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3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4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7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0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1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2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4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5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6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7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1" r:id="rId2"/>
    <p:sldId id="292" r:id="rId3"/>
    <p:sldId id="293" r:id="rId4"/>
    <p:sldId id="294" r:id="rId5"/>
    <p:sldId id="259" r:id="rId6"/>
    <p:sldId id="295" r:id="rId7"/>
    <p:sldId id="296" r:id="rId8"/>
    <p:sldId id="297" r:id="rId9"/>
    <p:sldId id="298" r:id="rId10"/>
    <p:sldId id="301" r:id="rId11"/>
    <p:sldId id="302" r:id="rId12"/>
    <p:sldId id="303" r:id="rId13"/>
    <p:sldId id="300" r:id="rId14"/>
    <p:sldId id="307" r:id="rId15"/>
    <p:sldId id="304" r:id="rId16"/>
    <p:sldId id="308" r:id="rId17"/>
    <p:sldId id="305" r:id="rId18"/>
    <p:sldId id="309" r:id="rId19"/>
    <p:sldId id="310" r:id="rId20"/>
    <p:sldId id="31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indent="0" algn="l" defTabSz="914400" rtl="0" eaLnBrk="1" hangingPunct="1">
      <a:buNone/>
      <a:defRPr sz="1800">
        <a:solidFill>
          <a:schemeClr val="tx1"/>
        </a:solidFill>
        <a:latin typeface="等线 Light" panose="02010600030101010101" charset="-122"/>
        <a:ea typeface="等线 Light" panose="02010600030101010101" charset="-122"/>
      </a:defRPr>
    </a:lvl1pPr>
    <a:lvl2pPr marL="457200" indent="0" algn="l" defTabSz="914400" rtl="0" eaLnBrk="1" hangingPunct="1">
      <a:buNone/>
      <a:defRPr sz="1800">
        <a:solidFill>
          <a:schemeClr val="tx1"/>
        </a:solidFill>
        <a:latin typeface="等线 Light" panose="02010600030101010101" charset="-122"/>
        <a:ea typeface="等线 Light" panose="02010600030101010101" charset="-122"/>
      </a:defRPr>
    </a:lvl2pPr>
    <a:lvl3pPr marL="914400" indent="0" algn="l" defTabSz="914400" rtl="0" eaLnBrk="1" hangingPunct="1">
      <a:buNone/>
      <a:defRPr sz="1800">
        <a:solidFill>
          <a:schemeClr val="tx1"/>
        </a:solidFill>
        <a:latin typeface="等线 Light" panose="02010600030101010101" charset="-122"/>
        <a:ea typeface="等线 Light" panose="02010600030101010101" charset="-122"/>
      </a:defRPr>
    </a:lvl3pPr>
    <a:lvl4pPr marL="1371600" indent="0" algn="l" defTabSz="914400" rtl="0" eaLnBrk="1" hangingPunct="1">
      <a:buNone/>
      <a:defRPr sz="1800">
        <a:solidFill>
          <a:schemeClr val="tx1"/>
        </a:solidFill>
        <a:latin typeface="等线 Light" panose="02010600030101010101" charset="-122"/>
        <a:ea typeface="等线 Light" panose="02010600030101010101" charset="-122"/>
      </a:defRPr>
    </a:lvl4pPr>
    <a:lvl5pPr marL="1828800" indent="0" algn="l" defTabSz="914400" rtl="0" eaLnBrk="1" hangingPunct="1">
      <a:buNone/>
      <a:defRPr sz="1800">
        <a:solidFill>
          <a:schemeClr val="tx1"/>
        </a:solidFill>
        <a:latin typeface="等线 Light" panose="02010600030101010101" charset="-122"/>
        <a:ea typeface="等线 Light" panose="02010600030101010101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pos="347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3F00"/>
    <a:srgbClr val="2F8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88" autoAdjust="0"/>
    <p:restoredTop sz="96162" autoAdjust="0"/>
  </p:normalViewPr>
  <p:slideViewPr>
    <p:cSldViewPr>
      <p:cViewPr>
        <p:scale>
          <a:sx n="75" d="100"/>
          <a:sy n="75" d="100"/>
        </p:scale>
        <p:origin x="1212" y="1014"/>
      </p:cViewPr>
      <p:guideLst>
        <p:guide orient="horz" pos="2160"/>
        <p:guide pos="3840"/>
        <p:guide pos="710"/>
        <p:guide pos="6970"/>
        <p:guide pos="347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" d="100"/>
          <a:sy n="10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heme" Target="../theme/theme3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4579" name="日期占位符 2"/>
          <p:cNvSpPr>
            <a:spLocks noGrp="1"/>
          </p:cNvSpPr>
          <p:nvPr>
            <p:ph type="dt" sz="quarter" idx="2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2D966125-A106-4541-8E6D-A50D7208479B}" type="datetime1">
              <a:rPr lang="zh-CN" altLang="en-US" sz="1200"/>
              <a:t>2022/5/26</a:t>
            </a:fld>
            <a:endParaRPr lang="zh-CN" altLang="en-US" sz="1200"/>
          </a:p>
        </p:txBody>
      </p:sp>
      <p:sp>
        <p:nvSpPr>
          <p:cNvPr id="24580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4581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83DBE675-BBEF-4B7C-82CC-336D8B77D014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heme" Target="../theme/theme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3555" name="日期占位符 2"/>
          <p:cNvSpPr>
            <a:spLocks noGrp="1"/>
          </p:cNvSpPr>
          <p:nvPr>
            <p:ph type="dt" idx="2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F8AE45C1-9AF0-48E7-814D-1EB4543860C2}" type="datetime1">
              <a:rPr lang="zh-CN" altLang="en-US" sz="1200"/>
              <a:t>2022/5/26</a:t>
            </a:fld>
            <a:endParaRPr lang="zh-CN" altLang="en-US" sz="1200"/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 idx="5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3557" name="备注占位符 4"/>
          <p:cNvSpPr>
            <a:spLocks noGrp="1"/>
          </p:cNvSpPr>
          <p:nvPr>
            <p:ph type="body" sz="quarter" idx="1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 Light" panose="020F0302020204030204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 Light" panose="020F0302020204030204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 Light" panose="020F0302020204030204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 Light" panose="020F0302020204030204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 Light" panose="020F0302020204030204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3558" name="页脚占位符 5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3559" name="灯片编号占位符 6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60AB2FBC-5A5D-426E-9B62-D6DBA5098AED}" type="slidenum">
              <a:rPr lang="zh-CN" altLang="en-US" sz="1200"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88979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43898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3965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4936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03232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354544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78316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81876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669900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265697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967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47583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61514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15505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8861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12433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36958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48153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60AB2FBC-5A5D-426E-9B62-D6DBA5098AED}" type="slidenum">
              <a:rPr lang="zh-CN" altLang="en-US" sz="1200" smtClean="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54515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1E4A9B5-66C2-3AE3-A87A-47B7E77D22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fld id="{D8FA36DA-995B-496E-8288-6265695BFC1B}" type="datetime1">
              <a:rPr lang="en-US" sz="1200"/>
              <a:t>5/26/2022</a:t>
            </a:fld>
            <a:endParaRPr lang="en-US" sz="120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ctr"/>
            <a:endParaRPr lang="en-US" sz="120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48AD6992-7425-419A-A128-A1598A69C39E}" type="slidenum">
              <a:rPr lang="en-US" sz="1200"/>
              <a:t>‹#›</a:t>
            </a:fld>
            <a:endParaRPr lang="en-US" sz="12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A74CAF1-C471-7A32-8163-33AA3BADF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271464" y="5805264"/>
            <a:ext cx="10920536" cy="10481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45B6B70-1D99-C918-B989-981C3531F5D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2184" y="4224114"/>
            <a:ext cx="4762500" cy="3162300"/>
          </a:xfrm>
          <a:prstGeom prst="rect">
            <a:avLst/>
          </a:prstGeom>
        </p:spPr>
      </p:pic>
    </p:spTree>
  </p:cSld>
  <p:clrMapOvr>
    <a:masterClrMapping/>
  </p:clrMapOvr>
  <p:transition spd="slow" advTm="2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algn="l" defTabSz="914400" rtl="0" eaLnBrk="1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宋体" panose="02010600030101010101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/>
          <a:lstStyle>
            <a:lvl1pPr marL="228600" indent="-228600" algn="l" defTabSz="914400" rtl="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1pPr>
            <a:lvl2pPr marL="685800" indent="-228600" algn="l" defTabSz="914400" rtl="0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2pPr>
            <a:lvl3pPr marL="1143000" indent="-228600" algn="l" defTabSz="914400" rtl="0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3pPr>
            <a:lvl4pPr marL="1600200" indent="-228600" algn="l" defTabSz="914400" rtl="0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4pPr>
            <a:lvl5pPr marL="2057400" indent="-228600" algn="l" defTabSz="914400" rtl="0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fld id="{D8FA36DA-995B-496E-8288-6265695BFC1B}" type="datetime1">
              <a:rPr lang="en-US" sz="1200"/>
              <a:t>5/26/2022</a:t>
            </a:fld>
            <a:endParaRPr lang="en-US" sz="120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ctr"/>
            <a:endParaRPr lang="en-US" sz="120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r"/>
            <a:fld id="{48AD6992-7425-419A-A128-A1598A69C39E}" type="slidenum">
              <a:rPr lang="en-US" sz="1200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 advTm="2000">
    <p:random/>
  </p:transition>
  <p:txStyles>
    <p:titleStyle>
      <a:lvl1pPr algn="l" defTabSz="914400" rtl="0" eaLnBrk="1" hangingPunct="1">
        <a:lnSpc>
          <a:spcPct val="90000"/>
        </a:lnSpc>
        <a:spcBef>
          <a:spcPct val="0"/>
        </a:spcBef>
        <a:buNone/>
        <a:defRPr sz="4400">
          <a:solidFill>
            <a:schemeClr val="tx1"/>
          </a:solidFill>
          <a:latin typeface="等线 Light" panose="02010600030101010101" charset="-122"/>
          <a:ea typeface="宋体" panose="02010600030101010101" pitchFamily="2" charset="-122"/>
        </a:defRPr>
      </a:lvl1pPr>
    </p:titleStyle>
    <p:bodyStyle>
      <a:lvl1pPr marL="228600" indent="-228600" algn="l" defTabSz="914400" rtl="0" ea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1pPr>
      <a:lvl2pPr marL="685800" indent="-228600" algn="l" defTabSz="914400" rtl="0" ea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2pPr>
      <a:lvl3pPr marL="1143000" indent="-228600" algn="l" defTabSz="914400" rtl="0" ea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3pPr>
      <a:lvl4pPr marL="1600200" indent="-228600" algn="l" defTabSz="914400" rtl="0" ea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4pPr>
      <a:lvl5pPr marL="2057400" indent="-228600" algn="l" defTabSz="914400" rtl="0" ea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5pPr>
    </p:bodyStyle>
    <p:otherStyle>
      <a:lvl1pPr marL="0" indent="0" algn="l" defTabSz="914400" rtl="0" eaLnBrk="1" hangingPunct="1">
        <a:buNone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1pPr>
      <a:lvl2pPr marL="457200" indent="0" algn="l" defTabSz="914400" rtl="0" eaLnBrk="1" hangingPunct="1">
        <a:buNone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2pPr>
      <a:lvl3pPr marL="914400" indent="0" algn="l" defTabSz="914400" rtl="0" eaLnBrk="1" hangingPunct="1">
        <a:buNone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3pPr>
      <a:lvl4pPr marL="1371600" indent="0" algn="l" defTabSz="914400" rtl="0" eaLnBrk="1" hangingPunct="1">
        <a:buNone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4pPr>
      <a:lvl5pPr marL="1828800" indent="0" algn="l" defTabSz="914400" rtl="0" eaLnBrk="1" hangingPunct="1">
        <a:buNone/>
        <a:defRPr sz="1800">
          <a:solidFill>
            <a:schemeClr val="tx1"/>
          </a:solidFill>
          <a:latin typeface="等线" panose="02010600030101010101" charset="-122"/>
          <a:ea typeface="宋体" panose="02010600030101010101" pitchFamily="2" charset="-122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53.xml"/><Relationship Id="rId7" Type="http://schemas.openxmlformats.org/officeDocument/2006/relationships/image" Target="../media/image17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56.xml"/><Relationship Id="rId7" Type="http://schemas.openxmlformats.org/officeDocument/2006/relationships/image" Target="../media/image17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openxmlformats.org/officeDocument/2006/relationships/image" Target="../media/image1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10" Type="http://schemas.openxmlformats.org/officeDocument/2006/relationships/image" Target="../media/image16.png"/><Relationship Id="rId4" Type="http://schemas.openxmlformats.org/officeDocument/2006/relationships/tags" Target="../tags/tag62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10" Type="http://schemas.openxmlformats.org/officeDocument/2006/relationships/image" Target="../media/image16.png"/><Relationship Id="rId4" Type="http://schemas.openxmlformats.org/officeDocument/2006/relationships/tags" Target="../tags/tag69.xml"/><Relationship Id="rId9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openxmlformats.org/officeDocument/2006/relationships/image" Target="../media/image1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10" Type="http://schemas.openxmlformats.org/officeDocument/2006/relationships/image" Target="../media/image16.png"/><Relationship Id="rId4" Type="http://schemas.openxmlformats.org/officeDocument/2006/relationships/tags" Target="../tags/tag84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10" Type="http://schemas.openxmlformats.org/officeDocument/2006/relationships/image" Target="../media/image16.png"/><Relationship Id="rId4" Type="http://schemas.openxmlformats.org/officeDocument/2006/relationships/tags" Target="../tags/tag91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1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image" Target="../media/image4.png"/><Relationship Id="rId3" Type="http://schemas.openxmlformats.org/officeDocument/2006/relationships/tags" Target="../tags/tag24.xml"/><Relationship Id="rId21" Type="http://schemas.openxmlformats.org/officeDocument/2006/relationships/image" Target="../media/image11.pn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image" Target="../media/image8.png"/><Relationship Id="rId2" Type="http://schemas.openxmlformats.org/officeDocument/2006/relationships/tags" Target="../tags/tag23.xml"/><Relationship Id="rId16" Type="http://schemas.openxmlformats.org/officeDocument/2006/relationships/image" Target="../media/image1.jpeg"/><Relationship Id="rId20" Type="http://schemas.openxmlformats.org/officeDocument/2006/relationships/image" Target="../media/image10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31.xml"/><Relationship Id="rId19" Type="http://schemas.openxmlformats.org/officeDocument/2006/relationships/image" Target="../media/image9.png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openxmlformats.org/officeDocument/2006/relationships/image" Target="../media/image1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39.xml"/><Relationship Id="rId7" Type="http://schemas.openxmlformats.org/officeDocument/2006/relationships/image" Target="../media/image2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4.xml"/><Relationship Id="rId7" Type="http://schemas.openxmlformats.org/officeDocument/2006/relationships/image" Target="../media/image16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openxmlformats.org/officeDocument/2006/relationships/image" Target="../media/image1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50.xml"/><Relationship Id="rId7" Type="http://schemas.openxmlformats.org/officeDocument/2006/relationships/image" Target="../media/image17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382DB7E-8530-62DC-678D-DA9B05EC5C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540" y="2709104"/>
            <a:ext cx="3921135" cy="391437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708" y="4785096"/>
            <a:ext cx="3819525" cy="186690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44610E-52A5-5174-92EB-931276F7B692}"/>
              </a:ext>
            </a:extLst>
          </p:cNvPr>
          <p:cNvGrpSpPr/>
          <p:nvPr/>
        </p:nvGrpSpPr>
        <p:grpSpPr>
          <a:xfrm>
            <a:off x="3573945" y="1438845"/>
            <a:ext cx="5044109" cy="3801418"/>
            <a:chOff x="3573945" y="782120"/>
            <a:chExt cx="5044109" cy="380141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D957B47-38AA-8113-7A10-AD27A7D97091}"/>
                </a:ext>
              </a:extLst>
            </p:cNvPr>
            <p:cNvGrpSpPr/>
            <p:nvPr/>
          </p:nvGrpSpPr>
          <p:grpSpPr>
            <a:xfrm>
              <a:off x="3573945" y="782120"/>
              <a:ext cx="5044109" cy="3801418"/>
              <a:chOff x="4223792" y="1525637"/>
              <a:chExt cx="5044109" cy="380141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63C5CEF-D76C-5AC4-023C-DC3A808346CB}"/>
                  </a:ext>
                </a:extLst>
              </p:cNvPr>
              <p:cNvSpPr txBox="1"/>
              <p:nvPr/>
            </p:nvSpPr>
            <p:spPr>
              <a:xfrm>
                <a:off x="4223792" y="1556792"/>
                <a:ext cx="3861955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00" dirty="0"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端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3B1063-1C3C-715C-152F-197D1B5A039F}"/>
                  </a:ext>
                </a:extLst>
              </p:cNvPr>
              <p:cNvSpPr txBox="1"/>
              <p:nvPr/>
            </p:nvSpPr>
            <p:spPr>
              <a:xfrm>
                <a:off x="6528048" y="1525637"/>
                <a:ext cx="2739853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午</a:t>
                </a:r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5912B74-6154-4C82-A6B2-D6D0F3075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272" y="2944676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ECAD0A04-C2F7-13F5-CF59-882DD6B22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7018" y="1052651"/>
              <a:ext cx="407940" cy="817649"/>
            </a:xfrm>
            <a:prstGeom prst="rect">
              <a:avLst/>
            </a:prstGeom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A73F928-DB7E-770F-F855-7129F5C2BEE0}"/>
                </a:ext>
              </a:extLst>
            </p:cNvPr>
            <p:cNvSpPr txBox="1"/>
            <p:nvPr/>
          </p:nvSpPr>
          <p:spPr>
            <a:xfrm>
              <a:off x="6838819" y="3309488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C707F9-0114-3325-D9E5-BF3489E45863}"/>
                </a:ext>
              </a:extLst>
            </p:cNvPr>
            <p:cNvSpPr txBox="1"/>
            <p:nvPr/>
          </p:nvSpPr>
          <p:spPr>
            <a:xfrm>
              <a:off x="4544441" y="3501865"/>
              <a:ext cx="1350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传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统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佳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节</a:t>
              </a: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12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端午节的习俗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5F173944-55C0-958B-08CA-F11C0891E28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02612" y="2512975"/>
            <a:ext cx="4994132" cy="25498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端午食粽，是中华民族自古以来的传统习俗。粽的主要材料是稻米、馅料和箬叶（或柊叶）等，其花样繁多。由于各地饮食习惯的不同，粽形成了南北风味；从口味上分，粽子有咸粽和甜粽两大类。端午食粽的风俗，千百年来在中国盛行不衰，已成了中华民族影响最大、覆盖面最广的民间饮食习俗之一，而且流传到朝鲜、日本及东南亚诸国。</a:t>
            </a:r>
            <a:endParaRPr lang="zh-CN" altLang="zh-CN" sz="1600" dirty="0"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87BC21-0615-EE9D-B8D5-46C7E326A84A}"/>
              </a:ext>
            </a:extLst>
          </p:cNvPr>
          <p:cNvGrpSpPr/>
          <p:nvPr/>
        </p:nvGrpSpPr>
        <p:grpSpPr>
          <a:xfrm>
            <a:off x="1111845" y="1700808"/>
            <a:ext cx="3647151" cy="651883"/>
            <a:chOff x="4175253" y="1685374"/>
            <a:chExt cx="3647151" cy="65188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C1F7DC-D73D-2023-F6C3-41DF7AF6ABB0}"/>
                </a:ext>
              </a:extLst>
            </p:cNvPr>
            <p:cNvSpPr/>
            <p:nvPr/>
          </p:nvSpPr>
          <p:spPr>
            <a:xfrm>
              <a:off x="4510036" y="1901793"/>
              <a:ext cx="3312368" cy="407125"/>
            </a:xfrm>
            <a:custGeom>
              <a:avLst/>
              <a:gdLst>
                <a:gd name="connsiteX0" fmla="*/ 694563 w 2593942"/>
                <a:gd name="connsiteY0" fmla="*/ 528351 h 538123"/>
                <a:gd name="connsiteX1" fmla="*/ 699420 w 2593942"/>
                <a:gd name="connsiteY1" fmla="*/ 533018 h 538123"/>
                <a:gd name="connsiteX2" fmla="*/ 697706 w 2593942"/>
                <a:gd name="connsiteY2" fmla="*/ 532542 h 538123"/>
                <a:gd name="connsiteX3" fmla="*/ 687800 w 2593942"/>
                <a:gd name="connsiteY3" fmla="*/ 534638 h 538123"/>
                <a:gd name="connsiteX4" fmla="*/ 687038 w 2593942"/>
                <a:gd name="connsiteY4" fmla="*/ 535495 h 538123"/>
                <a:gd name="connsiteX5" fmla="*/ 679227 w 2593942"/>
                <a:gd name="connsiteY5" fmla="*/ 538067 h 538123"/>
                <a:gd name="connsiteX6" fmla="*/ 694563 w 2593942"/>
                <a:gd name="connsiteY6" fmla="*/ 528351 h 538123"/>
                <a:gd name="connsiteX7" fmla="*/ 1031747 w 2593942"/>
                <a:gd name="connsiteY7" fmla="*/ 516350 h 538123"/>
                <a:gd name="connsiteX8" fmla="*/ 1032604 w 2593942"/>
                <a:gd name="connsiteY8" fmla="*/ 516445 h 538123"/>
                <a:gd name="connsiteX9" fmla="*/ 1036795 w 2593942"/>
                <a:gd name="connsiteY9" fmla="*/ 517112 h 538123"/>
                <a:gd name="connsiteX10" fmla="*/ 1036986 w 2593942"/>
                <a:gd name="connsiteY10" fmla="*/ 518446 h 538123"/>
                <a:gd name="connsiteX11" fmla="*/ 1036319 w 2593942"/>
                <a:gd name="connsiteY11" fmla="*/ 523589 h 538123"/>
                <a:gd name="connsiteX12" fmla="*/ 1036129 w 2593942"/>
                <a:gd name="connsiteY12" fmla="*/ 524827 h 538123"/>
                <a:gd name="connsiteX13" fmla="*/ 1032604 w 2593942"/>
                <a:gd name="connsiteY13" fmla="*/ 524161 h 538123"/>
                <a:gd name="connsiteX14" fmla="*/ 1031747 w 2593942"/>
                <a:gd name="connsiteY14" fmla="*/ 516350 h 538123"/>
                <a:gd name="connsiteX15" fmla="*/ 1202912 w 2593942"/>
                <a:gd name="connsiteY15" fmla="*/ 508730 h 538123"/>
                <a:gd name="connsiteX16" fmla="*/ 1200816 w 2593942"/>
                <a:gd name="connsiteY16" fmla="*/ 511873 h 538123"/>
                <a:gd name="connsiteX17" fmla="*/ 1203578 w 2593942"/>
                <a:gd name="connsiteY17" fmla="*/ 517970 h 538123"/>
                <a:gd name="connsiteX18" fmla="*/ 1206817 w 2593942"/>
                <a:gd name="connsiteY18" fmla="*/ 520922 h 538123"/>
                <a:gd name="connsiteX19" fmla="*/ 1201483 w 2593942"/>
                <a:gd name="connsiteY19" fmla="*/ 522161 h 538123"/>
                <a:gd name="connsiteX20" fmla="*/ 1196054 w 2593942"/>
                <a:gd name="connsiteY20" fmla="*/ 520446 h 538123"/>
                <a:gd name="connsiteX21" fmla="*/ 1195292 w 2593942"/>
                <a:gd name="connsiteY21" fmla="*/ 518350 h 538123"/>
                <a:gd name="connsiteX22" fmla="*/ 1195958 w 2593942"/>
                <a:gd name="connsiteY22" fmla="*/ 514826 h 538123"/>
                <a:gd name="connsiteX23" fmla="*/ 1202912 w 2593942"/>
                <a:gd name="connsiteY23" fmla="*/ 508730 h 538123"/>
                <a:gd name="connsiteX24" fmla="*/ 785621 w 2593942"/>
                <a:gd name="connsiteY24" fmla="*/ 507301 h 538123"/>
                <a:gd name="connsiteX25" fmla="*/ 774572 w 2593942"/>
                <a:gd name="connsiteY25" fmla="*/ 509778 h 538123"/>
                <a:gd name="connsiteX26" fmla="*/ 774382 w 2593942"/>
                <a:gd name="connsiteY26" fmla="*/ 512540 h 538123"/>
                <a:gd name="connsiteX27" fmla="*/ 772667 w 2593942"/>
                <a:gd name="connsiteY27" fmla="*/ 516731 h 538123"/>
                <a:gd name="connsiteX28" fmla="*/ 777430 w 2593942"/>
                <a:gd name="connsiteY28" fmla="*/ 515398 h 538123"/>
                <a:gd name="connsiteX29" fmla="*/ 781811 w 2593942"/>
                <a:gd name="connsiteY29" fmla="*/ 515588 h 538123"/>
                <a:gd name="connsiteX30" fmla="*/ 786002 w 2593942"/>
                <a:gd name="connsiteY30" fmla="*/ 516541 h 538123"/>
                <a:gd name="connsiteX31" fmla="*/ 786860 w 2593942"/>
                <a:gd name="connsiteY31" fmla="*/ 515683 h 538123"/>
                <a:gd name="connsiteX32" fmla="*/ 788860 w 2593942"/>
                <a:gd name="connsiteY32" fmla="*/ 513588 h 538123"/>
                <a:gd name="connsiteX33" fmla="*/ 785621 w 2593942"/>
                <a:gd name="connsiteY33" fmla="*/ 507301 h 538123"/>
                <a:gd name="connsiteX34" fmla="*/ 564451 w 2593942"/>
                <a:gd name="connsiteY34" fmla="*/ 506253 h 538123"/>
                <a:gd name="connsiteX35" fmla="*/ 565118 w 2593942"/>
                <a:gd name="connsiteY35" fmla="*/ 507872 h 538123"/>
                <a:gd name="connsiteX36" fmla="*/ 566070 w 2593942"/>
                <a:gd name="connsiteY36" fmla="*/ 510254 h 538123"/>
                <a:gd name="connsiteX37" fmla="*/ 572166 w 2593942"/>
                <a:gd name="connsiteY37" fmla="*/ 508634 h 538123"/>
                <a:gd name="connsiteX38" fmla="*/ 576833 w 2593942"/>
                <a:gd name="connsiteY38" fmla="*/ 509587 h 538123"/>
                <a:gd name="connsiteX39" fmla="*/ 566165 w 2593942"/>
                <a:gd name="connsiteY39" fmla="*/ 511492 h 538123"/>
                <a:gd name="connsiteX40" fmla="*/ 562165 w 2593942"/>
                <a:gd name="connsiteY40" fmla="*/ 513968 h 538123"/>
                <a:gd name="connsiteX41" fmla="*/ 561879 w 2593942"/>
                <a:gd name="connsiteY41" fmla="*/ 514159 h 538123"/>
                <a:gd name="connsiteX42" fmla="*/ 563403 w 2593942"/>
                <a:gd name="connsiteY42" fmla="*/ 506825 h 538123"/>
                <a:gd name="connsiteX43" fmla="*/ 564451 w 2593942"/>
                <a:gd name="connsiteY43" fmla="*/ 506253 h 538123"/>
                <a:gd name="connsiteX44" fmla="*/ 730281 w 2593942"/>
                <a:gd name="connsiteY44" fmla="*/ 505968 h 538123"/>
                <a:gd name="connsiteX45" fmla="*/ 720280 w 2593942"/>
                <a:gd name="connsiteY45" fmla="*/ 506444 h 538123"/>
                <a:gd name="connsiteX46" fmla="*/ 729424 w 2593942"/>
                <a:gd name="connsiteY46" fmla="*/ 508730 h 538123"/>
                <a:gd name="connsiteX47" fmla="*/ 730281 w 2593942"/>
                <a:gd name="connsiteY47" fmla="*/ 505968 h 538123"/>
                <a:gd name="connsiteX48" fmla="*/ 832675 w 2593942"/>
                <a:gd name="connsiteY48" fmla="*/ 505682 h 538123"/>
                <a:gd name="connsiteX49" fmla="*/ 828770 w 2593942"/>
                <a:gd name="connsiteY49" fmla="*/ 506539 h 538123"/>
                <a:gd name="connsiteX50" fmla="*/ 829055 w 2593942"/>
                <a:gd name="connsiteY50" fmla="*/ 509111 h 538123"/>
                <a:gd name="connsiteX51" fmla="*/ 833532 w 2593942"/>
                <a:gd name="connsiteY51" fmla="*/ 514921 h 538123"/>
                <a:gd name="connsiteX52" fmla="*/ 839152 w 2593942"/>
                <a:gd name="connsiteY52" fmla="*/ 515779 h 538123"/>
                <a:gd name="connsiteX53" fmla="*/ 839818 w 2593942"/>
                <a:gd name="connsiteY53" fmla="*/ 515683 h 538123"/>
                <a:gd name="connsiteX54" fmla="*/ 832675 w 2593942"/>
                <a:gd name="connsiteY54" fmla="*/ 505682 h 538123"/>
                <a:gd name="connsiteX55" fmla="*/ 554831 w 2593942"/>
                <a:gd name="connsiteY55" fmla="*/ 504634 h 538123"/>
                <a:gd name="connsiteX56" fmla="*/ 554831 w 2593942"/>
                <a:gd name="connsiteY56" fmla="*/ 505206 h 538123"/>
                <a:gd name="connsiteX57" fmla="*/ 554831 w 2593942"/>
                <a:gd name="connsiteY57" fmla="*/ 506921 h 538123"/>
                <a:gd name="connsiteX58" fmla="*/ 553307 w 2593942"/>
                <a:gd name="connsiteY58" fmla="*/ 512445 h 538123"/>
                <a:gd name="connsiteX59" fmla="*/ 547592 w 2593942"/>
                <a:gd name="connsiteY59" fmla="*/ 513493 h 538123"/>
                <a:gd name="connsiteX60" fmla="*/ 544163 w 2593942"/>
                <a:gd name="connsiteY60" fmla="*/ 510826 h 538123"/>
                <a:gd name="connsiteX61" fmla="*/ 551211 w 2593942"/>
                <a:gd name="connsiteY61" fmla="*/ 505016 h 538123"/>
                <a:gd name="connsiteX62" fmla="*/ 554831 w 2593942"/>
                <a:gd name="connsiteY62" fmla="*/ 504634 h 538123"/>
                <a:gd name="connsiteX63" fmla="*/ 795146 w 2593942"/>
                <a:gd name="connsiteY63" fmla="*/ 504349 h 538123"/>
                <a:gd name="connsiteX64" fmla="*/ 794765 w 2593942"/>
                <a:gd name="connsiteY64" fmla="*/ 505873 h 538123"/>
                <a:gd name="connsiteX65" fmla="*/ 796956 w 2593942"/>
                <a:gd name="connsiteY65" fmla="*/ 509588 h 538123"/>
                <a:gd name="connsiteX66" fmla="*/ 798385 w 2593942"/>
                <a:gd name="connsiteY66" fmla="*/ 509588 h 538123"/>
                <a:gd name="connsiteX67" fmla="*/ 803624 w 2593942"/>
                <a:gd name="connsiteY67" fmla="*/ 509302 h 538123"/>
                <a:gd name="connsiteX68" fmla="*/ 804481 w 2593942"/>
                <a:gd name="connsiteY68" fmla="*/ 510445 h 538123"/>
                <a:gd name="connsiteX69" fmla="*/ 807529 w 2593942"/>
                <a:gd name="connsiteY69" fmla="*/ 514255 h 538123"/>
                <a:gd name="connsiteX70" fmla="*/ 808005 w 2593942"/>
                <a:gd name="connsiteY70" fmla="*/ 507492 h 538123"/>
                <a:gd name="connsiteX71" fmla="*/ 795146 w 2593942"/>
                <a:gd name="connsiteY71" fmla="*/ 504349 h 538123"/>
                <a:gd name="connsiteX72" fmla="*/ 649128 w 2593942"/>
                <a:gd name="connsiteY72" fmla="*/ 502158 h 538123"/>
                <a:gd name="connsiteX73" fmla="*/ 651605 w 2593942"/>
                <a:gd name="connsiteY73" fmla="*/ 507492 h 538123"/>
                <a:gd name="connsiteX74" fmla="*/ 643032 w 2593942"/>
                <a:gd name="connsiteY74" fmla="*/ 502729 h 538123"/>
                <a:gd name="connsiteX75" fmla="*/ 649128 w 2593942"/>
                <a:gd name="connsiteY75" fmla="*/ 502158 h 538123"/>
                <a:gd name="connsiteX76" fmla="*/ 884586 w 2593942"/>
                <a:gd name="connsiteY76" fmla="*/ 501491 h 538123"/>
                <a:gd name="connsiteX77" fmla="*/ 883824 w 2593942"/>
                <a:gd name="connsiteY77" fmla="*/ 508063 h 538123"/>
                <a:gd name="connsiteX78" fmla="*/ 885062 w 2593942"/>
                <a:gd name="connsiteY78" fmla="*/ 510730 h 538123"/>
                <a:gd name="connsiteX79" fmla="*/ 885443 w 2593942"/>
                <a:gd name="connsiteY79" fmla="*/ 511492 h 538123"/>
                <a:gd name="connsiteX80" fmla="*/ 889634 w 2593942"/>
                <a:gd name="connsiteY80" fmla="*/ 508540 h 538123"/>
                <a:gd name="connsiteX81" fmla="*/ 884586 w 2593942"/>
                <a:gd name="connsiteY81" fmla="*/ 501491 h 538123"/>
                <a:gd name="connsiteX82" fmla="*/ 616648 w 2593942"/>
                <a:gd name="connsiteY82" fmla="*/ 499586 h 538123"/>
                <a:gd name="connsiteX83" fmla="*/ 622935 w 2593942"/>
                <a:gd name="connsiteY83" fmla="*/ 504539 h 538123"/>
                <a:gd name="connsiteX84" fmla="*/ 623220 w 2593942"/>
                <a:gd name="connsiteY84" fmla="*/ 505492 h 538123"/>
                <a:gd name="connsiteX85" fmla="*/ 627411 w 2593942"/>
                <a:gd name="connsiteY85" fmla="*/ 509778 h 538123"/>
                <a:gd name="connsiteX86" fmla="*/ 627888 w 2593942"/>
                <a:gd name="connsiteY86" fmla="*/ 512445 h 538123"/>
                <a:gd name="connsiteX87" fmla="*/ 630650 w 2593942"/>
                <a:gd name="connsiteY87" fmla="*/ 521684 h 538123"/>
                <a:gd name="connsiteX88" fmla="*/ 626935 w 2593942"/>
                <a:gd name="connsiteY88" fmla="*/ 523303 h 538123"/>
                <a:gd name="connsiteX89" fmla="*/ 624649 w 2593942"/>
                <a:gd name="connsiteY89" fmla="*/ 523398 h 538123"/>
                <a:gd name="connsiteX90" fmla="*/ 622363 w 2593942"/>
                <a:gd name="connsiteY90" fmla="*/ 523494 h 538123"/>
                <a:gd name="connsiteX91" fmla="*/ 621125 w 2593942"/>
                <a:gd name="connsiteY91" fmla="*/ 520636 h 538123"/>
                <a:gd name="connsiteX92" fmla="*/ 621792 w 2593942"/>
                <a:gd name="connsiteY92" fmla="*/ 518731 h 538123"/>
                <a:gd name="connsiteX93" fmla="*/ 622458 w 2593942"/>
                <a:gd name="connsiteY93" fmla="*/ 516922 h 538123"/>
                <a:gd name="connsiteX94" fmla="*/ 616839 w 2593942"/>
                <a:gd name="connsiteY94" fmla="*/ 512349 h 538123"/>
                <a:gd name="connsiteX95" fmla="*/ 610743 w 2593942"/>
                <a:gd name="connsiteY95" fmla="*/ 512159 h 538123"/>
                <a:gd name="connsiteX96" fmla="*/ 609600 w 2593942"/>
                <a:gd name="connsiteY96" fmla="*/ 521017 h 538123"/>
                <a:gd name="connsiteX97" fmla="*/ 604266 w 2593942"/>
                <a:gd name="connsiteY97" fmla="*/ 522827 h 538123"/>
                <a:gd name="connsiteX98" fmla="*/ 603408 w 2593942"/>
                <a:gd name="connsiteY98" fmla="*/ 517779 h 538123"/>
                <a:gd name="connsiteX99" fmla="*/ 602932 w 2593942"/>
                <a:gd name="connsiteY99" fmla="*/ 509968 h 538123"/>
                <a:gd name="connsiteX100" fmla="*/ 598360 w 2593942"/>
                <a:gd name="connsiteY100" fmla="*/ 513016 h 538123"/>
                <a:gd name="connsiteX101" fmla="*/ 591216 w 2593942"/>
                <a:gd name="connsiteY101" fmla="*/ 513969 h 538123"/>
                <a:gd name="connsiteX102" fmla="*/ 588168 w 2593942"/>
                <a:gd name="connsiteY102" fmla="*/ 509016 h 538123"/>
                <a:gd name="connsiteX103" fmla="*/ 588454 w 2593942"/>
                <a:gd name="connsiteY103" fmla="*/ 505968 h 538123"/>
                <a:gd name="connsiteX104" fmla="*/ 595598 w 2593942"/>
                <a:gd name="connsiteY104" fmla="*/ 504539 h 538123"/>
                <a:gd name="connsiteX105" fmla="*/ 595788 w 2593942"/>
                <a:gd name="connsiteY105" fmla="*/ 508825 h 538123"/>
                <a:gd name="connsiteX106" fmla="*/ 606171 w 2593942"/>
                <a:gd name="connsiteY106" fmla="*/ 506444 h 538123"/>
                <a:gd name="connsiteX107" fmla="*/ 616648 w 2593942"/>
                <a:gd name="connsiteY107" fmla="*/ 499586 h 538123"/>
                <a:gd name="connsiteX108" fmla="*/ 628839 w 2593942"/>
                <a:gd name="connsiteY108" fmla="*/ 497490 h 538123"/>
                <a:gd name="connsiteX109" fmla="*/ 634364 w 2593942"/>
                <a:gd name="connsiteY109" fmla="*/ 500443 h 538123"/>
                <a:gd name="connsiteX110" fmla="*/ 638460 w 2593942"/>
                <a:gd name="connsiteY110" fmla="*/ 508253 h 538123"/>
                <a:gd name="connsiteX111" fmla="*/ 630364 w 2593942"/>
                <a:gd name="connsiteY111" fmla="*/ 508920 h 538123"/>
                <a:gd name="connsiteX112" fmla="*/ 627506 w 2593942"/>
                <a:gd name="connsiteY112" fmla="*/ 504253 h 538123"/>
                <a:gd name="connsiteX113" fmla="*/ 628839 w 2593942"/>
                <a:gd name="connsiteY113" fmla="*/ 497490 h 538123"/>
                <a:gd name="connsiteX114" fmla="*/ 1347025 w 2593942"/>
                <a:gd name="connsiteY114" fmla="*/ 494062 h 538123"/>
                <a:gd name="connsiteX115" fmla="*/ 1342929 w 2593942"/>
                <a:gd name="connsiteY115" fmla="*/ 494824 h 538123"/>
                <a:gd name="connsiteX116" fmla="*/ 1331785 w 2593942"/>
                <a:gd name="connsiteY116" fmla="*/ 499491 h 538123"/>
                <a:gd name="connsiteX117" fmla="*/ 1330642 w 2593942"/>
                <a:gd name="connsiteY117" fmla="*/ 500539 h 538123"/>
                <a:gd name="connsiteX118" fmla="*/ 1329880 w 2593942"/>
                <a:gd name="connsiteY118" fmla="*/ 501301 h 538123"/>
                <a:gd name="connsiteX119" fmla="*/ 1335309 w 2593942"/>
                <a:gd name="connsiteY119" fmla="*/ 502348 h 538123"/>
                <a:gd name="connsiteX120" fmla="*/ 1347025 w 2593942"/>
                <a:gd name="connsiteY120" fmla="*/ 494062 h 538123"/>
                <a:gd name="connsiteX121" fmla="*/ 290607 w 2593942"/>
                <a:gd name="connsiteY121" fmla="*/ 487775 h 538123"/>
                <a:gd name="connsiteX122" fmla="*/ 282892 w 2593942"/>
                <a:gd name="connsiteY122" fmla="*/ 488823 h 538123"/>
                <a:gd name="connsiteX123" fmla="*/ 277177 w 2593942"/>
                <a:gd name="connsiteY123" fmla="*/ 497205 h 538123"/>
                <a:gd name="connsiteX124" fmla="*/ 277558 w 2593942"/>
                <a:gd name="connsiteY124" fmla="*/ 498824 h 538123"/>
                <a:gd name="connsiteX125" fmla="*/ 277653 w 2593942"/>
                <a:gd name="connsiteY125" fmla="*/ 499110 h 538123"/>
                <a:gd name="connsiteX126" fmla="*/ 281653 w 2593942"/>
                <a:gd name="connsiteY126" fmla="*/ 496919 h 538123"/>
                <a:gd name="connsiteX127" fmla="*/ 282035 w 2593942"/>
                <a:gd name="connsiteY127" fmla="*/ 495490 h 538123"/>
                <a:gd name="connsiteX128" fmla="*/ 281939 w 2593942"/>
                <a:gd name="connsiteY128" fmla="*/ 494633 h 538123"/>
                <a:gd name="connsiteX129" fmla="*/ 285082 w 2593942"/>
                <a:gd name="connsiteY129" fmla="*/ 492919 h 538123"/>
                <a:gd name="connsiteX130" fmla="*/ 291083 w 2593942"/>
                <a:gd name="connsiteY130" fmla="*/ 493109 h 538123"/>
                <a:gd name="connsiteX131" fmla="*/ 293560 w 2593942"/>
                <a:gd name="connsiteY131" fmla="*/ 489395 h 538123"/>
                <a:gd name="connsiteX132" fmla="*/ 292512 w 2593942"/>
                <a:gd name="connsiteY132" fmla="*/ 488823 h 538123"/>
                <a:gd name="connsiteX133" fmla="*/ 214503 w 2593942"/>
                <a:gd name="connsiteY133" fmla="*/ 487299 h 538123"/>
                <a:gd name="connsiteX134" fmla="*/ 216694 w 2593942"/>
                <a:gd name="connsiteY134" fmla="*/ 488918 h 538123"/>
                <a:gd name="connsiteX135" fmla="*/ 205740 w 2593942"/>
                <a:gd name="connsiteY135" fmla="*/ 492823 h 538123"/>
                <a:gd name="connsiteX136" fmla="*/ 200787 w 2593942"/>
                <a:gd name="connsiteY136" fmla="*/ 492919 h 538123"/>
                <a:gd name="connsiteX137" fmla="*/ 198120 w 2593942"/>
                <a:gd name="connsiteY137" fmla="*/ 492919 h 538123"/>
                <a:gd name="connsiteX138" fmla="*/ 193643 w 2593942"/>
                <a:gd name="connsiteY138" fmla="*/ 492728 h 538123"/>
                <a:gd name="connsiteX139" fmla="*/ 194691 w 2593942"/>
                <a:gd name="connsiteY139" fmla="*/ 491680 h 538123"/>
                <a:gd name="connsiteX140" fmla="*/ 196024 w 2593942"/>
                <a:gd name="connsiteY140" fmla="*/ 490347 h 538123"/>
                <a:gd name="connsiteX141" fmla="*/ 204883 w 2593942"/>
                <a:gd name="connsiteY141" fmla="*/ 489394 h 538123"/>
                <a:gd name="connsiteX142" fmla="*/ 214503 w 2593942"/>
                <a:gd name="connsiteY142" fmla="*/ 487299 h 538123"/>
                <a:gd name="connsiteX143" fmla="*/ 1186052 w 2593942"/>
                <a:gd name="connsiteY143" fmla="*/ 487204 h 538123"/>
                <a:gd name="connsiteX144" fmla="*/ 1181480 w 2593942"/>
                <a:gd name="connsiteY144" fmla="*/ 489109 h 538123"/>
                <a:gd name="connsiteX145" fmla="*/ 1180052 w 2593942"/>
                <a:gd name="connsiteY145" fmla="*/ 490728 h 538123"/>
                <a:gd name="connsiteX146" fmla="*/ 1176146 w 2593942"/>
                <a:gd name="connsiteY146" fmla="*/ 497967 h 538123"/>
                <a:gd name="connsiteX147" fmla="*/ 1181480 w 2593942"/>
                <a:gd name="connsiteY147" fmla="*/ 500158 h 538123"/>
                <a:gd name="connsiteX148" fmla="*/ 1187672 w 2593942"/>
                <a:gd name="connsiteY148" fmla="*/ 497110 h 538123"/>
                <a:gd name="connsiteX149" fmla="*/ 1188148 w 2593942"/>
                <a:gd name="connsiteY149" fmla="*/ 496824 h 538123"/>
                <a:gd name="connsiteX150" fmla="*/ 1187100 w 2593942"/>
                <a:gd name="connsiteY150" fmla="*/ 494443 h 538123"/>
                <a:gd name="connsiteX151" fmla="*/ 1186052 w 2593942"/>
                <a:gd name="connsiteY151" fmla="*/ 489299 h 538123"/>
                <a:gd name="connsiteX152" fmla="*/ 1186052 w 2593942"/>
                <a:gd name="connsiteY152" fmla="*/ 487204 h 538123"/>
                <a:gd name="connsiteX153" fmla="*/ 792098 w 2593942"/>
                <a:gd name="connsiteY153" fmla="*/ 486061 h 538123"/>
                <a:gd name="connsiteX154" fmla="*/ 788955 w 2593942"/>
                <a:gd name="connsiteY154" fmla="*/ 486728 h 538123"/>
                <a:gd name="connsiteX155" fmla="*/ 784764 w 2593942"/>
                <a:gd name="connsiteY155" fmla="*/ 489871 h 538123"/>
                <a:gd name="connsiteX156" fmla="*/ 787241 w 2593942"/>
                <a:gd name="connsiteY156" fmla="*/ 493871 h 538123"/>
                <a:gd name="connsiteX157" fmla="*/ 788955 w 2593942"/>
                <a:gd name="connsiteY157" fmla="*/ 494824 h 538123"/>
                <a:gd name="connsiteX158" fmla="*/ 792098 w 2593942"/>
                <a:gd name="connsiteY158" fmla="*/ 486061 h 538123"/>
                <a:gd name="connsiteX159" fmla="*/ 799623 w 2593942"/>
                <a:gd name="connsiteY159" fmla="*/ 477393 h 538123"/>
                <a:gd name="connsiteX160" fmla="*/ 797432 w 2593942"/>
                <a:gd name="connsiteY160" fmla="*/ 478346 h 538123"/>
                <a:gd name="connsiteX161" fmla="*/ 795337 w 2593942"/>
                <a:gd name="connsiteY161" fmla="*/ 479298 h 538123"/>
                <a:gd name="connsiteX162" fmla="*/ 789527 w 2593942"/>
                <a:gd name="connsiteY162" fmla="*/ 482632 h 538123"/>
                <a:gd name="connsiteX163" fmla="*/ 800576 w 2593942"/>
                <a:gd name="connsiteY163" fmla="*/ 481584 h 538123"/>
                <a:gd name="connsiteX164" fmla="*/ 799623 w 2593942"/>
                <a:gd name="connsiteY164" fmla="*/ 477393 h 538123"/>
                <a:gd name="connsiteX165" fmla="*/ 1039272 w 2593942"/>
                <a:gd name="connsiteY165" fmla="*/ 476821 h 538123"/>
                <a:gd name="connsiteX166" fmla="*/ 1031652 w 2593942"/>
                <a:gd name="connsiteY166" fmla="*/ 482251 h 538123"/>
                <a:gd name="connsiteX167" fmla="*/ 1031557 w 2593942"/>
                <a:gd name="connsiteY167" fmla="*/ 487585 h 538123"/>
                <a:gd name="connsiteX168" fmla="*/ 1031557 w 2593942"/>
                <a:gd name="connsiteY168" fmla="*/ 491585 h 538123"/>
                <a:gd name="connsiteX169" fmla="*/ 1039177 w 2593942"/>
                <a:gd name="connsiteY169" fmla="*/ 494347 h 538123"/>
                <a:gd name="connsiteX170" fmla="*/ 1041177 w 2593942"/>
                <a:gd name="connsiteY170" fmla="*/ 493109 h 538123"/>
                <a:gd name="connsiteX171" fmla="*/ 1040606 w 2593942"/>
                <a:gd name="connsiteY171" fmla="*/ 491204 h 538123"/>
                <a:gd name="connsiteX172" fmla="*/ 1044416 w 2593942"/>
                <a:gd name="connsiteY172" fmla="*/ 490252 h 538123"/>
                <a:gd name="connsiteX173" fmla="*/ 1045749 w 2593942"/>
                <a:gd name="connsiteY173" fmla="*/ 487108 h 538123"/>
                <a:gd name="connsiteX174" fmla="*/ 1044701 w 2593942"/>
                <a:gd name="connsiteY174" fmla="*/ 486537 h 538123"/>
                <a:gd name="connsiteX175" fmla="*/ 1042130 w 2593942"/>
                <a:gd name="connsiteY175" fmla="*/ 485299 h 538123"/>
                <a:gd name="connsiteX176" fmla="*/ 1039272 w 2593942"/>
                <a:gd name="connsiteY176" fmla="*/ 476821 h 538123"/>
                <a:gd name="connsiteX177" fmla="*/ 859821 w 2593942"/>
                <a:gd name="connsiteY177" fmla="*/ 476631 h 538123"/>
                <a:gd name="connsiteX178" fmla="*/ 853916 w 2593942"/>
                <a:gd name="connsiteY178" fmla="*/ 477774 h 538123"/>
                <a:gd name="connsiteX179" fmla="*/ 843629 w 2593942"/>
                <a:gd name="connsiteY179" fmla="*/ 479107 h 538123"/>
                <a:gd name="connsiteX180" fmla="*/ 829722 w 2593942"/>
                <a:gd name="connsiteY180" fmla="*/ 486346 h 538123"/>
                <a:gd name="connsiteX181" fmla="*/ 828389 w 2593942"/>
                <a:gd name="connsiteY181" fmla="*/ 488061 h 538123"/>
                <a:gd name="connsiteX182" fmla="*/ 826960 w 2593942"/>
                <a:gd name="connsiteY182" fmla="*/ 489966 h 538123"/>
                <a:gd name="connsiteX183" fmla="*/ 829817 w 2593942"/>
                <a:gd name="connsiteY183" fmla="*/ 494157 h 538123"/>
                <a:gd name="connsiteX184" fmla="*/ 830675 w 2593942"/>
                <a:gd name="connsiteY184" fmla="*/ 493300 h 538123"/>
                <a:gd name="connsiteX185" fmla="*/ 834104 w 2593942"/>
                <a:gd name="connsiteY185" fmla="*/ 489299 h 538123"/>
                <a:gd name="connsiteX186" fmla="*/ 834961 w 2593942"/>
                <a:gd name="connsiteY186" fmla="*/ 488823 h 538123"/>
                <a:gd name="connsiteX187" fmla="*/ 837533 w 2593942"/>
                <a:gd name="connsiteY187" fmla="*/ 492062 h 538123"/>
                <a:gd name="connsiteX188" fmla="*/ 836580 w 2593942"/>
                <a:gd name="connsiteY188" fmla="*/ 492919 h 538123"/>
                <a:gd name="connsiteX189" fmla="*/ 835913 w 2593942"/>
                <a:gd name="connsiteY189" fmla="*/ 493395 h 538123"/>
                <a:gd name="connsiteX190" fmla="*/ 835628 w 2593942"/>
                <a:gd name="connsiteY190" fmla="*/ 496253 h 538123"/>
                <a:gd name="connsiteX191" fmla="*/ 837056 w 2593942"/>
                <a:gd name="connsiteY191" fmla="*/ 496729 h 538123"/>
                <a:gd name="connsiteX192" fmla="*/ 840962 w 2593942"/>
                <a:gd name="connsiteY192" fmla="*/ 495776 h 538123"/>
                <a:gd name="connsiteX193" fmla="*/ 838580 w 2593942"/>
                <a:gd name="connsiteY193" fmla="*/ 489490 h 538123"/>
                <a:gd name="connsiteX194" fmla="*/ 848867 w 2593942"/>
                <a:gd name="connsiteY194" fmla="*/ 487775 h 538123"/>
                <a:gd name="connsiteX195" fmla="*/ 848391 w 2593942"/>
                <a:gd name="connsiteY195" fmla="*/ 487394 h 538123"/>
                <a:gd name="connsiteX196" fmla="*/ 847534 w 2593942"/>
                <a:gd name="connsiteY196" fmla="*/ 482251 h 538123"/>
                <a:gd name="connsiteX197" fmla="*/ 850010 w 2593942"/>
                <a:gd name="connsiteY197" fmla="*/ 479584 h 538123"/>
                <a:gd name="connsiteX198" fmla="*/ 858011 w 2593942"/>
                <a:gd name="connsiteY198" fmla="*/ 481489 h 538123"/>
                <a:gd name="connsiteX199" fmla="*/ 859916 w 2593942"/>
                <a:gd name="connsiteY199" fmla="*/ 480441 h 538123"/>
                <a:gd name="connsiteX200" fmla="*/ 860964 w 2593942"/>
                <a:gd name="connsiteY200" fmla="*/ 479965 h 538123"/>
                <a:gd name="connsiteX201" fmla="*/ 859821 w 2593942"/>
                <a:gd name="connsiteY201" fmla="*/ 476631 h 538123"/>
                <a:gd name="connsiteX202" fmla="*/ 867536 w 2593942"/>
                <a:gd name="connsiteY202" fmla="*/ 476155 h 538123"/>
                <a:gd name="connsiteX203" fmla="*/ 864203 w 2593942"/>
                <a:gd name="connsiteY203" fmla="*/ 480346 h 538123"/>
                <a:gd name="connsiteX204" fmla="*/ 863822 w 2593942"/>
                <a:gd name="connsiteY204" fmla="*/ 481584 h 538123"/>
                <a:gd name="connsiteX205" fmla="*/ 858106 w 2593942"/>
                <a:gd name="connsiteY205" fmla="*/ 488061 h 538123"/>
                <a:gd name="connsiteX206" fmla="*/ 856678 w 2593942"/>
                <a:gd name="connsiteY206" fmla="*/ 490347 h 538123"/>
                <a:gd name="connsiteX207" fmla="*/ 857916 w 2593942"/>
                <a:gd name="connsiteY207" fmla="*/ 492823 h 538123"/>
                <a:gd name="connsiteX208" fmla="*/ 861250 w 2593942"/>
                <a:gd name="connsiteY208" fmla="*/ 492157 h 538123"/>
                <a:gd name="connsiteX209" fmla="*/ 861726 w 2593942"/>
                <a:gd name="connsiteY209" fmla="*/ 490347 h 538123"/>
                <a:gd name="connsiteX210" fmla="*/ 864393 w 2593942"/>
                <a:gd name="connsiteY210" fmla="*/ 488918 h 538123"/>
                <a:gd name="connsiteX211" fmla="*/ 866774 w 2593942"/>
                <a:gd name="connsiteY211" fmla="*/ 490633 h 538123"/>
                <a:gd name="connsiteX212" fmla="*/ 866870 w 2593942"/>
                <a:gd name="connsiteY212" fmla="*/ 492633 h 538123"/>
                <a:gd name="connsiteX213" fmla="*/ 866679 w 2593942"/>
                <a:gd name="connsiteY213" fmla="*/ 495300 h 538123"/>
                <a:gd name="connsiteX214" fmla="*/ 872680 w 2593942"/>
                <a:gd name="connsiteY214" fmla="*/ 494347 h 538123"/>
                <a:gd name="connsiteX215" fmla="*/ 874204 w 2593942"/>
                <a:gd name="connsiteY215" fmla="*/ 490633 h 538123"/>
                <a:gd name="connsiteX216" fmla="*/ 882300 w 2593942"/>
                <a:gd name="connsiteY216" fmla="*/ 489013 h 538123"/>
                <a:gd name="connsiteX217" fmla="*/ 894873 w 2593942"/>
                <a:gd name="connsiteY217" fmla="*/ 491871 h 538123"/>
                <a:gd name="connsiteX218" fmla="*/ 895730 w 2593942"/>
                <a:gd name="connsiteY218" fmla="*/ 491490 h 538123"/>
                <a:gd name="connsiteX219" fmla="*/ 898874 w 2593942"/>
                <a:gd name="connsiteY219" fmla="*/ 490156 h 538123"/>
                <a:gd name="connsiteX220" fmla="*/ 899826 w 2593942"/>
                <a:gd name="connsiteY220" fmla="*/ 485775 h 538123"/>
                <a:gd name="connsiteX221" fmla="*/ 887253 w 2593942"/>
                <a:gd name="connsiteY221" fmla="*/ 479679 h 538123"/>
                <a:gd name="connsiteX222" fmla="*/ 878966 w 2593942"/>
                <a:gd name="connsiteY222" fmla="*/ 482155 h 538123"/>
                <a:gd name="connsiteX223" fmla="*/ 878395 w 2593942"/>
                <a:gd name="connsiteY223" fmla="*/ 482537 h 538123"/>
                <a:gd name="connsiteX224" fmla="*/ 877061 w 2593942"/>
                <a:gd name="connsiteY224" fmla="*/ 480631 h 538123"/>
                <a:gd name="connsiteX225" fmla="*/ 867536 w 2593942"/>
                <a:gd name="connsiteY225" fmla="*/ 476155 h 538123"/>
                <a:gd name="connsiteX226" fmla="*/ 961643 w 2593942"/>
                <a:gd name="connsiteY226" fmla="*/ 473773 h 538123"/>
                <a:gd name="connsiteX227" fmla="*/ 970618 w 2593942"/>
                <a:gd name="connsiteY227" fmla="*/ 473921 h 538123"/>
                <a:gd name="connsiteX228" fmla="*/ 969930 w 2593942"/>
                <a:gd name="connsiteY228" fmla="*/ 475297 h 538123"/>
                <a:gd name="connsiteX229" fmla="*/ 961643 w 2593942"/>
                <a:gd name="connsiteY229" fmla="*/ 473773 h 538123"/>
                <a:gd name="connsiteX230" fmla="*/ 902207 w 2593942"/>
                <a:gd name="connsiteY230" fmla="*/ 472249 h 538123"/>
                <a:gd name="connsiteX231" fmla="*/ 901160 w 2593942"/>
                <a:gd name="connsiteY231" fmla="*/ 474631 h 538123"/>
                <a:gd name="connsiteX232" fmla="*/ 900112 w 2593942"/>
                <a:gd name="connsiteY232" fmla="*/ 476917 h 538123"/>
                <a:gd name="connsiteX233" fmla="*/ 902969 w 2593942"/>
                <a:gd name="connsiteY233" fmla="*/ 482346 h 538123"/>
                <a:gd name="connsiteX234" fmla="*/ 908303 w 2593942"/>
                <a:gd name="connsiteY234" fmla="*/ 488156 h 538123"/>
                <a:gd name="connsiteX235" fmla="*/ 913828 w 2593942"/>
                <a:gd name="connsiteY235" fmla="*/ 487299 h 538123"/>
                <a:gd name="connsiteX236" fmla="*/ 911828 w 2593942"/>
                <a:gd name="connsiteY236" fmla="*/ 484441 h 538123"/>
                <a:gd name="connsiteX237" fmla="*/ 909256 w 2593942"/>
                <a:gd name="connsiteY237" fmla="*/ 480155 h 538123"/>
                <a:gd name="connsiteX238" fmla="*/ 910494 w 2593942"/>
                <a:gd name="connsiteY238" fmla="*/ 475107 h 538123"/>
                <a:gd name="connsiteX239" fmla="*/ 910494 w 2593942"/>
                <a:gd name="connsiteY239" fmla="*/ 474059 h 538123"/>
                <a:gd name="connsiteX240" fmla="*/ 902207 w 2593942"/>
                <a:gd name="connsiteY240" fmla="*/ 472249 h 538123"/>
                <a:gd name="connsiteX241" fmla="*/ 1624475 w 2593942"/>
                <a:gd name="connsiteY241" fmla="*/ 471945 h 538123"/>
                <a:gd name="connsiteX242" fmla="*/ 1624512 w 2593942"/>
                <a:gd name="connsiteY242" fmla="*/ 472512 h 538123"/>
                <a:gd name="connsiteX243" fmla="*/ 1624412 w 2593942"/>
                <a:gd name="connsiteY243" fmla="*/ 474184 h 538123"/>
                <a:gd name="connsiteX244" fmla="*/ 1623228 w 2593942"/>
                <a:gd name="connsiteY244" fmla="*/ 472536 h 538123"/>
                <a:gd name="connsiteX245" fmla="*/ 1623250 w 2593942"/>
                <a:gd name="connsiteY245" fmla="*/ 472535 h 538123"/>
                <a:gd name="connsiteX246" fmla="*/ 1691544 w 2593942"/>
                <a:gd name="connsiteY246" fmla="*/ 471583 h 538123"/>
                <a:gd name="connsiteX247" fmla="*/ 1701641 w 2593942"/>
                <a:gd name="connsiteY247" fmla="*/ 475202 h 538123"/>
                <a:gd name="connsiteX248" fmla="*/ 1696878 w 2593942"/>
                <a:gd name="connsiteY248" fmla="*/ 476059 h 538123"/>
                <a:gd name="connsiteX249" fmla="*/ 1691925 w 2593942"/>
                <a:gd name="connsiteY249" fmla="*/ 476917 h 538123"/>
                <a:gd name="connsiteX250" fmla="*/ 1683639 w 2593942"/>
                <a:gd name="connsiteY250" fmla="*/ 475488 h 538123"/>
                <a:gd name="connsiteX251" fmla="*/ 1691544 w 2593942"/>
                <a:gd name="connsiteY251" fmla="*/ 471583 h 538123"/>
                <a:gd name="connsiteX252" fmla="*/ 1052797 w 2593942"/>
                <a:gd name="connsiteY252" fmla="*/ 470440 h 538123"/>
                <a:gd name="connsiteX253" fmla="*/ 1050797 w 2593942"/>
                <a:gd name="connsiteY253" fmla="*/ 471678 h 538123"/>
                <a:gd name="connsiteX254" fmla="*/ 1044320 w 2593942"/>
                <a:gd name="connsiteY254" fmla="*/ 474916 h 538123"/>
                <a:gd name="connsiteX255" fmla="*/ 1043082 w 2593942"/>
                <a:gd name="connsiteY255" fmla="*/ 477012 h 538123"/>
                <a:gd name="connsiteX256" fmla="*/ 1041939 w 2593942"/>
                <a:gd name="connsiteY256" fmla="*/ 478822 h 538123"/>
                <a:gd name="connsiteX257" fmla="*/ 1048702 w 2593942"/>
                <a:gd name="connsiteY257" fmla="*/ 483489 h 538123"/>
                <a:gd name="connsiteX258" fmla="*/ 1055941 w 2593942"/>
                <a:gd name="connsiteY258" fmla="*/ 478441 h 538123"/>
                <a:gd name="connsiteX259" fmla="*/ 1058703 w 2593942"/>
                <a:gd name="connsiteY259" fmla="*/ 478060 h 538123"/>
                <a:gd name="connsiteX260" fmla="*/ 1063751 w 2593942"/>
                <a:gd name="connsiteY260" fmla="*/ 477298 h 538123"/>
                <a:gd name="connsiteX261" fmla="*/ 1068514 w 2593942"/>
                <a:gd name="connsiteY261" fmla="*/ 476821 h 538123"/>
                <a:gd name="connsiteX262" fmla="*/ 1061370 w 2593942"/>
                <a:gd name="connsiteY262" fmla="*/ 475679 h 538123"/>
                <a:gd name="connsiteX263" fmla="*/ 1058989 w 2593942"/>
                <a:gd name="connsiteY263" fmla="*/ 475297 h 538123"/>
                <a:gd name="connsiteX264" fmla="*/ 1052797 w 2593942"/>
                <a:gd name="connsiteY264" fmla="*/ 470440 h 538123"/>
                <a:gd name="connsiteX265" fmla="*/ 1323197 w 2593942"/>
                <a:gd name="connsiteY265" fmla="*/ 468687 h 538123"/>
                <a:gd name="connsiteX266" fmla="*/ 1323281 w 2593942"/>
                <a:gd name="connsiteY266" fmla="*/ 469072 h 538123"/>
                <a:gd name="connsiteX267" fmla="*/ 1323020 w 2593942"/>
                <a:gd name="connsiteY267" fmla="*/ 469087 h 538123"/>
                <a:gd name="connsiteX268" fmla="*/ 996886 w 2593942"/>
                <a:gd name="connsiteY268" fmla="*/ 467678 h 538123"/>
                <a:gd name="connsiteX269" fmla="*/ 996791 w 2593942"/>
                <a:gd name="connsiteY269" fmla="*/ 467963 h 538123"/>
                <a:gd name="connsiteX270" fmla="*/ 995743 w 2593942"/>
                <a:gd name="connsiteY270" fmla="*/ 470916 h 538123"/>
                <a:gd name="connsiteX271" fmla="*/ 990028 w 2593942"/>
                <a:gd name="connsiteY271" fmla="*/ 470249 h 538123"/>
                <a:gd name="connsiteX272" fmla="*/ 991398 w 2593942"/>
                <a:gd name="connsiteY272" fmla="*/ 473714 h 538123"/>
                <a:gd name="connsiteX273" fmla="*/ 992353 w 2593942"/>
                <a:gd name="connsiteY273" fmla="*/ 477730 h 538123"/>
                <a:gd name="connsiteX274" fmla="*/ 991076 w 2593942"/>
                <a:gd name="connsiteY274" fmla="*/ 477774 h 538123"/>
                <a:gd name="connsiteX275" fmla="*/ 989373 w 2593942"/>
                <a:gd name="connsiteY275" fmla="*/ 479417 h 538123"/>
                <a:gd name="connsiteX276" fmla="*/ 989378 w 2593942"/>
                <a:gd name="connsiteY276" fmla="*/ 479623 h 538123"/>
                <a:gd name="connsiteX277" fmla="*/ 987361 w 2593942"/>
                <a:gd name="connsiteY277" fmla="*/ 480727 h 538123"/>
                <a:gd name="connsiteX278" fmla="*/ 985837 w 2593942"/>
                <a:gd name="connsiteY278" fmla="*/ 481108 h 538123"/>
                <a:gd name="connsiteX279" fmla="*/ 985075 w 2593942"/>
                <a:gd name="connsiteY279" fmla="*/ 481298 h 538123"/>
                <a:gd name="connsiteX280" fmla="*/ 982979 w 2593942"/>
                <a:gd name="connsiteY280" fmla="*/ 479488 h 538123"/>
                <a:gd name="connsiteX281" fmla="*/ 978979 w 2593942"/>
                <a:gd name="connsiteY281" fmla="*/ 474059 h 538123"/>
                <a:gd name="connsiteX282" fmla="*/ 970618 w 2593942"/>
                <a:gd name="connsiteY282" fmla="*/ 473921 h 538123"/>
                <a:gd name="connsiteX283" fmla="*/ 971359 w 2593942"/>
                <a:gd name="connsiteY283" fmla="*/ 472440 h 538123"/>
                <a:gd name="connsiteX284" fmla="*/ 970502 w 2593942"/>
                <a:gd name="connsiteY284" fmla="*/ 471964 h 538123"/>
                <a:gd name="connsiteX285" fmla="*/ 968025 w 2593942"/>
                <a:gd name="connsiteY285" fmla="*/ 471868 h 538123"/>
                <a:gd name="connsiteX286" fmla="*/ 965739 w 2593942"/>
                <a:gd name="connsiteY286" fmla="*/ 471297 h 538123"/>
                <a:gd name="connsiteX287" fmla="*/ 955738 w 2593942"/>
                <a:gd name="connsiteY287" fmla="*/ 472916 h 538123"/>
                <a:gd name="connsiteX288" fmla="*/ 953547 w 2593942"/>
                <a:gd name="connsiteY288" fmla="*/ 471678 h 538123"/>
                <a:gd name="connsiteX289" fmla="*/ 950499 w 2593942"/>
                <a:gd name="connsiteY289" fmla="*/ 469963 h 538123"/>
                <a:gd name="connsiteX290" fmla="*/ 941927 w 2593942"/>
                <a:gd name="connsiteY290" fmla="*/ 469582 h 538123"/>
                <a:gd name="connsiteX291" fmla="*/ 931544 w 2593942"/>
                <a:gd name="connsiteY291" fmla="*/ 471583 h 538123"/>
                <a:gd name="connsiteX292" fmla="*/ 929639 w 2593942"/>
                <a:gd name="connsiteY292" fmla="*/ 471202 h 538123"/>
                <a:gd name="connsiteX293" fmla="*/ 927830 w 2593942"/>
                <a:gd name="connsiteY293" fmla="*/ 470821 h 538123"/>
                <a:gd name="connsiteX294" fmla="*/ 925829 w 2593942"/>
                <a:gd name="connsiteY294" fmla="*/ 471011 h 538123"/>
                <a:gd name="connsiteX295" fmla="*/ 922210 w 2593942"/>
                <a:gd name="connsiteY295" fmla="*/ 477679 h 538123"/>
                <a:gd name="connsiteX296" fmla="*/ 916209 w 2593942"/>
                <a:gd name="connsiteY296" fmla="*/ 480155 h 538123"/>
                <a:gd name="connsiteX297" fmla="*/ 925162 w 2593942"/>
                <a:gd name="connsiteY297" fmla="*/ 488728 h 538123"/>
                <a:gd name="connsiteX298" fmla="*/ 926306 w 2593942"/>
                <a:gd name="connsiteY298" fmla="*/ 493300 h 538123"/>
                <a:gd name="connsiteX299" fmla="*/ 928496 w 2593942"/>
                <a:gd name="connsiteY299" fmla="*/ 493871 h 538123"/>
                <a:gd name="connsiteX300" fmla="*/ 930782 w 2593942"/>
                <a:gd name="connsiteY300" fmla="*/ 489204 h 538123"/>
                <a:gd name="connsiteX301" fmla="*/ 941545 w 2593942"/>
                <a:gd name="connsiteY301" fmla="*/ 489585 h 538123"/>
                <a:gd name="connsiteX302" fmla="*/ 941545 w 2593942"/>
                <a:gd name="connsiteY302" fmla="*/ 489204 h 538123"/>
                <a:gd name="connsiteX303" fmla="*/ 941355 w 2593942"/>
                <a:gd name="connsiteY303" fmla="*/ 486918 h 538123"/>
                <a:gd name="connsiteX304" fmla="*/ 949737 w 2593942"/>
                <a:gd name="connsiteY304" fmla="*/ 487394 h 538123"/>
                <a:gd name="connsiteX305" fmla="*/ 961167 w 2593942"/>
                <a:gd name="connsiteY305" fmla="*/ 492347 h 538123"/>
                <a:gd name="connsiteX306" fmla="*/ 962786 w 2593942"/>
                <a:gd name="connsiteY306" fmla="*/ 482537 h 538123"/>
                <a:gd name="connsiteX307" fmla="*/ 960024 w 2593942"/>
                <a:gd name="connsiteY307" fmla="*/ 481584 h 538123"/>
                <a:gd name="connsiteX308" fmla="*/ 955547 w 2593942"/>
                <a:gd name="connsiteY308" fmla="*/ 480060 h 538123"/>
                <a:gd name="connsiteX309" fmla="*/ 972502 w 2593942"/>
                <a:gd name="connsiteY309" fmla="*/ 476059 h 538123"/>
                <a:gd name="connsiteX310" fmla="*/ 971073 w 2593942"/>
                <a:gd name="connsiteY310" fmla="*/ 480155 h 538123"/>
                <a:gd name="connsiteX311" fmla="*/ 975169 w 2593942"/>
                <a:gd name="connsiteY311" fmla="*/ 485870 h 538123"/>
                <a:gd name="connsiteX312" fmla="*/ 984218 w 2593942"/>
                <a:gd name="connsiteY312" fmla="*/ 487299 h 538123"/>
                <a:gd name="connsiteX313" fmla="*/ 989456 w 2593942"/>
                <a:gd name="connsiteY313" fmla="*/ 482917 h 538123"/>
                <a:gd name="connsiteX314" fmla="*/ 989378 w 2593942"/>
                <a:gd name="connsiteY314" fmla="*/ 479623 h 538123"/>
                <a:gd name="connsiteX315" fmla="*/ 992409 w 2593942"/>
                <a:gd name="connsiteY315" fmla="*/ 477964 h 538123"/>
                <a:gd name="connsiteX316" fmla="*/ 992353 w 2593942"/>
                <a:gd name="connsiteY316" fmla="*/ 477730 h 538123"/>
                <a:gd name="connsiteX317" fmla="*/ 1002125 w 2593942"/>
                <a:gd name="connsiteY317" fmla="*/ 477393 h 538123"/>
                <a:gd name="connsiteX318" fmla="*/ 996886 w 2593942"/>
                <a:gd name="connsiteY318" fmla="*/ 467678 h 538123"/>
                <a:gd name="connsiteX319" fmla="*/ 1016317 w 2593942"/>
                <a:gd name="connsiteY319" fmla="*/ 465677 h 538123"/>
                <a:gd name="connsiteX320" fmla="*/ 1013935 w 2593942"/>
                <a:gd name="connsiteY320" fmla="*/ 467296 h 538123"/>
                <a:gd name="connsiteX321" fmla="*/ 1013364 w 2593942"/>
                <a:gd name="connsiteY321" fmla="*/ 468725 h 538123"/>
                <a:gd name="connsiteX322" fmla="*/ 1010887 w 2593942"/>
                <a:gd name="connsiteY322" fmla="*/ 471773 h 538123"/>
                <a:gd name="connsiteX323" fmla="*/ 1004696 w 2593942"/>
                <a:gd name="connsiteY323" fmla="*/ 469868 h 538123"/>
                <a:gd name="connsiteX324" fmla="*/ 1008220 w 2593942"/>
                <a:gd name="connsiteY324" fmla="*/ 472916 h 538123"/>
                <a:gd name="connsiteX325" fmla="*/ 1006411 w 2593942"/>
                <a:gd name="connsiteY325" fmla="*/ 479012 h 538123"/>
                <a:gd name="connsiteX326" fmla="*/ 1007649 w 2593942"/>
                <a:gd name="connsiteY326" fmla="*/ 480441 h 538123"/>
                <a:gd name="connsiteX327" fmla="*/ 1008411 w 2593942"/>
                <a:gd name="connsiteY327" fmla="*/ 481679 h 538123"/>
                <a:gd name="connsiteX328" fmla="*/ 1020412 w 2593942"/>
                <a:gd name="connsiteY328" fmla="*/ 474155 h 538123"/>
                <a:gd name="connsiteX329" fmla="*/ 1018889 w 2593942"/>
                <a:gd name="connsiteY329" fmla="*/ 467106 h 538123"/>
                <a:gd name="connsiteX330" fmla="*/ 1016317 w 2593942"/>
                <a:gd name="connsiteY330" fmla="*/ 465677 h 538123"/>
                <a:gd name="connsiteX331" fmla="*/ 1252251 w 2593942"/>
                <a:gd name="connsiteY331" fmla="*/ 463772 h 538123"/>
                <a:gd name="connsiteX332" fmla="*/ 1247869 w 2593942"/>
                <a:gd name="connsiteY332" fmla="*/ 465106 h 538123"/>
                <a:gd name="connsiteX333" fmla="*/ 1245488 w 2593942"/>
                <a:gd name="connsiteY333" fmla="*/ 466249 h 538123"/>
                <a:gd name="connsiteX334" fmla="*/ 1242155 w 2593942"/>
                <a:gd name="connsiteY334" fmla="*/ 470535 h 538123"/>
                <a:gd name="connsiteX335" fmla="*/ 1246631 w 2593942"/>
                <a:gd name="connsiteY335" fmla="*/ 471106 h 538123"/>
                <a:gd name="connsiteX336" fmla="*/ 1254251 w 2593942"/>
                <a:gd name="connsiteY336" fmla="*/ 466915 h 538123"/>
                <a:gd name="connsiteX337" fmla="*/ 1253585 w 2593942"/>
                <a:gd name="connsiteY337" fmla="*/ 463772 h 538123"/>
                <a:gd name="connsiteX338" fmla="*/ 1850673 w 2593942"/>
                <a:gd name="connsiteY338" fmla="*/ 461119 h 538123"/>
                <a:gd name="connsiteX339" fmla="*/ 1851564 w 2593942"/>
                <a:gd name="connsiteY339" fmla="*/ 462820 h 538123"/>
                <a:gd name="connsiteX340" fmla="*/ 1851564 w 2593942"/>
                <a:gd name="connsiteY340" fmla="*/ 466630 h 538123"/>
                <a:gd name="connsiteX341" fmla="*/ 1851564 w 2593942"/>
                <a:gd name="connsiteY341" fmla="*/ 466916 h 538123"/>
                <a:gd name="connsiteX342" fmla="*/ 1846611 w 2593942"/>
                <a:gd name="connsiteY342" fmla="*/ 464820 h 538123"/>
                <a:gd name="connsiteX343" fmla="*/ 1846706 w 2593942"/>
                <a:gd name="connsiteY343" fmla="*/ 464725 h 538123"/>
                <a:gd name="connsiteX344" fmla="*/ 1615058 w 2593942"/>
                <a:gd name="connsiteY344" fmla="*/ 460248 h 538123"/>
                <a:gd name="connsiteX345" fmla="*/ 1611725 w 2593942"/>
                <a:gd name="connsiteY345" fmla="*/ 463296 h 538123"/>
                <a:gd name="connsiteX346" fmla="*/ 1609248 w 2593942"/>
                <a:gd name="connsiteY346" fmla="*/ 464725 h 538123"/>
                <a:gd name="connsiteX347" fmla="*/ 1606581 w 2593942"/>
                <a:gd name="connsiteY347" fmla="*/ 462724 h 538123"/>
                <a:gd name="connsiteX348" fmla="*/ 1600771 w 2593942"/>
                <a:gd name="connsiteY348" fmla="*/ 466534 h 538123"/>
                <a:gd name="connsiteX349" fmla="*/ 1597628 w 2593942"/>
                <a:gd name="connsiteY349" fmla="*/ 469963 h 538123"/>
                <a:gd name="connsiteX350" fmla="*/ 1602961 w 2593942"/>
                <a:gd name="connsiteY350" fmla="*/ 468725 h 538123"/>
                <a:gd name="connsiteX351" fmla="*/ 1612391 w 2593942"/>
                <a:gd name="connsiteY351" fmla="*/ 468630 h 538123"/>
                <a:gd name="connsiteX352" fmla="*/ 1619059 w 2593942"/>
                <a:gd name="connsiteY352" fmla="*/ 461200 h 538123"/>
                <a:gd name="connsiteX353" fmla="*/ 1615058 w 2593942"/>
                <a:gd name="connsiteY353" fmla="*/ 460248 h 538123"/>
                <a:gd name="connsiteX354" fmla="*/ 1215961 w 2593942"/>
                <a:gd name="connsiteY354" fmla="*/ 460057 h 538123"/>
                <a:gd name="connsiteX355" fmla="*/ 1207674 w 2593942"/>
                <a:gd name="connsiteY355" fmla="*/ 461391 h 538123"/>
                <a:gd name="connsiteX356" fmla="*/ 1208531 w 2593942"/>
                <a:gd name="connsiteY356" fmla="*/ 461296 h 538123"/>
                <a:gd name="connsiteX357" fmla="*/ 1216532 w 2593942"/>
                <a:gd name="connsiteY357" fmla="*/ 465868 h 538123"/>
                <a:gd name="connsiteX358" fmla="*/ 1223009 w 2593942"/>
                <a:gd name="connsiteY358" fmla="*/ 467963 h 538123"/>
                <a:gd name="connsiteX359" fmla="*/ 1227200 w 2593942"/>
                <a:gd name="connsiteY359" fmla="*/ 471868 h 538123"/>
                <a:gd name="connsiteX360" fmla="*/ 1230725 w 2593942"/>
                <a:gd name="connsiteY360" fmla="*/ 472345 h 538123"/>
                <a:gd name="connsiteX361" fmla="*/ 1241107 w 2593942"/>
                <a:gd name="connsiteY361" fmla="*/ 466534 h 538123"/>
                <a:gd name="connsiteX362" fmla="*/ 1225962 w 2593942"/>
                <a:gd name="connsiteY362" fmla="*/ 461105 h 538123"/>
                <a:gd name="connsiteX363" fmla="*/ 1215961 w 2593942"/>
                <a:gd name="connsiteY363" fmla="*/ 460057 h 538123"/>
                <a:gd name="connsiteX364" fmla="*/ 1176254 w 2593942"/>
                <a:gd name="connsiteY364" fmla="*/ 459557 h 538123"/>
                <a:gd name="connsiteX365" fmla="*/ 1170622 w 2593942"/>
                <a:gd name="connsiteY365" fmla="*/ 460153 h 538123"/>
                <a:gd name="connsiteX366" fmla="*/ 1173098 w 2593942"/>
                <a:gd name="connsiteY366" fmla="*/ 464439 h 538123"/>
                <a:gd name="connsiteX367" fmla="*/ 1168907 w 2593942"/>
                <a:gd name="connsiteY367" fmla="*/ 469868 h 538123"/>
                <a:gd name="connsiteX368" fmla="*/ 1165478 w 2593942"/>
                <a:gd name="connsiteY368" fmla="*/ 469963 h 538123"/>
                <a:gd name="connsiteX369" fmla="*/ 1158906 w 2593942"/>
                <a:gd name="connsiteY369" fmla="*/ 469201 h 538123"/>
                <a:gd name="connsiteX370" fmla="*/ 1150048 w 2593942"/>
                <a:gd name="connsiteY370" fmla="*/ 464630 h 538123"/>
                <a:gd name="connsiteX371" fmla="*/ 1145285 w 2593942"/>
                <a:gd name="connsiteY371" fmla="*/ 465582 h 538123"/>
                <a:gd name="connsiteX372" fmla="*/ 1140904 w 2593942"/>
                <a:gd name="connsiteY372" fmla="*/ 467106 h 538123"/>
                <a:gd name="connsiteX373" fmla="*/ 1139951 w 2593942"/>
                <a:gd name="connsiteY373" fmla="*/ 470059 h 538123"/>
                <a:gd name="connsiteX374" fmla="*/ 1139189 w 2593942"/>
                <a:gd name="connsiteY374" fmla="*/ 472916 h 538123"/>
                <a:gd name="connsiteX375" fmla="*/ 1134903 w 2593942"/>
                <a:gd name="connsiteY375" fmla="*/ 470630 h 538123"/>
                <a:gd name="connsiteX376" fmla="*/ 1124140 w 2593942"/>
                <a:gd name="connsiteY376" fmla="*/ 474821 h 538123"/>
                <a:gd name="connsiteX377" fmla="*/ 1116996 w 2593942"/>
                <a:gd name="connsiteY377" fmla="*/ 474059 h 538123"/>
                <a:gd name="connsiteX378" fmla="*/ 1110138 w 2593942"/>
                <a:gd name="connsiteY378" fmla="*/ 473297 h 538123"/>
                <a:gd name="connsiteX379" fmla="*/ 1108900 w 2593942"/>
                <a:gd name="connsiteY379" fmla="*/ 484441 h 538123"/>
                <a:gd name="connsiteX380" fmla="*/ 1121473 w 2593942"/>
                <a:gd name="connsiteY380" fmla="*/ 485108 h 538123"/>
                <a:gd name="connsiteX381" fmla="*/ 1122616 w 2593942"/>
                <a:gd name="connsiteY381" fmla="*/ 482441 h 538123"/>
                <a:gd name="connsiteX382" fmla="*/ 1124140 w 2593942"/>
                <a:gd name="connsiteY382" fmla="*/ 482441 h 538123"/>
                <a:gd name="connsiteX383" fmla="*/ 1126997 w 2593942"/>
                <a:gd name="connsiteY383" fmla="*/ 479107 h 538123"/>
                <a:gd name="connsiteX384" fmla="*/ 1126045 w 2593942"/>
                <a:gd name="connsiteY384" fmla="*/ 475202 h 538123"/>
                <a:gd name="connsiteX385" fmla="*/ 1135475 w 2593942"/>
                <a:gd name="connsiteY385" fmla="*/ 476059 h 538123"/>
                <a:gd name="connsiteX386" fmla="*/ 1140809 w 2593942"/>
                <a:gd name="connsiteY386" fmla="*/ 476345 h 538123"/>
                <a:gd name="connsiteX387" fmla="*/ 1148619 w 2593942"/>
                <a:gd name="connsiteY387" fmla="*/ 474059 h 538123"/>
                <a:gd name="connsiteX388" fmla="*/ 1150334 w 2593942"/>
                <a:gd name="connsiteY388" fmla="*/ 476536 h 538123"/>
                <a:gd name="connsiteX389" fmla="*/ 1152810 w 2593942"/>
                <a:gd name="connsiteY389" fmla="*/ 480155 h 538123"/>
                <a:gd name="connsiteX390" fmla="*/ 1157954 w 2593942"/>
                <a:gd name="connsiteY390" fmla="*/ 482441 h 538123"/>
                <a:gd name="connsiteX391" fmla="*/ 1160049 w 2593942"/>
                <a:gd name="connsiteY391" fmla="*/ 487108 h 538123"/>
                <a:gd name="connsiteX392" fmla="*/ 1167955 w 2593942"/>
                <a:gd name="connsiteY392" fmla="*/ 480155 h 538123"/>
                <a:gd name="connsiteX393" fmla="*/ 1169860 w 2593942"/>
                <a:gd name="connsiteY393" fmla="*/ 480250 h 538123"/>
                <a:gd name="connsiteX394" fmla="*/ 1178813 w 2593942"/>
                <a:gd name="connsiteY394" fmla="*/ 483489 h 538123"/>
                <a:gd name="connsiteX395" fmla="*/ 1179194 w 2593942"/>
                <a:gd name="connsiteY395" fmla="*/ 483870 h 538123"/>
                <a:gd name="connsiteX396" fmla="*/ 1179766 w 2593942"/>
                <a:gd name="connsiteY396" fmla="*/ 481108 h 538123"/>
                <a:gd name="connsiteX397" fmla="*/ 1179385 w 2593942"/>
                <a:gd name="connsiteY397" fmla="*/ 479774 h 538123"/>
                <a:gd name="connsiteX398" fmla="*/ 1179099 w 2593942"/>
                <a:gd name="connsiteY398" fmla="*/ 478631 h 538123"/>
                <a:gd name="connsiteX399" fmla="*/ 1182528 w 2593942"/>
                <a:gd name="connsiteY399" fmla="*/ 476345 h 538123"/>
                <a:gd name="connsiteX400" fmla="*/ 1183385 w 2593942"/>
                <a:gd name="connsiteY400" fmla="*/ 476917 h 538123"/>
                <a:gd name="connsiteX401" fmla="*/ 1186338 w 2593942"/>
                <a:gd name="connsiteY401" fmla="*/ 480060 h 538123"/>
                <a:gd name="connsiteX402" fmla="*/ 1188148 w 2593942"/>
                <a:gd name="connsiteY402" fmla="*/ 485013 h 538123"/>
                <a:gd name="connsiteX403" fmla="*/ 1196054 w 2593942"/>
                <a:gd name="connsiteY403" fmla="*/ 481584 h 538123"/>
                <a:gd name="connsiteX404" fmla="*/ 1203959 w 2593942"/>
                <a:gd name="connsiteY404" fmla="*/ 484346 h 538123"/>
                <a:gd name="connsiteX405" fmla="*/ 1209865 w 2593942"/>
                <a:gd name="connsiteY405" fmla="*/ 476059 h 538123"/>
                <a:gd name="connsiteX406" fmla="*/ 1202721 w 2593942"/>
                <a:gd name="connsiteY406" fmla="*/ 473297 h 538123"/>
                <a:gd name="connsiteX407" fmla="*/ 1204912 w 2593942"/>
                <a:gd name="connsiteY407" fmla="*/ 471964 h 538123"/>
                <a:gd name="connsiteX408" fmla="*/ 1209674 w 2593942"/>
                <a:gd name="connsiteY408" fmla="*/ 467011 h 538123"/>
                <a:gd name="connsiteX409" fmla="*/ 1208436 w 2593942"/>
                <a:gd name="connsiteY409" fmla="*/ 465963 h 538123"/>
                <a:gd name="connsiteX410" fmla="*/ 1207103 w 2593942"/>
                <a:gd name="connsiteY410" fmla="*/ 464820 h 538123"/>
                <a:gd name="connsiteX411" fmla="*/ 1198816 w 2593942"/>
                <a:gd name="connsiteY411" fmla="*/ 464248 h 538123"/>
                <a:gd name="connsiteX412" fmla="*/ 1194911 w 2593942"/>
                <a:gd name="connsiteY412" fmla="*/ 469963 h 538123"/>
                <a:gd name="connsiteX413" fmla="*/ 1195768 w 2593942"/>
                <a:gd name="connsiteY413" fmla="*/ 471964 h 538123"/>
                <a:gd name="connsiteX414" fmla="*/ 1190243 w 2593942"/>
                <a:gd name="connsiteY414" fmla="*/ 471583 h 538123"/>
                <a:gd name="connsiteX415" fmla="*/ 1186052 w 2593942"/>
                <a:gd name="connsiteY415" fmla="*/ 471297 h 538123"/>
                <a:gd name="connsiteX416" fmla="*/ 1175956 w 2593942"/>
                <a:gd name="connsiteY416" fmla="*/ 471011 h 538123"/>
                <a:gd name="connsiteX417" fmla="*/ 1178528 w 2593942"/>
                <a:gd name="connsiteY417" fmla="*/ 461677 h 538123"/>
                <a:gd name="connsiteX418" fmla="*/ 1176254 w 2593942"/>
                <a:gd name="connsiteY418" fmla="*/ 459557 h 538123"/>
                <a:gd name="connsiteX419" fmla="*/ 1799557 w 2593942"/>
                <a:gd name="connsiteY419" fmla="*/ 458724 h 538123"/>
                <a:gd name="connsiteX420" fmla="*/ 1803367 w 2593942"/>
                <a:gd name="connsiteY420" fmla="*/ 460724 h 538123"/>
                <a:gd name="connsiteX421" fmla="*/ 1803082 w 2593942"/>
                <a:gd name="connsiteY421" fmla="*/ 462057 h 538123"/>
                <a:gd name="connsiteX422" fmla="*/ 1802891 w 2593942"/>
                <a:gd name="connsiteY422" fmla="*/ 462915 h 538123"/>
                <a:gd name="connsiteX423" fmla="*/ 1800605 w 2593942"/>
                <a:gd name="connsiteY423" fmla="*/ 465105 h 538123"/>
                <a:gd name="connsiteX424" fmla="*/ 1799557 w 2593942"/>
                <a:gd name="connsiteY424" fmla="*/ 458724 h 538123"/>
                <a:gd name="connsiteX425" fmla="*/ 1115853 w 2593942"/>
                <a:gd name="connsiteY425" fmla="*/ 455962 h 538123"/>
                <a:gd name="connsiteX426" fmla="*/ 1131569 w 2593942"/>
                <a:gd name="connsiteY426" fmla="*/ 463296 h 538123"/>
                <a:gd name="connsiteX427" fmla="*/ 1115853 w 2593942"/>
                <a:gd name="connsiteY427" fmla="*/ 455962 h 538123"/>
                <a:gd name="connsiteX428" fmla="*/ 1847373 w 2593942"/>
                <a:gd name="connsiteY428" fmla="*/ 454819 h 538123"/>
                <a:gd name="connsiteX429" fmla="*/ 1855088 w 2593942"/>
                <a:gd name="connsiteY429" fmla="*/ 457105 h 538123"/>
                <a:gd name="connsiteX430" fmla="*/ 1850673 w 2593942"/>
                <a:gd name="connsiteY430" fmla="*/ 461119 h 538123"/>
                <a:gd name="connsiteX431" fmla="*/ 1303877 w 2593942"/>
                <a:gd name="connsiteY431" fmla="*/ 451866 h 538123"/>
                <a:gd name="connsiteX432" fmla="*/ 1288732 w 2593942"/>
                <a:gd name="connsiteY432" fmla="*/ 453390 h 538123"/>
                <a:gd name="connsiteX433" fmla="*/ 1284922 w 2593942"/>
                <a:gd name="connsiteY433" fmla="*/ 455295 h 538123"/>
                <a:gd name="connsiteX434" fmla="*/ 1280731 w 2593942"/>
                <a:gd name="connsiteY434" fmla="*/ 460915 h 538123"/>
                <a:gd name="connsiteX435" fmla="*/ 1277397 w 2593942"/>
                <a:gd name="connsiteY435" fmla="*/ 467201 h 538123"/>
                <a:gd name="connsiteX436" fmla="*/ 1277397 w 2593942"/>
                <a:gd name="connsiteY436" fmla="*/ 467106 h 538123"/>
                <a:gd name="connsiteX437" fmla="*/ 1277016 w 2593942"/>
                <a:gd name="connsiteY437" fmla="*/ 466154 h 538123"/>
                <a:gd name="connsiteX438" fmla="*/ 1273873 w 2593942"/>
                <a:gd name="connsiteY438" fmla="*/ 465487 h 538123"/>
                <a:gd name="connsiteX439" fmla="*/ 1272825 w 2593942"/>
                <a:gd name="connsiteY439" fmla="*/ 465296 h 538123"/>
                <a:gd name="connsiteX440" fmla="*/ 1271777 w 2593942"/>
                <a:gd name="connsiteY440" fmla="*/ 465106 h 538123"/>
                <a:gd name="connsiteX441" fmla="*/ 1267967 w 2593942"/>
                <a:gd name="connsiteY441" fmla="*/ 462248 h 538123"/>
                <a:gd name="connsiteX442" fmla="*/ 1265110 w 2593942"/>
                <a:gd name="connsiteY442" fmla="*/ 464439 h 538123"/>
                <a:gd name="connsiteX443" fmla="*/ 1265491 w 2593942"/>
                <a:gd name="connsiteY443" fmla="*/ 465868 h 538123"/>
                <a:gd name="connsiteX444" fmla="*/ 1266443 w 2593942"/>
                <a:gd name="connsiteY444" fmla="*/ 470059 h 538123"/>
                <a:gd name="connsiteX445" fmla="*/ 1274254 w 2593942"/>
                <a:gd name="connsiteY445" fmla="*/ 473583 h 538123"/>
                <a:gd name="connsiteX446" fmla="*/ 1281779 w 2593942"/>
                <a:gd name="connsiteY446" fmla="*/ 471202 h 538123"/>
                <a:gd name="connsiteX447" fmla="*/ 1286065 w 2593942"/>
                <a:gd name="connsiteY447" fmla="*/ 468344 h 538123"/>
                <a:gd name="connsiteX448" fmla="*/ 1293780 w 2593942"/>
                <a:gd name="connsiteY448" fmla="*/ 467392 h 538123"/>
                <a:gd name="connsiteX449" fmla="*/ 1309401 w 2593942"/>
                <a:gd name="connsiteY449" fmla="*/ 473488 h 538123"/>
                <a:gd name="connsiteX450" fmla="*/ 1308925 w 2593942"/>
                <a:gd name="connsiteY450" fmla="*/ 475679 h 538123"/>
                <a:gd name="connsiteX451" fmla="*/ 1312544 w 2593942"/>
                <a:gd name="connsiteY451" fmla="*/ 474821 h 538123"/>
                <a:gd name="connsiteX452" fmla="*/ 1312354 w 2593942"/>
                <a:gd name="connsiteY452" fmla="*/ 470345 h 538123"/>
                <a:gd name="connsiteX453" fmla="*/ 1309782 w 2593942"/>
                <a:gd name="connsiteY453" fmla="*/ 465201 h 538123"/>
                <a:gd name="connsiteX454" fmla="*/ 1309973 w 2593942"/>
                <a:gd name="connsiteY454" fmla="*/ 464248 h 538123"/>
                <a:gd name="connsiteX455" fmla="*/ 1310449 w 2593942"/>
                <a:gd name="connsiteY455" fmla="*/ 462248 h 538123"/>
                <a:gd name="connsiteX456" fmla="*/ 1314830 w 2593942"/>
                <a:gd name="connsiteY456" fmla="*/ 462534 h 538123"/>
                <a:gd name="connsiteX457" fmla="*/ 1314068 w 2593942"/>
                <a:gd name="connsiteY457" fmla="*/ 467201 h 538123"/>
                <a:gd name="connsiteX458" fmla="*/ 1314926 w 2593942"/>
                <a:gd name="connsiteY458" fmla="*/ 468154 h 538123"/>
                <a:gd name="connsiteX459" fmla="*/ 1316164 w 2593942"/>
                <a:gd name="connsiteY459" fmla="*/ 469487 h 538123"/>
                <a:gd name="connsiteX460" fmla="*/ 1323020 w 2593942"/>
                <a:gd name="connsiteY460" fmla="*/ 469087 h 538123"/>
                <a:gd name="connsiteX461" fmla="*/ 1322927 w 2593942"/>
                <a:gd name="connsiteY461" fmla="*/ 469297 h 538123"/>
                <a:gd name="connsiteX462" fmla="*/ 1323784 w 2593942"/>
                <a:gd name="connsiteY462" fmla="*/ 471392 h 538123"/>
                <a:gd name="connsiteX463" fmla="*/ 1323281 w 2593942"/>
                <a:gd name="connsiteY463" fmla="*/ 469072 h 538123"/>
                <a:gd name="connsiteX464" fmla="*/ 1339024 w 2593942"/>
                <a:gd name="connsiteY464" fmla="*/ 468154 h 538123"/>
                <a:gd name="connsiteX465" fmla="*/ 1339881 w 2593942"/>
                <a:gd name="connsiteY465" fmla="*/ 467392 h 538123"/>
                <a:gd name="connsiteX466" fmla="*/ 1345406 w 2593942"/>
                <a:gd name="connsiteY466" fmla="*/ 462439 h 538123"/>
                <a:gd name="connsiteX467" fmla="*/ 1333594 w 2593942"/>
                <a:gd name="connsiteY467" fmla="*/ 454342 h 538123"/>
                <a:gd name="connsiteX468" fmla="*/ 1323498 w 2593942"/>
                <a:gd name="connsiteY468" fmla="*/ 454057 h 538123"/>
                <a:gd name="connsiteX469" fmla="*/ 1323307 w 2593942"/>
                <a:gd name="connsiteY469" fmla="*/ 454819 h 538123"/>
                <a:gd name="connsiteX470" fmla="*/ 1324546 w 2593942"/>
                <a:gd name="connsiteY470" fmla="*/ 456819 h 538123"/>
                <a:gd name="connsiteX471" fmla="*/ 1325498 w 2593942"/>
                <a:gd name="connsiteY471" fmla="*/ 457486 h 538123"/>
                <a:gd name="connsiteX472" fmla="*/ 1326546 w 2593942"/>
                <a:gd name="connsiteY472" fmla="*/ 459676 h 538123"/>
                <a:gd name="connsiteX473" fmla="*/ 1324069 w 2593942"/>
                <a:gd name="connsiteY473" fmla="*/ 466534 h 538123"/>
                <a:gd name="connsiteX474" fmla="*/ 1323307 w 2593942"/>
                <a:gd name="connsiteY474" fmla="*/ 468439 h 538123"/>
                <a:gd name="connsiteX475" fmla="*/ 1323197 w 2593942"/>
                <a:gd name="connsiteY475" fmla="*/ 468687 h 538123"/>
                <a:gd name="connsiteX476" fmla="*/ 1322069 w 2593942"/>
                <a:gd name="connsiteY476" fmla="*/ 463487 h 538123"/>
                <a:gd name="connsiteX477" fmla="*/ 1323117 w 2593942"/>
                <a:gd name="connsiteY477" fmla="*/ 459296 h 538123"/>
                <a:gd name="connsiteX478" fmla="*/ 1323593 w 2593942"/>
                <a:gd name="connsiteY478" fmla="*/ 457486 h 538123"/>
                <a:gd name="connsiteX479" fmla="*/ 1316450 w 2593942"/>
                <a:gd name="connsiteY479" fmla="*/ 454628 h 538123"/>
                <a:gd name="connsiteX480" fmla="*/ 1303877 w 2593942"/>
                <a:gd name="connsiteY480" fmla="*/ 451866 h 538123"/>
                <a:gd name="connsiteX481" fmla="*/ 1831848 w 2593942"/>
                <a:gd name="connsiteY481" fmla="*/ 449771 h 538123"/>
                <a:gd name="connsiteX482" fmla="*/ 1840706 w 2593942"/>
                <a:gd name="connsiteY482" fmla="*/ 450914 h 538123"/>
                <a:gd name="connsiteX483" fmla="*/ 1838420 w 2593942"/>
                <a:gd name="connsiteY483" fmla="*/ 455962 h 538123"/>
                <a:gd name="connsiteX484" fmla="*/ 1837086 w 2593942"/>
                <a:gd name="connsiteY484" fmla="*/ 459010 h 538123"/>
                <a:gd name="connsiteX485" fmla="*/ 1826419 w 2593942"/>
                <a:gd name="connsiteY485" fmla="*/ 459867 h 538123"/>
                <a:gd name="connsiteX486" fmla="*/ 1826323 w 2593942"/>
                <a:gd name="connsiteY486" fmla="*/ 458057 h 538123"/>
                <a:gd name="connsiteX487" fmla="*/ 1826228 w 2593942"/>
                <a:gd name="connsiteY487" fmla="*/ 456438 h 538123"/>
                <a:gd name="connsiteX488" fmla="*/ 1831181 w 2593942"/>
                <a:gd name="connsiteY488" fmla="*/ 454057 h 538123"/>
                <a:gd name="connsiteX489" fmla="*/ 1831848 w 2593942"/>
                <a:gd name="connsiteY489" fmla="*/ 449771 h 538123"/>
                <a:gd name="connsiteX490" fmla="*/ 1400269 w 2593942"/>
                <a:gd name="connsiteY490" fmla="*/ 446437 h 538123"/>
                <a:gd name="connsiteX491" fmla="*/ 1387601 w 2593942"/>
                <a:gd name="connsiteY491" fmla="*/ 449771 h 538123"/>
                <a:gd name="connsiteX492" fmla="*/ 1380553 w 2593942"/>
                <a:gd name="connsiteY492" fmla="*/ 451771 h 538123"/>
                <a:gd name="connsiteX493" fmla="*/ 1377124 w 2593942"/>
                <a:gd name="connsiteY493" fmla="*/ 451199 h 538123"/>
                <a:gd name="connsiteX494" fmla="*/ 1373028 w 2593942"/>
                <a:gd name="connsiteY494" fmla="*/ 450532 h 538123"/>
                <a:gd name="connsiteX495" fmla="*/ 1367980 w 2593942"/>
                <a:gd name="connsiteY495" fmla="*/ 457105 h 538123"/>
                <a:gd name="connsiteX496" fmla="*/ 1366742 w 2593942"/>
                <a:gd name="connsiteY496" fmla="*/ 457200 h 538123"/>
                <a:gd name="connsiteX497" fmla="*/ 1363598 w 2593942"/>
                <a:gd name="connsiteY497" fmla="*/ 457390 h 538123"/>
                <a:gd name="connsiteX498" fmla="*/ 1366932 w 2593942"/>
                <a:gd name="connsiteY498" fmla="*/ 461867 h 538123"/>
                <a:gd name="connsiteX499" fmla="*/ 1375695 w 2593942"/>
                <a:gd name="connsiteY499" fmla="*/ 463391 h 538123"/>
                <a:gd name="connsiteX500" fmla="*/ 1386077 w 2593942"/>
                <a:gd name="connsiteY500" fmla="*/ 464820 h 538123"/>
                <a:gd name="connsiteX501" fmla="*/ 1390268 w 2593942"/>
                <a:gd name="connsiteY501" fmla="*/ 464439 h 538123"/>
                <a:gd name="connsiteX502" fmla="*/ 1400365 w 2593942"/>
                <a:gd name="connsiteY502" fmla="*/ 466630 h 538123"/>
                <a:gd name="connsiteX503" fmla="*/ 1408080 w 2593942"/>
                <a:gd name="connsiteY503" fmla="*/ 468154 h 538123"/>
                <a:gd name="connsiteX504" fmla="*/ 1403794 w 2593942"/>
                <a:gd name="connsiteY504" fmla="*/ 461105 h 538123"/>
                <a:gd name="connsiteX505" fmla="*/ 1399317 w 2593942"/>
                <a:gd name="connsiteY505" fmla="*/ 457105 h 538123"/>
                <a:gd name="connsiteX506" fmla="*/ 1408842 w 2593942"/>
                <a:gd name="connsiteY506" fmla="*/ 460629 h 538123"/>
                <a:gd name="connsiteX507" fmla="*/ 1410461 w 2593942"/>
                <a:gd name="connsiteY507" fmla="*/ 461963 h 538123"/>
                <a:gd name="connsiteX508" fmla="*/ 1413605 w 2593942"/>
                <a:gd name="connsiteY508" fmla="*/ 464534 h 538123"/>
                <a:gd name="connsiteX509" fmla="*/ 1419510 w 2593942"/>
                <a:gd name="connsiteY509" fmla="*/ 459391 h 538123"/>
                <a:gd name="connsiteX510" fmla="*/ 1413319 w 2593942"/>
                <a:gd name="connsiteY510" fmla="*/ 459867 h 538123"/>
                <a:gd name="connsiteX511" fmla="*/ 1413319 w 2593942"/>
                <a:gd name="connsiteY511" fmla="*/ 457009 h 538123"/>
                <a:gd name="connsiteX512" fmla="*/ 1417986 w 2593942"/>
                <a:gd name="connsiteY512" fmla="*/ 455009 h 538123"/>
                <a:gd name="connsiteX513" fmla="*/ 1421796 w 2593942"/>
                <a:gd name="connsiteY513" fmla="*/ 454914 h 538123"/>
                <a:gd name="connsiteX514" fmla="*/ 1423511 w 2593942"/>
                <a:gd name="connsiteY514" fmla="*/ 452723 h 538123"/>
                <a:gd name="connsiteX515" fmla="*/ 1421510 w 2593942"/>
                <a:gd name="connsiteY515" fmla="*/ 450818 h 538123"/>
                <a:gd name="connsiteX516" fmla="*/ 1417034 w 2593942"/>
                <a:gd name="connsiteY516" fmla="*/ 453485 h 538123"/>
                <a:gd name="connsiteX517" fmla="*/ 1403698 w 2593942"/>
                <a:gd name="connsiteY517" fmla="*/ 450151 h 538123"/>
                <a:gd name="connsiteX518" fmla="*/ 1402746 w 2593942"/>
                <a:gd name="connsiteY518" fmla="*/ 449104 h 538123"/>
                <a:gd name="connsiteX519" fmla="*/ 1469802 w 2593942"/>
                <a:gd name="connsiteY519" fmla="*/ 443484 h 538123"/>
                <a:gd name="connsiteX520" fmla="*/ 1463420 w 2593942"/>
                <a:gd name="connsiteY520" fmla="*/ 444246 h 538123"/>
                <a:gd name="connsiteX521" fmla="*/ 1464373 w 2593942"/>
                <a:gd name="connsiteY521" fmla="*/ 450056 h 538123"/>
                <a:gd name="connsiteX522" fmla="*/ 1463706 w 2593942"/>
                <a:gd name="connsiteY522" fmla="*/ 450723 h 538123"/>
                <a:gd name="connsiteX523" fmla="*/ 1458277 w 2593942"/>
                <a:gd name="connsiteY523" fmla="*/ 455200 h 538123"/>
                <a:gd name="connsiteX524" fmla="*/ 1457896 w 2593942"/>
                <a:gd name="connsiteY524" fmla="*/ 455581 h 538123"/>
                <a:gd name="connsiteX525" fmla="*/ 1458277 w 2593942"/>
                <a:gd name="connsiteY525" fmla="*/ 456247 h 538123"/>
                <a:gd name="connsiteX526" fmla="*/ 1459896 w 2593942"/>
                <a:gd name="connsiteY526" fmla="*/ 456819 h 538123"/>
                <a:gd name="connsiteX527" fmla="*/ 1463325 w 2593942"/>
                <a:gd name="connsiteY527" fmla="*/ 456057 h 538123"/>
                <a:gd name="connsiteX528" fmla="*/ 1477422 w 2593942"/>
                <a:gd name="connsiteY528" fmla="*/ 453771 h 538123"/>
                <a:gd name="connsiteX529" fmla="*/ 1480756 w 2593942"/>
                <a:gd name="connsiteY529" fmla="*/ 454533 h 538123"/>
                <a:gd name="connsiteX530" fmla="*/ 1482185 w 2593942"/>
                <a:gd name="connsiteY530" fmla="*/ 455009 h 538123"/>
                <a:gd name="connsiteX531" fmla="*/ 1485804 w 2593942"/>
                <a:gd name="connsiteY531" fmla="*/ 452152 h 538123"/>
                <a:gd name="connsiteX532" fmla="*/ 1486280 w 2593942"/>
                <a:gd name="connsiteY532" fmla="*/ 450437 h 538123"/>
                <a:gd name="connsiteX533" fmla="*/ 1481423 w 2593942"/>
                <a:gd name="connsiteY533" fmla="*/ 445580 h 538123"/>
                <a:gd name="connsiteX534" fmla="*/ 1479422 w 2593942"/>
                <a:gd name="connsiteY534" fmla="*/ 446913 h 538123"/>
                <a:gd name="connsiteX535" fmla="*/ 1475041 w 2593942"/>
                <a:gd name="connsiteY535" fmla="*/ 449961 h 538123"/>
                <a:gd name="connsiteX536" fmla="*/ 1469802 w 2593942"/>
                <a:gd name="connsiteY536" fmla="*/ 443484 h 538123"/>
                <a:gd name="connsiteX537" fmla="*/ 2008031 w 2593942"/>
                <a:gd name="connsiteY537" fmla="*/ 442595 h 538123"/>
                <a:gd name="connsiteX538" fmla="*/ 2007869 w 2593942"/>
                <a:gd name="connsiteY538" fmla="*/ 442722 h 538123"/>
                <a:gd name="connsiteX539" fmla="*/ 2007012 w 2593942"/>
                <a:gd name="connsiteY539" fmla="*/ 442722 h 538123"/>
                <a:gd name="connsiteX540" fmla="*/ 254031 w 2593942"/>
                <a:gd name="connsiteY540" fmla="*/ 440817 h 538123"/>
                <a:gd name="connsiteX541" fmla="*/ 254031 w 2593942"/>
                <a:gd name="connsiteY541" fmla="*/ 441103 h 538123"/>
                <a:gd name="connsiteX542" fmla="*/ 253936 w 2593942"/>
                <a:gd name="connsiteY542" fmla="*/ 442246 h 538123"/>
                <a:gd name="connsiteX543" fmla="*/ 262032 w 2593942"/>
                <a:gd name="connsiteY543" fmla="*/ 448246 h 538123"/>
                <a:gd name="connsiteX544" fmla="*/ 265842 w 2593942"/>
                <a:gd name="connsiteY544" fmla="*/ 449961 h 538123"/>
                <a:gd name="connsiteX545" fmla="*/ 265270 w 2593942"/>
                <a:gd name="connsiteY545" fmla="*/ 444151 h 538123"/>
                <a:gd name="connsiteX546" fmla="*/ 254031 w 2593942"/>
                <a:gd name="connsiteY546" fmla="*/ 440817 h 538123"/>
                <a:gd name="connsiteX547" fmla="*/ 298799 w 2593942"/>
                <a:gd name="connsiteY547" fmla="*/ 436912 h 538123"/>
                <a:gd name="connsiteX548" fmla="*/ 291178 w 2593942"/>
                <a:gd name="connsiteY548" fmla="*/ 437959 h 538123"/>
                <a:gd name="connsiteX549" fmla="*/ 279272 w 2593942"/>
                <a:gd name="connsiteY549" fmla="*/ 439198 h 538123"/>
                <a:gd name="connsiteX550" fmla="*/ 276510 w 2593942"/>
                <a:gd name="connsiteY550" fmla="*/ 440436 h 538123"/>
                <a:gd name="connsiteX551" fmla="*/ 275367 w 2593942"/>
                <a:gd name="connsiteY551" fmla="*/ 441007 h 538123"/>
                <a:gd name="connsiteX552" fmla="*/ 274795 w 2593942"/>
                <a:gd name="connsiteY552" fmla="*/ 443865 h 538123"/>
                <a:gd name="connsiteX553" fmla="*/ 283368 w 2593942"/>
                <a:gd name="connsiteY553" fmla="*/ 446437 h 538123"/>
                <a:gd name="connsiteX554" fmla="*/ 290988 w 2593942"/>
                <a:gd name="connsiteY554" fmla="*/ 444722 h 538123"/>
                <a:gd name="connsiteX555" fmla="*/ 291750 w 2593942"/>
                <a:gd name="connsiteY555" fmla="*/ 442341 h 538123"/>
                <a:gd name="connsiteX556" fmla="*/ 293083 w 2593942"/>
                <a:gd name="connsiteY556" fmla="*/ 438245 h 538123"/>
                <a:gd name="connsiteX557" fmla="*/ 298799 w 2593942"/>
                <a:gd name="connsiteY557" fmla="*/ 436912 h 538123"/>
                <a:gd name="connsiteX558" fmla="*/ 335755 w 2593942"/>
                <a:gd name="connsiteY558" fmla="*/ 436055 h 538123"/>
                <a:gd name="connsiteX559" fmla="*/ 330517 w 2593942"/>
                <a:gd name="connsiteY559" fmla="*/ 437674 h 538123"/>
                <a:gd name="connsiteX560" fmla="*/ 330802 w 2593942"/>
                <a:gd name="connsiteY560" fmla="*/ 441579 h 538123"/>
                <a:gd name="connsiteX561" fmla="*/ 338042 w 2593942"/>
                <a:gd name="connsiteY561" fmla="*/ 437007 h 538123"/>
                <a:gd name="connsiteX562" fmla="*/ 335755 w 2593942"/>
                <a:gd name="connsiteY562" fmla="*/ 436055 h 538123"/>
                <a:gd name="connsiteX563" fmla="*/ 1516856 w 2593942"/>
                <a:gd name="connsiteY563" fmla="*/ 435197 h 538123"/>
                <a:gd name="connsiteX564" fmla="*/ 1516475 w 2593942"/>
                <a:gd name="connsiteY564" fmla="*/ 435959 h 538123"/>
                <a:gd name="connsiteX565" fmla="*/ 1514855 w 2593942"/>
                <a:gd name="connsiteY565" fmla="*/ 440246 h 538123"/>
                <a:gd name="connsiteX566" fmla="*/ 1510664 w 2593942"/>
                <a:gd name="connsiteY566" fmla="*/ 440341 h 538123"/>
                <a:gd name="connsiteX567" fmla="*/ 1501044 w 2593942"/>
                <a:gd name="connsiteY567" fmla="*/ 442913 h 538123"/>
                <a:gd name="connsiteX568" fmla="*/ 1499615 w 2593942"/>
                <a:gd name="connsiteY568" fmla="*/ 446627 h 538123"/>
                <a:gd name="connsiteX569" fmla="*/ 1497329 w 2593942"/>
                <a:gd name="connsiteY569" fmla="*/ 446722 h 538123"/>
                <a:gd name="connsiteX570" fmla="*/ 1495901 w 2593942"/>
                <a:gd name="connsiteY570" fmla="*/ 451390 h 538123"/>
                <a:gd name="connsiteX571" fmla="*/ 1498282 w 2593942"/>
                <a:gd name="connsiteY571" fmla="*/ 452914 h 538123"/>
                <a:gd name="connsiteX572" fmla="*/ 1500949 w 2593942"/>
                <a:gd name="connsiteY572" fmla="*/ 450342 h 538123"/>
                <a:gd name="connsiteX573" fmla="*/ 1502092 w 2593942"/>
                <a:gd name="connsiteY573" fmla="*/ 449675 h 538123"/>
                <a:gd name="connsiteX574" fmla="*/ 1506473 w 2593942"/>
                <a:gd name="connsiteY574" fmla="*/ 451961 h 538123"/>
                <a:gd name="connsiteX575" fmla="*/ 1516284 w 2593942"/>
                <a:gd name="connsiteY575" fmla="*/ 444722 h 538123"/>
                <a:gd name="connsiteX576" fmla="*/ 1520189 w 2593942"/>
                <a:gd name="connsiteY576" fmla="*/ 440436 h 538123"/>
                <a:gd name="connsiteX577" fmla="*/ 1521428 w 2593942"/>
                <a:gd name="connsiteY577" fmla="*/ 436816 h 538123"/>
                <a:gd name="connsiteX578" fmla="*/ 1521237 w 2593942"/>
                <a:gd name="connsiteY578" fmla="*/ 435864 h 538123"/>
                <a:gd name="connsiteX579" fmla="*/ 1516856 w 2593942"/>
                <a:gd name="connsiteY579" fmla="*/ 435197 h 538123"/>
                <a:gd name="connsiteX580" fmla="*/ 1417796 w 2593942"/>
                <a:gd name="connsiteY580" fmla="*/ 435197 h 538123"/>
                <a:gd name="connsiteX581" fmla="*/ 1411509 w 2593942"/>
                <a:gd name="connsiteY581" fmla="*/ 441388 h 538123"/>
                <a:gd name="connsiteX582" fmla="*/ 1413033 w 2593942"/>
                <a:gd name="connsiteY582" fmla="*/ 443674 h 538123"/>
                <a:gd name="connsiteX583" fmla="*/ 1418081 w 2593942"/>
                <a:gd name="connsiteY583" fmla="*/ 445294 h 538123"/>
                <a:gd name="connsiteX584" fmla="*/ 1417510 w 2593942"/>
                <a:gd name="connsiteY584" fmla="*/ 446341 h 538123"/>
                <a:gd name="connsiteX585" fmla="*/ 1417986 w 2593942"/>
                <a:gd name="connsiteY585" fmla="*/ 448628 h 538123"/>
                <a:gd name="connsiteX586" fmla="*/ 1419129 w 2593942"/>
                <a:gd name="connsiteY586" fmla="*/ 448723 h 538123"/>
                <a:gd name="connsiteX587" fmla="*/ 1420939 w 2593942"/>
                <a:gd name="connsiteY587" fmla="*/ 447675 h 538123"/>
                <a:gd name="connsiteX588" fmla="*/ 1424368 w 2593942"/>
                <a:gd name="connsiteY588" fmla="*/ 444817 h 538123"/>
                <a:gd name="connsiteX589" fmla="*/ 1426273 w 2593942"/>
                <a:gd name="connsiteY589" fmla="*/ 449008 h 538123"/>
                <a:gd name="connsiteX590" fmla="*/ 1426559 w 2593942"/>
                <a:gd name="connsiteY590" fmla="*/ 449580 h 538123"/>
                <a:gd name="connsiteX591" fmla="*/ 1427892 w 2593942"/>
                <a:gd name="connsiteY591" fmla="*/ 448532 h 538123"/>
                <a:gd name="connsiteX592" fmla="*/ 1433988 w 2593942"/>
                <a:gd name="connsiteY592" fmla="*/ 445008 h 538123"/>
                <a:gd name="connsiteX593" fmla="*/ 1433893 w 2593942"/>
                <a:gd name="connsiteY593" fmla="*/ 444246 h 538123"/>
                <a:gd name="connsiteX594" fmla="*/ 1433798 w 2593942"/>
                <a:gd name="connsiteY594" fmla="*/ 443579 h 538123"/>
                <a:gd name="connsiteX595" fmla="*/ 1424082 w 2593942"/>
                <a:gd name="connsiteY595" fmla="*/ 442913 h 538123"/>
                <a:gd name="connsiteX596" fmla="*/ 1421415 w 2593942"/>
                <a:gd name="connsiteY596" fmla="*/ 439674 h 538123"/>
                <a:gd name="connsiteX597" fmla="*/ 368236 w 2593942"/>
                <a:gd name="connsiteY597" fmla="*/ 434626 h 538123"/>
                <a:gd name="connsiteX598" fmla="*/ 364140 w 2593942"/>
                <a:gd name="connsiteY598" fmla="*/ 438055 h 538123"/>
                <a:gd name="connsiteX599" fmla="*/ 364235 w 2593942"/>
                <a:gd name="connsiteY599" fmla="*/ 440055 h 538123"/>
                <a:gd name="connsiteX600" fmla="*/ 364426 w 2593942"/>
                <a:gd name="connsiteY600" fmla="*/ 447294 h 538123"/>
                <a:gd name="connsiteX601" fmla="*/ 367188 w 2593942"/>
                <a:gd name="connsiteY601" fmla="*/ 448628 h 538123"/>
                <a:gd name="connsiteX602" fmla="*/ 369379 w 2593942"/>
                <a:gd name="connsiteY602" fmla="*/ 446913 h 538123"/>
                <a:gd name="connsiteX603" fmla="*/ 368998 w 2593942"/>
                <a:gd name="connsiteY603" fmla="*/ 445103 h 538123"/>
                <a:gd name="connsiteX604" fmla="*/ 369760 w 2593942"/>
                <a:gd name="connsiteY604" fmla="*/ 439103 h 538123"/>
                <a:gd name="connsiteX605" fmla="*/ 376903 w 2593942"/>
                <a:gd name="connsiteY605" fmla="*/ 439483 h 538123"/>
                <a:gd name="connsiteX606" fmla="*/ 377094 w 2593942"/>
                <a:gd name="connsiteY606" fmla="*/ 439007 h 538123"/>
                <a:gd name="connsiteX607" fmla="*/ 377285 w 2593942"/>
                <a:gd name="connsiteY607" fmla="*/ 438436 h 538123"/>
                <a:gd name="connsiteX608" fmla="*/ 374522 w 2593942"/>
                <a:gd name="connsiteY608" fmla="*/ 437102 h 538123"/>
                <a:gd name="connsiteX609" fmla="*/ 368236 w 2593942"/>
                <a:gd name="connsiteY609" fmla="*/ 434626 h 538123"/>
                <a:gd name="connsiteX610" fmla="*/ 350995 w 2593942"/>
                <a:gd name="connsiteY610" fmla="*/ 434626 h 538123"/>
                <a:gd name="connsiteX611" fmla="*/ 349186 w 2593942"/>
                <a:gd name="connsiteY611" fmla="*/ 440341 h 538123"/>
                <a:gd name="connsiteX612" fmla="*/ 353377 w 2593942"/>
                <a:gd name="connsiteY612" fmla="*/ 442627 h 538123"/>
                <a:gd name="connsiteX613" fmla="*/ 353853 w 2593942"/>
                <a:gd name="connsiteY613" fmla="*/ 442913 h 538123"/>
                <a:gd name="connsiteX614" fmla="*/ 353472 w 2593942"/>
                <a:gd name="connsiteY614" fmla="*/ 437007 h 538123"/>
                <a:gd name="connsiteX615" fmla="*/ 350995 w 2593942"/>
                <a:gd name="connsiteY615" fmla="*/ 434626 h 538123"/>
                <a:gd name="connsiteX616" fmla="*/ 1300257 w 2593942"/>
                <a:gd name="connsiteY616" fmla="*/ 433102 h 538123"/>
                <a:gd name="connsiteX617" fmla="*/ 1296352 w 2593942"/>
                <a:gd name="connsiteY617" fmla="*/ 437388 h 538123"/>
                <a:gd name="connsiteX618" fmla="*/ 1309211 w 2593942"/>
                <a:gd name="connsiteY618" fmla="*/ 440246 h 538123"/>
                <a:gd name="connsiteX619" fmla="*/ 1309973 w 2593942"/>
                <a:gd name="connsiteY619" fmla="*/ 435864 h 538123"/>
                <a:gd name="connsiteX620" fmla="*/ 1306448 w 2593942"/>
                <a:gd name="connsiteY620" fmla="*/ 436340 h 538123"/>
                <a:gd name="connsiteX621" fmla="*/ 1306163 w 2593942"/>
                <a:gd name="connsiteY621" fmla="*/ 436150 h 538123"/>
                <a:gd name="connsiteX622" fmla="*/ 544829 w 2593942"/>
                <a:gd name="connsiteY622" fmla="*/ 430911 h 538123"/>
                <a:gd name="connsiteX623" fmla="*/ 537590 w 2593942"/>
                <a:gd name="connsiteY623" fmla="*/ 433483 h 538123"/>
                <a:gd name="connsiteX624" fmla="*/ 545020 w 2593942"/>
                <a:gd name="connsiteY624" fmla="*/ 440912 h 538123"/>
                <a:gd name="connsiteX625" fmla="*/ 543591 w 2593942"/>
                <a:gd name="connsiteY625" fmla="*/ 437864 h 538123"/>
                <a:gd name="connsiteX626" fmla="*/ 544353 w 2593942"/>
                <a:gd name="connsiteY626" fmla="*/ 433768 h 538123"/>
                <a:gd name="connsiteX627" fmla="*/ 399859 w 2593942"/>
                <a:gd name="connsiteY627" fmla="*/ 430721 h 538123"/>
                <a:gd name="connsiteX628" fmla="*/ 393382 w 2593942"/>
                <a:gd name="connsiteY628" fmla="*/ 432435 h 538123"/>
                <a:gd name="connsiteX629" fmla="*/ 390334 w 2593942"/>
                <a:gd name="connsiteY629" fmla="*/ 432245 h 538123"/>
                <a:gd name="connsiteX630" fmla="*/ 385381 w 2593942"/>
                <a:gd name="connsiteY630" fmla="*/ 431863 h 538123"/>
                <a:gd name="connsiteX631" fmla="*/ 389476 w 2593942"/>
                <a:gd name="connsiteY631" fmla="*/ 438150 h 538123"/>
                <a:gd name="connsiteX632" fmla="*/ 406526 w 2593942"/>
                <a:gd name="connsiteY632" fmla="*/ 434530 h 538123"/>
                <a:gd name="connsiteX633" fmla="*/ 424528 w 2593942"/>
                <a:gd name="connsiteY633" fmla="*/ 438531 h 538123"/>
                <a:gd name="connsiteX634" fmla="*/ 425767 w 2593942"/>
                <a:gd name="connsiteY634" fmla="*/ 438340 h 538123"/>
                <a:gd name="connsiteX635" fmla="*/ 428529 w 2593942"/>
                <a:gd name="connsiteY635" fmla="*/ 437007 h 538123"/>
                <a:gd name="connsiteX636" fmla="*/ 429577 w 2593942"/>
                <a:gd name="connsiteY636" fmla="*/ 434245 h 538123"/>
                <a:gd name="connsiteX637" fmla="*/ 410336 w 2593942"/>
                <a:gd name="connsiteY637" fmla="*/ 431863 h 538123"/>
                <a:gd name="connsiteX638" fmla="*/ 399859 w 2593942"/>
                <a:gd name="connsiteY638" fmla="*/ 430721 h 538123"/>
                <a:gd name="connsiteX639" fmla="*/ 1642205 w 2593942"/>
                <a:gd name="connsiteY639" fmla="*/ 429768 h 538123"/>
                <a:gd name="connsiteX640" fmla="*/ 1631727 w 2593942"/>
                <a:gd name="connsiteY640" fmla="*/ 432340 h 538123"/>
                <a:gd name="connsiteX641" fmla="*/ 1628679 w 2593942"/>
                <a:gd name="connsiteY641" fmla="*/ 432149 h 538123"/>
                <a:gd name="connsiteX642" fmla="*/ 1627250 w 2593942"/>
                <a:gd name="connsiteY642" fmla="*/ 432054 h 538123"/>
                <a:gd name="connsiteX643" fmla="*/ 1625250 w 2593942"/>
                <a:gd name="connsiteY643" fmla="*/ 435483 h 538123"/>
                <a:gd name="connsiteX644" fmla="*/ 1629536 w 2593942"/>
                <a:gd name="connsiteY644" fmla="*/ 439293 h 538123"/>
                <a:gd name="connsiteX645" fmla="*/ 1632489 w 2593942"/>
                <a:gd name="connsiteY645" fmla="*/ 440912 h 538123"/>
                <a:gd name="connsiteX646" fmla="*/ 1642871 w 2593942"/>
                <a:gd name="connsiteY646" fmla="*/ 434912 h 538123"/>
                <a:gd name="connsiteX647" fmla="*/ 1642205 w 2593942"/>
                <a:gd name="connsiteY647" fmla="*/ 429768 h 538123"/>
                <a:gd name="connsiteX648" fmla="*/ 2031968 w 2593942"/>
                <a:gd name="connsiteY648" fmla="*/ 429672 h 538123"/>
                <a:gd name="connsiteX649" fmla="*/ 2042540 w 2593942"/>
                <a:gd name="connsiteY649" fmla="*/ 431673 h 538123"/>
                <a:gd name="connsiteX650" fmla="*/ 2045493 w 2593942"/>
                <a:gd name="connsiteY650" fmla="*/ 433578 h 538123"/>
                <a:gd name="connsiteX651" fmla="*/ 2047303 w 2593942"/>
                <a:gd name="connsiteY651" fmla="*/ 434816 h 538123"/>
                <a:gd name="connsiteX652" fmla="*/ 2050732 w 2593942"/>
                <a:gd name="connsiteY652" fmla="*/ 432149 h 538123"/>
                <a:gd name="connsiteX653" fmla="*/ 2052446 w 2593942"/>
                <a:gd name="connsiteY653" fmla="*/ 433863 h 538123"/>
                <a:gd name="connsiteX654" fmla="*/ 2048732 w 2593942"/>
                <a:gd name="connsiteY654" fmla="*/ 436721 h 538123"/>
                <a:gd name="connsiteX655" fmla="*/ 2040635 w 2593942"/>
                <a:gd name="connsiteY655" fmla="*/ 435673 h 538123"/>
                <a:gd name="connsiteX656" fmla="*/ 2026253 w 2593942"/>
                <a:gd name="connsiteY656" fmla="*/ 441579 h 538123"/>
                <a:gd name="connsiteX657" fmla="*/ 2017680 w 2593942"/>
                <a:gd name="connsiteY657" fmla="*/ 440626 h 538123"/>
                <a:gd name="connsiteX658" fmla="*/ 2014251 w 2593942"/>
                <a:gd name="connsiteY658" fmla="*/ 441198 h 538123"/>
                <a:gd name="connsiteX659" fmla="*/ 2008536 w 2593942"/>
                <a:gd name="connsiteY659" fmla="*/ 442531 h 538123"/>
                <a:gd name="connsiteX660" fmla="*/ 2008031 w 2593942"/>
                <a:gd name="connsiteY660" fmla="*/ 442595 h 538123"/>
                <a:gd name="connsiteX661" fmla="*/ 2011632 w 2593942"/>
                <a:gd name="connsiteY661" fmla="*/ 439758 h 538123"/>
                <a:gd name="connsiteX662" fmla="*/ 2015108 w 2593942"/>
                <a:gd name="connsiteY662" fmla="*/ 436149 h 538123"/>
                <a:gd name="connsiteX663" fmla="*/ 2016918 w 2593942"/>
                <a:gd name="connsiteY663" fmla="*/ 436245 h 538123"/>
                <a:gd name="connsiteX664" fmla="*/ 2023205 w 2593942"/>
                <a:gd name="connsiteY664" fmla="*/ 436626 h 538123"/>
                <a:gd name="connsiteX665" fmla="*/ 2031968 w 2593942"/>
                <a:gd name="connsiteY665" fmla="*/ 429672 h 538123"/>
                <a:gd name="connsiteX666" fmla="*/ 440626 w 2593942"/>
                <a:gd name="connsiteY666" fmla="*/ 427958 h 538123"/>
                <a:gd name="connsiteX667" fmla="*/ 439864 w 2593942"/>
                <a:gd name="connsiteY667" fmla="*/ 435197 h 538123"/>
                <a:gd name="connsiteX668" fmla="*/ 439959 w 2593942"/>
                <a:gd name="connsiteY668" fmla="*/ 438055 h 538123"/>
                <a:gd name="connsiteX669" fmla="*/ 443864 w 2593942"/>
                <a:gd name="connsiteY669" fmla="*/ 432245 h 538123"/>
                <a:gd name="connsiteX670" fmla="*/ 443960 w 2593942"/>
                <a:gd name="connsiteY670" fmla="*/ 430054 h 538123"/>
                <a:gd name="connsiteX671" fmla="*/ 440816 w 2593942"/>
                <a:gd name="connsiteY671" fmla="*/ 428054 h 538123"/>
                <a:gd name="connsiteX672" fmla="*/ 1768887 w 2593942"/>
                <a:gd name="connsiteY672" fmla="*/ 426720 h 538123"/>
                <a:gd name="connsiteX673" fmla="*/ 1762982 w 2593942"/>
                <a:gd name="connsiteY673" fmla="*/ 431292 h 538123"/>
                <a:gd name="connsiteX674" fmla="*/ 1765934 w 2593942"/>
                <a:gd name="connsiteY674" fmla="*/ 435007 h 538123"/>
                <a:gd name="connsiteX675" fmla="*/ 1772983 w 2593942"/>
                <a:gd name="connsiteY675" fmla="*/ 433578 h 538123"/>
                <a:gd name="connsiteX676" fmla="*/ 1776031 w 2593942"/>
                <a:gd name="connsiteY676" fmla="*/ 433959 h 538123"/>
                <a:gd name="connsiteX677" fmla="*/ 1775745 w 2593942"/>
                <a:gd name="connsiteY677" fmla="*/ 430530 h 538123"/>
                <a:gd name="connsiteX678" fmla="*/ 1768887 w 2593942"/>
                <a:gd name="connsiteY678" fmla="*/ 426720 h 538123"/>
                <a:gd name="connsiteX679" fmla="*/ 1702498 w 2593942"/>
                <a:gd name="connsiteY679" fmla="*/ 421767 h 538123"/>
                <a:gd name="connsiteX680" fmla="*/ 1699545 w 2593942"/>
                <a:gd name="connsiteY680" fmla="*/ 422910 h 538123"/>
                <a:gd name="connsiteX681" fmla="*/ 1696592 w 2593942"/>
                <a:gd name="connsiteY681" fmla="*/ 426911 h 538123"/>
                <a:gd name="connsiteX682" fmla="*/ 1690306 w 2593942"/>
                <a:gd name="connsiteY682" fmla="*/ 428434 h 538123"/>
                <a:gd name="connsiteX683" fmla="*/ 1694687 w 2593942"/>
                <a:gd name="connsiteY683" fmla="*/ 433864 h 538123"/>
                <a:gd name="connsiteX684" fmla="*/ 1705165 w 2593942"/>
                <a:gd name="connsiteY684" fmla="*/ 427672 h 538123"/>
                <a:gd name="connsiteX685" fmla="*/ 1704593 w 2593942"/>
                <a:gd name="connsiteY685" fmla="*/ 424815 h 538123"/>
                <a:gd name="connsiteX686" fmla="*/ 1702498 w 2593942"/>
                <a:gd name="connsiteY686" fmla="*/ 421767 h 538123"/>
                <a:gd name="connsiteX687" fmla="*/ 860297 w 2593942"/>
                <a:gd name="connsiteY687" fmla="*/ 421386 h 538123"/>
                <a:gd name="connsiteX688" fmla="*/ 855439 w 2593942"/>
                <a:gd name="connsiteY688" fmla="*/ 421767 h 538123"/>
                <a:gd name="connsiteX689" fmla="*/ 851725 w 2593942"/>
                <a:gd name="connsiteY689" fmla="*/ 429292 h 538123"/>
                <a:gd name="connsiteX690" fmla="*/ 852391 w 2593942"/>
                <a:gd name="connsiteY690" fmla="*/ 429578 h 538123"/>
                <a:gd name="connsiteX691" fmla="*/ 856678 w 2593942"/>
                <a:gd name="connsiteY691" fmla="*/ 427863 h 538123"/>
                <a:gd name="connsiteX692" fmla="*/ 860012 w 2593942"/>
                <a:gd name="connsiteY692" fmla="*/ 425958 h 538123"/>
                <a:gd name="connsiteX693" fmla="*/ 862202 w 2593942"/>
                <a:gd name="connsiteY693" fmla="*/ 425482 h 538123"/>
                <a:gd name="connsiteX694" fmla="*/ 860297 w 2593942"/>
                <a:gd name="connsiteY694" fmla="*/ 421386 h 538123"/>
                <a:gd name="connsiteX695" fmla="*/ 1566290 w 2593942"/>
                <a:gd name="connsiteY695" fmla="*/ 419290 h 538123"/>
                <a:gd name="connsiteX696" fmla="*/ 1563242 w 2593942"/>
                <a:gd name="connsiteY696" fmla="*/ 427101 h 538123"/>
                <a:gd name="connsiteX697" fmla="*/ 1563623 w 2593942"/>
                <a:gd name="connsiteY697" fmla="*/ 434816 h 538123"/>
                <a:gd name="connsiteX698" fmla="*/ 1557337 w 2593942"/>
                <a:gd name="connsiteY698" fmla="*/ 441007 h 538123"/>
                <a:gd name="connsiteX699" fmla="*/ 1561623 w 2593942"/>
                <a:gd name="connsiteY699" fmla="*/ 443770 h 538123"/>
                <a:gd name="connsiteX700" fmla="*/ 1569338 w 2593942"/>
                <a:gd name="connsiteY700" fmla="*/ 443389 h 538123"/>
                <a:gd name="connsiteX701" fmla="*/ 1578768 w 2593942"/>
                <a:gd name="connsiteY701" fmla="*/ 440722 h 538123"/>
                <a:gd name="connsiteX702" fmla="*/ 1583150 w 2593942"/>
                <a:gd name="connsiteY702" fmla="*/ 442246 h 538123"/>
                <a:gd name="connsiteX703" fmla="*/ 1585912 w 2593942"/>
                <a:gd name="connsiteY703" fmla="*/ 443674 h 538123"/>
                <a:gd name="connsiteX704" fmla="*/ 1585912 w 2593942"/>
                <a:gd name="connsiteY704" fmla="*/ 443389 h 538123"/>
                <a:gd name="connsiteX705" fmla="*/ 1588960 w 2593942"/>
                <a:gd name="connsiteY705" fmla="*/ 437197 h 538123"/>
                <a:gd name="connsiteX706" fmla="*/ 1590198 w 2593942"/>
                <a:gd name="connsiteY706" fmla="*/ 436816 h 538123"/>
                <a:gd name="connsiteX707" fmla="*/ 1597247 w 2593942"/>
                <a:gd name="connsiteY707" fmla="*/ 437579 h 538123"/>
                <a:gd name="connsiteX708" fmla="*/ 1598390 w 2593942"/>
                <a:gd name="connsiteY708" fmla="*/ 433292 h 538123"/>
                <a:gd name="connsiteX709" fmla="*/ 1588388 w 2593942"/>
                <a:gd name="connsiteY709" fmla="*/ 432625 h 538123"/>
                <a:gd name="connsiteX710" fmla="*/ 1577815 w 2593942"/>
                <a:gd name="connsiteY710" fmla="*/ 431768 h 538123"/>
                <a:gd name="connsiteX711" fmla="*/ 1568386 w 2593942"/>
                <a:gd name="connsiteY711" fmla="*/ 428815 h 538123"/>
                <a:gd name="connsiteX712" fmla="*/ 1568195 w 2593942"/>
                <a:gd name="connsiteY712" fmla="*/ 426053 h 538123"/>
                <a:gd name="connsiteX713" fmla="*/ 1568005 w 2593942"/>
                <a:gd name="connsiteY713" fmla="*/ 423386 h 538123"/>
                <a:gd name="connsiteX714" fmla="*/ 1566290 w 2593942"/>
                <a:gd name="connsiteY714" fmla="*/ 419290 h 538123"/>
                <a:gd name="connsiteX715" fmla="*/ 629887 w 2593942"/>
                <a:gd name="connsiteY715" fmla="*/ 417100 h 538123"/>
                <a:gd name="connsiteX716" fmla="*/ 632174 w 2593942"/>
                <a:gd name="connsiteY716" fmla="*/ 424720 h 538123"/>
                <a:gd name="connsiteX717" fmla="*/ 629126 w 2593942"/>
                <a:gd name="connsiteY717" fmla="*/ 425767 h 538123"/>
                <a:gd name="connsiteX718" fmla="*/ 627506 w 2593942"/>
                <a:gd name="connsiteY718" fmla="*/ 426244 h 538123"/>
                <a:gd name="connsiteX719" fmla="*/ 628078 w 2593942"/>
                <a:gd name="connsiteY719" fmla="*/ 429768 h 538123"/>
                <a:gd name="connsiteX720" fmla="*/ 632745 w 2593942"/>
                <a:gd name="connsiteY720" fmla="*/ 431959 h 538123"/>
                <a:gd name="connsiteX721" fmla="*/ 640175 w 2593942"/>
                <a:gd name="connsiteY721" fmla="*/ 427196 h 538123"/>
                <a:gd name="connsiteX722" fmla="*/ 642080 w 2593942"/>
                <a:gd name="connsiteY722" fmla="*/ 421005 h 538123"/>
                <a:gd name="connsiteX723" fmla="*/ 629887 w 2593942"/>
                <a:gd name="connsiteY723" fmla="*/ 417100 h 538123"/>
                <a:gd name="connsiteX724" fmla="*/ 678179 w 2593942"/>
                <a:gd name="connsiteY724" fmla="*/ 417005 h 538123"/>
                <a:gd name="connsiteX725" fmla="*/ 678656 w 2593942"/>
                <a:gd name="connsiteY725" fmla="*/ 421386 h 538123"/>
                <a:gd name="connsiteX726" fmla="*/ 678275 w 2593942"/>
                <a:gd name="connsiteY726" fmla="*/ 422148 h 538123"/>
                <a:gd name="connsiteX727" fmla="*/ 676846 w 2593942"/>
                <a:gd name="connsiteY727" fmla="*/ 425101 h 538123"/>
                <a:gd name="connsiteX728" fmla="*/ 671226 w 2593942"/>
                <a:gd name="connsiteY728" fmla="*/ 422053 h 538123"/>
                <a:gd name="connsiteX729" fmla="*/ 671797 w 2593942"/>
                <a:gd name="connsiteY729" fmla="*/ 425672 h 538123"/>
                <a:gd name="connsiteX730" fmla="*/ 673798 w 2593942"/>
                <a:gd name="connsiteY730" fmla="*/ 427006 h 538123"/>
                <a:gd name="connsiteX731" fmla="*/ 674655 w 2593942"/>
                <a:gd name="connsiteY731" fmla="*/ 427577 h 538123"/>
                <a:gd name="connsiteX732" fmla="*/ 690006 w 2593942"/>
                <a:gd name="connsiteY732" fmla="*/ 423151 h 538123"/>
                <a:gd name="connsiteX733" fmla="*/ 690562 w 2593942"/>
                <a:gd name="connsiteY733" fmla="*/ 423481 h 538123"/>
                <a:gd name="connsiteX734" fmla="*/ 693591 w 2593942"/>
                <a:gd name="connsiteY734" fmla="*/ 426063 h 538123"/>
                <a:gd name="connsiteX735" fmla="*/ 689419 w 2593942"/>
                <a:gd name="connsiteY735" fmla="*/ 431197 h 538123"/>
                <a:gd name="connsiteX736" fmla="*/ 692562 w 2593942"/>
                <a:gd name="connsiteY736" fmla="*/ 435007 h 538123"/>
                <a:gd name="connsiteX737" fmla="*/ 698944 w 2593942"/>
                <a:gd name="connsiteY737" fmla="*/ 430625 h 538123"/>
                <a:gd name="connsiteX738" fmla="*/ 693591 w 2593942"/>
                <a:gd name="connsiteY738" fmla="*/ 426063 h 538123"/>
                <a:gd name="connsiteX739" fmla="*/ 695610 w 2593942"/>
                <a:gd name="connsiteY739" fmla="*/ 423577 h 538123"/>
                <a:gd name="connsiteX740" fmla="*/ 690181 w 2593942"/>
                <a:gd name="connsiteY740" fmla="*/ 423100 h 538123"/>
                <a:gd name="connsiteX741" fmla="*/ 690006 w 2593942"/>
                <a:gd name="connsiteY741" fmla="*/ 423151 h 538123"/>
                <a:gd name="connsiteX742" fmla="*/ 683037 w 2593942"/>
                <a:gd name="connsiteY742" fmla="*/ 419005 h 538123"/>
                <a:gd name="connsiteX743" fmla="*/ 680941 w 2593942"/>
                <a:gd name="connsiteY743" fmla="*/ 418147 h 538123"/>
                <a:gd name="connsiteX744" fmla="*/ 1748885 w 2593942"/>
                <a:gd name="connsiteY744" fmla="*/ 416814 h 538123"/>
                <a:gd name="connsiteX745" fmla="*/ 1738693 w 2593942"/>
                <a:gd name="connsiteY745" fmla="*/ 419481 h 538123"/>
                <a:gd name="connsiteX746" fmla="*/ 1736788 w 2593942"/>
                <a:gd name="connsiteY746" fmla="*/ 421481 h 538123"/>
                <a:gd name="connsiteX747" fmla="*/ 1735359 w 2593942"/>
                <a:gd name="connsiteY747" fmla="*/ 422910 h 538123"/>
                <a:gd name="connsiteX748" fmla="*/ 1734026 w 2593942"/>
                <a:gd name="connsiteY748" fmla="*/ 425958 h 538123"/>
                <a:gd name="connsiteX749" fmla="*/ 1735264 w 2593942"/>
                <a:gd name="connsiteY749" fmla="*/ 426720 h 538123"/>
                <a:gd name="connsiteX750" fmla="*/ 1740788 w 2593942"/>
                <a:gd name="connsiteY750" fmla="*/ 425005 h 538123"/>
                <a:gd name="connsiteX751" fmla="*/ 1742503 w 2593942"/>
                <a:gd name="connsiteY751" fmla="*/ 423863 h 538123"/>
                <a:gd name="connsiteX752" fmla="*/ 1749456 w 2593942"/>
                <a:gd name="connsiteY752" fmla="*/ 424434 h 538123"/>
                <a:gd name="connsiteX753" fmla="*/ 1748885 w 2593942"/>
                <a:gd name="connsiteY753" fmla="*/ 416814 h 538123"/>
                <a:gd name="connsiteX754" fmla="*/ 1649063 w 2593942"/>
                <a:gd name="connsiteY754" fmla="*/ 415576 h 538123"/>
                <a:gd name="connsiteX755" fmla="*/ 1647824 w 2593942"/>
                <a:gd name="connsiteY755" fmla="*/ 417862 h 538123"/>
                <a:gd name="connsiteX756" fmla="*/ 1647348 w 2593942"/>
                <a:gd name="connsiteY756" fmla="*/ 418243 h 538123"/>
                <a:gd name="connsiteX757" fmla="*/ 1646110 w 2593942"/>
                <a:gd name="connsiteY757" fmla="*/ 419290 h 538123"/>
                <a:gd name="connsiteX758" fmla="*/ 1645348 w 2593942"/>
                <a:gd name="connsiteY758" fmla="*/ 423863 h 538123"/>
                <a:gd name="connsiteX759" fmla="*/ 1648967 w 2593942"/>
                <a:gd name="connsiteY759" fmla="*/ 432245 h 538123"/>
                <a:gd name="connsiteX760" fmla="*/ 1652206 w 2593942"/>
                <a:gd name="connsiteY760" fmla="*/ 439007 h 538123"/>
                <a:gd name="connsiteX761" fmla="*/ 1654682 w 2593942"/>
                <a:gd name="connsiteY761" fmla="*/ 436055 h 538123"/>
                <a:gd name="connsiteX762" fmla="*/ 1656206 w 2593942"/>
                <a:gd name="connsiteY762" fmla="*/ 434149 h 538123"/>
                <a:gd name="connsiteX763" fmla="*/ 1660683 w 2593942"/>
                <a:gd name="connsiteY763" fmla="*/ 431673 h 538123"/>
                <a:gd name="connsiteX764" fmla="*/ 1666684 w 2593942"/>
                <a:gd name="connsiteY764" fmla="*/ 433768 h 538123"/>
                <a:gd name="connsiteX765" fmla="*/ 1670875 w 2593942"/>
                <a:gd name="connsiteY765" fmla="*/ 434721 h 538123"/>
                <a:gd name="connsiteX766" fmla="*/ 1676494 w 2593942"/>
                <a:gd name="connsiteY766" fmla="*/ 433959 h 538123"/>
                <a:gd name="connsiteX767" fmla="*/ 1676876 w 2593942"/>
                <a:gd name="connsiteY767" fmla="*/ 430149 h 538123"/>
                <a:gd name="connsiteX768" fmla="*/ 1676780 w 2593942"/>
                <a:gd name="connsiteY768" fmla="*/ 429387 h 538123"/>
                <a:gd name="connsiteX769" fmla="*/ 1669922 w 2593942"/>
                <a:gd name="connsiteY769" fmla="*/ 426053 h 538123"/>
                <a:gd name="connsiteX770" fmla="*/ 1659921 w 2593942"/>
                <a:gd name="connsiteY770" fmla="*/ 426720 h 538123"/>
                <a:gd name="connsiteX771" fmla="*/ 1657159 w 2593942"/>
                <a:gd name="connsiteY771" fmla="*/ 425863 h 538123"/>
                <a:gd name="connsiteX772" fmla="*/ 1654015 w 2593942"/>
                <a:gd name="connsiteY772" fmla="*/ 418719 h 538123"/>
                <a:gd name="connsiteX773" fmla="*/ 1649920 w 2593942"/>
                <a:gd name="connsiteY773" fmla="*/ 416147 h 538123"/>
                <a:gd name="connsiteX774" fmla="*/ 2170938 w 2593942"/>
                <a:gd name="connsiteY774" fmla="*/ 413956 h 538123"/>
                <a:gd name="connsiteX775" fmla="*/ 2182272 w 2593942"/>
                <a:gd name="connsiteY775" fmla="*/ 416147 h 538123"/>
                <a:gd name="connsiteX776" fmla="*/ 2181225 w 2593942"/>
                <a:gd name="connsiteY776" fmla="*/ 416338 h 538123"/>
                <a:gd name="connsiteX777" fmla="*/ 2177605 w 2593942"/>
                <a:gd name="connsiteY777" fmla="*/ 415480 h 538123"/>
                <a:gd name="connsiteX778" fmla="*/ 2175224 w 2593942"/>
                <a:gd name="connsiteY778" fmla="*/ 415671 h 538123"/>
                <a:gd name="connsiteX779" fmla="*/ 2164175 w 2593942"/>
                <a:gd name="connsiteY779" fmla="*/ 419767 h 538123"/>
                <a:gd name="connsiteX780" fmla="*/ 2160079 w 2593942"/>
                <a:gd name="connsiteY780" fmla="*/ 418719 h 538123"/>
                <a:gd name="connsiteX781" fmla="*/ 2170938 w 2593942"/>
                <a:gd name="connsiteY781" fmla="*/ 413956 h 538123"/>
                <a:gd name="connsiteX782" fmla="*/ 1772030 w 2593942"/>
                <a:gd name="connsiteY782" fmla="*/ 412718 h 538123"/>
                <a:gd name="connsiteX783" fmla="*/ 1771554 w 2593942"/>
                <a:gd name="connsiteY783" fmla="*/ 413766 h 538123"/>
                <a:gd name="connsiteX784" fmla="*/ 1770982 w 2593942"/>
                <a:gd name="connsiteY784" fmla="*/ 415195 h 538123"/>
                <a:gd name="connsiteX785" fmla="*/ 1765839 w 2593942"/>
                <a:gd name="connsiteY785" fmla="*/ 418719 h 538123"/>
                <a:gd name="connsiteX786" fmla="*/ 1768315 w 2593942"/>
                <a:gd name="connsiteY786" fmla="*/ 422148 h 538123"/>
                <a:gd name="connsiteX787" fmla="*/ 1770602 w 2593942"/>
                <a:gd name="connsiteY787" fmla="*/ 421862 h 538123"/>
                <a:gd name="connsiteX788" fmla="*/ 1776507 w 2593942"/>
                <a:gd name="connsiteY788" fmla="*/ 422624 h 538123"/>
                <a:gd name="connsiteX789" fmla="*/ 1779174 w 2593942"/>
                <a:gd name="connsiteY789" fmla="*/ 422815 h 538123"/>
                <a:gd name="connsiteX790" fmla="*/ 1783936 w 2593942"/>
                <a:gd name="connsiteY790" fmla="*/ 419481 h 538123"/>
                <a:gd name="connsiteX791" fmla="*/ 1780222 w 2593942"/>
                <a:gd name="connsiteY791" fmla="*/ 414242 h 538123"/>
                <a:gd name="connsiteX792" fmla="*/ 1777079 w 2593942"/>
                <a:gd name="connsiteY792" fmla="*/ 414052 h 538123"/>
                <a:gd name="connsiteX793" fmla="*/ 1772030 w 2593942"/>
                <a:gd name="connsiteY793" fmla="*/ 412718 h 538123"/>
                <a:gd name="connsiteX794" fmla="*/ 1671446 w 2593942"/>
                <a:gd name="connsiteY794" fmla="*/ 411766 h 538123"/>
                <a:gd name="connsiteX795" fmla="*/ 1671351 w 2593942"/>
                <a:gd name="connsiteY795" fmla="*/ 412051 h 538123"/>
                <a:gd name="connsiteX796" fmla="*/ 1671065 w 2593942"/>
                <a:gd name="connsiteY796" fmla="*/ 413956 h 538123"/>
                <a:gd name="connsiteX797" fmla="*/ 1675732 w 2593942"/>
                <a:gd name="connsiteY797" fmla="*/ 414528 h 538123"/>
                <a:gd name="connsiteX798" fmla="*/ 1684972 w 2593942"/>
                <a:gd name="connsiteY798" fmla="*/ 419195 h 538123"/>
                <a:gd name="connsiteX799" fmla="*/ 1691163 w 2593942"/>
                <a:gd name="connsiteY799" fmla="*/ 420243 h 538123"/>
                <a:gd name="connsiteX800" fmla="*/ 1691639 w 2593942"/>
                <a:gd name="connsiteY800" fmla="*/ 419100 h 538123"/>
                <a:gd name="connsiteX801" fmla="*/ 1685448 w 2593942"/>
                <a:gd name="connsiteY801" fmla="*/ 415957 h 538123"/>
                <a:gd name="connsiteX802" fmla="*/ 1671446 w 2593942"/>
                <a:gd name="connsiteY802" fmla="*/ 411766 h 538123"/>
                <a:gd name="connsiteX803" fmla="*/ 1803748 w 2593942"/>
                <a:gd name="connsiteY803" fmla="*/ 411480 h 538123"/>
                <a:gd name="connsiteX804" fmla="*/ 1797225 w 2593942"/>
                <a:gd name="connsiteY804" fmla="*/ 417352 h 538123"/>
                <a:gd name="connsiteX805" fmla="*/ 1795776 w 2593942"/>
                <a:gd name="connsiteY805" fmla="*/ 417293 h 538123"/>
                <a:gd name="connsiteX806" fmla="*/ 1793938 w 2593942"/>
                <a:gd name="connsiteY806" fmla="*/ 411861 h 538123"/>
                <a:gd name="connsiteX807" fmla="*/ 1789652 w 2593942"/>
                <a:gd name="connsiteY807" fmla="*/ 413099 h 538123"/>
                <a:gd name="connsiteX808" fmla="*/ 1789080 w 2593942"/>
                <a:gd name="connsiteY808" fmla="*/ 414909 h 538123"/>
                <a:gd name="connsiteX809" fmla="*/ 1790985 w 2593942"/>
                <a:gd name="connsiteY809" fmla="*/ 417100 h 538123"/>
                <a:gd name="connsiteX810" fmla="*/ 1795776 w 2593942"/>
                <a:gd name="connsiteY810" fmla="*/ 417293 h 538123"/>
                <a:gd name="connsiteX811" fmla="*/ 1796129 w 2593942"/>
                <a:gd name="connsiteY811" fmla="*/ 418338 h 538123"/>
                <a:gd name="connsiteX812" fmla="*/ 1797225 w 2593942"/>
                <a:gd name="connsiteY812" fmla="*/ 417352 h 538123"/>
                <a:gd name="connsiteX813" fmla="*/ 1802796 w 2593942"/>
                <a:gd name="connsiteY813" fmla="*/ 417576 h 538123"/>
                <a:gd name="connsiteX814" fmla="*/ 1804987 w 2593942"/>
                <a:gd name="connsiteY814" fmla="*/ 415957 h 538123"/>
                <a:gd name="connsiteX815" fmla="*/ 1805939 w 2593942"/>
                <a:gd name="connsiteY815" fmla="*/ 415290 h 538123"/>
                <a:gd name="connsiteX816" fmla="*/ 1803748 w 2593942"/>
                <a:gd name="connsiteY816" fmla="*/ 411480 h 538123"/>
                <a:gd name="connsiteX817" fmla="*/ 1453038 w 2593942"/>
                <a:gd name="connsiteY817" fmla="*/ 411385 h 538123"/>
                <a:gd name="connsiteX818" fmla="*/ 1444847 w 2593942"/>
                <a:gd name="connsiteY818" fmla="*/ 417576 h 538123"/>
                <a:gd name="connsiteX819" fmla="*/ 1444656 w 2593942"/>
                <a:gd name="connsiteY819" fmla="*/ 418719 h 538123"/>
                <a:gd name="connsiteX820" fmla="*/ 1444656 w 2593942"/>
                <a:gd name="connsiteY820" fmla="*/ 418909 h 538123"/>
                <a:gd name="connsiteX821" fmla="*/ 1455038 w 2593942"/>
                <a:gd name="connsiteY821" fmla="*/ 417766 h 538123"/>
                <a:gd name="connsiteX822" fmla="*/ 1456086 w 2593942"/>
                <a:gd name="connsiteY822" fmla="*/ 415099 h 538123"/>
                <a:gd name="connsiteX823" fmla="*/ 1454562 w 2593942"/>
                <a:gd name="connsiteY823" fmla="*/ 413195 h 538123"/>
                <a:gd name="connsiteX824" fmla="*/ 878204 w 2593942"/>
                <a:gd name="connsiteY824" fmla="*/ 411099 h 538123"/>
                <a:gd name="connsiteX825" fmla="*/ 867060 w 2593942"/>
                <a:gd name="connsiteY825" fmla="*/ 412432 h 538123"/>
                <a:gd name="connsiteX826" fmla="*/ 866965 w 2593942"/>
                <a:gd name="connsiteY826" fmla="*/ 413099 h 538123"/>
                <a:gd name="connsiteX827" fmla="*/ 868584 w 2593942"/>
                <a:gd name="connsiteY827" fmla="*/ 415290 h 538123"/>
                <a:gd name="connsiteX828" fmla="*/ 874394 w 2593942"/>
                <a:gd name="connsiteY828" fmla="*/ 416242 h 538123"/>
                <a:gd name="connsiteX829" fmla="*/ 878395 w 2593942"/>
                <a:gd name="connsiteY829" fmla="*/ 416719 h 538123"/>
                <a:gd name="connsiteX830" fmla="*/ 878204 w 2593942"/>
                <a:gd name="connsiteY830" fmla="*/ 411099 h 538123"/>
                <a:gd name="connsiteX831" fmla="*/ 788955 w 2593942"/>
                <a:gd name="connsiteY831" fmla="*/ 409480 h 538123"/>
                <a:gd name="connsiteX832" fmla="*/ 786383 w 2593942"/>
                <a:gd name="connsiteY832" fmla="*/ 420053 h 538123"/>
                <a:gd name="connsiteX833" fmla="*/ 795432 w 2593942"/>
                <a:gd name="connsiteY833" fmla="*/ 421005 h 538123"/>
                <a:gd name="connsiteX834" fmla="*/ 797718 w 2593942"/>
                <a:gd name="connsiteY834" fmla="*/ 420053 h 538123"/>
                <a:gd name="connsiteX835" fmla="*/ 796956 w 2593942"/>
                <a:gd name="connsiteY835" fmla="*/ 417290 h 538123"/>
                <a:gd name="connsiteX836" fmla="*/ 794765 w 2593942"/>
                <a:gd name="connsiteY836" fmla="*/ 415480 h 538123"/>
                <a:gd name="connsiteX837" fmla="*/ 793432 w 2593942"/>
                <a:gd name="connsiteY837" fmla="*/ 412623 h 538123"/>
                <a:gd name="connsiteX838" fmla="*/ 788955 w 2593942"/>
                <a:gd name="connsiteY838" fmla="*/ 409480 h 538123"/>
                <a:gd name="connsiteX839" fmla="*/ 2123217 w 2593942"/>
                <a:gd name="connsiteY839" fmla="*/ 407384 h 538123"/>
                <a:gd name="connsiteX840" fmla="*/ 2122455 w 2593942"/>
                <a:gd name="connsiteY840" fmla="*/ 407861 h 538123"/>
                <a:gd name="connsiteX841" fmla="*/ 2124074 w 2593942"/>
                <a:gd name="connsiteY841" fmla="*/ 412528 h 538123"/>
                <a:gd name="connsiteX842" fmla="*/ 2122360 w 2593942"/>
                <a:gd name="connsiteY842" fmla="*/ 414623 h 538123"/>
                <a:gd name="connsiteX843" fmla="*/ 2125979 w 2593942"/>
                <a:gd name="connsiteY843" fmla="*/ 417671 h 538123"/>
                <a:gd name="connsiteX844" fmla="*/ 2126741 w 2593942"/>
                <a:gd name="connsiteY844" fmla="*/ 417481 h 538123"/>
                <a:gd name="connsiteX845" fmla="*/ 2124551 w 2593942"/>
                <a:gd name="connsiteY845" fmla="*/ 418243 h 538123"/>
                <a:gd name="connsiteX846" fmla="*/ 2113883 w 2593942"/>
                <a:gd name="connsiteY846" fmla="*/ 415957 h 538123"/>
                <a:gd name="connsiteX847" fmla="*/ 2102929 w 2593942"/>
                <a:gd name="connsiteY847" fmla="*/ 409765 h 538123"/>
                <a:gd name="connsiteX848" fmla="*/ 2099214 w 2593942"/>
                <a:gd name="connsiteY848" fmla="*/ 411671 h 538123"/>
                <a:gd name="connsiteX849" fmla="*/ 2102834 w 2593942"/>
                <a:gd name="connsiteY849" fmla="*/ 416338 h 538123"/>
                <a:gd name="connsiteX850" fmla="*/ 2117312 w 2593942"/>
                <a:gd name="connsiteY850" fmla="*/ 419100 h 538123"/>
                <a:gd name="connsiteX851" fmla="*/ 2117597 w 2593942"/>
                <a:gd name="connsiteY851" fmla="*/ 423196 h 538123"/>
                <a:gd name="connsiteX852" fmla="*/ 2120836 w 2593942"/>
                <a:gd name="connsiteY852" fmla="*/ 423672 h 538123"/>
                <a:gd name="connsiteX853" fmla="*/ 2122265 w 2593942"/>
                <a:gd name="connsiteY853" fmla="*/ 423005 h 538123"/>
                <a:gd name="connsiteX854" fmla="*/ 2129218 w 2593942"/>
                <a:gd name="connsiteY854" fmla="*/ 419290 h 538123"/>
                <a:gd name="connsiteX855" fmla="*/ 2128742 w 2593942"/>
                <a:gd name="connsiteY855" fmla="*/ 415862 h 538123"/>
                <a:gd name="connsiteX856" fmla="*/ 2127599 w 2593942"/>
                <a:gd name="connsiteY856" fmla="*/ 408718 h 538123"/>
                <a:gd name="connsiteX857" fmla="*/ 2126456 w 2593942"/>
                <a:gd name="connsiteY857" fmla="*/ 407575 h 538123"/>
                <a:gd name="connsiteX858" fmla="*/ 2123217 w 2593942"/>
                <a:gd name="connsiteY858" fmla="*/ 407384 h 538123"/>
                <a:gd name="connsiteX859" fmla="*/ 816101 w 2593942"/>
                <a:gd name="connsiteY859" fmla="*/ 406432 h 538123"/>
                <a:gd name="connsiteX860" fmla="*/ 814577 w 2593942"/>
                <a:gd name="connsiteY860" fmla="*/ 414814 h 538123"/>
                <a:gd name="connsiteX861" fmla="*/ 824960 w 2593942"/>
                <a:gd name="connsiteY861" fmla="*/ 419767 h 538123"/>
                <a:gd name="connsiteX862" fmla="*/ 821531 w 2593942"/>
                <a:gd name="connsiteY862" fmla="*/ 413575 h 538123"/>
                <a:gd name="connsiteX863" fmla="*/ 820768 w 2593942"/>
                <a:gd name="connsiteY863" fmla="*/ 410718 h 538123"/>
                <a:gd name="connsiteX864" fmla="*/ 819721 w 2593942"/>
                <a:gd name="connsiteY864" fmla="*/ 406622 h 538123"/>
                <a:gd name="connsiteX865" fmla="*/ 816101 w 2593942"/>
                <a:gd name="connsiteY865" fmla="*/ 406432 h 538123"/>
                <a:gd name="connsiteX866" fmla="*/ 254602 w 2593942"/>
                <a:gd name="connsiteY866" fmla="*/ 402717 h 538123"/>
                <a:gd name="connsiteX867" fmla="*/ 263651 w 2593942"/>
                <a:gd name="connsiteY867" fmla="*/ 407003 h 538123"/>
                <a:gd name="connsiteX868" fmla="*/ 259270 w 2593942"/>
                <a:gd name="connsiteY868" fmla="*/ 408147 h 538123"/>
                <a:gd name="connsiteX869" fmla="*/ 254602 w 2593942"/>
                <a:gd name="connsiteY869" fmla="*/ 402717 h 538123"/>
                <a:gd name="connsiteX870" fmla="*/ 1519427 w 2593942"/>
                <a:gd name="connsiteY870" fmla="*/ 401574 h 538123"/>
                <a:gd name="connsiteX871" fmla="*/ 1509140 w 2593942"/>
                <a:gd name="connsiteY871" fmla="*/ 409575 h 538123"/>
                <a:gd name="connsiteX872" fmla="*/ 1510093 w 2593942"/>
                <a:gd name="connsiteY872" fmla="*/ 408622 h 538123"/>
                <a:gd name="connsiteX873" fmla="*/ 1515236 w 2593942"/>
                <a:gd name="connsiteY873" fmla="*/ 403955 h 538123"/>
                <a:gd name="connsiteX874" fmla="*/ 1519427 w 2593942"/>
                <a:gd name="connsiteY874" fmla="*/ 401574 h 538123"/>
                <a:gd name="connsiteX875" fmla="*/ 1895874 w 2593942"/>
                <a:gd name="connsiteY875" fmla="*/ 401512 h 538123"/>
                <a:gd name="connsiteX876" fmla="*/ 1872972 w 2593942"/>
                <a:gd name="connsiteY876" fmla="*/ 406065 h 538123"/>
                <a:gd name="connsiteX877" fmla="*/ 1872138 w 2593942"/>
                <a:gd name="connsiteY877" fmla="*/ 404717 h 538123"/>
                <a:gd name="connsiteX878" fmla="*/ 1874043 w 2593942"/>
                <a:gd name="connsiteY878" fmla="*/ 402717 h 538123"/>
                <a:gd name="connsiteX879" fmla="*/ 1876329 w 2593942"/>
                <a:gd name="connsiteY879" fmla="*/ 403098 h 538123"/>
                <a:gd name="connsiteX880" fmla="*/ 1884235 w 2593942"/>
                <a:gd name="connsiteY880" fmla="*/ 403193 h 538123"/>
                <a:gd name="connsiteX881" fmla="*/ 1886044 w 2593942"/>
                <a:gd name="connsiteY881" fmla="*/ 402622 h 538123"/>
                <a:gd name="connsiteX882" fmla="*/ 1887188 w 2593942"/>
                <a:gd name="connsiteY882" fmla="*/ 402241 h 538123"/>
                <a:gd name="connsiteX883" fmla="*/ 1887571 w 2593942"/>
                <a:gd name="connsiteY883" fmla="*/ 402168 h 538123"/>
                <a:gd name="connsiteX884" fmla="*/ 1915572 w 2593942"/>
                <a:gd name="connsiteY884" fmla="*/ 399955 h 538123"/>
                <a:gd name="connsiteX885" fmla="*/ 1913191 w 2593942"/>
                <a:gd name="connsiteY885" fmla="*/ 400240 h 538123"/>
                <a:gd name="connsiteX886" fmla="*/ 1906428 w 2593942"/>
                <a:gd name="connsiteY886" fmla="*/ 403003 h 538123"/>
                <a:gd name="connsiteX887" fmla="*/ 1905915 w 2593942"/>
                <a:gd name="connsiteY887" fmla="*/ 400718 h 538123"/>
                <a:gd name="connsiteX888" fmla="*/ 1905656 w 2593942"/>
                <a:gd name="connsiteY888" fmla="*/ 399567 h 538123"/>
                <a:gd name="connsiteX889" fmla="*/ 1905915 w 2593942"/>
                <a:gd name="connsiteY889" fmla="*/ 400718 h 538123"/>
                <a:gd name="connsiteX890" fmla="*/ 1895874 w 2593942"/>
                <a:gd name="connsiteY890" fmla="*/ 401512 h 538123"/>
                <a:gd name="connsiteX891" fmla="*/ 937653 w 2593942"/>
                <a:gd name="connsiteY891" fmla="*/ 398336 h 538123"/>
                <a:gd name="connsiteX892" fmla="*/ 941304 w 2593942"/>
                <a:gd name="connsiteY892" fmla="*/ 398336 h 538123"/>
                <a:gd name="connsiteX893" fmla="*/ 940569 w 2593942"/>
                <a:gd name="connsiteY893" fmla="*/ 399586 h 538123"/>
                <a:gd name="connsiteX894" fmla="*/ 940250 w 2593942"/>
                <a:gd name="connsiteY894" fmla="*/ 400430 h 538123"/>
                <a:gd name="connsiteX895" fmla="*/ 939545 w 2593942"/>
                <a:gd name="connsiteY895" fmla="*/ 399859 h 538123"/>
                <a:gd name="connsiteX896" fmla="*/ 982789 w 2593942"/>
                <a:gd name="connsiteY896" fmla="*/ 397478 h 538123"/>
                <a:gd name="connsiteX897" fmla="*/ 979645 w 2593942"/>
                <a:gd name="connsiteY897" fmla="*/ 398526 h 538123"/>
                <a:gd name="connsiteX898" fmla="*/ 975835 w 2593942"/>
                <a:gd name="connsiteY898" fmla="*/ 403670 h 538123"/>
                <a:gd name="connsiteX899" fmla="*/ 985741 w 2593942"/>
                <a:gd name="connsiteY899" fmla="*/ 407003 h 538123"/>
                <a:gd name="connsiteX900" fmla="*/ 991076 w 2593942"/>
                <a:gd name="connsiteY900" fmla="*/ 407289 h 538123"/>
                <a:gd name="connsiteX901" fmla="*/ 996314 w 2593942"/>
                <a:gd name="connsiteY901" fmla="*/ 409861 h 538123"/>
                <a:gd name="connsiteX902" fmla="*/ 996695 w 2593942"/>
                <a:gd name="connsiteY902" fmla="*/ 409289 h 538123"/>
                <a:gd name="connsiteX903" fmla="*/ 1005268 w 2593942"/>
                <a:gd name="connsiteY903" fmla="*/ 402241 h 538123"/>
                <a:gd name="connsiteX904" fmla="*/ 1005839 w 2593942"/>
                <a:gd name="connsiteY904" fmla="*/ 399574 h 538123"/>
                <a:gd name="connsiteX905" fmla="*/ 1003458 w 2593942"/>
                <a:gd name="connsiteY905" fmla="*/ 397669 h 538123"/>
                <a:gd name="connsiteX906" fmla="*/ 983170 w 2593942"/>
                <a:gd name="connsiteY906" fmla="*/ 403193 h 538123"/>
                <a:gd name="connsiteX907" fmla="*/ 982789 w 2593942"/>
                <a:gd name="connsiteY907" fmla="*/ 397955 h 538123"/>
                <a:gd name="connsiteX908" fmla="*/ 1822418 w 2593942"/>
                <a:gd name="connsiteY908" fmla="*/ 396430 h 538123"/>
                <a:gd name="connsiteX909" fmla="*/ 1822894 w 2593942"/>
                <a:gd name="connsiteY909" fmla="*/ 404146 h 538123"/>
                <a:gd name="connsiteX910" fmla="*/ 1822608 w 2593942"/>
                <a:gd name="connsiteY910" fmla="*/ 408432 h 538123"/>
                <a:gd name="connsiteX911" fmla="*/ 1825561 w 2593942"/>
                <a:gd name="connsiteY911" fmla="*/ 409480 h 538123"/>
                <a:gd name="connsiteX912" fmla="*/ 1827180 w 2593942"/>
                <a:gd name="connsiteY912" fmla="*/ 412909 h 538123"/>
                <a:gd name="connsiteX913" fmla="*/ 1833752 w 2593942"/>
                <a:gd name="connsiteY913" fmla="*/ 410337 h 538123"/>
                <a:gd name="connsiteX914" fmla="*/ 1834800 w 2593942"/>
                <a:gd name="connsiteY914" fmla="*/ 407480 h 538123"/>
                <a:gd name="connsiteX915" fmla="*/ 1830133 w 2593942"/>
                <a:gd name="connsiteY915" fmla="*/ 404813 h 538123"/>
                <a:gd name="connsiteX916" fmla="*/ 1829371 w 2593942"/>
                <a:gd name="connsiteY916" fmla="*/ 399669 h 538123"/>
                <a:gd name="connsiteX917" fmla="*/ 1822418 w 2593942"/>
                <a:gd name="connsiteY917" fmla="*/ 396430 h 538123"/>
                <a:gd name="connsiteX918" fmla="*/ 2165603 w 2593942"/>
                <a:gd name="connsiteY918" fmla="*/ 395097 h 538123"/>
                <a:gd name="connsiteX919" fmla="*/ 2159603 w 2593942"/>
                <a:gd name="connsiteY919" fmla="*/ 404717 h 538123"/>
                <a:gd name="connsiteX920" fmla="*/ 2165127 w 2593942"/>
                <a:gd name="connsiteY920" fmla="*/ 406432 h 538123"/>
                <a:gd name="connsiteX921" fmla="*/ 2169985 w 2593942"/>
                <a:gd name="connsiteY921" fmla="*/ 401003 h 538123"/>
                <a:gd name="connsiteX922" fmla="*/ 2170271 w 2593942"/>
                <a:gd name="connsiteY922" fmla="*/ 401098 h 538123"/>
                <a:gd name="connsiteX923" fmla="*/ 2173414 w 2593942"/>
                <a:gd name="connsiteY923" fmla="*/ 401193 h 538123"/>
                <a:gd name="connsiteX924" fmla="*/ 2171128 w 2593942"/>
                <a:gd name="connsiteY924" fmla="*/ 398526 h 538123"/>
                <a:gd name="connsiteX925" fmla="*/ 935450 w 2593942"/>
                <a:gd name="connsiteY925" fmla="*/ 391478 h 538123"/>
                <a:gd name="connsiteX926" fmla="*/ 934116 w 2593942"/>
                <a:gd name="connsiteY926" fmla="*/ 393287 h 538123"/>
                <a:gd name="connsiteX927" fmla="*/ 935640 w 2593942"/>
                <a:gd name="connsiteY927" fmla="*/ 396716 h 538123"/>
                <a:gd name="connsiteX928" fmla="*/ 937653 w 2593942"/>
                <a:gd name="connsiteY928" fmla="*/ 398336 h 538123"/>
                <a:gd name="connsiteX929" fmla="*/ 932878 w 2593942"/>
                <a:gd name="connsiteY929" fmla="*/ 398336 h 538123"/>
                <a:gd name="connsiteX930" fmla="*/ 932783 w 2593942"/>
                <a:gd name="connsiteY930" fmla="*/ 398621 h 538123"/>
                <a:gd name="connsiteX931" fmla="*/ 924781 w 2593942"/>
                <a:gd name="connsiteY931" fmla="*/ 402907 h 538123"/>
                <a:gd name="connsiteX932" fmla="*/ 920495 w 2593942"/>
                <a:gd name="connsiteY932" fmla="*/ 404336 h 538123"/>
                <a:gd name="connsiteX933" fmla="*/ 916876 w 2593942"/>
                <a:gd name="connsiteY933" fmla="*/ 407670 h 538123"/>
                <a:gd name="connsiteX934" fmla="*/ 905636 w 2593942"/>
                <a:gd name="connsiteY934" fmla="*/ 405955 h 538123"/>
                <a:gd name="connsiteX935" fmla="*/ 904589 w 2593942"/>
                <a:gd name="connsiteY935" fmla="*/ 406717 h 538123"/>
                <a:gd name="connsiteX936" fmla="*/ 903922 w 2593942"/>
                <a:gd name="connsiteY936" fmla="*/ 411004 h 538123"/>
                <a:gd name="connsiteX937" fmla="*/ 904874 w 2593942"/>
                <a:gd name="connsiteY937" fmla="*/ 411766 h 538123"/>
                <a:gd name="connsiteX938" fmla="*/ 910018 w 2593942"/>
                <a:gd name="connsiteY938" fmla="*/ 409575 h 538123"/>
                <a:gd name="connsiteX939" fmla="*/ 910208 w 2593942"/>
                <a:gd name="connsiteY939" fmla="*/ 409765 h 538123"/>
                <a:gd name="connsiteX940" fmla="*/ 918114 w 2593942"/>
                <a:gd name="connsiteY940" fmla="*/ 410432 h 538123"/>
                <a:gd name="connsiteX941" fmla="*/ 920305 w 2593942"/>
                <a:gd name="connsiteY941" fmla="*/ 409670 h 538123"/>
                <a:gd name="connsiteX942" fmla="*/ 930592 w 2593942"/>
                <a:gd name="connsiteY942" fmla="*/ 408718 h 538123"/>
                <a:gd name="connsiteX943" fmla="*/ 938307 w 2593942"/>
                <a:gd name="connsiteY943" fmla="*/ 405574 h 538123"/>
                <a:gd name="connsiteX944" fmla="*/ 940250 w 2593942"/>
                <a:gd name="connsiteY944" fmla="*/ 400430 h 538123"/>
                <a:gd name="connsiteX945" fmla="*/ 952023 w 2593942"/>
                <a:gd name="connsiteY945" fmla="*/ 409956 h 538123"/>
                <a:gd name="connsiteX946" fmla="*/ 952214 w 2593942"/>
                <a:gd name="connsiteY946" fmla="*/ 410528 h 538123"/>
                <a:gd name="connsiteX947" fmla="*/ 956595 w 2593942"/>
                <a:gd name="connsiteY947" fmla="*/ 408051 h 538123"/>
                <a:gd name="connsiteX948" fmla="*/ 955928 w 2593942"/>
                <a:gd name="connsiteY948" fmla="*/ 407194 h 538123"/>
                <a:gd name="connsiteX949" fmla="*/ 950785 w 2593942"/>
                <a:gd name="connsiteY949" fmla="*/ 402717 h 538123"/>
                <a:gd name="connsiteX950" fmla="*/ 950213 w 2593942"/>
                <a:gd name="connsiteY950" fmla="*/ 401955 h 538123"/>
                <a:gd name="connsiteX951" fmla="*/ 947356 w 2593942"/>
                <a:gd name="connsiteY951" fmla="*/ 398812 h 538123"/>
                <a:gd name="connsiteX952" fmla="*/ 945451 w 2593942"/>
                <a:gd name="connsiteY952" fmla="*/ 398336 h 538123"/>
                <a:gd name="connsiteX953" fmla="*/ 945260 w 2593942"/>
                <a:gd name="connsiteY953" fmla="*/ 398336 h 538123"/>
                <a:gd name="connsiteX954" fmla="*/ 941304 w 2593942"/>
                <a:gd name="connsiteY954" fmla="*/ 398336 h 538123"/>
                <a:gd name="connsiteX955" fmla="*/ 943546 w 2593942"/>
                <a:gd name="connsiteY955" fmla="*/ 394525 h 538123"/>
                <a:gd name="connsiteX956" fmla="*/ 935450 w 2593942"/>
                <a:gd name="connsiteY956" fmla="*/ 391478 h 538123"/>
                <a:gd name="connsiteX957" fmla="*/ 2345149 w 2593942"/>
                <a:gd name="connsiteY957" fmla="*/ 389191 h 538123"/>
                <a:gd name="connsiteX958" fmla="*/ 2352579 w 2593942"/>
                <a:gd name="connsiteY958" fmla="*/ 396621 h 538123"/>
                <a:gd name="connsiteX959" fmla="*/ 2342197 w 2593942"/>
                <a:gd name="connsiteY959" fmla="*/ 390906 h 538123"/>
                <a:gd name="connsiteX960" fmla="*/ 2345149 w 2593942"/>
                <a:gd name="connsiteY960" fmla="*/ 389191 h 538123"/>
                <a:gd name="connsiteX961" fmla="*/ 1912905 w 2593942"/>
                <a:gd name="connsiteY961" fmla="*/ 389001 h 538123"/>
                <a:gd name="connsiteX962" fmla="*/ 1909000 w 2593942"/>
                <a:gd name="connsiteY962" fmla="*/ 393859 h 538123"/>
                <a:gd name="connsiteX963" fmla="*/ 1912810 w 2593942"/>
                <a:gd name="connsiteY963" fmla="*/ 397097 h 538123"/>
                <a:gd name="connsiteX964" fmla="*/ 1913762 w 2593942"/>
                <a:gd name="connsiteY964" fmla="*/ 397955 h 538123"/>
                <a:gd name="connsiteX965" fmla="*/ 1905656 w 2593942"/>
                <a:gd name="connsiteY965" fmla="*/ 399567 h 538123"/>
                <a:gd name="connsiteX966" fmla="*/ 1905380 w 2593942"/>
                <a:gd name="connsiteY966" fmla="*/ 398336 h 538123"/>
                <a:gd name="connsiteX967" fmla="*/ 1901094 w 2593942"/>
                <a:gd name="connsiteY967" fmla="*/ 395764 h 538123"/>
                <a:gd name="connsiteX968" fmla="*/ 1897760 w 2593942"/>
                <a:gd name="connsiteY968" fmla="*/ 396716 h 538123"/>
                <a:gd name="connsiteX969" fmla="*/ 1897094 w 2593942"/>
                <a:gd name="connsiteY969" fmla="*/ 400336 h 538123"/>
                <a:gd name="connsiteX970" fmla="*/ 1887571 w 2593942"/>
                <a:gd name="connsiteY970" fmla="*/ 402168 h 538123"/>
                <a:gd name="connsiteX971" fmla="*/ 1880615 w 2593942"/>
                <a:gd name="connsiteY971" fmla="*/ 402717 h 538123"/>
                <a:gd name="connsiteX972" fmla="*/ 1874043 w 2593942"/>
                <a:gd name="connsiteY972" fmla="*/ 402717 h 538123"/>
                <a:gd name="connsiteX973" fmla="*/ 1864010 w 2593942"/>
                <a:gd name="connsiteY973" fmla="*/ 402717 h 538123"/>
                <a:gd name="connsiteX974" fmla="*/ 1859470 w 2593942"/>
                <a:gd name="connsiteY974" fmla="*/ 401669 h 538123"/>
                <a:gd name="connsiteX975" fmla="*/ 1859268 w 2593942"/>
                <a:gd name="connsiteY975" fmla="*/ 402717 h 538123"/>
                <a:gd name="connsiteX976" fmla="*/ 1854980 w 2593942"/>
                <a:gd name="connsiteY976" fmla="*/ 402717 h 538123"/>
                <a:gd name="connsiteX977" fmla="*/ 1853945 w 2593942"/>
                <a:gd name="connsiteY977" fmla="*/ 401574 h 538123"/>
                <a:gd name="connsiteX978" fmla="*/ 1853374 w 2593942"/>
                <a:gd name="connsiteY978" fmla="*/ 399288 h 538123"/>
                <a:gd name="connsiteX979" fmla="*/ 1850040 w 2593942"/>
                <a:gd name="connsiteY979" fmla="*/ 398526 h 538123"/>
                <a:gd name="connsiteX980" fmla="*/ 1849278 w 2593942"/>
                <a:gd name="connsiteY980" fmla="*/ 399859 h 538123"/>
                <a:gd name="connsiteX981" fmla="*/ 1852802 w 2593942"/>
                <a:gd name="connsiteY981" fmla="*/ 402717 h 538123"/>
                <a:gd name="connsiteX982" fmla="*/ 1854980 w 2593942"/>
                <a:gd name="connsiteY982" fmla="*/ 402717 h 538123"/>
                <a:gd name="connsiteX983" fmla="*/ 1858517 w 2593942"/>
                <a:gd name="connsiteY983" fmla="*/ 406622 h 538123"/>
                <a:gd name="connsiteX984" fmla="*/ 1859268 w 2593942"/>
                <a:gd name="connsiteY984" fmla="*/ 402717 h 538123"/>
                <a:gd name="connsiteX985" fmla="*/ 1864010 w 2593942"/>
                <a:gd name="connsiteY985" fmla="*/ 402717 h 538123"/>
                <a:gd name="connsiteX986" fmla="*/ 1866899 w 2593942"/>
                <a:gd name="connsiteY986" fmla="*/ 403384 h 538123"/>
                <a:gd name="connsiteX987" fmla="*/ 1869947 w 2593942"/>
                <a:gd name="connsiteY987" fmla="*/ 406051 h 538123"/>
                <a:gd name="connsiteX988" fmla="*/ 1870520 w 2593942"/>
                <a:gd name="connsiteY988" fmla="*/ 406552 h 538123"/>
                <a:gd name="connsiteX989" fmla="*/ 1865256 w 2593942"/>
                <a:gd name="connsiteY989" fmla="*/ 407599 h 538123"/>
                <a:gd name="connsiteX990" fmla="*/ 1847754 w 2593942"/>
                <a:gd name="connsiteY990" fmla="*/ 411099 h 538123"/>
                <a:gd name="connsiteX991" fmla="*/ 1860232 w 2593942"/>
                <a:gd name="connsiteY991" fmla="*/ 412432 h 538123"/>
                <a:gd name="connsiteX992" fmla="*/ 1862042 w 2593942"/>
                <a:gd name="connsiteY992" fmla="*/ 411766 h 538123"/>
                <a:gd name="connsiteX993" fmla="*/ 1864232 w 2593942"/>
                <a:gd name="connsiteY993" fmla="*/ 411004 h 538123"/>
                <a:gd name="connsiteX994" fmla="*/ 1869566 w 2593942"/>
                <a:gd name="connsiteY994" fmla="*/ 409480 h 538123"/>
                <a:gd name="connsiteX995" fmla="*/ 1871471 w 2593942"/>
                <a:gd name="connsiteY995" fmla="*/ 407384 h 538123"/>
                <a:gd name="connsiteX996" fmla="*/ 1870520 w 2593942"/>
                <a:gd name="connsiteY996" fmla="*/ 406552 h 538123"/>
                <a:gd name="connsiteX997" fmla="*/ 1872972 w 2593942"/>
                <a:gd name="connsiteY997" fmla="*/ 406065 h 538123"/>
                <a:gd name="connsiteX998" fmla="*/ 1873376 w 2593942"/>
                <a:gd name="connsiteY998" fmla="*/ 406717 h 538123"/>
                <a:gd name="connsiteX999" fmla="*/ 1876329 w 2593942"/>
                <a:gd name="connsiteY999" fmla="*/ 407575 h 538123"/>
                <a:gd name="connsiteX1000" fmla="*/ 1885282 w 2593942"/>
                <a:gd name="connsiteY1000" fmla="*/ 409194 h 538123"/>
                <a:gd name="connsiteX1001" fmla="*/ 1889188 w 2593942"/>
                <a:gd name="connsiteY1001" fmla="*/ 405574 h 538123"/>
                <a:gd name="connsiteX1002" fmla="*/ 1889950 w 2593942"/>
                <a:gd name="connsiteY1002" fmla="*/ 405765 h 538123"/>
                <a:gd name="connsiteX1003" fmla="*/ 1893188 w 2593942"/>
                <a:gd name="connsiteY1003" fmla="*/ 406432 h 538123"/>
                <a:gd name="connsiteX1004" fmla="*/ 1899856 w 2593942"/>
                <a:gd name="connsiteY1004" fmla="*/ 406337 h 538123"/>
                <a:gd name="connsiteX1005" fmla="*/ 1903380 w 2593942"/>
                <a:gd name="connsiteY1005" fmla="*/ 405574 h 538123"/>
                <a:gd name="connsiteX1006" fmla="*/ 1905190 w 2593942"/>
                <a:gd name="connsiteY1006" fmla="*/ 405479 h 538123"/>
                <a:gd name="connsiteX1007" fmla="*/ 1916525 w 2593942"/>
                <a:gd name="connsiteY1007" fmla="*/ 403098 h 538123"/>
                <a:gd name="connsiteX1008" fmla="*/ 1919001 w 2593942"/>
                <a:gd name="connsiteY1008" fmla="*/ 400621 h 538123"/>
                <a:gd name="connsiteX1009" fmla="*/ 1927383 w 2593942"/>
                <a:gd name="connsiteY1009" fmla="*/ 403670 h 538123"/>
                <a:gd name="connsiteX1010" fmla="*/ 1932527 w 2593942"/>
                <a:gd name="connsiteY1010" fmla="*/ 399669 h 538123"/>
                <a:gd name="connsiteX1011" fmla="*/ 1939099 w 2593942"/>
                <a:gd name="connsiteY1011" fmla="*/ 398431 h 538123"/>
                <a:gd name="connsiteX1012" fmla="*/ 1941385 w 2593942"/>
                <a:gd name="connsiteY1012" fmla="*/ 397573 h 538123"/>
                <a:gd name="connsiteX1013" fmla="*/ 1941575 w 2593942"/>
                <a:gd name="connsiteY1013" fmla="*/ 395668 h 538123"/>
                <a:gd name="connsiteX1014" fmla="*/ 1941385 w 2593942"/>
                <a:gd name="connsiteY1014" fmla="*/ 395192 h 538123"/>
                <a:gd name="connsiteX1015" fmla="*/ 1936051 w 2593942"/>
                <a:gd name="connsiteY1015" fmla="*/ 393097 h 538123"/>
                <a:gd name="connsiteX1016" fmla="*/ 1924811 w 2593942"/>
                <a:gd name="connsiteY1016" fmla="*/ 392239 h 538123"/>
                <a:gd name="connsiteX1017" fmla="*/ 1922906 w 2593942"/>
                <a:gd name="connsiteY1017" fmla="*/ 395668 h 538123"/>
                <a:gd name="connsiteX1018" fmla="*/ 1916525 w 2593942"/>
                <a:gd name="connsiteY1018" fmla="*/ 395478 h 538123"/>
                <a:gd name="connsiteX1019" fmla="*/ 1913572 w 2593942"/>
                <a:gd name="connsiteY1019" fmla="*/ 389287 h 538123"/>
                <a:gd name="connsiteX1020" fmla="*/ 1946433 w 2593942"/>
                <a:gd name="connsiteY1020" fmla="*/ 387763 h 538123"/>
                <a:gd name="connsiteX1021" fmla="*/ 1946052 w 2593942"/>
                <a:gd name="connsiteY1021" fmla="*/ 388048 h 538123"/>
                <a:gd name="connsiteX1022" fmla="*/ 1945290 w 2593942"/>
                <a:gd name="connsiteY1022" fmla="*/ 388620 h 538123"/>
                <a:gd name="connsiteX1023" fmla="*/ 1946243 w 2593942"/>
                <a:gd name="connsiteY1023" fmla="*/ 396049 h 538123"/>
                <a:gd name="connsiteX1024" fmla="*/ 1947195 w 2593942"/>
                <a:gd name="connsiteY1024" fmla="*/ 398812 h 538123"/>
                <a:gd name="connsiteX1025" fmla="*/ 1947862 w 2593942"/>
                <a:gd name="connsiteY1025" fmla="*/ 400621 h 538123"/>
                <a:gd name="connsiteX1026" fmla="*/ 1958911 w 2593942"/>
                <a:gd name="connsiteY1026" fmla="*/ 399764 h 538123"/>
                <a:gd name="connsiteX1027" fmla="*/ 1961864 w 2593942"/>
                <a:gd name="connsiteY1027" fmla="*/ 395764 h 538123"/>
                <a:gd name="connsiteX1028" fmla="*/ 1961292 w 2593942"/>
                <a:gd name="connsiteY1028" fmla="*/ 390334 h 538123"/>
                <a:gd name="connsiteX1029" fmla="*/ 1955577 w 2593942"/>
                <a:gd name="connsiteY1029" fmla="*/ 392811 h 538123"/>
                <a:gd name="connsiteX1030" fmla="*/ 1946433 w 2593942"/>
                <a:gd name="connsiteY1030" fmla="*/ 387763 h 538123"/>
                <a:gd name="connsiteX1031" fmla="*/ 2262854 w 2593942"/>
                <a:gd name="connsiteY1031" fmla="*/ 385763 h 538123"/>
                <a:gd name="connsiteX1032" fmla="*/ 2269426 w 2593942"/>
                <a:gd name="connsiteY1032" fmla="*/ 385953 h 538123"/>
                <a:gd name="connsiteX1033" fmla="*/ 2281523 w 2593942"/>
                <a:gd name="connsiteY1033" fmla="*/ 386906 h 538123"/>
                <a:gd name="connsiteX1034" fmla="*/ 2283713 w 2593942"/>
                <a:gd name="connsiteY1034" fmla="*/ 389763 h 538123"/>
                <a:gd name="connsiteX1035" fmla="*/ 2282094 w 2593942"/>
                <a:gd name="connsiteY1035" fmla="*/ 391478 h 538123"/>
                <a:gd name="connsiteX1036" fmla="*/ 2281142 w 2593942"/>
                <a:gd name="connsiteY1036" fmla="*/ 392525 h 538123"/>
                <a:gd name="connsiteX1037" fmla="*/ 2279808 w 2593942"/>
                <a:gd name="connsiteY1037" fmla="*/ 395668 h 538123"/>
                <a:gd name="connsiteX1038" fmla="*/ 2276855 w 2593942"/>
                <a:gd name="connsiteY1038" fmla="*/ 398907 h 538123"/>
                <a:gd name="connsiteX1039" fmla="*/ 2276569 w 2593942"/>
                <a:gd name="connsiteY1039" fmla="*/ 401098 h 538123"/>
                <a:gd name="connsiteX1040" fmla="*/ 2273426 w 2593942"/>
                <a:gd name="connsiteY1040" fmla="*/ 408242 h 538123"/>
                <a:gd name="connsiteX1041" fmla="*/ 2271521 w 2593942"/>
                <a:gd name="connsiteY1041" fmla="*/ 409956 h 538123"/>
                <a:gd name="connsiteX1042" fmla="*/ 2265902 w 2593942"/>
                <a:gd name="connsiteY1042" fmla="*/ 406241 h 538123"/>
                <a:gd name="connsiteX1043" fmla="*/ 2266282 w 2593942"/>
                <a:gd name="connsiteY1043" fmla="*/ 403955 h 538123"/>
                <a:gd name="connsiteX1044" fmla="*/ 2266378 w 2593942"/>
                <a:gd name="connsiteY1044" fmla="*/ 395668 h 538123"/>
                <a:gd name="connsiteX1045" fmla="*/ 2266378 w 2593942"/>
                <a:gd name="connsiteY1045" fmla="*/ 395383 h 538123"/>
                <a:gd name="connsiteX1046" fmla="*/ 2270093 w 2593942"/>
                <a:gd name="connsiteY1046" fmla="*/ 394621 h 538123"/>
                <a:gd name="connsiteX1047" fmla="*/ 2269045 w 2593942"/>
                <a:gd name="connsiteY1047" fmla="*/ 390239 h 538123"/>
                <a:gd name="connsiteX1048" fmla="*/ 2260377 w 2593942"/>
                <a:gd name="connsiteY1048" fmla="*/ 387763 h 538123"/>
                <a:gd name="connsiteX1049" fmla="*/ 2261425 w 2593942"/>
                <a:gd name="connsiteY1049" fmla="*/ 386906 h 538123"/>
                <a:gd name="connsiteX1050" fmla="*/ 1978056 w 2593942"/>
                <a:gd name="connsiteY1050" fmla="*/ 385763 h 538123"/>
                <a:gd name="connsiteX1051" fmla="*/ 1973770 w 2593942"/>
                <a:gd name="connsiteY1051" fmla="*/ 390430 h 538123"/>
                <a:gd name="connsiteX1052" fmla="*/ 1972151 w 2593942"/>
                <a:gd name="connsiteY1052" fmla="*/ 390239 h 538123"/>
                <a:gd name="connsiteX1053" fmla="*/ 1969769 w 2593942"/>
                <a:gd name="connsiteY1053" fmla="*/ 389763 h 538123"/>
                <a:gd name="connsiteX1054" fmla="*/ 1966817 w 2593942"/>
                <a:gd name="connsiteY1054" fmla="*/ 391382 h 538123"/>
                <a:gd name="connsiteX1055" fmla="*/ 1977389 w 2593942"/>
                <a:gd name="connsiteY1055" fmla="*/ 397573 h 538123"/>
                <a:gd name="connsiteX1056" fmla="*/ 1977580 w 2593942"/>
                <a:gd name="connsiteY1056" fmla="*/ 395002 h 538123"/>
                <a:gd name="connsiteX1057" fmla="*/ 1977961 w 2593942"/>
                <a:gd name="connsiteY1057" fmla="*/ 389954 h 538123"/>
                <a:gd name="connsiteX1058" fmla="*/ 1983009 w 2593942"/>
                <a:gd name="connsiteY1058" fmla="*/ 389096 h 538123"/>
                <a:gd name="connsiteX1059" fmla="*/ 1978056 w 2593942"/>
                <a:gd name="connsiteY1059" fmla="*/ 385763 h 538123"/>
                <a:gd name="connsiteX1060" fmla="*/ 1713261 w 2593942"/>
                <a:gd name="connsiteY1060" fmla="*/ 384048 h 538123"/>
                <a:gd name="connsiteX1061" fmla="*/ 1703165 w 2593942"/>
                <a:gd name="connsiteY1061" fmla="*/ 389382 h 538123"/>
                <a:gd name="connsiteX1062" fmla="*/ 1708118 w 2593942"/>
                <a:gd name="connsiteY1062" fmla="*/ 390906 h 538123"/>
                <a:gd name="connsiteX1063" fmla="*/ 1714404 w 2593942"/>
                <a:gd name="connsiteY1063" fmla="*/ 387477 h 538123"/>
                <a:gd name="connsiteX1064" fmla="*/ 1714785 w 2593942"/>
                <a:gd name="connsiteY1064" fmla="*/ 390049 h 538123"/>
                <a:gd name="connsiteX1065" fmla="*/ 1715166 w 2593942"/>
                <a:gd name="connsiteY1065" fmla="*/ 392239 h 538123"/>
                <a:gd name="connsiteX1066" fmla="*/ 1719548 w 2593942"/>
                <a:gd name="connsiteY1066" fmla="*/ 390715 h 538123"/>
                <a:gd name="connsiteX1067" fmla="*/ 1713261 w 2593942"/>
                <a:gd name="connsiteY1067" fmla="*/ 384048 h 538123"/>
                <a:gd name="connsiteX1068" fmla="*/ 633793 w 2593942"/>
                <a:gd name="connsiteY1068" fmla="*/ 383096 h 538123"/>
                <a:gd name="connsiteX1069" fmla="*/ 630078 w 2593942"/>
                <a:gd name="connsiteY1069" fmla="*/ 383857 h 538123"/>
                <a:gd name="connsiteX1070" fmla="*/ 629887 w 2593942"/>
                <a:gd name="connsiteY1070" fmla="*/ 385000 h 538123"/>
                <a:gd name="connsiteX1071" fmla="*/ 629602 w 2593942"/>
                <a:gd name="connsiteY1071" fmla="*/ 386620 h 538123"/>
                <a:gd name="connsiteX1072" fmla="*/ 639127 w 2593942"/>
                <a:gd name="connsiteY1072" fmla="*/ 389954 h 538123"/>
                <a:gd name="connsiteX1073" fmla="*/ 640746 w 2593942"/>
                <a:gd name="connsiteY1073" fmla="*/ 387763 h 538123"/>
                <a:gd name="connsiteX1074" fmla="*/ 633793 w 2593942"/>
                <a:gd name="connsiteY1074" fmla="*/ 383096 h 538123"/>
                <a:gd name="connsiteX1075" fmla="*/ 434149 w 2593942"/>
                <a:gd name="connsiteY1075" fmla="*/ 382524 h 538123"/>
                <a:gd name="connsiteX1076" fmla="*/ 424624 w 2593942"/>
                <a:gd name="connsiteY1076" fmla="*/ 384905 h 538123"/>
                <a:gd name="connsiteX1077" fmla="*/ 422909 w 2593942"/>
                <a:gd name="connsiteY1077" fmla="*/ 388048 h 538123"/>
                <a:gd name="connsiteX1078" fmla="*/ 433958 w 2593942"/>
                <a:gd name="connsiteY1078" fmla="*/ 391287 h 538123"/>
                <a:gd name="connsiteX1079" fmla="*/ 447769 w 2593942"/>
                <a:gd name="connsiteY1079" fmla="*/ 386334 h 538123"/>
                <a:gd name="connsiteX1080" fmla="*/ 446626 w 2593942"/>
                <a:gd name="connsiteY1080" fmla="*/ 383953 h 538123"/>
                <a:gd name="connsiteX1081" fmla="*/ 446150 w 2593942"/>
                <a:gd name="connsiteY1081" fmla="*/ 383000 h 538123"/>
                <a:gd name="connsiteX1082" fmla="*/ 441959 w 2593942"/>
                <a:gd name="connsiteY1082" fmla="*/ 383762 h 538123"/>
                <a:gd name="connsiteX1083" fmla="*/ 441578 w 2593942"/>
                <a:gd name="connsiteY1083" fmla="*/ 384905 h 538123"/>
                <a:gd name="connsiteX1084" fmla="*/ 441864 w 2593942"/>
                <a:gd name="connsiteY1084" fmla="*/ 387953 h 538123"/>
                <a:gd name="connsiteX1085" fmla="*/ 438911 w 2593942"/>
                <a:gd name="connsiteY1085" fmla="*/ 384620 h 538123"/>
                <a:gd name="connsiteX1086" fmla="*/ 438911 w 2593942"/>
                <a:gd name="connsiteY1086" fmla="*/ 383762 h 538123"/>
                <a:gd name="connsiteX1087" fmla="*/ 434149 w 2593942"/>
                <a:gd name="connsiteY1087" fmla="*/ 382524 h 538123"/>
                <a:gd name="connsiteX1088" fmla="*/ 1536096 w 2593942"/>
                <a:gd name="connsiteY1088" fmla="*/ 380809 h 538123"/>
                <a:gd name="connsiteX1089" fmla="*/ 1528952 w 2593942"/>
                <a:gd name="connsiteY1089" fmla="*/ 386620 h 538123"/>
                <a:gd name="connsiteX1090" fmla="*/ 1531810 w 2593942"/>
                <a:gd name="connsiteY1090" fmla="*/ 384810 h 538123"/>
                <a:gd name="connsiteX1091" fmla="*/ 1545716 w 2593942"/>
                <a:gd name="connsiteY1091" fmla="*/ 387191 h 538123"/>
                <a:gd name="connsiteX1092" fmla="*/ 1549622 w 2593942"/>
                <a:gd name="connsiteY1092" fmla="*/ 385953 h 538123"/>
                <a:gd name="connsiteX1093" fmla="*/ 1552289 w 2593942"/>
                <a:gd name="connsiteY1093" fmla="*/ 384524 h 538123"/>
                <a:gd name="connsiteX1094" fmla="*/ 1552479 w 2593942"/>
                <a:gd name="connsiteY1094" fmla="*/ 383762 h 538123"/>
                <a:gd name="connsiteX1095" fmla="*/ 1547717 w 2593942"/>
                <a:gd name="connsiteY1095" fmla="*/ 380809 h 538123"/>
                <a:gd name="connsiteX1096" fmla="*/ 1536096 w 2593942"/>
                <a:gd name="connsiteY1096" fmla="*/ 380809 h 538123"/>
                <a:gd name="connsiteX1097" fmla="*/ 301109 w 2593942"/>
                <a:gd name="connsiteY1097" fmla="*/ 380166 h 538123"/>
                <a:gd name="connsiteX1098" fmla="*/ 304324 w 2593942"/>
                <a:gd name="connsiteY1098" fmla="*/ 380333 h 538123"/>
                <a:gd name="connsiteX1099" fmla="*/ 302419 w 2593942"/>
                <a:gd name="connsiteY1099" fmla="*/ 391763 h 538123"/>
                <a:gd name="connsiteX1100" fmla="*/ 295275 w 2593942"/>
                <a:gd name="connsiteY1100" fmla="*/ 388238 h 538123"/>
                <a:gd name="connsiteX1101" fmla="*/ 299752 w 2593942"/>
                <a:gd name="connsiteY1101" fmla="*/ 383285 h 538123"/>
                <a:gd name="connsiteX1102" fmla="*/ 301109 w 2593942"/>
                <a:gd name="connsiteY1102" fmla="*/ 380166 h 538123"/>
                <a:gd name="connsiteX1103" fmla="*/ 535495 w 2593942"/>
                <a:gd name="connsiteY1103" fmla="*/ 378809 h 538123"/>
                <a:gd name="connsiteX1104" fmla="*/ 530446 w 2593942"/>
                <a:gd name="connsiteY1104" fmla="*/ 378905 h 538123"/>
                <a:gd name="connsiteX1105" fmla="*/ 527875 w 2593942"/>
                <a:gd name="connsiteY1105" fmla="*/ 381000 h 538123"/>
                <a:gd name="connsiteX1106" fmla="*/ 517493 w 2593942"/>
                <a:gd name="connsiteY1106" fmla="*/ 380333 h 538123"/>
                <a:gd name="connsiteX1107" fmla="*/ 512063 w 2593942"/>
                <a:gd name="connsiteY1107" fmla="*/ 380524 h 538123"/>
                <a:gd name="connsiteX1108" fmla="*/ 514730 w 2593942"/>
                <a:gd name="connsiteY1108" fmla="*/ 383476 h 538123"/>
                <a:gd name="connsiteX1109" fmla="*/ 516540 w 2593942"/>
                <a:gd name="connsiteY1109" fmla="*/ 383762 h 538123"/>
                <a:gd name="connsiteX1110" fmla="*/ 518064 w 2593942"/>
                <a:gd name="connsiteY1110" fmla="*/ 384048 h 538123"/>
                <a:gd name="connsiteX1111" fmla="*/ 521874 w 2593942"/>
                <a:gd name="connsiteY1111" fmla="*/ 387572 h 538123"/>
                <a:gd name="connsiteX1112" fmla="*/ 527779 w 2593942"/>
                <a:gd name="connsiteY1112" fmla="*/ 393954 h 538123"/>
                <a:gd name="connsiteX1113" fmla="*/ 528827 w 2593942"/>
                <a:gd name="connsiteY1113" fmla="*/ 389191 h 538123"/>
                <a:gd name="connsiteX1114" fmla="*/ 527970 w 2593942"/>
                <a:gd name="connsiteY1114" fmla="*/ 388048 h 538123"/>
                <a:gd name="connsiteX1115" fmla="*/ 527303 w 2593942"/>
                <a:gd name="connsiteY1115" fmla="*/ 387096 h 538123"/>
                <a:gd name="connsiteX1116" fmla="*/ 528827 w 2593942"/>
                <a:gd name="connsiteY1116" fmla="*/ 384429 h 538123"/>
                <a:gd name="connsiteX1117" fmla="*/ 533114 w 2593942"/>
                <a:gd name="connsiteY1117" fmla="*/ 383953 h 538123"/>
                <a:gd name="connsiteX1118" fmla="*/ 535495 w 2593942"/>
                <a:gd name="connsiteY1118" fmla="*/ 378809 h 538123"/>
                <a:gd name="connsiteX1119" fmla="*/ 1780222 w 2593942"/>
                <a:gd name="connsiteY1119" fmla="*/ 378333 h 538123"/>
                <a:gd name="connsiteX1120" fmla="*/ 1772221 w 2593942"/>
                <a:gd name="connsiteY1120" fmla="*/ 378714 h 538123"/>
                <a:gd name="connsiteX1121" fmla="*/ 1764696 w 2593942"/>
                <a:gd name="connsiteY1121" fmla="*/ 383096 h 538123"/>
                <a:gd name="connsiteX1122" fmla="*/ 1756123 w 2593942"/>
                <a:gd name="connsiteY1122" fmla="*/ 388239 h 538123"/>
                <a:gd name="connsiteX1123" fmla="*/ 1751456 w 2593942"/>
                <a:gd name="connsiteY1123" fmla="*/ 388620 h 538123"/>
                <a:gd name="connsiteX1124" fmla="*/ 1753933 w 2593942"/>
                <a:gd name="connsiteY1124" fmla="*/ 390239 h 538123"/>
                <a:gd name="connsiteX1125" fmla="*/ 1760886 w 2593942"/>
                <a:gd name="connsiteY1125" fmla="*/ 390811 h 538123"/>
                <a:gd name="connsiteX1126" fmla="*/ 1768792 w 2593942"/>
                <a:gd name="connsiteY1126" fmla="*/ 392144 h 538123"/>
                <a:gd name="connsiteX1127" fmla="*/ 1770602 w 2593942"/>
                <a:gd name="connsiteY1127" fmla="*/ 391763 h 538123"/>
                <a:gd name="connsiteX1128" fmla="*/ 1775173 w 2593942"/>
                <a:gd name="connsiteY1128" fmla="*/ 390811 h 538123"/>
                <a:gd name="connsiteX1129" fmla="*/ 1787556 w 2593942"/>
                <a:gd name="connsiteY1129" fmla="*/ 385572 h 538123"/>
                <a:gd name="connsiteX1130" fmla="*/ 1790223 w 2593942"/>
                <a:gd name="connsiteY1130" fmla="*/ 387096 h 538123"/>
                <a:gd name="connsiteX1131" fmla="*/ 1796414 w 2593942"/>
                <a:gd name="connsiteY1131" fmla="*/ 384143 h 538123"/>
                <a:gd name="connsiteX1132" fmla="*/ 1797272 w 2593942"/>
                <a:gd name="connsiteY1132" fmla="*/ 384810 h 538123"/>
                <a:gd name="connsiteX1133" fmla="*/ 1803082 w 2593942"/>
                <a:gd name="connsiteY1133" fmla="*/ 387096 h 538123"/>
                <a:gd name="connsiteX1134" fmla="*/ 1802796 w 2593942"/>
                <a:gd name="connsiteY1134" fmla="*/ 379571 h 538123"/>
                <a:gd name="connsiteX1135" fmla="*/ 1785365 w 2593942"/>
                <a:gd name="connsiteY1135" fmla="*/ 379571 h 538123"/>
                <a:gd name="connsiteX1136" fmla="*/ 1782127 w 2593942"/>
                <a:gd name="connsiteY1136" fmla="*/ 378809 h 538123"/>
                <a:gd name="connsiteX1137" fmla="*/ 2066257 w 2593942"/>
                <a:gd name="connsiteY1137" fmla="*/ 376523 h 538123"/>
                <a:gd name="connsiteX1138" fmla="*/ 2058638 w 2593942"/>
                <a:gd name="connsiteY1138" fmla="*/ 378809 h 538123"/>
                <a:gd name="connsiteX1139" fmla="*/ 2054637 w 2593942"/>
                <a:gd name="connsiteY1139" fmla="*/ 377666 h 538123"/>
                <a:gd name="connsiteX1140" fmla="*/ 2062162 w 2593942"/>
                <a:gd name="connsiteY1140" fmla="*/ 385000 h 538123"/>
                <a:gd name="connsiteX1141" fmla="*/ 2073497 w 2593942"/>
                <a:gd name="connsiteY1141" fmla="*/ 387858 h 538123"/>
                <a:gd name="connsiteX1142" fmla="*/ 2073020 w 2593942"/>
                <a:gd name="connsiteY1142" fmla="*/ 382238 h 538123"/>
                <a:gd name="connsiteX1143" fmla="*/ 2066257 w 2593942"/>
                <a:gd name="connsiteY1143" fmla="*/ 376523 h 538123"/>
                <a:gd name="connsiteX1144" fmla="*/ 1251965 w 2593942"/>
                <a:gd name="connsiteY1144" fmla="*/ 376523 h 538123"/>
                <a:gd name="connsiteX1145" fmla="*/ 1245584 w 2593942"/>
                <a:gd name="connsiteY1145" fmla="*/ 376618 h 538123"/>
                <a:gd name="connsiteX1146" fmla="*/ 1238059 w 2593942"/>
                <a:gd name="connsiteY1146" fmla="*/ 379000 h 538123"/>
                <a:gd name="connsiteX1147" fmla="*/ 1237106 w 2593942"/>
                <a:gd name="connsiteY1147" fmla="*/ 379857 h 538123"/>
                <a:gd name="connsiteX1148" fmla="*/ 1236249 w 2593942"/>
                <a:gd name="connsiteY1148" fmla="*/ 380619 h 538123"/>
                <a:gd name="connsiteX1149" fmla="*/ 1237297 w 2593942"/>
                <a:gd name="connsiteY1149" fmla="*/ 383667 h 538123"/>
                <a:gd name="connsiteX1150" fmla="*/ 1242631 w 2593942"/>
                <a:gd name="connsiteY1150" fmla="*/ 384334 h 538123"/>
                <a:gd name="connsiteX1151" fmla="*/ 1253108 w 2593942"/>
                <a:gd name="connsiteY1151" fmla="*/ 378333 h 538123"/>
                <a:gd name="connsiteX1152" fmla="*/ 1251965 w 2593942"/>
                <a:gd name="connsiteY1152" fmla="*/ 376523 h 538123"/>
                <a:gd name="connsiteX1153" fmla="*/ 602837 w 2593942"/>
                <a:gd name="connsiteY1153" fmla="*/ 375380 h 538123"/>
                <a:gd name="connsiteX1154" fmla="*/ 593978 w 2593942"/>
                <a:gd name="connsiteY1154" fmla="*/ 377666 h 538123"/>
                <a:gd name="connsiteX1155" fmla="*/ 598455 w 2593942"/>
                <a:gd name="connsiteY1155" fmla="*/ 380905 h 538123"/>
                <a:gd name="connsiteX1156" fmla="*/ 608933 w 2593942"/>
                <a:gd name="connsiteY1156" fmla="*/ 378238 h 538123"/>
                <a:gd name="connsiteX1157" fmla="*/ 608933 w 2593942"/>
                <a:gd name="connsiteY1157" fmla="*/ 377571 h 538123"/>
                <a:gd name="connsiteX1158" fmla="*/ 607028 w 2593942"/>
                <a:gd name="connsiteY1158" fmla="*/ 375666 h 538123"/>
                <a:gd name="connsiteX1159" fmla="*/ 2102453 w 2593942"/>
                <a:gd name="connsiteY1159" fmla="*/ 372618 h 538123"/>
                <a:gd name="connsiteX1160" fmla="*/ 2095214 w 2593942"/>
                <a:gd name="connsiteY1160" fmla="*/ 376618 h 538123"/>
                <a:gd name="connsiteX1161" fmla="*/ 2096642 w 2593942"/>
                <a:gd name="connsiteY1161" fmla="*/ 378619 h 538123"/>
                <a:gd name="connsiteX1162" fmla="*/ 2102357 w 2593942"/>
                <a:gd name="connsiteY1162" fmla="*/ 381571 h 538123"/>
                <a:gd name="connsiteX1163" fmla="*/ 2104834 w 2593942"/>
                <a:gd name="connsiteY1163" fmla="*/ 379666 h 538123"/>
                <a:gd name="connsiteX1164" fmla="*/ 2111787 w 2593942"/>
                <a:gd name="connsiteY1164" fmla="*/ 376904 h 538123"/>
                <a:gd name="connsiteX1165" fmla="*/ 2111216 w 2593942"/>
                <a:gd name="connsiteY1165" fmla="*/ 376238 h 538123"/>
                <a:gd name="connsiteX1166" fmla="*/ 2106263 w 2593942"/>
                <a:gd name="connsiteY1166" fmla="*/ 373475 h 538123"/>
                <a:gd name="connsiteX1167" fmla="*/ 2377440 w 2593942"/>
                <a:gd name="connsiteY1167" fmla="*/ 371855 h 538123"/>
                <a:gd name="connsiteX1168" fmla="*/ 2384584 w 2593942"/>
                <a:gd name="connsiteY1168" fmla="*/ 377285 h 538123"/>
                <a:gd name="connsiteX1169" fmla="*/ 2379821 w 2593942"/>
                <a:gd name="connsiteY1169" fmla="*/ 375475 h 538123"/>
                <a:gd name="connsiteX1170" fmla="*/ 2377345 w 2593942"/>
                <a:gd name="connsiteY1170" fmla="*/ 374523 h 538123"/>
                <a:gd name="connsiteX1171" fmla="*/ 2377440 w 2593942"/>
                <a:gd name="connsiteY1171" fmla="*/ 371855 h 538123"/>
                <a:gd name="connsiteX1172" fmla="*/ 1259014 w 2593942"/>
                <a:gd name="connsiteY1172" fmla="*/ 371665 h 538123"/>
                <a:gd name="connsiteX1173" fmla="*/ 1256632 w 2593942"/>
                <a:gd name="connsiteY1173" fmla="*/ 373951 h 538123"/>
                <a:gd name="connsiteX1174" fmla="*/ 1261776 w 2593942"/>
                <a:gd name="connsiteY1174" fmla="*/ 379571 h 538123"/>
                <a:gd name="connsiteX1175" fmla="*/ 1263586 w 2593942"/>
                <a:gd name="connsiteY1175" fmla="*/ 379571 h 538123"/>
                <a:gd name="connsiteX1176" fmla="*/ 1264348 w 2593942"/>
                <a:gd name="connsiteY1176" fmla="*/ 379571 h 538123"/>
                <a:gd name="connsiteX1177" fmla="*/ 1267396 w 2593942"/>
                <a:gd name="connsiteY1177" fmla="*/ 376142 h 538123"/>
                <a:gd name="connsiteX1178" fmla="*/ 1259014 w 2593942"/>
                <a:gd name="connsiteY1178" fmla="*/ 371665 h 538123"/>
                <a:gd name="connsiteX1179" fmla="*/ 1755647 w 2593942"/>
                <a:gd name="connsiteY1179" fmla="*/ 369761 h 538123"/>
                <a:gd name="connsiteX1180" fmla="*/ 1753076 w 2593942"/>
                <a:gd name="connsiteY1180" fmla="*/ 371570 h 538123"/>
                <a:gd name="connsiteX1181" fmla="*/ 1749265 w 2593942"/>
                <a:gd name="connsiteY1181" fmla="*/ 375285 h 538123"/>
                <a:gd name="connsiteX1182" fmla="*/ 1749647 w 2593942"/>
                <a:gd name="connsiteY1182" fmla="*/ 375285 h 538123"/>
                <a:gd name="connsiteX1183" fmla="*/ 1754123 w 2593942"/>
                <a:gd name="connsiteY1183" fmla="*/ 380429 h 538123"/>
                <a:gd name="connsiteX1184" fmla="*/ 1753838 w 2593942"/>
                <a:gd name="connsiteY1184" fmla="*/ 380809 h 538123"/>
                <a:gd name="connsiteX1185" fmla="*/ 1759838 w 2593942"/>
                <a:gd name="connsiteY1185" fmla="*/ 381667 h 538123"/>
                <a:gd name="connsiteX1186" fmla="*/ 1757552 w 2593942"/>
                <a:gd name="connsiteY1186" fmla="*/ 372046 h 538123"/>
                <a:gd name="connsiteX1187" fmla="*/ 1755933 w 2593942"/>
                <a:gd name="connsiteY1187" fmla="*/ 370141 h 538123"/>
                <a:gd name="connsiteX1188" fmla="*/ 2286186 w 2593942"/>
                <a:gd name="connsiteY1188" fmla="*/ 369288 h 538123"/>
                <a:gd name="connsiteX1189" fmla="*/ 2285333 w 2593942"/>
                <a:gd name="connsiteY1189" fmla="*/ 369951 h 538123"/>
                <a:gd name="connsiteX1190" fmla="*/ 2283332 w 2593942"/>
                <a:gd name="connsiteY1190" fmla="*/ 371570 h 538123"/>
                <a:gd name="connsiteX1191" fmla="*/ 2281875 w 2593942"/>
                <a:gd name="connsiteY1191" fmla="*/ 372369 h 538123"/>
                <a:gd name="connsiteX1192" fmla="*/ 2273045 w 2593942"/>
                <a:gd name="connsiteY1192" fmla="*/ 372046 h 538123"/>
                <a:gd name="connsiteX1193" fmla="*/ 2273161 w 2593942"/>
                <a:gd name="connsiteY1193" fmla="*/ 371980 h 538123"/>
                <a:gd name="connsiteX1194" fmla="*/ 1839563 w 2593942"/>
                <a:gd name="connsiteY1194" fmla="*/ 369284 h 538123"/>
                <a:gd name="connsiteX1195" fmla="*/ 1834038 w 2593942"/>
                <a:gd name="connsiteY1195" fmla="*/ 376142 h 538123"/>
                <a:gd name="connsiteX1196" fmla="*/ 1836134 w 2593942"/>
                <a:gd name="connsiteY1196" fmla="*/ 379095 h 538123"/>
                <a:gd name="connsiteX1197" fmla="*/ 1843658 w 2593942"/>
                <a:gd name="connsiteY1197" fmla="*/ 377857 h 538123"/>
                <a:gd name="connsiteX1198" fmla="*/ 1851469 w 2593942"/>
                <a:gd name="connsiteY1198" fmla="*/ 380238 h 538123"/>
                <a:gd name="connsiteX1199" fmla="*/ 1846516 w 2593942"/>
                <a:gd name="connsiteY1199" fmla="*/ 374428 h 538123"/>
                <a:gd name="connsiteX1200" fmla="*/ 1839563 w 2593942"/>
                <a:gd name="connsiteY1200" fmla="*/ 369284 h 538123"/>
                <a:gd name="connsiteX1201" fmla="*/ 2123122 w 2593942"/>
                <a:gd name="connsiteY1201" fmla="*/ 367665 h 538123"/>
                <a:gd name="connsiteX1202" fmla="*/ 2113978 w 2593942"/>
                <a:gd name="connsiteY1202" fmla="*/ 376714 h 538123"/>
                <a:gd name="connsiteX1203" fmla="*/ 2116264 w 2593942"/>
                <a:gd name="connsiteY1203" fmla="*/ 377380 h 538123"/>
                <a:gd name="connsiteX1204" fmla="*/ 2120931 w 2593942"/>
                <a:gd name="connsiteY1204" fmla="*/ 378714 h 538123"/>
                <a:gd name="connsiteX1205" fmla="*/ 2127313 w 2593942"/>
                <a:gd name="connsiteY1205" fmla="*/ 369761 h 538123"/>
                <a:gd name="connsiteX1206" fmla="*/ 2123122 w 2593942"/>
                <a:gd name="connsiteY1206" fmla="*/ 367665 h 538123"/>
                <a:gd name="connsiteX1207" fmla="*/ 1316164 w 2593942"/>
                <a:gd name="connsiteY1207" fmla="*/ 367189 h 538123"/>
                <a:gd name="connsiteX1208" fmla="*/ 1310354 w 2593942"/>
                <a:gd name="connsiteY1208" fmla="*/ 368713 h 538123"/>
                <a:gd name="connsiteX1209" fmla="*/ 1308353 w 2593942"/>
                <a:gd name="connsiteY1209" fmla="*/ 369761 h 538123"/>
                <a:gd name="connsiteX1210" fmla="*/ 1304162 w 2593942"/>
                <a:gd name="connsiteY1210" fmla="*/ 371856 h 538123"/>
                <a:gd name="connsiteX1211" fmla="*/ 1310068 w 2593942"/>
                <a:gd name="connsiteY1211" fmla="*/ 375475 h 538123"/>
                <a:gd name="connsiteX1212" fmla="*/ 1314735 w 2593942"/>
                <a:gd name="connsiteY1212" fmla="*/ 370904 h 538123"/>
                <a:gd name="connsiteX1213" fmla="*/ 1316069 w 2593942"/>
                <a:gd name="connsiteY1213" fmla="*/ 369570 h 538123"/>
                <a:gd name="connsiteX1214" fmla="*/ 1316640 w 2593942"/>
                <a:gd name="connsiteY1214" fmla="*/ 368998 h 538123"/>
                <a:gd name="connsiteX1215" fmla="*/ 1316164 w 2593942"/>
                <a:gd name="connsiteY1215" fmla="*/ 367189 h 538123"/>
                <a:gd name="connsiteX1216" fmla="*/ 1781365 w 2593942"/>
                <a:gd name="connsiteY1216" fmla="*/ 366522 h 538123"/>
                <a:gd name="connsiteX1217" fmla="*/ 1775173 w 2593942"/>
                <a:gd name="connsiteY1217" fmla="*/ 366713 h 538123"/>
                <a:gd name="connsiteX1218" fmla="*/ 1762696 w 2593942"/>
                <a:gd name="connsiteY1218" fmla="*/ 372142 h 538123"/>
                <a:gd name="connsiteX1219" fmla="*/ 1768411 w 2593942"/>
                <a:gd name="connsiteY1219" fmla="*/ 373666 h 538123"/>
                <a:gd name="connsiteX1220" fmla="*/ 1779365 w 2593942"/>
                <a:gd name="connsiteY1220" fmla="*/ 372999 h 538123"/>
                <a:gd name="connsiteX1221" fmla="*/ 1785651 w 2593942"/>
                <a:gd name="connsiteY1221" fmla="*/ 371570 h 538123"/>
                <a:gd name="connsiteX1222" fmla="*/ 1781365 w 2593942"/>
                <a:gd name="connsiteY1222" fmla="*/ 366522 h 538123"/>
                <a:gd name="connsiteX1223" fmla="*/ 1812416 w 2593942"/>
                <a:gd name="connsiteY1223" fmla="*/ 366427 h 538123"/>
                <a:gd name="connsiteX1224" fmla="*/ 1801939 w 2593942"/>
                <a:gd name="connsiteY1224" fmla="*/ 368617 h 538123"/>
                <a:gd name="connsiteX1225" fmla="*/ 1798415 w 2593942"/>
                <a:gd name="connsiteY1225" fmla="*/ 368522 h 538123"/>
                <a:gd name="connsiteX1226" fmla="*/ 1803177 w 2593942"/>
                <a:gd name="connsiteY1226" fmla="*/ 374332 h 538123"/>
                <a:gd name="connsiteX1227" fmla="*/ 1804606 w 2593942"/>
                <a:gd name="connsiteY1227" fmla="*/ 372713 h 538123"/>
                <a:gd name="connsiteX1228" fmla="*/ 1805082 w 2593942"/>
                <a:gd name="connsiteY1228" fmla="*/ 372428 h 538123"/>
                <a:gd name="connsiteX1229" fmla="*/ 1808321 w 2593942"/>
                <a:gd name="connsiteY1229" fmla="*/ 371284 h 538123"/>
                <a:gd name="connsiteX1230" fmla="*/ 1809178 w 2593942"/>
                <a:gd name="connsiteY1230" fmla="*/ 371094 h 538123"/>
                <a:gd name="connsiteX1231" fmla="*/ 1812702 w 2593942"/>
                <a:gd name="connsiteY1231" fmla="*/ 369761 h 538123"/>
                <a:gd name="connsiteX1232" fmla="*/ 1812607 w 2593942"/>
                <a:gd name="connsiteY1232" fmla="*/ 368998 h 538123"/>
                <a:gd name="connsiteX1233" fmla="*/ 319373 w 2593942"/>
                <a:gd name="connsiteY1233" fmla="*/ 365188 h 538123"/>
                <a:gd name="connsiteX1234" fmla="*/ 326040 w 2593942"/>
                <a:gd name="connsiteY1234" fmla="*/ 368712 h 538123"/>
                <a:gd name="connsiteX1235" fmla="*/ 333279 w 2593942"/>
                <a:gd name="connsiteY1235" fmla="*/ 368045 h 538123"/>
                <a:gd name="connsiteX1236" fmla="*/ 333279 w 2593942"/>
                <a:gd name="connsiteY1236" fmla="*/ 368331 h 538123"/>
                <a:gd name="connsiteX1237" fmla="*/ 332232 w 2593942"/>
                <a:gd name="connsiteY1237" fmla="*/ 370998 h 538123"/>
                <a:gd name="connsiteX1238" fmla="*/ 330136 w 2593942"/>
                <a:gd name="connsiteY1238" fmla="*/ 371379 h 538123"/>
                <a:gd name="connsiteX1239" fmla="*/ 322326 w 2593942"/>
                <a:gd name="connsiteY1239" fmla="*/ 371665 h 538123"/>
                <a:gd name="connsiteX1240" fmla="*/ 320802 w 2593942"/>
                <a:gd name="connsiteY1240" fmla="*/ 371189 h 538123"/>
                <a:gd name="connsiteX1241" fmla="*/ 318992 w 2593942"/>
                <a:gd name="connsiteY1241" fmla="*/ 370617 h 538123"/>
                <a:gd name="connsiteX1242" fmla="*/ 316611 w 2593942"/>
                <a:gd name="connsiteY1242" fmla="*/ 367759 h 538123"/>
                <a:gd name="connsiteX1243" fmla="*/ 319373 w 2593942"/>
                <a:gd name="connsiteY1243" fmla="*/ 365188 h 538123"/>
                <a:gd name="connsiteX1244" fmla="*/ 1629346 w 2593942"/>
                <a:gd name="connsiteY1244" fmla="*/ 364236 h 538123"/>
                <a:gd name="connsiteX1245" fmla="*/ 1627727 w 2593942"/>
                <a:gd name="connsiteY1245" fmla="*/ 365665 h 538123"/>
                <a:gd name="connsiteX1246" fmla="*/ 1627536 w 2593942"/>
                <a:gd name="connsiteY1246" fmla="*/ 368332 h 538123"/>
                <a:gd name="connsiteX1247" fmla="*/ 1633251 w 2593942"/>
                <a:gd name="connsiteY1247" fmla="*/ 369094 h 538123"/>
                <a:gd name="connsiteX1248" fmla="*/ 1635442 w 2593942"/>
                <a:gd name="connsiteY1248" fmla="*/ 365570 h 538123"/>
                <a:gd name="connsiteX1249" fmla="*/ 1639728 w 2593942"/>
                <a:gd name="connsiteY1249" fmla="*/ 365093 h 538123"/>
                <a:gd name="connsiteX1250" fmla="*/ 1629346 w 2593942"/>
                <a:gd name="connsiteY1250" fmla="*/ 364236 h 538123"/>
                <a:gd name="connsiteX1251" fmla="*/ 2165127 w 2593942"/>
                <a:gd name="connsiteY1251" fmla="*/ 361950 h 538123"/>
                <a:gd name="connsiteX1252" fmla="*/ 2156364 w 2593942"/>
                <a:gd name="connsiteY1252" fmla="*/ 363283 h 538123"/>
                <a:gd name="connsiteX1253" fmla="*/ 2154078 w 2593942"/>
                <a:gd name="connsiteY1253" fmla="*/ 362236 h 538123"/>
                <a:gd name="connsiteX1254" fmla="*/ 2149411 w 2593942"/>
                <a:gd name="connsiteY1254" fmla="*/ 362807 h 538123"/>
                <a:gd name="connsiteX1255" fmla="*/ 2148363 w 2593942"/>
                <a:gd name="connsiteY1255" fmla="*/ 364141 h 538123"/>
                <a:gd name="connsiteX1256" fmla="*/ 2143124 w 2593942"/>
                <a:gd name="connsiteY1256" fmla="*/ 364903 h 538123"/>
                <a:gd name="connsiteX1257" fmla="*/ 2142934 w 2593942"/>
                <a:gd name="connsiteY1257" fmla="*/ 365093 h 538123"/>
                <a:gd name="connsiteX1258" fmla="*/ 2137981 w 2593942"/>
                <a:gd name="connsiteY1258" fmla="*/ 371094 h 538123"/>
                <a:gd name="connsiteX1259" fmla="*/ 2137600 w 2593942"/>
                <a:gd name="connsiteY1259" fmla="*/ 372237 h 538123"/>
                <a:gd name="connsiteX1260" fmla="*/ 2142553 w 2593942"/>
                <a:gd name="connsiteY1260" fmla="*/ 373951 h 538123"/>
                <a:gd name="connsiteX1261" fmla="*/ 2146553 w 2593942"/>
                <a:gd name="connsiteY1261" fmla="*/ 372237 h 538123"/>
                <a:gd name="connsiteX1262" fmla="*/ 2147982 w 2593942"/>
                <a:gd name="connsiteY1262" fmla="*/ 373571 h 538123"/>
                <a:gd name="connsiteX1263" fmla="*/ 2148839 w 2593942"/>
                <a:gd name="connsiteY1263" fmla="*/ 374428 h 538123"/>
                <a:gd name="connsiteX1264" fmla="*/ 2153030 w 2593942"/>
                <a:gd name="connsiteY1264" fmla="*/ 373189 h 538123"/>
                <a:gd name="connsiteX1265" fmla="*/ 2152935 w 2593942"/>
                <a:gd name="connsiteY1265" fmla="*/ 372142 h 538123"/>
                <a:gd name="connsiteX1266" fmla="*/ 2152745 w 2593942"/>
                <a:gd name="connsiteY1266" fmla="*/ 370522 h 538123"/>
                <a:gd name="connsiteX1267" fmla="*/ 2155031 w 2593942"/>
                <a:gd name="connsiteY1267" fmla="*/ 368617 h 538123"/>
                <a:gd name="connsiteX1268" fmla="*/ 2155507 w 2593942"/>
                <a:gd name="connsiteY1268" fmla="*/ 369761 h 538123"/>
                <a:gd name="connsiteX1269" fmla="*/ 2156555 w 2593942"/>
                <a:gd name="connsiteY1269" fmla="*/ 372237 h 538123"/>
                <a:gd name="connsiteX1270" fmla="*/ 2161317 w 2593942"/>
                <a:gd name="connsiteY1270" fmla="*/ 372237 h 538123"/>
                <a:gd name="connsiteX1271" fmla="*/ 2165794 w 2593942"/>
                <a:gd name="connsiteY1271" fmla="*/ 372713 h 538123"/>
                <a:gd name="connsiteX1272" fmla="*/ 2173033 w 2593942"/>
                <a:gd name="connsiteY1272" fmla="*/ 367951 h 538123"/>
                <a:gd name="connsiteX1273" fmla="*/ 2168080 w 2593942"/>
                <a:gd name="connsiteY1273" fmla="*/ 364236 h 538123"/>
                <a:gd name="connsiteX1274" fmla="*/ 2165984 w 2593942"/>
                <a:gd name="connsiteY1274" fmla="*/ 364046 h 538123"/>
                <a:gd name="connsiteX1275" fmla="*/ 2165127 w 2593942"/>
                <a:gd name="connsiteY1275" fmla="*/ 361950 h 538123"/>
                <a:gd name="connsiteX1276" fmla="*/ 810101 w 2593942"/>
                <a:gd name="connsiteY1276" fmla="*/ 359950 h 538123"/>
                <a:gd name="connsiteX1277" fmla="*/ 806481 w 2593942"/>
                <a:gd name="connsiteY1277" fmla="*/ 360902 h 538123"/>
                <a:gd name="connsiteX1278" fmla="*/ 794956 w 2593942"/>
                <a:gd name="connsiteY1278" fmla="*/ 369380 h 538123"/>
                <a:gd name="connsiteX1279" fmla="*/ 794860 w 2593942"/>
                <a:gd name="connsiteY1279" fmla="*/ 370904 h 538123"/>
                <a:gd name="connsiteX1280" fmla="*/ 794765 w 2593942"/>
                <a:gd name="connsiteY1280" fmla="*/ 371665 h 538123"/>
                <a:gd name="connsiteX1281" fmla="*/ 799814 w 2593942"/>
                <a:gd name="connsiteY1281" fmla="*/ 372142 h 538123"/>
                <a:gd name="connsiteX1282" fmla="*/ 799718 w 2593942"/>
                <a:gd name="connsiteY1282" fmla="*/ 371665 h 538123"/>
                <a:gd name="connsiteX1283" fmla="*/ 799052 w 2593942"/>
                <a:gd name="connsiteY1283" fmla="*/ 367951 h 538123"/>
                <a:gd name="connsiteX1284" fmla="*/ 809529 w 2593942"/>
                <a:gd name="connsiteY1284" fmla="*/ 366236 h 538123"/>
                <a:gd name="connsiteX1285" fmla="*/ 812291 w 2593942"/>
                <a:gd name="connsiteY1285" fmla="*/ 366903 h 538123"/>
                <a:gd name="connsiteX1286" fmla="*/ 815911 w 2593942"/>
                <a:gd name="connsiteY1286" fmla="*/ 367855 h 538123"/>
                <a:gd name="connsiteX1287" fmla="*/ 810101 w 2593942"/>
                <a:gd name="connsiteY1287" fmla="*/ 359950 h 538123"/>
                <a:gd name="connsiteX1288" fmla="*/ 1766506 w 2593942"/>
                <a:gd name="connsiteY1288" fmla="*/ 356902 h 538123"/>
                <a:gd name="connsiteX1289" fmla="*/ 1764410 w 2593942"/>
                <a:gd name="connsiteY1289" fmla="*/ 362331 h 538123"/>
                <a:gd name="connsiteX1290" fmla="*/ 1774126 w 2593942"/>
                <a:gd name="connsiteY1290" fmla="*/ 362236 h 538123"/>
                <a:gd name="connsiteX1291" fmla="*/ 1766506 w 2593942"/>
                <a:gd name="connsiteY1291" fmla="*/ 356902 h 538123"/>
                <a:gd name="connsiteX1292" fmla="*/ 2207418 w 2593942"/>
                <a:gd name="connsiteY1292" fmla="*/ 355854 h 538123"/>
                <a:gd name="connsiteX1293" fmla="*/ 2202656 w 2593942"/>
                <a:gd name="connsiteY1293" fmla="*/ 356902 h 538123"/>
                <a:gd name="connsiteX1294" fmla="*/ 2201798 w 2593942"/>
                <a:gd name="connsiteY1294" fmla="*/ 357664 h 538123"/>
                <a:gd name="connsiteX1295" fmla="*/ 2195321 w 2593942"/>
                <a:gd name="connsiteY1295" fmla="*/ 358997 h 538123"/>
                <a:gd name="connsiteX1296" fmla="*/ 2186558 w 2593942"/>
                <a:gd name="connsiteY1296" fmla="*/ 364522 h 538123"/>
                <a:gd name="connsiteX1297" fmla="*/ 2187320 w 2593942"/>
                <a:gd name="connsiteY1297" fmla="*/ 367284 h 538123"/>
                <a:gd name="connsiteX1298" fmla="*/ 2193988 w 2593942"/>
                <a:gd name="connsiteY1298" fmla="*/ 367093 h 538123"/>
                <a:gd name="connsiteX1299" fmla="*/ 2196845 w 2593942"/>
                <a:gd name="connsiteY1299" fmla="*/ 362712 h 538123"/>
                <a:gd name="connsiteX1300" fmla="*/ 2204656 w 2593942"/>
                <a:gd name="connsiteY1300" fmla="*/ 364807 h 538123"/>
                <a:gd name="connsiteX1301" fmla="*/ 2205989 w 2593942"/>
                <a:gd name="connsiteY1301" fmla="*/ 364426 h 538123"/>
                <a:gd name="connsiteX1302" fmla="*/ 2207323 w 2593942"/>
                <a:gd name="connsiteY1302" fmla="*/ 364046 h 538123"/>
                <a:gd name="connsiteX1303" fmla="*/ 2212847 w 2593942"/>
                <a:gd name="connsiteY1303" fmla="*/ 358235 h 538123"/>
                <a:gd name="connsiteX1304" fmla="*/ 2208942 w 2593942"/>
                <a:gd name="connsiteY1304" fmla="*/ 356521 h 538123"/>
                <a:gd name="connsiteX1305" fmla="*/ 573500 w 2593942"/>
                <a:gd name="connsiteY1305" fmla="*/ 353282 h 538123"/>
                <a:gd name="connsiteX1306" fmla="*/ 565022 w 2593942"/>
                <a:gd name="connsiteY1306" fmla="*/ 359473 h 538123"/>
                <a:gd name="connsiteX1307" fmla="*/ 565022 w 2593942"/>
                <a:gd name="connsiteY1307" fmla="*/ 359855 h 538123"/>
                <a:gd name="connsiteX1308" fmla="*/ 561212 w 2593942"/>
                <a:gd name="connsiteY1308" fmla="*/ 359473 h 538123"/>
                <a:gd name="connsiteX1309" fmla="*/ 550735 w 2593942"/>
                <a:gd name="connsiteY1309" fmla="*/ 359759 h 538123"/>
                <a:gd name="connsiteX1310" fmla="*/ 547496 w 2593942"/>
                <a:gd name="connsiteY1310" fmla="*/ 361664 h 538123"/>
                <a:gd name="connsiteX1311" fmla="*/ 548544 w 2593942"/>
                <a:gd name="connsiteY1311" fmla="*/ 364903 h 538123"/>
                <a:gd name="connsiteX1312" fmla="*/ 549116 w 2593942"/>
                <a:gd name="connsiteY1312" fmla="*/ 365379 h 538123"/>
                <a:gd name="connsiteX1313" fmla="*/ 555307 w 2593942"/>
                <a:gd name="connsiteY1313" fmla="*/ 364617 h 538123"/>
                <a:gd name="connsiteX1314" fmla="*/ 554354 w 2593942"/>
                <a:gd name="connsiteY1314" fmla="*/ 368332 h 538123"/>
                <a:gd name="connsiteX1315" fmla="*/ 551592 w 2593942"/>
                <a:gd name="connsiteY1315" fmla="*/ 367855 h 538123"/>
                <a:gd name="connsiteX1316" fmla="*/ 547401 w 2593942"/>
                <a:gd name="connsiteY1316" fmla="*/ 368046 h 538123"/>
                <a:gd name="connsiteX1317" fmla="*/ 546353 w 2593942"/>
                <a:gd name="connsiteY1317" fmla="*/ 369665 h 538123"/>
                <a:gd name="connsiteX1318" fmla="*/ 550544 w 2593942"/>
                <a:gd name="connsiteY1318" fmla="*/ 372428 h 538123"/>
                <a:gd name="connsiteX1319" fmla="*/ 555402 w 2593942"/>
                <a:gd name="connsiteY1319" fmla="*/ 376142 h 538123"/>
                <a:gd name="connsiteX1320" fmla="*/ 557117 w 2593942"/>
                <a:gd name="connsiteY1320" fmla="*/ 374618 h 538123"/>
                <a:gd name="connsiteX1321" fmla="*/ 558641 w 2593942"/>
                <a:gd name="connsiteY1321" fmla="*/ 373285 h 538123"/>
                <a:gd name="connsiteX1322" fmla="*/ 565308 w 2593942"/>
                <a:gd name="connsiteY1322" fmla="*/ 366141 h 538123"/>
                <a:gd name="connsiteX1323" fmla="*/ 577881 w 2593942"/>
                <a:gd name="connsiteY1323" fmla="*/ 361664 h 538123"/>
                <a:gd name="connsiteX1324" fmla="*/ 578643 w 2593942"/>
                <a:gd name="connsiteY1324" fmla="*/ 366713 h 538123"/>
                <a:gd name="connsiteX1325" fmla="*/ 572452 w 2593942"/>
                <a:gd name="connsiteY1325" fmla="*/ 372142 h 538123"/>
                <a:gd name="connsiteX1326" fmla="*/ 573118 w 2593942"/>
                <a:gd name="connsiteY1326" fmla="*/ 377476 h 538123"/>
                <a:gd name="connsiteX1327" fmla="*/ 585406 w 2593942"/>
                <a:gd name="connsiteY1327" fmla="*/ 372332 h 538123"/>
                <a:gd name="connsiteX1328" fmla="*/ 585692 w 2593942"/>
                <a:gd name="connsiteY1328" fmla="*/ 368332 h 538123"/>
                <a:gd name="connsiteX1329" fmla="*/ 585787 w 2593942"/>
                <a:gd name="connsiteY1329" fmla="*/ 367665 h 538123"/>
                <a:gd name="connsiteX1330" fmla="*/ 587025 w 2593942"/>
                <a:gd name="connsiteY1330" fmla="*/ 364998 h 538123"/>
                <a:gd name="connsiteX1331" fmla="*/ 579024 w 2593942"/>
                <a:gd name="connsiteY1331" fmla="*/ 362712 h 538123"/>
                <a:gd name="connsiteX1332" fmla="*/ 580262 w 2593942"/>
                <a:gd name="connsiteY1332" fmla="*/ 356330 h 538123"/>
                <a:gd name="connsiteX1333" fmla="*/ 573500 w 2593942"/>
                <a:gd name="connsiteY1333" fmla="*/ 353282 h 538123"/>
                <a:gd name="connsiteX1334" fmla="*/ 1917477 w 2593942"/>
                <a:gd name="connsiteY1334" fmla="*/ 352139 h 538123"/>
                <a:gd name="connsiteX1335" fmla="*/ 1914715 w 2593942"/>
                <a:gd name="connsiteY1335" fmla="*/ 352520 h 538123"/>
                <a:gd name="connsiteX1336" fmla="*/ 1909571 w 2593942"/>
                <a:gd name="connsiteY1336" fmla="*/ 354616 h 538123"/>
                <a:gd name="connsiteX1337" fmla="*/ 1908714 w 2593942"/>
                <a:gd name="connsiteY1337" fmla="*/ 357949 h 538123"/>
                <a:gd name="connsiteX1338" fmla="*/ 1911857 w 2593942"/>
                <a:gd name="connsiteY1338" fmla="*/ 358616 h 538123"/>
                <a:gd name="connsiteX1339" fmla="*/ 1915953 w 2593942"/>
                <a:gd name="connsiteY1339" fmla="*/ 357378 h 538123"/>
                <a:gd name="connsiteX1340" fmla="*/ 1923478 w 2593942"/>
                <a:gd name="connsiteY1340" fmla="*/ 353758 h 538123"/>
                <a:gd name="connsiteX1341" fmla="*/ 1917477 w 2593942"/>
                <a:gd name="connsiteY1341" fmla="*/ 352139 h 538123"/>
                <a:gd name="connsiteX1342" fmla="*/ 1425987 w 2593942"/>
                <a:gd name="connsiteY1342" fmla="*/ 351187 h 538123"/>
                <a:gd name="connsiteX1343" fmla="*/ 1423796 w 2593942"/>
                <a:gd name="connsiteY1343" fmla="*/ 357759 h 538123"/>
                <a:gd name="connsiteX1344" fmla="*/ 1438751 w 2593942"/>
                <a:gd name="connsiteY1344" fmla="*/ 356425 h 538123"/>
                <a:gd name="connsiteX1345" fmla="*/ 1443037 w 2593942"/>
                <a:gd name="connsiteY1345" fmla="*/ 352806 h 538123"/>
                <a:gd name="connsiteX1346" fmla="*/ 1439036 w 2593942"/>
                <a:gd name="connsiteY1346" fmla="*/ 351187 h 538123"/>
                <a:gd name="connsiteX1347" fmla="*/ 1431797 w 2593942"/>
                <a:gd name="connsiteY1347" fmla="*/ 355378 h 538123"/>
                <a:gd name="connsiteX1348" fmla="*/ 1430369 w 2593942"/>
                <a:gd name="connsiteY1348" fmla="*/ 354330 h 538123"/>
                <a:gd name="connsiteX1349" fmla="*/ 2238755 w 2593942"/>
                <a:gd name="connsiteY1349" fmla="*/ 350901 h 538123"/>
                <a:gd name="connsiteX1350" fmla="*/ 2230564 w 2593942"/>
                <a:gd name="connsiteY1350" fmla="*/ 351187 h 538123"/>
                <a:gd name="connsiteX1351" fmla="*/ 2227135 w 2593942"/>
                <a:gd name="connsiteY1351" fmla="*/ 354806 h 538123"/>
                <a:gd name="connsiteX1352" fmla="*/ 2219896 w 2593942"/>
                <a:gd name="connsiteY1352" fmla="*/ 354711 h 538123"/>
                <a:gd name="connsiteX1353" fmla="*/ 2220182 w 2593942"/>
                <a:gd name="connsiteY1353" fmla="*/ 357188 h 538123"/>
                <a:gd name="connsiteX1354" fmla="*/ 2220372 w 2593942"/>
                <a:gd name="connsiteY1354" fmla="*/ 358712 h 538123"/>
                <a:gd name="connsiteX1355" fmla="*/ 2225230 w 2593942"/>
                <a:gd name="connsiteY1355" fmla="*/ 362998 h 538123"/>
                <a:gd name="connsiteX1356" fmla="*/ 2236374 w 2593942"/>
                <a:gd name="connsiteY1356" fmla="*/ 355378 h 538123"/>
                <a:gd name="connsiteX1357" fmla="*/ 2238755 w 2593942"/>
                <a:gd name="connsiteY1357" fmla="*/ 350901 h 538123"/>
                <a:gd name="connsiteX1358" fmla="*/ 1806892 w 2593942"/>
                <a:gd name="connsiteY1358" fmla="*/ 350520 h 538123"/>
                <a:gd name="connsiteX1359" fmla="*/ 1800224 w 2593942"/>
                <a:gd name="connsiteY1359" fmla="*/ 352425 h 538123"/>
                <a:gd name="connsiteX1360" fmla="*/ 1791080 w 2593942"/>
                <a:gd name="connsiteY1360" fmla="*/ 354806 h 538123"/>
                <a:gd name="connsiteX1361" fmla="*/ 1788413 w 2593942"/>
                <a:gd name="connsiteY1361" fmla="*/ 366046 h 538123"/>
                <a:gd name="connsiteX1362" fmla="*/ 1788128 w 2593942"/>
                <a:gd name="connsiteY1362" fmla="*/ 367284 h 538123"/>
                <a:gd name="connsiteX1363" fmla="*/ 1788890 w 2593942"/>
                <a:gd name="connsiteY1363" fmla="*/ 369094 h 538123"/>
                <a:gd name="connsiteX1364" fmla="*/ 1791176 w 2593942"/>
                <a:gd name="connsiteY1364" fmla="*/ 368808 h 538123"/>
                <a:gd name="connsiteX1365" fmla="*/ 1792890 w 2593942"/>
                <a:gd name="connsiteY1365" fmla="*/ 366331 h 538123"/>
                <a:gd name="connsiteX1366" fmla="*/ 1802891 w 2593942"/>
                <a:gd name="connsiteY1366" fmla="*/ 358140 h 538123"/>
                <a:gd name="connsiteX1367" fmla="*/ 1807749 w 2593942"/>
                <a:gd name="connsiteY1367" fmla="*/ 358426 h 538123"/>
                <a:gd name="connsiteX1368" fmla="*/ 1809273 w 2593942"/>
                <a:gd name="connsiteY1368" fmla="*/ 358521 h 538123"/>
                <a:gd name="connsiteX1369" fmla="*/ 1808987 w 2593942"/>
                <a:gd name="connsiteY1369" fmla="*/ 350615 h 538123"/>
                <a:gd name="connsiteX1370" fmla="*/ 710216 w 2593942"/>
                <a:gd name="connsiteY1370" fmla="*/ 348280 h 538123"/>
                <a:gd name="connsiteX1371" fmla="*/ 711646 w 2593942"/>
                <a:gd name="connsiteY1371" fmla="*/ 349893 h 538123"/>
                <a:gd name="connsiteX1372" fmla="*/ 707385 w 2593942"/>
                <a:gd name="connsiteY1372" fmla="*/ 348888 h 538123"/>
                <a:gd name="connsiteX1373" fmla="*/ 707612 w 2593942"/>
                <a:gd name="connsiteY1373" fmla="*/ 348520 h 538123"/>
                <a:gd name="connsiteX1374" fmla="*/ 783621 w 2593942"/>
                <a:gd name="connsiteY1374" fmla="*/ 348234 h 538123"/>
                <a:gd name="connsiteX1375" fmla="*/ 775810 w 2593942"/>
                <a:gd name="connsiteY1375" fmla="*/ 350520 h 538123"/>
                <a:gd name="connsiteX1376" fmla="*/ 783716 w 2593942"/>
                <a:gd name="connsiteY1376" fmla="*/ 349567 h 538123"/>
                <a:gd name="connsiteX1377" fmla="*/ 784097 w 2593942"/>
                <a:gd name="connsiteY1377" fmla="*/ 351377 h 538123"/>
                <a:gd name="connsiteX1378" fmla="*/ 784955 w 2593942"/>
                <a:gd name="connsiteY1378" fmla="*/ 355949 h 538123"/>
                <a:gd name="connsiteX1379" fmla="*/ 793527 w 2593942"/>
                <a:gd name="connsiteY1379" fmla="*/ 353663 h 538123"/>
                <a:gd name="connsiteX1380" fmla="*/ 783621 w 2593942"/>
                <a:gd name="connsiteY1380" fmla="*/ 348234 h 538123"/>
                <a:gd name="connsiteX1381" fmla="*/ 1964340 w 2593942"/>
                <a:gd name="connsiteY1381" fmla="*/ 346138 h 538123"/>
                <a:gd name="connsiteX1382" fmla="*/ 1949481 w 2593942"/>
                <a:gd name="connsiteY1382" fmla="*/ 350711 h 538123"/>
                <a:gd name="connsiteX1383" fmla="*/ 1959101 w 2593942"/>
                <a:gd name="connsiteY1383" fmla="*/ 351758 h 538123"/>
                <a:gd name="connsiteX1384" fmla="*/ 1975865 w 2593942"/>
                <a:gd name="connsiteY1384" fmla="*/ 347663 h 538123"/>
                <a:gd name="connsiteX1385" fmla="*/ 1964340 w 2593942"/>
                <a:gd name="connsiteY1385" fmla="*/ 346138 h 538123"/>
                <a:gd name="connsiteX1386" fmla="*/ 1842325 w 2593942"/>
                <a:gd name="connsiteY1386" fmla="*/ 344710 h 538123"/>
                <a:gd name="connsiteX1387" fmla="*/ 1840420 w 2593942"/>
                <a:gd name="connsiteY1387" fmla="*/ 347281 h 538123"/>
                <a:gd name="connsiteX1388" fmla="*/ 1843658 w 2593942"/>
                <a:gd name="connsiteY1388" fmla="*/ 349377 h 538123"/>
                <a:gd name="connsiteX1389" fmla="*/ 1853850 w 2593942"/>
                <a:gd name="connsiteY1389" fmla="*/ 346996 h 538123"/>
                <a:gd name="connsiteX1390" fmla="*/ 1850326 w 2593942"/>
                <a:gd name="connsiteY1390" fmla="*/ 346805 h 538123"/>
                <a:gd name="connsiteX1391" fmla="*/ 1842325 w 2593942"/>
                <a:gd name="connsiteY1391" fmla="*/ 344710 h 538123"/>
                <a:gd name="connsiteX1392" fmla="*/ 270034 w 2593942"/>
                <a:gd name="connsiteY1392" fmla="*/ 344710 h 538123"/>
                <a:gd name="connsiteX1393" fmla="*/ 273748 w 2593942"/>
                <a:gd name="connsiteY1393" fmla="*/ 345662 h 538123"/>
                <a:gd name="connsiteX1394" fmla="*/ 276987 w 2593942"/>
                <a:gd name="connsiteY1394" fmla="*/ 350234 h 538123"/>
                <a:gd name="connsiteX1395" fmla="*/ 278892 w 2593942"/>
                <a:gd name="connsiteY1395" fmla="*/ 353187 h 538123"/>
                <a:gd name="connsiteX1396" fmla="*/ 268414 w 2593942"/>
                <a:gd name="connsiteY1396" fmla="*/ 349567 h 538123"/>
                <a:gd name="connsiteX1397" fmla="*/ 270034 w 2593942"/>
                <a:gd name="connsiteY1397" fmla="*/ 344710 h 538123"/>
                <a:gd name="connsiteX1398" fmla="*/ 1818893 w 2593942"/>
                <a:gd name="connsiteY1398" fmla="*/ 344424 h 538123"/>
                <a:gd name="connsiteX1399" fmla="*/ 1817941 w 2593942"/>
                <a:gd name="connsiteY1399" fmla="*/ 349377 h 538123"/>
                <a:gd name="connsiteX1400" fmla="*/ 1814417 w 2593942"/>
                <a:gd name="connsiteY1400" fmla="*/ 352044 h 538123"/>
                <a:gd name="connsiteX1401" fmla="*/ 1822798 w 2593942"/>
                <a:gd name="connsiteY1401" fmla="*/ 354901 h 538123"/>
                <a:gd name="connsiteX1402" fmla="*/ 1831085 w 2593942"/>
                <a:gd name="connsiteY1402" fmla="*/ 352234 h 538123"/>
                <a:gd name="connsiteX1403" fmla="*/ 1823370 w 2593942"/>
                <a:gd name="connsiteY1403" fmla="*/ 344996 h 538123"/>
                <a:gd name="connsiteX1404" fmla="*/ 1818893 w 2593942"/>
                <a:gd name="connsiteY1404" fmla="*/ 344424 h 538123"/>
                <a:gd name="connsiteX1405" fmla="*/ 585787 w 2593942"/>
                <a:gd name="connsiteY1405" fmla="*/ 344329 h 538123"/>
                <a:gd name="connsiteX1406" fmla="*/ 582929 w 2593942"/>
                <a:gd name="connsiteY1406" fmla="*/ 351758 h 538123"/>
                <a:gd name="connsiteX1407" fmla="*/ 588263 w 2593942"/>
                <a:gd name="connsiteY1407" fmla="*/ 351854 h 538123"/>
                <a:gd name="connsiteX1408" fmla="*/ 586549 w 2593942"/>
                <a:gd name="connsiteY1408" fmla="*/ 346138 h 538123"/>
                <a:gd name="connsiteX1409" fmla="*/ 585787 w 2593942"/>
                <a:gd name="connsiteY1409" fmla="*/ 344329 h 538123"/>
                <a:gd name="connsiteX1410" fmla="*/ 2187225 w 2593942"/>
                <a:gd name="connsiteY1410" fmla="*/ 344138 h 538123"/>
                <a:gd name="connsiteX1411" fmla="*/ 2186749 w 2593942"/>
                <a:gd name="connsiteY1411" fmla="*/ 345472 h 538123"/>
                <a:gd name="connsiteX1412" fmla="*/ 2185511 w 2593942"/>
                <a:gd name="connsiteY1412" fmla="*/ 348805 h 538123"/>
                <a:gd name="connsiteX1413" fmla="*/ 2178653 w 2593942"/>
                <a:gd name="connsiteY1413" fmla="*/ 347758 h 538123"/>
                <a:gd name="connsiteX1414" fmla="*/ 2172938 w 2593942"/>
                <a:gd name="connsiteY1414" fmla="*/ 350330 h 538123"/>
                <a:gd name="connsiteX1415" fmla="*/ 2174462 w 2593942"/>
                <a:gd name="connsiteY1415" fmla="*/ 351472 h 538123"/>
                <a:gd name="connsiteX1416" fmla="*/ 2178462 w 2593942"/>
                <a:gd name="connsiteY1416" fmla="*/ 354425 h 538123"/>
                <a:gd name="connsiteX1417" fmla="*/ 2181510 w 2593942"/>
                <a:gd name="connsiteY1417" fmla="*/ 362998 h 538123"/>
                <a:gd name="connsiteX1418" fmla="*/ 2183225 w 2593942"/>
                <a:gd name="connsiteY1418" fmla="*/ 356521 h 538123"/>
                <a:gd name="connsiteX1419" fmla="*/ 2184272 w 2593942"/>
                <a:gd name="connsiteY1419" fmla="*/ 353758 h 538123"/>
                <a:gd name="connsiteX1420" fmla="*/ 2190083 w 2593942"/>
                <a:gd name="connsiteY1420" fmla="*/ 346424 h 538123"/>
                <a:gd name="connsiteX1421" fmla="*/ 2190940 w 2593942"/>
                <a:gd name="connsiteY1421" fmla="*/ 345281 h 538123"/>
                <a:gd name="connsiteX1422" fmla="*/ 2187225 w 2593942"/>
                <a:gd name="connsiteY1422" fmla="*/ 344138 h 538123"/>
                <a:gd name="connsiteX1423" fmla="*/ 961739 w 2593942"/>
                <a:gd name="connsiteY1423" fmla="*/ 343662 h 538123"/>
                <a:gd name="connsiteX1424" fmla="*/ 957738 w 2593942"/>
                <a:gd name="connsiteY1424" fmla="*/ 347663 h 538123"/>
                <a:gd name="connsiteX1425" fmla="*/ 964501 w 2593942"/>
                <a:gd name="connsiteY1425" fmla="*/ 348710 h 538123"/>
                <a:gd name="connsiteX1426" fmla="*/ 969358 w 2593942"/>
                <a:gd name="connsiteY1426" fmla="*/ 352806 h 538123"/>
                <a:gd name="connsiteX1427" fmla="*/ 970502 w 2593942"/>
                <a:gd name="connsiteY1427" fmla="*/ 353758 h 538123"/>
                <a:gd name="connsiteX1428" fmla="*/ 974502 w 2593942"/>
                <a:gd name="connsiteY1428" fmla="*/ 354235 h 538123"/>
                <a:gd name="connsiteX1429" fmla="*/ 968025 w 2593942"/>
                <a:gd name="connsiteY1429" fmla="*/ 345757 h 538123"/>
                <a:gd name="connsiteX1430" fmla="*/ 961739 w 2593942"/>
                <a:gd name="connsiteY1430" fmla="*/ 343662 h 538123"/>
                <a:gd name="connsiteX1431" fmla="*/ 759142 w 2593942"/>
                <a:gd name="connsiteY1431" fmla="*/ 342995 h 538123"/>
                <a:gd name="connsiteX1432" fmla="*/ 753903 w 2593942"/>
                <a:gd name="connsiteY1432" fmla="*/ 347663 h 538123"/>
                <a:gd name="connsiteX1433" fmla="*/ 749045 w 2593942"/>
                <a:gd name="connsiteY1433" fmla="*/ 354139 h 538123"/>
                <a:gd name="connsiteX1434" fmla="*/ 749331 w 2593942"/>
                <a:gd name="connsiteY1434" fmla="*/ 354235 h 538123"/>
                <a:gd name="connsiteX1435" fmla="*/ 751617 w 2593942"/>
                <a:gd name="connsiteY1435" fmla="*/ 354425 h 538123"/>
                <a:gd name="connsiteX1436" fmla="*/ 753617 w 2593942"/>
                <a:gd name="connsiteY1436" fmla="*/ 349948 h 538123"/>
                <a:gd name="connsiteX1437" fmla="*/ 759142 w 2593942"/>
                <a:gd name="connsiteY1437" fmla="*/ 342995 h 538123"/>
                <a:gd name="connsiteX1438" fmla="*/ 746569 w 2593942"/>
                <a:gd name="connsiteY1438" fmla="*/ 340328 h 538123"/>
                <a:gd name="connsiteX1439" fmla="*/ 742568 w 2593942"/>
                <a:gd name="connsiteY1439" fmla="*/ 347091 h 538123"/>
                <a:gd name="connsiteX1440" fmla="*/ 748569 w 2593942"/>
                <a:gd name="connsiteY1440" fmla="*/ 345567 h 538123"/>
                <a:gd name="connsiteX1441" fmla="*/ 746569 w 2593942"/>
                <a:gd name="connsiteY1441" fmla="*/ 340328 h 538123"/>
                <a:gd name="connsiteX1442" fmla="*/ 844295 w 2593942"/>
                <a:gd name="connsiteY1442" fmla="*/ 339947 h 538123"/>
                <a:gd name="connsiteX1443" fmla="*/ 841152 w 2593942"/>
                <a:gd name="connsiteY1443" fmla="*/ 340995 h 538123"/>
                <a:gd name="connsiteX1444" fmla="*/ 846486 w 2593942"/>
                <a:gd name="connsiteY1444" fmla="*/ 347472 h 538123"/>
                <a:gd name="connsiteX1445" fmla="*/ 846772 w 2593942"/>
                <a:gd name="connsiteY1445" fmla="*/ 347758 h 538123"/>
                <a:gd name="connsiteX1446" fmla="*/ 854011 w 2593942"/>
                <a:gd name="connsiteY1446" fmla="*/ 342043 h 538123"/>
                <a:gd name="connsiteX1447" fmla="*/ 853439 w 2593942"/>
                <a:gd name="connsiteY1447" fmla="*/ 341186 h 538123"/>
                <a:gd name="connsiteX1448" fmla="*/ 850772 w 2593942"/>
                <a:gd name="connsiteY1448" fmla="*/ 340519 h 538123"/>
                <a:gd name="connsiteX1449" fmla="*/ 848962 w 2593942"/>
                <a:gd name="connsiteY1449" fmla="*/ 340709 h 538123"/>
                <a:gd name="connsiteX1450" fmla="*/ 846295 w 2593942"/>
                <a:gd name="connsiteY1450" fmla="*/ 340900 h 538123"/>
                <a:gd name="connsiteX1451" fmla="*/ 844295 w 2593942"/>
                <a:gd name="connsiteY1451" fmla="*/ 339947 h 538123"/>
                <a:gd name="connsiteX1452" fmla="*/ 1795176 w 2593942"/>
                <a:gd name="connsiteY1452" fmla="*/ 339376 h 538123"/>
                <a:gd name="connsiteX1453" fmla="*/ 1788985 w 2593942"/>
                <a:gd name="connsiteY1453" fmla="*/ 345091 h 538123"/>
                <a:gd name="connsiteX1454" fmla="*/ 1792700 w 2593942"/>
                <a:gd name="connsiteY1454" fmla="*/ 345757 h 538123"/>
                <a:gd name="connsiteX1455" fmla="*/ 1795176 w 2593942"/>
                <a:gd name="connsiteY1455" fmla="*/ 339376 h 538123"/>
                <a:gd name="connsiteX1456" fmla="*/ 2036540 w 2593942"/>
                <a:gd name="connsiteY1456" fmla="*/ 338995 h 538123"/>
                <a:gd name="connsiteX1457" fmla="*/ 2025205 w 2593942"/>
                <a:gd name="connsiteY1457" fmla="*/ 339566 h 538123"/>
                <a:gd name="connsiteX1458" fmla="*/ 2024824 w 2593942"/>
                <a:gd name="connsiteY1458" fmla="*/ 340614 h 538123"/>
                <a:gd name="connsiteX1459" fmla="*/ 2027205 w 2593942"/>
                <a:gd name="connsiteY1459" fmla="*/ 343376 h 538123"/>
                <a:gd name="connsiteX1460" fmla="*/ 2033968 w 2593942"/>
                <a:gd name="connsiteY1460" fmla="*/ 343186 h 538123"/>
                <a:gd name="connsiteX1461" fmla="*/ 2036540 w 2593942"/>
                <a:gd name="connsiteY1461" fmla="*/ 341757 h 538123"/>
                <a:gd name="connsiteX1462" fmla="*/ 2036540 w 2593942"/>
                <a:gd name="connsiteY1462" fmla="*/ 338995 h 538123"/>
                <a:gd name="connsiteX1463" fmla="*/ 934687 w 2593942"/>
                <a:gd name="connsiteY1463" fmla="*/ 338138 h 538123"/>
                <a:gd name="connsiteX1464" fmla="*/ 931639 w 2593942"/>
                <a:gd name="connsiteY1464" fmla="*/ 341662 h 538123"/>
                <a:gd name="connsiteX1465" fmla="*/ 941641 w 2593942"/>
                <a:gd name="connsiteY1465" fmla="*/ 343567 h 538123"/>
                <a:gd name="connsiteX1466" fmla="*/ 934687 w 2593942"/>
                <a:gd name="connsiteY1466" fmla="*/ 338138 h 538123"/>
                <a:gd name="connsiteX1467" fmla="*/ 1040415 w 2593942"/>
                <a:gd name="connsiteY1467" fmla="*/ 337471 h 538123"/>
                <a:gd name="connsiteX1468" fmla="*/ 1035462 w 2593942"/>
                <a:gd name="connsiteY1468" fmla="*/ 339280 h 538123"/>
                <a:gd name="connsiteX1469" fmla="*/ 1039081 w 2593942"/>
                <a:gd name="connsiteY1469" fmla="*/ 340423 h 538123"/>
                <a:gd name="connsiteX1470" fmla="*/ 1040510 w 2593942"/>
                <a:gd name="connsiteY1470" fmla="*/ 340900 h 538123"/>
                <a:gd name="connsiteX1471" fmla="*/ 1049178 w 2593942"/>
                <a:gd name="connsiteY1471" fmla="*/ 342709 h 538123"/>
                <a:gd name="connsiteX1472" fmla="*/ 1049845 w 2593942"/>
                <a:gd name="connsiteY1472" fmla="*/ 340042 h 538123"/>
                <a:gd name="connsiteX1473" fmla="*/ 1047464 w 2593942"/>
                <a:gd name="connsiteY1473" fmla="*/ 338709 h 538123"/>
                <a:gd name="connsiteX1474" fmla="*/ 1042130 w 2593942"/>
                <a:gd name="connsiteY1474" fmla="*/ 338804 h 538123"/>
                <a:gd name="connsiteX1475" fmla="*/ 2221991 w 2593942"/>
                <a:gd name="connsiteY1475" fmla="*/ 337280 h 538123"/>
                <a:gd name="connsiteX1476" fmla="*/ 2213228 w 2593942"/>
                <a:gd name="connsiteY1476" fmla="*/ 341471 h 538123"/>
                <a:gd name="connsiteX1477" fmla="*/ 2211704 w 2593942"/>
                <a:gd name="connsiteY1477" fmla="*/ 343376 h 538123"/>
                <a:gd name="connsiteX1478" fmla="*/ 2210561 w 2593942"/>
                <a:gd name="connsiteY1478" fmla="*/ 344900 h 538123"/>
                <a:gd name="connsiteX1479" fmla="*/ 2211133 w 2593942"/>
                <a:gd name="connsiteY1479" fmla="*/ 347281 h 538123"/>
                <a:gd name="connsiteX1480" fmla="*/ 2212562 w 2593942"/>
                <a:gd name="connsiteY1480" fmla="*/ 346996 h 538123"/>
                <a:gd name="connsiteX1481" fmla="*/ 2214467 w 2593942"/>
                <a:gd name="connsiteY1481" fmla="*/ 346520 h 538123"/>
                <a:gd name="connsiteX1482" fmla="*/ 2222753 w 2593942"/>
                <a:gd name="connsiteY1482" fmla="*/ 344996 h 538123"/>
                <a:gd name="connsiteX1483" fmla="*/ 2223706 w 2593942"/>
                <a:gd name="connsiteY1483" fmla="*/ 343853 h 538123"/>
                <a:gd name="connsiteX1484" fmla="*/ 2224944 w 2593942"/>
                <a:gd name="connsiteY1484" fmla="*/ 342519 h 538123"/>
                <a:gd name="connsiteX1485" fmla="*/ 2221991 w 2593942"/>
                <a:gd name="connsiteY1485" fmla="*/ 337280 h 538123"/>
                <a:gd name="connsiteX1486" fmla="*/ 1062894 w 2593942"/>
                <a:gd name="connsiteY1486" fmla="*/ 336423 h 538123"/>
                <a:gd name="connsiteX1487" fmla="*/ 1066895 w 2593942"/>
                <a:gd name="connsiteY1487" fmla="*/ 339280 h 538123"/>
                <a:gd name="connsiteX1488" fmla="*/ 1070133 w 2593942"/>
                <a:gd name="connsiteY1488" fmla="*/ 341662 h 538123"/>
                <a:gd name="connsiteX1489" fmla="*/ 1063466 w 2593942"/>
                <a:gd name="connsiteY1489" fmla="*/ 336423 h 538123"/>
                <a:gd name="connsiteX1490" fmla="*/ 1062894 w 2593942"/>
                <a:gd name="connsiteY1490" fmla="*/ 336423 h 538123"/>
                <a:gd name="connsiteX1491" fmla="*/ 530542 w 2593942"/>
                <a:gd name="connsiteY1491" fmla="*/ 336232 h 538123"/>
                <a:gd name="connsiteX1492" fmla="*/ 536924 w 2593942"/>
                <a:gd name="connsiteY1492" fmla="*/ 338423 h 538123"/>
                <a:gd name="connsiteX1493" fmla="*/ 532542 w 2593942"/>
                <a:gd name="connsiteY1493" fmla="*/ 342709 h 538123"/>
                <a:gd name="connsiteX1494" fmla="*/ 521874 w 2593942"/>
                <a:gd name="connsiteY1494" fmla="*/ 349281 h 538123"/>
                <a:gd name="connsiteX1495" fmla="*/ 521588 w 2593942"/>
                <a:gd name="connsiteY1495" fmla="*/ 351948 h 538123"/>
                <a:gd name="connsiteX1496" fmla="*/ 513206 w 2593942"/>
                <a:gd name="connsiteY1496" fmla="*/ 356330 h 538123"/>
                <a:gd name="connsiteX1497" fmla="*/ 509206 w 2593942"/>
                <a:gd name="connsiteY1497" fmla="*/ 357663 h 538123"/>
                <a:gd name="connsiteX1498" fmla="*/ 500157 w 2593942"/>
                <a:gd name="connsiteY1498" fmla="*/ 359092 h 538123"/>
                <a:gd name="connsiteX1499" fmla="*/ 501014 w 2593942"/>
                <a:gd name="connsiteY1499" fmla="*/ 358330 h 538123"/>
                <a:gd name="connsiteX1500" fmla="*/ 506158 w 2593942"/>
                <a:gd name="connsiteY1500" fmla="*/ 353949 h 538123"/>
                <a:gd name="connsiteX1501" fmla="*/ 501205 w 2593942"/>
                <a:gd name="connsiteY1501" fmla="*/ 348805 h 538123"/>
                <a:gd name="connsiteX1502" fmla="*/ 510635 w 2593942"/>
                <a:gd name="connsiteY1502" fmla="*/ 348329 h 538123"/>
                <a:gd name="connsiteX1503" fmla="*/ 517016 w 2593942"/>
                <a:gd name="connsiteY1503" fmla="*/ 348615 h 538123"/>
                <a:gd name="connsiteX1504" fmla="*/ 518731 w 2593942"/>
                <a:gd name="connsiteY1504" fmla="*/ 347376 h 538123"/>
                <a:gd name="connsiteX1505" fmla="*/ 525970 w 2593942"/>
                <a:gd name="connsiteY1505" fmla="*/ 342137 h 538123"/>
                <a:gd name="connsiteX1506" fmla="*/ 530542 w 2593942"/>
                <a:gd name="connsiteY1506" fmla="*/ 336232 h 538123"/>
                <a:gd name="connsiteX1507" fmla="*/ 340518 w 2593942"/>
                <a:gd name="connsiteY1507" fmla="*/ 335280 h 538123"/>
                <a:gd name="connsiteX1508" fmla="*/ 342328 w 2593942"/>
                <a:gd name="connsiteY1508" fmla="*/ 335280 h 538123"/>
                <a:gd name="connsiteX1509" fmla="*/ 344137 w 2593942"/>
                <a:gd name="connsiteY1509" fmla="*/ 335280 h 538123"/>
                <a:gd name="connsiteX1510" fmla="*/ 353186 w 2593942"/>
                <a:gd name="connsiteY1510" fmla="*/ 335851 h 538123"/>
                <a:gd name="connsiteX1511" fmla="*/ 348900 w 2593942"/>
                <a:gd name="connsiteY1511" fmla="*/ 342900 h 538123"/>
                <a:gd name="connsiteX1512" fmla="*/ 344804 w 2593942"/>
                <a:gd name="connsiteY1512" fmla="*/ 340137 h 538123"/>
                <a:gd name="connsiteX1513" fmla="*/ 341566 w 2593942"/>
                <a:gd name="connsiteY1513" fmla="*/ 337947 h 538123"/>
                <a:gd name="connsiteX1514" fmla="*/ 336041 w 2593942"/>
                <a:gd name="connsiteY1514" fmla="*/ 342423 h 538123"/>
                <a:gd name="connsiteX1515" fmla="*/ 331279 w 2593942"/>
                <a:gd name="connsiteY1515" fmla="*/ 337947 h 538123"/>
                <a:gd name="connsiteX1516" fmla="*/ 322135 w 2593942"/>
                <a:gd name="connsiteY1516" fmla="*/ 339185 h 538123"/>
                <a:gd name="connsiteX1517" fmla="*/ 326230 w 2593942"/>
                <a:gd name="connsiteY1517" fmla="*/ 335851 h 538123"/>
                <a:gd name="connsiteX1518" fmla="*/ 340518 w 2593942"/>
                <a:gd name="connsiteY1518" fmla="*/ 335280 h 538123"/>
                <a:gd name="connsiteX1519" fmla="*/ 650271 w 2593942"/>
                <a:gd name="connsiteY1519" fmla="*/ 334422 h 538123"/>
                <a:gd name="connsiteX1520" fmla="*/ 650938 w 2593942"/>
                <a:gd name="connsiteY1520" fmla="*/ 338899 h 538123"/>
                <a:gd name="connsiteX1521" fmla="*/ 658177 w 2593942"/>
                <a:gd name="connsiteY1521" fmla="*/ 343566 h 538123"/>
                <a:gd name="connsiteX1522" fmla="*/ 664749 w 2593942"/>
                <a:gd name="connsiteY1522" fmla="*/ 337756 h 538123"/>
                <a:gd name="connsiteX1523" fmla="*/ 665130 w 2593942"/>
                <a:gd name="connsiteY1523" fmla="*/ 338423 h 538123"/>
                <a:gd name="connsiteX1524" fmla="*/ 665320 w 2593942"/>
                <a:gd name="connsiteY1524" fmla="*/ 342994 h 538123"/>
                <a:gd name="connsiteX1525" fmla="*/ 662177 w 2593942"/>
                <a:gd name="connsiteY1525" fmla="*/ 345376 h 538123"/>
                <a:gd name="connsiteX1526" fmla="*/ 661510 w 2593942"/>
                <a:gd name="connsiteY1526" fmla="*/ 351376 h 538123"/>
                <a:gd name="connsiteX1527" fmla="*/ 657510 w 2593942"/>
                <a:gd name="connsiteY1527" fmla="*/ 348709 h 538123"/>
                <a:gd name="connsiteX1528" fmla="*/ 657129 w 2593942"/>
                <a:gd name="connsiteY1528" fmla="*/ 348709 h 538123"/>
                <a:gd name="connsiteX1529" fmla="*/ 650557 w 2593942"/>
                <a:gd name="connsiteY1529" fmla="*/ 349472 h 538123"/>
                <a:gd name="connsiteX1530" fmla="*/ 648747 w 2593942"/>
                <a:gd name="connsiteY1530" fmla="*/ 353853 h 538123"/>
                <a:gd name="connsiteX1531" fmla="*/ 639984 w 2593942"/>
                <a:gd name="connsiteY1531" fmla="*/ 353282 h 538123"/>
                <a:gd name="connsiteX1532" fmla="*/ 636650 w 2593942"/>
                <a:gd name="connsiteY1532" fmla="*/ 346995 h 538123"/>
                <a:gd name="connsiteX1533" fmla="*/ 627983 w 2593942"/>
                <a:gd name="connsiteY1533" fmla="*/ 346995 h 538123"/>
                <a:gd name="connsiteX1534" fmla="*/ 622363 w 2593942"/>
                <a:gd name="connsiteY1534" fmla="*/ 343185 h 538123"/>
                <a:gd name="connsiteX1535" fmla="*/ 617219 w 2593942"/>
                <a:gd name="connsiteY1535" fmla="*/ 334898 h 538123"/>
                <a:gd name="connsiteX1536" fmla="*/ 619315 w 2593942"/>
                <a:gd name="connsiteY1536" fmla="*/ 334517 h 538123"/>
                <a:gd name="connsiteX1537" fmla="*/ 629887 w 2593942"/>
                <a:gd name="connsiteY1537" fmla="*/ 336517 h 538123"/>
                <a:gd name="connsiteX1538" fmla="*/ 629697 w 2593942"/>
                <a:gd name="connsiteY1538" fmla="*/ 336613 h 538123"/>
                <a:gd name="connsiteX1539" fmla="*/ 623982 w 2593942"/>
                <a:gd name="connsiteY1539" fmla="*/ 339756 h 538123"/>
                <a:gd name="connsiteX1540" fmla="*/ 630078 w 2593942"/>
                <a:gd name="connsiteY1540" fmla="*/ 342614 h 538123"/>
                <a:gd name="connsiteX1541" fmla="*/ 634745 w 2593942"/>
                <a:gd name="connsiteY1541" fmla="*/ 340994 h 538123"/>
                <a:gd name="connsiteX1542" fmla="*/ 635412 w 2593942"/>
                <a:gd name="connsiteY1542" fmla="*/ 341375 h 538123"/>
                <a:gd name="connsiteX1543" fmla="*/ 637603 w 2593942"/>
                <a:gd name="connsiteY1543" fmla="*/ 341851 h 538123"/>
                <a:gd name="connsiteX1544" fmla="*/ 641508 w 2593942"/>
                <a:gd name="connsiteY1544" fmla="*/ 339280 h 538123"/>
                <a:gd name="connsiteX1545" fmla="*/ 650271 w 2593942"/>
                <a:gd name="connsiteY1545" fmla="*/ 334422 h 538123"/>
                <a:gd name="connsiteX1546" fmla="*/ 1739740 w 2593942"/>
                <a:gd name="connsiteY1546" fmla="*/ 334042 h 538123"/>
                <a:gd name="connsiteX1547" fmla="*/ 1733264 w 2593942"/>
                <a:gd name="connsiteY1547" fmla="*/ 339947 h 538123"/>
                <a:gd name="connsiteX1548" fmla="*/ 1741836 w 2593942"/>
                <a:gd name="connsiteY1548" fmla="*/ 341662 h 538123"/>
                <a:gd name="connsiteX1549" fmla="*/ 1755076 w 2593942"/>
                <a:gd name="connsiteY1549" fmla="*/ 334423 h 538123"/>
                <a:gd name="connsiteX1550" fmla="*/ 1739740 w 2593942"/>
                <a:gd name="connsiteY1550" fmla="*/ 334042 h 538123"/>
                <a:gd name="connsiteX1551" fmla="*/ 1020793 w 2593942"/>
                <a:gd name="connsiteY1551" fmla="*/ 333946 h 538123"/>
                <a:gd name="connsiteX1552" fmla="*/ 1012316 w 2593942"/>
                <a:gd name="connsiteY1552" fmla="*/ 337090 h 538123"/>
                <a:gd name="connsiteX1553" fmla="*/ 1012031 w 2593942"/>
                <a:gd name="connsiteY1553" fmla="*/ 339566 h 538123"/>
                <a:gd name="connsiteX1554" fmla="*/ 1011554 w 2593942"/>
                <a:gd name="connsiteY1554" fmla="*/ 344614 h 538123"/>
                <a:gd name="connsiteX1555" fmla="*/ 1010126 w 2593942"/>
                <a:gd name="connsiteY1555" fmla="*/ 350615 h 538123"/>
                <a:gd name="connsiteX1556" fmla="*/ 1015269 w 2593942"/>
                <a:gd name="connsiteY1556" fmla="*/ 353568 h 538123"/>
                <a:gd name="connsiteX1557" fmla="*/ 1017174 w 2593942"/>
                <a:gd name="connsiteY1557" fmla="*/ 350139 h 538123"/>
                <a:gd name="connsiteX1558" fmla="*/ 1015460 w 2593942"/>
                <a:gd name="connsiteY1558" fmla="*/ 342424 h 538123"/>
                <a:gd name="connsiteX1559" fmla="*/ 1016507 w 2593942"/>
                <a:gd name="connsiteY1559" fmla="*/ 340042 h 538123"/>
                <a:gd name="connsiteX1560" fmla="*/ 1017460 w 2593942"/>
                <a:gd name="connsiteY1560" fmla="*/ 337947 h 538123"/>
                <a:gd name="connsiteX1561" fmla="*/ 1020793 w 2593942"/>
                <a:gd name="connsiteY1561" fmla="*/ 333946 h 538123"/>
                <a:gd name="connsiteX1562" fmla="*/ 2117312 w 2593942"/>
                <a:gd name="connsiteY1562" fmla="*/ 333184 h 538123"/>
                <a:gd name="connsiteX1563" fmla="*/ 2100929 w 2593942"/>
                <a:gd name="connsiteY1563" fmla="*/ 346996 h 538123"/>
                <a:gd name="connsiteX1564" fmla="*/ 2117312 w 2593942"/>
                <a:gd name="connsiteY1564" fmla="*/ 333184 h 538123"/>
                <a:gd name="connsiteX1565" fmla="*/ 950213 w 2593942"/>
                <a:gd name="connsiteY1565" fmla="*/ 332899 h 538123"/>
                <a:gd name="connsiteX1566" fmla="*/ 949737 w 2593942"/>
                <a:gd name="connsiteY1566" fmla="*/ 337756 h 538123"/>
                <a:gd name="connsiteX1567" fmla="*/ 949070 w 2593942"/>
                <a:gd name="connsiteY1567" fmla="*/ 339662 h 538123"/>
                <a:gd name="connsiteX1568" fmla="*/ 947927 w 2593942"/>
                <a:gd name="connsiteY1568" fmla="*/ 342424 h 538123"/>
                <a:gd name="connsiteX1569" fmla="*/ 954118 w 2593942"/>
                <a:gd name="connsiteY1569" fmla="*/ 343853 h 538123"/>
                <a:gd name="connsiteX1570" fmla="*/ 953833 w 2593942"/>
                <a:gd name="connsiteY1570" fmla="*/ 343471 h 538123"/>
                <a:gd name="connsiteX1571" fmla="*/ 954404 w 2593942"/>
                <a:gd name="connsiteY1571" fmla="*/ 335851 h 538123"/>
                <a:gd name="connsiteX1572" fmla="*/ 954500 w 2593942"/>
                <a:gd name="connsiteY1572" fmla="*/ 335756 h 538123"/>
                <a:gd name="connsiteX1573" fmla="*/ 950213 w 2593942"/>
                <a:gd name="connsiteY1573" fmla="*/ 332899 h 538123"/>
                <a:gd name="connsiteX1574" fmla="*/ 1620202 w 2593942"/>
                <a:gd name="connsiteY1574" fmla="*/ 331851 h 538123"/>
                <a:gd name="connsiteX1575" fmla="*/ 1617154 w 2593942"/>
                <a:gd name="connsiteY1575" fmla="*/ 338518 h 538123"/>
                <a:gd name="connsiteX1576" fmla="*/ 1624583 w 2593942"/>
                <a:gd name="connsiteY1576" fmla="*/ 334899 h 538123"/>
                <a:gd name="connsiteX1577" fmla="*/ 1620202 w 2593942"/>
                <a:gd name="connsiteY1577" fmla="*/ 331851 h 538123"/>
                <a:gd name="connsiteX1578" fmla="*/ 384905 w 2593942"/>
                <a:gd name="connsiteY1578" fmla="*/ 331565 h 538123"/>
                <a:gd name="connsiteX1579" fmla="*/ 385381 w 2593942"/>
                <a:gd name="connsiteY1579" fmla="*/ 337566 h 538123"/>
                <a:gd name="connsiteX1580" fmla="*/ 386143 w 2593942"/>
                <a:gd name="connsiteY1580" fmla="*/ 342328 h 538123"/>
                <a:gd name="connsiteX1581" fmla="*/ 383286 w 2593942"/>
                <a:gd name="connsiteY1581" fmla="*/ 344328 h 538123"/>
                <a:gd name="connsiteX1582" fmla="*/ 381381 w 2593942"/>
                <a:gd name="connsiteY1582" fmla="*/ 345662 h 538123"/>
                <a:gd name="connsiteX1583" fmla="*/ 387191 w 2593942"/>
                <a:gd name="connsiteY1583" fmla="*/ 350329 h 538123"/>
                <a:gd name="connsiteX1584" fmla="*/ 395192 w 2593942"/>
                <a:gd name="connsiteY1584" fmla="*/ 350805 h 538123"/>
                <a:gd name="connsiteX1585" fmla="*/ 393001 w 2593942"/>
                <a:gd name="connsiteY1585" fmla="*/ 344424 h 538123"/>
                <a:gd name="connsiteX1586" fmla="*/ 401193 w 2593942"/>
                <a:gd name="connsiteY1586" fmla="*/ 346900 h 538123"/>
                <a:gd name="connsiteX1587" fmla="*/ 404431 w 2593942"/>
                <a:gd name="connsiteY1587" fmla="*/ 351758 h 538123"/>
                <a:gd name="connsiteX1588" fmla="*/ 410622 w 2593942"/>
                <a:gd name="connsiteY1588" fmla="*/ 347757 h 538123"/>
                <a:gd name="connsiteX1589" fmla="*/ 410718 w 2593942"/>
                <a:gd name="connsiteY1589" fmla="*/ 346995 h 538123"/>
                <a:gd name="connsiteX1590" fmla="*/ 413004 w 2593942"/>
                <a:gd name="connsiteY1590" fmla="*/ 344233 h 538123"/>
                <a:gd name="connsiteX1591" fmla="*/ 415575 w 2593942"/>
                <a:gd name="connsiteY1591" fmla="*/ 345662 h 538123"/>
                <a:gd name="connsiteX1592" fmla="*/ 415861 w 2593942"/>
                <a:gd name="connsiteY1592" fmla="*/ 355092 h 538123"/>
                <a:gd name="connsiteX1593" fmla="*/ 415861 w 2593942"/>
                <a:gd name="connsiteY1593" fmla="*/ 355663 h 538123"/>
                <a:gd name="connsiteX1594" fmla="*/ 416623 w 2593942"/>
                <a:gd name="connsiteY1594" fmla="*/ 360807 h 538123"/>
                <a:gd name="connsiteX1595" fmla="*/ 410146 w 2593942"/>
                <a:gd name="connsiteY1595" fmla="*/ 356901 h 538123"/>
                <a:gd name="connsiteX1596" fmla="*/ 402907 w 2593942"/>
                <a:gd name="connsiteY1596" fmla="*/ 355663 h 538123"/>
                <a:gd name="connsiteX1597" fmla="*/ 400145 w 2593942"/>
                <a:gd name="connsiteY1597" fmla="*/ 355663 h 538123"/>
                <a:gd name="connsiteX1598" fmla="*/ 391001 w 2593942"/>
                <a:gd name="connsiteY1598" fmla="*/ 356901 h 538123"/>
                <a:gd name="connsiteX1599" fmla="*/ 379666 w 2593942"/>
                <a:gd name="connsiteY1599" fmla="*/ 356425 h 538123"/>
                <a:gd name="connsiteX1600" fmla="*/ 377190 w 2593942"/>
                <a:gd name="connsiteY1600" fmla="*/ 355949 h 538123"/>
                <a:gd name="connsiteX1601" fmla="*/ 369284 w 2593942"/>
                <a:gd name="connsiteY1601" fmla="*/ 352710 h 538123"/>
                <a:gd name="connsiteX1602" fmla="*/ 367379 w 2593942"/>
                <a:gd name="connsiteY1602" fmla="*/ 351948 h 538123"/>
                <a:gd name="connsiteX1603" fmla="*/ 365093 w 2593942"/>
                <a:gd name="connsiteY1603" fmla="*/ 350996 h 538123"/>
                <a:gd name="connsiteX1604" fmla="*/ 359854 w 2593942"/>
                <a:gd name="connsiteY1604" fmla="*/ 354615 h 538123"/>
                <a:gd name="connsiteX1605" fmla="*/ 360235 w 2593942"/>
                <a:gd name="connsiteY1605" fmla="*/ 356520 h 538123"/>
                <a:gd name="connsiteX1606" fmla="*/ 360330 w 2593942"/>
                <a:gd name="connsiteY1606" fmla="*/ 357187 h 538123"/>
                <a:gd name="connsiteX1607" fmla="*/ 357187 w 2593942"/>
                <a:gd name="connsiteY1607" fmla="*/ 358330 h 538123"/>
                <a:gd name="connsiteX1608" fmla="*/ 356806 w 2593942"/>
                <a:gd name="connsiteY1608" fmla="*/ 357759 h 538123"/>
                <a:gd name="connsiteX1609" fmla="*/ 353472 w 2593942"/>
                <a:gd name="connsiteY1609" fmla="*/ 354615 h 538123"/>
                <a:gd name="connsiteX1610" fmla="*/ 351186 w 2593942"/>
                <a:gd name="connsiteY1610" fmla="*/ 357473 h 538123"/>
                <a:gd name="connsiteX1611" fmla="*/ 343662 w 2593942"/>
                <a:gd name="connsiteY1611" fmla="*/ 355473 h 538123"/>
                <a:gd name="connsiteX1612" fmla="*/ 340233 w 2593942"/>
                <a:gd name="connsiteY1612" fmla="*/ 351091 h 538123"/>
                <a:gd name="connsiteX1613" fmla="*/ 333470 w 2593942"/>
                <a:gd name="connsiteY1613" fmla="*/ 352329 h 538123"/>
                <a:gd name="connsiteX1614" fmla="*/ 330898 w 2593942"/>
                <a:gd name="connsiteY1614" fmla="*/ 356806 h 538123"/>
                <a:gd name="connsiteX1615" fmla="*/ 330422 w 2593942"/>
                <a:gd name="connsiteY1615" fmla="*/ 356520 h 538123"/>
                <a:gd name="connsiteX1616" fmla="*/ 327850 w 2593942"/>
                <a:gd name="connsiteY1616" fmla="*/ 355568 h 538123"/>
                <a:gd name="connsiteX1617" fmla="*/ 319563 w 2593942"/>
                <a:gd name="connsiteY1617" fmla="*/ 352139 h 538123"/>
                <a:gd name="connsiteX1618" fmla="*/ 317563 w 2593942"/>
                <a:gd name="connsiteY1618" fmla="*/ 353472 h 538123"/>
                <a:gd name="connsiteX1619" fmla="*/ 311943 w 2593942"/>
                <a:gd name="connsiteY1619" fmla="*/ 357282 h 538123"/>
                <a:gd name="connsiteX1620" fmla="*/ 310324 w 2593942"/>
                <a:gd name="connsiteY1620" fmla="*/ 352329 h 538123"/>
                <a:gd name="connsiteX1621" fmla="*/ 306705 w 2593942"/>
                <a:gd name="connsiteY1621" fmla="*/ 356234 h 538123"/>
                <a:gd name="connsiteX1622" fmla="*/ 305276 w 2593942"/>
                <a:gd name="connsiteY1622" fmla="*/ 351282 h 538123"/>
                <a:gd name="connsiteX1623" fmla="*/ 312515 w 2593942"/>
                <a:gd name="connsiteY1623" fmla="*/ 347091 h 538123"/>
                <a:gd name="connsiteX1624" fmla="*/ 313086 w 2593942"/>
                <a:gd name="connsiteY1624" fmla="*/ 347567 h 538123"/>
                <a:gd name="connsiteX1625" fmla="*/ 316801 w 2593942"/>
                <a:gd name="connsiteY1625" fmla="*/ 350996 h 538123"/>
                <a:gd name="connsiteX1626" fmla="*/ 326993 w 2593942"/>
                <a:gd name="connsiteY1626" fmla="*/ 348900 h 538123"/>
                <a:gd name="connsiteX1627" fmla="*/ 330708 w 2593942"/>
                <a:gd name="connsiteY1627" fmla="*/ 347376 h 538123"/>
                <a:gd name="connsiteX1628" fmla="*/ 345471 w 2593942"/>
                <a:gd name="connsiteY1628" fmla="*/ 348805 h 538123"/>
                <a:gd name="connsiteX1629" fmla="*/ 348710 w 2593942"/>
                <a:gd name="connsiteY1629" fmla="*/ 351758 h 538123"/>
                <a:gd name="connsiteX1630" fmla="*/ 353853 w 2593942"/>
                <a:gd name="connsiteY1630" fmla="*/ 348519 h 538123"/>
                <a:gd name="connsiteX1631" fmla="*/ 353663 w 2593942"/>
                <a:gd name="connsiteY1631" fmla="*/ 344519 h 538123"/>
                <a:gd name="connsiteX1632" fmla="*/ 367474 w 2593942"/>
                <a:gd name="connsiteY1632" fmla="*/ 347567 h 538123"/>
                <a:gd name="connsiteX1633" fmla="*/ 372903 w 2593942"/>
                <a:gd name="connsiteY1633" fmla="*/ 344709 h 538123"/>
                <a:gd name="connsiteX1634" fmla="*/ 362140 w 2593942"/>
                <a:gd name="connsiteY1634" fmla="*/ 339851 h 538123"/>
                <a:gd name="connsiteX1635" fmla="*/ 358140 w 2593942"/>
                <a:gd name="connsiteY1635" fmla="*/ 333660 h 538123"/>
                <a:gd name="connsiteX1636" fmla="*/ 363378 w 2593942"/>
                <a:gd name="connsiteY1636" fmla="*/ 332898 h 538123"/>
                <a:gd name="connsiteX1637" fmla="*/ 368903 w 2593942"/>
                <a:gd name="connsiteY1637" fmla="*/ 335184 h 538123"/>
                <a:gd name="connsiteX1638" fmla="*/ 369474 w 2593942"/>
                <a:gd name="connsiteY1638" fmla="*/ 334041 h 538123"/>
                <a:gd name="connsiteX1639" fmla="*/ 369951 w 2593942"/>
                <a:gd name="connsiteY1639" fmla="*/ 333089 h 538123"/>
                <a:gd name="connsiteX1640" fmla="*/ 375380 w 2593942"/>
                <a:gd name="connsiteY1640" fmla="*/ 333755 h 538123"/>
                <a:gd name="connsiteX1641" fmla="*/ 373761 w 2593942"/>
                <a:gd name="connsiteY1641" fmla="*/ 334994 h 538123"/>
                <a:gd name="connsiteX1642" fmla="*/ 370332 w 2593942"/>
                <a:gd name="connsiteY1642" fmla="*/ 337756 h 538123"/>
                <a:gd name="connsiteX1643" fmla="*/ 378999 w 2593942"/>
                <a:gd name="connsiteY1643" fmla="*/ 336423 h 538123"/>
                <a:gd name="connsiteX1644" fmla="*/ 384905 w 2593942"/>
                <a:gd name="connsiteY1644" fmla="*/ 331565 h 538123"/>
                <a:gd name="connsiteX1645" fmla="*/ 2174652 w 2593942"/>
                <a:gd name="connsiteY1645" fmla="*/ 330708 h 538123"/>
                <a:gd name="connsiteX1646" fmla="*/ 2168556 w 2593942"/>
                <a:gd name="connsiteY1646" fmla="*/ 331565 h 538123"/>
                <a:gd name="connsiteX1647" fmla="*/ 2166556 w 2593942"/>
                <a:gd name="connsiteY1647" fmla="*/ 331851 h 538123"/>
                <a:gd name="connsiteX1648" fmla="*/ 2171223 w 2593942"/>
                <a:gd name="connsiteY1648" fmla="*/ 335471 h 538123"/>
                <a:gd name="connsiteX1649" fmla="*/ 2177605 w 2593942"/>
                <a:gd name="connsiteY1649" fmla="*/ 335089 h 538123"/>
                <a:gd name="connsiteX1650" fmla="*/ 2185796 w 2593942"/>
                <a:gd name="connsiteY1650" fmla="*/ 336899 h 538123"/>
                <a:gd name="connsiteX1651" fmla="*/ 2186463 w 2593942"/>
                <a:gd name="connsiteY1651" fmla="*/ 336232 h 538123"/>
                <a:gd name="connsiteX1652" fmla="*/ 2186844 w 2593942"/>
                <a:gd name="connsiteY1652" fmla="*/ 335851 h 538123"/>
                <a:gd name="connsiteX1653" fmla="*/ 2174652 w 2593942"/>
                <a:gd name="connsiteY1653" fmla="*/ 330708 h 538123"/>
                <a:gd name="connsiteX1654" fmla="*/ 876966 w 2593942"/>
                <a:gd name="connsiteY1654" fmla="*/ 327279 h 538123"/>
                <a:gd name="connsiteX1655" fmla="*/ 876395 w 2593942"/>
                <a:gd name="connsiteY1655" fmla="*/ 338804 h 538123"/>
                <a:gd name="connsiteX1656" fmla="*/ 880681 w 2593942"/>
                <a:gd name="connsiteY1656" fmla="*/ 341186 h 538123"/>
                <a:gd name="connsiteX1657" fmla="*/ 884205 w 2593942"/>
                <a:gd name="connsiteY1657" fmla="*/ 333661 h 538123"/>
                <a:gd name="connsiteX1658" fmla="*/ 877442 w 2593942"/>
                <a:gd name="connsiteY1658" fmla="*/ 330994 h 538123"/>
                <a:gd name="connsiteX1659" fmla="*/ 876966 w 2593942"/>
                <a:gd name="connsiteY1659" fmla="*/ 327279 h 538123"/>
                <a:gd name="connsiteX1660" fmla="*/ 2554319 w 2593942"/>
                <a:gd name="connsiteY1660" fmla="*/ 323945 h 538123"/>
                <a:gd name="connsiteX1661" fmla="*/ 2557271 w 2593942"/>
                <a:gd name="connsiteY1661" fmla="*/ 326041 h 538123"/>
                <a:gd name="connsiteX1662" fmla="*/ 2560414 w 2593942"/>
                <a:gd name="connsiteY1662" fmla="*/ 328231 h 538123"/>
                <a:gd name="connsiteX1663" fmla="*/ 2565082 w 2593942"/>
                <a:gd name="connsiteY1663" fmla="*/ 327374 h 538123"/>
                <a:gd name="connsiteX1664" fmla="*/ 2562796 w 2593942"/>
                <a:gd name="connsiteY1664" fmla="*/ 332518 h 538123"/>
                <a:gd name="connsiteX1665" fmla="*/ 2558224 w 2593942"/>
                <a:gd name="connsiteY1665" fmla="*/ 332137 h 538123"/>
                <a:gd name="connsiteX1666" fmla="*/ 2554033 w 2593942"/>
                <a:gd name="connsiteY1666" fmla="*/ 332994 h 538123"/>
                <a:gd name="connsiteX1667" fmla="*/ 2548032 w 2593942"/>
                <a:gd name="connsiteY1667" fmla="*/ 329470 h 538123"/>
                <a:gd name="connsiteX1668" fmla="*/ 2554319 w 2593942"/>
                <a:gd name="connsiteY1668" fmla="*/ 323945 h 538123"/>
                <a:gd name="connsiteX1669" fmla="*/ 680560 w 2593942"/>
                <a:gd name="connsiteY1669" fmla="*/ 323374 h 538123"/>
                <a:gd name="connsiteX1670" fmla="*/ 672941 w 2593942"/>
                <a:gd name="connsiteY1670" fmla="*/ 327660 h 538123"/>
                <a:gd name="connsiteX1671" fmla="*/ 681418 w 2593942"/>
                <a:gd name="connsiteY1671" fmla="*/ 329470 h 538123"/>
                <a:gd name="connsiteX1672" fmla="*/ 680560 w 2593942"/>
                <a:gd name="connsiteY1672" fmla="*/ 323374 h 538123"/>
                <a:gd name="connsiteX1673" fmla="*/ 544258 w 2593942"/>
                <a:gd name="connsiteY1673" fmla="*/ 322897 h 538123"/>
                <a:gd name="connsiteX1674" fmla="*/ 545305 w 2593942"/>
                <a:gd name="connsiteY1674" fmla="*/ 322897 h 538123"/>
                <a:gd name="connsiteX1675" fmla="*/ 549115 w 2593942"/>
                <a:gd name="connsiteY1675" fmla="*/ 322897 h 538123"/>
                <a:gd name="connsiteX1676" fmla="*/ 549211 w 2593942"/>
                <a:gd name="connsiteY1676" fmla="*/ 327183 h 538123"/>
                <a:gd name="connsiteX1677" fmla="*/ 542353 w 2593942"/>
                <a:gd name="connsiteY1677" fmla="*/ 328421 h 538123"/>
                <a:gd name="connsiteX1678" fmla="*/ 542448 w 2593942"/>
                <a:gd name="connsiteY1678" fmla="*/ 328517 h 538123"/>
                <a:gd name="connsiteX1679" fmla="*/ 543877 w 2593942"/>
                <a:gd name="connsiteY1679" fmla="*/ 329755 h 538123"/>
                <a:gd name="connsiteX1680" fmla="*/ 543877 w 2593942"/>
                <a:gd name="connsiteY1680" fmla="*/ 333851 h 538123"/>
                <a:gd name="connsiteX1681" fmla="*/ 539495 w 2593942"/>
                <a:gd name="connsiteY1681" fmla="*/ 328993 h 538123"/>
                <a:gd name="connsiteX1682" fmla="*/ 539686 w 2593942"/>
                <a:gd name="connsiteY1682" fmla="*/ 325469 h 538123"/>
                <a:gd name="connsiteX1683" fmla="*/ 539686 w 2593942"/>
                <a:gd name="connsiteY1683" fmla="*/ 323850 h 538123"/>
                <a:gd name="connsiteX1684" fmla="*/ 544258 w 2593942"/>
                <a:gd name="connsiteY1684" fmla="*/ 322897 h 538123"/>
                <a:gd name="connsiteX1685" fmla="*/ 2129027 w 2593942"/>
                <a:gd name="connsiteY1685" fmla="*/ 322802 h 538123"/>
                <a:gd name="connsiteX1686" fmla="*/ 2129313 w 2593942"/>
                <a:gd name="connsiteY1686" fmla="*/ 325279 h 538123"/>
                <a:gd name="connsiteX1687" fmla="*/ 2142743 w 2593942"/>
                <a:gd name="connsiteY1687" fmla="*/ 325183 h 538123"/>
                <a:gd name="connsiteX1688" fmla="*/ 2129027 w 2593942"/>
                <a:gd name="connsiteY1688" fmla="*/ 322802 h 538123"/>
                <a:gd name="connsiteX1689" fmla="*/ 579109 w 2593942"/>
                <a:gd name="connsiteY1689" fmla="*/ 322318 h 538123"/>
                <a:gd name="connsiteX1690" fmla="*/ 581405 w 2593942"/>
                <a:gd name="connsiteY1690" fmla="*/ 322802 h 538123"/>
                <a:gd name="connsiteX1691" fmla="*/ 582453 w 2593942"/>
                <a:gd name="connsiteY1691" fmla="*/ 323945 h 538123"/>
                <a:gd name="connsiteX1692" fmla="*/ 583784 w 2593942"/>
                <a:gd name="connsiteY1692" fmla="*/ 325371 h 538123"/>
                <a:gd name="connsiteX1693" fmla="*/ 583978 w 2593942"/>
                <a:gd name="connsiteY1693" fmla="*/ 325183 h 538123"/>
                <a:gd name="connsiteX1694" fmla="*/ 582644 w 2593942"/>
                <a:gd name="connsiteY1694" fmla="*/ 323754 h 538123"/>
                <a:gd name="connsiteX1695" fmla="*/ 581596 w 2593942"/>
                <a:gd name="connsiteY1695" fmla="*/ 322611 h 538123"/>
                <a:gd name="connsiteX1696" fmla="*/ 849153 w 2593942"/>
                <a:gd name="connsiteY1696" fmla="*/ 320897 h 538123"/>
                <a:gd name="connsiteX1697" fmla="*/ 844676 w 2593942"/>
                <a:gd name="connsiteY1697" fmla="*/ 323659 h 538123"/>
                <a:gd name="connsiteX1698" fmla="*/ 846200 w 2593942"/>
                <a:gd name="connsiteY1698" fmla="*/ 331280 h 538123"/>
                <a:gd name="connsiteX1699" fmla="*/ 858868 w 2593942"/>
                <a:gd name="connsiteY1699" fmla="*/ 340042 h 538123"/>
                <a:gd name="connsiteX1700" fmla="*/ 863060 w 2593942"/>
                <a:gd name="connsiteY1700" fmla="*/ 341757 h 538123"/>
                <a:gd name="connsiteX1701" fmla="*/ 866298 w 2593942"/>
                <a:gd name="connsiteY1701" fmla="*/ 340995 h 538123"/>
                <a:gd name="connsiteX1702" fmla="*/ 866203 w 2593942"/>
                <a:gd name="connsiteY1702" fmla="*/ 338328 h 538123"/>
                <a:gd name="connsiteX1703" fmla="*/ 858011 w 2593942"/>
                <a:gd name="connsiteY1703" fmla="*/ 331851 h 538123"/>
                <a:gd name="connsiteX1704" fmla="*/ 857535 w 2593942"/>
                <a:gd name="connsiteY1704" fmla="*/ 330898 h 538123"/>
                <a:gd name="connsiteX1705" fmla="*/ 853058 w 2593942"/>
                <a:gd name="connsiteY1705" fmla="*/ 328803 h 538123"/>
                <a:gd name="connsiteX1706" fmla="*/ 851915 w 2593942"/>
                <a:gd name="connsiteY1706" fmla="*/ 321278 h 538123"/>
                <a:gd name="connsiteX1707" fmla="*/ 849153 w 2593942"/>
                <a:gd name="connsiteY1707" fmla="*/ 320897 h 538123"/>
                <a:gd name="connsiteX1708" fmla="*/ 830389 w 2593942"/>
                <a:gd name="connsiteY1708" fmla="*/ 319945 h 538123"/>
                <a:gd name="connsiteX1709" fmla="*/ 818768 w 2593942"/>
                <a:gd name="connsiteY1709" fmla="*/ 326041 h 538123"/>
                <a:gd name="connsiteX1710" fmla="*/ 821007 w 2593942"/>
                <a:gd name="connsiteY1710" fmla="*/ 331970 h 538123"/>
                <a:gd name="connsiteX1711" fmla="*/ 821016 w 2593942"/>
                <a:gd name="connsiteY1711" fmla="*/ 331994 h 538123"/>
                <a:gd name="connsiteX1712" fmla="*/ 820292 w 2593942"/>
                <a:gd name="connsiteY1712" fmla="*/ 331470 h 538123"/>
                <a:gd name="connsiteX1713" fmla="*/ 819721 w 2593942"/>
                <a:gd name="connsiteY1713" fmla="*/ 330137 h 538123"/>
                <a:gd name="connsiteX1714" fmla="*/ 818387 w 2593942"/>
                <a:gd name="connsiteY1714" fmla="*/ 333315 h 538123"/>
                <a:gd name="connsiteX1715" fmla="*/ 818490 w 2593942"/>
                <a:gd name="connsiteY1715" fmla="*/ 333746 h 538123"/>
                <a:gd name="connsiteX1716" fmla="*/ 816292 w 2593942"/>
                <a:gd name="connsiteY1716" fmla="*/ 335089 h 538123"/>
                <a:gd name="connsiteX1717" fmla="*/ 816673 w 2593942"/>
                <a:gd name="connsiteY1717" fmla="*/ 335566 h 538123"/>
                <a:gd name="connsiteX1718" fmla="*/ 819054 w 2593942"/>
                <a:gd name="connsiteY1718" fmla="*/ 338328 h 538123"/>
                <a:gd name="connsiteX1719" fmla="*/ 813339 w 2593942"/>
                <a:gd name="connsiteY1719" fmla="*/ 344043 h 538123"/>
                <a:gd name="connsiteX1720" fmla="*/ 812768 w 2593942"/>
                <a:gd name="connsiteY1720" fmla="*/ 344900 h 538123"/>
                <a:gd name="connsiteX1721" fmla="*/ 812101 w 2593942"/>
                <a:gd name="connsiteY1721" fmla="*/ 345853 h 538123"/>
                <a:gd name="connsiteX1722" fmla="*/ 816006 w 2593942"/>
                <a:gd name="connsiteY1722" fmla="*/ 345948 h 538123"/>
                <a:gd name="connsiteX1723" fmla="*/ 818197 w 2593942"/>
                <a:gd name="connsiteY1723" fmla="*/ 344614 h 538123"/>
                <a:gd name="connsiteX1724" fmla="*/ 820768 w 2593942"/>
                <a:gd name="connsiteY1724" fmla="*/ 343281 h 538123"/>
                <a:gd name="connsiteX1725" fmla="*/ 818490 w 2593942"/>
                <a:gd name="connsiteY1725" fmla="*/ 333746 h 538123"/>
                <a:gd name="connsiteX1726" fmla="*/ 819721 w 2593942"/>
                <a:gd name="connsiteY1726" fmla="*/ 332994 h 538123"/>
                <a:gd name="connsiteX1727" fmla="*/ 820292 w 2593942"/>
                <a:gd name="connsiteY1727" fmla="*/ 333470 h 538123"/>
                <a:gd name="connsiteX1728" fmla="*/ 822388 w 2593942"/>
                <a:gd name="connsiteY1728" fmla="*/ 335471 h 538123"/>
                <a:gd name="connsiteX1729" fmla="*/ 821016 w 2593942"/>
                <a:gd name="connsiteY1729" fmla="*/ 331994 h 538123"/>
                <a:gd name="connsiteX1730" fmla="*/ 823055 w 2593942"/>
                <a:gd name="connsiteY1730" fmla="*/ 333470 h 538123"/>
                <a:gd name="connsiteX1731" fmla="*/ 825626 w 2593942"/>
                <a:gd name="connsiteY1731" fmla="*/ 331851 h 538123"/>
                <a:gd name="connsiteX1732" fmla="*/ 826769 w 2593942"/>
                <a:gd name="connsiteY1732" fmla="*/ 329565 h 538123"/>
                <a:gd name="connsiteX1733" fmla="*/ 829722 w 2593942"/>
                <a:gd name="connsiteY1733" fmla="*/ 329470 h 538123"/>
                <a:gd name="connsiteX1734" fmla="*/ 829246 w 2593942"/>
                <a:gd name="connsiteY1734" fmla="*/ 331565 h 538123"/>
                <a:gd name="connsiteX1735" fmla="*/ 828960 w 2593942"/>
                <a:gd name="connsiteY1735" fmla="*/ 332708 h 538123"/>
                <a:gd name="connsiteX1736" fmla="*/ 833246 w 2593942"/>
                <a:gd name="connsiteY1736" fmla="*/ 334613 h 538123"/>
                <a:gd name="connsiteX1737" fmla="*/ 834008 w 2593942"/>
                <a:gd name="connsiteY1737" fmla="*/ 333661 h 538123"/>
                <a:gd name="connsiteX1738" fmla="*/ 835723 w 2593942"/>
                <a:gd name="connsiteY1738" fmla="*/ 328136 h 538123"/>
                <a:gd name="connsiteX1739" fmla="*/ 834961 w 2593942"/>
                <a:gd name="connsiteY1739" fmla="*/ 325660 h 538123"/>
                <a:gd name="connsiteX1740" fmla="*/ 832960 w 2593942"/>
                <a:gd name="connsiteY1740" fmla="*/ 320897 h 538123"/>
                <a:gd name="connsiteX1741" fmla="*/ 830389 w 2593942"/>
                <a:gd name="connsiteY1741" fmla="*/ 319945 h 538123"/>
                <a:gd name="connsiteX1742" fmla="*/ 2208847 w 2593942"/>
                <a:gd name="connsiteY1742" fmla="*/ 319468 h 538123"/>
                <a:gd name="connsiteX1743" fmla="*/ 2200941 w 2593942"/>
                <a:gd name="connsiteY1743" fmla="*/ 321945 h 538123"/>
                <a:gd name="connsiteX1744" fmla="*/ 2202179 w 2593942"/>
                <a:gd name="connsiteY1744" fmla="*/ 323850 h 538123"/>
                <a:gd name="connsiteX1745" fmla="*/ 2208371 w 2593942"/>
                <a:gd name="connsiteY1745" fmla="*/ 331089 h 538123"/>
                <a:gd name="connsiteX1746" fmla="*/ 2211609 w 2593942"/>
                <a:gd name="connsiteY1746" fmla="*/ 330803 h 538123"/>
                <a:gd name="connsiteX1747" fmla="*/ 2212085 w 2593942"/>
                <a:gd name="connsiteY1747" fmla="*/ 328136 h 538123"/>
                <a:gd name="connsiteX1748" fmla="*/ 2210561 w 2593942"/>
                <a:gd name="connsiteY1748" fmla="*/ 325564 h 538123"/>
                <a:gd name="connsiteX1749" fmla="*/ 2208847 w 2593942"/>
                <a:gd name="connsiteY1749" fmla="*/ 319468 h 538123"/>
                <a:gd name="connsiteX1750" fmla="*/ 1863185 w 2593942"/>
                <a:gd name="connsiteY1750" fmla="*/ 318992 h 538123"/>
                <a:gd name="connsiteX1751" fmla="*/ 1863204 w 2593942"/>
                <a:gd name="connsiteY1751" fmla="*/ 319023 h 538123"/>
                <a:gd name="connsiteX1752" fmla="*/ 1859279 w 2593942"/>
                <a:gd name="connsiteY1752" fmla="*/ 319659 h 538123"/>
                <a:gd name="connsiteX1753" fmla="*/ 566452 w 2593942"/>
                <a:gd name="connsiteY1753" fmla="*/ 317944 h 538123"/>
                <a:gd name="connsiteX1754" fmla="*/ 566071 w 2593942"/>
                <a:gd name="connsiteY1754" fmla="*/ 320611 h 538123"/>
                <a:gd name="connsiteX1755" fmla="*/ 565576 w 2593942"/>
                <a:gd name="connsiteY1755" fmla="*/ 324152 h 538123"/>
                <a:gd name="connsiteX1756" fmla="*/ 570356 w 2593942"/>
                <a:gd name="connsiteY1756" fmla="*/ 322707 h 538123"/>
                <a:gd name="connsiteX1757" fmla="*/ 571214 w 2593942"/>
                <a:gd name="connsiteY1757" fmla="*/ 321659 h 538123"/>
                <a:gd name="connsiteX1758" fmla="*/ 575976 w 2593942"/>
                <a:gd name="connsiteY1758" fmla="*/ 321659 h 538123"/>
                <a:gd name="connsiteX1759" fmla="*/ 576693 w 2593942"/>
                <a:gd name="connsiteY1759" fmla="*/ 321810 h 538123"/>
                <a:gd name="connsiteX1760" fmla="*/ 576072 w 2593942"/>
                <a:gd name="connsiteY1760" fmla="*/ 318706 h 538123"/>
                <a:gd name="connsiteX1761" fmla="*/ 566452 w 2593942"/>
                <a:gd name="connsiteY1761" fmla="*/ 317944 h 538123"/>
                <a:gd name="connsiteX1762" fmla="*/ 2286285 w 2593942"/>
                <a:gd name="connsiteY1762" fmla="*/ 317659 h 538123"/>
                <a:gd name="connsiteX1763" fmla="*/ 2277236 w 2593942"/>
                <a:gd name="connsiteY1763" fmla="*/ 320230 h 538123"/>
                <a:gd name="connsiteX1764" fmla="*/ 2280951 w 2593942"/>
                <a:gd name="connsiteY1764" fmla="*/ 322707 h 538123"/>
                <a:gd name="connsiteX1765" fmla="*/ 2289524 w 2593942"/>
                <a:gd name="connsiteY1765" fmla="*/ 322897 h 538123"/>
                <a:gd name="connsiteX1766" fmla="*/ 2291429 w 2593942"/>
                <a:gd name="connsiteY1766" fmla="*/ 319373 h 538123"/>
                <a:gd name="connsiteX1767" fmla="*/ 2290571 w 2593942"/>
                <a:gd name="connsiteY1767" fmla="*/ 319088 h 538123"/>
                <a:gd name="connsiteX1768" fmla="*/ 336994 w 2593942"/>
                <a:gd name="connsiteY1768" fmla="*/ 316896 h 538123"/>
                <a:gd name="connsiteX1769" fmla="*/ 343566 w 2593942"/>
                <a:gd name="connsiteY1769" fmla="*/ 318039 h 538123"/>
                <a:gd name="connsiteX1770" fmla="*/ 338613 w 2593942"/>
                <a:gd name="connsiteY1770" fmla="*/ 329183 h 538123"/>
                <a:gd name="connsiteX1771" fmla="*/ 328898 w 2593942"/>
                <a:gd name="connsiteY1771" fmla="*/ 326421 h 538123"/>
                <a:gd name="connsiteX1772" fmla="*/ 334803 w 2593942"/>
                <a:gd name="connsiteY1772" fmla="*/ 320897 h 538123"/>
                <a:gd name="connsiteX1773" fmla="*/ 335184 w 2593942"/>
                <a:gd name="connsiteY1773" fmla="*/ 320230 h 538123"/>
                <a:gd name="connsiteX1774" fmla="*/ 2251900 w 2593942"/>
                <a:gd name="connsiteY1774" fmla="*/ 316801 h 538123"/>
                <a:gd name="connsiteX1775" fmla="*/ 2250757 w 2593942"/>
                <a:gd name="connsiteY1775" fmla="*/ 316897 h 538123"/>
                <a:gd name="connsiteX1776" fmla="*/ 2251138 w 2593942"/>
                <a:gd name="connsiteY1776" fmla="*/ 321088 h 538123"/>
                <a:gd name="connsiteX1777" fmla="*/ 2247709 w 2593942"/>
                <a:gd name="connsiteY1777" fmla="*/ 323088 h 538123"/>
                <a:gd name="connsiteX1778" fmla="*/ 2246661 w 2593942"/>
                <a:gd name="connsiteY1778" fmla="*/ 323755 h 538123"/>
                <a:gd name="connsiteX1779" fmla="*/ 2254948 w 2593942"/>
                <a:gd name="connsiteY1779" fmla="*/ 325088 h 538123"/>
                <a:gd name="connsiteX1780" fmla="*/ 2255043 w 2593942"/>
                <a:gd name="connsiteY1780" fmla="*/ 322802 h 538123"/>
                <a:gd name="connsiteX1781" fmla="*/ 2255900 w 2593942"/>
                <a:gd name="connsiteY1781" fmla="*/ 320135 h 538123"/>
                <a:gd name="connsiteX1782" fmla="*/ 2251900 w 2593942"/>
                <a:gd name="connsiteY1782" fmla="*/ 316801 h 538123"/>
                <a:gd name="connsiteX1783" fmla="*/ 899159 w 2593942"/>
                <a:gd name="connsiteY1783" fmla="*/ 316325 h 538123"/>
                <a:gd name="connsiteX1784" fmla="*/ 893349 w 2593942"/>
                <a:gd name="connsiteY1784" fmla="*/ 323279 h 538123"/>
                <a:gd name="connsiteX1785" fmla="*/ 894492 w 2593942"/>
                <a:gd name="connsiteY1785" fmla="*/ 324136 h 538123"/>
                <a:gd name="connsiteX1786" fmla="*/ 903731 w 2593942"/>
                <a:gd name="connsiteY1786" fmla="*/ 317563 h 538123"/>
                <a:gd name="connsiteX1787" fmla="*/ 900874 w 2593942"/>
                <a:gd name="connsiteY1787" fmla="*/ 316801 h 538123"/>
                <a:gd name="connsiteX1788" fmla="*/ 2586798 w 2593942"/>
                <a:gd name="connsiteY1788" fmla="*/ 315754 h 538123"/>
                <a:gd name="connsiteX1789" fmla="*/ 2593942 w 2593942"/>
                <a:gd name="connsiteY1789" fmla="*/ 318897 h 538123"/>
                <a:gd name="connsiteX1790" fmla="*/ 2593752 w 2593942"/>
                <a:gd name="connsiteY1790" fmla="*/ 319564 h 538123"/>
                <a:gd name="connsiteX1791" fmla="*/ 2590609 w 2593942"/>
                <a:gd name="connsiteY1791" fmla="*/ 319564 h 538123"/>
                <a:gd name="connsiteX1792" fmla="*/ 2589275 w 2593942"/>
                <a:gd name="connsiteY1792" fmla="*/ 319278 h 538123"/>
                <a:gd name="connsiteX1793" fmla="*/ 2587656 w 2593942"/>
                <a:gd name="connsiteY1793" fmla="*/ 323183 h 538123"/>
                <a:gd name="connsiteX1794" fmla="*/ 2585275 w 2593942"/>
                <a:gd name="connsiteY1794" fmla="*/ 324993 h 538123"/>
                <a:gd name="connsiteX1795" fmla="*/ 2579178 w 2593942"/>
                <a:gd name="connsiteY1795" fmla="*/ 323755 h 538123"/>
                <a:gd name="connsiteX1796" fmla="*/ 2579464 w 2593942"/>
                <a:gd name="connsiteY1796" fmla="*/ 323374 h 538123"/>
                <a:gd name="connsiteX1797" fmla="*/ 2581179 w 2593942"/>
                <a:gd name="connsiteY1797" fmla="*/ 320517 h 538123"/>
                <a:gd name="connsiteX1798" fmla="*/ 2586798 w 2593942"/>
                <a:gd name="connsiteY1798" fmla="*/ 315754 h 538123"/>
                <a:gd name="connsiteX1799" fmla="*/ 1951386 w 2593942"/>
                <a:gd name="connsiteY1799" fmla="*/ 315278 h 538123"/>
                <a:gd name="connsiteX1800" fmla="*/ 1949672 w 2593942"/>
                <a:gd name="connsiteY1800" fmla="*/ 315658 h 538123"/>
                <a:gd name="connsiteX1801" fmla="*/ 1947862 w 2593942"/>
                <a:gd name="connsiteY1801" fmla="*/ 317182 h 538123"/>
                <a:gd name="connsiteX1802" fmla="*/ 1935860 w 2593942"/>
                <a:gd name="connsiteY1802" fmla="*/ 315849 h 538123"/>
                <a:gd name="connsiteX1803" fmla="*/ 1932907 w 2593942"/>
                <a:gd name="connsiteY1803" fmla="*/ 318897 h 538123"/>
                <a:gd name="connsiteX1804" fmla="*/ 1932050 w 2593942"/>
                <a:gd name="connsiteY1804" fmla="*/ 319564 h 538123"/>
                <a:gd name="connsiteX1805" fmla="*/ 1935575 w 2593942"/>
                <a:gd name="connsiteY1805" fmla="*/ 324612 h 538123"/>
                <a:gd name="connsiteX1806" fmla="*/ 1938051 w 2593942"/>
                <a:gd name="connsiteY1806" fmla="*/ 324803 h 538123"/>
                <a:gd name="connsiteX1807" fmla="*/ 1940432 w 2593942"/>
                <a:gd name="connsiteY1807" fmla="*/ 324993 h 538123"/>
                <a:gd name="connsiteX1808" fmla="*/ 1949862 w 2593942"/>
                <a:gd name="connsiteY1808" fmla="*/ 319183 h 538123"/>
                <a:gd name="connsiteX1809" fmla="*/ 1951957 w 2593942"/>
                <a:gd name="connsiteY1809" fmla="*/ 317087 h 538123"/>
                <a:gd name="connsiteX1810" fmla="*/ 1951386 w 2593942"/>
                <a:gd name="connsiteY1810" fmla="*/ 315278 h 538123"/>
                <a:gd name="connsiteX1811" fmla="*/ 2422779 w 2593942"/>
                <a:gd name="connsiteY1811" fmla="*/ 314992 h 538123"/>
                <a:gd name="connsiteX1812" fmla="*/ 2425636 w 2593942"/>
                <a:gd name="connsiteY1812" fmla="*/ 317945 h 538123"/>
                <a:gd name="connsiteX1813" fmla="*/ 2424874 w 2593942"/>
                <a:gd name="connsiteY1813" fmla="*/ 318897 h 538123"/>
                <a:gd name="connsiteX1814" fmla="*/ 2424303 w 2593942"/>
                <a:gd name="connsiteY1814" fmla="*/ 319659 h 538123"/>
                <a:gd name="connsiteX1815" fmla="*/ 2424493 w 2593942"/>
                <a:gd name="connsiteY1815" fmla="*/ 320612 h 538123"/>
                <a:gd name="connsiteX1816" fmla="*/ 2424970 w 2593942"/>
                <a:gd name="connsiteY1816" fmla="*/ 321183 h 538123"/>
                <a:gd name="connsiteX1817" fmla="*/ 2425732 w 2593942"/>
                <a:gd name="connsiteY1817" fmla="*/ 324612 h 538123"/>
                <a:gd name="connsiteX1818" fmla="*/ 2424970 w 2593942"/>
                <a:gd name="connsiteY1818" fmla="*/ 326326 h 538123"/>
                <a:gd name="connsiteX1819" fmla="*/ 2418016 w 2593942"/>
                <a:gd name="connsiteY1819" fmla="*/ 319373 h 538123"/>
                <a:gd name="connsiteX1820" fmla="*/ 2419445 w 2593942"/>
                <a:gd name="connsiteY1820" fmla="*/ 316135 h 538123"/>
                <a:gd name="connsiteX1821" fmla="*/ 2422779 w 2593942"/>
                <a:gd name="connsiteY1821" fmla="*/ 314992 h 538123"/>
                <a:gd name="connsiteX1822" fmla="*/ 2256186 w 2593942"/>
                <a:gd name="connsiteY1822" fmla="*/ 312515 h 538123"/>
                <a:gd name="connsiteX1823" fmla="*/ 2263235 w 2593942"/>
                <a:gd name="connsiteY1823" fmla="*/ 317468 h 538123"/>
                <a:gd name="connsiteX1824" fmla="*/ 2261901 w 2593942"/>
                <a:gd name="connsiteY1824" fmla="*/ 312706 h 538123"/>
                <a:gd name="connsiteX1825" fmla="*/ 2256186 w 2593942"/>
                <a:gd name="connsiteY1825" fmla="*/ 312515 h 538123"/>
                <a:gd name="connsiteX1826" fmla="*/ 1872519 w 2593942"/>
                <a:gd name="connsiteY1826" fmla="*/ 311944 h 538123"/>
                <a:gd name="connsiteX1827" fmla="*/ 1861470 w 2593942"/>
                <a:gd name="connsiteY1827" fmla="*/ 314896 h 538123"/>
                <a:gd name="connsiteX1828" fmla="*/ 1855565 w 2593942"/>
                <a:gd name="connsiteY1828" fmla="*/ 315944 h 538123"/>
                <a:gd name="connsiteX1829" fmla="*/ 1848802 w 2593942"/>
                <a:gd name="connsiteY1829" fmla="*/ 320992 h 538123"/>
                <a:gd name="connsiteX1830" fmla="*/ 1849088 w 2593942"/>
                <a:gd name="connsiteY1830" fmla="*/ 321755 h 538123"/>
                <a:gd name="connsiteX1831" fmla="*/ 1851945 w 2593942"/>
                <a:gd name="connsiteY1831" fmla="*/ 322993 h 538123"/>
                <a:gd name="connsiteX1832" fmla="*/ 1855469 w 2593942"/>
                <a:gd name="connsiteY1832" fmla="*/ 323088 h 538123"/>
                <a:gd name="connsiteX1833" fmla="*/ 1864137 w 2593942"/>
                <a:gd name="connsiteY1833" fmla="*/ 321659 h 538123"/>
                <a:gd name="connsiteX1834" fmla="*/ 1864328 w 2593942"/>
                <a:gd name="connsiteY1834" fmla="*/ 320897 h 538123"/>
                <a:gd name="connsiteX1835" fmla="*/ 1863204 w 2593942"/>
                <a:gd name="connsiteY1835" fmla="*/ 319023 h 538123"/>
                <a:gd name="connsiteX1836" fmla="*/ 1869852 w 2593942"/>
                <a:gd name="connsiteY1836" fmla="*/ 317945 h 538123"/>
                <a:gd name="connsiteX1837" fmla="*/ 1872519 w 2593942"/>
                <a:gd name="connsiteY1837" fmla="*/ 311944 h 538123"/>
                <a:gd name="connsiteX1838" fmla="*/ 685609 w 2593942"/>
                <a:gd name="connsiteY1838" fmla="*/ 311182 h 538123"/>
                <a:gd name="connsiteX1839" fmla="*/ 680656 w 2593942"/>
                <a:gd name="connsiteY1839" fmla="*/ 312611 h 538123"/>
                <a:gd name="connsiteX1840" fmla="*/ 678941 w 2593942"/>
                <a:gd name="connsiteY1840" fmla="*/ 313468 h 538123"/>
                <a:gd name="connsiteX1841" fmla="*/ 681989 w 2593942"/>
                <a:gd name="connsiteY1841" fmla="*/ 317468 h 538123"/>
                <a:gd name="connsiteX1842" fmla="*/ 689990 w 2593942"/>
                <a:gd name="connsiteY1842" fmla="*/ 323469 h 538123"/>
                <a:gd name="connsiteX1843" fmla="*/ 691324 w 2593942"/>
                <a:gd name="connsiteY1843" fmla="*/ 327088 h 538123"/>
                <a:gd name="connsiteX1844" fmla="*/ 692276 w 2593942"/>
                <a:gd name="connsiteY1844" fmla="*/ 329660 h 538123"/>
                <a:gd name="connsiteX1845" fmla="*/ 698944 w 2593942"/>
                <a:gd name="connsiteY1845" fmla="*/ 328803 h 538123"/>
                <a:gd name="connsiteX1846" fmla="*/ 699134 w 2593942"/>
                <a:gd name="connsiteY1846" fmla="*/ 328231 h 538123"/>
                <a:gd name="connsiteX1847" fmla="*/ 699801 w 2593942"/>
                <a:gd name="connsiteY1847" fmla="*/ 326326 h 538123"/>
                <a:gd name="connsiteX1848" fmla="*/ 689609 w 2593942"/>
                <a:gd name="connsiteY1848" fmla="*/ 321755 h 538123"/>
                <a:gd name="connsiteX1849" fmla="*/ 693514 w 2593942"/>
                <a:gd name="connsiteY1849" fmla="*/ 318230 h 538123"/>
                <a:gd name="connsiteX1850" fmla="*/ 694086 w 2593942"/>
                <a:gd name="connsiteY1850" fmla="*/ 317659 h 538123"/>
                <a:gd name="connsiteX1851" fmla="*/ 688562 w 2593942"/>
                <a:gd name="connsiteY1851" fmla="*/ 312134 h 538123"/>
                <a:gd name="connsiteX1852" fmla="*/ 2206085 w 2593942"/>
                <a:gd name="connsiteY1852" fmla="*/ 310324 h 538123"/>
                <a:gd name="connsiteX1853" fmla="*/ 2190559 w 2593942"/>
                <a:gd name="connsiteY1853" fmla="*/ 312801 h 538123"/>
                <a:gd name="connsiteX1854" fmla="*/ 2189702 w 2593942"/>
                <a:gd name="connsiteY1854" fmla="*/ 315468 h 538123"/>
                <a:gd name="connsiteX1855" fmla="*/ 2204846 w 2593942"/>
                <a:gd name="connsiteY1855" fmla="*/ 317563 h 538123"/>
                <a:gd name="connsiteX1856" fmla="*/ 2206085 w 2593942"/>
                <a:gd name="connsiteY1856" fmla="*/ 310324 h 538123"/>
                <a:gd name="connsiteX1857" fmla="*/ 2439352 w 2593942"/>
                <a:gd name="connsiteY1857" fmla="*/ 310039 h 538123"/>
                <a:gd name="connsiteX1858" fmla="*/ 2439638 w 2593942"/>
                <a:gd name="connsiteY1858" fmla="*/ 312515 h 538123"/>
                <a:gd name="connsiteX1859" fmla="*/ 2452020 w 2593942"/>
                <a:gd name="connsiteY1859" fmla="*/ 312611 h 538123"/>
                <a:gd name="connsiteX1860" fmla="*/ 2439352 w 2593942"/>
                <a:gd name="connsiteY1860" fmla="*/ 310039 h 538123"/>
                <a:gd name="connsiteX1861" fmla="*/ 807922 w 2593942"/>
                <a:gd name="connsiteY1861" fmla="*/ 309360 h 538123"/>
                <a:gd name="connsiteX1862" fmla="*/ 802481 w 2593942"/>
                <a:gd name="connsiteY1862" fmla="*/ 309563 h 538123"/>
                <a:gd name="connsiteX1863" fmla="*/ 802576 w 2593942"/>
                <a:gd name="connsiteY1863" fmla="*/ 311277 h 538123"/>
                <a:gd name="connsiteX1864" fmla="*/ 802766 w 2593942"/>
                <a:gd name="connsiteY1864" fmla="*/ 313277 h 538123"/>
                <a:gd name="connsiteX1865" fmla="*/ 811815 w 2593942"/>
                <a:gd name="connsiteY1865" fmla="*/ 316421 h 538123"/>
                <a:gd name="connsiteX1866" fmla="*/ 813720 w 2593942"/>
                <a:gd name="connsiteY1866" fmla="*/ 310229 h 538123"/>
                <a:gd name="connsiteX1867" fmla="*/ 807922 w 2593942"/>
                <a:gd name="connsiteY1867" fmla="*/ 309360 h 538123"/>
                <a:gd name="connsiteX1868" fmla="*/ 760570 w 2593942"/>
                <a:gd name="connsiteY1868" fmla="*/ 309086 h 538123"/>
                <a:gd name="connsiteX1869" fmla="*/ 757427 w 2593942"/>
                <a:gd name="connsiteY1869" fmla="*/ 312039 h 538123"/>
                <a:gd name="connsiteX1870" fmla="*/ 757237 w 2593942"/>
                <a:gd name="connsiteY1870" fmla="*/ 314896 h 538123"/>
                <a:gd name="connsiteX1871" fmla="*/ 759523 w 2593942"/>
                <a:gd name="connsiteY1871" fmla="*/ 320612 h 538123"/>
                <a:gd name="connsiteX1872" fmla="*/ 761809 w 2593942"/>
                <a:gd name="connsiteY1872" fmla="*/ 320897 h 538123"/>
                <a:gd name="connsiteX1873" fmla="*/ 763618 w 2593942"/>
                <a:gd name="connsiteY1873" fmla="*/ 318802 h 538123"/>
                <a:gd name="connsiteX1874" fmla="*/ 761237 w 2593942"/>
                <a:gd name="connsiteY1874" fmla="*/ 315468 h 538123"/>
                <a:gd name="connsiteX1875" fmla="*/ 760952 w 2593942"/>
                <a:gd name="connsiteY1875" fmla="*/ 314992 h 538123"/>
                <a:gd name="connsiteX1876" fmla="*/ 763428 w 2593942"/>
                <a:gd name="connsiteY1876" fmla="*/ 313658 h 538123"/>
                <a:gd name="connsiteX1877" fmla="*/ 764095 w 2593942"/>
                <a:gd name="connsiteY1877" fmla="*/ 314039 h 538123"/>
                <a:gd name="connsiteX1878" fmla="*/ 768762 w 2593942"/>
                <a:gd name="connsiteY1878" fmla="*/ 313182 h 538123"/>
                <a:gd name="connsiteX1879" fmla="*/ 768953 w 2593942"/>
                <a:gd name="connsiteY1879" fmla="*/ 312515 h 538123"/>
                <a:gd name="connsiteX1880" fmla="*/ 760570 w 2593942"/>
                <a:gd name="connsiteY1880" fmla="*/ 309086 h 538123"/>
                <a:gd name="connsiteX1881" fmla="*/ 514064 w 2593942"/>
                <a:gd name="connsiteY1881" fmla="*/ 308229 h 538123"/>
                <a:gd name="connsiteX1882" fmla="*/ 518922 w 2593942"/>
                <a:gd name="connsiteY1882" fmla="*/ 310134 h 538123"/>
                <a:gd name="connsiteX1883" fmla="*/ 521208 w 2593942"/>
                <a:gd name="connsiteY1883" fmla="*/ 313277 h 538123"/>
                <a:gd name="connsiteX1884" fmla="*/ 525780 w 2593942"/>
                <a:gd name="connsiteY1884" fmla="*/ 316611 h 538123"/>
                <a:gd name="connsiteX1885" fmla="*/ 528066 w 2593942"/>
                <a:gd name="connsiteY1885" fmla="*/ 316420 h 538123"/>
                <a:gd name="connsiteX1886" fmla="*/ 529114 w 2593942"/>
                <a:gd name="connsiteY1886" fmla="*/ 313848 h 538123"/>
                <a:gd name="connsiteX1887" fmla="*/ 525304 w 2593942"/>
                <a:gd name="connsiteY1887" fmla="*/ 310705 h 538123"/>
                <a:gd name="connsiteX1888" fmla="*/ 514064 w 2593942"/>
                <a:gd name="connsiteY1888" fmla="*/ 308229 h 538123"/>
                <a:gd name="connsiteX1889" fmla="*/ 842390 w 2593942"/>
                <a:gd name="connsiteY1889" fmla="*/ 308038 h 538123"/>
                <a:gd name="connsiteX1890" fmla="*/ 839914 w 2593942"/>
                <a:gd name="connsiteY1890" fmla="*/ 308134 h 538123"/>
                <a:gd name="connsiteX1891" fmla="*/ 837056 w 2593942"/>
                <a:gd name="connsiteY1891" fmla="*/ 308229 h 538123"/>
                <a:gd name="connsiteX1892" fmla="*/ 831341 w 2593942"/>
                <a:gd name="connsiteY1892" fmla="*/ 308134 h 538123"/>
                <a:gd name="connsiteX1893" fmla="*/ 826960 w 2593942"/>
                <a:gd name="connsiteY1893" fmla="*/ 311563 h 538123"/>
                <a:gd name="connsiteX1894" fmla="*/ 823531 w 2593942"/>
                <a:gd name="connsiteY1894" fmla="*/ 310515 h 538123"/>
                <a:gd name="connsiteX1895" fmla="*/ 822959 w 2593942"/>
                <a:gd name="connsiteY1895" fmla="*/ 311563 h 538123"/>
                <a:gd name="connsiteX1896" fmla="*/ 825341 w 2593942"/>
                <a:gd name="connsiteY1896" fmla="*/ 316801 h 538123"/>
                <a:gd name="connsiteX1897" fmla="*/ 826864 w 2593942"/>
                <a:gd name="connsiteY1897" fmla="*/ 316897 h 538123"/>
                <a:gd name="connsiteX1898" fmla="*/ 831818 w 2593942"/>
                <a:gd name="connsiteY1898" fmla="*/ 315468 h 538123"/>
                <a:gd name="connsiteX1899" fmla="*/ 837152 w 2593942"/>
                <a:gd name="connsiteY1899" fmla="*/ 312611 h 538123"/>
                <a:gd name="connsiteX1900" fmla="*/ 839914 w 2593942"/>
                <a:gd name="connsiteY1900" fmla="*/ 312706 h 538123"/>
                <a:gd name="connsiteX1901" fmla="*/ 843247 w 2593942"/>
                <a:gd name="connsiteY1901" fmla="*/ 313563 h 538123"/>
                <a:gd name="connsiteX1902" fmla="*/ 844486 w 2593942"/>
                <a:gd name="connsiteY1902" fmla="*/ 314801 h 538123"/>
                <a:gd name="connsiteX1903" fmla="*/ 846962 w 2593942"/>
                <a:gd name="connsiteY1903" fmla="*/ 317373 h 538123"/>
                <a:gd name="connsiteX1904" fmla="*/ 848201 w 2593942"/>
                <a:gd name="connsiteY1904" fmla="*/ 313277 h 538123"/>
                <a:gd name="connsiteX1905" fmla="*/ 842390 w 2593942"/>
                <a:gd name="connsiteY1905" fmla="*/ 308038 h 538123"/>
                <a:gd name="connsiteX1906" fmla="*/ 2235326 w 2593942"/>
                <a:gd name="connsiteY1906" fmla="*/ 307467 h 538123"/>
                <a:gd name="connsiteX1907" fmla="*/ 2223230 w 2593942"/>
                <a:gd name="connsiteY1907" fmla="*/ 308229 h 538123"/>
                <a:gd name="connsiteX1908" fmla="*/ 2217800 w 2593942"/>
                <a:gd name="connsiteY1908" fmla="*/ 309277 h 538123"/>
                <a:gd name="connsiteX1909" fmla="*/ 2217610 w 2593942"/>
                <a:gd name="connsiteY1909" fmla="*/ 311182 h 538123"/>
                <a:gd name="connsiteX1910" fmla="*/ 2217800 w 2593942"/>
                <a:gd name="connsiteY1910" fmla="*/ 311658 h 538123"/>
                <a:gd name="connsiteX1911" fmla="*/ 2223230 w 2593942"/>
                <a:gd name="connsiteY1911" fmla="*/ 310896 h 538123"/>
                <a:gd name="connsiteX1912" fmla="*/ 2233993 w 2593942"/>
                <a:gd name="connsiteY1912" fmla="*/ 310515 h 538123"/>
                <a:gd name="connsiteX1913" fmla="*/ 2235326 w 2593942"/>
                <a:gd name="connsiteY1913" fmla="*/ 307467 h 538123"/>
                <a:gd name="connsiteX1914" fmla="*/ 313753 w 2593942"/>
                <a:gd name="connsiteY1914" fmla="*/ 304133 h 538123"/>
                <a:gd name="connsiteX1915" fmla="*/ 317753 w 2593942"/>
                <a:gd name="connsiteY1915" fmla="*/ 304228 h 538123"/>
                <a:gd name="connsiteX1916" fmla="*/ 322325 w 2593942"/>
                <a:gd name="connsiteY1916" fmla="*/ 304895 h 538123"/>
                <a:gd name="connsiteX1917" fmla="*/ 322230 w 2593942"/>
                <a:gd name="connsiteY1917" fmla="*/ 309562 h 538123"/>
                <a:gd name="connsiteX1918" fmla="*/ 327564 w 2593942"/>
                <a:gd name="connsiteY1918" fmla="*/ 317563 h 538123"/>
                <a:gd name="connsiteX1919" fmla="*/ 325183 w 2593942"/>
                <a:gd name="connsiteY1919" fmla="*/ 319278 h 538123"/>
                <a:gd name="connsiteX1920" fmla="*/ 312324 w 2593942"/>
                <a:gd name="connsiteY1920" fmla="*/ 314325 h 538123"/>
                <a:gd name="connsiteX1921" fmla="*/ 312705 w 2593942"/>
                <a:gd name="connsiteY1921" fmla="*/ 313944 h 538123"/>
                <a:gd name="connsiteX1922" fmla="*/ 316991 w 2593942"/>
                <a:gd name="connsiteY1922" fmla="*/ 309848 h 538123"/>
                <a:gd name="connsiteX1923" fmla="*/ 306418 w 2593942"/>
                <a:gd name="connsiteY1923" fmla="*/ 308419 h 538123"/>
                <a:gd name="connsiteX1924" fmla="*/ 301084 w 2593942"/>
                <a:gd name="connsiteY1924" fmla="*/ 306133 h 538123"/>
                <a:gd name="connsiteX1925" fmla="*/ 313753 w 2593942"/>
                <a:gd name="connsiteY1925" fmla="*/ 304133 h 538123"/>
                <a:gd name="connsiteX1926" fmla="*/ 354043 w 2593942"/>
                <a:gd name="connsiteY1926" fmla="*/ 303562 h 538123"/>
                <a:gd name="connsiteX1927" fmla="*/ 360711 w 2593942"/>
                <a:gd name="connsiteY1927" fmla="*/ 305562 h 538123"/>
                <a:gd name="connsiteX1928" fmla="*/ 368045 w 2593942"/>
                <a:gd name="connsiteY1928" fmla="*/ 305657 h 538123"/>
                <a:gd name="connsiteX1929" fmla="*/ 364711 w 2593942"/>
                <a:gd name="connsiteY1929" fmla="*/ 309086 h 538123"/>
                <a:gd name="connsiteX1930" fmla="*/ 364330 w 2593942"/>
                <a:gd name="connsiteY1930" fmla="*/ 309943 h 538123"/>
                <a:gd name="connsiteX1931" fmla="*/ 362997 w 2593942"/>
                <a:gd name="connsiteY1931" fmla="*/ 312801 h 538123"/>
                <a:gd name="connsiteX1932" fmla="*/ 358425 w 2593942"/>
                <a:gd name="connsiteY1932" fmla="*/ 318230 h 538123"/>
                <a:gd name="connsiteX1933" fmla="*/ 347185 w 2593942"/>
                <a:gd name="connsiteY1933" fmla="*/ 312420 h 538123"/>
                <a:gd name="connsiteX1934" fmla="*/ 344137 w 2593942"/>
                <a:gd name="connsiteY1934" fmla="*/ 309943 h 538123"/>
                <a:gd name="connsiteX1935" fmla="*/ 345090 w 2593942"/>
                <a:gd name="connsiteY1935" fmla="*/ 304133 h 538123"/>
                <a:gd name="connsiteX1936" fmla="*/ 354043 w 2593942"/>
                <a:gd name="connsiteY1936" fmla="*/ 303562 h 538123"/>
                <a:gd name="connsiteX1937" fmla="*/ 2350007 w 2593942"/>
                <a:gd name="connsiteY1937" fmla="*/ 303371 h 538123"/>
                <a:gd name="connsiteX1938" fmla="*/ 2344959 w 2593942"/>
                <a:gd name="connsiteY1938" fmla="*/ 308896 h 538123"/>
                <a:gd name="connsiteX1939" fmla="*/ 2355913 w 2593942"/>
                <a:gd name="connsiteY1939" fmla="*/ 310134 h 538123"/>
                <a:gd name="connsiteX1940" fmla="*/ 2354579 w 2593942"/>
                <a:gd name="connsiteY1940" fmla="*/ 308610 h 538123"/>
                <a:gd name="connsiteX1941" fmla="*/ 2352865 w 2593942"/>
                <a:gd name="connsiteY1941" fmla="*/ 306229 h 538123"/>
                <a:gd name="connsiteX1942" fmla="*/ 2350007 w 2593942"/>
                <a:gd name="connsiteY1942" fmla="*/ 303371 h 538123"/>
                <a:gd name="connsiteX1943" fmla="*/ 989170 w 2593942"/>
                <a:gd name="connsiteY1943" fmla="*/ 302133 h 538123"/>
                <a:gd name="connsiteX1944" fmla="*/ 989647 w 2593942"/>
                <a:gd name="connsiteY1944" fmla="*/ 304514 h 538123"/>
                <a:gd name="connsiteX1945" fmla="*/ 990695 w 2593942"/>
                <a:gd name="connsiteY1945" fmla="*/ 308134 h 538123"/>
                <a:gd name="connsiteX1946" fmla="*/ 992314 w 2593942"/>
                <a:gd name="connsiteY1946" fmla="*/ 312991 h 538123"/>
                <a:gd name="connsiteX1947" fmla="*/ 996124 w 2593942"/>
                <a:gd name="connsiteY1947" fmla="*/ 312325 h 538123"/>
                <a:gd name="connsiteX1948" fmla="*/ 998219 w 2593942"/>
                <a:gd name="connsiteY1948" fmla="*/ 311944 h 538123"/>
                <a:gd name="connsiteX1949" fmla="*/ 993362 w 2593942"/>
                <a:gd name="connsiteY1949" fmla="*/ 303562 h 538123"/>
                <a:gd name="connsiteX1950" fmla="*/ 989170 w 2593942"/>
                <a:gd name="connsiteY1950" fmla="*/ 302133 h 538123"/>
                <a:gd name="connsiteX1951" fmla="*/ 1942814 w 2593942"/>
                <a:gd name="connsiteY1951" fmla="*/ 298418 h 538123"/>
                <a:gd name="connsiteX1952" fmla="*/ 1929669 w 2593942"/>
                <a:gd name="connsiteY1952" fmla="*/ 301847 h 538123"/>
                <a:gd name="connsiteX1953" fmla="*/ 1927669 w 2593942"/>
                <a:gd name="connsiteY1953" fmla="*/ 306324 h 538123"/>
                <a:gd name="connsiteX1954" fmla="*/ 1924430 w 2593942"/>
                <a:gd name="connsiteY1954" fmla="*/ 312325 h 538123"/>
                <a:gd name="connsiteX1955" fmla="*/ 1925573 w 2593942"/>
                <a:gd name="connsiteY1955" fmla="*/ 312039 h 538123"/>
                <a:gd name="connsiteX1956" fmla="*/ 1931765 w 2593942"/>
                <a:gd name="connsiteY1956" fmla="*/ 310610 h 538123"/>
                <a:gd name="connsiteX1957" fmla="*/ 1941290 w 2593942"/>
                <a:gd name="connsiteY1957" fmla="*/ 309658 h 538123"/>
                <a:gd name="connsiteX1958" fmla="*/ 1943766 w 2593942"/>
                <a:gd name="connsiteY1958" fmla="*/ 309372 h 538123"/>
                <a:gd name="connsiteX1959" fmla="*/ 1949195 w 2593942"/>
                <a:gd name="connsiteY1959" fmla="*/ 299466 h 538123"/>
                <a:gd name="connsiteX1960" fmla="*/ 1942814 w 2593942"/>
                <a:gd name="connsiteY1960" fmla="*/ 298418 h 538123"/>
                <a:gd name="connsiteX1961" fmla="*/ 1012221 w 2593942"/>
                <a:gd name="connsiteY1961" fmla="*/ 298323 h 538123"/>
                <a:gd name="connsiteX1962" fmla="*/ 1004506 w 2593942"/>
                <a:gd name="connsiteY1962" fmla="*/ 302705 h 538123"/>
                <a:gd name="connsiteX1963" fmla="*/ 1006220 w 2593942"/>
                <a:gd name="connsiteY1963" fmla="*/ 305086 h 538123"/>
                <a:gd name="connsiteX1964" fmla="*/ 1007935 w 2593942"/>
                <a:gd name="connsiteY1964" fmla="*/ 307372 h 538123"/>
                <a:gd name="connsiteX1965" fmla="*/ 1016793 w 2593942"/>
                <a:gd name="connsiteY1965" fmla="*/ 310420 h 538123"/>
                <a:gd name="connsiteX1966" fmla="*/ 1014697 w 2593942"/>
                <a:gd name="connsiteY1966" fmla="*/ 302323 h 538123"/>
                <a:gd name="connsiteX1967" fmla="*/ 1012221 w 2593942"/>
                <a:gd name="connsiteY1967" fmla="*/ 298323 h 538123"/>
                <a:gd name="connsiteX1968" fmla="*/ 2398490 w 2593942"/>
                <a:gd name="connsiteY1968" fmla="*/ 296418 h 538123"/>
                <a:gd name="connsiteX1969" fmla="*/ 2392775 w 2593942"/>
                <a:gd name="connsiteY1969" fmla="*/ 297847 h 538123"/>
                <a:gd name="connsiteX1970" fmla="*/ 2387822 w 2593942"/>
                <a:gd name="connsiteY1970" fmla="*/ 302705 h 538123"/>
                <a:gd name="connsiteX1971" fmla="*/ 2388298 w 2593942"/>
                <a:gd name="connsiteY1971" fmla="*/ 304609 h 538123"/>
                <a:gd name="connsiteX1972" fmla="*/ 2397061 w 2593942"/>
                <a:gd name="connsiteY1972" fmla="*/ 304609 h 538123"/>
                <a:gd name="connsiteX1973" fmla="*/ 2398490 w 2593942"/>
                <a:gd name="connsiteY1973" fmla="*/ 296418 h 538123"/>
                <a:gd name="connsiteX1974" fmla="*/ 2305145 w 2593942"/>
                <a:gd name="connsiteY1974" fmla="*/ 293846 h 538123"/>
                <a:gd name="connsiteX1975" fmla="*/ 2301049 w 2593942"/>
                <a:gd name="connsiteY1975" fmla="*/ 294894 h 538123"/>
                <a:gd name="connsiteX1976" fmla="*/ 2295524 w 2593942"/>
                <a:gd name="connsiteY1976" fmla="*/ 302800 h 538123"/>
                <a:gd name="connsiteX1977" fmla="*/ 2294000 w 2593942"/>
                <a:gd name="connsiteY1977" fmla="*/ 303847 h 538123"/>
                <a:gd name="connsiteX1978" fmla="*/ 2289524 w 2593942"/>
                <a:gd name="connsiteY1978" fmla="*/ 306896 h 538123"/>
                <a:gd name="connsiteX1979" fmla="*/ 2297048 w 2593942"/>
                <a:gd name="connsiteY1979" fmla="*/ 304800 h 538123"/>
                <a:gd name="connsiteX1980" fmla="*/ 2307812 w 2593942"/>
                <a:gd name="connsiteY1980" fmla="*/ 295846 h 538123"/>
                <a:gd name="connsiteX1981" fmla="*/ 2307526 w 2593942"/>
                <a:gd name="connsiteY1981" fmla="*/ 295465 h 538123"/>
                <a:gd name="connsiteX1982" fmla="*/ 2305145 w 2593942"/>
                <a:gd name="connsiteY1982" fmla="*/ 293846 h 538123"/>
                <a:gd name="connsiteX1983" fmla="*/ 628745 w 2593942"/>
                <a:gd name="connsiteY1983" fmla="*/ 293846 h 538123"/>
                <a:gd name="connsiteX1984" fmla="*/ 631984 w 2593942"/>
                <a:gd name="connsiteY1984" fmla="*/ 294703 h 538123"/>
                <a:gd name="connsiteX1985" fmla="*/ 632365 w 2593942"/>
                <a:gd name="connsiteY1985" fmla="*/ 294893 h 538123"/>
                <a:gd name="connsiteX1986" fmla="*/ 628745 w 2593942"/>
                <a:gd name="connsiteY1986" fmla="*/ 299084 h 538123"/>
                <a:gd name="connsiteX1987" fmla="*/ 619030 w 2593942"/>
                <a:gd name="connsiteY1987" fmla="*/ 304418 h 538123"/>
                <a:gd name="connsiteX1988" fmla="*/ 616172 w 2593942"/>
                <a:gd name="connsiteY1988" fmla="*/ 303752 h 538123"/>
                <a:gd name="connsiteX1989" fmla="*/ 614934 w 2593942"/>
                <a:gd name="connsiteY1989" fmla="*/ 301656 h 538123"/>
                <a:gd name="connsiteX1990" fmla="*/ 624649 w 2593942"/>
                <a:gd name="connsiteY1990" fmla="*/ 295751 h 538123"/>
                <a:gd name="connsiteX1991" fmla="*/ 2432684 w 2593942"/>
                <a:gd name="connsiteY1991" fmla="*/ 293465 h 538123"/>
                <a:gd name="connsiteX1992" fmla="*/ 2422778 w 2593942"/>
                <a:gd name="connsiteY1992" fmla="*/ 296323 h 538123"/>
                <a:gd name="connsiteX1993" fmla="*/ 2421254 w 2593942"/>
                <a:gd name="connsiteY1993" fmla="*/ 297751 h 538123"/>
                <a:gd name="connsiteX1994" fmla="*/ 2421064 w 2593942"/>
                <a:gd name="connsiteY1994" fmla="*/ 297942 h 538123"/>
                <a:gd name="connsiteX1995" fmla="*/ 2425445 w 2593942"/>
                <a:gd name="connsiteY1995" fmla="*/ 300895 h 538123"/>
                <a:gd name="connsiteX1996" fmla="*/ 2434494 w 2593942"/>
                <a:gd name="connsiteY1996" fmla="*/ 295942 h 538123"/>
                <a:gd name="connsiteX1997" fmla="*/ 2432684 w 2593942"/>
                <a:gd name="connsiteY1997" fmla="*/ 293465 h 538123"/>
                <a:gd name="connsiteX1998" fmla="*/ 443094 w 2593942"/>
                <a:gd name="connsiteY1998" fmla="*/ 292755 h 538123"/>
                <a:gd name="connsiteX1999" fmla="*/ 443781 w 2593942"/>
                <a:gd name="connsiteY1999" fmla="*/ 294072 h 538123"/>
                <a:gd name="connsiteX2000" fmla="*/ 445483 w 2593942"/>
                <a:gd name="connsiteY2000" fmla="*/ 299275 h 538123"/>
                <a:gd name="connsiteX2001" fmla="*/ 438625 w 2593942"/>
                <a:gd name="connsiteY2001" fmla="*/ 300037 h 538123"/>
                <a:gd name="connsiteX2002" fmla="*/ 440435 w 2593942"/>
                <a:gd name="connsiteY2002" fmla="*/ 297085 h 538123"/>
                <a:gd name="connsiteX2003" fmla="*/ 1177670 w 2593942"/>
                <a:gd name="connsiteY2003" fmla="*/ 292227 h 538123"/>
                <a:gd name="connsiteX2004" fmla="*/ 1180052 w 2593942"/>
                <a:gd name="connsiteY2004" fmla="*/ 296037 h 538123"/>
                <a:gd name="connsiteX2005" fmla="*/ 1181195 w 2593942"/>
                <a:gd name="connsiteY2005" fmla="*/ 297751 h 538123"/>
                <a:gd name="connsiteX2006" fmla="*/ 1181385 w 2593942"/>
                <a:gd name="connsiteY2006" fmla="*/ 303181 h 538123"/>
                <a:gd name="connsiteX2007" fmla="*/ 1181957 w 2593942"/>
                <a:gd name="connsiteY2007" fmla="*/ 303371 h 538123"/>
                <a:gd name="connsiteX2008" fmla="*/ 1183671 w 2593942"/>
                <a:gd name="connsiteY2008" fmla="*/ 302419 h 538123"/>
                <a:gd name="connsiteX2009" fmla="*/ 1186910 w 2593942"/>
                <a:gd name="connsiteY2009" fmla="*/ 301371 h 538123"/>
                <a:gd name="connsiteX2010" fmla="*/ 1189862 w 2593942"/>
                <a:gd name="connsiteY2010" fmla="*/ 300323 h 538123"/>
                <a:gd name="connsiteX2011" fmla="*/ 1190910 w 2593942"/>
                <a:gd name="connsiteY2011" fmla="*/ 293275 h 538123"/>
                <a:gd name="connsiteX2012" fmla="*/ 1188719 w 2593942"/>
                <a:gd name="connsiteY2012" fmla="*/ 292608 h 538123"/>
                <a:gd name="connsiteX2013" fmla="*/ 1182623 w 2593942"/>
                <a:gd name="connsiteY2013" fmla="*/ 293561 h 538123"/>
                <a:gd name="connsiteX2014" fmla="*/ 1178242 w 2593942"/>
                <a:gd name="connsiteY2014" fmla="*/ 292322 h 538123"/>
                <a:gd name="connsiteX2015" fmla="*/ 1020794 w 2593942"/>
                <a:gd name="connsiteY2015" fmla="*/ 291965 h 538123"/>
                <a:gd name="connsiteX2016" fmla="*/ 1016888 w 2593942"/>
                <a:gd name="connsiteY2016" fmla="*/ 292417 h 538123"/>
                <a:gd name="connsiteX2017" fmla="*/ 1019460 w 2593942"/>
                <a:gd name="connsiteY2017" fmla="*/ 297371 h 538123"/>
                <a:gd name="connsiteX2018" fmla="*/ 1022127 w 2593942"/>
                <a:gd name="connsiteY2018" fmla="*/ 302323 h 538123"/>
                <a:gd name="connsiteX2019" fmla="*/ 1023841 w 2593942"/>
                <a:gd name="connsiteY2019" fmla="*/ 294513 h 538123"/>
                <a:gd name="connsiteX2020" fmla="*/ 1020794 w 2593942"/>
                <a:gd name="connsiteY2020" fmla="*/ 291965 h 538123"/>
                <a:gd name="connsiteX2021" fmla="*/ 352139 w 2593942"/>
                <a:gd name="connsiteY2021" fmla="*/ 291750 h 538123"/>
                <a:gd name="connsiteX2022" fmla="*/ 355853 w 2593942"/>
                <a:gd name="connsiteY2022" fmla="*/ 295941 h 538123"/>
                <a:gd name="connsiteX2023" fmla="*/ 360806 w 2593942"/>
                <a:gd name="connsiteY2023" fmla="*/ 296417 h 538123"/>
                <a:gd name="connsiteX2024" fmla="*/ 361187 w 2593942"/>
                <a:gd name="connsiteY2024" fmla="*/ 296417 h 538123"/>
                <a:gd name="connsiteX2025" fmla="*/ 359663 w 2593942"/>
                <a:gd name="connsiteY2025" fmla="*/ 298989 h 538123"/>
                <a:gd name="connsiteX2026" fmla="*/ 358806 w 2593942"/>
                <a:gd name="connsiteY2026" fmla="*/ 298799 h 538123"/>
                <a:gd name="connsiteX2027" fmla="*/ 358425 w 2593942"/>
                <a:gd name="connsiteY2027" fmla="*/ 298703 h 538123"/>
                <a:gd name="connsiteX2028" fmla="*/ 356520 w 2593942"/>
                <a:gd name="connsiteY2028" fmla="*/ 299465 h 538123"/>
                <a:gd name="connsiteX2029" fmla="*/ 353758 w 2593942"/>
                <a:gd name="connsiteY2029" fmla="*/ 297846 h 538123"/>
                <a:gd name="connsiteX2030" fmla="*/ 351091 w 2593942"/>
                <a:gd name="connsiteY2030" fmla="*/ 296893 h 538123"/>
                <a:gd name="connsiteX2031" fmla="*/ 343090 w 2593942"/>
                <a:gd name="connsiteY2031" fmla="*/ 299180 h 538123"/>
                <a:gd name="connsiteX2032" fmla="*/ 343090 w 2593942"/>
                <a:gd name="connsiteY2032" fmla="*/ 299370 h 538123"/>
                <a:gd name="connsiteX2033" fmla="*/ 338613 w 2593942"/>
                <a:gd name="connsiteY2033" fmla="*/ 298322 h 538123"/>
                <a:gd name="connsiteX2034" fmla="*/ 341375 w 2593942"/>
                <a:gd name="connsiteY2034" fmla="*/ 294893 h 538123"/>
                <a:gd name="connsiteX2035" fmla="*/ 352139 w 2593942"/>
                <a:gd name="connsiteY2035" fmla="*/ 291750 h 538123"/>
                <a:gd name="connsiteX2036" fmla="*/ 2324385 w 2593942"/>
                <a:gd name="connsiteY2036" fmla="*/ 291465 h 538123"/>
                <a:gd name="connsiteX2037" fmla="*/ 2328290 w 2593942"/>
                <a:gd name="connsiteY2037" fmla="*/ 296799 h 538123"/>
                <a:gd name="connsiteX2038" fmla="*/ 2328862 w 2593942"/>
                <a:gd name="connsiteY2038" fmla="*/ 296989 h 538123"/>
                <a:gd name="connsiteX2039" fmla="*/ 2329814 w 2593942"/>
                <a:gd name="connsiteY2039" fmla="*/ 291941 h 538123"/>
                <a:gd name="connsiteX2040" fmla="*/ 2324385 w 2593942"/>
                <a:gd name="connsiteY2040" fmla="*/ 291465 h 538123"/>
                <a:gd name="connsiteX2041" fmla="*/ 2582980 w 2593942"/>
                <a:gd name="connsiteY2041" fmla="*/ 291076 h 538123"/>
                <a:gd name="connsiteX2042" fmla="*/ 2581179 w 2593942"/>
                <a:gd name="connsiteY2042" fmla="*/ 292036 h 538123"/>
                <a:gd name="connsiteX2043" fmla="*/ 2582417 w 2593942"/>
                <a:gd name="connsiteY2043" fmla="*/ 291274 h 538123"/>
                <a:gd name="connsiteX2044" fmla="*/ 477055 w 2593942"/>
                <a:gd name="connsiteY2044" fmla="*/ 291027 h 538123"/>
                <a:gd name="connsiteX2045" fmla="*/ 476917 w 2593942"/>
                <a:gd name="connsiteY2045" fmla="*/ 291179 h 538123"/>
                <a:gd name="connsiteX2046" fmla="*/ 476349 w 2593942"/>
                <a:gd name="connsiteY2046" fmla="*/ 291249 h 538123"/>
                <a:gd name="connsiteX2047" fmla="*/ 660844 w 2593942"/>
                <a:gd name="connsiteY2047" fmla="*/ 290798 h 538123"/>
                <a:gd name="connsiteX2048" fmla="*/ 665607 w 2593942"/>
                <a:gd name="connsiteY2048" fmla="*/ 292798 h 538123"/>
                <a:gd name="connsiteX2049" fmla="*/ 670750 w 2593942"/>
                <a:gd name="connsiteY2049" fmla="*/ 293750 h 538123"/>
                <a:gd name="connsiteX2050" fmla="*/ 669512 w 2593942"/>
                <a:gd name="connsiteY2050" fmla="*/ 298417 h 538123"/>
                <a:gd name="connsiteX2051" fmla="*/ 673036 w 2593942"/>
                <a:gd name="connsiteY2051" fmla="*/ 302799 h 538123"/>
                <a:gd name="connsiteX2052" fmla="*/ 672751 w 2593942"/>
                <a:gd name="connsiteY2052" fmla="*/ 303942 h 538123"/>
                <a:gd name="connsiteX2053" fmla="*/ 672179 w 2593942"/>
                <a:gd name="connsiteY2053" fmla="*/ 305371 h 538123"/>
                <a:gd name="connsiteX2054" fmla="*/ 667417 w 2593942"/>
                <a:gd name="connsiteY2054" fmla="*/ 302323 h 538123"/>
                <a:gd name="connsiteX2055" fmla="*/ 665702 w 2593942"/>
                <a:gd name="connsiteY2055" fmla="*/ 299465 h 538123"/>
                <a:gd name="connsiteX2056" fmla="*/ 663511 w 2593942"/>
                <a:gd name="connsiteY2056" fmla="*/ 295846 h 538123"/>
                <a:gd name="connsiteX2057" fmla="*/ 653701 w 2593942"/>
                <a:gd name="connsiteY2057" fmla="*/ 297179 h 538123"/>
                <a:gd name="connsiteX2058" fmla="*/ 653034 w 2593942"/>
                <a:gd name="connsiteY2058" fmla="*/ 296893 h 538123"/>
                <a:gd name="connsiteX2059" fmla="*/ 651986 w 2593942"/>
                <a:gd name="connsiteY2059" fmla="*/ 296417 h 538123"/>
                <a:gd name="connsiteX2060" fmla="*/ 653034 w 2593942"/>
                <a:gd name="connsiteY2060" fmla="*/ 292988 h 538123"/>
                <a:gd name="connsiteX2061" fmla="*/ 660844 w 2593942"/>
                <a:gd name="connsiteY2061" fmla="*/ 290798 h 538123"/>
                <a:gd name="connsiteX2062" fmla="*/ 441737 w 2593942"/>
                <a:gd name="connsiteY2062" fmla="*/ 290152 h 538123"/>
                <a:gd name="connsiteX2063" fmla="*/ 443769 w 2593942"/>
                <a:gd name="connsiteY2063" fmla="*/ 291655 h 538123"/>
                <a:gd name="connsiteX2064" fmla="*/ 443094 w 2593942"/>
                <a:gd name="connsiteY2064" fmla="*/ 292755 h 538123"/>
                <a:gd name="connsiteX2065" fmla="*/ 696944 w 2593942"/>
                <a:gd name="connsiteY2065" fmla="*/ 289083 h 538123"/>
                <a:gd name="connsiteX2066" fmla="*/ 706278 w 2593942"/>
                <a:gd name="connsiteY2066" fmla="*/ 299846 h 538123"/>
                <a:gd name="connsiteX2067" fmla="*/ 702563 w 2593942"/>
                <a:gd name="connsiteY2067" fmla="*/ 302990 h 538123"/>
                <a:gd name="connsiteX2068" fmla="*/ 701420 w 2593942"/>
                <a:gd name="connsiteY2068" fmla="*/ 300227 h 538123"/>
                <a:gd name="connsiteX2069" fmla="*/ 693324 w 2593942"/>
                <a:gd name="connsiteY2069" fmla="*/ 291465 h 538123"/>
                <a:gd name="connsiteX2070" fmla="*/ 692372 w 2593942"/>
                <a:gd name="connsiteY2070" fmla="*/ 291274 h 538123"/>
                <a:gd name="connsiteX2071" fmla="*/ 696944 w 2593942"/>
                <a:gd name="connsiteY2071" fmla="*/ 289083 h 538123"/>
                <a:gd name="connsiteX2072" fmla="*/ 891920 w 2593942"/>
                <a:gd name="connsiteY2072" fmla="*/ 288226 h 538123"/>
                <a:gd name="connsiteX2073" fmla="*/ 892492 w 2593942"/>
                <a:gd name="connsiteY2073" fmla="*/ 293084 h 538123"/>
                <a:gd name="connsiteX2074" fmla="*/ 892587 w 2593942"/>
                <a:gd name="connsiteY2074" fmla="*/ 293846 h 538123"/>
                <a:gd name="connsiteX2075" fmla="*/ 888396 w 2593942"/>
                <a:gd name="connsiteY2075" fmla="*/ 293751 h 538123"/>
                <a:gd name="connsiteX2076" fmla="*/ 887443 w 2593942"/>
                <a:gd name="connsiteY2076" fmla="*/ 292989 h 538123"/>
                <a:gd name="connsiteX2077" fmla="*/ 884777 w 2593942"/>
                <a:gd name="connsiteY2077" fmla="*/ 291560 h 538123"/>
                <a:gd name="connsiteX2078" fmla="*/ 882395 w 2593942"/>
                <a:gd name="connsiteY2078" fmla="*/ 294418 h 538123"/>
                <a:gd name="connsiteX2079" fmla="*/ 881919 w 2593942"/>
                <a:gd name="connsiteY2079" fmla="*/ 296132 h 538123"/>
                <a:gd name="connsiteX2080" fmla="*/ 887825 w 2593942"/>
                <a:gd name="connsiteY2080" fmla="*/ 298609 h 538123"/>
                <a:gd name="connsiteX2081" fmla="*/ 890872 w 2593942"/>
                <a:gd name="connsiteY2081" fmla="*/ 302228 h 538123"/>
                <a:gd name="connsiteX2082" fmla="*/ 896397 w 2593942"/>
                <a:gd name="connsiteY2082" fmla="*/ 308896 h 538123"/>
                <a:gd name="connsiteX2083" fmla="*/ 894587 w 2593942"/>
                <a:gd name="connsiteY2083" fmla="*/ 303466 h 538123"/>
                <a:gd name="connsiteX2084" fmla="*/ 894873 w 2593942"/>
                <a:gd name="connsiteY2084" fmla="*/ 298895 h 538123"/>
                <a:gd name="connsiteX2085" fmla="*/ 895064 w 2593942"/>
                <a:gd name="connsiteY2085" fmla="*/ 294989 h 538123"/>
                <a:gd name="connsiteX2086" fmla="*/ 891920 w 2593942"/>
                <a:gd name="connsiteY2086" fmla="*/ 288226 h 538123"/>
                <a:gd name="connsiteX2087" fmla="*/ 480631 w 2593942"/>
                <a:gd name="connsiteY2087" fmla="*/ 287083 h 538123"/>
                <a:gd name="connsiteX2088" fmla="*/ 483298 w 2593942"/>
                <a:gd name="connsiteY2088" fmla="*/ 290988 h 538123"/>
                <a:gd name="connsiteX2089" fmla="*/ 479298 w 2593942"/>
                <a:gd name="connsiteY2089" fmla="*/ 290322 h 538123"/>
                <a:gd name="connsiteX2090" fmla="*/ 477055 w 2593942"/>
                <a:gd name="connsiteY2090" fmla="*/ 291027 h 538123"/>
                <a:gd name="connsiteX2091" fmla="*/ 792003 w 2593942"/>
                <a:gd name="connsiteY2091" fmla="*/ 286798 h 538123"/>
                <a:gd name="connsiteX2092" fmla="*/ 793622 w 2593942"/>
                <a:gd name="connsiteY2092" fmla="*/ 288798 h 538123"/>
                <a:gd name="connsiteX2093" fmla="*/ 785526 w 2593942"/>
                <a:gd name="connsiteY2093" fmla="*/ 292227 h 538123"/>
                <a:gd name="connsiteX2094" fmla="*/ 780097 w 2593942"/>
                <a:gd name="connsiteY2094" fmla="*/ 291179 h 538123"/>
                <a:gd name="connsiteX2095" fmla="*/ 779525 w 2593942"/>
                <a:gd name="connsiteY2095" fmla="*/ 291084 h 538123"/>
                <a:gd name="connsiteX2096" fmla="*/ 781145 w 2593942"/>
                <a:gd name="connsiteY2096" fmla="*/ 288226 h 538123"/>
                <a:gd name="connsiteX2097" fmla="*/ 781811 w 2593942"/>
                <a:gd name="connsiteY2097" fmla="*/ 288607 h 538123"/>
                <a:gd name="connsiteX2098" fmla="*/ 787050 w 2593942"/>
                <a:gd name="connsiteY2098" fmla="*/ 287179 h 538123"/>
                <a:gd name="connsiteX2099" fmla="*/ 792003 w 2593942"/>
                <a:gd name="connsiteY2099" fmla="*/ 286798 h 538123"/>
                <a:gd name="connsiteX2100" fmla="*/ 747521 w 2593942"/>
                <a:gd name="connsiteY2100" fmla="*/ 285750 h 538123"/>
                <a:gd name="connsiteX2101" fmla="*/ 748283 w 2593942"/>
                <a:gd name="connsiteY2101" fmla="*/ 286417 h 538123"/>
                <a:gd name="connsiteX2102" fmla="*/ 751712 w 2593942"/>
                <a:gd name="connsiteY2102" fmla="*/ 289465 h 538123"/>
                <a:gd name="connsiteX2103" fmla="*/ 761142 w 2593942"/>
                <a:gd name="connsiteY2103" fmla="*/ 288131 h 538123"/>
                <a:gd name="connsiteX2104" fmla="*/ 762380 w 2593942"/>
                <a:gd name="connsiteY2104" fmla="*/ 291465 h 538123"/>
                <a:gd name="connsiteX2105" fmla="*/ 761523 w 2593942"/>
                <a:gd name="connsiteY2105" fmla="*/ 291560 h 538123"/>
                <a:gd name="connsiteX2106" fmla="*/ 759046 w 2593942"/>
                <a:gd name="connsiteY2106" fmla="*/ 291751 h 538123"/>
                <a:gd name="connsiteX2107" fmla="*/ 750283 w 2593942"/>
                <a:gd name="connsiteY2107" fmla="*/ 294227 h 538123"/>
                <a:gd name="connsiteX2108" fmla="*/ 748855 w 2593942"/>
                <a:gd name="connsiteY2108" fmla="*/ 292894 h 538123"/>
                <a:gd name="connsiteX2109" fmla="*/ 745902 w 2593942"/>
                <a:gd name="connsiteY2109" fmla="*/ 290227 h 538123"/>
                <a:gd name="connsiteX2110" fmla="*/ 741425 w 2593942"/>
                <a:gd name="connsiteY2110" fmla="*/ 292513 h 538123"/>
                <a:gd name="connsiteX2111" fmla="*/ 741520 w 2593942"/>
                <a:gd name="connsiteY2111" fmla="*/ 292036 h 538123"/>
                <a:gd name="connsiteX2112" fmla="*/ 742092 w 2593942"/>
                <a:gd name="connsiteY2112" fmla="*/ 289941 h 538123"/>
                <a:gd name="connsiteX2113" fmla="*/ 747521 w 2593942"/>
                <a:gd name="connsiteY2113" fmla="*/ 285750 h 538123"/>
                <a:gd name="connsiteX2114" fmla="*/ 2441066 w 2593942"/>
                <a:gd name="connsiteY2114" fmla="*/ 285369 h 538123"/>
                <a:gd name="connsiteX2115" fmla="*/ 2439161 w 2593942"/>
                <a:gd name="connsiteY2115" fmla="*/ 287369 h 538123"/>
                <a:gd name="connsiteX2116" fmla="*/ 2441733 w 2593942"/>
                <a:gd name="connsiteY2116" fmla="*/ 289941 h 538123"/>
                <a:gd name="connsiteX2117" fmla="*/ 2436780 w 2593942"/>
                <a:gd name="connsiteY2117" fmla="*/ 296132 h 538123"/>
                <a:gd name="connsiteX2118" fmla="*/ 2437066 w 2593942"/>
                <a:gd name="connsiteY2118" fmla="*/ 297180 h 538123"/>
                <a:gd name="connsiteX2119" fmla="*/ 2437828 w 2593942"/>
                <a:gd name="connsiteY2119" fmla="*/ 299466 h 538123"/>
                <a:gd name="connsiteX2120" fmla="*/ 2443924 w 2593942"/>
                <a:gd name="connsiteY2120" fmla="*/ 301371 h 538123"/>
                <a:gd name="connsiteX2121" fmla="*/ 2444114 w 2593942"/>
                <a:gd name="connsiteY2121" fmla="*/ 299942 h 538123"/>
                <a:gd name="connsiteX2122" fmla="*/ 2444591 w 2593942"/>
                <a:gd name="connsiteY2122" fmla="*/ 296608 h 538123"/>
                <a:gd name="connsiteX2123" fmla="*/ 2448400 w 2593942"/>
                <a:gd name="connsiteY2123" fmla="*/ 294132 h 538123"/>
                <a:gd name="connsiteX2124" fmla="*/ 2444686 w 2593942"/>
                <a:gd name="connsiteY2124" fmla="*/ 287369 h 538123"/>
                <a:gd name="connsiteX2125" fmla="*/ 2443352 w 2593942"/>
                <a:gd name="connsiteY2125" fmla="*/ 285750 h 538123"/>
                <a:gd name="connsiteX2126" fmla="*/ 2441066 w 2593942"/>
                <a:gd name="connsiteY2126" fmla="*/ 285369 h 538123"/>
                <a:gd name="connsiteX2127" fmla="*/ 1945385 w 2593942"/>
                <a:gd name="connsiteY2127" fmla="*/ 284321 h 538123"/>
                <a:gd name="connsiteX2128" fmla="*/ 1936718 w 2593942"/>
                <a:gd name="connsiteY2128" fmla="*/ 289750 h 538123"/>
                <a:gd name="connsiteX2129" fmla="*/ 1944719 w 2593942"/>
                <a:gd name="connsiteY2129" fmla="*/ 290513 h 538123"/>
                <a:gd name="connsiteX2130" fmla="*/ 1947957 w 2593942"/>
                <a:gd name="connsiteY2130" fmla="*/ 289465 h 538123"/>
                <a:gd name="connsiteX2131" fmla="*/ 1951862 w 2593942"/>
                <a:gd name="connsiteY2131" fmla="*/ 285750 h 538123"/>
                <a:gd name="connsiteX2132" fmla="*/ 1952148 w 2593942"/>
                <a:gd name="connsiteY2132" fmla="*/ 285369 h 538123"/>
                <a:gd name="connsiteX2133" fmla="*/ 1945385 w 2593942"/>
                <a:gd name="connsiteY2133" fmla="*/ 284321 h 538123"/>
                <a:gd name="connsiteX2134" fmla="*/ 519305 w 2593942"/>
                <a:gd name="connsiteY2134" fmla="*/ 283407 h 538123"/>
                <a:gd name="connsiteX2135" fmla="*/ 519789 w 2593942"/>
                <a:gd name="connsiteY2135" fmla="*/ 283820 h 538123"/>
                <a:gd name="connsiteX2136" fmla="*/ 519398 w 2593942"/>
                <a:gd name="connsiteY2136" fmla="*/ 283940 h 538123"/>
                <a:gd name="connsiteX2137" fmla="*/ 2137657 w 2593942"/>
                <a:gd name="connsiteY2137" fmla="*/ 282018 h 538123"/>
                <a:gd name="connsiteX2138" fmla="*/ 2134830 w 2593942"/>
                <a:gd name="connsiteY2138" fmla="*/ 283870 h 538123"/>
                <a:gd name="connsiteX2139" fmla="*/ 2133885 w 2593942"/>
                <a:gd name="connsiteY2139" fmla="*/ 283083 h 538123"/>
                <a:gd name="connsiteX2140" fmla="*/ 2133674 w 2593942"/>
                <a:gd name="connsiteY2140" fmla="*/ 282741 h 538123"/>
                <a:gd name="connsiteX2141" fmla="*/ 2589275 w 2593942"/>
                <a:gd name="connsiteY2141" fmla="*/ 281273 h 538123"/>
                <a:gd name="connsiteX2142" fmla="*/ 2589561 w 2593942"/>
                <a:gd name="connsiteY2142" fmla="*/ 283749 h 538123"/>
                <a:gd name="connsiteX2143" fmla="*/ 2589847 w 2593942"/>
                <a:gd name="connsiteY2143" fmla="*/ 285178 h 538123"/>
                <a:gd name="connsiteX2144" fmla="*/ 2592419 w 2593942"/>
                <a:gd name="connsiteY2144" fmla="*/ 287750 h 538123"/>
                <a:gd name="connsiteX2145" fmla="*/ 2582980 w 2593942"/>
                <a:gd name="connsiteY2145" fmla="*/ 291076 h 538123"/>
                <a:gd name="connsiteX2146" fmla="*/ 2588323 w 2593942"/>
                <a:gd name="connsiteY2146" fmla="*/ 288226 h 538123"/>
                <a:gd name="connsiteX2147" fmla="*/ 2586323 w 2593942"/>
                <a:gd name="connsiteY2147" fmla="*/ 282416 h 538123"/>
                <a:gd name="connsiteX2148" fmla="*/ 2589275 w 2593942"/>
                <a:gd name="connsiteY2148" fmla="*/ 281273 h 538123"/>
                <a:gd name="connsiteX2149" fmla="*/ 528732 w 2593942"/>
                <a:gd name="connsiteY2149" fmla="*/ 281083 h 538123"/>
                <a:gd name="connsiteX2150" fmla="*/ 531685 w 2593942"/>
                <a:gd name="connsiteY2150" fmla="*/ 282702 h 538123"/>
                <a:gd name="connsiteX2151" fmla="*/ 531114 w 2593942"/>
                <a:gd name="connsiteY2151" fmla="*/ 286798 h 538123"/>
                <a:gd name="connsiteX2152" fmla="*/ 522827 w 2593942"/>
                <a:gd name="connsiteY2152" fmla="*/ 286417 h 538123"/>
                <a:gd name="connsiteX2153" fmla="*/ 519789 w 2593942"/>
                <a:gd name="connsiteY2153" fmla="*/ 283820 h 538123"/>
                <a:gd name="connsiteX2154" fmla="*/ 435673 w 2593942"/>
                <a:gd name="connsiteY2154" fmla="*/ 280511 h 538123"/>
                <a:gd name="connsiteX2155" fmla="*/ 440435 w 2593942"/>
                <a:gd name="connsiteY2155" fmla="*/ 287655 h 538123"/>
                <a:gd name="connsiteX2156" fmla="*/ 441737 w 2593942"/>
                <a:gd name="connsiteY2156" fmla="*/ 290152 h 538123"/>
                <a:gd name="connsiteX2157" fmla="*/ 432434 w 2593942"/>
                <a:gd name="connsiteY2157" fmla="*/ 283273 h 538123"/>
                <a:gd name="connsiteX2158" fmla="*/ 435673 w 2593942"/>
                <a:gd name="connsiteY2158" fmla="*/ 280511 h 538123"/>
                <a:gd name="connsiteX2159" fmla="*/ 2482691 w 2593942"/>
                <a:gd name="connsiteY2159" fmla="*/ 280225 h 538123"/>
                <a:gd name="connsiteX2160" fmla="*/ 2476214 w 2593942"/>
                <a:gd name="connsiteY2160" fmla="*/ 282226 h 538123"/>
                <a:gd name="connsiteX2161" fmla="*/ 2475166 w 2593942"/>
                <a:gd name="connsiteY2161" fmla="*/ 285369 h 538123"/>
                <a:gd name="connsiteX2162" fmla="*/ 2475166 w 2593942"/>
                <a:gd name="connsiteY2162" fmla="*/ 292608 h 538123"/>
                <a:gd name="connsiteX2163" fmla="*/ 2477738 w 2593942"/>
                <a:gd name="connsiteY2163" fmla="*/ 293370 h 538123"/>
                <a:gd name="connsiteX2164" fmla="*/ 2491454 w 2593942"/>
                <a:gd name="connsiteY2164" fmla="*/ 288988 h 538123"/>
                <a:gd name="connsiteX2165" fmla="*/ 2490596 w 2593942"/>
                <a:gd name="connsiteY2165" fmla="*/ 283273 h 538123"/>
                <a:gd name="connsiteX2166" fmla="*/ 2488691 w 2593942"/>
                <a:gd name="connsiteY2166" fmla="*/ 281178 h 538123"/>
                <a:gd name="connsiteX2167" fmla="*/ 2486500 w 2593942"/>
                <a:gd name="connsiteY2167" fmla="*/ 281464 h 538123"/>
                <a:gd name="connsiteX2168" fmla="*/ 2486500 w 2593942"/>
                <a:gd name="connsiteY2168" fmla="*/ 284988 h 538123"/>
                <a:gd name="connsiteX2169" fmla="*/ 2486596 w 2593942"/>
                <a:gd name="connsiteY2169" fmla="*/ 285655 h 538123"/>
                <a:gd name="connsiteX2170" fmla="*/ 2485548 w 2593942"/>
                <a:gd name="connsiteY2170" fmla="*/ 287369 h 538123"/>
                <a:gd name="connsiteX2171" fmla="*/ 2482881 w 2593942"/>
                <a:gd name="connsiteY2171" fmla="*/ 284036 h 538123"/>
                <a:gd name="connsiteX2172" fmla="*/ 2482786 w 2593942"/>
                <a:gd name="connsiteY2172" fmla="*/ 282892 h 538123"/>
                <a:gd name="connsiteX2173" fmla="*/ 601313 w 2593942"/>
                <a:gd name="connsiteY2173" fmla="*/ 279083 h 538123"/>
                <a:gd name="connsiteX2174" fmla="*/ 600932 w 2593942"/>
                <a:gd name="connsiteY2174" fmla="*/ 282226 h 538123"/>
                <a:gd name="connsiteX2175" fmla="*/ 588550 w 2593942"/>
                <a:gd name="connsiteY2175" fmla="*/ 290513 h 538123"/>
                <a:gd name="connsiteX2176" fmla="*/ 588550 w 2593942"/>
                <a:gd name="connsiteY2176" fmla="*/ 290894 h 538123"/>
                <a:gd name="connsiteX2177" fmla="*/ 589216 w 2593942"/>
                <a:gd name="connsiteY2177" fmla="*/ 298037 h 538123"/>
                <a:gd name="connsiteX2178" fmla="*/ 576072 w 2593942"/>
                <a:gd name="connsiteY2178" fmla="*/ 299657 h 538123"/>
                <a:gd name="connsiteX2179" fmla="*/ 579691 w 2593942"/>
                <a:gd name="connsiteY2179" fmla="*/ 290894 h 538123"/>
                <a:gd name="connsiteX2180" fmla="*/ 585406 w 2593942"/>
                <a:gd name="connsiteY2180" fmla="*/ 283369 h 538123"/>
                <a:gd name="connsiteX2181" fmla="*/ 584835 w 2593942"/>
                <a:gd name="connsiteY2181" fmla="*/ 283559 h 538123"/>
                <a:gd name="connsiteX2182" fmla="*/ 578453 w 2593942"/>
                <a:gd name="connsiteY2182" fmla="*/ 287179 h 538123"/>
                <a:gd name="connsiteX2183" fmla="*/ 576643 w 2593942"/>
                <a:gd name="connsiteY2183" fmla="*/ 291751 h 538123"/>
                <a:gd name="connsiteX2184" fmla="*/ 574072 w 2593942"/>
                <a:gd name="connsiteY2184" fmla="*/ 285750 h 538123"/>
                <a:gd name="connsiteX2185" fmla="*/ 575500 w 2593942"/>
                <a:gd name="connsiteY2185" fmla="*/ 284226 h 538123"/>
                <a:gd name="connsiteX2186" fmla="*/ 578929 w 2593942"/>
                <a:gd name="connsiteY2186" fmla="*/ 280702 h 538123"/>
                <a:gd name="connsiteX2187" fmla="*/ 590550 w 2593942"/>
                <a:gd name="connsiteY2187" fmla="*/ 282702 h 538123"/>
                <a:gd name="connsiteX2188" fmla="*/ 601313 w 2593942"/>
                <a:gd name="connsiteY2188" fmla="*/ 279083 h 538123"/>
                <a:gd name="connsiteX2189" fmla="*/ 1025181 w 2593942"/>
                <a:gd name="connsiteY2189" fmla="*/ 278514 h 538123"/>
                <a:gd name="connsiteX2190" fmla="*/ 1023380 w 2593942"/>
                <a:gd name="connsiteY2190" fmla="*/ 280167 h 538123"/>
                <a:gd name="connsiteX2191" fmla="*/ 1018174 w 2593942"/>
                <a:gd name="connsiteY2191" fmla="*/ 281571 h 538123"/>
                <a:gd name="connsiteX2192" fmla="*/ 1017074 w 2593942"/>
                <a:gd name="connsiteY2192" fmla="*/ 281952 h 538123"/>
                <a:gd name="connsiteX2193" fmla="*/ 1022532 w 2593942"/>
                <a:gd name="connsiteY2193" fmla="*/ 279451 h 538123"/>
                <a:gd name="connsiteX2194" fmla="*/ 665987 w 2593942"/>
                <a:gd name="connsiteY2194" fmla="*/ 278321 h 538123"/>
                <a:gd name="connsiteX2195" fmla="*/ 673321 w 2593942"/>
                <a:gd name="connsiteY2195" fmla="*/ 283559 h 538123"/>
                <a:gd name="connsiteX2196" fmla="*/ 673131 w 2593942"/>
                <a:gd name="connsiteY2196" fmla="*/ 284417 h 538123"/>
                <a:gd name="connsiteX2197" fmla="*/ 673036 w 2593942"/>
                <a:gd name="connsiteY2197" fmla="*/ 284798 h 538123"/>
                <a:gd name="connsiteX2198" fmla="*/ 665701 w 2593942"/>
                <a:gd name="connsiteY2198" fmla="*/ 285369 h 538123"/>
                <a:gd name="connsiteX2199" fmla="*/ 651890 w 2593942"/>
                <a:gd name="connsiteY2199" fmla="*/ 286703 h 538123"/>
                <a:gd name="connsiteX2200" fmla="*/ 650461 w 2593942"/>
                <a:gd name="connsiteY2200" fmla="*/ 286417 h 538123"/>
                <a:gd name="connsiteX2201" fmla="*/ 648461 w 2593942"/>
                <a:gd name="connsiteY2201" fmla="*/ 285274 h 538123"/>
                <a:gd name="connsiteX2202" fmla="*/ 643984 w 2593942"/>
                <a:gd name="connsiteY2202" fmla="*/ 283083 h 538123"/>
                <a:gd name="connsiteX2203" fmla="*/ 641127 w 2593942"/>
                <a:gd name="connsiteY2203" fmla="*/ 286703 h 538123"/>
                <a:gd name="connsiteX2204" fmla="*/ 635412 w 2593942"/>
                <a:gd name="connsiteY2204" fmla="*/ 285941 h 538123"/>
                <a:gd name="connsiteX2205" fmla="*/ 633412 w 2593942"/>
                <a:gd name="connsiteY2205" fmla="*/ 284512 h 538123"/>
                <a:gd name="connsiteX2206" fmla="*/ 647032 w 2593942"/>
                <a:gd name="connsiteY2206" fmla="*/ 282512 h 538123"/>
                <a:gd name="connsiteX2207" fmla="*/ 650747 w 2593942"/>
                <a:gd name="connsiteY2207" fmla="*/ 279749 h 538123"/>
                <a:gd name="connsiteX2208" fmla="*/ 652747 w 2593942"/>
                <a:gd name="connsiteY2208" fmla="*/ 280702 h 538123"/>
                <a:gd name="connsiteX2209" fmla="*/ 658653 w 2593942"/>
                <a:gd name="connsiteY2209" fmla="*/ 281559 h 538123"/>
                <a:gd name="connsiteX2210" fmla="*/ 660177 w 2593942"/>
                <a:gd name="connsiteY2210" fmla="*/ 280226 h 538123"/>
                <a:gd name="connsiteX2211" fmla="*/ 665987 w 2593942"/>
                <a:gd name="connsiteY2211" fmla="*/ 278321 h 538123"/>
                <a:gd name="connsiteX2212" fmla="*/ 2142267 w 2593942"/>
                <a:gd name="connsiteY2212" fmla="*/ 276606 h 538123"/>
                <a:gd name="connsiteX2213" fmla="*/ 2132837 w 2593942"/>
                <a:gd name="connsiteY2213" fmla="*/ 280321 h 538123"/>
                <a:gd name="connsiteX2214" fmla="*/ 2132647 w 2593942"/>
                <a:gd name="connsiteY2214" fmla="*/ 281083 h 538123"/>
                <a:gd name="connsiteX2215" fmla="*/ 2133674 w 2593942"/>
                <a:gd name="connsiteY2215" fmla="*/ 282741 h 538123"/>
                <a:gd name="connsiteX2216" fmla="*/ 2127599 w 2593942"/>
                <a:gd name="connsiteY2216" fmla="*/ 283845 h 538123"/>
                <a:gd name="connsiteX2217" fmla="*/ 2126456 w 2593942"/>
                <a:gd name="connsiteY2217" fmla="*/ 282988 h 538123"/>
                <a:gd name="connsiteX2218" fmla="*/ 2123312 w 2593942"/>
                <a:gd name="connsiteY2218" fmla="*/ 280606 h 538123"/>
                <a:gd name="connsiteX2219" fmla="*/ 2115502 w 2593942"/>
                <a:gd name="connsiteY2219" fmla="*/ 284416 h 538123"/>
                <a:gd name="connsiteX2220" fmla="*/ 2114359 w 2593942"/>
                <a:gd name="connsiteY2220" fmla="*/ 285274 h 538123"/>
                <a:gd name="connsiteX2221" fmla="*/ 2113311 w 2593942"/>
                <a:gd name="connsiteY2221" fmla="*/ 286036 h 538123"/>
                <a:gd name="connsiteX2222" fmla="*/ 2115121 w 2593942"/>
                <a:gd name="connsiteY2222" fmla="*/ 289655 h 538123"/>
                <a:gd name="connsiteX2223" fmla="*/ 2116264 w 2593942"/>
                <a:gd name="connsiteY2223" fmla="*/ 289370 h 538123"/>
                <a:gd name="connsiteX2224" fmla="*/ 2129123 w 2593942"/>
                <a:gd name="connsiteY2224" fmla="*/ 286988 h 538123"/>
                <a:gd name="connsiteX2225" fmla="*/ 2130075 w 2593942"/>
                <a:gd name="connsiteY2225" fmla="*/ 286988 h 538123"/>
                <a:gd name="connsiteX2226" fmla="*/ 2134830 w 2593942"/>
                <a:gd name="connsiteY2226" fmla="*/ 283870 h 538123"/>
                <a:gd name="connsiteX2227" fmla="*/ 2135600 w 2593942"/>
                <a:gd name="connsiteY2227" fmla="*/ 284512 h 538123"/>
                <a:gd name="connsiteX2228" fmla="*/ 2144839 w 2593942"/>
                <a:gd name="connsiteY2228" fmla="*/ 282702 h 538123"/>
                <a:gd name="connsiteX2229" fmla="*/ 2155221 w 2593942"/>
                <a:gd name="connsiteY2229" fmla="*/ 280035 h 538123"/>
                <a:gd name="connsiteX2230" fmla="*/ 2142803 w 2593942"/>
                <a:gd name="connsiteY2230" fmla="*/ 281082 h 538123"/>
                <a:gd name="connsiteX2231" fmla="*/ 2137657 w 2593942"/>
                <a:gd name="connsiteY2231" fmla="*/ 282018 h 538123"/>
                <a:gd name="connsiteX2232" fmla="*/ 2144077 w 2593942"/>
                <a:gd name="connsiteY2232" fmla="*/ 277808 h 538123"/>
                <a:gd name="connsiteX2233" fmla="*/ 2148077 w 2593942"/>
                <a:gd name="connsiteY2233" fmla="*/ 276701 h 538123"/>
                <a:gd name="connsiteX2234" fmla="*/ 2146649 w 2593942"/>
                <a:gd name="connsiteY2234" fmla="*/ 276701 h 538123"/>
                <a:gd name="connsiteX2235" fmla="*/ 517969 w 2593942"/>
                <a:gd name="connsiteY2235" fmla="*/ 276606 h 538123"/>
                <a:gd name="connsiteX2236" fmla="*/ 519017 w 2593942"/>
                <a:gd name="connsiteY2236" fmla="*/ 281750 h 538123"/>
                <a:gd name="connsiteX2237" fmla="*/ 519305 w 2593942"/>
                <a:gd name="connsiteY2237" fmla="*/ 283407 h 538123"/>
                <a:gd name="connsiteX2238" fmla="*/ 517505 w 2593942"/>
                <a:gd name="connsiteY2238" fmla="*/ 281868 h 538123"/>
                <a:gd name="connsiteX2239" fmla="*/ 517969 w 2593942"/>
                <a:gd name="connsiteY2239" fmla="*/ 276606 h 538123"/>
                <a:gd name="connsiteX2240" fmla="*/ 1293875 w 2593942"/>
                <a:gd name="connsiteY2240" fmla="*/ 274511 h 538123"/>
                <a:gd name="connsiteX2241" fmla="*/ 1293018 w 2593942"/>
                <a:gd name="connsiteY2241" fmla="*/ 274891 h 538123"/>
                <a:gd name="connsiteX2242" fmla="*/ 1288351 w 2593942"/>
                <a:gd name="connsiteY2242" fmla="*/ 277273 h 538123"/>
                <a:gd name="connsiteX2243" fmla="*/ 1279111 w 2593942"/>
                <a:gd name="connsiteY2243" fmla="*/ 284131 h 538123"/>
                <a:gd name="connsiteX2244" fmla="*/ 1279588 w 2593942"/>
                <a:gd name="connsiteY2244" fmla="*/ 284416 h 538123"/>
                <a:gd name="connsiteX2245" fmla="*/ 1280540 w 2593942"/>
                <a:gd name="connsiteY2245" fmla="*/ 284893 h 538123"/>
                <a:gd name="connsiteX2246" fmla="*/ 1293399 w 2593942"/>
                <a:gd name="connsiteY2246" fmla="*/ 278797 h 538123"/>
                <a:gd name="connsiteX2247" fmla="*/ 1293875 w 2593942"/>
                <a:gd name="connsiteY2247" fmla="*/ 274511 h 538123"/>
                <a:gd name="connsiteX2248" fmla="*/ 779430 w 2593942"/>
                <a:gd name="connsiteY2248" fmla="*/ 274415 h 538123"/>
                <a:gd name="connsiteX2249" fmla="*/ 769714 w 2593942"/>
                <a:gd name="connsiteY2249" fmla="*/ 279654 h 538123"/>
                <a:gd name="connsiteX2250" fmla="*/ 761618 w 2593942"/>
                <a:gd name="connsiteY2250" fmla="*/ 276987 h 538123"/>
                <a:gd name="connsiteX2251" fmla="*/ 766857 w 2593942"/>
                <a:gd name="connsiteY2251" fmla="*/ 276225 h 538123"/>
                <a:gd name="connsiteX2252" fmla="*/ 779430 w 2593942"/>
                <a:gd name="connsiteY2252" fmla="*/ 274415 h 538123"/>
                <a:gd name="connsiteX2253" fmla="*/ 797242 w 2593942"/>
                <a:gd name="connsiteY2253" fmla="*/ 273938 h 538123"/>
                <a:gd name="connsiteX2254" fmla="*/ 797147 w 2593942"/>
                <a:gd name="connsiteY2254" fmla="*/ 274986 h 538123"/>
                <a:gd name="connsiteX2255" fmla="*/ 801719 w 2593942"/>
                <a:gd name="connsiteY2255" fmla="*/ 279273 h 538123"/>
                <a:gd name="connsiteX2256" fmla="*/ 807243 w 2593942"/>
                <a:gd name="connsiteY2256" fmla="*/ 278796 h 538123"/>
                <a:gd name="connsiteX2257" fmla="*/ 810101 w 2593942"/>
                <a:gd name="connsiteY2257" fmla="*/ 273938 h 538123"/>
                <a:gd name="connsiteX2258" fmla="*/ 807053 w 2593942"/>
                <a:gd name="connsiteY2258" fmla="*/ 280320 h 538123"/>
                <a:gd name="connsiteX2259" fmla="*/ 805529 w 2593942"/>
                <a:gd name="connsiteY2259" fmla="*/ 281273 h 538123"/>
                <a:gd name="connsiteX2260" fmla="*/ 789527 w 2593942"/>
                <a:gd name="connsiteY2260" fmla="*/ 279082 h 538123"/>
                <a:gd name="connsiteX2261" fmla="*/ 786193 w 2593942"/>
                <a:gd name="connsiteY2261" fmla="*/ 277177 h 538123"/>
                <a:gd name="connsiteX2262" fmla="*/ 797242 w 2593942"/>
                <a:gd name="connsiteY2262" fmla="*/ 273938 h 538123"/>
                <a:gd name="connsiteX2263" fmla="*/ 1070990 w 2593942"/>
                <a:gd name="connsiteY2263" fmla="*/ 273463 h 538123"/>
                <a:gd name="connsiteX2264" fmla="*/ 1066418 w 2593942"/>
                <a:gd name="connsiteY2264" fmla="*/ 274511 h 538123"/>
                <a:gd name="connsiteX2265" fmla="*/ 1067657 w 2593942"/>
                <a:gd name="connsiteY2265" fmla="*/ 278035 h 538123"/>
                <a:gd name="connsiteX2266" fmla="*/ 1074229 w 2593942"/>
                <a:gd name="connsiteY2266" fmla="*/ 278797 h 538123"/>
                <a:gd name="connsiteX2267" fmla="*/ 1079753 w 2593942"/>
                <a:gd name="connsiteY2267" fmla="*/ 278892 h 538123"/>
                <a:gd name="connsiteX2268" fmla="*/ 1078801 w 2593942"/>
                <a:gd name="connsiteY2268" fmla="*/ 276606 h 538123"/>
                <a:gd name="connsiteX2269" fmla="*/ 1070990 w 2593942"/>
                <a:gd name="connsiteY2269" fmla="*/ 273463 h 538123"/>
                <a:gd name="connsiteX2270" fmla="*/ 727424 w 2593942"/>
                <a:gd name="connsiteY2270" fmla="*/ 273272 h 538123"/>
                <a:gd name="connsiteX2271" fmla="*/ 733806 w 2593942"/>
                <a:gd name="connsiteY2271" fmla="*/ 276987 h 538123"/>
                <a:gd name="connsiteX2272" fmla="*/ 731805 w 2593942"/>
                <a:gd name="connsiteY2272" fmla="*/ 280987 h 538123"/>
                <a:gd name="connsiteX2273" fmla="*/ 727614 w 2593942"/>
                <a:gd name="connsiteY2273" fmla="*/ 283083 h 538123"/>
                <a:gd name="connsiteX2274" fmla="*/ 719328 w 2593942"/>
                <a:gd name="connsiteY2274" fmla="*/ 280511 h 538123"/>
                <a:gd name="connsiteX2275" fmla="*/ 727710 w 2593942"/>
                <a:gd name="connsiteY2275" fmla="*/ 282226 h 538123"/>
                <a:gd name="connsiteX2276" fmla="*/ 727614 w 2593942"/>
                <a:gd name="connsiteY2276" fmla="*/ 278225 h 538123"/>
                <a:gd name="connsiteX2277" fmla="*/ 1347215 w 2593942"/>
                <a:gd name="connsiteY2277" fmla="*/ 272891 h 538123"/>
                <a:gd name="connsiteX2278" fmla="*/ 1347406 w 2593942"/>
                <a:gd name="connsiteY2278" fmla="*/ 281273 h 538123"/>
                <a:gd name="connsiteX2279" fmla="*/ 1349882 w 2593942"/>
                <a:gd name="connsiteY2279" fmla="*/ 279178 h 538123"/>
                <a:gd name="connsiteX2280" fmla="*/ 1348835 w 2593942"/>
                <a:gd name="connsiteY2280" fmla="*/ 276701 h 538123"/>
                <a:gd name="connsiteX2281" fmla="*/ 1315307 w 2593942"/>
                <a:gd name="connsiteY2281" fmla="*/ 272701 h 538123"/>
                <a:gd name="connsiteX2282" fmla="*/ 1319402 w 2593942"/>
                <a:gd name="connsiteY2282" fmla="*/ 283273 h 538123"/>
                <a:gd name="connsiteX2283" fmla="*/ 1324165 w 2593942"/>
                <a:gd name="connsiteY2283" fmla="*/ 285083 h 538123"/>
                <a:gd name="connsiteX2284" fmla="*/ 1327403 w 2593942"/>
                <a:gd name="connsiteY2284" fmla="*/ 284893 h 538123"/>
                <a:gd name="connsiteX2285" fmla="*/ 1327594 w 2593942"/>
                <a:gd name="connsiteY2285" fmla="*/ 283750 h 538123"/>
                <a:gd name="connsiteX2286" fmla="*/ 1323974 w 2593942"/>
                <a:gd name="connsiteY2286" fmla="*/ 279559 h 538123"/>
                <a:gd name="connsiteX2287" fmla="*/ 1325403 w 2593942"/>
                <a:gd name="connsiteY2287" fmla="*/ 277558 h 538123"/>
                <a:gd name="connsiteX2288" fmla="*/ 1323022 w 2593942"/>
                <a:gd name="connsiteY2288" fmla="*/ 274987 h 538123"/>
                <a:gd name="connsiteX2289" fmla="*/ 1321022 w 2593942"/>
                <a:gd name="connsiteY2289" fmla="*/ 273463 h 538123"/>
                <a:gd name="connsiteX2290" fmla="*/ 1315307 w 2593942"/>
                <a:gd name="connsiteY2290" fmla="*/ 272701 h 538123"/>
                <a:gd name="connsiteX2291" fmla="*/ 748760 w 2593942"/>
                <a:gd name="connsiteY2291" fmla="*/ 271748 h 538123"/>
                <a:gd name="connsiteX2292" fmla="*/ 749141 w 2593942"/>
                <a:gd name="connsiteY2292" fmla="*/ 272414 h 538123"/>
                <a:gd name="connsiteX2293" fmla="*/ 750855 w 2593942"/>
                <a:gd name="connsiteY2293" fmla="*/ 275653 h 538123"/>
                <a:gd name="connsiteX2294" fmla="*/ 744664 w 2593942"/>
                <a:gd name="connsiteY2294" fmla="*/ 278320 h 538123"/>
                <a:gd name="connsiteX2295" fmla="*/ 742664 w 2593942"/>
                <a:gd name="connsiteY2295" fmla="*/ 274224 h 538123"/>
                <a:gd name="connsiteX2296" fmla="*/ 748760 w 2593942"/>
                <a:gd name="connsiteY2296" fmla="*/ 271748 h 538123"/>
                <a:gd name="connsiteX2297" fmla="*/ 1424939 w 2593942"/>
                <a:gd name="connsiteY2297" fmla="*/ 271558 h 538123"/>
                <a:gd name="connsiteX2298" fmla="*/ 1419796 w 2593942"/>
                <a:gd name="connsiteY2298" fmla="*/ 272129 h 538123"/>
                <a:gd name="connsiteX2299" fmla="*/ 1418653 w 2593942"/>
                <a:gd name="connsiteY2299" fmla="*/ 277558 h 538123"/>
                <a:gd name="connsiteX2300" fmla="*/ 1416843 w 2593942"/>
                <a:gd name="connsiteY2300" fmla="*/ 282988 h 538123"/>
                <a:gd name="connsiteX2301" fmla="*/ 1417319 w 2593942"/>
                <a:gd name="connsiteY2301" fmla="*/ 283083 h 538123"/>
                <a:gd name="connsiteX2302" fmla="*/ 1419701 w 2593942"/>
                <a:gd name="connsiteY2302" fmla="*/ 283083 h 538123"/>
                <a:gd name="connsiteX2303" fmla="*/ 1421320 w 2593942"/>
                <a:gd name="connsiteY2303" fmla="*/ 280511 h 538123"/>
                <a:gd name="connsiteX2304" fmla="*/ 1424939 w 2593942"/>
                <a:gd name="connsiteY2304" fmla="*/ 271558 h 538123"/>
                <a:gd name="connsiteX2305" fmla="*/ 1121663 w 2593942"/>
                <a:gd name="connsiteY2305" fmla="*/ 271463 h 538123"/>
                <a:gd name="connsiteX2306" fmla="*/ 1125664 w 2593942"/>
                <a:gd name="connsiteY2306" fmla="*/ 278416 h 538123"/>
                <a:gd name="connsiteX2307" fmla="*/ 1131760 w 2593942"/>
                <a:gd name="connsiteY2307" fmla="*/ 278701 h 538123"/>
                <a:gd name="connsiteX2308" fmla="*/ 1124997 w 2593942"/>
                <a:gd name="connsiteY2308" fmla="*/ 272129 h 538123"/>
                <a:gd name="connsiteX2309" fmla="*/ 1122235 w 2593942"/>
                <a:gd name="connsiteY2309" fmla="*/ 271558 h 538123"/>
                <a:gd name="connsiteX2310" fmla="*/ 1096994 w 2593942"/>
                <a:gd name="connsiteY2310" fmla="*/ 271463 h 538123"/>
                <a:gd name="connsiteX2311" fmla="*/ 1089850 w 2593942"/>
                <a:gd name="connsiteY2311" fmla="*/ 273177 h 538123"/>
                <a:gd name="connsiteX2312" fmla="*/ 1095565 w 2593942"/>
                <a:gd name="connsiteY2312" fmla="*/ 278321 h 538123"/>
                <a:gd name="connsiteX2313" fmla="*/ 1099184 w 2593942"/>
                <a:gd name="connsiteY2313" fmla="*/ 280321 h 538123"/>
                <a:gd name="connsiteX2314" fmla="*/ 1100137 w 2593942"/>
                <a:gd name="connsiteY2314" fmla="*/ 280797 h 538123"/>
                <a:gd name="connsiteX2315" fmla="*/ 1108233 w 2593942"/>
                <a:gd name="connsiteY2315" fmla="*/ 280225 h 538123"/>
                <a:gd name="connsiteX2316" fmla="*/ 1108709 w 2593942"/>
                <a:gd name="connsiteY2316" fmla="*/ 273177 h 538123"/>
                <a:gd name="connsiteX2317" fmla="*/ 1099184 w 2593942"/>
                <a:gd name="connsiteY2317" fmla="*/ 275272 h 538123"/>
                <a:gd name="connsiteX2318" fmla="*/ 1096994 w 2593942"/>
                <a:gd name="connsiteY2318" fmla="*/ 271463 h 538123"/>
                <a:gd name="connsiteX2319" fmla="*/ 2478881 w 2593942"/>
                <a:gd name="connsiteY2319" fmla="*/ 270891 h 538123"/>
                <a:gd name="connsiteX2320" fmla="*/ 2478309 w 2593942"/>
                <a:gd name="connsiteY2320" fmla="*/ 279845 h 538123"/>
                <a:gd name="connsiteX2321" fmla="*/ 2484310 w 2593942"/>
                <a:gd name="connsiteY2321" fmla="*/ 274891 h 538123"/>
                <a:gd name="connsiteX2322" fmla="*/ 2484977 w 2593942"/>
                <a:gd name="connsiteY2322" fmla="*/ 274415 h 538123"/>
                <a:gd name="connsiteX2323" fmla="*/ 2489644 w 2593942"/>
                <a:gd name="connsiteY2323" fmla="*/ 273748 h 538123"/>
                <a:gd name="connsiteX2324" fmla="*/ 2478881 w 2593942"/>
                <a:gd name="connsiteY2324" fmla="*/ 270891 h 538123"/>
                <a:gd name="connsiteX2325" fmla="*/ 949070 w 2593942"/>
                <a:gd name="connsiteY2325" fmla="*/ 269748 h 538123"/>
                <a:gd name="connsiteX2326" fmla="*/ 946213 w 2593942"/>
                <a:gd name="connsiteY2326" fmla="*/ 270796 h 538123"/>
                <a:gd name="connsiteX2327" fmla="*/ 945070 w 2593942"/>
                <a:gd name="connsiteY2327" fmla="*/ 271177 h 538123"/>
                <a:gd name="connsiteX2328" fmla="*/ 948308 w 2593942"/>
                <a:gd name="connsiteY2328" fmla="*/ 274034 h 538123"/>
                <a:gd name="connsiteX2329" fmla="*/ 966215 w 2593942"/>
                <a:gd name="connsiteY2329" fmla="*/ 272987 h 538123"/>
                <a:gd name="connsiteX2330" fmla="*/ 966215 w 2593942"/>
                <a:gd name="connsiteY2330" fmla="*/ 271367 h 538123"/>
                <a:gd name="connsiteX2331" fmla="*/ 949070 w 2593942"/>
                <a:gd name="connsiteY2331" fmla="*/ 269748 h 538123"/>
                <a:gd name="connsiteX2332" fmla="*/ 911828 w 2593942"/>
                <a:gd name="connsiteY2332" fmla="*/ 268129 h 538123"/>
                <a:gd name="connsiteX2333" fmla="*/ 902017 w 2593942"/>
                <a:gd name="connsiteY2333" fmla="*/ 277082 h 538123"/>
                <a:gd name="connsiteX2334" fmla="*/ 906112 w 2593942"/>
                <a:gd name="connsiteY2334" fmla="*/ 277654 h 538123"/>
                <a:gd name="connsiteX2335" fmla="*/ 911732 w 2593942"/>
                <a:gd name="connsiteY2335" fmla="*/ 278701 h 538123"/>
                <a:gd name="connsiteX2336" fmla="*/ 913447 w 2593942"/>
                <a:gd name="connsiteY2336" fmla="*/ 279940 h 538123"/>
                <a:gd name="connsiteX2337" fmla="*/ 915256 w 2593942"/>
                <a:gd name="connsiteY2337" fmla="*/ 281464 h 538123"/>
                <a:gd name="connsiteX2338" fmla="*/ 913542 w 2593942"/>
                <a:gd name="connsiteY2338" fmla="*/ 284036 h 538123"/>
                <a:gd name="connsiteX2339" fmla="*/ 907732 w 2593942"/>
                <a:gd name="connsiteY2339" fmla="*/ 282607 h 538123"/>
                <a:gd name="connsiteX2340" fmla="*/ 904493 w 2593942"/>
                <a:gd name="connsiteY2340" fmla="*/ 285274 h 538123"/>
                <a:gd name="connsiteX2341" fmla="*/ 904208 w 2593942"/>
                <a:gd name="connsiteY2341" fmla="*/ 285369 h 538123"/>
                <a:gd name="connsiteX2342" fmla="*/ 898931 w 2593942"/>
                <a:gd name="connsiteY2342" fmla="*/ 287159 h 538123"/>
                <a:gd name="connsiteX2343" fmla="*/ 898874 w 2593942"/>
                <a:gd name="connsiteY2343" fmla="*/ 286988 h 538123"/>
                <a:gd name="connsiteX2344" fmla="*/ 898839 w 2593942"/>
                <a:gd name="connsiteY2344" fmla="*/ 286951 h 538123"/>
                <a:gd name="connsiteX2345" fmla="*/ 897540 w 2593942"/>
                <a:gd name="connsiteY2345" fmla="*/ 278511 h 538123"/>
                <a:gd name="connsiteX2346" fmla="*/ 897635 w 2593942"/>
                <a:gd name="connsiteY2346" fmla="*/ 277273 h 538123"/>
                <a:gd name="connsiteX2347" fmla="*/ 896111 w 2593942"/>
                <a:gd name="connsiteY2347" fmla="*/ 274891 h 538123"/>
                <a:gd name="connsiteX2348" fmla="*/ 892873 w 2593942"/>
                <a:gd name="connsiteY2348" fmla="*/ 275654 h 538123"/>
                <a:gd name="connsiteX2349" fmla="*/ 890872 w 2593942"/>
                <a:gd name="connsiteY2349" fmla="*/ 278511 h 538123"/>
                <a:gd name="connsiteX2350" fmla="*/ 898839 w 2593942"/>
                <a:gd name="connsiteY2350" fmla="*/ 286951 h 538123"/>
                <a:gd name="connsiteX2351" fmla="*/ 898874 w 2593942"/>
                <a:gd name="connsiteY2351" fmla="*/ 287179 h 538123"/>
                <a:gd name="connsiteX2352" fmla="*/ 898931 w 2593942"/>
                <a:gd name="connsiteY2352" fmla="*/ 287159 h 538123"/>
                <a:gd name="connsiteX2353" fmla="*/ 899064 w 2593942"/>
                <a:gd name="connsiteY2353" fmla="*/ 287560 h 538123"/>
                <a:gd name="connsiteX2354" fmla="*/ 909541 w 2593942"/>
                <a:gd name="connsiteY2354" fmla="*/ 288798 h 538123"/>
                <a:gd name="connsiteX2355" fmla="*/ 912589 w 2593942"/>
                <a:gd name="connsiteY2355" fmla="*/ 299275 h 538123"/>
                <a:gd name="connsiteX2356" fmla="*/ 906589 w 2593942"/>
                <a:gd name="connsiteY2356" fmla="*/ 305753 h 538123"/>
                <a:gd name="connsiteX2357" fmla="*/ 912685 w 2593942"/>
                <a:gd name="connsiteY2357" fmla="*/ 306324 h 538123"/>
                <a:gd name="connsiteX2358" fmla="*/ 922591 w 2593942"/>
                <a:gd name="connsiteY2358" fmla="*/ 308324 h 538123"/>
                <a:gd name="connsiteX2359" fmla="*/ 919066 w 2593942"/>
                <a:gd name="connsiteY2359" fmla="*/ 311087 h 538123"/>
                <a:gd name="connsiteX2360" fmla="*/ 918400 w 2593942"/>
                <a:gd name="connsiteY2360" fmla="*/ 311563 h 538123"/>
                <a:gd name="connsiteX2361" fmla="*/ 922495 w 2593942"/>
                <a:gd name="connsiteY2361" fmla="*/ 313849 h 538123"/>
                <a:gd name="connsiteX2362" fmla="*/ 923448 w 2593942"/>
                <a:gd name="connsiteY2362" fmla="*/ 313087 h 538123"/>
                <a:gd name="connsiteX2363" fmla="*/ 927449 w 2593942"/>
                <a:gd name="connsiteY2363" fmla="*/ 308229 h 538123"/>
                <a:gd name="connsiteX2364" fmla="*/ 928020 w 2593942"/>
                <a:gd name="connsiteY2364" fmla="*/ 306514 h 538123"/>
                <a:gd name="connsiteX2365" fmla="*/ 928972 w 2593942"/>
                <a:gd name="connsiteY2365" fmla="*/ 303657 h 538123"/>
                <a:gd name="connsiteX2366" fmla="*/ 932783 w 2593942"/>
                <a:gd name="connsiteY2366" fmla="*/ 300799 h 538123"/>
                <a:gd name="connsiteX2367" fmla="*/ 932687 w 2593942"/>
                <a:gd name="connsiteY2367" fmla="*/ 300038 h 538123"/>
                <a:gd name="connsiteX2368" fmla="*/ 931735 w 2593942"/>
                <a:gd name="connsiteY2368" fmla="*/ 295180 h 538123"/>
                <a:gd name="connsiteX2369" fmla="*/ 939736 w 2593942"/>
                <a:gd name="connsiteY2369" fmla="*/ 294989 h 538123"/>
                <a:gd name="connsiteX2370" fmla="*/ 941927 w 2593942"/>
                <a:gd name="connsiteY2370" fmla="*/ 294227 h 538123"/>
                <a:gd name="connsiteX2371" fmla="*/ 941736 w 2593942"/>
                <a:gd name="connsiteY2371" fmla="*/ 293751 h 538123"/>
                <a:gd name="connsiteX2372" fmla="*/ 935640 w 2593942"/>
                <a:gd name="connsiteY2372" fmla="*/ 289560 h 538123"/>
                <a:gd name="connsiteX2373" fmla="*/ 931258 w 2593942"/>
                <a:gd name="connsiteY2373" fmla="*/ 292037 h 538123"/>
                <a:gd name="connsiteX2374" fmla="*/ 929830 w 2593942"/>
                <a:gd name="connsiteY2374" fmla="*/ 294894 h 538123"/>
                <a:gd name="connsiteX2375" fmla="*/ 921733 w 2593942"/>
                <a:gd name="connsiteY2375" fmla="*/ 294227 h 538123"/>
                <a:gd name="connsiteX2376" fmla="*/ 920114 w 2593942"/>
                <a:gd name="connsiteY2376" fmla="*/ 286798 h 538123"/>
                <a:gd name="connsiteX2377" fmla="*/ 921257 w 2593942"/>
                <a:gd name="connsiteY2377" fmla="*/ 283559 h 538123"/>
                <a:gd name="connsiteX2378" fmla="*/ 922877 w 2593942"/>
                <a:gd name="connsiteY2378" fmla="*/ 275939 h 538123"/>
                <a:gd name="connsiteX2379" fmla="*/ 923448 w 2593942"/>
                <a:gd name="connsiteY2379" fmla="*/ 273558 h 538123"/>
                <a:gd name="connsiteX2380" fmla="*/ 923829 w 2593942"/>
                <a:gd name="connsiteY2380" fmla="*/ 272129 h 538123"/>
                <a:gd name="connsiteX2381" fmla="*/ 911828 w 2593942"/>
                <a:gd name="connsiteY2381" fmla="*/ 268129 h 538123"/>
                <a:gd name="connsiteX2382" fmla="*/ 866298 w 2593942"/>
                <a:gd name="connsiteY2382" fmla="*/ 265462 h 538123"/>
                <a:gd name="connsiteX2383" fmla="*/ 867822 w 2593942"/>
                <a:gd name="connsiteY2383" fmla="*/ 272129 h 538123"/>
                <a:gd name="connsiteX2384" fmla="*/ 860393 w 2593942"/>
                <a:gd name="connsiteY2384" fmla="*/ 272320 h 538123"/>
                <a:gd name="connsiteX2385" fmla="*/ 860488 w 2593942"/>
                <a:gd name="connsiteY2385" fmla="*/ 272796 h 538123"/>
                <a:gd name="connsiteX2386" fmla="*/ 860774 w 2593942"/>
                <a:gd name="connsiteY2386" fmla="*/ 273939 h 538123"/>
                <a:gd name="connsiteX2387" fmla="*/ 859250 w 2593942"/>
                <a:gd name="connsiteY2387" fmla="*/ 276415 h 538123"/>
                <a:gd name="connsiteX2388" fmla="*/ 853630 w 2593942"/>
                <a:gd name="connsiteY2388" fmla="*/ 273367 h 538123"/>
                <a:gd name="connsiteX2389" fmla="*/ 846295 w 2593942"/>
                <a:gd name="connsiteY2389" fmla="*/ 269081 h 538123"/>
                <a:gd name="connsiteX2390" fmla="*/ 842771 w 2593942"/>
                <a:gd name="connsiteY2390" fmla="*/ 271843 h 538123"/>
                <a:gd name="connsiteX2391" fmla="*/ 847439 w 2593942"/>
                <a:gd name="connsiteY2391" fmla="*/ 280892 h 538123"/>
                <a:gd name="connsiteX2392" fmla="*/ 843819 w 2593942"/>
                <a:gd name="connsiteY2392" fmla="*/ 286036 h 538123"/>
                <a:gd name="connsiteX2393" fmla="*/ 843152 w 2593942"/>
                <a:gd name="connsiteY2393" fmla="*/ 286798 h 538123"/>
                <a:gd name="connsiteX2394" fmla="*/ 842200 w 2593942"/>
                <a:gd name="connsiteY2394" fmla="*/ 287846 h 538123"/>
                <a:gd name="connsiteX2395" fmla="*/ 837628 w 2593942"/>
                <a:gd name="connsiteY2395" fmla="*/ 293180 h 538123"/>
                <a:gd name="connsiteX2396" fmla="*/ 836008 w 2593942"/>
                <a:gd name="connsiteY2396" fmla="*/ 294608 h 538123"/>
                <a:gd name="connsiteX2397" fmla="*/ 829722 w 2593942"/>
                <a:gd name="connsiteY2397" fmla="*/ 294132 h 538123"/>
                <a:gd name="connsiteX2398" fmla="*/ 826103 w 2593942"/>
                <a:gd name="connsiteY2398" fmla="*/ 292608 h 538123"/>
                <a:gd name="connsiteX2399" fmla="*/ 816482 w 2593942"/>
                <a:gd name="connsiteY2399" fmla="*/ 292322 h 538123"/>
                <a:gd name="connsiteX2400" fmla="*/ 811815 w 2593942"/>
                <a:gd name="connsiteY2400" fmla="*/ 290703 h 538123"/>
                <a:gd name="connsiteX2401" fmla="*/ 809339 w 2593942"/>
                <a:gd name="connsiteY2401" fmla="*/ 294608 h 538123"/>
                <a:gd name="connsiteX2402" fmla="*/ 808862 w 2593942"/>
                <a:gd name="connsiteY2402" fmla="*/ 300704 h 538123"/>
                <a:gd name="connsiteX2403" fmla="*/ 812958 w 2593942"/>
                <a:gd name="connsiteY2403" fmla="*/ 302419 h 538123"/>
                <a:gd name="connsiteX2404" fmla="*/ 821816 w 2593942"/>
                <a:gd name="connsiteY2404" fmla="*/ 300228 h 538123"/>
                <a:gd name="connsiteX2405" fmla="*/ 824293 w 2593942"/>
                <a:gd name="connsiteY2405" fmla="*/ 299942 h 538123"/>
                <a:gd name="connsiteX2406" fmla="*/ 826388 w 2593942"/>
                <a:gd name="connsiteY2406" fmla="*/ 299752 h 538123"/>
                <a:gd name="connsiteX2407" fmla="*/ 832389 w 2593942"/>
                <a:gd name="connsiteY2407" fmla="*/ 299561 h 538123"/>
                <a:gd name="connsiteX2408" fmla="*/ 836294 w 2593942"/>
                <a:gd name="connsiteY2408" fmla="*/ 300418 h 538123"/>
                <a:gd name="connsiteX2409" fmla="*/ 843914 w 2593942"/>
                <a:gd name="connsiteY2409" fmla="*/ 298037 h 538123"/>
                <a:gd name="connsiteX2410" fmla="*/ 858773 w 2593942"/>
                <a:gd name="connsiteY2410" fmla="*/ 300514 h 538123"/>
                <a:gd name="connsiteX2411" fmla="*/ 867536 w 2593942"/>
                <a:gd name="connsiteY2411" fmla="*/ 298418 h 538123"/>
                <a:gd name="connsiteX2412" fmla="*/ 859250 w 2593942"/>
                <a:gd name="connsiteY2412" fmla="*/ 291179 h 538123"/>
                <a:gd name="connsiteX2413" fmla="*/ 846105 w 2593942"/>
                <a:gd name="connsiteY2413" fmla="*/ 289084 h 538123"/>
                <a:gd name="connsiteX2414" fmla="*/ 857916 w 2593942"/>
                <a:gd name="connsiteY2414" fmla="*/ 284416 h 538123"/>
                <a:gd name="connsiteX2415" fmla="*/ 863250 w 2593942"/>
                <a:gd name="connsiteY2415" fmla="*/ 281083 h 538123"/>
                <a:gd name="connsiteX2416" fmla="*/ 868108 w 2593942"/>
                <a:gd name="connsiteY2416" fmla="*/ 278035 h 538123"/>
                <a:gd name="connsiteX2417" fmla="*/ 876204 w 2593942"/>
                <a:gd name="connsiteY2417" fmla="*/ 269557 h 538123"/>
                <a:gd name="connsiteX2418" fmla="*/ 866298 w 2593942"/>
                <a:gd name="connsiteY2418" fmla="*/ 265462 h 538123"/>
                <a:gd name="connsiteX2419" fmla="*/ 2429160 w 2593942"/>
                <a:gd name="connsiteY2419" fmla="*/ 264890 h 538123"/>
                <a:gd name="connsiteX2420" fmla="*/ 2429065 w 2593942"/>
                <a:gd name="connsiteY2420" fmla="*/ 272415 h 538123"/>
                <a:gd name="connsiteX2421" fmla="*/ 2419826 w 2593942"/>
                <a:gd name="connsiteY2421" fmla="*/ 278225 h 538123"/>
                <a:gd name="connsiteX2422" fmla="*/ 2404586 w 2593942"/>
                <a:gd name="connsiteY2422" fmla="*/ 279749 h 538123"/>
                <a:gd name="connsiteX2423" fmla="*/ 2394585 w 2593942"/>
                <a:gd name="connsiteY2423" fmla="*/ 280892 h 538123"/>
                <a:gd name="connsiteX2424" fmla="*/ 2390870 w 2593942"/>
                <a:gd name="connsiteY2424" fmla="*/ 284321 h 538123"/>
                <a:gd name="connsiteX2425" fmla="*/ 2381440 w 2593942"/>
                <a:gd name="connsiteY2425" fmla="*/ 283749 h 538123"/>
                <a:gd name="connsiteX2426" fmla="*/ 2374106 w 2593942"/>
                <a:gd name="connsiteY2426" fmla="*/ 278987 h 538123"/>
                <a:gd name="connsiteX2427" fmla="*/ 2387155 w 2593942"/>
                <a:gd name="connsiteY2427" fmla="*/ 274605 h 538123"/>
                <a:gd name="connsiteX2428" fmla="*/ 2392965 w 2593942"/>
                <a:gd name="connsiteY2428" fmla="*/ 276987 h 538123"/>
                <a:gd name="connsiteX2429" fmla="*/ 2397633 w 2593942"/>
                <a:gd name="connsiteY2429" fmla="*/ 270605 h 538123"/>
                <a:gd name="connsiteX2430" fmla="*/ 2405348 w 2593942"/>
                <a:gd name="connsiteY2430" fmla="*/ 273177 h 538123"/>
                <a:gd name="connsiteX2431" fmla="*/ 2421826 w 2593942"/>
                <a:gd name="connsiteY2431" fmla="*/ 270510 h 538123"/>
                <a:gd name="connsiteX2432" fmla="*/ 2424779 w 2593942"/>
                <a:gd name="connsiteY2432" fmla="*/ 268128 h 538123"/>
                <a:gd name="connsiteX2433" fmla="*/ 1051750 w 2593942"/>
                <a:gd name="connsiteY2433" fmla="*/ 263557 h 538123"/>
                <a:gd name="connsiteX2434" fmla="*/ 1047845 w 2593942"/>
                <a:gd name="connsiteY2434" fmla="*/ 267653 h 538123"/>
                <a:gd name="connsiteX2435" fmla="*/ 1047559 w 2593942"/>
                <a:gd name="connsiteY2435" fmla="*/ 272605 h 538123"/>
                <a:gd name="connsiteX2436" fmla="*/ 1039462 w 2593942"/>
                <a:gd name="connsiteY2436" fmla="*/ 273463 h 538123"/>
                <a:gd name="connsiteX2437" fmla="*/ 1025181 w 2593942"/>
                <a:gd name="connsiteY2437" fmla="*/ 278514 h 538123"/>
                <a:gd name="connsiteX2438" fmla="*/ 1026223 w 2593942"/>
                <a:gd name="connsiteY2438" fmla="*/ 277558 h 538123"/>
                <a:gd name="connsiteX2439" fmla="*/ 1033081 w 2593942"/>
                <a:gd name="connsiteY2439" fmla="*/ 273463 h 538123"/>
                <a:gd name="connsiteX2440" fmla="*/ 1028033 w 2593942"/>
                <a:gd name="connsiteY2440" fmla="*/ 272510 h 538123"/>
                <a:gd name="connsiteX2441" fmla="*/ 1026889 w 2593942"/>
                <a:gd name="connsiteY2441" fmla="*/ 273367 h 538123"/>
                <a:gd name="connsiteX2442" fmla="*/ 1024127 w 2593942"/>
                <a:gd name="connsiteY2442" fmla="*/ 275368 h 538123"/>
                <a:gd name="connsiteX2443" fmla="*/ 1011650 w 2593942"/>
                <a:gd name="connsiteY2443" fmla="*/ 273939 h 538123"/>
                <a:gd name="connsiteX2444" fmla="*/ 1006506 w 2593942"/>
                <a:gd name="connsiteY2444" fmla="*/ 274130 h 538123"/>
                <a:gd name="connsiteX2445" fmla="*/ 1005935 w 2593942"/>
                <a:gd name="connsiteY2445" fmla="*/ 274130 h 538123"/>
                <a:gd name="connsiteX2446" fmla="*/ 1001839 w 2593942"/>
                <a:gd name="connsiteY2446" fmla="*/ 271463 h 538123"/>
                <a:gd name="connsiteX2447" fmla="*/ 1000791 w 2593942"/>
                <a:gd name="connsiteY2447" fmla="*/ 272224 h 538123"/>
                <a:gd name="connsiteX2448" fmla="*/ 1001934 w 2593942"/>
                <a:gd name="connsiteY2448" fmla="*/ 274796 h 538123"/>
                <a:gd name="connsiteX2449" fmla="*/ 1002125 w 2593942"/>
                <a:gd name="connsiteY2449" fmla="*/ 275463 h 538123"/>
                <a:gd name="connsiteX2450" fmla="*/ 998981 w 2593942"/>
                <a:gd name="connsiteY2450" fmla="*/ 276511 h 538123"/>
                <a:gd name="connsiteX2451" fmla="*/ 998505 w 2593942"/>
                <a:gd name="connsiteY2451" fmla="*/ 275844 h 538123"/>
                <a:gd name="connsiteX2452" fmla="*/ 998124 w 2593942"/>
                <a:gd name="connsiteY2452" fmla="*/ 272796 h 538123"/>
                <a:gd name="connsiteX2453" fmla="*/ 997267 w 2593942"/>
                <a:gd name="connsiteY2453" fmla="*/ 270129 h 538123"/>
                <a:gd name="connsiteX2454" fmla="*/ 990695 w 2593942"/>
                <a:gd name="connsiteY2454" fmla="*/ 274415 h 538123"/>
                <a:gd name="connsiteX2455" fmla="*/ 990599 w 2593942"/>
                <a:gd name="connsiteY2455" fmla="*/ 275939 h 538123"/>
                <a:gd name="connsiteX2456" fmla="*/ 986980 w 2593942"/>
                <a:gd name="connsiteY2456" fmla="*/ 279082 h 538123"/>
                <a:gd name="connsiteX2457" fmla="*/ 984313 w 2593942"/>
                <a:gd name="connsiteY2457" fmla="*/ 279273 h 538123"/>
                <a:gd name="connsiteX2458" fmla="*/ 977836 w 2593942"/>
                <a:gd name="connsiteY2458" fmla="*/ 278701 h 538123"/>
                <a:gd name="connsiteX2459" fmla="*/ 977074 w 2593942"/>
                <a:gd name="connsiteY2459" fmla="*/ 277654 h 538123"/>
                <a:gd name="connsiteX2460" fmla="*/ 976312 w 2593942"/>
                <a:gd name="connsiteY2460" fmla="*/ 276511 h 538123"/>
                <a:gd name="connsiteX2461" fmla="*/ 972692 w 2593942"/>
                <a:gd name="connsiteY2461" fmla="*/ 279749 h 538123"/>
                <a:gd name="connsiteX2462" fmla="*/ 974121 w 2593942"/>
                <a:gd name="connsiteY2462" fmla="*/ 281273 h 538123"/>
                <a:gd name="connsiteX2463" fmla="*/ 979074 w 2593942"/>
                <a:gd name="connsiteY2463" fmla="*/ 286417 h 538123"/>
                <a:gd name="connsiteX2464" fmla="*/ 972597 w 2593942"/>
                <a:gd name="connsiteY2464" fmla="*/ 294418 h 538123"/>
                <a:gd name="connsiteX2465" fmla="*/ 971645 w 2593942"/>
                <a:gd name="connsiteY2465" fmla="*/ 296704 h 538123"/>
                <a:gd name="connsiteX2466" fmla="*/ 961834 w 2593942"/>
                <a:gd name="connsiteY2466" fmla="*/ 296989 h 538123"/>
                <a:gd name="connsiteX2467" fmla="*/ 963548 w 2593942"/>
                <a:gd name="connsiteY2467" fmla="*/ 300133 h 538123"/>
                <a:gd name="connsiteX2468" fmla="*/ 971835 w 2593942"/>
                <a:gd name="connsiteY2468" fmla="*/ 303657 h 538123"/>
                <a:gd name="connsiteX2469" fmla="*/ 971264 w 2593942"/>
                <a:gd name="connsiteY2469" fmla="*/ 305657 h 538123"/>
                <a:gd name="connsiteX2470" fmla="*/ 967644 w 2593942"/>
                <a:gd name="connsiteY2470" fmla="*/ 305848 h 538123"/>
                <a:gd name="connsiteX2471" fmla="*/ 960024 w 2593942"/>
                <a:gd name="connsiteY2471" fmla="*/ 306991 h 538123"/>
                <a:gd name="connsiteX2472" fmla="*/ 950785 w 2593942"/>
                <a:gd name="connsiteY2472" fmla="*/ 307943 h 538123"/>
                <a:gd name="connsiteX2473" fmla="*/ 946784 w 2593942"/>
                <a:gd name="connsiteY2473" fmla="*/ 311753 h 538123"/>
                <a:gd name="connsiteX2474" fmla="*/ 949166 w 2593942"/>
                <a:gd name="connsiteY2474" fmla="*/ 319183 h 538123"/>
                <a:gd name="connsiteX2475" fmla="*/ 955452 w 2593942"/>
                <a:gd name="connsiteY2475" fmla="*/ 317278 h 538123"/>
                <a:gd name="connsiteX2476" fmla="*/ 960214 w 2593942"/>
                <a:gd name="connsiteY2476" fmla="*/ 314039 h 538123"/>
                <a:gd name="connsiteX2477" fmla="*/ 969263 w 2593942"/>
                <a:gd name="connsiteY2477" fmla="*/ 316325 h 538123"/>
                <a:gd name="connsiteX2478" fmla="*/ 983075 w 2593942"/>
                <a:gd name="connsiteY2478" fmla="*/ 317754 h 538123"/>
                <a:gd name="connsiteX2479" fmla="*/ 984027 w 2593942"/>
                <a:gd name="connsiteY2479" fmla="*/ 318706 h 538123"/>
                <a:gd name="connsiteX2480" fmla="*/ 987361 w 2593942"/>
                <a:gd name="connsiteY2480" fmla="*/ 318230 h 538123"/>
                <a:gd name="connsiteX2481" fmla="*/ 987837 w 2593942"/>
                <a:gd name="connsiteY2481" fmla="*/ 316421 h 538123"/>
                <a:gd name="connsiteX2482" fmla="*/ 986218 w 2593942"/>
                <a:gd name="connsiteY2482" fmla="*/ 315087 h 538123"/>
                <a:gd name="connsiteX2483" fmla="*/ 980122 w 2593942"/>
                <a:gd name="connsiteY2483" fmla="*/ 312706 h 538123"/>
                <a:gd name="connsiteX2484" fmla="*/ 977169 w 2593942"/>
                <a:gd name="connsiteY2484" fmla="*/ 310896 h 538123"/>
                <a:gd name="connsiteX2485" fmla="*/ 982027 w 2593942"/>
                <a:gd name="connsiteY2485" fmla="*/ 305848 h 538123"/>
                <a:gd name="connsiteX2486" fmla="*/ 988885 w 2593942"/>
                <a:gd name="connsiteY2486" fmla="*/ 300418 h 538123"/>
                <a:gd name="connsiteX2487" fmla="*/ 990314 w 2593942"/>
                <a:gd name="connsiteY2487" fmla="*/ 298323 h 538123"/>
                <a:gd name="connsiteX2488" fmla="*/ 980979 w 2593942"/>
                <a:gd name="connsiteY2488" fmla="*/ 292894 h 538123"/>
                <a:gd name="connsiteX2489" fmla="*/ 987837 w 2593942"/>
                <a:gd name="connsiteY2489" fmla="*/ 292894 h 538123"/>
                <a:gd name="connsiteX2490" fmla="*/ 987932 w 2593942"/>
                <a:gd name="connsiteY2490" fmla="*/ 291560 h 538123"/>
                <a:gd name="connsiteX2491" fmla="*/ 988028 w 2593942"/>
                <a:gd name="connsiteY2491" fmla="*/ 290322 h 538123"/>
                <a:gd name="connsiteX2492" fmla="*/ 986504 w 2593942"/>
                <a:gd name="connsiteY2492" fmla="*/ 287941 h 538123"/>
                <a:gd name="connsiteX2493" fmla="*/ 982884 w 2593942"/>
                <a:gd name="connsiteY2493" fmla="*/ 287846 h 538123"/>
                <a:gd name="connsiteX2494" fmla="*/ 985360 w 2593942"/>
                <a:gd name="connsiteY2494" fmla="*/ 285750 h 538123"/>
                <a:gd name="connsiteX2495" fmla="*/ 995838 w 2593942"/>
                <a:gd name="connsiteY2495" fmla="*/ 282988 h 538123"/>
                <a:gd name="connsiteX2496" fmla="*/ 997172 w 2593942"/>
                <a:gd name="connsiteY2496" fmla="*/ 279559 h 538123"/>
                <a:gd name="connsiteX2497" fmla="*/ 998314 w 2593942"/>
                <a:gd name="connsiteY2497" fmla="*/ 282321 h 538123"/>
                <a:gd name="connsiteX2498" fmla="*/ 998314 w 2593942"/>
                <a:gd name="connsiteY2498" fmla="*/ 283655 h 538123"/>
                <a:gd name="connsiteX2499" fmla="*/ 998314 w 2593942"/>
                <a:gd name="connsiteY2499" fmla="*/ 284893 h 538123"/>
                <a:gd name="connsiteX2500" fmla="*/ 1000601 w 2593942"/>
                <a:gd name="connsiteY2500" fmla="*/ 287655 h 538123"/>
                <a:gd name="connsiteX2501" fmla="*/ 1017074 w 2593942"/>
                <a:gd name="connsiteY2501" fmla="*/ 281952 h 538123"/>
                <a:gd name="connsiteX2502" fmla="*/ 1007744 w 2593942"/>
                <a:gd name="connsiteY2502" fmla="*/ 286226 h 538123"/>
                <a:gd name="connsiteX2503" fmla="*/ 1018127 w 2593942"/>
                <a:gd name="connsiteY2503" fmla="*/ 284988 h 538123"/>
                <a:gd name="connsiteX2504" fmla="*/ 1023380 w 2593942"/>
                <a:gd name="connsiteY2504" fmla="*/ 280167 h 538123"/>
                <a:gd name="connsiteX2505" fmla="*/ 1035176 w 2593942"/>
                <a:gd name="connsiteY2505" fmla="*/ 276987 h 538123"/>
                <a:gd name="connsiteX2506" fmla="*/ 1038891 w 2593942"/>
                <a:gd name="connsiteY2506" fmla="*/ 281083 h 538123"/>
                <a:gd name="connsiteX2507" fmla="*/ 1043749 w 2593942"/>
                <a:gd name="connsiteY2507" fmla="*/ 278606 h 538123"/>
                <a:gd name="connsiteX2508" fmla="*/ 1046511 w 2593942"/>
                <a:gd name="connsiteY2508" fmla="*/ 281654 h 538123"/>
                <a:gd name="connsiteX2509" fmla="*/ 1049654 w 2593942"/>
                <a:gd name="connsiteY2509" fmla="*/ 287179 h 538123"/>
                <a:gd name="connsiteX2510" fmla="*/ 1049750 w 2593942"/>
                <a:gd name="connsiteY2510" fmla="*/ 288131 h 538123"/>
                <a:gd name="connsiteX2511" fmla="*/ 1050131 w 2593942"/>
                <a:gd name="connsiteY2511" fmla="*/ 290703 h 538123"/>
                <a:gd name="connsiteX2512" fmla="*/ 1052226 w 2593942"/>
                <a:gd name="connsiteY2512" fmla="*/ 296132 h 538123"/>
                <a:gd name="connsiteX2513" fmla="*/ 1052416 w 2593942"/>
                <a:gd name="connsiteY2513" fmla="*/ 295942 h 538123"/>
                <a:gd name="connsiteX2514" fmla="*/ 1054988 w 2593942"/>
                <a:gd name="connsiteY2514" fmla="*/ 293370 h 538123"/>
                <a:gd name="connsiteX2515" fmla="*/ 1056036 w 2593942"/>
                <a:gd name="connsiteY2515" fmla="*/ 290893 h 538123"/>
                <a:gd name="connsiteX2516" fmla="*/ 1056620 w 2593942"/>
                <a:gd name="connsiteY2516" fmla="*/ 291362 h 538123"/>
                <a:gd name="connsiteX2517" fmla="*/ 1056798 w 2593942"/>
                <a:gd name="connsiteY2517" fmla="*/ 291560 h 538123"/>
                <a:gd name="connsiteX2518" fmla="*/ 1057087 w 2593942"/>
                <a:gd name="connsiteY2518" fmla="*/ 291738 h 538123"/>
                <a:gd name="connsiteX2519" fmla="*/ 1060418 w 2593942"/>
                <a:gd name="connsiteY2519" fmla="*/ 294418 h 538123"/>
                <a:gd name="connsiteX2520" fmla="*/ 1061941 w 2593942"/>
                <a:gd name="connsiteY2520" fmla="*/ 300514 h 538123"/>
                <a:gd name="connsiteX2521" fmla="*/ 1060703 w 2593942"/>
                <a:gd name="connsiteY2521" fmla="*/ 301562 h 538123"/>
                <a:gd name="connsiteX2522" fmla="*/ 1060418 w 2593942"/>
                <a:gd name="connsiteY2522" fmla="*/ 304514 h 538123"/>
                <a:gd name="connsiteX2523" fmla="*/ 1058512 w 2593942"/>
                <a:gd name="connsiteY2523" fmla="*/ 304895 h 538123"/>
                <a:gd name="connsiteX2524" fmla="*/ 1066514 w 2593942"/>
                <a:gd name="connsiteY2524" fmla="*/ 312420 h 538123"/>
                <a:gd name="connsiteX2525" fmla="*/ 1071848 w 2593942"/>
                <a:gd name="connsiteY2525" fmla="*/ 314611 h 538123"/>
                <a:gd name="connsiteX2526" fmla="*/ 1072705 w 2593942"/>
                <a:gd name="connsiteY2526" fmla="*/ 314992 h 538123"/>
                <a:gd name="connsiteX2527" fmla="*/ 1075372 w 2593942"/>
                <a:gd name="connsiteY2527" fmla="*/ 312896 h 538123"/>
                <a:gd name="connsiteX2528" fmla="*/ 1071752 w 2593942"/>
                <a:gd name="connsiteY2528" fmla="*/ 309753 h 538123"/>
                <a:gd name="connsiteX2529" fmla="*/ 1069847 w 2593942"/>
                <a:gd name="connsiteY2529" fmla="*/ 306800 h 538123"/>
                <a:gd name="connsiteX2530" fmla="*/ 1082230 w 2593942"/>
                <a:gd name="connsiteY2530" fmla="*/ 312039 h 538123"/>
                <a:gd name="connsiteX2531" fmla="*/ 1088993 w 2593942"/>
                <a:gd name="connsiteY2531" fmla="*/ 306229 h 538123"/>
                <a:gd name="connsiteX2532" fmla="*/ 1089088 w 2593942"/>
                <a:gd name="connsiteY2532" fmla="*/ 303276 h 538123"/>
                <a:gd name="connsiteX2533" fmla="*/ 1091088 w 2593942"/>
                <a:gd name="connsiteY2533" fmla="*/ 302419 h 538123"/>
                <a:gd name="connsiteX2534" fmla="*/ 1093850 w 2593942"/>
                <a:gd name="connsiteY2534" fmla="*/ 303752 h 538123"/>
                <a:gd name="connsiteX2535" fmla="*/ 1094327 w 2593942"/>
                <a:gd name="connsiteY2535" fmla="*/ 305276 h 538123"/>
                <a:gd name="connsiteX2536" fmla="*/ 1095660 w 2593942"/>
                <a:gd name="connsiteY2536" fmla="*/ 307943 h 538123"/>
                <a:gd name="connsiteX2537" fmla="*/ 1098708 w 2593942"/>
                <a:gd name="connsiteY2537" fmla="*/ 305657 h 538123"/>
                <a:gd name="connsiteX2538" fmla="*/ 1099184 w 2593942"/>
                <a:gd name="connsiteY2538" fmla="*/ 301276 h 538123"/>
                <a:gd name="connsiteX2539" fmla="*/ 1105090 w 2593942"/>
                <a:gd name="connsiteY2539" fmla="*/ 306133 h 538123"/>
                <a:gd name="connsiteX2540" fmla="*/ 1105566 w 2593942"/>
                <a:gd name="connsiteY2540" fmla="*/ 306514 h 538123"/>
                <a:gd name="connsiteX2541" fmla="*/ 1114139 w 2593942"/>
                <a:gd name="connsiteY2541" fmla="*/ 306419 h 538123"/>
                <a:gd name="connsiteX2542" fmla="*/ 1114424 w 2593942"/>
                <a:gd name="connsiteY2542" fmla="*/ 310039 h 538123"/>
                <a:gd name="connsiteX2543" fmla="*/ 1114710 w 2593942"/>
                <a:gd name="connsiteY2543" fmla="*/ 312991 h 538123"/>
                <a:gd name="connsiteX2544" fmla="*/ 1120044 w 2593942"/>
                <a:gd name="connsiteY2544" fmla="*/ 319564 h 538123"/>
                <a:gd name="connsiteX2545" fmla="*/ 1120616 w 2593942"/>
                <a:gd name="connsiteY2545" fmla="*/ 318897 h 538123"/>
                <a:gd name="connsiteX2546" fmla="*/ 1124711 w 2593942"/>
                <a:gd name="connsiteY2546" fmla="*/ 312039 h 538123"/>
                <a:gd name="connsiteX2547" fmla="*/ 1122140 w 2593942"/>
                <a:gd name="connsiteY2547" fmla="*/ 310705 h 538123"/>
                <a:gd name="connsiteX2548" fmla="*/ 1120520 w 2593942"/>
                <a:gd name="connsiteY2548" fmla="*/ 310991 h 538123"/>
                <a:gd name="connsiteX2549" fmla="*/ 1117853 w 2593942"/>
                <a:gd name="connsiteY2549" fmla="*/ 309753 h 538123"/>
                <a:gd name="connsiteX2550" fmla="*/ 1126426 w 2593942"/>
                <a:gd name="connsiteY2550" fmla="*/ 304324 h 538123"/>
                <a:gd name="connsiteX2551" fmla="*/ 1140142 w 2593942"/>
                <a:gd name="connsiteY2551" fmla="*/ 302419 h 538123"/>
                <a:gd name="connsiteX2552" fmla="*/ 1140332 w 2593942"/>
                <a:gd name="connsiteY2552" fmla="*/ 301752 h 538123"/>
                <a:gd name="connsiteX2553" fmla="*/ 1139285 w 2593942"/>
                <a:gd name="connsiteY2553" fmla="*/ 298132 h 538123"/>
                <a:gd name="connsiteX2554" fmla="*/ 1142809 w 2593942"/>
                <a:gd name="connsiteY2554" fmla="*/ 299847 h 538123"/>
                <a:gd name="connsiteX2555" fmla="*/ 1144428 w 2593942"/>
                <a:gd name="connsiteY2555" fmla="*/ 302133 h 538123"/>
                <a:gd name="connsiteX2556" fmla="*/ 1152143 w 2593942"/>
                <a:gd name="connsiteY2556" fmla="*/ 300228 h 538123"/>
                <a:gd name="connsiteX2557" fmla="*/ 1157954 w 2593942"/>
                <a:gd name="connsiteY2557" fmla="*/ 305848 h 538123"/>
                <a:gd name="connsiteX2558" fmla="*/ 1164526 w 2593942"/>
                <a:gd name="connsiteY2558" fmla="*/ 302705 h 538123"/>
                <a:gd name="connsiteX2559" fmla="*/ 1165478 w 2593942"/>
                <a:gd name="connsiteY2559" fmla="*/ 303181 h 538123"/>
                <a:gd name="connsiteX2560" fmla="*/ 1170812 w 2593942"/>
                <a:gd name="connsiteY2560" fmla="*/ 303276 h 538123"/>
                <a:gd name="connsiteX2561" fmla="*/ 1173479 w 2593942"/>
                <a:gd name="connsiteY2561" fmla="*/ 298990 h 538123"/>
                <a:gd name="connsiteX2562" fmla="*/ 1173956 w 2593942"/>
                <a:gd name="connsiteY2562" fmla="*/ 295561 h 538123"/>
                <a:gd name="connsiteX2563" fmla="*/ 1165669 w 2593942"/>
                <a:gd name="connsiteY2563" fmla="*/ 295942 h 538123"/>
                <a:gd name="connsiteX2564" fmla="*/ 1160716 w 2593942"/>
                <a:gd name="connsiteY2564" fmla="*/ 297371 h 538123"/>
                <a:gd name="connsiteX2565" fmla="*/ 1158239 w 2593942"/>
                <a:gd name="connsiteY2565" fmla="*/ 291846 h 538123"/>
                <a:gd name="connsiteX2566" fmla="*/ 1153096 w 2593942"/>
                <a:gd name="connsiteY2566" fmla="*/ 293846 h 538123"/>
                <a:gd name="connsiteX2567" fmla="*/ 1149381 w 2593942"/>
                <a:gd name="connsiteY2567" fmla="*/ 295465 h 538123"/>
                <a:gd name="connsiteX2568" fmla="*/ 1138142 w 2593942"/>
                <a:gd name="connsiteY2568" fmla="*/ 292894 h 538123"/>
                <a:gd name="connsiteX2569" fmla="*/ 1135189 w 2593942"/>
                <a:gd name="connsiteY2569" fmla="*/ 286988 h 538123"/>
                <a:gd name="connsiteX2570" fmla="*/ 1118330 w 2593942"/>
                <a:gd name="connsiteY2570" fmla="*/ 283845 h 538123"/>
                <a:gd name="connsiteX2571" fmla="*/ 1118139 w 2593942"/>
                <a:gd name="connsiteY2571" fmla="*/ 279273 h 538123"/>
                <a:gd name="connsiteX2572" fmla="*/ 1115853 w 2593942"/>
                <a:gd name="connsiteY2572" fmla="*/ 279082 h 538123"/>
                <a:gd name="connsiteX2573" fmla="*/ 1115377 w 2593942"/>
                <a:gd name="connsiteY2573" fmla="*/ 279368 h 538123"/>
                <a:gd name="connsiteX2574" fmla="*/ 1116710 w 2593942"/>
                <a:gd name="connsiteY2574" fmla="*/ 286512 h 538123"/>
                <a:gd name="connsiteX2575" fmla="*/ 1113662 w 2593942"/>
                <a:gd name="connsiteY2575" fmla="*/ 288893 h 538123"/>
                <a:gd name="connsiteX2576" fmla="*/ 1112805 w 2593942"/>
                <a:gd name="connsiteY2576" fmla="*/ 289560 h 538123"/>
                <a:gd name="connsiteX2577" fmla="*/ 1116234 w 2593942"/>
                <a:gd name="connsiteY2577" fmla="*/ 295465 h 538123"/>
                <a:gd name="connsiteX2578" fmla="*/ 1115282 w 2593942"/>
                <a:gd name="connsiteY2578" fmla="*/ 300133 h 538123"/>
                <a:gd name="connsiteX2579" fmla="*/ 1105185 w 2593942"/>
                <a:gd name="connsiteY2579" fmla="*/ 295656 h 538123"/>
                <a:gd name="connsiteX2580" fmla="*/ 1095755 w 2593942"/>
                <a:gd name="connsiteY2580" fmla="*/ 300895 h 538123"/>
                <a:gd name="connsiteX2581" fmla="*/ 1094708 w 2593942"/>
                <a:gd name="connsiteY2581" fmla="*/ 299847 h 538123"/>
                <a:gd name="connsiteX2582" fmla="*/ 1092422 w 2593942"/>
                <a:gd name="connsiteY2582" fmla="*/ 297466 h 538123"/>
                <a:gd name="connsiteX2583" fmla="*/ 1081373 w 2593942"/>
                <a:gd name="connsiteY2583" fmla="*/ 299656 h 538123"/>
                <a:gd name="connsiteX2584" fmla="*/ 1080706 w 2593942"/>
                <a:gd name="connsiteY2584" fmla="*/ 296704 h 538123"/>
                <a:gd name="connsiteX2585" fmla="*/ 1075467 w 2593942"/>
                <a:gd name="connsiteY2585" fmla="*/ 291751 h 538123"/>
                <a:gd name="connsiteX2586" fmla="*/ 1075086 w 2593942"/>
                <a:gd name="connsiteY2586" fmla="*/ 291655 h 538123"/>
                <a:gd name="connsiteX2587" fmla="*/ 1072038 w 2593942"/>
                <a:gd name="connsiteY2587" fmla="*/ 297656 h 538123"/>
                <a:gd name="connsiteX2588" fmla="*/ 1073562 w 2593942"/>
                <a:gd name="connsiteY2588" fmla="*/ 299275 h 538123"/>
                <a:gd name="connsiteX2589" fmla="*/ 1076896 w 2593942"/>
                <a:gd name="connsiteY2589" fmla="*/ 302800 h 538123"/>
                <a:gd name="connsiteX2590" fmla="*/ 1068990 w 2593942"/>
                <a:gd name="connsiteY2590" fmla="*/ 299085 h 538123"/>
                <a:gd name="connsiteX2591" fmla="*/ 1057087 w 2593942"/>
                <a:gd name="connsiteY2591" fmla="*/ 291738 h 538123"/>
                <a:gd name="connsiteX2592" fmla="*/ 1056620 w 2593942"/>
                <a:gd name="connsiteY2592" fmla="*/ 291362 h 538123"/>
                <a:gd name="connsiteX2593" fmla="*/ 1053702 w 2593942"/>
                <a:gd name="connsiteY2593" fmla="*/ 288131 h 538123"/>
                <a:gd name="connsiteX2594" fmla="*/ 1051750 w 2593942"/>
                <a:gd name="connsiteY2594" fmla="*/ 282702 h 538123"/>
                <a:gd name="connsiteX2595" fmla="*/ 1053464 w 2593942"/>
                <a:gd name="connsiteY2595" fmla="*/ 281654 h 538123"/>
                <a:gd name="connsiteX2596" fmla="*/ 1057941 w 2593942"/>
                <a:gd name="connsiteY2596" fmla="*/ 278892 h 538123"/>
                <a:gd name="connsiteX2597" fmla="*/ 1054798 w 2593942"/>
                <a:gd name="connsiteY2597" fmla="*/ 271653 h 538123"/>
                <a:gd name="connsiteX2598" fmla="*/ 1054322 w 2593942"/>
                <a:gd name="connsiteY2598" fmla="*/ 271367 h 538123"/>
                <a:gd name="connsiteX2599" fmla="*/ 1054798 w 2593942"/>
                <a:gd name="connsiteY2599" fmla="*/ 264509 h 538123"/>
                <a:gd name="connsiteX2600" fmla="*/ 1054893 w 2593942"/>
                <a:gd name="connsiteY2600" fmla="*/ 263938 h 538123"/>
                <a:gd name="connsiteX2601" fmla="*/ 1051750 w 2593942"/>
                <a:gd name="connsiteY2601" fmla="*/ 263557 h 538123"/>
                <a:gd name="connsiteX2602" fmla="*/ 2222183 w 2593942"/>
                <a:gd name="connsiteY2602" fmla="*/ 258604 h 538123"/>
                <a:gd name="connsiteX2603" fmla="*/ 2226564 w 2593942"/>
                <a:gd name="connsiteY2603" fmla="*/ 261747 h 538123"/>
                <a:gd name="connsiteX2604" fmla="*/ 2227897 w 2593942"/>
                <a:gd name="connsiteY2604" fmla="*/ 262890 h 538123"/>
                <a:gd name="connsiteX2605" fmla="*/ 2231803 w 2593942"/>
                <a:gd name="connsiteY2605" fmla="*/ 264128 h 538123"/>
                <a:gd name="connsiteX2606" fmla="*/ 2232946 w 2593942"/>
                <a:gd name="connsiteY2606" fmla="*/ 264224 h 538123"/>
                <a:gd name="connsiteX2607" fmla="*/ 2234565 w 2593942"/>
                <a:gd name="connsiteY2607" fmla="*/ 265652 h 538123"/>
                <a:gd name="connsiteX2608" fmla="*/ 2233803 w 2593942"/>
                <a:gd name="connsiteY2608" fmla="*/ 266700 h 538123"/>
                <a:gd name="connsiteX2609" fmla="*/ 2233232 w 2593942"/>
                <a:gd name="connsiteY2609" fmla="*/ 267557 h 538123"/>
                <a:gd name="connsiteX2610" fmla="*/ 2223230 w 2593942"/>
                <a:gd name="connsiteY2610" fmla="*/ 264224 h 538123"/>
                <a:gd name="connsiteX2611" fmla="*/ 2220658 w 2593942"/>
                <a:gd name="connsiteY2611" fmla="*/ 261557 h 538123"/>
                <a:gd name="connsiteX2612" fmla="*/ 2220087 w 2593942"/>
                <a:gd name="connsiteY2612" fmla="*/ 260985 h 538123"/>
                <a:gd name="connsiteX2613" fmla="*/ 2222183 w 2593942"/>
                <a:gd name="connsiteY2613" fmla="*/ 258604 h 538123"/>
                <a:gd name="connsiteX2614" fmla="*/ 2266950 w 2593942"/>
                <a:gd name="connsiteY2614" fmla="*/ 256698 h 538123"/>
                <a:gd name="connsiteX2615" fmla="*/ 2268664 w 2593942"/>
                <a:gd name="connsiteY2615" fmla="*/ 256889 h 538123"/>
                <a:gd name="connsiteX2616" fmla="*/ 2268950 w 2593942"/>
                <a:gd name="connsiteY2616" fmla="*/ 257460 h 538123"/>
                <a:gd name="connsiteX2617" fmla="*/ 2263997 w 2593942"/>
                <a:gd name="connsiteY2617" fmla="*/ 260794 h 538123"/>
                <a:gd name="connsiteX2618" fmla="*/ 2250281 w 2593942"/>
                <a:gd name="connsiteY2618" fmla="*/ 262890 h 538123"/>
                <a:gd name="connsiteX2619" fmla="*/ 2260854 w 2593942"/>
                <a:gd name="connsiteY2619" fmla="*/ 258127 h 538123"/>
                <a:gd name="connsiteX2620" fmla="*/ 929830 w 2593942"/>
                <a:gd name="connsiteY2620" fmla="*/ 251460 h 538123"/>
                <a:gd name="connsiteX2621" fmla="*/ 924020 w 2593942"/>
                <a:gd name="connsiteY2621" fmla="*/ 254698 h 538123"/>
                <a:gd name="connsiteX2622" fmla="*/ 923067 w 2593942"/>
                <a:gd name="connsiteY2622" fmla="*/ 254603 h 538123"/>
                <a:gd name="connsiteX2623" fmla="*/ 919924 w 2593942"/>
                <a:gd name="connsiteY2623" fmla="*/ 254317 h 538123"/>
                <a:gd name="connsiteX2624" fmla="*/ 914685 w 2593942"/>
                <a:gd name="connsiteY2624" fmla="*/ 255365 h 538123"/>
                <a:gd name="connsiteX2625" fmla="*/ 927449 w 2593942"/>
                <a:gd name="connsiteY2625" fmla="*/ 263842 h 538123"/>
                <a:gd name="connsiteX2626" fmla="*/ 930878 w 2593942"/>
                <a:gd name="connsiteY2626" fmla="*/ 261271 h 538123"/>
                <a:gd name="connsiteX2627" fmla="*/ 942117 w 2593942"/>
                <a:gd name="connsiteY2627" fmla="*/ 258128 h 538123"/>
                <a:gd name="connsiteX2628" fmla="*/ 946784 w 2593942"/>
                <a:gd name="connsiteY2628" fmla="*/ 258413 h 538123"/>
                <a:gd name="connsiteX2629" fmla="*/ 943831 w 2593942"/>
                <a:gd name="connsiteY2629" fmla="*/ 253651 h 538123"/>
                <a:gd name="connsiteX2630" fmla="*/ 929830 w 2593942"/>
                <a:gd name="connsiteY2630" fmla="*/ 251460 h 538123"/>
                <a:gd name="connsiteX2631" fmla="*/ 553878 w 2593942"/>
                <a:gd name="connsiteY2631" fmla="*/ 250507 h 538123"/>
                <a:gd name="connsiteX2632" fmla="*/ 560070 w 2593942"/>
                <a:gd name="connsiteY2632" fmla="*/ 250698 h 538123"/>
                <a:gd name="connsiteX2633" fmla="*/ 563594 w 2593942"/>
                <a:gd name="connsiteY2633" fmla="*/ 254222 h 538123"/>
                <a:gd name="connsiteX2634" fmla="*/ 564832 w 2593942"/>
                <a:gd name="connsiteY2634" fmla="*/ 256223 h 538123"/>
                <a:gd name="connsiteX2635" fmla="*/ 554831 w 2593942"/>
                <a:gd name="connsiteY2635" fmla="*/ 253460 h 538123"/>
                <a:gd name="connsiteX2636" fmla="*/ 554545 w 2593942"/>
                <a:gd name="connsiteY2636" fmla="*/ 252603 h 538123"/>
                <a:gd name="connsiteX2637" fmla="*/ 899064 w 2593942"/>
                <a:gd name="connsiteY2637" fmla="*/ 249650 h 538123"/>
                <a:gd name="connsiteX2638" fmla="*/ 893444 w 2593942"/>
                <a:gd name="connsiteY2638" fmla="*/ 250031 h 538123"/>
                <a:gd name="connsiteX2639" fmla="*/ 887920 w 2593942"/>
                <a:gd name="connsiteY2639" fmla="*/ 257080 h 538123"/>
                <a:gd name="connsiteX2640" fmla="*/ 891730 w 2593942"/>
                <a:gd name="connsiteY2640" fmla="*/ 256889 h 538123"/>
                <a:gd name="connsiteX2641" fmla="*/ 900016 w 2593942"/>
                <a:gd name="connsiteY2641" fmla="*/ 256699 h 538123"/>
                <a:gd name="connsiteX2642" fmla="*/ 902112 w 2593942"/>
                <a:gd name="connsiteY2642" fmla="*/ 257651 h 538123"/>
                <a:gd name="connsiteX2643" fmla="*/ 900397 w 2593942"/>
                <a:gd name="connsiteY2643" fmla="*/ 253174 h 538123"/>
                <a:gd name="connsiteX2644" fmla="*/ 900969 w 2593942"/>
                <a:gd name="connsiteY2644" fmla="*/ 252603 h 538123"/>
                <a:gd name="connsiteX2645" fmla="*/ 899064 w 2593942"/>
                <a:gd name="connsiteY2645" fmla="*/ 249650 h 538123"/>
                <a:gd name="connsiteX2646" fmla="*/ 966073 w 2593942"/>
                <a:gd name="connsiteY2646" fmla="*/ 246828 h 538123"/>
                <a:gd name="connsiteX2647" fmla="*/ 959262 w 2593942"/>
                <a:gd name="connsiteY2647" fmla="*/ 250317 h 538123"/>
                <a:gd name="connsiteX2648" fmla="*/ 962215 w 2593942"/>
                <a:gd name="connsiteY2648" fmla="*/ 254222 h 538123"/>
                <a:gd name="connsiteX2649" fmla="*/ 969168 w 2593942"/>
                <a:gd name="connsiteY2649" fmla="*/ 255270 h 538123"/>
                <a:gd name="connsiteX2650" fmla="*/ 969358 w 2593942"/>
                <a:gd name="connsiteY2650" fmla="*/ 250126 h 538123"/>
                <a:gd name="connsiteX2651" fmla="*/ 974026 w 2593942"/>
                <a:gd name="connsiteY2651" fmla="*/ 248126 h 538123"/>
                <a:gd name="connsiteX2652" fmla="*/ 966073 w 2593942"/>
                <a:gd name="connsiteY2652" fmla="*/ 246828 h 538123"/>
                <a:gd name="connsiteX2653" fmla="*/ 990695 w 2593942"/>
                <a:gd name="connsiteY2653" fmla="*/ 245554 h 538123"/>
                <a:gd name="connsiteX2654" fmla="*/ 988504 w 2593942"/>
                <a:gd name="connsiteY2654" fmla="*/ 256222 h 538123"/>
                <a:gd name="connsiteX2655" fmla="*/ 989456 w 2593942"/>
                <a:gd name="connsiteY2655" fmla="*/ 256318 h 538123"/>
                <a:gd name="connsiteX2656" fmla="*/ 990695 w 2593942"/>
                <a:gd name="connsiteY2656" fmla="*/ 245554 h 538123"/>
                <a:gd name="connsiteX2657" fmla="*/ 604361 w 2593942"/>
                <a:gd name="connsiteY2657" fmla="*/ 245078 h 538123"/>
                <a:gd name="connsiteX2658" fmla="*/ 606456 w 2593942"/>
                <a:gd name="connsiteY2658" fmla="*/ 245554 h 538123"/>
                <a:gd name="connsiteX2659" fmla="*/ 608838 w 2593942"/>
                <a:gd name="connsiteY2659" fmla="*/ 248126 h 538123"/>
                <a:gd name="connsiteX2660" fmla="*/ 605504 w 2593942"/>
                <a:gd name="connsiteY2660" fmla="*/ 252317 h 538123"/>
                <a:gd name="connsiteX2661" fmla="*/ 594931 w 2593942"/>
                <a:gd name="connsiteY2661" fmla="*/ 259080 h 538123"/>
                <a:gd name="connsiteX2662" fmla="*/ 584549 w 2593942"/>
                <a:gd name="connsiteY2662" fmla="*/ 258508 h 538123"/>
                <a:gd name="connsiteX2663" fmla="*/ 583501 w 2593942"/>
                <a:gd name="connsiteY2663" fmla="*/ 252984 h 538123"/>
                <a:gd name="connsiteX2664" fmla="*/ 587883 w 2593942"/>
                <a:gd name="connsiteY2664" fmla="*/ 252889 h 538123"/>
                <a:gd name="connsiteX2665" fmla="*/ 590359 w 2593942"/>
                <a:gd name="connsiteY2665" fmla="*/ 255365 h 538123"/>
                <a:gd name="connsiteX2666" fmla="*/ 590645 w 2593942"/>
                <a:gd name="connsiteY2666" fmla="*/ 255079 h 538123"/>
                <a:gd name="connsiteX2667" fmla="*/ 596169 w 2593942"/>
                <a:gd name="connsiteY2667" fmla="*/ 248602 h 538123"/>
                <a:gd name="connsiteX2668" fmla="*/ 597217 w 2593942"/>
                <a:gd name="connsiteY2668" fmla="*/ 247459 h 538123"/>
                <a:gd name="connsiteX2669" fmla="*/ 604361 w 2593942"/>
                <a:gd name="connsiteY2669" fmla="*/ 245078 h 538123"/>
                <a:gd name="connsiteX2670" fmla="*/ 390620 w 2593942"/>
                <a:gd name="connsiteY2670" fmla="*/ 243649 h 538123"/>
                <a:gd name="connsiteX2671" fmla="*/ 390048 w 2593942"/>
                <a:gd name="connsiteY2671" fmla="*/ 244316 h 538123"/>
                <a:gd name="connsiteX2672" fmla="*/ 388688 w 2593942"/>
                <a:gd name="connsiteY2672" fmla="*/ 243916 h 538123"/>
                <a:gd name="connsiteX2673" fmla="*/ 2287132 w 2593942"/>
                <a:gd name="connsiteY2673" fmla="*/ 243388 h 538123"/>
                <a:gd name="connsiteX2674" fmla="*/ 2286952 w 2593942"/>
                <a:gd name="connsiteY2674" fmla="*/ 243839 h 538123"/>
                <a:gd name="connsiteX2675" fmla="*/ 2284570 w 2593942"/>
                <a:gd name="connsiteY2675" fmla="*/ 245459 h 538123"/>
                <a:gd name="connsiteX2676" fmla="*/ 2284409 w 2593942"/>
                <a:gd name="connsiteY2676" fmla="*/ 245359 h 538123"/>
                <a:gd name="connsiteX2677" fmla="*/ 2289142 w 2593942"/>
                <a:gd name="connsiteY2677" fmla="*/ 241934 h 538123"/>
                <a:gd name="connsiteX2678" fmla="*/ 2287132 w 2593942"/>
                <a:gd name="connsiteY2678" fmla="*/ 243388 h 538123"/>
                <a:gd name="connsiteX2679" fmla="*/ 2287523 w 2593942"/>
                <a:gd name="connsiteY2679" fmla="*/ 242410 h 538123"/>
                <a:gd name="connsiteX2680" fmla="*/ 2289142 w 2593942"/>
                <a:gd name="connsiteY2680" fmla="*/ 241934 h 538123"/>
                <a:gd name="connsiteX2681" fmla="*/ 727995 w 2593942"/>
                <a:gd name="connsiteY2681" fmla="*/ 241840 h 538123"/>
                <a:gd name="connsiteX2682" fmla="*/ 730186 w 2593942"/>
                <a:gd name="connsiteY2682" fmla="*/ 246316 h 538123"/>
                <a:gd name="connsiteX2683" fmla="*/ 738758 w 2593942"/>
                <a:gd name="connsiteY2683" fmla="*/ 254317 h 538123"/>
                <a:gd name="connsiteX2684" fmla="*/ 742568 w 2593942"/>
                <a:gd name="connsiteY2684" fmla="*/ 258413 h 538123"/>
                <a:gd name="connsiteX2685" fmla="*/ 752093 w 2593942"/>
                <a:gd name="connsiteY2685" fmla="*/ 259937 h 538123"/>
                <a:gd name="connsiteX2686" fmla="*/ 754093 w 2593942"/>
                <a:gd name="connsiteY2686" fmla="*/ 253079 h 538123"/>
                <a:gd name="connsiteX2687" fmla="*/ 746093 w 2593942"/>
                <a:gd name="connsiteY2687" fmla="*/ 243649 h 538123"/>
                <a:gd name="connsiteX2688" fmla="*/ 742759 w 2593942"/>
                <a:gd name="connsiteY2688" fmla="*/ 246507 h 538123"/>
                <a:gd name="connsiteX2689" fmla="*/ 741044 w 2593942"/>
                <a:gd name="connsiteY2689" fmla="*/ 246793 h 538123"/>
                <a:gd name="connsiteX2690" fmla="*/ 740092 w 2593942"/>
                <a:gd name="connsiteY2690" fmla="*/ 245173 h 538123"/>
                <a:gd name="connsiteX2691" fmla="*/ 731614 w 2593942"/>
                <a:gd name="connsiteY2691" fmla="*/ 242221 h 538123"/>
                <a:gd name="connsiteX2692" fmla="*/ 727995 w 2593942"/>
                <a:gd name="connsiteY2692" fmla="*/ 241840 h 538123"/>
                <a:gd name="connsiteX2693" fmla="*/ 699610 w 2593942"/>
                <a:gd name="connsiteY2693" fmla="*/ 239649 h 538123"/>
                <a:gd name="connsiteX2694" fmla="*/ 694658 w 2593942"/>
                <a:gd name="connsiteY2694" fmla="*/ 245078 h 538123"/>
                <a:gd name="connsiteX2695" fmla="*/ 693895 w 2593942"/>
                <a:gd name="connsiteY2695" fmla="*/ 249364 h 538123"/>
                <a:gd name="connsiteX2696" fmla="*/ 704373 w 2593942"/>
                <a:gd name="connsiteY2696" fmla="*/ 251270 h 538123"/>
                <a:gd name="connsiteX2697" fmla="*/ 706183 w 2593942"/>
                <a:gd name="connsiteY2697" fmla="*/ 249269 h 538123"/>
                <a:gd name="connsiteX2698" fmla="*/ 697039 w 2593942"/>
                <a:gd name="connsiteY2698" fmla="*/ 246031 h 538123"/>
                <a:gd name="connsiteX2699" fmla="*/ 701706 w 2593942"/>
                <a:gd name="connsiteY2699" fmla="*/ 242316 h 538123"/>
                <a:gd name="connsiteX2700" fmla="*/ 701039 w 2593942"/>
                <a:gd name="connsiteY2700" fmla="*/ 239744 h 538123"/>
                <a:gd name="connsiteX2701" fmla="*/ 2278915 w 2593942"/>
                <a:gd name="connsiteY2701" fmla="*/ 239541 h 538123"/>
                <a:gd name="connsiteX2702" fmla="*/ 2281618 w 2593942"/>
                <a:gd name="connsiteY2702" fmla="*/ 241649 h 538123"/>
                <a:gd name="connsiteX2703" fmla="*/ 2282094 w 2593942"/>
                <a:gd name="connsiteY2703" fmla="*/ 243935 h 538123"/>
                <a:gd name="connsiteX2704" fmla="*/ 2284409 w 2593942"/>
                <a:gd name="connsiteY2704" fmla="*/ 245359 h 538123"/>
                <a:gd name="connsiteX2705" fmla="*/ 2281903 w 2593942"/>
                <a:gd name="connsiteY2705" fmla="*/ 247173 h 538123"/>
                <a:gd name="connsiteX2706" fmla="*/ 2268378 w 2593942"/>
                <a:gd name="connsiteY2706" fmla="*/ 247840 h 538123"/>
                <a:gd name="connsiteX2707" fmla="*/ 2271712 w 2593942"/>
                <a:gd name="connsiteY2707" fmla="*/ 252983 h 538123"/>
                <a:gd name="connsiteX2708" fmla="*/ 2266473 w 2593942"/>
                <a:gd name="connsiteY2708" fmla="*/ 251555 h 538123"/>
                <a:gd name="connsiteX2709" fmla="*/ 2256662 w 2593942"/>
                <a:gd name="connsiteY2709" fmla="*/ 248983 h 538123"/>
                <a:gd name="connsiteX2710" fmla="*/ 2253614 w 2593942"/>
                <a:gd name="connsiteY2710" fmla="*/ 253841 h 538123"/>
                <a:gd name="connsiteX2711" fmla="*/ 2247042 w 2593942"/>
                <a:gd name="connsiteY2711" fmla="*/ 252602 h 538123"/>
                <a:gd name="connsiteX2712" fmla="*/ 2249518 w 2593942"/>
                <a:gd name="connsiteY2712" fmla="*/ 250507 h 538123"/>
                <a:gd name="connsiteX2713" fmla="*/ 2255995 w 2593942"/>
                <a:gd name="connsiteY2713" fmla="*/ 244697 h 538123"/>
                <a:gd name="connsiteX2714" fmla="*/ 2261234 w 2593942"/>
                <a:gd name="connsiteY2714" fmla="*/ 245554 h 538123"/>
                <a:gd name="connsiteX2715" fmla="*/ 2262282 w 2593942"/>
                <a:gd name="connsiteY2715" fmla="*/ 243935 h 538123"/>
                <a:gd name="connsiteX2716" fmla="*/ 2262091 w 2593942"/>
                <a:gd name="connsiteY2716" fmla="*/ 243173 h 538123"/>
                <a:gd name="connsiteX2717" fmla="*/ 2261901 w 2593942"/>
                <a:gd name="connsiteY2717" fmla="*/ 241744 h 538123"/>
                <a:gd name="connsiteX2718" fmla="*/ 2263044 w 2593942"/>
                <a:gd name="connsiteY2718" fmla="*/ 241172 h 538123"/>
                <a:gd name="connsiteX2719" fmla="*/ 2269045 w 2593942"/>
                <a:gd name="connsiteY2719" fmla="*/ 240791 h 538123"/>
                <a:gd name="connsiteX2720" fmla="*/ 2275426 w 2593942"/>
                <a:gd name="connsiteY2720" fmla="*/ 241077 h 538123"/>
                <a:gd name="connsiteX2721" fmla="*/ 2278915 w 2593942"/>
                <a:gd name="connsiteY2721" fmla="*/ 239541 h 538123"/>
                <a:gd name="connsiteX2722" fmla="*/ 2121026 w 2593942"/>
                <a:gd name="connsiteY2722" fmla="*/ 234982 h 538123"/>
                <a:gd name="connsiteX2723" fmla="*/ 2119598 w 2593942"/>
                <a:gd name="connsiteY2723" fmla="*/ 236411 h 538123"/>
                <a:gd name="connsiteX2724" fmla="*/ 2119407 w 2593942"/>
                <a:gd name="connsiteY2724" fmla="*/ 236982 h 538123"/>
                <a:gd name="connsiteX2725" fmla="*/ 2122836 w 2593942"/>
                <a:gd name="connsiteY2725" fmla="*/ 240125 h 538123"/>
                <a:gd name="connsiteX2726" fmla="*/ 2133504 w 2593942"/>
                <a:gd name="connsiteY2726" fmla="*/ 243459 h 538123"/>
                <a:gd name="connsiteX2727" fmla="*/ 2135028 w 2593942"/>
                <a:gd name="connsiteY2727" fmla="*/ 240887 h 538123"/>
                <a:gd name="connsiteX2728" fmla="*/ 2124836 w 2593942"/>
                <a:gd name="connsiteY2728" fmla="*/ 235934 h 538123"/>
                <a:gd name="connsiteX2729" fmla="*/ 2131694 w 2593942"/>
                <a:gd name="connsiteY2729" fmla="*/ 230791 h 538123"/>
                <a:gd name="connsiteX2730" fmla="*/ 2135790 w 2593942"/>
                <a:gd name="connsiteY2730" fmla="*/ 237268 h 538123"/>
                <a:gd name="connsiteX2731" fmla="*/ 2145315 w 2593942"/>
                <a:gd name="connsiteY2731" fmla="*/ 239268 h 538123"/>
                <a:gd name="connsiteX2732" fmla="*/ 2143505 w 2593942"/>
                <a:gd name="connsiteY2732" fmla="*/ 234315 h 538123"/>
                <a:gd name="connsiteX2733" fmla="*/ 2131694 w 2593942"/>
                <a:gd name="connsiteY2733" fmla="*/ 230791 h 538123"/>
                <a:gd name="connsiteX2734" fmla="*/ 347567 w 2593942"/>
                <a:gd name="connsiteY2734" fmla="*/ 229648 h 538123"/>
                <a:gd name="connsiteX2735" fmla="*/ 352139 w 2593942"/>
                <a:gd name="connsiteY2735" fmla="*/ 229933 h 538123"/>
                <a:gd name="connsiteX2736" fmla="*/ 355568 w 2593942"/>
                <a:gd name="connsiteY2736" fmla="*/ 229933 h 538123"/>
                <a:gd name="connsiteX2737" fmla="*/ 358425 w 2593942"/>
                <a:gd name="connsiteY2737" fmla="*/ 230886 h 538123"/>
                <a:gd name="connsiteX2738" fmla="*/ 362331 w 2593942"/>
                <a:gd name="connsiteY2738" fmla="*/ 232220 h 538123"/>
                <a:gd name="connsiteX2739" fmla="*/ 368236 w 2593942"/>
                <a:gd name="connsiteY2739" fmla="*/ 236696 h 538123"/>
                <a:gd name="connsiteX2740" fmla="*/ 367665 w 2593942"/>
                <a:gd name="connsiteY2740" fmla="*/ 239078 h 538123"/>
                <a:gd name="connsiteX2741" fmla="*/ 368808 w 2593942"/>
                <a:gd name="connsiteY2741" fmla="*/ 239839 h 538123"/>
                <a:gd name="connsiteX2742" fmla="*/ 371856 w 2593942"/>
                <a:gd name="connsiteY2742" fmla="*/ 241840 h 538123"/>
                <a:gd name="connsiteX2743" fmla="*/ 379666 w 2593942"/>
                <a:gd name="connsiteY2743" fmla="*/ 241268 h 538123"/>
                <a:gd name="connsiteX2744" fmla="*/ 388688 w 2593942"/>
                <a:gd name="connsiteY2744" fmla="*/ 243916 h 538123"/>
                <a:gd name="connsiteX2745" fmla="*/ 378237 w 2593942"/>
                <a:gd name="connsiteY2745" fmla="*/ 245364 h 538123"/>
                <a:gd name="connsiteX2746" fmla="*/ 375856 w 2593942"/>
                <a:gd name="connsiteY2746" fmla="*/ 247459 h 538123"/>
                <a:gd name="connsiteX2747" fmla="*/ 375380 w 2593942"/>
                <a:gd name="connsiteY2747" fmla="*/ 247840 h 538123"/>
                <a:gd name="connsiteX2748" fmla="*/ 367665 w 2593942"/>
                <a:gd name="connsiteY2748" fmla="*/ 244507 h 538123"/>
                <a:gd name="connsiteX2749" fmla="*/ 356330 w 2593942"/>
                <a:gd name="connsiteY2749" fmla="*/ 235458 h 538123"/>
                <a:gd name="connsiteX2750" fmla="*/ 354901 w 2593942"/>
                <a:gd name="connsiteY2750" fmla="*/ 235172 h 538123"/>
                <a:gd name="connsiteX2751" fmla="*/ 350901 w 2593942"/>
                <a:gd name="connsiteY2751" fmla="*/ 234315 h 538123"/>
                <a:gd name="connsiteX2752" fmla="*/ 345757 w 2593942"/>
                <a:gd name="connsiteY2752" fmla="*/ 236982 h 538123"/>
                <a:gd name="connsiteX2753" fmla="*/ 347567 w 2593942"/>
                <a:gd name="connsiteY2753" fmla="*/ 229648 h 538123"/>
                <a:gd name="connsiteX2754" fmla="*/ 522445 w 2593942"/>
                <a:gd name="connsiteY2754" fmla="*/ 228790 h 538123"/>
                <a:gd name="connsiteX2755" fmla="*/ 519207 w 2593942"/>
                <a:gd name="connsiteY2755" fmla="*/ 229648 h 538123"/>
                <a:gd name="connsiteX2756" fmla="*/ 516635 w 2593942"/>
                <a:gd name="connsiteY2756" fmla="*/ 231743 h 538123"/>
                <a:gd name="connsiteX2757" fmla="*/ 514064 w 2593942"/>
                <a:gd name="connsiteY2757" fmla="*/ 243268 h 538123"/>
                <a:gd name="connsiteX2758" fmla="*/ 515206 w 2593942"/>
                <a:gd name="connsiteY2758" fmla="*/ 247364 h 538123"/>
                <a:gd name="connsiteX2759" fmla="*/ 511587 w 2593942"/>
                <a:gd name="connsiteY2759" fmla="*/ 249364 h 538123"/>
                <a:gd name="connsiteX2760" fmla="*/ 521969 w 2593942"/>
                <a:gd name="connsiteY2760" fmla="*/ 251365 h 538123"/>
                <a:gd name="connsiteX2761" fmla="*/ 523874 w 2593942"/>
                <a:gd name="connsiteY2761" fmla="*/ 251555 h 538123"/>
                <a:gd name="connsiteX2762" fmla="*/ 524731 w 2593942"/>
                <a:gd name="connsiteY2762" fmla="*/ 251650 h 538123"/>
                <a:gd name="connsiteX2763" fmla="*/ 525208 w 2593942"/>
                <a:gd name="connsiteY2763" fmla="*/ 247555 h 538123"/>
                <a:gd name="connsiteX2764" fmla="*/ 524446 w 2593942"/>
                <a:gd name="connsiteY2764" fmla="*/ 247555 h 538123"/>
                <a:gd name="connsiteX2765" fmla="*/ 520826 w 2593942"/>
                <a:gd name="connsiteY2765" fmla="*/ 247650 h 538123"/>
                <a:gd name="connsiteX2766" fmla="*/ 523493 w 2593942"/>
                <a:gd name="connsiteY2766" fmla="*/ 243364 h 538123"/>
                <a:gd name="connsiteX2767" fmla="*/ 526541 w 2593942"/>
                <a:gd name="connsiteY2767" fmla="*/ 240411 h 538123"/>
                <a:gd name="connsiteX2768" fmla="*/ 523112 w 2593942"/>
                <a:gd name="connsiteY2768" fmla="*/ 236791 h 538123"/>
                <a:gd name="connsiteX2769" fmla="*/ 524255 w 2593942"/>
                <a:gd name="connsiteY2769" fmla="*/ 232029 h 538123"/>
                <a:gd name="connsiteX2770" fmla="*/ 524065 w 2593942"/>
                <a:gd name="connsiteY2770" fmla="*/ 231076 h 538123"/>
                <a:gd name="connsiteX2771" fmla="*/ 522445 w 2593942"/>
                <a:gd name="connsiteY2771" fmla="*/ 228790 h 538123"/>
                <a:gd name="connsiteX2772" fmla="*/ 2187320 w 2593942"/>
                <a:gd name="connsiteY2772" fmla="*/ 225838 h 538123"/>
                <a:gd name="connsiteX2773" fmla="*/ 2180843 w 2593942"/>
                <a:gd name="connsiteY2773" fmla="*/ 225933 h 538123"/>
                <a:gd name="connsiteX2774" fmla="*/ 2174271 w 2593942"/>
                <a:gd name="connsiteY2774" fmla="*/ 234315 h 538123"/>
                <a:gd name="connsiteX2775" fmla="*/ 2170556 w 2593942"/>
                <a:gd name="connsiteY2775" fmla="*/ 237077 h 538123"/>
                <a:gd name="connsiteX2776" fmla="*/ 2169890 w 2593942"/>
                <a:gd name="connsiteY2776" fmla="*/ 239173 h 538123"/>
                <a:gd name="connsiteX2777" fmla="*/ 2169699 w 2593942"/>
                <a:gd name="connsiteY2777" fmla="*/ 239839 h 538123"/>
                <a:gd name="connsiteX2778" fmla="*/ 2173319 w 2593942"/>
                <a:gd name="connsiteY2778" fmla="*/ 240601 h 538123"/>
                <a:gd name="connsiteX2779" fmla="*/ 2173319 w 2593942"/>
                <a:gd name="connsiteY2779" fmla="*/ 240411 h 538123"/>
                <a:gd name="connsiteX2780" fmla="*/ 2172747 w 2593942"/>
                <a:gd name="connsiteY2780" fmla="*/ 236887 h 538123"/>
                <a:gd name="connsiteX2781" fmla="*/ 2178938 w 2593942"/>
                <a:gd name="connsiteY2781" fmla="*/ 238411 h 538123"/>
                <a:gd name="connsiteX2782" fmla="*/ 2185320 w 2593942"/>
                <a:gd name="connsiteY2782" fmla="*/ 239744 h 538123"/>
                <a:gd name="connsiteX2783" fmla="*/ 2188940 w 2593942"/>
                <a:gd name="connsiteY2783" fmla="*/ 238601 h 538123"/>
                <a:gd name="connsiteX2784" fmla="*/ 2187320 w 2593942"/>
                <a:gd name="connsiteY2784" fmla="*/ 225838 h 538123"/>
                <a:gd name="connsiteX2785" fmla="*/ 2207037 w 2593942"/>
                <a:gd name="connsiteY2785" fmla="*/ 220980 h 538123"/>
                <a:gd name="connsiteX2786" fmla="*/ 2201036 w 2593942"/>
                <a:gd name="connsiteY2786" fmla="*/ 221456 h 538123"/>
                <a:gd name="connsiteX2787" fmla="*/ 2191702 w 2593942"/>
                <a:gd name="connsiteY2787" fmla="*/ 223933 h 538123"/>
                <a:gd name="connsiteX2788" fmla="*/ 2191702 w 2593942"/>
                <a:gd name="connsiteY2788" fmla="*/ 224504 h 538123"/>
                <a:gd name="connsiteX2789" fmla="*/ 2192559 w 2593942"/>
                <a:gd name="connsiteY2789" fmla="*/ 226219 h 538123"/>
                <a:gd name="connsiteX2790" fmla="*/ 2193702 w 2593942"/>
                <a:gd name="connsiteY2790" fmla="*/ 226600 h 538123"/>
                <a:gd name="connsiteX2791" fmla="*/ 2203132 w 2593942"/>
                <a:gd name="connsiteY2791" fmla="*/ 225266 h 538123"/>
                <a:gd name="connsiteX2792" fmla="*/ 2206275 w 2593942"/>
                <a:gd name="connsiteY2792" fmla="*/ 224028 h 538123"/>
                <a:gd name="connsiteX2793" fmla="*/ 2207037 w 2593942"/>
                <a:gd name="connsiteY2793" fmla="*/ 221361 h 538123"/>
                <a:gd name="connsiteX2794" fmla="*/ 233600 w 2593942"/>
                <a:gd name="connsiteY2794" fmla="*/ 220325 h 538123"/>
                <a:gd name="connsiteX2795" fmla="*/ 239077 w 2593942"/>
                <a:gd name="connsiteY2795" fmla="*/ 220503 h 538123"/>
                <a:gd name="connsiteX2796" fmla="*/ 235457 w 2593942"/>
                <a:gd name="connsiteY2796" fmla="*/ 224408 h 538123"/>
                <a:gd name="connsiteX2797" fmla="*/ 227552 w 2593942"/>
                <a:gd name="connsiteY2797" fmla="*/ 222503 h 538123"/>
                <a:gd name="connsiteX2798" fmla="*/ 233600 w 2593942"/>
                <a:gd name="connsiteY2798" fmla="*/ 220325 h 538123"/>
                <a:gd name="connsiteX2799" fmla="*/ 2220467 w 2593942"/>
                <a:gd name="connsiteY2799" fmla="*/ 218313 h 538123"/>
                <a:gd name="connsiteX2800" fmla="*/ 2210276 w 2593942"/>
                <a:gd name="connsiteY2800" fmla="*/ 220028 h 538123"/>
                <a:gd name="connsiteX2801" fmla="*/ 2214086 w 2593942"/>
                <a:gd name="connsiteY2801" fmla="*/ 221742 h 538123"/>
                <a:gd name="connsiteX2802" fmla="*/ 2223515 w 2593942"/>
                <a:gd name="connsiteY2802" fmla="*/ 223171 h 538123"/>
                <a:gd name="connsiteX2803" fmla="*/ 2223896 w 2593942"/>
                <a:gd name="connsiteY2803" fmla="*/ 222313 h 538123"/>
                <a:gd name="connsiteX2804" fmla="*/ 2224658 w 2593942"/>
                <a:gd name="connsiteY2804" fmla="*/ 220599 h 538123"/>
                <a:gd name="connsiteX2805" fmla="*/ 2220467 w 2593942"/>
                <a:gd name="connsiteY2805" fmla="*/ 218313 h 538123"/>
                <a:gd name="connsiteX2806" fmla="*/ 2333149 w 2593942"/>
                <a:gd name="connsiteY2806" fmla="*/ 210121 h 538123"/>
                <a:gd name="connsiteX2807" fmla="*/ 2339435 w 2593942"/>
                <a:gd name="connsiteY2807" fmla="*/ 213741 h 538123"/>
                <a:gd name="connsiteX2808" fmla="*/ 2338673 w 2593942"/>
                <a:gd name="connsiteY2808" fmla="*/ 215169 h 538123"/>
                <a:gd name="connsiteX2809" fmla="*/ 2336483 w 2593942"/>
                <a:gd name="connsiteY2809" fmla="*/ 218122 h 538123"/>
                <a:gd name="connsiteX2810" fmla="*/ 2333149 w 2593942"/>
                <a:gd name="connsiteY2810" fmla="*/ 218979 h 538123"/>
                <a:gd name="connsiteX2811" fmla="*/ 2331720 w 2593942"/>
                <a:gd name="connsiteY2811" fmla="*/ 216884 h 538123"/>
                <a:gd name="connsiteX2812" fmla="*/ 2332291 w 2593942"/>
                <a:gd name="connsiteY2812" fmla="*/ 213931 h 538123"/>
                <a:gd name="connsiteX2813" fmla="*/ 305180 w 2593942"/>
                <a:gd name="connsiteY2813" fmla="*/ 208788 h 538123"/>
                <a:gd name="connsiteX2814" fmla="*/ 302323 w 2593942"/>
                <a:gd name="connsiteY2814" fmla="*/ 209931 h 538123"/>
                <a:gd name="connsiteX2815" fmla="*/ 298703 w 2593942"/>
                <a:gd name="connsiteY2815" fmla="*/ 215360 h 538123"/>
                <a:gd name="connsiteX2816" fmla="*/ 309181 w 2593942"/>
                <a:gd name="connsiteY2816" fmla="*/ 211360 h 538123"/>
                <a:gd name="connsiteX2817" fmla="*/ 312991 w 2593942"/>
                <a:gd name="connsiteY2817" fmla="*/ 214027 h 538123"/>
                <a:gd name="connsiteX2818" fmla="*/ 314991 w 2593942"/>
                <a:gd name="connsiteY2818" fmla="*/ 213170 h 538123"/>
                <a:gd name="connsiteX2819" fmla="*/ 315277 w 2593942"/>
                <a:gd name="connsiteY2819" fmla="*/ 211264 h 538123"/>
                <a:gd name="connsiteX2820" fmla="*/ 305180 w 2593942"/>
                <a:gd name="connsiteY2820" fmla="*/ 208788 h 538123"/>
                <a:gd name="connsiteX2821" fmla="*/ 1229201 w 2593942"/>
                <a:gd name="connsiteY2821" fmla="*/ 201358 h 538123"/>
                <a:gd name="connsiteX2822" fmla="*/ 1219009 w 2593942"/>
                <a:gd name="connsiteY2822" fmla="*/ 202978 h 538123"/>
                <a:gd name="connsiteX2823" fmla="*/ 1222152 w 2593942"/>
                <a:gd name="connsiteY2823" fmla="*/ 207073 h 538123"/>
                <a:gd name="connsiteX2824" fmla="*/ 1224343 w 2593942"/>
                <a:gd name="connsiteY2824" fmla="*/ 207645 h 538123"/>
                <a:gd name="connsiteX2825" fmla="*/ 1229677 w 2593942"/>
                <a:gd name="connsiteY2825" fmla="*/ 203454 h 538123"/>
                <a:gd name="connsiteX2826" fmla="*/ 1230725 w 2593942"/>
                <a:gd name="connsiteY2826" fmla="*/ 203359 h 538123"/>
                <a:gd name="connsiteX2827" fmla="*/ 1229201 w 2593942"/>
                <a:gd name="connsiteY2827" fmla="*/ 201358 h 538123"/>
                <a:gd name="connsiteX2828" fmla="*/ 411098 w 2593942"/>
                <a:gd name="connsiteY2828" fmla="*/ 183832 h 538123"/>
                <a:gd name="connsiteX2829" fmla="*/ 406621 w 2593942"/>
                <a:gd name="connsiteY2829" fmla="*/ 184975 h 538123"/>
                <a:gd name="connsiteX2830" fmla="*/ 405574 w 2593942"/>
                <a:gd name="connsiteY2830" fmla="*/ 187547 h 538123"/>
                <a:gd name="connsiteX2831" fmla="*/ 408431 w 2593942"/>
                <a:gd name="connsiteY2831" fmla="*/ 188786 h 538123"/>
                <a:gd name="connsiteX2832" fmla="*/ 409765 w 2593942"/>
                <a:gd name="connsiteY2832" fmla="*/ 188595 h 538123"/>
                <a:gd name="connsiteX2833" fmla="*/ 420147 w 2593942"/>
                <a:gd name="connsiteY2833" fmla="*/ 187833 h 538123"/>
                <a:gd name="connsiteX2834" fmla="*/ 411098 w 2593942"/>
                <a:gd name="connsiteY2834" fmla="*/ 183832 h 538123"/>
                <a:gd name="connsiteX2835" fmla="*/ 435387 w 2593942"/>
                <a:gd name="connsiteY2835" fmla="*/ 182213 h 538123"/>
                <a:gd name="connsiteX2836" fmla="*/ 432244 w 2593942"/>
                <a:gd name="connsiteY2836" fmla="*/ 182594 h 538123"/>
                <a:gd name="connsiteX2837" fmla="*/ 431196 w 2593942"/>
                <a:gd name="connsiteY2837" fmla="*/ 183261 h 538123"/>
                <a:gd name="connsiteX2838" fmla="*/ 428719 w 2593942"/>
                <a:gd name="connsiteY2838" fmla="*/ 184785 h 538123"/>
                <a:gd name="connsiteX2839" fmla="*/ 427576 w 2593942"/>
                <a:gd name="connsiteY2839" fmla="*/ 189166 h 538123"/>
                <a:gd name="connsiteX2840" fmla="*/ 435863 w 2593942"/>
                <a:gd name="connsiteY2840" fmla="*/ 190405 h 538123"/>
                <a:gd name="connsiteX2841" fmla="*/ 443388 w 2593942"/>
                <a:gd name="connsiteY2841" fmla="*/ 187928 h 538123"/>
                <a:gd name="connsiteX2842" fmla="*/ 442245 w 2593942"/>
                <a:gd name="connsiteY2842" fmla="*/ 184404 h 538123"/>
                <a:gd name="connsiteX2843" fmla="*/ 440149 w 2593942"/>
                <a:gd name="connsiteY2843" fmla="*/ 184499 h 538123"/>
                <a:gd name="connsiteX2844" fmla="*/ 436435 w 2593942"/>
                <a:gd name="connsiteY2844" fmla="*/ 182880 h 538123"/>
                <a:gd name="connsiteX2845" fmla="*/ 387381 w 2593942"/>
                <a:gd name="connsiteY2845" fmla="*/ 177737 h 538123"/>
                <a:gd name="connsiteX2846" fmla="*/ 382238 w 2593942"/>
                <a:gd name="connsiteY2846" fmla="*/ 179165 h 538123"/>
                <a:gd name="connsiteX2847" fmla="*/ 382428 w 2593942"/>
                <a:gd name="connsiteY2847" fmla="*/ 180594 h 538123"/>
                <a:gd name="connsiteX2848" fmla="*/ 382714 w 2593942"/>
                <a:gd name="connsiteY2848" fmla="*/ 183547 h 538123"/>
                <a:gd name="connsiteX2849" fmla="*/ 378142 w 2593942"/>
                <a:gd name="connsiteY2849" fmla="*/ 186880 h 538123"/>
                <a:gd name="connsiteX2850" fmla="*/ 383095 w 2593942"/>
                <a:gd name="connsiteY2850" fmla="*/ 185928 h 538123"/>
                <a:gd name="connsiteX2851" fmla="*/ 390143 w 2593942"/>
                <a:gd name="connsiteY2851" fmla="*/ 183261 h 538123"/>
                <a:gd name="connsiteX2852" fmla="*/ 389953 w 2593942"/>
                <a:gd name="connsiteY2852" fmla="*/ 182880 h 538123"/>
                <a:gd name="connsiteX2853" fmla="*/ 387667 w 2593942"/>
                <a:gd name="connsiteY2853" fmla="*/ 179546 h 538123"/>
                <a:gd name="connsiteX2854" fmla="*/ 355472 w 2593942"/>
                <a:gd name="connsiteY2854" fmla="*/ 171069 h 538123"/>
                <a:gd name="connsiteX2855" fmla="*/ 356329 w 2593942"/>
                <a:gd name="connsiteY2855" fmla="*/ 176308 h 538123"/>
                <a:gd name="connsiteX2856" fmla="*/ 353663 w 2593942"/>
                <a:gd name="connsiteY2856" fmla="*/ 177355 h 538123"/>
                <a:gd name="connsiteX2857" fmla="*/ 352519 w 2593942"/>
                <a:gd name="connsiteY2857" fmla="*/ 176689 h 538123"/>
                <a:gd name="connsiteX2858" fmla="*/ 351948 w 2593942"/>
                <a:gd name="connsiteY2858" fmla="*/ 179451 h 538123"/>
                <a:gd name="connsiteX2859" fmla="*/ 361949 w 2593942"/>
                <a:gd name="connsiteY2859" fmla="*/ 176593 h 538123"/>
                <a:gd name="connsiteX2860" fmla="*/ 355472 w 2593942"/>
                <a:gd name="connsiteY2860" fmla="*/ 171069 h 538123"/>
                <a:gd name="connsiteX2861" fmla="*/ 301085 w 2593942"/>
                <a:gd name="connsiteY2861" fmla="*/ 162782 h 538123"/>
                <a:gd name="connsiteX2862" fmla="*/ 298132 w 2593942"/>
                <a:gd name="connsiteY2862" fmla="*/ 166211 h 538123"/>
                <a:gd name="connsiteX2863" fmla="*/ 296417 w 2593942"/>
                <a:gd name="connsiteY2863" fmla="*/ 168212 h 538123"/>
                <a:gd name="connsiteX2864" fmla="*/ 301656 w 2593942"/>
                <a:gd name="connsiteY2864" fmla="*/ 177927 h 538123"/>
                <a:gd name="connsiteX2865" fmla="*/ 304704 w 2593942"/>
                <a:gd name="connsiteY2865" fmla="*/ 174974 h 538123"/>
                <a:gd name="connsiteX2866" fmla="*/ 301275 w 2593942"/>
                <a:gd name="connsiteY2866" fmla="*/ 167926 h 538123"/>
                <a:gd name="connsiteX2867" fmla="*/ 308990 w 2593942"/>
                <a:gd name="connsiteY2867" fmla="*/ 167068 h 538123"/>
                <a:gd name="connsiteX2868" fmla="*/ 301085 w 2593942"/>
                <a:gd name="connsiteY2868" fmla="*/ 162782 h 538123"/>
                <a:gd name="connsiteX2869" fmla="*/ 229552 w 2593942"/>
                <a:gd name="connsiteY2869" fmla="*/ 156020 h 538123"/>
                <a:gd name="connsiteX2870" fmla="*/ 222027 w 2593942"/>
                <a:gd name="connsiteY2870" fmla="*/ 157924 h 538123"/>
                <a:gd name="connsiteX2871" fmla="*/ 217455 w 2593942"/>
                <a:gd name="connsiteY2871" fmla="*/ 157448 h 538123"/>
                <a:gd name="connsiteX2872" fmla="*/ 216883 w 2593942"/>
                <a:gd name="connsiteY2872" fmla="*/ 163163 h 538123"/>
                <a:gd name="connsiteX2873" fmla="*/ 203167 w 2593942"/>
                <a:gd name="connsiteY2873" fmla="*/ 164021 h 538123"/>
                <a:gd name="connsiteX2874" fmla="*/ 198119 w 2593942"/>
                <a:gd name="connsiteY2874" fmla="*/ 167735 h 538123"/>
                <a:gd name="connsiteX2875" fmla="*/ 207930 w 2593942"/>
                <a:gd name="connsiteY2875" fmla="*/ 170688 h 538123"/>
                <a:gd name="connsiteX2876" fmla="*/ 218122 w 2593942"/>
                <a:gd name="connsiteY2876" fmla="*/ 166878 h 538123"/>
                <a:gd name="connsiteX2877" fmla="*/ 221170 w 2593942"/>
                <a:gd name="connsiteY2877" fmla="*/ 162782 h 538123"/>
                <a:gd name="connsiteX2878" fmla="*/ 225551 w 2593942"/>
                <a:gd name="connsiteY2878" fmla="*/ 163163 h 538123"/>
                <a:gd name="connsiteX2879" fmla="*/ 229456 w 2593942"/>
                <a:gd name="connsiteY2879" fmla="*/ 163830 h 538123"/>
                <a:gd name="connsiteX2880" fmla="*/ 226694 w 2593942"/>
                <a:gd name="connsiteY2880" fmla="*/ 168021 h 538123"/>
                <a:gd name="connsiteX2881" fmla="*/ 219646 w 2593942"/>
                <a:gd name="connsiteY2881" fmla="*/ 169736 h 538123"/>
                <a:gd name="connsiteX2882" fmla="*/ 219836 w 2593942"/>
                <a:gd name="connsiteY2882" fmla="*/ 170021 h 538123"/>
                <a:gd name="connsiteX2883" fmla="*/ 221265 w 2593942"/>
                <a:gd name="connsiteY2883" fmla="*/ 172212 h 538123"/>
                <a:gd name="connsiteX2884" fmla="*/ 225456 w 2593942"/>
                <a:gd name="connsiteY2884" fmla="*/ 174688 h 538123"/>
                <a:gd name="connsiteX2885" fmla="*/ 233362 w 2593942"/>
                <a:gd name="connsiteY2885" fmla="*/ 172688 h 538123"/>
                <a:gd name="connsiteX2886" fmla="*/ 235171 w 2593942"/>
                <a:gd name="connsiteY2886" fmla="*/ 173546 h 538123"/>
                <a:gd name="connsiteX2887" fmla="*/ 237648 w 2593942"/>
                <a:gd name="connsiteY2887" fmla="*/ 177737 h 538123"/>
                <a:gd name="connsiteX2888" fmla="*/ 241363 w 2593942"/>
                <a:gd name="connsiteY2888" fmla="*/ 180689 h 538123"/>
                <a:gd name="connsiteX2889" fmla="*/ 243172 w 2593942"/>
                <a:gd name="connsiteY2889" fmla="*/ 180784 h 538123"/>
                <a:gd name="connsiteX2890" fmla="*/ 249935 w 2593942"/>
                <a:gd name="connsiteY2890" fmla="*/ 179927 h 538123"/>
                <a:gd name="connsiteX2891" fmla="*/ 257746 w 2593942"/>
                <a:gd name="connsiteY2891" fmla="*/ 176308 h 538123"/>
                <a:gd name="connsiteX2892" fmla="*/ 266699 w 2593942"/>
                <a:gd name="connsiteY2892" fmla="*/ 177832 h 538123"/>
                <a:gd name="connsiteX2893" fmla="*/ 267080 w 2593942"/>
                <a:gd name="connsiteY2893" fmla="*/ 171545 h 538123"/>
                <a:gd name="connsiteX2894" fmla="*/ 274891 w 2593942"/>
                <a:gd name="connsiteY2894" fmla="*/ 177737 h 538123"/>
                <a:gd name="connsiteX2895" fmla="*/ 284987 w 2593942"/>
                <a:gd name="connsiteY2895" fmla="*/ 177927 h 538123"/>
                <a:gd name="connsiteX2896" fmla="*/ 284511 w 2593942"/>
                <a:gd name="connsiteY2896" fmla="*/ 173164 h 538123"/>
                <a:gd name="connsiteX2897" fmla="*/ 278415 w 2593942"/>
                <a:gd name="connsiteY2897" fmla="*/ 170116 h 538123"/>
                <a:gd name="connsiteX2898" fmla="*/ 274319 w 2593942"/>
                <a:gd name="connsiteY2898" fmla="*/ 168878 h 538123"/>
                <a:gd name="connsiteX2899" fmla="*/ 273081 w 2593942"/>
                <a:gd name="connsiteY2899" fmla="*/ 161830 h 538123"/>
                <a:gd name="connsiteX2900" fmla="*/ 267271 w 2593942"/>
                <a:gd name="connsiteY2900" fmla="*/ 164306 h 538123"/>
                <a:gd name="connsiteX2901" fmla="*/ 268604 w 2593942"/>
                <a:gd name="connsiteY2901" fmla="*/ 170307 h 538123"/>
                <a:gd name="connsiteX2902" fmla="*/ 264413 w 2593942"/>
                <a:gd name="connsiteY2902" fmla="*/ 171831 h 538123"/>
                <a:gd name="connsiteX2903" fmla="*/ 263937 w 2593942"/>
                <a:gd name="connsiteY2903" fmla="*/ 170307 h 538123"/>
                <a:gd name="connsiteX2904" fmla="*/ 260317 w 2593942"/>
                <a:gd name="connsiteY2904" fmla="*/ 169450 h 538123"/>
                <a:gd name="connsiteX2905" fmla="*/ 254507 w 2593942"/>
                <a:gd name="connsiteY2905" fmla="*/ 169640 h 538123"/>
                <a:gd name="connsiteX2906" fmla="*/ 249459 w 2593942"/>
                <a:gd name="connsiteY2906" fmla="*/ 167449 h 538123"/>
                <a:gd name="connsiteX2907" fmla="*/ 238981 w 2593942"/>
                <a:gd name="connsiteY2907" fmla="*/ 171831 h 538123"/>
                <a:gd name="connsiteX2908" fmla="*/ 238981 w 2593942"/>
                <a:gd name="connsiteY2908" fmla="*/ 171736 h 538123"/>
                <a:gd name="connsiteX2909" fmla="*/ 232790 w 2593942"/>
                <a:gd name="connsiteY2909" fmla="*/ 161449 h 538123"/>
                <a:gd name="connsiteX2910" fmla="*/ 233647 w 2593942"/>
                <a:gd name="connsiteY2910" fmla="*/ 159829 h 538123"/>
                <a:gd name="connsiteX2911" fmla="*/ 229552 w 2593942"/>
                <a:gd name="connsiteY2911" fmla="*/ 156020 h 538123"/>
                <a:gd name="connsiteX2912" fmla="*/ 68580 w 2593942"/>
                <a:gd name="connsiteY2912" fmla="*/ 147065 h 538123"/>
                <a:gd name="connsiteX2913" fmla="*/ 79438 w 2593942"/>
                <a:gd name="connsiteY2913" fmla="*/ 150685 h 538123"/>
                <a:gd name="connsiteX2914" fmla="*/ 77438 w 2593942"/>
                <a:gd name="connsiteY2914" fmla="*/ 150685 h 538123"/>
                <a:gd name="connsiteX2915" fmla="*/ 68580 w 2593942"/>
                <a:gd name="connsiteY2915" fmla="*/ 147065 h 538123"/>
                <a:gd name="connsiteX2916" fmla="*/ 578071 w 2593942"/>
                <a:gd name="connsiteY2916" fmla="*/ 143923 h 538123"/>
                <a:gd name="connsiteX2917" fmla="*/ 574262 w 2593942"/>
                <a:gd name="connsiteY2917" fmla="*/ 147256 h 538123"/>
                <a:gd name="connsiteX2918" fmla="*/ 573023 w 2593942"/>
                <a:gd name="connsiteY2918" fmla="*/ 149447 h 538123"/>
                <a:gd name="connsiteX2919" fmla="*/ 571785 w 2593942"/>
                <a:gd name="connsiteY2919" fmla="*/ 149257 h 538123"/>
                <a:gd name="connsiteX2920" fmla="*/ 570547 w 2593942"/>
                <a:gd name="connsiteY2920" fmla="*/ 150686 h 538123"/>
                <a:gd name="connsiteX2921" fmla="*/ 571214 w 2593942"/>
                <a:gd name="connsiteY2921" fmla="*/ 151638 h 538123"/>
                <a:gd name="connsiteX2922" fmla="*/ 575500 w 2593942"/>
                <a:gd name="connsiteY2922" fmla="*/ 154400 h 538123"/>
                <a:gd name="connsiteX2923" fmla="*/ 584072 w 2593942"/>
                <a:gd name="connsiteY2923" fmla="*/ 156686 h 538123"/>
                <a:gd name="connsiteX2924" fmla="*/ 583977 w 2593942"/>
                <a:gd name="connsiteY2924" fmla="*/ 152781 h 538123"/>
                <a:gd name="connsiteX2925" fmla="*/ 580739 w 2593942"/>
                <a:gd name="connsiteY2925" fmla="*/ 150114 h 538123"/>
                <a:gd name="connsiteX2926" fmla="*/ 578071 w 2593942"/>
                <a:gd name="connsiteY2926" fmla="*/ 143923 h 538123"/>
                <a:gd name="connsiteX2927" fmla="*/ 463200 w 2593942"/>
                <a:gd name="connsiteY2927" fmla="*/ 139446 h 538123"/>
                <a:gd name="connsiteX2928" fmla="*/ 462152 w 2593942"/>
                <a:gd name="connsiteY2928" fmla="*/ 140208 h 538123"/>
                <a:gd name="connsiteX2929" fmla="*/ 462057 w 2593942"/>
                <a:gd name="connsiteY2929" fmla="*/ 142208 h 538123"/>
                <a:gd name="connsiteX2930" fmla="*/ 460057 w 2593942"/>
                <a:gd name="connsiteY2930" fmla="*/ 146971 h 538123"/>
                <a:gd name="connsiteX2931" fmla="*/ 446341 w 2593942"/>
                <a:gd name="connsiteY2931" fmla="*/ 146495 h 538123"/>
                <a:gd name="connsiteX2932" fmla="*/ 444055 w 2593942"/>
                <a:gd name="connsiteY2932" fmla="*/ 147923 h 538123"/>
                <a:gd name="connsiteX2933" fmla="*/ 444055 w 2593942"/>
                <a:gd name="connsiteY2933" fmla="*/ 149828 h 538123"/>
                <a:gd name="connsiteX2934" fmla="*/ 444912 w 2593942"/>
                <a:gd name="connsiteY2934" fmla="*/ 150400 h 538123"/>
                <a:gd name="connsiteX2935" fmla="*/ 457390 w 2593942"/>
                <a:gd name="connsiteY2935" fmla="*/ 149352 h 538123"/>
                <a:gd name="connsiteX2936" fmla="*/ 464152 w 2593942"/>
                <a:gd name="connsiteY2936" fmla="*/ 143828 h 538123"/>
                <a:gd name="connsiteX2937" fmla="*/ 467200 w 2593942"/>
                <a:gd name="connsiteY2937" fmla="*/ 140970 h 538123"/>
                <a:gd name="connsiteX2938" fmla="*/ 467486 w 2593942"/>
                <a:gd name="connsiteY2938" fmla="*/ 140684 h 538123"/>
                <a:gd name="connsiteX2939" fmla="*/ 463200 w 2593942"/>
                <a:gd name="connsiteY2939" fmla="*/ 139446 h 538123"/>
                <a:gd name="connsiteX2940" fmla="*/ 865917 w 2593942"/>
                <a:gd name="connsiteY2940" fmla="*/ 135433 h 538123"/>
                <a:gd name="connsiteX2941" fmla="*/ 859821 w 2593942"/>
                <a:gd name="connsiteY2941" fmla="*/ 135541 h 538123"/>
                <a:gd name="connsiteX2942" fmla="*/ 861345 w 2593942"/>
                <a:gd name="connsiteY2942" fmla="*/ 140779 h 538123"/>
                <a:gd name="connsiteX2943" fmla="*/ 870870 w 2593942"/>
                <a:gd name="connsiteY2943" fmla="*/ 138684 h 538123"/>
                <a:gd name="connsiteX2944" fmla="*/ 865917 w 2593942"/>
                <a:gd name="connsiteY2944" fmla="*/ 135433 h 538123"/>
                <a:gd name="connsiteX2945" fmla="*/ 943736 w 2593942"/>
                <a:gd name="connsiteY2945" fmla="*/ 133540 h 538123"/>
                <a:gd name="connsiteX2946" fmla="*/ 945260 w 2593942"/>
                <a:gd name="connsiteY2946" fmla="*/ 136970 h 538123"/>
                <a:gd name="connsiteX2947" fmla="*/ 954595 w 2593942"/>
                <a:gd name="connsiteY2947" fmla="*/ 141827 h 538123"/>
                <a:gd name="connsiteX2948" fmla="*/ 964787 w 2593942"/>
                <a:gd name="connsiteY2948" fmla="*/ 140684 h 538123"/>
                <a:gd name="connsiteX2949" fmla="*/ 967739 w 2593942"/>
                <a:gd name="connsiteY2949" fmla="*/ 138589 h 538123"/>
                <a:gd name="connsiteX2950" fmla="*/ 960119 w 2593942"/>
                <a:gd name="connsiteY2950" fmla="*/ 135350 h 538123"/>
                <a:gd name="connsiteX2951" fmla="*/ 943736 w 2593942"/>
                <a:gd name="connsiteY2951" fmla="*/ 133540 h 538123"/>
                <a:gd name="connsiteX2952" fmla="*/ 983932 w 2593942"/>
                <a:gd name="connsiteY2952" fmla="*/ 133350 h 538123"/>
                <a:gd name="connsiteX2953" fmla="*/ 972883 w 2593942"/>
                <a:gd name="connsiteY2953" fmla="*/ 137827 h 538123"/>
                <a:gd name="connsiteX2954" fmla="*/ 991552 w 2593942"/>
                <a:gd name="connsiteY2954" fmla="*/ 133445 h 538123"/>
                <a:gd name="connsiteX2955" fmla="*/ 983932 w 2593942"/>
                <a:gd name="connsiteY2955" fmla="*/ 133350 h 538123"/>
                <a:gd name="connsiteX2956" fmla="*/ 926877 w 2593942"/>
                <a:gd name="connsiteY2956" fmla="*/ 132207 h 538123"/>
                <a:gd name="connsiteX2957" fmla="*/ 920686 w 2593942"/>
                <a:gd name="connsiteY2957" fmla="*/ 134017 h 538123"/>
                <a:gd name="connsiteX2958" fmla="*/ 915352 w 2593942"/>
                <a:gd name="connsiteY2958" fmla="*/ 135446 h 538123"/>
                <a:gd name="connsiteX2959" fmla="*/ 923162 w 2593942"/>
                <a:gd name="connsiteY2959" fmla="*/ 139827 h 538123"/>
                <a:gd name="connsiteX2960" fmla="*/ 936307 w 2593942"/>
                <a:gd name="connsiteY2960" fmla="*/ 136588 h 538123"/>
                <a:gd name="connsiteX2961" fmla="*/ 926877 w 2593942"/>
                <a:gd name="connsiteY2961" fmla="*/ 132207 h 538123"/>
                <a:gd name="connsiteX2962" fmla="*/ 1303496 w 2593942"/>
                <a:gd name="connsiteY2962" fmla="*/ 130873 h 538123"/>
                <a:gd name="connsiteX2963" fmla="*/ 1288922 w 2593942"/>
                <a:gd name="connsiteY2963" fmla="*/ 136493 h 538123"/>
                <a:gd name="connsiteX2964" fmla="*/ 1290161 w 2593942"/>
                <a:gd name="connsiteY2964" fmla="*/ 137922 h 538123"/>
                <a:gd name="connsiteX2965" fmla="*/ 1294352 w 2593942"/>
                <a:gd name="connsiteY2965" fmla="*/ 137731 h 538123"/>
                <a:gd name="connsiteX2966" fmla="*/ 1296733 w 2593942"/>
                <a:gd name="connsiteY2966" fmla="*/ 136779 h 538123"/>
                <a:gd name="connsiteX2967" fmla="*/ 1306353 w 2593942"/>
                <a:gd name="connsiteY2967" fmla="*/ 133255 h 538123"/>
                <a:gd name="connsiteX2968" fmla="*/ 1303496 w 2593942"/>
                <a:gd name="connsiteY2968" fmla="*/ 130873 h 538123"/>
                <a:gd name="connsiteX2969" fmla="*/ 1063561 w 2593942"/>
                <a:gd name="connsiteY2969" fmla="*/ 130207 h 538123"/>
                <a:gd name="connsiteX2970" fmla="*/ 1059941 w 2593942"/>
                <a:gd name="connsiteY2970" fmla="*/ 133064 h 538123"/>
                <a:gd name="connsiteX2971" fmla="*/ 1058893 w 2593942"/>
                <a:gd name="connsiteY2971" fmla="*/ 134588 h 538123"/>
                <a:gd name="connsiteX2972" fmla="*/ 1052893 w 2593942"/>
                <a:gd name="connsiteY2972" fmla="*/ 134969 h 538123"/>
                <a:gd name="connsiteX2973" fmla="*/ 1050226 w 2593942"/>
                <a:gd name="connsiteY2973" fmla="*/ 131254 h 538123"/>
                <a:gd name="connsiteX2974" fmla="*/ 1045368 w 2593942"/>
                <a:gd name="connsiteY2974" fmla="*/ 131254 h 538123"/>
                <a:gd name="connsiteX2975" fmla="*/ 1059370 w 2593942"/>
                <a:gd name="connsiteY2975" fmla="*/ 140970 h 538123"/>
                <a:gd name="connsiteX2976" fmla="*/ 1074324 w 2593942"/>
                <a:gd name="connsiteY2976" fmla="*/ 138017 h 538123"/>
                <a:gd name="connsiteX2977" fmla="*/ 1081754 w 2593942"/>
                <a:gd name="connsiteY2977" fmla="*/ 138779 h 538123"/>
                <a:gd name="connsiteX2978" fmla="*/ 1088135 w 2593942"/>
                <a:gd name="connsiteY2978" fmla="*/ 141161 h 538123"/>
                <a:gd name="connsiteX2979" fmla="*/ 1093469 w 2593942"/>
                <a:gd name="connsiteY2979" fmla="*/ 137731 h 538123"/>
                <a:gd name="connsiteX2980" fmla="*/ 1103090 w 2593942"/>
                <a:gd name="connsiteY2980" fmla="*/ 138779 h 538123"/>
                <a:gd name="connsiteX2981" fmla="*/ 1119092 w 2593942"/>
                <a:gd name="connsiteY2981" fmla="*/ 138208 h 538123"/>
                <a:gd name="connsiteX2982" fmla="*/ 1122044 w 2593942"/>
                <a:gd name="connsiteY2982" fmla="*/ 137731 h 538123"/>
                <a:gd name="connsiteX2983" fmla="*/ 1118330 w 2593942"/>
                <a:gd name="connsiteY2983" fmla="*/ 132016 h 538123"/>
                <a:gd name="connsiteX2984" fmla="*/ 1115758 w 2593942"/>
                <a:gd name="connsiteY2984" fmla="*/ 130397 h 538123"/>
                <a:gd name="connsiteX2985" fmla="*/ 1107471 w 2593942"/>
                <a:gd name="connsiteY2985" fmla="*/ 130397 h 538123"/>
                <a:gd name="connsiteX2986" fmla="*/ 1101375 w 2593942"/>
                <a:gd name="connsiteY2986" fmla="*/ 134017 h 538123"/>
                <a:gd name="connsiteX2987" fmla="*/ 1101566 w 2593942"/>
                <a:gd name="connsiteY2987" fmla="*/ 134683 h 538123"/>
                <a:gd name="connsiteX2988" fmla="*/ 1097470 w 2593942"/>
                <a:gd name="connsiteY2988" fmla="*/ 135160 h 538123"/>
                <a:gd name="connsiteX2989" fmla="*/ 1096327 w 2593942"/>
                <a:gd name="connsiteY2989" fmla="*/ 134493 h 538123"/>
                <a:gd name="connsiteX2990" fmla="*/ 1095279 w 2593942"/>
                <a:gd name="connsiteY2990" fmla="*/ 133826 h 538123"/>
                <a:gd name="connsiteX2991" fmla="*/ 1087469 w 2593942"/>
                <a:gd name="connsiteY2991" fmla="*/ 130207 h 538123"/>
                <a:gd name="connsiteX2992" fmla="*/ 1074229 w 2593942"/>
                <a:gd name="connsiteY2992" fmla="*/ 132588 h 538123"/>
                <a:gd name="connsiteX2993" fmla="*/ 1067276 w 2593942"/>
                <a:gd name="connsiteY2993" fmla="*/ 134303 h 538123"/>
                <a:gd name="connsiteX2994" fmla="*/ 1066514 w 2593942"/>
                <a:gd name="connsiteY2994" fmla="*/ 134112 h 538123"/>
                <a:gd name="connsiteX2995" fmla="*/ 1065561 w 2593942"/>
                <a:gd name="connsiteY2995" fmla="*/ 133350 h 538123"/>
                <a:gd name="connsiteX2996" fmla="*/ 1063561 w 2593942"/>
                <a:gd name="connsiteY2996" fmla="*/ 130207 h 538123"/>
                <a:gd name="connsiteX2997" fmla="*/ 1035748 w 2593942"/>
                <a:gd name="connsiteY2997" fmla="*/ 130207 h 538123"/>
                <a:gd name="connsiteX2998" fmla="*/ 1035367 w 2593942"/>
                <a:gd name="connsiteY2998" fmla="*/ 130683 h 538123"/>
                <a:gd name="connsiteX2999" fmla="*/ 1033366 w 2593942"/>
                <a:gd name="connsiteY2999" fmla="*/ 132969 h 538123"/>
                <a:gd name="connsiteX3000" fmla="*/ 1031747 w 2593942"/>
                <a:gd name="connsiteY3000" fmla="*/ 139541 h 538123"/>
                <a:gd name="connsiteX3001" fmla="*/ 1039653 w 2593942"/>
                <a:gd name="connsiteY3001" fmla="*/ 139446 h 538123"/>
                <a:gd name="connsiteX3002" fmla="*/ 1038701 w 2593942"/>
                <a:gd name="connsiteY3002" fmla="*/ 134303 h 538123"/>
                <a:gd name="connsiteX3003" fmla="*/ 1037843 w 2593942"/>
                <a:gd name="connsiteY3003" fmla="*/ 132683 h 538123"/>
                <a:gd name="connsiteX3004" fmla="*/ 1037558 w 2593942"/>
                <a:gd name="connsiteY3004" fmla="*/ 132207 h 538123"/>
                <a:gd name="connsiteX3005" fmla="*/ 1035748 w 2593942"/>
                <a:gd name="connsiteY3005" fmla="*/ 130207 h 538123"/>
                <a:gd name="connsiteX3006" fmla="*/ 1354550 w 2593942"/>
                <a:gd name="connsiteY3006" fmla="*/ 129635 h 538123"/>
                <a:gd name="connsiteX3007" fmla="*/ 1343977 w 2593942"/>
                <a:gd name="connsiteY3007" fmla="*/ 131826 h 538123"/>
                <a:gd name="connsiteX3008" fmla="*/ 1343786 w 2593942"/>
                <a:gd name="connsiteY3008" fmla="*/ 133731 h 538123"/>
                <a:gd name="connsiteX3009" fmla="*/ 1343691 w 2593942"/>
                <a:gd name="connsiteY3009" fmla="*/ 134588 h 538123"/>
                <a:gd name="connsiteX3010" fmla="*/ 1349692 w 2593942"/>
                <a:gd name="connsiteY3010" fmla="*/ 134493 h 538123"/>
                <a:gd name="connsiteX3011" fmla="*/ 1350930 w 2593942"/>
                <a:gd name="connsiteY3011" fmla="*/ 135255 h 538123"/>
                <a:gd name="connsiteX3012" fmla="*/ 1357312 w 2593942"/>
                <a:gd name="connsiteY3012" fmla="*/ 134969 h 538123"/>
                <a:gd name="connsiteX3013" fmla="*/ 1356931 w 2593942"/>
                <a:gd name="connsiteY3013" fmla="*/ 131254 h 538123"/>
                <a:gd name="connsiteX3014" fmla="*/ 1356455 w 2593942"/>
                <a:gd name="connsiteY3014" fmla="*/ 130016 h 538123"/>
                <a:gd name="connsiteX3015" fmla="*/ 1354550 w 2593942"/>
                <a:gd name="connsiteY3015" fmla="*/ 129635 h 538123"/>
                <a:gd name="connsiteX3016" fmla="*/ 764952 w 2593942"/>
                <a:gd name="connsiteY3016" fmla="*/ 128873 h 538123"/>
                <a:gd name="connsiteX3017" fmla="*/ 760666 w 2593942"/>
                <a:gd name="connsiteY3017" fmla="*/ 129540 h 538123"/>
                <a:gd name="connsiteX3018" fmla="*/ 758189 w 2593942"/>
                <a:gd name="connsiteY3018" fmla="*/ 132874 h 538123"/>
                <a:gd name="connsiteX3019" fmla="*/ 757968 w 2593942"/>
                <a:gd name="connsiteY3019" fmla="*/ 133631 h 538123"/>
                <a:gd name="connsiteX3020" fmla="*/ 757808 w 2593942"/>
                <a:gd name="connsiteY3020" fmla="*/ 133636 h 538123"/>
                <a:gd name="connsiteX3021" fmla="*/ 756380 w 2593942"/>
                <a:gd name="connsiteY3021" fmla="*/ 139065 h 538123"/>
                <a:gd name="connsiteX3022" fmla="*/ 757968 w 2593942"/>
                <a:gd name="connsiteY3022" fmla="*/ 133631 h 538123"/>
                <a:gd name="connsiteX3023" fmla="*/ 763714 w 2593942"/>
                <a:gd name="connsiteY3023" fmla="*/ 133445 h 538123"/>
                <a:gd name="connsiteX3024" fmla="*/ 764571 w 2593942"/>
                <a:gd name="connsiteY3024" fmla="*/ 132779 h 538123"/>
                <a:gd name="connsiteX3025" fmla="*/ 765238 w 2593942"/>
                <a:gd name="connsiteY3025" fmla="*/ 131636 h 538123"/>
                <a:gd name="connsiteX3026" fmla="*/ 764952 w 2593942"/>
                <a:gd name="connsiteY3026" fmla="*/ 128873 h 538123"/>
                <a:gd name="connsiteX3027" fmla="*/ 1318259 w 2593942"/>
                <a:gd name="connsiteY3027" fmla="*/ 126682 h 538123"/>
                <a:gd name="connsiteX3028" fmla="*/ 1313021 w 2593942"/>
                <a:gd name="connsiteY3028" fmla="*/ 128111 h 538123"/>
                <a:gd name="connsiteX3029" fmla="*/ 1312259 w 2593942"/>
                <a:gd name="connsiteY3029" fmla="*/ 128302 h 538123"/>
                <a:gd name="connsiteX3030" fmla="*/ 1310258 w 2593942"/>
                <a:gd name="connsiteY3030" fmla="*/ 130683 h 538123"/>
                <a:gd name="connsiteX3031" fmla="*/ 1310163 w 2593942"/>
                <a:gd name="connsiteY3031" fmla="*/ 131636 h 538123"/>
                <a:gd name="connsiteX3032" fmla="*/ 1310163 w 2593942"/>
                <a:gd name="connsiteY3032" fmla="*/ 133731 h 538123"/>
                <a:gd name="connsiteX3033" fmla="*/ 1310449 w 2593942"/>
                <a:gd name="connsiteY3033" fmla="*/ 135350 h 538123"/>
                <a:gd name="connsiteX3034" fmla="*/ 1323879 w 2593942"/>
                <a:gd name="connsiteY3034" fmla="*/ 135350 h 538123"/>
                <a:gd name="connsiteX3035" fmla="*/ 1327118 w 2593942"/>
                <a:gd name="connsiteY3035" fmla="*/ 134493 h 538123"/>
                <a:gd name="connsiteX3036" fmla="*/ 1329023 w 2593942"/>
                <a:gd name="connsiteY3036" fmla="*/ 134017 h 538123"/>
                <a:gd name="connsiteX3037" fmla="*/ 1330642 w 2593942"/>
                <a:gd name="connsiteY3037" fmla="*/ 132302 h 538123"/>
                <a:gd name="connsiteX3038" fmla="*/ 1318259 w 2593942"/>
                <a:gd name="connsiteY3038" fmla="*/ 126682 h 538123"/>
                <a:gd name="connsiteX3039" fmla="*/ 1445037 w 2593942"/>
                <a:gd name="connsiteY3039" fmla="*/ 126492 h 538123"/>
                <a:gd name="connsiteX3040" fmla="*/ 1439989 w 2593942"/>
                <a:gd name="connsiteY3040" fmla="*/ 129349 h 538123"/>
                <a:gd name="connsiteX3041" fmla="*/ 1424654 w 2593942"/>
                <a:gd name="connsiteY3041" fmla="*/ 130969 h 538123"/>
                <a:gd name="connsiteX3042" fmla="*/ 1420558 w 2593942"/>
                <a:gd name="connsiteY3042" fmla="*/ 128016 h 538123"/>
                <a:gd name="connsiteX3043" fmla="*/ 1418081 w 2593942"/>
                <a:gd name="connsiteY3043" fmla="*/ 128016 h 538123"/>
                <a:gd name="connsiteX3044" fmla="*/ 1414367 w 2593942"/>
                <a:gd name="connsiteY3044" fmla="*/ 130492 h 538123"/>
                <a:gd name="connsiteX3045" fmla="*/ 1414462 w 2593942"/>
                <a:gd name="connsiteY3045" fmla="*/ 133921 h 538123"/>
                <a:gd name="connsiteX3046" fmla="*/ 1418939 w 2593942"/>
                <a:gd name="connsiteY3046" fmla="*/ 135160 h 538123"/>
                <a:gd name="connsiteX3047" fmla="*/ 1423415 w 2593942"/>
                <a:gd name="connsiteY3047" fmla="*/ 132493 h 538123"/>
                <a:gd name="connsiteX3048" fmla="*/ 1429130 w 2593942"/>
                <a:gd name="connsiteY3048" fmla="*/ 135541 h 538123"/>
                <a:gd name="connsiteX3049" fmla="*/ 1430369 w 2593942"/>
                <a:gd name="connsiteY3049" fmla="*/ 134303 h 538123"/>
                <a:gd name="connsiteX3050" fmla="*/ 1431035 w 2593942"/>
                <a:gd name="connsiteY3050" fmla="*/ 133636 h 538123"/>
                <a:gd name="connsiteX3051" fmla="*/ 1442751 w 2593942"/>
                <a:gd name="connsiteY3051" fmla="*/ 132207 h 538123"/>
                <a:gd name="connsiteX3052" fmla="*/ 1446180 w 2593942"/>
                <a:gd name="connsiteY3052" fmla="*/ 129635 h 538123"/>
                <a:gd name="connsiteX3053" fmla="*/ 1446847 w 2593942"/>
                <a:gd name="connsiteY3053" fmla="*/ 129159 h 538123"/>
                <a:gd name="connsiteX3054" fmla="*/ 1445037 w 2593942"/>
                <a:gd name="connsiteY3054" fmla="*/ 126492 h 538123"/>
                <a:gd name="connsiteX3055" fmla="*/ 1485423 w 2593942"/>
                <a:gd name="connsiteY3055" fmla="*/ 126301 h 538123"/>
                <a:gd name="connsiteX3056" fmla="*/ 1476089 w 2593942"/>
                <a:gd name="connsiteY3056" fmla="*/ 136112 h 538123"/>
                <a:gd name="connsiteX3057" fmla="*/ 1485423 w 2593942"/>
                <a:gd name="connsiteY3057" fmla="*/ 126301 h 538123"/>
                <a:gd name="connsiteX3058" fmla="*/ 38861 w 2593942"/>
                <a:gd name="connsiteY3058" fmla="*/ 126301 h 538123"/>
                <a:gd name="connsiteX3059" fmla="*/ 47434 w 2593942"/>
                <a:gd name="connsiteY3059" fmla="*/ 131540 h 538123"/>
                <a:gd name="connsiteX3060" fmla="*/ 44672 w 2593942"/>
                <a:gd name="connsiteY3060" fmla="*/ 133350 h 538123"/>
                <a:gd name="connsiteX3061" fmla="*/ 33527 w 2593942"/>
                <a:gd name="connsiteY3061" fmla="*/ 133159 h 538123"/>
                <a:gd name="connsiteX3062" fmla="*/ 34670 w 2593942"/>
                <a:gd name="connsiteY3062" fmla="*/ 127254 h 538123"/>
                <a:gd name="connsiteX3063" fmla="*/ 36766 w 2593942"/>
                <a:gd name="connsiteY3063" fmla="*/ 126778 h 538123"/>
                <a:gd name="connsiteX3064" fmla="*/ 1457324 w 2593942"/>
                <a:gd name="connsiteY3064" fmla="*/ 126016 h 538123"/>
                <a:gd name="connsiteX3065" fmla="*/ 1454562 w 2593942"/>
                <a:gd name="connsiteY3065" fmla="*/ 127349 h 538123"/>
                <a:gd name="connsiteX3066" fmla="*/ 1454753 w 2593942"/>
                <a:gd name="connsiteY3066" fmla="*/ 129254 h 538123"/>
                <a:gd name="connsiteX3067" fmla="*/ 1459039 w 2593942"/>
                <a:gd name="connsiteY3067" fmla="*/ 130873 h 538123"/>
                <a:gd name="connsiteX3068" fmla="*/ 1467040 w 2593942"/>
                <a:gd name="connsiteY3068" fmla="*/ 131445 h 538123"/>
                <a:gd name="connsiteX3069" fmla="*/ 1468183 w 2593942"/>
                <a:gd name="connsiteY3069" fmla="*/ 130016 h 538123"/>
                <a:gd name="connsiteX3070" fmla="*/ 1461230 w 2593942"/>
                <a:gd name="connsiteY3070" fmla="*/ 129635 h 538123"/>
                <a:gd name="connsiteX3071" fmla="*/ 79724 w 2593942"/>
                <a:gd name="connsiteY3071" fmla="*/ 125349 h 538123"/>
                <a:gd name="connsiteX3072" fmla="*/ 79914 w 2593942"/>
                <a:gd name="connsiteY3072" fmla="*/ 130492 h 538123"/>
                <a:gd name="connsiteX3073" fmla="*/ 80867 w 2593942"/>
                <a:gd name="connsiteY3073" fmla="*/ 134111 h 538123"/>
                <a:gd name="connsiteX3074" fmla="*/ 79724 w 2593942"/>
                <a:gd name="connsiteY3074" fmla="*/ 134302 h 538123"/>
                <a:gd name="connsiteX3075" fmla="*/ 77057 w 2593942"/>
                <a:gd name="connsiteY3075" fmla="*/ 134874 h 538123"/>
                <a:gd name="connsiteX3076" fmla="*/ 73247 w 2593942"/>
                <a:gd name="connsiteY3076" fmla="*/ 136493 h 538123"/>
                <a:gd name="connsiteX3077" fmla="*/ 74676 w 2593942"/>
                <a:gd name="connsiteY3077" fmla="*/ 126873 h 538123"/>
                <a:gd name="connsiteX3078" fmla="*/ 79724 w 2593942"/>
                <a:gd name="connsiteY3078" fmla="*/ 125349 h 538123"/>
                <a:gd name="connsiteX3079" fmla="*/ 278796 w 2593942"/>
                <a:gd name="connsiteY3079" fmla="*/ 123349 h 538123"/>
                <a:gd name="connsiteX3080" fmla="*/ 291655 w 2593942"/>
                <a:gd name="connsiteY3080" fmla="*/ 130873 h 538123"/>
                <a:gd name="connsiteX3081" fmla="*/ 283273 w 2593942"/>
                <a:gd name="connsiteY3081" fmla="*/ 123634 h 538123"/>
                <a:gd name="connsiteX3082" fmla="*/ 278796 w 2593942"/>
                <a:gd name="connsiteY3082" fmla="*/ 123349 h 538123"/>
                <a:gd name="connsiteX3083" fmla="*/ 221741 w 2593942"/>
                <a:gd name="connsiteY3083" fmla="*/ 120301 h 538123"/>
                <a:gd name="connsiteX3084" fmla="*/ 220122 w 2593942"/>
                <a:gd name="connsiteY3084" fmla="*/ 125349 h 538123"/>
                <a:gd name="connsiteX3085" fmla="*/ 226599 w 2593942"/>
                <a:gd name="connsiteY3085" fmla="*/ 128111 h 538123"/>
                <a:gd name="connsiteX3086" fmla="*/ 234695 w 2593942"/>
                <a:gd name="connsiteY3086" fmla="*/ 123730 h 538123"/>
                <a:gd name="connsiteX3087" fmla="*/ 233552 w 2593942"/>
                <a:gd name="connsiteY3087" fmla="*/ 123920 h 538123"/>
                <a:gd name="connsiteX3088" fmla="*/ 226980 w 2593942"/>
                <a:gd name="connsiteY3088" fmla="*/ 125730 h 538123"/>
                <a:gd name="connsiteX3089" fmla="*/ 222027 w 2593942"/>
                <a:gd name="connsiteY3089" fmla="*/ 120587 h 538123"/>
                <a:gd name="connsiteX3090" fmla="*/ 7429 w 2593942"/>
                <a:gd name="connsiteY3090" fmla="*/ 118967 h 538123"/>
                <a:gd name="connsiteX3091" fmla="*/ 8192 w 2593942"/>
                <a:gd name="connsiteY3091" fmla="*/ 122872 h 538123"/>
                <a:gd name="connsiteX3092" fmla="*/ 16193 w 2593942"/>
                <a:gd name="connsiteY3092" fmla="*/ 125158 h 538123"/>
                <a:gd name="connsiteX3093" fmla="*/ 18955 w 2593942"/>
                <a:gd name="connsiteY3093" fmla="*/ 124777 h 538123"/>
                <a:gd name="connsiteX3094" fmla="*/ 21241 w 2593942"/>
                <a:gd name="connsiteY3094" fmla="*/ 124396 h 538123"/>
                <a:gd name="connsiteX3095" fmla="*/ 26003 w 2593942"/>
                <a:gd name="connsiteY3095" fmla="*/ 126586 h 538123"/>
                <a:gd name="connsiteX3096" fmla="*/ 18669 w 2593942"/>
                <a:gd name="connsiteY3096" fmla="*/ 130682 h 538123"/>
                <a:gd name="connsiteX3097" fmla="*/ 0 w 2593942"/>
                <a:gd name="connsiteY3097" fmla="*/ 124015 h 538123"/>
                <a:gd name="connsiteX3098" fmla="*/ 953 w 2593942"/>
                <a:gd name="connsiteY3098" fmla="*/ 122205 h 538123"/>
                <a:gd name="connsiteX3099" fmla="*/ 1905 w 2593942"/>
                <a:gd name="connsiteY3099" fmla="*/ 120395 h 538123"/>
                <a:gd name="connsiteX3100" fmla="*/ 7429 w 2593942"/>
                <a:gd name="connsiteY3100" fmla="*/ 118967 h 538123"/>
                <a:gd name="connsiteX3101" fmla="*/ 1087850 w 2593942"/>
                <a:gd name="connsiteY3101" fmla="*/ 118777 h 538123"/>
                <a:gd name="connsiteX3102" fmla="*/ 1088516 w 2593942"/>
                <a:gd name="connsiteY3102" fmla="*/ 120682 h 538123"/>
                <a:gd name="connsiteX3103" fmla="*/ 1095946 w 2593942"/>
                <a:gd name="connsiteY3103" fmla="*/ 120587 h 538123"/>
                <a:gd name="connsiteX3104" fmla="*/ 1102709 w 2593942"/>
                <a:gd name="connsiteY3104" fmla="*/ 119539 h 538123"/>
                <a:gd name="connsiteX3105" fmla="*/ 1087850 w 2593942"/>
                <a:gd name="connsiteY3105" fmla="*/ 118777 h 538123"/>
                <a:gd name="connsiteX3106" fmla="*/ 653795 w 2593942"/>
                <a:gd name="connsiteY3106" fmla="*/ 117634 h 538123"/>
                <a:gd name="connsiteX3107" fmla="*/ 645128 w 2593942"/>
                <a:gd name="connsiteY3107" fmla="*/ 121920 h 538123"/>
                <a:gd name="connsiteX3108" fmla="*/ 643699 w 2593942"/>
                <a:gd name="connsiteY3108" fmla="*/ 123349 h 538123"/>
                <a:gd name="connsiteX3109" fmla="*/ 642937 w 2593942"/>
                <a:gd name="connsiteY3109" fmla="*/ 123158 h 538123"/>
                <a:gd name="connsiteX3110" fmla="*/ 641508 w 2593942"/>
                <a:gd name="connsiteY3110" fmla="*/ 122682 h 538123"/>
                <a:gd name="connsiteX3111" fmla="*/ 637698 w 2593942"/>
                <a:gd name="connsiteY3111" fmla="*/ 124301 h 538123"/>
                <a:gd name="connsiteX3112" fmla="*/ 638079 w 2593942"/>
                <a:gd name="connsiteY3112" fmla="*/ 125349 h 538123"/>
                <a:gd name="connsiteX3113" fmla="*/ 639889 w 2593942"/>
                <a:gd name="connsiteY3113" fmla="*/ 129730 h 538123"/>
                <a:gd name="connsiteX3114" fmla="*/ 644270 w 2593942"/>
                <a:gd name="connsiteY3114" fmla="*/ 134683 h 538123"/>
                <a:gd name="connsiteX3115" fmla="*/ 653129 w 2593942"/>
                <a:gd name="connsiteY3115" fmla="*/ 123444 h 538123"/>
                <a:gd name="connsiteX3116" fmla="*/ 656748 w 2593942"/>
                <a:gd name="connsiteY3116" fmla="*/ 123634 h 538123"/>
                <a:gd name="connsiteX3117" fmla="*/ 658843 w 2593942"/>
                <a:gd name="connsiteY3117" fmla="*/ 123730 h 538123"/>
                <a:gd name="connsiteX3118" fmla="*/ 661034 w 2593942"/>
                <a:gd name="connsiteY3118" fmla="*/ 118967 h 538123"/>
                <a:gd name="connsiteX3119" fmla="*/ 653795 w 2593942"/>
                <a:gd name="connsiteY3119" fmla="*/ 117634 h 538123"/>
                <a:gd name="connsiteX3120" fmla="*/ 1145095 w 2593942"/>
                <a:gd name="connsiteY3120" fmla="*/ 116681 h 538123"/>
                <a:gd name="connsiteX3121" fmla="*/ 1143857 w 2593942"/>
                <a:gd name="connsiteY3121" fmla="*/ 120015 h 538123"/>
                <a:gd name="connsiteX3122" fmla="*/ 1144904 w 2593942"/>
                <a:gd name="connsiteY3122" fmla="*/ 126301 h 538123"/>
                <a:gd name="connsiteX3123" fmla="*/ 1142142 w 2593942"/>
                <a:gd name="connsiteY3123" fmla="*/ 127921 h 538123"/>
                <a:gd name="connsiteX3124" fmla="*/ 1127474 w 2593942"/>
                <a:gd name="connsiteY3124" fmla="*/ 138017 h 538123"/>
                <a:gd name="connsiteX3125" fmla="*/ 1130141 w 2593942"/>
                <a:gd name="connsiteY3125" fmla="*/ 140875 h 538123"/>
                <a:gd name="connsiteX3126" fmla="*/ 1131188 w 2593942"/>
                <a:gd name="connsiteY3126" fmla="*/ 140684 h 538123"/>
                <a:gd name="connsiteX3127" fmla="*/ 1134046 w 2593942"/>
                <a:gd name="connsiteY3127" fmla="*/ 140113 h 538123"/>
                <a:gd name="connsiteX3128" fmla="*/ 1140999 w 2593942"/>
                <a:gd name="connsiteY3128" fmla="*/ 140684 h 538123"/>
                <a:gd name="connsiteX3129" fmla="*/ 1146524 w 2593942"/>
                <a:gd name="connsiteY3129" fmla="*/ 137731 h 538123"/>
                <a:gd name="connsiteX3130" fmla="*/ 1154715 w 2593942"/>
                <a:gd name="connsiteY3130" fmla="*/ 139732 h 538123"/>
                <a:gd name="connsiteX3131" fmla="*/ 1170812 w 2593942"/>
                <a:gd name="connsiteY3131" fmla="*/ 141922 h 538123"/>
                <a:gd name="connsiteX3132" fmla="*/ 1173289 w 2593942"/>
                <a:gd name="connsiteY3132" fmla="*/ 139255 h 538123"/>
                <a:gd name="connsiteX3133" fmla="*/ 1176146 w 2593942"/>
                <a:gd name="connsiteY3133" fmla="*/ 136207 h 538123"/>
                <a:gd name="connsiteX3134" fmla="*/ 1182719 w 2593942"/>
                <a:gd name="connsiteY3134" fmla="*/ 133064 h 538123"/>
                <a:gd name="connsiteX3135" fmla="*/ 1177385 w 2593942"/>
                <a:gd name="connsiteY3135" fmla="*/ 131445 h 538123"/>
                <a:gd name="connsiteX3136" fmla="*/ 1173765 w 2593942"/>
                <a:gd name="connsiteY3136" fmla="*/ 133731 h 538123"/>
                <a:gd name="connsiteX3137" fmla="*/ 1171289 w 2593942"/>
                <a:gd name="connsiteY3137" fmla="*/ 132779 h 538123"/>
                <a:gd name="connsiteX3138" fmla="*/ 1172146 w 2593942"/>
                <a:gd name="connsiteY3138" fmla="*/ 129921 h 538123"/>
                <a:gd name="connsiteX3139" fmla="*/ 1167669 w 2593942"/>
                <a:gd name="connsiteY3139" fmla="*/ 129730 h 538123"/>
                <a:gd name="connsiteX3140" fmla="*/ 1160811 w 2593942"/>
                <a:gd name="connsiteY3140" fmla="*/ 131350 h 538123"/>
                <a:gd name="connsiteX3141" fmla="*/ 1151667 w 2593942"/>
                <a:gd name="connsiteY3141" fmla="*/ 133064 h 538123"/>
                <a:gd name="connsiteX3142" fmla="*/ 1152429 w 2593942"/>
                <a:gd name="connsiteY3142" fmla="*/ 124206 h 538123"/>
                <a:gd name="connsiteX3143" fmla="*/ 1153001 w 2593942"/>
                <a:gd name="connsiteY3143" fmla="*/ 121920 h 538123"/>
                <a:gd name="connsiteX3144" fmla="*/ 1153477 w 2593942"/>
                <a:gd name="connsiteY3144" fmla="*/ 119824 h 538123"/>
                <a:gd name="connsiteX3145" fmla="*/ 1153191 w 2593942"/>
                <a:gd name="connsiteY3145" fmla="*/ 117157 h 538123"/>
                <a:gd name="connsiteX3146" fmla="*/ 1145095 w 2593942"/>
                <a:gd name="connsiteY3146" fmla="*/ 116681 h 538123"/>
                <a:gd name="connsiteX3147" fmla="*/ 2449225 w 2593942"/>
                <a:gd name="connsiteY3147" fmla="*/ 115925 h 538123"/>
                <a:gd name="connsiteX3148" fmla="*/ 2449829 w 2593942"/>
                <a:gd name="connsiteY3148" fmla="*/ 116586 h 538123"/>
                <a:gd name="connsiteX3149" fmla="*/ 2446305 w 2593942"/>
                <a:gd name="connsiteY3149" fmla="*/ 117729 h 538123"/>
                <a:gd name="connsiteX3150" fmla="*/ 2445423 w 2593942"/>
                <a:gd name="connsiteY3150" fmla="*/ 119823 h 538123"/>
                <a:gd name="connsiteX3151" fmla="*/ 2442675 w 2593942"/>
                <a:gd name="connsiteY3151" fmla="*/ 117780 h 538123"/>
                <a:gd name="connsiteX3152" fmla="*/ 1202054 w 2593942"/>
                <a:gd name="connsiteY3152" fmla="*/ 115919 h 538123"/>
                <a:gd name="connsiteX3153" fmla="*/ 1191577 w 2593942"/>
                <a:gd name="connsiteY3153" fmla="*/ 120110 h 538123"/>
                <a:gd name="connsiteX3154" fmla="*/ 1191672 w 2593942"/>
                <a:gd name="connsiteY3154" fmla="*/ 120110 h 538123"/>
                <a:gd name="connsiteX3155" fmla="*/ 1199197 w 2593942"/>
                <a:gd name="connsiteY3155" fmla="*/ 122777 h 538123"/>
                <a:gd name="connsiteX3156" fmla="*/ 1207769 w 2593942"/>
                <a:gd name="connsiteY3156" fmla="*/ 119634 h 538123"/>
                <a:gd name="connsiteX3157" fmla="*/ 1209484 w 2593942"/>
                <a:gd name="connsiteY3157" fmla="*/ 117443 h 538123"/>
                <a:gd name="connsiteX3158" fmla="*/ 1209008 w 2593942"/>
                <a:gd name="connsiteY3158" fmla="*/ 116491 h 538123"/>
                <a:gd name="connsiteX3159" fmla="*/ 1202054 w 2593942"/>
                <a:gd name="connsiteY3159" fmla="*/ 115919 h 538123"/>
                <a:gd name="connsiteX3160" fmla="*/ 1237773 w 2593942"/>
                <a:gd name="connsiteY3160" fmla="*/ 115586 h 538123"/>
                <a:gd name="connsiteX3161" fmla="*/ 1235106 w 2593942"/>
                <a:gd name="connsiteY3161" fmla="*/ 117062 h 538123"/>
                <a:gd name="connsiteX3162" fmla="*/ 1233677 w 2593942"/>
                <a:gd name="connsiteY3162" fmla="*/ 117253 h 538123"/>
                <a:gd name="connsiteX3163" fmla="*/ 1227677 w 2593942"/>
                <a:gd name="connsiteY3163" fmla="*/ 118205 h 538123"/>
                <a:gd name="connsiteX3164" fmla="*/ 1231582 w 2593942"/>
                <a:gd name="connsiteY3164" fmla="*/ 124873 h 538123"/>
                <a:gd name="connsiteX3165" fmla="*/ 1228629 w 2593942"/>
                <a:gd name="connsiteY3165" fmla="*/ 128206 h 538123"/>
                <a:gd name="connsiteX3166" fmla="*/ 1215199 w 2593942"/>
                <a:gd name="connsiteY3166" fmla="*/ 130778 h 538123"/>
                <a:gd name="connsiteX3167" fmla="*/ 1212151 w 2593942"/>
                <a:gd name="connsiteY3167" fmla="*/ 129159 h 538123"/>
                <a:gd name="connsiteX3168" fmla="*/ 1209579 w 2593942"/>
                <a:gd name="connsiteY3168" fmla="*/ 127730 h 538123"/>
                <a:gd name="connsiteX3169" fmla="*/ 1202245 w 2593942"/>
                <a:gd name="connsiteY3169" fmla="*/ 129349 h 538123"/>
                <a:gd name="connsiteX3170" fmla="*/ 1189196 w 2593942"/>
                <a:gd name="connsiteY3170" fmla="*/ 129635 h 538123"/>
                <a:gd name="connsiteX3171" fmla="*/ 1186719 w 2593942"/>
                <a:gd name="connsiteY3171" fmla="*/ 131159 h 538123"/>
                <a:gd name="connsiteX3172" fmla="*/ 1185671 w 2593942"/>
                <a:gd name="connsiteY3172" fmla="*/ 131826 h 538123"/>
                <a:gd name="connsiteX3173" fmla="*/ 1188815 w 2593942"/>
                <a:gd name="connsiteY3173" fmla="*/ 136207 h 538123"/>
                <a:gd name="connsiteX3174" fmla="*/ 1198149 w 2593942"/>
                <a:gd name="connsiteY3174" fmla="*/ 136874 h 538123"/>
                <a:gd name="connsiteX3175" fmla="*/ 1206055 w 2593942"/>
                <a:gd name="connsiteY3175" fmla="*/ 136779 h 538123"/>
                <a:gd name="connsiteX3176" fmla="*/ 1205674 w 2593942"/>
                <a:gd name="connsiteY3176" fmla="*/ 138684 h 538123"/>
                <a:gd name="connsiteX3177" fmla="*/ 1205579 w 2593942"/>
                <a:gd name="connsiteY3177" fmla="*/ 139351 h 538123"/>
                <a:gd name="connsiteX3178" fmla="*/ 1209008 w 2593942"/>
                <a:gd name="connsiteY3178" fmla="*/ 140398 h 538123"/>
                <a:gd name="connsiteX3179" fmla="*/ 1209198 w 2593942"/>
                <a:gd name="connsiteY3179" fmla="*/ 139827 h 538123"/>
                <a:gd name="connsiteX3180" fmla="*/ 1209770 w 2593942"/>
                <a:gd name="connsiteY3180" fmla="*/ 138303 h 538123"/>
                <a:gd name="connsiteX3181" fmla="*/ 1213103 w 2593942"/>
                <a:gd name="connsiteY3181" fmla="*/ 136398 h 538123"/>
                <a:gd name="connsiteX3182" fmla="*/ 1226629 w 2593942"/>
                <a:gd name="connsiteY3182" fmla="*/ 136017 h 538123"/>
                <a:gd name="connsiteX3183" fmla="*/ 1229391 w 2593942"/>
                <a:gd name="connsiteY3183" fmla="*/ 137065 h 538123"/>
                <a:gd name="connsiteX3184" fmla="*/ 1236630 w 2593942"/>
                <a:gd name="connsiteY3184" fmla="*/ 134588 h 538123"/>
                <a:gd name="connsiteX3185" fmla="*/ 1243964 w 2593942"/>
                <a:gd name="connsiteY3185" fmla="*/ 138017 h 538123"/>
                <a:gd name="connsiteX3186" fmla="*/ 1245679 w 2593942"/>
                <a:gd name="connsiteY3186" fmla="*/ 136398 h 538123"/>
                <a:gd name="connsiteX3187" fmla="*/ 1246917 w 2593942"/>
                <a:gd name="connsiteY3187" fmla="*/ 135064 h 538123"/>
                <a:gd name="connsiteX3188" fmla="*/ 1250727 w 2593942"/>
                <a:gd name="connsiteY3188" fmla="*/ 135255 h 538123"/>
                <a:gd name="connsiteX3189" fmla="*/ 1262062 w 2593942"/>
                <a:gd name="connsiteY3189" fmla="*/ 138874 h 538123"/>
                <a:gd name="connsiteX3190" fmla="*/ 1266824 w 2593942"/>
                <a:gd name="connsiteY3190" fmla="*/ 136493 h 538123"/>
                <a:gd name="connsiteX3191" fmla="*/ 1269491 w 2593942"/>
                <a:gd name="connsiteY3191" fmla="*/ 135160 h 538123"/>
                <a:gd name="connsiteX3192" fmla="*/ 1281017 w 2593942"/>
                <a:gd name="connsiteY3192" fmla="*/ 135731 h 538123"/>
                <a:gd name="connsiteX3193" fmla="*/ 1282731 w 2593942"/>
                <a:gd name="connsiteY3193" fmla="*/ 129445 h 538123"/>
                <a:gd name="connsiteX3194" fmla="*/ 1279873 w 2593942"/>
                <a:gd name="connsiteY3194" fmla="*/ 130302 h 538123"/>
                <a:gd name="connsiteX3195" fmla="*/ 1275016 w 2593942"/>
                <a:gd name="connsiteY3195" fmla="*/ 131731 h 538123"/>
                <a:gd name="connsiteX3196" fmla="*/ 1265491 w 2593942"/>
                <a:gd name="connsiteY3196" fmla="*/ 128873 h 538123"/>
                <a:gd name="connsiteX3197" fmla="*/ 1263205 w 2593942"/>
                <a:gd name="connsiteY3197" fmla="*/ 131445 h 538123"/>
                <a:gd name="connsiteX3198" fmla="*/ 1259966 w 2593942"/>
                <a:gd name="connsiteY3198" fmla="*/ 132207 h 538123"/>
                <a:gd name="connsiteX3199" fmla="*/ 1256632 w 2593942"/>
                <a:gd name="connsiteY3199" fmla="*/ 128778 h 538123"/>
                <a:gd name="connsiteX3200" fmla="*/ 1241869 w 2593942"/>
                <a:gd name="connsiteY3200" fmla="*/ 128968 h 538123"/>
                <a:gd name="connsiteX3201" fmla="*/ 1240440 w 2593942"/>
                <a:gd name="connsiteY3201" fmla="*/ 126111 h 538123"/>
                <a:gd name="connsiteX3202" fmla="*/ 1240059 w 2593942"/>
                <a:gd name="connsiteY3202" fmla="*/ 125254 h 538123"/>
                <a:gd name="connsiteX3203" fmla="*/ 1236630 w 2593942"/>
                <a:gd name="connsiteY3203" fmla="*/ 122777 h 538123"/>
                <a:gd name="connsiteX3204" fmla="*/ 1239011 w 2593942"/>
                <a:gd name="connsiteY3204" fmla="*/ 117253 h 538123"/>
                <a:gd name="connsiteX3205" fmla="*/ 1237773 w 2593942"/>
                <a:gd name="connsiteY3205" fmla="*/ 115586 h 538123"/>
                <a:gd name="connsiteX3206" fmla="*/ 1585150 w 2593942"/>
                <a:gd name="connsiteY3206" fmla="*/ 115538 h 538123"/>
                <a:gd name="connsiteX3207" fmla="*/ 1578387 w 2593942"/>
                <a:gd name="connsiteY3207" fmla="*/ 117348 h 538123"/>
                <a:gd name="connsiteX3208" fmla="*/ 1577911 w 2593942"/>
                <a:gd name="connsiteY3208" fmla="*/ 118967 h 538123"/>
                <a:gd name="connsiteX3209" fmla="*/ 1577435 w 2593942"/>
                <a:gd name="connsiteY3209" fmla="*/ 120587 h 538123"/>
                <a:gd name="connsiteX3210" fmla="*/ 1585436 w 2593942"/>
                <a:gd name="connsiteY3210" fmla="*/ 119824 h 538123"/>
                <a:gd name="connsiteX3211" fmla="*/ 1585150 w 2593942"/>
                <a:gd name="connsiteY3211" fmla="*/ 115538 h 538123"/>
                <a:gd name="connsiteX3212" fmla="*/ 59650 w 2593942"/>
                <a:gd name="connsiteY3212" fmla="*/ 114514 h 538123"/>
                <a:gd name="connsiteX3213" fmla="*/ 66389 w 2593942"/>
                <a:gd name="connsiteY3213" fmla="*/ 115252 h 538123"/>
                <a:gd name="connsiteX3214" fmla="*/ 68198 w 2593942"/>
                <a:gd name="connsiteY3214" fmla="*/ 115728 h 538123"/>
                <a:gd name="connsiteX3215" fmla="*/ 72675 w 2593942"/>
                <a:gd name="connsiteY3215" fmla="*/ 116871 h 538123"/>
                <a:gd name="connsiteX3216" fmla="*/ 69151 w 2593942"/>
                <a:gd name="connsiteY3216" fmla="*/ 118871 h 538123"/>
                <a:gd name="connsiteX3217" fmla="*/ 61436 w 2593942"/>
                <a:gd name="connsiteY3217" fmla="*/ 122872 h 538123"/>
                <a:gd name="connsiteX3218" fmla="*/ 62102 w 2593942"/>
                <a:gd name="connsiteY3218" fmla="*/ 125729 h 538123"/>
                <a:gd name="connsiteX3219" fmla="*/ 63245 w 2593942"/>
                <a:gd name="connsiteY3219" fmla="*/ 125920 h 538123"/>
                <a:gd name="connsiteX3220" fmla="*/ 64388 w 2593942"/>
                <a:gd name="connsiteY3220" fmla="*/ 126110 h 538123"/>
                <a:gd name="connsiteX3221" fmla="*/ 68484 w 2593942"/>
                <a:gd name="connsiteY3221" fmla="*/ 130492 h 538123"/>
                <a:gd name="connsiteX3222" fmla="*/ 60769 w 2593942"/>
                <a:gd name="connsiteY3222" fmla="*/ 138588 h 538123"/>
                <a:gd name="connsiteX3223" fmla="*/ 55816 w 2593942"/>
                <a:gd name="connsiteY3223" fmla="*/ 139636 h 538123"/>
                <a:gd name="connsiteX3224" fmla="*/ 54863 w 2593942"/>
                <a:gd name="connsiteY3224" fmla="*/ 137921 h 538123"/>
                <a:gd name="connsiteX3225" fmla="*/ 54292 w 2593942"/>
                <a:gd name="connsiteY3225" fmla="*/ 134969 h 538123"/>
                <a:gd name="connsiteX3226" fmla="*/ 49244 w 2593942"/>
                <a:gd name="connsiteY3226" fmla="*/ 131063 h 538123"/>
                <a:gd name="connsiteX3227" fmla="*/ 54768 w 2593942"/>
                <a:gd name="connsiteY3227" fmla="*/ 126777 h 538123"/>
                <a:gd name="connsiteX3228" fmla="*/ 57340 w 2593942"/>
                <a:gd name="connsiteY3228" fmla="*/ 119348 h 538123"/>
                <a:gd name="connsiteX3229" fmla="*/ 59650 w 2593942"/>
                <a:gd name="connsiteY3229" fmla="*/ 114514 h 538123"/>
                <a:gd name="connsiteX3230" fmla="*/ 1766601 w 2593942"/>
                <a:gd name="connsiteY3230" fmla="*/ 109347 h 538123"/>
                <a:gd name="connsiteX3231" fmla="*/ 1758029 w 2593942"/>
                <a:gd name="connsiteY3231" fmla="*/ 110014 h 538123"/>
                <a:gd name="connsiteX3232" fmla="*/ 1756695 w 2593942"/>
                <a:gd name="connsiteY3232" fmla="*/ 112300 h 538123"/>
                <a:gd name="connsiteX3233" fmla="*/ 1755743 w 2593942"/>
                <a:gd name="connsiteY3233" fmla="*/ 113919 h 538123"/>
                <a:gd name="connsiteX3234" fmla="*/ 1764410 w 2593942"/>
                <a:gd name="connsiteY3234" fmla="*/ 116776 h 538123"/>
                <a:gd name="connsiteX3235" fmla="*/ 1766601 w 2593942"/>
                <a:gd name="connsiteY3235" fmla="*/ 109347 h 538123"/>
                <a:gd name="connsiteX3236" fmla="*/ 634174 w 2593942"/>
                <a:gd name="connsiteY3236" fmla="*/ 106299 h 538123"/>
                <a:gd name="connsiteX3237" fmla="*/ 623696 w 2593942"/>
                <a:gd name="connsiteY3237" fmla="*/ 107442 h 538123"/>
                <a:gd name="connsiteX3238" fmla="*/ 635031 w 2593942"/>
                <a:gd name="connsiteY3238" fmla="*/ 108775 h 538123"/>
                <a:gd name="connsiteX3239" fmla="*/ 634174 w 2593942"/>
                <a:gd name="connsiteY3239" fmla="*/ 106299 h 538123"/>
                <a:gd name="connsiteX3240" fmla="*/ 112109 w 2593942"/>
                <a:gd name="connsiteY3240" fmla="*/ 105061 h 538123"/>
                <a:gd name="connsiteX3241" fmla="*/ 115252 w 2593942"/>
                <a:gd name="connsiteY3241" fmla="*/ 110109 h 538123"/>
                <a:gd name="connsiteX3242" fmla="*/ 113156 w 2593942"/>
                <a:gd name="connsiteY3242" fmla="*/ 111252 h 538123"/>
                <a:gd name="connsiteX3243" fmla="*/ 110680 w 2593942"/>
                <a:gd name="connsiteY3243" fmla="*/ 112300 h 538123"/>
                <a:gd name="connsiteX3244" fmla="*/ 104489 w 2593942"/>
                <a:gd name="connsiteY3244" fmla="*/ 109823 h 538123"/>
                <a:gd name="connsiteX3245" fmla="*/ 96488 w 2593942"/>
                <a:gd name="connsiteY3245" fmla="*/ 109918 h 538123"/>
                <a:gd name="connsiteX3246" fmla="*/ 95726 w 2593942"/>
                <a:gd name="connsiteY3246" fmla="*/ 106490 h 538123"/>
                <a:gd name="connsiteX3247" fmla="*/ 105822 w 2593942"/>
                <a:gd name="connsiteY3247" fmla="*/ 105728 h 538123"/>
                <a:gd name="connsiteX3248" fmla="*/ 111061 w 2593942"/>
                <a:gd name="connsiteY3248" fmla="*/ 105156 h 538123"/>
                <a:gd name="connsiteX3249" fmla="*/ 1076229 w 2593942"/>
                <a:gd name="connsiteY3249" fmla="*/ 104870 h 538123"/>
                <a:gd name="connsiteX3250" fmla="*/ 1073943 w 2593942"/>
                <a:gd name="connsiteY3250" fmla="*/ 108395 h 538123"/>
                <a:gd name="connsiteX3251" fmla="*/ 1074800 w 2593942"/>
                <a:gd name="connsiteY3251" fmla="*/ 109252 h 538123"/>
                <a:gd name="connsiteX3252" fmla="*/ 1077944 w 2593942"/>
                <a:gd name="connsiteY3252" fmla="*/ 110299 h 538123"/>
                <a:gd name="connsiteX3253" fmla="*/ 1078706 w 2593942"/>
                <a:gd name="connsiteY3253" fmla="*/ 114967 h 538123"/>
                <a:gd name="connsiteX3254" fmla="*/ 1087564 w 2593942"/>
                <a:gd name="connsiteY3254" fmla="*/ 108204 h 538123"/>
                <a:gd name="connsiteX3255" fmla="*/ 1080325 w 2593942"/>
                <a:gd name="connsiteY3255" fmla="*/ 108109 h 538123"/>
                <a:gd name="connsiteX3256" fmla="*/ 1076610 w 2593942"/>
                <a:gd name="connsiteY3256" fmla="*/ 105156 h 538123"/>
                <a:gd name="connsiteX3257" fmla="*/ 963358 w 2593942"/>
                <a:gd name="connsiteY3257" fmla="*/ 103965 h 538123"/>
                <a:gd name="connsiteX3258" fmla="*/ 960024 w 2593942"/>
                <a:gd name="connsiteY3258" fmla="*/ 104680 h 538123"/>
                <a:gd name="connsiteX3259" fmla="*/ 958976 w 2593942"/>
                <a:gd name="connsiteY3259" fmla="*/ 106204 h 538123"/>
                <a:gd name="connsiteX3260" fmla="*/ 957166 w 2593942"/>
                <a:gd name="connsiteY3260" fmla="*/ 108871 h 538123"/>
                <a:gd name="connsiteX3261" fmla="*/ 959262 w 2593942"/>
                <a:gd name="connsiteY3261" fmla="*/ 112681 h 538123"/>
                <a:gd name="connsiteX3262" fmla="*/ 965644 w 2593942"/>
                <a:gd name="connsiteY3262" fmla="*/ 116110 h 538123"/>
                <a:gd name="connsiteX3263" fmla="*/ 968406 w 2593942"/>
                <a:gd name="connsiteY3263" fmla="*/ 108395 h 538123"/>
                <a:gd name="connsiteX3264" fmla="*/ 963358 w 2593942"/>
                <a:gd name="connsiteY3264" fmla="*/ 103965 h 538123"/>
                <a:gd name="connsiteX3265" fmla="*/ 865727 w 2593942"/>
                <a:gd name="connsiteY3265" fmla="*/ 101060 h 538123"/>
                <a:gd name="connsiteX3266" fmla="*/ 860583 w 2593942"/>
                <a:gd name="connsiteY3266" fmla="*/ 102965 h 538123"/>
                <a:gd name="connsiteX3267" fmla="*/ 859726 w 2593942"/>
                <a:gd name="connsiteY3267" fmla="*/ 103632 h 538123"/>
                <a:gd name="connsiteX3268" fmla="*/ 872966 w 2593942"/>
                <a:gd name="connsiteY3268" fmla="*/ 109252 h 538123"/>
                <a:gd name="connsiteX3269" fmla="*/ 872299 w 2593942"/>
                <a:gd name="connsiteY3269" fmla="*/ 106966 h 538123"/>
                <a:gd name="connsiteX3270" fmla="*/ 870775 w 2593942"/>
                <a:gd name="connsiteY3270" fmla="*/ 103156 h 538123"/>
                <a:gd name="connsiteX3271" fmla="*/ 865727 w 2593942"/>
                <a:gd name="connsiteY3271" fmla="*/ 101060 h 538123"/>
                <a:gd name="connsiteX3272" fmla="*/ 1313973 w 2593942"/>
                <a:gd name="connsiteY3272" fmla="*/ 99155 h 538123"/>
                <a:gd name="connsiteX3273" fmla="*/ 1307782 w 2593942"/>
                <a:gd name="connsiteY3273" fmla="*/ 103251 h 538123"/>
                <a:gd name="connsiteX3274" fmla="*/ 1297304 w 2593942"/>
                <a:gd name="connsiteY3274" fmla="*/ 102775 h 538123"/>
                <a:gd name="connsiteX3275" fmla="*/ 1306163 w 2593942"/>
                <a:gd name="connsiteY3275" fmla="*/ 105632 h 538123"/>
                <a:gd name="connsiteX3276" fmla="*/ 1307591 w 2593942"/>
                <a:gd name="connsiteY3276" fmla="*/ 105156 h 538123"/>
                <a:gd name="connsiteX3277" fmla="*/ 1315688 w 2593942"/>
                <a:gd name="connsiteY3277" fmla="*/ 103632 h 538123"/>
                <a:gd name="connsiteX3278" fmla="*/ 1317307 w 2593942"/>
                <a:gd name="connsiteY3278" fmla="*/ 101632 h 538123"/>
                <a:gd name="connsiteX3279" fmla="*/ 1313973 w 2593942"/>
                <a:gd name="connsiteY3279" fmla="*/ 99155 h 538123"/>
                <a:gd name="connsiteX3280" fmla="*/ 1271015 w 2593942"/>
                <a:gd name="connsiteY3280" fmla="*/ 98870 h 538123"/>
                <a:gd name="connsiteX3281" fmla="*/ 1268063 w 2593942"/>
                <a:gd name="connsiteY3281" fmla="*/ 103537 h 538123"/>
                <a:gd name="connsiteX3282" fmla="*/ 1277302 w 2593942"/>
                <a:gd name="connsiteY3282" fmla="*/ 102489 h 538123"/>
                <a:gd name="connsiteX3283" fmla="*/ 1277778 w 2593942"/>
                <a:gd name="connsiteY3283" fmla="*/ 99060 h 538123"/>
                <a:gd name="connsiteX3284" fmla="*/ 1271015 w 2593942"/>
                <a:gd name="connsiteY3284" fmla="*/ 98870 h 538123"/>
                <a:gd name="connsiteX3285" fmla="*/ 1769649 w 2593942"/>
                <a:gd name="connsiteY3285" fmla="*/ 98012 h 538123"/>
                <a:gd name="connsiteX3286" fmla="*/ 1766030 w 2593942"/>
                <a:gd name="connsiteY3286" fmla="*/ 100013 h 538123"/>
                <a:gd name="connsiteX3287" fmla="*/ 1766792 w 2593942"/>
                <a:gd name="connsiteY3287" fmla="*/ 101727 h 538123"/>
                <a:gd name="connsiteX3288" fmla="*/ 1767935 w 2593942"/>
                <a:gd name="connsiteY3288" fmla="*/ 104204 h 538123"/>
                <a:gd name="connsiteX3289" fmla="*/ 1775078 w 2593942"/>
                <a:gd name="connsiteY3289" fmla="*/ 104489 h 538123"/>
                <a:gd name="connsiteX3290" fmla="*/ 1769649 w 2593942"/>
                <a:gd name="connsiteY3290" fmla="*/ 98012 h 538123"/>
                <a:gd name="connsiteX3291" fmla="*/ 1402556 w 2593942"/>
                <a:gd name="connsiteY3291" fmla="*/ 96964 h 538123"/>
                <a:gd name="connsiteX3292" fmla="*/ 1397888 w 2593942"/>
                <a:gd name="connsiteY3292" fmla="*/ 100870 h 538123"/>
                <a:gd name="connsiteX3293" fmla="*/ 1398365 w 2593942"/>
                <a:gd name="connsiteY3293" fmla="*/ 101917 h 538123"/>
                <a:gd name="connsiteX3294" fmla="*/ 1399507 w 2593942"/>
                <a:gd name="connsiteY3294" fmla="*/ 104489 h 538123"/>
                <a:gd name="connsiteX3295" fmla="*/ 1406651 w 2593942"/>
                <a:gd name="connsiteY3295" fmla="*/ 106585 h 538123"/>
                <a:gd name="connsiteX3296" fmla="*/ 1408175 w 2593942"/>
                <a:gd name="connsiteY3296" fmla="*/ 98965 h 538123"/>
                <a:gd name="connsiteX3297" fmla="*/ 1402556 w 2593942"/>
                <a:gd name="connsiteY3297" fmla="*/ 96964 h 538123"/>
                <a:gd name="connsiteX3298" fmla="*/ 1751361 w 2593942"/>
                <a:gd name="connsiteY3298" fmla="*/ 96679 h 538123"/>
                <a:gd name="connsiteX3299" fmla="*/ 1750028 w 2593942"/>
                <a:gd name="connsiteY3299" fmla="*/ 100679 h 538123"/>
                <a:gd name="connsiteX3300" fmla="*/ 1750123 w 2593942"/>
                <a:gd name="connsiteY3300" fmla="*/ 105156 h 538123"/>
                <a:gd name="connsiteX3301" fmla="*/ 1749837 w 2593942"/>
                <a:gd name="connsiteY3301" fmla="*/ 107442 h 538123"/>
                <a:gd name="connsiteX3302" fmla="*/ 1754504 w 2593942"/>
                <a:gd name="connsiteY3302" fmla="*/ 104013 h 538123"/>
                <a:gd name="connsiteX3303" fmla="*/ 1759648 w 2593942"/>
                <a:gd name="connsiteY3303" fmla="*/ 104775 h 538123"/>
                <a:gd name="connsiteX3304" fmla="*/ 1761553 w 2593942"/>
                <a:gd name="connsiteY3304" fmla="*/ 105061 h 538123"/>
                <a:gd name="connsiteX3305" fmla="*/ 1754790 w 2593942"/>
                <a:gd name="connsiteY3305" fmla="*/ 97917 h 538123"/>
                <a:gd name="connsiteX3306" fmla="*/ 1751932 w 2593942"/>
                <a:gd name="connsiteY3306" fmla="*/ 96869 h 538123"/>
                <a:gd name="connsiteX3307" fmla="*/ 1667827 w 2593942"/>
                <a:gd name="connsiteY3307" fmla="*/ 94012 h 538123"/>
                <a:gd name="connsiteX3308" fmla="*/ 1661255 w 2593942"/>
                <a:gd name="connsiteY3308" fmla="*/ 94774 h 538123"/>
                <a:gd name="connsiteX3309" fmla="*/ 1658111 w 2593942"/>
                <a:gd name="connsiteY3309" fmla="*/ 97441 h 538123"/>
                <a:gd name="connsiteX3310" fmla="*/ 1659731 w 2593942"/>
                <a:gd name="connsiteY3310" fmla="*/ 105823 h 538123"/>
                <a:gd name="connsiteX3311" fmla="*/ 1663922 w 2593942"/>
                <a:gd name="connsiteY3311" fmla="*/ 100393 h 538123"/>
                <a:gd name="connsiteX3312" fmla="*/ 1668017 w 2593942"/>
                <a:gd name="connsiteY3312" fmla="*/ 101727 h 538123"/>
                <a:gd name="connsiteX3313" fmla="*/ 1671065 w 2593942"/>
                <a:gd name="connsiteY3313" fmla="*/ 100013 h 538123"/>
                <a:gd name="connsiteX3314" fmla="*/ 1673161 w 2593942"/>
                <a:gd name="connsiteY3314" fmla="*/ 98774 h 538123"/>
                <a:gd name="connsiteX3315" fmla="*/ 1675637 w 2593942"/>
                <a:gd name="connsiteY3315" fmla="*/ 96107 h 538123"/>
                <a:gd name="connsiteX3316" fmla="*/ 1667827 w 2593942"/>
                <a:gd name="connsiteY3316" fmla="*/ 94012 h 538123"/>
                <a:gd name="connsiteX3317" fmla="*/ 349376 w 2593942"/>
                <a:gd name="connsiteY3317" fmla="*/ 93726 h 538123"/>
                <a:gd name="connsiteX3318" fmla="*/ 340137 w 2593942"/>
                <a:gd name="connsiteY3318" fmla="*/ 96964 h 538123"/>
                <a:gd name="connsiteX3319" fmla="*/ 339185 w 2593942"/>
                <a:gd name="connsiteY3319" fmla="*/ 99346 h 538123"/>
                <a:gd name="connsiteX3320" fmla="*/ 338232 w 2593942"/>
                <a:gd name="connsiteY3320" fmla="*/ 101822 h 538123"/>
                <a:gd name="connsiteX3321" fmla="*/ 342614 w 2593942"/>
                <a:gd name="connsiteY3321" fmla="*/ 103918 h 538123"/>
                <a:gd name="connsiteX3322" fmla="*/ 345947 w 2593942"/>
                <a:gd name="connsiteY3322" fmla="*/ 101251 h 538123"/>
                <a:gd name="connsiteX3323" fmla="*/ 347471 w 2593942"/>
                <a:gd name="connsiteY3323" fmla="*/ 96679 h 538123"/>
                <a:gd name="connsiteX3324" fmla="*/ 1895951 w 2593942"/>
                <a:gd name="connsiteY3324" fmla="*/ 92773 h 538123"/>
                <a:gd name="connsiteX3325" fmla="*/ 1894236 w 2593942"/>
                <a:gd name="connsiteY3325" fmla="*/ 94393 h 538123"/>
                <a:gd name="connsiteX3326" fmla="*/ 1893855 w 2593942"/>
                <a:gd name="connsiteY3326" fmla="*/ 98679 h 538123"/>
                <a:gd name="connsiteX3327" fmla="*/ 1895665 w 2593942"/>
                <a:gd name="connsiteY3327" fmla="*/ 100108 h 538123"/>
                <a:gd name="connsiteX3328" fmla="*/ 1895189 w 2593942"/>
                <a:gd name="connsiteY3328" fmla="*/ 104299 h 538123"/>
                <a:gd name="connsiteX3329" fmla="*/ 1895951 w 2593942"/>
                <a:gd name="connsiteY3329" fmla="*/ 104108 h 538123"/>
                <a:gd name="connsiteX3330" fmla="*/ 1905190 w 2593942"/>
                <a:gd name="connsiteY3330" fmla="*/ 105918 h 538123"/>
                <a:gd name="connsiteX3331" fmla="*/ 1904809 w 2593942"/>
                <a:gd name="connsiteY3331" fmla="*/ 104584 h 538123"/>
                <a:gd name="connsiteX3332" fmla="*/ 1905761 w 2593942"/>
                <a:gd name="connsiteY3332" fmla="*/ 102584 h 538123"/>
                <a:gd name="connsiteX3333" fmla="*/ 1906619 w 2593942"/>
                <a:gd name="connsiteY3333" fmla="*/ 100679 h 538123"/>
                <a:gd name="connsiteX3334" fmla="*/ 1906523 w 2593942"/>
                <a:gd name="connsiteY3334" fmla="*/ 96393 h 538123"/>
                <a:gd name="connsiteX3335" fmla="*/ 1895951 w 2593942"/>
                <a:gd name="connsiteY3335" fmla="*/ 92773 h 538123"/>
                <a:gd name="connsiteX3336" fmla="*/ 1846135 w 2593942"/>
                <a:gd name="connsiteY3336" fmla="*/ 92392 h 538123"/>
                <a:gd name="connsiteX3337" fmla="*/ 1840420 w 2593942"/>
                <a:gd name="connsiteY3337" fmla="*/ 92488 h 538123"/>
                <a:gd name="connsiteX3338" fmla="*/ 1838705 w 2593942"/>
                <a:gd name="connsiteY3338" fmla="*/ 94583 h 538123"/>
                <a:gd name="connsiteX3339" fmla="*/ 1842134 w 2593942"/>
                <a:gd name="connsiteY3339" fmla="*/ 96488 h 538123"/>
                <a:gd name="connsiteX3340" fmla="*/ 1843277 w 2593942"/>
                <a:gd name="connsiteY3340" fmla="*/ 96583 h 538123"/>
                <a:gd name="connsiteX3341" fmla="*/ 1844897 w 2593942"/>
                <a:gd name="connsiteY3341" fmla="*/ 97536 h 538123"/>
                <a:gd name="connsiteX3342" fmla="*/ 1845087 w 2593942"/>
                <a:gd name="connsiteY3342" fmla="*/ 98679 h 538123"/>
                <a:gd name="connsiteX3343" fmla="*/ 1845468 w 2593942"/>
                <a:gd name="connsiteY3343" fmla="*/ 100774 h 538123"/>
                <a:gd name="connsiteX3344" fmla="*/ 1847564 w 2593942"/>
                <a:gd name="connsiteY3344" fmla="*/ 104870 h 538123"/>
                <a:gd name="connsiteX3345" fmla="*/ 1848707 w 2593942"/>
                <a:gd name="connsiteY3345" fmla="*/ 98584 h 538123"/>
                <a:gd name="connsiteX3346" fmla="*/ 1853469 w 2593942"/>
                <a:gd name="connsiteY3346" fmla="*/ 97917 h 538123"/>
                <a:gd name="connsiteX3347" fmla="*/ 1854898 w 2593942"/>
                <a:gd name="connsiteY3347" fmla="*/ 98203 h 538123"/>
                <a:gd name="connsiteX3348" fmla="*/ 1856231 w 2593942"/>
                <a:gd name="connsiteY3348" fmla="*/ 98393 h 538123"/>
                <a:gd name="connsiteX3349" fmla="*/ 1858708 w 2593942"/>
                <a:gd name="connsiteY3349" fmla="*/ 96393 h 538123"/>
                <a:gd name="connsiteX3350" fmla="*/ 1846135 w 2593942"/>
                <a:gd name="connsiteY3350" fmla="*/ 92392 h 538123"/>
                <a:gd name="connsiteX3351" fmla="*/ 2045969 w 2593942"/>
                <a:gd name="connsiteY3351" fmla="*/ 90868 h 538123"/>
                <a:gd name="connsiteX3352" fmla="*/ 2040254 w 2593942"/>
                <a:gd name="connsiteY3352" fmla="*/ 91821 h 538123"/>
                <a:gd name="connsiteX3353" fmla="*/ 2039683 w 2593942"/>
                <a:gd name="connsiteY3353" fmla="*/ 93916 h 538123"/>
                <a:gd name="connsiteX3354" fmla="*/ 2035397 w 2593942"/>
                <a:gd name="connsiteY3354" fmla="*/ 94774 h 538123"/>
                <a:gd name="connsiteX3355" fmla="*/ 2046065 w 2593942"/>
                <a:gd name="connsiteY3355" fmla="*/ 93726 h 538123"/>
                <a:gd name="connsiteX3356" fmla="*/ 2045969 w 2593942"/>
                <a:gd name="connsiteY3356" fmla="*/ 90868 h 538123"/>
                <a:gd name="connsiteX3357" fmla="*/ 2001583 w 2593942"/>
                <a:gd name="connsiteY3357" fmla="*/ 90011 h 538123"/>
                <a:gd name="connsiteX3358" fmla="*/ 1994058 w 2593942"/>
                <a:gd name="connsiteY3358" fmla="*/ 95155 h 538123"/>
                <a:gd name="connsiteX3359" fmla="*/ 1993772 w 2593942"/>
                <a:gd name="connsiteY3359" fmla="*/ 97346 h 538123"/>
                <a:gd name="connsiteX3360" fmla="*/ 1995868 w 2593942"/>
                <a:gd name="connsiteY3360" fmla="*/ 101346 h 538123"/>
                <a:gd name="connsiteX3361" fmla="*/ 1997868 w 2593942"/>
                <a:gd name="connsiteY3361" fmla="*/ 102298 h 538123"/>
                <a:gd name="connsiteX3362" fmla="*/ 2002535 w 2593942"/>
                <a:gd name="connsiteY3362" fmla="*/ 101060 h 538123"/>
                <a:gd name="connsiteX3363" fmla="*/ 2003011 w 2593942"/>
                <a:gd name="connsiteY3363" fmla="*/ 92869 h 538123"/>
                <a:gd name="connsiteX3364" fmla="*/ 2001583 w 2593942"/>
                <a:gd name="connsiteY3364" fmla="*/ 90011 h 538123"/>
                <a:gd name="connsiteX3365" fmla="*/ 130587 w 2593942"/>
                <a:gd name="connsiteY3365" fmla="*/ 88297 h 538123"/>
                <a:gd name="connsiteX3366" fmla="*/ 130873 w 2593942"/>
                <a:gd name="connsiteY3366" fmla="*/ 88297 h 538123"/>
                <a:gd name="connsiteX3367" fmla="*/ 140589 w 2593942"/>
                <a:gd name="connsiteY3367" fmla="*/ 89345 h 538123"/>
                <a:gd name="connsiteX3368" fmla="*/ 141636 w 2593942"/>
                <a:gd name="connsiteY3368" fmla="*/ 90107 h 538123"/>
                <a:gd name="connsiteX3369" fmla="*/ 147732 w 2593942"/>
                <a:gd name="connsiteY3369" fmla="*/ 91155 h 538123"/>
                <a:gd name="connsiteX3370" fmla="*/ 154400 w 2593942"/>
                <a:gd name="connsiteY3370" fmla="*/ 95060 h 538123"/>
                <a:gd name="connsiteX3371" fmla="*/ 155543 w 2593942"/>
                <a:gd name="connsiteY3371" fmla="*/ 95822 h 538123"/>
                <a:gd name="connsiteX3372" fmla="*/ 156781 w 2593942"/>
                <a:gd name="connsiteY3372" fmla="*/ 96584 h 538123"/>
                <a:gd name="connsiteX3373" fmla="*/ 154686 w 2593942"/>
                <a:gd name="connsiteY3373" fmla="*/ 100013 h 538123"/>
                <a:gd name="connsiteX3374" fmla="*/ 153257 w 2593942"/>
                <a:gd name="connsiteY3374" fmla="*/ 99917 h 538123"/>
                <a:gd name="connsiteX3375" fmla="*/ 152304 w 2593942"/>
                <a:gd name="connsiteY3375" fmla="*/ 99822 h 538123"/>
                <a:gd name="connsiteX3376" fmla="*/ 145351 w 2593942"/>
                <a:gd name="connsiteY3376" fmla="*/ 97727 h 538123"/>
                <a:gd name="connsiteX3377" fmla="*/ 139827 w 2593942"/>
                <a:gd name="connsiteY3377" fmla="*/ 95917 h 538123"/>
                <a:gd name="connsiteX3378" fmla="*/ 132778 w 2593942"/>
                <a:gd name="connsiteY3378" fmla="*/ 91345 h 538123"/>
                <a:gd name="connsiteX3379" fmla="*/ 132111 w 2593942"/>
                <a:gd name="connsiteY3379" fmla="*/ 91345 h 538123"/>
                <a:gd name="connsiteX3380" fmla="*/ 131349 w 2593942"/>
                <a:gd name="connsiteY3380" fmla="*/ 91440 h 538123"/>
                <a:gd name="connsiteX3381" fmla="*/ 130587 w 2593942"/>
                <a:gd name="connsiteY3381" fmla="*/ 88297 h 538123"/>
                <a:gd name="connsiteX3382" fmla="*/ 341756 w 2593942"/>
                <a:gd name="connsiteY3382" fmla="*/ 84391 h 538123"/>
                <a:gd name="connsiteX3383" fmla="*/ 341566 w 2593942"/>
                <a:gd name="connsiteY3383" fmla="*/ 84772 h 538123"/>
                <a:gd name="connsiteX3384" fmla="*/ 341185 w 2593942"/>
                <a:gd name="connsiteY3384" fmla="*/ 85630 h 538123"/>
                <a:gd name="connsiteX3385" fmla="*/ 343090 w 2593942"/>
                <a:gd name="connsiteY3385" fmla="*/ 88963 h 538123"/>
                <a:gd name="connsiteX3386" fmla="*/ 352996 w 2593942"/>
                <a:gd name="connsiteY3386" fmla="*/ 93059 h 538123"/>
                <a:gd name="connsiteX3387" fmla="*/ 354043 w 2593942"/>
                <a:gd name="connsiteY3387" fmla="*/ 94393 h 538123"/>
                <a:gd name="connsiteX3388" fmla="*/ 351757 w 2593942"/>
                <a:gd name="connsiteY3388" fmla="*/ 86773 h 538123"/>
                <a:gd name="connsiteX3389" fmla="*/ 349281 w 2593942"/>
                <a:gd name="connsiteY3389" fmla="*/ 85725 h 538123"/>
                <a:gd name="connsiteX3390" fmla="*/ 347567 w 2593942"/>
                <a:gd name="connsiteY3390" fmla="*/ 84963 h 538123"/>
                <a:gd name="connsiteX3391" fmla="*/ 341756 w 2593942"/>
                <a:gd name="connsiteY3391" fmla="*/ 84391 h 538123"/>
                <a:gd name="connsiteX3392" fmla="*/ 104965 w 2593942"/>
                <a:gd name="connsiteY3392" fmla="*/ 84010 h 538123"/>
                <a:gd name="connsiteX3393" fmla="*/ 105346 w 2593942"/>
                <a:gd name="connsiteY3393" fmla="*/ 84486 h 538123"/>
                <a:gd name="connsiteX3394" fmla="*/ 117442 w 2593942"/>
                <a:gd name="connsiteY3394" fmla="*/ 88486 h 538123"/>
                <a:gd name="connsiteX3395" fmla="*/ 122014 w 2593942"/>
                <a:gd name="connsiteY3395" fmla="*/ 87820 h 538123"/>
                <a:gd name="connsiteX3396" fmla="*/ 118681 w 2593942"/>
                <a:gd name="connsiteY3396" fmla="*/ 90582 h 538123"/>
                <a:gd name="connsiteX3397" fmla="*/ 115252 w 2593942"/>
                <a:gd name="connsiteY3397" fmla="*/ 94297 h 538123"/>
                <a:gd name="connsiteX3398" fmla="*/ 113632 w 2593942"/>
                <a:gd name="connsiteY3398" fmla="*/ 96011 h 538123"/>
                <a:gd name="connsiteX3399" fmla="*/ 105250 w 2593942"/>
                <a:gd name="connsiteY3399" fmla="*/ 89439 h 538123"/>
                <a:gd name="connsiteX3400" fmla="*/ 104965 w 2593942"/>
                <a:gd name="connsiteY3400" fmla="*/ 84010 h 538123"/>
                <a:gd name="connsiteX3401" fmla="*/ 819911 w 2593942"/>
                <a:gd name="connsiteY3401" fmla="*/ 82105 h 538123"/>
                <a:gd name="connsiteX3402" fmla="*/ 818102 w 2593942"/>
                <a:gd name="connsiteY3402" fmla="*/ 86201 h 538123"/>
                <a:gd name="connsiteX3403" fmla="*/ 825531 w 2593942"/>
                <a:gd name="connsiteY3403" fmla="*/ 87439 h 538123"/>
                <a:gd name="connsiteX3404" fmla="*/ 828008 w 2593942"/>
                <a:gd name="connsiteY3404" fmla="*/ 88392 h 538123"/>
                <a:gd name="connsiteX3405" fmla="*/ 831437 w 2593942"/>
                <a:gd name="connsiteY3405" fmla="*/ 89630 h 538123"/>
                <a:gd name="connsiteX3406" fmla="*/ 838104 w 2593942"/>
                <a:gd name="connsiteY3406" fmla="*/ 86773 h 538123"/>
                <a:gd name="connsiteX3407" fmla="*/ 838390 w 2593942"/>
                <a:gd name="connsiteY3407" fmla="*/ 86201 h 538123"/>
                <a:gd name="connsiteX3408" fmla="*/ 837723 w 2593942"/>
                <a:gd name="connsiteY3408" fmla="*/ 84487 h 538123"/>
                <a:gd name="connsiteX3409" fmla="*/ 832865 w 2593942"/>
                <a:gd name="connsiteY3409" fmla="*/ 84011 h 538123"/>
                <a:gd name="connsiteX3410" fmla="*/ 825436 w 2593942"/>
                <a:gd name="connsiteY3410" fmla="*/ 84296 h 538123"/>
                <a:gd name="connsiteX3411" fmla="*/ 819911 w 2593942"/>
                <a:gd name="connsiteY3411" fmla="*/ 82105 h 538123"/>
                <a:gd name="connsiteX3412" fmla="*/ 1229296 w 2593942"/>
                <a:gd name="connsiteY3412" fmla="*/ 79343 h 538123"/>
                <a:gd name="connsiteX3413" fmla="*/ 1224152 w 2593942"/>
                <a:gd name="connsiteY3413" fmla="*/ 84868 h 538123"/>
                <a:gd name="connsiteX3414" fmla="*/ 1228343 w 2593942"/>
                <a:gd name="connsiteY3414" fmla="*/ 84011 h 538123"/>
                <a:gd name="connsiteX3415" fmla="*/ 1230344 w 2593942"/>
                <a:gd name="connsiteY3415" fmla="*/ 83629 h 538123"/>
                <a:gd name="connsiteX3416" fmla="*/ 1237487 w 2593942"/>
                <a:gd name="connsiteY3416" fmla="*/ 85439 h 538123"/>
                <a:gd name="connsiteX3417" fmla="*/ 1229296 w 2593942"/>
                <a:gd name="connsiteY3417" fmla="*/ 79343 h 538123"/>
                <a:gd name="connsiteX3418" fmla="*/ 1917333 w 2593942"/>
                <a:gd name="connsiteY3418" fmla="*/ 78213 h 538123"/>
                <a:gd name="connsiteX3419" fmla="*/ 1922561 w 2593942"/>
                <a:gd name="connsiteY3419" fmla="*/ 78950 h 538123"/>
                <a:gd name="connsiteX3420" fmla="*/ 1931770 w 2593942"/>
                <a:gd name="connsiteY3420" fmla="*/ 79990 h 538123"/>
                <a:gd name="connsiteX3421" fmla="*/ 1928526 w 2593942"/>
                <a:gd name="connsiteY3421" fmla="*/ 81820 h 538123"/>
                <a:gd name="connsiteX3422" fmla="*/ 1927416 w 2593942"/>
                <a:gd name="connsiteY3422" fmla="*/ 82215 h 538123"/>
                <a:gd name="connsiteX3423" fmla="*/ 1187957 w 2593942"/>
                <a:gd name="connsiteY3423" fmla="*/ 77629 h 538123"/>
                <a:gd name="connsiteX3424" fmla="*/ 1186433 w 2593942"/>
                <a:gd name="connsiteY3424" fmla="*/ 77819 h 538123"/>
                <a:gd name="connsiteX3425" fmla="*/ 1185671 w 2593942"/>
                <a:gd name="connsiteY3425" fmla="*/ 77914 h 538123"/>
                <a:gd name="connsiteX3426" fmla="*/ 1187005 w 2593942"/>
                <a:gd name="connsiteY3426" fmla="*/ 82010 h 538123"/>
                <a:gd name="connsiteX3427" fmla="*/ 1185100 w 2593942"/>
                <a:gd name="connsiteY3427" fmla="*/ 84296 h 538123"/>
                <a:gd name="connsiteX3428" fmla="*/ 1184474 w 2593942"/>
                <a:gd name="connsiteY3428" fmla="*/ 85043 h 538123"/>
                <a:gd name="connsiteX3429" fmla="*/ 1182040 w 2593942"/>
                <a:gd name="connsiteY3429" fmla="*/ 85606 h 538123"/>
                <a:gd name="connsiteX3430" fmla="*/ 1177480 w 2593942"/>
                <a:gd name="connsiteY3430" fmla="*/ 84391 h 538123"/>
                <a:gd name="connsiteX3431" fmla="*/ 1182147 w 2593942"/>
                <a:gd name="connsiteY3431" fmla="*/ 87821 h 538123"/>
                <a:gd name="connsiteX3432" fmla="*/ 1184474 w 2593942"/>
                <a:gd name="connsiteY3432" fmla="*/ 85043 h 538123"/>
                <a:gd name="connsiteX3433" fmla="*/ 1188529 w 2593942"/>
                <a:gd name="connsiteY3433" fmla="*/ 84106 h 538123"/>
                <a:gd name="connsiteX3434" fmla="*/ 1187957 w 2593942"/>
                <a:gd name="connsiteY3434" fmla="*/ 77629 h 538123"/>
                <a:gd name="connsiteX3435" fmla="*/ 1395412 w 2593942"/>
                <a:gd name="connsiteY3435" fmla="*/ 77153 h 538123"/>
                <a:gd name="connsiteX3436" fmla="*/ 1395221 w 2593942"/>
                <a:gd name="connsiteY3436" fmla="*/ 79820 h 538123"/>
                <a:gd name="connsiteX3437" fmla="*/ 1395221 w 2593942"/>
                <a:gd name="connsiteY3437" fmla="*/ 80867 h 538123"/>
                <a:gd name="connsiteX3438" fmla="*/ 1399793 w 2593942"/>
                <a:gd name="connsiteY3438" fmla="*/ 84106 h 538123"/>
                <a:gd name="connsiteX3439" fmla="*/ 1409223 w 2593942"/>
                <a:gd name="connsiteY3439" fmla="*/ 83344 h 538123"/>
                <a:gd name="connsiteX3440" fmla="*/ 1408747 w 2593942"/>
                <a:gd name="connsiteY3440" fmla="*/ 80486 h 538123"/>
                <a:gd name="connsiteX3441" fmla="*/ 1407604 w 2593942"/>
                <a:gd name="connsiteY3441" fmla="*/ 79915 h 538123"/>
                <a:gd name="connsiteX3442" fmla="*/ 1405127 w 2593942"/>
                <a:gd name="connsiteY3442" fmla="*/ 79915 h 538123"/>
                <a:gd name="connsiteX3443" fmla="*/ 1401794 w 2593942"/>
                <a:gd name="connsiteY3443" fmla="*/ 82296 h 538123"/>
                <a:gd name="connsiteX3444" fmla="*/ 1395412 w 2593942"/>
                <a:gd name="connsiteY3444" fmla="*/ 77153 h 538123"/>
                <a:gd name="connsiteX3445" fmla="*/ 1879472 w 2593942"/>
                <a:gd name="connsiteY3445" fmla="*/ 76962 h 538123"/>
                <a:gd name="connsiteX3446" fmla="*/ 1889283 w 2593942"/>
                <a:gd name="connsiteY3446" fmla="*/ 83344 h 538123"/>
                <a:gd name="connsiteX3447" fmla="*/ 1891188 w 2593942"/>
                <a:gd name="connsiteY3447" fmla="*/ 80391 h 538123"/>
                <a:gd name="connsiteX3448" fmla="*/ 1879472 w 2593942"/>
                <a:gd name="connsiteY3448" fmla="*/ 76962 h 538123"/>
                <a:gd name="connsiteX3449" fmla="*/ 1546288 w 2593942"/>
                <a:gd name="connsiteY3449" fmla="*/ 76200 h 538123"/>
                <a:gd name="connsiteX3450" fmla="*/ 1542192 w 2593942"/>
                <a:gd name="connsiteY3450" fmla="*/ 80105 h 538123"/>
                <a:gd name="connsiteX3451" fmla="*/ 1551907 w 2593942"/>
                <a:gd name="connsiteY3451" fmla="*/ 82296 h 538123"/>
                <a:gd name="connsiteX3452" fmla="*/ 1556289 w 2593942"/>
                <a:gd name="connsiteY3452" fmla="*/ 81915 h 538123"/>
                <a:gd name="connsiteX3453" fmla="*/ 1557527 w 2593942"/>
                <a:gd name="connsiteY3453" fmla="*/ 80391 h 538123"/>
                <a:gd name="connsiteX3454" fmla="*/ 1556098 w 2593942"/>
                <a:gd name="connsiteY3454" fmla="*/ 77914 h 538123"/>
                <a:gd name="connsiteX3455" fmla="*/ 1546478 w 2593942"/>
                <a:gd name="connsiteY3455" fmla="*/ 76390 h 538123"/>
                <a:gd name="connsiteX3456" fmla="*/ 1660397 w 2593942"/>
                <a:gd name="connsiteY3456" fmla="*/ 76009 h 538123"/>
                <a:gd name="connsiteX3457" fmla="*/ 1657444 w 2593942"/>
                <a:gd name="connsiteY3457" fmla="*/ 79153 h 538123"/>
                <a:gd name="connsiteX3458" fmla="*/ 1657064 w 2593942"/>
                <a:gd name="connsiteY3458" fmla="*/ 79534 h 538123"/>
                <a:gd name="connsiteX3459" fmla="*/ 1652777 w 2593942"/>
                <a:gd name="connsiteY3459" fmla="*/ 79438 h 538123"/>
                <a:gd name="connsiteX3460" fmla="*/ 1661731 w 2593942"/>
                <a:gd name="connsiteY3460" fmla="*/ 83248 h 538123"/>
                <a:gd name="connsiteX3461" fmla="*/ 1668208 w 2593942"/>
                <a:gd name="connsiteY3461" fmla="*/ 83248 h 538123"/>
                <a:gd name="connsiteX3462" fmla="*/ 1668303 w 2593942"/>
                <a:gd name="connsiteY3462" fmla="*/ 81724 h 538123"/>
                <a:gd name="connsiteX3463" fmla="*/ 1668494 w 2593942"/>
                <a:gd name="connsiteY3463" fmla="*/ 79057 h 538123"/>
                <a:gd name="connsiteX3464" fmla="*/ 1660397 w 2593942"/>
                <a:gd name="connsiteY3464" fmla="*/ 76009 h 538123"/>
                <a:gd name="connsiteX3465" fmla="*/ 203453 w 2593942"/>
                <a:gd name="connsiteY3465" fmla="*/ 75724 h 538123"/>
                <a:gd name="connsiteX3466" fmla="*/ 192499 w 2593942"/>
                <a:gd name="connsiteY3466" fmla="*/ 78581 h 538123"/>
                <a:gd name="connsiteX3467" fmla="*/ 187737 w 2593942"/>
                <a:gd name="connsiteY3467" fmla="*/ 83915 h 538123"/>
                <a:gd name="connsiteX3468" fmla="*/ 192404 w 2593942"/>
                <a:gd name="connsiteY3468" fmla="*/ 89249 h 538123"/>
                <a:gd name="connsiteX3469" fmla="*/ 196214 w 2593942"/>
                <a:gd name="connsiteY3469" fmla="*/ 88773 h 538123"/>
                <a:gd name="connsiteX3470" fmla="*/ 196595 w 2593942"/>
                <a:gd name="connsiteY3470" fmla="*/ 87821 h 538123"/>
                <a:gd name="connsiteX3471" fmla="*/ 199262 w 2593942"/>
                <a:gd name="connsiteY3471" fmla="*/ 84296 h 538123"/>
                <a:gd name="connsiteX3472" fmla="*/ 202405 w 2593942"/>
                <a:gd name="connsiteY3472" fmla="*/ 87630 h 538123"/>
                <a:gd name="connsiteX3473" fmla="*/ 203167 w 2593942"/>
                <a:gd name="connsiteY3473" fmla="*/ 88201 h 538123"/>
                <a:gd name="connsiteX3474" fmla="*/ 206406 w 2593942"/>
                <a:gd name="connsiteY3474" fmla="*/ 81724 h 538123"/>
                <a:gd name="connsiteX3475" fmla="*/ 203453 w 2593942"/>
                <a:gd name="connsiteY3475" fmla="*/ 75724 h 538123"/>
                <a:gd name="connsiteX3476" fmla="*/ 1735454 w 2593942"/>
                <a:gd name="connsiteY3476" fmla="*/ 74581 h 538123"/>
                <a:gd name="connsiteX3477" fmla="*/ 1745646 w 2593942"/>
                <a:gd name="connsiteY3477" fmla="*/ 80581 h 538123"/>
                <a:gd name="connsiteX3478" fmla="*/ 1748313 w 2593942"/>
                <a:gd name="connsiteY3478" fmla="*/ 78676 h 538123"/>
                <a:gd name="connsiteX3479" fmla="*/ 1740693 w 2593942"/>
                <a:gd name="connsiteY3479" fmla="*/ 76771 h 538123"/>
                <a:gd name="connsiteX3480" fmla="*/ 1735454 w 2593942"/>
                <a:gd name="connsiteY3480" fmla="*/ 74581 h 538123"/>
                <a:gd name="connsiteX3481" fmla="*/ 167544 w 2593942"/>
                <a:gd name="connsiteY3481" fmla="*/ 74295 h 538123"/>
                <a:gd name="connsiteX3482" fmla="*/ 178498 w 2593942"/>
                <a:gd name="connsiteY3482" fmla="*/ 76867 h 538123"/>
                <a:gd name="connsiteX3483" fmla="*/ 178498 w 2593942"/>
                <a:gd name="connsiteY3483" fmla="*/ 77533 h 538123"/>
                <a:gd name="connsiteX3484" fmla="*/ 178498 w 2593942"/>
                <a:gd name="connsiteY3484" fmla="*/ 78295 h 538123"/>
                <a:gd name="connsiteX3485" fmla="*/ 167735 w 2593942"/>
                <a:gd name="connsiteY3485" fmla="*/ 82105 h 538123"/>
                <a:gd name="connsiteX3486" fmla="*/ 168116 w 2593942"/>
                <a:gd name="connsiteY3486" fmla="*/ 87153 h 538123"/>
                <a:gd name="connsiteX3487" fmla="*/ 165735 w 2593942"/>
                <a:gd name="connsiteY3487" fmla="*/ 88106 h 538123"/>
                <a:gd name="connsiteX3488" fmla="*/ 163258 w 2593942"/>
                <a:gd name="connsiteY3488" fmla="*/ 86582 h 538123"/>
                <a:gd name="connsiteX3489" fmla="*/ 164973 w 2593942"/>
                <a:gd name="connsiteY3489" fmla="*/ 80391 h 538123"/>
                <a:gd name="connsiteX3490" fmla="*/ 164973 w 2593942"/>
                <a:gd name="connsiteY3490" fmla="*/ 78390 h 538123"/>
                <a:gd name="connsiteX3491" fmla="*/ 167544 w 2593942"/>
                <a:gd name="connsiteY3491" fmla="*/ 74295 h 538123"/>
                <a:gd name="connsiteX3492" fmla="*/ 785526 w 2593942"/>
                <a:gd name="connsiteY3492" fmla="*/ 73247 h 538123"/>
                <a:gd name="connsiteX3493" fmla="*/ 791503 w 2593942"/>
                <a:gd name="connsiteY3493" fmla="*/ 80557 h 538123"/>
                <a:gd name="connsiteX3494" fmla="*/ 792893 w 2593942"/>
                <a:gd name="connsiteY3494" fmla="*/ 82704 h 538123"/>
                <a:gd name="connsiteX3495" fmla="*/ 789145 w 2593942"/>
                <a:gd name="connsiteY3495" fmla="*/ 81820 h 538123"/>
                <a:gd name="connsiteX3496" fmla="*/ 788193 w 2593942"/>
                <a:gd name="connsiteY3496" fmla="*/ 86201 h 538123"/>
                <a:gd name="connsiteX3497" fmla="*/ 797623 w 2593942"/>
                <a:gd name="connsiteY3497" fmla="*/ 90011 h 538123"/>
                <a:gd name="connsiteX3498" fmla="*/ 792893 w 2593942"/>
                <a:gd name="connsiteY3498" fmla="*/ 82704 h 538123"/>
                <a:gd name="connsiteX3499" fmla="*/ 796004 w 2593942"/>
                <a:gd name="connsiteY3499" fmla="*/ 83439 h 538123"/>
                <a:gd name="connsiteX3500" fmla="*/ 799814 w 2593942"/>
                <a:gd name="connsiteY3500" fmla="*/ 82487 h 538123"/>
                <a:gd name="connsiteX3501" fmla="*/ 796766 w 2593942"/>
                <a:gd name="connsiteY3501" fmla="*/ 77343 h 538123"/>
                <a:gd name="connsiteX3502" fmla="*/ 797147 w 2593942"/>
                <a:gd name="connsiteY3502" fmla="*/ 76771 h 538123"/>
                <a:gd name="connsiteX3503" fmla="*/ 790670 w 2593942"/>
                <a:gd name="connsiteY3503" fmla="*/ 77724 h 538123"/>
                <a:gd name="connsiteX3504" fmla="*/ 785526 w 2593942"/>
                <a:gd name="connsiteY3504" fmla="*/ 73247 h 538123"/>
                <a:gd name="connsiteX3505" fmla="*/ 935450 w 2593942"/>
                <a:gd name="connsiteY3505" fmla="*/ 69723 h 538123"/>
                <a:gd name="connsiteX3506" fmla="*/ 935640 w 2593942"/>
                <a:gd name="connsiteY3506" fmla="*/ 73628 h 538123"/>
                <a:gd name="connsiteX3507" fmla="*/ 943165 w 2593942"/>
                <a:gd name="connsiteY3507" fmla="*/ 74009 h 538123"/>
                <a:gd name="connsiteX3508" fmla="*/ 935450 w 2593942"/>
                <a:gd name="connsiteY3508" fmla="*/ 69723 h 538123"/>
                <a:gd name="connsiteX3509" fmla="*/ 715231 w 2593942"/>
                <a:gd name="connsiteY3509" fmla="*/ 69532 h 538123"/>
                <a:gd name="connsiteX3510" fmla="*/ 707040 w 2593942"/>
                <a:gd name="connsiteY3510" fmla="*/ 71533 h 538123"/>
                <a:gd name="connsiteX3511" fmla="*/ 703325 w 2593942"/>
                <a:gd name="connsiteY3511" fmla="*/ 75438 h 538123"/>
                <a:gd name="connsiteX3512" fmla="*/ 714565 w 2593942"/>
                <a:gd name="connsiteY3512" fmla="*/ 72104 h 538123"/>
                <a:gd name="connsiteX3513" fmla="*/ 715231 w 2593942"/>
                <a:gd name="connsiteY3513" fmla="*/ 69532 h 538123"/>
                <a:gd name="connsiteX3514" fmla="*/ 1069466 w 2593942"/>
                <a:gd name="connsiteY3514" fmla="*/ 69151 h 538123"/>
                <a:gd name="connsiteX3515" fmla="*/ 1066990 w 2593942"/>
                <a:gd name="connsiteY3515" fmla="*/ 69532 h 538123"/>
                <a:gd name="connsiteX3516" fmla="*/ 1061656 w 2593942"/>
                <a:gd name="connsiteY3516" fmla="*/ 71533 h 538123"/>
                <a:gd name="connsiteX3517" fmla="*/ 1058322 w 2593942"/>
                <a:gd name="connsiteY3517" fmla="*/ 74486 h 538123"/>
                <a:gd name="connsiteX3518" fmla="*/ 1052702 w 2593942"/>
                <a:gd name="connsiteY3518" fmla="*/ 82867 h 538123"/>
                <a:gd name="connsiteX3519" fmla="*/ 1053274 w 2593942"/>
                <a:gd name="connsiteY3519" fmla="*/ 83629 h 538123"/>
                <a:gd name="connsiteX3520" fmla="*/ 1055560 w 2593942"/>
                <a:gd name="connsiteY3520" fmla="*/ 84011 h 538123"/>
                <a:gd name="connsiteX3521" fmla="*/ 1056893 w 2593942"/>
                <a:gd name="connsiteY3521" fmla="*/ 83534 h 538123"/>
                <a:gd name="connsiteX3522" fmla="*/ 1059941 w 2593942"/>
                <a:gd name="connsiteY3522" fmla="*/ 84106 h 538123"/>
                <a:gd name="connsiteX3523" fmla="*/ 1063751 w 2593942"/>
                <a:gd name="connsiteY3523" fmla="*/ 88392 h 538123"/>
                <a:gd name="connsiteX3524" fmla="*/ 1064990 w 2593942"/>
                <a:gd name="connsiteY3524" fmla="*/ 88201 h 538123"/>
                <a:gd name="connsiteX3525" fmla="*/ 1070228 w 2593942"/>
                <a:gd name="connsiteY3525" fmla="*/ 86773 h 538123"/>
                <a:gd name="connsiteX3526" fmla="*/ 1071276 w 2593942"/>
                <a:gd name="connsiteY3526" fmla="*/ 84772 h 538123"/>
                <a:gd name="connsiteX3527" fmla="*/ 1063751 w 2593942"/>
                <a:gd name="connsiteY3527" fmla="*/ 80867 h 538123"/>
                <a:gd name="connsiteX3528" fmla="*/ 1066895 w 2593942"/>
                <a:gd name="connsiteY3528" fmla="*/ 76200 h 538123"/>
                <a:gd name="connsiteX3529" fmla="*/ 1074515 w 2593942"/>
                <a:gd name="connsiteY3529" fmla="*/ 73628 h 538123"/>
                <a:gd name="connsiteX3530" fmla="*/ 1069466 w 2593942"/>
                <a:gd name="connsiteY3530" fmla="*/ 69151 h 538123"/>
                <a:gd name="connsiteX3531" fmla="*/ 500824 w 2593942"/>
                <a:gd name="connsiteY3531" fmla="*/ 69151 h 538123"/>
                <a:gd name="connsiteX3532" fmla="*/ 497776 w 2593942"/>
                <a:gd name="connsiteY3532" fmla="*/ 75438 h 538123"/>
                <a:gd name="connsiteX3533" fmla="*/ 493204 w 2593942"/>
                <a:gd name="connsiteY3533" fmla="*/ 79153 h 538123"/>
                <a:gd name="connsiteX3534" fmla="*/ 492823 w 2593942"/>
                <a:gd name="connsiteY3534" fmla="*/ 79438 h 538123"/>
                <a:gd name="connsiteX3535" fmla="*/ 497490 w 2593942"/>
                <a:gd name="connsiteY3535" fmla="*/ 81343 h 538123"/>
                <a:gd name="connsiteX3536" fmla="*/ 498062 w 2593942"/>
                <a:gd name="connsiteY3536" fmla="*/ 80581 h 538123"/>
                <a:gd name="connsiteX3537" fmla="*/ 499681 w 2593942"/>
                <a:gd name="connsiteY3537" fmla="*/ 78486 h 538123"/>
                <a:gd name="connsiteX3538" fmla="*/ 506920 w 2593942"/>
                <a:gd name="connsiteY3538" fmla="*/ 72771 h 538123"/>
                <a:gd name="connsiteX3539" fmla="*/ 503491 w 2593942"/>
                <a:gd name="connsiteY3539" fmla="*/ 70866 h 538123"/>
                <a:gd name="connsiteX3540" fmla="*/ 1318164 w 2593942"/>
                <a:gd name="connsiteY3540" fmla="*/ 68389 h 538123"/>
                <a:gd name="connsiteX3541" fmla="*/ 1314640 w 2593942"/>
                <a:gd name="connsiteY3541" fmla="*/ 71247 h 538123"/>
                <a:gd name="connsiteX3542" fmla="*/ 1305972 w 2593942"/>
                <a:gd name="connsiteY3542" fmla="*/ 76771 h 538123"/>
                <a:gd name="connsiteX3543" fmla="*/ 1304829 w 2593942"/>
                <a:gd name="connsiteY3543" fmla="*/ 80963 h 538123"/>
                <a:gd name="connsiteX3544" fmla="*/ 1304543 w 2593942"/>
                <a:gd name="connsiteY3544" fmla="*/ 82010 h 538123"/>
                <a:gd name="connsiteX3545" fmla="*/ 1308544 w 2593942"/>
                <a:gd name="connsiteY3545" fmla="*/ 86201 h 538123"/>
                <a:gd name="connsiteX3546" fmla="*/ 1308639 w 2593942"/>
                <a:gd name="connsiteY3546" fmla="*/ 86106 h 538123"/>
                <a:gd name="connsiteX3547" fmla="*/ 1311401 w 2593942"/>
                <a:gd name="connsiteY3547" fmla="*/ 82582 h 538123"/>
                <a:gd name="connsiteX3548" fmla="*/ 1319879 w 2593942"/>
                <a:gd name="connsiteY3548" fmla="*/ 80581 h 538123"/>
                <a:gd name="connsiteX3549" fmla="*/ 1319593 w 2593942"/>
                <a:gd name="connsiteY3549" fmla="*/ 80391 h 538123"/>
                <a:gd name="connsiteX3550" fmla="*/ 1315783 w 2593942"/>
                <a:gd name="connsiteY3550" fmla="*/ 78200 h 538123"/>
                <a:gd name="connsiteX3551" fmla="*/ 1321784 w 2593942"/>
                <a:gd name="connsiteY3551" fmla="*/ 70866 h 538123"/>
                <a:gd name="connsiteX3552" fmla="*/ 1320355 w 2593942"/>
                <a:gd name="connsiteY3552" fmla="*/ 69056 h 538123"/>
                <a:gd name="connsiteX3553" fmla="*/ 1318164 w 2593942"/>
                <a:gd name="connsiteY3553" fmla="*/ 68389 h 538123"/>
                <a:gd name="connsiteX3554" fmla="*/ 1273778 w 2593942"/>
                <a:gd name="connsiteY3554" fmla="*/ 68104 h 538123"/>
                <a:gd name="connsiteX3555" fmla="*/ 1269110 w 2593942"/>
                <a:gd name="connsiteY3555" fmla="*/ 68389 h 538123"/>
                <a:gd name="connsiteX3556" fmla="*/ 1264538 w 2593942"/>
                <a:gd name="connsiteY3556" fmla="*/ 70390 h 538123"/>
                <a:gd name="connsiteX3557" fmla="*/ 1259395 w 2593942"/>
                <a:gd name="connsiteY3557" fmla="*/ 68485 h 538123"/>
                <a:gd name="connsiteX3558" fmla="*/ 1262919 w 2593942"/>
                <a:gd name="connsiteY3558" fmla="*/ 73533 h 538123"/>
                <a:gd name="connsiteX3559" fmla="*/ 1267205 w 2593942"/>
                <a:gd name="connsiteY3559" fmla="*/ 77533 h 538123"/>
                <a:gd name="connsiteX3560" fmla="*/ 1278159 w 2593942"/>
                <a:gd name="connsiteY3560" fmla="*/ 79820 h 538123"/>
                <a:gd name="connsiteX3561" fmla="*/ 1276349 w 2593942"/>
                <a:gd name="connsiteY3561" fmla="*/ 77343 h 538123"/>
                <a:gd name="connsiteX3562" fmla="*/ 1273873 w 2593942"/>
                <a:gd name="connsiteY3562" fmla="*/ 68675 h 538123"/>
                <a:gd name="connsiteX3563" fmla="*/ 969168 w 2593942"/>
                <a:gd name="connsiteY3563" fmla="*/ 68104 h 538123"/>
                <a:gd name="connsiteX3564" fmla="*/ 960024 w 2593942"/>
                <a:gd name="connsiteY3564" fmla="*/ 72104 h 538123"/>
                <a:gd name="connsiteX3565" fmla="*/ 965072 w 2593942"/>
                <a:gd name="connsiteY3565" fmla="*/ 72771 h 538123"/>
                <a:gd name="connsiteX3566" fmla="*/ 969168 w 2593942"/>
                <a:gd name="connsiteY3566" fmla="*/ 68104 h 538123"/>
                <a:gd name="connsiteX3567" fmla="*/ 670750 w 2593942"/>
                <a:gd name="connsiteY3567" fmla="*/ 67723 h 538123"/>
                <a:gd name="connsiteX3568" fmla="*/ 671131 w 2593942"/>
                <a:gd name="connsiteY3568" fmla="*/ 71723 h 538123"/>
                <a:gd name="connsiteX3569" fmla="*/ 673131 w 2593942"/>
                <a:gd name="connsiteY3569" fmla="*/ 74866 h 538123"/>
                <a:gd name="connsiteX3570" fmla="*/ 672845 w 2593942"/>
                <a:gd name="connsiteY3570" fmla="*/ 76200 h 538123"/>
                <a:gd name="connsiteX3571" fmla="*/ 681227 w 2593942"/>
                <a:gd name="connsiteY3571" fmla="*/ 80963 h 538123"/>
                <a:gd name="connsiteX3572" fmla="*/ 683894 w 2593942"/>
                <a:gd name="connsiteY3572" fmla="*/ 76009 h 538123"/>
                <a:gd name="connsiteX3573" fmla="*/ 684561 w 2593942"/>
                <a:gd name="connsiteY3573" fmla="*/ 74676 h 538123"/>
                <a:gd name="connsiteX3574" fmla="*/ 684085 w 2593942"/>
                <a:gd name="connsiteY3574" fmla="*/ 71628 h 538123"/>
                <a:gd name="connsiteX3575" fmla="*/ 678846 w 2593942"/>
                <a:gd name="connsiteY3575" fmla="*/ 71342 h 538123"/>
                <a:gd name="connsiteX3576" fmla="*/ 670750 w 2593942"/>
                <a:gd name="connsiteY3576" fmla="*/ 67723 h 538123"/>
                <a:gd name="connsiteX3577" fmla="*/ 1163192 w 2593942"/>
                <a:gd name="connsiteY3577" fmla="*/ 67628 h 538123"/>
                <a:gd name="connsiteX3578" fmla="*/ 1160525 w 2593942"/>
                <a:gd name="connsiteY3578" fmla="*/ 70866 h 538123"/>
                <a:gd name="connsiteX3579" fmla="*/ 1160716 w 2593942"/>
                <a:gd name="connsiteY3579" fmla="*/ 73533 h 538123"/>
                <a:gd name="connsiteX3580" fmla="*/ 1162621 w 2593942"/>
                <a:gd name="connsiteY3580" fmla="*/ 75533 h 538123"/>
                <a:gd name="connsiteX3581" fmla="*/ 1166717 w 2593942"/>
                <a:gd name="connsiteY3581" fmla="*/ 73247 h 538123"/>
                <a:gd name="connsiteX3582" fmla="*/ 1163192 w 2593942"/>
                <a:gd name="connsiteY3582" fmla="*/ 67628 h 538123"/>
                <a:gd name="connsiteX3583" fmla="*/ 633221 w 2593942"/>
                <a:gd name="connsiteY3583" fmla="*/ 67246 h 538123"/>
                <a:gd name="connsiteX3584" fmla="*/ 631602 w 2593942"/>
                <a:gd name="connsiteY3584" fmla="*/ 71914 h 538123"/>
                <a:gd name="connsiteX3585" fmla="*/ 632269 w 2593942"/>
                <a:gd name="connsiteY3585" fmla="*/ 74200 h 538123"/>
                <a:gd name="connsiteX3586" fmla="*/ 632459 w 2593942"/>
                <a:gd name="connsiteY3586" fmla="*/ 74771 h 538123"/>
                <a:gd name="connsiteX3587" fmla="*/ 644842 w 2593942"/>
                <a:gd name="connsiteY3587" fmla="*/ 73723 h 538123"/>
                <a:gd name="connsiteX3588" fmla="*/ 644937 w 2593942"/>
                <a:gd name="connsiteY3588" fmla="*/ 72009 h 538123"/>
                <a:gd name="connsiteX3589" fmla="*/ 645223 w 2593942"/>
                <a:gd name="connsiteY3589" fmla="*/ 67628 h 538123"/>
                <a:gd name="connsiteX3590" fmla="*/ 633221 w 2593942"/>
                <a:gd name="connsiteY3590" fmla="*/ 67246 h 538123"/>
                <a:gd name="connsiteX3591" fmla="*/ 1108995 w 2593942"/>
                <a:gd name="connsiteY3591" fmla="*/ 66865 h 538123"/>
                <a:gd name="connsiteX3592" fmla="*/ 1104423 w 2593942"/>
                <a:gd name="connsiteY3592" fmla="*/ 68294 h 538123"/>
                <a:gd name="connsiteX3593" fmla="*/ 1102423 w 2593942"/>
                <a:gd name="connsiteY3593" fmla="*/ 69628 h 538123"/>
                <a:gd name="connsiteX3594" fmla="*/ 1097851 w 2593942"/>
                <a:gd name="connsiteY3594" fmla="*/ 72580 h 538123"/>
                <a:gd name="connsiteX3595" fmla="*/ 1102804 w 2593942"/>
                <a:gd name="connsiteY3595" fmla="*/ 80200 h 538123"/>
                <a:gd name="connsiteX3596" fmla="*/ 1107852 w 2593942"/>
                <a:gd name="connsiteY3596" fmla="*/ 82487 h 538123"/>
                <a:gd name="connsiteX3597" fmla="*/ 1107852 w 2593942"/>
                <a:gd name="connsiteY3597" fmla="*/ 78200 h 538123"/>
                <a:gd name="connsiteX3598" fmla="*/ 1108328 w 2593942"/>
                <a:gd name="connsiteY3598" fmla="*/ 77914 h 538123"/>
                <a:gd name="connsiteX3599" fmla="*/ 1111186 w 2593942"/>
                <a:gd name="connsiteY3599" fmla="*/ 76200 h 538123"/>
                <a:gd name="connsiteX3600" fmla="*/ 1115186 w 2593942"/>
                <a:gd name="connsiteY3600" fmla="*/ 71914 h 538123"/>
                <a:gd name="connsiteX3601" fmla="*/ 1108995 w 2593942"/>
                <a:gd name="connsiteY3601" fmla="*/ 66865 h 538123"/>
                <a:gd name="connsiteX3602" fmla="*/ 591407 w 2593942"/>
                <a:gd name="connsiteY3602" fmla="*/ 66675 h 538123"/>
                <a:gd name="connsiteX3603" fmla="*/ 590644 w 2593942"/>
                <a:gd name="connsiteY3603" fmla="*/ 67342 h 538123"/>
                <a:gd name="connsiteX3604" fmla="*/ 586168 w 2593942"/>
                <a:gd name="connsiteY3604" fmla="*/ 71152 h 538123"/>
                <a:gd name="connsiteX3605" fmla="*/ 574166 w 2593942"/>
                <a:gd name="connsiteY3605" fmla="*/ 72771 h 538123"/>
                <a:gd name="connsiteX3606" fmla="*/ 577595 w 2593942"/>
                <a:gd name="connsiteY3606" fmla="*/ 75629 h 538123"/>
                <a:gd name="connsiteX3607" fmla="*/ 579310 w 2593942"/>
                <a:gd name="connsiteY3607" fmla="*/ 75629 h 538123"/>
                <a:gd name="connsiteX3608" fmla="*/ 585692 w 2593942"/>
                <a:gd name="connsiteY3608" fmla="*/ 75629 h 538123"/>
                <a:gd name="connsiteX3609" fmla="*/ 593693 w 2593942"/>
                <a:gd name="connsiteY3609" fmla="*/ 71723 h 538123"/>
                <a:gd name="connsiteX3610" fmla="*/ 594074 w 2593942"/>
                <a:gd name="connsiteY3610" fmla="*/ 70580 h 538123"/>
                <a:gd name="connsiteX3611" fmla="*/ 591407 w 2593942"/>
                <a:gd name="connsiteY3611" fmla="*/ 66675 h 538123"/>
                <a:gd name="connsiteX3612" fmla="*/ 534352 w 2593942"/>
                <a:gd name="connsiteY3612" fmla="*/ 66484 h 538123"/>
                <a:gd name="connsiteX3613" fmla="*/ 526637 w 2593942"/>
                <a:gd name="connsiteY3613" fmla="*/ 73152 h 538123"/>
                <a:gd name="connsiteX3614" fmla="*/ 532923 w 2593942"/>
                <a:gd name="connsiteY3614" fmla="*/ 70485 h 538123"/>
                <a:gd name="connsiteX3615" fmla="*/ 537686 w 2593942"/>
                <a:gd name="connsiteY3615" fmla="*/ 71438 h 538123"/>
                <a:gd name="connsiteX3616" fmla="*/ 539400 w 2593942"/>
                <a:gd name="connsiteY3616" fmla="*/ 69342 h 538123"/>
                <a:gd name="connsiteX3617" fmla="*/ 537304 w 2593942"/>
                <a:gd name="connsiteY3617" fmla="*/ 67437 h 538123"/>
                <a:gd name="connsiteX3618" fmla="*/ 2456783 w 2593942"/>
                <a:gd name="connsiteY3618" fmla="*/ 66294 h 538123"/>
                <a:gd name="connsiteX3619" fmla="*/ 2450115 w 2593942"/>
                <a:gd name="connsiteY3619" fmla="*/ 73057 h 538123"/>
                <a:gd name="connsiteX3620" fmla="*/ 2450496 w 2593942"/>
                <a:gd name="connsiteY3620" fmla="*/ 73247 h 538123"/>
                <a:gd name="connsiteX3621" fmla="*/ 2454211 w 2593942"/>
                <a:gd name="connsiteY3621" fmla="*/ 75533 h 538123"/>
                <a:gd name="connsiteX3622" fmla="*/ 2452973 w 2593942"/>
                <a:gd name="connsiteY3622" fmla="*/ 79343 h 538123"/>
                <a:gd name="connsiteX3623" fmla="*/ 2457068 w 2593942"/>
                <a:gd name="connsiteY3623" fmla="*/ 67532 h 538123"/>
                <a:gd name="connsiteX3624" fmla="*/ 2456783 w 2593942"/>
                <a:gd name="connsiteY3624" fmla="*/ 66294 h 538123"/>
                <a:gd name="connsiteX3625" fmla="*/ 1678400 w 2593942"/>
                <a:gd name="connsiteY3625" fmla="*/ 66104 h 538123"/>
                <a:gd name="connsiteX3626" fmla="*/ 1672970 w 2593942"/>
                <a:gd name="connsiteY3626" fmla="*/ 68008 h 538123"/>
                <a:gd name="connsiteX3627" fmla="*/ 1690687 w 2593942"/>
                <a:gd name="connsiteY3627" fmla="*/ 72676 h 538123"/>
                <a:gd name="connsiteX3628" fmla="*/ 1692878 w 2593942"/>
                <a:gd name="connsiteY3628" fmla="*/ 73628 h 538123"/>
                <a:gd name="connsiteX3629" fmla="*/ 1692687 w 2593942"/>
                <a:gd name="connsiteY3629" fmla="*/ 70961 h 538123"/>
                <a:gd name="connsiteX3630" fmla="*/ 1688210 w 2593942"/>
                <a:gd name="connsiteY3630" fmla="*/ 68771 h 538123"/>
                <a:gd name="connsiteX3631" fmla="*/ 1678400 w 2593942"/>
                <a:gd name="connsiteY3631" fmla="*/ 66104 h 538123"/>
                <a:gd name="connsiteX3632" fmla="*/ 1571243 w 2593942"/>
                <a:gd name="connsiteY3632" fmla="*/ 66008 h 538123"/>
                <a:gd name="connsiteX3633" fmla="*/ 1564385 w 2593942"/>
                <a:gd name="connsiteY3633" fmla="*/ 66865 h 538123"/>
                <a:gd name="connsiteX3634" fmla="*/ 1561909 w 2593942"/>
                <a:gd name="connsiteY3634" fmla="*/ 74771 h 538123"/>
                <a:gd name="connsiteX3635" fmla="*/ 1569624 w 2593942"/>
                <a:gd name="connsiteY3635" fmla="*/ 74200 h 538123"/>
                <a:gd name="connsiteX3636" fmla="*/ 1571243 w 2593942"/>
                <a:gd name="connsiteY3636" fmla="*/ 71818 h 538123"/>
                <a:gd name="connsiteX3637" fmla="*/ 1572386 w 2593942"/>
                <a:gd name="connsiteY3637" fmla="*/ 70199 h 538123"/>
                <a:gd name="connsiteX3638" fmla="*/ 1571243 w 2593942"/>
                <a:gd name="connsiteY3638" fmla="*/ 66008 h 538123"/>
                <a:gd name="connsiteX3639" fmla="*/ 1253108 w 2593942"/>
                <a:gd name="connsiteY3639" fmla="*/ 65913 h 538123"/>
                <a:gd name="connsiteX3640" fmla="*/ 1246631 w 2593942"/>
                <a:gd name="connsiteY3640" fmla="*/ 68485 h 538123"/>
                <a:gd name="connsiteX3641" fmla="*/ 1235773 w 2593942"/>
                <a:gd name="connsiteY3641" fmla="*/ 67151 h 538123"/>
                <a:gd name="connsiteX3642" fmla="*/ 1235487 w 2593942"/>
                <a:gd name="connsiteY3642" fmla="*/ 67342 h 538123"/>
                <a:gd name="connsiteX3643" fmla="*/ 1233011 w 2593942"/>
                <a:gd name="connsiteY3643" fmla="*/ 68961 h 538123"/>
                <a:gd name="connsiteX3644" fmla="*/ 1234344 w 2593942"/>
                <a:gd name="connsiteY3644" fmla="*/ 71342 h 538123"/>
                <a:gd name="connsiteX3645" fmla="*/ 1237964 w 2593942"/>
                <a:gd name="connsiteY3645" fmla="*/ 71723 h 538123"/>
                <a:gd name="connsiteX3646" fmla="*/ 1251680 w 2593942"/>
                <a:gd name="connsiteY3646" fmla="*/ 72104 h 538123"/>
                <a:gd name="connsiteX3647" fmla="*/ 1255109 w 2593942"/>
                <a:gd name="connsiteY3647" fmla="*/ 71152 h 538123"/>
                <a:gd name="connsiteX3648" fmla="*/ 1255585 w 2593942"/>
                <a:gd name="connsiteY3648" fmla="*/ 71056 h 538123"/>
                <a:gd name="connsiteX3649" fmla="*/ 1253108 w 2593942"/>
                <a:gd name="connsiteY3649" fmla="*/ 65913 h 538123"/>
                <a:gd name="connsiteX3650" fmla="*/ 1138332 w 2593942"/>
                <a:gd name="connsiteY3650" fmla="*/ 65818 h 538123"/>
                <a:gd name="connsiteX3651" fmla="*/ 1132808 w 2593942"/>
                <a:gd name="connsiteY3651" fmla="*/ 68961 h 538123"/>
                <a:gd name="connsiteX3652" fmla="*/ 1138332 w 2593942"/>
                <a:gd name="connsiteY3652" fmla="*/ 74771 h 538123"/>
                <a:gd name="connsiteX3653" fmla="*/ 1138332 w 2593942"/>
                <a:gd name="connsiteY3653" fmla="*/ 65818 h 538123"/>
                <a:gd name="connsiteX3654" fmla="*/ 1792604 w 2593942"/>
                <a:gd name="connsiteY3654" fmla="*/ 65246 h 538123"/>
                <a:gd name="connsiteX3655" fmla="*/ 1789556 w 2593942"/>
                <a:gd name="connsiteY3655" fmla="*/ 66199 h 538123"/>
                <a:gd name="connsiteX3656" fmla="*/ 1789937 w 2593942"/>
                <a:gd name="connsiteY3656" fmla="*/ 69247 h 538123"/>
                <a:gd name="connsiteX3657" fmla="*/ 1776031 w 2593942"/>
                <a:gd name="connsiteY3657" fmla="*/ 68389 h 538123"/>
                <a:gd name="connsiteX3658" fmla="*/ 1772792 w 2593942"/>
                <a:gd name="connsiteY3658" fmla="*/ 72485 h 538123"/>
                <a:gd name="connsiteX3659" fmla="*/ 1778317 w 2593942"/>
                <a:gd name="connsiteY3659" fmla="*/ 75343 h 538123"/>
                <a:gd name="connsiteX3660" fmla="*/ 1784508 w 2593942"/>
                <a:gd name="connsiteY3660" fmla="*/ 74295 h 538123"/>
                <a:gd name="connsiteX3661" fmla="*/ 1784889 w 2593942"/>
                <a:gd name="connsiteY3661" fmla="*/ 74200 h 538123"/>
                <a:gd name="connsiteX3662" fmla="*/ 1788318 w 2593942"/>
                <a:gd name="connsiteY3662" fmla="*/ 73342 h 538123"/>
                <a:gd name="connsiteX3663" fmla="*/ 1794605 w 2593942"/>
                <a:gd name="connsiteY3663" fmla="*/ 80486 h 538123"/>
                <a:gd name="connsiteX3664" fmla="*/ 1799177 w 2593942"/>
                <a:gd name="connsiteY3664" fmla="*/ 79915 h 538123"/>
                <a:gd name="connsiteX3665" fmla="*/ 1799843 w 2593942"/>
                <a:gd name="connsiteY3665" fmla="*/ 78867 h 538123"/>
                <a:gd name="connsiteX3666" fmla="*/ 1801748 w 2593942"/>
                <a:gd name="connsiteY3666" fmla="*/ 75819 h 538123"/>
                <a:gd name="connsiteX3667" fmla="*/ 1807654 w 2593942"/>
                <a:gd name="connsiteY3667" fmla="*/ 77724 h 538123"/>
                <a:gd name="connsiteX3668" fmla="*/ 1809654 w 2593942"/>
                <a:gd name="connsiteY3668" fmla="*/ 79724 h 538123"/>
                <a:gd name="connsiteX3669" fmla="*/ 1811845 w 2593942"/>
                <a:gd name="connsiteY3669" fmla="*/ 79343 h 538123"/>
                <a:gd name="connsiteX3670" fmla="*/ 1812607 w 2593942"/>
                <a:gd name="connsiteY3670" fmla="*/ 77629 h 538123"/>
                <a:gd name="connsiteX3671" fmla="*/ 1805273 w 2593942"/>
                <a:gd name="connsiteY3671" fmla="*/ 66580 h 538123"/>
                <a:gd name="connsiteX3672" fmla="*/ 1792604 w 2593942"/>
                <a:gd name="connsiteY3672" fmla="*/ 65246 h 538123"/>
                <a:gd name="connsiteX3673" fmla="*/ 1200245 w 2593942"/>
                <a:gd name="connsiteY3673" fmla="*/ 64770 h 538123"/>
                <a:gd name="connsiteX3674" fmla="*/ 1181766 w 2593942"/>
                <a:gd name="connsiteY3674" fmla="*/ 65532 h 538123"/>
                <a:gd name="connsiteX3675" fmla="*/ 1192053 w 2593942"/>
                <a:gd name="connsiteY3675" fmla="*/ 69151 h 538123"/>
                <a:gd name="connsiteX3676" fmla="*/ 1195768 w 2593942"/>
                <a:gd name="connsiteY3676" fmla="*/ 74009 h 538123"/>
                <a:gd name="connsiteX3677" fmla="*/ 1195292 w 2593942"/>
                <a:gd name="connsiteY3677" fmla="*/ 75914 h 538123"/>
                <a:gd name="connsiteX3678" fmla="*/ 1195196 w 2593942"/>
                <a:gd name="connsiteY3678" fmla="*/ 76486 h 538123"/>
                <a:gd name="connsiteX3679" fmla="*/ 1199197 w 2593942"/>
                <a:gd name="connsiteY3679" fmla="*/ 77153 h 538123"/>
                <a:gd name="connsiteX3680" fmla="*/ 1199292 w 2593942"/>
                <a:gd name="connsiteY3680" fmla="*/ 76676 h 538123"/>
                <a:gd name="connsiteX3681" fmla="*/ 1199578 w 2593942"/>
                <a:gd name="connsiteY3681" fmla="*/ 74390 h 538123"/>
                <a:gd name="connsiteX3682" fmla="*/ 1202816 w 2593942"/>
                <a:gd name="connsiteY3682" fmla="*/ 70675 h 538123"/>
                <a:gd name="connsiteX3683" fmla="*/ 1209293 w 2593942"/>
                <a:gd name="connsiteY3683" fmla="*/ 68961 h 538123"/>
                <a:gd name="connsiteX3684" fmla="*/ 1200245 w 2593942"/>
                <a:gd name="connsiteY3684" fmla="*/ 64770 h 538123"/>
                <a:gd name="connsiteX3685" fmla="*/ 1299400 w 2593942"/>
                <a:gd name="connsiteY3685" fmla="*/ 64675 h 538123"/>
                <a:gd name="connsiteX3686" fmla="*/ 1292065 w 2593942"/>
                <a:gd name="connsiteY3686" fmla="*/ 66199 h 538123"/>
                <a:gd name="connsiteX3687" fmla="*/ 1290637 w 2593942"/>
                <a:gd name="connsiteY3687" fmla="*/ 68961 h 538123"/>
                <a:gd name="connsiteX3688" fmla="*/ 1304639 w 2593942"/>
                <a:gd name="connsiteY3688" fmla="*/ 72580 h 538123"/>
                <a:gd name="connsiteX3689" fmla="*/ 1304734 w 2593942"/>
                <a:gd name="connsiteY3689" fmla="*/ 69818 h 538123"/>
                <a:gd name="connsiteX3690" fmla="*/ 1304829 w 2593942"/>
                <a:gd name="connsiteY3690" fmla="*/ 67628 h 538123"/>
                <a:gd name="connsiteX3691" fmla="*/ 1299400 w 2593942"/>
                <a:gd name="connsiteY3691" fmla="*/ 64675 h 538123"/>
                <a:gd name="connsiteX3692" fmla="*/ 2110454 w 2593942"/>
                <a:gd name="connsiteY3692" fmla="*/ 64579 h 538123"/>
                <a:gd name="connsiteX3693" fmla="*/ 2117407 w 2593942"/>
                <a:gd name="connsiteY3693" fmla="*/ 68579 h 538123"/>
                <a:gd name="connsiteX3694" fmla="*/ 2117978 w 2593942"/>
                <a:gd name="connsiteY3694" fmla="*/ 75342 h 538123"/>
                <a:gd name="connsiteX3695" fmla="*/ 2124646 w 2593942"/>
                <a:gd name="connsiteY3695" fmla="*/ 70675 h 538123"/>
                <a:gd name="connsiteX3696" fmla="*/ 2126932 w 2593942"/>
                <a:gd name="connsiteY3696" fmla="*/ 74866 h 538123"/>
                <a:gd name="connsiteX3697" fmla="*/ 2121026 w 2593942"/>
                <a:gd name="connsiteY3697" fmla="*/ 79914 h 538123"/>
                <a:gd name="connsiteX3698" fmla="*/ 2119979 w 2593942"/>
                <a:gd name="connsiteY3698" fmla="*/ 80105 h 538123"/>
                <a:gd name="connsiteX3699" fmla="*/ 2116073 w 2593942"/>
                <a:gd name="connsiteY3699" fmla="*/ 78485 h 538123"/>
                <a:gd name="connsiteX3700" fmla="*/ 2114549 w 2593942"/>
                <a:gd name="connsiteY3700" fmla="*/ 77152 h 538123"/>
                <a:gd name="connsiteX3701" fmla="*/ 2113597 w 2593942"/>
                <a:gd name="connsiteY3701" fmla="*/ 76390 h 538123"/>
                <a:gd name="connsiteX3702" fmla="*/ 2106358 w 2593942"/>
                <a:gd name="connsiteY3702" fmla="*/ 76580 h 538123"/>
                <a:gd name="connsiteX3703" fmla="*/ 2105501 w 2593942"/>
                <a:gd name="connsiteY3703" fmla="*/ 71151 h 538123"/>
                <a:gd name="connsiteX3704" fmla="*/ 2107406 w 2593942"/>
                <a:gd name="connsiteY3704" fmla="*/ 71627 h 538123"/>
                <a:gd name="connsiteX3705" fmla="*/ 2109501 w 2593942"/>
                <a:gd name="connsiteY3705" fmla="*/ 72199 h 538123"/>
                <a:gd name="connsiteX3706" fmla="*/ 2112835 w 2593942"/>
                <a:gd name="connsiteY3706" fmla="*/ 70294 h 538123"/>
                <a:gd name="connsiteX3707" fmla="*/ 2112168 w 2593942"/>
                <a:gd name="connsiteY3707" fmla="*/ 68960 h 538123"/>
                <a:gd name="connsiteX3708" fmla="*/ 1221866 w 2593942"/>
                <a:gd name="connsiteY3708" fmla="*/ 64484 h 538123"/>
                <a:gd name="connsiteX3709" fmla="*/ 1216247 w 2593942"/>
                <a:gd name="connsiteY3709" fmla="*/ 65246 h 538123"/>
                <a:gd name="connsiteX3710" fmla="*/ 1215294 w 2593942"/>
                <a:gd name="connsiteY3710" fmla="*/ 66580 h 538123"/>
                <a:gd name="connsiteX3711" fmla="*/ 1216723 w 2593942"/>
                <a:gd name="connsiteY3711" fmla="*/ 70675 h 538123"/>
                <a:gd name="connsiteX3712" fmla="*/ 1212341 w 2593942"/>
                <a:gd name="connsiteY3712" fmla="*/ 74104 h 538123"/>
                <a:gd name="connsiteX3713" fmla="*/ 1212627 w 2593942"/>
                <a:gd name="connsiteY3713" fmla="*/ 74866 h 538123"/>
                <a:gd name="connsiteX3714" fmla="*/ 1227010 w 2593942"/>
                <a:gd name="connsiteY3714" fmla="*/ 69437 h 538123"/>
                <a:gd name="connsiteX3715" fmla="*/ 1224819 w 2593942"/>
                <a:gd name="connsiteY3715" fmla="*/ 67342 h 538123"/>
                <a:gd name="connsiteX3716" fmla="*/ 1222438 w 2593942"/>
                <a:gd name="connsiteY3716" fmla="*/ 65056 h 538123"/>
                <a:gd name="connsiteX3717" fmla="*/ 449389 w 2593942"/>
                <a:gd name="connsiteY3717" fmla="*/ 63437 h 538123"/>
                <a:gd name="connsiteX3718" fmla="*/ 439768 w 2593942"/>
                <a:gd name="connsiteY3718" fmla="*/ 64579 h 538123"/>
                <a:gd name="connsiteX3719" fmla="*/ 436435 w 2593942"/>
                <a:gd name="connsiteY3719" fmla="*/ 66199 h 538123"/>
                <a:gd name="connsiteX3720" fmla="*/ 432625 w 2593942"/>
                <a:gd name="connsiteY3720" fmla="*/ 68961 h 538123"/>
                <a:gd name="connsiteX3721" fmla="*/ 439197 w 2593942"/>
                <a:gd name="connsiteY3721" fmla="*/ 71628 h 538123"/>
                <a:gd name="connsiteX3722" fmla="*/ 449389 w 2593942"/>
                <a:gd name="connsiteY3722" fmla="*/ 71247 h 538123"/>
                <a:gd name="connsiteX3723" fmla="*/ 449008 w 2593942"/>
                <a:gd name="connsiteY3723" fmla="*/ 68961 h 538123"/>
                <a:gd name="connsiteX3724" fmla="*/ 448341 w 2593942"/>
                <a:gd name="connsiteY3724" fmla="*/ 65246 h 538123"/>
                <a:gd name="connsiteX3725" fmla="*/ 449389 w 2593942"/>
                <a:gd name="connsiteY3725" fmla="*/ 63437 h 538123"/>
                <a:gd name="connsiteX3726" fmla="*/ 1733549 w 2593942"/>
                <a:gd name="connsiteY3726" fmla="*/ 63151 h 538123"/>
                <a:gd name="connsiteX3727" fmla="*/ 1729358 w 2593942"/>
                <a:gd name="connsiteY3727" fmla="*/ 64865 h 538123"/>
                <a:gd name="connsiteX3728" fmla="*/ 1725358 w 2593942"/>
                <a:gd name="connsiteY3728" fmla="*/ 64484 h 538123"/>
                <a:gd name="connsiteX3729" fmla="*/ 1725167 w 2593942"/>
                <a:gd name="connsiteY3729" fmla="*/ 68580 h 538123"/>
                <a:gd name="connsiteX3730" fmla="*/ 1724786 w 2593942"/>
                <a:gd name="connsiteY3730" fmla="*/ 70199 h 538123"/>
                <a:gd name="connsiteX3731" fmla="*/ 1727358 w 2593942"/>
                <a:gd name="connsiteY3731" fmla="*/ 72104 h 538123"/>
                <a:gd name="connsiteX3732" fmla="*/ 1738883 w 2593942"/>
                <a:gd name="connsiteY3732" fmla="*/ 66104 h 538123"/>
                <a:gd name="connsiteX3733" fmla="*/ 1737931 w 2593942"/>
                <a:gd name="connsiteY3733" fmla="*/ 64198 h 538123"/>
                <a:gd name="connsiteX3734" fmla="*/ 1733549 w 2593942"/>
                <a:gd name="connsiteY3734" fmla="*/ 63151 h 538123"/>
                <a:gd name="connsiteX3735" fmla="*/ 1648205 w 2593942"/>
                <a:gd name="connsiteY3735" fmla="*/ 63151 h 538123"/>
                <a:gd name="connsiteX3736" fmla="*/ 1642967 w 2593942"/>
                <a:gd name="connsiteY3736" fmla="*/ 67913 h 538123"/>
                <a:gd name="connsiteX3737" fmla="*/ 1644967 w 2593942"/>
                <a:gd name="connsiteY3737" fmla="*/ 69342 h 538123"/>
                <a:gd name="connsiteX3738" fmla="*/ 1647062 w 2593942"/>
                <a:gd name="connsiteY3738" fmla="*/ 69913 h 538123"/>
                <a:gd name="connsiteX3739" fmla="*/ 1647062 w 2593942"/>
                <a:gd name="connsiteY3739" fmla="*/ 71152 h 538123"/>
                <a:gd name="connsiteX3740" fmla="*/ 1651158 w 2593942"/>
                <a:gd name="connsiteY3740" fmla="*/ 72580 h 538123"/>
                <a:gd name="connsiteX3741" fmla="*/ 1653444 w 2593942"/>
                <a:gd name="connsiteY3741" fmla="*/ 72104 h 538123"/>
                <a:gd name="connsiteX3742" fmla="*/ 1656778 w 2593942"/>
                <a:gd name="connsiteY3742" fmla="*/ 71342 h 538123"/>
                <a:gd name="connsiteX3743" fmla="*/ 1657444 w 2593942"/>
                <a:gd name="connsiteY3743" fmla="*/ 70390 h 538123"/>
                <a:gd name="connsiteX3744" fmla="*/ 1654873 w 2593942"/>
                <a:gd name="connsiteY3744" fmla="*/ 68675 h 538123"/>
                <a:gd name="connsiteX3745" fmla="*/ 1653158 w 2593942"/>
                <a:gd name="connsiteY3745" fmla="*/ 67246 h 538123"/>
                <a:gd name="connsiteX3746" fmla="*/ 1648205 w 2593942"/>
                <a:gd name="connsiteY3746" fmla="*/ 63151 h 538123"/>
                <a:gd name="connsiteX3747" fmla="*/ 1096136 w 2593942"/>
                <a:gd name="connsiteY3747" fmla="*/ 62865 h 538123"/>
                <a:gd name="connsiteX3748" fmla="*/ 1092517 w 2593942"/>
                <a:gd name="connsiteY3748" fmla="*/ 64103 h 538123"/>
                <a:gd name="connsiteX3749" fmla="*/ 1085849 w 2593942"/>
                <a:gd name="connsiteY3749" fmla="*/ 65056 h 538123"/>
                <a:gd name="connsiteX3750" fmla="*/ 1082420 w 2593942"/>
                <a:gd name="connsiteY3750" fmla="*/ 65151 h 538123"/>
                <a:gd name="connsiteX3751" fmla="*/ 1087564 w 2593942"/>
                <a:gd name="connsiteY3751" fmla="*/ 71533 h 538123"/>
                <a:gd name="connsiteX3752" fmla="*/ 1088516 w 2593942"/>
                <a:gd name="connsiteY3752" fmla="*/ 72295 h 538123"/>
                <a:gd name="connsiteX3753" fmla="*/ 1091564 w 2593942"/>
                <a:gd name="connsiteY3753" fmla="*/ 73342 h 538123"/>
                <a:gd name="connsiteX3754" fmla="*/ 1093469 w 2593942"/>
                <a:gd name="connsiteY3754" fmla="*/ 71342 h 538123"/>
                <a:gd name="connsiteX3755" fmla="*/ 1092231 w 2593942"/>
                <a:gd name="connsiteY3755" fmla="*/ 67437 h 538123"/>
                <a:gd name="connsiteX3756" fmla="*/ 1096136 w 2593942"/>
                <a:gd name="connsiteY3756" fmla="*/ 62865 h 538123"/>
                <a:gd name="connsiteX3757" fmla="*/ 1814321 w 2593942"/>
                <a:gd name="connsiteY3757" fmla="*/ 62198 h 538123"/>
                <a:gd name="connsiteX3758" fmla="*/ 1813464 w 2593942"/>
                <a:gd name="connsiteY3758" fmla="*/ 69532 h 538123"/>
                <a:gd name="connsiteX3759" fmla="*/ 1818893 w 2593942"/>
                <a:gd name="connsiteY3759" fmla="*/ 76295 h 538123"/>
                <a:gd name="connsiteX3760" fmla="*/ 1827085 w 2593942"/>
                <a:gd name="connsiteY3760" fmla="*/ 80391 h 538123"/>
                <a:gd name="connsiteX3761" fmla="*/ 1831371 w 2593942"/>
                <a:gd name="connsiteY3761" fmla="*/ 85249 h 538123"/>
                <a:gd name="connsiteX3762" fmla="*/ 1834610 w 2593942"/>
                <a:gd name="connsiteY3762" fmla="*/ 86011 h 538123"/>
                <a:gd name="connsiteX3763" fmla="*/ 1838515 w 2593942"/>
                <a:gd name="connsiteY3763" fmla="*/ 81248 h 538123"/>
                <a:gd name="connsiteX3764" fmla="*/ 1839086 w 2593942"/>
                <a:gd name="connsiteY3764" fmla="*/ 76581 h 538123"/>
                <a:gd name="connsiteX3765" fmla="*/ 1834990 w 2593942"/>
                <a:gd name="connsiteY3765" fmla="*/ 67151 h 538123"/>
                <a:gd name="connsiteX3766" fmla="*/ 1828418 w 2593942"/>
                <a:gd name="connsiteY3766" fmla="*/ 67246 h 538123"/>
                <a:gd name="connsiteX3767" fmla="*/ 1823942 w 2593942"/>
                <a:gd name="connsiteY3767" fmla="*/ 64675 h 538123"/>
                <a:gd name="connsiteX3768" fmla="*/ 1814321 w 2593942"/>
                <a:gd name="connsiteY3768" fmla="*/ 62198 h 538123"/>
                <a:gd name="connsiteX3769" fmla="*/ 1855469 w 2593942"/>
                <a:gd name="connsiteY3769" fmla="*/ 61817 h 538123"/>
                <a:gd name="connsiteX3770" fmla="*/ 1852802 w 2593942"/>
                <a:gd name="connsiteY3770" fmla="*/ 69532 h 538123"/>
                <a:gd name="connsiteX3771" fmla="*/ 1854993 w 2593942"/>
                <a:gd name="connsiteY3771" fmla="*/ 71247 h 538123"/>
                <a:gd name="connsiteX3772" fmla="*/ 1856612 w 2593942"/>
                <a:gd name="connsiteY3772" fmla="*/ 73819 h 538123"/>
                <a:gd name="connsiteX3773" fmla="*/ 1858898 w 2593942"/>
                <a:gd name="connsiteY3773" fmla="*/ 77724 h 538123"/>
                <a:gd name="connsiteX3774" fmla="*/ 1864232 w 2593942"/>
                <a:gd name="connsiteY3774" fmla="*/ 75438 h 538123"/>
                <a:gd name="connsiteX3775" fmla="*/ 1859946 w 2593942"/>
                <a:gd name="connsiteY3775" fmla="*/ 80010 h 538123"/>
                <a:gd name="connsiteX3776" fmla="*/ 1856707 w 2593942"/>
                <a:gd name="connsiteY3776" fmla="*/ 80486 h 538123"/>
                <a:gd name="connsiteX3777" fmla="*/ 1859375 w 2593942"/>
                <a:gd name="connsiteY3777" fmla="*/ 81534 h 538123"/>
                <a:gd name="connsiteX3778" fmla="*/ 1870328 w 2593942"/>
                <a:gd name="connsiteY3778" fmla="*/ 82772 h 538123"/>
                <a:gd name="connsiteX3779" fmla="*/ 1869471 w 2593942"/>
                <a:gd name="connsiteY3779" fmla="*/ 78296 h 538123"/>
                <a:gd name="connsiteX3780" fmla="*/ 1874615 w 2593942"/>
                <a:gd name="connsiteY3780" fmla="*/ 73438 h 538123"/>
                <a:gd name="connsiteX3781" fmla="*/ 1875281 w 2593942"/>
                <a:gd name="connsiteY3781" fmla="*/ 73533 h 538123"/>
                <a:gd name="connsiteX3782" fmla="*/ 1879663 w 2593942"/>
                <a:gd name="connsiteY3782" fmla="*/ 71628 h 538123"/>
                <a:gd name="connsiteX3783" fmla="*/ 1883187 w 2593942"/>
                <a:gd name="connsiteY3783" fmla="*/ 67056 h 538123"/>
                <a:gd name="connsiteX3784" fmla="*/ 1873948 w 2593942"/>
                <a:gd name="connsiteY3784" fmla="*/ 65056 h 538123"/>
                <a:gd name="connsiteX3785" fmla="*/ 1866994 w 2593942"/>
                <a:gd name="connsiteY3785" fmla="*/ 70580 h 538123"/>
                <a:gd name="connsiteX3786" fmla="*/ 1866804 w 2593942"/>
                <a:gd name="connsiteY3786" fmla="*/ 70104 h 538123"/>
                <a:gd name="connsiteX3787" fmla="*/ 1863851 w 2593942"/>
                <a:gd name="connsiteY3787" fmla="*/ 63817 h 538123"/>
                <a:gd name="connsiteX3788" fmla="*/ 1862994 w 2593942"/>
                <a:gd name="connsiteY3788" fmla="*/ 62770 h 538123"/>
                <a:gd name="connsiteX3789" fmla="*/ 1855469 w 2593942"/>
                <a:gd name="connsiteY3789" fmla="*/ 61817 h 538123"/>
                <a:gd name="connsiteX3790" fmla="*/ 411955 w 2593942"/>
                <a:gd name="connsiteY3790" fmla="*/ 61436 h 538123"/>
                <a:gd name="connsiteX3791" fmla="*/ 410527 w 2593942"/>
                <a:gd name="connsiteY3791" fmla="*/ 63151 h 538123"/>
                <a:gd name="connsiteX3792" fmla="*/ 408812 w 2593942"/>
                <a:gd name="connsiteY3792" fmla="*/ 65341 h 538123"/>
                <a:gd name="connsiteX3793" fmla="*/ 406621 w 2593942"/>
                <a:gd name="connsiteY3793" fmla="*/ 70580 h 538123"/>
                <a:gd name="connsiteX3794" fmla="*/ 407955 w 2593942"/>
                <a:gd name="connsiteY3794" fmla="*/ 70295 h 538123"/>
                <a:gd name="connsiteX3795" fmla="*/ 411765 w 2593942"/>
                <a:gd name="connsiteY3795" fmla="*/ 69532 h 538123"/>
                <a:gd name="connsiteX3796" fmla="*/ 424624 w 2593942"/>
                <a:gd name="connsiteY3796" fmla="*/ 63817 h 538123"/>
                <a:gd name="connsiteX3797" fmla="*/ 427576 w 2593942"/>
                <a:gd name="connsiteY3797" fmla="*/ 67056 h 538123"/>
                <a:gd name="connsiteX3798" fmla="*/ 427672 w 2593942"/>
                <a:gd name="connsiteY3798" fmla="*/ 67246 h 538123"/>
                <a:gd name="connsiteX3799" fmla="*/ 429481 w 2593942"/>
                <a:gd name="connsiteY3799" fmla="*/ 63151 h 538123"/>
                <a:gd name="connsiteX3800" fmla="*/ 428434 w 2593942"/>
                <a:gd name="connsiteY3800" fmla="*/ 63055 h 538123"/>
                <a:gd name="connsiteX3801" fmla="*/ 422623 w 2593942"/>
                <a:gd name="connsiteY3801" fmla="*/ 62579 h 538123"/>
                <a:gd name="connsiteX3802" fmla="*/ 411955 w 2593942"/>
                <a:gd name="connsiteY3802" fmla="*/ 61436 h 538123"/>
                <a:gd name="connsiteX3803" fmla="*/ 1546193 w 2593942"/>
                <a:gd name="connsiteY3803" fmla="*/ 59150 h 538123"/>
                <a:gd name="connsiteX3804" fmla="*/ 1532096 w 2593942"/>
                <a:gd name="connsiteY3804" fmla="*/ 66294 h 538123"/>
                <a:gd name="connsiteX3805" fmla="*/ 1526952 w 2593942"/>
                <a:gd name="connsiteY3805" fmla="*/ 70295 h 538123"/>
                <a:gd name="connsiteX3806" fmla="*/ 1530286 w 2593942"/>
                <a:gd name="connsiteY3806" fmla="*/ 71247 h 538123"/>
                <a:gd name="connsiteX3807" fmla="*/ 1531810 w 2593942"/>
                <a:gd name="connsiteY3807" fmla="*/ 71533 h 538123"/>
                <a:gd name="connsiteX3808" fmla="*/ 1533429 w 2593942"/>
                <a:gd name="connsiteY3808" fmla="*/ 71818 h 538123"/>
                <a:gd name="connsiteX3809" fmla="*/ 1536858 w 2593942"/>
                <a:gd name="connsiteY3809" fmla="*/ 71342 h 538123"/>
                <a:gd name="connsiteX3810" fmla="*/ 1542764 w 2593942"/>
                <a:gd name="connsiteY3810" fmla="*/ 69342 h 538123"/>
                <a:gd name="connsiteX3811" fmla="*/ 1550098 w 2593942"/>
                <a:gd name="connsiteY3811" fmla="*/ 65627 h 538123"/>
                <a:gd name="connsiteX3812" fmla="*/ 1542478 w 2593942"/>
                <a:gd name="connsiteY3812" fmla="*/ 66294 h 538123"/>
                <a:gd name="connsiteX3813" fmla="*/ 1542097 w 2593942"/>
                <a:gd name="connsiteY3813" fmla="*/ 65818 h 538123"/>
                <a:gd name="connsiteX3814" fmla="*/ 1542478 w 2593942"/>
                <a:gd name="connsiteY3814" fmla="*/ 63913 h 538123"/>
                <a:gd name="connsiteX3815" fmla="*/ 1544573 w 2593942"/>
                <a:gd name="connsiteY3815" fmla="*/ 63151 h 538123"/>
                <a:gd name="connsiteX3816" fmla="*/ 1546573 w 2593942"/>
                <a:gd name="connsiteY3816" fmla="*/ 59626 h 538123"/>
                <a:gd name="connsiteX3817" fmla="*/ 1576196 w 2593942"/>
                <a:gd name="connsiteY3817" fmla="*/ 57531 h 538123"/>
                <a:gd name="connsiteX3818" fmla="*/ 1572958 w 2593942"/>
                <a:gd name="connsiteY3818" fmla="*/ 61531 h 538123"/>
                <a:gd name="connsiteX3819" fmla="*/ 1584007 w 2593942"/>
                <a:gd name="connsiteY3819" fmla="*/ 67628 h 538123"/>
                <a:gd name="connsiteX3820" fmla="*/ 1584959 w 2593942"/>
                <a:gd name="connsiteY3820" fmla="*/ 66865 h 538123"/>
                <a:gd name="connsiteX3821" fmla="*/ 1587436 w 2593942"/>
                <a:gd name="connsiteY3821" fmla="*/ 61246 h 538123"/>
                <a:gd name="connsiteX3822" fmla="*/ 1584007 w 2593942"/>
                <a:gd name="connsiteY3822" fmla="*/ 59722 h 538123"/>
                <a:gd name="connsiteX3823" fmla="*/ 1581054 w 2593942"/>
                <a:gd name="connsiteY3823" fmla="*/ 60960 h 538123"/>
                <a:gd name="connsiteX3824" fmla="*/ 2309812 w 2593942"/>
                <a:gd name="connsiteY3824" fmla="*/ 57245 h 538123"/>
                <a:gd name="connsiteX3825" fmla="*/ 2305621 w 2593942"/>
                <a:gd name="connsiteY3825" fmla="*/ 63341 h 538123"/>
                <a:gd name="connsiteX3826" fmla="*/ 2310669 w 2593942"/>
                <a:gd name="connsiteY3826" fmla="*/ 64198 h 538123"/>
                <a:gd name="connsiteX3827" fmla="*/ 2314860 w 2593942"/>
                <a:gd name="connsiteY3827" fmla="*/ 57721 h 538123"/>
                <a:gd name="connsiteX3828" fmla="*/ 2309812 w 2593942"/>
                <a:gd name="connsiteY3828" fmla="*/ 57245 h 538123"/>
                <a:gd name="connsiteX3829" fmla="*/ 326802 w 2593942"/>
                <a:gd name="connsiteY3829" fmla="*/ 55626 h 538123"/>
                <a:gd name="connsiteX3830" fmla="*/ 329564 w 2593942"/>
                <a:gd name="connsiteY3830" fmla="*/ 58864 h 538123"/>
                <a:gd name="connsiteX3831" fmla="*/ 331565 w 2593942"/>
                <a:gd name="connsiteY3831" fmla="*/ 61055 h 538123"/>
                <a:gd name="connsiteX3832" fmla="*/ 333469 w 2593942"/>
                <a:gd name="connsiteY3832" fmla="*/ 63246 h 538123"/>
                <a:gd name="connsiteX3833" fmla="*/ 337470 w 2593942"/>
                <a:gd name="connsiteY3833" fmla="*/ 66389 h 538123"/>
                <a:gd name="connsiteX3834" fmla="*/ 326802 w 2593942"/>
                <a:gd name="connsiteY3834" fmla="*/ 55626 h 538123"/>
                <a:gd name="connsiteX3835" fmla="*/ 1111091 w 2593942"/>
                <a:gd name="connsiteY3835" fmla="*/ 51435 h 538123"/>
                <a:gd name="connsiteX3836" fmla="*/ 1134522 w 2593942"/>
                <a:gd name="connsiteY3836" fmla="*/ 55912 h 538123"/>
                <a:gd name="connsiteX3837" fmla="*/ 1111091 w 2593942"/>
                <a:gd name="connsiteY3837" fmla="*/ 51435 h 538123"/>
                <a:gd name="connsiteX3838" fmla="*/ 2122074 w 2593942"/>
                <a:gd name="connsiteY3838" fmla="*/ 50482 h 538123"/>
                <a:gd name="connsiteX3839" fmla="*/ 2120359 w 2593942"/>
                <a:gd name="connsiteY3839" fmla="*/ 59626 h 538123"/>
                <a:gd name="connsiteX3840" fmla="*/ 2121883 w 2593942"/>
                <a:gd name="connsiteY3840" fmla="*/ 63722 h 538123"/>
                <a:gd name="connsiteX3841" fmla="*/ 2121979 w 2593942"/>
                <a:gd name="connsiteY3841" fmla="*/ 63912 h 538123"/>
                <a:gd name="connsiteX3842" fmla="*/ 2117597 w 2593942"/>
                <a:gd name="connsiteY3842" fmla="*/ 57054 h 538123"/>
                <a:gd name="connsiteX3843" fmla="*/ 2119788 w 2593942"/>
                <a:gd name="connsiteY3843" fmla="*/ 53816 h 538123"/>
                <a:gd name="connsiteX3844" fmla="*/ 340327 w 2593942"/>
                <a:gd name="connsiteY3844" fmla="*/ 50482 h 538123"/>
                <a:gd name="connsiteX3845" fmla="*/ 337851 w 2593942"/>
                <a:gd name="connsiteY3845" fmla="*/ 50578 h 538123"/>
                <a:gd name="connsiteX3846" fmla="*/ 337184 w 2593942"/>
                <a:gd name="connsiteY3846" fmla="*/ 50578 h 538123"/>
                <a:gd name="connsiteX3847" fmla="*/ 336422 w 2593942"/>
                <a:gd name="connsiteY3847" fmla="*/ 53530 h 538123"/>
                <a:gd name="connsiteX3848" fmla="*/ 350138 w 2593942"/>
                <a:gd name="connsiteY3848" fmla="*/ 64484 h 538123"/>
                <a:gd name="connsiteX3849" fmla="*/ 354043 w 2593942"/>
                <a:gd name="connsiteY3849" fmla="*/ 62674 h 538123"/>
                <a:gd name="connsiteX3850" fmla="*/ 347852 w 2593942"/>
                <a:gd name="connsiteY3850" fmla="*/ 56388 h 538123"/>
                <a:gd name="connsiteX3851" fmla="*/ 340327 w 2593942"/>
                <a:gd name="connsiteY3851" fmla="*/ 50482 h 538123"/>
                <a:gd name="connsiteX3852" fmla="*/ 274700 w 2593942"/>
                <a:gd name="connsiteY3852" fmla="*/ 49721 h 538123"/>
                <a:gd name="connsiteX3853" fmla="*/ 266985 w 2593942"/>
                <a:gd name="connsiteY3853" fmla="*/ 55150 h 538123"/>
                <a:gd name="connsiteX3854" fmla="*/ 267080 w 2593942"/>
                <a:gd name="connsiteY3854" fmla="*/ 56293 h 538123"/>
                <a:gd name="connsiteX3855" fmla="*/ 269176 w 2593942"/>
                <a:gd name="connsiteY3855" fmla="*/ 56769 h 538123"/>
                <a:gd name="connsiteX3856" fmla="*/ 271462 w 2593942"/>
                <a:gd name="connsiteY3856" fmla="*/ 53912 h 538123"/>
                <a:gd name="connsiteX3857" fmla="*/ 271843 w 2593942"/>
                <a:gd name="connsiteY3857" fmla="*/ 53435 h 538123"/>
                <a:gd name="connsiteX3858" fmla="*/ 273843 w 2593942"/>
                <a:gd name="connsiteY3858" fmla="*/ 54483 h 538123"/>
                <a:gd name="connsiteX3859" fmla="*/ 280320 w 2593942"/>
                <a:gd name="connsiteY3859" fmla="*/ 56293 h 538123"/>
                <a:gd name="connsiteX3860" fmla="*/ 282606 w 2593942"/>
                <a:gd name="connsiteY3860" fmla="*/ 54769 h 538123"/>
                <a:gd name="connsiteX3861" fmla="*/ 283654 w 2593942"/>
                <a:gd name="connsiteY3861" fmla="*/ 54102 h 538123"/>
                <a:gd name="connsiteX3862" fmla="*/ 282987 w 2593942"/>
                <a:gd name="connsiteY3862" fmla="*/ 51816 h 538123"/>
                <a:gd name="connsiteX3863" fmla="*/ 279367 w 2593942"/>
                <a:gd name="connsiteY3863" fmla="*/ 51911 h 538123"/>
                <a:gd name="connsiteX3864" fmla="*/ 278320 w 2593942"/>
                <a:gd name="connsiteY3864" fmla="*/ 49911 h 538123"/>
                <a:gd name="connsiteX3865" fmla="*/ 274700 w 2593942"/>
                <a:gd name="connsiteY3865" fmla="*/ 49721 h 538123"/>
                <a:gd name="connsiteX3866" fmla="*/ 191833 w 2593942"/>
                <a:gd name="connsiteY3866" fmla="*/ 49625 h 538123"/>
                <a:gd name="connsiteX3867" fmla="*/ 196786 w 2593942"/>
                <a:gd name="connsiteY3867" fmla="*/ 51053 h 538123"/>
                <a:gd name="connsiteX3868" fmla="*/ 196310 w 2593942"/>
                <a:gd name="connsiteY3868" fmla="*/ 51720 h 538123"/>
                <a:gd name="connsiteX3869" fmla="*/ 194405 w 2593942"/>
                <a:gd name="connsiteY3869" fmla="*/ 54387 h 538123"/>
                <a:gd name="connsiteX3870" fmla="*/ 189547 w 2593942"/>
                <a:gd name="connsiteY3870" fmla="*/ 57435 h 538123"/>
                <a:gd name="connsiteX3871" fmla="*/ 185070 w 2593942"/>
                <a:gd name="connsiteY3871" fmla="*/ 53625 h 538123"/>
                <a:gd name="connsiteX3872" fmla="*/ 187070 w 2593942"/>
                <a:gd name="connsiteY3872" fmla="*/ 50577 h 538123"/>
                <a:gd name="connsiteX3873" fmla="*/ 188023 w 2593942"/>
                <a:gd name="connsiteY3873" fmla="*/ 51053 h 538123"/>
                <a:gd name="connsiteX3874" fmla="*/ 191642 w 2593942"/>
                <a:gd name="connsiteY3874" fmla="*/ 50387 h 538123"/>
                <a:gd name="connsiteX3875" fmla="*/ 1432750 w 2593942"/>
                <a:gd name="connsiteY3875" fmla="*/ 47625 h 538123"/>
                <a:gd name="connsiteX3876" fmla="*/ 1425701 w 2593942"/>
                <a:gd name="connsiteY3876" fmla="*/ 51911 h 538123"/>
                <a:gd name="connsiteX3877" fmla="*/ 1426559 w 2593942"/>
                <a:gd name="connsiteY3877" fmla="*/ 54197 h 538123"/>
                <a:gd name="connsiteX3878" fmla="*/ 1427892 w 2593942"/>
                <a:gd name="connsiteY3878" fmla="*/ 57626 h 538123"/>
                <a:gd name="connsiteX3879" fmla="*/ 1435226 w 2593942"/>
                <a:gd name="connsiteY3879" fmla="*/ 69532 h 538123"/>
                <a:gd name="connsiteX3880" fmla="*/ 1434940 w 2593942"/>
                <a:gd name="connsiteY3880" fmla="*/ 72485 h 538123"/>
                <a:gd name="connsiteX3881" fmla="*/ 1435607 w 2593942"/>
                <a:gd name="connsiteY3881" fmla="*/ 65818 h 538123"/>
                <a:gd name="connsiteX3882" fmla="*/ 1443704 w 2593942"/>
                <a:gd name="connsiteY3882" fmla="*/ 61150 h 538123"/>
                <a:gd name="connsiteX3883" fmla="*/ 1443799 w 2593942"/>
                <a:gd name="connsiteY3883" fmla="*/ 60103 h 538123"/>
                <a:gd name="connsiteX3884" fmla="*/ 1444180 w 2593942"/>
                <a:gd name="connsiteY3884" fmla="*/ 56959 h 538123"/>
                <a:gd name="connsiteX3885" fmla="*/ 1449704 w 2593942"/>
                <a:gd name="connsiteY3885" fmla="*/ 52006 h 538123"/>
                <a:gd name="connsiteX3886" fmla="*/ 1449323 w 2593942"/>
                <a:gd name="connsiteY3886" fmla="*/ 51721 h 538123"/>
                <a:gd name="connsiteX3887" fmla="*/ 1446847 w 2593942"/>
                <a:gd name="connsiteY3887" fmla="*/ 51435 h 538123"/>
                <a:gd name="connsiteX3888" fmla="*/ 1444180 w 2593942"/>
                <a:gd name="connsiteY3888" fmla="*/ 51245 h 538123"/>
                <a:gd name="connsiteX3889" fmla="*/ 1441703 w 2593942"/>
                <a:gd name="connsiteY3889" fmla="*/ 48196 h 538123"/>
                <a:gd name="connsiteX3890" fmla="*/ 1432750 w 2593942"/>
                <a:gd name="connsiteY3890" fmla="*/ 47625 h 538123"/>
                <a:gd name="connsiteX3891" fmla="*/ 2044160 w 2593942"/>
                <a:gd name="connsiteY3891" fmla="*/ 46196 h 538123"/>
                <a:gd name="connsiteX3892" fmla="*/ 2032348 w 2593942"/>
                <a:gd name="connsiteY3892" fmla="*/ 48768 h 538123"/>
                <a:gd name="connsiteX3893" fmla="*/ 2034349 w 2593942"/>
                <a:gd name="connsiteY3893" fmla="*/ 52578 h 538123"/>
                <a:gd name="connsiteX3894" fmla="*/ 2035111 w 2593942"/>
                <a:gd name="connsiteY3894" fmla="*/ 54007 h 538123"/>
                <a:gd name="connsiteX3895" fmla="*/ 2040540 w 2593942"/>
                <a:gd name="connsiteY3895" fmla="*/ 53054 h 538123"/>
                <a:gd name="connsiteX3896" fmla="*/ 2047398 w 2593942"/>
                <a:gd name="connsiteY3896" fmla="*/ 48196 h 538123"/>
                <a:gd name="connsiteX3897" fmla="*/ 2044160 w 2593942"/>
                <a:gd name="connsiteY3897" fmla="*/ 46196 h 538123"/>
                <a:gd name="connsiteX3898" fmla="*/ 224313 w 2593942"/>
                <a:gd name="connsiteY3898" fmla="*/ 39433 h 538123"/>
                <a:gd name="connsiteX3899" fmla="*/ 215074 w 2593942"/>
                <a:gd name="connsiteY3899" fmla="*/ 39719 h 538123"/>
                <a:gd name="connsiteX3900" fmla="*/ 212978 w 2593942"/>
                <a:gd name="connsiteY3900" fmla="*/ 40576 h 538123"/>
                <a:gd name="connsiteX3901" fmla="*/ 212216 w 2593942"/>
                <a:gd name="connsiteY3901" fmla="*/ 40862 h 538123"/>
                <a:gd name="connsiteX3902" fmla="*/ 213645 w 2593942"/>
                <a:gd name="connsiteY3902" fmla="*/ 43815 h 538123"/>
                <a:gd name="connsiteX3903" fmla="*/ 219741 w 2593942"/>
                <a:gd name="connsiteY3903" fmla="*/ 46768 h 538123"/>
                <a:gd name="connsiteX3904" fmla="*/ 223741 w 2593942"/>
                <a:gd name="connsiteY3904" fmla="*/ 56388 h 538123"/>
                <a:gd name="connsiteX3905" fmla="*/ 222694 w 2593942"/>
                <a:gd name="connsiteY3905" fmla="*/ 56769 h 538123"/>
                <a:gd name="connsiteX3906" fmla="*/ 221551 w 2593942"/>
                <a:gd name="connsiteY3906" fmla="*/ 57245 h 538123"/>
                <a:gd name="connsiteX3907" fmla="*/ 222694 w 2593942"/>
                <a:gd name="connsiteY3907" fmla="*/ 61055 h 538123"/>
                <a:gd name="connsiteX3908" fmla="*/ 223551 w 2593942"/>
                <a:gd name="connsiteY3908" fmla="*/ 60770 h 538123"/>
                <a:gd name="connsiteX3909" fmla="*/ 226504 w 2593942"/>
                <a:gd name="connsiteY3909" fmla="*/ 59912 h 538123"/>
                <a:gd name="connsiteX3910" fmla="*/ 232885 w 2593942"/>
                <a:gd name="connsiteY3910" fmla="*/ 58769 h 538123"/>
                <a:gd name="connsiteX3911" fmla="*/ 236791 w 2593942"/>
                <a:gd name="connsiteY3911" fmla="*/ 64294 h 538123"/>
                <a:gd name="connsiteX3912" fmla="*/ 240982 w 2593942"/>
                <a:gd name="connsiteY3912" fmla="*/ 56864 h 538123"/>
                <a:gd name="connsiteX3913" fmla="*/ 235362 w 2593942"/>
                <a:gd name="connsiteY3913" fmla="*/ 55531 h 538123"/>
                <a:gd name="connsiteX3914" fmla="*/ 234981 w 2593942"/>
                <a:gd name="connsiteY3914" fmla="*/ 55436 h 538123"/>
                <a:gd name="connsiteX3915" fmla="*/ 242029 w 2593942"/>
                <a:gd name="connsiteY3915" fmla="*/ 56102 h 538123"/>
                <a:gd name="connsiteX3916" fmla="*/ 245554 w 2593942"/>
                <a:gd name="connsiteY3916" fmla="*/ 57626 h 538123"/>
                <a:gd name="connsiteX3917" fmla="*/ 246982 w 2593942"/>
                <a:gd name="connsiteY3917" fmla="*/ 58293 h 538123"/>
                <a:gd name="connsiteX3918" fmla="*/ 250792 w 2593942"/>
                <a:gd name="connsiteY3918" fmla="*/ 58103 h 538123"/>
                <a:gd name="connsiteX3919" fmla="*/ 249364 w 2593942"/>
                <a:gd name="connsiteY3919" fmla="*/ 56007 h 538123"/>
                <a:gd name="connsiteX3920" fmla="*/ 251269 w 2593942"/>
                <a:gd name="connsiteY3920" fmla="*/ 53435 h 538123"/>
                <a:gd name="connsiteX3921" fmla="*/ 253840 w 2593942"/>
                <a:gd name="connsiteY3921" fmla="*/ 53912 h 538123"/>
                <a:gd name="connsiteX3922" fmla="*/ 255555 w 2593942"/>
                <a:gd name="connsiteY3922" fmla="*/ 53721 h 538123"/>
                <a:gd name="connsiteX3923" fmla="*/ 255841 w 2593942"/>
                <a:gd name="connsiteY3923" fmla="*/ 53149 h 538123"/>
                <a:gd name="connsiteX3924" fmla="*/ 250983 w 2593942"/>
                <a:gd name="connsiteY3924" fmla="*/ 47054 h 538123"/>
                <a:gd name="connsiteX3925" fmla="*/ 248030 w 2593942"/>
                <a:gd name="connsiteY3925" fmla="*/ 45148 h 538123"/>
                <a:gd name="connsiteX3926" fmla="*/ 247649 w 2593942"/>
                <a:gd name="connsiteY3926" fmla="*/ 44958 h 538123"/>
                <a:gd name="connsiteX3927" fmla="*/ 241934 w 2593942"/>
                <a:gd name="connsiteY3927" fmla="*/ 46482 h 538123"/>
                <a:gd name="connsiteX3928" fmla="*/ 240220 w 2593942"/>
                <a:gd name="connsiteY3928" fmla="*/ 45053 h 538123"/>
                <a:gd name="connsiteX3929" fmla="*/ 237934 w 2593942"/>
                <a:gd name="connsiteY3929" fmla="*/ 43148 h 538123"/>
                <a:gd name="connsiteX3930" fmla="*/ 228980 w 2593942"/>
                <a:gd name="connsiteY3930" fmla="*/ 44101 h 538123"/>
                <a:gd name="connsiteX3931" fmla="*/ 221265 w 2593942"/>
                <a:gd name="connsiteY3931" fmla="*/ 46958 h 538123"/>
                <a:gd name="connsiteX3932" fmla="*/ 222979 w 2593942"/>
                <a:gd name="connsiteY3932" fmla="*/ 42672 h 538123"/>
                <a:gd name="connsiteX3933" fmla="*/ 2280285 w 2593942"/>
                <a:gd name="connsiteY3933" fmla="*/ 37528 h 538123"/>
                <a:gd name="connsiteX3934" fmla="*/ 2286666 w 2593942"/>
                <a:gd name="connsiteY3934" fmla="*/ 45719 h 538123"/>
                <a:gd name="connsiteX3935" fmla="*/ 2283904 w 2593942"/>
                <a:gd name="connsiteY3935" fmla="*/ 46767 h 538123"/>
                <a:gd name="connsiteX3936" fmla="*/ 2282285 w 2593942"/>
                <a:gd name="connsiteY3936" fmla="*/ 45433 h 538123"/>
                <a:gd name="connsiteX3937" fmla="*/ 2281332 w 2593942"/>
                <a:gd name="connsiteY3937" fmla="*/ 44576 h 538123"/>
                <a:gd name="connsiteX3938" fmla="*/ 2277903 w 2593942"/>
                <a:gd name="connsiteY3938" fmla="*/ 41433 h 538123"/>
                <a:gd name="connsiteX3939" fmla="*/ 2280285 w 2593942"/>
                <a:gd name="connsiteY3939" fmla="*/ 37528 h 538123"/>
                <a:gd name="connsiteX3940" fmla="*/ 2189511 w 2593942"/>
                <a:gd name="connsiteY3940" fmla="*/ 36861 h 538123"/>
                <a:gd name="connsiteX3941" fmla="*/ 2186654 w 2593942"/>
                <a:gd name="connsiteY3941" fmla="*/ 38861 h 538123"/>
                <a:gd name="connsiteX3942" fmla="*/ 2184939 w 2593942"/>
                <a:gd name="connsiteY3942" fmla="*/ 39433 h 538123"/>
                <a:gd name="connsiteX3943" fmla="*/ 2179700 w 2593942"/>
                <a:gd name="connsiteY3943" fmla="*/ 38480 h 538123"/>
                <a:gd name="connsiteX3944" fmla="*/ 2178557 w 2593942"/>
                <a:gd name="connsiteY3944" fmla="*/ 39624 h 538123"/>
                <a:gd name="connsiteX3945" fmla="*/ 2185987 w 2593942"/>
                <a:gd name="connsiteY3945" fmla="*/ 44005 h 538123"/>
                <a:gd name="connsiteX3946" fmla="*/ 2188749 w 2593942"/>
                <a:gd name="connsiteY3946" fmla="*/ 43338 h 538123"/>
                <a:gd name="connsiteX3947" fmla="*/ 2189797 w 2593942"/>
                <a:gd name="connsiteY3947" fmla="*/ 43052 h 538123"/>
                <a:gd name="connsiteX3948" fmla="*/ 2189511 w 2593942"/>
                <a:gd name="connsiteY3948" fmla="*/ 36861 h 538123"/>
                <a:gd name="connsiteX3949" fmla="*/ 1919858 w 2593942"/>
                <a:gd name="connsiteY3949" fmla="*/ 34480 h 538123"/>
                <a:gd name="connsiteX3950" fmla="*/ 1913381 w 2593942"/>
                <a:gd name="connsiteY3950" fmla="*/ 36004 h 538123"/>
                <a:gd name="connsiteX3951" fmla="*/ 1912976 w 2593942"/>
                <a:gd name="connsiteY3951" fmla="*/ 38555 h 538123"/>
                <a:gd name="connsiteX3952" fmla="*/ 1912619 w 2593942"/>
                <a:gd name="connsiteY3952" fmla="*/ 38767 h 538123"/>
                <a:gd name="connsiteX3953" fmla="*/ 1912858 w 2593942"/>
                <a:gd name="connsiteY3953" fmla="*/ 39300 h 538123"/>
                <a:gd name="connsiteX3954" fmla="*/ 1912560 w 2593942"/>
                <a:gd name="connsiteY3954" fmla="*/ 41183 h 538123"/>
                <a:gd name="connsiteX3955" fmla="*/ 1914810 w 2593942"/>
                <a:gd name="connsiteY3955" fmla="*/ 43720 h 538123"/>
                <a:gd name="connsiteX3956" fmla="*/ 1913857 w 2593942"/>
                <a:gd name="connsiteY3956" fmla="*/ 41529 h 538123"/>
                <a:gd name="connsiteX3957" fmla="*/ 1912858 w 2593942"/>
                <a:gd name="connsiteY3957" fmla="*/ 39300 h 538123"/>
                <a:gd name="connsiteX3958" fmla="*/ 1912976 w 2593942"/>
                <a:gd name="connsiteY3958" fmla="*/ 38555 h 538123"/>
                <a:gd name="connsiteX3959" fmla="*/ 2072830 w 2593942"/>
                <a:gd name="connsiteY3959" fmla="*/ 34195 h 538123"/>
                <a:gd name="connsiteX3960" fmla="*/ 2080165 w 2593942"/>
                <a:gd name="connsiteY3960" fmla="*/ 39814 h 538123"/>
                <a:gd name="connsiteX3961" fmla="*/ 2078260 w 2593942"/>
                <a:gd name="connsiteY3961" fmla="*/ 40005 h 538123"/>
                <a:gd name="connsiteX3962" fmla="*/ 2077498 w 2593942"/>
                <a:gd name="connsiteY3962" fmla="*/ 40100 h 538123"/>
                <a:gd name="connsiteX3963" fmla="*/ 2070735 w 2593942"/>
                <a:gd name="connsiteY3963" fmla="*/ 43053 h 538123"/>
                <a:gd name="connsiteX3964" fmla="*/ 2069497 w 2593942"/>
                <a:gd name="connsiteY3964" fmla="*/ 38767 h 538123"/>
                <a:gd name="connsiteX3965" fmla="*/ 2072830 w 2593942"/>
                <a:gd name="connsiteY3965" fmla="*/ 34195 h 538123"/>
                <a:gd name="connsiteX3966" fmla="*/ 1929860 w 2593942"/>
                <a:gd name="connsiteY3966" fmla="*/ 33242 h 538123"/>
                <a:gd name="connsiteX3967" fmla="*/ 1929764 w 2593942"/>
                <a:gd name="connsiteY3967" fmla="*/ 38862 h 538123"/>
                <a:gd name="connsiteX3968" fmla="*/ 1931479 w 2593942"/>
                <a:gd name="connsiteY3968" fmla="*/ 40957 h 538123"/>
                <a:gd name="connsiteX3969" fmla="*/ 1934527 w 2593942"/>
                <a:gd name="connsiteY3969" fmla="*/ 42005 h 538123"/>
                <a:gd name="connsiteX3970" fmla="*/ 1936336 w 2593942"/>
                <a:gd name="connsiteY3970" fmla="*/ 38862 h 538123"/>
                <a:gd name="connsiteX3971" fmla="*/ 1934051 w 2593942"/>
                <a:gd name="connsiteY3971" fmla="*/ 35528 h 538123"/>
                <a:gd name="connsiteX3972" fmla="*/ 1933955 w 2593942"/>
                <a:gd name="connsiteY3972" fmla="*/ 35338 h 538123"/>
                <a:gd name="connsiteX3973" fmla="*/ 1938337 w 2593942"/>
                <a:gd name="connsiteY3973" fmla="*/ 36862 h 538123"/>
                <a:gd name="connsiteX3974" fmla="*/ 1938908 w 2593942"/>
                <a:gd name="connsiteY3974" fmla="*/ 34195 h 538123"/>
                <a:gd name="connsiteX3975" fmla="*/ 1939099 w 2593942"/>
                <a:gd name="connsiteY3975" fmla="*/ 33528 h 538123"/>
                <a:gd name="connsiteX3976" fmla="*/ 1929860 w 2593942"/>
                <a:gd name="connsiteY3976" fmla="*/ 33242 h 538123"/>
                <a:gd name="connsiteX3977" fmla="*/ 1875186 w 2593942"/>
                <a:gd name="connsiteY3977" fmla="*/ 32956 h 538123"/>
                <a:gd name="connsiteX3978" fmla="*/ 1862994 w 2593942"/>
                <a:gd name="connsiteY3978" fmla="*/ 33147 h 538123"/>
                <a:gd name="connsiteX3979" fmla="*/ 1859565 w 2593942"/>
                <a:gd name="connsiteY3979" fmla="*/ 35052 h 538123"/>
                <a:gd name="connsiteX3980" fmla="*/ 1865375 w 2593942"/>
                <a:gd name="connsiteY3980" fmla="*/ 39624 h 538123"/>
                <a:gd name="connsiteX3981" fmla="*/ 1869090 w 2593942"/>
                <a:gd name="connsiteY3981" fmla="*/ 35052 h 538123"/>
                <a:gd name="connsiteX3982" fmla="*/ 1869471 w 2593942"/>
                <a:gd name="connsiteY3982" fmla="*/ 34480 h 538123"/>
                <a:gd name="connsiteX3983" fmla="*/ 1871662 w 2593942"/>
                <a:gd name="connsiteY3983" fmla="*/ 35052 h 538123"/>
                <a:gd name="connsiteX3984" fmla="*/ 1874519 w 2593942"/>
                <a:gd name="connsiteY3984" fmla="*/ 36766 h 538123"/>
                <a:gd name="connsiteX3985" fmla="*/ 1875186 w 2593942"/>
                <a:gd name="connsiteY3985" fmla="*/ 32956 h 538123"/>
                <a:gd name="connsiteX3986" fmla="*/ 2111883 w 2593942"/>
                <a:gd name="connsiteY3986" fmla="*/ 32670 h 538123"/>
                <a:gd name="connsiteX3987" fmla="*/ 2119122 w 2593942"/>
                <a:gd name="connsiteY3987" fmla="*/ 33528 h 538123"/>
                <a:gd name="connsiteX3988" fmla="*/ 2129409 w 2593942"/>
                <a:gd name="connsiteY3988" fmla="*/ 35147 h 538123"/>
                <a:gd name="connsiteX3989" fmla="*/ 2132838 w 2593942"/>
                <a:gd name="connsiteY3989" fmla="*/ 36480 h 538123"/>
                <a:gd name="connsiteX3990" fmla="*/ 2136838 w 2593942"/>
                <a:gd name="connsiteY3990" fmla="*/ 45720 h 538123"/>
                <a:gd name="connsiteX3991" fmla="*/ 2132552 w 2593942"/>
                <a:gd name="connsiteY3991" fmla="*/ 47434 h 538123"/>
                <a:gd name="connsiteX3992" fmla="*/ 2132266 w 2593942"/>
                <a:gd name="connsiteY3992" fmla="*/ 49434 h 538123"/>
                <a:gd name="connsiteX3993" fmla="*/ 2132076 w 2593942"/>
                <a:gd name="connsiteY3993" fmla="*/ 50482 h 538123"/>
                <a:gd name="connsiteX3994" fmla="*/ 2124170 w 2593942"/>
                <a:gd name="connsiteY3994" fmla="*/ 49529 h 538123"/>
                <a:gd name="connsiteX3995" fmla="*/ 2114359 w 2593942"/>
                <a:gd name="connsiteY3995" fmla="*/ 50292 h 538123"/>
                <a:gd name="connsiteX3996" fmla="*/ 2104739 w 2593942"/>
                <a:gd name="connsiteY3996" fmla="*/ 39147 h 538123"/>
                <a:gd name="connsiteX3997" fmla="*/ 2109216 w 2593942"/>
                <a:gd name="connsiteY3997" fmla="*/ 34480 h 538123"/>
                <a:gd name="connsiteX3998" fmla="*/ 2109882 w 2593942"/>
                <a:gd name="connsiteY3998" fmla="*/ 33813 h 538123"/>
                <a:gd name="connsiteX3999" fmla="*/ 2111883 w 2593942"/>
                <a:gd name="connsiteY3999" fmla="*/ 32670 h 538123"/>
                <a:gd name="connsiteX4000" fmla="*/ 1850802 w 2593942"/>
                <a:gd name="connsiteY4000" fmla="*/ 32195 h 538123"/>
                <a:gd name="connsiteX4001" fmla="*/ 1840515 w 2593942"/>
                <a:gd name="connsiteY4001" fmla="*/ 34290 h 538123"/>
                <a:gd name="connsiteX4002" fmla="*/ 1843468 w 2593942"/>
                <a:gd name="connsiteY4002" fmla="*/ 36671 h 538123"/>
                <a:gd name="connsiteX4003" fmla="*/ 1846421 w 2593942"/>
                <a:gd name="connsiteY4003" fmla="*/ 40862 h 538123"/>
                <a:gd name="connsiteX4004" fmla="*/ 1846706 w 2593942"/>
                <a:gd name="connsiteY4004" fmla="*/ 41243 h 538123"/>
                <a:gd name="connsiteX4005" fmla="*/ 1850135 w 2593942"/>
                <a:gd name="connsiteY4005" fmla="*/ 37814 h 538123"/>
                <a:gd name="connsiteX4006" fmla="*/ 1853374 w 2593942"/>
                <a:gd name="connsiteY4006" fmla="*/ 37052 h 538123"/>
                <a:gd name="connsiteX4007" fmla="*/ 1854040 w 2593942"/>
                <a:gd name="connsiteY4007" fmla="*/ 36957 h 538123"/>
                <a:gd name="connsiteX4008" fmla="*/ 1850802 w 2593942"/>
                <a:gd name="connsiteY4008" fmla="*/ 32195 h 538123"/>
                <a:gd name="connsiteX4009" fmla="*/ 322040 w 2593942"/>
                <a:gd name="connsiteY4009" fmla="*/ 32195 h 538123"/>
                <a:gd name="connsiteX4010" fmla="*/ 312705 w 2593942"/>
                <a:gd name="connsiteY4010" fmla="*/ 35338 h 538123"/>
                <a:gd name="connsiteX4011" fmla="*/ 312515 w 2593942"/>
                <a:gd name="connsiteY4011" fmla="*/ 35338 h 538123"/>
                <a:gd name="connsiteX4012" fmla="*/ 314515 w 2593942"/>
                <a:gd name="connsiteY4012" fmla="*/ 37719 h 538123"/>
                <a:gd name="connsiteX4013" fmla="*/ 326040 w 2593942"/>
                <a:gd name="connsiteY4013" fmla="*/ 36957 h 538123"/>
                <a:gd name="connsiteX4014" fmla="*/ 325468 w 2593942"/>
                <a:gd name="connsiteY4014" fmla="*/ 36004 h 538123"/>
                <a:gd name="connsiteX4015" fmla="*/ 322040 w 2593942"/>
                <a:gd name="connsiteY4015" fmla="*/ 32195 h 538123"/>
                <a:gd name="connsiteX4016" fmla="*/ 2183129 w 2593942"/>
                <a:gd name="connsiteY4016" fmla="*/ 32003 h 538123"/>
                <a:gd name="connsiteX4017" fmla="*/ 2187225 w 2593942"/>
                <a:gd name="connsiteY4017" fmla="*/ 34004 h 538123"/>
                <a:gd name="connsiteX4018" fmla="*/ 2193988 w 2593942"/>
                <a:gd name="connsiteY4018" fmla="*/ 33146 h 538123"/>
                <a:gd name="connsiteX4019" fmla="*/ 2196274 w 2593942"/>
                <a:gd name="connsiteY4019" fmla="*/ 37814 h 538123"/>
                <a:gd name="connsiteX4020" fmla="*/ 2200560 w 2593942"/>
                <a:gd name="connsiteY4020" fmla="*/ 35337 h 538123"/>
                <a:gd name="connsiteX4021" fmla="*/ 2211038 w 2593942"/>
                <a:gd name="connsiteY4021" fmla="*/ 33146 h 538123"/>
                <a:gd name="connsiteX4022" fmla="*/ 2218182 w 2593942"/>
                <a:gd name="connsiteY4022" fmla="*/ 38957 h 538123"/>
                <a:gd name="connsiteX4023" fmla="*/ 2219420 w 2593942"/>
                <a:gd name="connsiteY4023" fmla="*/ 42386 h 538123"/>
                <a:gd name="connsiteX4024" fmla="*/ 2216372 w 2593942"/>
                <a:gd name="connsiteY4024" fmla="*/ 51434 h 538123"/>
                <a:gd name="connsiteX4025" fmla="*/ 2207704 w 2593942"/>
                <a:gd name="connsiteY4025" fmla="*/ 54292 h 538123"/>
                <a:gd name="connsiteX4026" fmla="*/ 2207323 w 2593942"/>
                <a:gd name="connsiteY4026" fmla="*/ 53435 h 538123"/>
                <a:gd name="connsiteX4027" fmla="*/ 2206847 w 2593942"/>
                <a:gd name="connsiteY4027" fmla="*/ 52387 h 538123"/>
                <a:gd name="connsiteX4028" fmla="*/ 2202941 w 2593942"/>
                <a:gd name="connsiteY4028" fmla="*/ 51911 h 538123"/>
                <a:gd name="connsiteX4029" fmla="*/ 2202370 w 2593942"/>
                <a:gd name="connsiteY4029" fmla="*/ 52863 h 538123"/>
                <a:gd name="connsiteX4030" fmla="*/ 2201608 w 2593942"/>
                <a:gd name="connsiteY4030" fmla="*/ 54006 h 538123"/>
                <a:gd name="connsiteX4031" fmla="*/ 2197512 w 2593942"/>
                <a:gd name="connsiteY4031" fmla="*/ 55149 h 538123"/>
                <a:gd name="connsiteX4032" fmla="*/ 2195417 w 2593942"/>
                <a:gd name="connsiteY4032" fmla="*/ 56578 h 538123"/>
                <a:gd name="connsiteX4033" fmla="*/ 2191321 w 2593942"/>
                <a:gd name="connsiteY4033" fmla="*/ 55054 h 538123"/>
                <a:gd name="connsiteX4034" fmla="*/ 2189130 w 2593942"/>
                <a:gd name="connsiteY4034" fmla="*/ 53530 h 538123"/>
                <a:gd name="connsiteX4035" fmla="*/ 2180272 w 2593942"/>
                <a:gd name="connsiteY4035" fmla="*/ 51053 h 538123"/>
                <a:gd name="connsiteX4036" fmla="*/ 2171699 w 2593942"/>
                <a:gd name="connsiteY4036" fmla="*/ 59435 h 538123"/>
                <a:gd name="connsiteX4037" fmla="*/ 2168556 w 2593942"/>
                <a:gd name="connsiteY4037" fmla="*/ 58674 h 538123"/>
                <a:gd name="connsiteX4038" fmla="*/ 2161508 w 2593942"/>
                <a:gd name="connsiteY4038" fmla="*/ 56864 h 538123"/>
                <a:gd name="connsiteX4039" fmla="*/ 2150649 w 2593942"/>
                <a:gd name="connsiteY4039" fmla="*/ 60959 h 538123"/>
                <a:gd name="connsiteX4040" fmla="*/ 2145982 w 2593942"/>
                <a:gd name="connsiteY4040" fmla="*/ 56197 h 538123"/>
                <a:gd name="connsiteX4041" fmla="*/ 2154650 w 2593942"/>
                <a:gd name="connsiteY4041" fmla="*/ 49529 h 538123"/>
                <a:gd name="connsiteX4042" fmla="*/ 2156936 w 2593942"/>
                <a:gd name="connsiteY4042" fmla="*/ 50768 h 538123"/>
                <a:gd name="connsiteX4043" fmla="*/ 2161412 w 2593942"/>
                <a:gd name="connsiteY4043" fmla="*/ 53244 h 538123"/>
                <a:gd name="connsiteX4044" fmla="*/ 2153411 w 2593942"/>
                <a:gd name="connsiteY4044" fmla="*/ 45338 h 538123"/>
                <a:gd name="connsiteX4045" fmla="*/ 2149125 w 2593942"/>
                <a:gd name="connsiteY4045" fmla="*/ 44481 h 538123"/>
                <a:gd name="connsiteX4046" fmla="*/ 2149982 w 2593942"/>
                <a:gd name="connsiteY4046" fmla="*/ 44291 h 538123"/>
                <a:gd name="connsiteX4047" fmla="*/ 2155126 w 2593942"/>
                <a:gd name="connsiteY4047" fmla="*/ 44195 h 538123"/>
                <a:gd name="connsiteX4048" fmla="*/ 2156745 w 2593942"/>
                <a:gd name="connsiteY4048" fmla="*/ 44195 h 538123"/>
                <a:gd name="connsiteX4049" fmla="*/ 2160746 w 2593942"/>
                <a:gd name="connsiteY4049" fmla="*/ 43243 h 538123"/>
                <a:gd name="connsiteX4050" fmla="*/ 2160746 w 2593942"/>
                <a:gd name="connsiteY4050" fmla="*/ 42957 h 538123"/>
                <a:gd name="connsiteX4051" fmla="*/ 2160841 w 2593942"/>
                <a:gd name="connsiteY4051" fmla="*/ 41624 h 538123"/>
                <a:gd name="connsiteX4052" fmla="*/ 2156745 w 2593942"/>
                <a:gd name="connsiteY4052" fmla="*/ 38099 h 538123"/>
                <a:gd name="connsiteX4053" fmla="*/ 2148554 w 2593942"/>
                <a:gd name="connsiteY4053" fmla="*/ 37623 h 538123"/>
                <a:gd name="connsiteX4054" fmla="*/ 2152173 w 2593942"/>
                <a:gd name="connsiteY4054" fmla="*/ 35909 h 538123"/>
                <a:gd name="connsiteX4055" fmla="*/ 2154078 w 2593942"/>
                <a:gd name="connsiteY4055" fmla="*/ 35813 h 538123"/>
                <a:gd name="connsiteX4056" fmla="*/ 2156650 w 2593942"/>
                <a:gd name="connsiteY4056" fmla="*/ 35718 h 538123"/>
                <a:gd name="connsiteX4057" fmla="*/ 2164841 w 2593942"/>
                <a:gd name="connsiteY4057" fmla="*/ 40957 h 538123"/>
                <a:gd name="connsiteX4058" fmla="*/ 2166461 w 2593942"/>
                <a:gd name="connsiteY4058" fmla="*/ 43433 h 538123"/>
                <a:gd name="connsiteX4059" fmla="*/ 2169699 w 2593942"/>
                <a:gd name="connsiteY4059" fmla="*/ 44005 h 538123"/>
                <a:gd name="connsiteX4060" fmla="*/ 2170937 w 2593942"/>
                <a:gd name="connsiteY4060" fmla="*/ 41433 h 538123"/>
                <a:gd name="connsiteX4061" fmla="*/ 2168937 w 2593942"/>
                <a:gd name="connsiteY4061" fmla="*/ 39147 h 538123"/>
                <a:gd name="connsiteX4062" fmla="*/ 2174557 w 2593942"/>
                <a:gd name="connsiteY4062" fmla="*/ 36194 h 538123"/>
                <a:gd name="connsiteX4063" fmla="*/ 2183129 w 2593942"/>
                <a:gd name="connsiteY4063" fmla="*/ 32003 h 538123"/>
                <a:gd name="connsiteX4064" fmla="*/ 2222373 w 2593942"/>
                <a:gd name="connsiteY4064" fmla="*/ 31623 h 538123"/>
                <a:gd name="connsiteX4065" fmla="*/ 2223421 w 2593942"/>
                <a:gd name="connsiteY4065" fmla="*/ 31718 h 538123"/>
                <a:gd name="connsiteX4066" fmla="*/ 2232565 w 2593942"/>
                <a:gd name="connsiteY4066" fmla="*/ 35909 h 538123"/>
                <a:gd name="connsiteX4067" fmla="*/ 2249424 w 2593942"/>
                <a:gd name="connsiteY4067" fmla="*/ 36957 h 538123"/>
                <a:gd name="connsiteX4068" fmla="*/ 2261235 w 2593942"/>
                <a:gd name="connsiteY4068" fmla="*/ 35242 h 538123"/>
                <a:gd name="connsiteX4069" fmla="*/ 2272284 w 2593942"/>
                <a:gd name="connsiteY4069" fmla="*/ 37338 h 538123"/>
                <a:gd name="connsiteX4070" fmla="*/ 2274094 w 2593942"/>
                <a:gd name="connsiteY4070" fmla="*/ 39529 h 538123"/>
                <a:gd name="connsiteX4071" fmla="*/ 2273522 w 2593942"/>
                <a:gd name="connsiteY4071" fmla="*/ 41338 h 538123"/>
                <a:gd name="connsiteX4072" fmla="*/ 2273046 w 2593942"/>
                <a:gd name="connsiteY4072" fmla="*/ 41719 h 538123"/>
                <a:gd name="connsiteX4073" fmla="*/ 2267521 w 2593942"/>
                <a:gd name="connsiteY4073" fmla="*/ 40100 h 538123"/>
                <a:gd name="connsiteX4074" fmla="*/ 2248662 w 2593942"/>
                <a:gd name="connsiteY4074" fmla="*/ 45529 h 538123"/>
                <a:gd name="connsiteX4075" fmla="*/ 2242375 w 2593942"/>
                <a:gd name="connsiteY4075" fmla="*/ 49911 h 538123"/>
                <a:gd name="connsiteX4076" fmla="*/ 2240661 w 2593942"/>
                <a:gd name="connsiteY4076" fmla="*/ 48292 h 538123"/>
                <a:gd name="connsiteX4077" fmla="*/ 2230183 w 2593942"/>
                <a:gd name="connsiteY4077" fmla="*/ 45434 h 538123"/>
                <a:gd name="connsiteX4078" fmla="*/ 2225135 w 2593942"/>
                <a:gd name="connsiteY4078" fmla="*/ 43624 h 538123"/>
                <a:gd name="connsiteX4079" fmla="*/ 2220849 w 2593942"/>
                <a:gd name="connsiteY4079" fmla="*/ 35242 h 538123"/>
                <a:gd name="connsiteX4080" fmla="*/ 2222373 w 2593942"/>
                <a:gd name="connsiteY4080" fmla="*/ 31623 h 538123"/>
                <a:gd name="connsiteX4081" fmla="*/ 1579340 w 2593942"/>
                <a:gd name="connsiteY4081" fmla="*/ 30671 h 538123"/>
                <a:gd name="connsiteX4082" fmla="*/ 1582673 w 2593942"/>
                <a:gd name="connsiteY4082" fmla="*/ 37529 h 538123"/>
                <a:gd name="connsiteX4083" fmla="*/ 1585912 w 2593942"/>
                <a:gd name="connsiteY4083" fmla="*/ 36481 h 538123"/>
                <a:gd name="connsiteX4084" fmla="*/ 1586007 w 2593942"/>
                <a:gd name="connsiteY4084" fmla="*/ 34862 h 538123"/>
                <a:gd name="connsiteX4085" fmla="*/ 1586293 w 2593942"/>
                <a:gd name="connsiteY4085" fmla="*/ 31909 h 538123"/>
                <a:gd name="connsiteX4086" fmla="*/ 1579340 w 2593942"/>
                <a:gd name="connsiteY4086" fmla="*/ 30671 h 538123"/>
                <a:gd name="connsiteX4087" fmla="*/ 1774507 w 2593942"/>
                <a:gd name="connsiteY4087" fmla="*/ 30575 h 538123"/>
                <a:gd name="connsiteX4088" fmla="*/ 1769173 w 2593942"/>
                <a:gd name="connsiteY4088" fmla="*/ 30671 h 538123"/>
                <a:gd name="connsiteX4089" fmla="*/ 1765553 w 2593942"/>
                <a:gd name="connsiteY4089" fmla="*/ 31337 h 538123"/>
                <a:gd name="connsiteX4090" fmla="*/ 1765744 w 2593942"/>
                <a:gd name="connsiteY4090" fmla="*/ 34290 h 538123"/>
                <a:gd name="connsiteX4091" fmla="*/ 1766696 w 2593942"/>
                <a:gd name="connsiteY4091" fmla="*/ 39053 h 538123"/>
                <a:gd name="connsiteX4092" fmla="*/ 1781555 w 2593942"/>
                <a:gd name="connsiteY4092" fmla="*/ 37624 h 538123"/>
                <a:gd name="connsiteX4093" fmla="*/ 1782984 w 2593942"/>
                <a:gd name="connsiteY4093" fmla="*/ 34195 h 538123"/>
                <a:gd name="connsiteX4094" fmla="*/ 1782603 w 2593942"/>
                <a:gd name="connsiteY4094" fmla="*/ 31147 h 538123"/>
                <a:gd name="connsiteX4095" fmla="*/ 1778793 w 2593942"/>
                <a:gd name="connsiteY4095" fmla="*/ 30861 h 538123"/>
                <a:gd name="connsiteX4096" fmla="*/ 1774507 w 2593942"/>
                <a:gd name="connsiteY4096" fmla="*/ 30575 h 538123"/>
                <a:gd name="connsiteX4097" fmla="*/ 1798034 w 2593942"/>
                <a:gd name="connsiteY4097" fmla="*/ 30385 h 538123"/>
                <a:gd name="connsiteX4098" fmla="*/ 1786889 w 2593942"/>
                <a:gd name="connsiteY4098" fmla="*/ 34290 h 538123"/>
                <a:gd name="connsiteX4099" fmla="*/ 1787175 w 2593942"/>
                <a:gd name="connsiteY4099" fmla="*/ 34480 h 538123"/>
                <a:gd name="connsiteX4100" fmla="*/ 1790032 w 2593942"/>
                <a:gd name="connsiteY4100" fmla="*/ 36957 h 538123"/>
                <a:gd name="connsiteX4101" fmla="*/ 1799081 w 2593942"/>
                <a:gd name="connsiteY4101" fmla="*/ 40196 h 538123"/>
                <a:gd name="connsiteX4102" fmla="*/ 1799272 w 2593942"/>
                <a:gd name="connsiteY4102" fmla="*/ 39338 h 538123"/>
                <a:gd name="connsiteX4103" fmla="*/ 1799462 w 2593942"/>
                <a:gd name="connsiteY4103" fmla="*/ 38481 h 538123"/>
                <a:gd name="connsiteX4104" fmla="*/ 1801082 w 2593942"/>
                <a:gd name="connsiteY4104" fmla="*/ 36195 h 538123"/>
                <a:gd name="connsiteX4105" fmla="*/ 1802606 w 2593942"/>
                <a:gd name="connsiteY4105" fmla="*/ 35814 h 538123"/>
                <a:gd name="connsiteX4106" fmla="*/ 1803558 w 2593942"/>
                <a:gd name="connsiteY4106" fmla="*/ 35528 h 538123"/>
                <a:gd name="connsiteX4107" fmla="*/ 1803463 w 2593942"/>
                <a:gd name="connsiteY4107" fmla="*/ 32099 h 538123"/>
                <a:gd name="connsiteX4108" fmla="*/ 1802320 w 2593942"/>
                <a:gd name="connsiteY4108" fmla="*/ 31718 h 538123"/>
                <a:gd name="connsiteX4109" fmla="*/ 2199513 w 2593942"/>
                <a:gd name="connsiteY4109" fmla="*/ 24479 h 538123"/>
                <a:gd name="connsiteX4110" fmla="*/ 2203799 w 2593942"/>
                <a:gd name="connsiteY4110" fmla="*/ 28765 h 538123"/>
                <a:gd name="connsiteX4111" fmla="*/ 2190750 w 2593942"/>
                <a:gd name="connsiteY4111" fmla="*/ 26479 h 538123"/>
                <a:gd name="connsiteX4112" fmla="*/ 2189321 w 2593942"/>
                <a:gd name="connsiteY4112" fmla="*/ 24574 h 538123"/>
                <a:gd name="connsiteX4113" fmla="*/ 2199513 w 2593942"/>
                <a:gd name="connsiteY4113" fmla="*/ 24479 h 538123"/>
                <a:gd name="connsiteX4114" fmla="*/ 1948242 w 2593942"/>
                <a:gd name="connsiteY4114" fmla="*/ 23146 h 538123"/>
                <a:gd name="connsiteX4115" fmla="*/ 1956910 w 2593942"/>
                <a:gd name="connsiteY4115" fmla="*/ 23527 h 538123"/>
                <a:gd name="connsiteX4116" fmla="*/ 1954243 w 2593942"/>
                <a:gd name="connsiteY4116" fmla="*/ 26956 h 538123"/>
                <a:gd name="connsiteX4117" fmla="*/ 1945861 w 2593942"/>
                <a:gd name="connsiteY4117" fmla="*/ 25813 h 538123"/>
                <a:gd name="connsiteX4118" fmla="*/ 1948242 w 2593942"/>
                <a:gd name="connsiteY4118" fmla="*/ 23146 h 538123"/>
                <a:gd name="connsiteX4119" fmla="*/ 203929 w 2593942"/>
                <a:gd name="connsiteY4119" fmla="*/ 21622 h 538123"/>
                <a:gd name="connsiteX4120" fmla="*/ 202977 w 2593942"/>
                <a:gd name="connsiteY4120" fmla="*/ 23527 h 538123"/>
                <a:gd name="connsiteX4121" fmla="*/ 193928 w 2593942"/>
                <a:gd name="connsiteY4121" fmla="*/ 32004 h 538123"/>
                <a:gd name="connsiteX4122" fmla="*/ 194309 w 2593942"/>
                <a:gd name="connsiteY4122" fmla="*/ 32671 h 538123"/>
                <a:gd name="connsiteX4123" fmla="*/ 197357 w 2593942"/>
                <a:gd name="connsiteY4123" fmla="*/ 33718 h 538123"/>
                <a:gd name="connsiteX4124" fmla="*/ 200215 w 2593942"/>
                <a:gd name="connsiteY4124" fmla="*/ 32575 h 538123"/>
                <a:gd name="connsiteX4125" fmla="*/ 209359 w 2593942"/>
                <a:gd name="connsiteY4125" fmla="*/ 26670 h 538123"/>
                <a:gd name="connsiteX4126" fmla="*/ 204787 w 2593942"/>
                <a:gd name="connsiteY4126" fmla="*/ 22479 h 538123"/>
                <a:gd name="connsiteX4127" fmla="*/ 1374266 w 2593942"/>
                <a:gd name="connsiteY4127" fmla="*/ 20669 h 538123"/>
                <a:gd name="connsiteX4128" fmla="*/ 1372266 w 2593942"/>
                <a:gd name="connsiteY4128" fmla="*/ 25527 h 538123"/>
                <a:gd name="connsiteX4129" fmla="*/ 1386363 w 2593942"/>
                <a:gd name="connsiteY4129" fmla="*/ 23813 h 538123"/>
                <a:gd name="connsiteX4130" fmla="*/ 1386839 w 2593942"/>
                <a:gd name="connsiteY4130" fmla="*/ 22479 h 538123"/>
                <a:gd name="connsiteX4131" fmla="*/ 1387411 w 2593942"/>
                <a:gd name="connsiteY4131" fmla="*/ 20860 h 538123"/>
                <a:gd name="connsiteX4132" fmla="*/ 1374266 w 2593942"/>
                <a:gd name="connsiteY4132" fmla="*/ 20669 h 538123"/>
                <a:gd name="connsiteX4133" fmla="*/ 864488 w 2593942"/>
                <a:gd name="connsiteY4133" fmla="*/ 20288 h 538123"/>
                <a:gd name="connsiteX4134" fmla="*/ 866965 w 2593942"/>
                <a:gd name="connsiteY4134" fmla="*/ 24193 h 538123"/>
                <a:gd name="connsiteX4135" fmla="*/ 870484 w 2593942"/>
                <a:gd name="connsiteY4135" fmla="*/ 24105 h 538123"/>
                <a:gd name="connsiteX4136" fmla="*/ 871822 w 2593942"/>
                <a:gd name="connsiteY4136" fmla="*/ 26289 h 538123"/>
                <a:gd name="connsiteX4137" fmla="*/ 871028 w 2593942"/>
                <a:gd name="connsiteY4137" fmla="*/ 26970 h 538123"/>
                <a:gd name="connsiteX4138" fmla="*/ 867132 w 2593942"/>
                <a:gd name="connsiteY4138" fmla="*/ 27349 h 538123"/>
                <a:gd name="connsiteX4139" fmla="*/ 859269 w 2593942"/>
                <a:gd name="connsiteY4139" fmla="*/ 28257 h 538123"/>
                <a:gd name="connsiteX4140" fmla="*/ 858202 w 2593942"/>
                <a:gd name="connsiteY4140" fmla="*/ 27337 h 538123"/>
                <a:gd name="connsiteX4141" fmla="*/ 849915 w 2593942"/>
                <a:gd name="connsiteY4141" fmla="*/ 29337 h 538123"/>
                <a:gd name="connsiteX4142" fmla="*/ 859269 w 2593942"/>
                <a:gd name="connsiteY4142" fmla="*/ 28257 h 538123"/>
                <a:gd name="connsiteX4143" fmla="*/ 863726 w 2593942"/>
                <a:gd name="connsiteY4143" fmla="*/ 32099 h 538123"/>
                <a:gd name="connsiteX4144" fmla="*/ 866774 w 2593942"/>
                <a:gd name="connsiteY4144" fmla="*/ 33623 h 538123"/>
                <a:gd name="connsiteX4145" fmla="*/ 867346 w 2593942"/>
                <a:gd name="connsiteY4145" fmla="*/ 33814 h 538123"/>
                <a:gd name="connsiteX4146" fmla="*/ 867727 w 2593942"/>
                <a:gd name="connsiteY4146" fmla="*/ 31528 h 538123"/>
                <a:gd name="connsiteX4147" fmla="*/ 870489 w 2593942"/>
                <a:gd name="connsiteY4147" fmla="*/ 27432 h 538123"/>
                <a:gd name="connsiteX4148" fmla="*/ 871028 w 2593942"/>
                <a:gd name="connsiteY4148" fmla="*/ 26970 h 538123"/>
                <a:gd name="connsiteX4149" fmla="*/ 876899 w 2593942"/>
                <a:gd name="connsiteY4149" fmla="*/ 26399 h 538123"/>
                <a:gd name="connsiteX4150" fmla="*/ 876204 w 2593942"/>
                <a:gd name="connsiteY4150" fmla="*/ 29432 h 538123"/>
                <a:gd name="connsiteX4151" fmla="*/ 883062 w 2593942"/>
                <a:gd name="connsiteY4151" fmla="*/ 32099 h 538123"/>
                <a:gd name="connsiteX4152" fmla="*/ 885348 w 2593942"/>
                <a:gd name="connsiteY4152" fmla="*/ 33718 h 538123"/>
                <a:gd name="connsiteX4153" fmla="*/ 883919 w 2593942"/>
                <a:gd name="connsiteY4153" fmla="*/ 25717 h 538123"/>
                <a:gd name="connsiteX4154" fmla="*/ 876899 w 2593942"/>
                <a:gd name="connsiteY4154" fmla="*/ 26399 h 538123"/>
                <a:gd name="connsiteX4155" fmla="*/ 877252 w 2593942"/>
                <a:gd name="connsiteY4155" fmla="*/ 24860 h 538123"/>
                <a:gd name="connsiteX4156" fmla="*/ 886015 w 2593942"/>
                <a:gd name="connsiteY4156" fmla="*/ 23717 h 538123"/>
                <a:gd name="connsiteX4157" fmla="*/ 870484 w 2593942"/>
                <a:gd name="connsiteY4157" fmla="*/ 24105 h 538123"/>
                <a:gd name="connsiteX4158" fmla="*/ 870013 w 2593942"/>
                <a:gd name="connsiteY4158" fmla="*/ 23336 h 538123"/>
                <a:gd name="connsiteX4159" fmla="*/ 1681352 w 2593942"/>
                <a:gd name="connsiteY4159" fmla="*/ 19907 h 538123"/>
                <a:gd name="connsiteX4160" fmla="*/ 1681448 w 2593942"/>
                <a:gd name="connsiteY4160" fmla="*/ 20003 h 538123"/>
                <a:gd name="connsiteX4161" fmla="*/ 1684210 w 2593942"/>
                <a:gd name="connsiteY4161" fmla="*/ 24193 h 538123"/>
                <a:gd name="connsiteX4162" fmla="*/ 1689639 w 2593942"/>
                <a:gd name="connsiteY4162" fmla="*/ 26098 h 538123"/>
                <a:gd name="connsiteX4163" fmla="*/ 1691258 w 2593942"/>
                <a:gd name="connsiteY4163" fmla="*/ 25051 h 538123"/>
                <a:gd name="connsiteX4164" fmla="*/ 1693354 w 2593942"/>
                <a:gd name="connsiteY4164" fmla="*/ 22384 h 538123"/>
                <a:gd name="connsiteX4165" fmla="*/ 1681352 w 2593942"/>
                <a:gd name="connsiteY4165" fmla="*/ 19907 h 538123"/>
                <a:gd name="connsiteX4166" fmla="*/ 2095214 w 2593942"/>
                <a:gd name="connsiteY4166" fmla="*/ 18478 h 538123"/>
                <a:gd name="connsiteX4167" fmla="*/ 2100548 w 2593942"/>
                <a:gd name="connsiteY4167" fmla="*/ 19145 h 538123"/>
                <a:gd name="connsiteX4168" fmla="*/ 2102929 w 2593942"/>
                <a:gd name="connsiteY4168" fmla="*/ 19430 h 538123"/>
                <a:gd name="connsiteX4169" fmla="*/ 2101500 w 2593942"/>
                <a:gd name="connsiteY4169" fmla="*/ 23336 h 538123"/>
                <a:gd name="connsiteX4170" fmla="*/ 2099119 w 2593942"/>
                <a:gd name="connsiteY4170" fmla="*/ 23050 h 538123"/>
                <a:gd name="connsiteX4171" fmla="*/ 2095595 w 2593942"/>
                <a:gd name="connsiteY4171" fmla="*/ 22764 h 538123"/>
                <a:gd name="connsiteX4172" fmla="*/ 2095214 w 2593942"/>
                <a:gd name="connsiteY4172" fmla="*/ 18478 h 538123"/>
                <a:gd name="connsiteX4173" fmla="*/ 1586483 w 2593942"/>
                <a:gd name="connsiteY4173" fmla="*/ 18383 h 538123"/>
                <a:gd name="connsiteX4174" fmla="*/ 1586102 w 2593942"/>
                <a:gd name="connsiteY4174" fmla="*/ 19336 h 538123"/>
                <a:gd name="connsiteX4175" fmla="*/ 1582959 w 2593942"/>
                <a:gd name="connsiteY4175" fmla="*/ 19812 h 538123"/>
                <a:gd name="connsiteX4176" fmla="*/ 1578863 w 2593942"/>
                <a:gd name="connsiteY4176" fmla="*/ 19812 h 538123"/>
                <a:gd name="connsiteX4177" fmla="*/ 1577720 w 2593942"/>
                <a:gd name="connsiteY4177" fmla="*/ 21336 h 538123"/>
                <a:gd name="connsiteX4178" fmla="*/ 1585912 w 2593942"/>
                <a:gd name="connsiteY4178" fmla="*/ 28765 h 538123"/>
                <a:gd name="connsiteX4179" fmla="*/ 1588579 w 2593942"/>
                <a:gd name="connsiteY4179" fmla="*/ 31432 h 538123"/>
                <a:gd name="connsiteX4180" fmla="*/ 1589436 w 2593942"/>
                <a:gd name="connsiteY4180" fmla="*/ 32290 h 538123"/>
                <a:gd name="connsiteX4181" fmla="*/ 1592865 w 2593942"/>
                <a:gd name="connsiteY4181" fmla="*/ 32480 h 538123"/>
                <a:gd name="connsiteX4182" fmla="*/ 1591627 w 2593942"/>
                <a:gd name="connsiteY4182" fmla="*/ 28194 h 538123"/>
                <a:gd name="connsiteX4183" fmla="*/ 1592008 w 2593942"/>
                <a:gd name="connsiteY4183" fmla="*/ 19526 h 538123"/>
                <a:gd name="connsiteX4184" fmla="*/ 1586483 w 2593942"/>
                <a:gd name="connsiteY4184" fmla="*/ 18383 h 538123"/>
                <a:gd name="connsiteX4185" fmla="*/ 601979 w 2593942"/>
                <a:gd name="connsiteY4185" fmla="*/ 16954 h 538123"/>
                <a:gd name="connsiteX4186" fmla="*/ 609028 w 2593942"/>
                <a:gd name="connsiteY4186" fmla="*/ 20859 h 538123"/>
                <a:gd name="connsiteX4187" fmla="*/ 608837 w 2593942"/>
                <a:gd name="connsiteY4187" fmla="*/ 22288 h 538123"/>
                <a:gd name="connsiteX4188" fmla="*/ 604360 w 2593942"/>
                <a:gd name="connsiteY4188" fmla="*/ 25431 h 538123"/>
                <a:gd name="connsiteX4189" fmla="*/ 603313 w 2593942"/>
                <a:gd name="connsiteY4189" fmla="*/ 25717 h 538123"/>
                <a:gd name="connsiteX4190" fmla="*/ 594073 w 2593942"/>
                <a:gd name="connsiteY4190" fmla="*/ 24955 h 538123"/>
                <a:gd name="connsiteX4191" fmla="*/ 592835 w 2593942"/>
                <a:gd name="connsiteY4191" fmla="*/ 23431 h 538123"/>
                <a:gd name="connsiteX4192" fmla="*/ 591025 w 2593942"/>
                <a:gd name="connsiteY4192" fmla="*/ 21050 h 538123"/>
                <a:gd name="connsiteX4193" fmla="*/ 589311 w 2593942"/>
                <a:gd name="connsiteY4193" fmla="*/ 17335 h 538123"/>
                <a:gd name="connsiteX4194" fmla="*/ 598264 w 2593942"/>
                <a:gd name="connsiteY4194" fmla="*/ 17335 h 538123"/>
                <a:gd name="connsiteX4195" fmla="*/ 600074 w 2593942"/>
                <a:gd name="connsiteY4195" fmla="*/ 17144 h 538123"/>
                <a:gd name="connsiteX4196" fmla="*/ 1638204 w 2593942"/>
                <a:gd name="connsiteY4196" fmla="*/ 11811 h 538123"/>
                <a:gd name="connsiteX4197" fmla="*/ 1642490 w 2593942"/>
                <a:gd name="connsiteY4197" fmla="*/ 13620 h 538123"/>
                <a:gd name="connsiteX4198" fmla="*/ 1648872 w 2593942"/>
                <a:gd name="connsiteY4198" fmla="*/ 14668 h 538123"/>
                <a:gd name="connsiteX4199" fmla="*/ 1650872 w 2593942"/>
                <a:gd name="connsiteY4199" fmla="*/ 17812 h 538123"/>
                <a:gd name="connsiteX4200" fmla="*/ 1644681 w 2593942"/>
                <a:gd name="connsiteY4200" fmla="*/ 17145 h 538123"/>
                <a:gd name="connsiteX4201" fmla="*/ 1638108 w 2593942"/>
                <a:gd name="connsiteY4201" fmla="*/ 21050 h 538123"/>
                <a:gd name="connsiteX4202" fmla="*/ 1638013 w 2593942"/>
                <a:gd name="connsiteY4202" fmla="*/ 28003 h 538123"/>
                <a:gd name="connsiteX4203" fmla="*/ 1631917 w 2593942"/>
                <a:gd name="connsiteY4203" fmla="*/ 30004 h 538123"/>
                <a:gd name="connsiteX4204" fmla="*/ 1627917 w 2593942"/>
                <a:gd name="connsiteY4204" fmla="*/ 27813 h 538123"/>
                <a:gd name="connsiteX4205" fmla="*/ 1624964 w 2593942"/>
                <a:gd name="connsiteY4205" fmla="*/ 27908 h 538123"/>
                <a:gd name="connsiteX4206" fmla="*/ 1628965 w 2593942"/>
                <a:gd name="connsiteY4206" fmla="*/ 22098 h 538123"/>
                <a:gd name="connsiteX4207" fmla="*/ 1628679 w 2593942"/>
                <a:gd name="connsiteY4207" fmla="*/ 15240 h 538123"/>
                <a:gd name="connsiteX4208" fmla="*/ 1627917 w 2593942"/>
                <a:gd name="connsiteY4208" fmla="*/ 12192 h 538123"/>
                <a:gd name="connsiteX4209" fmla="*/ 1637251 w 2593942"/>
                <a:gd name="connsiteY4209" fmla="*/ 11906 h 538123"/>
                <a:gd name="connsiteX4210" fmla="*/ 2038635 w 2593942"/>
                <a:gd name="connsiteY4210" fmla="*/ 10954 h 538123"/>
                <a:gd name="connsiteX4211" fmla="*/ 2038730 w 2593942"/>
                <a:gd name="connsiteY4211" fmla="*/ 12382 h 538123"/>
                <a:gd name="connsiteX4212" fmla="*/ 2035968 w 2593942"/>
                <a:gd name="connsiteY4212" fmla="*/ 14764 h 538123"/>
                <a:gd name="connsiteX4213" fmla="*/ 2041969 w 2593942"/>
                <a:gd name="connsiteY4213" fmla="*/ 18859 h 538123"/>
                <a:gd name="connsiteX4214" fmla="*/ 2036635 w 2593942"/>
                <a:gd name="connsiteY4214" fmla="*/ 24289 h 538123"/>
                <a:gd name="connsiteX4215" fmla="*/ 2037206 w 2593942"/>
                <a:gd name="connsiteY4215" fmla="*/ 25717 h 538123"/>
                <a:gd name="connsiteX4216" fmla="*/ 2037873 w 2593942"/>
                <a:gd name="connsiteY4216" fmla="*/ 27241 h 538123"/>
                <a:gd name="connsiteX4217" fmla="*/ 2044541 w 2593942"/>
                <a:gd name="connsiteY4217" fmla="*/ 28384 h 538123"/>
                <a:gd name="connsiteX4218" fmla="*/ 2044541 w 2593942"/>
                <a:gd name="connsiteY4218" fmla="*/ 28480 h 538123"/>
                <a:gd name="connsiteX4219" fmla="*/ 2043969 w 2593942"/>
                <a:gd name="connsiteY4219" fmla="*/ 31337 h 538123"/>
                <a:gd name="connsiteX4220" fmla="*/ 2042921 w 2593942"/>
                <a:gd name="connsiteY4220" fmla="*/ 31718 h 538123"/>
                <a:gd name="connsiteX4221" fmla="*/ 2040445 w 2593942"/>
                <a:gd name="connsiteY4221" fmla="*/ 31623 h 538123"/>
                <a:gd name="connsiteX4222" fmla="*/ 2034539 w 2593942"/>
                <a:gd name="connsiteY4222" fmla="*/ 28289 h 538123"/>
                <a:gd name="connsiteX4223" fmla="*/ 2031396 w 2593942"/>
                <a:gd name="connsiteY4223" fmla="*/ 21336 h 538123"/>
                <a:gd name="connsiteX4224" fmla="*/ 2024443 w 2593942"/>
                <a:gd name="connsiteY4224" fmla="*/ 23241 h 538123"/>
                <a:gd name="connsiteX4225" fmla="*/ 2021490 w 2593942"/>
                <a:gd name="connsiteY4225" fmla="*/ 26194 h 538123"/>
                <a:gd name="connsiteX4226" fmla="*/ 2019966 w 2593942"/>
                <a:gd name="connsiteY4226" fmla="*/ 21431 h 538123"/>
                <a:gd name="connsiteX4227" fmla="*/ 2015299 w 2593942"/>
                <a:gd name="connsiteY4227" fmla="*/ 16954 h 538123"/>
                <a:gd name="connsiteX4228" fmla="*/ 2015013 w 2593942"/>
                <a:gd name="connsiteY4228" fmla="*/ 16573 h 538123"/>
                <a:gd name="connsiteX4229" fmla="*/ 2014346 w 2593942"/>
                <a:gd name="connsiteY4229" fmla="*/ 15811 h 538123"/>
                <a:gd name="connsiteX4230" fmla="*/ 2015489 w 2593942"/>
                <a:gd name="connsiteY4230" fmla="*/ 13335 h 538123"/>
                <a:gd name="connsiteX4231" fmla="*/ 2020538 w 2593942"/>
                <a:gd name="connsiteY4231" fmla="*/ 14478 h 538123"/>
                <a:gd name="connsiteX4232" fmla="*/ 2028920 w 2593942"/>
                <a:gd name="connsiteY4232" fmla="*/ 18002 h 538123"/>
                <a:gd name="connsiteX4233" fmla="*/ 2034635 w 2593942"/>
                <a:gd name="connsiteY4233" fmla="*/ 11811 h 538123"/>
                <a:gd name="connsiteX4234" fmla="*/ 2035301 w 2593942"/>
                <a:gd name="connsiteY4234" fmla="*/ 11239 h 538123"/>
                <a:gd name="connsiteX4235" fmla="*/ 2038635 w 2593942"/>
                <a:gd name="connsiteY4235" fmla="*/ 10954 h 538123"/>
                <a:gd name="connsiteX4236" fmla="*/ 2146172 w 2593942"/>
                <a:gd name="connsiteY4236" fmla="*/ 10858 h 538123"/>
                <a:gd name="connsiteX4237" fmla="*/ 2146648 w 2593942"/>
                <a:gd name="connsiteY4237" fmla="*/ 14859 h 538123"/>
                <a:gd name="connsiteX4238" fmla="*/ 2146363 w 2593942"/>
                <a:gd name="connsiteY4238" fmla="*/ 17811 h 538123"/>
                <a:gd name="connsiteX4239" fmla="*/ 2142839 w 2593942"/>
                <a:gd name="connsiteY4239" fmla="*/ 21050 h 538123"/>
                <a:gd name="connsiteX4240" fmla="*/ 2142648 w 2593942"/>
                <a:gd name="connsiteY4240" fmla="*/ 20097 h 538123"/>
                <a:gd name="connsiteX4241" fmla="*/ 2142457 w 2593942"/>
                <a:gd name="connsiteY4241" fmla="*/ 19145 h 538123"/>
                <a:gd name="connsiteX4242" fmla="*/ 2140934 w 2593942"/>
                <a:gd name="connsiteY4242" fmla="*/ 17430 h 538123"/>
                <a:gd name="connsiteX4243" fmla="*/ 2137314 w 2593942"/>
                <a:gd name="connsiteY4243" fmla="*/ 17240 h 538123"/>
                <a:gd name="connsiteX4244" fmla="*/ 2137505 w 2593942"/>
                <a:gd name="connsiteY4244" fmla="*/ 16763 h 538123"/>
                <a:gd name="connsiteX4245" fmla="*/ 2139886 w 2593942"/>
                <a:gd name="connsiteY4245" fmla="*/ 12382 h 538123"/>
                <a:gd name="connsiteX4246" fmla="*/ 2146172 w 2593942"/>
                <a:gd name="connsiteY4246" fmla="*/ 10858 h 538123"/>
                <a:gd name="connsiteX4247" fmla="*/ 1105661 w 2593942"/>
                <a:gd name="connsiteY4247" fmla="*/ 10668 h 538123"/>
                <a:gd name="connsiteX4248" fmla="*/ 1108043 w 2593942"/>
                <a:gd name="connsiteY4248" fmla="*/ 10763 h 538123"/>
                <a:gd name="connsiteX4249" fmla="*/ 1111186 w 2593942"/>
                <a:gd name="connsiteY4249" fmla="*/ 13239 h 538123"/>
                <a:gd name="connsiteX4250" fmla="*/ 1110710 w 2593942"/>
                <a:gd name="connsiteY4250" fmla="*/ 20955 h 538123"/>
                <a:gd name="connsiteX4251" fmla="*/ 1110138 w 2593942"/>
                <a:gd name="connsiteY4251" fmla="*/ 21431 h 538123"/>
                <a:gd name="connsiteX4252" fmla="*/ 1106614 w 2593942"/>
                <a:gd name="connsiteY4252" fmla="*/ 24288 h 538123"/>
                <a:gd name="connsiteX4253" fmla="*/ 1097184 w 2593942"/>
                <a:gd name="connsiteY4253" fmla="*/ 26765 h 538123"/>
                <a:gd name="connsiteX4254" fmla="*/ 1090993 w 2593942"/>
                <a:gd name="connsiteY4254" fmla="*/ 25336 h 538123"/>
                <a:gd name="connsiteX4255" fmla="*/ 1088326 w 2593942"/>
                <a:gd name="connsiteY4255" fmla="*/ 19716 h 538123"/>
                <a:gd name="connsiteX4256" fmla="*/ 1088612 w 2593942"/>
                <a:gd name="connsiteY4256" fmla="*/ 16954 h 538123"/>
                <a:gd name="connsiteX4257" fmla="*/ 1088897 w 2593942"/>
                <a:gd name="connsiteY4257" fmla="*/ 14096 h 538123"/>
                <a:gd name="connsiteX4258" fmla="*/ 1096803 w 2593942"/>
                <a:gd name="connsiteY4258" fmla="*/ 15049 h 538123"/>
                <a:gd name="connsiteX4259" fmla="*/ 1096708 w 2593942"/>
                <a:gd name="connsiteY4259" fmla="*/ 17240 h 538123"/>
                <a:gd name="connsiteX4260" fmla="*/ 1095946 w 2593942"/>
                <a:gd name="connsiteY4260" fmla="*/ 23050 h 538123"/>
                <a:gd name="connsiteX4261" fmla="*/ 1097946 w 2593942"/>
                <a:gd name="connsiteY4261" fmla="*/ 22669 h 538123"/>
                <a:gd name="connsiteX4262" fmla="*/ 1104518 w 2593942"/>
                <a:gd name="connsiteY4262" fmla="*/ 12001 h 538123"/>
                <a:gd name="connsiteX4263" fmla="*/ 1105661 w 2593942"/>
                <a:gd name="connsiteY4263" fmla="*/ 10668 h 538123"/>
                <a:gd name="connsiteX4264" fmla="*/ 1599152 w 2593942"/>
                <a:gd name="connsiteY4264" fmla="*/ 9144 h 538123"/>
                <a:gd name="connsiteX4265" fmla="*/ 1591817 w 2593942"/>
                <a:gd name="connsiteY4265" fmla="*/ 12382 h 538123"/>
                <a:gd name="connsiteX4266" fmla="*/ 1599342 w 2593942"/>
                <a:gd name="connsiteY4266" fmla="*/ 20574 h 538123"/>
                <a:gd name="connsiteX4267" fmla="*/ 1597342 w 2593942"/>
                <a:gd name="connsiteY4267" fmla="*/ 27813 h 538123"/>
                <a:gd name="connsiteX4268" fmla="*/ 1598961 w 2593942"/>
                <a:gd name="connsiteY4268" fmla="*/ 28384 h 538123"/>
                <a:gd name="connsiteX4269" fmla="*/ 1601247 w 2593942"/>
                <a:gd name="connsiteY4269" fmla="*/ 29146 h 538123"/>
                <a:gd name="connsiteX4270" fmla="*/ 1602200 w 2593942"/>
                <a:gd name="connsiteY4270" fmla="*/ 24098 h 538123"/>
                <a:gd name="connsiteX4271" fmla="*/ 1601819 w 2593942"/>
                <a:gd name="connsiteY4271" fmla="*/ 21907 h 538123"/>
                <a:gd name="connsiteX4272" fmla="*/ 1604009 w 2593942"/>
                <a:gd name="connsiteY4272" fmla="*/ 13525 h 538123"/>
                <a:gd name="connsiteX4273" fmla="*/ 1604200 w 2593942"/>
                <a:gd name="connsiteY4273" fmla="*/ 12763 h 538123"/>
                <a:gd name="connsiteX4274" fmla="*/ 1599152 w 2593942"/>
                <a:gd name="connsiteY4274" fmla="*/ 9144 h 538123"/>
                <a:gd name="connsiteX4275" fmla="*/ 1269491 w 2593942"/>
                <a:gd name="connsiteY4275" fmla="*/ 7048 h 538123"/>
                <a:gd name="connsiteX4276" fmla="*/ 1275302 w 2593942"/>
                <a:gd name="connsiteY4276" fmla="*/ 13335 h 538123"/>
                <a:gd name="connsiteX4277" fmla="*/ 1269682 w 2593942"/>
                <a:gd name="connsiteY4277" fmla="*/ 20097 h 538123"/>
                <a:gd name="connsiteX4278" fmla="*/ 1270158 w 2593942"/>
                <a:gd name="connsiteY4278" fmla="*/ 19335 h 538123"/>
                <a:gd name="connsiteX4279" fmla="*/ 1271111 w 2593942"/>
                <a:gd name="connsiteY4279" fmla="*/ 17716 h 538123"/>
                <a:gd name="connsiteX4280" fmla="*/ 1261014 w 2593942"/>
                <a:gd name="connsiteY4280" fmla="*/ 19335 h 538123"/>
                <a:gd name="connsiteX4281" fmla="*/ 1254823 w 2593942"/>
                <a:gd name="connsiteY4281" fmla="*/ 18859 h 538123"/>
                <a:gd name="connsiteX4282" fmla="*/ 1257776 w 2593942"/>
                <a:gd name="connsiteY4282" fmla="*/ 10287 h 538123"/>
                <a:gd name="connsiteX4283" fmla="*/ 1269491 w 2593942"/>
                <a:gd name="connsiteY4283" fmla="*/ 7048 h 538123"/>
                <a:gd name="connsiteX4284" fmla="*/ 500062 w 2593942"/>
                <a:gd name="connsiteY4284" fmla="*/ 6381 h 538123"/>
                <a:gd name="connsiteX4285" fmla="*/ 502634 w 2593942"/>
                <a:gd name="connsiteY4285" fmla="*/ 10192 h 538123"/>
                <a:gd name="connsiteX4286" fmla="*/ 503872 w 2593942"/>
                <a:gd name="connsiteY4286" fmla="*/ 20097 h 538123"/>
                <a:gd name="connsiteX4287" fmla="*/ 502063 w 2593942"/>
                <a:gd name="connsiteY4287" fmla="*/ 20860 h 538123"/>
                <a:gd name="connsiteX4288" fmla="*/ 494824 w 2593942"/>
                <a:gd name="connsiteY4288" fmla="*/ 20955 h 538123"/>
                <a:gd name="connsiteX4289" fmla="*/ 491395 w 2593942"/>
                <a:gd name="connsiteY4289" fmla="*/ 17716 h 538123"/>
                <a:gd name="connsiteX4290" fmla="*/ 486251 w 2593942"/>
                <a:gd name="connsiteY4290" fmla="*/ 16478 h 538123"/>
                <a:gd name="connsiteX4291" fmla="*/ 496919 w 2593942"/>
                <a:gd name="connsiteY4291" fmla="*/ 13716 h 538123"/>
                <a:gd name="connsiteX4292" fmla="*/ 500062 w 2593942"/>
                <a:gd name="connsiteY4292" fmla="*/ 6381 h 538123"/>
                <a:gd name="connsiteX4293" fmla="*/ 479011 w 2593942"/>
                <a:gd name="connsiteY4293" fmla="*/ 5429 h 538123"/>
                <a:gd name="connsiteX4294" fmla="*/ 489298 w 2593942"/>
                <a:gd name="connsiteY4294" fmla="*/ 10572 h 538123"/>
                <a:gd name="connsiteX4295" fmla="*/ 485298 w 2593942"/>
                <a:gd name="connsiteY4295" fmla="*/ 11239 h 538123"/>
                <a:gd name="connsiteX4296" fmla="*/ 473582 w 2593942"/>
                <a:gd name="connsiteY4296" fmla="*/ 9905 h 538123"/>
                <a:gd name="connsiteX4297" fmla="*/ 479011 w 2593942"/>
                <a:gd name="connsiteY4297" fmla="*/ 5429 h 538123"/>
                <a:gd name="connsiteX4298" fmla="*/ 1451705 w 2593942"/>
                <a:gd name="connsiteY4298" fmla="*/ 5238 h 538123"/>
                <a:gd name="connsiteX4299" fmla="*/ 1454372 w 2593942"/>
                <a:gd name="connsiteY4299" fmla="*/ 10477 h 538123"/>
                <a:gd name="connsiteX4300" fmla="*/ 1449990 w 2593942"/>
                <a:gd name="connsiteY4300" fmla="*/ 16192 h 538123"/>
                <a:gd name="connsiteX4301" fmla="*/ 1444275 w 2593942"/>
                <a:gd name="connsiteY4301" fmla="*/ 18859 h 538123"/>
                <a:gd name="connsiteX4302" fmla="*/ 1442751 w 2593942"/>
                <a:gd name="connsiteY4302" fmla="*/ 16859 h 538123"/>
                <a:gd name="connsiteX4303" fmla="*/ 1441418 w 2593942"/>
                <a:gd name="connsiteY4303" fmla="*/ 14954 h 538123"/>
                <a:gd name="connsiteX4304" fmla="*/ 1438084 w 2593942"/>
                <a:gd name="connsiteY4304" fmla="*/ 11906 h 538123"/>
                <a:gd name="connsiteX4305" fmla="*/ 1439036 w 2593942"/>
                <a:gd name="connsiteY4305" fmla="*/ 10477 h 538123"/>
                <a:gd name="connsiteX4306" fmla="*/ 1439513 w 2593942"/>
                <a:gd name="connsiteY4306" fmla="*/ 9715 h 538123"/>
                <a:gd name="connsiteX4307" fmla="*/ 1444847 w 2593942"/>
                <a:gd name="connsiteY4307" fmla="*/ 8096 h 538123"/>
                <a:gd name="connsiteX4308" fmla="*/ 1451705 w 2593942"/>
                <a:gd name="connsiteY4308" fmla="*/ 5238 h 538123"/>
                <a:gd name="connsiteX4309" fmla="*/ 1544097 w 2593942"/>
                <a:gd name="connsiteY4309" fmla="*/ 4667 h 538123"/>
                <a:gd name="connsiteX4310" fmla="*/ 1544192 w 2593942"/>
                <a:gd name="connsiteY4310" fmla="*/ 5048 h 538123"/>
                <a:gd name="connsiteX4311" fmla="*/ 1544478 w 2593942"/>
                <a:gd name="connsiteY4311" fmla="*/ 5905 h 538123"/>
                <a:gd name="connsiteX4312" fmla="*/ 1539335 w 2593942"/>
                <a:gd name="connsiteY4312" fmla="*/ 10667 h 538123"/>
                <a:gd name="connsiteX4313" fmla="*/ 1536668 w 2593942"/>
                <a:gd name="connsiteY4313" fmla="*/ 15525 h 538123"/>
                <a:gd name="connsiteX4314" fmla="*/ 1536191 w 2593942"/>
                <a:gd name="connsiteY4314" fmla="*/ 22955 h 538123"/>
                <a:gd name="connsiteX4315" fmla="*/ 1531810 w 2593942"/>
                <a:gd name="connsiteY4315" fmla="*/ 19430 h 538123"/>
                <a:gd name="connsiteX4316" fmla="*/ 1532096 w 2593942"/>
                <a:gd name="connsiteY4316" fmla="*/ 17811 h 538123"/>
                <a:gd name="connsiteX4317" fmla="*/ 1534953 w 2593942"/>
                <a:gd name="connsiteY4317" fmla="*/ 7238 h 538123"/>
                <a:gd name="connsiteX4318" fmla="*/ 1535239 w 2593942"/>
                <a:gd name="connsiteY4318" fmla="*/ 5238 h 538123"/>
                <a:gd name="connsiteX4319" fmla="*/ 1544097 w 2593942"/>
                <a:gd name="connsiteY4319" fmla="*/ 4667 h 538123"/>
                <a:gd name="connsiteX4320" fmla="*/ 1759648 w 2593942"/>
                <a:gd name="connsiteY4320" fmla="*/ 4191 h 538123"/>
                <a:gd name="connsiteX4321" fmla="*/ 1759838 w 2593942"/>
                <a:gd name="connsiteY4321" fmla="*/ 4477 h 538123"/>
                <a:gd name="connsiteX4322" fmla="*/ 1762886 w 2593942"/>
                <a:gd name="connsiteY4322" fmla="*/ 7429 h 538123"/>
                <a:gd name="connsiteX4323" fmla="*/ 1773650 w 2593942"/>
                <a:gd name="connsiteY4323" fmla="*/ 8858 h 538123"/>
                <a:gd name="connsiteX4324" fmla="*/ 1774126 w 2593942"/>
                <a:gd name="connsiteY4324" fmla="*/ 10382 h 538123"/>
                <a:gd name="connsiteX4325" fmla="*/ 1774793 w 2593942"/>
                <a:gd name="connsiteY4325" fmla="*/ 12287 h 538123"/>
                <a:gd name="connsiteX4326" fmla="*/ 1776507 w 2593942"/>
                <a:gd name="connsiteY4326" fmla="*/ 16669 h 538123"/>
                <a:gd name="connsiteX4327" fmla="*/ 1782222 w 2593942"/>
                <a:gd name="connsiteY4327" fmla="*/ 14478 h 538123"/>
                <a:gd name="connsiteX4328" fmla="*/ 1789937 w 2593942"/>
                <a:gd name="connsiteY4328" fmla="*/ 15526 h 538123"/>
                <a:gd name="connsiteX4329" fmla="*/ 1789557 w 2593942"/>
                <a:gd name="connsiteY4329" fmla="*/ 16192 h 538123"/>
                <a:gd name="connsiteX4330" fmla="*/ 1788413 w 2593942"/>
                <a:gd name="connsiteY4330" fmla="*/ 18574 h 538123"/>
                <a:gd name="connsiteX4331" fmla="*/ 1781174 w 2593942"/>
                <a:gd name="connsiteY4331" fmla="*/ 20955 h 538123"/>
                <a:gd name="connsiteX4332" fmla="*/ 1772221 w 2593942"/>
                <a:gd name="connsiteY4332" fmla="*/ 15430 h 538123"/>
                <a:gd name="connsiteX4333" fmla="*/ 1768506 w 2593942"/>
                <a:gd name="connsiteY4333" fmla="*/ 18002 h 538123"/>
                <a:gd name="connsiteX4334" fmla="*/ 1767173 w 2593942"/>
                <a:gd name="connsiteY4334" fmla="*/ 18955 h 538123"/>
                <a:gd name="connsiteX4335" fmla="*/ 1760410 w 2593942"/>
                <a:gd name="connsiteY4335" fmla="*/ 18764 h 538123"/>
                <a:gd name="connsiteX4336" fmla="*/ 1749456 w 2593942"/>
                <a:gd name="connsiteY4336" fmla="*/ 19336 h 538123"/>
                <a:gd name="connsiteX4337" fmla="*/ 1745075 w 2593942"/>
                <a:gd name="connsiteY4337" fmla="*/ 15145 h 538123"/>
                <a:gd name="connsiteX4338" fmla="*/ 1741836 w 2593942"/>
                <a:gd name="connsiteY4338" fmla="*/ 15145 h 538123"/>
                <a:gd name="connsiteX4339" fmla="*/ 1740979 w 2593942"/>
                <a:gd name="connsiteY4339" fmla="*/ 18764 h 538123"/>
                <a:gd name="connsiteX4340" fmla="*/ 1730025 w 2593942"/>
                <a:gd name="connsiteY4340" fmla="*/ 20383 h 538123"/>
                <a:gd name="connsiteX4341" fmla="*/ 1726882 w 2593942"/>
                <a:gd name="connsiteY4341" fmla="*/ 16954 h 538123"/>
                <a:gd name="connsiteX4342" fmla="*/ 1721929 w 2593942"/>
                <a:gd name="connsiteY4342" fmla="*/ 10668 h 538123"/>
                <a:gd name="connsiteX4343" fmla="*/ 1719738 w 2593942"/>
                <a:gd name="connsiteY4343" fmla="*/ 11906 h 538123"/>
                <a:gd name="connsiteX4344" fmla="*/ 1717643 w 2593942"/>
                <a:gd name="connsiteY4344" fmla="*/ 11144 h 538123"/>
                <a:gd name="connsiteX4345" fmla="*/ 1717357 w 2593942"/>
                <a:gd name="connsiteY4345" fmla="*/ 10668 h 538123"/>
                <a:gd name="connsiteX4346" fmla="*/ 1722691 w 2593942"/>
                <a:gd name="connsiteY4346" fmla="*/ 7144 h 538123"/>
                <a:gd name="connsiteX4347" fmla="*/ 1730978 w 2593942"/>
                <a:gd name="connsiteY4347" fmla="*/ 8191 h 538123"/>
                <a:gd name="connsiteX4348" fmla="*/ 1729930 w 2593942"/>
                <a:gd name="connsiteY4348" fmla="*/ 8477 h 538123"/>
                <a:gd name="connsiteX4349" fmla="*/ 1728882 w 2593942"/>
                <a:gd name="connsiteY4349" fmla="*/ 12287 h 538123"/>
                <a:gd name="connsiteX4350" fmla="*/ 1733264 w 2593942"/>
                <a:gd name="connsiteY4350" fmla="*/ 14954 h 538123"/>
                <a:gd name="connsiteX4351" fmla="*/ 1733264 w 2593942"/>
                <a:gd name="connsiteY4351" fmla="*/ 15621 h 538123"/>
                <a:gd name="connsiteX4352" fmla="*/ 1737836 w 2593942"/>
                <a:gd name="connsiteY4352" fmla="*/ 14573 h 538123"/>
                <a:gd name="connsiteX4353" fmla="*/ 1738217 w 2593942"/>
                <a:gd name="connsiteY4353" fmla="*/ 13335 h 538123"/>
                <a:gd name="connsiteX4354" fmla="*/ 1737931 w 2593942"/>
                <a:gd name="connsiteY4354" fmla="*/ 11430 h 538123"/>
                <a:gd name="connsiteX4355" fmla="*/ 1739265 w 2593942"/>
                <a:gd name="connsiteY4355" fmla="*/ 8191 h 538123"/>
                <a:gd name="connsiteX4356" fmla="*/ 1741646 w 2593942"/>
                <a:gd name="connsiteY4356" fmla="*/ 4953 h 538123"/>
                <a:gd name="connsiteX4357" fmla="*/ 1749837 w 2593942"/>
                <a:gd name="connsiteY4357" fmla="*/ 9334 h 538123"/>
                <a:gd name="connsiteX4358" fmla="*/ 1749456 w 2593942"/>
                <a:gd name="connsiteY4358" fmla="*/ 12001 h 538123"/>
                <a:gd name="connsiteX4359" fmla="*/ 1749075 w 2593942"/>
                <a:gd name="connsiteY4359" fmla="*/ 14478 h 538123"/>
                <a:gd name="connsiteX4360" fmla="*/ 1757743 w 2593942"/>
                <a:gd name="connsiteY4360" fmla="*/ 12287 h 538123"/>
                <a:gd name="connsiteX4361" fmla="*/ 1757743 w 2593942"/>
                <a:gd name="connsiteY4361" fmla="*/ 9144 h 538123"/>
                <a:gd name="connsiteX4362" fmla="*/ 1759648 w 2593942"/>
                <a:gd name="connsiteY4362" fmla="*/ 4191 h 538123"/>
                <a:gd name="connsiteX4363" fmla="*/ 1415700 w 2593942"/>
                <a:gd name="connsiteY4363" fmla="*/ 3619 h 538123"/>
                <a:gd name="connsiteX4364" fmla="*/ 1420177 w 2593942"/>
                <a:gd name="connsiteY4364" fmla="*/ 8191 h 538123"/>
                <a:gd name="connsiteX4365" fmla="*/ 1418843 w 2593942"/>
                <a:gd name="connsiteY4365" fmla="*/ 7810 h 538123"/>
                <a:gd name="connsiteX4366" fmla="*/ 1417700 w 2593942"/>
                <a:gd name="connsiteY4366" fmla="*/ 7524 h 538123"/>
                <a:gd name="connsiteX4367" fmla="*/ 1412366 w 2593942"/>
                <a:gd name="connsiteY4367" fmla="*/ 8858 h 538123"/>
                <a:gd name="connsiteX4368" fmla="*/ 1402270 w 2593942"/>
                <a:gd name="connsiteY4368" fmla="*/ 9620 h 538123"/>
                <a:gd name="connsiteX4369" fmla="*/ 1392935 w 2593942"/>
                <a:gd name="connsiteY4369" fmla="*/ 8858 h 538123"/>
                <a:gd name="connsiteX4370" fmla="*/ 1397983 w 2593942"/>
                <a:gd name="connsiteY4370" fmla="*/ 6953 h 538123"/>
                <a:gd name="connsiteX4371" fmla="*/ 1415700 w 2593942"/>
                <a:gd name="connsiteY4371" fmla="*/ 3619 h 538123"/>
                <a:gd name="connsiteX4372" fmla="*/ 319563 w 2593942"/>
                <a:gd name="connsiteY4372" fmla="*/ 667 h 538123"/>
                <a:gd name="connsiteX4373" fmla="*/ 319754 w 2593942"/>
                <a:gd name="connsiteY4373" fmla="*/ 762 h 538123"/>
                <a:gd name="connsiteX4374" fmla="*/ 324135 w 2593942"/>
                <a:gd name="connsiteY4374" fmla="*/ 3620 h 538123"/>
                <a:gd name="connsiteX4375" fmla="*/ 333660 w 2593942"/>
                <a:gd name="connsiteY4375" fmla="*/ 2191 h 538123"/>
                <a:gd name="connsiteX4376" fmla="*/ 326707 w 2593942"/>
                <a:gd name="connsiteY4376" fmla="*/ 7430 h 538123"/>
                <a:gd name="connsiteX4377" fmla="*/ 323754 w 2593942"/>
                <a:gd name="connsiteY4377" fmla="*/ 8096 h 538123"/>
                <a:gd name="connsiteX4378" fmla="*/ 322897 w 2593942"/>
                <a:gd name="connsiteY4378" fmla="*/ 6382 h 538123"/>
                <a:gd name="connsiteX4379" fmla="*/ 321278 w 2593942"/>
                <a:gd name="connsiteY4379" fmla="*/ 4858 h 538123"/>
                <a:gd name="connsiteX4380" fmla="*/ 319563 w 2593942"/>
                <a:gd name="connsiteY4380" fmla="*/ 667 h 538123"/>
                <a:gd name="connsiteX4381" fmla="*/ 384809 w 2593942"/>
                <a:gd name="connsiteY4381" fmla="*/ 0 h 538123"/>
                <a:gd name="connsiteX4382" fmla="*/ 388048 w 2593942"/>
                <a:gd name="connsiteY4382" fmla="*/ 3620 h 538123"/>
                <a:gd name="connsiteX4383" fmla="*/ 393001 w 2593942"/>
                <a:gd name="connsiteY4383" fmla="*/ 6382 h 538123"/>
                <a:gd name="connsiteX4384" fmla="*/ 394429 w 2593942"/>
                <a:gd name="connsiteY4384" fmla="*/ 12192 h 538123"/>
                <a:gd name="connsiteX4385" fmla="*/ 389953 w 2593942"/>
                <a:gd name="connsiteY4385" fmla="*/ 12763 h 538123"/>
                <a:gd name="connsiteX4386" fmla="*/ 389572 w 2593942"/>
                <a:gd name="connsiteY4386" fmla="*/ 14478 h 538123"/>
                <a:gd name="connsiteX4387" fmla="*/ 396049 w 2593942"/>
                <a:gd name="connsiteY4387" fmla="*/ 16954 h 538123"/>
                <a:gd name="connsiteX4388" fmla="*/ 395763 w 2593942"/>
                <a:gd name="connsiteY4388" fmla="*/ 22384 h 538123"/>
                <a:gd name="connsiteX4389" fmla="*/ 395763 w 2593942"/>
                <a:gd name="connsiteY4389" fmla="*/ 22765 h 538123"/>
                <a:gd name="connsiteX4390" fmla="*/ 406050 w 2593942"/>
                <a:gd name="connsiteY4390" fmla="*/ 26289 h 538123"/>
                <a:gd name="connsiteX4391" fmla="*/ 407574 w 2593942"/>
                <a:gd name="connsiteY4391" fmla="*/ 24289 h 538123"/>
                <a:gd name="connsiteX4392" fmla="*/ 403002 w 2593942"/>
                <a:gd name="connsiteY4392" fmla="*/ 20098 h 538123"/>
                <a:gd name="connsiteX4393" fmla="*/ 402240 w 2593942"/>
                <a:gd name="connsiteY4393" fmla="*/ 19240 h 538123"/>
                <a:gd name="connsiteX4394" fmla="*/ 409860 w 2593942"/>
                <a:gd name="connsiteY4394" fmla="*/ 16859 h 538123"/>
                <a:gd name="connsiteX4395" fmla="*/ 411289 w 2593942"/>
                <a:gd name="connsiteY4395" fmla="*/ 11335 h 538123"/>
                <a:gd name="connsiteX4396" fmla="*/ 411765 w 2593942"/>
                <a:gd name="connsiteY4396" fmla="*/ 9334 h 538123"/>
                <a:gd name="connsiteX4397" fmla="*/ 419290 w 2593942"/>
                <a:gd name="connsiteY4397" fmla="*/ 12001 h 538123"/>
                <a:gd name="connsiteX4398" fmla="*/ 418337 w 2593942"/>
                <a:gd name="connsiteY4398" fmla="*/ 14668 h 538123"/>
                <a:gd name="connsiteX4399" fmla="*/ 417194 w 2593942"/>
                <a:gd name="connsiteY4399" fmla="*/ 17907 h 538123"/>
                <a:gd name="connsiteX4400" fmla="*/ 425671 w 2593942"/>
                <a:gd name="connsiteY4400" fmla="*/ 18097 h 538123"/>
                <a:gd name="connsiteX4401" fmla="*/ 426052 w 2593942"/>
                <a:gd name="connsiteY4401" fmla="*/ 19240 h 538123"/>
                <a:gd name="connsiteX4402" fmla="*/ 426243 w 2593942"/>
                <a:gd name="connsiteY4402" fmla="*/ 19812 h 538123"/>
                <a:gd name="connsiteX4403" fmla="*/ 433387 w 2593942"/>
                <a:gd name="connsiteY4403" fmla="*/ 24003 h 538123"/>
                <a:gd name="connsiteX4404" fmla="*/ 437006 w 2593942"/>
                <a:gd name="connsiteY4404" fmla="*/ 24765 h 538123"/>
                <a:gd name="connsiteX4405" fmla="*/ 437292 w 2593942"/>
                <a:gd name="connsiteY4405" fmla="*/ 24860 h 538123"/>
                <a:gd name="connsiteX4406" fmla="*/ 439102 w 2593942"/>
                <a:gd name="connsiteY4406" fmla="*/ 22955 h 538123"/>
                <a:gd name="connsiteX4407" fmla="*/ 447579 w 2593942"/>
                <a:gd name="connsiteY4407" fmla="*/ 20383 h 538123"/>
                <a:gd name="connsiteX4408" fmla="*/ 452056 w 2593942"/>
                <a:gd name="connsiteY4408" fmla="*/ 14478 h 538123"/>
                <a:gd name="connsiteX4409" fmla="*/ 452437 w 2593942"/>
                <a:gd name="connsiteY4409" fmla="*/ 7144 h 538123"/>
                <a:gd name="connsiteX4410" fmla="*/ 456437 w 2593942"/>
                <a:gd name="connsiteY4410" fmla="*/ 9144 h 538123"/>
                <a:gd name="connsiteX4411" fmla="*/ 457294 w 2593942"/>
                <a:gd name="connsiteY4411" fmla="*/ 9525 h 538123"/>
                <a:gd name="connsiteX4412" fmla="*/ 459485 w 2593942"/>
                <a:gd name="connsiteY4412" fmla="*/ 8096 h 538123"/>
                <a:gd name="connsiteX4413" fmla="*/ 459199 w 2593942"/>
                <a:gd name="connsiteY4413" fmla="*/ 7239 h 538123"/>
                <a:gd name="connsiteX4414" fmla="*/ 458914 w 2593942"/>
                <a:gd name="connsiteY4414" fmla="*/ 6287 h 538123"/>
                <a:gd name="connsiteX4415" fmla="*/ 461390 w 2593942"/>
                <a:gd name="connsiteY4415" fmla="*/ 4763 h 538123"/>
                <a:gd name="connsiteX4416" fmla="*/ 462057 w 2593942"/>
                <a:gd name="connsiteY4416" fmla="*/ 5429 h 538123"/>
                <a:gd name="connsiteX4417" fmla="*/ 464915 w 2593942"/>
                <a:gd name="connsiteY4417" fmla="*/ 9715 h 538123"/>
                <a:gd name="connsiteX4418" fmla="*/ 465962 w 2593942"/>
                <a:gd name="connsiteY4418" fmla="*/ 11430 h 538123"/>
                <a:gd name="connsiteX4419" fmla="*/ 470534 w 2593942"/>
                <a:gd name="connsiteY4419" fmla="*/ 12287 h 538123"/>
                <a:gd name="connsiteX4420" fmla="*/ 476725 w 2593942"/>
                <a:gd name="connsiteY4420" fmla="*/ 13240 h 538123"/>
                <a:gd name="connsiteX4421" fmla="*/ 483393 w 2593942"/>
                <a:gd name="connsiteY4421" fmla="*/ 25717 h 538123"/>
                <a:gd name="connsiteX4422" fmla="*/ 490251 w 2593942"/>
                <a:gd name="connsiteY4422" fmla="*/ 27622 h 538123"/>
                <a:gd name="connsiteX4423" fmla="*/ 491489 w 2593942"/>
                <a:gd name="connsiteY4423" fmla="*/ 28004 h 538123"/>
                <a:gd name="connsiteX4424" fmla="*/ 491108 w 2593942"/>
                <a:gd name="connsiteY4424" fmla="*/ 31432 h 538123"/>
                <a:gd name="connsiteX4425" fmla="*/ 489775 w 2593942"/>
                <a:gd name="connsiteY4425" fmla="*/ 31718 h 538123"/>
                <a:gd name="connsiteX4426" fmla="*/ 488155 w 2593942"/>
                <a:gd name="connsiteY4426" fmla="*/ 32004 h 538123"/>
                <a:gd name="connsiteX4427" fmla="*/ 483107 w 2593942"/>
                <a:gd name="connsiteY4427" fmla="*/ 33433 h 538123"/>
                <a:gd name="connsiteX4428" fmla="*/ 483202 w 2593942"/>
                <a:gd name="connsiteY4428" fmla="*/ 34195 h 538123"/>
                <a:gd name="connsiteX4429" fmla="*/ 485584 w 2593942"/>
                <a:gd name="connsiteY4429" fmla="*/ 35814 h 538123"/>
                <a:gd name="connsiteX4430" fmla="*/ 489870 w 2593942"/>
                <a:gd name="connsiteY4430" fmla="*/ 35052 h 538123"/>
                <a:gd name="connsiteX4431" fmla="*/ 497395 w 2593942"/>
                <a:gd name="connsiteY4431" fmla="*/ 31718 h 538123"/>
                <a:gd name="connsiteX4432" fmla="*/ 501586 w 2593942"/>
                <a:gd name="connsiteY4432" fmla="*/ 29718 h 538123"/>
                <a:gd name="connsiteX4433" fmla="*/ 502824 w 2593942"/>
                <a:gd name="connsiteY4433" fmla="*/ 28861 h 538123"/>
                <a:gd name="connsiteX4434" fmla="*/ 504253 w 2593942"/>
                <a:gd name="connsiteY4434" fmla="*/ 27908 h 538123"/>
                <a:gd name="connsiteX4435" fmla="*/ 506539 w 2593942"/>
                <a:gd name="connsiteY4435" fmla="*/ 24670 h 538123"/>
                <a:gd name="connsiteX4436" fmla="*/ 512635 w 2593942"/>
                <a:gd name="connsiteY4436" fmla="*/ 27051 h 538123"/>
                <a:gd name="connsiteX4437" fmla="*/ 523112 w 2593942"/>
                <a:gd name="connsiteY4437" fmla="*/ 23622 h 538123"/>
                <a:gd name="connsiteX4438" fmla="*/ 526065 w 2593942"/>
                <a:gd name="connsiteY4438" fmla="*/ 19907 h 538123"/>
                <a:gd name="connsiteX4439" fmla="*/ 518254 w 2593942"/>
                <a:gd name="connsiteY4439" fmla="*/ 15907 h 538123"/>
                <a:gd name="connsiteX4440" fmla="*/ 521112 w 2593942"/>
                <a:gd name="connsiteY4440" fmla="*/ 12573 h 538123"/>
                <a:gd name="connsiteX4441" fmla="*/ 521779 w 2593942"/>
                <a:gd name="connsiteY4441" fmla="*/ 13049 h 538123"/>
                <a:gd name="connsiteX4442" fmla="*/ 522826 w 2593942"/>
                <a:gd name="connsiteY4442" fmla="*/ 13811 h 538123"/>
                <a:gd name="connsiteX4443" fmla="*/ 527018 w 2593942"/>
                <a:gd name="connsiteY4443" fmla="*/ 12954 h 538123"/>
                <a:gd name="connsiteX4444" fmla="*/ 526732 w 2593942"/>
                <a:gd name="connsiteY4444" fmla="*/ 12287 h 538123"/>
                <a:gd name="connsiteX4445" fmla="*/ 526065 w 2593942"/>
                <a:gd name="connsiteY4445" fmla="*/ 10858 h 538123"/>
                <a:gd name="connsiteX4446" fmla="*/ 525113 w 2593942"/>
                <a:gd name="connsiteY4446" fmla="*/ 6858 h 538123"/>
                <a:gd name="connsiteX4447" fmla="*/ 533018 w 2593942"/>
                <a:gd name="connsiteY4447" fmla="*/ 7525 h 538123"/>
                <a:gd name="connsiteX4448" fmla="*/ 539305 w 2593942"/>
                <a:gd name="connsiteY4448" fmla="*/ 10573 h 538123"/>
                <a:gd name="connsiteX4449" fmla="*/ 537781 w 2593942"/>
                <a:gd name="connsiteY4449" fmla="*/ 10668 h 538123"/>
                <a:gd name="connsiteX4450" fmla="*/ 536162 w 2593942"/>
                <a:gd name="connsiteY4450" fmla="*/ 10763 h 538123"/>
                <a:gd name="connsiteX4451" fmla="*/ 532637 w 2593942"/>
                <a:gd name="connsiteY4451" fmla="*/ 11525 h 538123"/>
                <a:gd name="connsiteX4452" fmla="*/ 534828 w 2593942"/>
                <a:gd name="connsiteY4452" fmla="*/ 13430 h 538123"/>
                <a:gd name="connsiteX4453" fmla="*/ 543591 w 2593942"/>
                <a:gd name="connsiteY4453" fmla="*/ 14478 h 538123"/>
                <a:gd name="connsiteX4454" fmla="*/ 545020 w 2593942"/>
                <a:gd name="connsiteY4454" fmla="*/ 11239 h 538123"/>
                <a:gd name="connsiteX4455" fmla="*/ 547687 w 2593942"/>
                <a:gd name="connsiteY4455" fmla="*/ 8668 h 538123"/>
                <a:gd name="connsiteX4456" fmla="*/ 552354 w 2593942"/>
                <a:gd name="connsiteY4456" fmla="*/ 7715 h 538123"/>
                <a:gd name="connsiteX4457" fmla="*/ 554259 w 2593942"/>
                <a:gd name="connsiteY4457" fmla="*/ 6477 h 538123"/>
                <a:gd name="connsiteX4458" fmla="*/ 556450 w 2593942"/>
                <a:gd name="connsiteY4458" fmla="*/ 10858 h 538123"/>
                <a:gd name="connsiteX4459" fmla="*/ 553497 w 2593942"/>
                <a:gd name="connsiteY4459" fmla="*/ 10668 h 538123"/>
                <a:gd name="connsiteX4460" fmla="*/ 550163 w 2593942"/>
                <a:gd name="connsiteY4460" fmla="*/ 14859 h 538123"/>
                <a:gd name="connsiteX4461" fmla="*/ 554450 w 2593942"/>
                <a:gd name="connsiteY4461" fmla="*/ 16478 h 538123"/>
                <a:gd name="connsiteX4462" fmla="*/ 555783 w 2593942"/>
                <a:gd name="connsiteY4462" fmla="*/ 15812 h 538123"/>
                <a:gd name="connsiteX4463" fmla="*/ 560069 w 2593942"/>
                <a:gd name="connsiteY4463" fmla="*/ 17240 h 538123"/>
                <a:gd name="connsiteX4464" fmla="*/ 565308 w 2593942"/>
                <a:gd name="connsiteY4464" fmla="*/ 15716 h 538123"/>
                <a:gd name="connsiteX4465" fmla="*/ 565594 w 2593942"/>
                <a:gd name="connsiteY4465" fmla="*/ 14097 h 538123"/>
                <a:gd name="connsiteX4466" fmla="*/ 564832 w 2593942"/>
                <a:gd name="connsiteY4466" fmla="*/ 10763 h 538123"/>
                <a:gd name="connsiteX4467" fmla="*/ 568070 w 2593942"/>
                <a:gd name="connsiteY4467" fmla="*/ 12763 h 538123"/>
                <a:gd name="connsiteX4468" fmla="*/ 569499 w 2593942"/>
                <a:gd name="connsiteY4468" fmla="*/ 13716 h 538123"/>
                <a:gd name="connsiteX4469" fmla="*/ 570261 w 2593942"/>
                <a:gd name="connsiteY4469" fmla="*/ 19240 h 538123"/>
                <a:gd name="connsiteX4470" fmla="*/ 572547 w 2593942"/>
                <a:gd name="connsiteY4470" fmla="*/ 28765 h 538123"/>
                <a:gd name="connsiteX4471" fmla="*/ 589883 w 2593942"/>
                <a:gd name="connsiteY4471" fmla="*/ 27908 h 538123"/>
                <a:gd name="connsiteX4472" fmla="*/ 596550 w 2593942"/>
                <a:gd name="connsiteY4472" fmla="*/ 32480 h 538123"/>
                <a:gd name="connsiteX4473" fmla="*/ 603503 w 2593942"/>
                <a:gd name="connsiteY4473" fmla="*/ 29908 h 538123"/>
                <a:gd name="connsiteX4474" fmla="*/ 604456 w 2593942"/>
                <a:gd name="connsiteY4474" fmla="*/ 28480 h 538123"/>
                <a:gd name="connsiteX4475" fmla="*/ 605408 w 2593942"/>
                <a:gd name="connsiteY4475" fmla="*/ 27051 h 538123"/>
                <a:gd name="connsiteX4476" fmla="*/ 611885 w 2593942"/>
                <a:gd name="connsiteY4476" fmla="*/ 23622 h 538123"/>
                <a:gd name="connsiteX4477" fmla="*/ 610266 w 2593942"/>
                <a:gd name="connsiteY4477" fmla="*/ 16954 h 538123"/>
                <a:gd name="connsiteX4478" fmla="*/ 618553 w 2593942"/>
                <a:gd name="connsiteY4478" fmla="*/ 13240 h 538123"/>
                <a:gd name="connsiteX4479" fmla="*/ 622934 w 2593942"/>
                <a:gd name="connsiteY4479" fmla="*/ 9430 h 538123"/>
                <a:gd name="connsiteX4480" fmla="*/ 623982 w 2593942"/>
                <a:gd name="connsiteY4480" fmla="*/ 8477 h 538123"/>
                <a:gd name="connsiteX4481" fmla="*/ 628078 w 2593942"/>
                <a:gd name="connsiteY4481" fmla="*/ 13240 h 538123"/>
                <a:gd name="connsiteX4482" fmla="*/ 631126 w 2593942"/>
                <a:gd name="connsiteY4482" fmla="*/ 17240 h 538123"/>
                <a:gd name="connsiteX4483" fmla="*/ 641889 w 2593942"/>
                <a:gd name="connsiteY4483" fmla="*/ 17526 h 538123"/>
                <a:gd name="connsiteX4484" fmla="*/ 647509 w 2593942"/>
                <a:gd name="connsiteY4484" fmla="*/ 26384 h 538123"/>
                <a:gd name="connsiteX4485" fmla="*/ 656558 w 2593942"/>
                <a:gd name="connsiteY4485" fmla="*/ 30194 h 538123"/>
                <a:gd name="connsiteX4486" fmla="*/ 660463 w 2593942"/>
                <a:gd name="connsiteY4486" fmla="*/ 39053 h 538123"/>
                <a:gd name="connsiteX4487" fmla="*/ 667606 w 2593942"/>
                <a:gd name="connsiteY4487" fmla="*/ 32956 h 538123"/>
                <a:gd name="connsiteX4488" fmla="*/ 668559 w 2593942"/>
                <a:gd name="connsiteY4488" fmla="*/ 24955 h 538123"/>
                <a:gd name="connsiteX4489" fmla="*/ 674464 w 2593942"/>
                <a:gd name="connsiteY4489" fmla="*/ 17907 h 538123"/>
                <a:gd name="connsiteX4490" fmla="*/ 675989 w 2593942"/>
                <a:gd name="connsiteY4490" fmla="*/ 10763 h 538123"/>
                <a:gd name="connsiteX4491" fmla="*/ 682847 w 2593942"/>
                <a:gd name="connsiteY4491" fmla="*/ 19431 h 538123"/>
                <a:gd name="connsiteX4492" fmla="*/ 680846 w 2593942"/>
                <a:gd name="connsiteY4492" fmla="*/ 22193 h 538123"/>
                <a:gd name="connsiteX4493" fmla="*/ 677322 w 2593942"/>
                <a:gd name="connsiteY4493" fmla="*/ 27051 h 538123"/>
                <a:gd name="connsiteX4494" fmla="*/ 691895 w 2593942"/>
                <a:gd name="connsiteY4494" fmla="*/ 25527 h 538123"/>
                <a:gd name="connsiteX4495" fmla="*/ 691705 w 2593942"/>
                <a:gd name="connsiteY4495" fmla="*/ 23241 h 538123"/>
                <a:gd name="connsiteX4496" fmla="*/ 688562 w 2593942"/>
                <a:gd name="connsiteY4496" fmla="*/ 21050 h 538123"/>
                <a:gd name="connsiteX4497" fmla="*/ 686847 w 2593942"/>
                <a:gd name="connsiteY4497" fmla="*/ 18859 h 538123"/>
                <a:gd name="connsiteX4498" fmla="*/ 688943 w 2593942"/>
                <a:gd name="connsiteY4498" fmla="*/ 16954 h 538123"/>
                <a:gd name="connsiteX4499" fmla="*/ 692181 w 2593942"/>
                <a:gd name="connsiteY4499" fmla="*/ 16097 h 538123"/>
                <a:gd name="connsiteX4500" fmla="*/ 697991 w 2593942"/>
                <a:gd name="connsiteY4500" fmla="*/ 19717 h 538123"/>
                <a:gd name="connsiteX4501" fmla="*/ 696943 w 2593942"/>
                <a:gd name="connsiteY4501" fmla="*/ 21717 h 538123"/>
                <a:gd name="connsiteX4502" fmla="*/ 695896 w 2593942"/>
                <a:gd name="connsiteY4502" fmla="*/ 23813 h 538123"/>
                <a:gd name="connsiteX4503" fmla="*/ 697801 w 2593942"/>
                <a:gd name="connsiteY4503" fmla="*/ 28861 h 538123"/>
                <a:gd name="connsiteX4504" fmla="*/ 709993 w 2593942"/>
                <a:gd name="connsiteY4504" fmla="*/ 30099 h 538123"/>
                <a:gd name="connsiteX4505" fmla="*/ 717803 w 2593942"/>
                <a:gd name="connsiteY4505" fmla="*/ 27622 h 538123"/>
                <a:gd name="connsiteX4506" fmla="*/ 717518 w 2593942"/>
                <a:gd name="connsiteY4506" fmla="*/ 27146 h 538123"/>
                <a:gd name="connsiteX4507" fmla="*/ 713517 w 2593942"/>
                <a:gd name="connsiteY4507" fmla="*/ 19431 h 538123"/>
                <a:gd name="connsiteX4508" fmla="*/ 724947 w 2593942"/>
                <a:gd name="connsiteY4508" fmla="*/ 15145 h 538123"/>
                <a:gd name="connsiteX4509" fmla="*/ 733996 w 2593942"/>
                <a:gd name="connsiteY4509" fmla="*/ 14954 h 538123"/>
                <a:gd name="connsiteX4510" fmla="*/ 748188 w 2593942"/>
                <a:gd name="connsiteY4510" fmla="*/ 14478 h 538123"/>
                <a:gd name="connsiteX4511" fmla="*/ 748664 w 2593942"/>
                <a:gd name="connsiteY4511" fmla="*/ 12192 h 538123"/>
                <a:gd name="connsiteX4512" fmla="*/ 751141 w 2593942"/>
                <a:gd name="connsiteY4512" fmla="*/ 10668 h 538123"/>
                <a:gd name="connsiteX4513" fmla="*/ 752189 w 2593942"/>
                <a:gd name="connsiteY4513" fmla="*/ 12859 h 538123"/>
                <a:gd name="connsiteX4514" fmla="*/ 752665 w 2593942"/>
                <a:gd name="connsiteY4514" fmla="*/ 17240 h 538123"/>
                <a:gd name="connsiteX4515" fmla="*/ 758951 w 2593942"/>
                <a:gd name="connsiteY4515" fmla="*/ 17907 h 538123"/>
                <a:gd name="connsiteX4516" fmla="*/ 766762 w 2593942"/>
                <a:gd name="connsiteY4516" fmla="*/ 18193 h 538123"/>
                <a:gd name="connsiteX4517" fmla="*/ 771429 w 2593942"/>
                <a:gd name="connsiteY4517" fmla="*/ 21526 h 538123"/>
                <a:gd name="connsiteX4518" fmla="*/ 770858 w 2593942"/>
                <a:gd name="connsiteY4518" fmla="*/ 22765 h 538123"/>
                <a:gd name="connsiteX4519" fmla="*/ 764571 w 2593942"/>
                <a:gd name="connsiteY4519" fmla="*/ 26289 h 538123"/>
                <a:gd name="connsiteX4520" fmla="*/ 766190 w 2593942"/>
                <a:gd name="connsiteY4520" fmla="*/ 30385 h 538123"/>
                <a:gd name="connsiteX4521" fmla="*/ 766476 w 2593942"/>
                <a:gd name="connsiteY4521" fmla="*/ 29718 h 538123"/>
                <a:gd name="connsiteX4522" fmla="*/ 767143 w 2593942"/>
                <a:gd name="connsiteY4522" fmla="*/ 28289 h 538123"/>
                <a:gd name="connsiteX4523" fmla="*/ 774572 w 2593942"/>
                <a:gd name="connsiteY4523" fmla="*/ 21431 h 538123"/>
                <a:gd name="connsiteX4524" fmla="*/ 776668 w 2593942"/>
                <a:gd name="connsiteY4524" fmla="*/ 18859 h 538123"/>
                <a:gd name="connsiteX4525" fmla="*/ 780287 w 2593942"/>
                <a:gd name="connsiteY4525" fmla="*/ 15049 h 538123"/>
                <a:gd name="connsiteX4526" fmla="*/ 784574 w 2593942"/>
                <a:gd name="connsiteY4526" fmla="*/ 20574 h 538123"/>
                <a:gd name="connsiteX4527" fmla="*/ 782478 w 2593942"/>
                <a:gd name="connsiteY4527" fmla="*/ 24003 h 538123"/>
                <a:gd name="connsiteX4528" fmla="*/ 782002 w 2593942"/>
                <a:gd name="connsiteY4528" fmla="*/ 25622 h 538123"/>
                <a:gd name="connsiteX4529" fmla="*/ 787050 w 2593942"/>
                <a:gd name="connsiteY4529" fmla="*/ 27622 h 538123"/>
                <a:gd name="connsiteX4530" fmla="*/ 790289 w 2593942"/>
                <a:gd name="connsiteY4530" fmla="*/ 18859 h 538123"/>
                <a:gd name="connsiteX4531" fmla="*/ 792765 w 2593942"/>
                <a:gd name="connsiteY4531" fmla="*/ 12573 h 538123"/>
                <a:gd name="connsiteX4532" fmla="*/ 793432 w 2593942"/>
                <a:gd name="connsiteY4532" fmla="*/ 12763 h 538123"/>
                <a:gd name="connsiteX4533" fmla="*/ 794860 w 2593942"/>
                <a:gd name="connsiteY4533" fmla="*/ 14192 h 538123"/>
                <a:gd name="connsiteX4534" fmla="*/ 794956 w 2593942"/>
                <a:gd name="connsiteY4534" fmla="*/ 18383 h 538123"/>
                <a:gd name="connsiteX4535" fmla="*/ 799718 w 2593942"/>
                <a:gd name="connsiteY4535" fmla="*/ 26861 h 538123"/>
                <a:gd name="connsiteX4536" fmla="*/ 801242 w 2593942"/>
                <a:gd name="connsiteY4536" fmla="*/ 27527 h 538123"/>
                <a:gd name="connsiteX4537" fmla="*/ 802576 w 2593942"/>
                <a:gd name="connsiteY4537" fmla="*/ 28099 h 538123"/>
                <a:gd name="connsiteX4538" fmla="*/ 805529 w 2593942"/>
                <a:gd name="connsiteY4538" fmla="*/ 30194 h 538123"/>
                <a:gd name="connsiteX4539" fmla="*/ 809243 w 2593942"/>
                <a:gd name="connsiteY4539" fmla="*/ 27908 h 538123"/>
                <a:gd name="connsiteX4540" fmla="*/ 815435 w 2593942"/>
                <a:gd name="connsiteY4540" fmla="*/ 31813 h 538123"/>
                <a:gd name="connsiteX4541" fmla="*/ 816482 w 2593942"/>
                <a:gd name="connsiteY4541" fmla="*/ 31337 h 538123"/>
                <a:gd name="connsiteX4542" fmla="*/ 815530 w 2593942"/>
                <a:gd name="connsiteY4542" fmla="*/ 25717 h 538123"/>
                <a:gd name="connsiteX4543" fmla="*/ 815244 w 2593942"/>
                <a:gd name="connsiteY4543" fmla="*/ 24860 h 538123"/>
                <a:gd name="connsiteX4544" fmla="*/ 809720 w 2593942"/>
                <a:gd name="connsiteY4544" fmla="*/ 25241 h 538123"/>
                <a:gd name="connsiteX4545" fmla="*/ 804100 w 2593942"/>
                <a:gd name="connsiteY4545" fmla="*/ 19621 h 538123"/>
                <a:gd name="connsiteX4546" fmla="*/ 819245 w 2593942"/>
                <a:gd name="connsiteY4546" fmla="*/ 18859 h 538123"/>
                <a:gd name="connsiteX4547" fmla="*/ 820673 w 2593942"/>
                <a:gd name="connsiteY4547" fmla="*/ 18193 h 538123"/>
                <a:gd name="connsiteX4548" fmla="*/ 821912 w 2593942"/>
                <a:gd name="connsiteY4548" fmla="*/ 17621 h 538123"/>
                <a:gd name="connsiteX4549" fmla="*/ 825150 w 2593942"/>
                <a:gd name="connsiteY4549" fmla="*/ 19812 h 538123"/>
                <a:gd name="connsiteX4550" fmla="*/ 824864 w 2593942"/>
                <a:gd name="connsiteY4550" fmla="*/ 20955 h 538123"/>
                <a:gd name="connsiteX4551" fmla="*/ 821816 w 2593942"/>
                <a:gd name="connsiteY4551" fmla="*/ 25432 h 538123"/>
                <a:gd name="connsiteX4552" fmla="*/ 822769 w 2593942"/>
                <a:gd name="connsiteY4552" fmla="*/ 29813 h 538123"/>
                <a:gd name="connsiteX4553" fmla="*/ 832103 w 2593942"/>
                <a:gd name="connsiteY4553" fmla="*/ 32575 h 538123"/>
                <a:gd name="connsiteX4554" fmla="*/ 834199 w 2593942"/>
                <a:gd name="connsiteY4554" fmla="*/ 32956 h 538123"/>
                <a:gd name="connsiteX4555" fmla="*/ 835532 w 2593942"/>
                <a:gd name="connsiteY4555" fmla="*/ 33242 h 538123"/>
                <a:gd name="connsiteX4556" fmla="*/ 838580 w 2593942"/>
                <a:gd name="connsiteY4556" fmla="*/ 31051 h 538123"/>
                <a:gd name="connsiteX4557" fmla="*/ 838199 w 2593942"/>
                <a:gd name="connsiteY4557" fmla="*/ 30194 h 538123"/>
                <a:gd name="connsiteX4558" fmla="*/ 837914 w 2593942"/>
                <a:gd name="connsiteY4558" fmla="*/ 29432 h 538123"/>
                <a:gd name="connsiteX4559" fmla="*/ 840200 w 2593942"/>
                <a:gd name="connsiteY4559" fmla="*/ 27813 h 538123"/>
                <a:gd name="connsiteX4560" fmla="*/ 841247 w 2593942"/>
                <a:gd name="connsiteY4560" fmla="*/ 28480 h 538123"/>
                <a:gd name="connsiteX4561" fmla="*/ 846295 w 2593942"/>
                <a:gd name="connsiteY4561" fmla="*/ 28289 h 538123"/>
                <a:gd name="connsiteX4562" fmla="*/ 843629 w 2593942"/>
                <a:gd name="connsiteY4562" fmla="*/ 24193 h 538123"/>
                <a:gd name="connsiteX4563" fmla="*/ 840581 w 2593942"/>
                <a:gd name="connsiteY4563" fmla="*/ 22860 h 538123"/>
                <a:gd name="connsiteX4564" fmla="*/ 837152 w 2593942"/>
                <a:gd name="connsiteY4564" fmla="*/ 19336 h 538123"/>
                <a:gd name="connsiteX4565" fmla="*/ 843343 w 2593942"/>
                <a:gd name="connsiteY4565" fmla="*/ 16192 h 538123"/>
                <a:gd name="connsiteX4566" fmla="*/ 847058 w 2593942"/>
                <a:gd name="connsiteY4566" fmla="*/ 8001 h 538123"/>
                <a:gd name="connsiteX4567" fmla="*/ 862583 w 2593942"/>
                <a:gd name="connsiteY4567" fmla="*/ 9430 h 538123"/>
                <a:gd name="connsiteX4568" fmla="*/ 872680 w 2593942"/>
                <a:gd name="connsiteY4568" fmla="*/ 7715 h 538123"/>
                <a:gd name="connsiteX4569" fmla="*/ 872394 w 2593942"/>
                <a:gd name="connsiteY4569" fmla="*/ 11335 h 538123"/>
                <a:gd name="connsiteX4570" fmla="*/ 872394 w 2593942"/>
                <a:gd name="connsiteY4570" fmla="*/ 11811 h 538123"/>
                <a:gd name="connsiteX4571" fmla="*/ 881538 w 2593942"/>
                <a:gd name="connsiteY4571" fmla="*/ 14383 h 538123"/>
                <a:gd name="connsiteX4572" fmla="*/ 900207 w 2593942"/>
                <a:gd name="connsiteY4572" fmla="*/ 13716 h 538123"/>
                <a:gd name="connsiteX4573" fmla="*/ 900969 w 2593942"/>
                <a:gd name="connsiteY4573" fmla="*/ 11906 h 538123"/>
                <a:gd name="connsiteX4574" fmla="*/ 901445 w 2593942"/>
                <a:gd name="connsiteY4574" fmla="*/ 10954 h 538123"/>
                <a:gd name="connsiteX4575" fmla="*/ 907256 w 2593942"/>
                <a:gd name="connsiteY4575" fmla="*/ 12382 h 538123"/>
                <a:gd name="connsiteX4576" fmla="*/ 909351 w 2593942"/>
                <a:gd name="connsiteY4576" fmla="*/ 22384 h 538123"/>
                <a:gd name="connsiteX4577" fmla="*/ 911066 w 2593942"/>
                <a:gd name="connsiteY4577" fmla="*/ 26098 h 538123"/>
                <a:gd name="connsiteX4578" fmla="*/ 912685 w 2593942"/>
                <a:gd name="connsiteY4578" fmla="*/ 27337 h 538123"/>
                <a:gd name="connsiteX4579" fmla="*/ 914971 w 2593942"/>
                <a:gd name="connsiteY4579" fmla="*/ 26765 h 538123"/>
                <a:gd name="connsiteX4580" fmla="*/ 921543 w 2593942"/>
                <a:gd name="connsiteY4580" fmla="*/ 27241 h 538123"/>
                <a:gd name="connsiteX4581" fmla="*/ 928496 w 2593942"/>
                <a:gd name="connsiteY4581" fmla="*/ 28289 h 538123"/>
                <a:gd name="connsiteX4582" fmla="*/ 929735 w 2593942"/>
                <a:gd name="connsiteY4582" fmla="*/ 23050 h 538123"/>
                <a:gd name="connsiteX4583" fmla="*/ 926115 w 2593942"/>
                <a:gd name="connsiteY4583" fmla="*/ 18193 h 538123"/>
                <a:gd name="connsiteX4584" fmla="*/ 926306 w 2593942"/>
                <a:gd name="connsiteY4584" fmla="*/ 16859 h 538123"/>
                <a:gd name="connsiteX4585" fmla="*/ 926877 w 2593942"/>
                <a:gd name="connsiteY4585" fmla="*/ 13335 h 538123"/>
                <a:gd name="connsiteX4586" fmla="*/ 930973 w 2593942"/>
                <a:gd name="connsiteY4586" fmla="*/ 17050 h 538123"/>
                <a:gd name="connsiteX4587" fmla="*/ 931925 w 2593942"/>
                <a:gd name="connsiteY4587" fmla="*/ 17907 h 538123"/>
                <a:gd name="connsiteX4588" fmla="*/ 933259 w 2593942"/>
                <a:gd name="connsiteY4588" fmla="*/ 19145 h 538123"/>
                <a:gd name="connsiteX4589" fmla="*/ 941825 w 2593942"/>
                <a:gd name="connsiteY4589" fmla="*/ 20117 h 538123"/>
                <a:gd name="connsiteX4590" fmla="*/ 942008 w 2593942"/>
                <a:gd name="connsiteY4590" fmla="*/ 20339 h 538123"/>
                <a:gd name="connsiteX4591" fmla="*/ 939926 w 2593942"/>
                <a:gd name="connsiteY4591" fmla="*/ 20193 h 538123"/>
                <a:gd name="connsiteX4592" fmla="*/ 938116 w 2593942"/>
                <a:gd name="connsiteY4592" fmla="*/ 20955 h 538123"/>
                <a:gd name="connsiteX4593" fmla="*/ 936878 w 2593942"/>
                <a:gd name="connsiteY4593" fmla="*/ 23908 h 538123"/>
                <a:gd name="connsiteX4594" fmla="*/ 936688 w 2593942"/>
                <a:gd name="connsiteY4594" fmla="*/ 25527 h 538123"/>
                <a:gd name="connsiteX4595" fmla="*/ 943927 w 2593942"/>
                <a:gd name="connsiteY4595" fmla="*/ 28289 h 538123"/>
                <a:gd name="connsiteX4596" fmla="*/ 944106 w 2593942"/>
                <a:gd name="connsiteY4596" fmla="*/ 22895 h 538123"/>
                <a:gd name="connsiteX4597" fmla="*/ 942008 w 2593942"/>
                <a:gd name="connsiteY4597" fmla="*/ 20339 h 538123"/>
                <a:gd name="connsiteX4598" fmla="*/ 946689 w 2593942"/>
                <a:gd name="connsiteY4598" fmla="*/ 20669 h 538123"/>
                <a:gd name="connsiteX4599" fmla="*/ 941825 w 2593942"/>
                <a:gd name="connsiteY4599" fmla="*/ 20117 h 538123"/>
                <a:gd name="connsiteX4600" fmla="*/ 938212 w 2593942"/>
                <a:gd name="connsiteY4600" fmla="*/ 15716 h 538123"/>
                <a:gd name="connsiteX4601" fmla="*/ 941545 w 2593942"/>
                <a:gd name="connsiteY4601" fmla="*/ 14668 h 538123"/>
                <a:gd name="connsiteX4602" fmla="*/ 945356 w 2593942"/>
                <a:gd name="connsiteY4602" fmla="*/ 14573 h 538123"/>
                <a:gd name="connsiteX4603" fmla="*/ 953452 w 2593942"/>
                <a:gd name="connsiteY4603" fmla="*/ 16573 h 538123"/>
                <a:gd name="connsiteX4604" fmla="*/ 954118 w 2593942"/>
                <a:gd name="connsiteY4604" fmla="*/ 17431 h 538123"/>
                <a:gd name="connsiteX4605" fmla="*/ 956214 w 2593942"/>
                <a:gd name="connsiteY4605" fmla="*/ 16192 h 538123"/>
                <a:gd name="connsiteX4606" fmla="*/ 972121 w 2593942"/>
                <a:gd name="connsiteY4606" fmla="*/ 12859 h 538123"/>
                <a:gd name="connsiteX4607" fmla="*/ 977074 w 2593942"/>
                <a:gd name="connsiteY4607" fmla="*/ 16573 h 538123"/>
                <a:gd name="connsiteX4608" fmla="*/ 984313 w 2593942"/>
                <a:gd name="connsiteY4608" fmla="*/ 16573 h 538123"/>
                <a:gd name="connsiteX4609" fmla="*/ 989742 w 2593942"/>
                <a:gd name="connsiteY4609" fmla="*/ 17050 h 538123"/>
                <a:gd name="connsiteX4610" fmla="*/ 990314 w 2593942"/>
                <a:gd name="connsiteY4610" fmla="*/ 18002 h 538123"/>
                <a:gd name="connsiteX4611" fmla="*/ 984599 w 2593942"/>
                <a:gd name="connsiteY4611" fmla="*/ 19240 h 538123"/>
                <a:gd name="connsiteX4612" fmla="*/ 971549 w 2593942"/>
                <a:gd name="connsiteY4612" fmla="*/ 20288 h 538123"/>
                <a:gd name="connsiteX4613" fmla="*/ 962977 w 2593942"/>
                <a:gd name="connsiteY4613" fmla="*/ 23431 h 538123"/>
                <a:gd name="connsiteX4614" fmla="*/ 969263 w 2593942"/>
                <a:gd name="connsiteY4614" fmla="*/ 25813 h 538123"/>
                <a:gd name="connsiteX4615" fmla="*/ 987170 w 2593942"/>
                <a:gd name="connsiteY4615" fmla="*/ 28861 h 538123"/>
                <a:gd name="connsiteX4616" fmla="*/ 988408 w 2593942"/>
                <a:gd name="connsiteY4616" fmla="*/ 24003 h 538123"/>
                <a:gd name="connsiteX4617" fmla="*/ 988694 w 2593942"/>
                <a:gd name="connsiteY4617" fmla="*/ 23050 h 538123"/>
                <a:gd name="connsiteX4618" fmla="*/ 990218 w 2593942"/>
                <a:gd name="connsiteY4618" fmla="*/ 20764 h 538123"/>
                <a:gd name="connsiteX4619" fmla="*/ 992695 w 2593942"/>
                <a:gd name="connsiteY4619" fmla="*/ 22574 h 538123"/>
                <a:gd name="connsiteX4620" fmla="*/ 996600 w 2593942"/>
                <a:gd name="connsiteY4620" fmla="*/ 27337 h 538123"/>
                <a:gd name="connsiteX4621" fmla="*/ 1008602 w 2593942"/>
                <a:gd name="connsiteY4621" fmla="*/ 25813 h 538123"/>
                <a:gd name="connsiteX4622" fmla="*/ 1004410 w 2593942"/>
                <a:gd name="connsiteY4622" fmla="*/ 19717 h 538123"/>
                <a:gd name="connsiteX4623" fmla="*/ 995647 w 2593942"/>
                <a:gd name="connsiteY4623" fmla="*/ 16954 h 538123"/>
                <a:gd name="connsiteX4624" fmla="*/ 1006411 w 2593942"/>
                <a:gd name="connsiteY4624" fmla="*/ 13621 h 538123"/>
                <a:gd name="connsiteX4625" fmla="*/ 1008316 w 2593942"/>
                <a:gd name="connsiteY4625" fmla="*/ 11716 h 538123"/>
                <a:gd name="connsiteX4626" fmla="*/ 1013078 w 2593942"/>
                <a:gd name="connsiteY4626" fmla="*/ 6858 h 538123"/>
                <a:gd name="connsiteX4627" fmla="*/ 1024985 w 2593942"/>
                <a:gd name="connsiteY4627" fmla="*/ 9811 h 538123"/>
                <a:gd name="connsiteX4628" fmla="*/ 1020889 w 2593942"/>
                <a:gd name="connsiteY4628" fmla="*/ 14002 h 538123"/>
                <a:gd name="connsiteX4629" fmla="*/ 1016507 w 2593942"/>
                <a:gd name="connsiteY4629" fmla="*/ 18764 h 538123"/>
                <a:gd name="connsiteX4630" fmla="*/ 1016983 w 2593942"/>
                <a:gd name="connsiteY4630" fmla="*/ 27622 h 538123"/>
                <a:gd name="connsiteX4631" fmla="*/ 1023460 w 2593942"/>
                <a:gd name="connsiteY4631" fmla="*/ 21812 h 538123"/>
                <a:gd name="connsiteX4632" fmla="*/ 1027175 w 2593942"/>
                <a:gd name="connsiteY4632" fmla="*/ 21146 h 538123"/>
                <a:gd name="connsiteX4633" fmla="*/ 1029461 w 2593942"/>
                <a:gd name="connsiteY4633" fmla="*/ 16954 h 538123"/>
                <a:gd name="connsiteX4634" fmla="*/ 1034986 w 2593942"/>
                <a:gd name="connsiteY4634" fmla="*/ 18479 h 538123"/>
                <a:gd name="connsiteX4635" fmla="*/ 1034795 w 2593942"/>
                <a:gd name="connsiteY4635" fmla="*/ 18955 h 538123"/>
                <a:gd name="connsiteX4636" fmla="*/ 1033938 w 2593942"/>
                <a:gd name="connsiteY4636" fmla="*/ 20764 h 538123"/>
                <a:gd name="connsiteX4637" fmla="*/ 1032605 w 2593942"/>
                <a:gd name="connsiteY4637" fmla="*/ 26289 h 538123"/>
                <a:gd name="connsiteX4638" fmla="*/ 1034605 w 2593942"/>
                <a:gd name="connsiteY4638" fmla="*/ 28194 h 538123"/>
                <a:gd name="connsiteX4639" fmla="*/ 1035843 w 2593942"/>
                <a:gd name="connsiteY4639" fmla="*/ 27337 h 538123"/>
                <a:gd name="connsiteX4640" fmla="*/ 1040987 w 2593942"/>
                <a:gd name="connsiteY4640" fmla="*/ 25051 h 538123"/>
                <a:gd name="connsiteX4641" fmla="*/ 1041558 w 2593942"/>
                <a:gd name="connsiteY4641" fmla="*/ 20764 h 538123"/>
                <a:gd name="connsiteX4642" fmla="*/ 1040701 w 2593942"/>
                <a:gd name="connsiteY4642" fmla="*/ 19907 h 538123"/>
                <a:gd name="connsiteX4643" fmla="*/ 1042225 w 2593942"/>
                <a:gd name="connsiteY4643" fmla="*/ 17145 h 538123"/>
                <a:gd name="connsiteX4644" fmla="*/ 1048416 w 2593942"/>
                <a:gd name="connsiteY4644" fmla="*/ 17050 h 538123"/>
                <a:gd name="connsiteX4645" fmla="*/ 1056798 w 2593942"/>
                <a:gd name="connsiteY4645" fmla="*/ 18764 h 538123"/>
                <a:gd name="connsiteX4646" fmla="*/ 1066704 w 2593942"/>
                <a:gd name="connsiteY4646" fmla="*/ 26194 h 538123"/>
                <a:gd name="connsiteX4647" fmla="*/ 1067847 w 2593942"/>
                <a:gd name="connsiteY4647" fmla="*/ 20669 h 538123"/>
                <a:gd name="connsiteX4648" fmla="*/ 1066418 w 2593942"/>
                <a:gd name="connsiteY4648" fmla="*/ 20764 h 538123"/>
                <a:gd name="connsiteX4649" fmla="*/ 1060418 w 2593942"/>
                <a:gd name="connsiteY4649" fmla="*/ 17621 h 538123"/>
                <a:gd name="connsiteX4650" fmla="*/ 1060322 w 2593942"/>
                <a:gd name="connsiteY4650" fmla="*/ 15430 h 538123"/>
                <a:gd name="connsiteX4651" fmla="*/ 1061560 w 2593942"/>
                <a:gd name="connsiteY4651" fmla="*/ 8191 h 538123"/>
                <a:gd name="connsiteX4652" fmla="*/ 1063466 w 2593942"/>
                <a:gd name="connsiteY4652" fmla="*/ 13049 h 538123"/>
                <a:gd name="connsiteX4653" fmla="*/ 1064704 w 2593942"/>
                <a:gd name="connsiteY4653" fmla="*/ 16192 h 538123"/>
                <a:gd name="connsiteX4654" fmla="*/ 1074038 w 2593942"/>
                <a:gd name="connsiteY4654" fmla="*/ 14478 h 538123"/>
                <a:gd name="connsiteX4655" fmla="*/ 1081277 w 2593942"/>
                <a:gd name="connsiteY4655" fmla="*/ 22003 h 538123"/>
                <a:gd name="connsiteX4656" fmla="*/ 1091374 w 2593942"/>
                <a:gd name="connsiteY4656" fmla="*/ 26575 h 538123"/>
                <a:gd name="connsiteX4657" fmla="*/ 1091088 w 2593942"/>
                <a:gd name="connsiteY4657" fmla="*/ 31147 h 538123"/>
                <a:gd name="connsiteX4658" fmla="*/ 1095279 w 2593942"/>
                <a:gd name="connsiteY4658" fmla="*/ 32385 h 538123"/>
                <a:gd name="connsiteX4659" fmla="*/ 1101470 w 2593942"/>
                <a:gd name="connsiteY4659" fmla="*/ 31337 h 538123"/>
                <a:gd name="connsiteX4660" fmla="*/ 1101566 w 2593942"/>
                <a:gd name="connsiteY4660" fmla="*/ 32480 h 538123"/>
                <a:gd name="connsiteX4661" fmla="*/ 1101851 w 2593942"/>
                <a:gd name="connsiteY4661" fmla="*/ 35719 h 538123"/>
                <a:gd name="connsiteX4662" fmla="*/ 1106328 w 2593942"/>
                <a:gd name="connsiteY4662" fmla="*/ 35052 h 538123"/>
                <a:gd name="connsiteX4663" fmla="*/ 1109376 w 2593942"/>
                <a:gd name="connsiteY4663" fmla="*/ 36290 h 538123"/>
                <a:gd name="connsiteX4664" fmla="*/ 1110329 w 2593942"/>
                <a:gd name="connsiteY4664" fmla="*/ 32195 h 538123"/>
                <a:gd name="connsiteX4665" fmla="*/ 1109090 w 2593942"/>
                <a:gd name="connsiteY4665" fmla="*/ 25717 h 538123"/>
                <a:gd name="connsiteX4666" fmla="*/ 1111757 w 2593942"/>
                <a:gd name="connsiteY4666" fmla="*/ 25241 h 538123"/>
                <a:gd name="connsiteX4667" fmla="*/ 1114901 w 2593942"/>
                <a:gd name="connsiteY4667" fmla="*/ 24670 h 538123"/>
                <a:gd name="connsiteX4668" fmla="*/ 1123664 w 2593942"/>
                <a:gd name="connsiteY4668" fmla="*/ 23336 h 538123"/>
                <a:gd name="connsiteX4669" fmla="*/ 1123949 w 2593942"/>
                <a:gd name="connsiteY4669" fmla="*/ 27432 h 538123"/>
                <a:gd name="connsiteX4670" fmla="*/ 1130998 w 2593942"/>
                <a:gd name="connsiteY4670" fmla="*/ 31528 h 538123"/>
                <a:gd name="connsiteX4671" fmla="*/ 1128426 w 2593942"/>
                <a:gd name="connsiteY4671" fmla="*/ 34004 h 538123"/>
                <a:gd name="connsiteX4672" fmla="*/ 1128617 w 2593942"/>
                <a:gd name="connsiteY4672" fmla="*/ 37338 h 538123"/>
                <a:gd name="connsiteX4673" fmla="*/ 1136713 w 2593942"/>
                <a:gd name="connsiteY4673" fmla="*/ 38100 h 538123"/>
                <a:gd name="connsiteX4674" fmla="*/ 1138999 w 2593942"/>
                <a:gd name="connsiteY4674" fmla="*/ 44863 h 538123"/>
                <a:gd name="connsiteX4675" fmla="*/ 1143857 w 2593942"/>
                <a:gd name="connsiteY4675" fmla="*/ 38005 h 538123"/>
                <a:gd name="connsiteX4676" fmla="*/ 1137284 w 2593942"/>
                <a:gd name="connsiteY4676" fmla="*/ 37338 h 538123"/>
                <a:gd name="connsiteX4677" fmla="*/ 1133379 w 2593942"/>
                <a:gd name="connsiteY4677" fmla="*/ 32385 h 538123"/>
                <a:gd name="connsiteX4678" fmla="*/ 1136237 w 2593942"/>
                <a:gd name="connsiteY4678" fmla="*/ 27813 h 538123"/>
                <a:gd name="connsiteX4679" fmla="*/ 1131284 w 2593942"/>
                <a:gd name="connsiteY4679" fmla="*/ 22955 h 538123"/>
                <a:gd name="connsiteX4680" fmla="*/ 1134427 w 2593942"/>
                <a:gd name="connsiteY4680" fmla="*/ 19336 h 538123"/>
                <a:gd name="connsiteX4681" fmla="*/ 1134808 w 2593942"/>
                <a:gd name="connsiteY4681" fmla="*/ 19621 h 538123"/>
                <a:gd name="connsiteX4682" fmla="*/ 1137094 w 2593942"/>
                <a:gd name="connsiteY4682" fmla="*/ 21431 h 538123"/>
                <a:gd name="connsiteX4683" fmla="*/ 1142523 w 2593942"/>
                <a:gd name="connsiteY4683" fmla="*/ 23813 h 538123"/>
                <a:gd name="connsiteX4684" fmla="*/ 1145762 w 2593942"/>
                <a:gd name="connsiteY4684" fmla="*/ 22288 h 538123"/>
                <a:gd name="connsiteX4685" fmla="*/ 1151286 w 2593942"/>
                <a:gd name="connsiteY4685" fmla="*/ 23908 h 538123"/>
                <a:gd name="connsiteX4686" fmla="*/ 1157192 w 2593942"/>
                <a:gd name="connsiteY4686" fmla="*/ 17526 h 538123"/>
                <a:gd name="connsiteX4687" fmla="*/ 1155953 w 2593942"/>
                <a:gd name="connsiteY4687" fmla="*/ 8572 h 538123"/>
                <a:gd name="connsiteX4688" fmla="*/ 1163764 w 2593942"/>
                <a:gd name="connsiteY4688" fmla="*/ 12478 h 538123"/>
                <a:gd name="connsiteX4689" fmla="*/ 1176718 w 2593942"/>
                <a:gd name="connsiteY4689" fmla="*/ 13335 h 538123"/>
                <a:gd name="connsiteX4690" fmla="*/ 1176337 w 2593942"/>
                <a:gd name="connsiteY4690" fmla="*/ 12097 h 538123"/>
                <a:gd name="connsiteX4691" fmla="*/ 1176051 w 2593942"/>
                <a:gd name="connsiteY4691" fmla="*/ 11049 h 538123"/>
                <a:gd name="connsiteX4692" fmla="*/ 1176527 w 2593942"/>
                <a:gd name="connsiteY4692" fmla="*/ 8858 h 538123"/>
                <a:gd name="connsiteX4693" fmla="*/ 1181004 w 2593942"/>
                <a:gd name="connsiteY4693" fmla="*/ 9811 h 538123"/>
                <a:gd name="connsiteX4694" fmla="*/ 1184052 w 2593942"/>
                <a:gd name="connsiteY4694" fmla="*/ 9525 h 538123"/>
                <a:gd name="connsiteX4695" fmla="*/ 1197006 w 2593942"/>
                <a:gd name="connsiteY4695" fmla="*/ 8287 h 538123"/>
                <a:gd name="connsiteX4696" fmla="*/ 1198340 w 2593942"/>
                <a:gd name="connsiteY4696" fmla="*/ 14097 h 538123"/>
                <a:gd name="connsiteX4697" fmla="*/ 1197673 w 2593942"/>
                <a:gd name="connsiteY4697" fmla="*/ 16478 h 538123"/>
                <a:gd name="connsiteX4698" fmla="*/ 1198816 w 2593942"/>
                <a:gd name="connsiteY4698" fmla="*/ 17240 h 538123"/>
                <a:gd name="connsiteX4699" fmla="*/ 1199578 w 2593942"/>
                <a:gd name="connsiteY4699" fmla="*/ 20003 h 538123"/>
                <a:gd name="connsiteX4700" fmla="*/ 1197863 w 2593942"/>
                <a:gd name="connsiteY4700" fmla="*/ 20383 h 538123"/>
                <a:gd name="connsiteX4701" fmla="*/ 1189577 w 2593942"/>
                <a:gd name="connsiteY4701" fmla="*/ 20383 h 538123"/>
                <a:gd name="connsiteX4702" fmla="*/ 1197292 w 2593942"/>
                <a:gd name="connsiteY4702" fmla="*/ 25051 h 538123"/>
                <a:gd name="connsiteX4703" fmla="*/ 1205579 w 2593942"/>
                <a:gd name="connsiteY4703" fmla="*/ 25241 h 538123"/>
                <a:gd name="connsiteX4704" fmla="*/ 1208531 w 2593942"/>
                <a:gd name="connsiteY4704" fmla="*/ 16002 h 538123"/>
                <a:gd name="connsiteX4705" fmla="*/ 1211675 w 2593942"/>
                <a:gd name="connsiteY4705" fmla="*/ 15716 h 538123"/>
                <a:gd name="connsiteX4706" fmla="*/ 1211198 w 2593942"/>
                <a:gd name="connsiteY4706" fmla="*/ 20669 h 538123"/>
                <a:gd name="connsiteX4707" fmla="*/ 1212913 w 2593942"/>
                <a:gd name="connsiteY4707" fmla="*/ 26384 h 538123"/>
                <a:gd name="connsiteX4708" fmla="*/ 1221009 w 2593942"/>
                <a:gd name="connsiteY4708" fmla="*/ 23813 h 538123"/>
                <a:gd name="connsiteX4709" fmla="*/ 1229391 w 2593942"/>
                <a:gd name="connsiteY4709" fmla="*/ 23431 h 538123"/>
                <a:gd name="connsiteX4710" fmla="*/ 1237487 w 2593942"/>
                <a:gd name="connsiteY4710" fmla="*/ 18193 h 538123"/>
                <a:gd name="connsiteX4711" fmla="*/ 1243393 w 2593942"/>
                <a:gd name="connsiteY4711" fmla="*/ 25908 h 538123"/>
                <a:gd name="connsiteX4712" fmla="*/ 1251775 w 2593942"/>
                <a:gd name="connsiteY4712" fmla="*/ 22765 h 538123"/>
                <a:gd name="connsiteX4713" fmla="*/ 1261586 w 2593942"/>
                <a:gd name="connsiteY4713" fmla="*/ 24955 h 538123"/>
                <a:gd name="connsiteX4714" fmla="*/ 1267491 w 2593942"/>
                <a:gd name="connsiteY4714" fmla="*/ 28004 h 538123"/>
                <a:gd name="connsiteX4715" fmla="*/ 1266443 w 2593942"/>
                <a:gd name="connsiteY4715" fmla="*/ 28194 h 538123"/>
                <a:gd name="connsiteX4716" fmla="*/ 1262919 w 2593942"/>
                <a:gd name="connsiteY4716" fmla="*/ 27241 h 538123"/>
                <a:gd name="connsiteX4717" fmla="*/ 1261109 w 2593942"/>
                <a:gd name="connsiteY4717" fmla="*/ 28480 h 538123"/>
                <a:gd name="connsiteX4718" fmla="*/ 1262824 w 2593942"/>
                <a:gd name="connsiteY4718" fmla="*/ 34195 h 538123"/>
                <a:gd name="connsiteX4719" fmla="*/ 1264919 w 2593942"/>
                <a:gd name="connsiteY4719" fmla="*/ 35052 h 538123"/>
                <a:gd name="connsiteX4720" fmla="*/ 1266634 w 2593942"/>
                <a:gd name="connsiteY4720" fmla="*/ 35814 h 538123"/>
                <a:gd name="connsiteX4721" fmla="*/ 1273206 w 2593942"/>
                <a:gd name="connsiteY4721" fmla="*/ 33814 h 538123"/>
                <a:gd name="connsiteX4722" fmla="*/ 1274349 w 2593942"/>
                <a:gd name="connsiteY4722" fmla="*/ 31909 h 538123"/>
                <a:gd name="connsiteX4723" fmla="*/ 1275016 w 2593942"/>
                <a:gd name="connsiteY4723" fmla="*/ 30956 h 538123"/>
                <a:gd name="connsiteX4724" fmla="*/ 1279111 w 2593942"/>
                <a:gd name="connsiteY4724" fmla="*/ 27622 h 538123"/>
                <a:gd name="connsiteX4725" fmla="*/ 1284350 w 2593942"/>
                <a:gd name="connsiteY4725" fmla="*/ 25432 h 538123"/>
                <a:gd name="connsiteX4726" fmla="*/ 1285493 w 2593942"/>
                <a:gd name="connsiteY4726" fmla="*/ 32766 h 538123"/>
                <a:gd name="connsiteX4727" fmla="*/ 1292923 w 2593942"/>
                <a:gd name="connsiteY4727" fmla="*/ 37338 h 538123"/>
                <a:gd name="connsiteX4728" fmla="*/ 1297495 w 2593942"/>
                <a:gd name="connsiteY4728" fmla="*/ 32956 h 538123"/>
                <a:gd name="connsiteX4729" fmla="*/ 1305686 w 2593942"/>
                <a:gd name="connsiteY4729" fmla="*/ 30289 h 538123"/>
                <a:gd name="connsiteX4730" fmla="*/ 1314068 w 2593942"/>
                <a:gd name="connsiteY4730" fmla="*/ 28861 h 538123"/>
                <a:gd name="connsiteX4731" fmla="*/ 1314926 w 2593942"/>
                <a:gd name="connsiteY4731" fmla="*/ 28289 h 538123"/>
                <a:gd name="connsiteX4732" fmla="*/ 1316354 w 2593942"/>
                <a:gd name="connsiteY4732" fmla="*/ 27337 h 538123"/>
                <a:gd name="connsiteX4733" fmla="*/ 1323212 w 2593942"/>
                <a:gd name="connsiteY4733" fmla="*/ 22288 h 538123"/>
                <a:gd name="connsiteX4734" fmla="*/ 1324641 w 2593942"/>
                <a:gd name="connsiteY4734" fmla="*/ 23241 h 538123"/>
                <a:gd name="connsiteX4735" fmla="*/ 1328261 w 2593942"/>
                <a:gd name="connsiteY4735" fmla="*/ 25622 h 538123"/>
                <a:gd name="connsiteX4736" fmla="*/ 1336166 w 2593942"/>
                <a:gd name="connsiteY4736" fmla="*/ 24574 h 538123"/>
                <a:gd name="connsiteX4737" fmla="*/ 1342453 w 2593942"/>
                <a:gd name="connsiteY4737" fmla="*/ 23527 h 538123"/>
                <a:gd name="connsiteX4738" fmla="*/ 1353502 w 2593942"/>
                <a:gd name="connsiteY4738" fmla="*/ 24860 h 538123"/>
                <a:gd name="connsiteX4739" fmla="*/ 1353311 w 2593942"/>
                <a:gd name="connsiteY4739" fmla="*/ 19050 h 538123"/>
                <a:gd name="connsiteX4740" fmla="*/ 1350359 w 2593942"/>
                <a:gd name="connsiteY4740" fmla="*/ 19145 h 538123"/>
                <a:gd name="connsiteX4741" fmla="*/ 1346168 w 2593942"/>
                <a:gd name="connsiteY4741" fmla="*/ 19240 h 538123"/>
                <a:gd name="connsiteX4742" fmla="*/ 1336261 w 2593942"/>
                <a:gd name="connsiteY4742" fmla="*/ 15716 h 538123"/>
                <a:gd name="connsiteX4743" fmla="*/ 1321403 w 2593942"/>
                <a:gd name="connsiteY4743" fmla="*/ 19621 h 538123"/>
                <a:gd name="connsiteX4744" fmla="*/ 1318831 w 2593942"/>
                <a:gd name="connsiteY4744" fmla="*/ 16097 h 538123"/>
                <a:gd name="connsiteX4745" fmla="*/ 1316640 w 2593942"/>
                <a:gd name="connsiteY4745" fmla="*/ 13145 h 538123"/>
                <a:gd name="connsiteX4746" fmla="*/ 1311211 w 2593942"/>
                <a:gd name="connsiteY4746" fmla="*/ 13716 h 538123"/>
                <a:gd name="connsiteX4747" fmla="*/ 1315878 w 2593942"/>
                <a:gd name="connsiteY4747" fmla="*/ 11049 h 538123"/>
                <a:gd name="connsiteX4748" fmla="*/ 1328737 w 2593942"/>
                <a:gd name="connsiteY4748" fmla="*/ 14383 h 538123"/>
                <a:gd name="connsiteX4749" fmla="*/ 1347501 w 2593942"/>
                <a:gd name="connsiteY4749" fmla="*/ 16192 h 538123"/>
                <a:gd name="connsiteX4750" fmla="*/ 1353026 w 2593942"/>
                <a:gd name="connsiteY4750" fmla="*/ 12478 h 538123"/>
                <a:gd name="connsiteX4751" fmla="*/ 1354264 w 2593942"/>
                <a:gd name="connsiteY4751" fmla="*/ 11716 h 538123"/>
                <a:gd name="connsiteX4752" fmla="*/ 1360646 w 2593942"/>
                <a:gd name="connsiteY4752" fmla="*/ 16573 h 538123"/>
                <a:gd name="connsiteX4753" fmla="*/ 1360741 w 2593942"/>
                <a:gd name="connsiteY4753" fmla="*/ 20003 h 538123"/>
                <a:gd name="connsiteX4754" fmla="*/ 1366932 w 2593942"/>
                <a:gd name="connsiteY4754" fmla="*/ 19240 h 538123"/>
                <a:gd name="connsiteX4755" fmla="*/ 1367123 w 2593942"/>
                <a:gd name="connsiteY4755" fmla="*/ 17336 h 538123"/>
                <a:gd name="connsiteX4756" fmla="*/ 1369218 w 2593942"/>
                <a:gd name="connsiteY4756" fmla="*/ 14478 h 538123"/>
                <a:gd name="connsiteX4757" fmla="*/ 1372171 w 2593942"/>
                <a:gd name="connsiteY4757" fmla="*/ 14192 h 538123"/>
                <a:gd name="connsiteX4758" fmla="*/ 1376933 w 2593942"/>
                <a:gd name="connsiteY4758" fmla="*/ 11144 h 538123"/>
                <a:gd name="connsiteX4759" fmla="*/ 1377695 w 2593942"/>
                <a:gd name="connsiteY4759" fmla="*/ 11525 h 538123"/>
                <a:gd name="connsiteX4760" fmla="*/ 1382458 w 2593942"/>
                <a:gd name="connsiteY4760" fmla="*/ 9430 h 538123"/>
                <a:gd name="connsiteX4761" fmla="*/ 1382553 w 2593942"/>
                <a:gd name="connsiteY4761" fmla="*/ 7429 h 538123"/>
                <a:gd name="connsiteX4762" fmla="*/ 1385315 w 2593942"/>
                <a:gd name="connsiteY4762" fmla="*/ 6096 h 538123"/>
                <a:gd name="connsiteX4763" fmla="*/ 1387601 w 2593942"/>
                <a:gd name="connsiteY4763" fmla="*/ 7811 h 538123"/>
                <a:gd name="connsiteX4764" fmla="*/ 1388363 w 2593942"/>
                <a:gd name="connsiteY4764" fmla="*/ 9239 h 538123"/>
                <a:gd name="connsiteX4765" fmla="*/ 1394173 w 2593942"/>
                <a:gd name="connsiteY4765" fmla="*/ 15049 h 538123"/>
                <a:gd name="connsiteX4766" fmla="*/ 1406080 w 2593942"/>
                <a:gd name="connsiteY4766" fmla="*/ 25051 h 538123"/>
                <a:gd name="connsiteX4767" fmla="*/ 1406842 w 2593942"/>
                <a:gd name="connsiteY4767" fmla="*/ 24670 h 538123"/>
                <a:gd name="connsiteX4768" fmla="*/ 1410652 w 2593942"/>
                <a:gd name="connsiteY4768" fmla="*/ 20098 h 538123"/>
                <a:gd name="connsiteX4769" fmla="*/ 1411890 w 2593942"/>
                <a:gd name="connsiteY4769" fmla="*/ 14764 h 538123"/>
                <a:gd name="connsiteX4770" fmla="*/ 1418081 w 2593942"/>
                <a:gd name="connsiteY4770" fmla="*/ 13049 h 538123"/>
                <a:gd name="connsiteX4771" fmla="*/ 1433036 w 2593942"/>
                <a:gd name="connsiteY4771" fmla="*/ 12954 h 538123"/>
                <a:gd name="connsiteX4772" fmla="*/ 1435226 w 2593942"/>
                <a:gd name="connsiteY4772" fmla="*/ 20193 h 538123"/>
                <a:gd name="connsiteX4773" fmla="*/ 1430178 w 2593942"/>
                <a:gd name="connsiteY4773" fmla="*/ 16573 h 538123"/>
                <a:gd name="connsiteX4774" fmla="*/ 1427797 w 2593942"/>
                <a:gd name="connsiteY4774" fmla="*/ 14954 h 538123"/>
                <a:gd name="connsiteX4775" fmla="*/ 1424844 w 2593942"/>
                <a:gd name="connsiteY4775" fmla="*/ 23717 h 538123"/>
                <a:gd name="connsiteX4776" fmla="*/ 1433226 w 2593942"/>
                <a:gd name="connsiteY4776" fmla="*/ 27146 h 538123"/>
                <a:gd name="connsiteX4777" fmla="*/ 1439513 w 2593942"/>
                <a:gd name="connsiteY4777" fmla="*/ 24765 h 538123"/>
                <a:gd name="connsiteX4778" fmla="*/ 1452181 w 2593942"/>
                <a:gd name="connsiteY4778" fmla="*/ 25717 h 538123"/>
                <a:gd name="connsiteX4779" fmla="*/ 1452276 w 2593942"/>
                <a:gd name="connsiteY4779" fmla="*/ 22288 h 538123"/>
                <a:gd name="connsiteX4780" fmla="*/ 1455515 w 2593942"/>
                <a:gd name="connsiteY4780" fmla="*/ 16478 h 538123"/>
                <a:gd name="connsiteX4781" fmla="*/ 1458086 w 2593942"/>
                <a:gd name="connsiteY4781" fmla="*/ 14859 h 538123"/>
                <a:gd name="connsiteX4782" fmla="*/ 1461420 w 2593942"/>
                <a:gd name="connsiteY4782" fmla="*/ 14668 h 538123"/>
                <a:gd name="connsiteX4783" fmla="*/ 1462373 w 2593942"/>
                <a:gd name="connsiteY4783" fmla="*/ 17240 h 538123"/>
                <a:gd name="connsiteX4784" fmla="*/ 1464278 w 2593942"/>
                <a:gd name="connsiteY4784" fmla="*/ 23336 h 538123"/>
                <a:gd name="connsiteX4785" fmla="*/ 1467040 w 2593942"/>
                <a:gd name="connsiteY4785" fmla="*/ 24098 h 538123"/>
                <a:gd name="connsiteX4786" fmla="*/ 1474279 w 2593942"/>
                <a:gd name="connsiteY4786" fmla="*/ 26670 h 538123"/>
                <a:gd name="connsiteX4787" fmla="*/ 1484756 w 2593942"/>
                <a:gd name="connsiteY4787" fmla="*/ 29623 h 538123"/>
                <a:gd name="connsiteX4788" fmla="*/ 1490567 w 2593942"/>
                <a:gd name="connsiteY4788" fmla="*/ 32861 h 538123"/>
                <a:gd name="connsiteX4789" fmla="*/ 1493996 w 2593942"/>
                <a:gd name="connsiteY4789" fmla="*/ 27527 h 538123"/>
                <a:gd name="connsiteX4790" fmla="*/ 1499901 w 2593942"/>
                <a:gd name="connsiteY4790" fmla="*/ 32195 h 538123"/>
                <a:gd name="connsiteX4791" fmla="*/ 1502759 w 2593942"/>
                <a:gd name="connsiteY4791" fmla="*/ 30385 h 538123"/>
                <a:gd name="connsiteX4792" fmla="*/ 1502663 w 2593942"/>
                <a:gd name="connsiteY4792" fmla="*/ 29242 h 538123"/>
                <a:gd name="connsiteX4793" fmla="*/ 1502568 w 2593942"/>
                <a:gd name="connsiteY4793" fmla="*/ 28480 h 538123"/>
                <a:gd name="connsiteX4794" fmla="*/ 1503044 w 2593942"/>
                <a:gd name="connsiteY4794" fmla="*/ 24193 h 538123"/>
                <a:gd name="connsiteX4795" fmla="*/ 1503406 w 2593942"/>
                <a:gd name="connsiteY4795" fmla="*/ 23252 h 538123"/>
                <a:gd name="connsiteX4796" fmla="*/ 1503425 w 2593942"/>
                <a:gd name="connsiteY4796" fmla="*/ 23241 h 538123"/>
                <a:gd name="connsiteX4797" fmla="*/ 1503997 w 2593942"/>
                <a:gd name="connsiteY4797" fmla="*/ 21717 h 538123"/>
                <a:gd name="connsiteX4798" fmla="*/ 1503406 w 2593942"/>
                <a:gd name="connsiteY4798" fmla="*/ 23252 h 538123"/>
                <a:gd name="connsiteX4799" fmla="*/ 1500949 w 2593942"/>
                <a:gd name="connsiteY4799" fmla="*/ 24765 h 538123"/>
                <a:gd name="connsiteX4800" fmla="*/ 1498472 w 2593942"/>
                <a:gd name="connsiteY4800" fmla="*/ 22193 h 538123"/>
                <a:gd name="connsiteX4801" fmla="*/ 1501806 w 2593942"/>
                <a:gd name="connsiteY4801" fmla="*/ 19907 h 538123"/>
                <a:gd name="connsiteX4802" fmla="*/ 1495996 w 2593942"/>
                <a:gd name="connsiteY4802" fmla="*/ 16478 h 538123"/>
                <a:gd name="connsiteX4803" fmla="*/ 1495519 w 2593942"/>
                <a:gd name="connsiteY4803" fmla="*/ 14383 h 538123"/>
                <a:gd name="connsiteX4804" fmla="*/ 1505807 w 2593942"/>
                <a:gd name="connsiteY4804" fmla="*/ 15716 h 538123"/>
                <a:gd name="connsiteX4805" fmla="*/ 1514379 w 2593942"/>
                <a:gd name="connsiteY4805" fmla="*/ 29813 h 538123"/>
                <a:gd name="connsiteX4806" fmla="*/ 1523523 w 2593942"/>
                <a:gd name="connsiteY4806" fmla="*/ 29813 h 538123"/>
                <a:gd name="connsiteX4807" fmla="*/ 1517808 w 2593942"/>
                <a:gd name="connsiteY4807" fmla="*/ 24098 h 538123"/>
                <a:gd name="connsiteX4808" fmla="*/ 1517236 w 2593942"/>
                <a:gd name="connsiteY4808" fmla="*/ 18669 h 538123"/>
                <a:gd name="connsiteX4809" fmla="*/ 1512474 w 2593942"/>
                <a:gd name="connsiteY4809" fmla="*/ 14859 h 538123"/>
                <a:gd name="connsiteX4810" fmla="*/ 1513903 w 2593942"/>
                <a:gd name="connsiteY4810" fmla="*/ 12859 h 538123"/>
                <a:gd name="connsiteX4811" fmla="*/ 1512760 w 2593942"/>
                <a:gd name="connsiteY4811" fmla="*/ 10192 h 538123"/>
                <a:gd name="connsiteX4812" fmla="*/ 1513141 w 2593942"/>
                <a:gd name="connsiteY4812" fmla="*/ 8191 h 538123"/>
                <a:gd name="connsiteX4813" fmla="*/ 1513522 w 2593942"/>
                <a:gd name="connsiteY4813" fmla="*/ 7906 h 538123"/>
                <a:gd name="connsiteX4814" fmla="*/ 1519999 w 2593942"/>
                <a:gd name="connsiteY4814" fmla="*/ 10858 h 538123"/>
                <a:gd name="connsiteX4815" fmla="*/ 1527905 w 2593942"/>
                <a:gd name="connsiteY4815" fmla="*/ 16192 h 538123"/>
                <a:gd name="connsiteX4816" fmla="*/ 1522190 w 2593942"/>
                <a:gd name="connsiteY4816" fmla="*/ 18669 h 538123"/>
                <a:gd name="connsiteX4817" fmla="*/ 1527238 w 2593942"/>
                <a:gd name="connsiteY4817" fmla="*/ 22670 h 538123"/>
                <a:gd name="connsiteX4818" fmla="*/ 1534286 w 2593942"/>
                <a:gd name="connsiteY4818" fmla="*/ 28480 h 538123"/>
                <a:gd name="connsiteX4819" fmla="*/ 1534382 w 2593942"/>
                <a:gd name="connsiteY4819" fmla="*/ 28194 h 538123"/>
                <a:gd name="connsiteX4820" fmla="*/ 1536286 w 2593942"/>
                <a:gd name="connsiteY4820" fmla="*/ 24193 h 538123"/>
                <a:gd name="connsiteX4821" fmla="*/ 1545621 w 2593942"/>
                <a:gd name="connsiteY4821" fmla="*/ 19145 h 538123"/>
                <a:gd name="connsiteX4822" fmla="*/ 1551431 w 2593942"/>
                <a:gd name="connsiteY4822" fmla="*/ 13716 h 538123"/>
                <a:gd name="connsiteX4823" fmla="*/ 1555432 w 2593942"/>
                <a:gd name="connsiteY4823" fmla="*/ 17050 h 538123"/>
                <a:gd name="connsiteX4824" fmla="*/ 1547812 w 2593942"/>
                <a:gd name="connsiteY4824" fmla="*/ 20003 h 538123"/>
                <a:gd name="connsiteX4825" fmla="*/ 1547812 w 2593942"/>
                <a:gd name="connsiteY4825" fmla="*/ 20669 h 538123"/>
                <a:gd name="connsiteX4826" fmla="*/ 1549622 w 2593942"/>
                <a:gd name="connsiteY4826" fmla="*/ 22860 h 538123"/>
                <a:gd name="connsiteX4827" fmla="*/ 1552098 w 2593942"/>
                <a:gd name="connsiteY4827" fmla="*/ 22955 h 538123"/>
                <a:gd name="connsiteX4828" fmla="*/ 1553717 w 2593942"/>
                <a:gd name="connsiteY4828" fmla="*/ 22955 h 538123"/>
                <a:gd name="connsiteX4829" fmla="*/ 1553813 w 2593942"/>
                <a:gd name="connsiteY4829" fmla="*/ 25241 h 538123"/>
                <a:gd name="connsiteX4830" fmla="*/ 1552860 w 2593942"/>
                <a:gd name="connsiteY4830" fmla="*/ 26384 h 538123"/>
                <a:gd name="connsiteX4831" fmla="*/ 1549622 w 2593942"/>
                <a:gd name="connsiteY4831" fmla="*/ 32480 h 538123"/>
                <a:gd name="connsiteX4832" fmla="*/ 1546097 w 2593942"/>
                <a:gd name="connsiteY4832" fmla="*/ 35052 h 538123"/>
                <a:gd name="connsiteX4833" fmla="*/ 1552574 w 2593942"/>
                <a:gd name="connsiteY4833" fmla="*/ 34576 h 538123"/>
                <a:gd name="connsiteX4834" fmla="*/ 1557527 w 2593942"/>
                <a:gd name="connsiteY4834" fmla="*/ 34290 h 538123"/>
                <a:gd name="connsiteX4835" fmla="*/ 1558099 w 2593942"/>
                <a:gd name="connsiteY4835" fmla="*/ 36671 h 538123"/>
                <a:gd name="connsiteX4836" fmla="*/ 1561337 w 2593942"/>
                <a:gd name="connsiteY4836" fmla="*/ 37529 h 538123"/>
                <a:gd name="connsiteX4837" fmla="*/ 1562861 w 2593942"/>
                <a:gd name="connsiteY4837" fmla="*/ 36195 h 538123"/>
                <a:gd name="connsiteX4838" fmla="*/ 1562671 w 2593942"/>
                <a:gd name="connsiteY4838" fmla="*/ 30575 h 538123"/>
                <a:gd name="connsiteX4839" fmla="*/ 1565623 w 2593942"/>
                <a:gd name="connsiteY4839" fmla="*/ 29623 h 538123"/>
                <a:gd name="connsiteX4840" fmla="*/ 1572958 w 2593942"/>
                <a:gd name="connsiteY4840" fmla="*/ 23146 h 538123"/>
                <a:gd name="connsiteX4841" fmla="*/ 1563242 w 2593942"/>
                <a:gd name="connsiteY4841" fmla="*/ 17716 h 538123"/>
                <a:gd name="connsiteX4842" fmla="*/ 1561623 w 2593942"/>
                <a:gd name="connsiteY4842" fmla="*/ 20479 h 538123"/>
                <a:gd name="connsiteX4843" fmla="*/ 1566576 w 2593942"/>
                <a:gd name="connsiteY4843" fmla="*/ 11430 h 538123"/>
                <a:gd name="connsiteX4844" fmla="*/ 1579911 w 2593942"/>
                <a:gd name="connsiteY4844" fmla="*/ 15812 h 538123"/>
                <a:gd name="connsiteX4845" fmla="*/ 1581054 w 2593942"/>
                <a:gd name="connsiteY4845" fmla="*/ 13906 h 538123"/>
                <a:gd name="connsiteX4846" fmla="*/ 1581435 w 2593942"/>
                <a:gd name="connsiteY4846" fmla="*/ 13335 h 538123"/>
                <a:gd name="connsiteX4847" fmla="*/ 1582483 w 2593942"/>
                <a:gd name="connsiteY4847" fmla="*/ 11906 h 538123"/>
                <a:gd name="connsiteX4848" fmla="*/ 1585245 w 2593942"/>
                <a:gd name="connsiteY4848" fmla="*/ 8096 h 538123"/>
                <a:gd name="connsiteX4849" fmla="*/ 1586769 w 2593942"/>
                <a:gd name="connsiteY4849" fmla="*/ 4096 h 538123"/>
                <a:gd name="connsiteX4850" fmla="*/ 1594484 w 2593942"/>
                <a:gd name="connsiteY4850" fmla="*/ 6096 h 538123"/>
                <a:gd name="connsiteX4851" fmla="*/ 1601057 w 2593942"/>
                <a:gd name="connsiteY4851" fmla="*/ 5524 h 538123"/>
                <a:gd name="connsiteX4852" fmla="*/ 1604295 w 2593942"/>
                <a:gd name="connsiteY4852" fmla="*/ 7144 h 538123"/>
                <a:gd name="connsiteX4853" fmla="*/ 1607057 w 2593942"/>
                <a:gd name="connsiteY4853" fmla="*/ 8287 h 538123"/>
                <a:gd name="connsiteX4854" fmla="*/ 1607343 w 2593942"/>
                <a:gd name="connsiteY4854" fmla="*/ 9144 h 538123"/>
                <a:gd name="connsiteX4855" fmla="*/ 1610391 w 2593942"/>
                <a:gd name="connsiteY4855" fmla="*/ 12097 h 538123"/>
                <a:gd name="connsiteX4856" fmla="*/ 1612582 w 2593942"/>
                <a:gd name="connsiteY4856" fmla="*/ 13906 h 538123"/>
                <a:gd name="connsiteX4857" fmla="*/ 1621631 w 2593942"/>
                <a:gd name="connsiteY4857" fmla="*/ 15430 h 538123"/>
                <a:gd name="connsiteX4858" fmla="*/ 1628679 w 2593942"/>
                <a:gd name="connsiteY4858" fmla="*/ 21241 h 538123"/>
                <a:gd name="connsiteX4859" fmla="*/ 1624298 w 2593942"/>
                <a:gd name="connsiteY4859" fmla="*/ 20764 h 538123"/>
                <a:gd name="connsiteX4860" fmla="*/ 1622107 w 2593942"/>
                <a:gd name="connsiteY4860" fmla="*/ 20479 h 538123"/>
                <a:gd name="connsiteX4861" fmla="*/ 1620773 w 2593942"/>
                <a:gd name="connsiteY4861" fmla="*/ 22193 h 538123"/>
                <a:gd name="connsiteX4862" fmla="*/ 1618582 w 2593942"/>
                <a:gd name="connsiteY4862" fmla="*/ 28956 h 538123"/>
                <a:gd name="connsiteX4863" fmla="*/ 1625345 w 2593942"/>
                <a:gd name="connsiteY4863" fmla="*/ 29432 h 538123"/>
                <a:gd name="connsiteX4864" fmla="*/ 1633442 w 2593942"/>
                <a:gd name="connsiteY4864" fmla="*/ 35338 h 538123"/>
                <a:gd name="connsiteX4865" fmla="*/ 1642776 w 2593942"/>
                <a:gd name="connsiteY4865" fmla="*/ 30480 h 538123"/>
                <a:gd name="connsiteX4866" fmla="*/ 1642871 w 2593942"/>
                <a:gd name="connsiteY4866" fmla="*/ 27337 h 538123"/>
                <a:gd name="connsiteX4867" fmla="*/ 1653349 w 2593942"/>
                <a:gd name="connsiteY4867" fmla="*/ 25146 h 538123"/>
                <a:gd name="connsiteX4868" fmla="*/ 1668208 w 2593942"/>
                <a:gd name="connsiteY4868" fmla="*/ 27241 h 538123"/>
                <a:gd name="connsiteX4869" fmla="*/ 1661350 w 2593942"/>
                <a:gd name="connsiteY4869" fmla="*/ 19621 h 538123"/>
                <a:gd name="connsiteX4870" fmla="*/ 1661159 w 2593942"/>
                <a:gd name="connsiteY4870" fmla="*/ 18002 h 538123"/>
                <a:gd name="connsiteX4871" fmla="*/ 1662683 w 2593942"/>
                <a:gd name="connsiteY4871" fmla="*/ 16669 h 538123"/>
                <a:gd name="connsiteX4872" fmla="*/ 1668875 w 2593942"/>
                <a:gd name="connsiteY4872" fmla="*/ 19240 h 538123"/>
                <a:gd name="connsiteX4873" fmla="*/ 1674780 w 2593942"/>
                <a:gd name="connsiteY4873" fmla="*/ 14764 h 538123"/>
                <a:gd name="connsiteX4874" fmla="*/ 1678400 w 2593942"/>
                <a:gd name="connsiteY4874" fmla="*/ 21146 h 538123"/>
                <a:gd name="connsiteX4875" fmla="*/ 1679257 w 2593942"/>
                <a:gd name="connsiteY4875" fmla="*/ 16002 h 538123"/>
                <a:gd name="connsiteX4876" fmla="*/ 1681924 w 2593942"/>
                <a:gd name="connsiteY4876" fmla="*/ 14478 h 538123"/>
                <a:gd name="connsiteX4877" fmla="*/ 1685924 w 2593942"/>
                <a:gd name="connsiteY4877" fmla="*/ 12763 h 538123"/>
                <a:gd name="connsiteX4878" fmla="*/ 1698307 w 2593942"/>
                <a:gd name="connsiteY4878" fmla="*/ 14002 h 538123"/>
                <a:gd name="connsiteX4879" fmla="*/ 1707451 w 2593942"/>
                <a:gd name="connsiteY4879" fmla="*/ 16002 h 538123"/>
                <a:gd name="connsiteX4880" fmla="*/ 1713928 w 2593942"/>
                <a:gd name="connsiteY4880" fmla="*/ 14478 h 538123"/>
                <a:gd name="connsiteX4881" fmla="*/ 1724691 w 2593942"/>
                <a:gd name="connsiteY4881" fmla="*/ 18002 h 538123"/>
                <a:gd name="connsiteX4882" fmla="*/ 1720310 w 2593942"/>
                <a:gd name="connsiteY4882" fmla="*/ 18859 h 538123"/>
                <a:gd name="connsiteX4883" fmla="*/ 1718690 w 2593942"/>
                <a:gd name="connsiteY4883" fmla="*/ 19240 h 538123"/>
                <a:gd name="connsiteX4884" fmla="*/ 1716785 w 2593942"/>
                <a:gd name="connsiteY4884" fmla="*/ 19336 h 538123"/>
                <a:gd name="connsiteX4885" fmla="*/ 1709832 w 2593942"/>
                <a:gd name="connsiteY4885" fmla="*/ 20193 h 538123"/>
                <a:gd name="connsiteX4886" fmla="*/ 1704974 w 2593942"/>
                <a:gd name="connsiteY4886" fmla="*/ 24098 h 538123"/>
                <a:gd name="connsiteX4887" fmla="*/ 1710118 w 2593942"/>
                <a:gd name="connsiteY4887" fmla="*/ 25051 h 538123"/>
                <a:gd name="connsiteX4888" fmla="*/ 1712309 w 2593942"/>
                <a:gd name="connsiteY4888" fmla="*/ 25432 h 538123"/>
                <a:gd name="connsiteX4889" fmla="*/ 1717452 w 2593942"/>
                <a:gd name="connsiteY4889" fmla="*/ 26479 h 538123"/>
                <a:gd name="connsiteX4890" fmla="*/ 1721167 w 2593942"/>
                <a:gd name="connsiteY4890" fmla="*/ 25146 h 538123"/>
                <a:gd name="connsiteX4891" fmla="*/ 1727358 w 2593942"/>
                <a:gd name="connsiteY4891" fmla="*/ 22479 h 538123"/>
                <a:gd name="connsiteX4892" fmla="*/ 1735264 w 2593942"/>
                <a:gd name="connsiteY4892" fmla="*/ 26479 h 538123"/>
                <a:gd name="connsiteX4893" fmla="*/ 1735835 w 2593942"/>
                <a:gd name="connsiteY4893" fmla="*/ 27241 h 538123"/>
                <a:gd name="connsiteX4894" fmla="*/ 1736216 w 2593942"/>
                <a:gd name="connsiteY4894" fmla="*/ 27813 h 538123"/>
                <a:gd name="connsiteX4895" fmla="*/ 1737931 w 2593942"/>
                <a:gd name="connsiteY4895" fmla="*/ 27622 h 538123"/>
                <a:gd name="connsiteX4896" fmla="*/ 1738407 w 2593942"/>
                <a:gd name="connsiteY4896" fmla="*/ 26956 h 538123"/>
                <a:gd name="connsiteX4897" fmla="*/ 1738788 w 2593942"/>
                <a:gd name="connsiteY4897" fmla="*/ 26384 h 538123"/>
                <a:gd name="connsiteX4898" fmla="*/ 1749456 w 2593942"/>
                <a:gd name="connsiteY4898" fmla="*/ 20098 h 538123"/>
                <a:gd name="connsiteX4899" fmla="*/ 1752885 w 2593942"/>
                <a:gd name="connsiteY4899" fmla="*/ 27051 h 538123"/>
                <a:gd name="connsiteX4900" fmla="*/ 1753457 w 2593942"/>
                <a:gd name="connsiteY4900" fmla="*/ 28289 h 538123"/>
                <a:gd name="connsiteX4901" fmla="*/ 1759838 w 2593942"/>
                <a:gd name="connsiteY4901" fmla="*/ 28670 h 538123"/>
                <a:gd name="connsiteX4902" fmla="*/ 1761839 w 2593942"/>
                <a:gd name="connsiteY4902" fmla="*/ 26194 h 538123"/>
                <a:gd name="connsiteX4903" fmla="*/ 1769554 w 2593942"/>
                <a:gd name="connsiteY4903" fmla="*/ 22860 h 538123"/>
                <a:gd name="connsiteX4904" fmla="*/ 1786699 w 2593942"/>
                <a:gd name="connsiteY4904" fmla="*/ 25051 h 538123"/>
                <a:gd name="connsiteX4905" fmla="*/ 1787461 w 2593942"/>
                <a:gd name="connsiteY4905" fmla="*/ 24193 h 538123"/>
                <a:gd name="connsiteX4906" fmla="*/ 1788032 w 2593942"/>
                <a:gd name="connsiteY4906" fmla="*/ 23527 h 538123"/>
                <a:gd name="connsiteX4907" fmla="*/ 1792128 w 2593942"/>
                <a:gd name="connsiteY4907" fmla="*/ 24384 h 538123"/>
                <a:gd name="connsiteX4908" fmla="*/ 1792414 w 2593942"/>
                <a:gd name="connsiteY4908" fmla="*/ 25241 h 538123"/>
                <a:gd name="connsiteX4909" fmla="*/ 1792795 w 2593942"/>
                <a:gd name="connsiteY4909" fmla="*/ 26194 h 538123"/>
                <a:gd name="connsiteX4910" fmla="*/ 1795938 w 2593942"/>
                <a:gd name="connsiteY4910" fmla="*/ 27622 h 538123"/>
                <a:gd name="connsiteX4911" fmla="*/ 1797557 w 2593942"/>
                <a:gd name="connsiteY4911" fmla="*/ 27241 h 538123"/>
                <a:gd name="connsiteX4912" fmla="*/ 1799081 w 2593942"/>
                <a:gd name="connsiteY4912" fmla="*/ 26861 h 538123"/>
                <a:gd name="connsiteX4913" fmla="*/ 1807082 w 2593942"/>
                <a:gd name="connsiteY4913" fmla="*/ 25146 h 538123"/>
                <a:gd name="connsiteX4914" fmla="*/ 1816798 w 2593942"/>
                <a:gd name="connsiteY4914" fmla="*/ 21622 h 538123"/>
                <a:gd name="connsiteX4915" fmla="*/ 1815560 w 2593942"/>
                <a:gd name="connsiteY4915" fmla="*/ 22860 h 538123"/>
                <a:gd name="connsiteX4916" fmla="*/ 1816036 w 2593942"/>
                <a:gd name="connsiteY4916" fmla="*/ 36862 h 538123"/>
                <a:gd name="connsiteX4917" fmla="*/ 1818036 w 2593942"/>
                <a:gd name="connsiteY4917" fmla="*/ 37624 h 538123"/>
                <a:gd name="connsiteX4918" fmla="*/ 1820703 w 2593942"/>
                <a:gd name="connsiteY4918" fmla="*/ 36195 h 538123"/>
                <a:gd name="connsiteX4919" fmla="*/ 1820322 w 2593942"/>
                <a:gd name="connsiteY4919" fmla="*/ 32195 h 538123"/>
                <a:gd name="connsiteX4920" fmla="*/ 1818512 w 2593942"/>
                <a:gd name="connsiteY4920" fmla="*/ 26956 h 538123"/>
                <a:gd name="connsiteX4921" fmla="*/ 1827180 w 2593942"/>
                <a:gd name="connsiteY4921" fmla="*/ 25241 h 538123"/>
                <a:gd name="connsiteX4922" fmla="*/ 1828037 w 2593942"/>
                <a:gd name="connsiteY4922" fmla="*/ 26956 h 538123"/>
                <a:gd name="connsiteX4923" fmla="*/ 1826894 w 2593942"/>
                <a:gd name="connsiteY4923" fmla="*/ 27718 h 538123"/>
                <a:gd name="connsiteX4924" fmla="*/ 1826228 w 2593942"/>
                <a:gd name="connsiteY4924" fmla="*/ 30480 h 538123"/>
                <a:gd name="connsiteX4925" fmla="*/ 1828132 w 2593942"/>
                <a:gd name="connsiteY4925" fmla="*/ 31337 h 538123"/>
                <a:gd name="connsiteX4926" fmla="*/ 1843944 w 2593942"/>
                <a:gd name="connsiteY4926" fmla="*/ 25432 h 538123"/>
                <a:gd name="connsiteX4927" fmla="*/ 1847278 w 2593942"/>
                <a:gd name="connsiteY4927" fmla="*/ 23146 h 538123"/>
                <a:gd name="connsiteX4928" fmla="*/ 1854612 w 2593942"/>
                <a:gd name="connsiteY4928" fmla="*/ 29528 h 538123"/>
                <a:gd name="connsiteX4929" fmla="*/ 1858898 w 2593942"/>
                <a:gd name="connsiteY4929" fmla="*/ 29242 h 538123"/>
                <a:gd name="connsiteX4930" fmla="*/ 1861946 w 2593942"/>
                <a:gd name="connsiteY4930" fmla="*/ 28099 h 538123"/>
                <a:gd name="connsiteX4931" fmla="*/ 1862042 w 2593942"/>
                <a:gd name="connsiteY4931" fmla="*/ 24003 h 538123"/>
                <a:gd name="connsiteX4932" fmla="*/ 1869185 w 2593942"/>
                <a:gd name="connsiteY4932" fmla="*/ 26765 h 538123"/>
                <a:gd name="connsiteX4933" fmla="*/ 1869185 w 2593942"/>
                <a:gd name="connsiteY4933" fmla="*/ 26479 h 538123"/>
                <a:gd name="connsiteX4934" fmla="*/ 1875281 w 2593942"/>
                <a:gd name="connsiteY4934" fmla="*/ 25051 h 538123"/>
                <a:gd name="connsiteX4935" fmla="*/ 1877853 w 2593942"/>
                <a:gd name="connsiteY4935" fmla="*/ 24955 h 538123"/>
                <a:gd name="connsiteX4936" fmla="*/ 1880044 w 2593942"/>
                <a:gd name="connsiteY4936" fmla="*/ 23050 h 538123"/>
                <a:gd name="connsiteX4937" fmla="*/ 1878329 w 2593942"/>
                <a:gd name="connsiteY4937" fmla="*/ 20860 h 538123"/>
                <a:gd name="connsiteX4938" fmla="*/ 1872614 w 2593942"/>
                <a:gd name="connsiteY4938" fmla="*/ 18669 h 538123"/>
                <a:gd name="connsiteX4939" fmla="*/ 1879282 w 2593942"/>
                <a:gd name="connsiteY4939" fmla="*/ 17240 h 538123"/>
                <a:gd name="connsiteX4940" fmla="*/ 1884044 w 2593942"/>
                <a:gd name="connsiteY4940" fmla="*/ 16669 h 538123"/>
                <a:gd name="connsiteX4941" fmla="*/ 1885854 w 2593942"/>
                <a:gd name="connsiteY4941" fmla="*/ 15430 h 538123"/>
                <a:gd name="connsiteX4942" fmla="*/ 1888616 w 2593942"/>
                <a:gd name="connsiteY4942" fmla="*/ 12001 h 538123"/>
                <a:gd name="connsiteX4943" fmla="*/ 1884997 w 2593942"/>
                <a:gd name="connsiteY4943" fmla="*/ 9239 h 538123"/>
                <a:gd name="connsiteX4944" fmla="*/ 1888045 w 2593942"/>
                <a:gd name="connsiteY4944" fmla="*/ 8668 h 538123"/>
                <a:gd name="connsiteX4945" fmla="*/ 1894236 w 2593942"/>
                <a:gd name="connsiteY4945" fmla="*/ 11906 h 538123"/>
                <a:gd name="connsiteX4946" fmla="*/ 1898998 w 2593942"/>
                <a:gd name="connsiteY4946" fmla="*/ 17336 h 538123"/>
                <a:gd name="connsiteX4947" fmla="*/ 1897284 w 2593942"/>
                <a:gd name="connsiteY4947" fmla="*/ 20193 h 538123"/>
                <a:gd name="connsiteX4948" fmla="*/ 1895855 w 2593942"/>
                <a:gd name="connsiteY4948" fmla="*/ 20003 h 538123"/>
                <a:gd name="connsiteX4949" fmla="*/ 1890045 w 2593942"/>
                <a:gd name="connsiteY4949" fmla="*/ 18859 h 538123"/>
                <a:gd name="connsiteX4950" fmla="*/ 1887950 w 2593942"/>
                <a:gd name="connsiteY4950" fmla="*/ 20764 h 538123"/>
                <a:gd name="connsiteX4951" fmla="*/ 1887759 w 2593942"/>
                <a:gd name="connsiteY4951" fmla="*/ 21241 h 538123"/>
                <a:gd name="connsiteX4952" fmla="*/ 1891093 w 2593942"/>
                <a:gd name="connsiteY4952" fmla="*/ 24670 h 538123"/>
                <a:gd name="connsiteX4953" fmla="*/ 1900808 w 2593942"/>
                <a:gd name="connsiteY4953" fmla="*/ 23431 h 538123"/>
                <a:gd name="connsiteX4954" fmla="*/ 1902809 w 2593942"/>
                <a:gd name="connsiteY4954" fmla="*/ 23622 h 538123"/>
                <a:gd name="connsiteX4955" fmla="*/ 1903761 w 2593942"/>
                <a:gd name="connsiteY4955" fmla="*/ 23717 h 538123"/>
                <a:gd name="connsiteX4956" fmla="*/ 1909476 w 2593942"/>
                <a:gd name="connsiteY4956" fmla="*/ 23527 h 538123"/>
                <a:gd name="connsiteX4957" fmla="*/ 1921668 w 2593942"/>
                <a:gd name="connsiteY4957" fmla="*/ 23717 h 538123"/>
                <a:gd name="connsiteX4958" fmla="*/ 1931288 w 2593942"/>
                <a:gd name="connsiteY4958" fmla="*/ 19240 h 538123"/>
                <a:gd name="connsiteX4959" fmla="*/ 1931288 w 2593942"/>
                <a:gd name="connsiteY4959" fmla="*/ 19526 h 538123"/>
                <a:gd name="connsiteX4960" fmla="*/ 1931574 w 2593942"/>
                <a:gd name="connsiteY4960" fmla="*/ 21907 h 538123"/>
                <a:gd name="connsiteX4961" fmla="*/ 1934336 w 2593942"/>
                <a:gd name="connsiteY4961" fmla="*/ 25813 h 538123"/>
                <a:gd name="connsiteX4962" fmla="*/ 1941194 w 2593942"/>
                <a:gd name="connsiteY4962" fmla="*/ 23813 h 538123"/>
                <a:gd name="connsiteX4963" fmla="*/ 1941861 w 2593942"/>
                <a:gd name="connsiteY4963" fmla="*/ 25432 h 538123"/>
                <a:gd name="connsiteX4964" fmla="*/ 1940051 w 2593942"/>
                <a:gd name="connsiteY4964" fmla="*/ 28480 h 538123"/>
                <a:gd name="connsiteX4965" fmla="*/ 1941004 w 2593942"/>
                <a:gd name="connsiteY4965" fmla="*/ 30956 h 538123"/>
                <a:gd name="connsiteX4966" fmla="*/ 1944052 w 2593942"/>
                <a:gd name="connsiteY4966" fmla="*/ 38576 h 538123"/>
                <a:gd name="connsiteX4967" fmla="*/ 1947671 w 2593942"/>
                <a:gd name="connsiteY4967" fmla="*/ 42100 h 538123"/>
                <a:gd name="connsiteX4968" fmla="*/ 1954148 w 2593942"/>
                <a:gd name="connsiteY4968" fmla="*/ 35052 h 538123"/>
                <a:gd name="connsiteX4969" fmla="*/ 1957292 w 2593942"/>
                <a:gd name="connsiteY4969" fmla="*/ 36576 h 538123"/>
                <a:gd name="connsiteX4970" fmla="*/ 1958530 w 2593942"/>
                <a:gd name="connsiteY4970" fmla="*/ 37147 h 538123"/>
                <a:gd name="connsiteX4971" fmla="*/ 1958339 w 2593942"/>
                <a:gd name="connsiteY4971" fmla="*/ 43148 h 538123"/>
                <a:gd name="connsiteX4972" fmla="*/ 1961387 w 2593942"/>
                <a:gd name="connsiteY4972" fmla="*/ 44577 h 538123"/>
                <a:gd name="connsiteX4973" fmla="*/ 1966817 w 2593942"/>
                <a:gd name="connsiteY4973" fmla="*/ 37529 h 538123"/>
                <a:gd name="connsiteX4974" fmla="*/ 1974341 w 2593942"/>
                <a:gd name="connsiteY4974" fmla="*/ 34385 h 538123"/>
                <a:gd name="connsiteX4975" fmla="*/ 1984057 w 2593942"/>
                <a:gd name="connsiteY4975" fmla="*/ 39814 h 538123"/>
                <a:gd name="connsiteX4976" fmla="*/ 1990819 w 2593942"/>
                <a:gd name="connsiteY4976" fmla="*/ 36576 h 538123"/>
                <a:gd name="connsiteX4977" fmla="*/ 1988343 w 2593942"/>
                <a:gd name="connsiteY4977" fmla="*/ 32099 h 538123"/>
                <a:gd name="connsiteX4978" fmla="*/ 1993963 w 2593942"/>
                <a:gd name="connsiteY4978" fmla="*/ 31813 h 538123"/>
                <a:gd name="connsiteX4979" fmla="*/ 1998630 w 2593942"/>
                <a:gd name="connsiteY4979" fmla="*/ 34766 h 538123"/>
                <a:gd name="connsiteX4980" fmla="*/ 1998630 w 2593942"/>
                <a:gd name="connsiteY4980" fmla="*/ 34576 h 538123"/>
                <a:gd name="connsiteX4981" fmla="*/ 1998154 w 2593942"/>
                <a:gd name="connsiteY4981" fmla="*/ 31623 h 538123"/>
                <a:gd name="connsiteX4982" fmla="*/ 1999868 w 2593942"/>
                <a:gd name="connsiteY4982" fmla="*/ 23431 h 538123"/>
                <a:gd name="connsiteX4983" fmla="*/ 2005202 w 2593942"/>
                <a:gd name="connsiteY4983" fmla="*/ 20860 h 538123"/>
                <a:gd name="connsiteX4984" fmla="*/ 2006440 w 2593942"/>
                <a:gd name="connsiteY4984" fmla="*/ 21717 h 538123"/>
                <a:gd name="connsiteX4985" fmla="*/ 2008155 w 2593942"/>
                <a:gd name="connsiteY4985" fmla="*/ 22860 h 538123"/>
                <a:gd name="connsiteX4986" fmla="*/ 2013870 w 2593942"/>
                <a:gd name="connsiteY4986" fmla="*/ 25146 h 538123"/>
                <a:gd name="connsiteX4987" fmla="*/ 2014537 w 2593942"/>
                <a:gd name="connsiteY4987" fmla="*/ 29528 h 538123"/>
                <a:gd name="connsiteX4988" fmla="*/ 2014251 w 2593942"/>
                <a:gd name="connsiteY4988" fmla="*/ 29337 h 538123"/>
                <a:gd name="connsiteX4989" fmla="*/ 2010251 w 2593942"/>
                <a:gd name="connsiteY4989" fmla="*/ 26575 h 538123"/>
                <a:gd name="connsiteX4990" fmla="*/ 2004345 w 2593942"/>
                <a:gd name="connsiteY4990" fmla="*/ 32290 h 538123"/>
                <a:gd name="connsiteX4991" fmla="*/ 2009107 w 2593942"/>
                <a:gd name="connsiteY4991" fmla="*/ 37052 h 538123"/>
                <a:gd name="connsiteX4992" fmla="*/ 2021109 w 2593942"/>
                <a:gd name="connsiteY4992" fmla="*/ 34480 h 538123"/>
                <a:gd name="connsiteX4993" fmla="*/ 2022633 w 2593942"/>
                <a:gd name="connsiteY4993" fmla="*/ 35147 h 538123"/>
                <a:gd name="connsiteX4994" fmla="*/ 2025776 w 2593942"/>
                <a:gd name="connsiteY4994" fmla="*/ 36481 h 538123"/>
                <a:gd name="connsiteX4995" fmla="*/ 2030063 w 2593942"/>
                <a:gd name="connsiteY4995" fmla="*/ 40291 h 538123"/>
                <a:gd name="connsiteX4996" fmla="*/ 2029872 w 2593942"/>
                <a:gd name="connsiteY4996" fmla="*/ 41148 h 538123"/>
                <a:gd name="connsiteX4997" fmla="*/ 2029682 w 2593942"/>
                <a:gd name="connsiteY4997" fmla="*/ 42005 h 538123"/>
                <a:gd name="connsiteX4998" fmla="*/ 2032825 w 2593942"/>
                <a:gd name="connsiteY4998" fmla="*/ 43243 h 538123"/>
                <a:gd name="connsiteX4999" fmla="*/ 2039492 w 2593942"/>
                <a:gd name="connsiteY4999" fmla="*/ 37909 h 538123"/>
                <a:gd name="connsiteX5000" fmla="*/ 2041683 w 2593942"/>
                <a:gd name="connsiteY5000" fmla="*/ 35528 h 538123"/>
                <a:gd name="connsiteX5001" fmla="*/ 2044445 w 2593942"/>
                <a:gd name="connsiteY5001" fmla="*/ 32480 h 538123"/>
                <a:gd name="connsiteX5002" fmla="*/ 2054351 w 2593942"/>
                <a:gd name="connsiteY5002" fmla="*/ 34862 h 538123"/>
                <a:gd name="connsiteX5003" fmla="*/ 2063210 w 2593942"/>
                <a:gd name="connsiteY5003" fmla="*/ 37052 h 538123"/>
                <a:gd name="connsiteX5004" fmla="*/ 2062162 w 2593942"/>
                <a:gd name="connsiteY5004" fmla="*/ 45720 h 538123"/>
                <a:gd name="connsiteX5005" fmla="*/ 2066448 w 2593942"/>
                <a:gd name="connsiteY5005" fmla="*/ 46291 h 538123"/>
                <a:gd name="connsiteX5006" fmla="*/ 2069401 w 2593942"/>
                <a:gd name="connsiteY5006" fmla="*/ 46672 h 538123"/>
                <a:gd name="connsiteX5007" fmla="*/ 2077402 w 2593942"/>
                <a:gd name="connsiteY5007" fmla="*/ 50673 h 538123"/>
                <a:gd name="connsiteX5008" fmla="*/ 2081402 w 2593942"/>
                <a:gd name="connsiteY5008" fmla="*/ 46768 h 538123"/>
                <a:gd name="connsiteX5009" fmla="*/ 2081593 w 2593942"/>
                <a:gd name="connsiteY5009" fmla="*/ 45244 h 538123"/>
                <a:gd name="connsiteX5010" fmla="*/ 2081783 w 2593942"/>
                <a:gd name="connsiteY5010" fmla="*/ 43434 h 538123"/>
                <a:gd name="connsiteX5011" fmla="*/ 2085593 w 2593942"/>
                <a:gd name="connsiteY5011" fmla="*/ 40481 h 538123"/>
                <a:gd name="connsiteX5012" fmla="*/ 2091785 w 2593942"/>
                <a:gd name="connsiteY5012" fmla="*/ 43624 h 538123"/>
                <a:gd name="connsiteX5013" fmla="*/ 2095594 w 2593942"/>
                <a:gd name="connsiteY5013" fmla="*/ 51054 h 538123"/>
                <a:gd name="connsiteX5014" fmla="*/ 2096738 w 2593942"/>
                <a:gd name="connsiteY5014" fmla="*/ 49054 h 538123"/>
                <a:gd name="connsiteX5015" fmla="*/ 2097785 w 2593942"/>
                <a:gd name="connsiteY5015" fmla="*/ 47149 h 538123"/>
                <a:gd name="connsiteX5016" fmla="*/ 2098452 w 2593942"/>
                <a:gd name="connsiteY5016" fmla="*/ 43053 h 538123"/>
                <a:gd name="connsiteX5017" fmla="*/ 2104739 w 2593942"/>
                <a:gd name="connsiteY5017" fmla="*/ 49625 h 538123"/>
                <a:gd name="connsiteX5018" fmla="*/ 2104072 w 2593942"/>
                <a:gd name="connsiteY5018" fmla="*/ 52006 h 538123"/>
                <a:gd name="connsiteX5019" fmla="*/ 2096738 w 2593942"/>
                <a:gd name="connsiteY5019" fmla="*/ 59817 h 538123"/>
                <a:gd name="connsiteX5020" fmla="*/ 2091975 w 2593942"/>
                <a:gd name="connsiteY5020" fmla="*/ 62198 h 538123"/>
                <a:gd name="connsiteX5021" fmla="*/ 2093118 w 2593942"/>
                <a:gd name="connsiteY5021" fmla="*/ 64961 h 538123"/>
                <a:gd name="connsiteX5022" fmla="*/ 2092261 w 2593942"/>
                <a:gd name="connsiteY5022" fmla="*/ 66008 h 538123"/>
                <a:gd name="connsiteX5023" fmla="*/ 2084069 w 2593942"/>
                <a:gd name="connsiteY5023" fmla="*/ 64961 h 538123"/>
                <a:gd name="connsiteX5024" fmla="*/ 2073401 w 2593942"/>
                <a:gd name="connsiteY5024" fmla="*/ 60198 h 538123"/>
                <a:gd name="connsiteX5025" fmla="*/ 2063400 w 2593942"/>
                <a:gd name="connsiteY5025" fmla="*/ 61436 h 538123"/>
                <a:gd name="connsiteX5026" fmla="*/ 2048065 w 2593942"/>
                <a:gd name="connsiteY5026" fmla="*/ 61627 h 538123"/>
                <a:gd name="connsiteX5027" fmla="*/ 2044160 w 2593942"/>
                <a:gd name="connsiteY5027" fmla="*/ 64484 h 538123"/>
                <a:gd name="connsiteX5028" fmla="*/ 2035111 w 2593942"/>
                <a:gd name="connsiteY5028" fmla="*/ 63817 h 538123"/>
                <a:gd name="connsiteX5029" fmla="*/ 2035301 w 2593942"/>
                <a:gd name="connsiteY5029" fmla="*/ 64008 h 538123"/>
                <a:gd name="connsiteX5030" fmla="*/ 2036635 w 2593942"/>
                <a:gd name="connsiteY5030" fmla="*/ 65627 h 538123"/>
                <a:gd name="connsiteX5031" fmla="*/ 2032063 w 2593942"/>
                <a:gd name="connsiteY5031" fmla="*/ 69151 h 538123"/>
                <a:gd name="connsiteX5032" fmla="*/ 2029872 w 2593942"/>
                <a:gd name="connsiteY5032" fmla="*/ 69437 h 538123"/>
                <a:gd name="connsiteX5033" fmla="*/ 2028824 w 2593942"/>
                <a:gd name="connsiteY5033" fmla="*/ 69532 h 538123"/>
                <a:gd name="connsiteX5034" fmla="*/ 2024538 w 2593942"/>
                <a:gd name="connsiteY5034" fmla="*/ 70961 h 538123"/>
                <a:gd name="connsiteX5035" fmla="*/ 2020919 w 2593942"/>
                <a:gd name="connsiteY5035" fmla="*/ 69437 h 538123"/>
                <a:gd name="connsiteX5036" fmla="*/ 2021300 w 2593942"/>
                <a:gd name="connsiteY5036" fmla="*/ 64389 h 538123"/>
                <a:gd name="connsiteX5037" fmla="*/ 2010251 w 2593942"/>
                <a:gd name="connsiteY5037" fmla="*/ 63437 h 538123"/>
                <a:gd name="connsiteX5038" fmla="*/ 2000916 w 2593942"/>
                <a:gd name="connsiteY5038" fmla="*/ 67342 h 538123"/>
                <a:gd name="connsiteX5039" fmla="*/ 1995106 w 2593942"/>
                <a:gd name="connsiteY5039" fmla="*/ 64389 h 538123"/>
                <a:gd name="connsiteX5040" fmla="*/ 1988819 w 2593942"/>
                <a:gd name="connsiteY5040" fmla="*/ 69151 h 538123"/>
                <a:gd name="connsiteX5041" fmla="*/ 1983866 w 2593942"/>
                <a:gd name="connsiteY5041" fmla="*/ 76105 h 538123"/>
                <a:gd name="connsiteX5042" fmla="*/ 1979009 w 2593942"/>
                <a:gd name="connsiteY5042" fmla="*/ 73438 h 538123"/>
                <a:gd name="connsiteX5043" fmla="*/ 1979485 w 2593942"/>
                <a:gd name="connsiteY5043" fmla="*/ 65532 h 538123"/>
                <a:gd name="connsiteX5044" fmla="*/ 1977675 w 2593942"/>
                <a:gd name="connsiteY5044" fmla="*/ 63437 h 538123"/>
                <a:gd name="connsiteX5045" fmla="*/ 1976342 w 2593942"/>
                <a:gd name="connsiteY5045" fmla="*/ 58960 h 538123"/>
                <a:gd name="connsiteX5046" fmla="*/ 1964435 w 2593942"/>
                <a:gd name="connsiteY5046" fmla="*/ 62103 h 538123"/>
                <a:gd name="connsiteX5047" fmla="*/ 1957482 w 2593942"/>
                <a:gd name="connsiteY5047" fmla="*/ 68771 h 538123"/>
                <a:gd name="connsiteX5048" fmla="*/ 1956815 w 2593942"/>
                <a:gd name="connsiteY5048" fmla="*/ 69342 h 538123"/>
                <a:gd name="connsiteX5049" fmla="*/ 1955672 w 2593942"/>
                <a:gd name="connsiteY5049" fmla="*/ 74390 h 538123"/>
                <a:gd name="connsiteX5050" fmla="*/ 1951005 w 2593942"/>
                <a:gd name="connsiteY5050" fmla="*/ 71914 h 538123"/>
                <a:gd name="connsiteX5051" fmla="*/ 1952815 w 2593942"/>
                <a:gd name="connsiteY5051" fmla="*/ 69723 h 538123"/>
                <a:gd name="connsiteX5052" fmla="*/ 1954529 w 2593942"/>
                <a:gd name="connsiteY5052" fmla="*/ 67723 h 538123"/>
                <a:gd name="connsiteX5053" fmla="*/ 1954720 w 2593942"/>
                <a:gd name="connsiteY5053" fmla="*/ 63151 h 538123"/>
                <a:gd name="connsiteX5054" fmla="*/ 1947481 w 2593942"/>
                <a:gd name="connsiteY5054" fmla="*/ 66770 h 538123"/>
                <a:gd name="connsiteX5055" fmla="*/ 1943194 w 2593942"/>
                <a:gd name="connsiteY5055" fmla="*/ 75914 h 538123"/>
                <a:gd name="connsiteX5056" fmla="*/ 1942432 w 2593942"/>
                <a:gd name="connsiteY5056" fmla="*/ 74009 h 538123"/>
                <a:gd name="connsiteX5057" fmla="*/ 1938623 w 2593942"/>
                <a:gd name="connsiteY5057" fmla="*/ 64770 h 538123"/>
                <a:gd name="connsiteX5058" fmla="*/ 1929193 w 2593942"/>
                <a:gd name="connsiteY5058" fmla="*/ 64294 h 538123"/>
                <a:gd name="connsiteX5059" fmla="*/ 1919287 w 2593942"/>
                <a:gd name="connsiteY5059" fmla="*/ 64198 h 538123"/>
                <a:gd name="connsiteX5060" fmla="*/ 1923573 w 2593942"/>
                <a:gd name="connsiteY5060" fmla="*/ 67628 h 538123"/>
                <a:gd name="connsiteX5061" fmla="*/ 1927573 w 2593942"/>
                <a:gd name="connsiteY5061" fmla="*/ 69056 h 538123"/>
                <a:gd name="connsiteX5062" fmla="*/ 1921573 w 2593942"/>
                <a:gd name="connsiteY5062" fmla="*/ 68961 h 538123"/>
                <a:gd name="connsiteX5063" fmla="*/ 1920906 w 2593942"/>
                <a:gd name="connsiteY5063" fmla="*/ 72580 h 538123"/>
                <a:gd name="connsiteX5064" fmla="*/ 1928621 w 2593942"/>
                <a:gd name="connsiteY5064" fmla="*/ 73819 h 538123"/>
                <a:gd name="connsiteX5065" fmla="*/ 1937003 w 2593942"/>
                <a:gd name="connsiteY5065" fmla="*/ 80581 h 538123"/>
                <a:gd name="connsiteX5066" fmla="*/ 1931770 w 2593942"/>
                <a:gd name="connsiteY5066" fmla="*/ 79990 h 538123"/>
                <a:gd name="connsiteX5067" fmla="*/ 1932241 w 2593942"/>
                <a:gd name="connsiteY5067" fmla="*/ 79724 h 538123"/>
                <a:gd name="connsiteX5068" fmla="*/ 1931955 w 2593942"/>
                <a:gd name="connsiteY5068" fmla="*/ 78867 h 538123"/>
                <a:gd name="connsiteX5069" fmla="*/ 1920430 w 2593942"/>
                <a:gd name="connsiteY5069" fmla="*/ 72390 h 538123"/>
                <a:gd name="connsiteX5070" fmla="*/ 1915667 w 2593942"/>
                <a:gd name="connsiteY5070" fmla="*/ 77343 h 538123"/>
                <a:gd name="connsiteX5071" fmla="*/ 1913979 w 2593942"/>
                <a:gd name="connsiteY5071" fmla="*/ 76882 h 538123"/>
                <a:gd name="connsiteX5072" fmla="*/ 1909857 w 2593942"/>
                <a:gd name="connsiteY5072" fmla="*/ 75247 h 538123"/>
                <a:gd name="connsiteX5073" fmla="*/ 1911476 w 2593942"/>
                <a:gd name="connsiteY5073" fmla="*/ 76200 h 538123"/>
                <a:gd name="connsiteX5074" fmla="*/ 1913979 w 2593942"/>
                <a:gd name="connsiteY5074" fmla="*/ 76882 h 538123"/>
                <a:gd name="connsiteX5075" fmla="*/ 1917333 w 2593942"/>
                <a:gd name="connsiteY5075" fmla="*/ 78213 h 538123"/>
                <a:gd name="connsiteX5076" fmla="*/ 1900332 w 2593942"/>
                <a:gd name="connsiteY5076" fmla="*/ 75819 h 538123"/>
                <a:gd name="connsiteX5077" fmla="*/ 1901570 w 2593942"/>
                <a:gd name="connsiteY5077" fmla="*/ 78391 h 538123"/>
                <a:gd name="connsiteX5078" fmla="*/ 1907381 w 2593942"/>
                <a:gd name="connsiteY5078" fmla="*/ 78010 h 538123"/>
                <a:gd name="connsiteX5079" fmla="*/ 1907571 w 2593942"/>
                <a:gd name="connsiteY5079" fmla="*/ 77914 h 538123"/>
                <a:gd name="connsiteX5080" fmla="*/ 1911667 w 2593942"/>
                <a:gd name="connsiteY5080" fmla="*/ 79343 h 538123"/>
                <a:gd name="connsiteX5081" fmla="*/ 1920715 w 2593942"/>
                <a:gd name="connsiteY5081" fmla="*/ 86392 h 538123"/>
                <a:gd name="connsiteX5082" fmla="*/ 1924240 w 2593942"/>
                <a:gd name="connsiteY5082" fmla="*/ 83344 h 538123"/>
                <a:gd name="connsiteX5083" fmla="*/ 1927416 w 2593942"/>
                <a:gd name="connsiteY5083" fmla="*/ 82215 h 538123"/>
                <a:gd name="connsiteX5084" fmla="*/ 1933860 w 2593942"/>
                <a:gd name="connsiteY5084" fmla="*/ 84772 h 538123"/>
                <a:gd name="connsiteX5085" fmla="*/ 1935003 w 2593942"/>
                <a:gd name="connsiteY5085" fmla="*/ 86106 h 538123"/>
                <a:gd name="connsiteX5086" fmla="*/ 1935765 w 2593942"/>
                <a:gd name="connsiteY5086" fmla="*/ 86963 h 538123"/>
                <a:gd name="connsiteX5087" fmla="*/ 1940051 w 2593942"/>
                <a:gd name="connsiteY5087" fmla="*/ 86392 h 538123"/>
                <a:gd name="connsiteX5088" fmla="*/ 1939956 w 2593942"/>
                <a:gd name="connsiteY5088" fmla="*/ 85630 h 538123"/>
                <a:gd name="connsiteX5089" fmla="*/ 1939385 w 2593942"/>
                <a:gd name="connsiteY5089" fmla="*/ 79820 h 538123"/>
                <a:gd name="connsiteX5090" fmla="*/ 1945766 w 2593942"/>
                <a:gd name="connsiteY5090" fmla="*/ 85439 h 538123"/>
                <a:gd name="connsiteX5091" fmla="*/ 1945671 w 2593942"/>
                <a:gd name="connsiteY5091" fmla="*/ 86773 h 538123"/>
                <a:gd name="connsiteX5092" fmla="*/ 1945576 w 2593942"/>
                <a:gd name="connsiteY5092" fmla="*/ 88392 h 538123"/>
                <a:gd name="connsiteX5093" fmla="*/ 1943957 w 2593942"/>
                <a:gd name="connsiteY5093" fmla="*/ 92202 h 538123"/>
                <a:gd name="connsiteX5094" fmla="*/ 1938718 w 2593942"/>
                <a:gd name="connsiteY5094" fmla="*/ 94297 h 538123"/>
                <a:gd name="connsiteX5095" fmla="*/ 1939289 w 2593942"/>
                <a:gd name="connsiteY5095" fmla="*/ 94774 h 538123"/>
                <a:gd name="connsiteX5096" fmla="*/ 1939575 w 2593942"/>
                <a:gd name="connsiteY5096" fmla="*/ 94964 h 538123"/>
                <a:gd name="connsiteX5097" fmla="*/ 1937956 w 2593942"/>
                <a:gd name="connsiteY5097" fmla="*/ 95631 h 538123"/>
                <a:gd name="connsiteX5098" fmla="*/ 1931003 w 2593942"/>
                <a:gd name="connsiteY5098" fmla="*/ 94964 h 538123"/>
                <a:gd name="connsiteX5099" fmla="*/ 1928526 w 2593942"/>
                <a:gd name="connsiteY5099" fmla="*/ 102013 h 538123"/>
                <a:gd name="connsiteX5100" fmla="*/ 1939385 w 2593942"/>
                <a:gd name="connsiteY5100" fmla="*/ 102108 h 538123"/>
                <a:gd name="connsiteX5101" fmla="*/ 1943290 w 2593942"/>
                <a:gd name="connsiteY5101" fmla="*/ 99060 h 538123"/>
                <a:gd name="connsiteX5102" fmla="*/ 1954815 w 2593942"/>
                <a:gd name="connsiteY5102" fmla="*/ 101917 h 538123"/>
                <a:gd name="connsiteX5103" fmla="*/ 1956815 w 2593942"/>
                <a:gd name="connsiteY5103" fmla="*/ 100965 h 538123"/>
                <a:gd name="connsiteX5104" fmla="*/ 1958149 w 2593942"/>
                <a:gd name="connsiteY5104" fmla="*/ 100393 h 538123"/>
                <a:gd name="connsiteX5105" fmla="*/ 1962816 w 2593942"/>
                <a:gd name="connsiteY5105" fmla="*/ 98965 h 538123"/>
                <a:gd name="connsiteX5106" fmla="*/ 1958149 w 2593942"/>
                <a:gd name="connsiteY5106" fmla="*/ 95059 h 538123"/>
                <a:gd name="connsiteX5107" fmla="*/ 1958149 w 2593942"/>
                <a:gd name="connsiteY5107" fmla="*/ 96393 h 538123"/>
                <a:gd name="connsiteX5108" fmla="*/ 1953958 w 2593942"/>
                <a:gd name="connsiteY5108" fmla="*/ 98107 h 538123"/>
                <a:gd name="connsiteX5109" fmla="*/ 1952053 w 2593942"/>
                <a:gd name="connsiteY5109" fmla="*/ 96869 h 538123"/>
                <a:gd name="connsiteX5110" fmla="*/ 1952243 w 2593942"/>
                <a:gd name="connsiteY5110" fmla="*/ 87916 h 538123"/>
                <a:gd name="connsiteX5111" fmla="*/ 1953005 w 2593942"/>
                <a:gd name="connsiteY5111" fmla="*/ 85725 h 538123"/>
                <a:gd name="connsiteX5112" fmla="*/ 1953767 w 2593942"/>
                <a:gd name="connsiteY5112" fmla="*/ 83629 h 538123"/>
                <a:gd name="connsiteX5113" fmla="*/ 1958720 w 2593942"/>
                <a:gd name="connsiteY5113" fmla="*/ 83248 h 538123"/>
                <a:gd name="connsiteX5114" fmla="*/ 1970436 w 2593942"/>
                <a:gd name="connsiteY5114" fmla="*/ 82391 h 538123"/>
                <a:gd name="connsiteX5115" fmla="*/ 1971103 w 2593942"/>
                <a:gd name="connsiteY5115" fmla="*/ 83153 h 538123"/>
                <a:gd name="connsiteX5116" fmla="*/ 1974341 w 2593942"/>
                <a:gd name="connsiteY5116" fmla="*/ 86773 h 538123"/>
                <a:gd name="connsiteX5117" fmla="*/ 1984057 w 2593942"/>
                <a:gd name="connsiteY5117" fmla="*/ 83058 h 538123"/>
                <a:gd name="connsiteX5118" fmla="*/ 1987772 w 2593942"/>
                <a:gd name="connsiteY5118" fmla="*/ 79343 h 538123"/>
                <a:gd name="connsiteX5119" fmla="*/ 1988629 w 2593942"/>
                <a:gd name="connsiteY5119" fmla="*/ 78581 h 538123"/>
                <a:gd name="connsiteX5120" fmla="*/ 1997582 w 2593942"/>
                <a:gd name="connsiteY5120" fmla="*/ 82201 h 538123"/>
                <a:gd name="connsiteX5121" fmla="*/ 1996915 w 2593942"/>
                <a:gd name="connsiteY5121" fmla="*/ 78581 h 538123"/>
                <a:gd name="connsiteX5122" fmla="*/ 1996154 w 2593942"/>
                <a:gd name="connsiteY5122" fmla="*/ 74581 h 538123"/>
                <a:gd name="connsiteX5123" fmla="*/ 2009012 w 2593942"/>
                <a:gd name="connsiteY5123" fmla="*/ 72771 h 538123"/>
                <a:gd name="connsiteX5124" fmla="*/ 2009679 w 2593942"/>
                <a:gd name="connsiteY5124" fmla="*/ 69913 h 538123"/>
                <a:gd name="connsiteX5125" fmla="*/ 2010822 w 2593942"/>
                <a:gd name="connsiteY5125" fmla="*/ 64770 h 538123"/>
                <a:gd name="connsiteX5126" fmla="*/ 2019585 w 2593942"/>
                <a:gd name="connsiteY5126" fmla="*/ 72104 h 538123"/>
                <a:gd name="connsiteX5127" fmla="*/ 2015489 w 2593942"/>
                <a:gd name="connsiteY5127" fmla="*/ 80772 h 538123"/>
                <a:gd name="connsiteX5128" fmla="*/ 2017585 w 2593942"/>
                <a:gd name="connsiteY5128" fmla="*/ 80867 h 538123"/>
                <a:gd name="connsiteX5129" fmla="*/ 2025300 w 2593942"/>
                <a:gd name="connsiteY5129" fmla="*/ 86392 h 538123"/>
                <a:gd name="connsiteX5130" fmla="*/ 2025395 w 2593942"/>
                <a:gd name="connsiteY5130" fmla="*/ 87630 h 538123"/>
                <a:gd name="connsiteX5131" fmla="*/ 2029015 w 2593942"/>
                <a:gd name="connsiteY5131" fmla="*/ 88106 h 538123"/>
                <a:gd name="connsiteX5132" fmla="*/ 2040254 w 2593942"/>
                <a:gd name="connsiteY5132" fmla="*/ 84296 h 538123"/>
                <a:gd name="connsiteX5133" fmla="*/ 2047874 w 2593942"/>
                <a:gd name="connsiteY5133" fmla="*/ 81153 h 538123"/>
                <a:gd name="connsiteX5134" fmla="*/ 2044445 w 2593942"/>
                <a:gd name="connsiteY5134" fmla="*/ 75343 h 538123"/>
                <a:gd name="connsiteX5135" fmla="*/ 2042445 w 2593942"/>
                <a:gd name="connsiteY5135" fmla="*/ 70675 h 538123"/>
                <a:gd name="connsiteX5136" fmla="*/ 2053589 w 2593942"/>
                <a:gd name="connsiteY5136" fmla="*/ 69913 h 538123"/>
                <a:gd name="connsiteX5137" fmla="*/ 2058542 w 2593942"/>
                <a:gd name="connsiteY5137" fmla="*/ 77819 h 538123"/>
                <a:gd name="connsiteX5138" fmla="*/ 2076830 w 2593942"/>
                <a:gd name="connsiteY5138" fmla="*/ 76771 h 538123"/>
                <a:gd name="connsiteX5139" fmla="*/ 2083212 w 2593942"/>
                <a:gd name="connsiteY5139" fmla="*/ 75152 h 538123"/>
                <a:gd name="connsiteX5140" fmla="*/ 2093690 w 2593942"/>
                <a:gd name="connsiteY5140" fmla="*/ 68389 h 538123"/>
                <a:gd name="connsiteX5141" fmla="*/ 2100262 w 2593942"/>
                <a:gd name="connsiteY5141" fmla="*/ 76676 h 538123"/>
                <a:gd name="connsiteX5142" fmla="*/ 2102167 w 2593942"/>
                <a:gd name="connsiteY5142" fmla="*/ 84677 h 538123"/>
                <a:gd name="connsiteX5143" fmla="*/ 2102548 w 2593942"/>
                <a:gd name="connsiteY5143" fmla="*/ 87058 h 538123"/>
                <a:gd name="connsiteX5144" fmla="*/ 2103500 w 2593942"/>
                <a:gd name="connsiteY5144" fmla="*/ 89821 h 538123"/>
                <a:gd name="connsiteX5145" fmla="*/ 2105786 w 2593942"/>
                <a:gd name="connsiteY5145" fmla="*/ 90106 h 538123"/>
                <a:gd name="connsiteX5146" fmla="*/ 2106453 w 2593942"/>
                <a:gd name="connsiteY5146" fmla="*/ 90011 h 538123"/>
                <a:gd name="connsiteX5147" fmla="*/ 2108739 w 2593942"/>
                <a:gd name="connsiteY5147" fmla="*/ 86201 h 538123"/>
                <a:gd name="connsiteX5148" fmla="*/ 2112930 w 2593942"/>
                <a:gd name="connsiteY5148" fmla="*/ 82487 h 538123"/>
                <a:gd name="connsiteX5149" fmla="*/ 2123408 w 2593942"/>
                <a:gd name="connsiteY5149" fmla="*/ 84963 h 538123"/>
                <a:gd name="connsiteX5150" fmla="*/ 2128361 w 2593942"/>
                <a:gd name="connsiteY5150" fmla="*/ 80010 h 538123"/>
                <a:gd name="connsiteX5151" fmla="*/ 2133885 w 2593942"/>
                <a:gd name="connsiteY5151" fmla="*/ 75914 h 538123"/>
                <a:gd name="connsiteX5152" fmla="*/ 2134076 w 2593942"/>
                <a:gd name="connsiteY5152" fmla="*/ 72009 h 538123"/>
                <a:gd name="connsiteX5153" fmla="*/ 2131123 w 2593942"/>
                <a:gd name="connsiteY5153" fmla="*/ 70961 h 538123"/>
                <a:gd name="connsiteX5154" fmla="*/ 2135790 w 2593942"/>
                <a:gd name="connsiteY5154" fmla="*/ 68961 h 538123"/>
                <a:gd name="connsiteX5155" fmla="*/ 2146744 w 2593942"/>
                <a:gd name="connsiteY5155" fmla="*/ 68580 h 538123"/>
                <a:gd name="connsiteX5156" fmla="*/ 2151411 w 2593942"/>
                <a:gd name="connsiteY5156" fmla="*/ 69056 h 538123"/>
                <a:gd name="connsiteX5157" fmla="*/ 2161031 w 2593942"/>
                <a:gd name="connsiteY5157" fmla="*/ 67056 h 538123"/>
                <a:gd name="connsiteX5158" fmla="*/ 2174652 w 2593942"/>
                <a:gd name="connsiteY5158" fmla="*/ 65151 h 538123"/>
                <a:gd name="connsiteX5159" fmla="*/ 2184749 w 2593942"/>
                <a:gd name="connsiteY5159" fmla="*/ 65627 h 538123"/>
                <a:gd name="connsiteX5160" fmla="*/ 2185034 w 2593942"/>
                <a:gd name="connsiteY5160" fmla="*/ 66865 h 538123"/>
                <a:gd name="connsiteX5161" fmla="*/ 2186749 w 2593942"/>
                <a:gd name="connsiteY5161" fmla="*/ 71152 h 538123"/>
                <a:gd name="connsiteX5162" fmla="*/ 2190940 w 2593942"/>
                <a:gd name="connsiteY5162" fmla="*/ 72009 h 538123"/>
                <a:gd name="connsiteX5163" fmla="*/ 2193607 w 2593942"/>
                <a:gd name="connsiteY5163" fmla="*/ 63532 h 538123"/>
                <a:gd name="connsiteX5164" fmla="*/ 2195607 w 2593942"/>
                <a:gd name="connsiteY5164" fmla="*/ 61817 h 538123"/>
                <a:gd name="connsiteX5165" fmla="*/ 2195893 w 2593942"/>
                <a:gd name="connsiteY5165" fmla="*/ 61531 h 538123"/>
                <a:gd name="connsiteX5166" fmla="*/ 2202941 w 2593942"/>
                <a:gd name="connsiteY5166" fmla="*/ 62389 h 538123"/>
                <a:gd name="connsiteX5167" fmla="*/ 2205227 w 2593942"/>
                <a:gd name="connsiteY5167" fmla="*/ 62198 h 538123"/>
                <a:gd name="connsiteX5168" fmla="*/ 2209514 w 2593942"/>
                <a:gd name="connsiteY5168" fmla="*/ 61150 h 538123"/>
                <a:gd name="connsiteX5169" fmla="*/ 2214752 w 2593942"/>
                <a:gd name="connsiteY5169" fmla="*/ 65913 h 538123"/>
                <a:gd name="connsiteX5170" fmla="*/ 2222944 w 2593942"/>
                <a:gd name="connsiteY5170" fmla="*/ 61341 h 538123"/>
                <a:gd name="connsiteX5171" fmla="*/ 2229230 w 2593942"/>
                <a:gd name="connsiteY5171" fmla="*/ 56102 h 538123"/>
                <a:gd name="connsiteX5172" fmla="*/ 2233421 w 2593942"/>
                <a:gd name="connsiteY5172" fmla="*/ 49149 h 538123"/>
                <a:gd name="connsiteX5173" fmla="*/ 2236184 w 2593942"/>
                <a:gd name="connsiteY5173" fmla="*/ 53435 h 538123"/>
                <a:gd name="connsiteX5174" fmla="*/ 2238470 w 2593942"/>
                <a:gd name="connsiteY5174" fmla="*/ 57055 h 538123"/>
                <a:gd name="connsiteX5175" fmla="*/ 2230088 w 2593942"/>
                <a:gd name="connsiteY5175" fmla="*/ 66104 h 538123"/>
                <a:gd name="connsiteX5176" fmla="*/ 2225135 w 2593942"/>
                <a:gd name="connsiteY5176" fmla="*/ 75724 h 538123"/>
                <a:gd name="connsiteX5177" fmla="*/ 2226468 w 2593942"/>
                <a:gd name="connsiteY5177" fmla="*/ 75438 h 538123"/>
                <a:gd name="connsiteX5178" fmla="*/ 2229230 w 2593942"/>
                <a:gd name="connsiteY5178" fmla="*/ 74866 h 538123"/>
                <a:gd name="connsiteX5179" fmla="*/ 2231135 w 2593942"/>
                <a:gd name="connsiteY5179" fmla="*/ 69247 h 538123"/>
                <a:gd name="connsiteX5180" fmla="*/ 2232088 w 2593942"/>
                <a:gd name="connsiteY5180" fmla="*/ 69437 h 538123"/>
                <a:gd name="connsiteX5181" fmla="*/ 2233421 w 2593942"/>
                <a:gd name="connsiteY5181" fmla="*/ 69628 h 538123"/>
                <a:gd name="connsiteX5182" fmla="*/ 2236279 w 2593942"/>
                <a:gd name="connsiteY5182" fmla="*/ 69628 h 538123"/>
                <a:gd name="connsiteX5183" fmla="*/ 2238755 w 2593942"/>
                <a:gd name="connsiteY5183" fmla="*/ 64770 h 538123"/>
                <a:gd name="connsiteX5184" fmla="*/ 2242280 w 2593942"/>
                <a:gd name="connsiteY5184" fmla="*/ 70771 h 538123"/>
                <a:gd name="connsiteX5185" fmla="*/ 2243423 w 2593942"/>
                <a:gd name="connsiteY5185" fmla="*/ 71247 h 538123"/>
                <a:gd name="connsiteX5186" fmla="*/ 2244851 w 2593942"/>
                <a:gd name="connsiteY5186" fmla="*/ 71818 h 538123"/>
                <a:gd name="connsiteX5187" fmla="*/ 2251900 w 2593942"/>
                <a:gd name="connsiteY5187" fmla="*/ 69818 h 538123"/>
                <a:gd name="connsiteX5188" fmla="*/ 2254281 w 2593942"/>
                <a:gd name="connsiteY5188" fmla="*/ 66961 h 538123"/>
                <a:gd name="connsiteX5189" fmla="*/ 2250281 w 2593942"/>
                <a:gd name="connsiteY5189" fmla="*/ 61627 h 538123"/>
                <a:gd name="connsiteX5190" fmla="*/ 2251614 w 2593942"/>
                <a:gd name="connsiteY5190" fmla="*/ 60198 h 538123"/>
                <a:gd name="connsiteX5191" fmla="*/ 2251424 w 2593942"/>
                <a:gd name="connsiteY5191" fmla="*/ 57531 h 538123"/>
                <a:gd name="connsiteX5192" fmla="*/ 2250757 w 2593942"/>
                <a:gd name="connsiteY5192" fmla="*/ 56959 h 538123"/>
                <a:gd name="connsiteX5193" fmla="*/ 2245994 w 2593942"/>
                <a:gd name="connsiteY5193" fmla="*/ 56579 h 538123"/>
                <a:gd name="connsiteX5194" fmla="*/ 2244089 w 2593942"/>
                <a:gd name="connsiteY5194" fmla="*/ 55150 h 538123"/>
                <a:gd name="connsiteX5195" fmla="*/ 2249804 w 2593942"/>
                <a:gd name="connsiteY5195" fmla="*/ 53149 h 538123"/>
                <a:gd name="connsiteX5196" fmla="*/ 2255329 w 2593942"/>
                <a:gd name="connsiteY5196" fmla="*/ 55626 h 538123"/>
                <a:gd name="connsiteX5197" fmla="*/ 2259806 w 2593942"/>
                <a:gd name="connsiteY5197" fmla="*/ 59436 h 538123"/>
                <a:gd name="connsiteX5198" fmla="*/ 2258282 w 2593942"/>
                <a:gd name="connsiteY5198" fmla="*/ 62865 h 538123"/>
                <a:gd name="connsiteX5199" fmla="*/ 2266568 w 2593942"/>
                <a:gd name="connsiteY5199" fmla="*/ 68961 h 538123"/>
                <a:gd name="connsiteX5200" fmla="*/ 2275141 w 2593942"/>
                <a:gd name="connsiteY5200" fmla="*/ 66294 h 538123"/>
                <a:gd name="connsiteX5201" fmla="*/ 2276093 w 2593942"/>
                <a:gd name="connsiteY5201" fmla="*/ 64675 h 538123"/>
                <a:gd name="connsiteX5202" fmla="*/ 2284952 w 2593942"/>
                <a:gd name="connsiteY5202" fmla="*/ 64865 h 538123"/>
                <a:gd name="connsiteX5203" fmla="*/ 2293238 w 2593942"/>
                <a:gd name="connsiteY5203" fmla="*/ 66199 h 538123"/>
                <a:gd name="connsiteX5204" fmla="*/ 2297620 w 2593942"/>
                <a:gd name="connsiteY5204" fmla="*/ 63913 h 538123"/>
                <a:gd name="connsiteX5205" fmla="*/ 2299620 w 2593942"/>
                <a:gd name="connsiteY5205" fmla="*/ 66770 h 538123"/>
                <a:gd name="connsiteX5206" fmla="*/ 2303906 w 2593942"/>
                <a:gd name="connsiteY5206" fmla="*/ 53816 h 538123"/>
                <a:gd name="connsiteX5207" fmla="*/ 2309526 w 2593942"/>
                <a:gd name="connsiteY5207" fmla="*/ 48578 h 538123"/>
                <a:gd name="connsiteX5208" fmla="*/ 2311241 w 2593942"/>
                <a:gd name="connsiteY5208" fmla="*/ 47054 h 538123"/>
                <a:gd name="connsiteX5209" fmla="*/ 2315527 w 2593942"/>
                <a:gd name="connsiteY5209" fmla="*/ 42863 h 538123"/>
                <a:gd name="connsiteX5210" fmla="*/ 2319718 w 2593942"/>
                <a:gd name="connsiteY5210" fmla="*/ 39814 h 538123"/>
                <a:gd name="connsiteX5211" fmla="*/ 2316575 w 2593942"/>
                <a:gd name="connsiteY5211" fmla="*/ 36576 h 538123"/>
                <a:gd name="connsiteX5212" fmla="*/ 2321051 w 2593942"/>
                <a:gd name="connsiteY5212" fmla="*/ 38100 h 538123"/>
                <a:gd name="connsiteX5213" fmla="*/ 2322671 w 2593942"/>
                <a:gd name="connsiteY5213" fmla="*/ 37719 h 538123"/>
                <a:gd name="connsiteX5214" fmla="*/ 2326766 w 2593942"/>
                <a:gd name="connsiteY5214" fmla="*/ 38671 h 538123"/>
                <a:gd name="connsiteX5215" fmla="*/ 2326766 w 2593942"/>
                <a:gd name="connsiteY5215" fmla="*/ 39148 h 538123"/>
                <a:gd name="connsiteX5216" fmla="*/ 2336958 w 2593942"/>
                <a:gd name="connsiteY5216" fmla="*/ 39624 h 538123"/>
                <a:gd name="connsiteX5217" fmla="*/ 2336577 w 2593942"/>
                <a:gd name="connsiteY5217" fmla="*/ 42291 h 538123"/>
                <a:gd name="connsiteX5218" fmla="*/ 2328195 w 2593942"/>
                <a:gd name="connsiteY5218" fmla="*/ 44101 h 538123"/>
                <a:gd name="connsiteX5219" fmla="*/ 2326195 w 2593942"/>
                <a:gd name="connsiteY5219" fmla="*/ 44482 h 538123"/>
                <a:gd name="connsiteX5220" fmla="*/ 2323242 w 2593942"/>
                <a:gd name="connsiteY5220" fmla="*/ 46482 h 538123"/>
                <a:gd name="connsiteX5221" fmla="*/ 2323909 w 2593942"/>
                <a:gd name="connsiteY5221" fmla="*/ 50197 h 538123"/>
                <a:gd name="connsiteX5222" fmla="*/ 2320004 w 2593942"/>
                <a:gd name="connsiteY5222" fmla="*/ 54388 h 538123"/>
                <a:gd name="connsiteX5223" fmla="*/ 2324957 w 2593942"/>
                <a:gd name="connsiteY5223" fmla="*/ 61627 h 538123"/>
                <a:gd name="connsiteX5224" fmla="*/ 2329052 w 2593942"/>
                <a:gd name="connsiteY5224" fmla="*/ 60960 h 538123"/>
                <a:gd name="connsiteX5225" fmla="*/ 2329243 w 2593942"/>
                <a:gd name="connsiteY5225" fmla="*/ 59436 h 538123"/>
                <a:gd name="connsiteX5226" fmla="*/ 2329338 w 2593942"/>
                <a:gd name="connsiteY5226" fmla="*/ 58769 h 538123"/>
                <a:gd name="connsiteX5227" fmla="*/ 2337434 w 2593942"/>
                <a:gd name="connsiteY5227" fmla="*/ 57340 h 538123"/>
                <a:gd name="connsiteX5228" fmla="*/ 2352198 w 2593942"/>
                <a:gd name="connsiteY5228" fmla="*/ 61722 h 538123"/>
                <a:gd name="connsiteX5229" fmla="*/ 2352389 w 2593942"/>
                <a:gd name="connsiteY5229" fmla="*/ 60865 h 538123"/>
                <a:gd name="connsiteX5230" fmla="*/ 2358485 w 2593942"/>
                <a:gd name="connsiteY5230" fmla="*/ 56864 h 538123"/>
                <a:gd name="connsiteX5231" fmla="*/ 2362295 w 2593942"/>
                <a:gd name="connsiteY5231" fmla="*/ 59531 h 538123"/>
                <a:gd name="connsiteX5232" fmla="*/ 2368962 w 2593942"/>
                <a:gd name="connsiteY5232" fmla="*/ 60770 h 538123"/>
                <a:gd name="connsiteX5233" fmla="*/ 2378392 w 2593942"/>
                <a:gd name="connsiteY5233" fmla="*/ 58864 h 538123"/>
                <a:gd name="connsiteX5234" fmla="*/ 2381249 w 2593942"/>
                <a:gd name="connsiteY5234" fmla="*/ 58388 h 538123"/>
                <a:gd name="connsiteX5235" fmla="*/ 2388774 w 2593942"/>
                <a:gd name="connsiteY5235" fmla="*/ 57721 h 538123"/>
                <a:gd name="connsiteX5236" fmla="*/ 2389441 w 2593942"/>
                <a:gd name="connsiteY5236" fmla="*/ 57055 h 538123"/>
                <a:gd name="connsiteX5237" fmla="*/ 2391251 w 2593942"/>
                <a:gd name="connsiteY5237" fmla="*/ 55150 h 538123"/>
                <a:gd name="connsiteX5238" fmla="*/ 2400204 w 2593942"/>
                <a:gd name="connsiteY5238" fmla="*/ 55626 h 538123"/>
                <a:gd name="connsiteX5239" fmla="*/ 2413158 w 2593942"/>
                <a:gd name="connsiteY5239" fmla="*/ 57055 h 538123"/>
                <a:gd name="connsiteX5240" fmla="*/ 2414492 w 2593942"/>
                <a:gd name="connsiteY5240" fmla="*/ 57817 h 538123"/>
                <a:gd name="connsiteX5241" fmla="*/ 2417635 w 2593942"/>
                <a:gd name="connsiteY5241" fmla="*/ 59531 h 538123"/>
                <a:gd name="connsiteX5242" fmla="*/ 2428493 w 2593942"/>
                <a:gd name="connsiteY5242" fmla="*/ 57436 h 538123"/>
                <a:gd name="connsiteX5243" fmla="*/ 2447258 w 2593942"/>
                <a:gd name="connsiteY5243" fmla="*/ 52388 h 538123"/>
                <a:gd name="connsiteX5244" fmla="*/ 2448496 w 2593942"/>
                <a:gd name="connsiteY5244" fmla="*/ 58483 h 538123"/>
                <a:gd name="connsiteX5245" fmla="*/ 2448591 w 2593942"/>
                <a:gd name="connsiteY5245" fmla="*/ 58769 h 538123"/>
                <a:gd name="connsiteX5246" fmla="*/ 2455449 w 2593942"/>
                <a:gd name="connsiteY5246" fmla="*/ 59912 h 538123"/>
                <a:gd name="connsiteX5247" fmla="*/ 2462783 w 2593942"/>
                <a:gd name="connsiteY5247" fmla="*/ 60674 h 538123"/>
                <a:gd name="connsiteX5248" fmla="*/ 2463545 w 2593942"/>
                <a:gd name="connsiteY5248" fmla="*/ 59817 h 538123"/>
                <a:gd name="connsiteX5249" fmla="*/ 2464117 w 2593942"/>
                <a:gd name="connsiteY5249" fmla="*/ 59150 h 538123"/>
                <a:gd name="connsiteX5250" fmla="*/ 2467070 w 2593942"/>
                <a:gd name="connsiteY5250" fmla="*/ 60293 h 538123"/>
                <a:gd name="connsiteX5251" fmla="*/ 2466974 w 2593942"/>
                <a:gd name="connsiteY5251" fmla="*/ 60960 h 538123"/>
                <a:gd name="connsiteX5252" fmla="*/ 2465736 w 2593942"/>
                <a:gd name="connsiteY5252" fmla="*/ 66770 h 538123"/>
                <a:gd name="connsiteX5253" fmla="*/ 2465260 w 2593942"/>
                <a:gd name="connsiteY5253" fmla="*/ 68199 h 538123"/>
                <a:gd name="connsiteX5254" fmla="*/ 2466117 w 2593942"/>
                <a:gd name="connsiteY5254" fmla="*/ 70961 h 538123"/>
                <a:gd name="connsiteX5255" fmla="*/ 2472880 w 2593942"/>
                <a:gd name="connsiteY5255" fmla="*/ 67913 h 538123"/>
                <a:gd name="connsiteX5256" fmla="*/ 2474880 w 2593942"/>
                <a:gd name="connsiteY5256" fmla="*/ 74866 h 538123"/>
                <a:gd name="connsiteX5257" fmla="*/ 2468975 w 2593942"/>
                <a:gd name="connsiteY5257" fmla="*/ 76486 h 538123"/>
                <a:gd name="connsiteX5258" fmla="*/ 2466974 w 2593942"/>
                <a:gd name="connsiteY5258" fmla="*/ 77057 h 538123"/>
                <a:gd name="connsiteX5259" fmla="*/ 2475166 w 2593942"/>
                <a:gd name="connsiteY5259" fmla="*/ 80486 h 538123"/>
                <a:gd name="connsiteX5260" fmla="*/ 2480976 w 2593942"/>
                <a:gd name="connsiteY5260" fmla="*/ 82010 h 538123"/>
                <a:gd name="connsiteX5261" fmla="*/ 2484691 w 2593942"/>
                <a:gd name="connsiteY5261" fmla="*/ 88011 h 538123"/>
                <a:gd name="connsiteX5262" fmla="*/ 2486024 w 2593942"/>
                <a:gd name="connsiteY5262" fmla="*/ 88868 h 538123"/>
                <a:gd name="connsiteX5263" fmla="*/ 2491263 w 2593942"/>
                <a:gd name="connsiteY5263" fmla="*/ 92202 h 538123"/>
                <a:gd name="connsiteX5264" fmla="*/ 2492216 w 2593942"/>
                <a:gd name="connsiteY5264" fmla="*/ 93916 h 538123"/>
                <a:gd name="connsiteX5265" fmla="*/ 2487263 w 2593942"/>
                <a:gd name="connsiteY5265" fmla="*/ 97917 h 538123"/>
                <a:gd name="connsiteX5266" fmla="*/ 2488025 w 2593942"/>
                <a:gd name="connsiteY5266" fmla="*/ 92678 h 538123"/>
                <a:gd name="connsiteX5267" fmla="*/ 2487644 w 2593942"/>
                <a:gd name="connsiteY5267" fmla="*/ 92583 h 538123"/>
                <a:gd name="connsiteX5268" fmla="*/ 2485262 w 2593942"/>
                <a:gd name="connsiteY5268" fmla="*/ 92488 h 538123"/>
                <a:gd name="connsiteX5269" fmla="*/ 2480976 w 2593942"/>
                <a:gd name="connsiteY5269" fmla="*/ 96583 h 538123"/>
                <a:gd name="connsiteX5270" fmla="*/ 2475928 w 2593942"/>
                <a:gd name="connsiteY5270" fmla="*/ 98393 h 538123"/>
                <a:gd name="connsiteX5271" fmla="*/ 2479166 w 2593942"/>
                <a:gd name="connsiteY5271" fmla="*/ 104584 h 538123"/>
                <a:gd name="connsiteX5272" fmla="*/ 2480214 w 2593942"/>
                <a:gd name="connsiteY5272" fmla="*/ 105061 h 538123"/>
                <a:gd name="connsiteX5273" fmla="*/ 2485834 w 2593942"/>
                <a:gd name="connsiteY5273" fmla="*/ 108013 h 538123"/>
                <a:gd name="connsiteX5274" fmla="*/ 2477833 w 2593942"/>
                <a:gd name="connsiteY5274" fmla="*/ 109061 h 538123"/>
                <a:gd name="connsiteX5275" fmla="*/ 2474785 w 2593942"/>
                <a:gd name="connsiteY5275" fmla="*/ 108490 h 538123"/>
                <a:gd name="connsiteX5276" fmla="*/ 2468308 w 2593942"/>
                <a:gd name="connsiteY5276" fmla="*/ 108299 h 538123"/>
                <a:gd name="connsiteX5277" fmla="*/ 2467355 w 2593942"/>
                <a:gd name="connsiteY5277" fmla="*/ 115062 h 538123"/>
                <a:gd name="connsiteX5278" fmla="*/ 2464307 w 2593942"/>
                <a:gd name="connsiteY5278" fmla="*/ 113538 h 538123"/>
                <a:gd name="connsiteX5279" fmla="*/ 2458307 w 2593942"/>
                <a:gd name="connsiteY5279" fmla="*/ 109918 h 538123"/>
                <a:gd name="connsiteX5280" fmla="*/ 2455640 w 2593942"/>
                <a:gd name="connsiteY5280" fmla="*/ 114109 h 538123"/>
                <a:gd name="connsiteX5281" fmla="*/ 2449225 w 2593942"/>
                <a:gd name="connsiteY5281" fmla="*/ 115925 h 538123"/>
                <a:gd name="connsiteX5282" fmla="*/ 2446781 w 2593942"/>
                <a:gd name="connsiteY5282" fmla="*/ 113252 h 538123"/>
                <a:gd name="connsiteX5283" fmla="*/ 2444495 w 2593942"/>
                <a:gd name="connsiteY5283" fmla="*/ 112776 h 538123"/>
                <a:gd name="connsiteX5284" fmla="*/ 2437352 w 2593942"/>
                <a:gd name="connsiteY5284" fmla="*/ 113824 h 538123"/>
                <a:gd name="connsiteX5285" fmla="*/ 2442675 w 2593942"/>
                <a:gd name="connsiteY5285" fmla="*/ 117780 h 538123"/>
                <a:gd name="connsiteX5286" fmla="*/ 2434113 w 2593942"/>
                <a:gd name="connsiteY5286" fmla="*/ 120205 h 538123"/>
                <a:gd name="connsiteX5287" fmla="*/ 2439161 w 2593942"/>
                <a:gd name="connsiteY5287" fmla="*/ 124778 h 538123"/>
                <a:gd name="connsiteX5288" fmla="*/ 2442114 w 2593942"/>
                <a:gd name="connsiteY5288" fmla="*/ 123825 h 538123"/>
                <a:gd name="connsiteX5289" fmla="*/ 2444781 w 2593942"/>
                <a:gd name="connsiteY5289" fmla="*/ 121348 h 538123"/>
                <a:gd name="connsiteX5290" fmla="*/ 2445423 w 2593942"/>
                <a:gd name="connsiteY5290" fmla="*/ 119823 h 538123"/>
                <a:gd name="connsiteX5291" fmla="*/ 2448115 w 2593942"/>
                <a:gd name="connsiteY5291" fmla="*/ 121825 h 538123"/>
                <a:gd name="connsiteX5292" fmla="*/ 2447543 w 2593942"/>
                <a:gd name="connsiteY5292" fmla="*/ 124015 h 538123"/>
                <a:gd name="connsiteX5293" fmla="*/ 2449734 w 2593942"/>
                <a:gd name="connsiteY5293" fmla="*/ 125825 h 538123"/>
                <a:gd name="connsiteX5294" fmla="*/ 2450210 w 2593942"/>
                <a:gd name="connsiteY5294" fmla="*/ 126016 h 538123"/>
                <a:gd name="connsiteX5295" fmla="*/ 2456116 w 2593942"/>
                <a:gd name="connsiteY5295" fmla="*/ 122872 h 538123"/>
                <a:gd name="connsiteX5296" fmla="*/ 2463259 w 2593942"/>
                <a:gd name="connsiteY5296" fmla="*/ 120301 h 538123"/>
                <a:gd name="connsiteX5297" fmla="*/ 2475452 w 2593942"/>
                <a:gd name="connsiteY5297" fmla="*/ 119824 h 538123"/>
                <a:gd name="connsiteX5298" fmla="*/ 2485453 w 2593942"/>
                <a:gd name="connsiteY5298" fmla="*/ 128588 h 538123"/>
                <a:gd name="connsiteX5299" fmla="*/ 2490215 w 2593942"/>
                <a:gd name="connsiteY5299" fmla="*/ 131921 h 538123"/>
                <a:gd name="connsiteX5300" fmla="*/ 2489930 w 2593942"/>
                <a:gd name="connsiteY5300" fmla="*/ 132016 h 538123"/>
                <a:gd name="connsiteX5301" fmla="*/ 2488596 w 2593942"/>
                <a:gd name="connsiteY5301" fmla="*/ 139351 h 538123"/>
                <a:gd name="connsiteX5302" fmla="*/ 2488691 w 2593942"/>
                <a:gd name="connsiteY5302" fmla="*/ 140303 h 538123"/>
                <a:gd name="connsiteX5303" fmla="*/ 2485834 w 2593942"/>
                <a:gd name="connsiteY5303" fmla="*/ 141256 h 538123"/>
                <a:gd name="connsiteX5304" fmla="*/ 2474975 w 2593942"/>
                <a:gd name="connsiteY5304" fmla="*/ 142875 h 538123"/>
                <a:gd name="connsiteX5305" fmla="*/ 2471546 w 2593942"/>
                <a:gd name="connsiteY5305" fmla="*/ 144589 h 538123"/>
                <a:gd name="connsiteX5306" fmla="*/ 2468594 w 2593942"/>
                <a:gd name="connsiteY5306" fmla="*/ 146018 h 538123"/>
                <a:gd name="connsiteX5307" fmla="*/ 2457925 w 2593942"/>
                <a:gd name="connsiteY5307" fmla="*/ 146209 h 538123"/>
                <a:gd name="connsiteX5308" fmla="*/ 2454020 w 2593942"/>
                <a:gd name="connsiteY5308" fmla="*/ 150495 h 538123"/>
                <a:gd name="connsiteX5309" fmla="*/ 2459069 w 2593942"/>
                <a:gd name="connsiteY5309" fmla="*/ 163258 h 538123"/>
                <a:gd name="connsiteX5310" fmla="*/ 2458592 w 2593942"/>
                <a:gd name="connsiteY5310" fmla="*/ 163925 h 538123"/>
                <a:gd name="connsiteX5311" fmla="*/ 2459926 w 2593942"/>
                <a:gd name="connsiteY5311" fmla="*/ 167830 h 538123"/>
                <a:gd name="connsiteX5312" fmla="*/ 2464117 w 2593942"/>
                <a:gd name="connsiteY5312" fmla="*/ 169926 h 538123"/>
                <a:gd name="connsiteX5313" fmla="*/ 2457925 w 2593942"/>
                <a:gd name="connsiteY5313" fmla="*/ 172593 h 538123"/>
                <a:gd name="connsiteX5314" fmla="*/ 2452223 w 2593942"/>
                <a:gd name="connsiteY5314" fmla="*/ 175855 h 538123"/>
                <a:gd name="connsiteX5315" fmla="*/ 2450616 w 2593942"/>
                <a:gd name="connsiteY5315" fmla="*/ 176936 h 538123"/>
                <a:gd name="connsiteX5316" fmla="*/ 2447314 w 2593942"/>
                <a:gd name="connsiteY5316" fmla="*/ 175698 h 538123"/>
                <a:gd name="connsiteX5317" fmla="*/ 2447353 w 2593942"/>
                <a:gd name="connsiteY5317" fmla="*/ 174784 h 538123"/>
                <a:gd name="connsiteX5318" fmla="*/ 2450115 w 2593942"/>
                <a:gd name="connsiteY5318" fmla="*/ 174212 h 538123"/>
                <a:gd name="connsiteX5319" fmla="*/ 2452496 w 2593942"/>
                <a:gd name="connsiteY5319" fmla="*/ 172021 h 538123"/>
                <a:gd name="connsiteX5320" fmla="*/ 2449258 w 2593942"/>
                <a:gd name="connsiteY5320" fmla="*/ 169926 h 538123"/>
                <a:gd name="connsiteX5321" fmla="*/ 2447924 w 2593942"/>
                <a:gd name="connsiteY5321" fmla="*/ 169450 h 538123"/>
                <a:gd name="connsiteX5322" fmla="*/ 2447258 w 2593942"/>
                <a:gd name="connsiteY5322" fmla="*/ 167640 h 538123"/>
                <a:gd name="connsiteX5323" fmla="*/ 2446686 w 2593942"/>
                <a:gd name="connsiteY5323" fmla="*/ 160877 h 538123"/>
                <a:gd name="connsiteX5324" fmla="*/ 2447448 w 2593942"/>
                <a:gd name="connsiteY5324" fmla="*/ 157448 h 538123"/>
                <a:gd name="connsiteX5325" fmla="*/ 2447543 w 2593942"/>
                <a:gd name="connsiteY5325" fmla="*/ 156781 h 538123"/>
                <a:gd name="connsiteX5326" fmla="*/ 2442495 w 2593942"/>
                <a:gd name="connsiteY5326" fmla="*/ 154876 h 538123"/>
                <a:gd name="connsiteX5327" fmla="*/ 2435542 w 2593942"/>
                <a:gd name="connsiteY5327" fmla="*/ 159258 h 538123"/>
                <a:gd name="connsiteX5328" fmla="*/ 2435066 w 2593942"/>
                <a:gd name="connsiteY5328" fmla="*/ 163830 h 538123"/>
                <a:gd name="connsiteX5329" fmla="*/ 2433256 w 2593942"/>
                <a:gd name="connsiteY5329" fmla="*/ 167164 h 538123"/>
                <a:gd name="connsiteX5330" fmla="*/ 2420778 w 2593942"/>
                <a:gd name="connsiteY5330" fmla="*/ 172212 h 538123"/>
                <a:gd name="connsiteX5331" fmla="*/ 2424017 w 2593942"/>
                <a:gd name="connsiteY5331" fmla="*/ 172688 h 538123"/>
                <a:gd name="connsiteX5332" fmla="*/ 2428112 w 2593942"/>
                <a:gd name="connsiteY5332" fmla="*/ 170307 h 538123"/>
                <a:gd name="connsiteX5333" fmla="*/ 2434589 w 2593942"/>
                <a:gd name="connsiteY5333" fmla="*/ 172974 h 538123"/>
                <a:gd name="connsiteX5334" fmla="*/ 2441828 w 2593942"/>
                <a:gd name="connsiteY5334" fmla="*/ 173641 h 538123"/>
                <a:gd name="connsiteX5335" fmla="*/ 2447314 w 2593942"/>
                <a:gd name="connsiteY5335" fmla="*/ 175698 h 538123"/>
                <a:gd name="connsiteX5336" fmla="*/ 2447162 w 2593942"/>
                <a:gd name="connsiteY5336" fmla="*/ 179261 h 538123"/>
                <a:gd name="connsiteX5337" fmla="*/ 2450616 w 2593942"/>
                <a:gd name="connsiteY5337" fmla="*/ 176936 h 538123"/>
                <a:gd name="connsiteX5338" fmla="*/ 2454020 w 2593942"/>
                <a:gd name="connsiteY5338" fmla="*/ 178213 h 538123"/>
                <a:gd name="connsiteX5339" fmla="*/ 2449163 w 2593942"/>
                <a:gd name="connsiteY5339" fmla="*/ 181737 h 538123"/>
                <a:gd name="connsiteX5340" fmla="*/ 2441257 w 2593942"/>
                <a:gd name="connsiteY5340" fmla="*/ 183261 h 538123"/>
                <a:gd name="connsiteX5341" fmla="*/ 2434780 w 2593942"/>
                <a:gd name="connsiteY5341" fmla="*/ 182118 h 538123"/>
                <a:gd name="connsiteX5342" fmla="*/ 2434208 w 2593942"/>
                <a:gd name="connsiteY5342" fmla="*/ 183642 h 538123"/>
                <a:gd name="connsiteX5343" fmla="*/ 2434018 w 2593942"/>
                <a:gd name="connsiteY5343" fmla="*/ 184213 h 538123"/>
                <a:gd name="connsiteX5344" fmla="*/ 2430589 w 2593942"/>
                <a:gd name="connsiteY5344" fmla="*/ 183261 h 538123"/>
                <a:gd name="connsiteX5345" fmla="*/ 2430494 w 2593942"/>
                <a:gd name="connsiteY5345" fmla="*/ 182594 h 538123"/>
                <a:gd name="connsiteX5346" fmla="*/ 2427731 w 2593942"/>
                <a:gd name="connsiteY5346" fmla="*/ 176308 h 538123"/>
                <a:gd name="connsiteX5347" fmla="*/ 2421445 w 2593942"/>
                <a:gd name="connsiteY5347" fmla="*/ 179165 h 538123"/>
                <a:gd name="connsiteX5348" fmla="*/ 2421445 w 2593942"/>
                <a:gd name="connsiteY5348" fmla="*/ 179546 h 538123"/>
                <a:gd name="connsiteX5349" fmla="*/ 2411634 w 2593942"/>
                <a:gd name="connsiteY5349" fmla="*/ 181642 h 538123"/>
                <a:gd name="connsiteX5350" fmla="*/ 2396489 w 2593942"/>
                <a:gd name="connsiteY5350" fmla="*/ 188786 h 538123"/>
                <a:gd name="connsiteX5351" fmla="*/ 2395727 w 2593942"/>
                <a:gd name="connsiteY5351" fmla="*/ 188214 h 538123"/>
                <a:gd name="connsiteX5352" fmla="*/ 2394680 w 2593942"/>
                <a:gd name="connsiteY5352" fmla="*/ 187452 h 538123"/>
                <a:gd name="connsiteX5353" fmla="*/ 2392775 w 2593942"/>
                <a:gd name="connsiteY5353" fmla="*/ 188690 h 538123"/>
                <a:gd name="connsiteX5354" fmla="*/ 2393060 w 2593942"/>
                <a:gd name="connsiteY5354" fmla="*/ 189738 h 538123"/>
                <a:gd name="connsiteX5355" fmla="*/ 2393251 w 2593942"/>
                <a:gd name="connsiteY5355" fmla="*/ 190405 h 538123"/>
                <a:gd name="connsiteX5356" fmla="*/ 2390012 w 2593942"/>
                <a:gd name="connsiteY5356" fmla="*/ 192691 h 538123"/>
                <a:gd name="connsiteX5357" fmla="*/ 2384678 w 2593942"/>
                <a:gd name="connsiteY5357" fmla="*/ 191738 h 538123"/>
                <a:gd name="connsiteX5358" fmla="*/ 2385345 w 2593942"/>
                <a:gd name="connsiteY5358" fmla="*/ 184785 h 538123"/>
                <a:gd name="connsiteX5359" fmla="*/ 2383916 w 2593942"/>
                <a:gd name="connsiteY5359" fmla="*/ 184690 h 538123"/>
                <a:gd name="connsiteX5360" fmla="*/ 2378678 w 2593942"/>
                <a:gd name="connsiteY5360" fmla="*/ 186880 h 538123"/>
                <a:gd name="connsiteX5361" fmla="*/ 2377344 w 2593942"/>
                <a:gd name="connsiteY5361" fmla="*/ 187642 h 538123"/>
                <a:gd name="connsiteX5362" fmla="*/ 2376296 w 2593942"/>
                <a:gd name="connsiteY5362" fmla="*/ 190405 h 538123"/>
                <a:gd name="connsiteX5363" fmla="*/ 2378582 w 2593942"/>
                <a:gd name="connsiteY5363" fmla="*/ 192976 h 538123"/>
                <a:gd name="connsiteX5364" fmla="*/ 2377916 w 2593942"/>
                <a:gd name="connsiteY5364" fmla="*/ 192881 h 538123"/>
                <a:gd name="connsiteX5365" fmla="*/ 2368486 w 2593942"/>
                <a:gd name="connsiteY5365" fmla="*/ 199263 h 538123"/>
                <a:gd name="connsiteX5366" fmla="*/ 2365057 w 2593942"/>
                <a:gd name="connsiteY5366" fmla="*/ 198977 h 538123"/>
                <a:gd name="connsiteX5367" fmla="*/ 2357246 w 2593942"/>
                <a:gd name="connsiteY5367" fmla="*/ 197929 h 538123"/>
                <a:gd name="connsiteX5368" fmla="*/ 2351150 w 2593942"/>
                <a:gd name="connsiteY5368" fmla="*/ 200215 h 538123"/>
                <a:gd name="connsiteX5369" fmla="*/ 2340578 w 2593942"/>
                <a:gd name="connsiteY5369" fmla="*/ 199739 h 538123"/>
                <a:gd name="connsiteX5370" fmla="*/ 2331815 w 2593942"/>
                <a:gd name="connsiteY5370" fmla="*/ 199454 h 538123"/>
                <a:gd name="connsiteX5371" fmla="*/ 2329433 w 2593942"/>
                <a:gd name="connsiteY5371" fmla="*/ 200787 h 538123"/>
                <a:gd name="connsiteX5372" fmla="*/ 2327243 w 2593942"/>
                <a:gd name="connsiteY5372" fmla="*/ 203454 h 538123"/>
                <a:gd name="connsiteX5373" fmla="*/ 2325242 w 2593942"/>
                <a:gd name="connsiteY5373" fmla="*/ 203359 h 538123"/>
                <a:gd name="connsiteX5374" fmla="*/ 2320956 w 2593942"/>
                <a:gd name="connsiteY5374" fmla="*/ 205835 h 538123"/>
                <a:gd name="connsiteX5375" fmla="*/ 2320194 w 2593942"/>
                <a:gd name="connsiteY5375" fmla="*/ 208788 h 538123"/>
                <a:gd name="connsiteX5376" fmla="*/ 2309145 w 2593942"/>
                <a:gd name="connsiteY5376" fmla="*/ 209169 h 538123"/>
                <a:gd name="connsiteX5377" fmla="*/ 2300763 w 2593942"/>
                <a:gd name="connsiteY5377" fmla="*/ 209931 h 538123"/>
                <a:gd name="connsiteX5378" fmla="*/ 2298191 w 2593942"/>
                <a:gd name="connsiteY5378" fmla="*/ 206502 h 538123"/>
                <a:gd name="connsiteX5379" fmla="*/ 2298287 w 2593942"/>
                <a:gd name="connsiteY5379" fmla="*/ 212407 h 538123"/>
                <a:gd name="connsiteX5380" fmla="*/ 2299430 w 2593942"/>
                <a:gd name="connsiteY5380" fmla="*/ 214122 h 538123"/>
                <a:gd name="connsiteX5381" fmla="*/ 2300477 w 2593942"/>
                <a:gd name="connsiteY5381" fmla="*/ 215837 h 538123"/>
                <a:gd name="connsiteX5382" fmla="*/ 2304383 w 2593942"/>
                <a:gd name="connsiteY5382" fmla="*/ 217075 h 538123"/>
                <a:gd name="connsiteX5383" fmla="*/ 2311907 w 2593942"/>
                <a:gd name="connsiteY5383" fmla="*/ 217646 h 538123"/>
                <a:gd name="connsiteX5384" fmla="*/ 2312384 w 2593942"/>
                <a:gd name="connsiteY5384" fmla="*/ 222980 h 538123"/>
                <a:gd name="connsiteX5385" fmla="*/ 2313241 w 2593942"/>
                <a:gd name="connsiteY5385" fmla="*/ 225362 h 538123"/>
                <a:gd name="connsiteX5386" fmla="*/ 2314003 w 2593942"/>
                <a:gd name="connsiteY5386" fmla="*/ 227457 h 538123"/>
                <a:gd name="connsiteX5387" fmla="*/ 2309050 w 2593942"/>
                <a:gd name="connsiteY5387" fmla="*/ 228124 h 538123"/>
                <a:gd name="connsiteX5388" fmla="*/ 2304383 w 2593942"/>
                <a:gd name="connsiteY5388" fmla="*/ 227171 h 538123"/>
                <a:gd name="connsiteX5389" fmla="*/ 2294286 w 2593942"/>
                <a:gd name="connsiteY5389" fmla="*/ 228314 h 538123"/>
                <a:gd name="connsiteX5390" fmla="*/ 2289047 w 2593942"/>
                <a:gd name="connsiteY5390" fmla="*/ 223361 h 538123"/>
                <a:gd name="connsiteX5391" fmla="*/ 2292191 w 2593942"/>
                <a:gd name="connsiteY5391" fmla="*/ 221837 h 538123"/>
                <a:gd name="connsiteX5392" fmla="*/ 2293238 w 2593942"/>
                <a:gd name="connsiteY5392" fmla="*/ 221361 h 538123"/>
                <a:gd name="connsiteX5393" fmla="*/ 2291810 w 2593942"/>
                <a:gd name="connsiteY5393" fmla="*/ 214408 h 538123"/>
                <a:gd name="connsiteX5394" fmla="*/ 2289333 w 2593942"/>
                <a:gd name="connsiteY5394" fmla="*/ 212598 h 538123"/>
                <a:gd name="connsiteX5395" fmla="*/ 2286476 w 2593942"/>
                <a:gd name="connsiteY5395" fmla="*/ 210503 h 538123"/>
                <a:gd name="connsiteX5396" fmla="*/ 2275903 w 2593942"/>
                <a:gd name="connsiteY5396" fmla="*/ 207264 h 538123"/>
                <a:gd name="connsiteX5397" fmla="*/ 2266187 w 2593942"/>
                <a:gd name="connsiteY5397" fmla="*/ 208883 h 538123"/>
                <a:gd name="connsiteX5398" fmla="*/ 2265235 w 2593942"/>
                <a:gd name="connsiteY5398" fmla="*/ 214693 h 538123"/>
                <a:gd name="connsiteX5399" fmla="*/ 2258663 w 2593942"/>
                <a:gd name="connsiteY5399" fmla="*/ 216598 h 538123"/>
                <a:gd name="connsiteX5400" fmla="*/ 2255710 w 2593942"/>
                <a:gd name="connsiteY5400" fmla="*/ 217456 h 538123"/>
                <a:gd name="connsiteX5401" fmla="*/ 2250566 w 2593942"/>
                <a:gd name="connsiteY5401" fmla="*/ 216789 h 538123"/>
                <a:gd name="connsiteX5402" fmla="*/ 2242946 w 2593942"/>
                <a:gd name="connsiteY5402" fmla="*/ 212598 h 538123"/>
                <a:gd name="connsiteX5403" fmla="*/ 2243613 w 2593942"/>
                <a:gd name="connsiteY5403" fmla="*/ 218694 h 538123"/>
                <a:gd name="connsiteX5404" fmla="*/ 2240279 w 2593942"/>
                <a:gd name="connsiteY5404" fmla="*/ 220599 h 538123"/>
                <a:gd name="connsiteX5405" fmla="*/ 2236565 w 2593942"/>
                <a:gd name="connsiteY5405" fmla="*/ 221647 h 538123"/>
                <a:gd name="connsiteX5406" fmla="*/ 2226944 w 2593942"/>
                <a:gd name="connsiteY5406" fmla="*/ 226314 h 538123"/>
                <a:gd name="connsiteX5407" fmla="*/ 2225325 w 2593942"/>
                <a:gd name="connsiteY5407" fmla="*/ 233077 h 538123"/>
                <a:gd name="connsiteX5408" fmla="*/ 2235231 w 2593942"/>
                <a:gd name="connsiteY5408" fmla="*/ 222504 h 538123"/>
                <a:gd name="connsiteX5409" fmla="*/ 2240089 w 2593942"/>
                <a:gd name="connsiteY5409" fmla="*/ 226886 h 538123"/>
                <a:gd name="connsiteX5410" fmla="*/ 2243423 w 2593942"/>
                <a:gd name="connsiteY5410" fmla="*/ 226219 h 538123"/>
                <a:gd name="connsiteX5411" fmla="*/ 2246566 w 2593942"/>
                <a:gd name="connsiteY5411" fmla="*/ 225647 h 538123"/>
                <a:gd name="connsiteX5412" fmla="*/ 2253329 w 2593942"/>
                <a:gd name="connsiteY5412" fmla="*/ 228505 h 538123"/>
                <a:gd name="connsiteX5413" fmla="*/ 2261996 w 2593942"/>
                <a:gd name="connsiteY5413" fmla="*/ 232315 h 538123"/>
                <a:gd name="connsiteX5414" fmla="*/ 2265425 w 2593942"/>
                <a:gd name="connsiteY5414" fmla="*/ 225171 h 538123"/>
                <a:gd name="connsiteX5415" fmla="*/ 2264568 w 2593942"/>
                <a:gd name="connsiteY5415" fmla="*/ 222218 h 538123"/>
                <a:gd name="connsiteX5416" fmla="*/ 2263139 w 2593942"/>
                <a:gd name="connsiteY5416" fmla="*/ 217456 h 538123"/>
                <a:gd name="connsiteX5417" fmla="*/ 2277713 w 2593942"/>
                <a:gd name="connsiteY5417" fmla="*/ 213455 h 538123"/>
                <a:gd name="connsiteX5418" fmla="*/ 2277236 w 2593942"/>
                <a:gd name="connsiteY5418" fmla="*/ 215455 h 538123"/>
                <a:gd name="connsiteX5419" fmla="*/ 2276951 w 2593942"/>
                <a:gd name="connsiteY5419" fmla="*/ 216503 h 538123"/>
                <a:gd name="connsiteX5420" fmla="*/ 2276951 w 2593942"/>
                <a:gd name="connsiteY5420" fmla="*/ 218408 h 538123"/>
                <a:gd name="connsiteX5421" fmla="*/ 2283428 w 2593942"/>
                <a:gd name="connsiteY5421" fmla="*/ 216694 h 538123"/>
                <a:gd name="connsiteX5422" fmla="*/ 2285523 w 2593942"/>
                <a:gd name="connsiteY5422" fmla="*/ 221551 h 538123"/>
                <a:gd name="connsiteX5423" fmla="*/ 2286761 w 2593942"/>
                <a:gd name="connsiteY5423" fmla="*/ 224314 h 538123"/>
                <a:gd name="connsiteX5424" fmla="*/ 2285999 w 2593942"/>
                <a:gd name="connsiteY5424" fmla="*/ 228981 h 538123"/>
                <a:gd name="connsiteX5425" fmla="*/ 2283332 w 2593942"/>
                <a:gd name="connsiteY5425" fmla="*/ 230791 h 538123"/>
                <a:gd name="connsiteX5426" fmla="*/ 2269140 w 2593942"/>
                <a:gd name="connsiteY5426" fmla="*/ 237363 h 538123"/>
                <a:gd name="connsiteX5427" fmla="*/ 2263806 w 2593942"/>
                <a:gd name="connsiteY5427" fmla="*/ 235648 h 538123"/>
                <a:gd name="connsiteX5428" fmla="*/ 2261234 w 2593942"/>
                <a:gd name="connsiteY5428" fmla="*/ 234791 h 538123"/>
                <a:gd name="connsiteX5429" fmla="*/ 2258948 w 2593942"/>
                <a:gd name="connsiteY5429" fmla="*/ 238030 h 538123"/>
                <a:gd name="connsiteX5430" fmla="*/ 2253805 w 2593942"/>
                <a:gd name="connsiteY5430" fmla="*/ 239458 h 538123"/>
                <a:gd name="connsiteX5431" fmla="*/ 2253995 w 2593942"/>
                <a:gd name="connsiteY5431" fmla="*/ 241459 h 538123"/>
                <a:gd name="connsiteX5432" fmla="*/ 2252281 w 2593942"/>
                <a:gd name="connsiteY5432" fmla="*/ 243554 h 538123"/>
                <a:gd name="connsiteX5433" fmla="*/ 2249138 w 2593942"/>
                <a:gd name="connsiteY5433" fmla="*/ 242697 h 538123"/>
                <a:gd name="connsiteX5434" fmla="*/ 2248852 w 2593942"/>
                <a:gd name="connsiteY5434" fmla="*/ 240982 h 538123"/>
                <a:gd name="connsiteX5435" fmla="*/ 2241518 w 2593942"/>
                <a:gd name="connsiteY5435" fmla="*/ 240316 h 538123"/>
                <a:gd name="connsiteX5436" fmla="*/ 2234755 w 2593942"/>
                <a:gd name="connsiteY5436" fmla="*/ 245173 h 538123"/>
                <a:gd name="connsiteX5437" fmla="*/ 2227706 w 2593942"/>
                <a:gd name="connsiteY5437" fmla="*/ 247174 h 538123"/>
                <a:gd name="connsiteX5438" fmla="*/ 2223515 w 2593942"/>
                <a:gd name="connsiteY5438" fmla="*/ 252222 h 538123"/>
                <a:gd name="connsiteX5439" fmla="*/ 2208942 w 2593942"/>
                <a:gd name="connsiteY5439" fmla="*/ 249841 h 538123"/>
                <a:gd name="connsiteX5440" fmla="*/ 2199322 w 2593942"/>
                <a:gd name="connsiteY5440" fmla="*/ 252984 h 538123"/>
                <a:gd name="connsiteX5441" fmla="*/ 2181510 w 2593942"/>
                <a:gd name="connsiteY5441" fmla="*/ 261938 h 538123"/>
                <a:gd name="connsiteX5442" fmla="*/ 2188178 w 2593942"/>
                <a:gd name="connsiteY5442" fmla="*/ 262509 h 538123"/>
                <a:gd name="connsiteX5443" fmla="*/ 2195417 w 2593942"/>
                <a:gd name="connsiteY5443" fmla="*/ 259556 h 538123"/>
                <a:gd name="connsiteX5444" fmla="*/ 2207037 w 2593942"/>
                <a:gd name="connsiteY5444" fmla="*/ 260128 h 538123"/>
                <a:gd name="connsiteX5445" fmla="*/ 2211704 w 2593942"/>
                <a:gd name="connsiteY5445" fmla="*/ 254794 h 538123"/>
                <a:gd name="connsiteX5446" fmla="*/ 2214943 w 2593942"/>
                <a:gd name="connsiteY5446" fmla="*/ 258699 h 538123"/>
                <a:gd name="connsiteX5447" fmla="*/ 2209037 w 2593942"/>
                <a:gd name="connsiteY5447" fmla="*/ 263842 h 538123"/>
                <a:gd name="connsiteX5448" fmla="*/ 2199989 w 2593942"/>
                <a:gd name="connsiteY5448" fmla="*/ 265366 h 538123"/>
                <a:gd name="connsiteX5449" fmla="*/ 2191511 w 2593942"/>
                <a:gd name="connsiteY5449" fmla="*/ 270605 h 538123"/>
                <a:gd name="connsiteX5450" fmla="*/ 2210276 w 2593942"/>
                <a:gd name="connsiteY5450" fmla="*/ 272224 h 538123"/>
                <a:gd name="connsiteX5451" fmla="*/ 2212657 w 2593942"/>
                <a:gd name="connsiteY5451" fmla="*/ 276701 h 538123"/>
                <a:gd name="connsiteX5452" fmla="*/ 2212085 w 2593942"/>
                <a:gd name="connsiteY5452" fmla="*/ 278511 h 538123"/>
                <a:gd name="connsiteX5453" fmla="*/ 2208656 w 2593942"/>
                <a:gd name="connsiteY5453" fmla="*/ 278987 h 538123"/>
                <a:gd name="connsiteX5454" fmla="*/ 2205227 w 2593942"/>
                <a:gd name="connsiteY5454" fmla="*/ 277178 h 538123"/>
                <a:gd name="connsiteX5455" fmla="*/ 2197512 w 2593942"/>
                <a:gd name="connsiteY5455" fmla="*/ 275272 h 538123"/>
                <a:gd name="connsiteX5456" fmla="*/ 2193226 w 2593942"/>
                <a:gd name="connsiteY5456" fmla="*/ 279082 h 538123"/>
                <a:gd name="connsiteX5457" fmla="*/ 2191988 w 2593942"/>
                <a:gd name="connsiteY5457" fmla="*/ 279368 h 538123"/>
                <a:gd name="connsiteX5458" fmla="*/ 2190559 w 2593942"/>
                <a:gd name="connsiteY5458" fmla="*/ 279749 h 538123"/>
                <a:gd name="connsiteX5459" fmla="*/ 2187416 w 2593942"/>
                <a:gd name="connsiteY5459" fmla="*/ 282416 h 538123"/>
                <a:gd name="connsiteX5460" fmla="*/ 2183701 w 2593942"/>
                <a:gd name="connsiteY5460" fmla="*/ 279273 h 538123"/>
                <a:gd name="connsiteX5461" fmla="*/ 2173795 w 2593942"/>
                <a:gd name="connsiteY5461" fmla="*/ 279940 h 538123"/>
                <a:gd name="connsiteX5462" fmla="*/ 2164079 w 2593942"/>
                <a:gd name="connsiteY5462" fmla="*/ 287179 h 538123"/>
                <a:gd name="connsiteX5463" fmla="*/ 2153411 w 2593942"/>
                <a:gd name="connsiteY5463" fmla="*/ 290227 h 538123"/>
                <a:gd name="connsiteX5464" fmla="*/ 2143410 w 2593942"/>
                <a:gd name="connsiteY5464" fmla="*/ 288893 h 538123"/>
                <a:gd name="connsiteX5465" fmla="*/ 2136171 w 2593942"/>
                <a:gd name="connsiteY5465" fmla="*/ 288226 h 538123"/>
                <a:gd name="connsiteX5466" fmla="*/ 2132361 w 2593942"/>
                <a:gd name="connsiteY5466" fmla="*/ 291179 h 538123"/>
                <a:gd name="connsiteX5467" fmla="*/ 2130170 w 2593942"/>
                <a:gd name="connsiteY5467" fmla="*/ 292894 h 538123"/>
                <a:gd name="connsiteX5468" fmla="*/ 2121407 w 2593942"/>
                <a:gd name="connsiteY5468" fmla="*/ 297561 h 538123"/>
                <a:gd name="connsiteX5469" fmla="*/ 2110073 w 2593942"/>
                <a:gd name="connsiteY5469" fmla="*/ 296608 h 538123"/>
                <a:gd name="connsiteX5470" fmla="*/ 2109787 w 2593942"/>
                <a:gd name="connsiteY5470" fmla="*/ 297275 h 538123"/>
                <a:gd name="connsiteX5471" fmla="*/ 2109501 w 2593942"/>
                <a:gd name="connsiteY5471" fmla="*/ 298037 h 538123"/>
                <a:gd name="connsiteX5472" fmla="*/ 2112930 w 2593942"/>
                <a:gd name="connsiteY5472" fmla="*/ 300799 h 538123"/>
                <a:gd name="connsiteX5473" fmla="*/ 2116169 w 2593942"/>
                <a:gd name="connsiteY5473" fmla="*/ 303657 h 538123"/>
                <a:gd name="connsiteX5474" fmla="*/ 2110549 w 2593942"/>
                <a:gd name="connsiteY5474" fmla="*/ 306514 h 538123"/>
                <a:gd name="connsiteX5475" fmla="*/ 2109501 w 2593942"/>
                <a:gd name="connsiteY5475" fmla="*/ 304514 h 538123"/>
                <a:gd name="connsiteX5476" fmla="*/ 2104643 w 2593942"/>
                <a:gd name="connsiteY5476" fmla="*/ 300038 h 538123"/>
                <a:gd name="connsiteX5477" fmla="*/ 2103215 w 2593942"/>
                <a:gd name="connsiteY5477" fmla="*/ 297751 h 538123"/>
                <a:gd name="connsiteX5478" fmla="*/ 2098738 w 2593942"/>
                <a:gd name="connsiteY5478" fmla="*/ 293941 h 538123"/>
                <a:gd name="connsiteX5479" fmla="*/ 2098833 w 2593942"/>
                <a:gd name="connsiteY5479" fmla="*/ 293084 h 538123"/>
                <a:gd name="connsiteX5480" fmla="*/ 2097881 w 2593942"/>
                <a:gd name="connsiteY5480" fmla="*/ 289655 h 538123"/>
                <a:gd name="connsiteX5481" fmla="*/ 2095499 w 2593942"/>
                <a:gd name="connsiteY5481" fmla="*/ 289750 h 538123"/>
                <a:gd name="connsiteX5482" fmla="*/ 2092642 w 2593942"/>
                <a:gd name="connsiteY5482" fmla="*/ 293275 h 538123"/>
                <a:gd name="connsiteX5483" fmla="*/ 2096738 w 2593942"/>
                <a:gd name="connsiteY5483" fmla="*/ 298132 h 538123"/>
                <a:gd name="connsiteX5484" fmla="*/ 2086451 w 2593942"/>
                <a:gd name="connsiteY5484" fmla="*/ 301657 h 538123"/>
                <a:gd name="connsiteX5485" fmla="*/ 2080736 w 2593942"/>
                <a:gd name="connsiteY5485" fmla="*/ 304514 h 538123"/>
                <a:gd name="connsiteX5486" fmla="*/ 2074925 w 2593942"/>
                <a:gd name="connsiteY5486" fmla="*/ 303562 h 538123"/>
                <a:gd name="connsiteX5487" fmla="*/ 2074259 w 2593942"/>
                <a:gd name="connsiteY5487" fmla="*/ 305276 h 538123"/>
                <a:gd name="connsiteX5488" fmla="*/ 2060352 w 2593942"/>
                <a:gd name="connsiteY5488" fmla="*/ 303847 h 538123"/>
                <a:gd name="connsiteX5489" fmla="*/ 2060733 w 2593942"/>
                <a:gd name="connsiteY5489" fmla="*/ 309086 h 538123"/>
                <a:gd name="connsiteX5490" fmla="*/ 2059209 w 2593942"/>
                <a:gd name="connsiteY5490" fmla="*/ 310324 h 538123"/>
                <a:gd name="connsiteX5491" fmla="*/ 2055971 w 2593942"/>
                <a:gd name="connsiteY5491" fmla="*/ 309563 h 538123"/>
                <a:gd name="connsiteX5492" fmla="*/ 2043398 w 2593942"/>
                <a:gd name="connsiteY5492" fmla="*/ 313658 h 538123"/>
                <a:gd name="connsiteX5493" fmla="*/ 2039873 w 2593942"/>
                <a:gd name="connsiteY5493" fmla="*/ 313658 h 538123"/>
                <a:gd name="connsiteX5494" fmla="*/ 2037682 w 2593942"/>
                <a:gd name="connsiteY5494" fmla="*/ 313658 h 538123"/>
                <a:gd name="connsiteX5495" fmla="*/ 2032634 w 2593942"/>
                <a:gd name="connsiteY5495" fmla="*/ 312515 h 538123"/>
                <a:gd name="connsiteX5496" fmla="*/ 2029015 w 2593942"/>
                <a:gd name="connsiteY5496" fmla="*/ 316516 h 538123"/>
                <a:gd name="connsiteX5497" fmla="*/ 2020442 w 2593942"/>
                <a:gd name="connsiteY5497" fmla="*/ 317278 h 538123"/>
                <a:gd name="connsiteX5498" fmla="*/ 2012918 w 2593942"/>
                <a:gd name="connsiteY5498" fmla="*/ 319088 h 538123"/>
                <a:gd name="connsiteX5499" fmla="*/ 2013870 w 2593942"/>
                <a:gd name="connsiteY5499" fmla="*/ 312706 h 538123"/>
                <a:gd name="connsiteX5500" fmla="*/ 2014918 w 2593942"/>
                <a:gd name="connsiteY5500" fmla="*/ 309277 h 538123"/>
                <a:gd name="connsiteX5501" fmla="*/ 2008060 w 2593942"/>
                <a:gd name="connsiteY5501" fmla="*/ 308896 h 538123"/>
                <a:gd name="connsiteX5502" fmla="*/ 2006917 w 2593942"/>
                <a:gd name="connsiteY5502" fmla="*/ 311277 h 538123"/>
                <a:gd name="connsiteX5503" fmla="*/ 2006631 w 2593942"/>
                <a:gd name="connsiteY5503" fmla="*/ 313182 h 538123"/>
                <a:gd name="connsiteX5504" fmla="*/ 1999582 w 2593942"/>
                <a:gd name="connsiteY5504" fmla="*/ 313944 h 538123"/>
                <a:gd name="connsiteX5505" fmla="*/ 1987105 w 2593942"/>
                <a:gd name="connsiteY5505" fmla="*/ 320802 h 538123"/>
                <a:gd name="connsiteX5506" fmla="*/ 1986819 w 2593942"/>
                <a:gd name="connsiteY5506" fmla="*/ 320421 h 538123"/>
                <a:gd name="connsiteX5507" fmla="*/ 1984247 w 2593942"/>
                <a:gd name="connsiteY5507" fmla="*/ 316992 h 538123"/>
                <a:gd name="connsiteX5508" fmla="*/ 1980056 w 2593942"/>
                <a:gd name="connsiteY5508" fmla="*/ 318516 h 538123"/>
                <a:gd name="connsiteX5509" fmla="*/ 1980818 w 2593942"/>
                <a:gd name="connsiteY5509" fmla="*/ 312801 h 538123"/>
                <a:gd name="connsiteX5510" fmla="*/ 1976627 w 2593942"/>
                <a:gd name="connsiteY5510" fmla="*/ 310134 h 538123"/>
                <a:gd name="connsiteX5511" fmla="*/ 1972151 w 2593942"/>
                <a:gd name="connsiteY5511" fmla="*/ 310610 h 538123"/>
                <a:gd name="connsiteX5512" fmla="*/ 1967388 w 2593942"/>
                <a:gd name="connsiteY5512" fmla="*/ 311087 h 538123"/>
                <a:gd name="connsiteX5513" fmla="*/ 1960149 w 2593942"/>
                <a:gd name="connsiteY5513" fmla="*/ 315182 h 538123"/>
                <a:gd name="connsiteX5514" fmla="*/ 1970627 w 2593942"/>
                <a:gd name="connsiteY5514" fmla="*/ 316897 h 538123"/>
                <a:gd name="connsiteX5515" fmla="*/ 1973865 w 2593942"/>
                <a:gd name="connsiteY5515" fmla="*/ 320707 h 538123"/>
                <a:gd name="connsiteX5516" fmla="*/ 1963483 w 2593942"/>
                <a:gd name="connsiteY5516" fmla="*/ 327279 h 538123"/>
                <a:gd name="connsiteX5517" fmla="*/ 1952624 w 2593942"/>
                <a:gd name="connsiteY5517" fmla="*/ 329374 h 538123"/>
                <a:gd name="connsiteX5518" fmla="*/ 1947767 w 2593942"/>
                <a:gd name="connsiteY5518" fmla="*/ 326136 h 538123"/>
                <a:gd name="connsiteX5519" fmla="*/ 1943004 w 2593942"/>
                <a:gd name="connsiteY5519" fmla="*/ 331184 h 538123"/>
                <a:gd name="connsiteX5520" fmla="*/ 1930431 w 2593942"/>
                <a:gd name="connsiteY5520" fmla="*/ 329660 h 538123"/>
                <a:gd name="connsiteX5521" fmla="*/ 1929479 w 2593942"/>
                <a:gd name="connsiteY5521" fmla="*/ 330327 h 538123"/>
                <a:gd name="connsiteX5522" fmla="*/ 1920715 w 2593942"/>
                <a:gd name="connsiteY5522" fmla="*/ 333756 h 538123"/>
                <a:gd name="connsiteX5523" fmla="*/ 1911762 w 2593942"/>
                <a:gd name="connsiteY5523" fmla="*/ 336709 h 538123"/>
                <a:gd name="connsiteX5524" fmla="*/ 1907000 w 2593942"/>
                <a:gd name="connsiteY5524" fmla="*/ 335661 h 538123"/>
                <a:gd name="connsiteX5525" fmla="*/ 1898427 w 2593942"/>
                <a:gd name="connsiteY5525" fmla="*/ 338423 h 538123"/>
                <a:gd name="connsiteX5526" fmla="*/ 1891569 w 2593942"/>
                <a:gd name="connsiteY5526" fmla="*/ 339185 h 538123"/>
                <a:gd name="connsiteX5527" fmla="*/ 1889093 w 2593942"/>
                <a:gd name="connsiteY5527" fmla="*/ 339566 h 538123"/>
                <a:gd name="connsiteX5528" fmla="*/ 1886521 w 2593942"/>
                <a:gd name="connsiteY5528" fmla="*/ 339947 h 538123"/>
                <a:gd name="connsiteX5529" fmla="*/ 1880806 w 2593942"/>
                <a:gd name="connsiteY5529" fmla="*/ 339090 h 538123"/>
                <a:gd name="connsiteX5530" fmla="*/ 1878996 w 2593942"/>
                <a:gd name="connsiteY5530" fmla="*/ 340709 h 538123"/>
                <a:gd name="connsiteX5531" fmla="*/ 1877091 w 2593942"/>
                <a:gd name="connsiteY5531" fmla="*/ 340423 h 538123"/>
                <a:gd name="connsiteX5532" fmla="*/ 1875091 w 2593942"/>
                <a:gd name="connsiteY5532" fmla="*/ 341566 h 538123"/>
                <a:gd name="connsiteX5533" fmla="*/ 1874519 w 2593942"/>
                <a:gd name="connsiteY5533" fmla="*/ 342233 h 538123"/>
                <a:gd name="connsiteX5534" fmla="*/ 1871567 w 2593942"/>
                <a:gd name="connsiteY5534" fmla="*/ 343471 h 538123"/>
                <a:gd name="connsiteX5535" fmla="*/ 1865852 w 2593942"/>
                <a:gd name="connsiteY5535" fmla="*/ 341281 h 538123"/>
                <a:gd name="connsiteX5536" fmla="*/ 1858898 w 2593942"/>
                <a:gd name="connsiteY5536" fmla="*/ 348901 h 538123"/>
                <a:gd name="connsiteX5537" fmla="*/ 1852707 w 2593942"/>
                <a:gd name="connsiteY5537" fmla="*/ 358235 h 538123"/>
                <a:gd name="connsiteX5538" fmla="*/ 1856422 w 2593942"/>
                <a:gd name="connsiteY5538" fmla="*/ 361474 h 538123"/>
                <a:gd name="connsiteX5539" fmla="*/ 1857851 w 2593942"/>
                <a:gd name="connsiteY5539" fmla="*/ 361188 h 538123"/>
                <a:gd name="connsiteX5540" fmla="*/ 1859184 w 2593942"/>
                <a:gd name="connsiteY5540" fmla="*/ 360902 h 538123"/>
                <a:gd name="connsiteX5541" fmla="*/ 1860803 w 2593942"/>
                <a:gd name="connsiteY5541" fmla="*/ 363855 h 538123"/>
                <a:gd name="connsiteX5542" fmla="*/ 1860041 w 2593942"/>
                <a:gd name="connsiteY5542" fmla="*/ 364807 h 538123"/>
                <a:gd name="connsiteX5543" fmla="*/ 1858803 w 2593942"/>
                <a:gd name="connsiteY5543" fmla="*/ 364903 h 538123"/>
                <a:gd name="connsiteX5544" fmla="*/ 1858136 w 2593942"/>
                <a:gd name="connsiteY5544" fmla="*/ 365950 h 538123"/>
                <a:gd name="connsiteX5545" fmla="*/ 1860041 w 2593942"/>
                <a:gd name="connsiteY5545" fmla="*/ 368617 h 538123"/>
                <a:gd name="connsiteX5546" fmla="*/ 1861470 w 2593942"/>
                <a:gd name="connsiteY5546" fmla="*/ 368427 h 538123"/>
                <a:gd name="connsiteX5547" fmla="*/ 1868233 w 2593942"/>
                <a:gd name="connsiteY5547" fmla="*/ 366808 h 538123"/>
                <a:gd name="connsiteX5548" fmla="*/ 1868900 w 2593942"/>
                <a:gd name="connsiteY5548" fmla="*/ 362903 h 538123"/>
                <a:gd name="connsiteX5549" fmla="*/ 1871186 w 2593942"/>
                <a:gd name="connsiteY5549" fmla="*/ 361283 h 538123"/>
                <a:gd name="connsiteX5550" fmla="*/ 1875757 w 2593942"/>
                <a:gd name="connsiteY5550" fmla="*/ 365284 h 538123"/>
                <a:gd name="connsiteX5551" fmla="*/ 1880425 w 2593942"/>
                <a:gd name="connsiteY5551" fmla="*/ 365855 h 538123"/>
                <a:gd name="connsiteX5552" fmla="*/ 1883473 w 2593942"/>
                <a:gd name="connsiteY5552" fmla="*/ 366236 h 538123"/>
                <a:gd name="connsiteX5553" fmla="*/ 1888045 w 2593942"/>
                <a:gd name="connsiteY5553" fmla="*/ 360997 h 538123"/>
                <a:gd name="connsiteX5554" fmla="*/ 1878139 w 2593942"/>
                <a:gd name="connsiteY5554" fmla="*/ 355759 h 538123"/>
                <a:gd name="connsiteX5555" fmla="*/ 1875662 w 2593942"/>
                <a:gd name="connsiteY5555" fmla="*/ 356521 h 538123"/>
                <a:gd name="connsiteX5556" fmla="*/ 1872900 w 2593942"/>
                <a:gd name="connsiteY5556" fmla="*/ 357378 h 538123"/>
                <a:gd name="connsiteX5557" fmla="*/ 1867471 w 2593942"/>
                <a:gd name="connsiteY5557" fmla="*/ 357759 h 538123"/>
                <a:gd name="connsiteX5558" fmla="*/ 1871090 w 2593942"/>
                <a:gd name="connsiteY5558" fmla="*/ 351568 h 538123"/>
                <a:gd name="connsiteX5559" fmla="*/ 1878520 w 2593942"/>
                <a:gd name="connsiteY5559" fmla="*/ 346520 h 538123"/>
                <a:gd name="connsiteX5560" fmla="*/ 1883092 w 2593942"/>
                <a:gd name="connsiteY5560" fmla="*/ 347281 h 538123"/>
                <a:gd name="connsiteX5561" fmla="*/ 1888902 w 2593942"/>
                <a:gd name="connsiteY5561" fmla="*/ 348996 h 538123"/>
                <a:gd name="connsiteX5562" fmla="*/ 1891093 w 2593942"/>
                <a:gd name="connsiteY5562" fmla="*/ 349472 h 538123"/>
                <a:gd name="connsiteX5563" fmla="*/ 1893093 w 2593942"/>
                <a:gd name="connsiteY5563" fmla="*/ 355473 h 538123"/>
                <a:gd name="connsiteX5564" fmla="*/ 1894046 w 2593942"/>
                <a:gd name="connsiteY5564" fmla="*/ 358140 h 538123"/>
                <a:gd name="connsiteX5565" fmla="*/ 1897284 w 2593942"/>
                <a:gd name="connsiteY5565" fmla="*/ 358045 h 538123"/>
                <a:gd name="connsiteX5566" fmla="*/ 1903475 w 2593942"/>
                <a:gd name="connsiteY5566" fmla="*/ 350711 h 538123"/>
                <a:gd name="connsiteX5567" fmla="*/ 1903380 w 2593942"/>
                <a:gd name="connsiteY5567" fmla="*/ 349853 h 538123"/>
                <a:gd name="connsiteX5568" fmla="*/ 1908809 w 2593942"/>
                <a:gd name="connsiteY5568" fmla="*/ 346996 h 538123"/>
                <a:gd name="connsiteX5569" fmla="*/ 1926621 w 2593942"/>
                <a:gd name="connsiteY5569" fmla="*/ 337756 h 538123"/>
                <a:gd name="connsiteX5570" fmla="*/ 1934432 w 2593942"/>
                <a:gd name="connsiteY5570" fmla="*/ 340709 h 538123"/>
                <a:gd name="connsiteX5571" fmla="*/ 1946719 w 2593942"/>
                <a:gd name="connsiteY5571" fmla="*/ 338995 h 538123"/>
                <a:gd name="connsiteX5572" fmla="*/ 1949767 w 2593942"/>
                <a:gd name="connsiteY5572" fmla="*/ 337471 h 538123"/>
                <a:gd name="connsiteX5573" fmla="*/ 1957101 w 2593942"/>
                <a:gd name="connsiteY5573" fmla="*/ 336709 h 538123"/>
                <a:gd name="connsiteX5574" fmla="*/ 1959101 w 2593942"/>
                <a:gd name="connsiteY5574" fmla="*/ 336328 h 538123"/>
                <a:gd name="connsiteX5575" fmla="*/ 1962340 w 2593942"/>
                <a:gd name="connsiteY5575" fmla="*/ 335947 h 538123"/>
                <a:gd name="connsiteX5576" fmla="*/ 1970055 w 2593942"/>
                <a:gd name="connsiteY5576" fmla="*/ 338804 h 538123"/>
                <a:gd name="connsiteX5577" fmla="*/ 1970055 w 2593942"/>
                <a:gd name="connsiteY5577" fmla="*/ 338518 h 538123"/>
                <a:gd name="connsiteX5578" fmla="*/ 1969769 w 2593942"/>
                <a:gd name="connsiteY5578" fmla="*/ 334423 h 538123"/>
                <a:gd name="connsiteX5579" fmla="*/ 1976913 w 2593942"/>
                <a:gd name="connsiteY5579" fmla="*/ 333946 h 538123"/>
                <a:gd name="connsiteX5580" fmla="*/ 1980437 w 2593942"/>
                <a:gd name="connsiteY5580" fmla="*/ 332518 h 538123"/>
                <a:gd name="connsiteX5581" fmla="*/ 1990915 w 2593942"/>
                <a:gd name="connsiteY5581" fmla="*/ 333756 h 538123"/>
                <a:gd name="connsiteX5582" fmla="*/ 2005393 w 2593942"/>
                <a:gd name="connsiteY5582" fmla="*/ 329470 h 538123"/>
                <a:gd name="connsiteX5583" fmla="*/ 2006440 w 2593942"/>
                <a:gd name="connsiteY5583" fmla="*/ 328803 h 538123"/>
                <a:gd name="connsiteX5584" fmla="*/ 2007584 w 2593942"/>
                <a:gd name="connsiteY5584" fmla="*/ 328136 h 538123"/>
                <a:gd name="connsiteX5585" fmla="*/ 2009489 w 2593942"/>
                <a:gd name="connsiteY5585" fmla="*/ 328898 h 538123"/>
                <a:gd name="connsiteX5586" fmla="*/ 2009393 w 2593942"/>
                <a:gd name="connsiteY5586" fmla="*/ 329851 h 538123"/>
                <a:gd name="connsiteX5587" fmla="*/ 2009298 w 2593942"/>
                <a:gd name="connsiteY5587" fmla="*/ 330994 h 538123"/>
                <a:gd name="connsiteX5588" fmla="*/ 2011679 w 2593942"/>
                <a:gd name="connsiteY5588" fmla="*/ 332708 h 538123"/>
                <a:gd name="connsiteX5589" fmla="*/ 2014442 w 2593942"/>
                <a:gd name="connsiteY5589" fmla="*/ 330137 h 538123"/>
                <a:gd name="connsiteX5590" fmla="*/ 2014823 w 2593942"/>
                <a:gd name="connsiteY5590" fmla="*/ 329565 h 538123"/>
                <a:gd name="connsiteX5591" fmla="*/ 2014918 w 2593942"/>
                <a:gd name="connsiteY5591" fmla="*/ 329279 h 538123"/>
                <a:gd name="connsiteX5592" fmla="*/ 2021204 w 2593942"/>
                <a:gd name="connsiteY5592" fmla="*/ 327565 h 538123"/>
                <a:gd name="connsiteX5593" fmla="*/ 2032539 w 2593942"/>
                <a:gd name="connsiteY5593" fmla="*/ 324136 h 538123"/>
                <a:gd name="connsiteX5594" fmla="*/ 2039016 w 2593942"/>
                <a:gd name="connsiteY5594" fmla="*/ 325946 h 538123"/>
                <a:gd name="connsiteX5595" fmla="*/ 2047303 w 2593942"/>
                <a:gd name="connsiteY5595" fmla="*/ 324517 h 538123"/>
                <a:gd name="connsiteX5596" fmla="*/ 2052256 w 2593942"/>
                <a:gd name="connsiteY5596" fmla="*/ 328993 h 538123"/>
                <a:gd name="connsiteX5597" fmla="*/ 2060923 w 2593942"/>
                <a:gd name="connsiteY5597" fmla="*/ 332327 h 538123"/>
                <a:gd name="connsiteX5598" fmla="*/ 2063495 w 2593942"/>
                <a:gd name="connsiteY5598" fmla="*/ 333089 h 538123"/>
                <a:gd name="connsiteX5599" fmla="*/ 2070163 w 2593942"/>
                <a:gd name="connsiteY5599" fmla="*/ 334994 h 538123"/>
                <a:gd name="connsiteX5600" fmla="*/ 2076926 w 2593942"/>
                <a:gd name="connsiteY5600" fmla="*/ 333280 h 538123"/>
                <a:gd name="connsiteX5601" fmla="*/ 2079688 w 2593942"/>
                <a:gd name="connsiteY5601" fmla="*/ 330898 h 538123"/>
                <a:gd name="connsiteX5602" fmla="*/ 2076926 w 2593942"/>
                <a:gd name="connsiteY5602" fmla="*/ 328041 h 538123"/>
                <a:gd name="connsiteX5603" fmla="*/ 2067305 w 2593942"/>
                <a:gd name="connsiteY5603" fmla="*/ 327946 h 538123"/>
                <a:gd name="connsiteX5604" fmla="*/ 2060923 w 2593942"/>
                <a:gd name="connsiteY5604" fmla="*/ 327660 h 538123"/>
                <a:gd name="connsiteX5605" fmla="*/ 2064067 w 2593942"/>
                <a:gd name="connsiteY5605" fmla="*/ 324612 h 538123"/>
                <a:gd name="connsiteX5606" fmla="*/ 2065496 w 2593942"/>
                <a:gd name="connsiteY5606" fmla="*/ 323279 h 538123"/>
                <a:gd name="connsiteX5607" fmla="*/ 2067496 w 2593942"/>
                <a:gd name="connsiteY5607" fmla="*/ 320421 h 538123"/>
                <a:gd name="connsiteX5608" fmla="*/ 2072925 w 2593942"/>
                <a:gd name="connsiteY5608" fmla="*/ 319849 h 538123"/>
                <a:gd name="connsiteX5609" fmla="*/ 2082926 w 2593942"/>
                <a:gd name="connsiteY5609" fmla="*/ 320516 h 538123"/>
                <a:gd name="connsiteX5610" fmla="*/ 2088546 w 2593942"/>
                <a:gd name="connsiteY5610" fmla="*/ 322326 h 538123"/>
                <a:gd name="connsiteX5611" fmla="*/ 2095594 w 2593942"/>
                <a:gd name="connsiteY5611" fmla="*/ 316325 h 538123"/>
                <a:gd name="connsiteX5612" fmla="*/ 2096071 w 2593942"/>
                <a:gd name="connsiteY5612" fmla="*/ 317278 h 538123"/>
                <a:gd name="connsiteX5613" fmla="*/ 2097119 w 2593942"/>
                <a:gd name="connsiteY5613" fmla="*/ 319373 h 538123"/>
                <a:gd name="connsiteX5614" fmla="*/ 2102643 w 2593942"/>
                <a:gd name="connsiteY5614" fmla="*/ 318992 h 538123"/>
                <a:gd name="connsiteX5615" fmla="*/ 2105882 w 2593942"/>
                <a:gd name="connsiteY5615" fmla="*/ 326326 h 538123"/>
                <a:gd name="connsiteX5616" fmla="*/ 2114645 w 2593942"/>
                <a:gd name="connsiteY5616" fmla="*/ 327565 h 538123"/>
                <a:gd name="connsiteX5617" fmla="*/ 2118074 w 2593942"/>
                <a:gd name="connsiteY5617" fmla="*/ 324326 h 538123"/>
                <a:gd name="connsiteX5618" fmla="*/ 2116169 w 2593942"/>
                <a:gd name="connsiteY5618" fmla="*/ 324707 h 538123"/>
                <a:gd name="connsiteX5619" fmla="*/ 2110739 w 2593942"/>
                <a:gd name="connsiteY5619" fmla="*/ 320612 h 538123"/>
                <a:gd name="connsiteX5620" fmla="*/ 2112454 w 2593942"/>
                <a:gd name="connsiteY5620" fmla="*/ 316897 h 538123"/>
                <a:gd name="connsiteX5621" fmla="*/ 2114359 w 2593942"/>
                <a:gd name="connsiteY5621" fmla="*/ 313849 h 538123"/>
                <a:gd name="connsiteX5622" fmla="*/ 2122741 w 2593942"/>
                <a:gd name="connsiteY5622" fmla="*/ 312896 h 538123"/>
                <a:gd name="connsiteX5623" fmla="*/ 2127884 w 2593942"/>
                <a:gd name="connsiteY5623" fmla="*/ 311944 h 538123"/>
                <a:gd name="connsiteX5624" fmla="*/ 2137409 w 2593942"/>
                <a:gd name="connsiteY5624" fmla="*/ 314801 h 538123"/>
                <a:gd name="connsiteX5625" fmla="*/ 2139791 w 2593942"/>
                <a:gd name="connsiteY5625" fmla="*/ 313277 h 538123"/>
                <a:gd name="connsiteX5626" fmla="*/ 2143601 w 2593942"/>
                <a:gd name="connsiteY5626" fmla="*/ 313563 h 538123"/>
                <a:gd name="connsiteX5627" fmla="*/ 2147792 w 2593942"/>
                <a:gd name="connsiteY5627" fmla="*/ 313087 h 538123"/>
                <a:gd name="connsiteX5628" fmla="*/ 2149125 w 2593942"/>
                <a:gd name="connsiteY5628" fmla="*/ 312039 h 538123"/>
                <a:gd name="connsiteX5629" fmla="*/ 2151697 w 2593942"/>
                <a:gd name="connsiteY5629" fmla="*/ 302419 h 538123"/>
                <a:gd name="connsiteX5630" fmla="*/ 2156650 w 2593942"/>
                <a:gd name="connsiteY5630" fmla="*/ 303943 h 538123"/>
                <a:gd name="connsiteX5631" fmla="*/ 2158269 w 2593942"/>
                <a:gd name="connsiteY5631" fmla="*/ 304419 h 538123"/>
                <a:gd name="connsiteX5632" fmla="*/ 2163222 w 2593942"/>
                <a:gd name="connsiteY5632" fmla="*/ 308610 h 538123"/>
                <a:gd name="connsiteX5633" fmla="*/ 2164937 w 2593942"/>
                <a:gd name="connsiteY5633" fmla="*/ 307753 h 538123"/>
                <a:gd name="connsiteX5634" fmla="*/ 2166270 w 2593942"/>
                <a:gd name="connsiteY5634" fmla="*/ 306991 h 538123"/>
                <a:gd name="connsiteX5635" fmla="*/ 2174081 w 2593942"/>
                <a:gd name="connsiteY5635" fmla="*/ 305371 h 538123"/>
                <a:gd name="connsiteX5636" fmla="*/ 2185320 w 2593942"/>
                <a:gd name="connsiteY5636" fmla="*/ 302990 h 538123"/>
                <a:gd name="connsiteX5637" fmla="*/ 2188463 w 2593942"/>
                <a:gd name="connsiteY5637" fmla="*/ 304609 h 538123"/>
                <a:gd name="connsiteX5638" fmla="*/ 2200846 w 2593942"/>
                <a:gd name="connsiteY5638" fmla="*/ 303276 h 538123"/>
                <a:gd name="connsiteX5639" fmla="*/ 2217134 w 2593942"/>
                <a:gd name="connsiteY5639" fmla="*/ 298513 h 538123"/>
                <a:gd name="connsiteX5640" fmla="*/ 2223230 w 2593942"/>
                <a:gd name="connsiteY5640" fmla="*/ 298895 h 538123"/>
                <a:gd name="connsiteX5641" fmla="*/ 2229707 w 2593942"/>
                <a:gd name="connsiteY5641" fmla="*/ 296132 h 538123"/>
                <a:gd name="connsiteX5642" fmla="*/ 2230469 w 2593942"/>
                <a:gd name="connsiteY5642" fmla="*/ 294704 h 538123"/>
                <a:gd name="connsiteX5643" fmla="*/ 2230945 w 2593942"/>
                <a:gd name="connsiteY5643" fmla="*/ 293846 h 538123"/>
                <a:gd name="connsiteX5644" fmla="*/ 2238279 w 2593942"/>
                <a:gd name="connsiteY5644" fmla="*/ 294513 h 538123"/>
                <a:gd name="connsiteX5645" fmla="*/ 2251043 w 2593942"/>
                <a:gd name="connsiteY5645" fmla="*/ 300133 h 538123"/>
                <a:gd name="connsiteX5646" fmla="*/ 2251233 w 2593942"/>
                <a:gd name="connsiteY5646" fmla="*/ 296228 h 538123"/>
                <a:gd name="connsiteX5647" fmla="*/ 2255424 w 2593942"/>
                <a:gd name="connsiteY5647" fmla="*/ 295656 h 538123"/>
                <a:gd name="connsiteX5648" fmla="*/ 2258091 w 2593942"/>
                <a:gd name="connsiteY5648" fmla="*/ 296608 h 538123"/>
                <a:gd name="connsiteX5649" fmla="*/ 2260187 w 2593942"/>
                <a:gd name="connsiteY5649" fmla="*/ 295180 h 538123"/>
                <a:gd name="connsiteX5650" fmla="*/ 2262377 w 2593942"/>
                <a:gd name="connsiteY5650" fmla="*/ 298990 h 538123"/>
                <a:gd name="connsiteX5651" fmla="*/ 2255043 w 2593942"/>
                <a:gd name="connsiteY5651" fmla="*/ 301371 h 538123"/>
                <a:gd name="connsiteX5652" fmla="*/ 2246661 w 2593942"/>
                <a:gd name="connsiteY5652" fmla="*/ 304609 h 538123"/>
                <a:gd name="connsiteX5653" fmla="*/ 2238279 w 2593942"/>
                <a:gd name="connsiteY5653" fmla="*/ 305657 h 538123"/>
                <a:gd name="connsiteX5654" fmla="*/ 2238089 w 2593942"/>
                <a:gd name="connsiteY5654" fmla="*/ 308324 h 538123"/>
                <a:gd name="connsiteX5655" fmla="*/ 2237708 w 2593942"/>
                <a:gd name="connsiteY5655" fmla="*/ 314325 h 538123"/>
                <a:gd name="connsiteX5656" fmla="*/ 2239327 w 2593942"/>
                <a:gd name="connsiteY5656" fmla="*/ 318992 h 538123"/>
                <a:gd name="connsiteX5657" fmla="*/ 2240851 w 2593942"/>
                <a:gd name="connsiteY5657" fmla="*/ 315944 h 538123"/>
                <a:gd name="connsiteX5658" fmla="*/ 2242851 w 2593942"/>
                <a:gd name="connsiteY5658" fmla="*/ 311848 h 538123"/>
                <a:gd name="connsiteX5659" fmla="*/ 2255805 w 2593942"/>
                <a:gd name="connsiteY5659" fmla="*/ 307562 h 538123"/>
                <a:gd name="connsiteX5660" fmla="*/ 2263235 w 2593942"/>
                <a:gd name="connsiteY5660" fmla="*/ 305943 h 538123"/>
                <a:gd name="connsiteX5661" fmla="*/ 2275184 w 2593942"/>
                <a:gd name="connsiteY5661" fmla="*/ 305943 h 538123"/>
                <a:gd name="connsiteX5662" fmla="*/ 2270188 w 2593942"/>
                <a:gd name="connsiteY5662" fmla="*/ 300609 h 538123"/>
                <a:gd name="connsiteX5663" fmla="*/ 2271522 w 2593942"/>
                <a:gd name="connsiteY5663" fmla="*/ 295370 h 538123"/>
                <a:gd name="connsiteX5664" fmla="*/ 2282285 w 2593942"/>
                <a:gd name="connsiteY5664" fmla="*/ 292608 h 538123"/>
                <a:gd name="connsiteX5665" fmla="*/ 2286857 w 2593942"/>
                <a:gd name="connsiteY5665" fmla="*/ 293275 h 538123"/>
                <a:gd name="connsiteX5666" fmla="*/ 2286903 w 2593942"/>
                <a:gd name="connsiteY5666" fmla="*/ 293730 h 538123"/>
                <a:gd name="connsiteX5667" fmla="*/ 2287047 w 2593942"/>
                <a:gd name="connsiteY5667" fmla="*/ 293561 h 538123"/>
                <a:gd name="connsiteX5668" fmla="*/ 2286952 w 2593942"/>
                <a:gd name="connsiteY5668" fmla="*/ 292608 h 538123"/>
                <a:gd name="connsiteX5669" fmla="*/ 2285809 w 2593942"/>
                <a:gd name="connsiteY5669" fmla="*/ 288893 h 538123"/>
                <a:gd name="connsiteX5670" fmla="*/ 2289714 w 2593942"/>
                <a:gd name="connsiteY5670" fmla="*/ 286607 h 538123"/>
                <a:gd name="connsiteX5671" fmla="*/ 2294667 w 2593942"/>
                <a:gd name="connsiteY5671" fmla="*/ 290131 h 538123"/>
                <a:gd name="connsiteX5672" fmla="*/ 2303144 w 2593942"/>
                <a:gd name="connsiteY5672" fmla="*/ 285464 h 538123"/>
                <a:gd name="connsiteX5673" fmla="*/ 2316575 w 2593942"/>
                <a:gd name="connsiteY5673" fmla="*/ 286512 h 538123"/>
                <a:gd name="connsiteX5674" fmla="*/ 2319146 w 2593942"/>
                <a:gd name="connsiteY5674" fmla="*/ 283083 h 538123"/>
                <a:gd name="connsiteX5675" fmla="*/ 2329910 w 2593942"/>
                <a:gd name="connsiteY5675" fmla="*/ 283083 h 538123"/>
                <a:gd name="connsiteX5676" fmla="*/ 2332577 w 2593942"/>
                <a:gd name="connsiteY5676" fmla="*/ 282512 h 538123"/>
                <a:gd name="connsiteX5677" fmla="*/ 2335720 w 2593942"/>
                <a:gd name="connsiteY5677" fmla="*/ 281845 h 538123"/>
                <a:gd name="connsiteX5678" fmla="*/ 2342959 w 2593942"/>
                <a:gd name="connsiteY5678" fmla="*/ 283750 h 538123"/>
                <a:gd name="connsiteX5679" fmla="*/ 2344197 w 2593942"/>
                <a:gd name="connsiteY5679" fmla="*/ 282035 h 538123"/>
                <a:gd name="connsiteX5680" fmla="*/ 2344007 w 2593942"/>
                <a:gd name="connsiteY5680" fmla="*/ 280988 h 538123"/>
                <a:gd name="connsiteX5681" fmla="*/ 2343816 w 2593942"/>
                <a:gd name="connsiteY5681" fmla="*/ 280225 h 538123"/>
                <a:gd name="connsiteX5682" fmla="*/ 2348769 w 2593942"/>
                <a:gd name="connsiteY5682" fmla="*/ 277844 h 538123"/>
                <a:gd name="connsiteX5683" fmla="*/ 2356770 w 2593942"/>
                <a:gd name="connsiteY5683" fmla="*/ 277939 h 538123"/>
                <a:gd name="connsiteX5684" fmla="*/ 2360485 w 2593942"/>
                <a:gd name="connsiteY5684" fmla="*/ 279273 h 538123"/>
                <a:gd name="connsiteX5685" fmla="*/ 2365819 w 2593942"/>
                <a:gd name="connsiteY5685" fmla="*/ 279178 h 538123"/>
                <a:gd name="connsiteX5686" fmla="*/ 2363342 w 2593942"/>
                <a:gd name="connsiteY5686" fmla="*/ 287179 h 538123"/>
                <a:gd name="connsiteX5687" fmla="*/ 2355627 w 2593942"/>
                <a:gd name="connsiteY5687" fmla="*/ 288131 h 538123"/>
                <a:gd name="connsiteX5688" fmla="*/ 2352960 w 2593942"/>
                <a:gd name="connsiteY5688" fmla="*/ 286893 h 538123"/>
                <a:gd name="connsiteX5689" fmla="*/ 2352865 w 2593942"/>
                <a:gd name="connsiteY5689" fmla="*/ 286798 h 538123"/>
                <a:gd name="connsiteX5690" fmla="*/ 2345912 w 2593942"/>
                <a:gd name="connsiteY5690" fmla="*/ 288703 h 538123"/>
                <a:gd name="connsiteX5691" fmla="*/ 2337720 w 2593942"/>
                <a:gd name="connsiteY5691" fmla="*/ 293465 h 538123"/>
                <a:gd name="connsiteX5692" fmla="*/ 2339149 w 2593942"/>
                <a:gd name="connsiteY5692" fmla="*/ 292894 h 538123"/>
                <a:gd name="connsiteX5693" fmla="*/ 2345912 w 2593942"/>
                <a:gd name="connsiteY5693" fmla="*/ 293465 h 538123"/>
                <a:gd name="connsiteX5694" fmla="*/ 2352198 w 2593942"/>
                <a:gd name="connsiteY5694" fmla="*/ 293751 h 538123"/>
                <a:gd name="connsiteX5695" fmla="*/ 2352484 w 2593942"/>
                <a:gd name="connsiteY5695" fmla="*/ 293561 h 538123"/>
                <a:gd name="connsiteX5696" fmla="*/ 2358104 w 2593942"/>
                <a:gd name="connsiteY5696" fmla="*/ 295656 h 538123"/>
                <a:gd name="connsiteX5697" fmla="*/ 2362295 w 2593942"/>
                <a:gd name="connsiteY5697" fmla="*/ 299275 h 538123"/>
                <a:gd name="connsiteX5698" fmla="*/ 2360199 w 2593942"/>
                <a:gd name="connsiteY5698" fmla="*/ 303181 h 538123"/>
                <a:gd name="connsiteX5699" fmla="*/ 2366581 w 2593942"/>
                <a:gd name="connsiteY5699" fmla="*/ 304038 h 538123"/>
                <a:gd name="connsiteX5700" fmla="*/ 2374106 w 2593942"/>
                <a:gd name="connsiteY5700" fmla="*/ 303752 h 538123"/>
                <a:gd name="connsiteX5701" fmla="*/ 2381726 w 2593942"/>
                <a:gd name="connsiteY5701" fmla="*/ 303562 h 538123"/>
                <a:gd name="connsiteX5702" fmla="*/ 2390298 w 2593942"/>
                <a:gd name="connsiteY5702" fmla="*/ 287369 h 538123"/>
                <a:gd name="connsiteX5703" fmla="*/ 2414111 w 2593942"/>
                <a:gd name="connsiteY5703" fmla="*/ 285750 h 538123"/>
                <a:gd name="connsiteX5704" fmla="*/ 2426017 w 2593942"/>
                <a:gd name="connsiteY5704" fmla="*/ 284988 h 538123"/>
                <a:gd name="connsiteX5705" fmla="*/ 2426588 w 2593942"/>
                <a:gd name="connsiteY5705" fmla="*/ 286131 h 538123"/>
                <a:gd name="connsiteX5706" fmla="*/ 2429160 w 2593942"/>
                <a:gd name="connsiteY5706" fmla="*/ 288607 h 538123"/>
                <a:gd name="connsiteX5707" fmla="*/ 2431637 w 2593942"/>
                <a:gd name="connsiteY5707" fmla="*/ 287369 h 538123"/>
                <a:gd name="connsiteX5708" fmla="*/ 2434399 w 2593942"/>
                <a:gd name="connsiteY5708" fmla="*/ 284226 h 538123"/>
                <a:gd name="connsiteX5709" fmla="*/ 2433161 w 2593942"/>
                <a:gd name="connsiteY5709" fmla="*/ 282512 h 538123"/>
                <a:gd name="connsiteX5710" fmla="*/ 2432780 w 2593942"/>
                <a:gd name="connsiteY5710" fmla="*/ 282035 h 538123"/>
                <a:gd name="connsiteX5711" fmla="*/ 2435351 w 2593942"/>
                <a:gd name="connsiteY5711" fmla="*/ 280130 h 538123"/>
                <a:gd name="connsiteX5712" fmla="*/ 2439542 w 2593942"/>
                <a:gd name="connsiteY5712" fmla="*/ 272415 h 538123"/>
                <a:gd name="connsiteX5713" fmla="*/ 2435732 w 2593942"/>
                <a:gd name="connsiteY5713" fmla="*/ 275654 h 538123"/>
                <a:gd name="connsiteX5714" fmla="*/ 2435256 w 2593942"/>
                <a:gd name="connsiteY5714" fmla="*/ 276034 h 538123"/>
                <a:gd name="connsiteX5715" fmla="*/ 2432303 w 2593942"/>
                <a:gd name="connsiteY5715" fmla="*/ 272891 h 538123"/>
                <a:gd name="connsiteX5716" fmla="*/ 2432684 w 2593942"/>
                <a:gd name="connsiteY5716" fmla="*/ 271939 h 538123"/>
                <a:gd name="connsiteX5717" fmla="*/ 2441447 w 2593942"/>
                <a:gd name="connsiteY5717" fmla="*/ 268986 h 538123"/>
                <a:gd name="connsiteX5718" fmla="*/ 2453163 w 2593942"/>
                <a:gd name="connsiteY5718" fmla="*/ 263842 h 538123"/>
                <a:gd name="connsiteX5719" fmla="*/ 2453925 w 2593942"/>
                <a:gd name="connsiteY5719" fmla="*/ 262604 h 538123"/>
                <a:gd name="connsiteX5720" fmla="*/ 2455354 w 2593942"/>
                <a:gd name="connsiteY5720" fmla="*/ 266605 h 538123"/>
                <a:gd name="connsiteX5721" fmla="*/ 2449067 w 2593942"/>
                <a:gd name="connsiteY5721" fmla="*/ 270415 h 538123"/>
                <a:gd name="connsiteX5722" fmla="*/ 2452782 w 2593942"/>
                <a:gd name="connsiteY5722" fmla="*/ 274034 h 538123"/>
                <a:gd name="connsiteX5723" fmla="*/ 2453830 w 2593942"/>
                <a:gd name="connsiteY5723" fmla="*/ 273463 h 538123"/>
                <a:gd name="connsiteX5724" fmla="*/ 2455068 w 2593942"/>
                <a:gd name="connsiteY5724" fmla="*/ 272701 h 538123"/>
                <a:gd name="connsiteX5725" fmla="*/ 2458688 w 2593942"/>
                <a:gd name="connsiteY5725" fmla="*/ 270320 h 538123"/>
                <a:gd name="connsiteX5726" fmla="*/ 2462498 w 2593942"/>
                <a:gd name="connsiteY5726" fmla="*/ 267176 h 538123"/>
                <a:gd name="connsiteX5727" fmla="*/ 2463641 w 2593942"/>
                <a:gd name="connsiteY5727" fmla="*/ 267462 h 538123"/>
                <a:gd name="connsiteX5728" fmla="*/ 2467260 w 2593942"/>
                <a:gd name="connsiteY5728" fmla="*/ 268414 h 538123"/>
                <a:gd name="connsiteX5729" fmla="*/ 2467832 w 2593942"/>
                <a:gd name="connsiteY5729" fmla="*/ 264795 h 538123"/>
                <a:gd name="connsiteX5730" fmla="*/ 2463545 w 2593942"/>
                <a:gd name="connsiteY5730" fmla="*/ 261271 h 538123"/>
                <a:gd name="connsiteX5731" fmla="*/ 2469165 w 2593942"/>
                <a:gd name="connsiteY5731" fmla="*/ 263080 h 538123"/>
                <a:gd name="connsiteX5732" fmla="*/ 2480976 w 2593942"/>
                <a:gd name="connsiteY5732" fmla="*/ 262985 h 538123"/>
                <a:gd name="connsiteX5733" fmla="*/ 2490806 w 2593942"/>
                <a:gd name="connsiteY5733" fmla="*/ 263070 h 538123"/>
                <a:gd name="connsiteX5734" fmla="*/ 2489644 w 2593942"/>
                <a:gd name="connsiteY5734" fmla="*/ 262413 h 538123"/>
                <a:gd name="connsiteX5735" fmla="*/ 2486882 w 2593942"/>
                <a:gd name="connsiteY5735" fmla="*/ 261937 h 538123"/>
                <a:gd name="connsiteX5736" fmla="*/ 2486310 w 2593942"/>
                <a:gd name="connsiteY5736" fmla="*/ 261842 h 538123"/>
                <a:gd name="connsiteX5737" fmla="*/ 2487358 w 2593942"/>
                <a:gd name="connsiteY5737" fmla="*/ 258889 h 538123"/>
                <a:gd name="connsiteX5738" fmla="*/ 2488120 w 2593942"/>
                <a:gd name="connsiteY5738" fmla="*/ 258984 h 538123"/>
                <a:gd name="connsiteX5739" fmla="*/ 2490120 w 2593942"/>
                <a:gd name="connsiteY5739" fmla="*/ 259270 h 538123"/>
                <a:gd name="connsiteX5740" fmla="*/ 2506218 w 2593942"/>
                <a:gd name="connsiteY5740" fmla="*/ 262985 h 538123"/>
                <a:gd name="connsiteX5741" fmla="*/ 2512599 w 2593942"/>
                <a:gd name="connsiteY5741" fmla="*/ 262794 h 538123"/>
                <a:gd name="connsiteX5742" fmla="*/ 2518600 w 2593942"/>
                <a:gd name="connsiteY5742" fmla="*/ 259746 h 538123"/>
                <a:gd name="connsiteX5743" fmla="*/ 2516314 w 2593942"/>
                <a:gd name="connsiteY5743" fmla="*/ 266318 h 538123"/>
                <a:gd name="connsiteX5744" fmla="*/ 2504122 w 2593942"/>
                <a:gd name="connsiteY5744" fmla="*/ 271176 h 538123"/>
                <a:gd name="connsiteX5745" fmla="*/ 2503551 w 2593942"/>
                <a:gd name="connsiteY5745" fmla="*/ 265366 h 538123"/>
                <a:gd name="connsiteX5746" fmla="*/ 2501836 w 2593942"/>
                <a:gd name="connsiteY5746" fmla="*/ 264890 h 538123"/>
                <a:gd name="connsiteX5747" fmla="*/ 2499074 w 2593942"/>
                <a:gd name="connsiteY5747" fmla="*/ 267747 h 538123"/>
                <a:gd name="connsiteX5748" fmla="*/ 2492200 w 2593942"/>
                <a:gd name="connsiteY5748" fmla="*/ 263859 h 538123"/>
                <a:gd name="connsiteX5749" fmla="*/ 2493549 w 2593942"/>
                <a:gd name="connsiteY5749" fmla="*/ 267748 h 538123"/>
                <a:gd name="connsiteX5750" fmla="*/ 2494692 w 2593942"/>
                <a:gd name="connsiteY5750" fmla="*/ 271177 h 538123"/>
                <a:gd name="connsiteX5751" fmla="*/ 2503455 w 2593942"/>
                <a:gd name="connsiteY5751" fmla="*/ 270510 h 538123"/>
                <a:gd name="connsiteX5752" fmla="*/ 2503646 w 2593942"/>
                <a:gd name="connsiteY5752" fmla="*/ 271081 h 538123"/>
                <a:gd name="connsiteX5753" fmla="*/ 2504693 w 2593942"/>
                <a:gd name="connsiteY5753" fmla="*/ 275368 h 538123"/>
                <a:gd name="connsiteX5754" fmla="*/ 2510694 w 2593942"/>
                <a:gd name="connsiteY5754" fmla="*/ 271939 h 538123"/>
                <a:gd name="connsiteX5755" fmla="*/ 2511742 w 2593942"/>
                <a:gd name="connsiteY5755" fmla="*/ 273653 h 538123"/>
                <a:gd name="connsiteX5756" fmla="*/ 2511456 w 2593942"/>
                <a:gd name="connsiteY5756" fmla="*/ 274701 h 538123"/>
                <a:gd name="connsiteX5757" fmla="*/ 2510789 w 2593942"/>
                <a:gd name="connsiteY5757" fmla="*/ 276606 h 538123"/>
                <a:gd name="connsiteX5758" fmla="*/ 2517552 w 2593942"/>
                <a:gd name="connsiteY5758" fmla="*/ 276415 h 538123"/>
                <a:gd name="connsiteX5759" fmla="*/ 2522219 w 2593942"/>
                <a:gd name="connsiteY5759" fmla="*/ 279559 h 538123"/>
                <a:gd name="connsiteX5760" fmla="*/ 2518695 w 2593942"/>
                <a:gd name="connsiteY5760" fmla="*/ 279654 h 538123"/>
                <a:gd name="connsiteX5761" fmla="*/ 2513552 w 2593942"/>
                <a:gd name="connsiteY5761" fmla="*/ 279845 h 538123"/>
                <a:gd name="connsiteX5762" fmla="*/ 2505932 w 2593942"/>
                <a:gd name="connsiteY5762" fmla="*/ 286798 h 538123"/>
                <a:gd name="connsiteX5763" fmla="*/ 2506408 w 2593942"/>
                <a:gd name="connsiteY5763" fmla="*/ 287179 h 538123"/>
                <a:gd name="connsiteX5764" fmla="*/ 2510884 w 2593942"/>
                <a:gd name="connsiteY5764" fmla="*/ 289750 h 538123"/>
                <a:gd name="connsiteX5765" fmla="*/ 2511742 w 2593942"/>
                <a:gd name="connsiteY5765" fmla="*/ 289084 h 538123"/>
                <a:gd name="connsiteX5766" fmla="*/ 2516981 w 2593942"/>
                <a:gd name="connsiteY5766" fmla="*/ 285750 h 538123"/>
                <a:gd name="connsiteX5767" fmla="*/ 2523553 w 2593942"/>
                <a:gd name="connsiteY5767" fmla="*/ 286417 h 538123"/>
                <a:gd name="connsiteX5768" fmla="*/ 2525363 w 2593942"/>
                <a:gd name="connsiteY5768" fmla="*/ 285464 h 538123"/>
                <a:gd name="connsiteX5769" fmla="*/ 2531840 w 2593942"/>
                <a:gd name="connsiteY5769" fmla="*/ 284226 h 538123"/>
                <a:gd name="connsiteX5770" fmla="*/ 2538221 w 2593942"/>
                <a:gd name="connsiteY5770" fmla="*/ 283273 h 538123"/>
                <a:gd name="connsiteX5771" fmla="*/ 2546317 w 2593942"/>
                <a:gd name="connsiteY5771" fmla="*/ 294418 h 538123"/>
                <a:gd name="connsiteX5772" fmla="*/ 2541460 w 2593942"/>
                <a:gd name="connsiteY5772" fmla="*/ 298513 h 538123"/>
                <a:gd name="connsiteX5773" fmla="*/ 2541746 w 2593942"/>
                <a:gd name="connsiteY5773" fmla="*/ 299275 h 538123"/>
                <a:gd name="connsiteX5774" fmla="*/ 2543174 w 2593942"/>
                <a:gd name="connsiteY5774" fmla="*/ 303657 h 538123"/>
                <a:gd name="connsiteX5775" fmla="*/ 2532316 w 2593942"/>
                <a:gd name="connsiteY5775" fmla="*/ 306133 h 538123"/>
                <a:gd name="connsiteX5776" fmla="*/ 2531649 w 2593942"/>
                <a:gd name="connsiteY5776" fmla="*/ 303276 h 538123"/>
                <a:gd name="connsiteX5777" fmla="*/ 2535554 w 2593942"/>
                <a:gd name="connsiteY5777" fmla="*/ 300609 h 538123"/>
                <a:gd name="connsiteX5778" fmla="*/ 2534030 w 2593942"/>
                <a:gd name="connsiteY5778" fmla="*/ 294989 h 538123"/>
                <a:gd name="connsiteX5779" fmla="*/ 2539745 w 2593942"/>
                <a:gd name="connsiteY5779" fmla="*/ 289560 h 538123"/>
                <a:gd name="connsiteX5780" fmla="*/ 2539174 w 2593942"/>
                <a:gd name="connsiteY5780" fmla="*/ 288988 h 538123"/>
                <a:gd name="connsiteX5781" fmla="*/ 2538507 w 2593942"/>
                <a:gd name="connsiteY5781" fmla="*/ 288417 h 538123"/>
                <a:gd name="connsiteX5782" fmla="*/ 2533459 w 2593942"/>
                <a:gd name="connsiteY5782" fmla="*/ 290513 h 538123"/>
                <a:gd name="connsiteX5783" fmla="*/ 2526601 w 2593942"/>
                <a:gd name="connsiteY5783" fmla="*/ 293846 h 538123"/>
                <a:gd name="connsiteX5784" fmla="*/ 2521933 w 2593942"/>
                <a:gd name="connsiteY5784" fmla="*/ 295561 h 538123"/>
                <a:gd name="connsiteX5785" fmla="*/ 2517838 w 2593942"/>
                <a:gd name="connsiteY5785" fmla="*/ 300323 h 538123"/>
                <a:gd name="connsiteX5786" fmla="*/ 2513171 w 2593942"/>
                <a:gd name="connsiteY5786" fmla="*/ 296418 h 538123"/>
                <a:gd name="connsiteX5787" fmla="*/ 2512028 w 2593942"/>
                <a:gd name="connsiteY5787" fmla="*/ 293561 h 538123"/>
                <a:gd name="connsiteX5788" fmla="*/ 2500883 w 2593942"/>
                <a:gd name="connsiteY5788" fmla="*/ 289655 h 538123"/>
                <a:gd name="connsiteX5789" fmla="*/ 2505836 w 2593942"/>
                <a:gd name="connsiteY5789" fmla="*/ 280225 h 538123"/>
                <a:gd name="connsiteX5790" fmla="*/ 2501455 w 2593942"/>
                <a:gd name="connsiteY5790" fmla="*/ 278606 h 538123"/>
                <a:gd name="connsiteX5791" fmla="*/ 2501455 w 2593942"/>
                <a:gd name="connsiteY5791" fmla="*/ 278797 h 538123"/>
                <a:gd name="connsiteX5792" fmla="*/ 2501169 w 2593942"/>
                <a:gd name="connsiteY5792" fmla="*/ 283273 h 538123"/>
                <a:gd name="connsiteX5793" fmla="*/ 2495359 w 2593942"/>
                <a:gd name="connsiteY5793" fmla="*/ 291274 h 538123"/>
                <a:gd name="connsiteX5794" fmla="*/ 2495835 w 2593942"/>
                <a:gd name="connsiteY5794" fmla="*/ 293180 h 538123"/>
                <a:gd name="connsiteX5795" fmla="*/ 2491834 w 2593942"/>
                <a:gd name="connsiteY5795" fmla="*/ 296894 h 538123"/>
                <a:gd name="connsiteX5796" fmla="*/ 2488310 w 2593942"/>
                <a:gd name="connsiteY5796" fmla="*/ 298704 h 538123"/>
                <a:gd name="connsiteX5797" fmla="*/ 2489739 w 2593942"/>
                <a:gd name="connsiteY5797" fmla="*/ 301180 h 538123"/>
                <a:gd name="connsiteX5798" fmla="*/ 2492216 w 2593942"/>
                <a:gd name="connsiteY5798" fmla="*/ 302609 h 538123"/>
                <a:gd name="connsiteX5799" fmla="*/ 2498312 w 2593942"/>
                <a:gd name="connsiteY5799" fmla="*/ 300038 h 538123"/>
                <a:gd name="connsiteX5800" fmla="*/ 2498788 w 2593942"/>
                <a:gd name="connsiteY5800" fmla="*/ 297751 h 538123"/>
                <a:gd name="connsiteX5801" fmla="*/ 2498883 w 2593942"/>
                <a:gd name="connsiteY5801" fmla="*/ 297275 h 538123"/>
                <a:gd name="connsiteX5802" fmla="*/ 2502503 w 2593942"/>
                <a:gd name="connsiteY5802" fmla="*/ 298228 h 538123"/>
                <a:gd name="connsiteX5803" fmla="*/ 2502312 w 2593942"/>
                <a:gd name="connsiteY5803" fmla="*/ 298895 h 538123"/>
                <a:gd name="connsiteX5804" fmla="*/ 2501931 w 2593942"/>
                <a:gd name="connsiteY5804" fmla="*/ 300799 h 538123"/>
                <a:gd name="connsiteX5805" fmla="*/ 2504217 w 2593942"/>
                <a:gd name="connsiteY5805" fmla="*/ 305371 h 538123"/>
                <a:gd name="connsiteX5806" fmla="*/ 2507456 w 2593942"/>
                <a:gd name="connsiteY5806" fmla="*/ 308134 h 538123"/>
                <a:gd name="connsiteX5807" fmla="*/ 2495454 w 2593942"/>
                <a:gd name="connsiteY5807" fmla="*/ 314230 h 538123"/>
                <a:gd name="connsiteX5808" fmla="*/ 2493740 w 2593942"/>
                <a:gd name="connsiteY5808" fmla="*/ 312991 h 538123"/>
                <a:gd name="connsiteX5809" fmla="*/ 2490215 w 2593942"/>
                <a:gd name="connsiteY5809" fmla="*/ 310420 h 538123"/>
                <a:gd name="connsiteX5810" fmla="*/ 2483167 w 2593942"/>
                <a:gd name="connsiteY5810" fmla="*/ 312420 h 538123"/>
                <a:gd name="connsiteX5811" fmla="*/ 2483072 w 2593942"/>
                <a:gd name="connsiteY5811" fmla="*/ 311848 h 538123"/>
                <a:gd name="connsiteX5812" fmla="*/ 2482691 w 2593942"/>
                <a:gd name="connsiteY5812" fmla="*/ 309563 h 538123"/>
                <a:gd name="connsiteX5813" fmla="*/ 2480119 w 2593942"/>
                <a:gd name="connsiteY5813" fmla="*/ 303752 h 538123"/>
                <a:gd name="connsiteX5814" fmla="*/ 2470975 w 2593942"/>
                <a:gd name="connsiteY5814" fmla="*/ 306038 h 538123"/>
                <a:gd name="connsiteX5815" fmla="*/ 2462688 w 2593942"/>
                <a:gd name="connsiteY5815" fmla="*/ 306705 h 538123"/>
                <a:gd name="connsiteX5816" fmla="*/ 2462593 w 2593942"/>
                <a:gd name="connsiteY5816" fmla="*/ 307372 h 538123"/>
                <a:gd name="connsiteX5817" fmla="*/ 2464307 w 2593942"/>
                <a:gd name="connsiteY5817" fmla="*/ 309467 h 538123"/>
                <a:gd name="connsiteX5818" fmla="*/ 2465831 w 2593942"/>
                <a:gd name="connsiteY5818" fmla="*/ 309848 h 538123"/>
                <a:gd name="connsiteX5819" fmla="*/ 2469641 w 2593942"/>
                <a:gd name="connsiteY5819" fmla="*/ 312134 h 538123"/>
                <a:gd name="connsiteX5820" fmla="*/ 2462879 w 2593942"/>
                <a:gd name="connsiteY5820" fmla="*/ 317563 h 538123"/>
                <a:gd name="connsiteX5821" fmla="*/ 2447353 w 2593942"/>
                <a:gd name="connsiteY5821" fmla="*/ 318516 h 538123"/>
                <a:gd name="connsiteX5822" fmla="*/ 2446210 w 2593942"/>
                <a:gd name="connsiteY5822" fmla="*/ 319564 h 538123"/>
                <a:gd name="connsiteX5823" fmla="*/ 2441257 w 2593942"/>
                <a:gd name="connsiteY5823" fmla="*/ 322136 h 538123"/>
                <a:gd name="connsiteX5824" fmla="*/ 2439257 w 2593942"/>
                <a:gd name="connsiteY5824" fmla="*/ 318135 h 538123"/>
                <a:gd name="connsiteX5825" fmla="*/ 2438304 w 2593942"/>
                <a:gd name="connsiteY5825" fmla="*/ 314230 h 538123"/>
                <a:gd name="connsiteX5826" fmla="*/ 2427065 w 2593942"/>
                <a:gd name="connsiteY5826" fmla="*/ 313563 h 538123"/>
                <a:gd name="connsiteX5827" fmla="*/ 2426207 w 2593942"/>
                <a:gd name="connsiteY5827" fmla="*/ 308896 h 538123"/>
                <a:gd name="connsiteX5828" fmla="*/ 2423350 w 2593942"/>
                <a:gd name="connsiteY5828" fmla="*/ 307753 h 538123"/>
                <a:gd name="connsiteX5829" fmla="*/ 2421254 w 2593942"/>
                <a:gd name="connsiteY5829" fmla="*/ 310801 h 538123"/>
                <a:gd name="connsiteX5830" fmla="*/ 2420969 w 2593942"/>
                <a:gd name="connsiteY5830" fmla="*/ 311753 h 538123"/>
                <a:gd name="connsiteX5831" fmla="*/ 2420397 w 2593942"/>
                <a:gd name="connsiteY5831" fmla="*/ 314611 h 538123"/>
                <a:gd name="connsiteX5832" fmla="*/ 2414015 w 2593942"/>
                <a:gd name="connsiteY5832" fmla="*/ 314992 h 538123"/>
                <a:gd name="connsiteX5833" fmla="*/ 2413539 w 2593942"/>
                <a:gd name="connsiteY5833" fmla="*/ 317659 h 538123"/>
                <a:gd name="connsiteX5834" fmla="*/ 2413158 w 2593942"/>
                <a:gd name="connsiteY5834" fmla="*/ 319945 h 538123"/>
                <a:gd name="connsiteX5835" fmla="*/ 2408015 w 2593942"/>
                <a:gd name="connsiteY5835" fmla="*/ 322897 h 538123"/>
                <a:gd name="connsiteX5836" fmla="*/ 2398013 w 2593942"/>
                <a:gd name="connsiteY5836" fmla="*/ 320516 h 538123"/>
                <a:gd name="connsiteX5837" fmla="*/ 2398394 w 2593942"/>
                <a:gd name="connsiteY5837" fmla="*/ 321373 h 538123"/>
                <a:gd name="connsiteX5838" fmla="*/ 2399823 w 2593942"/>
                <a:gd name="connsiteY5838" fmla="*/ 325088 h 538123"/>
                <a:gd name="connsiteX5839" fmla="*/ 2393632 w 2593942"/>
                <a:gd name="connsiteY5839" fmla="*/ 325183 h 538123"/>
                <a:gd name="connsiteX5840" fmla="*/ 2390489 w 2593942"/>
                <a:gd name="connsiteY5840" fmla="*/ 324040 h 538123"/>
                <a:gd name="connsiteX5841" fmla="*/ 2388965 w 2593942"/>
                <a:gd name="connsiteY5841" fmla="*/ 318135 h 538123"/>
                <a:gd name="connsiteX5842" fmla="*/ 2388107 w 2593942"/>
                <a:gd name="connsiteY5842" fmla="*/ 318040 h 538123"/>
                <a:gd name="connsiteX5843" fmla="*/ 2385250 w 2593942"/>
                <a:gd name="connsiteY5843" fmla="*/ 319278 h 538123"/>
                <a:gd name="connsiteX5844" fmla="*/ 2385059 w 2593942"/>
                <a:gd name="connsiteY5844" fmla="*/ 322326 h 538123"/>
                <a:gd name="connsiteX5845" fmla="*/ 2382107 w 2593942"/>
                <a:gd name="connsiteY5845" fmla="*/ 325374 h 538123"/>
                <a:gd name="connsiteX5846" fmla="*/ 2377249 w 2593942"/>
                <a:gd name="connsiteY5846" fmla="*/ 324040 h 538123"/>
                <a:gd name="connsiteX5847" fmla="*/ 2376201 w 2593942"/>
                <a:gd name="connsiteY5847" fmla="*/ 323469 h 538123"/>
                <a:gd name="connsiteX5848" fmla="*/ 2376963 w 2593942"/>
                <a:gd name="connsiteY5848" fmla="*/ 320326 h 538123"/>
                <a:gd name="connsiteX5849" fmla="*/ 2378011 w 2593942"/>
                <a:gd name="connsiteY5849" fmla="*/ 319849 h 538123"/>
                <a:gd name="connsiteX5850" fmla="*/ 2378678 w 2593942"/>
                <a:gd name="connsiteY5850" fmla="*/ 319564 h 538123"/>
                <a:gd name="connsiteX5851" fmla="*/ 2376201 w 2593942"/>
                <a:gd name="connsiteY5851" fmla="*/ 317087 h 538123"/>
                <a:gd name="connsiteX5852" fmla="*/ 2368676 w 2593942"/>
                <a:gd name="connsiteY5852" fmla="*/ 320040 h 538123"/>
                <a:gd name="connsiteX5853" fmla="*/ 2369153 w 2593942"/>
                <a:gd name="connsiteY5853" fmla="*/ 326898 h 538123"/>
                <a:gd name="connsiteX5854" fmla="*/ 2361628 w 2593942"/>
                <a:gd name="connsiteY5854" fmla="*/ 325660 h 538123"/>
                <a:gd name="connsiteX5855" fmla="*/ 2348198 w 2593942"/>
                <a:gd name="connsiteY5855" fmla="*/ 324136 h 538123"/>
                <a:gd name="connsiteX5856" fmla="*/ 2346007 w 2593942"/>
                <a:gd name="connsiteY5856" fmla="*/ 325088 h 538123"/>
                <a:gd name="connsiteX5857" fmla="*/ 2344483 w 2593942"/>
                <a:gd name="connsiteY5857" fmla="*/ 325755 h 538123"/>
                <a:gd name="connsiteX5858" fmla="*/ 2339816 w 2593942"/>
                <a:gd name="connsiteY5858" fmla="*/ 328136 h 538123"/>
                <a:gd name="connsiteX5859" fmla="*/ 2337530 w 2593942"/>
                <a:gd name="connsiteY5859" fmla="*/ 334518 h 538123"/>
                <a:gd name="connsiteX5860" fmla="*/ 2328195 w 2593942"/>
                <a:gd name="connsiteY5860" fmla="*/ 335851 h 538123"/>
                <a:gd name="connsiteX5861" fmla="*/ 2318099 w 2593942"/>
                <a:gd name="connsiteY5861" fmla="*/ 336995 h 538123"/>
                <a:gd name="connsiteX5862" fmla="*/ 2314955 w 2593942"/>
                <a:gd name="connsiteY5862" fmla="*/ 344614 h 538123"/>
                <a:gd name="connsiteX5863" fmla="*/ 2331338 w 2593942"/>
                <a:gd name="connsiteY5863" fmla="*/ 341471 h 538123"/>
                <a:gd name="connsiteX5864" fmla="*/ 2336863 w 2593942"/>
                <a:gd name="connsiteY5864" fmla="*/ 340900 h 538123"/>
                <a:gd name="connsiteX5865" fmla="*/ 2339054 w 2593942"/>
                <a:gd name="connsiteY5865" fmla="*/ 340709 h 538123"/>
                <a:gd name="connsiteX5866" fmla="*/ 2351722 w 2593942"/>
                <a:gd name="connsiteY5866" fmla="*/ 339280 h 538123"/>
                <a:gd name="connsiteX5867" fmla="*/ 2366200 w 2593942"/>
                <a:gd name="connsiteY5867" fmla="*/ 331280 h 538123"/>
                <a:gd name="connsiteX5868" fmla="*/ 2365343 w 2593942"/>
                <a:gd name="connsiteY5868" fmla="*/ 334042 h 538123"/>
                <a:gd name="connsiteX5869" fmla="*/ 2366105 w 2593942"/>
                <a:gd name="connsiteY5869" fmla="*/ 340519 h 538123"/>
                <a:gd name="connsiteX5870" fmla="*/ 2383154 w 2593942"/>
                <a:gd name="connsiteY5870" fmla="*/ 335375 h 538123"/>
                <a:gd name="connsiteX5871" fmla="*/ 2386964 w 2593942"/>
                <a:gd name="connsiteY5871" fmla="*/ 332422 h 538123"/>
                <a:gd name="connsiteX5872" fmla="*/ 2389727 w 2593942"/>
                <a:gd name="connsiteY5872" fmla="*/ 330327 h 538123"/>
                <a:gd name="connsiteX5873" fmla="*/ 2396775 w 2593942"/>
                <a:gd name="connsiteY5873" fmla="*/ 336423 h 538123"/>
                <a:gd name="connsiteX5874" fmla="*/ 2402109 w 2593942"/>
                <a:gd name="connsiteY5874" fmla="*/ 330803 h 538123"/>
                <a:gd name="connsiteX5875" fmla="*/ 2407824 w 2593942"/>
                <a:gd name="connsiteY5875" fmla="*/ 329755 h 538123"/>
                <a:gd name="connsiteX5876" fmla="*/ 2415349 w 2593942"/>
                <a:gd name="connsiteY5876" fmla="*/ 330137 h 538123"/>
                <a:gd name="connsiteX5877" fmla="*/ 2416968 w 2593942"/>
                <a:gd name="connsiteY5877" fmla="*/ 330232 h 538123"/>
                <a:gd name="connsiteX5878" fmla="*/ 2425160 w 2593942"/>
                <a:gd name="connsiteY5878" fmla="*/ 330708 h 538123"/>
                <a:gd name="connsiteX5879" fmla="*/ 2432113 w 2593942"/>
                <a:gd name="connsiteY5879" fmla="*/ 324326 h 538123"/>
                <a:gd name="connsiteX5880" fmla="*/ 2437352 w 2593942"/>
                <a:gd name="connsiteY5880" fmla="*/ 324993 h 538123"/>
                <a:gd name="connsiteX5881" fmla="*/ 2439352 w 2593942"/>
                <a:gd name="connsiteY5881" fmla="*/ 326041 h 538123"/>
                <a:gd name="connsiteX5882" fmla="*/ 2442209 w 2593942"/>
                <a:gd name="connsiteY5882" fmla="*/ 327470 h 538123"/>
                <a:gd name="connsiteX5883" fmla="*/ 2451258 w 2593942"/>
                <a:gd name="connsiteY5883" fmla="*/ 323469 h 538123"/>
                <a:gd name="connsiteX5884" fmla="*/ 2454687 w 2593942"/>
                <a:gd name="connsiteY5884" fmla="*/ 322707 h 538123"/>
                <a:gd name="connsiteX5885" fmla="*/ 2455449 w 2593942"/>
                <a:gd name="connsiteY5885" fmla="*/ 322516 h 538123"/>
                <a:gd name="connsiteX5886" fmla="*/ 2462593 w 2593942"/>
                <a:gd name="connsiteY5886" fmla="*/ 324707 h 538123"/>
                <a:gd name="connsiteX5887" fmla="*/ 2464403 w 2593942"/>
                <a:gd name="connsiteY5887" fmla="*/ 326898 h 538123"/>
                <a:gd name="connsiteX5888" fmla="*/ 2466879 w 2593942"/>
                <a:gd name="connsiteY5888" fmla="*/ 329755 h 538123"/>
                <a:gd name="connsiteX5889" fmla="*/ 2469546 w 2593942"/>
                <a:gd name="connsiteY5889" fmla="*/ 327565 h 538123"/>
                <a:gd name="connsiteX5890" fmla="*/ 2475261 w 2593942"/>
                <a:gd name="connsiteY5890" fmla="*/ 320707 h 538123"/>
                <a:gd name="connsiteX5891" fmla="*/ 2477833 w 2593942"/>
                <a:gd name="connsiteY5891" fmla="*/ 320802 h 538123"/>
                <a:gd name="connsiteX5892" fmla="*/ 2485548 w 2593942"/>
                <a:gd name="connsiteY5892" fmla="*/ 319945 h 538123"/>
                <a:gd name="connsiteX5893" fmla="*/ 2487929 w 2593942"/>
                <a:gd name="connsiteY5893" fmla="*/ 320135 h 538123"/>
                <a:gd name="connsiteX5894" fmla="*/ 2493073 w 2593942"/>
                <a:gd name="connsiteY5894" fmla="*/ 321755 h 538123"/>
                <a:gd name="connsiteX5895" fmla="*/ 2495835 w 2593942"/>
                <a:gd name="connsiteY5895" fmla="*/ 321278 h 538123"/>
                <a:gd name="connsiteX5896" fmla="*/ 2498407 w 2593942"/>
                <a:gd name="connsiteY5896" fmla="*/ 332232 h 538123"/>
                <a:gd name="connsiteX5897" fmla="*/ 2507075 w 2593942"/>
                <a:gd name="connsiteY5897" fmla="*/ 332137 h 538123"/>
                <a:gd name="connsiteX5898" fmla="*/ 2508217 w 2593942"/>
                <a:gd name="connsiteY5898" fmla="*/ 329660 h 538123"/>
                <a:gd name="connsiteX5899" fmla="*/ 2505741 w 2593942"/>
                <a:gd name="connsiteY5899" fmla="*/ 323279 h 538123"/>
                <a:gd name="connsiteX5900" fmla="*/ 2502883 w 2593942"/>
                <a:gd name="connsiteY5900" fmla="*/ 325469 h 538123"/>
                <a:gd name="connsiteX5901" fmla="*/ 2502693 w 2593942"/>
                <a:gd name="connsiteY5901" fmla="*/ 325660 h 538123"/>
                <a:gd name="connsiteX5902" fmla="*/ 2504789 w 2593942"/>
                <a:gd name="connsiteY5902" fmla="*/ 321469 h 538123"/>
                <a:gd name="connsiteX5903" fmla="*/ 2517171 w 2593942"/>
                <a:gd name="connsiteY5903" fmla="*/ 325183 h 538123"/>
                <a:gd name="connsiteX5904" fmla="*/ 2519743 w 2593942"/>
                <a:gd name="connsiteY5904" fmla="*/ 322516 h 538123"/>
                <a:gd name="connsiteX5905" fmla="*/ 2520219 w 2593942"/>
                <a:gd name="connsiteY5905" fmla="*/ 322040 h 538123"/>
                <a:gd name="connsiteX5906" fmla="*/ 2523362 w 2593942"/>
                <a:gd name="connsiteY5906" fmla="*/ 324231 h 538123"/>
                <a:gd name="connsiteX5907" fmla="*/ 2525839 w 2593942"/>
                <a:gd name="connsiteY5907" fmla="*/ 326326 h 538123"/>
                <a:gd name="connsiteX5908" fmla="*/ 2524505 w 2593942"/>
                <a:gd name="connsiteY5908" fmla="*/ 335661 h 538123"/>
                <a:gd name="connsiteX5909" fmla="*/ 2515933 w 2593942"/>
                <a:gd name="connsiteY5909" fmla="*/ 334518 h 538123"/>
                <a:gd name="connsiteX5910" fmla="*/ 2513933 w 2593942"/>
                <a:gd name="connsiteY5910" fmla="*/ 336423 h 538123"/>
                <a:gd name="connsiteX5911" fmla="*/ 2513933 w 2593942"/>
                <a:gd name="connsiteY5911" fmla="*/ 337185 h 538123"/>
                <a:gd name="connsiteX5912" fmla="*/ 2518314 w 2593942"/>
                <a:gd name="connsiteY5912" fmla="*/ 339185 h 538123"/>
                <a:gd name="connsiteX5913" fmla="*/ 2524315 w 2593942"/>
                <a:gd name="connsiteY5913" fmla="*/ 339852 h 538123"/>
                <a:gd name="connsiteX5914" fmla="*/ 2526410 w 2593942"/>
                <a:gd name="connsiteY5914" fmla="*/ 340423 h 538123"/>
                <a:gd name="connsiteX5915" fmla="*/ 2519552 w 2593942"/>
                <a:gd name="connsiteY5915" fmla="*/ 349187 h 538123"/>
                <a:gd name="connsiteX5916" fmla="*/ 2515171 w 2593942"/>
                <a:gd name="connsiteY5916" fmla="*/ 350711 h 538123"/>
                <a:gd name="connsiteX5917" fmla="*/ 2511075 w 2593942"/>
                <a:gd name="connsiteY5917" fmla="*/ 355759 h 538123"/>
                <a:gd name="connsiteX5918" fmla="*/ 2510980 w 2593942"/>
                <a:gd name="connsiteY5918" fmla="*/ 356425 h 538123"/>
                <a:gd name="connsiteX5919" fmla="*/ 2506789 w 2593942"/>
                <a:gd name="connsiteY5919" fmla="*/ 356330 h 538123"/>
                <a:gd name="connsiteX5920" fmla="*/ 2504789 w 2593942"/>
                <a:gd name="connsiteY5920" fmla="*/ 348139 h 538123"/>
                <a:gd name="connsiteX5921" fmla="*/ 2511266 w 2593942"/>
                <a:gd name="connsiteY5921" fmla="*/ 347853 h 538123"/>
                <a:gd name="connsiteX5922" fmla="*/ 2512408 w 2593942"/>
                <a:gd name="connsiteY5922" fmla="*/ 347853 h 538123"/>
                <a:gd name="connsiteX5923" fmla="*/ 2504884 w 2593942"/>
                <a:gd name="connsiteY5923" fmla="*/ 339757 h 538123"/>
                <a:gd name="connsiteX5924" fmla="*/ 2503169 w 2593942"/>
                <a:gd name="connsiteY5924" fmla="*/ 346234 h 538123"/>
                <a:gd name="connsiteX5925" fmla="*/ 2499836 w 2593942"/>
                <a:gd name="connsiteY5925" fmla="*/ 346996 h 538123"/>
                <a:gd name="connsiteX5926" fmla="*/ 2496121 w 2593942"/>
                <a:gd name="connsiteY5926" fmla="*/ 347091 h 538123"/>
                <a:gd name="connsiteX5927" fmla="*/ 2489167 w 2593942"/>
                <a:gd name="connsiteY5927" fmla="*/ 350425 h 538123"/>
                <a:gd name="connsiteX5928" fmla="*/ 2490501 w 2593942"/>
                <a:gd name="connsiteY5928" fmla="*/ 357092 h 538123"/>
                <a:gd name="connsiteX5929" fmla="*/ 2484024 w 2593942"/>
                <a:gd name="connsiteY5929" fmla="*/ 352806 h 538123"/>
                <a:gd name="connsiteX5930" fmla="*/ 2480976 w 2593942"/>
                <a:gd name="connsiteY5930" fmla="*/ 350806 h 538123"/>
                <a:gd name="connsiteX5931" fmla="*/ 2479547 w 2593942"/>
                <a:gd name="connsiteY5931" fmla="*/ 349853 h 538123"/>
                <a:gd name="connsiteX5932" fmla="*/ 2474499 w 2593942"/>
                <a:gd name="connsiteY5932" fmla="*/ 349758 h 538123"/>
                <a:gd name="connsiteX5933" fmla="*/ 2474308 w 2593942"/>
                <a:gd name="connsiteY5933" fmla="*/ 352901 h 538123"/>
                <a:gd name="connsiteX5934" fmla="*/ 2475452 w 2593942"/>
                <a:gd name="connsiteY5934" fmla="*/ 353282 h 538123"/>
                <a:gd name="connsiteX5935" fmla="*/ 2476785 w 2593942"/>
                <a:gd name="connsiteY5935" fmla="*/ 353758 h 538123"/>
                <a:gd name="connsiteX5936" fmla="*/ 2477547 w 2593942"/>
                <a:gd name="connsiteY5936" fmla="*/ 356235 h 538123"/>
                <a:gd name="connsiteX5937" fmla="*/ 2466784 w 2593942"/>
                <a:gd name="connsiteY5937" fmla="*/ 354521 h 538123"/>
                <a:gd name="connsiteX5938" fmla="*/ 2462879 w 2593942"/>
                <a:gd name="connsiteY5938" fmla="*/ 360997 h 538123"/>
                <a:gd name="connsiteX5939" fmla="*/ 2449258 w 2593942"/>
                <a:gd name="connsiteY5939" fmla="*/ 355378 h 538123"/>
                <a:gd name="connsiteX5940" fmla="*/ 2448782 w 2593942"/>
                <a:gd name="connsiteY5940" fmla="*/ 355663 h 538123"/>
                <a:gd name="connsiteX5941" fmla="*/ 2448115 w 2593942"/>
                <a:gd name="connsiteY5941" fmla="*/ 357473 h 538123"/>
                <a:gd name="connsiteX5942" fmla="*/ 2449353 w 2593942"/>
                <a:gd name="connsiteY5942" fmla="*/ 360807 h 538123"/>
                <a:gd name="connsiteX5943" fmla="*/ 2447353 w 2593942"/>
                <a:gd name="connsiteY5943" fmla="*/ 364998 h 538123"/>
                <a:gd name="connsiteX5944" fmla="*/ 2439542 w 2593942"/>
                <a:gd name="connsiteY5944" fmla="*/ 366998 h 538123"/>
                <a:gd name="connsiteX5945" fmla="*/ 2434018 w 2593942"/>
                <a:gd name="connsiteY5945" fmla="*/ 368141 h 538123"/>
                <a:gd name="connsiteX5946" fmla="*/ 2432589 w 2593942"/>
                <a:gd name="connsiteY5946" fmla="*/ 368427 h 538123"/>
                <a:gd name="connsiteX5947" fmla="*/ 2429255 w 2593942"/>
                <a:gd name="connsiteY5947" fmla="*/ 365950 h 538123"/>
                <a:gd name="connsiteX5948" fmla="*/ 2427922 w 2593942"/>
                <a:gd name="connsiteY5948" fmla="*/ 364522 h 538123"/>
                <a:gd name="connsiteX5949" fmla="*/ 2427065 w 2593942"/>
                <a:gd name="connsiteY5949" fmla="*/ 363569 h 538123"/>
                <a:gd name="connsiteX5950" fmla="*/ 2421254 w 2593942"/>
                <a:gd name="connsiteY5950" fmla="*/ 365760 h 538123"/>
                <a:gd name="connsiteX5951" fmla="*/ 2417921 w 2593942"/>
                <a:gd name="connsiteY5951" fmla="*/ 368998 h 538123"/>
                <a:gd name="connsiteX5952" fmla="*/ 2411729 w 2593942"/>
                <a:gd name="connsiteY5952" fmla="*/ 359855 h 538123"/>
                <a:gd name="connsiteX5953" fmla="*/ 2409348 w 2593942"/>
                <a:gd name="connsiteY5953" fmla="*/ 357664 h 538123"/>
                <a:gd name="connsiteX5954" fmla="*/ 2409158 w 2593942"/>
                <a:gd name="connsiteY5954" fmla="*/ 357473 h 538123"/>
                <a:gd name="connsiteX5955" fmla="*/ 2407348 w 2593942"/>
                <a:gd name="connsiteY5955" fmla="*/ 361188 h 538123"/>
                <a:gd name="connsiteX5956" fmla="*/ 2408491 w 2593942"/>
                <a:gd name="connsiteY5956" fmla="*/ 361664 h 538123"/>
                <a:gd name="connsiteX5957" fmla="*/ 2412206 w 2593942"/>
                <a:gd name="connsiteY5957" fmla="*/ 361950 h 538123"/>
                <a:gd name="connsiteX5958" fmla="*/ 2413253 w 2593942"/>
                <a:gd name="connsiteY5958" fmla="*/ 363569 h 538123"/>
                <a:gd name="connsiteX5959" fmla="*/ 2412968 w 2593942"/>
                <a:gd name="connsiteY5959" fmla="*/ 364426 h 538123"/>
                <a:gd name="connsiteX5960" fmla="*/ 2408110 w 2593942"/>
                <a:gd name="connsiteY5960" fmla="*/ 366331 h 538123"/>
                <a:gd name="connsiteX5961" fmla="*/ 2400109 w 2593942"/>
                <a:gd name="connsiteY5961" fmla="*/ 364712 h 538123"/>
                <a:gd name="connsiteX5962" fmla="*/ 2395727 w 2593942"/>
                <a:gd name="connsiteY5962" fmla="*/ 362998 h 538123"/>
                <a:gd name="connsiteX5963" fmla="*/ 2391060 w 2593942"/>
                <a:gd name="connsiteY5963" fmla="*/ 366331 h 538123"/>
                <a:gd name="connsiteX5964" fmla="*/ 2390012 w 2593942"/>
                <a:gd name="connsiteY5964" fmla="*/ 365284 h 538123"/>
                <a:gd name="connsiteX5965" fmla="*/ 2388679 w 2593942"/>
                <a:gd name="connsiteY5965" fmla="*/ 364046 h 538123"/>
                <a:gd name="connsiteX5966" fmla="*/ 2379725 w 2593942"/>
                <a:gd name="connsiteY5966" fmla="*/ 363855 h 538123"/>
                <a:gd name="connsiteX5967" fmla="*/ 2377630 w 2593942"/>
                <a:gd name="connsiteY5967" fmla="*/ 363950 h 538123"/>
                <a:gd name="connsiteX5968" fmla="*/ 2371439 w 2593942"/>
                <a:gd name="connsiteY5968" fmla="*/ 360712 h 538123"/>
                <a:gd name="connsiteX5969" fmla="*/ 2370105 w 2593942"/>
                <a:gd name="connsiteY5969" fmla="*/ 357568 h 538123"/>
                <a:gd name="connsiteX5970" fmla="*/ 2359056 w 2593942"/>
                <a:gd name="connsiteY5970" fmla="*/ 356140 h 538123"/>
                <a:gd name="connsiteX5971" fmla="*/ 2358675 w 2593942"/>
                <a:gd name="connsiteY5971" fmla="*/ 358902 h 538123"/>
                <a:gd name="connsiteX5972" fmla="*/ 2359628 w 2593942"/>
                <a:gd name="connsiteY5972" fmla="*/ 359759 h 538123"/>
                <a:gd name="connsiteX5973" fmla="*/ 2361437 w 2593942"/>
                <a:gd name="connsiteY5973" fmla="*/ 361283 h 538123"/>
                <a:gd name="connsiteX5974" fmla="*/ 2359723 w 2593942"/>
                <a:gd name="connsiteY5974" fmla="*/ 364522 h 538123"/>
                <a:gd name="connsiteX5975" fmla="*/ 2354008 w 2593942"/>
                <a:gd name="connsiteY5975" fmla="*/ 369951 h 538123"/>
                <a:gd name="connsiteX5976" fmla="*/ 2357246 w 2593942"/>
                <a:gd name="connsiteY5976" fmla="*/ 373666 h 538123"/>
                <a:gd name="connsiteX5977" fmla="*/ 2349626 w 2593942"/>
                <a:gd name="connsiteY5977" fmla="*/ 381000 h 538123"/>
                <a:gd name="connsiteX5978" fmla="*/ 2346674 w 2593942"/>
                <a:gd name="connsiteY5978" fmla="*/ 380047 h 538123"/>
                <a:gd name="connsiteX5979" fmla="*/ 2344102 w 2593942"/>
                <a:gd name="connsiteY5979" fmla="*/ 379286 h 538123"/>
                <a:gd name="connsiteX5980" fmla="*/ 2339244 w 2593942"/>
                <a:gd name="connsiteY5980" fmla="*/ 379286 h 538123"/>
                <a:gd name="connsiteX5981" fmla="*/ 2335434 w 2593942"/>
                <a:gd name="connsiteY5981" fmla="*/ 382714 h 538123"/>
                <a:gd name="connsiteX5982" fmla="*/ 2324576 w 2593942"/>
                <a:gd name="connsiteY5982" fmla="*/ 381762 h 538123"/>
                <a:gd name="connsiteX5983" fmla="*/ 2320956 w 2593942"/>
                <a:gd name="connsiteY5983" fmla="*/ 387096 h 538123"/>
                <a:gd name="connsiteX5984" fmla="*/ 2304002 w 2593942"/>
                <a:gd name="connsiteY5984" fmla="*/ 381000 h 538123"/>
                <a:gd name="connsiteX5985" fmla="*/ 2301239 w 2593942"/>
                <a:gd name="connsiteY5985" fmla="*/ 378619 h 538123"/>
                <a:gd name="connsiteX5986" fmla="*/ 2299239 w 2593942"/>
                <a:gd name="connsiteY5986" fmla="*/ 376904 h 538123"/>
                <a:gd name="connsiteX5987" fmla="*/ 2294762 w 2593942"/>
                <a:gd name="connsiteY5987" fmla="*/ 375666 h 538123"/>
                <a:gd name="connsiteX5988" fmla="*/ 2292857 w 2593942"/>
                <a:gd name="connsiteY5988" fmla="*/ 371094 h 538123"/>
                <a:gd name="connsiteX5989" fmla="*/ 2295810 w 2593942"/>
                <a:gd name="connsiteY5989" fmla="*/ 370427 h 538123"/>
                <a:gd name="connsiteX5990" fmla="*/ 2302287 w 2593942"/>
                <a:gd name="connsiteY5990" fmla="*/ 372237 h 538123"/>
                <a:gd name="connsiteX5991" fmla="*/ 2303049 w 2593942"/>
                <a:gd name="connsiteY5991" fmla="*/ 372428 h 538123"/>
                <a:gd name="connsiteX5992" fmla="*/ 2311145 w 2593942"/>
                <a:gd name="connsiteY5992" fmla="*/ 375095 h 538123"/>
                <a:gd name="connsiteX5993" fmla="*/ 2303430 w 2593942"/>
                <a:gd name="connsiteY5993" fmla="*/ 373761 h 538123"/>
                <a:gd name="connsiteX5994" fmla="*/ 2303240 w 2593942"/>
                <a:gd name="connsiteY5994" fmla="*/ 374713 h 538123"/>
                <a:gd name="connsiteX5995" fmla="*/ 2303049 w 2593942"/>
                <a:gd name="connsiteY5995" fmla="*/ 375571 h 538123"/>
                <a:gd name="connsiteX5996" fmla="*/ 2314860 w 2593942"/>
                <a:gd name="connsiteY5996" fmla="*/ 377857 h 538123"/>
                <a:gd name="connsiteX5997" fmla="*/ 2319718 w 2593942"/>
                <a:gd name="connsiteY5997" fmla="*/ 377762 h 538123"/>
                <a:gd name="connsiteX5998" fmla="*/ 2319908 w 2593942"/>
                <a:gd name="connsiteY5998" fmla="*/ 377762 h 538123"/>
                <a:gd name="connsiteX5999" fmla="*/ 2305145 w 2593942"/>
                <a:gd name="connsiteY5999" fmla="*/ 370522 h 538123"/>
                <a:gd name="connsiteX6000" fmla="*/ 2304764 w 2593942"/>
                <a:gd name="connsiteY6000" fmla="*/ 370141 h 538123"/>
                <a:gd name="connsiteX6001" fmla="*/ 2297429 w 2593942"/>
                <a:gd name="connsiteY6001" fmla="*/ 364046 h 538123"/>
                <a:gd name="connsiteX6002" fmla="*/ 2290762 w 2593942"/>
                <a:gd name="connsiteY6002" fmla="*/ 367855 h 538123"/>
                <a:gd name="connsiteX6003" fmla="*/ 2289428 w 2593942"/>
                <a:gd name="connsiteY6003" fmla="*/ 368617 h 538123"/>
                <a:gd name="connsiteX6004" fmla="*/ 2286186 w 2593942"/>
                <a:gd name="connsiteY6004" fmla="*/ 369288 h 538123"/>
                <a:gd name="connsiteX6005" fmla="*/ 2286190 w 2593942"/>
                <a:gd name="connsiteY6005" fmla="*/ 369284 h 538123"/>
                <a:gd name="connsiteX6006" fmla="*/ 2283047 w 2593942"/>
                <a:gd name="connsiteY6006" fmla="*/ 365760 h 538123"/>
                <a:gd name="connsiteX6007" fmla="*/ 2282475 w 2593942"/>
                <a:gd name="connsiteY6007" fmla="*/ 366236 h 538123"/>
                <a:gd name="connsiteX6008" fmla="*/ 2280570 w 2593942"/>
                <a:gd name="connsiteY6008" fmla="*/ 367760 h 538123"/>
                <a:gd name="connsiteX6009" fmla="*/ 2273161 w 2593942"/>
                <a:gd name="connsiteY6009" fmla="*/ 371980 h 538123"/>
                <a:gd name="connsiteX6010" fmla="*/ 2269616 w 2593942"/>
                <a:gd name="connsiteY6010" fmla="*/ 372713 h 538123"/>
                <a:gd name="connsiteX6011" fmla="*/ 2266568 w 2593942"/>
                <a:gd name="connsiteY6011" fmla="*/ 376618 h 538123"/>
                <a:gd name="connsiteX6012" fmla="*/ 2273426 w 2593942"/>
                <a:gd name="connsiteY6012" fmla="*/ 376999 h 538123"/>
                <a:gd name="connsiteX6013" fmla="*/ 2281875 w 2593942"/>
                <a:gd name="connsiteY6013" fmla="*/ 372369 h 538123"/>
                <a:gd name="connsiteX6014" fmla="*/ 2286095 w 2593942"/>
                <a:gd name="connsiteY6014" fmla="*/ 372523 h 538123"/>
                <a:gd name="connsiteX6015" fmla="*/ 2285809 w 2593942"/>
                <a:gd name="connsiteY6015" fmla="*/ 373856 h 538123"/>
                <a:gd name="connsiteX6016" fmla="*/ 2285618 w 2593942"/>
                <a:gd name="connsiteY6016" fmla="*/ 374618 h 538123"/>
                <a:gd name="connsiteX6017" fmla="*/ 2288000 w 2593942"/>
                <a:gd name="connsiteY6017" fmla="*/ 376238 h 538123"/>
                <a:gd name="connsiteX6018" fmla="*/ 2288476 w 2593942"/>
                <a:gd name="connsiteY6018" fmla="*/ 375666 h 538123"/>
                <a:gd name="connsiteX6019" fmla="*/ 2289428 w 2593942"/>
                <a:gd name="connsiteY6019" fmla="*/ 374713 h 538123"/>
                <a:gd name="connsiteX6020" fmla="*/ 2291333 w 2593942"/>
                <a:gd name="connsiteY6020" fmla="*/ 373856 h 538123"/>
                <a:gd name="connsiteX6021" fmla="*/ 2291905 w 2593942"/>
                <a:gd name="connsiteY6021" fmla="*/ 374523 h 538123"/>
                <a:gd name="connsiteX6022" fmla="*/ 2292476 w 2593942"/>
                <a:gd name="connsiteY6022" fmla="*/ 375190 h 538123"/>
                <a:gd name="connsiteX6023" fmla="*/ 2294477 w 2593942"/>
                <a:gd name="connsiteY6023" fmla="*/ 377666 h 538123"/>
                <a:gd name="connsiteX6024" fmla="*/ 2290476 w 2593942"/>
                <a:gd name="connsiteY6024" fmla="*/ 381381 h 538123"/>
                <a:gd name="connsiteX6025" fmla="*/ 2283713 w 2593942"/>
                <a:gd name="connsiteY6025" fmla="*/ 380714 h 538123"/>
                <a:gd name="connsiteX6026" fmla="*/ 2281523 w 2593942"/>
                <a:gd name="connsiteY6026" fmla="*/ 379190 h 538123"/>
                <a:gd name="connsiteX6027" fmla="*/ 2278570 w 2593942"/>
                <a:gd name="connsiteY6027" fmla="*/ 377190 h 538123"/>
                <a:gd name="connsiteX6028" fmla="*/ 2272093 w 2593942"/>
                <a:gd name="connsiteY6028" fmla="*/ 380714 h 538123"/>
                <a:gd name="connsiteX6029" fmla="*/ 2263139 w 2593942"/>
                <a:gd name="connsiteY6029" fmla="*/ 380333 h 538123"/>
                <a:gd name="connsiteX6030" fmla="*/ 2262854 w 2593942"/>
                <a:gd name="connsiteY6030" fmla="*/ 380524 h 538123"/>
                <a:gd name="connsiteX6031" fmla="*/ 2260187 w 2593942"/>
                <a:gd name="connsiteY6031" fmla="*/ 382143 h 538123"/>
                <a:gd name="connsiteX6032" fmla="*/ 2257139 w 2593942"/>
                <a:gd name="connsiteY6032" fmla="*/ 388620 h 538123"/>
                <a:gd name="connsiteX6033" fmla="*/ 2255996 w 2593942"/>
                <a:gd name="connsiteY6033" fmla="*/ 396335 h 538123"/>
                <a:gd name="connsiteX6034" fmla="*/ 2243327 w 2593942"/>
                <a:gd name="connsiteY6034" fmla="*/ 396049 h 538123"/>
                <a:gd name="connsiteX6035" fmla="*/ 2245899 w 2593942"/>
                <a:gd name="connsiteY6035" fmla="*/ 401193 h 538123"/>
                <a:gd name="connsiteX6036" fmla="*/ 2252567 w 2593942"/>
                <a:gd name="connsiteY6036" fmla="*/ 402241 h 538123"/>
                <a:gd name="connsiteX6037" fmla="*/ 2241803 w 2593942"/>
                <a:gd name="connsiteY6037" fmla="*/ 404813 h 538123"/>
                <a:gd name="connsiteX6038" fmla="*/ 2240089 w 2593942"/>
                <a:gd name="connsiteY6038" fmla="*/ 397288 h 538123"/>
                <a:gd name="connsiteX6039" fmla="*/ 2239708 w 2593942"/>
                <a:gd name="connsiteY6039" fmla="*/ 395764 h 538123"/>
                <a:gd name="connsiteX6040" fmla="*/ 2235315 w 2593942"/>
                <a:gd name="connsiteY6040" fmla="*/ 389921 h 538123"/>
                <a:gd name="connsiteX6041" fmla="*/ 2235440 w 2593942"/>
                <a:gd name="connsiteY6041" fmla="*/ 388497 h 538123"/>
                <a:gd name="connsiteX6042" fmla="*/ 2240756 w 2593942"/>
                <a:gd name="connsiteY6042" fmla="*/ 391382 h 538123"/>
                <a:gd name="connsiteX6043" fmla="*/ 2248280 w 2593942"/>
                <a:gd name="connsiteY6043" fmla="*/ 388334 h 538123"/>
                <a:gd name="connsiteX6044" fmla="*/ 2249328 w 2593942"/>
                <a:gd name="connsiteY6044" fmla="*/ 384238 h 538123"/>
                <a:gd name="connsiteX6045" fmla="*/ 2240089 w 2593942"/>
                <a:gd name="connsiteY6045" fmla="*/ 379190 h 538123"/>
                <a:gd name="connsiteX6046" fmla="*/ 2235624 w 2593942"/>
                <a:gd name="connsiteY6046" fmla="*/ 386394 h 538123"/>
                <a:gd name="connsiteX6047" fmla="*/ 2235440 w 2593942"/>
                <a:gd name="connsiteY6047" fmla="*/ 388497 h 538123"/>
                <a:gd name="connsiteX6048" fmla="*/ 2234088 w 2593942"/>
                <a:gd name="connsiteY6048" fmla="*/ 387763 h 538123"/>
                <a:gd name="connsiteX6049" fmla="*/ 2232088 w 2593942"/>
                <a:gd name="connsiteY6049" fmla="*/ 385381 h 538123"/>
                <a:gd name="connsiteX6050" fmla="*/ 2230469 w 2593942"/>
                <a:gd name="connsiteY6050" fmla="*/ 383476 h 538123"/>
                <a:gd name="connsiteX6051" fmla="*/ 2235315 w 2593942"/>
                <a:gd name="connsiteY6051" fmla="*/ 389921 h 538123"/>
                <a:gd name="connsiteX6052" fmla="*/ 2234660 w 2593942"/>
                <a:gd name="connsiteY6052" fmla="*/ 397383 h 538123"/>
                <a:gd name="connsiteX6053" fmla="*/ 2232469 w 2593942"/>
                <a:gd name="connsiteY6053" fmla="*/ 393192 h 538123"/>
                <a:gd name="connsiteX6054" fmla="*/ 2229040 w 2593942"/>
                <a:gd name="connsiteY6054" fmla="*/ 389096 h 538123"/>
                <a:gd name="connsiteX6055" fmla="*/ 2224182 w 2593942"/>
                <a:gd name="connsiteY6055" fmla="*/ 385000 h 538123"/>
                <a:gd name="connsiteX6056" fmla="*/ 2218086 w 2593942"/>
                <a:gd name="connsiteY6056" fmla="*/ 391096 h 538123"/>
                <a:gd name="connsiteX6057" fmla="*/ 2221610 w 2593942"/>
                <a:gd name="connsiteY6057" fmla="*/ 393954 h 538123"/>
                <a:gd name="connsiteX6058" fmla="*/ 2227230 w 2593942"/>
                <a:gd name="connsiteY6058" fmla="*/ 399859 h 538123"/>
                <a:gd name="connsiteX6059" fmla="*/ 2211228 w 2593942"/>
                <a:gd name="connsiteY6059" fmla="*/ 398907 h 538123"/>
                <a:gd name="connsiteX6060" fmla="*/ 2195131 w 2593942"/>
                <a:gd name="connsiteY6060" fmla="*/ 399383 h 538123"/>
                <a:gd name="connsiteX6061" fmla="*/ 2200370 w 2593942"/>
                <a:gd name="connsiteY6061" fmla="*/ 392621 h 538123"/>
                <a:gd name="connsiteX6062" fmla="*/ 2197417 w 2593942"/>
                <a:gd name="connsiteY6062" fmla="*/ 388811 h 538123"/>
                <a:gd name="connsiteX6063" fmla="*/ 2187320 w 2593942"/>
                <a:gd name="connsiteY6063" fmla="*/ 396240 h 538123"/>
                <a:gd name="connsiteX6064" fmla="*/ 2187035 w 2593942"/>
                <a:gd name="connsiteY6064" fmla="*/ 399479 h 538123"/>
                <a:gd name="connsiteX6065" fmla="*/ 2186558 w 2593942"/>
                <a:gd name="connsiteY6065" fmla="*/ 404146 h 538123"/>
                <a:gd name="connsiteX6066" fmla="*/ 2173700 w 2593942"/>
                <a:gd name="connsiteY6066" fmla="*/ 407670 h 538123"/>
                <a:gd name="connsiteX6067" fmla="*/ 2158936 w 2593942"/>
                <a:gd name="connsiteY6067" fmla="*/ 406337 h 538123"/>
                <a:gd name="connsiteX6068" fmla="*/ 2147696 w 2593942"/>
                <a:gd name="connsiteY6068" fmla="*/ 408432 h 538123"/>
                <a:gd name="connsiteX6069" fmla="*/ 2142267 w 2593942"/>
                <a:gd name="connsiteY6069" fmla="*/ 409099 h 538123"/>
                <a:gd name="connsiteX6070" fmla="*/ 2144648 w 2593942"/>
                <a:gd name="connsiteY6070" fmla="*/ 419671 h 538123"/>
                <a:gd name="connsiteX6071" fmla="*/ 2136838 w 2593942"/>
                <a:gd name="connsiteY6071" fmla="*/ 422338 h 538123"/>
                <a:gd name="connsiteX6072" fmla="*/ 2135600 w 2593942"/>
                <a:gd name="connsiteY6072" fmla="*/ 424720 h 538123"/>
                <a:gd name="connsiteX6073" fmla="*/ 2134838 w 2593942"/>
                <a:gd name="connsiteY6073" fmla="*/ 426148 h 538123"/>
                <a:gd name="connsiteX6074" fmla="*/ 2133314 w 2593942"/>
                <a:gd name="connsiteY6074" fmla="*/ 430244 h 538123"/>
                <a:gd name="connsiteX6075" fmla="*/ 2127408 w 2593942"/>
                <a:gd name="connsiteY6075" fmla="*/ 429578 h 538123"/>
                <a:gd name="connsiteX6076" fmla="*/ 2130647 w 2593942"/>
                <a:gd name="connsiteY6076" fmla="*/ 426911 h 538123"/>
                <a:gd name="connsiteX6077" fmla="*/ 2128361 w 2593942"/>
                <a:gd name="connsiteY6077" fmla="*/ 422243 h 538123"/>
                <a:gd name="connsiteX6078" fmla="*/ 2128170 w 2593942"/>
                <a:gd name="connsiteY6078" fmla="*/ 422434 h 538123"/>
                <a:gd name="connsiteX6079" fmla="*/ 2126646 w 2593942"/>
                <a:gd name="connsiteY6079" fmla="*/ 424720 h 538123"/>
                <a:gd name="connsiteX6080" fmla="*/ 2118455 w 2593942"/>
                <a:gd name="connsiteY6080" fmla="*/ 425482 h 538123"/>
                <a:gd name="connsiteX6081" fmla="*/ 2112168 w 2593942"/>
                <a:gd name="connsiteY6081" fmla="*/ 422529 h 538123"/>
                <a:gd name="connsiteX6082" fmla="*/ 2109215 w 2593942"/>
                <a:gd name="connsiteY6082" fmla="*/ 425672 h 538123"/>
                <a:gd name="connsiteX6083" fmla="*/ 2102834 w 2593942"/>
                <a:gd name="connsiteY6083" fmla="*/ 425577 h 538123"/>
                <a:gd name="connsiteX6084" fmla="*/ 2099881 w 2593942"/>
                <a:gd name="connsiteY6084" fmla="*/ 418909 h 538123"/>
                <a:gd name="connsiteX6085" fmla="*/ 2090356 w 2593942"/>
                <a:gd name="connsiteY6085" fmla="*/ 424243 h 538123"/>
                <a:gd name="connsiteX6086" fmla="*/ 2088356 w 2593942"/>
                <a:gd name="connsiteY6086" fmla="*/ 429482 h 538123"/>
                <a:gd name="connsiteX6087" fmla="*/ 2089213 w 2593942"/>
                <a:gd name="connsiteY6087" fmla="*/ 432245 h 538123"/>
                <a:gd name="connsiteX6088" fmla="*/ 2087689 w 2593942"/>
                <a:gd name="connsiteY6088" fmla="*/ 434721 h 538123"/>
                <a:gd name="connsiteX6089" fmla="*/ 2083403 w 2593942"/>
                <a:gd name="connsiteY6089" fmla="*/ 432530 h 538123"/>
                <a:gd name="connsiteX6090" fmla="*/ 2071306 w 2593942"/>
                <a:gd name="connsiteY6090" fmla="*/ 428244 h 538123"/>
                <a:gd name="connsiteX6091" fmla="*/ 2070068 w 2593942"/>
                <a:gd name="connsiteY6091" fmla="*/ 426911 h 538123"/>
                <a:gd name="connsiteX6092" fmla="*/ 2070544 w 2593942"/>
                <a:gd name="connsiteY6092" fmla="*/ 425101 h 538123"/>
                <a:gd name="connsiteX6093" fmla="*/ 2071020 w 2593942"/>
                <a:gd name="connsiteY6093" fmla="*/ 424720 h 538123"/>
                <a:gd name="connsiteX6094" fmla="*/ 2075687 w 2593942"/>
                <a:gd name="connsiteY6094" fmla="*/ 425387 h 538123"/>
                <a:gd name="connsiteX6095" fmla="*/ 2079307 w 2593942"/>
                <a:gd name="connsiteY6095" fmla="*/ 424148 h 538123"/>
                <a:gd name="connsiteX6096" fmla="*/ 2079593 w 2593942"/>
                <a:gd name="connsiteY6096" fmla="*/ 418338 h 538123"/>
                <a:gd name="connsiteX6097" fmla="*/ 2076259 w 2593942"/>
                <a:gd name="connsiteY6097" fmla="*/ 416147 h 538123"/>
                <a:gd name="connsiteX6098" fmla="*/ 2073973 w 2593942"/>
                <a:gd name="connsiteY6098" fmla="*/ 410528 h 538123"/>
                <a:gd name="connsiteX6099" fmla="*/ 2068448 w 2593942"/>
                <a:gd name="connsiteY6099" fmla="*/ 413861 h 538123"/>
                <a:gd name="connsiteX6100" fmla="*/ 2062448 w 2593942"/>
                <a:gd name="connsiteY6100" fmla="*/ 414147 h 538123"/>
                <a:gd name="connsiteX6101" fmla="*/ 2061114 w 2593942"/>
                <a:gd name="connsiteY6101" fmla="*/ 415862 h 538123"/>
                <a:gd name="connsiteX6102" fmla="*/ 2057685 w 2593942"/>
                <a:gd name="connsiteY6102" fmla="*/ 420529 h 538123"/>
                <a:gd name="connsiteX6103" fmla="*/ 2061495 w 2593942"/>
                <a:gd name="connsiteY6103" fmla="*/ 421196 h 538123"/>
                <a:gd name="connsiteX6104" fmla="*/ 2057971 w 2593942"/>
                <a:gd name="connsiteY6104" fmla="*/ 425577 h 538123"/>
                <a:gd name="connsiteX6105" fmla="*/ 2064353 w 2593942"/>
                <a:gd name="connsiteY6105" fmla="*/ 427672 h 538123"/>
                <a:gd name="connsiteX6106" fmla="*/ 2064734 w 2593942"/>
                <a:gd name="connsiteY6106" fmla="*/ 428149 h 538123"/>
                <a:gd name="connsiteX6107" fmla="*/ 2065019 w 2593942"/>
                <a:gd name="connsiteY6107" fmla="*/ 428530 h 538123"/>
                <a:gd name="connsiteX6108" fmla="*/ 2056066 w 2593942"/>
                <a:gd name="connsiteY6108" fmla="*/ 430816 h 538123"/>
                <a:gd name="connsiteX6109" fmla="*/ 2051875 w 2593942"/>
                <a:gd name="connsiteY6109" fmla="*/ 430816 h 538123"/>
                <a:gd name="connsiteX6110" fmla="*/ 2051018 w 2593942"/>
                <a:gd name="connsiteY6110" fmla="*/ 430816 h 538123"/>
                <a:gd name="connsiteX6111" fmla="*/ 2044064 w 2593942"/>
                <a:gd name="connsiteY6111" fmla="*/ 429578 h 538123"/>
                <a:gd name="connsiteX6112" fmla="*/ 2045493 w 2593942"/>
                <a:gd name="connsiteY6112" fmla="*/ 426339 h 538123"/>
                <a:gd name="connsiteX6113" fmla="*/ 2045779 w 2593942"/>
                <a:gd name="connsiteY6113" fmla="*/ 425577 h 538123"/>
                <a:gd name="connsiteX6114" fmla="*/ 2039207 w 2593942"/>
                <a:gd name="connsiteY6114" fmla="*/ 422529 h 538123"/>
                <a:gd name="connsiteX6115" fmla="*/ 2028634 w 2593942"/>
                <a:gd name="connsiteY6115" fmla="*/ 424529 h 538123"/>
                <a:gd name="connsiteX6116" fmla="*/ 2025872 w 2593942"/>
                <a:gd name="connsiteY6116" fmla="*/ 424434 h 538123"/>
                <a:gd name="connsiteX6117" fmla="*/ 2019299 w 2593942"/>
                <a:gd name="connsiteY6117" fmla="*/ 426815 h 538123"/>
                <a:gd name="connsiteX6118" fmla="*/ 2018252 w 2593942"/>
                <a:gd name="connsiteY6118" fmla="*/ 428054 h 538123"/>
                <a:gd name="connsiteX6119" fmla="*/ 2011394 w 2593942"/>
                <a:gd name="connsiteY6119" fmla="*/ 434054 h 538123"/>
                <a:gd name="connsiteX6120" fmla="*/ 1998821 w 2593942"/>
                <a:gd name="connsiteY6120" fmla="*/ 436912 h 538123"/>
                <a:gd name="connsiteX6121" fmla="*/ 2001297 w 2593942"/>
                <a:gd name="connsiteY6121" fmla="*/ 434054 h 538123"/>
                <a:gd name="connsiteX6122" fmla="*/ 2002916 w 2593942"/>
                <a:gd name="connsiteY6122" fmla="*/ 432911 h 538123"/>
                <a:gd name="connsiteX6123" fmla="*/ 2005202 w 2593942"/>
                <a:gd name="connsiteY6123" fmla="*/ 430149 h 538123"/>
                <a:gd name="connsiteX6124" fmla="*/ 2004059 w 2593942"/>
                <a:gd name="connsiteY6124" fmla="*/ 427672 h 538123"/>
                <a:gd name="connsiteX6125" fmla="*/ 1994248 w 2593942"/>
                <a:gd name="connsiteY6125" fmla="*/ 428815 h 538123"/>
                <a:gd name="connsiteX6126" fmla="*/ 1994820 w 2593942"/>
                <a:gd name="connsiteY6126" fmla="*/ 434054 h 538123"/>
                <a:gd name="connsiteX6127" fmla="*/ 1994820 w 2593942"/>
                <a:gd name="connsiteY6127" fmla="*/ 434149 h 538123"/>
                <a:gd name="connsiteX6128" fmla="*/ 1988153 w 2593942"/>
                <a:gd name="connsiteY6128" fmla="*/ 433959 h 538123"/>
                <a:gd name="connsiteX6129" fmla="*/ 1986629 w 2593942"/>
                <a:gd name="connsiteY6129" fmla="*/ 435483 h 538123"/>
                <a:gd name="connsiteX6130" fmla="*/ 1987105 w 2593942"/>
                <a:gd name="connsiteY6130" fmla="*/ 436721 h 538123"/>
                <a:gd name="connsiteX6131" fmla="*/ 1986819 w 2593942"/>
                <a:gd name="connsiteY6131" fmla="*/ 442722 h 538123"/>
                <a:gd name="connsiteX6132" fmla="*/ 1983009 w 2593942"/>
                <a:gd name="connsiteY6132" fmla="*/ 448151 h 538123"/>
                <a:gd name="connsiteX6133" fmla="*/ 1972055 w 2593942"/>
                <a:gd name="connsiteY6133" fmla="*/ 447675 h 538123"/>
                <a:gd name="connsiteX6134" fmla="*/ 1972817 w 2593942"/>
                <a:gd name="connsiteY6134" fmla="*/ 449389 h 538123"/>
                <a:gd name="connsiteX6135" fmla="*/ 1973294 w 2593942"/>
                <a:gd name="connsiteY6135" fmla="*/ 450532 h 538123"/>
                <a:gd name="connsiteX6136" fmla="*/ 1970150 w 2593942"/>
                <a:gd name="connsiteY6136" fmla="*/ 451295 h 538123"/>
                <a:gd name="connsiteX6137" fmla="*/ 1969388 w 2593942"/>
                <a:gd name="connsiteY6137" fmla="*/ 450628 h 538123"/>
                <a:gd name="connsiteX6138" fmla="*/ 1969293 w 2593942"/>
                <a:gd name="connsiteY6138" fmla="*/ 448628 h 538123"/>
                <a:gd name="connsiteX6139" fmla="*/ 1968245 w 2593942"/>
                <a:gd name="connsiteY6139" fmla="*/ 445008 h 538123"/>
                <a:gd name="connsiteX6140" fmla="*/ 1961864 w 2593942"/>
                <a:gd name="connsiteY6140" fmla="*/ 444437 h 538123"/>
                <a:gd name="connsiteX6141" fmla="*/ 1955577 w 2593942"/>
                <a:gd name="connsiteY6141" fmla="*/ 441198 h 538123"/>
                <a:gd name="connsiteX6142" fmla="*/ 1954815 w 2593942"/>
                <a:gd name="connsiteY6142" fmla="*/ 443198 h 538123"/>
                <a:gd name="connsiteX6143" fmla="*/ 1949481 w 2593942"/>
                <a:gd name="connsiteY6143" fmla="*/ 447294 h 538123"/>
                <a:gd name="connsiteX6144" fmla="*/ 1947386 w 2593942"/>
                <a:gd name="connsiteY6144" fmla="*/ 446532 h 538123"/>
                <a:gd name="connsiteX6145" fmla="*/ 1943671 w 2593942"/>
                <a:gd name="connsiteY6145" fmla="*/ 442913 h 538123"/>
                <a:gd name="connsiteX6146" fmla="*/ 1944052 w 2593942"/>
                <a:gd name="connsiteY6146" fmla="*/ 442341 h 538123"/>
                <a:gd name="connsiteX6147" fmla="*/ 1944147 w 2593942"/>
                <a:gd name="connsiteY6147" fmla="*/ 442150 h 538123"/>
                <a:gd name="connsiteX6148" fmla="*/ 1948338 w 2593942"/>
                <a:gd name="connsiteY6148" fmla="*/ 442722 h 538123"/>
                <a:gd name="connsiteX6149" fmla="*/ 1951577 w 2593942"/>
                <a:gd name="connsiteY6149" fmla="*/ 436912 h 538123"/>
                <a:gd name="connsiteX6150" fmla="*/ 1951196 w 2593942"/>
                <a:gd name="connsiteY6150" fmla="*/ 436436 h 538123"/>
                <a:gd name="connsiteX6151" fmla="*/ 1946528 w 2593942"/>
                <a:gd name="connsiteY6151" fmla="*/ 433292 h 538123"/>
                <a:gd name="connsiteX6152" fmla="*/ 1943671 w 2593942"/>
                <a:gd name="connsiteY6152" fmla="*/ 435483 h 538123"/>
                <a:gd name="connsiteX6153" fmla="*/ 1941956 w 2593942"/>
                <a:gd name="connsiteY6153" fmla="*/ 436816 h 538123"/>
                <a:gd name="connsiteX6154" fmla="*/ 1939575 w 2593942"/>
                <a:gd name="connsiteY6154" fmla="*/ 435769 h 538123"/>
                <a:gd name="connsiteX6155" fmla="*/ 1933384 w 2593942"/>
                <a:gd name="connsiteY6155" fmla="*/ 429673 h 538123"/>
                <a:gd name="connsiteX6156" fmla="*/ 1929383 w 2593942"/>
                <a:gd name="connsiteY6156" fmla="*/ 431387 h 538123"/>
                <a:gd name="connsiteX6157" fmla="*/ 1924144 w 2593942"/>
                <a:gd name="connsiteY6157" fmla="*/ 436626 h 538123"/>
                <a:gd name="connsiteX6158" fmla="*/ 1921954 w 2593942"/>
                <a:gd name="connsiteY6158" fmla="*/ 437388 h 538123"/>
                <a:gd name="connsiteX6159" fmla="*/ 1920620 w 2593942"/>
                <a:gd name="connsiteY6159" fmla="*/ 439864 h 538123"/>
                <a:gd name="connsiteX6160" fmla="*/ 1920715 w 2593942"/>
                <a:gd name="connsiteY6160" fmla="*/ 440531 h 538123"/>
                <a:gd name="connsiteX6161" fmla="*/ 1928050 w 2593942"/>
                <a:gd name="connsiteY6161" fmla="*/ 440531 h 538123"/>
                <a:gd name="connsiteX6162" fmla="*/ 1935098 w 2593942"/>
                <a:gd name="connsiteY6162" fmla="*/ 442436 h 538123"/>
                <a:gd name="connsiteX6163" fmla="*/ 1934051 w 2593942"/>
                <a:gd name="connsiteY6163" fmla="*/ 444151 h 538123"/>
                <a:gd name="connsiteX6164" fmla="*/ 1932146 w 2593942"/>
                <a:gd name="connsiteY6164" fmla="*/ 447294 h 538123"/>
                <a:gd name="connsiteX6165" fmla="*/ 1923002 w 2593942"/>
                <a:gd name="connsiteY6165" fmla="*/ 447389 h 538123"/>
                <a:gd name="connsiteX6166" fmla="*/ 1921287 w 2593942"/>
                <a:gd name="connsiteY6166" fmla="*/ 450056 h 538123"/>
                <a:gd name="connsiteX6167" fmla="*/ 1920620 w 2593942"/>
                <a:gd name="connsiteY6167" fmla="*/ 451009 h 538123"/>
                <a:gd name="connsiteX6168" fmla="*/ 1916144 w 2593942"/>
                <a:gd name="connsiteY6168" fmla="*/ 450342 h 538123"/>
                <a:gd name="connsiteX6169" fmla="*/ 1917096 w 2593942"/>
                <a:gd name="connsiteY6169" fmla="*/ 445389 h 538123"/>
                <a:gd name="connsiteX6170" fmla="*/ 1910619 w 2593942"/>
                <a:gd name="connsiteY6170" fmla="*/ 439579 h 538123"/>
                <a:gd name="connsiteX6171" fmla="*/ 1908143 w 2593942"/>
                <a:gd name="connsiteY6171" fmla="*/ 442150 h 538123"/>
                <a:gd name="connsiteX6172" fmla="*/ 1907095 w 2593942"/>
                <a:gd name="connsiteY6172" fmla="*/ 444913 h 538123"/>
                <a:gd name="connsiteX6173" fmla="*/ 1905666 w 2593942"/>
                <a:gd name="connsiteY6173" fmla="*/ 446056 h 538123"/>
                <a:gd name="connsiteX6174" fmla="*/ 1898618 w 2593942"/>
                <a:gd name="connsiteY6174" fmla="*/ 445103 h 538123"/>
                <a:gd name="connsiteX6175" fmla="*/ 1897475 w 2593942"/>
                <a:gd name="connsiteY6175" fmla="*/ 443484 h 538123"/>
                <a:gd name="connsiteX6176" fmla="*/ 1896808 w 2593942"/>
                <a:gd name="connsiteY6176" fmla="*/ 442531 h 538123"/>
                <a:gd name="connsiteX6177" fmla="*/ 1894998 w 2593942"/>
                <a:gd name="connsiteY6177" fmla="*/ 440341 h 538123"/>
                <a:gd name="connsiteX6178" fmla="*/ 1894998 w 2593942"/>
                <a:gd name="connsiteY6178" fmla="*/ 447961 h 538123"/>
                <a:gd name="connsiteX6179" fmla="*/ 1904904 w 2593942"/>
                <a:gd name="connsiteY6179" fmla="*/ 452438 h 538123"/>
                <a:gd name="connsiteX6180" fmla="*/ 1908047 w 2593942"/>
                <a:gd name="connsiteY6180" fmla="*/ 454628 h 538123"/>
                <a:gd name="connsiteX6181" fmla="*/ 1903380 w 2593942"/>
                <a:gd name="connsiteY6181" fmla="*/ 458629 h 538123"/>
                <a:gd name="connsiteX6182" fmla="*/ 1899665 w 2593942"/>
                <a:gd name="connsiteY6182" fmla="*/ 455295 h 538123"/>
                <a:gd name="connsiteX6183" fmla="*/ 1885187 w 2593942"/>
                <a:gd name="connsiteY6183" fmla="*/ 444532 h 538123"/>
                <a:gd name="connsiteX6184" fmla="*/ 1877853 w 2593942"/>
                <a:gd name="connsiteY6184" fmla="*/ 445198 h 538123"/>
                <a:gd name="connsiteX6185" fmla="*/ 1879472 w 2593942"/>
                <a:gd name="connsiteY6185" fmla="*/ 448913 h 538123"/>
                <a:gd name="connsiteX6186" fmla="*/ 1878044 w 2593942"/>
                <a:gd name="connsiteY6186" fmla="*/ 449675 h 538123"/>
                <a:gd name="connsiteX6187" fmla="*/ 1873853 w 2593942"/>
                <a:gd name="connsiteY6187" fmla="*/ 444817 h 538123"/>
                <a:gd name="connsiteX6188" fmla="*/ 1872614 w 2593942"/>
                <a:gd name="connsiteY6188" fmla="*/ 443293 h 538123"/>
                <a:gd name="connsiteX6189" fmla="*/ 1866614 w 2593942"/>
                <a:gd name="connsiteY6189" fmla="*/ 442246 h 538123"/>
                <a:gd name="connsiteX6190" fmla="*/ 1868900 w 2593942"/>
                <a:gd name="connsiteY6190" fmla="*/ 436816 h 538123"/>
                <a:gd name="connsiteX6191" fmla="*/ 1867661 w 2593942"/>
                <a:gd name="connsiteY6191" fmla="*/ 435197 h 538123"/>
                <a:gd name="connsiteX6192" fmla="*/ 1865280 w 2593942"/>
                <a:gd name="connsiteY6192" fmla="*/ 435102 h 538123"/>
                <a:gd name="connsiteX6193" fmla="*/ 1858994 w 2593942"/>
                <a:gd name="connsiteY6193" fmla="*/ 440150 h 538123"/>
                <a:gd name="connsiteX6194" fmla="*/ 1859279 w 2593942"/>
                <a:gd name="connsiteY6194" fmla="*/ 442817 h 538123"/>
                <a:gd name="connsiteX6195" fmla="*/ 1859851 w 2593942"/>
                <a:gd name="connsiteY6195" fmla="*/ 444151 h 538123"/>
                <a:gd name="connsiteX6196" fmla="*/ 1858422 w 2593942"/>
                <a:gd name="connsiteY6196" fmla="*/ 446151 h 538123"/>
                <a:gd name="connsiteX6197" fmla="*/ 1853469 w 2593942"/>
                <a:gd name="connsiteY6197" fmla="*/ 444437 h 538123"/>
                <a:gd name="connsiteX6198" fmla="*/ 1853564 w 2593942"/>
                <a:gd name="connsiteY6198" fmla="*/ 444722 h 538123"/>
                <a:gd name="connsiteX6199" fmla="*/ 1855565 w 2593942"/>
                <a:gd name="connsiteY6199" fmla="*/ 450247 h 538123"/>
                <a:gd name="connsiteX6200" fmla="*/ 1857374 w 2593942"/>
                <a:gd name="connsiteY6200" fmla="*/ 454438 h 538123"/>
                <a:gd name="connsiteX6201" fmla="*/ 1850993 w 2593942"/>
                <a:gd name="connsiteY6201" fmla="*/ 453104 h 538123"/>
                <a:gd name="connsiteX6202" fmla="*/ 1850802 w 2593942"/>
                <a:gd name="connsiteY6202" fmla="*/ 452818 h 538123"/>
                <a:gd name="connsiteX6203" fmla="*/ 1839467 w 2593942"/>
                <a:gd name="connsiteY6203" fmla="*/ 447675 h 538123"/>
                <a:gd name="connsiteX6204" fmla="*/ 1837372 w 2593942"/>
                <a:gd name="connsiteY6204" fmla="*/ 444341 h 538123"/>
                <a:gd name="connsiteX6205" fmla="*/ 1830228 w 2593942"/>
                <a:gd name="connsiteY6205" fmla="*/ 439388 h 538123"/>
                <a:gd name="connsiteX6206" fmla="*/ 1829085 w 2593942"/>
                <a:gd name="connsiteY6206" fmla="*/ 441579 h 538123"/>
                <a:gd name="connsiteX6207" fmla="*/ 1825656 w 2593942"/>
                <a:gd name="connsiteY6207" fmla="*/ 444627 h 538123"/>
                <a:gd name="connsiteX6208" fmla="*/ 1824989 w 2593942"/>
                <a:gd name="connsiteY6208" fmla="*/ 447199 h 538123"/>
                <a:gd name="connsiteX6209" fmla="*/ 1824608 w 2593942"/>
                <a:gd name="connsiteY6209" fmla="*/ 448723 h 538123"/>
                <a:gd name="connsiteX6210" fmla="*/ 1821370 w 2593942"/>
                <a:gd name="connsiteY6210" fmla="*/ 451485 h 538123"/>
                <a:gd name="connsiteX6211" fmla="*/ 1815560 w 2593942"/>
                <a:gd name="connsiteY6211" fmla="*/ 449866 h 538123"/>
                <a:gd name="connsiteX6212" fmla="*/ 1816322 w 2593942"/>
                <a:gd name="connsiteY6212" fmla="*/ 452056 h 538123"/>
                <a:gd name="connsiteX6213" fmla="*/ 1818227 w 2593942"/>
                <a:gd name="connsiteY6213" fmla="*/ 455771 h 538123"/>
                <a:gd name="connsiteX6214" fmla="*/ 1811369 w 2593942"/>
                <a:gd name="connsiteY6214" fmla="*/ 455676 h 538123"/>
                <a:gd name="connsiteX6215" fmla="*/ 1806987 w 2593942"/>
                <a:gd name="connsiteY6215" fmla="*/ 455486 h 538123"/>
                <a:gd name="connsiteX6216" fmla="*/ 1807749 w 2593942"/>
                <a:gd name="connsiteY6216" fmla="*/ 454628 h 538123"/>
                <a:gd name="connsiteX6217" fmla="*/ 1808797 w 2593942"/>
                <a:gd name="connsiteY6217" fmla="*/ 453485 h 538123"/>
                <a:gd name="connsiteX6218" fmla="*/ 1807178 w 2593942"/>
                <a:gd name="connsiteY6218" fmla="*/ 450532 h 538123"/>
                <a:gd name="connsiteX6219" fmla="*/ 1796890 w 2593942"/>
                <a:gd name="connsiteY6219" fmla="*/ 453580 h 538123"/>
                <a:gd name="connsiteX6220" fmla="*/ 1783365 w 2593942"/>
                <a:gd name="connsiteY6220" fmla="*/ 464725 h 538123"/>
                <a:gd name="connsiteX6221" fmla="*/ 1783556 w 2593942"/>
                <a:gd name="connsiteY6221" fmla="*/ 461486 h 538123"/>
                <a:gd name="connsiteX6222" fmla="*/ 1783556 w 2593942"/>
                <a:gd name="connsiteY6222" fmla="*/ 460820 h 538123"/>
                <a:gd name="connsiteX6223" fmla="*/ 1784984 w 2593942"/>
                <a:gd name="connsiteY6223" fmla="*/ 453771 h 538123"/>
                <a:gd name="connsiteX6224" fmla="*/ 1781841 w 2593942"/>
                <a:gd name="connsiteY6224" fmla="*/ 451390 h 538123"/>
                <a:gd name="connsiteX6225" fmla="*/ 1781651 w 2593942"/>
                <a:gd name="connsiteY6225" fmla="*/ 446151 h 538123"/>
                <a:gd name="connsiteX6226" fmla="*/ 1773745 w 2593942"/>
                <a:gd name="connsiteY6226" fmla="*/ 451295 h 538123"/>
                <a:gd name="connsiteX6227" fmla="*/ 1774411 w 2593942"/>
                <a:gd name="connsiteY6227" fmla="*/ 451390 h 538123"/>
                <a:gd name="connsiteX6228" fmla="*/ 1778698 w 2593942"/>
                <a:gd name="connsiteY6228" fmla="*/ 456247 h 538123"/>
                <a:gd name="connsiteX6229" fmla="*/ 1778412 w 2593942"/>
                <a:gd name="connsiteY6229" fmla="*/ 458343 h 538123"/>
                <a:gd name="connsiteX6230" fmla="*/ 1775650 w 2593942"/>
                <a:gd name="connsiteY6230" fmla="*/ 462343 h 538123"/>
                <a:gd name="connsiteX6231" fmla="*/ 1765077 w 2593942"/>
                <a:gd name="connsiteY6231" fmla="*/ 458153 h 538123"/>
                <a:gd name="connsiteX6232" fmla="*/ 1761077 w 2593942"/>
                <a:gd name="connsiteY6232" fmla="*/ 454247 h 538123"/>
                <a:gd name="connsiteX6233" fmla="*/ 1758886 w 2593942"/>
                <a:gd name="connsiteY6233" fmla="*/ 454533 h 538123"/>
                <a:gd name="connsiteX6234" fmla="*/ 1757648 w 2593942"/>
                <a:gd name="connsiteY6234" fmla="*/ 461677 h 538123"/>
                <a:gd name="connsiteX6235" fmla="*/ 1745265 w 2593942"/>
                <a:gd name="connsiteY6235" fmla="*/ 467011 h 538123"/>
                <a:gd name="connsiteX6236" fmla="*/ 1740122 w 2593942"/>
                <a:gd name="connsiteY6236" fmla="*/ 468725 h 538123"/>
                <a:gd name="connsiteX6237" fmla="*/ 1735359 w 2593942"/>
                <a:gd name="connsiteY6237" fmla="*/ 468249 h 538123"/>
                <a:gd name="connsiteX6238" fmla="*/ 1728120 w 2593942"/>
                <a:gd name="connsiteY6238" fmla="*/ 468725 h 538123"/>
                <a:gd name="connsiteX6239" fmla="*/ 1725834 w 2593942"/>
                <a:gd name="connsiteY6239" fmla="*/ 463677 h 538123"/>
                <a:gd name="connsiteX6240" fmla="*/ 1709832 w 2593942"/>
                <a:gd name="connsiteY6240" fmla="*/ 473964 h 538123"/>
                <a:gd name="connsiteX6241" fmla="*/ 1706117 w 2593942"/>
                <a:gd name="connsiteY6241" fmla="*/ 475012 h 538123"/>
                <a:gd name="connsiteX6242" fmla="*/ 1703831 w 2593942"/>
                <a:gd name="connsiteY6242" fmla="*/ 473392 h 538123"/>
                <a:gd name="connsiteX6243" fmla="*/ 1705260 w 2593942"/>
                <a:gd name="connsiteY6243" fmla="*/ 471106 h 538123"/>
                <a:gd name="connsiteX6244" fmla="*/ 1708118 w 2593942"/>
                <a:gd name="connsiteY6244" fmla="*/ 470821 h 538123"/>
                <a:gd name="connsiteX6245" fmla="*/ 1713928 w 2593942"/>
                <a:gd name="connsiteY6245" fmla="*/ 469011 h 538123"/>
                <a:gd name="connsiteX6246" fmla="*/ 1716690 w 2593942"/>
                <a:gd name="connsiteY6246" fmla="*/ 462724 h 538123"/>
                <a:gd name="connsiteX6247" fmla="*/ 1713452 w 2593942"/>
                <a:gd name="connsiteY6247" fmla="*/ 458248 h 538123"/>
                <a:gd name="connsiteX6248" fmla="*/ 1708403 w 2593942"/>
                <a:gd name="connsiteY6248" fmla="*/ 451295 h 538123"/>
                <a:gd name="connsiteX6249" fmla="*/ 1699640 w 2593942"/>
                <a:gd name="connsiteY6249" fmla="*/ 460057 h 538123"/>
                <a:gd name="connsiteX6250" fmla="*/ 1700783 w 2593942"/>
                <a:gd name="connsiteY6250" fmla="*/ 466249 h 538123"/>
                <a:gd name="connsiteX6251" fmla="*/ 1697259 w 2593942"/>
                <a:gd name="connsiteY6251" fmla="*/ 463772 h 538123"/>
                <a:gd name="connsiteX6252" fmla="*/ 1695830 w 2593942"/>
                <a:gd name="connsiteY6252" fmla="*/ 462439 h 538123"/>
                <a:gd name="connsiteX6253" fmla="*/ 1694878 w 2593942"/>
                <a:gd name="connsiteY6253" fmla="*/ 461581 h 538123"/>
                <a:gd name="connsiteX6254" fmla="*/ 1690973 w 2593942"/>
                <a:gd name="connsiteY6254" fmla="*/ 461867 h 538123"/>
                <a:gd name="connsiteX6255" fmla="*/ 1690782 w 2593942"/>
                <a:gd name="connsiteY6255" fmla="*/ 462724 h 538123"/>
                <a:gd name="connsiteX6256" fmla="*/ 1690401 w 2593942"/>
                <a:gd name="connsiteY6256" fmla="*/ 463963 h 538123"/>
                <a:gd name="connsiteX6257" fmla="*/ 1689068 w 2593942"/>
                <a:gd name="connsiteY6257" fmla="*/ 464725 h 538123"/>
                <a:gd name="connsiteX6258" fmla="*/ 1679352 w 2593942"/>
                <a:gd name="connsiteY6258" fmla="*/ 463487 h 538123"/>
                <a:gd name="connsiteX6259" fmla="*/ 1672208 w 2593942"/>
                <a:gd name="connsiteY6259" fmla="*/ 466439 h 538123"/>
                <a:gd name="connsiteX6260" fmla="*/ 1667446 w 2593942"/>
                <a:gd name="connsiteY6260" fmla="*/ 469963 h 538123"/>
                <a:gd name="connsiteX6261" fmla="*/ 1662112 w 2593942"/>
                <a:gd name="connsiteY6261" fmla="*/ 473678 h 538123"/>
                <a:gd name="connsiteX6262" fmla="*/ 1649539 w 2593942"/>
                <a:gd name="connsiteY6262" fmla="*/ 472630 h 538123"/>
                <a:gd name="connsiteX6263" fmla="*/ 1648205 w 2593942"/>
                <a:gd name="connsiteY6263" fmla="*/ 475202 h 538123"/>
                <a:gd name="connsiteX6264" fmla="*/ 1649444 w 2593942"/>
                <a:gd name="connsiteY6264" fmla="*/ 479107 h 538123"/>
                <a:gd name="connsiteX6265" fmla="*/ 1649539 w 2593942"/>
                <a:gd name="connsiteY6265" fmla="*/ 479488 h 538123"/>
                <a:gd name="connsiteX6266" fmla="*/ 1647539 w 2593942"/>
                <a:gd name="connsiteY6266" fmla="*/ 481013 h 538123"/>
                <a:gd name="connsiteX6267" fmla="*/ 1642490 w 2593942"/>
                <a:gd name="connsiteY6267" fmla="*/ 482060 h 538123"/>
                <a:gd name="connsiteX6268" fmla="*/ 1638680 w 2593942"/>
                <a:gd name="connsiteY6268" fmla="*/ 479774 h 538123"/>
                <a:gd name="connsiteX6269" fmla="*/ 1631156 w 2593942"/>
                <a:gd name="connsiteY6269" fmla="*/ 476536 h 538123"/>
                <a:gd name="connsiteX6270" fmla="*/ 1628869 w 2593942"/>
                <a:gd name="connsiteY6270" fmla="*/ 478060 h 538123"/>
                <a:gd name="connsiteX6271" fmla="*/ 1627822 w 2593942"/>
                <a:gd name="connsiteY6271" fmla="*/ 478726 h 538123"/>
                <a:gd name="connsiteX6272" fmla="*/ 1624202 w 2593942"/>
                <a:gd name="connsiteY6272" fmla="*/ 477679 h 538123"/>
                <a:gd name="connsiteX6273" fmla="*/ 1624412 w 2593942"/>
                <a:gd name="connsiteY6273" fmla="*/ 474184 h 538123"/>
                <a:gd name="connsiteX6274" fmla="*/ 1624869 w 2593942"/>
                <a:gd name="connsiteY6274" fmla="*/ 474821 h 538123"/>
                <a:gd name="connsiteX6275" fmla="*/ 1628679 w 2593942"/>
                <a:gd name="connsiteY6275" fmla="*/ 472345 h 538123"/>
                <a:gd name="connsiteX6276" fmla="*/ 1628584 w 2593942"/>
                <a:gd name="connsiteY6276" fmla="*/ 469963 h 538123"/>
                <a:gd name="connsiteX6277" fmla="*/ 1624475 w 2593942"/>
                <a:gd name="connsiteY6277" fmla="*/ 471945 h 538123"/>
                <a:gd name="connsiteX6278" fmla="*/ 1624107 w 2593942"/>
                <a:gd name="connsiteY6278" fmla="*/ 466344 h 538123"/>
                <a:gd name="connsiteX6279" fmla="*/ 1622202 w 2593942"/>
                <a:gd name="connsiteY6279" fmla="*/ 466534 h 538123"/>
                <a:gd name="connsiteX6280" fmla="*/ 1621059 w 2593942"/>
                <a:gd name="connsiteY6280" fmla="*/ 466630 h 538123"/>
                <a:gd name="connsiteX6281" fmla="*/ 1618392 w 2593942"/>
                <a:gd name="connsiteY6281" fmla="*/ 467011 h 538123"/>
                <a:gd name="connsiteX6282" fmla="*/ 1622869 w 2593942"/>
                <a:gd name="connsiteY6282" fmla="*/ 469678 h 538123"/>
                <a:gd name="connsiteX6283" fmla="*/ 1622202 w 2593942"/>
                <a:gd name="connsiteY6283" fmla="*/ 471106 h 538123"/>
                <a:gd name="connsiteX6284" fmla="*/ 1623228 w 2593942"/>
                <a:gd name="connsiteY6284" fmla="*/ 472536 h 538123"/>
                <a:gd name="connsiteX6285" fmla="*/ 1613153 w 2593942"/>
                <a:gd name="connsiteY6285" fmla="*/ 472821 h 538123"/>
                <a:gd name="connsiteX6286" fmla="*/ 1593532 w 2593942"/>
                <a:gd name="connsiteY6286" fmla="*/ 474250 h 538123"/>
                <a:gd name="connsiteX6287" fmla="*/ 1592579 w 2593942"/>
                <a:gd name="connsiteY6287" fmla="*/ 470440 h 538123"/>
                <a:gd name="connsiteX6288" fmla="*/ 1592389 w 2593942"/>
                <a:gd name="connsiteY6288" fmla="*/ 469868 h 538123"/>
                <a:gd name="connsiteX6289" fmla="*/ 1590007 w 2593942"/>
                <a:gd name="connsiteY6289" fmla="*/ 470725 h 538123"/>
                <a:gd name="connsiteX6290" fmla="*/ 1582170 w 2593942"/>
                <a:gd name="connsiteY6290" fmla="*/ 472375 h 538123"/>
                <a:gd name="connsiteX6291" fmla="*/ 1581213 w 2593942"/>
                <a:gd name="connsiteY6291" fmla="*/ 471394 h 538123"/>
                <a:gd name="connsiteX6292" fmla="*/ 1581697 w 2593942"/>
                <a:gd name="connsiteY6292" fmla="*/ 469035 h 538123"/>
                <a:gd name="connsiteX6293" fmla="*/ 1578863 w 2593942"/>
                <a:gd name="connsiteY6293" fmla="*/ 465011 h 538123"/>
                <a:gd name="connsiteX6294" fmla="*/ 1578899 w 2593942"/>
                <a:gd name="connsiteY6294" fmla="*/ 469023 h 538123"/>
                <a:gd name="connsiteX6295" fmla="*/ 1581213 w 2593942"/>
                <a:gd name="connsiteY6295" fmla="*/ 471394 h 538123"/>
                <a:gd name="connsiteX6296" fmla="*/ 1580959 w 2593942"/>
                <a:gd name="connsiteY6296" fmla="*/ 472630 h 538123"/>
                <a:gd name="connsiteX6297" fmla="*/ 1582170 w 2593942"/>
                <a:gd name="connsiteY6297" fmla="*/ 472375 h 538123"/>
                <a:gd name="connsiteX6298" fmla="*/ 1583721 w 2593942"/>
                <a:gd name="connsiteY6298" fmla="*/ 473964 h 538123"/>
                <a:gd name="connsiteX6299" fmla="*/ 1592865 w 2593942"/>
                <a:gd name="connsiteY6299" fmla="*/ 479774 h 538123"/>
                <a:gd name="connsiteX6300" fmla="*/ 1594294 w 2593942"/>
                <a:gd name="connsiteY6300" fmla="*/ 485394 h 538123"/>
                <a:gd name="connsiteX6301" fmla="*/ 1590579 w 2593942"/>
                <a:gd name="connsiteY6301" fmla="*/ 486537 h 538123"/>
                <a:gd name="connsiteX6302" fmla="*/ 1590103 w 2593942"/>
                <a:gd name="connsiteY6302" fmla="*/ 485584 h 538123"/>
                <a:gd name="connsiteX6303" fmla="*/ 1588960 w 2593942"/>
                <a:gd name="connsiteY6303" fmla="*/ 483584 h 538123"/>
                <a:gd name="connsiteX6304" fmla="*/ 1583816 w 2593942"/>
                <a:gd name="connsiteY6304" fmla="*/ 485108 h 538123"/>
                <a:gd name="connsiteX6305" fmla="*/ 1582197 w 2593942"/>
                <a:gd name="connsiteY6305" fmla="*/ 487871 h 538123"/>
                <a:gd name="connsiteX6306" fmla="*/ 1574577 w 2593942"/>
                <a:gd name="connsiteY6306" fmla="*/ 488061 h 538123"/>
                <a:gd name="connsiteX6307" fmla="*/ 1572101 w 2593942"/>
                <a:gd name="connsiteY6307" fmla="*/ 483680 h 538123"/>
                <a:gd name="connsiteX6308" fmla="*/ 1571434 w 2593942"/>
                <a:gd name="connsiteY6308" fmla="*/ 479393 h 538123"/>
                <a:gd name="connsiteX6309" fmla="*/ 1566862 w 2593942"/>
                <a:gd name="connsiteY6309" fmla="*/ 484251 h 538123"/>
                <a:gd name="connsiteX6310" fmla="*/ 1566767 w 2593942"/>
                <a:gd name="connsiteY6310" fmla="*/ 485489 h 538123"/>
                <a:gd name="connsiteX6311" fmla="*/ 1564290 w 2593942"/>
                <a:gd name="connsiteY6311" fmla="*/ 489871 h 538123"/>
                <a:gd name="connsiteX6312" fmla="*/ 1563528 w 2593942"/>
                <a:gd name="connsiteY6312" fmla="*/ 490728 h 538123"/>
                <a:gd name="connsiteX6313" fmla="*/ 1559432 w 2593942"/>
                <a:gd name="connsiteY6313" fmla="*/ 489395 h 538123"/>
                <a:gd name="connsiteX6314" fmla="*/ 1559718 w 2593942"/>
                <a:gd name="connsiteY6314" fmla="*/ 488347 h 538123"/>
                <a:gd name="connsiteX6315" fmla="*/ 1560290 w 2593942"/>
                <a:gd name="connsiteY6315" fmla="*/ 486251 h 538123"/>
                <a:gd name="connsiteX6316" fmla="*/ 1554765 w 2593942"/>
                <a:gd name="connsiteY6316" fmla="*/ 481203 h 538123"/>
                <a:gd name="connsiteX6317" fmla="*/ 1551431 w 2593942"/>
                <a:gd name="connsiteY6317" fmla="*/ 481298 h 538123"/>
                <a:gd name="connsiteX6318" fmla="*/ 1545145 w 2593942"/>
                <a:gd name="connsiteY6318" fmla="*/ 481489 h 538123"/>
                <a:gd name="connsiteX6319" fmla="*/ 1543907 w 2593942"/>
                <a:gd name="connsiteY6319" fmla="*/ 488632 h 538123"/>
                <a:gd name="connsiteX6320" fmla="*/ 1536668 w 2593942"/>
                <a:gd name="connsiteY6320" fmla="*/ 486918 h 538123"/>
                <a:gd name="connsiteX6321" fmla="*/ 1529619 w 2593942"/>
                <a:gd name="connsiteY6321" fmla="*/ 484822 h 538123"/>
                <a:gd name="connsiteX6322" fmla="*/ 1523428 w 2593942"/>
                <a:gd name="connsiteY6322" fmla="*/ 485204 h 538123"/>
                <a:gd name="connsiteX6323" fmla="*/ 1516951 w 2593942"/>
                <a:gd name="connsiteY6323" fmla="*/ 488156 h 538123"/>
                <a:gd name="connsiteX6324" fmla="*/ 1515332 w 2593942"/>
                <a:gd name="connsiteY6324" fmla="*/ 485584 h 538123"/>
                <a:gd name="connsiteX6325" fmla="*/ 1510283 w 2593942"/>
                <a:gd name="connsiteY6325" fmla="*/ 485775 h 538123"/>
                <a:gd name="connsiteX6326" fmla="*/ 1509617 w 2593942"/>
                <a:gd name="connsiteY6326" fmla="*/ 486442 h 538123"/>
                <a:gd name="connsiteX6327" fmla="*/ 1505426 w 2593942"/>
                <a:gd name="connsiteY6327" fmla="*/ 486061 h 538123"/>
                <a:gd name="connsiteX6328" fmla="*/ 1505330 w 2593942"/>
                <a:gd name="connsiteY6328" fmla="*/ 485204 h 538123"/>
                <a:gd name="connsiteX6329" fmla="*/ 1505044 w 2593942"/>
                <a:gd name="connsiteY6329" fmla="*/ 483013 h 538123"/>
                <a:gd name="connsiteX6330" fmla="*/ 1500568 w 2593942"/>
                <a:gd name="connsiteY6330" fmla="*/ 479107 h 538123"/>
                <a:gd name="connsiteX6331" fmla="*/ 1497425 w 2593942"/>
                <a:gd name="connsiteY6331" fmla="*/ 477964 h 538123"/>
                <a:gd name="connsiteX6332" fmla="*/ 1492948 w 2593942"/>
                <a:gd name="connsiteY6332" fmla="*/ 482632 h 538123"/>
                <a:gd name="connsiteX6333" fmla="*/ 1489805 w 2593942"/>
                <a:gd name="connsiteY6333" fmla="*/ 480441 h 538123"/>
                <a:gd name="connsiteX6334" fmla="*/ 1489900 w 2593942"/>
                <a:gd name="connsiteY6334" fmla="*/ 480631 h 538123"/>
                <a:gd name="connsiteX6335" fmla="*/ 1492376 w 2593942"/>
                <a:gd name="connsiteY6335" fmla="*/ 485870 h 538123"/>
                <a:gd name="connsiteX6336" fmla="*/ 1481423 w 2593942"/>
                <a:gd name="connsiteY6336" fmla="*/ 490538 h 538123"/>
                <a:gd name="connsiteX6337" fmla="*/ 1477898 w 2593942"/>
                <a:gd name="connsiteY6337" fmla="*/ 496348 h 538123"/>
                <a:gd name="connsiteX6338" fmla="*/ 1475517 w 2593942"/>
                <a:gd name="connsiteY6338" fmla="*/ 496157 h 538123"/>
                <a:gd name="connsiteX6339" fmla="*/ 1471612 w 2593942"/>
                <a:gd name="connsiteY6339" fmla="*/ 499015 h 538123"/>
                <a:gd name="connsiteX6340" fmla="*/ 1467802 w 2593942"/>
                <a:gd name="connsiteY6340" fmla="*/ 500063 h 538123"/>
                <a:gd name="connsiteX6341" fmla="*/ 1462468 w 2593942"/>
                <a:gd name="connsiteY6341" fmla="*/ 495300 h 538123"/>
                <a:gd name="connsiteX6342" fmla="*/ 1456467 w 2593942"/>
                <a:gd name="connsiteY6342" fmla="*/ 501396 h 538123"/>
                <a:gd name="connsiteX6343" fmla="*/ 1459991 w 2593942"/>
                <a:gd name="connsiteY6343" fmla="*/ 495871 h 538123"/>
                <a:gd name="connsiteX6344" fmla="*/ 1459039 w 2593942"/>
                <a:gd name="connsiteY6344" fmla="*/ 492062 h 538123"/>
                <a:gd name="connsiteX6345" fmla="*/ 1463325 w 2593942"/>
                <a:gd name="connsiteY6345" fmla="*/ 489775 h 538123"/>
                <a:gd name="connsiteX6346" fmla="*/ 1466468 w 2593942"/>
                <a:gd name="connsiteY6346" fmla="*/ 487680 h 538123"/>
                <a:gd name="connsiteX6347" fmla="*/ 1461992 w 2593942"/>
                <a:gd name="connsiteY6347" fmla="*/ 485775 h 538123"/>
                <a:gd name="connsiteX6348" fmla="*/ 1460086 w 2593942"/>
                <a:gd name="connsiteY6348" fmla="*/ 485965 h 538123"/>
                <a:gd name="connsiteX6349" fmla="*/ 1452562 w 2593942"/>
                <a:gd name="connsiteY6349" fmla="*/ 489013 h 538123"/>
                <a:gd name="connsiteX6350" fmla="*/ 1443513 w 2593942"/>
                <a:gd name="connsiteY6350" fmla="*/ 492538 h 538123"/>
                <a:gd name="connsiteX6351" fmla="*/ 1441418 w 2593942"/>
                <a:gd name="connsiteY6351" fmla="*/ 497586 h 538123"/>
                <a:gd name="connsiteX6352" fmla="*/ 1440941 w 2593942"/>
                <a:gd name="connsiteY6352" fmla="*/ 497300 h 538123"/>
                <a:gd name="connsiteX6353" fmla="*/ 1438274 w 2593942"/>
                <a:gd name="connsiteY6353" fmla="*/ 495871 h 538123"/>
                <a:gd name="connsiteX6354" fmla="*/ 1431416 w 2593942"/>
                <a:gd name="connsiteY6354" fmla="*/ 492823 h 538123"/>
                <a:gd name="connsiteX6355" fmla="*/ 1428844 w 2593942"/>
                <a:gd name="connsiteY6355" fmla="*/ 494062 h 538123"/>
                <a:gd name="connsiteX6356" fmla="*/ 1424368 w 2593942"/>
                <a:gd name="connsiteY6356" fmla="*/ 499586 h 538123"/>
                <a:gd name="connsiteX6357" fmla="*/ 1410652 w 2593942"/>
                <a:gd name="connsiteY6357" fmla="*/ 501110 h 538123"/>
                <a:gd name="connsiteX6358" fmla="*/ 1405985 w 2593942"/>
                <a:gd name="connsiteY6358" fmla="*/ 501491 h 538123"/>
                <a:gd name="connsiteX6359" fmla="*/ 1407985 w 2593942"/>
                <a:gd name="connsiteY6359" fmla="*/ 507873 h 538123"/>
                <a:gd name="connsiteX6360" fmla="*/ 1406556 w 2593942"/>
                <a:gd name="connsiteY6360" fmla="*/ 508349 h 538123"/>
                <a:gd name="connsiteX6361" fmla="*/ 1405604 w 2593942"/>
                <a:gd name="connsiteY6361" fmla="*/ 508635 h 538123"/>
                <a:gd name="connsiteX6362" fmla="*/ 1397031 w 2593942"/>
                <a:gd name="connsiteY6362" fmla="*/ 501396 h 538123"/>
                <a:gd name="connsiteX6363" fmla="*/ 1397126 w 2593942"/>
                <a:gd name="connsiteY6363" fmla="*/ 496824 h 538123"/>
                <a:gd name="connsiteX6364" fmla="*/ 1397126 w 2593942"/>
                <a:gd name="connsiteY6364" fmla="*/ 496157 h 538123"/>
                <a:gd name="connsiteX6365" fmla="*/ 1400746 w 2593942"/>
                <a:gd name="connsiteY6365" fmla="*/ 494157 h 538123"/>
                <a:gd name="connsiteX6366" fmla="*/ 1405699 w 2593942"/>
                <a:gd name="connsiteY6366" fmla="*/ 491966 h 538123"/>
                <a:gd name="connsiteX6367" fmla="*/ 1395983 w 2593942"/>
                <a:gd name="connsiteY6367" fmla="*/ 486918 h 538123"/>
                <a:gd name="connsiteX6368" fmla="*/ 1388078 w 2593942"/>
                <a:gd name="connsiteY6368" fmla="*/ 485775 h 538123"/>
                <a:gd name="connsiteX6369" fmla="*/ 1379886 w 2593942"/>
                <a:gd name="connsiteY6369" fmla="*/ 488632 h 538123"/>
                <a:gd name="connsiteX6370" fmla="*/ 1374933 w 2593942"/>
                <a:gd name="connsiteY6370" fmla="*/ 493300 h 538123"/>
                <a:gd name="connsiteX6371" fmla="*/ 1367694 w 2593942"/>
                <a:gd name="connsiteY6371" fmla="*/ 491966 h 538123"/>
                <a:gd name="connsiteX6372" fmla="*/ 1365789 w 2593942"/>
                <a:gd name="connsiteY6372" fmla="*/ 493300 h 538123"/>
                <a:gd name="connsiteX6373" fmla="*/ 1363884 w 2593942"/>
                <a:gd name="connsiteY6373" fmla="*/ 494633 h 538123"/>
                <a:gd name="connsiteX6374" fmla="*/ 1365980 w 2593942"/>
                <a:gd name="connsiteY6374" fmla="*/ 498920 h 538123"/>
                <a:gd name="connsiteX6375" fmla="*/ 1360931 w 2593942"/>
                <a:gd name="connsiteY6375" fmla="*/ 500824 h 538123"/>
                <a:gd name="connsiteX6376" fmla="*/ 1354550 w 2593942"/>
                <a:gd name="connsiteY6376" fmla="*/ 505492 h 538123"/>
                <a:gd name="connsiteX6377" fmla="*/ 1345882 w 2593942"/>
                <a:gd name="connsiteY6377" fmla="*/ 505396 h 538123"/>
                <a:gd name="connsiteX6378" fmla="*/ 1345120 w 2593942"/>
                <a:gd name="connsiteY6378" fmla="*/ 506063 h 538123"/>
                <a:gd name="connsiteX6379" fmla="*/ 1340262 w 2593942"/>
                <a:gd name="connsiteY6379" fmla="*/ 510254 h 538123"/>
                <a:gd name="connsiteX6380" fmla="*/ 1321307 w 2593942"/>
                <a:gd name="connsiteY6380" fmla="*/ 505968 h 538123"/>
                <a:gd name="connsiteX6381" fmla="*/ 1319212 w 2593942"/>
                <a:gd name="connsiteY6381" fmla="*/ 501587 h 538123"/>
                <a:gd name="connsiteX6382" fmla="*/ 1318259 w 2593942"/>
                <a:gd name="connsiteY6382" fmla="*/ 499681 h 538123"/>
                <a:gd name="connsiteX6383" fmla="*/ 1305305 w 2593942"/>
                <a:gd name="connsiteY6383" fmla="*/ 498729 h 538123"/>
                <a:gd name="connsiteX6384" fmla="*/ 1300257 w 2593942"/>
                <a:gd name="connsiteY6384" fmla="*/ 501682 h 538123"/>
                <a:gd name="connsiteX6385" fmla="*/ 1302162 w 2593942"/>
                <a:gd name="connsiteY6385" fmla="*/ 509588 h 538123"/>
                <a:gd name="connsiteX6386" fmla="*/ 1296733 w 2593942"/>
                <a:gd name="connsiteY6386" fmla="*/ 510349 h 538123"/>
                <a:gd name="connsiteX6387" fmla="*/ 1286255 w 2593942"/>
                <a:gd name="connsiteY6387" fmla="*/ 510064 h 538123"/>
                <a:gd name="connsiteX6388" fmla="*/ 1286255 w 2593942"/>
                <a:gd name="connsiteY6388" fmla="*/ 509778 h 538123"/>
                <a:gd name="connsiteX6389" fmla="*/ 1286541 w 2593942"/>
                <a:gd name="connsiteY6389" fmla="*/ 505492 h 538123"/>
                <a:gd name="connsiteX6390" fmla="*/ 1277111 w 2593942"/>
                <a:gd name="connsiteY6390" fmla="*/ 502634 h 538123"/>
                <a:gd name="connsiteX6391" fmla="*/ 1273111 w 2593942"/>
                <a:gd name="connsiteY6391" fmla="*/ 515017 h 538123"/>
                <a:gd name="connsiteX6392" fmla="*/ 1264634 w 2593942"/>
                <a:gd name="connsiteY6392" fmla="*/ 511873 h 538123"/>
                <a:gd name="connsiteX6393" fmla="*/ 1267301 w 2593942"/>
                <a:gd name="connsiteY6393" fmla="*/ 506349 h 538123"/>
                <a:gd name="connsiteX6394" fmla="*/ 1269396 w 2593942"/>
                <a:gd name="connsiteY6394" fmla="*/ 506635 h 538123"/>
                <a:gd name="connsiteX6395" fmla="*/ 1270539 w 2593942"/>
                <a:gd name="connsiteY6395" fmla="*/ 504063 h 538123"/>
                <a:gd name="connsiteX6396" fmla="*/ 1267682 w 2593942"/>
                <a:gd name="connsiteY6396" fmla="*/ 500443 h 538123"/>
                <a:gd name="connsiteX6397" fmla="*/ 1261014 w 2593942"/>
                <a:gd name="connsiteY6397" fmla="*/ 498538 h 538123"/>
                <a:gd name="connsiteX6398" fmla="*/ 1259109 w 2593942"/>
                <a:gd name="connsiteY6398" fmla="*/ 498348 h 538123"/>
                <a:gd name="connsiteX6399" fmla="*/ 1256632 w 2593942"/>
                <a:gd name="connsiteY6399" fmla="*/ 501777 h 538123"/>
                <a:gd name="connsiteX6400" fmla="*/ 1256918 w 2593942"/>
                <a:gd name="connsiteY6400" fmla="*/ 503015 h 538123"/>
                <a:gd name="connsiteX6401" fmla="*/ 1258347 w 2593942"/>
                <a:gd name="connsiteY6401" fmla="*/ 510254 h 538123"/>
                <a:gd name="connsiteX6402" fmla="*/ 1260157 w 2593942"/>
                <a:gd name="connsiteY6402" fmla="*/ 518160 h 538123"/>
                <a:gd name="connsiteX6403" fmla="*/ 1254823 w 2593942"/>
                <a:gd name="connsiteY6403" fmla="*/ 516064 h 538123"/>
                <a:gd name="connsiteX6404" fmla="*/ 1254918 w 2593942"/>
                <a:gd name="connsiteY6404" fmla="*/ 514731 h 538123"/>
                <a:gd name="connsiteX6405" fmla="*/ 1254918 w 2593942"/>
                <a:gd name="connsiteY6405" fmla="*/ 514255 h 538123"/>
                <a:gd name="connsiteX6406" fmla="*/ 1249870 w 2593942"/>
                <a:gd name="connsiteY6406" fmla="*/ 511397 h 538123"/>
                <a:gd name="connsiteX6407" fmla="*/ 1243679 w 2593942"/>
                <a:gd name="connsiteY6407" fmla="*/ 511302 h 538123"/>
                <a:gd name="connsiteX6408" fmla="*/ 1236725 w 2593942"/>
                <a:gd name="connsiteY6408" fmla="*/ 516922 h 538123"/>
                <a:gd name="connsiteX6409" fmla="*/ 1231296 w 2593942"/>
                <a:gd name="connsiteY6409" fmla="*/ 511969 h 538123"/>
                <a:gd name="connsiteX6410" fmla="*/ 1232153 w 2593942"/>
                <a:gd name="connsiteY6410" fmla="*/ 512255 h 538123"/>
                <a:gd name="connsiteX6411" fmla="*/ 1233201 w 2593942"/>
                <a:gd name="connsiteY6411" fmla="*/ 512636 h 538123"/>
                <a:gd name="connsiteX6412" fmla="*/ 1236535 w 2593942"/>
                <a:gd name="connsiteY6412" fmla="*/ 512540 h 538123"/>
                <a:gd name="connsiteX6413" fmla="*/ 1236440 w 2593942"/>
                <a:gd name="connsiteY6413" fmla="*/ 512445 h 538123"/>
                <a:gd name="connsiteX6414" fmla="*/ 1235297 w 2593942"/>
                <a:gd name="connsiteY6414" fmla="*/ 509873 h 538123"/>
                <a:gd name="connsiteX6415" fmla="*/ 1227962 w 2593942"/>
                <a:gd name="connsiteY6415" fmla="*/ 507587 h 538123"/>
                <a:gd name="connsiteX6416" fmla="*/ 1218437 w 2593942"/>
                <a:gd name="connsiteY6416" fmla="*/ 510921 h 538123"/>
                <a:gd name="connsiteX6417" fmla="*/ 1222438 w 2593942"/>
                <a:gd name="connsiteY6417" fmla="*/ 504158 h 538123"/>
                <a:gd name="connsiteX6418" fmla="*/ 1219580 w 2593942"/>
                <a:gd name="connsiteY6418" fmla="*/ 504063 h 538123"/>
                <a:gd name="connsiteX6419" fmla="*/ 1217294 w 2593942"/>
                <a:gd name="connsiteY6419" fmla="*/ 503968 h 538123"/>
                <a:gd name="connsiteX6420" fmla="*/ 1211675 w 2593942"/>
                <a:gd name="connsiteY6420" fmla="*/ 501587 h 538123"/>
                <a:gd name="connsiteX6421" fmla="*/ 1207769 w 2593942"/>
                <a:gd name="connsiteY6421" fmla="*/ 503968 h 538123"/>
                <a:gd name="connsiteX6422" fmla="*/ 1204436 w 2593942"/>
                <a:gd name="connsiteY6422" fmla="*/ 500634 h 538123"/>
                <a:gd name="connsiteX6423" fmla="*/ 1203959 w 2593942"/>
                <a:gd name="connsiteY6423" fmla="*/ 502920 h 538123"/>
                <a:gd name="connsiteX6424" fmla="*/ 1200149 w 2593942"/>
                <a:gd name="connsiteY6424" fmla="*/ 505301 h 538123"/>
                <a:gd name="connsiteX6425" fmla="*/ 1198244 w 2593942"/>
                <a:gd name="connsiteY6425" fmla="*/ 503206 h 538123"/>
                <a:gd name="connsiteX6426" fmla="*/ 1197387 w 2593942"/>
                <a:gd name="connsiteY6426" fmla="*/ 502253 h 538123"/>
                <a:gd name="connsiteX6427" fmla="*/ 1194625 w 2593942"/>
                <a:gd name="connsiteY6427" fmla="*/ 501491 h 538123"/>
                <a:gd name="connsiteX6428" fmla="*/ 1191958 w 2593942"/>
                <a:gd name="connsiteY6428" fmla="*/ 505396 h 538123"/>
                <a:gd name="connsiteX6429" fmla="*/ 1185481 w 2593942"/>
                <a:gd name="connsiteY6429" fmla="*/ 507587 h 538123"/>
                <a:gd name="connsiteX6430" fmla="*/ 1178147 w 2593942"/>
                <a:gd name="connsiteY6430" fmla="*/ 503777 h 538123"/>
                <a:gd name="connsiteX6431" fmla="*/ 1170431 w 2593942"/>
                <a:gd name="connsiteY6431" fmla="*/ 501491 h 538123"/>
                <a:gd name="connsiteX6432" fmla="*/ 1165859 w 2593942"/>
                <a:gd name="connsiteY6432" fmla="*/ 502920 h 538123"/>
                <a:gd name="connsiteX6433" fmla="*/ 1164812 w 2593942"/>
                <a:gd name="connsiteY6433" fmla="*/ 503301 h 538123"/>
                <a:gd name="connsiteX6434" fmla="*/ 1162240 w 2593942"/>
                <a:gd name="connsiteY6434" fmla="*/ 510540 h 538123"/>
                <a:gd name="connsiteX6435" fmla="*/ 1160906 w 2593942"/>
                <a:gd name="connsiteY6435" fmla="*/ 510826 h 538123"/>
                <a:gd name="connsiteX6436" fmla="*/ 1158049 w 2593942"/>
                <a:gd name="connsiteY6436" fmla="*/ 511397 h 538123"/>
                <a:gd name="connsiteX6437" fmla="*/ 1151286 w 2593942"/>
                <a:gd name="connsiteY6437" fmla="*/ 508635 h 538123"/>
                <a:gd name="connsiteX6438" fmla="*/ 1159668 w 2593942"/>
                <a:gd name="connsiteY6438" fmla="*/ 503682 h 538123"/>
                <a:gd name="connsiteX6439" fmla="*/ 1159573 w 2593942"/>
                <a:gd name="connsiteY6439" fmla="*/ 503682 h 538123"/>
                <a:gd name="connsiteX6440" fmla="*/ 1154239 w 2593942"/>
                <a:gd name="connsiteY6440" fmla="*/ 497300 h 538123"/>
                <a:gd name="connsiteX6441" fmla="*/ 1151096 w 2593942"/>
                <a:gd name="connsiteY6441" fmla="*/ 496538 h 538123"/>
                <a:gd name="connsiteX6442" fmla="*/ 1149572 w 2593942"/>
                <a:gd name="connsiteY6442" fmla="*/ 498824 h 538123"/>
                <a:gd name="connsiteX6443" fmla="*/ 1151381 w 2593942"/>
                <a:gd name="connsiteY6443" fmla="*/ 501301 h 538123"/>
                <a:gd name="connsiteX6444" fmla="*/ 1151572 w 2593942"/>
                <a:gd name="connsiteY6444" fmla="*/ 502444 h 538123"/>
                <a:gd name="connsiteX6445" fmla="*/ 1149286 w 2593942"/>
                <a:gd name="connsiteY6445" fmla="*/ 507016 h 538123"/>
                <a:gd name="connsiteX6446" fmla="*/ 1149191 w 2593942"/>
                <a:gd name="connsiteY6446" fmla="*/ 512731 h 538123"/>
                <a:gd name="connsiteX6447" fmla="*/ 1151667 w 2593942"/>
                <a:gd name="connsiteY6447" fmla="*/ 517398 h 538123"/>
                <a:gd name="connsiteX6448" fmla="*/ 1162526 w 2593942"/>
                <a:gd name="connsiteY6448" fmla="*/ 514350 h 538123"/>
                <a:gd name="connsiteX6449" fmla="*/ 1173860 w 2593942"/>
                <a:gd name="connsiteY6449" fmla="*/ 519970 h 538123"/>
                <a:gd name="connsiteX6450" fmla="*/ 1168145 w 2593942"/>
                <a:gd name="connsiteY6450" fmla="*/ 519684 h 538123"/>
                <a:gd name="connsiteX6451" fmla="*/ 1167098 w 2593942"/>
                <a:gd name="connsiteY6451" fmla="*/ 518541 h 538123"/>
                <a:gd name="connsiteX6452" fmla="*/ 1166431 w 2593942"/>
                <a:gd name="connsiteY6452" fmla="*/ 517779 h 538123"/>
                <a:gd name="connsiteX6453" fmla="*/ 1157382 w 2593942"/>
                <a:gd name="connsiteY6453" fmla="*/ 519303 h 538123"/>
                <a:gd name="connsiteX6454" fmla="*/ 1155001 w 2593942"/>
                <a:gd name="connsiteY6454" fmla="*/ 520446 h 538123"/>
                <a:gd name="connsiteX6455" fmla="*/ 1149381 w 2593942"/>
                <a:gd name="connsiteY6455" fmla="*/ 523304 h 538123"/>
                <a:gd name="connsiteX6456" fmla="*/ 1142333 w 2593942"/>
                <a:gd name="connsiteY6456" fmla="*/ 519017 h 538123"/>
                <a:gd name="connsiteX6457" fmla="*/ 1138332 w 2593942"/>
                <a:gd name="connsiteY6457" fmla="*/ 518350 h 538123"/>
                <a:gd name="connsiteX6458" fmla="*/ 1128998 w 2593942"/>
                <a:gd name="connsiteY6458" fmla="*/ 514350 h 538123"/>
                <a:gd name="connsiteX6459" fmla="*/ 1128426 w 2593942"/>
                <a:gd name="connsiteY6459" fmla="*/ 507587 h 538123"/>
                <a:gd name="connsiteX6460" fmla="*/ 1127283 w 2593942"/>
                <a:gd name="connsiteY6460" fmla="*/ 511873 h 538123"/>
                <a:gd name="connsiteX6461" fmla="*/ 1126140 w 2593942"/>
                <a:gd name="connsiteY6461" fmla="*/ 512350 h 538123"/>
                <a:gd name="connsiteX6462" fmla="*/ 1122616 w 2593942"/>
                <a:gd name="connsiteY6462" fmla="*/ 519303 h 538123"/>
                <a:gd name="connsiteX6463" fmla="*/ 1117377 w 2593942"/>
                <a:gd name="connsiteY6463" fmla="*/ 523970 h 538123"/>
                <a:gd name="connsiteX6464" fmla="*/ 1115377 w 2593942"/>
                <a:gd name="connsiteY6464" fmla="*/ 525589 h 538123"/>
                <a:gd name="connsiteX6465" fmla="*/ 1115567 w 2593942"/>
                <a:gd name="connsiteY6465" fmla="*/ 520065 h 538123"/>
                <a:gd name="connsiteX6466" fmla="*/ 1119473 w 2593942"/>
                <a:gd name="connsiteY6466" fmla="*/ 517779 h 538123"/>
                <a:gd name="connsiteX6467" fmla="*/ 1121759 w 2593942"/>
                <a:gd name="connsiteY6467" fmla="*/ 516446 h 538123"/>
                <a:gd name="connsiteX6468" fmla="*/ 1118996 w 2593942"/>
                <a:gd name="connsiteY6468" fmla="*/ 511207 h 538123"/>
                <a:gd name="connsiteX6469" fmla="*/ 1111757 w 2593942"/>
                <a:gd name="connsiteY6469" fmla="*/ 509302 h 538123"/>
                <a:gd name="connsiteX6470" fmla="*/ 1103756 w 2593942"/>
                <a:gd name="connsiteY6470" fmla="*/ 512636 h 538123"/>
                <a:gd name="connsiteX6471" fmla="*/ 1096041 w 2593942"/>
                <a:gd name="connsiteY6471" fmla="*/ 512350 h 538123"/>
                <a:gd name="connsiteX6472" fmla="*/ 1095565 w 2593942"/>
                <a:gd name="connsiteY6472" fmla="*/ 514064 h 538123"/>
                <a:gd name="connsiteX6473" fmla="*/ 1097851 w 2593942"/>
                <a:gd name="connsiteY6473" fmla="*/ 517398 h 538123"/>
                <a:gd name="connsiteX6474" fmla="*/ 1096422 w 2593942"/>
                <a:gd name="connsiteY6474" fmla="*/ 519779 h 538123"/>
                <a:gd name="connsiteX6475" fmla="*/ 1093184 w 2593942"/>
                <a:gd name="connsiteY6475" fmla="*/ 519017 h 538123"/>
                <a:gd name="connsiteX6476" fmla="*/ 1093850 w 2593942"/>
                <a:gd name="connsiteY6476" fmla="*/ 515398 h 538123"/>
                <a:gd name="connsiteX6477" fmla="*/ 1085183 w 2593942"/>
                <a:gd name="connsiteY6477" fmla="*/ 513969 h 538123"/>
                <a:gd name="connsiteX6478" fmla="*/ 1084992 w 2593942"/>
                <a:gd name="connsiteY6478" fmla="*/ 515683 h 538123"/>
                <a:gd name="connsiteX6479" fmla="*/ 1084706 w 2593942"/>
                <a:gd name="connsiteY6479" fmla="*/ 518350 h 538123"/>
                <a:gd name="connsiteX6480" fmla="*/ 1078610 w 2593942"/>
                <a:gd name="connsiteY6480" fmla="*/ 515398 h 538123"/>
                <a:gd name="connsiteX6481" fmla="*/ 1076896 w 2593942"/>
                <a:gd name="connsiteY6481" fmla="*/ 517017 h 538123"/>
                <a:gd name="connsiteX6482" fmla="*/ 1074800 w 2593942"/>
                <a:gd name="connsiteY6482" fmla="*/ 518922 h 538123"/>
                <a:gd name="connsiteX6483" fmla="*/ 1067180 w 2593942"/>
                <a:gd name="connsiteY6483" fmla="*/ 518636 h 538123"/>
                <a:gd name="connsiteX6484" fmla="*/ 1067180 w 2593942"/>
                <a:gd name="connsiteY6484" fmla="*/ 518827 h 538123"/>
                <a:gd name="connsiteX6485" fmla="*/ 1066704 w 2593942"/>
                <a:gd name="connsiteY6485" fmla="*/ 524828 h 538123"/>
                <a:gd name="connsiteX6486" fmla="*/ 1052035 w 2593942"/>
                <a:gd name="connsiteY6486" fmla="*/ 524161 h 538123"/>
                <a:gd name="connsiteX6487" fmla="*/ 1051559 w 2593942"/>
                <a:gd name="connsiteY6487" fmla="*/ 524351 h 538123"/>
                <a:gd name="connsiteX6488" fmla="*/ 1045368 w 2593942"/>
                <a:gd name="connsiteY6488" fmla="*/ 526828 h 538123"/>
                <a:gd name="connsiteX6489" fmla="*/ 1048511 w 2593942"/>
                <a:gd name="connsiteY6489" fmla="*/ 521017 h 538123"/>
                <a:gd name="connsiteX6490" fmla="*/ 1048987 w 2593942"/>
                <a:gd name="connsiteY6490" fmla="*/ 518350 h 538123"/>
                <a:gd name="connsiteX6491" fmla="*/ 1048892 w 2593942"/>
                <a:gd name="connsiteY6491" fmla="*/ 512064 h 538123"/>
                <a:gd name="connsiteX6492" fmla="*/ 1048702 w 2593942"/>
                <a:gd name="connsiteY6492" fmla="*/ 511112 h 538123"/>
                <a:gd name="connsiteX6493" fmla="*/ 1046225 w 2593942"/>
                <a:gd name="connsiteY6493" fmla="*/ 511492 h 538123"/>
                <a:gd name="connsiteX6494" fmla="*/ 1046225 w 2593942"/>
                <a:gd name="connsiteY6494" fmla="*/ 512540 h 538123"/>
                <a:gd name="connsiteX6495" fmla="*/ 1046225 w 2593942"/>
                <a:gd name="connsiteY6495" fmla="*/ 512921 h 538123"/>
                <a:gd name="connsiteX6496" fmla="*/ 1041558 w 2593942"/>
                <a:gd name="connsiteY6496" fmla="*/ 513112 h 538123"/>
                <a:gd name="connsiteX6497" fmla="*/ 1041463 w 2593942"/>
                <a:gd name="connsiteY6497" fmla="*/ 512636 h 538123"/>
                <a:gd name="connsiteX6498" fmla="*/ 1041082 w 2593942"/>
                <a:gd name="connsiteY6498" fmla="*/ 511016 h 538123"/>
                <a:gd name="connsiteX6499" fmla="*/ 1039081 w 2593942"/>
                <a:gd name="connsiteY6499" fmla="*/ 510349 h 538123"/>
                <a:gd name="connsiteX6500" fmla="*/ 1038796 w 2593942"/>
                <a:gd name="connsiteY6500" fmla="*/ 511778 h 538123"/>
                <a:gd name="connsiteX6501" fmla="*/ 1032795 w 2593942"/>
                <a:gd name="connsiteY6501" fmla="*/ 513493 h 538123"/>
                <a:gd name="connsiteX6502" fmla="*/ 1031462 w 2593942"/>
                <a:gd name="connsiteY6502" fmla="*/ 513207 h 538123"/>
                <a:gd name="connsiteX6503" fmla="*/ 1030985 w 2593942"/>
                <a:gd name="connsiteY6503" fmla="*/ 507397 h 538123"/>
                <a:gd name="connsiteX6504" fmla="*/ 1033557 w 2593942"/>
                <a:gd name="connsiteY6504" fmla="*/ 502730 h 538123"/>
                <a:gd name="connsiteX6505" fmla="*/ 1036224 w 2593942"/>
                <a:gd name="connsiteY6505" fmla="*/ 498824 h 538123"/>
                <a:gd name="connsiteX6506" fmla="*/ 1029652 w 2593942"/>
                <a:gd name="connsiteY6506" fmla="*/ 497586 h 538123"/>
                <a:gd name="connsiteX6507" fmla="*/ 1027461 w 2593942"/>
                <a:gd name="connsiteY6507" fmla="*/ 502730 h 538123"/>
                <a:gd name="connsiteX6508" fmla="*/ 1021460 w 2593942"/>
                <a:gd name="connsiteY6508" fmla="*/ 501777 h 538123"/>
                <a:gd name="connsiteX6509" fmla="*/ 1015174 w 2593942"/>
                <a:gd name="connsiteY6509" fmla="*/ 497681 h 538123"/>
                <a:gd name="connsiteX6510" fmla="*/ 1010983 w 2593942"/>
                <a:gd name="connsiteY6510" fmla="*/ 497110 h 538123"/>
                <a:gd name="connsiteX6511" fmla="*/ 1009459 w 2593942"/>
                <a:gd name="connsiteY6511" fmla="*/ 496919 h 538123"/>
                <a:gd name="connsiteX6512" fmla="*/ 1007744 w 2593942"/>
                <a:gd name="connsiteY6512" fmla="*/ 501587 h 538123"/>
                <a:gd name="connsiteX6513" fmla="*/ 1008602 w 2593942"/>
                <a:gd name="connsiteY6513" fmla="*/ 509588 h 538123"/>
                <a:gd name="connsiteX6514" fmla="*/ 1003720 w 2593942"/>
                <a:gd name="connsiteY6514" fmla="*/ 513807 h 538123"/>
                <a:gd name="connsiteX6515" fmla="*/ 1005554 w 2593942"/>
                <a:gd name="connsiteY6515" fmla="*/ 512921 h 538123"/>
                <a:gd name="connsiteX6516" fmla="*/ 1011745 w 2593942"/>
                <a:gd name="connsiteY6516" fmla="*/ 515969 h 538123"/>
                <a:gd name="connsiteX6517" fmla="*/ 1014031 w 2593942"/>
                <a:gd name="connsiteY6517" fmla="*/ 518064 h 538123"/>
                <a:gd name="connsiteX6518" fmla="*/ 1014507 w 2593942"/>
                <a:gd name="connsiteY6518" fmla="*/ 518541 h 538123"/>
                <a:gd name="connsiteX6519" fmla="*/ 1014507 w 2593942"/>
                <a:gd name="connsiteY6519" fmla="*/ 521493 h 538123"/>
                <a:gd name="connsiteX6520" fmla="*/ 1005649 w 2593942"/>
                <a:gd name="connsiteY6520" fmla="*/ 521589 h 538123"/>
                <a:gd name="connsiteX6521" fmla="*/ 998696 w 2593942"/>
                <a:gd name="connsiteY6521" fmla="*/ 522160 h 538123"/>
                <a:gd name="connsiteX6522" fmla="*/ 992695 w 2593942"/>
                <a:gd name="connsiteY6522" fmla="*/ 522636 h 538123"/>
                <a:gd name="connsiteX6523" fmla="*/ 994505 w 2593942"/>
                <a:gd name="connsiteY6523" fmla="*/ 518255 h 538123"/>
                <a:gd name="connsiteX6524" fmla="*/ 1000233 w 2593942"/>
                <a:gd name="connsiteY6524" fmla="*/ 515490 h 538123"/>
                <a:gd name="connsiteX6525" fmla="*/ 997553 w 2593942"/>
                <a:gd name="connsiteY6525" fmla="*/ 512350 h 538123"/>
                <a:gd name="connsiteX6526" fmla="*/ 994219 w 2593942"/>
                <a:gd name="connsiteY6526" fmla="*/ 512064 h 538123"/>
                <a:gd name="connsiteX6527" fmla="*/ 990504 w 2593942"/>
                <a:gd name="connsiteY6527" fmla="*/ 511683 h 538123"/>
                <a:gd name="connsiteX6528" fmla="*/ 988504 w 2593942"/>
                <a:gd name="connsiteY6528" fmla="*/ 506539 h 538123"/>
                <a:gd name="connsiteX6529" fmla="*/ 978503 w 2593942"/>
                <a:gd name="connsiteY6529" fmla="*/ 502539 h 538123"/>
                <a:gd name="connsiteX6530" fmla="*/ 979455 w 2593942"/>
                <a:gd name="connsiteY6530" fmla="*/ 503587 h 538123"/>
                <a:gd name="connsiteX6531" fmla="*/ 984694 w 2593942"/>
                <a:gd name="connsiteY6531" fmla="*/ 508159 h 538123"/>
                <a:gd name="connsiteX6532" fmla="*/ 985456 w 2593942"/>
                <a:gd name="connsiteY6532" fmla="*/ 509206 h 538123"/>
                <a:gd name="connsiteX6533" fmla="*/ 983456 w 2593942"/>
                <a:gd name="connsiteY6533" fmla="*/ 513397 h 538123"/>
                <a:gd name="connsiteX6534" fmla="*/ 982503 w 2593942"/>
                <a:gd name="connsiteY6534" fmla="*/ 513683 h 538123"/>
                <a:gd name="connsiteX6535" fmla="*/ 977931 w 2593942"/>
                <a:gd name="connsiteY6535" fmla="*/ 514731 h 538123"/>
                <a:gd name="connsiteX6536" fmla="*/ 972787 w 2593942"/>
                <a:gd name="connsiteY6536" fmla="*/ 514636 h 538123"/>
                <a:gd name="connsiteX6537" fmla="*/ 972216 w 2593942"/>
                <a:gd name="connsiteY6537" fmla="*/ 513588 h 538123"/>
                <a:gd name="connsiteX6538" fmla="*/ 971549 w 2593942"/>
                <a:gd name="connsiteY6538" fmla="*/ 508349 h 538123"/>
                <a:gd name="connsiteX6539" fmla="*/ 965263 w 2593942"/>
                <a:gd name="connsiteY6539" fmla="*/ 505968 h 538123"/>
                <a:gd name="connsiteX6540" fmla="*/ 966691 w 2593942"/>
                <a:gd name="connsiteY6540" fmla="*/ 513588 h 538123"/>
                <a:gd name="connsiteX6541" fmla="*/ 962786 w 2593942"/>
                <a:gd name="connsiteY6541" fmla="*/ 509968 h 538123"/>
                <a:gd name="connsiteX6542" fmla="*/ 960024 w 2593942"/>
                <a:gd name="connsiteY6542" fmla="*/ 501301 h 538123"/>
                <a:gd name="connsiteX6543" fmla="*/ 961167 w 2593942"/>
                <a:gd name="connsiteY6543" fmla="*/ 501015 h 538123"/>
                <a:gd name="connsiteX6544" fmla="*/ 961548 w 2593942"/>
                <a:gd name="connsiteY6544" fmla="*/ 500920 h 538123"/>
                <a:gd name="connsiteX6545" fmla="*/ 959929 w 2593942"/>
                <a:gd name="connsiteY6545" fmla="*/ 499205 h 538123"/>
                <a:gd name="connsiteX6546" fmla="*/ 954976 w 2593942"/>
                <a:gd name="connsiteY6546" fmla="*/ 504349 h 538123"/>
                <a:gd name="connsiteX6547" fmla="*/ 948404 w 2593942"/>
                <a:gd name="connsiteY6547" fmla="*/ 503396 h 538123"/>
                <a:gd name="connsiteX6548" fmla="*/ 946499 w 2593942"/>
                <a:gd name="connsiteY6548" fmla="*/ 503111 h 538123"/>
                <a:gd name="connsiteX6549" fmla="*/ 950118 w 2593942"/>
                <a:gd name="connsiteY6549" fmla="*/ 508254 h 538123"/>
                <a:gd name="connsiteX6550" fmla="*/ 951166 w 2593942"/>
                <a:gd name="connsiteY6550" fmla="*/ 510635 h 538123"/>
                <a:gd name="connsiteX6551" fmla="*/ 945737 w 2593942"/>
                <a:gd name="connsiteY6551" fmla="*/ 513016 h 538123"/>
                <a:gd name="connsiteX6552" fmla="*/ 938593 w 2593942"/>
                <a:gd name="connsiteY6552" fmla="*/ 520255 h 538123"/>
                <a:gd name="connsiteX6553" fmla="*/ 939450 w 2593942"/>
                <a:gd name="connsiteY6553" fmla="*/ 521208 h 538123"/>
                <a:gd name="connsiteX6554" fmla="*/ 940212 w 2593942"/>
                <a:gd name="connsiteY6554" fmla="*/ 521970 h 538123"/>
                <a:gd name="connsiteX6555" fmla="*/ 946118 w 2593942"/>
                <a:gd name="connsiteY6555" fmla="*/ 521208 h 538123"/>
                <a:gd name="connsiteX6556" fmla="*/ 951642 w 2593942"/>
                <a:gd name="connsiteY6556" fmla="*/ 521494 h 538123"/>
                <a:gd name="connsiteX6557" fmla="*/ 949547 w 2593942"/>
                <a:gd name="connsiteY6557" fmla="*/ 525018 h 538123"/>
                <a:gd name="connsiteX6558" fmla="*/ 941641 w 2593942"/>
                <a:gd name="connsiteY6558" fmla="*/ 527875 h 538123"/>
                <a:gd name="connsiteX6559" fmla="*/ 939545 w 2593942"/>
                <a:gd name="connsiteY6559" fmla="*/ 528256 h 538123"/>
                <a:gd name="connsiteX6560" fmla="*/ 932973 w 2593942"/>
                <a:gd name="connsiteY6560" fmla="*/ 526447 h 538123"/>
                <a:gd name="connsiteX6561" fmla="*/ 915923 w 2593942"/>
                <a:gd name="connsiteY6561" fmla="*/ 524447 h 538123"/>
                <a:gd name="connsiteX6562" fmla="*/ 903160 w 2593942"/>
                <a:gd name="connsiteY6562" fmla="*/ 518255 h 538123"/>
                <a:gd name="connsiteX6563" fmla="*/ 887729 w 2593942"/>
                <a:gd name="connsiteY6563" fmla="*/ 519017 h 538123"/>
                <a:gd name="connsiteX6564" fmla="*/ 885348 w 2593942"/>
                <a:gd name="connsiteY6564" fmla="*/ 523018 h 538123"/>
                <a:gd name="connsiteX6565" fmla="*/ 880681 w 2593942"/>
                <a:gd name="connsiteY6565" fmla="*/ 522351 h 538123"/>
                <a:gd name="connsiteX6566" fmla="*/ 883919 w 2593942"/>
                <a:gd name="connsiteY6566" fmla="*/ 517970 h 538123"/>
                <a:gd name="connsiteX6567" fmla="*/ 883348 w 2593942"/>
                <a:gd name="connsiteY6567" fmla="*/ 517970 h 538123"/>
                <a:gd name="connsiteX6568" fmla="*/ 873442 w 2593942"/>
                <a:gd name="connsiteY6568" fmla="*/ 518446 h 538123"/>
                <a:gd name="connsiteX6569" fmla="*/ 867441 w 2593942"/>
                <a:gd name="connsiteY6569" fmla="*/ 516541 h 538123"/>
                <a:gd name="connsiteX6570" fmla="*/ 867060 w 2593942"/>
                <a:gd name="connsiteY6570" fmla="*/ 514064 h 538123"/>
                <a:gd name="connsiteX6571" fmla="*/ 870775 w 2593942"/>
                <a:gd name="connsiteY6571" fmla="*/ 507016 h 538123"/>
                <a:gd name="connsiteX6572" fmla="*/ 874966 w 2593942"/>
                <a:gd name="connsiteY6572" fmla="*/ 505111 h 538123"/>
                <a:gd name="connsiteX6573" fmla="*/ 875918 w 2593942"/>
                <a:gd name="connsiteY6573" fmla="*/ 510254 h 538123"/>
                <a:gd name="connsiteX6574" fmla="*/ 872489 w 2593942"/>
                <a:gd name="connsiteY6574" fmla="*/ 512826 h 538123"/>
                <a:gd name="connsiteX6575" fmla="*/ 876204 w 2593942"/>
                <a:gd name="connsiteY6575" fmla="*/ 512731 h 538123"/>
                <a:gd name="connsiteX6576" fmla="*/ 879824 w 2593942"/>
                <a:gd name="connsiteY6576" fmla="*/ 506158 h 538123"/>
                <a:gd name="connsiteX6577" fmla="*/ 874585 w 2593942"/>
                <a:gd name="connsiteY6577" fmla="*/ 500253 h 538123"/>
                <a:gd name="connsiteX6578" fmla="*/ 865060 w 2593942"/>
                <a:gd name="connsiteY6578" fmla="*/ 498253 h 538123"/>
                <a:gd name="connsiteX6579" fmla="*/ 864869 w 2593942"/>
                <a:gd name="connsiteY6579" fmla="*/ 500634 h 538123"/>
                <a:gd name="connsiteX6580" fmla="*/ 864583 w 2593942"/>
                <a:gd name="connsiteY6580" fmla="*/ 504063 h 538123"/>
                <a:gd name="connsiteX6581" fmla="*/ 856773 w 2593942"/>
                <a:gd name="connsiteY6581" fmla="*/ 509778 h 538123"/>
                <a:gd name="connsiteX6582" fmla="*/ 857154 w 2593942"/>
                <a:gd name="connsiteY6582" fmla="*/ 510349 h 538123"/>
                <a:gd name="connsiteX6583" fmla="*/ 858678 w 2593942"/>
                <a:gd name="connsiteY6583" fmla="*/ 512540 h 538123"/>
                <a:gd name="connsiteX6584" fmla="*/ 865631 w 2593942"/>
                <a:gd name="connsiteY6584" fmla="*/ 510064 h 538123"/>
                <a:gd name="connsiteX6585" fmla="*/ 864774 w 2593942"/>
                <a:gd name="connsiteY6585" fmla="*/ 512826 h 538123"/>
                <a:gd name="connsiteX6586" fmla="*/ 863250 w 2593942"/>
                <a:gd name="connsiteY6586" fmla="*/ 517493 h 538123"/>
                <a:gd name="connsiteX6587" fmla="*/ 859631 w 2593942"/>
                <a:gd name="connsiteY6587" fmla="*/ 531400 h 538123"/>
                <a:gd name="connsiteX6588" fmla="*/ 856678 w 2593942"/>
                <a:gd name="connsiteY6588" fmla="*/ 532257 h 538123"/>
                <a:gd name="connsiteX6589" fmla="*/ 854201 w 2593942"/>
                <a:gd name="connsiteY6589" fmla="*/ 533019 h 538123"/>
                <a:gd name="connsiteX6590" fmla="*/ 853916 w 2593942"/>
                <a:gd name="connsiteY6590" fmla="*/ 527113 h 538123"/>
                <a:gd name="connsiteX6591" fmla="*/ 852582 w 2593942"/>
                <a:gd name="connsiteY6591" fmla="*/ 527018 h 538123"/>
                <a:gd name="connsiteX6592" fmla="*/ 847248 w 2593942"/>
                <a:gd name="connsiteY6592" fmla="*/ 529018 h 538123"/>
                <a:gd name="connsiteX6593" fmla="*/ 845438 w 2593942"/>
                <a:gd name="connsiteY6593" fmla="*/ 529590 h 538123"/>
                <a:gd name="connsiteX6594" fmla="*/ 834485 w 2593942"/>
                <a:gd name="connsiteY6594" fmla="*/ 529399 h 538123"/>
                <a:gd name="connsiteX6595" fmla="*/ 830770 w 2593942"/>
                <a:gd name="connsiteY6595" fmla="*/ 530257 h 538123"/>
                <a:gd name="connsiteX6596" fmla="*/ 826579 w 2593942"/>
                <a:gd name="connsiteY6596" fmla="*/ 531305 h 538123"/>
                <a:gd name="connsiteX6597" fmla="*/ 825055 w 2593942"/>
                <a:gd name="connsiteY6597" fmla="*/ 524065 h 538123"/>
                <a:gd name="connsiteX6598" fmla="*/ 826293 w 2593942"/>
                <a:gd name="connsiteY6598" fmla="*/ 525018 h 538123"/>
                <a:gd name="connsiteX6599" fmla="*/ 832008 w 2593942"/>
                <a:gd name="connsiteY6599" fmla="*/ 526732 h 538123"/>
                <a:gd name="connsiteX6600" fmla="*/ 834675 w 2593942"/>
                <a:gd name="connsiteY6600" fmla="*/ 524542 h 538123"/>
                <a:gd name="connsiteX6601" fmla="*/ 841438 w 2593942"/>
                <a:gd name="connsiteY6601" fmla="*/ 522065 h 538123"/>
                <a:gd name="connsiteX6602" fmla="*/ 833341 w 2593942"/>
                <a:gd name="connsiteY6602" fmla="*/ 519970 h 538123"/>
                <a:gd name="connsiteX6603" fmla="*/ 830484 w 2593942"/>
                <a:gd name="connsiteY6603" fmla="*/ 519493 h 538123"/>
                <a:gd name="connsiteX6604" fmla="*/ 822864 w 2593942"/>
                <a:gd name="connsiteY6604" fmla="*/ 525685 h 538123"/>
                <a:gd name="connsiteX6605" fmla="*/ 822388 w 2593942"/>
                <a:gd name="connsiteY6605" fmla="*/ 526161 h 538123"/>
                <a:gd name="connsiteX6606" fmla="*/ 819149 w 2593942"/>
                <a:gd name="connsiteY6606" fmla="*/ 529685 h 538123"/>
                <a:gd name="connsiteX6607" fmla="*/ 818959 w 2593942"/>
                <a:gd name="connsiteY6607" fmla="*/ 524256 h 538123"/>
                <a:gd name="connsiteX6608" fmla="*/ 820102 w 2593942"/>
                <a:gd name="connsiteY6608" fmla="*/ 523494 h 538123"/>
                <a:gd name="connsiteX6609" fmla="*/ 820864 w 2593942"/>
                <a:gd name="connsiteY6609" fmla="*/ 523018 h 538123"/>
                <a:gd name="connsiteX6610" fmla="*/ 812958 w 2593942"/>
                <a:gd name="connsiteY6610" fmla="*/ 517017 h 538123"/>
                <a:gd name="connsiteX6611" fmla="*/ 811434 w 2593942"/>
                <a:gd name="connsiteY6611" fmla="*/ 517970 h 538123"/>
                <a:gd name="connsiteX6612" fmla="*/ 808005 w 2593942"/>
                <a:gd name="connsiteY6612" fmla="*/ 519970 h 538123"/>
                <a:gd name="connsiteX6613" fmla="*/ 803052 w 2593942"/>
                <a:gd name="connsiteY6613" fmla="*/ 515398 h 538123"/>
                <a:gd name="connsiteX6614" fmla="*/ 795813 w 2593942"/>
                <a:gd name="connsiteY6614" fmla="*/ 515112 h 538123"/>
                <a:gd name="connsiteX6615" fmla="*/ 798289 w 2593942"/>
                <a:gd name="connsiteY6615" fmla="*/ 523494 h 538123"/>
                <a:gd name="connsiteX6616" fmla="*/ 807910 w 2593942"/>
                <a:gd name="connsiteY6616" fmla="*/ 525589 h 538123"/>
                <a:gd name="connsiteX6617" fmla="*/ 808481 w 2593942"/>
                <a:gd name="connsiteY6617" fmla="*/ 522637 h 538123"/>
                <a:gd name="connsiteX6618" fmla="*/ 808577 w 2593942"/>
                <a:gd name="connsiteY6618" fmla="*/ 522161 h 538123"/>
                <a:gd name="connsiteX6619" fmla="*/ 812101 w 2593942"/>
                <a:gd name="connsiteY6619" fmla="*/ 523113 h 538123"/>
                <a:gd name="connsiteX6620" fmla="*/ 812006 w 2593942"/>
                <a:gd name="connsiteY6620" fmla="*/ 523780 h 538123"/>
                <a:gd name="connsiteX6621" fmla="*/ 810672 w 2593942"/>
                <a:gd name="connsiteY6621" fmla="*/ 530638 h 538123"/>
                <a:gd name="connsiteX6622" fmla="*/ 803719 w 2593942"/>
                <a:gd name="connsiteY6622" fmla="*/ 532257 h 538123"/>
                <a:gd name="connsiteX6623" fmla="*/ 801433 w 2593942"/>
                <a:gd name="connsiteY6623" fmla="*/ 531876 h 538123"/>
                <a:gd name="connsiteX6624" fmla="*/ 799718 w 2593942"/>
                <a:gd name="connsiteY6624" fmla="*/ 525399 h 538123"/>
                <a:gd name="connsiteX6625" fmla="*/ 791051 w 2593942"/>
                <a:gd name="connsiteY6625" fmla="*/ 526637 h 538123"/>
                <a:gd name="connsiteX6626" fmla="*/ 789622 w 2593942"/>
                <a:gd name="connsiteY6626" fmla="*/ 519970 h 538123"/>
                <a:gd name="connsiteX6627" fmla="*/ 782668 w 2593942"/>
                <a:gd name="connsiteY6627" fmla="*/ 521684 h 538123"/>
                <a:gd name="connsiteX6628" fmla="*/ 776096 w 2593942"/>
                <a:gd name="connsiteY6628" fmla="*/ 528733 h 538123"/>
                <a:gd name="connsiteX6629" fmla="*/ 773048 w 2593942"/>
                <a:gd name="connsiteY6629" fmla="*/ 527590 h 538123"/>
                <a:gd name="connsiteX6630" fmla="*/ 771524 w 2593942"/>
                <a:gd name="connsiteY6630" fmla="*/ 526447 h 538123"/>
                <a:gd name="connsiteX6631" fmla="*/ 771524 w 2593942"/>
                <a:gd name="connsiteY6631" fmla="*/ 525875 h 538123"/>
                <a:gd name="connsiteX6632" fmla="*/ 774382 w 2593942"/>
                <a:gd name="connsiteY6632" fmla="*/ 524542 h 538123"/>
                <a:gd name="connsiteX6633" fmla="*/ 776763 w 2593942"/>
                <a:gd name="connsiteY6633" fmla="*/ 520541 h 538123"/>
                <a:gd name="connsiteX6634" fmla="*/ 775334 w 2593942"/>
                <a:gd name="connsiteY6634" fmla="*/ 520351 h 538123"/>
                <a:gd name="connsiteX6635" fmla="*/ 767238 w 2593942"/>
                <a:gd name="connsiteY6635" fmla="*/ 519398 h 538123"/>
                <a:gd name="connsiteX6636" fmla="*/ 752474 w 2593942"/>
                <a:gd name="connsiteY6636" fmla="*/ 515874 h 538123"/>
                <a:gd name="connsiteX6637" fmla="*/ 759428 w 2593942"/>
                <a:gd name="connsiteY6637" fmla="*/ 512731 h 538123"/>
                <a:gd name="connsiteX6638" fmla="*/ 762952 w 2593942"/>
                <a:gd name="connsiteY6638" fmla="*/ 508635 h 538123"/>
                <a:gd name="connsiteX6639" fmla="*/ 765809 w 2593942"/>
                <a:gd name="connsiteY6639" fmla="*/ 516160 h 538123"/>
                <a:gd name="connsiteX6640" fmla="*/ 766381 w 2593942"/>
                <a:gd name="connsiteY6640" fmla="*/ 515969 h 538123"/>
                <a:gd name="connsiteX6641" fmla="*/ 768857 w 2593942"/>
                <a:gd name="connsiteY6641" fmla="*/ 514350 h 538123"/>
                <a:gd name="connsiteX6642" fmla="*/ 769048 w 2593942"/>
                <a:gd name="connsiteY6642" fmla="*/ 509968 h 538123"/>
                <a:gd name="connsiteX6643" fmla="*/ 768286 w 2593942"/>
                <a:gd name="connsiteY6643" fmla="*/ 501205 h 538123"/>
                <a:gd name="connsiteX6644" fmla="*/ 766571 w 2593942"/>
                <a:gd name="connsiteY6644" fmla="*/ 503301 h 538123"/>
                <a:gd name="connsiteX6645" fmla="*/ 763333 w 2593942"/>
                <a:gd name="connsiteY6645" fmla="*/ 506921 h 538123"/>
                <a:gd name="connsiteX6646" fmla="*/ 757046 w 2593942"/>
                <a:gd name="connsiteY6646" fmla="*/ 510730 h 538123"/>
                <a:gd name="connsiteX6647" fmla="*/ 745331 w 2593942"/>
                <a:gd name="connsiteY6647" fmla="*/ 512540 h 538123"/>
                <a:gd name="connsiteX6648" fmla="*/ 745616 w 2593942"/>
                <a:gd name="connsiteY6648" fmla="*/ 515493 h 538123"/>
                <a:gd name="connsiteX6649" fmla="*/ 745902 w 2593942"/>
                <a:gd name="connsiteY6649" fmla="*/ 518922 h 538123"/>
                <a:gd name="connsiteX6650" fmla="*/ 750664 w 2593942"/>
                <a:gd name="connsiteY6650" fmla="*/ 518827 h 538123"/>
                <a:gd name="connsiteX6651" fmla="*/ 744283 w 2593942"/>
                <a:gd name="connsiteY6651" fmla="*/ 520446 h 538123"/>
                <a:gd name="connsiteX6652" fmla="*/ 746093 w 2593942"/>
                <a:gd name="connsiteY6652" fmla="*/ 523304 h 538123"/>
                <a:gd name="connsiteX6653" fmla="*/ 746664 w 2593942"/>
                <a:gd name="connsiteY6653" fmla="*/ 524161 h 538123"/>
                <a:gd name="connsiteX6654" fmla="*/ 753712 w 2593942"/>
                <a:gd name="connsiteY6654" fmla="*/ 522827 h 538123"/>
                <a:gd name="connsiteX6655" fmla="*/ 760666 w 2593942"/>
                <a:gd name="connsiteY6655" fmla="*/ 522351 h 538123"/>
                <a:gd name="connsiteX6656" fmla="*/ 764857 w 2593942"/>
                <a:gd name="connsiteY6656" fmla="*/ 528256 h 538123"/>
                <a:gd name="connsiteX6657" fmla="*/ 759332 w 2593942"/>
                <a:gd name="connsiteY6657" fmla="*/ 526828 h 538123"/>
                <a:gd name="connsiteX6658" fmla="*/ 752951 w 2593942"/>
                <a:gd name="connsiteY6658" fmla="*/ 529209 h 538123"/>
                <a:gd name="connsiteX6659" fmla="*/ 744664 w 2593942"/>
                <a:gd name="connsiteY6659" fmla="*/ 529304 h 538123"/>
                <a:gd name="connsiteX6660" fmla="*/ 742949 w 2593942"/>
                <a:gd name="connsiteY6660" fmla="*/ 528352 h 538123"/>
                <a:gd name="connsiteX6661" fmla="*/ 735615 w 2593942"/>
                <a:gd name="connsiteY6661" fmla="*/ 529780 h 538123"/>
                <a:gd name="connsiteX6662" fmla="*/ 734567 w 2593942"/>
                <a:gd name="connsiteY6662" fmla="*/ 534829 h 538123"/>
                <a:gd name="connsiteX6663" fmla="*/ 731519 w 2593942"/>
                <a:gd name="connsiteY6663" fmla="*/ 530542 h 538123"/>
                <a:gd name="connsiteX6664" fmla="*/ 733805 w 2593942"/>
                <a:gd name="connsiteY6664" fmla="*/ 524256 h 538123"/>
                <a:gd name="connsiteX6665" fmla="*/ 726947 w 2593942"/>
                <a:gd name="connsiteY6665" fmla="*/ 521780 h 538123"/>
                <a:gd name="connsiteX6666" fmla="*/ 716660 w 2593942"/>
                <a:gd name="connsiteY6666" fmla="*/ 525399 h 538123"/>
                <a:gd name="connsiteX6667" fmla="*/ 705611 w 2593942"/>
                <a:gd name="connsiteY6667" fmla="*/ 520541 h 538123"/>
                <a:gd name="connsiteX6668" fmla="*/ 708755 w 2593942"/>
                <a:gd name="connsiteY6668" fmla="*/ 518922 h 538123"/>
                <a:gd name="connsiteX6669" fmla="*/ 703992 w 2593942"/>
                <a:gd name="connsiteY6669" fmla="*/ 518636 h 538123"/>
                <a:gd name="connsiteX6670" fmla="*/ 703325 w 2593942"/>
                <a:gd name="connsiteY6670" fmla="*/ 517970 h 538123"/>
                <a:gd name="connsiteX6671" fmla="*/ 697801 w 2593942"/>
                <a:gd name="connsiteY6671" fmla="*/ 518255 h 538123"/>
                <a:gd name="connsiteX6672" fmla="*/ 695324 w 2593942"/>
                <a:gd name="connsiteY6672" fmla="*/ 522827 h 538123"/>
                <a:gd name="connsiteX6673" fmla="*/ 684085 w 2593942"/>
                <a:gd name="connsiteY6673" fmla="*/ 523113 h 538123"/>
                <a:gd name="connsiteX6674" fmla="*/ 677131 w 2593942"/>
                <a:gd name="connsiteY6674" fmla="*/ 513112 h 538123"/>
                <a:gd name="connsiteX6675" fmla="*/ 667702 w 2593942"/>
                <a:gd name="connsiteY6675" fmla="*/ 510635 h 538123"/>
                <a:gd name="connsiteX6676" fmla="*/ 662368 w 2593942"/>
                <a:gd name="connsiteY6676" fmla="*/ 512064 h 538123"/>
                <a:gd name="connsiteX6677" fmla="*/ 655033 w 2593942"/>
                <a:gd name="connsiteY6677" fmla="*/ 500634 h 538123"/>
                <a:gd name="connsiteX6678" fmla="*/ 655414 w 2593942"/>
                <a:gd name="connsiteY6678" fmla="*/ 496443 h 538123"/>
                <a:gd name="connsiteX6679" fmla="*/ 661510 w 2593942"/>
                <a:gd name="connsiteY6679" fmla="*/ 499205 h 538123"/>
                <a:gd name="connsiteX6680" fmla="*/ 665606 w 2593942"/>
                <a:gd name="connsiteY6680" fmla="*/ 502063 h 538123"/>
                <a:gd name="connsiteX6681" fmla="*/ 670083 w 2593942"/>
                <a:gd name="connsiteY6681" fmla="*/ 501682 h 538123"/>
                <a:gd name="connsiteX6682" fmla="*/ 671512 w 2593942"/>
                <a:gd name="connsiteY6682" fmla="*/ 499777 h 538123"/>
                <a:gd name="connsiteX6683" fmla="*/ 673703 w 2593942"/>
                <a:gd name="connsiteY6683" fmla="*/ 499205 h 538123"/>
                <a:gd name="connsiteX6684" fmla="*/ 677227 w 2593942"/>
                <a:gd name="connsiteY6684" fmla="*/ 498538 h 538123"/>
                <a:gd name="connsiteX6685" fmla="*/ 686085 w 2593942"/>
                <a:gd name="connsiteY6685" fmla="*/ 498824 h 538123"/>
                <a:gd name="connsiteX6686" fmla="*/ 690466 w 2593942"/>
                <a:gd name="connsiteY6686" fmla="*/ 497681 h 538123"/>
                <a:gd name="connsiteX6687" fmla="*/ 692943 w 2593942"/>
                <a:gd name="connsiteY6687" fmla="*/ 499967 h 538123"/>
                <a:gd name="connsiteX6688" fmla="*/ 695229 w 2593942"/>
                <a:gd name="connsiteY6688" fmla="*/ 495109 h 538123"/>
                <a:gd name="connsiteX6689" fmla="*/ 691800 w 2593942"/>
                <a:gd name="connsiteY6689" fmla="*/ 492442 h 538123"/>
                <a:gd name="connsiteX6690" fmla="*/ 704183 w 2593942"/>
                <a:gd name="connsiteY6690" fmla="*/ 495300 h 538123"/>
                <a:gd name="connsiteX6691" fmla="*/ 707612 w 2593942"/>
                <a:gd name="connsiteY6691" fmla="*/ 497110 h 538123"/>
                <a:gd name="connsiteX6692" fmla="*/ 718089 w 2593942"/>
                <a:gd name="connsiteY6692" fmla="*/ 495014 h 538123"/>
                <a:gd name="connsiteX6693" fmla="*/ 726471 w 2593942"/>
                <a:gd name="connsiteY6693" fmla="*/ 498729 h 538123"/>
                <a:gd name="connsiteX6694" fmla="*/ 731710 w 2593942"/>
                <a:gd name="connsiteY6694" fmla="*/ 493205 h 538123"/>
                <a:gd name="connsiteX6695" fmla="*/ 739139 w 2593942"/>
                <a:gd name="connsiteY6695" fmla="*/ 495109 h 538123"/>
                <a:gd name="connsiteX6696" fmla="*/ 740187 w 2593942"/>
                <a:gd name="connsiteY6696" fmla="*/ 498729 h 538123"/>
                <a:gd name="connsiteX6697" fmla="*/ 745902 w 2593942"/>
                <a:gd name="connsiteY6697" fmla="*/ 499110 h 538123"/>
                <a:gd name="connsiteX6698" fmla="*/ 747331 w 2593942"/>
                <a:gd name="connsiteY6698" fmla="*/ 499586 h 538123"/>
                <a:gd name="connsiteX6699" fmla="*/ 748760 w 2593942"/>
                <a:gd name="connsiteY6699" fmla="*/ 500063 h 538123"/>
                <a:gd name="connsiteX6700" fmla="*/ 753331 w 2593942"/>
                <a:gd name="connsiteY6700" fmla="*/ 499110 h 538123"/>
                <a:gd name="connsiteX6701" fmla="*/ 759237 w 2593942"/>
                <a:gd name="connsiteY6701" fmla="*/ 492823 h 538123"/>
                <a:gd name="connsiteX6702" fmla="*/ 754760 w 2593942"/>
                <a:gd name="connsiteY6702" fmla="*/ 487966 h 538123"/>
                <a:gd name="connsiteX6703" fmla="*/ 746474 w 2593942"/>
                <a:gd name="connsiteY6703" fmla="*/ 487680 h 538123"/>
                <a:gd name="connsiteX6704" fmla="*/ 740378 w 2593942"/>
                <a:gd name="connsiteY6704" fmla="*/ 485013 h 538123"/>
                <a:gd name="connsiteX6705" fmla="*/ 735615 w 2593942"/>
                <a:gd name="connsiteY6705" fmla="*/ 489013 h 538123"/>
                <a:gd name="connsiteX6706" fmla="*/ 731138 w 2593942"/>
                <a:gd name="connsiteY6706" fmla="*/ 485299 h 538123"/>
                <a:gd name="connsiteX6707" fmla="*/ 723423 w 2593942"/>
                <a:gd name="connsiteY6707" fmla="*/ 491204 h 538123"/>
                <a:gd name="connsiteX6708" fmla="*/ 721232 w 2593942"/>
                <a:gd name="connsiteY6708" fmla="*/ 488537 h 538123"/>
                <a:gd name="connsiteX6709" fmla="*/ 721042 w 2593942"/>
                <a:gd name="connsiteY6709" fmla="*/ 482155 h 538123"/>
                <a:gd name="connsiteX6710" fmla="*/ 710850 w 2593942"/>
                <a:gd name="connsiteY6710" fmla="*/ 480631 h 538123"/>
                <a:gd name="connsiteX6711" fmla="*/ 702373 w 2593942"/>
                <a:gd name="connsiteY6711" fmla="*/ 483680 h 538123"/>
                <a:gd name="connsiteX6712" fmla="*/ 685418 w 2593942"/>
                <a:gd name="connsiteY6712" fmla="*/ 483108 h 538123"/>
                <a:gd name="connsiteX6713" fmla="*/ 681037 w 2593942"/>
                <a:gd name="connsiteY6713" fmla="*/ 493490 h 538123"/>
                <a:gd name="connsiteX6714" fmla="*/ 680560 w 2593942"/>
                <a:gd name="connsiteY6714" fmla="*/ 494729 h 538123"/>
                <a:gd name="connsiteX6715" fmla="*/ 675131 w 2593942"/>
                <a:gd name="connsiteY6715" fmla="*/ 494919 h 538123"/>
                <a:gd name="connsiteX6716" fmla="*/ 675131 w 2593942"/>
                <a:gd name="connsiteY6716" fmla="*/ 485489 h 538123"/>
                <a:gd name="connsiteX6717" fmla="*/ 671893 w 2593942"/>
                <a:gd name="connsiteY6717" fmla="*/ 484727 h 538123"/>
                <a:gd name="connsiteX6718" fmla="*/ 667892 w 2593942"/>
                <a:gd name="connsiteY6718" fmla="*/ 483775 h 538123"/>
                <a:gd name="connsiteX6719" fmla="*/ 657701 w 2593942"/>
                <a:gd name="connsiteY6719" fmla="*/ 483870 h 538123"/>
                <a:gd name="connsiteX6720" fmla="*/ 649604 w 2593942"/>
                <a:gd name="connsiteY6720" fmla="*/ 487108 h 538123"/>
                <a:gd name="connsiteX6721" fmla="*/ 641794 w 2593942"/>
                <a:gd name="connsiteY6721" fmla="*/ 485489 h 538123"/>
                <a:gd name="connsiteX6722" fmla="*/ 632459 w 2593942"/>
                <a:gd name="connsiteY6722" fmla="*/ 488728 h 538123"/>
                <a:gd name="connsiteX6723" fmla="*/ 629983 w 2593942"/>
                <a:gd name="connsiteY6723" fmla="*/ 492633 h 538123"/>
                <a:gd name="connsiteX6724" fmla="*/ 625125 w 2593942"/>
                <a:gd name="connsiteY6724" fmla="*/ 491204 h 538123"/>
                <a:gd name="connsiteX6725" fmla="*/ 625506 w 2593942"/>
                <a:gd name="connsiteY6725" fmla="*/ 490823 h 538123"/>
                <a:gd name="connsiteX6726" fmla="*/ 629030 w 2593942"/>
                <a:gd name="connsiteY6726" fmla="*/ 487775 h 538123"/>
                <a:gd name="connsiteX6727" fmla="*/ 628935 w 2593942"/>
                <a:gd name="connsiteY6727" fmla="*/ 485108 h 538123"/>
                <a:gd name="connsiteX6728" fmla="*/ 625697 w 2593942"/>
                <a:gd name="connsiteY6728" fmla="*/ 484537 h 538123"/>
                <a:gd name="connsiteX6729" fmla="*/ 622934 w 2593942"/>
                <a:gd name="connsiteY6729" fmla="*/ 489204 h 538123"/>
                <a:gd name="connsiteX6730" fmla="*/ 608075 w 2593942"/>
                <a:gd name="connsiteY6730" fmla="*/ 487299 h 538123"/>
                <a:gd name="connsiteX6731" fmla="*/ 594169 w 2593942"/>
                <a:gd name="connsiteY6731" fmla="*/ 491299 h 538123"/>
                <a:gd name="connsiteX6732" fmla="*/ 585025 w 2593942"/>
                <a:gd name="connsiteY6732" fmla="*/ 494538 h 538123"/>
                <a:gd name="connsiteX6733" fmla="*/ 583596 w 2593942"/>
                <a:gd name="connsiteY6733" fmla="*/ 494824 h 538123"/>
                <a:gd name="connsiteX6734" fmla="*/ 576833 w 2593942"/>
                <a:gd name="connsiteY6734" fmla="*/ 493014 h 538123"/>
                <a:gd name="connsiteX6735" fmla="*/ 578071 w 2593942"/>
                <a:gd name="connsiteY6735" fmla="*/ 489013 h 538123"/>
                <a:gd name="connsiteX6736" fmla="*/ 577881 w 2593942"/>
                <a:gd name="connsiteY6736" fmla="*/ 488347 h 538123"/>
                <a:gd name="connsiteX6737" fmla="*/ 572928 w 2593942"/>
                <a:gd name="connsiteY6737" fmla="*/ 486823 h 538123"/>
                <a:gd name="connsiteX6738" fmla="*/ 563498 w 2593942"/>
                <a:gd name="connsiteY6738" fmla="*/ 489585 h 538123"/>
                <a:gd name="connsiteX6739" fmla="*/ 556736 w 2593942"/>
                <a:gd name="connsiteY6739" fmla="*/ 489395 h 538123"/>
                <a:gd name="connsiteX6740" fmla="*/ 542258 w 2593942"/>
                <a:gd name="connsiteY6740" fmla="*/ 493776 h 538123"/>
                <a:gd name="connsiteX6741" fmla="*/ 538067 w 2593942"/>
                <a:gd name="connsiteY6741" fmla="*/ 486632 h 538123"/>
                <a:gd name="connsiteX6742" fmla="*/ 537876 w 2593942"/>
                <a:gd name="connsiteY6742" fmla="*/ 486346 h 538123"/>
                <a:gd name="connsiteX6743" fmla="*/ 531208 w 2593942"/>
                <a:gd name="connsiteY6743" fmla="*/ 488823 h 538123"/>
                <a:gd name="connsiteX6744" fmla="*/ 519969 w 2593942"/>
                <a:gd name="connsiteY6744" fmla="*/ 492062 h 538123"/>
                <a:gd name="connsiteX6745" fmla="*/ 514444 w 2593942"/>
                <a:gd name="connsiteY6745" fmla="*/ 493205 h 538123"/>
                <a:gd name="connsiteX6746" fmla="*/ 506539 w 2593942"/>
                <a:gd name="connsiteY6746" fmla="*/ 491966 h 538123"/>
                <a:gd name="connsiteX6747" fmla="*/ 503681 w 2593942"/>
                <a:gd name="connsiteY6747" fmla="*/ 493014 h 538123"/>
                <a:gd name="connsiteX6748" fmla="*/ 501395 w 2593942"/>
                <a:gd name="connsiteY6748" fmla="*/ 487204 h 538123"/>
                <a:gd name="connsiteX6749" fmla="*/ 501110 w 2593942"/>
                <a:gd name="connsiteY6749" fmla="*/ 487489 h 538123"/>
                <a:gd name="connsiteX6750" fmla="*/ 499204 w 2593942"/>
                <a:gd name="connsiteY6750" fmla="*/ 489585 h 538123"/>
                <a:gd name="connsiteX6751" fmla="*/ 500824 w 2593942"/>
                <a:gd name="connsiteY6751" fmla="*/ 495871 h 538123"/>
                <a:gd name="connsiteX6752" fmla="*/ 495871 w 2593942"/>
                <a:gd name="connsiteY6752" fmla="*/ 496919 h 538123"/>
                <a:gd name="connsiteX6753" fmla="*/ 493108 w 2593942"/>
                <a:gd name="connsiteY6753" fmla="*/ 494538 h 538123"/>
                <a:gd name="connsiteX6754" fmla="*/ 491870 w 2593942"/>
                <a:gd name="connsiteY6754" fmla="*/ 492919 h 538123"/>
                <a:gd name="connsiteX6755" fmla="*/ 487489 w 2593942"/>
                <a:gd name="connsiteY6755" fmla="*/ 490252 h 538123"/>
                <a:gd name="connsiteX6756" fmla="*/ 479107 w 2593942"/>
                <a:gd name="connsiteY6756" fmla="*/ 492538 h 538123"/>
                <a:gd name="connsiteX6757" fmla="*/ 467105 w 2593942"/>
                <a:gd name="connsiteY6757" fmla="*/ 490918 h 538123"/>
                <a:gd name="connsiteX6758" fmla="*/ 459676 w 2593942"/>
                <a:gd name="connsiteY6758" fmla="*/ 490252 h 538123"/>
                <a:gd name="connsiteX6759" fmla="*/ 458533 w 2593942"/>
                <a:gd name="connsiteY6759" fmla="*/ 493014 h 538123"/>
                <a:gd name="connsiteX6760" fmla="*/ 447007 w 2593942"/>
                <a:gd name="connsiteY6760" fmla="*/ 491109 h 538123"/>
                <a:gd name="connsiteX6761" fmla="*/ 426529 w 2593942"/>
                <a:gd name="connsiteY6761" fmla="*/ 489680 h 538123"/>
                <a:gd name="connsiteX6762" fmla="*/ 422528 w 2593942"/>
                <a:gd name="connsiteY6762" fmla="*/ 494443 h 538123"/>
                <a:gd name="connsiteX6763" fmla="*/ 420909 w 2593942"/>
                <a:gd name="connsiteY6763" fmla="*/ 493681 h 538123"/>
                <a:gd name="connsiteX6764" fmla="*/ 421099 w 2593942"/>
                <a:gd name="connsiteY6764" fmla="*/ 491204 h 538123"/>
                <a:gd name="connsiteX6765" fmla="*/ 416337 w 2593942"/>
                <a:gd name="connsiteY6765" fmla="*/ 485204 h 538123"/>
                <a:gd name="connsiteX6766" fmla="*/ 411289 w 2593942"/>
                <a:gd name="connsiteY6766" fmla="*/ 483965 h 538123"/>
                <a:gd name="connsiteX6767" fmla="*/ 411384 w 2593942"/>
                <a:gd name="connsiteY6767" fmla="*/ 482822 h 538123"/>
                <a:gd name="connsiteX6768" fmla="*/ 411384 w 2593942"/>
                <a:gd name="connsiteY6768" fmla="*/ 482060 h 538123"/>
                <a:gd name="connsiteX6769" fmla="*/ 409289 w 2593942"/>
                <a:gd name="connsiteY6769" fmla="*/ 480250 h 538123"/>
                <a:gd name="connsiteX6770" fmla="*/ 408812 w 2593942"/>
                <a:gd name="connsiteY6770" fmla="*/ 480727 h 538123"/>
                <a:gd name="connsiteX6771" fmla="*/ 405383 w 2593942"/>
                <a:gd name="connsiteY6771" fmla="*/ 485870 h 538123"/>
                <a:gd name="connsiteX6772" fmla="*/ 404812 w 2593942"/>
                <a:gd name="connsiteY6772" fmla="*/ 487394 h 538123"/>
                <a:gd name="connsiteX6773" fmla="*/ 402716 w 2593942"/>
                <a:gd name="connsiteY6773" fmla="*/ 489680 h 538123"/>
                <a:gd name="connsiteX6774" fmla="*/ 397096 w 2593942"/>
                <a:gd name="connsiteY6774" fmla="*/ 487871 h 538123"/>
                <a:gd name="connsiteX6775" fmla="*/ 390619 w 2593942"/>
                <a:gd name="connsiteY6775" fmla="*/ 495014 h 538123"/>
                <a:gd name="connsiteX6776" fmla="*/ 375094 w 2593942"/>
                <a:gd name="connsiteY6776" fmla="*/ 493776 h 538123"/>
                <a:gd name="connsiteX6777" fmla="*/ 372903 w 2593942"/>
                <a:gd name="connsiteY6777" fmla="*/ 492919 h 538123"/>
                <a:gd name="connsiteX6778" fmla="*/ 372236 w 2593942"/>
                <a:gd name="connsiteY6778" fmla="*/ 492633 h 538123"/>
                <a:gd name="connsiteX6779" fmla="*/ 369474 w 2593942"/>
                <a:gd name="connsiteY6779" fmla="*/ 494729 h 538123"/>
                <a:gd name="connsiteX6780" fmla="*/ 359758 w 2593942"/>
                <a:gd name="connsiteY6780" fmla="*/ 497586 h 538123"/>
                <a:gd name="connsiteX6781" fmla="*/ 334803 w 2593942"/>
                <a:gd name="connsiteY6781" fmla="*/ 499872 h 538123"/>
                <a:gd name="connsiteX6782" fmla="*/ 319658 w 2593942"/>
                <a:gd name="connsiteY6782" fmla="*/ 495395 h 538123"/>
                <a:gd name="connsiteX6783" fmla="*/ 318420 w 2593942"/>
                <a:gd name="connsiteY6783" fmla="*/ 495395 h 538123"/>
                <a:gd name="connsiteX6784" fmla="*/ 313753 w 2593942"/>
                <a:gd name="connsiteY6784" fmla="*/ 499110 h 538123"/>
                <a:gd name="connsiteX6785" fmla="*/ 293845 w 2593942"/>
                <a:gd name="connsiteY6785" fmla="*/ 502920 h 538123"/>
                <a:gd name="connsiteX6786" fmla="*/ 283654 w 2593942"/>
                <a:gd name="connsiteY6786" fmla="*/ 501587 h 538123"/>
                <a:gd name="connsiteX6787" fmla="*/ 280511 w 2593942"/>
                <a:gd name="connsiteY6787" fmla="*/ 502920 h 538123"/>
                <a:gd name="connsiteX6788" fmla="*/ 283558 w 2593942"/>
                <a:gd name="connsiteY6788" fmla="*/ 504634 h 538123"/>
                <a:gd name="connsiteX6789" fmla="*/ 279272 w 2593942"/>
                <a:gd name="connsiteY6789" fmla="*/ 505301 h 538123"/>
                <a:gd name="connsiteX6790" fmla="*/ 273081 w 2593942"/>
                <a:gd name="connsiteY6790" fmla="*/ 504158 h 538123"/>
                <a:gd name="connsiteX6791" fmla="*/ 264223 w 2593942"/>
                <a:gd name="connsiteY6791" fmla="*/ 504539 h 538123"/>
                <a:gd name="connsiteX6792" fmla="*/ 250126 w 2593942"/>
                <a:gd name="connsiteY6792" fmla="*/ 504063 h 538123"/>
                <a:gd name="connsiteX6793" fmla="*/ 246792 w 2593942"/>
                <a:gd name="connsiteY6793" fmla="*/ 505111 h 538123"/>
                <a:gd name="connsiteX6794" fmla="*/ 241077 w 2593942"/>
                <a:gd name="connsiteY6794" fmla="*/ 504634 h 538123"/>
                <a:gd name="connsiteX6795" fmla="*/ 231933 w 2593942"/>
                <a:gd name="connsiteY6795" fmla="*/ 502539 h 538123"/>
                <a:gd name="connsiteX6796" fmla="*/ 227742 w 2593942"/>
                <a:gd name="connsiteY6796" fmla="*/ 502253 h 538123"/>
                <a:gd name="connsiteX6797" fmla="*/ 230409 w 2593942"/>
                <a:gd name="connsiteY6797" fmla="*/ 498920 h 538123"/>
                <a:gd name="connsiteX6798" fmla="*/ 232123 w 2593942"/>
                <a:gd name="connsiteY6798" fmla="*/ 498729 h 538123"/>
                <a:gd name="connsiteX6799" fmla="*/ 226504 w 2593942"/>
                <a:gd name="connsiteY6799" fmla="*/ 497110 h 538123"/>
                <a:gd name="connsiteX6800" fmla="*/ 231838 w 2593942"/>
                <a:gd name="connsiteY6800" fmla="*/ 491966 h 538123"/>
                <a:gd name="connsiteX6801" fmla="*/ 233362 w 2593942"/>
                <a:gd name="connsiteY6801" fmla="*/ 490538 h 538123"/>
                <a:gd name="connsiteX6802" fmla="*/ 230314 w 2593942"/>
                <a:gd name="connsiteY6802" fmla="*/ 485394 h 538123"/>
                <a:gd name="connsiteX6803" fmla="*/ 224027 w 2593942"/>
                <a:gd name="connsiteY6803" fmla="*/ 489299 h 538123"/>
                <a:gd name="connsiteX6804" fmla="*/ 221551 w 2593942"/>
                <a:gd name="connsiteY6804" fmla="*/ 485680 h 538123"/>
                <a:gd name="connsiteX6805" fmla="*/ 216979 w 2593942"/>
                <a:gd name="connsiteY6805" fmla="*/ 478822 h 538123"/>
                <a:gd name="connsiteX6806" fmla="*/ 219550 w 2593942"/>
                <a:gd name="connsiteY6806" fmla="*/ 475964 h 538123"/>
                <a:gd name="connsiteX6807" fmla="*/ 217741 w 2593942"/>
                <a:gd name="connsiteY6807" fmla="*/ 471868 h 538123"/>
                <a:gd name="connsiteX6808" fmla="*/ 215550 w 2593942"/>
                <a:gd name="connsiteY6808" fmla="*/ 470821 h 538123"/>
                <a:gd name="connsiteX6809" fmla="*/ 210406 w 2593942"/>
                <a:gd name="connsiteY6809" fmla="*/ 471868 h 538123"/>
                <a:gd name="connsiteX6810" fmla="*/ 207358 w 2593942"/>
                <a:gd name="connsiteY6810" fmla="*/ 474726 h 538123"/>
                <a:gd name="connsiteX6811" fmla="*/ 196976 w 2593942"/>
                <a:gd name="connsiteY6811" fmla="*/ 472726 h 538123"/>
                <a:gd name="connsiteX6812" fmla="*/ 185070 w 2593942"/>
                <a:gd name="connsiteY6812" fmla="*/ 473773 h 538123"/>
                <a:gd name="connsiteX6813" fmla="*/ 178402 w 2593942"/>
                <a:gd name="connsiteY6813" fmla="*/ 472345 h 538123"/>
                <a:gd name="connsiteX6814" fmla="*/ 179164 w 2593942"/>
                <a:gd name="connsiteY6814" fmla="*/ 471868 h 538123"/>
                <a:gd name="connsiteX6815" fmla="*/ 180879 w 2593942"/>
                <a:gd name="connsiteY6815" fmla="*/ 469582 h 538123"/>
                <a:gd name="connsiteX6816" fmla="*/ 181260 w 2593942"/>
                <a:gd name="connsiteY6816" fmla="*/ 468344 h 538123"/>
                <a:gd name="connsiteX6817" fmla="*/ 183260 w 2593942"/>
                <a:gd name="connsiteY6817" fmla="*/ 467487 h 538123"/>
                <a:gd name="connsiteX6818" fmla="*/ 186403 w 2593942"/>
                <a:gd name="connsiteY6818" fmla="*/ 470821 h 538123"/>
                <a:gd name="connsiteX6819" fmla="*/ 189547 w 2593942"/>
                <a:gd name="connsiteY6819" fmla="*/ 467487 h 538123"/>
                <a:gd name="connsiteX6820" fmla="*/ 188308 w 2593942"/>
                <a:gd name="connsiteY6820" fmla="*/ 463677 h 538123"/>
                <a:gd name="connsiteX6821" fmla="*/ 192690 w 2593942"/>
                <a:gd name="connsiteY6821" fmla="*/ 466154 h 538123"/>
                <a:gd name="connsiteX6822" fmla="*/ 197738 w 2593942"/>
                <a:gd name="connsiteY6822" fmla="*/ 465772 h 538123"/>
                <a:gd name="connsiteX6823" fmla="*/ 207073 w 2593942"/>
                <a:gd name="connsiteY6823" fmla="*/ 465106 h 538123"/>
                <a:gd name="connsiteX6824" fmla="*/ 228313 w 2593942"/>
                <a:gd name="connsiteY6824" fmla="*/ 462058 h 538123"/>
                <a:gd name="connsiteX6825" fmla="*/ 240220 w 2593942"/>
                <a:gd name="connsiteY6825" fmla="*/ 456629 h 538123"/>
                <a:gd name="connsiteX6826" fmla="*/ 245173 w 2593942"/>
                <a:gd name="connsiteY6826" fmla="*/ 450818 h 538123"/>
                <a:gd name="connsiteX6827" fmla="*/ 253078 w 2593942"/>
                <a:gd name="connsiteY6827" fmla="*/ 451771 h 538123"/>
                <a:gd name="connsiteX6828" fmla="*/ 255650 w 2593942"/>
                <a:gd name="connsiteY6828" fmla="*/ 449675 h 538123"/>
                <a:gd name="connsiteX6829" fmla="*/ 256031 w 2593942"/>
                <a:gd name="connsiteY6829" fmla="*/ 449294 h 538123"/>
                <a:gd name="connsiteX6830" fmla="*/ 253364 w 2593942"/>
                <a:gd name="connsiteY6830" fmla="*/ 443865 h 538123"/>
                <a:gd name="connsiteX6831" fmla="*/ 244125 w 2593942"/>
                <a:gd name="connsiteY6831" fmla="*/ 436531 h 538123"/>
                <a:gd name="connsiteX6832" fmla="*/ 238124 w 2593942"/>
                <a:gd name="connsiteY6832" fmla="*/ 433864 h 538123"/>
                <a:gd name="connsiteX6833" fmla="*/ 234600 w 2593942"/>
                <a:gd name="connsiteY6833" fmla="*/ 427863 h 538123"/>
                <a:gd name="connsiteX6834" fmla="*/ 232600 w 2593942"/>
                <a:gd name="connsiteY6834" fmla="*/ 426625 h 538123"/>
                <a:gd name="connsiteX6835" fmla="*/ 230885 w 2593942"/>
                <a:gd name="connsiteY6835" fmla="*/ 425577 h 538123"/>
                <a:gd name="connsiteX6836" fmla="*/ 229647 w 2593942"/>
                <a:gd name="connsiteY6836" fmla="*/ 425387 h 538123"/>
                <a:gd name="connsiteX6837" fmla="*/ 225837 w 2593942"/>
                <a:gd name="connsiteY6837" fmla="*/ 430625 h 538123"/>
                <a:gd name="connsiteX6838" fmla="*/ 228599 w 2593942"/>
                <a:gd name="connsiteY6838" fmla="*/ 439483 h 538123"/>
                <a:gd name="connsiteX6839" fmla="*/ 212407 w 2593942"/>
                <a:gd name="connsiteY6839" fmla="*/ 441579 h 538123"/>
                <a:gd name="connsiteX6840" fmla="*/ 209835 w 2593942"/>
                <a:gd name="connsiteY6840" fmla="*/ 434530 h 538123"/>
                <a:gd name="connsiteX6841" fmla="*/ 204406 w 2593942"/>
                <a:gd name="connsiteY6841" fmla="*/ 433959 h 538123"/>
                <a:gd name="connsiteX6842" fmla="*/ 203263 w 2593942"/>
                <a:gd name="connsiteY6842" fmla="*/ 438340 h 538123"/>
                <a:gd name="connsiteX6843" fmla="*/ 196595 w 2593942"/>
                <a:gd name="connsiteY6843" fmla="*/ 440341 h 538123"/>
                <a:gd name="connsiteX6844" fmla="*/ 192880 w 2593942"/>
                <a:gd name="connsiteY6844" fmla="*/ 443484 h 538123"/>
                <a:gd name="connsiteX6845" fmla="*/ 191452 w 2593942"/>
                <a:gd name="connsiteY6845" fmla="*/ 443579 h 538123"/>
                <a:gd name="connsiteX6846" fmla="*/ 190023 w 2593942"/>
                <a:gd name="connsiteY6846" fmla="*/ 443674 h 538123"/>
                <a:gd name="connsiteX6847" fmla="*/ 185832 w 2593942"/>
                <a:gd name="connsiteY6847" fmla="*/ 440436 h 538123"/>
                <a:gd name="connsiteX6848" fmla="*/ 186118 w 2593942"/>
                <a:gd name="connsiteY6848" fmla="*/ 438436 h 538123"/>
                <a:gd name="connsiteX6849" fmla="*/ 187165 w 2593942"/>
                <a:gd name="connsiteY6849" fmla="*/ 431578 h 538123"/>
                <a:gd name="connsiteX6850" fmla="*/ 177355 w 2593942"/>
                <a:gd name="connsiteY6850" fmla="*/ 433483 h 538123"/>
                <a:gd name="connsiteX6851" fmla="*/ 177355 w 2593942"/>
                <a:gd name="connsiteY6851" fmla="*/ 430721 h 538123"/>
                <a:gd name="connsiteX6852" fmla="*/ 189451 w 2593942"/>
                <a:gd name="connsiteY6852" fmla="*/ 430721 h 538123"/>
                <a:gd name="connsiteX6853" fmla="*/ 189737 w 2593942"/>
                <a:gd name="connsiteY6853" fmla="*/ 431768 h 538123"/>
                <a:gd name="connsiteX6854" fmla="*/ 192499 w 2593942"/>
                <a:gd name="connsiteY6854" fmla="*/ 435959 h 538123"/>
                <a:gd name="connsiteX6855" fmla="*/ 196119 w 2593942"/>
                <a:gd name="connsiteY6855" fmla="*/ 434626 h 538123"/>
                <a:gd name="connsiteX6856" fmla="*/ 196024 w 2593942"/>
                <a:gd name="connsiteY6856" fmla="*/ 431482 h 538123"/>
                <a:gd name="connsiteX6857" fmla="*/ 203072 w 2593942"/>
                <a:gd name="connsiteY6857" fmla="*/ 427958 h 538123"/>
                <a:gd name="connsiteX6858" fmla="*/ 204025 w 2593942"/>
                <a:gd name="connsiteY6858" fmla="*/ 427101 h 538123"/>
                <a:gd name="connsiteX6859" fmla="*/ 205358 w 2593942"/>
                <a:gd name="connsiteY6859" fmla="*/ 425958 h 538123"/>
                <a:gd name="connsiteX6860" fmla="*/ 213645 w 2593942"/>
                <a:gd name="connsiteY6860" fmla="*/ 421957 h 538123"/>
                <a:gd name="connsiteX6861" fmla="*/ 216312 w 2593942"/>
                <a:gd name="connsiteY6861" fmla="*/ 420910 h 538123"/>
                <a:gd name="connsiteX6862" fmla="*/ 220217 w 2593942"/>
                <a:gd name="connsiteY6862" fmla="*/ 419386 h 538123"/>
                <a:gd name="connsiteX6863" fmla="*/ 233457 w 2593942"/>
                <a:gd name="connsiteY6863" fmla="*/ 420624 h 538123"/>
                <a:gd name="connsiteX6864" fmla="*/ 235648 w 2593942"/>
                <a:gd name="connsiteY6864" fmla="*/ 419290 h 538123"/>
                <a:gd name="connsiteX6865" fmla="*/ 238315 w 2593942"/>
                <a:gd name="connsiteY6865" fmla="*/ 417671 h 538123"/>
                <a:gd name="connsiteX6866" fmla="*/ 241648 w 2593942"/>
                <a:gd name="connsiteY6866" fmla="*/ 411194 h 538123"/>
                <a:gd name="connsiteX6867" fmla="*/ 243553 w 2593942"/>
                <a:gd name="connsiteY6867" fmla="*/ 409194 h 538123"/>
                <a:gd name="connsiteX6868" fmla="*/ 248221 w 2593942"/>
                <a:gd name="connsiteY6868" fmla="*/ 407956 h 538123"/>
                <a:gd name="connsiteX6869" fmla="*/ 253459 w 2593942"/>
                <a:gd name="connsiteY6869" fmla="*/ 406622 h 538123"/>
                <a:gd name="connsiteX6870" fmla="*/ 255555 w 2593942"/>
                <a:gd name="connsiteY6870" fmla="*/ 410908 h 538123"/>
                <a:gd name="connsiteX6871" fmla="*/ 259079 w 2593942"/>
                <a:gd name="connsiteY6871" fmla="*/ 412909 h 538123"/>
                <a:gd name="connsiteX6872" fmla="*/ 259936 w 2593942"/>
                <a:gd name="connsiteY6872" fmla="*/ 417290 h 538123"/>
                <a:gd name="connsiteX6873" fmla="*/ 261841 w 2593942"/>
                <a:gd name="connsiteY6873" fmla="*/ 417481 h 538123"/>
                <a:gd name="connsiteX6874" fmla="*/ 266509 w 2593942"/>
                <a:gd name="connsiteY6874" fmla="*/ 414147 h 538123"/>
                <a:gd name="connsiteX6875" fmla="*/ 268985 w 2593942"/>
                <a:gd name="connsiteY6875" fmla="*/ 412813 h 538123"/>
                <a:gd name="connsiteX6876" fmla="*/ 275938 w 2593942"/>
                <a:gd name="connsiteY6876" fmla="*/ 410908 h 538123"/>
                <a:gd name="connsiteX6877" fmla="*/ 280320 w 2593942"/>
                <a:gd name="connsiteY6877" fmla="*/ 403860 h 538123"/>
                <a:gd name="connsiteX6878" fmla="*/ 281082 w 2593942"/>
                <a:gd name="connsiteY6878" fmla="*/ 401288 h 538123"/>
                <a:gd name="connsiteX6879" fmla="*/ 286416 w 2593942"/>
                <a:gd name="connsiteY6879" fmla="*/ 398526 h 538123"/>
                <a:gd name="connsiteX6880" fmla="*/ 291845 w 2593942"/>
                <a:gd name="connsiteY6880" fmla="*/ 401003 h 538123"/>
                <a:gd name="connsiteX6881" fmla="*/ 294322 w 2593942"/>
                <a:gd name="connsiteY6881" fmla="*/ 402622 h 538123"/>
                <a:gd name="connsiteX6882" fmla="*/ 295846 w 2593942"/>
                <a:gd name="connsiteY6882" fmla="*/ 402907 h 538123"/>
                <a:gd name="connsiteX6883" fmla="*/ 297465 w 2593942"/>
                <a:gd name="connsiteY6883" fmla="*/ 400907 h 538123"/>
                <a:gd name="connsiteX6884" fmla="*/ 296608 w 2593942"/>
                <a:gd name="connsiteY6884" fmla="*/ 400526 h 538123"/>
                <a:gd name="connsiteX6885" fmla="*/ 295846 w 2593942"/>
                <a:gd name="connsiteY6885" fmla="*/ 400240 h 538123"/>
                <a:gd name="connsiteX6886" fmla="*/ 297370 w 2593942"/>
                <a:gd name="connsiteY6886" fmla="*/ 397669 h 538123"/>
                <a:gd name="connsiteX6887" fmla="*/ 311562 w 2593942"/>
                <a:gd name="connsiteY6887" fmla="*/ 395002 h 538123"/>
                <a:gd name="connsiteX6888" fmla="*/ 316515 w 2593942"/>
                <a:gd name="connsiteY6888" fmla="*/ 394716 h 538123"/>
                <a:gd name="connsiteX6889" fmla="*/ 318229 w 2593942"/>
                <a:gd name="connsiteY6889" fmla="*/ 395859 h 538123"/>
                <a:gd name="connsiteX6890" fmla="*/ 324992 w 2593942"/>
                <a:gd name="connsiteY6890" fmla="*/ 399764 h 538123"/>
                <a:gd name="connsiteX6891" fmla="*/ 326135 w 2593942"/>
                <a:gd name="connsiteY6891" fmla="*/ 401288 h 538123"/>
                <a:gd name="connsiteX6892" fmla="*/ 327564 w 2593942"/>
                <a:gd name="connsiteY6892" fmla="*/ 406717 h 538123"/>
                <a:gd name="connsiteX6893" fmla="*/ 332612 w 2593942"/>
                <a:gd name="connsiteY6893" fmla="*/ 406432 h 538123"/>
                <a:gd name="connsiteX6894" fmla="*/ 331088 w 2593942"/>
                <a:gd name="connsiteY6894" fmla="*/ 404622 h 538123"/>
                <a:gd name="connsiteX6895" fmla="*/ 331755 w 2593942"/>
                <a:gd name="connsiteY6895" fmla="*/ 398716 h 538123"/>
                <a:gd name="connsiteX6896" fmla="*/ 330421 w 2593942"/>
                <a:gd name="connsiteY6896" fmla="*/ 387096 h 538123"/>
                <a:gd name="connsiteX6897" fmla="*/ 321468 w 2593942"/>
                <a:gd name="connsiteY6897" fmla="*/ 390049 h 538123"/>
                <a:gd name="connsiteX6898" fmla="*/ 319658 w 2593942"/>
                <a:gd name="connsiteY6898" fmla="*/ 384048 h 538123"/>
                <a:gd name="connsiteX6899" fmla="*/ 324992 w 2593942"/>
                <a:gd name="connsiteY6899" fmla="*/ 382429 h 538123"/>
                <a:gd name="connsiteX6900" fmla="*/ 323944 w 2593942"/>
                <a:gd name="connsiteY6900" fmla="*/ 378047 h 538123"/>
                <a:gd name="connsiteX6901" fmla="*/ 333184 w 2593942"/>
                <a:gd name="connsiteY6901" fmla="*/ 376333 h 538123"/>
                <a:gd name="connsiteX6902" fmla="*/ 344423 w 2593942"/>
                <a:gd name="connsiteY6902" fmla="*/ 375571 h 538123"/>
                <a:gd name="connsiteX6903" fmla="*/ 347662 w 2593942"/>
                <a:gd name="connsiteY6903" fmla="*/ 375475 h 538123"/>
                <a:gd name="connsiteX6904" fmla="*/ 348710 w 2593942"/>
                <a:gd name="connsiteY6904" fmla="*/ 375475 h 538123"/>
                <a:gd name="connsiteX6905" fmla="*/ 348710 w 2593942"/>
                <a:gd name="connsiteY6905" fmla="*/ 379095 h 538123"/>
                <a:gd name="connsiteX6906" fmla="*/ 347471 w 2593942"/>
                <a:gd name="connsiteY6906" fmla="*/ 379571 h 538123"/>
                <a:gd name="connsiteX6907" fmla="*/ 346423 w 2593942"/>
                <a:gd name="connsiteY6907" fmla="*/ 379952 h 538123"/>
                <a:gd name="connsiteX6908" fmla="*/ 346804 w 2593942"/>
                <a:gd name="connsiteY6908" fmla="*/ 381953 h 538123"/>
                <a:gd name="connsiteX6909" fmla="*/ 361187 w 2593942"/>
                <a:gd name="connsiteY6909" fmla="*/ 382143 h 538123"/>
                <a:gd name="connsiteX6910" fmla="*/ 354234 w 2593942"/>
                <a:gd name="connsiteY6910" fmla="*/ 385858 h 538123"/>
                <a:gd name="connsiteX6911" fmla="*/ 354424 w 2593942"/>
                <a:gd name="connsiteY6911" fmla="*/ 392621 h 538123"/>
                <a:gd name="connsiteX6912" fmla="*/ 361378 w 2593942"/>
                <a:gd name="connsiteY6912" fmla="*/ 394621 h 538123"/>
                <a:gd name="connsiteX6913" fmla="*/ 368236 w 2593942"/>
                <a:gd name="connsiteY6913" fmla="*/ 388525 h 538123"/>
                <a:gd name="connsiteX6914" fmla="*/ 369950 w 2593942"/>
                <a:gd name="connsiteY6914" fmla="*/ 381286 h 538123"/>
                <a:gd name="connsiteX6915" fmla="*/ 358520 w 2593942"/>
                <a:gd name="connsiteY6915" fmla="*/ 381286 h 538123"/>
                <a:gd name="connsiteX6916" fmla="*/ 355377 w 2593942"/>
                <a:gd name="connsiteY6916" fmla="*/ 378809 h 538123"/>
                <a:gd name="connsiteX6917" fmla="*/ 360901 w 2593942"/>
                <a:gd name="connsiteY6917" fmla="*/ 374047 h 538123"/>
                <a:gd name="connsiteX6918" fmla="*/ 365950 w 2593942"/>
                <a:gd name="connsiteY6918" fmla="*/ 373666 h 538123"/>
                <a:gd name="connsiteX6919" fmla="*/ 373665 w 2593942"/>
                <a:gd name="connsiteY6919" fmla="*/ 372999 h 538123"/>
                <a:gd name="connsiteX6920" fmla="*/ 374427 w 2593942"/>
                <a:gd name="connsiteY6920" fmla="*/ 371284 h 538123"/>
                <a:gd name="connsiteX6921" fmla="*/ 375379 w 2593942"/>
                <a:gd name="connsiteY6921" fmla="*/ 368998 h 538123"/>
                <a:gd name="connsiteX6922" fmla="*/ 385190 w 2593942"/>
                <a:gd name="connsiteY6922" fmla="*/ 368332 h 538123"/>
                <a:gd name="connsiteX6923" fmla="*/ 395287 w 2593942"/>
                <a:gd name="connsiteY6923" fmla="*/ 368903 h 538123"/>
                <a:gd name="connsiteX6924" fmla="*/ 402812 w 2593942"/>
                <a:gd name="connsiteY6924" fmla="*/ 369284 h 538123"/>
                <a:gd name="connsiteX6925" fmla="*/ 403859 w 2593942"/>
                <a:gd name="connsiteY6925" fmla="*/ 370713 h 538123"/>
                <a:gd name="connsiteX6926" fmla="*/ 401192 w 2593942"/>
                <a:gd name="connsiteY6926" fmla="*/ 373189 h 538123"/>
                <a:gd name="connsiteX6927" fmla="*/ 407288 w 2593942"/>
                <a:gd name="connsiteY6927" fmla="*/ 372428 h 538123"/>
                <a:gd name="connsiteX6928" fmla="*/ 416623 w 2593942"/>
                <a:gd name="connsiteY6928" fmla="*/ 366522 h 538123"/>
                <a:gd name="connsiteX6929" fmla="*/ 417861 w 2593942"/>
                <a:gd name="connsiteY6929" fmla="*/ 364807 h 538123"/>
                <a:gd name="connsiteX6930" fmla="*/ 424433 w 2593942"/>
                <a:gd name="connsiteY6930" fmla="*/ 367570 h 538123"/>
                <a:gd name="connsiteX6931" fmla="*/ 425957 w 2593942"/>
                <a:gd name="connsiteY6931" fmla="*/ 368141 h 538123"/>
                <a:gd name="connsiteX6932" fmla="*/ 427386 w 2593942"/>
                <a:gd name="connsiteY6932" fmla="*/ 368713 h 538123"/>
                <a:gd name="connsiteX6933" fmla="*/ 437387 w 2593942"/>
                <a:gd name="connsiteY6933" fmla="*/ 368998 h 538123"/>
                <a:gd name="connsiteX6934" fmla="*/ 440816 w 2593942"/>
                <a:gd name="connsiteY6934" fmla="*/ 369284 h 538123"/>
                <a:gd name="connsiteX6935" fmla="*/ 444436 w 2593942"/>
                <a:gd name="connsiteY6935" fmla="*/ 376238 h 538123"/>
                <a:gd name="connsiteX6936" fmla="*/ 443960 w 2593942"/>
                <a:gd name="connsiteY6936" fmla="*/ 377285 h 538123"/>
                <a:gd name="connsiteX6937" fmla="*/ 449770 w 2593942"/>
                <a:gd name="connsiteY6937" fmla="*/ 378428 h 538123"/>
                <a:gd name="connsiteX6938" fmla="*/ 458438 w 2593942"/>
                <a:gd name="connsiteY6938" fmla="*/ 371951 h 538123"/>
                <a:gd name="connsiteX6939" fmla="*/ 462152 w 2593942"/>
                <a:gd name="connsiteY6939" fmla="*/ 369284 h 538123"/>
                <a:gd name="connsiteX6940" fmla="*/ 462057 w 2593942"/>
                <a:gd name="connsiteY6940" fmla="*/ 366713 h 538123"/>
                <a:gd name="connsiteX6941" fmla="*/ 461962 w 2593942"/>
                <a:gd name="connsiteY6941" fmla="*/ 364807 h 538123"/>
                <a:gd name="connsiteX6942" fmla="*/ 464819 w 2593942"/>
                <a:gd name="connsiteY6942" fmla="*/ 362236 h 538123"/>
                <a:gd name="connsiteX6943" fmla="*/ 473106 w 2593942"/>
                <a:gd name="connsiteY6943" fmla="*/ 368808 h 538123"/>
                <a:gd name="connsiteX6944" fmla="*/ 488155 w 2593942"/>
                <a:gd name="connsiteY6944" fmla="*/ 373761 h 538123"/>
                <a:gd name="connsiteX6945" fmla="*/ 502919 w 2593942"/>
                <a:gd name="connsiteY6945" fmla="*/ 373951 h 538123"/>
                <a:gd name="connsiteX6946" fmla="*/ 503110 w 2593942"/>
                <a:gd name="connsiteY6946" fmla="*/ 373094 h 538123"/>
                <a:gd name="connsiteX6947" fmla="*/ 501967 w 2593942"/>
                <a:gd name="connsiteY6947" fmla="*/ 371475 h 538123"/>
                <a:gd name="connsiteX6948" fmla="*/ 500347 w 2593942"/>
                <a:gd name="connsiteY6948" fmla="*/ 371284 h 538123"/>
                <a:gd name="connsiteX6949" fmla="*/ 493299 w 2593942"/>
                <a:gd name="connsiteY6949" fmla="*/ 369951 h 538123"/>
                <a:gd name="connsiteX6950" fmla="*/ 492823 w 2593942"/>
                <a:gd name="connsiteY6950" fmla="*/ 365093 h 538123"/>
                <a:gd name="connsiteX6951" fmla="*/ 494823 w 2593942"/>
                <a:gd name="connsiteY6951" fmla="*/ 364903 h 538123"/>
                <a:gd name="connsiteX6952" fmla="*/ 497204 w 2593942"/>
                <a:gd name="connsiteY6952" fmla="*/ 364712 h 538123"/>
                <a:gd name="connsiteX6953" fmla="*/ 503491 w 2593942"/>
                <a:gd name="connsiteY6953" fmla="*/ 366522 h 538123"/>
                <a:gd name="connsiteX6954" fmla="*/ 508158 w 2593942"/>
                <a:gd name="connsiteY6954" fmla="*/ 366617 h 538123"/>
                <a:gd name="connsiteX6955" fmla="*/ 516159 w 2593942"/>
                <a:gd name="connsiteY6955" fmla="*/ 364331 h 538123"/>
                <a:gd name="connsiteX6956" fmla="*/ 521969 w 2593942"/>
                <a:gd name="connsiteY6956" fmla="*/ 362426 h 538123"/>
                <a:gd name="connsiteX6957" fmla="*/ 523207 w 2593942"/>
                <a:gd name="connsiteY6957" fmla="*/ 362998 h 538123"/>
                <a:gd name="connsiteX6958" fmla="*/ 527303 w 2593942"/>
                <a:gd name="connsiteY6958" fmla="*/ 364807 h 538123"/>
                <a:gd name="connsiteX6959" fmla="*/ 528827 w 2593942"/>
                <a:gd name="connsiteY6959" fmla="*/ 364522 h 538123"/>
                <a:gd name="connsiteX6960" fmla="*/ 529018 w 2593942"/>
                <a:gd name="connsiteY6960" fmla="*/ 360331 h 538123"/>
                <a:gd name="connsiteX6961" fmla="*/ 524541 w 2593942"/>
                <a:gd name="connsiteY6961" fmla="*/ 355378 h 538123"/>
                <a:gd name="connsiteX6962" fmla="*/ 530066 w 2593942"/>
                <a:gd name="connsiteY6962" fmla="*/ 349853 h 538123"/>
                <a:gd name="connsiteX6963" fmla="*/ 539400 w 2593942"/>
                <a:gd name="connsiteY6963" fmla="*/ 350615 h 538123"/>
                <a:gd name="connsiteX6964" fmla="*/ 543782 w 2593942"/>
                <a:gd name="connsiteY6964" fmla="*/ 354044 h 538123"/>
                <a:gd name="connsiteX6965" fmla="*/ 544163 w 2593942"/>
                <a:gd name="connsiteY6965" fmla="*/ 350425 h 538123"/>
                <a:gd name="connsiteX6966" fmla="*/ 546163 w 2593942"/>
                <a:gd name="connsiteY6966" fmla="*/ 346805 h 538123"/>
                <a:gd name="connsiteX6967" fmla="*/ 542162 w 2593942"/>
                <a:gd name="connsiteY6967" fmla="*/ 344233 h 538123"/>
                <a:gd name="connsiteX6968" fmla="*/ 540543 w 2593942"/>
                <a:gd name="connsiteY6968" fmla="*/ 339280 h 538123"/>
                <a:gd name="connsiteX6969" fmla="*/ 549211 w 2593942"/>
                <a:gd name="connsiteY6969" fmla="*/ 338138 h 538123"/>
                <a:gd name="connsiteX6970" fmla="*/ 551973 w 2593942"/>
                <a:gd name="connsiteY6970" fmla="*/ 336709 h 538123"/>
                <a:gd name="connsiteX6971" fmla="*/ 561689 w 2593942"/>
                <a:gd name="connsiteY6971" fmla="*/ 340900 h 538123"/>
                <a:gd name="connsiteX6972" fmla="*/ 562546 w 2593942"/>
                <a:gd name="connsiteY6972" fmla="*/ 342519 h 538123"/>
                <a:gd name="connsiteX6973" fmla="*/ 565118 w 2593942"/>
                <a:gd name="connsiteY6973" fmla="*/ 344043 h 538123"/>
                <a:gd name="connsiteX6974" fmla="*/ 567594 w 2593942"/>
                <a:gd name="connsiteY6974" fmla="*/ 342424 h 538123"/>
                <a:gd name="connsiteX6975" fmla="*/ 568546 w 2593942"/>
                <a:gd name="connsiteY6975" fmla="*/ 338995 h 538123"/>
                <a:gd name="connsiteX6976" fmla="*/ 563403 w 2593942"/>
                <a:gd name="connsiteY6976" fmla="*/ 331756 h 538123"/>
                <a:gd name="connsiteX6977" fmla="*/ 554450 w 2593942"/>
                <a:gd name="connsiteY6977" fmla="*/ 324898 h 538123"/>
                <a:gd name="connsiteX6978" fmla="*/ 558069 w 2593942"/>
                <a:gd name="connsiteY6978" fmla="*/ 326422 h 538123"/>
                <a:gd name="connsiteX6979" fmla="*/ 564561 w 2593942"/>
                <a:gd name="connsiteY6979" fmla="*/ 324459 h 538123"/>
                <a:gd name="connsiteX6980" fmla="*/ 555403 w 2593942"/>
                <a:gd name="connsiteY6980" fmla="*/ 322040 h 538123"/>
                <a:gd name="connsiteX6981" fmla="*/ 538924 w 2593942"/>
                <a:gd name="connsiteY6981" fmla="*/ 315849 h 538123"/>
                <a:gd name="connsiteX6982" fmla="*/ 535876 w 2593942"/>
                <a:gd name="connsiteY6982" fmla="*/ 316801 h 538123"/>
                <a:gd name="connsiteX6983" fmla="*/ 536638 w 2593942"/>
                <a:gd name="connsiteY6983" fmla="*/ 321183 h 538123"/>
                <a:gd name="connsiteX6984" fmla="*/ 535019 w 2593942"/>
                <a:gd name="connsiteY6984" fmla="*/ 322611 h 538123"/>
                <a:gd name="connsiteX6985" fmla="*/ 529304 w 2593942"/>
                <a:gd name="connsiteY6985" fmla="*/ 326707 h 538123"/>
                <a:gd name="connsiteX6986" fmla="*/ 521684 w 2593942"/>
                <a:gd name="connsiteY6986" fmla="*/ 329565 h 538123"/>
                <a:gd name="connsiteX6987" fmla="*/ 517017 w 2593942"/>
                <a:gd name="connsiteY6987" fmla="*/ 331755 h 538123"/>
                <a:gd name="connsiteX6988" fmla="*/ 520065 w 2593942"/>
                <a:gd name="connsiteY6988" fmla="*/ 338804 h 538123"/>
                <a:gd name="connsiteX6989" fmla="*/ 512540 w 2593942"/>
                <a:gd name="connsiteY6989" fmla="*/ 338804 h 538123"/>
                <a:gd name="connsiteX6990" fmla="*/ 510826 w 2593942"/>
                <a:gd name="connsiteY6990" fmla="*/ 337185 h 538123"/>
                <a:gd name="connsiteX6991" fmla="*/ 510730 w 2593942"/>
                <a:gd name="connsiteY6991" fmla="*/ 335184 h 538123"/>
                <a:gd name="connsiteX6992" fmla="*/ 510064 w 2593942"/>
                <a:gd name="connsiteY6992" fmla="*/ 332613 h 538123"/>
                <a:gd name="connsiteX6993" fmla="*/ 507111 w 2593942"/>
                <a:gd name="connsiteY6993" fmla="*/ 331470 h 538123"/>
                <a:gd name="connsiteX6994" fmla="*/ 503206 w 2593942"/>
                <a:gd name="connsiteY6994" fmla="*/ 329565 h 538123"/>
                <a:gd name="connsiteX6995" fmla="*/ 500539 w 2593942"/>
                <a:gd name="connsiteY6995" fmla="*/ 329374 h 538123"/>
                <a:gd name="connsiteX6996" fmla="*/ 500158 w 2593942"/>
                <a:gd name="connsiteY6996" fmla="*/ 329374 h 538123"/>
                <a:gd name="connsiteX6997" fmla="*/ 495490 w 2593942"/>
                <a:gd name="connsiteY6997" fmla="*/ 324897 h 538123"/>
                <a:gd name="connsiteX6998" fmla="*/ 496252 w 2593942"/>
                <a:gd name="connsiteY6998" fmla="*/ 323754 h 538123"/>
                <a:gd name="connsiteX6999" fmla="*/ 498062 w 2593942"/>
                <a:gd name="connsiteY6999" fmla="*/ 321087 h 538123"/>
                <a:gd name="connsiteX7000" fmla="*/ 491395 w 2593942"/>
                <a:gd name="connsiteY7000" fmla="*/ 319373 h 538123"/>
                <a:gd name="connsiteX7001" fmla="*/ 489109 w 2593942"/>
                <a:gd name="connsiteY7001" fmla="*/ 320802 h 538123"/>
                <a:gd name="connsiteX7002" fmla="*/ 488537 w 2593942"/>
                <a:gd name="connsiteY7002" fmla="*/ 321183 h 538123"/>
                <a:gd name="connsiteX7003" fmla="*/ 489775 w 2593942"/>
                <a:gd name="connsiteY7003" fmla="*/ 324612 h 538123"/>
                <a:gd name="connsiteX7004" fmla="*/ 490633 w 2593942"/>
                <a:gd name="connsiteY7004" fmla="*/ 331088 h 538123"/>
                <a:gd name="connsiteX7005" fmla="*/ 491966 w 2593942"/>
                <a:gd name="connsiteY7005" fmla="*/ 338042 h 538123"/>
                <a:gd name="connsiteX7006" fmla="*/ 494728 w 2593942"/>
                <a:gd name="connsiteY7006" fmla="*/ 346519 h 538123"/>
                <a:gd name="connsiteX7007" fmla="*/ 488251 w 2593942"/>
                <a:gd name="connsiteY7007" fmla="*/ 354711 h 538123"/>
                <a:gd name="connsiteX7008" fmla="*/ 483679 w 2593942"/>
                <a:gd name="connsiteY7008" fmla="*/ 354711 h 538123"/>
                <a:gd name="connsiteX7009" fmla="*/ 479107 w 2593942"/>
                <a:gd name="connsiteY7009" fmla="*/ 354711 h 538123"/>
                <a:gd name="connsiteX7010" fmla="*/ 475964 w 2593942"/>
                <a:gd name="connsiteY7010" fmla="*/ 351472 h 538123"/>
                <a:gd name="connsiteX7011" fmla="*/ 476440 w 2593942"/>
                <a:gd name="connsiteY7011" fmla="*/ 339947 h 538123"/>
                <a:gd name="connsiteX7012" fmla="*/ 469106 w 2593942"/>
                <a:gd name="connsiteY7012" fmla="*/ 344709 h 538123"/>
                <a:gd name="connsiteX7013" fmla="*/ 459295 w 2593942"/>
                <a:gd name="connsiteY7013" fmla="*/ 342900 h 538123"/>
                <a:gd name="connsiteX7014" fmla="*/ 459391 w 2593942"/>
                <a:gd name="connsiteY7014" fmla="*/ 344233 h 538123"/>
                <a:gd name="connsiteX7015" fmla="*/ 459486 w 2593942"/>
                <a:gd name="connsiteY7015" fmla="*/ 345662 h 538123"/>
                <a:gd name="connsiteX7016" fmla="*/ 465296 w 2593942"/>
                <a:gd name="connsiteY7016" fmla="*/ 348900 h 538123"/>
                <a:gd name="connsiteX7017" fmla="*/ 463963 w 2593942"/>
                <a:gd name="connsiteY7017" fmla="*/ 354044 h 538123"/>
                <a:gd name="connsiteX7018" fmla="*/ 453866 w 2593942"/>
                <a:gd name="connsiteY7018" fmla="*/ 361950 h 538123"/>
                <a:gd name="connsiteX7019" fmla="*/ 453390 w 2593942"/>
                <a:gd name="connsiteY7019" fmla="*/ 361378 h 538123"/>
                <a:gd name="connsiteX7020" fmla="*/ 449580 w 2593942"/>
                <a:gd name="connsiteY7020" fmla="*/ 356806 h 538123"/>
                <a:gd name="connsiteX7021" fmla="*/ 447770 w 2593942"/>
                <a:gd name="connsiteY7021" fmla="*/ 356330 h 538123"/>
                <a:gd name="connsiteX7022" fmla="*/ 436340 w 2593942"/>
                <a:gd name="connsiteY7022" fmla="*/ 360426 h 538123"/>
                <a:gd name="connsiteX7023" fmla="*/ 435769 w 2593942"/>
                <a:gd name="connsiteY7023" fmla="*/ 355568 h 538123"/>
                <a:gd name="connsiteX7024" fmla="*/ 430816 w 2593942"/>
                <a:gd name="connsiteY7024" fmla="*/ 355663 h 538123"/>
                <a:gd name="connsiteX7025" fmla="*/ 423005 w 2593942"/>
                <a:gd name="connsiteY7025" fmla="*/ 356711 h 538123"/>
                <a:gd name="connsiteX7026" fmla="*/ 421767 w 2593942"/>
                <a:gd name="connsiteY7026" fmla="*/ 356044 h 538123"/>
                <a:gd name="connsiteX7027" fmla="*/ 419671 w 2593942"/>
                <a:gd name="connsiteY7027" fmla="*/ 355473 h 538123"/>
                <a:gd name="connsiteX7028" fmla="*/ 421386 w 2593942"/>
                <a:gd name="connsiteY7028" fmla="*/ 349662 h 538123"/>
                <a:gd name="connsiteX7029" fmla="*/ 420624 w 2593942"/>
                <a:gd name="connsiteY7029" fmla="*/ 347853 h 538123"/>
                <a:gd name="connsiteX7030" fmla="*/ 420243 w 2593942"/>
                <a:gd name="connsiteY7030" fmla="*/ 346900 h 538123"/>
                <a:gd name="connsiteX7031" fmla="*/ 423005 w 2593942"/>
                <a:gd name="connsiteY7031" fmla="*/ 345186 h 538123"/>
                <a:gd name="connsiteX7032" fmla="*/ 430816 w 2593942"/>
                <a:gd name="connsiteY7032" fmla="*/ 344805 h 538123"/>
                <a:gd name="connsiteX7033" fmla="*/ 438436 w 2593942"/>
                <a:gd name="connsiteY7033" fmla="*/ 346138 h 538123"/>
                <a:gd name="connsiteX7034" fmla="*/ 436721 w 2593942"/>
                <a:gd name="connsiteY7034" fmla="*/ 349758 h 538123"/>
                <a:gd name="connsiteX7035" fmla="*/ 447008 w 2593942"/>
                <a:gd name="connsiteY7035" fmla="*/ 347948 h 538123"/>
                <a:gd name="connsiteX7036" fmla="*/ 453199 w 2593942"/>
                <a:gd name="connsiteY7036" fmla="*/ 342614 h 538123"/>
                <a:gd name="connsiteX7037" fmla="*/ 455104 w 2593942"/>
                <a:gd name="connsiteY7037" fmla="*/ 337756 h 538123"/>
                <a:gd name="connsiteX7038" fmla="*/ 468820 w 2593942"/>
                <a:gd name="connsiteY7038" fmla="*/ 338328 h 538123"/>
                <a:gd name="connsiteX7039" fmla="*/ 482346 w 2593942"/>
                <a:gd name="connsiteY7039" fmla="*/ 338137 h 538123"/>
                <a:gd name="connsiteX7040" fmla="*/ 482251 w 2593942"/>
                <a:gd name="connsiteY7040" fmla="*/ 333375 h 538123"/>
                <a:gd name="connsiteX7041" fmla="*/ 482155 w 2593942"/>
                <a:gd name="connsiteY7041" fmla="*/ 330517 h 538123"/>
                <a:gd name="connsiteX7042" fmla="*/ 471773 w 2593942"/>
                <a:gd name="connsiteY7042" fmla="*/ 332422 h 538123"/>
                <a:gd name="connsiteX7043" fmla="*/ 469963 w 2593942"/>
                <a:gd name="connsiteY7043" fmla="*/ 330612 h 538123"/>
                <a:gd name="connsiteX7044" fmla="*/ 469582 w 2593942"/>
                <a:gd name="connsiteY7044" fmla="*/ 330231 h 538123"/>
                <a:gd name="connsiteX7045" fmla="*/ 470154 w 2593942"/>
                <a:gd name="connsiteY7045" fmla="*/ 325088 h 538123"/>
                <a:gd name="connsiteX7046" fmla="*/ 471773 w 2593942"/>
                <a:gd name="connsiteY7046" fmla="*/ 317563 h 538123"/>
                <a:gd name="connsiteX7047" fmla="*/ 471011 w 2593942"/>
                <a:gd name="connsiteY7047" fmla="*/ 317087 h 538123"/>
                <a:gd name="connsiteX7048" fmla="*/ 467773 w 2593942"/>
                <a:gd name="connsiteY7048" fmla="*/ 317373 h 538123"/>
                <a:gd name="connsiteX7049" fmla="*/ 466915 w 2593942"/>
                <a:gd name="connsiteY7049" fmla="*/ 318420 h 538123"/>
                <a:gd name="connsiteX7050" fmla="*/ 464915 w 2593942"/>
                <a:gd name="connsiteY7050" fmla="*/ 322135 h 538123"/>
                <a:gd name="connsiteX7051" fmla="*/ 459772 w 2593942"/>
                <a:gd name="connsiteY7051" fmla="*/ 322897 h 538123"/>
                <a:gd name="connsiteX7052" fmla="*/ 459486 w 2593942"/>
                <a:gd name="connsiteY7052" fmla="*/ 321754 h 538123"/>
                <a:gd name="connsiteX7053" fmla="*/ 458724 w 2593942"/>
                <a:gd name="connsiteY7053" fmla="*/ 318516 h 538123"/>
                <a:gd name="connsiteX7054" fmla="*/ 456057 w 2593942"/>
                <a:gd name="connsiteY7054" fmla="*/ 316896 h 538123"/>
                <a:gd name="connsiteX7055" fmla="*/ 455676 w 2593942"/>
                <a:gd name="connsiteY7055" fmla="*/ 325659 h 538123"/>
                <a:gd name="connsiteX7056" fmla="*/ 463105 w 2593942"/>
                <a:gd name="connsiteY7056" fmla="*/ 329279 h 538123"/>
                <a:gd name="connsiteX7057" fmla="*/ 456819 w 2593942"/>
                <a:gd name="connsiteY7057" fmla="*/ 331088 h 538123"/>
                <a:gd name="connsiteX7058" fmla="*/ 455295 w 2593942"/>
                <a:gd name="connsiteY7058" fmla="*/ 331374 h 538123"/>
                <a:gd name="connsiteX7059" fmla="*/ 451390 w 2593942"/>
                <a:gd name="connsiteY7059" fmla="*/ 328612 h 538123"/>
                <a:gd name="connsiteX7060" fmla="*/ 451390 w 2593942"/>
                <a:gd name="connsiteY7060" fmla="*/ 328041 h 538123"/>
                <a:gd name="connsiteX7061" fmla="*/ 442341 w 2593942"/>
                <a:gd name="connsiteY7061" fmla="*/ 327183 h 538123"/>
                <a:gd name="connsiteX7062" fmla="*/ 428720 w 2593942"/>
                <a:gd name="connsiteY7062" fmla="*/ 324230 h 538123"/>
                <a:gd name="connsiteX7063" fmla="*/ 420910 w 2593942"/>
                <a:gd name="connsiteY7063" fmla="*/ 320611 h 538123"/>
                <a:gd name="connsiteX7064" fmla="*/ 422529 w 2593942"/>
                <a:gd name="connsiteY7064" fmla="*/ 326612 h 538123"/>
                <a:gd name="connsiteX7065" fmla="*/ 418528 w 2593942"/>
                <a:gd name="connsiteY7065" fmla="*/ 323564 h 538123"/>
                <a:gd name="connsiteX7066" fmla="*/ 414337 w 2593942"/>
                <a:gd name="connsiteY7066" fmla="*/ 322611 h 538123"/>
                <a:gd name="connsiteX7067" fmla="*/ 416528 w 2593942"/>
                <a:gd name="connsiteY7067" fmla="*/ 329850 h 538123"/>
                <a:gd name="connsiteX7068" fmla="*/ 407670 w 2593942"/>
                <a:gd name="connsiteY7068" fmla="*/ 326421 h 538123"/>
                <a:gd name="connsiteX7069" fmla="*/ 399859 w 2593942"/>
                <a:gd name="connsiteY7069" fmla="*/ 325088 h 538123"/>
                <a:gd name="connsiteX7070" fmla="*/ 400145 w 2593942"/>
                <a:gd name="connsiteY7070" fmla="*/ 324326 h 538123"/>
                <a:gd name="connsiteX7071" fmla="*/ 400717 w 2593942"/>
                <a:gd name="connsiteY7071" fmla="*/ 322611 h 538123"/>
                <a:gd name="connsiteX7072" fmla="*/ 397669 w 2593942"/>
                <a:gd name="connsiteY7072" fmla="*/ 320230 h 538123"/>
                <a:gd name="connsiteX7073" fmla="*/ 388620 w 2593942"/>
                <a:gd name="connsiteY7073" fmla="*/ 326993 h 538123"/>
                <a:gd name="connsiteX7074" fmla="*/ 382429 w 2593942"/>
                <a:gd name="connsiteY7074" fmla="*/ 325183 h 538123"/>
                <a:gd name="connsiteX7075" fmla="*/ 374904 w 2593942"/>
                <a:gd name="connsiteY7075" fmla="*/ 318420 h 538123"/>
                <a:gd name="connsiteX7076" fmla="*/ 374142 w 2593942"/>
                <a:gd name="connsiteY7076" fmla="*/ 323564 h 538123"/>
                <a:gd name="connsiteX7077" fmla="*/ 374047 w 2593942"/>
                <a:gd name="connsiteY7077" fmla="*/ 324135 h 538123"/>
                <a:gd name="connsiteX7078" fmla="*/ 366427 w 2593942"/>
                <a:gd name="connsiteY7078" fmla="*/ 323659 h 538123"/>
                <a:gd name="connsiteX7079" fmla="*/ 369189 w 2593942"/>
                <a:gd name="connsiteY7079" fmla="*/ 317563 h 538123"/>
                <a:gd name="connsiteX7080" fmla="*/ 369094 w 2593942"/>
                <a:gd name="connsiteY7080" fmla="*/ 313277 h 538123"/>
                <a:gd name="connsiteX7081" fmla="*/ 369094 w 2593942"/>
                <a:gd name="connsiteY7081" fmla="*/ 311658 h 538123"/>
                <a:gd name="connsiteX7082" fmla="*/ 372046 w 2593942"/>
                <a:gd name="connsiteY7082" fmla="*/ 307276 h 538123"/>
                <a:gd name="connsiteX7083" fmla="*/ 383857 w 2593942"/>
                <a:gd name="connsiteY7083" fmla="*/ 310134 h 538123"/>
                <a:gd name="connsiteX7084" fmla="*/ 382905 w 2593942"/>
                <a:gd name="connsiteY7084" fmla="*/ 310324 h 538123"/>
                <a:gd name="connsiteX7085" fmla="*/ 376523 w 2593942"/>
                <a:gd name="connsiteY7085" fmla="*/ 310515 h 538123"/>
                <a:gd name="connsiteX7086" fmla="*/ 374428 w 2593942"/>
                <a:gd name="connsiteY7086" fmla="*/ 312420 h 538123"/>
                <a:gd name="connsiteX7087" fmla="*/ 374428 w 2593942"/>
                <a:gd name="connsiteY7087" fmla="*/ 313182 h 538123"/>
                <a:gd name="connsiteX7088" fmla="*/ 378809 w 2593942"/>
                <a:gd name="connsiteY7088" fmla="*/ 315372 h 538123"/>
                <a:gd name="connsiteX7089" fmla="*/ 387572 w 2593942"/>
                <a:gd name="connsiteY7089" fmla="*/ 319754 h 538123"/>
                <a:gd name="connsiteX7090" fmla="*/ 394811 w 2593942"/>
                <a:gd name="connsiteY7090" fmla="*/ 315944 h 538123"/>
                <a:gd name="connsiteX7091" fmla="*/ 394430 w 2593942"/>
                <a:gd name="connsiteY7091" fmla="*/ 315372 h 538123"/>
                <a:gd name="connsiteX7092" fmla="*/ 392716 w 2593942"/>
                <a:gd name="connsiteY7092" fmla="*/ 315563 h 538123"/>
                <a:gd name="connsiteX7093" fmla="*/ 390144 w 2593942"/>
                <a:gd name="connsiteY7093" fmla="*/ 315944 h 538123"/>
                <a:gd name="connsiteX7094" fmla="*/ 387191 w 2593942"/>
                <a:gd name="connsiteY7094" fmla="*/ 314134 h 538123"/>
                <a:gd name="connsiteX7095" fmla="*/ 390144 w 2593942"/>
                <a:gd name="connsiteY7095" fmla="*/ 307943 h 538123"/>
                <a:gd name="connsiteX7096" fmla="*/ 388620 w 2593942"/>
                <a:gd name="connsiteY7096" fmla="*/ 306419 h 538123"/>
                <a:gd name="connsiteX7097" fmla="*/ 386429 w 2593942"/>
                <a:gd name="connsiteY7097" fmla="*/ 304228 h 538123"/>
                <a:gd name="connsiteX7098" fmla="*/ 393001 w 2593942"/>
                <a:gd name="connsiteY7098" fmla="*/ 296894 h 538123"/>
                <a:gd name="connsiteX7099" fmla="*/ 395764 w 2593942"/>
                <a:gd name="connsiteY7099" fmla="*/ 299561 h 538123"/>
                <a:gd name="connsiteX7100" fmla="*/ 396240 w 2593942"/>
                <a:gd name="connsiteY7100" fmla="*/ 300037 h 538123"/>
                <a:gd name="connsiteX7101" fmla="*/ 404431 w 2593942"/>
                <a:gd name="connsiteY7101" fmla="*/ 296799 h 538123"/>
                <a:gd name="connsiteX7102" fmla="*/ 410908 w 2593942"/>
                <a:gd name="connsiteY7102" fmla="*/ 292417 h 538123"/>
                <a:gd name="connsiteX7103" fmla="*/ 408051 w 2593942"/>
                <a:gd name="connsiteY7103" fmla="*/ 294608 h 538123"/>
                <a:gd name="connsiteX7104" fmla="*/ 403574 w 2593942"/>
                <a:gd name="connsiteY7104" fmla="*/ 298323 h 538123"/>
                <a:gd name="connsiteX7105" fmla="*/ 402907 w 2593942"/>
                <a:gd name="connsiteY7105" fmla="*/ 299180 h 538123"/>
                <a:gd name="connsiteX7106" fmla="*/ 406813 w 2593942"/>
                <a:gd name="connsiteY7106" fmla="*/ 301656 h 538123"/>
                <a:gd name="connsiteX7107" fmla="*/ 407575 w 2593942"/>
                <a:gd name="connsiteY7107" fmla="*/ 300894 h 538123"/>
                <a:gd name="connsiteX7108" fmla="*/ 409003 w 2593942"/>
                <a:gd name="connsiteY7108" fmla="*/ 299370 h 538123"/>
                <a:gd name="connsiteX7109" fmla="*/ 414052 w 2593942"/>
                <a:gd name="connsiteY7109" fmla="*/ 297370 h 538123"/>
                <a:gd name="connsiteX7110" fmla="*/ 415480 w 2593942"/>
                <a:gd name="connsiteY7110" fmla="*/ 297846 h 538123"/>
                <a:gd name="connsiteX7111" fmla="*/ 418719 w 2593942"/>
                <a:gd name="connsiteY7111" fmla="*/ 298894 h 538123"/>
                <a:gd name="connsiteX7112" fmla="*/ 424053 w 2593942"/>
                <a:gd name="connsiteY7112" fmla="*/ 291560 h 538123"/>
                <a:gd name="connsiteX7113" fmla="*/ 421195 w 2593942"/>
                <a:gd name="connsiteY7113" fmla="*/ 289464 h 538123"/>
                <a:gd name="connsiteX7114" fmla="*/ 418147 w 2593942"/>
                <a:gd name="connsiteY7114" fmla="*/ 287274 h 538123"/>
                <a:gd name="connsiteX7115" fmla="*/ 422719 w 2593942"/>
                <a:gd name="connsiteY7115" fmla="*/ 285273 h 538123"/>
                <a:gd name="connsiteX7116" fmla="*/ 423481 w 2593942"/>
                <a:gd name="connsiteY7116" fmla="*/ 285178 h 538123"/>
                <a:gd name="connsiteX7117" fmla="*/ 430339 w 2593942"/>
                <a:gd name="connsiteY7117" fmla="*/ 288988 h 538123"/>
                <a:gd name="connsiteX7118" fmla="*/ 434911 w 2593942"/>
                <a:gd name="connsiteY7118" fmla="*/ 295655 h 538123"/>
                <a:gd name="connsiteX7119" fmla="*/ 435769 w 2593942"/>
                <a:gd name="connsiteY7119" fmla="*/ 299466 h 538123"/>
                <a:gd name="connsiteX7120" fmla="*/ 436531 w 2593942"/>
                <a:gd name="connsiteY7120" fmla="*/ 302895 h 538123"/>
                <a:gd name="connsiteX7121" fmla="*/ 447580 w 2593942"/>
                <a:gd name="connsiteY7121" fmla="*/ 304133 h 538123"/>
                <a:gd name="connsiteX7122" fmla="*/ 462915 w 2593942"/>
                <a:gd name="connsiteY7122" fmla="*/ 310419 h 538123"/>
                <a:gd name="connsiteX7123" fmla="*/ 469201 w 2593942"/>
                <a:gd name="connsiteY7123" fmla="*/ 307943 h 538123"/>
                <a:gd name="connsiteX7124" fmla="*/ 469201 w 2593942"/>
                <a:gd name="connsiteY7124" fmla="*/ 305467 h 538123"/>
                <a:gd name="connsiteX7125" fmla="*/ 469297 w 2593942"/>
                <a:gd name="connsiteY7125" fmla="*/ 303371 h 538123"/>
                <a:gd name="connsiteX7126" fmla="*/ 459200 w 2593942"/>
                <a:gd name="connsiteY7126" fmla="*/ 303942 h 538123"/>
                <a:gd name="connsiteX7127" fmla="*/ 459486 w 2593942"/>
                <a:gd name="connsiteY7127" fmla="*/ 300418 h 538123"/>
                <a:gd name="connsiteX7128" fmla="*/ 468916 w 2593942"/>
                <a:gd name="connsiteY7128" fmla="*/ 292227 h 538123"/>
                <a:gd name="connsiteX7129" fmla="*/ 471487 w 2593942"/>
                <a:gd name="connsiteY7129" fmla="*/ 291846 h 538123"/>
                <a:gd name="connsiteX7130" fmla="*/ 476349 w 2593942"/>
                <a:gd name="connsiteY7130" fmla="*/ 291249 h 538123"/>
                <a:gd name="connsiteX7131" fmla="*/ 469297 w 2593942"/>
                <a:gd name="connsiteY7131" fmla="*/ 293465 h 538123"/>
                <a:gd name="connsiteX7132" fmla="*/ 469487 w 2593942"/>
                <a:gd name="connsiteY7132" fmla="*/ 298323 h 538123"/>
                <a:gd name="connsiteX7133" fmla="*/ 469487 w 2593942"/>
                <a:gd name="connsiteY7133" fmla="*/ 298608 h 538123"/>
                <a:gd name="connsiteX7134" fmla="*/ 472440 w 2593942"/>
                <a:gd name="connsiteY7134" fmla="*/ 299942 h 538123"/>
                <a:gd name="connsiteX7135" fmla="*/ 478631 w 2593942"/>
                <a:gd name="connsiteY7135" fmla="*/ 304038 h 538123"/>
                <a:gd name="connsiteX7136" fmla="*/ 485584 w 2593942"/>
                <a:gd name="connsiteY7136" fmla="*/ 310134 h 538123"/>
                <a:gd name="connsiteX7137" fmla="*/ 486632 w 2593942"/>
                <a:gd name="connsiteY7137" fmla="*/ 307848 h 538123"/>
                <a:gd name="connsiteX7138" fmla="*/ 484537 w 2593942"/>
                <a:gd name="connsiteY7138" fmla="*/ 303752 h 538123"/>
                <a:gd name="connsiteX7139" fmla="*/ 486251 w 2593942"/>
                <a:gd name="connsiteY7139" fmla="*/ 300323 h 538123"/>
                <a:gd name="connsiteX7140" fmla="*/ 479298 w 2593942"/>
                <a:gd name="connsiteY7140" fmla="*/ 296132 h 538123"/>
                <a:gd name="connsiteX7141" fmla="*/ 494538 w 2593942"/>
                <a:gd name="connsiteY7141" fmla="*/ 293560 h 538123"/>
                <a:gd name="connsiteX7142" fmla="*/ 495109 w 2593942"/>
                <a:gd name="connsiteY7142" fmla="*/ 292036 h 538123"/>
                <a:gd name="connsiteX7143" fmla="*/ 496062 w 2593942"/>
                <a:gd name="connsiteY7143" fmla="*/ 289655 h 538123"/>
                <a:gd name="connsiteX7144" fmla="*/ 488728 w 2593942"/>
                <a:gd name="connsiteY7144" fmla="*/ 289179 h 538123"/>
                <a:gd name="connsiteX7145" fmla="*/ 487775 w 2593942"/>
                <a:gd name="connsiteY7145" fmla="*/ 288702 h 538123"/>
                <a:gd name="connsiteX7146" fmla="*/ 487585 w 2593942"/>
                <a:gd name="connsiteY7146" fmla="*/ 286797 h 538123"/>
                <a:gd name="connsiteX7147" fmla="*/ 487775 w 2593942"/>
                <a:gd name="connsiteY7147" fmla="*/ 286321 h 538123"/>
                <a:gd name="connsiteX7148" fmla="*/ 491395 w 2593942"/>
                <a:gd name="connsiteY7148" fmla="*/ 284797 h 538123"/>
                <a:gd name="connsiteX7149" fmla="*/ 497110 w 2593942"/>
                <a:gd name="connsiteY7149" fmla="*/ 286702 h 538123"/>
                <a:gd name="connsiteX7150" fmla="*/ 497967 w 2593942"/>
                <a:gd name="connsiteY7150" fmla="*/ 287845 h 538123"/>
                <a:gd name="connsiteX7151" fmla="*/ 502444 w 2593942"/>
                <a:gd name="connsiteY7151" fmla="*/ 290417 h 538123"/>
                <a:gd name="connsiteX7152" fmla="*/ 503015 w 2593942"/>
                <a:gd name="connsiteY7152" fmla="*/ 290893 h 538123"/>
                <a:gd name="connsiteX7153" fmla="*/ 501301 w 2593942"/>
                <a:gd name="connsiteY7153" fmla="*/ 292798 h 538123"/>
                <a:gd name="connsiteX7154" fmla="*/ 496538 w 2593942"/>
                <a:gd name="connsiteY7154" fmla="*/ 296703 h 538123"/>
                <a:gd name="connsiteX7155" fmla="*/ 491966 w 2593942"/>
                <a:gd name="connsiteY7155" fmla="*/ 306324 h 538123"/>
                <a:gd name="connsiteX7156" fmla="*/ 499777 w 2593942"/>
                <a:gd name="connsiteY7156" fmla="*/ 302895 h 538123"/>
                <a:gd name="connsiteX7157" fmla="*/ 508254 w 2593942"/>
                <a:gd name="connsiteY7157" fmla="*/ 304514 h 538123"/>
                <a:gd name="connsiteX7158" fmla="*/ 515588 w 2593942"/>
                <a:gd name="connsiteY7158" fmla="*/ 301275 h 538123"/>
                <a:gd name="connsiteX7159" fmla="*/ 515493 w 2593942"/>
                <a:gd name="connsiteY7159" fmla="*/ 298894 h 538123"/>
                <a:gd name="connsiteX7160" fmla="*/ 515207 w 2593942"/>
                <a:gd name="connsiteY7160" fmla="*/ 293846 h 538123"/>
                <a:gd name="connsiteX7161" fmla="*/ 522541 w 2593942"/>
                <a:gd name="connsiteY7161" fmla="*/ 294989 h 538123"/>
                <a:gd name="connsiteX7162" fmla="*/ 523494 w 2593942"/>
                <a:gd name="connsiteY7162" fmla="*/ 296608 h 538123"/>
                <a:gd name="connsiteX7163" fmla="*/ 527875 w 2593942"/>
                <a:gd name="connsiteY7163" fmla="*/ 297942 h 538123"/>
                <a:gd name="connsiteX7164" fmla="*/ 530352 w 2593942"/>
                <a:gd name="connsiteY7164" fmla="*/ 298704 h 538123"/>
                <a:gd name="connsiteX7165" fmla="*/ 536257 w 2593942"/>
                <a:gd name="connsiteY7165" fmla="*/ 298132 h 538123"/>
                <a:gd name="connsiteX7166" fmla="*/ 537972 w 2593942"/>
                <a:gd name="connsiteY7166" fmla="*/ 300894 h 538123"/>
                <a:gd name="connsiteX7167" fmla="*/ 549497 w 2593942"/>
                <a:gd name="connsiteY7167" fmla="*/ 303847 h 538123"/>
                <a:gd name="connsiteX7168" fmla="*/ 550545 w 2593942"/>
                <a:gd name="connsiteY7168" fmla="*/ 302609 h 538123"/>
                <a:gd name="connsiteX7169" fmla="*/ 557498 w 2593942"/>
                <a:gd name="connsiteY7169" fmla="*/ 298989 h 538123"/>
                <a:gd name="connsiteX7170" fmla="*/ 559689 w 2593942"/>
                <a:gd name="connsiteY7170" fmla="*/ 298704 h 538123"/>
                <a:gd name="connsiteX7171" fmla="*/ 556831 w 2593942"/>
                <a:gd name="connsiteY7171" fmla="*/ 301466 h 538123"/>
                <a:gd name="connsiteX7172" fmla="*/ 560451 w 2593942"/>
                <a:gd name="connsiteY7172" fmla="*/ 305847 h 538123"/>
                <a:gd name="connsiteX7173" fmla="*/ 561499 w 2593942"/>
                <a:gd name="connsiteY7173" fmla="*/ 307943 h 538123"/>
                <a:gd name="connsiteX7174" fmla="*/ 560832 w 2593942"/>
                <a:gd name="connsiteY7174" fmla="*/ 312229 h 538123"/>
                <a:gd name="connsiteX7175" fmla="*/ 564070 w 2593942"/>
                <a:gd name="connsiteY7175" fmla="*/ 313658 h 538123"/>
                <a:gd name="connsiteX7176" fmla="*/ 567214 w 2593942"/>
                <a:gd name="connsiteY7176" fmla="*/ 309657 h 538123"/>
                <a:gd name="connsiteX7177" fmla="*/ 572452 w 2593942"/>
                <a:gd name="connsiteY7177" fmla="*/ 308419 h 538123"/>
                <a:gd name="connsiteX7178" fmla="*/ 576453 w 2593942"/>
                <a:gd name="connsiteY7178" fmla="*/ 304800 h 538123"/>
                <a:gd name="connsiteX7179" fmla="*/ 583025 w 2593942"/>
                <a:gd name="connsiteY7179" fmla="*/ 307562 h 538123"/>
                <a:gd name="connsiteX7180" fmla="*/ 583025 w 2593942"/>
                <a:gd name="connsiteY7180" fmla="*/ 307371 h 538123"/>
                <a:gd name="connsiteX7181" fmla="*/ 582549 w 2593942"/>
                <a:gd name="connsiteY7181" fmla="*/ 303942 h 538123"/>
                <a:gd name="connsiteX7182" fmla="*/ 590264 w 2593942"/>
                <a:gd name="connsiteY7182" fmla="*/ 298227 h 538123"/>
                <a:gd name="connsiteX7183" fmla="*/ 593503 w 2593942"/>
                <a:gd name="connsiteY7183" fmla="*/ 300323 h 538123"/>
                <a:gd name="connsiteX7184" fmla="*/ 596074 w 2593942"/>
                <a:gd name="connsiteY7184" fmla="*/ 301942 h 538123"/>
                <a:gd name="connsiteX7185" fmla="*/ 603313 w 2593942"/>
                <a:gd name="connsiteY7185" fmla="*/ 301656 h 538123"/>
                <a:gd name="connsiteX7186" fmla="*/ 606266 w 2593942"/>
                <a:gd name="connsiteY7186" fmla="*/ 295370 h 538123"/>
                <a:gd name="connsiteX7187" fmla="*/ 607885 w 2593942"/>
                <a:gd name="connsiteY7187" fmla="*/ 296227 h 538123"/>
                <a:gd name="connsiteX7188" fmla="*/ 609886 w 2593942"/>
                <a:gd name="connsiteY7188" fmla="*/ 297275 h 538123"/>
                <a:gd name="connsiteX7189" fmla="*/ 609219 w 2593942"/>
                <a:gd name="connsiteY7189" fmla="*/ 303657 h 538123"/>
                <a:gd name="connsiteX7190" fmla="*/ 615220 w 2593942"/>
                <a:gd name="connsiteY7190" fmla="*/ 308514 h 538123"/>
                <a:gd name="connsiteX7191" fmla="*/ 621792 w 2593942"/>
                <a:gd name="connsiteY7191" fmla="*/ 310324 h 538123"/>
                <a:gd name="connsiteX7192" fmla="*/ 623602 w 2593942"/>
                <a:gd name="connsiteY7192" fmla="*/ 306800 h 538123"/>
                <a:gd name="connsiteX7193" fmla="*/ 634555 w 2593942"/>
                <a:gd name="connsiteY7193" fmla="*/ 309753 h 538123"/>
                <a:gd name="connsiteX7194" fmla="*/ 641128 w 2593942"/>
                <a:gd name="connsiteY7194" fmla="*/ 310324 h 538123"/>
                <a:gd name="connsiteX7195" fmla="*/ 639223 w 2593942"/>
                <a:gd name="connsiteY7195" fmla="*/ 306514 h 538123"/>
                <a:gd name="connsiteX7196" fmla="*/ 645223 w 2593942"/>
                <a:gd name="connsiteY7196" fmla="*/ 306705 h 538123"/>
                <a:gd name="connsiteX7197" fmla="*/ 652272 w 2593942"/>
                <a:gd name="connsiteY7197" fmla="*/ 311086 h 538123"/>
                <a:gd name="connsiteX7198" fmla="*/ 652558 w 2593942"/>
                <a:gd name="connsiteY7198" fmla="*/ 314420 h 538123"/>
                <a:gd name="connsiteX7199" fmla="*/ 652462 w 2593942"/>
                <a:gd name="connsiteY7199" fmla="*/ 321183 h 538123"/>
                <a:gd name="connsiteX7200" fmla="*/ 655225 w 2593942"/>
                <a:gd name="connsiteY7200" fmla="*/ 327469 h 538123"/>
                <a:gd name="connsiteX7201" fmla="*/ 652558 w 2593942"/>
                <a:gd name="connsiteY7201" fmla="*/ 327374 h 538123"/>
                <a:gd name="connsiteX7202" fmla="*/ 650367 w 2593942"/>
                <a:gd name="connsiteY7202" fmla="*/ 327279 h 538123"/>
                <a:gd name="connsiteX7203" fmla="*/ 644938 w 2593942"/>
                <a:gd name="connsiteY7203" fmla="*/ 325278 h 538123"/>
                <a:gd name="connsiteX7204" fmla="*/ 640651 w 2593942"/>
                <a:gd name="connsiteY7204" fmla="*/ 320611 h 538123"/>
                <a:gd name="connsiteX7205" fmla="*/ 637032 w 2593942"/>
                <a:gd name="connsiteY7205" fmla="*/ 321373 h 538123"/>
                <a:gd name="connsiteX7206" fmla="*/ 636270 w 2593942"/>
                <a:gd name="connsiteY7206" fmla="*/ 326993 h 538123"/>
                <a:gd name="connsiteX7207" fmla="*/ 637127 w 2593942"/>
                <a:gd name="connsiteY7207" fmla="*/ 329565 h 538123"/>
                <a:gd name="connsiteX7208" fmla="*/ 634651 w 2593942"/>
                <a:gd name="connsiteY7208" fmla="*/ 335756 h 538123"/>
                <a:gd name="connsiteX7209" fmla="*/ 631507 w 2593942"/>
                <a:gd name="connsiteY7209" fmla="*/ 331565 h 538123"/>
                <a:gd name="connsiteX7210" fmla="*/ 632079 w 2593942"/>
                <a:gd name="connsiteY7210" fmla="*/ 329374 h 538123"/>
                <a:gd name="connsiteX7211" fmla="*/ 630174 w 2593942"/>
                <a:gd name="connsiteY7211" fmla="*/ 327469 h 538123"/>
                <a:gd name="connsiteX7212" fmla="*/ 627126 w 2593942"/>
                <a:gd name="connsiteY7212" fmla="*/ 328517 h 538123"/>
                <a:gd name="connsiteX7213" fmla="*/ 626364 w 2593942"/>
                <a:gd name="connsiteY7213" fmla="*/ 329374 h 538123"/>
                <a:gd name="connsiteX7214" fmla="*/ 621982 w 2593942"/>
                <a:gd name="connsiteY7214" fmla="*/ 330041 h 538123"/>
                <a:gd name="connsiteX7215" fmla="*/ 615791 w 2593942"/>
                <a:gd name="connsiteY7215" fmla="*/ 330612 h 538123"/>
                <a:gd name="connsiteX7216" fmla="*/ 610362 w 2593942"/>
                <a:gd name="connsiteY7216" fmla="*/ 335946 h 538123"/>
                <a:gd name="connsiteX7217" fmla="*/ 601694 w 2593942"/>
                <a:gd name="connsiteY7217" fmla="*/ 337470 h 538123"/>
                <a:gd name="connsiteX7218" fmla="*/ 601027 w 2593942"/>
                <a:gd name="connsiteY7218" fmla="*/ 336804 h 538123"/>
                <a:gd name="connsiteX7219" fmla="*/ 597884 w 2593942"/>
                <a:gd name="connsiteY7219" fmla="*/ 335661 h 538123"/>
                <a:gd name="connsiteX7220" fmla="*/ 597122 w 2593942"/>
                <a:gd name="connsiteY7220" fmla="*/ 333851 h 538123"/>
                <a:gd name="connsiteX7221" fmla="*/ 600456 w 2593942"/>
                <a:gd name="connsiteY7221" fmla="*/ 331851 h 538123"/>
                <a:gd name="connsiteX7222" fmla="*/ 604075 w 2593942"/>
                <a:gd name="connsiteY7222" fmla="*/ 322611 h 538123"/>
                <a:gd name="connsiteX7223" fmla="*/ 613981 w 2593942"/>
                <a:gd name="connsiteY7223" fmla="*/ 316325 h 538123"/>
                <a:gd name="connsiteX7224" fmla="*/ 613981 w 2593942"/>
                <a:gd name="connsiteY7224" fmla="*/ 314801 h 538123"/>
                <a:gd name="connsiteX7225" fmla="*/ 613981 w 2593942"/>
                <a:gd name="connsiteY7225" fmla="*/ 314039 h 538123"/>
                <a:gd name="connsiteX7226" fmla="*/ 611124 w 2593942"/>
                <a:gd name="connsiteY7226" fmla="*/ 313277 h 538123"/>
                <a:gd name="connsiteX7227" fmla="*/ 604552 w 2593942"/>
                <a:gd name="connsiteY7227" fmla="*/ 317182 h 538123"/>
                <a:gd name="connsiteX7228" fmla="*/ 602837 w 2593942"/>
                <a:gd name="connsiteY7228" fmla="*/ 318801 h 538123"/>
                <a:gd name="connsiteX7229" fmla="*/ 598170 w 2593942"/>
                <a:gd name="connsiteY7229" fmla="*/ 324421 h 538123"/>
                <a:gd name="connsiteX7230" fmla="*/ 593693 w 2593942"/>
                <a:gd name="connsiteY7230" fmla="*/ 326898 h 538123"/>
                <a:gd name="connsiteX7231" fmla="*/ 592741 w 2593942"/>
                <a:gd name="connsiteY7231" fmla="*/ 328041 h 538123"/>
                <a:gd name="connsiteX7232" fmla="*/ 586740 w 2593942"/>
                <a:gd name="connsiteY7232" fmla="*/ 328231 h 538123"/>
                <a:gd name="connsiteX7233" fmla="*/ 583311 w 2593942"/>
                <a:gd name="connsiteY7233" fmla="*/ 330231 h 538123"/>
                <a:gd name="connsiteX7234" fmla="*/ 582644 w 2593942"/>
                <a:gd name="connsiteY7234" fmla="*/ 330612 h 538123"/>
                <a:gd name="connsiteX7235" fmla="*/ 580739 w 2593942"/>
                <a:gd name="connsiteY7235" fmla="*/ 328326 h 538123"/>
                <a:gd name="connsiteX7236" fmla="*/ 583777 w 2593942"/>
                <a:gd name="connsiteY7236" fmla="*/ 325378 h 538123"/>
                <a:gd name="connsiteX7237" fmla="*/ 577024 w 2593942"/>
                <a:gd name="connsiteY7237" fmla="*/ 328231 h 538123"/>
                <a:gd name="connsiteX7238" fmla="*/ 576547 w 2593942"/>
                <a:gd name="connsiteY7238" fmla="*/ 335947 h 538123"/>
                <a:gd name="connsiteX7239" fmla="*/ 581119 w 2593942"/>
                <a:gd name="connsiteY7239" fmla="*/ 338899 h 538123"/>
                <a:gd name="connsiteX7240" fmla="*/ 581501 w 2593942"/>
                <a:gd name="connsiteY7240" fmla="*/ 339566 h 538123"/>
                <a:gd name="connsiteX7241" fmla="*/ 584834 w 2593942"/>
                <a:gd name="connsiteY7241" fmla="*/ 341566 h 538123"/>
                <a:gd name="connsiteX7242" fmla="*/ 587406 w 2593942"/>
                <a:gd name="connsiteY7242" fmla="*/ 340805 h 538123"/>
                <a:gd name="connsiteX7243" fmla="*/ 601122 w 2593942"/>
                <a:gd name="connsiteY7243" fmla="*/ 341947 h 538123"/>
                <a:gd name="connsiteX7244" fmla="*/ 602741 w 2593942"/>
                <a:gd name="connsiteY7244" fmla="*/ 346615 h 538123"/>
                <a:gd name="connsiteX7245" fmla="*/ 606075 w 2593942"/>
                <a:gd name="connsiteY7245" fmla="*/ 349663 h 538123"/>
                <a:gd name="connsiteX7246" fmla="*/ 606646 w 2593942"/>
                <a:gd name="connsiteY7246" fmla="*/ 350425 h 538123"/>
                <a:gd name="connsiteX7247" fmla="*/ 608552 w 2593942"/>
                <a:gd name="connsiteY7247" fmla="*/ 351282 h 538123"/>
                <a:gd name="connsiteX7248" fmla="*/ 609980 w 2593942"/>
                <a:gd name="connsiteY7248" fmla="*/ 350711 h 538123"/>
                <a:gd name="connsiteX7249" fmla="*/ 611314 w 2593942"/>
                <a:gd name="connsiteY7249" fmla="*/ 352044 h 538123"/>
                <a:gd name="connsiteX7250" fmla="*/ 617505 w 2593942"/>
                <a:gd name="connsiteY7250" fmla="*/ 354521 h 538123"/>
                <a:gd name="connsiteX7251" fmla="*/ 621791 w 2593942"/>
                <a:gd name="connsiteY7251" fmla="*/ 350996 h 538123"/>
                <a:gd name="connsiteX7252" fmla="*/ 619791 w 2593942"/>
                <a:gd name="connsiteY7252" fmla="*/ 355663 h 538123"/>
                <a:gd name="connsiteX7253" fmla="*/ 621125 w 2593942"/>
                <a:gd name="connsiteY7253" fmla="*/ 359092 h 538123"/>
                <a:gd name="connsiteX7254" fmla="*/ 623410 w 2593942"/>
                <a:gd name="connsiteY7254" fmla="*/ 359473 h 538123"/>
                <a:gd name="connsiteX7255" fmla="*/ 625982 w 2593942"/>
                <a:gd name="connsiteY7255" fmla="*/ 360426 h 538123"/>
                <a:gd name="connsiteX7256" fmla="*/ 629221 w 2593942"/>
                <a:gd name="connsiteY7256" fmla="*/ 355854 h 538123"/>
                <a:gd name="connsiteX7257" fmla="*/ 638651 w 2593942"/>
                <a:gd name="connsiteY7257" fmla="*/ 358616 h 538123"/>
                <a:gd name="connsiteX7258" fmla="*/ 641794 w 2593942"/>
                <a:gd name="connsiteY7258" fmla="*/ 361759 h 538123"/>
                <a:gd name="connsiteX7259" fmla="*/ 652366 w 2593942"/>
                <a:gd name="connsiteY7259" fmla="*/ 363188 h 538123"/>
                <a:gd name="connsiteX7260" fmla="*/ 659510 w 2593942"/>
                <a:gd name="connsiteY7260" fmla="*/ 366046 h 538123"/>
                <a:gd name="connsiteX7261" fmla="*/ 656177 w 2593942"/>
                <a:gd name="connsiteY7261" fmla="*/ 362807 h 538123"/>
                <a:gd name="connsiteX7262" fmla="*/ 654843 w 2593942"/>
                <a:gd name="connsiteY7262" fmla="*/ 361474 h 538123"/>
                <a:gd name="connsiteX7263" fmla="*/ 659606 w 2593942"/>
                <a:gd name="connsiteY7263" fmla="*/ 357759 h 538123"/>
                <a:gd name="connsiteX7264" fmla="*/ 661796 w 2593942"/>
                <a:gd name="connsiteY7264" fmla="*/ 358616 h 538123"/>
                <a:gd name="connsiteX7265" fmla="*/ 667511 w 2593942"/>
                <a:gd name="connsiteY7265" fmla="*/ 355949 h 538123"/>
                <a:gd name="connsiteX7266" fmla="*/ 669226 w 2593942"/>
                <a:gd name="connsiteY7266" fmla="*/ 349282 h 538123"/>
                <a:gd name="connsiteX7267" fmla="*/ 676084 w 2593942"/>
                <a:gd name="connsiteY7267" fmla="*/ 355854 h 538123"/>
                <a:gd name="connsiteX7268" fmla="*/ 680560 w 2593942"/>
                <a:gd name="connsiteY7268" fmla="*/ 354997 h 538123"/>
                <a:gd name="connsiteX7269" fmla="*/ 686180 w 2593942"/>
                <a:gd name="connsiteY7269" fmla="*/ 351949 h 538123"/>
                <a:gd name="connsiteX7270" fmla="*/ 693514 w 2593942"/>
                <a:gd name="connsiteY7270" fmla="*/ 353378 h 538123"/>
                <a:gd name="connsiteX7271" fmla="*/ 695324 w 2593942"/>
                <a:gd name="connsiteY7271" fmla="*/ 352711 h 538123"/>
                <a:gd name="connsiteX7272" fmla="*/ 696562 w 2593942"/>
                <a:gd name="connsiteY7272" fmla="*/ 352234 h 538123"/>
                <a:gd name="connsiteX7273" fmla="*/ 696848 w 2593942"/>
                <a:gd name="connsiteY7273" fmla="*/ 349091 h 538123"/>
                <a:gd name="connsiteX7274" fmla="*/ 695610 w 2593942"/>
                <a:gd name="connsiteY7274" fmla="*/ 348615 h 538123"/>
                <a:gd name="connsiteX7275" fmla="*/ 694086 w 2593942"/>
                <a:gd name="connsiteY7275" fmla="*/ 348043 h 538123"/>
                <a:gd name="connsiteX7276" fmla="*/ 691514 w 2593942"/>
                <a:gd name="connsiteY7276" fmla="*/ 345091 h 538123"/>
                <a:gd name="connsiteX7277" fmla="*/ 698753 w 2593942"/>
                <a:gd name="connsiteY7277" fmla="*/ 344614 h 538123"/>
                <a:gd name="connsiteX7278" fmla="*/ 704183 w 2593942"/>
                <a:gd name="connsiteY7278" fmla="*/ 349187 h 538123"/>
                <a:gd name="connsiteX7279" fmla="*/ 705135 w 2593942"/>
                <a:gd name="connsiteY7279" fmla="*/ 348615 h 538123"/>
                <a:gd name="connsiteX7280" fmla="*/ 705421 w 2593942"/>
                <a:gd name="connsiteY7280" fmla="*/ 348424 h 538123"/>
                <a:gd name="connsiteX7281" fmla="*/ 707385 w 2593942"/>
                <a:gd name="connsiteY7281" fmla="*/ 348888 h 538123"/>
                <a:gd name="connsiteX7282" fmla="*/ 706373 w 2593942"/>
                <a:gd name="connsiteY7282" fmla="*/ 350520 h 538123"/>
                <a:gd name="connsiteX7283" fmla="*/ 706278 w 2593942"/>
                <a:gd name="connsiteY7283" fmla="*/ 352330 h 538123"/>
                <a:gd name="connsiteX7284" fmla="*/ 708088 w 2593942"/>
                <a:gd name="connsiteY7284" fmla="*/ 358902 h 538123"/>
                <a:gd name="connsiteX7285" fmla="*/ 712088 w 2593942"/>
                <a:gd name="connsiteY7285" fmla="*/ 357854 h 538123"/>
                <a:gd name="connsiteX7286" fmla="*/ 717518 w 2593942"/>
                <a:gd name="connsiteY7286" fmla="*/ 356521 h 538123"/>
                <a:gd name="connsiteX7287" fmla="*/ 711646 w 2593942"/>
                <a:gd name="connsiteY7287" fmla="*/ 349893 h 538123"/>
                <a:gd name="connsiteX7288" fmla="*/ 722375 w 2593942"/>
                <a:gd name="connsiteY7288" fmla="*/ 352425 h 538123"/>
                <a:gd name="connsiteX7289" fmla="*/ 724661 w 2593942"/>
                <a:gd name="connsiteY7289" fmla="*/ 352615 h 538123"/>
                <a:gd name="connsiteX7290" fmla="*/ 726852 w 2593942"/>
                <a:gd name="connsiteY7290" fmla="*/ 350901 h 538123"/>
                <a:gd name="connsiteX7291" fmla="*/ 726281 w 2593942"/>
                <a:gd name="connsiteY7291" fmla="*/ 349091 h 538123"/>
                <a:gd name="connsiteX7292" fmla="*/ 720375 w 2593942"/>
                <a:gd name="connsiteY7292" fmla="*/ 346043 h 538123"/>
                <a:gd name="connsiteX7293" fmla="*/ 710279 w 2593942"/>
                <a:gd name="connsiteY7293" fmla="*/ 338328 h 538123"/>
                <a:gd name="connsiteX7294" fmla="*/ 707040 w 2593942"/>
                <a:gd name="connsiteY7294" fmla="*/ 338614 h 538123"/>
                <a:gd name="connsiteX7295" fmla="*/ 706564 w 2593942"/>
                <a:gd name="connsiteY7295" fmla="*/ 341281 h 538123"/>
                <a:gd name="connsiteX7296" fmla="*/ 707040 w 2593942"/>
                <a:gd name="connsiteY7296" fmla="*/ 342138 h 538123"/>
                <a:gd name="connsiteX7297" fmla="*/ 713803 w 2593942"/>
                <a:gd name="connsiteY7297" fmla="*/ 347948 h 538123"/>
                <a:gd name="connsiteX7298" fmla="*/ 710216 w 2593942"/>
                <a:gd name="connsiteY7298" fmla="*/ 348280 h 538123"/>
                <a:gd name="connsiteX7299" fmla="*/ 707897 w 2593942"/>
                <a:gd name="connsiteY7299" fmla="*/ 345662 h 538123"/>
                <a:gd name="connsiteX7300" fmla="*/ 699039 w 2593942"/>
                <a:gd name="connsiteY7300" fmla="*/ 337852 h 538123"/>
                <a:gd name="connsiteX7301" fmla="*/ 691038 w 2593942"/>
                <a:gd name="connsiteY7301" fmla="*/ 335756 h 538123"/>
                <a:gd name="connsiteX7302" fmla="*/ 685799 w 2593942"/>
                <a:gd name="connsiteY7302" fmla="*/ 332613 h 538123"/>
                <a:gd name="connsiteX7303" fmla="*/ 677703 w 2593942"/>
                <a:gd name="connsiteY7303" fmla="*/ 340519 h 538123"/>
                <a:gd name="connsiteX7304" fmla="*/ 678751 w 2593942"/>
                <a:gd name="connsiteY7304" fmla="*/ 341566 h 538123"/>
                <a:gd name="connsiteX7305" fmla="*/ 683894 w 2593942"/>
                <a:gd name="connsiteY7305" fmla="*/ 340614 h 538123"/>
                <a:gd name="connsiteX7306" fmla="*/ 684085 w 2593942"/>
                <a:gd name="connsiteY7306" fmla="*/ 340423 h 538123"/>
                <a:gd name="connsiteX7307" fmla="*/ 681227 w 2593942"/>
                <a:gd name="connsiteY7307" fmla="*/ 345567 h 538123"/>
                <a:gd name="connsiteX7308" fmla="*/ 680846 w 2593942"/>
                <a:gd name="connsiteY7308" fmla="*/ 347853 h 538123"/>
                <a:gd name="connsiteX7309" fmla="*/ 679894 w 2593942"/>
                <a:gd name="connsiteY7309" fmla="*/ 352996 h 538123"/>
                <a:gd name="connsiteX7310" fmla="*/ 667797 w 2593942"/>
                <a:gd name="connsiteY7310" fmla="*/ 348710 h 538123"/>
                <a:gd name="connsiteX7311" fmla="*/ 667797 w 2593942"/>
                <a:gd name="connsiteY7311" fmla="*/ 345948 h 538123"/>
                <a:gd name="connsiteX7312" fmla="*/ 668273 w 2593942"/>
                <a:gd name="connsiteY7312" fmla="*/ 340900 h 538123"/>
                <a:gd name="connsiteX7313" fmla="*/ 669131 w 2593942"/>
                <a:gd name="connsiteY7313" fmla="*/ 336995 h 538123"/>
                <a:gd name="connsiteX7314" fmla="*/ 661796 w 2593942"/>
                <a:gd name="connsiteY7314" fmla="*/ 332899 h 538123"/>
                <a:gd name="connsiteX7315" fmla="*/ 662463 w 2593942"/>
                <a:gd name="connsiteY7315" fmla="*/ 329755 h 538123"/>
                <a:gd name="connsiteX7316" fmla="*/ 667892 w 2593942"/>
                <a:gd name="connsiteY7316" fmla="*/ 329089 h 538123"/>
                <a:gd name="connsiteX7317" fmla="*/ 665987 w 2593942"/>
                <a:gd name="connsiteY7317" fmla="*/ 326803 h 538123"/>
                <a:gd name="connsiteX7318" fmla="*/ 664654 w 2593942"/>
                <a:gd name="connsiteY7318" fmla="*/ 326041 h 538123"/>
                <a:gd name="connsiteX7319" fmla="*/ 663701 w 2593942"/>
                <a:gd name="connsiteY7319" fmla="*/ 325564 h 538123"/>
                <a:gd name="connsiteX7320" fmla="*/ 664749 w 2593942"/>
                <a:gd name="connsiteY7320" fmla="*/ 320897 h 538123"/>
                <a:gd name="connsiteX7321" fmla="*/ 664939 w 2593942"/>
                <a:gd name="connsiteY7321" fmla="*/ 315944 h 538123"/>
                <a:gd name="connsiteX7322" fmla="*/ 662368 w 2593942"/>
                <a:gd name="connsiteY7322" fmla="*/ 316230 h 538123"/>
                <a:gd name="connsiteX7323" fmla="*/ 661701 w 2593942"/>
                <a:gd name="connsiteY7323" fmla="*/ 316325 h 538123"/>
                <a:gd name="connsiteX7324" fmla="*/ 659034 w 2593942"/>
                <a:gd name="connsiteY7324" fmla="*/ 311372 h 538123"/>
                <a:gd name="connsiteX7325" fmla="*/ 663987 w 2593942"/>
                <a:gd name="connsiteY7325" fmla="*/ 308229 h 538123"/>
                <a:gd name="connsiteX7326" fmla="*/ 666273 w 2593942"/>
                <a:gd name="connsiteY7326" fmla="*/ 310324 h 538123"/>
                <a:gd name="connsiteX7327" fmla="*/ 667511 w 2593942"/>
                <a:gd name="connsiteY7327" fmla="*/ 311563 h 538123"/>
                <a:gd name="connsiteX7328" fmla="*/ 672464 w 2593942"/>
                <a:gd name="connsiteY7328" fmla="*/ 307753 h 538123"/>
                <a:gd name="connsiteX7329" fmla="*/ 673512 w 2593942"/>
                <a:gd name="connsiteY7329" fmla="*/ 307276 h 538123"/>
                <a:gd name="connsiteX7330" fmla="*/ 681418 w 2593942"/>
                <a:gd name="connsiteY7330" fmla="*/ 300895 h 538123"/>
                <a:gd name="connsiteX7331" fmla="*/ 681894 w 2593942"/>
                <a:gd name="connsiteY7331" fmla="*/ 300323 h 538123"/>
                <a:gd name="connsiteX7332" fmla="*/ 680465 w 2593942"/>
                <a:gd name="connsiteY7332" fmla="*/ 298513 h 538123"/>
                <a:gd name="connsiteX7333" fmla="*/ 674274 w 2593942"/>
                <a:gd name="connsiteY7333" fmla="*/ 296228 h 538123"/>
                <a:gd name="connsiteX7334" fmla="*/ 680084 w 2593942"/>
                <a:gd name="connsiteY7334" fmla="*/ 292417 h 538123"/>
                <a:gd name="connsiteX7335" fmla="*/ 686847 w 2593942"/>
                <a:gd name="connsiteY7335" fmla="*/ 295656 h 538123"/>
                <a:gd name="connsiteX7336" fmla="*/ 687514 w 2593942"/>
                <a:gd name="connsiteY7336" fmla="*/ 296132 h 538123"/>
                <a:gd name="connsiteX7337" fmla="*/ 689705 w 2593942"/>
                <a:gd name="connsiteY7337" fmla="*/ 297561 h 538123"/>
                <a:gd name="connsiteX7338" fmla="*/ 694277 w 2593942"/>
                <a:gd name="connsiteY7338" fmla="*/ 304229 h 538123"/>
                <a:gd name="connsiteX7339" fmla="*/ 695991 w 2593942"/>
                <a:gd name="connsiteY7339" fmla="*/ 304419 h 538123"/>
                <a:gd name="connsiteX7340" fmla="*/ 697610 w 2593942"/>
                <a:gd name="connsiteY7340" fmla="*/ 304609 h 538123"/>
                <a:gd name="connsiteX7341" fmla="*/ 704468 w 2593942"/>
                <a:gd name="connsiteY7341" fmla="*/ 303086 h 538123"/>
                <a:gd name="connsiteX7342" fmla="*/ 709612 w 2593942"/>
                <a:gd name="connsiteY7342" fmla="*/ 301371 h 538123"/>
                <a:gd name="connsiteX7343" fmla="*/ 709040 w 2593942"/>
                <a:gd name="connsiteY7343" fmla="*/ 300038 h 538123"/>
                <a:gd name="connsiteX7344" fmla="*/ 707802 w 2593942"/>
                <a:gd name="connsiteY7344" fmla="*/ 296228 h 538123"/>
                <a:gd name="connsiteX7345" fmla="*/ 707612 w 2593942"/>
                <a:gd name="connsiteY7345" fmla="*/ 295561 h 538123"/>
                <a:gd name="connsiteX7346" fmla="*/ 712183 w 2593942"/>
                <a:gd name="connsiteY7346" fmla="*/ 290131 h 538123"/>
                <a:gd name="connsiteX7347" fmla="*/ 726757 w 2593942"/>
                <a:gd name="connsiteY7347" fmla="*/ 290036 h 538123"/>
                <a:gd name="connsiteX7348" fmla="*/ 723518 w 2593942"/>
                <a:gd name="connsiteY7348" fmla="*/ 292227 h 538123"/>
                <a:gd name="connsiteX7349" fmla="*/ 719422 w 2593942"/>
                <a:gd name="connsiteY7349" fmla="*/ 291846 h 538123"/>
                <a:gd name="connsiteX7350" fmla="*/ 712088 w 2593942"/>
                <a:gd name="connsiteY7350" fmla="*/ 294894 h 538123"/>
                <a:gd name="connsiteX7351" fmla="*/ 714089 w 2593942"/>
                <a:gd name="connsiteY7351" fmla="*/ 300133 h 538123"/>
                <a:gd name="connsiteX7352" fmla="*/ 714374 w 2593942"/>
                <a:gd name="connsiteY7352" fmla="*/ 300704 h 538123"/>
                <a:gd name="connsiteX7353" fmla="*/ 719232 w 2593942"/>
                <a:gd name="connsiteY7353" fmla="*/ 300704 h 538123"/>
                <a:gd name="connsiteX7354" fmla="*/ 721328 w 2593942"/>
                <a:gd name="connsiteY7354" fmla="*/ 300323 h 538123"/>
                <a:gd name="connsiteX7355" fmla="*/ 723709 w 2593942"/>
                <a:gd name="connsiteY7355" fmla="*/ 299942 h 538123"/>
                <a:gd name="connsiteX7356" fmla="*/ 729138 w 2593942"/>
                <a:gd name="connsiteY7356" fmla="*/ 296989 h 538123"/>
                <a:gd name="connsiteX7357" fmla="*/ 729710 w 2593942"/>
                <a:gd name="connsiteY7357" fmla="*/ 295846 h 538123"/>
                <a:gd name="connsiteX7358" fmla="*/ 730186 w 2593942"/>
                <a:gd name="connsiteY7358" fmla="*/ 294989 h 538123"/>
                <a:gd name="connsiteX7359" fmla="*/ 734758 w 2593942"/>
                <a:gd name="connsiteY7359" fmla="*/ 295656 h 538123"/>
                <a:gd name="connsiteX7360" fmla="*/ 734662 w 2593942"/>
                <a:gd name="connsiteY7360" fmla="*/ 296418 h 538123"/>
                <a:gd name="connsiteX7361" fmla="*/ 733615 w 2593942"/>
                <a:gd name="connsiteY7361" fmla="*/ 302228 h 538123"/>
                <a:gd name="connsiteX7362" fmla="*/ 741044 w 2593942"/>
                <a:gd name="connsiteY7362" fmla="*/ 302609 h 538123"/>
                <a:gd name="connsiteX7363" fmla="*/ 751427 w 2593942"/>
                <a:gd name="connsiteY7363" fmla="*/ 304229 h 538123"/>
                <a:gd name="connsiteX7364" fmla="*/ 752379 w 2593942"/>
                <a:gd name="connsiteY7364" fmla="*/ 303752 h 538123"/>
                <a:gd name="connsiteX7365" fmla="*/ 756094 w 2593942"/>
                <a:gd name="connsiteY7365" fmla="*/ 300990 h 538123"/>
                <a:gd name="connsiteX7366" fmla="*/ 764476 w 2593942"/>
                <a:gd name="connsiteY7366" fmla="*/ 299942 h 538123"/>
                <a:gd name="connsiteX7367" fmla="*/ 766285 w 2593942"/>
                <a:gd name="connsiteY7367" fmla="*/ 298799 h 538123"/>
                <a:gd name="connsiteX7368" fmla="*/ 768191 w 2593942"/>
                <a:gd name="connsiteY7368" fmla="*/ 292703 h 538123"/>
                <a:gd name="connsiteX7369" fmla="*/ 773429 w 2593942"/>
                <a:gd name="connsiteY7369" fmla="*/ 293561 h 538123"/>
                <a:gd name="connsiteX7370" fmla="*/ 778097 w 2593942"/>
                <a:gd name="connsiteY7370" fmla="*/ 294894 h 538123"/>
                <a:gd name="connsiteX7371" fmla="*/ 776287 w 2593942"/>
                <a:gd name="connsiteY7371" fmla="*/ 295751 h 538123"/>
                <a:gd name="connsiteX7372" fmla="*/ 771620 w 2593942"/>
                <a:gd name="connsiteY7372" fmla="*/ 298799 h 538123"/>
                <a:gd name="connsiteX7373" fmla="*/ 776763 w 2593942"/>
                <a:gd name="connsiteY7373" fmla="*/ 304229 h 538123"/>
                <a:gd name="connsiteX7374" fmla="*/ 783431 w 2593942"/>
                <a:gd name="connsiteY7374" fmla="*/ 306514 h 538123"/>
                <a:gd name="connsiteX7375" fmla="*/ 783812 w 2593942"/>
                <a:gd name="connsiteY7375" fmla="*/ 310896 h 538123"/>
                <a:gd name="connsiteX7376" fmla="*/ 788098 w 2593942"/>
                <a:gd name="connsiteY7376" fmla="*/ 312420 h 538123"/>
                <a:gd name="connsiteX7377" fmla="*/ 788764 w 2593942"/>
                <a:gd name="connsiteY7377" fmla="*/ 312039 h 538123"/>
                <a:gd name="connsiteX7378" fmla="*/ 785050 w 2593942"/>
                <a:gd name="connsiteY7378" fmla="*/ 306800 h 538123"/>
                <a:gd name="connsiteX7379" fmla="*/ 786288 w 2593942"/>
                <a:gd name="connsiteY7379" fmla="*/ 302419 h 538123"/>
                <a:gd name="connsiteX7380" fmla="*/ 791622 w 2593942"/>
                <a:gd name="connsiteY7380" fmla="*/ 305467 h 538123"/>
                <a:gd name="connsiteX7381" fmla="*/ 796004 w 2593942"/>
                <a:gd name="connsiteY7381" fmla="*/ 304324 h 538123"/>
                <a:gd name="connsiteX7382" fmla="*/ 796670 w 2593942"/>
                <a:gd name="connsiteY7382" fmla="*/ 304800 h 538123"/>
                <a:gd name="connsiteX7383" fmla="*/ 800290 w 2593942"/>
                <a:gd name="connsiteY7383" fmla="*/ 306514 h 538123"/>
                <a:gd name="connsiteX7384" fmla="*/ 802290 w 2593942"/>
                <a:gd name="connsiteY7384" fmla="*/ 304800 h 538123"/>
                <a:gd name="connsiteX7385" fmla="*/ 803814 w 2593942"/>
                <a:gd name="connsiteY7385" fmla="*/ 296228 h 538123"/>
                <a:gd name="connsiteX7386" fmla="*/ 803243 w 2593942"/>
                <a:gd name="connsiteY7386" fmla="*/ 294418 h 538123"/>
                <a:gd name="connsiteX7387" fmla="*/ 802576 w 2593942"/>
                <a:gd name="connsiteY7387" fmla="*/ 292322 h 538123"/>
                <a:gd name="connsiteX7388" fmla="*/ 803719 w 2593942"/>
                <a:gd name="connsiteY7388" fmla="*/ 285083 h 538123"/>
                <a:gd name="connsiteX7389" fmla="*/ 807719 w 2593942"/>
                <a:gd name="connsiteY7389" fmla="*/ 287083 h 538123"/>
                <a:gd name="connsiteX7390" fmla="*/ 810101 w 2593942"/>
                <a:gd name="connsiteY7390" fmla="*/ 288322 h 538123"/>
                <a:gd name="connsiteX7391" fmla="*/ 816292 w 2593942"/>
                <a:gd name="connsiteY7391" fmla="*/ 284416 h 538123"/>
                <a:gd name="connsiteX7392" fmla="*/ 823531 w 2593942"/>
                <a:gd name="connsiteY7392" fmla="*/ 279845 h 538123"/>
                <a:gd name="connsiteX7393" fmla="*/ 827341 w 2593942"/>
                <a:gd name="connsiteY7393" fmla="*/ 283655 h 538123"/>
                <a:gd name="connsiteX7394" fmla="*/ 827341 w 2593942"/>
                <a:gd name="connsiteY7394" fmla="*/ 282512 h 538123"/>
                <a:gd name="connsiteX7395" fmla="*/ 827436 w 2593942"/>
                <a:gd name="connsiteY7395" fmla="*/ 279654 h 538123"/>
                <a:gd name="connsiteX7396" fmla="*/ 833056 w 2593942"/>
                <a:gd name="connsiteY7396" fmla="*/ 274415 h 538123"/>
                <a:gd name="connsiteX7397" fmla="*/ 829246 w 2593942"/>
                <a:gd name="connsiteY7397" fmla="*/ 273463 h 538123"/>
                <a:gd name="connsiteX7398" fmla="*/ 824864 w 2593942"/>
                <a:gd name="connsiteY7398" fmla="*/ 270415 h 538123"/>
                <a:gd name="connsiteX7399" fmla="*/ 822483 w 2593942"/>
                <a:gd name="connsiteY7399" fmla="*/ 268796 h 538123"/>
                <a:gd name="connsiteX7400" fmla="*/ 810481 w 2593942"/>
                <a:gd name="connsiteY7400" fmla="*/ 269462 h 538123"/>
                <a:gd name="connsiteX7401" fmla="*/ 800480 w 2593942"/>
                <a:gd name="connsiteY7401" fmla="*/ 268129 h 538123"/>
                <a:gd name="connsiteX7402" fmla="*/ 796004 w 2593942"/>
                <a:gd name="connsiteY7402" fmla="*/ 263652 h 538123"/>
                <a:gd name="connsiteX7403" fmla="*/ 795908 w 2593942"/>
                <a:gd name="connsiteY7403" fmla="*/ 261366 h 538123"/>
                <a:gd name="connsiteX7404" fmla="*/ 795908 w 2593942"/>
                <a:gd name="connsiteY7404" fmla="*/ 259271 h 538123"/>
                <a:gd name="connsiteX7405" fmla="*/ 784669 w 2593942"/>
                <a:gd name="connsiteY7405" fmla="*/ 257461 h 538123"/>
                <a:gd name="connsiteX7406" fmla="*/ 786097 w 2593942"/>
                <a:gd name="connsiteY7406" fmla="*/ 262604 h 538123"/>
                <a:gd name="connsiteX7407" fmla="*/ 783050 w 2593942"/>
                <a:gd name="connsiteY7407" fmla="*/ 264605 h 538123"/>
                <a:gd name="connsiteX7408" fmla="*/ 782859 w 2593942"/>
                <a:gd name="connsiteY7408" fmla="*/ 262128 h 538123"/>
                <a:gd name="connsiteX7409" fmla="*/ 782478 w 2593942"/>
                <a:gd name="connsiteY7409" fmla="*/ 260699 h 538123"/>
                <a:gd name="connsiteX7410" fmla="*/ 780002 w 2593942"/>
                <a:gd name="connsiteY7410" fmla="*/ 260509 h 538123"/>
                <a:gd name="connsiteX7411" fmla="*/ 778478 w 2593942"/>
                <a:gd name="connsiteY7411" fmla="*/ 261938 h 538123"/>
                <a:gd name="connsiteX7412" fmla="*/ 775620 w 2593942"/>
                <a:gd name="connsiteY7412" fmla="*/ 267938 h 538123"/>
                <a:gd name="connsiteX7413" fmla="*/ 768191 w 2593942"/>
                <a:gd name="connsiteY7413" fmla="*/ 268319 h 538123"/>
                <a:gd name="connsiteX7414" fmla="*/ 762380 w 2593942"/>
                <a:gd name="connsiteY7414" fmla="*/ 265938 h 538123"/>
                <a:gd name="connsiteX7415" fmla="*/ 755618 w 2593942"/>
                <a:gd name="connsiteY7415" fmla="*/ 264605 h 538123"/>
                <a:gd name="connsiteX7416" fmla="*/ 755141 w 2593942"/>
                <a:gd name="connsiteY7416" fmla="*/ 264795 h 538123"/>
                <a:gd name="connsiteX7417" fmla="*/ 745997 w 2593942"/>
                <a:gd name="connsiteY7417" fmla="*/ 268224 h 538123"/>
                <a:gd name="connsiteX7418" fmla="*/ 742568 w 2593942"/>
                <a:gd name="connsiteY7418" fmla="*/ 266986 h 538123"/>
                <a:gd name="connsiteX7419" fmla="*/ 732662 w 2593942"/>
                <a:gd name="connsiteY7419" fmla="*/ 267653 h 538123"/>
                <a:gd name="connsiteX7420" fmla="*/ 718184 w 2593942"/>
                <a:gd name="connsiteY7420" fmla="*/ 261842 h 538123"/>
                <a:gd name="connsiteX7421" fmla="*/ 719137 w 2593942"/>
                <a:gd name="connsiteY7421" fmla="*/ 257556 h 538123"/>
                <a:gd name="connsiteX7422" fmla="*/ 719994 w 2593942"/>
                <a:gd name="connsiteY7422" fmla="*/ 253460 h 538123"/>
                <a:gd name="connsiteX7423" fmla="*/ 711803 w 2593942"/>
                <a:gd name="connsiteY7423" fmla="*/ 249650 h 538123"/>
                <a:gd name="connsiteX7424" fmla="*/ 711612 w 2593942"/>
                <a:gd name="connsiteY7424" fmla="*/ 251650 h 538123"/>
                <a:gd name="connsiteX7425" fmla="*/ 708374 w 2593942"/>
                <a:gd name="connsiteY7425" fmla="*/ 257937 h 538123"/>
                <a:gd name="connsiteX7426" fmla="*/ 704373 w 2593942"/>
                <a:gd name="connsiteY7426" fmla="*/ 260318 h 538123"/>
                <a:gd name="connsiteX7427" fmla="*/ 711803 w 2593942"/>
                <a:gd name="connsiteY7427" fmla="*/ 262985 h 538123"/>
                <a:gd name="connsiteX7428" fmla="*/ 701992 w 2593942"/>
                <a:gd name="connsiteY7428" fmla="*/ 264890 h 538123"/>
                <a:gd name="connsiteX7429" fmla="*/ 695991 w 2593942"/>
                <a:gd name="connsiteY7429" fmla="*/ 264795 h 538123"/>
                <a:gd name="connsiteX7430" fmla="*/ 693514 w 2593942"/>
                <a:gd name="connsiteY7430" fmla="*/ 263176 h 538123"/>
                <a:gd name="connsiteX7431" fmla="*/ 693229 w 2593942"/>
                <a:gd name="connsiteY7431" fmla="*/ 258794 h 538123"/>
                <a:gd name="connsiteX7432" fmla="*/ 681989 w 2593942"/>
                <a:gd name="connsiteY7432" fmla="*/ 260699 h 538123"/>
                <a:gd name="connsiteX7433" fmla="*/ 680465 w 2593942"/>
                <a:gd name="connsiteY7433" fmla="*/ 261842 h 538123"/>
                <a:gd name="connsiteX7434" fmla="*/ 669702 w 2593942"/>
                <a:gd name="connsiteY7434" fmla="*/ 263462 h 538123"/>
                <a:gd name="connsiteX7435" fmla="*/ 669416 w 2593942"/>
                <a:gd name="connsiteY7435" fmla="*/ 263271 h 538123"/>
                <a:gd name="connsiteX7436" fmla="*/ 662654 w 2593942"/>
                <a:gd name="connsiteY7436" fmla="*/ 264128 h 538123"/>
                <a:gd name="connsiteX7437" fmla="*/ 653795 w 2593942"/>
                <a:gd name="connsiteY7437" fmla="*/ 260604 h 538123"/>
                <a:gd name="connsiteX7438" fmla="*/ 663511 w 2593942"/>
                <a:gd name="connsiteY7438" fmla="*/ 259080 h 538123"/>
                <a:gd name="connsiteX7439" fmla="*/ 668845 w 2593942"/>
                <a:gd name="connsiteY7439" fmla="*/ 257080 h 538123"/>
                <a:gd name="connsiteX7440" fmla="*/ 666654 w 2593942"/>
                <a:gd name="connsiteY7440" fmla="*/ 251746 h 538123"/>
                <a:gd name="connsiteX7441" fmla="*/ 663987 w 2593942"/>
                <a:gd name="connsiteY7441" fmla="*/ 245936 h 538123"/>
                <a:gd name="connsiteX7442" fmla="*/ 663416 w 2593942"/>
                <a:gd name="connsiteY7442" fmla="*/ 246412 h 538123"/>
                <a:gd name="connsiteX7443" fmla="*/ 657605 w 2593942"/>
                <a:gd name="connsiteY7443" fmla="*/ 250793 h 538123"/>
                <a:gd name="connsiteX7444" fmla="*/ 656367 w 2593942"/>
                <a:gd name="connsiteY7444" fmla="*/ 247174 h 538123"/>
                <a:gd name="connsiteX7445" fmla="*/ 654938 w 2593942"/>
                <a:gd name="connsiteY7445" fmla="*/ 248603 h 538123"/>
                <a:gd name="connsiteX7446" fmla="*/ 653510 w 2593942"/>
                <a:gd name="connsiteY7446" fmla="*/ 250031 h 538123"/>
                <a:gd name="connsiteX7447" fmla="*/ 651128 w 2593942"/>
                <a:gd name="connsiteY7447" fmla="*/ 254508 h 538123"/>
                <a:gd name="connsiteX7448" fmla="*/ 650271 w 2593942"/>
                <a:gd name="connsiteY7448" fmla="*/ 254127 h 538123"/>
                <a:gd name="connsiteX7449" fmla="*/ 644366 w 2593942"/>
                <a:gd name="connsiteY7449" fmla="*/ 251555 h 538123"/>
                <a:gd name="connsiteX7450" fmla="*/ 628364 w 2593942"/>
                <a:gd name="connsiteY7450" fmla="*/ 256604 h 538123"/>
                <a:gd name="connsiteX7451" fmla="*/ 627792 w 2593942"/>
                <a:gd name="connsiteY7451" fmla="*/ 256222 h 538123"/>
                <a:gd name="connsiteX7452" fmla="*/ 623030 w 2593942"/>
                <a:gd name="connsiteY7452" fmla="*/ 250698 h 538123"/>
                <a:gd name="connsiteX7453" fmla="*/ 622839 w 2593942"/>
                <a:gd name="connsiteY7453" fmla="*/ 250412 h 538123"/>
                <a:gd name="connsiteX7454" fmla="*/ 619505 w 2593942"/>
                <a:gd name="connsiteY7454" fmla="*/ 250412 h 538123"/>
                <a:gd name="connsiteX7455" fmla="*/ 618648 w 2593942"/>
                <a:gd name="connsiteY7455" fmla="*/ 251079 h 538123"/>
                <a:gd name="connsiteX7456" fmla="*/ 613314 w 2593942"/>
                <a:gd name="connsiteY7456" fmla="*/ 251174 h 538123"/>
                <a:gd name="connsiteX7457" fmla="*/ 611790 w 2593942"/>
                <a:gd name="connsiteY7457" fmla="*/ 246126 h 538123"/>
                <a:gd name="connsiteX7458" fmla="*/ 610171 w 2593942"/>
                <a:gd name="connsiteY7458" fmla="*/ 242506 h 538123"/>
                <a:gd name="connsiteX7459" fmla="*/ 608266 w 2593942"/>
                <a:gd name="connsiteY7459" fmla="*/ 240982 h 538123"/>
                <a:gd name="connsiteX7460" fmla="*/ 599503 w 2593942"/>
                <a:gd name="connsiteY7460" fmla="*/ 240221 h 538123"/>
                <a:gd name="connsiteX7461" fmla="*/ 594836 w 2593942"/>
                <a:gd name="connsiteY7461" fmla="*/ 237268 h 538123"/>
                <a:gd name="connsiteX7462" fmla="*/ 595121 w 2593942"/>
                <a:gd name="connsiteY7462" fmla="*/ 236411 h 538123"/>
                <a:gd name="connsiteX7463" fmla="*/ 595407 w 2593942"/>
                <a:gd name="connsiteY7463" fmla="*/ 235648 h 538123"/>
                <a:gd name="connsiteX7464" fmla="*/ 590930 w 2593942"/>
                <a:gd name="connsiteY7464" fmla="*/ 233839 h 538123"/>
                <a:gd name="connsiteX7465" fmla="*/ 590930 w 2593942"/>
                <a:gd name="connsiteY7465" fmla="*/ 234029 h 538123"/>
                <a:gd name="connsiteX7466" fmla="*/ 587311 w 2593942"/>
                <a:gd name="connsiteY7466" fmla="*/ 246031 h 538123"/>
                <a:gd name="connsiteX7467" fmla="*/ 588263 w 2593942"/>
                <a:gd name="connsiteY7467" fmla="*/ 247364 h 538123"/>
                <a:gd name="connsiteX7468" fmla="*/ 581310 w 2593942"/>
                <a:gd name="connsiteY7468" fmla="*/ 251936 h 538123"/>
                <a:gd name="connsiteX7469" fmla="*/ 568070 w 2593942"/>
                <a:gd name="connsiteY7469" fmla="*/ 253270 h 538123"/>
                <a:gd name="connsiteX7470" fmla="*/ 564260 w 2593942"/>
                <a:gd name="connsiteY7470" fmla="*/ 249746 h 538123"/>
                <a:gd name="connsiteX7471" fmla="*/ 563213 w 2593942"/>
                <a:gd name="connsiteY7471" fmla="*/ 248793 h 538123"/>
                <a:gd name="connsiteX7472" fmla="*/ 560165 w 2593942"/>
                <a:gd name="connsiteY7472" fmla="*/ 245078 h 538123"/>
                <a:gd name="connsiteX7473" fmla="*/ 556831 w 2593942"/>
                <a:gd name="connsiteY7473" fmla="*/ 241649 h 538123"/>
                <a:gd name="connsiteX7474" fmla="*/ 547496 w 2593942"/>
                <a:gd name="connsiteY7474" fmla="*/ 237934 h 538123"/>
                <a:gd name="connsiteX7475" fmla="*/ 548163 w 2593942"/>
                <a:gd name="connsiteY7475" fmla="*/ 237744 h 538123"/>
                <a:gd name="connsiteX7476" fmla="*/ 553878 w 2593942"/>
                <a:gd name="connsiteY7476" fmla="*/ 235553 h 538123"/>
                <a:gd name="connsiteX7477" fmla="*/ 548735 w 2593942"/>
                <a:gd name="connsiteY7477" fmla="*/ 234410 h 538123"/>
                <a:gd name="connsiteX7478" fmla="*/ 536162 w 2593942"/>
                <a:gd name="connsiteY7478" fmla="*/ 230600 h 538123"/>
                <a:gd name="connsiteX7479" fmla="*/ 535209 w 2593942"/>
                <a:gd name="connsiteY7479" fmla="*/ 229648 h 538123"/>
                <a:gd name="connsiteX7480" fmla="*/ 531018 w 2593942"/>
                <a:gd name="connsiteY7480" fmla="*/ 230219 h 538123"/>
                <a:gd name="connsiteX7481" fmla="*/ 531304 w 2593942"/>
                <a:gd name="connsiteY7481" fmla="*/ 233077 h 538123"/>
                <a:gd name="connsiteX7482" fmla="*/ 526637 w 2593942"/>
                <a:gd name="connsiteY7482" fmla="*/ 234887 h 538123"/>
                <a:gd name="connsiteX7483" fmla="*/ 526922 w 2593942"/>
                <a:gd name="connsiteY7483" fmla="*/ 235363 h 538123"/>
                <a:gd name="connsiteX7484" fmla="*/ 528827 w 2593942"/>
                <a:gd name="connsiteY7484" fmla="*/ 238411 h 538123"/>
                <a:gd name="connsiteX7485" fmla="*/ 532161 w 2593942"/>
                <a:gd name="connsiteY7485" fmla="*/ 240316 h 538123"/>
                <a:gd name="connsiteX7486" fmla="*/ 530351 w 2593942"/>
                <a:gd name="connsiteY7486" fmla="*/ 241268 h 538123"/>
                <a:gd name="connsiteX7487" fmla="*/ 528732 w 2593942"/>
                <a:gd name="connsiteY7487" fmla="*/ 242125 h 538123"/>
                <a:gd name="connsiteX7488" fmla="*/ 530923 w 2593942"/>
                <a:gd name="connsiteY7488" fmla="*/ 247840 h 538123"/>
                <a:gd name="connsiteX7489" fmla="*/ 523493 w 2593942"/>
                <a:gd name="connsiteY7489" fmla="*/ 257746 h 538123"/>
                <a:gd name="connsiteX7490" fmla="*/ 520064 w 2593942"/>
                <a:gd name="connsiteY7490" fmla="*/ 255079 h 538123"/>
                <a:gd name="connsiteX7491" fmla="*/ 518636 w 2593942"/>
                <a:gd name="connsiteY7491" fmla="*/ 253937 h 538123"/>
                <a:gd name="connsiteX7492" fmla="*/ 510444 w 2593942"/>
                <a:gd name="connsiteY7492" fmla="*/ 255841 h 538123"/>
                <a:gd name="connsiteX7493" fmla="*/ 501395 w 2593942"/>
                <a:gd name="connsiteY7493" fmla="*/ 254698 h 538123"/>
                <a:gd name="connsiteX7494" fmla="*/ 492156 w 2593942"/>
                <a:gd name="connsiteY7494" fmla="*/ 254889 h 538123"/>
                <a:gd name="connsiteX7495" fmla="*/ 479297 w 2593942"/>
                <a:gd name="connsiteY7495" fmla="*/ 252222 h 538123"/>
                <a:gd name="connsiteX7496" fmla="*/ 477583 w 2593942"/>
                <a:gd name="connsiteY7496" fmla="*/ 253270 h 538123"/>
                <a:gd name="connsiteX7497" fmla="*/ 473296 w 2593942"/>
                <a:gd name="connsiteY7497" fmla="*/ 255746 h 538123"/>
                <a:gd name="connsiteX7498" fmla="*/ 476725 w 2593942"/>
                <a:gd name="connsiteY7498" fmla="*/ 251841 h 538123"/>
                <a:gd name="connsiteX7499" fmla="*/ 480726 w 2593942"/>
                <a:gd name="connsiteY7499" fmla="*/ 246983 h 538123"/>
                <a:gd name="connsiteX7500" fmla="*/ 481869 w 2593942"/>
                <a:gd name="connsiteY7500" fmla="*/ 241173 h 538123"/>
                <a:gd name="connsiteX7501" fmla="*/ 473868 w 2593942"/>
                <a:gd name="connsiteY7501" fmla="*/ 236029 h 538123"/>
                <a:gd name="connsiteX7502" fmla="*/ 463676 w 2593942"/>
                <a:gd name="connsiteY7502" fmla="*/ 236125 h 538123"/>
                <a:gd name="connsiteX7503" fmla="*/ 456247 w 2593942"/>
                <a:gd name="connsiteY7503" fmla="*/ 230791 h 538123"/>
                <a:gd name="connsiteX7504" fmla="*/ 446245 w 2593942"/>
                <a:gd name="connsiteY7504" fmla="*/ 232886 h 538123"/>
                <a:gd name="connsiteX7505" fmla="*/ 445865 w 2593942"/>
                <a:gd name="connsiteY7505" fmla="*/ 228409 h 538123"/>
                <a:gd name="connsiteX7506" fmla="*/ 439006 w 2593942"/>
                <a:gd name="connsiteY7506" fmla="*/ 225171 h 538123"/>
                <a:gd name="connsiteX7507" fmla="*/ 436054 w 2593942"/>
                <a:gd name="connsiteY7507" fmla="*/ 226314 h 538123"/>
                <a:gd name="connsiteX7508" fmla="*/ 437006 w 2593942"/>
                <a:gd name="connsiteY7508" fmla="*/ 229076 h 538123"/>
                <a:gd name="connsiteX7509" fmla="*/ 437101 w 2593942"/>
                <a:gd name="connsiteY7509" fmla="*/ 229267 h 538123"/>
                <a:gd name="connsiteX7510" fmla="*/ 441673 w 2593942"/>
                <a:gd name="connsiteY7510" fmla="*/ 230886 h 538123"/>
                <a:gd name="connsiteX7511" fmla="*/ 440626 w 2593942"/>
                <a:gd name="connsiteY7511" fmla="*/ 232600 h 538123"/>
                <a:gd name="connsiteX7512" fmla="*/ 436435 w 2593942"/>
                <a:gd name="connsiteY7512" fmla="*/ 232696 h 538123"/>
                <a:gd name="connsiteX7513" fmla="*/ 430243 w 2593942"/>
                <a:gd name="connsiteY7513" fmla="*/ 230029 h 538123"/>
                <a:gd name="connsiteX7514" fmla="*/ 426148 w 2593942"/>
                <a:gd name="connsiteY7514" fmla="*/ 230600 h 538123"/>
                <a:gd name="connsiteX7515" fmla="*/ 419671 w 2593942"/>
                <a:gd name="connsiteY7515" fmla="*/ 235744 h 538123"/>
                <a:gd name="connsiteX7516" fmla="*/ 421004 w 2593942"/>
                <a:gd name="connsiteY7516" fmla="*/ 236982 h 538123"/>
                <a:gd name="connsiteX7517" fmla="*/ 422433 w 2593942"/>
                <a:gd name="connsiteY7517" fmla="*/ 238315 h 538123"/>
                <a:gd name="connsiteX7518" fmla="*/ 424528 w 2593942"/>
                <a:gd name="connsiteY7518" fmla="*/ 241745 h 538123"/>
                <a:gd name="connsiteX7519" fmla="*/ 419004 w 2593942"/>
                <a:gd name="connsiteY7519" fmla="*/ 242506 h 538123"/>
                <a:gd name="connsiteX7520" fmla="*/ 418623 w 2593942"/>
                <a:gd name="connsiteY7520" fmla="*/ 241268 h 538123"/>
                <a:gd name="connsiteX7521" fmla="*/ 410050 w 2593942"/>
                <a:gd name="connsiteY7521" fmla="*/ 235363 h 538123"/>
                <a:gd name="connsiteX7522" fmla="*/ 406907 w 2593942"/>
                <a:gd name="connsiteY7522" fmla="*/ 231934 h 538123"/>
                <a:gd name="connsiteX7523" fmla="*/ 403573 w 2593942"/>
                <a:gd name="connsiteY7523" fmla="*/ 231648 h 538123"/>
                <a:gd name="connsiteX7524" fmla="*/ 402812 w 2593942"/>
                <a:gd name="connsiteY7524" fmla="*/ 232124 h 538123"/>
                <a:gd name="connsiteX7525" fmla="*/ 405860 w 2593942"/>
                <a:gd name="connsiteY7525" fmla="*/ 236696 h 538123"/>
                <a:gd name="connsiteX7526" fmla="*/ 411003 w 2593942"/>
                <a:gd name="connsiteY7526" fmla="*/ 245459 h 538123"/>
                <a:gd name="connsiteX7527" fmla="*/ 409574 w 2593942"/>
                <a:gd name="connsiteY7527" fmla="*/ 247364 h 538123"/>
                <a:gd name="connsiteX7528" fmla="*/ 409574 w 2593942"/>
                <a:gd name="connsiteY7528" fmla="*/ 247459 h 538123"/>
                <a:gd name="connsiteX7529" fmla="*/ 407193 w 2593942"/>
                <a:gd name="connsiteY7529" fmla="*/ 245936 h 538123"/>
                <a:gd name="connsiteX7530" fmla="*/ 406907 w 2593942"/>
                <a:gd name="connsiteY7530" fmla="*/ 245269 h 538123"/>
                <a:gd name="connsiteX7531" fmla="*/ 406431 w 2593942"/>
                <a:gd name="connsiteY7531" fmla="*/ 243935 h 538123"/>
                <a:gd name="connsiteX7532" fmla="*/ 403383 w 2593942"/>
                <a:gd name="connsiteY7532" fmla="*/ 242697 h 538123"/>
                <a:gd name="connsiteX7533" fmla="*/ 401002 w 2593942"/>
                <a:gd name="connsiteY7533" fmla="*/ 244983 h 538123"/>
                <a:gd name="connsiteX7534" fmla="*/ 395953 w 2593942"/>
                <a:gd name="connsiteY7534" fmla="*/ 242316 h 538123"/>
                <a:gd name="connsiteX7535" fmla="*/ 393001 w 2593942"/>
                <a:gd name="connsiteY7535" fmla="*/ 240411 h 538123"/>
                <a:gd name="connsiteX7536" fmla="*/ 387381 w 2593942"/>
                <a:gd name="connsiteY7536" fmla="*/ 236220 h 538123"/>
                <a:gd name="connsiteX7537" fmla="*/ 380904 w 2593942"/>
                <a:gd name="connsiteY7537" fmla="*/ 237934 h 538123"/>
                <a:gd name="connsiteX7538" fmla="*/ 376713 w 2593942"/>
                <a:gd name="connsiteY7538" fmla="*/ 234315 h 538123"/>
                <a:gd name="connsiteX7539" fmla="*/ 375284 w 2593942"/>
                <a:gd name="connsiteY7539" fmla="*/ 227647 h 538123"/>
                <a:gd name="connsiteX7540" fmla="*/ 361664 w 2593942"/>
                <a:gd name="connsiteY7540" fmla="*/ 228029 h 538123"/>
                <a:gd name="connsiteX7541" fmla="*/ 356520 w 2593942"/>
                <a:gd name="connsiteY7541" fmla="*/ 225742 h 538123"/>
                <a:gd name="connsiteX7542" fmla="*/ 354710 w 2593942"/>
                <a:gd name="connsiteY7542" fmla="*/ 223552 h 538123"/>
                <a:gd name="connsiteX7543" fmla="*/ 353853 w 2593942"/>
                <a:gd name="connsiteY7543" fmla="*/ 223742 h 538123"/>
                <a:gd name="connsiteX7544" fmla="*/ 345947 w 2593942"/>
                <a:gd name="connsiteY7544" fmla="*/ 225838 h 538123"/>
                <a:gd name="connsiteX7545" fmla="*/ 343756 w 2593942"/>
                <a:gd name="connsiteY7545" fmla="*/ 225266 h 538123"/>
                <a:gd name="connsiteX7546" fmla="*/ 343566 w 2593942"/>
                <a:gd name="connsiteY7546" fmla="*/ 220504 h 538123"/>
                <a:gd name="connsiteX7547" fmla="*/ 334231 w 2593942"/>
                <a:gd name="connsiteY7547" fmla="*/ 222885 h 538123"/>
                <a:gd name="connsiteX7548" fmla="*/ 321754 w 2593942"/>
                <a:gd name="connsiteY7548" fmla="*/ 222123 h 538123"/>
                <a:gd name="connsiteX7549" fmla="*/ 321944 w 2593942"/>
                <a:gd name="connsiteY7549" fmla="*/ 218694 h 538123"/>
                <a:gd name="connsiteX7550" fmla="*/ 320611 w 2593942"/>
                <a:gd name="connsiteY7550" fmla="*/ 209550 h 538123"/>
                <a:gd name="connsiteX7551" fmla="*/ 317658 w 2593942"/>
                <a:gd name="connsiteY7551" fmla="*/ 214503 h 538123"/>
                <a:gd name="connsiteX7552" fmla="*/ 315753 w 2593942"/>
                <a:gd name="connsiteY7552" fmla="*/ 217741 h 538123"/>
                <a:gd name="connsiteX7553" fmla="*/ 304132 w 2593942"/>
                <a:gd name="connsiteY7553" fmla="*/ 221075 h 538123"/>
                <a:gd name="connsiteX7554" fmla="*/ 296227 w 2593942"/>
                <a:gd name="connsiteY7554" fmla="*/ 220408 h 538123"/>
                <a:gd name="connsiteX7555" fmla="*/ 284416 w 2593942"/>
                <a:gd name="connsiteY7555" fmla="*/ 217170 h 538123"/>
                <a:gd name="connsiteX7556" fmla="*/ 283082 w 2593942"/>
                <a:gd name="connsiteY7556" fmla="*/ 214027 h 538123"/>
                <a:gd name="connsiteX7557" fmla="*/ 282796 w 2593942"/>
                <a:gd name="connsiteY7557" fmla="*/ 213265 h 538123"/>
                <a:gd name="connsiteX7558" fmla="*/ 279749 w 2593942"/>
                <a:gd name="connsiteY7558" fmla="*/ 213931 h 538123"/>
                <a:gd name="connsiteX7559" fmla="*/ 274891 w 2593942"/>
                <a:gd name="connsiteY7559" fmla="*/ 213170 h 538123"/>
                <a:gd name="connsiteX7560" fmla="*/ 274319 w 2593942"/>
                <a:gd name="connsiteY7560" fmla="*/ 218504 h 538123"/>
                <a:gd name="connsiteX7561" fmla="*/ 274224 w 2593942"/>
                <a:gd name="connsiteY7561" fmla="*/ 218980 h 538123"/>
                <a:gd name="connsiteX7562" fmla="*/ 269652 w 2593942"/>
                <a:gd name="connsiteY7562" fmla="*/ 220123 h 538123"/>
                <a:gd name="connsiteX7563" fmla="*/ 263175 w 2593942"/>
                <a:gd name="connsiteY7563" fmla="*/ 220408 h 538123"/>
                <a:gd name="connsiteX7564" fmla="*/ 262069 w 2593942"/>
                <a:gd name="connsiteY7564" fmla="*/ 220528 h 538123"/>
                <a:gd name="connsiteX7565" fmla="*/ 264508 w 2593942"/>
                <a:gd name="connsiteY7565" fmla="*/ 224504 h 538123"/>
                <a:gd name="connsiteX7566" fmla="*/ 251459 w 2593942"/>
                <a:gd name="connsiteY7566" fmla="*/ 228790 h 538123"/>
                <a:gd name="connsiteX7567" fmla="*/ 245649 w 2593942"/>
                <a:gd name="connsiteY7567" fmla="*/ 223742 h 538123"/>
                <a:gd name="connsiteX7568" fmla="*/ 246220 w 2593942"/>
                <a:gd name="connsiteY7568" fmla="*/ 223170 h 538123"/>
                <a:gd name="connsiteX7569" fmla="*/ 249459 w 2593942"/>
                <a:gd name="connsiteY7569" fmla="*/ 222504 h 538123"/>
                <a:gd name="connsiteX7570" fmla="*/ 251745 w 2593942"/>
                <a:gd name="connsiteY7570" fmla="*/ 223837 h 538123"/>
                <a:gd name="connsiteX7571" fmla="*/ 259746 w 2593942"/>
                <a:gd name="connsiteY7571" fmla="*/ 222504 h 538123"/>
                <a:gd name="connsiteX7572" fmla="*/ 261679 w 2593942"/>
                <a:gd name="connsiteY7572" fmla="*/ 220571 h 538123"/>
                <a:gd name="connsiteX7573" fmla="*/ 257936 w 2593942"/>
                <a:gd name="connsiteY7573" fmla="*/ 220980 h 538123"/>
                <a:gd name="connsiteX7574" fmla="*/ 246411 w 2593942"/>
                <a:gd name="connsiteY7574" fmla="*/ 214313 h 538123"/>
                <a:gd name="connsiteX7575" fmla="*/ 243077 w 2593942"/>
                <a:gd name="connsiteY7575" fmla="*/ 214313 h 538123"/>
                <a:gd name="connsiteX7576" fmla="*/ 238696 w 2593942"/>
                <a:gd name="connsiteY7576" fmla="*/ 214408 h 538123"/>
                <a:gd name="connsiteX7577" fmla="*/ 232981 w 2593942"/>
                <a:gd name="connsiteY7577" fmla="*/ 217741 h 538123"/>
                <a:gd name="connsiteX7578" fmla="*/ 227647 w 2593942"/>
                <a:gd name="connsiteY7578" fmla="*/ 212788 h 538123"/>
                <a:gd name="connsiteX7579" fmla="*/ 224694 w 2593942"/>
                <a:gd name="connsiteY7579" fmla="*/ 210121 h 538123"/>
                <a:gd name="connsiteX7580" fmla="*/ 215740 w 2593942"/>
                <a:gd name="connsiteY7580" fmla="*/ 211646 h 538123"/>
                <a:gd name="connsiteX7581" fmla="*/ 215264 w 2593942"/>
                <a:gd name="connsiteY7581" fmla="*/ 210979 h 538123"/>
                <a:gd name="connsiteX7582" fmla="*/ 214883 w 2593942"/>
                <a:gd name="connsiteY7582" fmla="*/ 210312 h 538123"/>
                <a:gd name="connsiteX7583" fmla="*/ 218312 w 2593942"/>
                <a:gd name="connsiteY7583" fmla="*/ 206026 h 538123"/>
                <a:gd name="connsiteX7584" fmla="*/ 227361 w 2593942"/>
                <a:gd name="connsiteY7584" fmla="*/ 207836 h 538123"/>
                <a:gd name="connsiteX7585" fmla="*/ 229075 w 2593942"/>
                <a:gd name="connsiteY7585" fmla="*/ 207645 h 538123"/>
                <a:gd name="connsiteX7586" fmla="*/ 230504 w 2593942"/>
                <a:gd name="connsiteY7586" fmla="*/ 206216 h 538123"/>
                <a:gd name="connsiteX7587" fmla="*/ 230409 w 2593942"/>
                <a:gd name="connsiteY7587" fmla="*/ 205264 h 538123"/>
                <a:gd name="connsiteX7588" fmla="*/ 220503 w 2593942"/>
                <a:gd name="connsiteY7588" fmla="*/ 197929 h 538123"/>
                <a:gd name="connsiteX7589" fmla="*/ 215931 w 2593942"/>
                <a:gd name="connsiteY7589" fmla="*/ 203454 h 538123"/>
                <a:gd name="connsiteX7590" fmla="*/ 213645 w 2593942"/>
                <a:gd name="connsiteY7590" fmla="*/ 203168 h 538123"/>
                <a:gd name="connsiteX7591" fmla="*/ 208311 w 2593942"/>
                <a:gd name="connsiteY7591" fmla="*/ 198406 h 538123"/>
                <a:gd name="connsiteX7592" fmla="*/ 199738 w 2593942"/>
                <a:gd name="connsiteY7592" fmla="*/ 202882 h 538123"/>
                <a:gd name="connsiteX7593" fmla="*/ 187927 w 2593942"/>
                <a:gd name="connsiteY7593" fmla="*/ 200596 h 538123"/>
                <a:gd name="connsiteX7594" fmla="*/ 186022 w 2593942"/>
                <a:gd name="connsiteY7594" fmla="*/ 205168 h 538123"/>
                <a:gd name="connsiteX7595" fmla="*/ 186403 w 2593942"/>
                <a:gd name="connsiteY7595" fmla="*/ 210503 h 538123"/>
                <a:gd name="connsiteX7596" fmla="*/ 185641 w 2593942"/>
                <a:gd name="connsiteY7596" fmla="*/ 209740 h 538123"/>
                <a:gd name="connsiteX7597" fmla="*/ 181831 w 2593942"/>
                <a:gd name="connsiteY7597" fmla="*/ 205835 h 538123"/>
                <a:gd name="connsiteX7598" fmla="*/ 169163 w 2593942"/>
                <a:gd name="connsiteY7598" fmla="*/ 210312 h 538123"/>
                <a:gd name="connsiteX7599" fmla="*/ 168782 w 2593942"/>
                <a:gd name="connsiteY7599" fmla="*/ 208597 h 538123"/>
                <a:gd name="connsiteX7600" fmla="*/ 167925 w 2593942"/>
                <a:gd name="connsiteY7600" fmla="*/ 205073 h 538123"/>
                <a:gd name="connsiteX7601" fmla="*/ 164686 w 2593942"/>
                <a:gd name="connsiteY7601" fmla="*/ 202882 h 538123"/>
                <a:gd name="connsiteX7602" fmla="*/ 171830 w 2593942"/>
                <a:gd name="connsiteY7602" fmla="*/ 202882 h 538123"/>
                <a:gd name="connsiteX7603" fmla="*/ 171354 w 2593942"/>
                <a:gd name="connsiteY7603" fmla="*/ 202501 h 538123"/>
                <a:gd name="connsiteX7604" fmla="*/ 168592 w 2593942"/>
                <a:gd name="connsiteY7604" fmla="*/ 200596 h 538123"/>
                <a:gd name="connsiteX7605" fmla="*/ 156781 w 2593942"/>
                <a:gd name="connsiteY7605" fmla="*/ 194786 h 538123"/>
                <a:gd name="connsiteX7606" fmla="*/ 153542 w 2593942"/>
                <a:gd name="connsiteY7606" fmla="*/ 194120 h 538123"/>
                <a:gd name="connsiteX7607" fmla="*/ 153161 w 2593942"/>
                <a:gd name="connsiteY7607" fmla="*/ 194024 h 538123"/>
                <a:gd name="connsiteX7608" fmla="*/ 149923 w 2593942"/>
                <a:gd name="connsiteY7608" fmla="*/ 196405 h 538123"/>
                <a:gd name="connsiteX7609" fmla="*/ 144398 w 2593942"/>
                <a:gd name="connsiteY7609" fmla="*/ 201358 h 538123"/>
                <a:gd name="connsiteX7610" fmla="*/ 132397 w 2593942"/>
                <a:gd name="connsiteY7610" fmla="*/ 203835 h 538123"/>
                <a:gd name="connsiteX7611" fmla="*/ 132968 w 2593942"/>
                <a:gd name="connsiteY7611" fmla="*/ 200025 h 538123"/>
                <a:gd name="connsiteX7612" fmla="*/ 134968 w 2593942"/>
                <a:gd name="connsiteY7612" fmla="*/ 196501 h 538123"/>
                <a:gd name="connsiteX7613" fmla="*/ 136397 w 2593942"/>
                <a:gd name="connsiteY7613" fmla="*/ 193548 h 538123"/>
                <a:gd name="connsiteX7614" fmla="*/ 130206 w 2593942"/>
                <a:gd name="connsiteY7614" fmla="*/ 190214 h 538123"/>
                <a:gd name="connsiteX7615" fmla="*/ 132206 w 2593942"/>
                <a:gd name="connsiteY7615" fmla="*/ 197072 h 538123"/>
                <a:gd name="connsiteX7616" fmla="*/ 128396 w 2593942"/>
                <a:gd name="connsiteY7616" fmla="*/ 199834 h 538123"/>
                <a:gd name="connsiteX7617" fmla="*/ 126396 w 2593942"/>
                <a:gd name="connsiteY7617" fmla="*/ 201263 h 538123"/>
                <a:gd name="connsiteX7618" fmla="*/ 120014 w 2593942"/>
                <a:gd name="connsiteY7618" fmla="*/ 202121 h 538123"/>
                <a:gd name="connsiteX7619" fmla="*/ 121252 w 2593942"/>
                <a:gd name="connsiteY7619" fmla="*/ 189452 h 538123"/>
                <a:gd name="connsiteX7620" fmla="*/ 112394 w 2593942"/>
                <a:gd name="connsiteY7620" fmla="*/ 184690 h 538123"/>
                <a:gd name="connsiteX7621" fmla="*/ 113442 w 2593942"/>
                <a:gd name="connsiteY7621" fmla="*/ 188976 h 538123"/>
                <a:gd name="connsiteX7622" fmla="*/ 113823 w 2593942"/>
                <a:gd name="connsiteY7622" fmla="*/ 190690 h 538123"/>
                <a:gd name="connsiteX7623" fmla="*/ 105822 w 2593942"/>
                <a:gd name="connsiteY7623" fmla="*/ 192881 h 538123"/>
                <a:gd name="connsiteX7624" fmla="*/ 97249 w 2593942"/>
                <a:gd name="connsiteY7624" fmla="*/ 189357 h 538123"/>
                <a:gd name="connsiteX7625" fmla="*/ 96773 w 2593942"/>
                <a:gd name="connsiteY7625" fmla="*/ 190881 h 538123"/>
                <a:gd name="connsiteX7626" fmla="*/ 95821 w 2593942"/>
                <a:gd name="connsiteY7626" fmla="*/ 194310 h 538123"/>
                <a:gd name="connsiteX7627" fmla="*/ 91344 w 2593942"/>
                <a:gd name="connsiteY7627" fmla="*/ 191738 h 538123"/>
                <a:gd name="connsiteX7628" fmla="*/ 83724 w 2593942"/>
                <a:gd name="connsiteY7628" fmla="*/ 189643 h 538123"/>
                <a:gd name="connsiteX7629" fmla="*/ 76294 w 2593942"/>
                <a:gd name="connsiteY7629" fmla="*/ 182404 h 538123"/>
                <a:gd name="connsiteX7630" fmla="*/ 76009 w 2593942"/>
                <a:gd name="connsiteY7630" fmla="*/ 183356 h 538123"/>
                <a:gd name="connsiteX7631" fmla="*/ 75723 w 2593942"/>
                <a:gd name="connsiteY7631" fmla="*/ 184309 h 538123"/>
                <a:gd name="connsiteX7632" fmla="*/ 69913 w 2593942"/>
                <a:gd name="connsiteY7632" fmla="*/ 182594 h 538123"/>
                <a:gd name="connsiteX7633" fmla="*/ 55816 w 2593942"/>
                <a:gd name="connsiteY7633" fmla="*/ 178498 h 538123"/>
                <a:gd name="connsiteX7634" fmla="*/ 51910 w 2593942"/>
                <a:gd name="connsiteY7634" fmla="*/ 182785 h 538123"/>
                <a:gd name="connsiteX7635" fmla="*/ 50482 w 2593942"/>
                <a:gd name="connsiteY7635" fmla="*/ 183166 h 538123"/>
                <a:gd name="connsiteX7636" fmla="*/ 42100 w 2593942"/>
                <a:gd name="connsiteY7636" fmla="*/ 178879 h 538123"/>
                <a:gd name="connsiteX7637" fmla="*/ 43433 w 2593942"/>
                <a:gd name="connsiteY7637" fmla="*/ 174117 h 538123"/>
                <a:gd name="connsiteX7638" fmla="*/ 44005 w 2593942"/>
                <a:gd name="connsiteY7638" fmla="*/ 171545 h 538123"/>
                <a:gd name="connsiteX7639" fmla="*/ 41242 w 2593942"/>
                <a:gd name="connsiteY7639" fmla="*/ 167545 h 538123"/>
                <a:gd name="connsiteX7640" fmla="*/ 36480 w 2593942"/>
                <a:gd name="connsiteY7640" fmla="*/ 174784 h 538123"/>
                <a:gd name="connsiteX7641" fmla="*/ 36861 w 2593942"/>
                <a:gd name="connsiteY7641" fmla="*/ 176689 h 538123"/>
                <a:gd name="connsiteX7642" fmla="*/ 35623 w 2593942"/>
                <a:gd name="connsiteY7642" fmla="*/ 178308 h 538123"/>
                <a:gd name="connsiteX7643" fmla="*/ 32289 w 2593942"/>
                <a:gd name="connsiteY7643" fmla="*/ 177737 h 538123"/>
                <a:gd name="connsiteX7644" fmla="*/ 32479 w 2593942"/>
                <a:gd name="connsiteY7644" fmla="*/ 174498 h 538123"/>
                <a:gd name="connsiteX7645" fmla="*/ 27526 w 2593942"/>
                <a:gd name="connsiteY7645" fmla="*/ 172688 h 538123"/>
                <a:gd name="connsiteX7646" fmla="*/ 21526 w 2593942"/>
                <a:gd name="connsiteY7646" fmla="*/ 169259 h 538123"/>
                <a:gd name="connsiteX7647" fmla="*/ 17811 w 2593942"/>
                <a:gd name="connsiteY7647" fmla="*/ 168212 h 538123"/>
                <a:gd name="connsiteX7648" fmla="*/ 13715 w 2593942"/>
                <a:gd name="connsiteY7648" fmla="*/ 168497 h 538123"/>
                <a:gd name="connsiteX7649" fmla="*/ 16192 w 2593942"/>
                <a:gd name="connsiteY7649" fmla="*/ 165925 h 538123"/>
                <a:gd name="connsiteX7650" fmla="*/ 22764 w 2593942"/>
                <a:gd name="connsiteY7650" fmla="*/ 163830 h 538123"/>
                <a:gd name="connsiteX7651" fmla="*/ 26479 w 2593942"/>
                <a:gd name="connsiteY7651" fmla="*/ 160877 h 538123"/>
                <a:gd name="connsiteX7652" fmla="*/ 26479 w 2593942"/>
                <a:gd name="connsiteY7652" fmla="*/ 160496 h 538123"/>
                <a:gd name="connsiteX7653" fmla="*/ 33718 w 2593942"/>
                <a:gd name="connsiteY7653" fmla="*/ 160877 h 538123"/>
                <a:gd name="connsiteX7654" fmla="*/ 45433 w 2593942"/>
                <a:gd name="connsiteY7654" fmla="*/ 163544 h 538123"/>
                <a:gd name="connsiteX7655" fmla="*/ 46481 w 2593942"/>
                <a:gd name="connsiteY7655" fmla="*/ 161354 h 538123"/>
                <a:gd name="connsiteX7656" fmla="*/ 47910 w 2593942"/>
                <a:gd name="connsiteY7656" fmla="*/ 159544 h 538123"/>
                <a:gd name="connsiteX7657" fmla="*/ 51720 w 2593942"/>
                <a:gd name="connsiteY7657" fmla="*/ 163354 h 538123"/>
                <a:gd name="connsiteX7658" fmla="*/ 50672 w 2593942"/>
                <a:gd name="connsiteY7658" fmla="*/ 164021 h 538123"/>
                <a:gd name="connsiteX7659" fmla="*/ 49720 w 2593942"/>
                <a:gd name="connsiteY7659" fmla="*/ 166688 h 538123"/>
                <a:gd name="connsiteX7660" fmla="*/ 50005 w 2593942"/>
                <a:gd name="connsiteY7660" fmla="*/ 167354 h 538123"/>
                <a:gd name="connsiteX7661" fmla="*/ 55054 w 2593942"/>
                <a:gd name="connsiteY7661" fmla="*/ 166783 h 538123"/>
                <a:gd name="connsiteX7662" fmla="*/ 57244 w 2593942"/>
                <a:gd name="connsiteY7662" fmla="*/ 158401 h 538123"/>
                <a:gd name="connsiteX7663" fmla="*/ 56006 w 2593942"/>
                <a:gd name="connsiteY7663" fmla="*/ 155353 h 538123"/>
                <a:gd name="connsiteX7664" fmla="*/ 56197 w 2593942"/>
                <a:gd name="connsiteY7664" fmla="*/ 153353 h 538123"/>
                <a:gd name="connsiteX7665" fmla="*/ 58578 w 2593942"/>
                <a:gd name="connsiteY7665" fmla="*/ 153448 h 538123"/>
                <a:gd name="connsiteX7666" fmla="*/ 62769 w 2593942"/>
                <a:gd name="connsiteY7666" fmla="*/ 157543 h 538123"/>
                <a:gd name="connsiteX7667" fmla="*/ 65150 w 2593942"/>
                <a:gd name="connsiteY7667" fmla="*/ 157353 h 538123"/>
                <a:gd name="connsiteX7668" fmla="*/ 68865 w 2593942"/>
                <a:gd name="connsiteY7668" fmla="*/ 159448 h 538123"/>
                <a:gd name="connsiteX7669" fmla="*/ 68103 w 2593942"/>
                <a:gd name="connsiteY7669" fmla="*/ 163163 h 538123"/>
                <a:gd name="connsiteX7670" fmla="*/ 77342 w 2593942"/>
                <a:gd name="connsiteY7670" fmla="*/ 163354 h 538123"/>
                <a:gd name="connsiteX7671" fmla="*/ 79819 w 2593942"/>
                <a:gd name="connsiteY7671" fmla="*/ 167449 h 538123"/>
                <a:gd name="connsiteX7672" fmla="*/ 80104 w 2593942"/>
                <a:gd name="connsiteY7672" fmla="*/ 167164 h 538123"/>
                <a:gd name="connsiteX7673" fmla="*/ 82200 w 2593942"/>
                <a:gd name="connsiteY7673" fmla="*/ 164782 h 538123"/>
                <a:gd name="connsiteX7674" fmla="*/ 88867 w 2593942"/>
                <a:gd name="connsiteY7674" fmla="*/ 162020 h 538123"/>
                <a:gd name="connsiteX7675" fmla="*/ 96868 w 2593942"/>
                <a:gd name="connsiteY7675" fmla="*/ 165830 h 538123"/>
                <a:gd name="connsiteX7676" fmla="*/ 108013 w 2593942"/>
                <a:gd name="connsiteY7676" fmla="*/ 166592 h 538123"/>
                <a:gd name="connsiteX7677" fmla="*/ 108679 w 2593942"/>
                <a:gd name="connsiteY7677" fmla="*/ 166116 h 538123"/>
                <a:gd name="connsiteX7678" fmla="*/ 109727 w 2593942"/>
                <a:gd name="connsiteY7678" fmla="*/ 165354 h 538123"/>
                <a:gd name="connsiteX7679" fmla="*/ 118871 w 2593942"/>
                <a:gd name="connsiteY7679" fmla="*/ 164021 h 538123"/>
                <a:gd name="connsiteX7680" fmla="*/ 118871 w 2593942"/>
                <a:gd name="connsiteY7680" fmla="*/ 160401 h 538123"/>
                <a:gd name="connsiteX7681" fmla="*/ 118966 w 2593942"/>
                <a:gd name="connsiteY7681" fmla="*/ 156781 h 538123"/>
                <a:gd name="connsiteX7682" fmla="*/ 128968 w 2593942"/>
                <a:gd name="connsiteY7682" fmla="*/ 160306 h 538123"/>
                <a:gd name="connsiteX7683" fmla="*/ 124967 w 2593942"/>
                <a:gd name="connsiteY7683" fmla="*/ 162592 h 538123"/>
                <a:gd name="connsiteX7684" fmla="*/ 127348 w 2593942"/>
                <a:gd name="connsiteY7684" fmla="*/ 167354 h 538123"/>
                <a:gd name="connsiteX7685" fmla="*/ 132682 w 2593942"/>
                <a:gd name="connsiteY7685" fmla="*/ 166688 h 538123"/>
                <a:gd name="connsiteX7686" fmla="*/ 132968 w 2593942"/>
                <a:gd name="connsiteY7686" fmla="*/ 166497 h 538123"/>
                <a:gd name="connsiteX7687" fmla="*/ 139064 w 2593942"/>
                <a:gd name="connsiteY7687" fmla="*/ 168497 h 538123"/>
                <a:gd name="connsiteX7688" fmla="*/ 148018 w 2593942"/>
                <a:gd name="connsiteY7688" fmla="*/ 168688 h 538123"/>
                <a:gd name="connsiteX7689" fmla="*/ 153828 w 2593942"/>
                <a:gd name="connsiteY7689" fmla="*/ 167545 h 538123"/>
                <a:gd name="connsiteX7690" fmla="*/ 155257 w 2593942"/>
                <a:gd name="connsiteY7690" fmla="*/ 168021 h 538123"/>
                <a:gd name="connsiteX7691" fmla="*/ 166210 w 2593942"/>
                <a:gd name="connsiteY7691" fmla="*/ 164306 h 538123"/>
                <a:gd name="connsiteX7692" fmla="*/ 167068 w 2593942"/>
                <a:gd name="connsiteY7692" fmla="*/ 162592 h 538123"/>
                <a:gd name="connsiteX7693" fmla="*/ 173354 w 2593942"/>
                <a:gd name="connsiteY7693" fmla="*/ 160591 h 538123"/>
                <a:gd name="connsiteX7694" fmla="*/ 177831 w 2593942"/>
                <a:gd name="connsiteY7694" fmla="*/ 163544 h 538123"/>
                <a:gd name="connsiteX7695" fmla="*/ 170782 w 2593942"/>
                <a:gd name="connsiteY7695" fmla="*/ 166688 h 538123"/>
                <a:gd name="connsiteX7696" fmla="*/ 175259 w 2593942"/>
                <a:gd name="connsiteY7696" fmla="*/ 168783 h 538123"/>
                <a:gd name="connsiteX7697" fmla="*/ 179450 w 2593942"/>
                <a:gd name="connsiteY7697" fmla="*/ 169259 h 538123"/>
                <a:gd name="connsiteX7698" fmla="*/ 187070 w 2593942"/>
                <a:gd name="connsiteY7698" fmla="*/ 174117 h 538123"/>
                <a:gd name="connsiteX7699" fmla="*/ 194976 w 2593942"/>
                <a:gd name="connsiteY7699" fmla="*/ 168307 h 538123"/>
                <a:gd name="connsiteX7700" fmla="*/ 190785 w 2593942"/>
                <a:gd name="connsiteY7700" fmla="*/ 165830 h 538123"/>
                <a:gd name="connsiteX7701" fmla="*/ 186022 w 2593942"/>
                <a:gd name="connsiteY7701" fmla="*/ 162687 h 538123"/>
                <a:gd name="connsiteX7702" fmla="*/ 185546 w 2593942"/>
                <a:gd name="connsiteY7702" fmla="*/ 162306 h 538123"/>
                <a:gd name="connsiteX7703" fmla="*/ 186784 w 2593942"/>
                <a:gd name="connsiteY7703" fmla="*/ 160687 h 538123"/>
                <a:gd name="connsiteX7704" fmla="*/ 192404 w 2593942"/>
                <a:gd name="connsiteY7704" fmla="*/ 160591 h 538123"/>
                <a:gd name="connsiteX7705" fmla="*/ 198500 w 2593942"/>
                <a:gd name="connsiteY7705" fmla="*/ 156305 h 538123"/>
                <a:gd name="connsiteX7706" fmla="*/ 193166 w 2593942"/>
                <a:gd name="connsiteY7706" fmla="*/ 155924 h 538123"/>
                <a:gd name="connsiteX7707" fmla="*/ 175545 w 2593942"/>
                <a:gd name="connsiteY7707" fmla="*/ 152400 h 538123"/>
                <a:gd name="connsiteX7708" fmla="*/ 166115 w 2593942"/>
                <a:gd name="connsiteY7708" fmla="*/ 154114 h 538123"/>
                <a:gd name="connsiteX7709" fmla="*/ 164591 w 2593942"/>
                <a:gd name="connsiteY7709" fmla="*/ 150019 h 538123"/>
                <a:gd name="connsiteX7710" fmla="*/ 153637 w 2593942"/>
                <a:gd name="connsiteY7710" fmla="*/ 149352 h 538123"/>
                <a:gd name="connsiteX7711" fmla="*/ 147160 w 2593942"/>
                <a:gd name="connsiteY7711" fmla="*/ 151638 h 538123"/>
                <a:gd name="connsiteX7712" fmla="*/ 140779 w 2593942"/>
                <a:gd name="connsiteY7712" fmla="*/ 153067 h 538123"/>
                <a:gd name="connsiteX7713" fmla="*/ 135730 w 2593942"/>
                <a:gd name="connsiteY7713" fmla="*/ 157067 h 538123"/>
                <a:gd name="connsiteX7714" fmla="*/ 135254 w 2593942"/>
                <a:gd name="connsiteY7714" fmla="*/ 157448 h 538123"/>
                <a:gd name="connsiteX7715" fmla="*/ 129730 w 2593942"/>
                <a:gd name="connsiteY7715" fmla="*/ 156972 h 538123"/>
                <a:gd name="connsiteX7716" fmla="*/ 124681 w 2593942"/>
                <a:gd name="connsiteY7716" fmla="*/ 152971 h 538123"/>
                <a:gd name="connsiteX7717" fmla="*/ 124015 w 2593942"/>
                <a:gd name="connsiteY7717" fmla="*/ 151066 h 538123"/>
                <a:gd name="connsiteX7718" fmla="*/ 123348 w 2593942"/>
                <a:gd name="connsiteY7718" fmla="*/ 148971 h 538123"/>
                <a:gd name="connsiteX7719" fmla="*/ 122586 w 2593942"/>
                <a:gd name="connsiteY7719" fmla="*/ 144780 h 538123"/>
                <a:gd name="connsiteX7720" fmla="*/ 120871 w 2593942"/>
                <a:gd name="connsiteY7720" fmla="*/ 146685 h 538123"/>
                <a:gd name="connsiteX7721" fmla="*/ 117823 w 2593942"/>
                <a:gd name="connsiteY7721" fmla="*/ 153448 h 538123"/>
                <a:gd name="connsiteX7722" fmla="*/ 114585 w 2593942"/>
                <a:gd name="connsiteY7722" fmla="*/ 158496 h 538123"/>
                <a:gd name="connsiteX7723" fmla="*/ 112585 w 2593942"/>
                <a:gd name="connsiteY7723" fmla="*/ 152019 h 538123"/>
                <a:gd name="connsiteX7724" fmla="*/ 114490 w 2593942"/>
                <a:gd name="connsiteY7724" fmla="*/ 144875 h 538123"/>
                <a:gd name="connsiteX7725" fmla="*/ 111251 w 2593942"/>
                <a:gd name="connsiteY7725" fmla="*/ 143732 h 538123"/>
                <a:gd name="connsiteX7726" fmla="*/ 106965 w 2593942"/>
                <a:gd name="connsiteY7726" fmla="*/ 150590 h 538123"/>
                <a:gd name="connsiteX7727" fmla="*/ 105060 w 2593942"/>
                <a:gd name="connsiteY7727" fmla="*/ 149447 h 538123"/>
                <a:gd name="connsiteX7728" fmla="*/ 105155 w 2593942"/>
                <a:gd name="connsiteY7728" fmla="*/ 148685 h 538123"/>
                <a:gd name="connsiteX7729" fmla="*/ 105346 w 2593942"/>
                <a:gd name="connsiteY7729" fmla="*/ 146209 h 538123"/>
                <a:gd name="connsiteX7730" fmla="*/ 102583 w 2593942"/>
                <a:gd name="connsiteY7730" fmla="*/ 141065 h 538123"/>
                <a:gd name="connsiteX7731" fmla="*/ 95630 w 2593942"/>
                <a:gd name="connsiteY7731" fmla="*/ 145351 h 538123"/>
                <a:gd name="connsiteX7732" fmla="*/ 100678 w 2593942"/>
                <a:gd name="connsiteY7732" fmla="*/ 150400 h 538123"/>
                <a:gd name="connsiteX7733" fmla="*/ 101917 w 2593942"/>
                <a:gd name="connsiteY7733" fmla="*/ 155162 h 538123"/>
                <a:gd name="connsiteX7734" fmla="*/ 99916 w 2593942"/>
                <a:gd name="connsiteY7734" fmla="*/ 155257 h 538123"/>
                <a:gd name="connsiteX7735" fmla="*/ 91820 w 2593942"/>
                <a:gd name="connsiteY7735" fmla="*/ 151066 h 538123"/>
                <a:gd name="connsiteX7736" fmla="*/ 91534 w 2593942"/>
                <a:gd name="connsiteY7736" fmla="*/ 149923 h 538123"/>
                <a:gd name="connsiteX7737" fmla="*/ 89820 w 2593942"/>
                <a:gd name="connsiteY7737" fmla="*/ 146495 h 538123"/>
                <a:gd name="connsiteX7738" fmla="*/ 91915 w 2593942"/>
                <a:gd name="connsiteY7738" fmla="*/ 143065 h 538123"/>
                <a:gd name="connsiteX7739" fmla="*/ 90391 w 2593942"/>
                <a:gd name="connsiteY7739" fmla="*/ 137636 h 538123"/>
                <a:gd name="connsiteX7740" fmla="*/ 97249 w 2593942"/>
                <a:gd name="connsiteY7740" fmla="*/ 136874 h 538123"/>
                <a:gd name="connsiteX7741" fmla="*/ 101536 w 2593942"/>
                <a:gd name="connsiteY7741" fmla="*/ 136207 h 538123"/>
                <a:gd name="connsiteX7742" fmla="*/ 105727 w 2593942"/>
                <a:gd name="connsiteY7742" fmla="*/ 135541 h 538123"/>
                <a:gd name="connsiteX7743" fmla="*/ 112966 w 2593942"/>
                <a:gd name="connsiteY7743" fmla="*/ 130588 h 538123"/>
                <a:gd name="connsiteX7744" fmla="*/ 107917 w 2593942"/>
                <a:gd name="connsiteY7744" fmla="*/ 128588 h 538123"/>
                <a:gd name="connsiteX7745" fmla="*/ 102869 w 2593942"/>
                <a:gd name="connsiteY7745" fmla="*/ 127921 h 538123"/>
                <a:gd name="connsiteX7746" fmla="*/ 103631 w 2593942"/>
                <a:gd name="connsiteY7746" fmla="*/ 126778 h 538123"/>
                <a:gd name="connsiteX7747" fmla="*/ 105631 w 2593942"/>
                <a:gd name="connsiteY7747" fmla="*/ 122587 h 538123"/>
                <a:gd name="connsiteX7748" fmla="*/ 100488 w 2593942"/>
                <a:gd name="connsiteY7748" fmla="*/ 122777 h 538123"/>
                <a:gd name="connsiteX7749" fmla="*/ 99535 w 2593942"/>
                <a:gd name="connsiteY7749" fmla="*/ 123254 h 538123"/>
                <a:gd name="connsiteX7750" fmla="*/ 93916 w 2593942"/>
                <a:gd name="connsiteY7750" fmla="*/ 121729 h 538123"/>
                <a:gd name="connsiteX7751" fmla="*/ 92963 w 2593942"/>
                <a:gd name="connsiteY7751" fmla="*/ 120872 h 538123"/>
                <a:gd name="connsiteX7752" fmla="*/ 91820 w 2593942"/>
                <a:gd name="connsiteY7752" fmla="*/ 119729 h 538123"/>
                <a:gd name="connsiteX7753" fmla="*/ 91249 w 2593942"/>
                <a:gd name="connsiteY7753" fmla="*/ 117253 h 538123"/>
                <a:gd name="connsiteX7754" fmla="*/ 100774 w 2593942"/>
                <a:gd name="connsiteY7754" fmla="*/ 117634 h 538123"/>
                <a:gd name="connsiteX7755" fmla="*/ 107727 w 2593942"/>
                <a:gd name="connsiteY7755" fmla="*/ 115824 h 538123"/>
                <a:gd name="connsiteX7756" fmla="*/ 110965 w 2593942"/>
                <a:gd name="connsiteY7756" fmla="*/ 119063 h 538123"/>
                <a:gd name="connsiteX7757" fmla="*/ 119443 w 2593942"/>
                <a:gd name="connsiteY7757" fmla="*/ 118967 h 538123"/>
                <a:gd name="connsiteX7758" fmla="*/ 120395 w 2593942"/>
                <a:gd name="connsiteY7758" fmla="*/ 119729 h 538123"/>
                <a:gd name="connsiteX7759" fmla="*/ 126777 w 2593942"/>
                <a:gd name="connsiteY7759" fmla="*/ 118491 h 538123"/>
                <a:gd name="connsiteX7760" fmla="*/ 126872 w 2593942"/>
                <a:gd name="connsiteY7760" fmla="*/ 118015 h 538123"/>
                <a:gd name="connsiteX7761" fmla="*/ 131539 w 2593942"/>
                <a:gd name="connsiteY7761" fmla="*/ 118777 h 538123"/>
                <a:gd name="connsiteX7762" fmla="*/ 131730 w 2593942"/>
                <a:gd name="connsiteY7762" fmla="*/ 119539 h 538123"/>
                <a:gd name="connsiteX7763" fmla="*/ 132016 w 2593942"/>
                <a:gd name="connsiteY7763" fmla="*/ 120872 h 538123"/>
                <a:gd name="connsiteX7764" fmla="*/ 131825 w 2593942"/>
                <a:gd name="connsiteY7764" fmla="*/ 126873 h 538123"/>
                <a:gd name="connsiteX7765" fmla="*/ 126872 w 2593942"/>
                <a:gd name="connsiteY7765" fmla="*/ 130016 h 538123"/>
                <a:gd name="connsiteX7766" fmla="*/ 122491 w 2593942"/>
                <a:gd name="connsiteY7766" fmla="*/ 125730 h 538123"/>
                <a:gd name="connsiteX7767" fmla="*/ 123824 w 2593942"/>
                <a:gd name="connsiteY7767" fmla="*/ 133826 h 538123"/>
                <a:gd name="connsiteX7768" fmla="*/ 128491 w 2593942"/>
                <a:gd name="connsiteY7768" fmla="*/ 136017 h 538123"/>
                <a:gd name="connsiteX7769" fmla="*/ 134873 w 2593942"/>
                <a:gd name="connsiteY7769" fmla="*/ 133445 h 538123"/>
                <a:gd name="connsiteX7770" fmla="*/ 137064 w 2593942"/>
                <a:gd name="connsiteY7770" fmla="*/ 129921 h 538123"/>
                <a:gd name="connsiteX7771" fmla="*/ 138969 w 2593942"/>
                <a:gd name="connsiteY7771" fmla="*/ 124682 h 538123"/>
                <a:gd name="connsiteX7772" fmla="*/ 139445 w 2593942"/>
                <a:gd name="connsiteY7772" fmla="*/ 127349 h 538123"/>
                <a:gd name="connsiteX7773" fmla="*/ 139731 w 2593942"/>
                <a:gd name="connsiteY7773" fmla="*/ 129349 h 538123"/>
                <a:gd name="connsiteX7774" fmla="*/ 144684 w 2593942"/>
                <a:gd name="connsiteY7774" fmla="*/ 133636 h 538123"/>
                <a:gd name="connsiteX7775" fmla="*/ 146970 w 2593942"/>
                <a:gd name="connsiteY7775" fmla="*/ 133255 h 538123"/>
                <a:gd name="connsiteX7776" fmla="*/ 151256 w 2593942"/>
                <a:gd name="connsiteY7776" fmla="*/ 132302 h 538123"/>
                <a:gd name="connsiteX7777" fmla="*/ 156590 w 2593942"/>
                <a:gd name="connsiteY7777" fmla="*/ 136970 h 538123"/>
                <a:gd name="connsiteX7778" fmla="*/ 164401 w 2593942"/>
                <a:gd name="connsiteY7778" fmla="*/ 131350 h 538123"/>
                <a:gd name="connsiteX7779" fmla="*/ 164782 w 2593942"/>
                <a:gd name="connsiteY7779" fmla="*/ 137636 h 538123"/>
                <a:gd name="connsiteX7780" fmla="*/ 167449 w 2593942"/>
                <a:gd name="connsiteY7780" fmla="*/ 139541 h 538123"/>
                <a:gd name="connsiteX7781" fmla="*/ 175640 w 2593942"/>
                <a:gd name="connsiteY7781" fmla="*/ 132397 h 538123"/>
                <a:gd name="connsiteX7782" fmla="*/ 175926 w 2593942"/>
                <a:gd name="connsiteY7782" fmla="*/ 138398 h 538123"/>
                <a:gd name="connsiteX7783" fmla="*/ 176021 w 2593942"/>
                <a:gd name="connsiteY7783" fmla="*/ 141922 h 538123"/>
                <a:gd name="connsiteX7784" fmla="*/ 181355 w 2593942"/>
                <a:gd name="connsiteY7784" fmla="*/ 137160 h 538123"/>
                <a:gd name="connsiteX7785" fmla="*/ 183260 w 2593942"/>
                <a:gd name="connsiteY7785" fmla="*/ 130492 h 538123"/>
                <a:gd name="connsiteX7786" fmla="*/ 177640 w 2593942"/>
                <a:gd name="connsiteY7786" fmla="*/ 123444 h 538123"/>
                <a:gd name="connsiteX7787" fmla="*/ 178402 w 2593942"/>
                <a:gd name="connsiteY7787" fmla="*/ 122872 h 538123"/>
                <a:gd name="connsiteX7788" fmla="*/ 177164 w 2593942"/>
                <a:gd name="connsiteY7788" fmla="*/ 117634 h 538123"/>
                <a:gd name="connsiteX7789" fmla="*/ 173068 w 2593942"/>
                <a:gd name="connsiteY7789" fmla="*/ 116205 h 538123"/>
                <a:gd name="connsiteX7790" fmla="*/ 167353 w 2593942"/>
                <a:gd name="connsiteY7790" fmla="*/ 119729 h 538123"/>
                <a:gd name="connsiteX7791" fmla="*/ 161067 w 2593942"/>
                <a:gd name="connsiteY7791" fmla="*/ 116300 h 538123"/>
                <a:gd name="connsiteX7792" fmla="*/ 148875 w 2593942"/>
                <a:gd name="connsiteY7792" fmla="*/ 112204 h 538123"/>
                <a:gd name="connsiteX7793" fmla="*/ 144779 w 2593942"/>
                <a:gd name="connsiteY7793" fmla="*/ 109538 h 538123"/>
                <a:gd name="connsiteX7794" fmla="*/ 145160 w 2593942"/>
                <a:gd name="connsiteY7794" fmla="*/ 107632 h 538123"/>
                <a:gd name="connsiteX7795" fmla="*/ 147256 w 2593942"/>
                <a:gd name="connsiteY7795" fmla="*/ 106871 h 538123"/>
                <a:gd name="connsiteX7796" fmla="*/ 150399 w 2593942"/>
                <a:gd name="connsiteY7796" fmla="*/ 108013 h 538123"/>
                <a:gd name="connsiteX7797" fmla="*/ 157828 w 2593942"/>
                <a:gd name="connsiteY7797" fmla="*/ 108013 h 538123"/>
                <a:gd name="connsiteX7798" fmla="*/ 158495 w 2593942"/>
                <a:gd name="connsiteY7798" fmla="*/ 108490 h 538123"/>
                <a:gd name="connsiteX7799" fmla="*/ 164686 w 2593942"/>
                <a:gd name="connsiteY7799" fmla="*/ 110490 h 538123"/>
                <a:gd name="connsiteX7800" fmla="*/ 167925 w 2593942"/>
                <a:gd name="connsiteY7800" fmla="*/ 108490 h 538123"/>
                <a:gd name="connsiteX7801" fmla="*/ 165829 w 2593942"/>
                <a:gd name="connsiteY7801" fmla="*/ 103251 h 538123"/>
                <a:gd name="connsiteX7802" fmla="*/ 162877 w 2593942"/>
                <a:gd name="connsiteY7802" fmla="*/ 103441 h 538123"/>
                <a:gd name="connsiteX7803" fmla="*/ 162781 w 2593942"/>
                <a:gd name="connsiteY7803" fmla="*/ 102870 h 538123"/>
                <a:gd name="connsiteX7804" fmla="*/ 162305 w 2593942"/>
                <a:gd name="connsiteY7804" fmla="*/ 98298 h 538123"/>
                <a:gd name="connsiteX7805" fmla="*/ 167830 w 2593942"/>
                <a:gd name="connsiteY7805" fmla="*/ 89916 h 538123"/>
                <a:gd name="connsiteX7806" fmla="*/ 170497 w 2593942"/>
                <a:gd name="connsiteY7806" fmla="*/ 86392 h 538123"/>
                <a:gd name="connsiteX7807" fmla="*/ 171925 w 2593942"/>
                <a:gd name="connsiteY7807" fmla="*/ 85820 h 538123"/>
                <a:gd name="connsiteX7808" fmla="*/ 172592 w 2593942"/>
                <a:gd name="connsiteY7808" fmla="*/ 85534 h 538123"/>
                <a:gd name="connsiteX7809" fmla="*/ 174402 w 2593942"/>
                <a:gd name="connsiteY7809" fmla="*/ 87535 h 538123"/>
                <a:gd name="connsiteX7810" fmla="*/ 173926 w 2593942"/>
                <a:gd name="connsiteY7810" fmla="*/ 88106 h 538123"/>
                <a:gd name="connsiteX7811" fmla="*/ 174878 w 2593942"/>
                <a:gd name="connsiteY7811" fmla="*/ 92107 h 538123"/>
                <a:gd name="connsiteX7812" fmla="*/ 178021 w 2593942"/>
                <a:gd name="connsiteY7812" fmla="*/ 94297 h 538123"/>
                <a:gd name="connsiteX7813" fmla="*/ 177545 w 2593942"/>
                <a:gd name="connsiteY7813" fmla="*/ 98965 h 538123"/>
                <a:gd name="connsiteX7814" fmla="*/ 179641 w 2593942"/>
                <a:gd name="connsiteY7814" fmla="*/ 99822 h 538123"/>
                <a:gd name="connsiteX7815" fmla="*/ 185356 w 2593942"/>
                <a:gd name="connsiteY7815" fmla="*/ 98965 h 538123"/>
                <a:gd name="connsiteX7816" fmla="*/ 187832 w 2593942"/>
                <a:gd name="connsiteY7816" fmla="*/ 94774 h 538123"/>
                <a:gd name="connsiteX7817" fmla="*/ 188118 w 2593942"/>
                <a:gd name="connsiteY7817" fmla="*/ 95059 h 538123"/>
                <a:gd name="connsiteX7818" fmla="*/ 189261 w 2593942"/>
                <a:gd name="connsiteY7818" fmla="*/ 96393 h 538123"/>
                <a:gd name="connsiteX7819" fmla="*/ 193166 w 2593942"/>
                <a:gd name="connsiteY7819" fmla="*/ 96393 h 538123"/>
                <a:gd name="connsiteX7820" fmla="*/ 186308 w 2593942"/>
                <a:gd name="connsiteY7820" fmla="*/ 92773 h 538123"/>
                <a:gd name="connsiteX7821" fmla="*/ 184308 w 2593942"/>
                <a:gd name="connsiteY7821" fmla="*/ 91345 h 538123"/>
                <a:gd name="connsiteX7822" fmla="*/ 178974 w 2593942"/>
                <a:gd name="connsiteY7822" fmla="*/ 87154 h 538123"/>
                <a:gd name="connsiteX7823" fmla="*/ 182689 w 2593942"/>
                <a:gd name="connsiteY7823" fmla="*/ 82963 h 538123"/>
                <a:gd name="connsiteX7824" fmla="*/ 184403 w 2593942"/>
                <a:gd name="connsiteY7824" fmla="*/ 80105 h 538123"/>
                <a:gd name="connsiteX7825" fmla="*/ 183927 w 2593942"/>
                <a:gd name="connsiteY7825" fmla="*/ 70580 h 538123"/>
                <a:gd name="connsiteX7826" fmla="*/ 182403 w 2593942"/>
                <a:gd name="connsiteY7826" fmla="*/ 69628 h 538123"/>
                <a:gd name="connsiteX7827" fmla="*/ 178212 w 2593942"/>
                <a:gd name="connsiteY7827" fmla="*/ 70199 h 538123"/>
                <a:gd name="connsiteX7828" fmla="*/ 176783 w 2593942"/>
                <a:gd name="connsiteY7828" fmla="*/ 70866 h 538123"/>
                <a:gd name="connsiteX7829" fmla="*/ 172973 w 2593942"/>
                <a:gd name="connsiteY7829" fmla="*/ 70104 h 538123"/>
                <a:gd name="connsiteX7830" fmla="*/ 171640 w 2593942"/>
                <a:gd name="connsiteY7830" fmla="*/ 69247 h 538123"/>
                <a:gd name="connsiteX7831" fmla="*/ 167353 w 2593942"/>
                <a:gd name="connsiteY7831" fmla="*/ 70390 h 538123"/>
                <a:gd name="connsiteX7832" fmla="*/ 164591 w 2593942"/>
                <a:gd name="connsiteY7832" fmla="*/ 69628 h 538123"/>
                <a:gd name="connsiteX7833" fmla="*/ 160210 w 2593942"/>
                <a:gd name="connsiteY7833" fmla="*/ 70009 h 538123"/>
                <a:gd name="connsiteX7834" fmla="*/ 156495 w 2593942"/>
                <a:gd name="connsiteY7834" fmla="*/ 70390 h 538123"/>
                <a:gd name="connsiteX7835" fmla="*/ 145446 w 2593942"/>
                <a:gd name="connsiteY7835" fmla="*/ 71533 h 538123"/>
                <a:gd name="connsiteX7836" fmla="*/ 129920 w 2593942"/>
                <a:gd name="connsiteY7836" fmla="*/ 68294 h 538123"/>
                <a:gd name="connsiteX7837" fmla="*/ 126491 w 2593942"/>
                <a:gd name="connsiteY7837" fmla="*/ 66770 h 538123"/>
                <a:gd name="connsiteX7838" fmla="*/ 118776 w 2593942"/>
                <a:gd name="connsiteY7838" fmla="*/ 69056 h 538123"/>
                <a:gd name="connsiteX7839" fmla="*/ 117823 w 2593942"/>
                <a:gd name="connsiteY7839" fmla="*/ 70771 h 538123"/>
                <a:gd name="connsiteX7840" fmla="*/ 114394 w 2593942"/>
                <a:gd name="connsiteY7840" fmla="*/ 70675 h 538123"/>
                <a:gd name="connsiteX7841" fmla="*/ 113632 w 2593942"/>
                <a:gd name="connsiteY7841" fmla="*/ 68961 h 538123"/>
                <a:gd name="connsiteX7842" fmla="*/ 125634 w 2593942"/>
                <a:gd name="connsiteY7842" fmla="*/ 56674 h 538123"/>
                <a:gd name="connsiteX7843" fmla="*/ 131730 w 2593942"/>
                <a:gd name="connsiteY7843" fmla="*/ 58388 h 538123"/>
                <a:gd name="connsiteX7844" fmla="*/ 132873 w 2593942"/>
                <a:gd name="connsiteY7844" fmla="*/ 60770 h 538123"/>
                <a:gd name="connsiteX7845" fmla="*/ 137921 w 2593942"/>
                <a:gd name="connsiteY7845" fmla="*/ 60674 h 538123"/>
                <a:gd name="connsiteX7846" fmla="*/ 143350 w 2593942"/>
                <a:gd name="connsiteY7846" fmla="*/ 61436 h 538123"/>
                <a:gd name="connsiteX7847" fmla="*/ 142112 w 2593942"/>
                <a:gd name="connsiteY7847" fmla="*/ 63817 h 538123"/>
                <a:gd name="connsiteX7848" fmla="*/ 144017 w 2593942"/>
                <a:gd name="connsiteY7848" fmla="*/ 66865 h 538123"/>
                <a:gd name="connsiteX7849" fmla="*/ 146970 w 2593942"/>
                <a:gd name="connsiteY7849" fmla="*/ 65818 h 538123"/>
                <a:gd name="connsiteX7850" fmla="*/ 151637 w 2593942"/>
                <a:gd name="connsiteY7850" fmla="*/ 60103 h 538123"/>
                <a:gd name="connsiteX7851" fmla="*/ 160686 w 2593942"/>
                <a:gd name="connsiteY7851" fmla="*/ 57817 h 538123"/>
                <a:gd name="connsiteX7852" fmla="*/ 162781 w 2593942"/>
                <a:gd name="connsiteY7852" fmla="*/ 58674 h 538123"/>
                <a:gd name="connsiteX7853" fmla="*/ 170116 w 2593942"/>
                <a:gd name="connsiteY7853" fmla="*/ 57912 h 538123"/>
                <a:gd name="connsiteX7854" fmla="*/ 172497 w 2593942"/>
                <a:gd name="connsiteY7854" fmla="*/ 55436 h 538123"/>
                <a:gd name="connsiteX7855" fmla="*/ 171925 w 2593942"/>
                <a:gd name="connsiteY7855" fmla="*/ 54673 h 538123"/>
                <a:gd name="connsiteX7856" fmla="*/ 170497 w 2593942"/>
                <a:gd name="connsiteY7856" fmla="*/ 52864 h 538123"/>
                <a:gd name="connsiteX7857" fmla="*/ 173449 w 2593942"/>
                <a:gd name="connsiteY7857" fmla="*/ 50482 h 538123"/>
                <a:gd name="connsiteX7858" fmla="*/ 184975 w 2593942"/>
                <a:gd name="connsiteY7858" fmla="*/ 57340 h 538123"/>
                <a:gd name="connsiteX7859" fmla="*/ 188499 w 2593942"/>
                <a:gd name="connsiteY7859" fmla="*/ 59912 h 538123"/>
                <a:gd name="connsiteX7860" fmla="*/ 191071 w 2593942"/>
                <a:gd name="connsiteY7860" fmla="*/ 58579 h 538123"/>
                <a:gd name="connsiteX7861" fmla="*/ 200024 w 2593942"/>
                <a:gd name="connsiteY7861" fmla="*/ 52864 h 538123"/>
                <a:gd name="connsiteX7862" fmla="*/ 199834 w 2593942"/>
                <a:gd name="connsiteY7862" fmla="*/ 52197 h 538123"/>
                <a:gd name="connsiteX7863" fmla="*/ 199453 w 2593942"/>
                <a:gd name="connsiteY7863" fmla="*/ 51054 h 538123"/>
                <a:gd name="connsiteX7864" fmla="*/ 204120 w 2593942"/>
                <a:gd name="connsiteY7864" fmla="*/ 51816 h 538123"/>
                <a:gd name="connsiteX7865" fmla="*/ 215931 w 2593942"/>
                <a:gd name="connsiteY7865" fmla="*/ 55150 h 538123"/>
                <a:gd name="connsiteX7866" fmla="*/ 217455 w 2593942"/>
                <a:gd name="connsiteY7866" fmla="*/ 49435 h 538123"/>
                <a:gd name="connsiteX7867" fmla="*/ 215931 w 2593942"/>
                <a:gd name="connsiteY7867" fmla="*/ 48768 h 538123"/>
                <a:gd name="connsiteX7868" fmla="*/ 209835 w 2593942"/>
                <a:gd name="connsiteY7868" fmla="*/ 48196 h 538123"/>
                <a:gd name="connsiteX7869" fmla="*/ 204882 w 2593942"/>
                <a:gd name="connsiteY7869" fmla="*/ 47815 h 538123"/>
                <a:gd name="connsiteX7870" fmla="*/ 202691 w 2593942"/>
                <a:gd name="connsiteY7870" fmla="*/ 46291 h 538123"/>
                <a:gd name="connsiteX7871" fmla="*/ 196405 w 2593942"/>
                <a:gd name="connsiteY7871" fmla="*/ 43339 h 538123"/>
                <a:gd name="connsiteX7872" fmla="*/ 186880 w 2593942"/>
                <a:gd name="connsiteY7872" fmla="*/ 44958 h 538123"/>
                <a:gd name="connsiteX7873" fmla="*/ 183165 w 2593942"/>
                <a:gd name="connsiteY7873" fmla="*/ 43339 h 538123"/>
                <a:gd name="connsiteX7874" fmla="*/ 177640 w 2593942"/>
                <a:gd name="connsiteY7874" fmla="*/ 40957 h 538123"/>
                <a:gd name="connsiteX7875" fmla="*/ 169735 w 2593942"/>
                <a:gd name="connsiteY7875" fmla="*/ 30766 h 538123"/>
                <a:gd name="connsiteX7876" fmla="*/ 170116 w 2593942"/>
                <a:gd name="connsiteY7876" fmla="*/ 28670 h 538123"/>
                <a:gd name="connsiteX7877" fmla="*/ 168782 w 2593942"/>
                <a:gd name="connsiteY7877" fmla="*/ 27241 h 538123"/>
                <a:gd name="connsiteX7878" fmla="*/ 165448 w 2593942"/>
                <a:gd name="connsiteY7878" fmla="*/ 28004 h 538123"/>
                <a:gd name="connsiteX7879" fmla="*/ 164686 w 2593942"/>
                <a:gd name="connsiteY7879" fmla="*/ 33242 h 538123"/>
                <a:gd name="connsiteX7880" fmla="*/ 155161 w 2593942"/>
                <a:gd name="connsiteY7880" fmla="*/ 29813 h 538123"/>
                <a:gd name="connsiteX7881" fmla="*/ 149446 w 2593942"/>
                <a:gd name="connsiteY7881" fmla="*/ 27622 h 538123"/>
                <a:gd name="connsiteX7882" fmla="*/ 149637 w 2593942"/>
                <a:gd name="connsiteY7882" fmla="*/ 27146 h 538123"/>
                <a:gd name="connsiteX7883" fmla="*/ 151637 w 2593942"/>
                <a:gd name="connsiteY7883" fmla="*/ 21050 h 538123"/>
                <a:gd name="connsiteX7884" fmla="*/ 157638 w 2593942"/>
                <a:gd name="connsiteY7884" fmla="*/ 20288 h 538123"/>
                <a:gd name="connsiteX7885" fmla="*/ 155352 w 2593942"/>
                <a:gd name="connsiteY7885" fmla="*/ 23813 h 538123"/>
                <a:gd name="connsiteX7886" fmla="*/ 164210 w 2593942"/>
                <a:gd name="connsiteY7886" fmla="*/ 25051 h 538123"/>
                <a:gd name="connsiteX7887" fmla="*/ 165544 w 2593942"/>
                <a:gd name="connsiteY7887" fmla="*/ 23527 h 538123"/>
                <a:gd name="connsiteX7888" fmla="*/ 166972 w 2593942"/>
                <a:gd name="connsiteY7888" fmla="*/ 22003 h 538123"/>
                <a:gd name="connsiteX7889" fmla="*/ 171925 w 2593942"/>
                <a:gd name="connsiteY7889" fmla="*/ 18859 h 538123"/>
                <a:gd name="connsiteX7890" fmla="*/ 175450 w 2593942"/>
                <a:gd name="connsiteY7890" fmla="*/ 13525 h 538123"/>
                <a:gd name="connsiteX7891" fmla="*/ 179831 w 2593942"/>
                <a:gd name="connsiteY7891" fmla="*/ 12478 h 538123"/>
                <a:gd name="connsiteX7892" fmla="*/ 186689 w 2593942"/>
                <a:gd name="connsiteY7892" fmla="*/ 16478 h 538123"/>
                <a:gd name="connsiteX7893" fmla="*/ 189356 w 2593942"/>
                <a:gd name="connsiteY7893" fmla="*/ 18669 h 538123"/>
                <a:gd name="connsiteX7894" fmla="*/ 189642 w 2593942"/>
                <a:gd name="connsiteY7894" fmla="*/ 18859 h 538123"/>
                <a:gd name="connsiteX7895" fmla="*/ 194214 w 2593942"/>
                <a:gd name="connsiteY7895" fmla="*/ 16478 h 538123"/>
                <a:gd name="connsiteX7896" fmla="*/ 200786 w 2593942"/>
                <a:gd name="connsiteY7896" fmla="*/ 8382 h 538123"/>
                <a:gd name="connsiteX7897" fmla="*/ 201548 w 2593942"/>
                <a:gd name="connsiteY7897" fmla="*/ 8382 h 538123"/>
                <a:gd name="connsiteX7898" fmla="*/ 203644 w 2593942"/>
                <a:gd name="connsiteY7898" fmla="*/ 8287 h 538123"/>
                <a:gd name="connsiteX7899" fmla="*/ 207549 w 2593942"/>
                <a:gd name="connsiteY7899" fmla="*/ 10096 h 538123"/>
                <a:gd name="connsiteX7900" fmla="*/ 207168 w 2593942"/>
                <a:gd name="connsiteY7900" fmla="*/ 10763 h 538123"/>
                <a:gd name="connsiteX7901" fmla="*/ 206311 w 2593942"/>
                <a:gd name="connsiteY7901" fmla="*/ 12573 h 538123"/>
                <a:gd name="connsiteX7902" fmla="*/ 206501 w 2593942"/>
                <a:gd name="connsiteY7902" fmla="*/ 14097 h 538123"/>
                <a:gd name="connsiteX7903" fmla="*/ 209454 w 2593942"/>
                <a:gd name="connsiteY7903" fmla="*/ 16002 h 538123"/>
                <a:gd name="connsiteX7904" fmla="*/ 216121 w 2593942"/>
                <a:gd name="connsiteY7904" fmla="*/ 10001 h 538123"/>
                <a:gd name="connsiteX7905" fmla="*/ 227266 w 2593942"/>
                <a:gd name="connsiteY7905" fmla="*/ 7525 h 538123"/>
                <a:gd name="connsiteX7906" fmla="*/ 225742 w 2593942"/>
                <a:gd name="connsiteY7906" fmla="*/ 8096 h 538123"/>
                <a:gd name="connsiteX7907" fmla="*/ 221646 w 2593942"/>
                <a:gd name="connsiteY7907" fmla="*/ 10858 h 538123"/>
                <a:gd name="connsiteX7908" fmla="*/ 221836 w 2593942"/>
                <a:gd name="connsiteY7908" fmla="*/ 12573 h 538123"/>
                <a:gd name="connsiteX7909" fmla="*/ 225170 w 2593942"/>
                <a:gd name="connsiteY7909" fmla="*/ 16859 h 538123"/>
                <a:gd name="connsiteX7910" fmla="*/ 226789 w 2593942"/>
                <a:gd name="connsiteY7910" fmla="*/ 16764 h 538123"/>
                <a:gd name="connsiteX7911" fmla="*/ 227551 w 2593942"/>
                <a:gd name="connsiteY7911" fmla="*/ 16669 h 538123"/>
                <a:gd name="connsiteX7912" fmla="*/ 228218 w 2593942"/>
                <a:gd name="connsiteY7912" fmla="*/ 13906 h 538123"/>
                <a:gd name="connsiteX7913" fmla="*/ 235457 w 2593942"/>
                <a:gd name="connsiteY7913" fmla="*/ 11811 h 538123"/>
                <a:gd name="connsiteX7914" fmla="*/ 237838 w 2593942"/>
                <a:gd name="connsiteY7914" fmla="*/ 12668 h 538123"/>
                <a:gd name="connsiteX7915" fmla="*/ 240696 w 2593942"/>
                <a:gd name="connsiteY7915" fmla="*/ 13621 h 538123"/>
                <a:gd name="connsiteX7916" fmla="*/ 236410 w 2593942"/>
                <a:gd name="connsiteY7916" fmla="*/ 17716 h 538123"/>
                <a:gd name="connsiteX7917" fmla="*/ 238124 w 2593942"/>
                <a:gd name="connsiteY7917" fmla="*/ 21336 h 538123"/>
                <a:gd name="connsiteX7918" fmla="*/ 245268 w 2593942"/>
                <a:gd name="connsiteY7918" fmla="*/ 15621 h 538123"/>
                <a:gd name="connsiteX7919" fmla="*/ 247840 w 2593942"/>
                <a:gd name="connsiteY7919" fmla="*/ 8763 h 538123"/>
                <a:gd name="connsiteX7920" fmla="*/ 254221 w 2593942"/>
                <a:gd name="connsiteY7920" fmla="*/ 12954 h 538123"/>
                <a:gd name="connsiteX7921" fmla="*/ 244792 w 2593942"/>
                <a:gd name="connsiteY7921" fmla="*/ 24289 h 538123"/>
                <a:gd name="connsiteX7922" fmla="*/ 244506 w 2593942"/>
                <a:gd name="connsiteY7922" fmla="*/ 28670 h 538123"/>
                <a:gd name="connsiteX7923" fmla="*/ 242506 w 2593942"/>
                <a:gd name="connsiteY7923" fmla="*/ 32004 h 538123"/>
                <a:gd name="connsiteX7924" fmla="*/ 246601 w 2593942"/>
                <a:gd name="connsiteY7924" fmla="*/ 37719 h 538123"/>
                <a:gd name="connsiteX7925" fmla="*/ 248983 w 2593942"/>
                <a:gd name="connsiteY7925" fmla="*/ 37529 h 538123"/>
                <a:gd name="connsiteX7926" fmla="*/ 249268 w 2593942"/>
                <a:gd name="connsiteY7926" fmla="*/ 36100 h 538123"/>
                <a:gd name="connsiteX7927" fmla="*/ 247554 w 2593942"/>
                <a:gd name="connsiteY7927" fmla="*/ 29528 h 538123"/>
                <a:gd name="connsiteX7928" fmla="*/ 257746 w 2593942"/>
                <a:gd name="connsiteY7928" fmla="*/ 23717 h 538123"/>
                <a:gd name="connsiteX7929" fmla="*/ 252697 w 2593942"/>
                <a:gd name="connsiteY7929" fmla="*/ 17431 h 538123"/>
                <a:gd name="connsiteX7930" fmla="*/ 267652 w 2593942"/>
                <a:gd name="connsiteY7930" fmla="*/ 11811 h 538123"/>
                <a:gd name="connsiteX7931" fmla="*/ 271176 w 2593942"/>
                <a:gd name="connsiteY7931" fmla="*/ 13811 h 538123"/>
                <a:gd name="connsiteX7932" fmla="*/ 270700 w 2593942"/>
                <a:gd name="connsiteY7932" fmla="*/ 19621 h 538123"/>
                <a:gd name="connsiteX7933" fmla="*/ 271271 w 2593942"/>
                <a:gd name="connsiteY7933" fmla="*/ 20383 h 538123"/>
                <a:gd name="connsiteX7934" fmla="*/ 276224 w 2593942"/>
                <a:gd name="connsiteY7934" fmla="*/ 17812 h 538123"/>
                <a:gd name="connsiteX7935" fmla="*/ 275843 w 2593942"/>
                <a:gd name="connsiteY7935" fmla="*/ 14764 h 538123"/>
                <a:gd name="connsiteX7936" fmla="*/ 275462 w 2593942"/>
                <a:gd name="connsiteY7936" fmla="*/ 11621 h 538123"/>
                <a:gd name="connsiteX7937" fmla="*/ 266032 w 2593942"/>
                <a:gd name="connsiteY7937" fmla="*/ 9334 h 538123"/>
                <a:gd name="connsiteX7938" fmla="*/ 262699 w 2593942"/>
                <a:gd name="connsiteY7938" fmla="*/ 6287 h 538123"/>
                <a:gd name="connsiteX7939" fmla="*/ 288797 w 2593942"/>
                <a:gd name="connsiteY7939" fmla="*/ 12382 h 538123"/>
                <a:gd name="connsiteX7940" fmla="*/ 296989 w 2593942"/>
                <a:gd name="connsiteY7940" fmla="*/ 16669 h 538123"/>
                <a:gd name="connsiteX7941" fmla="*/ 298989 w 2593942"/>
                <a:gd name="connsiteY7941" fmla="*/ 15812 h 538123"/>
                <a:gd name="connsiteX7942" fmla="*/ 299084 w 2593942"/>
                <a:gd name="connsiteY7942" fmla="*/ 14859 h 538123"/>
                <a:gd name="connsiteX7943" fmla="*/ 296322 w 2593942"/>
                <a:gd name="connsiteY7943" fmla="*/ 11049 h 538123"/>
                <a:gd name="connsiteX7944" fmla="*/ 294893 w 2593942"/>
                <a:gd name="connsiteY7944" fmla="*/ 6191 h 538123"/>
                <a:gd name="connsiteX7945" fmla="*/ 299561 w 2593942"/>
                <a:gd name="connsiteY7945" fmla="*/ 8763 h 538123"/>
                <a:gd name="connsiteX7946" fmla="*/ 300479 w 2593942"/>
                <a:gd name="connsiteY7946" fmla="*/ 8124 h 538123"/>
                <a:gd name="connsiteX7947" fmla="*/ 302133 w 2593942"/>
                <a:gd name="connsiteY7947" fmla="*/ 4667 h 538123"/>
                <a:gd name="connsiteX7948" fmla="*/ 307372 w 2593942"/>
                <a:gd name="connsiteY7948" fmla="*/ 6001 h 538123"/>
                <a:gd name="connsiteX7949" fmla="*/ 304324 w 2593942"/>
                <a:gd name="connsiteY7949" fmla="*/ 6096 h 538123"/>
                <a:gd name="connsiteX7950" fmla="*/ 304099 w 2593942"/>
                <a:gd name="connsiteY7950" fmla="*/ 6249 h 538123"/>
                <a:gd name="connsiteX7951" fmla="*/ 307847 w 2593942"/>
                <a:gd name="connsiteY7951" fmla="*/ 12763 h 538123"/>
                <a:gd name="connsiteX7952" fmla="*/ 327088 w 2593942"/>
                <a:gd name="connsiteY7952" fmla="*/ 20955 h 538123"/>
                <a:gd name="connsiteX7953" fmla="*/ 325183 w 2593942"/>
                <a:gd name="connsiteY7953" fmla="*/ 25908 h 538123"/>
                <a:gd name="connsiteX7954" fmla="*/ 328040 w 2593942"/>
                <a:gd name="connsiteY7954" fmla="*/ 27051 h 538123"/>
                <a:gd name="connsiteX7955" fmla="*/ 330136 w 2593942"/>
                <a:gd name="connsiteY7955" fmla="*/ 25146 h 538123"/>
                <a:gd name="connsiteX7956" fmla="*/ 330136 w 2593942"/>
                <a:gd name="connsiteY7956" fmla="*/ 23050 h 538123"/>
                <a:gd name="connsiteX7957" fmla="*/ 328707 w 2593942"/>
                <a:gd name="connsiteY7957" fmla="*/ 19050 h 538123"/>
                <a:gd name="connsiteX7958" fmla="*/ 329850 w 2593942"/>
                <a:gd name="connsiteY7958" fmla="*/ 17336 h 538123"/>
                <a:gd name="connsiteX7959" fmla="*/ 337851 w 2593942"/>
                <a:gd name="connsiteY7959" fmla="*/ 15430 h 538123"/>
                <a:gd name="connsiteX7960" fmla="*/ 345757 w 2593942"/>
                <a:gd name="connsiteY7960" fmla="*/ 20669 h 538123"/>
                <a:gd name="connsiteX7961" fmla="*/ 342709 w 2593942"/>
                <a:gd name="connsiteY7961" fmla="*/ 20955 h 538123"/>
                <a:gd name="connsiteX7962" fmla="*/ 341851 w 2593942"/>
                <a:gd name="connsiteY7962" fmla="*/ 21050 h 538123"/>
                <a:gd name="connsiteX7963" fmla="*/ 342328 w 2593942"/>
                <a:gd name="connsiteY7963" fmla="*/ 24384 h 538123"/>
                <a:gd name="connsiteX7964" fmla="*/ 348138 w 2593942"/>
                <a:gd name="connsiteY7964" fmla="*/ 24003 h 538123"/>
                <a:gd name="connsiteX7965" fmla="*/ 355663 w 2593942"/>
                <a:gd name="connsiteY7965" fmla="*/ 22955 h 538123"/>
                <a:gd name="connsiteX7966" fmla="*/ 349852 w 2593942"/>
                <a:gd name="connsiteY7966" fmla="*/ 20764 h 538123"/>
                <a:gd name="connsiteX7967" fmla="*/ 348805 w 2593942"/>
                <a:gd name="connsiteY7967" fmla="*/ 19907 h 538123"/>
                <a:gd name="connsiteX7968" fmla="*/ 351472 w 2593942"/>
                <a:gd name="connsiteY7968" fmla="*/ 12954 h 538123"/>
                <a:gd name="connsiteX7969" fmla="*/ 353758 w 2593942"/>
                <a:gd name="connsiteY7969" fmla="*/ 12478 h 538123"/>
                <a:gd name="connsiteX7970" fmla="*/ 357472 w 2593942"/>
                <a:gd name="connsiteY7970" fmla="*/ 12668 h 538123"/>
                <a:gd name="connsiteX7971" fmla="*/ 362997 w 2593942"/>
                <a:gd name="connsiteY7971" fmla="*/ 14478 h 538123"/>
                <a:gd name="connsiteX7972" fmla="*/ 364521 w 2593942"/>
                <a:gd name="connsiteY7972" fmla="*/ 14764 h 538123"/>
                <a:gd name="connsiteX7973" fmla="*/ 368807 w 2593942"/>
                <a:gd name="connsiteY7973" fmla="*/ 16669 h 538123"/>
                <a:gd name="connsiteX7974" fmla="*/ 368426 w 2593942"/>
                <a:gd name="connsiteY7974" fmla="*/ 20764 h 538123"/>
                <a:gd name="connsiteX7975" fmla="*/ 366617 w 2593942"/>
                <a:gd name="connsiteY7975" fmla="*/ 22670 h 538123"/>
                <a:gd name="connsiteX7976" fmla="*/ 370045 w 2593942"/>
                <a:gd name="connsiteY7976" fmla="*/ 27908 h 538123"/>
                <a:gd name="connsiteX7977" fmla="*/ 379475 w 2593942"/>
                <a:gd name="connsiteY7977" fmla="*/ 24479 h 538123"/>
                <a:gd name="connsiteX7978" fmla="*/ 370617 w 2593942"/>
                <a:gd name="connsiteY7978" fmla="*/ 23908 h 538123"/>
                <a:gd name="connsiteX7979" fmla="*/ 368902 w 2593942"/>
                <a:gd name="connsiteY7979" fmla="*/ 22955 h 538123"/>
                <a:gd name="connsiteX7980" fmla="*/ 374046 w 2593942"/>
                <a:gd name="connsiteY7980" fmla="*/ 19240 h 538123"/>
                <a:gd name="connsiteX7981" fmla="*/ 382047 w 2593942"/>
                <a:gd name="connsiteY7981" fmla="*/ 7715 h 538123"/>
                <a:gd name="connsiteX7982" fmla="*/ 375379 w 2593942"/>
                <a:gd name="connsiteY7982" fmla="*/ 12097 h 538123"/>
                <a:gd name="connsiteX7983" fmla="*/ 374427 w 2593942"/>
                <a:gd name="connsiteY7983" fmla="*/ 12668 h 538123"/>
                <a:gd name="connsiteX7984" fmla="*/ 363854 w 2593942"/>
                <a:gd name="connsiteY7984" fmla="*/ 11811 h 538123"/>
                <a:gd name="connsiteX7985" fmla="*/ 361949 w 2593942"/>
                <a:gd name="connsiteY7985" fmla="*/ 11811 h 538123"/>
                <a:gd name="connsiteX7986" fmla="*/ 354615 w 2593942"/>
                <a:gd name="connsiteY7986" fmla="*/ 8668 h 538123"/>
                <a:gd name="connsiteX7987" fmla="*/ 352900 w 2593942"/>
                <a:gd name="connsiteY7987" fmla="*/ 8287 h 538123"/>
                <a:gd name="connsiteX7988" fmla="*/ 347186 w 2593942"/>
                <a:gd name="connsiteY7988" fmla="*/ 8763 h 538123"/>
                <a:gd name="connsiteX7989" fmla="*/ 345947 w 2593942"/>
                <a:gd name="connsiteY7989" fmla="*/ 2762 h 538123"/>
                <a:gd name="connsiteX7990" fmla="*/ 349376 w 2593942"/>
                <a:gd name="connsiteY7990" fmla="*/ 5810 h 538123"/>
                <a:gd name="connsiteX7991" fmla="*/ 350043 w 2593942"/>
                <a:gd name="connsiteY7991" fmla="*/ 6382 h 538123"/>
                <a:gd name="connsiteX7992" fmla="*/ 356234 w 2593942"/>
                <a:gd name="connsiteY7992" fmla="*/ 6477 h 538123"/>
                <a:gd name="connsiteX7993" fmla="*/ 366140 w 2593942"/>
                <a:gd name="connsiteY7993" fmla="*/ 6287 h 538123"/>
                <a:gd name="connsiteX7994" fmla="*/ 366807 w 2593942"/>
                <a:gd name="connsiteY7994" fmla="*/ 4953 h 538123"/>
                <a:gd name="connsiteX7995" fmla="*/ 367664 w 2593942"/>
                <a:gd name="connsiteY7995" fmla="*/ 3048 h 538123"/>
                <a:gd name="connsiteX7996" fmla="*/ 372427 w 2593942"/>
                <a:gd name="connsiteY7996" fmla="*/ 1238 h 538123"/>
                <a:gd name="connsiteX7997" fmla="*/ 376808 w 2593942"/>
                <a:gd name="connsiteY7997" fmla="*/ 1524 h 538123"/>
                <a:gd name="connsiteX7998" fmla="*/ 379666 w 2593942"/>
                <a:gd name="connsiteY7998" fmla="*/ 3238 h 538123"/>
                <a:gd name="connsiteX7999" fmla="*/ 384809 w 2593942"/>
                <a:gd name="connsiteY7999" fmla="*/ 0 h 5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</a:cxnLst>
              <a:rect l="l" t="t" r="r" b="b"/>
              <a:pathLst>
                <a:path w="2593942" h="538123">
                  <a:moveTo>
                    <a:pt x="694563" y="528351"/>
                  </a:moveTo>
                  <a:cubicBezTo>
                    <a:pt x="700944" y="529018"/>
                    <a:pt x="703135" y="531113"/>
                    <a:pt x="699420" y="533018"/>
                  </a:cubicBezTo>
                  <a:lnTo>
                    <a:pt x="697706" y="532542"/>
                  </a:lnTo>
                  <a:cubicBezTo>
                    <a:pt x="693420" y="531399"/>
                    <a:pt x="690562" y="531780"/>
                    <a:pt x="687800" y="534638"/>
                  </a:cubicBezTo>
                  <a:lnTo>
                    <a:pt x="687038" y="535495"/>
                  </a:lnTo>
                  <a:cubicBezTo>
                    <a:pt x="685609" y="535876"/>
                    <a:pt x="682085" y="537019"/>
                    <a:pt x="679227" y="538067"/>
                  </a:cubicBezTo>
                  <a:cubicBezTo>
                    <a:pt x="676465" y="539019"/>
                    <a:pt x="688181" y="527685"/>
                    <a:pt x="694563" y="528351"/>
                  </a:cubicBezTo>
                  <a:close/>
                  <a:moveTo>
                    <a:pt x="1031747" y="516350"/>
                  </a:moveTo>
                  <a:lnTo>
                    <a:pt x="1032604" y="516445"/>
                  </a:lnTo>
                  <a:lnTo>
                    <a:pt x="1036795" y="517112"/>
                  </a:lnTo>
                  <a:cubicBezTo>
                    <a:pt x="1042606" y="518541"/>
                    <a:pt x="1042701" y="519112"/>
                    <a:pt x="1036986" y="518446"/>
                  </a:cubicBezTo>
                  <a:lnTo>
                    <a:pt x="1036319" y="523589"/>
                  </a:lnTo>
                  <a:lnTo>
                    <a:pt x="1036129" y="524827"/>
                  </a:lnTo>
                  <a:cubicBezTo>
                    <a:pt x="1032985" y="526161"/>
                    <a:pt x="1031366" y="525875"/>
                    <a:pt x="1032604" y="524161"/>
                  </a:cubicBezTo>
                  <a:cubicBezTo>
                    <a:pt x="1033747" y="522446"/>
                    <a:pt x="1030509" y="517969"/>
                    <a:pt x="1031747" y="516350"/>
                  </a:cubicBezTo>
                  <a:close/>
                  <a:moveTo>
                    <a:pt x="1202912" y="508730"/>
                  </a:moveTo>
                  <a:lnTo>
                    <a:pt x="1200816" y="511873"/>
                  </a:lnTo>
                  <a:cubicBezTo>
                    <a:pt x="1200054" y="513016"/>
                    <a:pt x="1202626" y="517970"/>
                    <a:pt x="1203578" y="517970"/>
                  </a:cubicBezTo>
                  <a:cubicBezTo>
                    <a:pt x="1206341" y="518065"/>
                    <a:pt x="1207960" y="519113"/>
                    <a:pt x="1206817" y="520922"/>
                  </a:cubicBezTo>
                  <a:cubicBezTo>
                    <a:pt x="1206245" y="521875"/>
                    <a:pt x="1203293" y="522256"/>
                    <a:pt x="1201483" y="522161"/>
                  </a:cubicBezTo>
                  <a:cubicBezTo>
                    <a:pt x="1199578" y="522065"/>
                    <a:pt x="1197673" y="521208"/>
                    <a:pt x="1196054" y="520446"/>
                  </a:cubicBezTo>
                  <a:cubicBezTo>
                    <a:pt x="1195482" y="520160"/>
                    <a:pt x="1195101" y="519017"/>
                    <a:pt x="1195292" y="518350"/>
                  </a:cubicBezTo>
                  <a:lnTo>
                    <a:pt x="1195958" y="514826"/>
                  </a:lnTo>
                  <a:cubicBezTo>
                    <a:pt x="1196911" y="510826"/>
                    <a:pt x="1200054" y="508064"/>
                    <a:pt x="1202912" y="508730"/>
                  </a:cubicBezTo>
                  <a:close/>
                  <a:moveTo>
                    <a:pt x="785621" y="507301"/>
                  </a:moveTo>
                  <a:cubicBezTo>
                    <a:pt x="781716" y="506349"/>
                    <a:pt x="773715" y="509492"/>
                    <a:pt x="774572" y="509778"/>
                  </a:cubicBezTo>
                  <a:cubicBezTo>
                    <a:pt x="775525" y="510064"/>
                    <a:pt x="775430" y="511302"/>
                    <a:pt x="774382" y="512540"/>
                  </a:cubicBezTo>
                  <a:cubicBezTo>
                    <a:pt x="773429" y="513779"/>
                    <a:pt x="771715" y="516826"/>
                    <a:pt x="772667" y="516731"/>
                  </a:cubicBezTo>
                  <a:cubicBezTo>
                    <a:pt x="773620" y="516636"/>
                    <a:pt x="776477" y="515779"/>
                    <a:pt x="777430" y="515398"/>
                  </a:cubicBezTo>
                  <a:cubicBezTo>
                    <a:pt x="778382" y="515112"/>
                    <a:pt x="781145" y="514826"/>
                    <a:pt x="781811" y="515588"/>
                  </a:cubicBezTo>
                  <a:cubicBezTo>
                    <a:pt x="782383" y="516255"/>
                    <a:pt x="784859" y="517398"/>
                    <a:pt x="786002" y="516541"/>
                  </a:cubicBezTo>
                  <a:lnTo>
                    <a:pt x="786860" y="515683"/>
                  </a:lnTo>
                  <a:lnTo>
                    <a:pt x="788860" y="513588"/>
                  </a:lnTo>
                  <a:cubicBezTo>
                    <a:pt x="791051" y="511112"/>
                    <a:pt x="789622" y="508254"/>
                    <a:pt x="785621" y="507301"/>
                  </a:cubicBezTo>
                  <a:close/>
                  <a:moveTo>
                    <a:pt x="564451" y="506253"/>
                  </a:moveTo>
                  <a:lnTo>
                    <a:pt x="565118" y="507872"/>
                  </a:lnTo>
                  <a:lnTo>
                    <a:pt x="566070" y="510254"/>
                  </a:lnTo>
                  <a:cubicBezTo>
                    <a:pt x="568070" y="509682"/>
                    <a:pt x="570833" y="508920"/>
                    <a:pt x="572166" y="508634"/>
                  </a:cubicBezTo>
                  <a:cubicBezTo>
                    <a:pt x="573500" y="508253"/>
                    <a:pt x="577691" y="508158"/>
                    <a:pt x="576833" y="509587"/>
                  </a:cubicBezTo>
                  <a:cubicBezTo>
                    <a:pt x="575976" y="511016"/>
                    <a:pt x="570452" y="513111"/>
                    <a:pt x="566165" y="511492"/>
                  </a:cubicBezTo>
                  <a:lnTo>
                    <a:pt x="562165" y="513968"/>
                  </a:lnTo>
                  <a:lnTo>
                    <a:pt x="561879" y="514159"/>
                  </a:lnTo>
                  <a:cubicBezTo>
                    <a:pt x="561117" y="513397"/>
                    <a:pt x="564356" y="508634"/>
                    <a:pt x="563403" y="506825"/>
                  </a:cubicBezTo>
                  <a:cubicBezTo>
                    <a:pt x="562451" y="505015"/>
                    <a:pt x="562927" y="504729"/>
                    <a:pt x="564451" y="506253"/>
                  </a:cubicBezTo>
                  <a:close/>
                  <a:moveTo>
                    <a:pt x="730281" y="505968"/>
                  </a:moveTo>
                  <a:cubicBezTo>
                    <a:pt x="727900" y="506444"/>
                    <a:pt x="721708" y="506635"/>
                    <a:pt x="720280" y="506444"/>
                  </a:cubicBezTo>
                  <a:cubicBezTo>
                    <a:pt x="718851" y="506349"/>
                    <a:pt x="726566" y="510730"/>
                    <a:pt x="729424" y="508730"/>
                  </a:cubicBezTo>
                  <a:cubicBezTo>
                    <a:pt x="732281" y="506730"/>
                    <a:pt x="732662" y="505492"/>
                    <a:pt x="730281" y="505968"/>
                  </a:cubicBezTo>
                  <a:close/>
                  <a:moveTo>
                    <a:pt x="832675" y="505682"/>
                  </a:moveTo>
                  <a:cubicBezTo>
                    <a:pt x="832103" y="502634"/>
                    <a:pt x="830389" y="503015"/>
                    <a:pt x="828770" y="506539"/>
                  </a:cubicBezTo>
                  <a:lnTo>
                    <a:pt x="829055" y="509111"/>
                  </a:lnTo>
                  <a:cubicBezTo>
                    <a:pt x="829246" y="511016"/>
                    <a:pt x="833627" y="511873"/>
                    <a:pt x="833532" y="514921"/>
                  </a:cubicBezTo>
                  <a:cubicBezTo>
                    <a:pt x="833532" y="515207"/>
                    <a:pt x="837247" y="515969"/>
                    <a:pt x="839152" y="515779"/>
                  </a:cubicBezTo>
                  <a:lnTo>
                    <a:pt x="839818" y="515683"/>
                  </a:lnTo>
                  <a:cubicBezTo>
                    <a:pt x="840485" y="514064"/>
                    <a:pt x="833246" y="508730"/>
                    <a:pt x="832675" y="505682"/>
                  </a:cubicBezTo>
                  <a:close/>
                  <a:moveTo>
                    <a:pt x="554831" y="504634"/>
                  </a:moveTo>
                  <a:lnTo>
                    <a:pt x="554831" y="505206"/>
                  </a:lnTo>
                  <a:lnTo>
                    <a:pt x="554831" y="506921"/>
                  </a:lnTo>
                  <a:cubicBezTo>
                    <a:pt x="553973" y="508730"/>
                    <a:pt x="553211" y="511207"/>
                    <a:pt x="553307" y="512445"/>
                  </a:cubicBezTo>
                  <a:cubicBezTo>
                    <a:pt x="553307" y="513683"/>
                    <a:pt x="548354" y="513683"/>
                    <a:pt x="547592" y="513493"/>
                  </a:cubicBezTo>
                  <a:cubicBezTo>
                    <a:pt x="546830" y="513302"/>
                    <a:pt x="544448" y="511874"/>
                    <a:pt x="544163" y="510826"/>
                  </a:cubicBezTo>
                  <a:cubicBezTo>
                    <a:pt x="543972" y="509778"/>
                    <a:pt x="549687" y="505682"/>
                    <a:pt x="551211" y="505016"/>
                  </a:cubicBezTo>
                  <a:cubicBezTo>
                    <a:pt x="552735" y="504349"/>
                    <a:pt x="554354" y="504158"/>
                    <a:pt x="554831" y="504634"/>
                  </a:cubicBezTo>
                  <a:close/>
                  <a:moveTo>
                    <a:pt x="795146" y="504349"/>
                  </a:moveTo>
                  <a:lnTo>
                    <a:pt x="794765" y="505873"/>
                  </a:lnTo>
                  <a:cubicBezTo>
                    <a:pt x="794384" y="507206"/>
                    <a:pt x="793622" y="509683"/>
                    <a:pt x="796956" y="509588"/>
                  </a:cubicBezTo>
                  <a:lnTo>
                    <a:pt x="798385" y="509588"/>
                  </a:lnTo>
                  <a:cubicBezTo>
                    <a:pt x="800195" y="508540"/>
                    <a:pt x="802576" y="508445"/>
                    <a:pt x="803624" y="509302"/>
                  </a:cubicBezTo>
                  <a:lnTo>
                    <a:pt x="804481" y="510445"/>
                  </a:lnTo>
                  <a:lnTo>
                    <a:pt x="807529" y="514255"/>
                  </a:lnTo>
                  <a:cubicBezTo>
                    <a:pt x="810481" y="512255"/>
                    <a:pt x="810672" y="509111"/>
                    <a:pt x="808005" y="507492"/>
                  </a:cubicBezTo>
                  <a:cubicBezTo>
                    <a:pt x="805243" y="505873"/>
                    <a:pt x="796575" y="502634"/>
                    <a:pt x="795146" y="504349"/>
                  </a:cubicBezTo>
                  <a:close/>
                  <a:moveTo>
                    <a:pt x="649128" y="502158"/>
                  </a:moveTo>
                  <a:cubicBezTo>
                    <a:pt x="650938" y="503396"/>
                    <a:pt x="653986" y="507111"/>
                    <a:pt x="651605" y="507492"/>
                  </a:cubicBezTo>
                  <a:cubicBezTo>
                    <a:pt x="649223" y="507873"/>
                    <a:pt x="641413" y="504253"/>
                    <a:pt x="643032" y="502729"/>
                  </a:cubicBezTo>
                  <a:cubicBezTo>
                    <a:pt x="644556" y="501205"/>
                    <a:pt x="647318" y="500920"/>
                    <a:pt x="649128" y="502158"/>
                  </a:cubicBezTo>
                  <a:close/>
                  <a:moveTo>
                    <a:pt x="884586" y="501491"/>
                  </a:moveTo>
                  <a:cubicBezTo>
                    <a:pt x="883157" y="501491"/>
                    <a:pt x="882872" y="504444"/>
                    <a:pt x="883824" y="508063"/>
                  </a:cubicBezTo>
                  <a:lnTo>
                    <a:pt x="885062" y="510730"/>
                  </a:lnTo>
                  <a:lnTo>
                    <a:pt x="885443" y="511492"/>
                  </a:lnTo>
                  <a:cubicBezTo>
                    <a:pt x="887729" y="511873"/>
                    <a:pt x="889634" y="510540"/>
                    <a:pt x="889634" y="508540"/>
                  </a:cubicBezTo>
                  <a:cubicBezTo>
                    <a:pt x="889634" y="506539"/>
                    <a:pt x="886015" y="501491"/>
                    <a:pt x="884586" y="501491"/>
                  </a:cubicBezTo>
                  <a:close/>
                  <a:moveTo>
                    <a:pt x="616648" y="499586"/>
                  </a:moveTo>
                  <a:cubicBezTo>
                    <a:pt x="618648" y="500348"/>
                    <a:pt x="623316" y="503396"/>
                    <a:pt x="622935" y="504539"/>
                  </a:cubicBezTo>
                  <a:lnTo>
                    <a:pt x="623220" y="505492"/>
                  </a:lnTo>
                  <a:cubicBezTo>
                    <a:pt x="623792" y="507301"/>
                    <a:pt x="626935" y="507206"/>
                    <a:pt x="627411" y="509778"/>
                  </a:cubicBezTo>
                  <a:lnTo>
                    <a:pt x="627888" y="512445"/>
                  </a:lnTo>
                  <a:cubicBezTo>
                    <a:pt x="627411" y="515112"/>
                    <a:pt x="629793" y="520255"/>
                    <a:pt x="630650" y="521684"/>
                  </a:cubicBezTo>
                  <a:cubicBezTo>
                    <a:pt x="631412" y="523113"/>
                    <a:pt x="629793" y="523875"/>
                    <a:pt x="626935" y="523303"/>
                  </a:cubicBezTo>
                  <a:lnTo>
                    <a:pt x="624649" y="523398"/>
                  </a:lnTo>
                  <a:lnTo>
                    <a:pt x="622363" y="523494"/>
                  </a:lnTo>
                  <a:cubicBezTo>
                    <a:pt x="618648" y="524351"/>
                    <a:pt x="618172" y="523018"/>
                    <a:pt x="621125" y="520636"/>
                  </a:cubicBezTo>
                  <a:lnTo>
                    <a:pt x="621792" y="518731"/>
                  </a:lnTo>
                  <a:lnTo>
                    <a:pt x="622458" y="516922"/>
                  </a:lnTo>
                  <a:cubicBezTo>
                    <a:pt x="620172" y="515302"/>
                    <a:pt x="617600" y="513302"/>
                    <a:pt x="616839" y="512349"/>
                  </a:cubicBezTo>
                  <a:cubicBezTo>
                    <a:pt x="616077" y="511397"/>
                    <a:pt x="611981" y="510921"/>
                    <a:pt x="610743" y="512159"/>
                  </a:cubicBezTo>
                  <a:cubicBezTo>
                    <a:pt x="609504" y="513397"/>
                    <a:pt x="610743" y="520065"/>
                    <a:pt x="609600" y="521017"/>
                  </a:cubicBezTo>
                  <a:cubicBezTo>
                    <a:pt x="608457" y="521970"/>
                    <a:pt x="604837" y="523780"/>
                    <a:pt x="604266" y="522827"/>
                  </a:cubicBezTo>
                  <a:cubicBezTo>
                    <a:pt x="603694" y="521874"/>
                    <a:pt x="602456" y="518350"/>
                    <a:pt x="603408" y="517779"/>
                  </a:cubicBezTo>
                  <a:cubicBezTo>
                    <a:pt x="604361" y="517207"/>
                    <a:pt x="605409" y="513016"/>
                    <a:pt x="602932" y="509968"/>
                  </a:cubicBezTo>
                  <a:lnTo>
                    <a:pt x="598360" y="513016"/>
                  </a:lnTo>
                  <a:cubicBezTo>
                    <a:pt x="596741" y="514064"/>
                    <a:pt x="593598" y="513969"/>
                    <a:pt x="591216" y="513969"/>
                  </a:cubicBezTo>
                  <a:cubicBezTo>
                    <a:pt x="587883" y="513873"/>
                    <a:pt x="587025" y="512254"/>
                    <a:pt x="588168" y="509016"/>
                  </a:cubicBezTo>
                  <a:cubicBezTo>
                    <a:pt x="588454" y="508063"/>
                    <a:pt x="588168" y="506920"/>
                    <a:pt x="588454" y="505968"/>
                  </a:cubicBezTo>
                  <a:cubicBezTo>
                    <a:pt x="589311" y="503301"/>
                    <a:pt x="595503" y="502539"/>
                    <a:pt x="595598" y="504539"/>
                  </a:cubicBezTo>
                  <a:lnTo>
                    <a:pt x="595788" y="508825"/>
                  </a:lnTo>
                  <a:cubicBezTo>
                    <a:pt x="599598" y="509873"/>
                    <a:pt x="604266" y="508730"/>
                    <a:pt x="606171" y="506444"/>
                  </a:cubicBezTo>
                  <a:cubicBezTo>
                    <a:pt x="608076" y="504063"/>
                    <a:pt x="614648" y="498824"/>
                    <a:pt x="616648" y="499586"/>
                  </a:cubicBezTo>
                  <a:close/>
                  <a:moveTo>
                    <a:pt x="628839" y="497490"/>
                  </a:moveTo>
                  <a:cubicBezTo>
                    <a:pt x="629602" y="497490"/>
                    <a:pt x="632745" y="498824"/>
                    <a:pt x="634364" y="500443"/>
                  </a:cubicBezTo>
                  <a:cubicBezTo>
                    <a:pt x="636079" y="502062"/>
                    <a:pt x="639127" y="507206"/>
                    <a:pt x="638460" y="508253"/>
                  </a:cubicBezTo>
                  <a:cubicBezTo>
                    <a:pt x="637888" y="509111"/>
                    <a:pt x="631983" y="509682"/>
                    <a:pt x="630364" y="508920"/>
                  </a:cubicBezTo>
                  <a:cubicBezTo>
                    <a:pt x="628744" y="508158"/>
                    <a:pt x="627506" y="506063"/>
                    <a:pt x="627506" y="504253"/>
                  </a:cubicBezTo>
                  <a:cubicBezTo>
                    <a:pt x="627506" y="502443"/>
                    <a:pt x="628078" y="497490"/>
                    <a:pt x="628839" y="497490"/>
                  </a:cubicBezTo>
                  <a:close/>
                  <a:moveTo>
                    <a:pt x="1347025" y="494062"/>
                  </a:moveTo>
                  <a:cubicBezTo>
                    <a:pt x="1345882" y="492347"/>
                    <a:pt x="1343977" y="492728"/>
                    <a:pt x="1342929" y="494824"/>
                  </a:cubicBezTo>
                  <a:cubicBezTo>
                    <a:pt x="1341786" y="496919"/>
                    <a:pt x="1333118" y="498538"/>
                    <a:pt x="1331785" y="499491"/>
                  </a:cubicBezTo>
                  <a:lnTo>
                    <a:pt x="1330642" y="500539"/>
                  </a:lnTo>
                  <a:lnTo>
                    <a:pt x="1329880" y="501301"/>
                  </a:lnTo>
                  <a:cubicBezTo>
                    <a:pt x="1329023" y="502348"/>
                    <a:pt x="1331404" y="502825"/>
                    <a:pt x="1335309" y="502348"/>
                  </a:cubicBezTo>
                  <a:cubicBezTo>
                    <a:pt x="1339024" y="501682"/>
                    <a:pt x="1348168" y="495776"/>
                    <a:pt x="1347025" y="494062"/>
                  </a:cubicBezTo>
                  <a:close/>
                  <a:moveTo>
                    <a:pt x="290607" y="487775"/>
                  </a:moveTo>
                  <a:cubicBezTo>
                    <a:pt x="288130" y="487013"/>
                    <a:pt x="284606" y="487394"/>
                    <a:pt x="282892" y="488823"/>
                  </a:cubicBezTo>
                  <a:cubicBezTo>
                    <a:pt x="281082" y="490156"/>
                    <a:pt x="277081" y="495395"/>
                    <a:pt x="277177" y="497205"/>
                  </a:cubicBezTo>
                  <a:lnTo>
                    <a:pt x="277558" y="498824"/>
                  </a:lnTo>
                  <a:lnTo>
                    <a:pt x="277653" y="499110"/>
                  </a:lnTo>
                  <a:cubicBezTo>
                    <a:pt x="278796" y="499205"/>
                    <a:pt x="280606" y="498253"/>
                    <a:pt x="281653" y="496919"/>
                  </a:cubicBezTo>
                  <a:lnTo>
                    <a:pt x="282035" y="495490"/>
                  </a:lnTo>
                  <a:lnTo>
                    <a:pt x="281939" y="494633"/>
                  </a:lnTo>
                  <a:cubicBezTo>
                    <a:pt x="282320" y="493681"/>
                    <a:pt x="283749" y="492823"/>
                    <a:pt x="285082" y="492919"/>
                  </a:cubicBezTo>
                  <a:cubicBezTo>
                    <a:pt x="286416" y="493014"/>
                    <a:pt x="290131" y="493586"/>
                    <a:pt x="291083" y="493109"/>
                  </a:cubicBezTo>
                  <a:cubicBezTo>
                    <a:pt x="292036" y="492633"/>
                    <a:pt x="294131" y="490633"/>
                    <a:pt x="293560" y="489395"/>
                  </a:cubicBezTo>
                  <a:lnTo>
                    <a:pt x="292512" y="488823"/>
                  </a:lnTo>
                  <a:close/>
                  <a:moveTo>
                    <a:pt x="214503" y="487299"/>
                  </a:moveTo>
                  <a:cubicBezTo>
                    <a:pt x="215265" y="487394"/>
                    <a:pt x="216979" y="488346"/>
                    <a:pt x="216694" y="488918"/>
                  </a:cubicBezTo>
                  <a:cubicBezTo>
                    <a:pt x="216408" y="489585"/>
                    <a:pt x="210883" y="491680"/>
                    <a:pt x="205740" y="492823"/>
                  </a:cubicBezTo>
                  <a:lnTo>
                    <a:pt x="200787" y="492919"/>
                  </a:lnTo>
                  <a:lnTo>
                    <a:pt x="198120" y="492919"/>
                  </a:lnTo>
                  <a:cubicBezTo>
                    <a:pt x="195834" y="494823"/>
                    <a:pt x="193834" y="494728"/>
                    <a:pt x="193643" y="492728"/>
                  </a:cubicBezTo>
                  <a:lnTo>
                    <a:pt x="194691" y="491680"/>
                  </a:lnTo>
                  <a:lnTo>
                    <a:pt x="196024" y="490347"/>
                  </a:lnTo>
                  <a:cubicBezTo>
                    <a:pt x="198501" y="489680"/>
                    <a:pt x="202501" y="489204"/>
                    <a:pt x="204883" y="489394"/>
                  </a:cubicBezTo>
                  <a:cubicBezTo>
                    <a:pt x="207359" y="489585"/>
                    <a:pt x="213741" y="487203"/>
                    <a:pt x="214503" y="487299"/>
                  </a:cubicBezTo>
                  <a:close/>
                  <a:moveTo>
                    <a:pt x="1186052" y="487204"/>
                  </a:moveTo>
                  <a:cubicBezTo>
                    <a:pt x="1185576" y="486823"/>
                    <a:pt x="1182909" y="487299"/>
                    <a:pt x="1181480" y="489109"/>
                  </a:cubicBezTo>
                  <a:lnTo>
                    <a:pt x="1180052" y="490728"/>
                  </a:lnTo>
                  <a:cubicBezTo>
                    <a:pt x="1179671" y="491204"/>
                    <a:pt x="1175765" y="497776"/>
                    <a:pt x="1176146" y="497967"/>
                  </a:cubicBezTo>
                  <a:cubicBezTo>
                    <a:pt x="1177861" y="498729"/>
                    <a:pt x="1177956" y="502158"/>
                    <a:pt x="1181480" y="500158"/>
                  </a:cubicBezTo>
                  <a:cubicBezTo>
                    <a:pt x="1183481" y="499015"/>
                    <a:pt x="1185671" y="498253"/>
                    <a:pt x="1187672" y="497110"/>
                  </a:cubicBezTo>
                  <a:lnTo>
                    <a:pt x="1188148" y="496824"/>
                  </a:lnTo>
                  <a:cubicBezTo>
                    <a:pt x="1188434" y="496253"/>
                    <a:pt x="1187957" y="495109"/>
                    <a:pt x="1187100" y="494443"/>
                  </a:cubicBezTo>
                  <a:cubicBezTo>
                    <a:pt x="1186243" y="493776"/>
                    <a:pt x="1185576" y="490061"/>
                    <a:pt x="1186052" y="489299"/>
                  </a:cubicBezTo>
                  <a:cubicBezTo>
                    <a:pt x="1186529" y="488537"/>
                    <a:pt x="1186529" y="487585"/>
                    <a:pt x="1186052" y="487204"/>
                  </a:cubicBezTo>
                  <a:close/>
                  <a:moveTo>
                    <a:pt x="792098" y="486061"/>
                  </a:moveTo>
                  <a:lnTo>
                    <a:pt x="788955" y="486728"/>
                  </a:lnTo>
                  <a:cubicBezTo>
                    <a:pt x="787241" y="487108"/>
                    <a:pt x="785050" y="488632"/>
                    <a:pt x="784764" y="489871"/>
                  </a:cubicBezTo>
                  <a:cubicBezTo>
                    <a:pt x="784383" y="491014"/>
                    <a:pt x="785812" y="493205"/>
                    <a:pt x="787241" y="493871"/>
                  </a:cubicBezTo>
                  <a:lnTo>
                    <a:pt x="788955" y="494824"/>
                  </a:lnTo>
                  <a:cubicBezTo>
                    <a:pt x="792289" y="495109"/>
                    <a:pt x="793718" y="491204"/>
                    <a:pt x="792098" y="486061"/>
                  </a:cubicBezTo>
                  <a:close/>
                  <a:moveTo>
                    <a:pt x="799623" y="477393"/>
                  </a:moveTo>
                  <a:lnTo>
                    <a:pt x="797432" y="478346"/>
                  </a:lnTo>
                  <a:lnTo>
                    <a:pt x="795337" y="479298"/>
                  </a:lnTo>
                  <a:cubicBezTo>
                    <a:pt x="793432" y="481013"/>
                    <a:pt x="790860" y="482441"/>
                    <a:pt x="789527" y="482632"/>
                  </a:cubicBezTo>
                  <a:cubicBezTo>
                    <a:pt x="788193" y="482727"/>
                    <a:pt x="797051" y="484346"/>
                    <a:pt x="800576" y="481584"/>
                  </a:cubicBezTo>
                  <a:cubicBezTo>
                    <a:pt x="804195" y="478822"/>
                    <a:pt x="803719" y="476917"/>
                    <a:pt x="799623" y="477393"/>
                  </a:cubicBezTo>
                  <a:close/>
                  <a:moveTo>
                    <a:pt x="1039272" y="476821"/>
                  </a:moveTo>
                  <a:cubicBezTo>
                    <a:pt x="1039939" y="474916"/>
                    <a:pt x="1036510" y="477393"/>
                    <a:pt x="1031652" y="482251"/>
                  </a:cubicBezTo>
                  <a:lnTo>
                    <a:pt x="1031557" y="487585"/>
                  </a:lnTo>
                  <a:lnTo>
                    <a:pt x="1031557" y="491585"/>
                  </a:lnTo>
                  <a:cubicBezTo>
                    <a:pt x="1034986" y="493300"/>
                    <a:pt x="1038415" y="494538"/>
                    <a:pt x="1039177" y="494347"/>
                  </a:cubicBezTo>
                  <a:cubicBezTo>
                    <a:pt x="1039939" y="494157"/>
                    <a:pt x="1041558" y="493490"/>
                    <a:pt x="1041177" y="493109"/>
                  </a:cubicBezTo>
                  <a:cubicBezTo>
                    <a:pt x="1040796" y="492728"/>
                    <a:pt x="1039843" y="491299"/>
                    <a:pt x="1040606" y="491204"/>
                  </a:cubicBezTo>
                  <a:cubicBezTo>
                    <a:pt x="1041368" y="491109"/>
                    <a:pt x="1043654" y="490538"/>
                    <a:pt x="1044416" y="490252"/>
                  </a:cubicBezTo>
                  <a:cubicBezTo>
                    <a:pt x="1045178" y="489966"/>
                    <a:pt x="1046511" y="488347"/>
                    <a:pt x="1045749" y="487108"/>
                  </a:cubicBezTo>
                  <a:lnTo>
                    <a:pt x="1044701" y="486537"/>
                  </a:lnTo>
                  <a:lnTo>
                    <a:pt x="1042130" y="485299"/>
                  </a:lnTo>
                  <a:cubicBezTo>
                    <a:pt x="1039367" y="484346"/>
                    <a:pt x="1038605" y="478726"/>
                    <a:pt x="1039272" y="476821"/>
                  </a:cubicBezTo>
                  <a:close/>
                  <a:moveTo>
                    <a:pt x="859821" y="476631"/>
                  </a:moveTo>
                  <a:cubicBezTo>
                    <a:pt x="858868" y="476440"/>
                    <a:pt x="855725" y="477203"/>
                    <a:pt x="853916" y="477774"/>
                  </a:cubicBezTo>
                  <a:cubicBezTo>
                    <a:pt x="852106" y="478346"/>
                    <a:pt x="846010" y="477679"/>
                    <a:pt x="843629" y="479107"/>
                  </a:cubicBezTo>
                  <a:cubicBezTo>
                    <a:pt x="841247" y="480536"/>
                    <a:pt x="832675" y="485204"/>
                    <a:pt x="829722" y="486346"/>
                  </a:cubicBezTo>
                  <a:lnTo>
                    <a:pt x="828389" y="488061"/>
                  </a:lnTo>
                  <a:lnTo>
                    <a:pt x="826960" y="489966"/>
                  </a:lnTo>
                  <a:cubicBezTo>
                    <a:pt x="826579" y="493395"/>
                    <a:pt x="827817" y="495395"/>
                    <a:pt x="829817" y="494157"/>
                  </a:cubicBezTo>
                  <a:lnTo>
                    <a:pt x="830675" y="493300"/>
                  </a:lnTo>
                  <a:cubicBezTo>
                    <a:pt x="831913" y="492062"/>
                    <a:pt x="832580" y="490252"/>
                    <a:pt x="834104" y="489299"/>
                  </a:cubicBezTo>
                  <a:lnTo>
                    <a:pt x="834961" y="488823"/>
                  </a:lnTo>
                  <a:cubicBezTo>
                    <a:pt x="836866" y="489299"/>
                    <a:pt x="838009" y="490728"/>
                    <a:pt x="837533" y="492062"/>
                  </a:cubicBezTo>
                  <a:lnTo>
                    <a:pt x="836580" y="492919"/>
                  </a:lnTo>
                  <a:lnTo>
                    <a:pt x="835913" y="493395"/>
                  </a:lnTo>
                  <a:cubicBezTo>
                    <a:pt x="834389" y="493586"/>
                    <a:pt x="834199" y="494824"/>
                    <a:pt x="835628" y="496253"/>
                  </a:cubicBezTo>
                  <a:lnTo>
                    <a:pt x="837056" y="496729"/>
                  </a:lnTo>
                  <a:cubicBezTo>
                    <a:pt x="838104" y="497014"/>
                    <a:pt x="840962" y="495776"/>
                    <a:pt x="840962" y="495776"/>
                  </a:cubicBezTo>
                  <a:lnTo>
                    <a:pt x="838580" y="489490"/>
                  </a:lnTo>
                  <a:cubicBezTo>
                    <a:pt x="844295" y="489680"/>
                    <a:pt x="848962" y="488918"/>
                    <a:pt x="848867" y="487775"/>
                  </a:cubicBezTo>
                  <a:lnTo>
                    <a:pt x="848391" y="487394"/>
                  </a:lnTo>
                  <a:cubicBezTo>
                    <a:pt x="846391" y="485775"/>
                    <a:pt x="845343" y="484537"/>
                    <a:pt x="847534" y="482251"/>
                  </a:cubicBezTo>
                  <a:lnTo>
                    <a:pt x="850010" y="479584"/>
                  </a:lnTo>
                  <a:cubicBezTo>
                    <a:pt x="851820" y="481013"/>
                    <a:pt x="855439" y="481870"/>
                    <a:pt x="858011" y="481489"/>
                  </a:cubicBezTo>
                  <a:lnTo>
                    <a:pt x="859916" y="480441"/>
                  </a:lnTo>
                  <a:lnTo>
                    <a:pt x="860964" y="479965"/>
                  </a:lnTo>
                  <a:cubicBezTo>
                    <a:pt x="861345" y="478346"/>
                    <a:pt x="860774" y="476821"/>
                    <a:pt x="859821" y="476631"/>
                  </a:cubicBezTo>
                  <a:close/>
                  <a:moveTo>
                    <a:pt x="867536" y="476155"/>
                  </a:moveTo>
                  <a:cubicBezTo>
                    <a:pt x="863155" y="476059"/>
                    <a:pt x="864774" y="478631"/>
                    <a:pt x="864203" y="480346"/>
                  </a:cubicBezTo>
                  <a:lnTo>
                    <a:pt x="863822" y="481584"/>
                  </a:lnTo>
                  <a:cubicBezTo>
                    <a:pt x="862583" y="482727"/>
                    <a:pt x="860012" y="485584"/>
                    <a:pt x="858106" y="488061"/>
                  </a:cubicBezTo>
                  <a:lnTo>
                    <a:pt x="856678" y="490347"/>
                  </a:lnTo>
                  <a:cubicBezTo>
                    <a:pt x="856297" y="490918"/>
                    <a:pt x="857154" y="492538"/>
                    <a:pt x="857916" y="492823"/>
                  </a:cubicBezTo>
                  <a:cubicBezTo>
                    <a:pt x="858773" y="493109"/>
                    <a:pt x="860297" y="492633"/>
                    <a:pt x="861250" y="492157"/>
                  </a:cubicBezTo>
                  <a:cubicBezTo>
                    <a:pt x="861726" y="491966"/>
                    <a:pt x="861345" y="490728"/>
                    <a:pt x="861726" y="490347"/>
                  </a:cubicBezTo>
                  <a:cubicBezTo>
                    <a:pt x="862393" y="489680"/>
                    <a:pt x="863536" y="488918"/>
                    <a:pt x="864393" y="488918"/>
                  </a:cubicBezTo>
                  <a:cubicBezTo>
                    <a:pt x="865250" y="488918"/>
                    <a:pt x="866203" y="489871"/>
                    <a:pt x="866774" y="490633"/>
                  </a:cubicBezTo>
                  <a:cubicBezTo>
                    <a:pt x="867155" y="491109"/>
                    <a:pt x="866870" y="491966"/>
                    <a:pt x="866870" y="492633"/>
                  </a:cubicBezTo>
                  <a:lnTo>
                    <a:pt x="866679" y="495300"/>
                  </a:lnTo>
                  <a:cubicBezTo>
                    <a:pt x="869060" y="495205"/>
                    <a:pt x="871727" y="494824"/>
                    <a:pt x="872680" y="494347"/>
                  </a:cubicBezTo>
                  <a:cubicBezTo>
                    <a:pt x="873537" y="493966"/>
                    <a:pt x="873061" y="491395"/>
                    <a:pt x="874204" y="490633"/>
                  </a:cubicBezTo>
                  <a:cubicBezTo>
                    <a:pt x="875347" y="489871"/>
                    <a:pt x="879062" y="489299"/>
                    <a:pt x="882300" y="489013"/>
                  </a:cubicBezTo>
                  <a:cubicBezTo>
                    <a:pt x="885539" y="488823"/>
                    <a:pt x="893920" y="491966"/>
                    <a:pt x="894873" y="491871"/>
                  </a:cubicBezTo>
                  <a:lnTo>
                    <a:pt x="895730" y="491490"/>
                  </a:lnTo>
                  <a:lnTo>
                    <a:pt x="898874" y="490156"/>
                  </a:lnTo>
                  <a:cubicBezTo>
                    <a:pt x="902779" y="488442"/>
                    <a:pt x="903255" y="486442"/>
                    <a:pt x="899826" y="485775"/>
                  </a:cubicBezTo>
                  <a:cubicBezTo>
                    <a:pt x="896397" y="485108"/>
                    <a:pt x="888110" y="481870"/>
                    <a:pt x="887253" y="479679"/>
                  </a:cubicBezTo>
                  <a:cubicBezTo>
                    <a:pt x="886396" y="477488"/>
                    <a:pt x="878300" y="479107"/>
                    <a:pt x="878966" y="482155"/>
                  </a:cubicBezTo>
                  <a:cubicBezTo>
                    <a:pt x="879728" y="485204"/>
                    <a:pt x="879443" y="485394"/>
                    <a:pt x="878395" y="482537"/>
                  </a:cubicBezTo>
                  <a:lnTo>
                    <a:pt x="877061" y="480631"/>
                  </a:lnTo>
                  <a:cubicBezTo>
                    <a:pt x="875061" y="477679"/>
                    <a:pt x="871822" y="476250"/>
                    <a:pt x="867536" y="476155"/>
                  </a:cubicBezTo>
                  <a:close/>
                  <a:moveTo>
                    <a:pt x="961643" y="473773"/>
                  </a:moveTo>
                  <a:lnTo>
                    <a:pt x="970618" y="473921"/>
                  </a:lnTo>
                  <a:lnTo>
                    <a:pt x="969930" y="475297"/>
                  </a:lnTo>
                  <a:cubicBezTo>
                    <a:pt x="969263" y="475679"/>
                    <a:pt x="963834" y="473297"/>
                    <a:pt x="961643" y="473773"/>
                  </a:cubicBezTo>
                  <a:close/>
                  <a:moveTo>
                    <a:pt x="902207" y="472249"/>
                  </a:moveTo>
                  <a:lnTo>
                    <a:pt x="901160" y="474631"/>
                  </a:lnTo>
                  <a:lnTo>
                    <a:pt x="900112" y="476917"/>
                  </a:lnTo>
                  <a:cubicBezTo>
                    <a:pt x="900302" y="479870"/>
                    <a:pt x="901541" y="482251"/>
                    <a:pt x="902969" y="482346"/>
                  </a:cubicBezTo>
                  <a:cubicBezTo>
                    <a:pt x="904398" y="482441"/>
                    <a:pt x="908113" y="486728"/>
                    <a:pt x="908303" y="488156"/>
                  </a:cubicBezTo>
                  <a:cubicBezTo>
                    <a:pt x="908399" y="489585"/>
                    <a:pt x="910970" y="489204"/>
                    <a:pt x="913828" y="487299"/>
                  </a:cubicBezTo>
                  <a:lnTo>
                    <a:pt x="911828" y="484441"/>
                  </a:lnTo>
                  <a:cubicBezTo>
                    <a:pt x="910875" y="483013"/>
                    <a:pt x="909446" y="481584"/>
                    <a:pt x="909256" y="480155"/>
                  </a:cubicBezTo>
                  <a:cubicBezTo>
                    <a:pt x="909065" y="478536"/>
                    <a:pt x="910494" y="476821"/>
                    <a:pt x="910494" y="475107"/>
                  </a:cubicBezTo>
                  <a:lnTo>
                    <a:pt x="910494" y="474059"/>
                  </a:lnTo>
                  <a:cubicBezTo>
                    <a:pt x="909446" y="473012"/>
                    <a:pt x="905731" y="472154"/>
                    <a:pt x="902207" y="472249"/>
                  </a:cubicBezTo>
                  <a:close/>
                  <a:moveTo>
                    <a:pt x="1624475" y="471945"/>
                  </a:moveTo>
                  <a:lnTo>
                    <a:pt x="1624512" y="472512"/>
                  </a:lnTo>
                  <a:lnTo>
                    <a:pt x="1624412" y="474184"/>
                  </a:lnTo>
                  <a:lnTo>
                    <a:pt x="1623228" y="472536"/>
                  </a:lnTo>
                  <a:lnTo>
                    <a:pt x="1623250" y="472535"/>
                  </a:lnTo>
                  <a:close/>
                  <a:moveTo>
                    <a:pt x="1691544" y="471583"/>
                  </a:moveTo>
                  <a:cubicBezTo>
                    <a:pt x="1693354" y="471106"/>
                    <a:pt x="1699926" y="472535"/>
                    <a:pt x="1701641" y="475202"/>
                  </a:cubicBezTo>
                  <a:lnTo>
                    <a:pt x="1696878" y="476059"/>
                  </a:lnTo>
                  <a:lnTo>
                    <a:pt x="1691925" y="476917"/>
                  </a:lnTo>
                  <a:cubicBezTo>
                    <a:pt x="1686115" y="477012"/>
                    <a:pt x="1682305" y="476345"/>
                    <a:pt x="1683639" y="475488"/>
                  </a:cubicBezTo>
                  <a:cubicBezTo>
                    <a:pt x="1684972" y="474631"/>
                    <a:pt x="1689830" y="471964"/>
                    <a:pt x="1691544" y="471583"/>
                  </a:cubicBezTo>
                  <a:close/>
                  <a:moveTo>
                    <a:pt x="1052797" y="470440"/>
                  </a:moveTo>
                  <a:cubicBezTo>
                    <a:pt x="1052035" y="470535"/>
                    <a:pt x="1050321" y="471202"/>
                    <a:pt x="1050797" y="471678"/>
                  </a:cubicBezTo>
                  <a:cubicBezTo>
                    <a:pt x="1051274" y="472059"/>
                    <a:pt x="1048511" y="473773"/>
                    <a:pt x="1044320" y="474916"/>
                  </a:cubicBezTo>
                  <a:lnTo>
                    <a:pt x="1043082" y="477012"/>
                  </a:lnTo>
                  <a:lnTo>
                    <a:pt x="1041939" y="478822"/>
                  </a:lnTo>
                  <a:cubicBezTo>
                    <a:pt x="1044225" y="482537"/>
                    <a:pt x="1047273" y="484727"/>
                    <a:pt x="1048702" y="483489"/>
                  </a:cubicBezTo>
                  <a:cubicBezTo>
                    <a:pt x="1050226" y="482346"/>
                    <a:pt x="1052702" y="477679"/>
                    <a:pt x="1055941" y="478441"/>
                  </a:cubicBezTo>
                  <a:lnTo>
                    <a:pt x="1058703" y="478060"/>
                  </a:lnTo>
                  <a:lnTo>
                    <a:pt x="1063751" y="477298"/>
                  </a:lnTo>
                  <a:cubicBezTo>
                    <a:pt x="1064799" y="480441"/>
                    <a:pt x="1066895" y="480155"/>
                    <a:pt x="1068514" y="476821"/>
                  </a:cubicBezTo>
                  <a:lnTo>
                    <a:pt x="1061370" y="475679"/>
                  </a:lnTo>
                  <a:lnTo>
                    <a:pt x="1058989" y="475297"/>
                  </a:lnTo>
                  <a:cubicBezTo>
                    <a:pt x="1056417" y="472440"/>
                    <a:pt x="1053560" y="470345"/>
                    <a:pt x="1052797" y="470440"/>
                  </a:cubicBezTo>
                  <a:close/>
                  <a:moveTo>
                    <a:pt x="1323197" y="468687"/>
                  </a:moveTo>
                  <a:lnTo>
                    <a:pt x="1323281" y="469072"/>
                  </a:lnTo>
                  <a:lnTo>
                    <a:pt x="1323020" y="469087"/>
                  </a:lnTo>
                  <a:close/>
                  <a:moveTo>
                    <a:pt x="996886" y="467678"/>
                  </a:moveTo>
                  <a:lnTo>
                    <a:pt x="996791" y="467963"/>
                  </a:lnTo>
                  <a:lnTo>
                    <a:pt x="995743" y="470916"/>
                  </a:lnTo>
                  <a:cubicBezTo>
                    <a:pt x="993076" y="470345"/>
                    <a:pt x="990409" y="469963"/>
                    <a:pt x="990028" y="470249"/>
                  </a:cubicBezTo>
                  <a:cubicBezTo>
                    <a:pt x="989790" y="470392"/>
                    <a:pt x="990624" y="471988"/>
                    <a:pt x="991398" y="473714"/>
                  </a:cubicBezTo>
                  <a:lnTo>
                    <a:pt x="992353" y="477730"/>
                  </a:lnTo>
                  <a:lnTo>
                    <a:pt x="991076" y="477774"/>
                  </a:lnTo>
                  <a:cubicBezTo>
                    <a:pt x="989647" y="476917"/>
                    <a:pt x="989361" y="478012"/>
                    <a:pt x="989373" y="479417"/>
                  </a:cubicBezTo>
                  <a:lnTo>
                    <a:pt x="989378" y="479623"/>
                  </a:lnTo>
                  <a:lnTo>
                    <a:pt x="987361" y="480727"/>
                  </a:lnTo>
                  <a:lnTo>
                    <a:pt x="985837" y="481108"/>
                  </a:lnTo>
                  <a:lnTo>
                    <a:pt x="985075" y="481298"/>
                  </a:lnTo>
                  <a:cubicBezTo>
                    <a:pt x="984122" y="481965"/>
                    <a:pt x="983075" y="481108"/>
                    <a:pt x="982979" y="479488"/>
                  </a:cubicBezTo>
                  <a:cubicBezTo>
                    <a:pt x="982884" y="477869"/>
                    <a:pt x="980884" y="474059"/>
                    <a:pt x="978979" y="474059"/>
                  </a:cubicBezTo>
                  <a:lnTo>
                    <a:pt x="970618" y="473921"/>
                  </a:lnTo>
                  <a:lnTo>
                    <a:pt x="971359" y="472440"/>
                  </a:lnTo>
                  <a:lnTo>
                    <a:pt x="970502" y="471964"/>
                  </a:lnTo>
                  <a:cubicBezTo>
                    <a:pt x="969930" y="471678"/>
                    <a:pt x="968787" y="472059"/>
                    <a:pt x="968025" y="471868"/>
                  </a:cubicBezTo>
                  <a:lnTo>
                    <a:pt x="965739" y="471297"/>
                  </a:lnTo>
                  <a:cubicBezTo>
                    <a:pt x="963358" y="470630"/>
                    <a:pt x="958881" y="471392"/>
                    <a:pt x="955738" y="472916"/>
                  </a:cubicBezTo>
                  <a:lnTo>
                    <a:pt x="953547" y="471678"/>
                  </a:lnTo>
                  <a:lnTo>
                    <a:pt x="950499" y="469963"/>
                  </a:lnTo>
                  <a:cubicBezTo>
                    <a:pt x="947260" y="470345"/>
                    <a:pt x="943451" y="470154"/>
                    <a:pt x="941927" y="469582"/>
                  </a:cubicBezTo>
                  <a:cubicBezTo>
                    <a:pt x="940403" y="469011"/>
                    <a:pt x="934021" y="470535"/>
                    <a:pt x="931544" y="471583"/>
                  </a:cubicBezTo>
                  <a:lnTo>
                    <a:pt x="929639" y="471202"/>
                  </a:lnTo>
                  <a:lnTo>
                    <a:pt x="927830" y="470821"/>
                  </a:lnTo>
                  <a:cubicBezTo>
                    <a:pt x="926306" y="469106"/>
                    <a:pt x="925448" y="469201"/>
                    <a:pt x="925829" y="471011"/>
                  </a:cubicBezTo>
                  <a:cubicBezTo>
                    <a:pt x="926210" y="472821"/>
                    <a:pt x="923829" y="477964"/>
                    <a:pt x="922210" y="477679"/>
                  </a:cubicBezTo>
                  <a:cubicBezTo>
                    <a:pt x="920591" y="477393"/>
                    <a:pt x="916209" y="478155"/>
                    <a:pt x="916209" y="480155"/>
                  </a:cubicBezTo>
                  <a:cubicBezTo>
                    <a:pt x="916209" y="482251"/>
                    <a:pt x="920210" y="487871"/>
                    <a:pt x="925162" y="488728"/>
                  </a:cubicBezTo>
                  <a:lnTo>
                    <a:pt x="926306" y="493300"/>
                  </a:lnTo>
                  <a:cubicBezTo>
                    <a:pt x="926401" y="493586"/>
                    <a:pt x="928496" y="493871"/>
                    <a:pt x="928496" y="493871"/>
                  </a:cubicBezTo>
                  <a:lnTo>
                    <a:pt x="930782" y="489204"/>
                  </a:lnTo>
                  <a:cubicBezTo>
                    <a:pt x="935926" y="489775"/>
                    <a:pt x="940783" y="489966"/>
                    <a:pt x="941545" y="489585"/>
                  </a:cubicBezTo>
                  <a:lnTo>
                    <a:pt x="941545" y="489204"/>
                  </a:lnTo>
                  <a:lnTo>
                    <a:pt x="941355" y="486918"/>
                  </a:lnTo>
                  <a:cubicBezTo>
                    <a:pt x="943546" y="486537"/>
                    <a:pt x="947260" y="486728"/>
                    <a:pt x="949737" y="487394"/>
                  </a:cubicBezTo>
                  <a:cubicBezTo>
                    <a:pt x="952214" y="487966"/>
                    <a:pt x="958310" y="492728"/>
                    <a:pt x="961167" y="492347"/>
                  </a:cubicBezTo>
                  <a:cubicBezTo>
                    <a:pt x="964025" y="491966"/>
                    <a:pt x="965358" y="484346"/>
                    <a:pt x="962786" y="482537"/>
                  </a:cubicBezTo>
                  <a:lnTo>
                    <a:pt x="960024" y="481584"/>
                  </a:lnTo>
                  <a:lnTo>
                    <a:pt x="955547" y="480060"/>
                  </a:lnTo>
                  <a:cubicBezTo>
                    <a:pt x="964882" y="476631"/>
                    <a:pt x="972502" y="474821"/>
                    <a:pt x="972502" y="476059"/>
                  </a:cubicBezTo>
                  <a:cubicBezTo>
                    <a:pt x="972406" y="477298"/>
                    <a:pt x="972502" y="479965"/>
                    <a:pt x="971073" y="480155"/>
                  </a:cubicBezTo>
                  <a:cubicBezTo>
                    <a:pt x="969644" y="480441"/>
                    <a:pt x="972502" y="484441"/>
                    <a:pt x="975169" y="485870"/>
                  </a:cubicBezTo>
                  <a:cubicBezTo>
                    <a:pt x="977741" y="487299"/>
                    <a:pt x="984789" y="488823"/>
                    <a:pt x="984218" y="487299"/>
                  </a:cubicBezTo>
                  <a:cubicBezTo>
                    <a:pt x="983646" y="485775"/>
                    <a:pt x="988980" y="483680"/>
                    <a:pt x="989456" y="482917"/>
                  </a:cubicBezTo>
                  <a:lnTo>
                    <a:pt x="989378" y="479623"/>
                  </a:lnTo>
                  <a:lnTo>
                    <a:pt x="992409" y="477964"/>
                  </a:lnTo>
                  <a:lnTo>
                    <a:pt x="992353" y="477730"/>
                  </a:lnTo>
                  <a:lnTo>
                    <a:pt x="1002125" y="477393"/>
                  </a:lnTo>
                  <a:cubicBezTo>
                    <a:pt x="1001553" y="474726"/>
                    <a:pt x="998600" y="467678"/>
                    <a:pt x="996886" y="467678"/>
                  </a:cubicBezTo>
                  <a:close/>
                  <a:moveTo>
                    <a:pt x="1016317" y="465677"/>
                  </a:moveTo>
                  <a:cubicBezTo>
                    <a:pt x="1015460" y="465677"/>
                    <a:pt x="1014221" y="466534"/>
                    <a:pt x="1013935" y="467296"/>
                  </a:cubicBezTo>
                  <a:lnTo>
                    <a:pt x="1013364" y="468725"/>
                  </a:lnTo>
                  <a:cubicBezTo>
                    <a:pt x="1013078" y="471868"/>
                    <a:pt x="1011935" y="473297"/>
                    <a:pt x="1010887" y="471773"/>
                  </a:cubicBezTo>
                  <a:cubicBezTo>
                    <a:pt x="1009745" y="470345"/>
                    <a:pt x="1005363" y="469297"/>
                    <a:pt x="1004696" y="469868"/>
                  </a:cubicBezTo>
                  <a:cubicBezTo>
                    <a:pt x="1004030" y="470440"/>
                    <a:pt x="1005554" y="471868"/>
                    <a:pt x="1008220" y="472916"/>
                  </a:cubicBezTo>
                  <a:lnTo>
                    <a:pt x="1006411" y="479012"/>
                  </a:lnTo>
                  <a:cubicBezTo>
                    <a:pt x="1006316" y="479393"/>
                    <a:pt x="1007268" y="479965"/>
                    <a:pt x="1007649" y="480441"/>
                  </a:cubicBezTo>
                  <a:lnTo>
                    <a:pt x="1008411" y="481679"/>
                  </a:lnTo>
                  <a:cubicBezTo>
                    <a:pt x="1009173" y="483013"/>
                    <a:pt x="1014507" y="479584"/>
                    <a:pt x="1020412" y="474155"/>
                  </a:cubicBezTo>
                  <a:lnTo>
                    <a:pt x="1018889" y="467106"/>
                  </a:lnTo>
                  <a:cubicBezTo>
                    <a:pt x="1018698" y="466439"/>
                    <a:pt x="1017174" y="465582"/>
                    <a:pt x="1016317" y="465677"/>
                  </a:cubicBezTo>
                  <a:close/>
                  <a:moveTo>
                    <a:pt x="1252251" y="463772"/>
                  </a:moveTo>
                  <a:cubicBezTo>
                    <a:pt x="1250822" y="463772"/>
                    <a:pt x="1249203" y="464534"/>
                    <a:pt x="1247869" y="465106"/>
                  </a:cubicBezTo>
                  <a:lnTo>
                    <a:pt x="1245488" y="466249"/>
                  </a:lnTo>
                  <a:cubicBezTo>
                    <a:pt x="1243012" y="467678"/>
                    <a:pt x="1241488" y="469582"/>
                    <a:pt x="1242155" y="470535"/>
                  </a:cubicBezTo>
                  <a:cubicBezTo>
                    <a:pt x="1242821" y="471488"/>
                    <a:pt x="1245774" y="473012"/>
                    <a:pt x="1246631" y="471106"/>
                  </a:cubicBezTo>
                  <a:cubicBezTo>
                    <a:pt x="1247489" y="469201"/>
                    <a:pt x="1253775" y="467296"/>
                    <a:pt x="1254251" y="466915"/>
                  </a:cubicBezTo>
                  <a:cubicBezTo>
                    <a:pt x="1254728" y="466439"/>
                    <a:pt x="1254918" y="464630"/>
                    <a:pt x="1253585" y="463772"/>
                  </a:cubicBezTo>
                  <a:close/>
                  <a:moveTo>
                    <a:pt x="1850673" y="461119"/>
                  </a:moveTo>
                  <a:lnTo>
                    <a:pt x="1851564" y="462820"/>
                  </a:lnTo>
                  <a:lnTo>
                    <a:pt x="1851564" y="466630"/>
                  </a:lnTo>
                  <a:lnTo>
                    <a:pt x="1851564" y="466916"/>
                  </a:lnTo>
                  <a:cubicBezTo>
                    <a:pt x="1850897" y="467487"/>
                    <a:pt x="1848706" y="466534"/>
                    <a:pt x="1846611" y="464820"/>
                  </a:cubicBezTo>
                  <a:lnTo>
                    <a:pt x="1846706" y="464725"/>
                  </a:lnTo>
                  <a:close/>
                  <a:moveTo>
                    <a:pt x="1615058" y="460248"/>
                  </a:moveTo>
                  <a:lnTo>
                    <a:pt x="1611725" y="463296"/>
                  </a:lnTo>
                  <a:cubicBezTo>
                    <a:pt x="1610963" y="463963"/>
                    <a:pt x="1611725" y="466534"/>
                    <a:pt x="1609248" y="464725"/>
                  </a:cubicBezTo>
                  <a:lnTo>
                    <a:pt x="1606581" y="462724"/>
                  </a:lnTo>
                  <a:cubicBezTo>
                    <a:pt x="1604581" y="464153"/>
                    <a:pt x="1602009" y="465868"/>
                    <a:pt x="1600771" y="466534"/>
                  </a:cubicBezTo>
                  <a:cubicBezTo>
                    <a:pt x="1599532" y="467201"/>
                    <a:pt x="1596961" y="469487"/>
                    <a:pt x="1597628" y="469963"/>
                  </a:cubicBezTo>
                  <a:cubicBezTo>
                    <a:pt x="1598294" y="470535"/>
                    <a:pt x="1601342" y="470535"/>
                    <a:pt x="1602961" y="468725"/>
                  </a:cubicBezTo>
                  <a:cubicBezTo>
                    <a:pt x="1604581" y="467011"/>
                    <a:pt x="1611915" y="468630"/>
                    <a:pt x="1612391" y="468630"/>
                  </a:cubicBezTo>
                  <a:cubicBezTo>
                    <a:pt x="1613058" y="468725"/>
                    <a:pt x="1616106" y="462153"/>
                    <a:pt x="1619059" y="461200"/>
                  </a:cubicBezTo>
                  <a:cubicBezTo>
                    <a:pt x="1622011" y="460248"/>
                    <a:pt x="1620202" y="459867"/>
                    <a:pt x="1615058" y="460248"/>
                  </a:cubicBezTo>
                  <a:close/>
                  <a:moveTo>
                    <a:pt x="1215961" y="460057"/>
                  </a:moveTo>
                  <a:cubicBezTo>
                    <a:pt x="1213484" y="458248"/>
                    <a:pt x="1205769" y="457771"/>
                    <a:pt x="1207674" y="461391"/>
                  </a:cubicBezTo>
                  <a:lnTo>
                    <a:pt x="1208531" y="461296"/>
                  </a:lnTo>
                  <a:cubicBezTo>
                    <a:pt x="1213484" y="460724"/>
                    <a:pt x="1214437" y="463487"/>
                    <a:pt x="1216532" y="465868"/>
                  </a:cubicBezTo>
                  <a:cubicBezTo>
                    <a:pt x="1217675" y="467201"/>
                    <a:pt x="1221104" y="466915"/>
                    <a:pt x="1223009" y="467963"/>
                  </a:cubicBezTo>
                  <a:cubicBezTo>
                    <a:pt x="1224724" y="468916"/>
                    <a:pt x="1225581" y="471678"/>
                    <a:pt x="1227200" y="471868"/>
                  </a:cubicBezTo>
                  <a:lnTo>
                    <a:pt x="1230725" y="472345"/>
                  </a:lnTo>
                  <a:cubicBezTo>
                    <a:pt x="1236154" y="471868"/>
                    <a:pt x="1240821" y="469297"/>
                    <a:pt x="1241107" y="466534"/>
                  </a:cubicBezTo>
                  <a:cubicBezTo>
                    <a:pt x="1241393" y="463772"/>
                    <a:pt x="1229010" y="459867"/>
                    <a:pt x="1225962" y="461105"/>
                  </a:cubicBezTo>
                  <a:cubicBezTo>
                    <a:pt x="1222914" y="462343"/>
                    <a:pt x="1218342" y="461867"/>
                    <a:pt x="1215961" y="460057"/>
                  </a:cubicBezTo>
                  <a:close/>
                  <a:moveTo>
                    <a:pt x="1176254" y="459557"/>
                  </a:moveTo>
                  <a:cubicBezTo>
                    <a:pt x="1174813" y="459034"/>
                    <a:pt x="1172813" y="458962"/>
                    <a:pt x="1170622" y="460153"/>
                  </a:cubicBezTo>
                  <a:lnTo>
                    <a:pt x="1173098" y="464439"/>
                  </a:lnTo>
                  <a:cubicBezTo>
                    <a:pt x="1174337" y="466534"/>
                    <a:pt x="1174813" y="469773"/>
                    <a:pt x="1168907" y="469868"/>
                  </a:cubicBezTo>
                  <a:lnTo>
                    <a:pt x="1165478" y="469963"/>
                  </a:lnTo>
                  <a:cubicBezTo>
                    <a:pt x="1161383" y="472059"/>
                    <a:pt x="1158430" y="471678"/>
                    <a:pt x="1158906" y="469201"/>
                  </a:cubicBezTo>
                  <a:cubicBezTo>
                    <a:pt x="1159382" y="466725"/>
                    <a:pt x="1151096" y="463963"/>
                    <a:pt x="1150048" y="464630"/>
                  </a:cubicBezTo>
                  <a:cubicBezTo>
                    <a:pt x="1149000" y="465391"/>
                    <a:pt x="1145476" y="466820"/>
                    <a:pt x="1145285" y="465582"/>
                  </a:cubicBezTo>
                  <a:cubicBezTo>
                    <a:pt x="1145095" y="464344"/>
                    <a:pt x="1142618" y="462724"/>
                    <a:pt x="1140904" y="467106"/>
                  </a:cubicBezTo>
                  <a:lnTo>
                    <a:pt x="1139951" y="470059"/>
                  </a:lnTo>
                  <a:lnTo>
                    <a:pt x="1139189" y="472916"/>
                  </a:lnTo>
                  <a:cubicBezTo>
                    <a:pt x="1136808" y="472345"/>
                    <a:pt x="1134903" y="471392"/>
                    <a:pt x="1134903" y="470630"/>
                  </a:cubicBezTo>
                  <a:cubicBezTo>
                    <a:pt x="1134903" y="469963"/>
                    <a:pt x="1130045" y="470630"/>
                    <a:pt x="1124140" y="474821"/>
                  </a:cubicBezTo>
                  <a:lnTo>
                    <a:pt x="1116996" y="474059"/>
                  </a:lnTo>
                  <a:lnTo>
                    <a:pt x="1110138" y="473297"/>
                  </a:lnTo>
                  <a:cubicBezTo>
                    <a:pt x="1106233" y="477774"/>
                    <a:pt x="1105661" y="482822"/>
                    <a:pt x="1108900" y="484441"/>
                  </a:cubicBezTo>
                  <a:cubicBezTo>
                    <a:pt x="1112043" y="486156"/>
                    <a:pt x="1122044" y="485680"/>
                    <a:pt x="1121473" y="485108"/>
                  </a:cubicBezTo>
                  <a:cubicBezTo>
                    <a:pt x="1120901" y="484537"/>
                    <a:pt x="1120616" y="482632"/>
                    <a:pt x="1122616" y="482441"/>
                  </a:cubicBezTo>
                  <a:lnTo>
                    <a:pt x="1124140" y="482441"/>
                  </a:lnTo>
                  <a:cubicBezTo>
                    <a:pt x="1127188" y="482441"/>
                    <a:pt x="1127474" y="481013"/>
                    <a:pt x="1126997" y="479107"/>
                  </a:cubicBezTo>
                  <a:lnTo>
                    <a:pt x="1126045" y="475202"/>
                  </a:lnTo>
                  <a:cubicBezTo>
                    <a:pt x="1129474" y="474536"/>
                    <a:pt x="1133760" y="474916"/>
                    <a:pt x="1135475" y="476059"/>
                  </a:cubicBezTo>
                  <a:cubicBezTo>
                    <a:pt x="1137189" y="477203"/>
                    <a:pt x="1140999" y="478060"/>
                    <a:pt x="1140809" y="476345"/>
                  </a:cubicBezTo>
                  <a:cubicBezTo>
                    <a:pt x="1140618" y="474631"/>
                    <a:pt x="1145952" y="471488"/>
                    <a:pt x="1148619" y="474059"/>
                  </a:cubicBezTo>
                  <a:lnTo>
                    <a:pt x="1150334" y="476536"/>
                  </a:lnTo>
                  <a:lnTo>
                    <a:pt x="1152810" y="480155"/>
                  </a:lnTo>
                  <a:cubicBezTo>
                    <a:pt x="1156906" y="479488"/>
                    <a:pt x="1159287" y="480536"/>
                    <a:pt x="1157954" y="482441"/>
                  </a:cubicBezTo>
                  <a:cubicBezTo>
                    <a:pt x="1156715" y="484346"/>
                    <a:pt x="1158716" y="489680"/>
                    <a:pt x="1160049" y="487108"/>
                  </a:cubicBezTo>
                  <a:cubicBezTo>
                    <a:pt x="1161383" y="484537"/>
                    <a:pt x="1166050" y="479298"/>
                    <a:pt x="1167955" y="480155"/>
                  </a:cubicBezTo>
                  <a:lnTo>
                    <a:pt x="1169860" y="480250"/>
                  </a:lnTo>
                  <a:cubicBezTo>
                    <a:pt x="1173670" y="480346"/>
                    <a:pt x="1176432" y="481203"/>
                    <a:pt x="1178813" y="483489"/>
                  </a:cubicBezTo>
                  <a:lnTo>
                    <a:pt x="1179194" y="483870"/>
                  </a:lnTo>
                  <a:cubicBezTo>
                    <a:pt x="1180814" y="484346"/>
                    <a:pt x="1181099" y="483108"/>
                    <a:pt x="1179766" y="481108"/>
                  </a:cubicBezTo>
                  <a:lnTo>
                    <a:pt x="1179385" y="479774"/>
                  </a:lnTo>
                  <a:lnTo>
                    <a:pt x="1179099" y="478631"/>
                  </a:lnTo>
                  <a:cubicBezTo>
                    <a:pt x="1179575" y="477298"/>
                    <a:pt x="1181099" y="476250"/>
                    <a:pt x="1182528" y="476345"/>
                  </a:cubicBezTo>
                  <a:lnTo>
                    <a:pt x="1183385" y="476917"/>
                  </a:lnTo>
                  <a:cubicBezTo>
                    <a:pt x="1184624" y="477774"/>
                    <a:pt x="1185957" y="478822"/>
                    <a:pt x="1186338" y="480060"/>
                  </a:cubicBezTo>
                  <a:lnTo>
                    <a:pt x="1188148" y="485013"/>
                  </a:lnTo>
                  <a:cubicBezTo>
                    <a:pt x="1192053" y="482441"/>
                    <a:pt x="1195577" y="480917"/>
                    <a:pt x="1196054" y="481584"/>
                  </a:cubicBezTo>
                  <a:cubicBezTo>
                    <a:pt x="1196530" y="482251"/>
                    <a:pt x="1200911" y="484918"/>
                    <a:pt x="1203959" y="484346"/>
                  </a:cubicBezTo>
                  <a:cubicBezTo>
                    <a:pt x="1207007" y="483775"/>
                    <a:pt x="1211294" y="477298"/>
                    <a:pt x="1209865" y="476059"/>
                  </a:cubicBezTo>
                  <a:cubicBezTo>
                    <a:pt x="1208436" y="474821"/>
                    <a:pt x="1202816" y="473583"/>
                    <a:pt x="1202721" y="473297"/>
                  </a:cubicBezTo>
                  <a:cubicBezTo>
                    <a:pt x="1202626" y="473012"/>
                    <a:pt x="1203578" y="472154"/>
                    <a:pt x="1204912" y="471964"/>
                  </a:cubicBezTo>
                  <a:cubicBezTo>
                    <a:pt x="1206245" y="471773"/>
                    <a:pt x="1209865" y="469297"/>
                    <a:pt x="1209674" y="467011"/>
                  </a:cubicBezTo>
                  <a:lnTo>
                    <a:pt x="1208436" y="465963"/>
                  </a:lnTo>
                  <a:lnTo>
                    <a:pt x="1207103" y="464820"/>
                  </a:lnTo>
                  <a:cubicBezTo>
                    <a:pt x="1204626" y="464534"/>
                    <a:pt x="1200911" y="464248"/>
                    <a:pt x="1198816" y="464248"/>
                  </a:cubicBezTo>
                  <a:cubicBezTo>
                    <a:pt x="1196720" y="464248"/>
                    <a:pt x="1193291" y="467963"/>
                    <a:pt x="1194911" y="469963"/>
                  </a:cubicBezTo>
                  <a:cubicBezTo>
                    <a:pt x="1196530" y="471964"/>
                    <a:pt x="1197197" y="475202"/>
                    <a:pt x="1195768" y="471964"/>
                  </a:cubicBezTo>
                  <a:lnTo>
                    <a:pt x="1190243" y="471583"/>
                  </a:lnTo>
                  <a:lnTo>
                    <a:pt x="1186052" y="471297"/>
                  </a:lnTo>
                  <a:cubicBezTo>
                    <a:pt x="1182242" y="472821"/>
                    <a:pt x="1177766" y="472726"/>
                    <a:pt x="1175956" y="471011"/>
                  </a:cubicBezTo>
                  <a:cubicBezTo>
                    <a:pt x="1174146" y="469297"/>
                    <a:pt x="1178432" y="462915"/>
                    <a:pt x="1178528" y="461677"/>
                  </a:cubicBezTo>
                  <a:cubicBezTo>
                    <a:pt x="1178576" y="461058"/>
                    <a:pt x="1177694" y="460081"/>
                    <a:pt x="1176254" y="459557"/>
                  </a:cubicBezTo>
                  <a:close/>
                  <a:moveTo>
                    <a:pt x="1799557" y="458724"/>
                  </a:moveTo>
                  <a:cubicBezTo>
                    <a:pt x="1802796" y="458438"/>
                    <a:pt x="1804510" y="459295"/>
                    <a:pt x="1803367" y="460724"/>
                  </a:cubicBezTo>
                  <a:lnTo>
                    <a:pt x="1803082" y="462057"/>
                  </a:lnTo>
                  <a:lnTo>
                    <a:pt x="1802891" y="462915"/>
                  </a:lnTo>
                  <a:cubicBezTo>
                    <a:pt x="1803939" y="464153"/>
                    <a:pt x="1802891" y="465105"/>
                    <a:pt x="1800605" y="465105"/>
                  </a:cubicBezTo>
                  <a:cubicBezTo>
                    <a:pt x="1798319" y="465201"/>
                    <a:pt x="1796319" y="459009"/>
                    <a:pt x="1799557" y="458724"/>
                  </a:cubicBezTo>
                  <a:close/>
                  <a:moveTo>
                    <a:pt x="1115853" y="455962"/>
                  </a:moveTo>
                  <a:cubicBezTo>
                    <a:pt x="1122711" y="457390"/>
                    <a:pt x="1124045" y="464248"/>
                    <a:pt x="1131569" y="463296"/>
                  </a:cubicBezTo>
                  <a:cubicBezTo>
                    <a:pt x="1126902" y="455200"/>
                    <a:pt x="1126902" y="455200"/>
                    <a:pt x="1115853" y="455962"/>
                  </a:cubicBezTo>
                  <a:close/>
                  <a:moveTo>
                    <a:pt x="1847373" y="454819"/>
                  </a:moveTo>
                  <a:cubicBezTo>
                    <a:pt x="1845087" y="454628"/>
                    <a:pt x="1847659" y="457962"/>
                    <a:pt x="1855088" y="457105"/>
                  </a:cubicBezTo>
                  <a:lnTo>
                    <a:pt x="1850673" y="461119"/>
                  </a:lnTo>
                  <a:close/>
                  <a:moveTo>
                    <a:pt x="1303877" y="451866"/>
                  </a:moveTo>
                  <a:cubicBezTo>
                    <a:pt x="1301590" y="453104"/>
                    <a:pt x="1289113" y="453199"/>
                    <a:pt x="1288732" y="453390"/>
                  </a:cubicBezTo>
                  <a:cubicBezTo>
                    <a:pt x="1288351" y="453580"/>
                    <a:pt x="1286255" y="454533"/>
                    <a:pt x="1284922" y="455295"/>
                  </a:cubicBezTo>
                  <a:cubicBezTo>
                    <a:pt x="1283684" y="456057"/>
                    <a:pt x="1282731" y="460057"/>
                    <a:pt x="1280731" y="460915"/>
                  </a:cubicBezTo>
                  <a:cubicBezTo>
                    <a:pt x="1278731" y="461772"/>
                    <a:pt x="1278350" y="467011"/>
                    <a:pt x="1277397" y="467201"/>
                  </a:cubicBezTo>
                  <a:lnTo>
                    <a:pt x="1277397" y="467106"/>
                  </a:lnTo>
                  <a:lnTo>
                    <a:pt x="1277016" y="466154"/>
                  </a:lnTo>
                  <a:cubicBezTo>
                    <a:pt x="1276730" y="465106"/>
                    <a:pt x="1275302" y="464820"/>
                    <a:pt x="1273873" y="465487"/>
                  </a:cubicBezTo>
                  <a:lnTo>
                    <a:pt x="1272825" y="465296"/>
                  </a:lnTo>
                  <a:lnTo>
                    <a:pt x="1271777" y="465106"/>
                  </a:lnTo>
                  <a:cubicBezTo>
                    <a:pt x="1270825" y="464058"/>
                    <a:pt x="1269110" y="462820"/>
                    <a:pt x="1267967" y="462248"/>
                  </a:cubicBezTo>
                  <a:cubicBezTo>
                    <a:pt x="1266824" y="461677"/>
                    <a:pt x="1265015" y="463010"/>
                    <a:pt x="1265110" y="464439"/>
                  </a:cubicBezTo>
                  <a:lnTo>
                    <a:pt x="1265491" y="465868"/>
                  </a:lnTo>
                  <a:lnTo>
                    <a:pt x="1266443" y="470059"/>
                  </a:lnTo>
                  <a:cubicBezTo>
                    <a:pt x="1269682" y="473392"/>
                    <a:pt x="1273206" y="474916"/>
                    <a:pt x="1274254" y="473583"/>
                  </a:cubicBezTo>
                  <a:cubicBezTo>
                    <a:pt x="1275302" y="472154"/>
                    <a:pt x="1281112" y="471488"/>
                    <a:pt x="1281779" y="471202"/>
                  </a:cubicBezTo>
                  <a:cubicBezTo>
                    <a:pt x="1282350" y="470916"/>
                    <a:pt x="1284922" y="469392"/>
                    <a:pt x="1286065" y="468344"/>
                  </a:cubicBezTo>
                  <a:cubicBezTo>
                    <a:pt x="1287208" y="467296"/>
                    <a:pt x="1290637" y="465296"/>
                    <a:pt x="1293780" y="467392"/>
                  </a:cubicBezTo>
                  <a:cubicBezTo>
                    <a:pt x="1296923" y="469487"/>
                    <a:pt x="1309782" y="473107"/>
                    <a:pt x="1309401" y="473488"/>
                  </a:cubicBezTo>
                  <a:cubicBezTo>
                    <a:pt x="1308925" y="473869"/>
                    <a:pt x="1308163" y="475393"/>
                    <a:pt x="1308925" y="475679"/>
                  </a:cubicBezTo>
                  <a:cubicBezTo>
                    <a:pt x="1309687" y="475964"/>
                    <a:pt x="1311782" y="475393"/>
                    <a:pt x="1312544" y="474821"/>
                  </a:cubicBezTo>
                  <a:cubicBezTo>
                    <a:pt x="1313306" y="474250"/>
                    <a:pt x="1314259" y="471583"/>
                    <a:pt x="1312354" y="470345"/>
                  </a:cubicBezTo>
                  <a:cubicBezTo>
                    <a:pt x="1310354" y="469201"/>
                    <a:pt x="1307496" y="465772"/>
                    <a:pt x="1309782" y="465201"/>
                  </a:cubicBezTo>
                  <a:lnTo>
                    <a:pt x="1309973" y="464248"/>
                  </a:lnTo>
                  <a:lnTo>
                    <a:pt x="1310449" y="462248"/>
                  </a:lnTo>
                  <a:cubicBezTo>
                    <a:pt x="1312163" y="461677"/>
                    <a:pt x="1314164" y="461867"/>
                    <a:pt x="1314830" y="462534"/>
                  </a:cubicBezTo>
                  <a:cubicBezTo>
                    <a:pt x="1315497" y="463201"/>
                    <a:pt x="1314164" y="466154"/>
                    <a:pt x="1314068" y="467201"/>
                  </a:cubicBezTo>
                  <a:lnTo>
                    <a:pt x="1314926" y="468154"/>
                  </a:lnTo>
                  <a:lnTo>
                    <a:pt x="1316164" y="469487"/>
                  </a:lnTo>
                  <a:lnTo>
                    <a:pt x="1323020" y="469087"/>
                  </a:lnTo>
                  <a:lnTo>
                    <a:pt x="1322927" y="469297"/>
                  </a:lnTo>
                  <a:cubicBezTo>
                    <a:pt x="1323307" y="471106"/>
                    <a:pt x="1326070" y="470249"/>
                    <a:pt x="1323784" y="471392"/>
                  </a:cubicBezTo>
                  <a:lnTo>
                    <a:pt x="1323281" y="469072"/>
                  </a:lnTo>
                  <a:lnTo>
                    <a:pt x="1339024" y="468154"/>
                  </a:lnTo>
                  <a:lnTo>
                    <a:pt x="1339881" y="467392"/>
                  </a:lnTo>
                  <a:lnTo>
                    <a:pt x="1345406" y="462439"/>
                  </a:lnTo>
                  <a:cubicBezTo>
                    <a:pt x="1341215" y="458533"/>
                    <a:pt x="1335881" y="454819"/>
                    <a:pt x="1333594" y="454342"/>
                  </a:cubicBezTo>
                  <a:cubicBezTo>
                    <a:pt x="1331309" y="453866"/>
                    <a:pt x="1324355" y="453295"/>
                    <a:pt x="1323498" y="454057"/>
                  </a:cubicBezTo>
                  <a:lnTo>
                    <a:pt x="1323307" y="454819"/>
                  </a:lnTo>
                  <a:cubicBezTo>
                    <a:pt x="1323212" y="455390"/>
                    <a:pt x="1323879" y="456343"/>
                    <a:pt x="1324546" y="456819"/>
                  </a:cubicBezTo>
                  <a:lnTo>
                    <a:pt x="1325498" y="457486"/>
                  </a:lnTo>
                  <a:cubicBezTo>
                    <a:pt x="1326832" y="457962"/>
                    <a:pt x="1327308" y="458914"/>
                    <a:pt x="1326546" y="459676"/>
                  </a:cubicBezTo>
                  <a:cubicBezTo>
                    <a:pt x="1325784" y="460438"/>
                    <a:pt x="1325689" y="464820"/>
                    <a:pt x="1324069" y="466534"/>
                  </a:cubicBezTo>
                  <a:lnTo>
                    <a:pt x="1323307" y="468439"/>
                  </a:lnTo>
                  <a:lnTo>
                    <a:pt x="1323197" y="468687"/>
                  </a:lnTo>
                  <a:lnTo>
                    <a:pt x="1322069" y="463487"/>
                  </a:lnTo>
                  <a:lnTo>
                    <a:pt x="1323117" y="459296"/>
                  </a:lnTo>
                  <a:lnTo>
                    <a:pt x="1323593" y="457486"/>
                  </a:lnTo>
                  <a:cubicBezTo>
                    <a:pt x="1321974" y="457200"/>
                    <a:pt x="1318831" y="455962"/>
                    <a:pt x="1316450" y="454628"/>
                  </a:cubicBezTo>
                  <a:cubicBezTo>
                    <a:pt x="1314164" y="453295"/>
                    <a:pt x="1306163" y="450628"/>
                    <a:pt x="1303877" y="451866"/>
                  </a:cubicBezTo>
                  <a:close/>
                  <a:moveTo>
                    <a:pt x="1831848" y="449771"/>
                  </a:moveTo>
                  <a:cubicBezTo>
                    <a:pt x="1830800" y="448342"/>
                    <a:pt x="1834801" y="448913"/>
                    <a:pt x="1840706" y="450914"/>
                  </a:cubicBezTo>
                  <a:lnTo>
                    <a:pt x="1838420" y="455962"/>
                  </a:lnTo>
                  <a:lnTo>
                    <a:pt x="1837086" y="459010"/>
                  </a:lnTo>
                  <a:cubicBezTo>
                    <a:pt x="1832895" y="461105"/>
                    <a:pt x="1828038" y="461486"/>
                    <a:pt x="1826419" y="459867"/>
                  </a:cubicBezTo>
                  <a:lnTo>
                    <a:pt x="1826323" y="458057"/>
                  </a:lnTo>
                  <a:lnTo>
                    <a:pt x="1826228" y="456438"/>
                  </a:lnTo>
                  <a:cubicBezTo>
                    <a:pt x="1827943" y="454724"/>
                    <a:pt x="1830228" y="453676"/>
                    <a:pt x="1831181" y="454057"/>
                  </a:cubicBezTo>
                  <a:cubicBezTo>
                    <a:pt x="1832134" y="454438"/>
                    <a:pt x="1832800" y="451104"/>
                    <a:pt x="1831848" y="449771"/>
                  </a:cubicBezTo>
                  <a:close/>
                  <a:moveTo>
                    <a:pt x="1400269" y="446437"/>
                  </a:moveTo>
                  <a:cubicBezTo>
                    <a:pt x="1396555" y="446722"/>
                    <a:pt x="1387601" y="447961"/>
                    <a:pt x="1387601" y="449771"/>
                  </a:cubicBezTo>
                  <a:cubicBezTo>
                    <a:pt x="1387601" y="451580"/>
                    <a:pt x="1384363" y="452533"/>
                    <a:pt x="1380553" y="451771"/>
                  </a:cubicBezTo>
                  <a:lnTo>
                    <a:pt x="1377124" y="451199"/>
                  </a:lnTo>
                  <a:lnTo>
                    <a:pt x="1373028" y="450532"/>
                  </a:lnTo>
                  <a:cubicBezTo>
                    <a:pt x="1371599" y="454152"/>
                    <a:pt x="1369313" y="457105"/>
                    <a:pt x="1367980" y="457105"/>
                  </a:cubicBezTo>
                  <a:lnTo>
                    <a:pt x="1366742" y="457200"/>
                  </a:lnTo>
                  <a:lnTo>
                    <a:pt x="1363598" y="457390"/>
                  </a:lnTo>
                  <a:cubicBezTo>
                    <a:pt x="1364360" y="459200"/>
                    <a:pt x="1365884" y="461200"/>
                    <a:pt x="1366932" y="461867"/>
                  </a:cubicBezTo>
                  <a:cubicBezTo>
                    <a:pt x="1367980" y="462534"/>
                    <a:pt x="1373123" y="463296"/>
                    <a:pt x="1375695" y="463391"/>
                  </a:cubicBezTo>
                  <a:cubicBezTo>
                    <a:pt x="1378267" y="463391"/>
                    <a:pt x="1385411" y="464058"/>
                    <a:pt x="1386077" y="464820"/>
                  </a:cubicBezTo>
                  <a:cubicBezTo>
                    <a:pt x="1386744" y="465582"/>
                    <a:pt x="1389221" y="466058"/>
                    <a:pt x="1390268" y="464439"/>
                  </a:cubicBezTo>
                  <a:cubicBezTo>
                    <a:pt x="1391411" y="462724"/>
                    <a:pt x="1398365" y="466058"/>
                    <a:pt x="1400365" y="466630"/>
                  </a:cubicBezTo>
                  <a:cubicBezTo>
                    <a:pt x="1402365" y="467201"/>
                    <a:pt x="1408366" y="469582"/>
                    <a:pt x="1408080" y="468154"/>
                  </a:cubicBezTo>
                  <a:cubicBezTo>
                    <a:pt x="1407794" y="466725"/>
                    <a:pt x="1405604" y="462534"/>
                    <a:pt x="1403794" y="461105"/>
                  </a:cubicBezTo>
                  <a:cubicBezTo>
                    <a:pt x="1401889" y="459676"/>
                    <a:pt x="1397126" y="457390"/>
                    <a:pt x="1399317" y="457105"/>
                  </a:cubicBezTo>
                  <a:cubicBezTo>
                    <a:pt x="1401413" y="456819"/>
                    <a:pt x="1407699" y="458819"/>
                    <a:pt x="1408842" y="460629"/>
                  </a:cubicBezTo>
                  <a:lnTo>
                    <a:pt x="1410461" y="461963"/>
                  </a:lnTo>
                  <a:lnTo>
                    <a:pt x="1413605" y="464534"/>
                  </a:lnTo>
                  <a:cubicBezTo>
                    <a:pt x="1417319" y="461772"/>
                    <a:pt x="1419891" y="459486"/>
                    <a:pt x="1419510" y="459391"/>
                  </a:cubicBezTo>
                  <a:cubicBezTo>
                    <a:pt x="1419129" y="459296"/>
                    <a:pt x="1415890" y="459486"/>
                    <a:pt x="1413319" y="459867"/>
                  </a:cubicBezTo>
                  <a:lnTo>
                    <a:pt x="1413319" y="457009"/>
                  </a:lnTo>
                  <a:cubicBezTo>
                    <a:pt x="1413414" y="454152"/>
                    <a:pt x="1416081" y="455105"/>
                    <a:pt x="1417986" y="455009"/>
                  </a:cubicBezTo>
                  <a:cubicBezTo>
                    <a:pt x="1419224" y="454914"/>
                    <a:pt x="1420748" y="455295"/>
                    <a:pt x="1421796" y="454914"/>
                  </a:cubicBezTo>
                  <a:cubicBezTo>
                    <a:pt x="1422653" y="454628"/>
                    <a:pt x="1423606" y="453485"/>
                    <a:pt x="1423511" y="452723"/>
                  </a:cubicBezTo>
                  <a:cubicBezTo>
                    <a:pt x="1423511" y="452056"/>
                    <a:pt x="1421606" y="450818"/>
                    <a:pt x="1421510" y="450818"/>
                  </a:cubicBezTo>
                  <a:lnTo>
                    <a:pt x="1417034" y="453485"/>
                  </a:lnTo>
                  <a:cubicBezTo>
                    <a:pt x="1412176" y="451866"/>
                    <a:pt x="1406175" y="450437"/>
                    <a:pt x="1403698" y="450151"/>
                  </a:cubicBezTo>
                  <a:lnTo>
                    <a:pt x="1402746" y="449104"/>
                  </a:lnTo>
                  <a:close/>
                  <a:moveTo>
                    <a:pt x="1469802" y="443484"/>
                  </a:moveTo>
                  <a:cubicBezTo>
                    <a:pt x="1469421" y="442341"/>
                    <a:pt x="1464754" y="443484"/>
                    <a:pt x="1463420" y="444246"/>
                  </a:cubicBezTo>
                  <a:cubicBezTo>
                    <a:pt x="1462087" y="445008"/>
                    <a:pt x="1464563" y="448913"/>
                    <a:pt x="1464373" y="450056"/>
                  </a:cubicBezTo>
                  <a:lnTo>
                    <a:pt x="1463706" y="450723"/>
                  </a:lnTo>
                  <a:cubicBezTo>
                    <a:pt x="1462087" y="452342"/>
                    <a:pt x="1460086" y="453676"/>
                    <a:pt x="1458277" y="455200"/>
                  </a:cubicBezTo>
                  <a:lnTo>
                    <a:pt x="1457896" y="455581"/>
                  </a:lnTo>
                  <a:cubicBezTo>
                    <a:pt x="1457801" y="456152"/>
                    <a:pt x="1457991" y="456438"/>
                    <a:pt x="1458277" y="456247"/>
                  </a:cubicBezTo>
                  <a:cubicBezTo>
                    <a:pt x="1458658" y="456057"/>
                    <a:pt x="1459706" y="456057"/>
                    <a:pt x="1459896" y="456819"/>
                  </a:cubicBezTo>
                  <a:cubicBezTo>
                    <a:pt x="1460086" y="457581"/>
                    <a:pt x="1461896" y="458248"/>
                    <a:pt x="1463325" y="456057"/>
                  </a:cubicBezTo>
                  <a:cubicBezTo>
                    <a:pt x="1464754" y="453866"/>
                    <a:pt x="1476946" y="454533"/>
                    <a:pt x="1477422" y="453771"/>
                  </a:cubicBezTo>
                  <a:cubicBezTo>
                    <a:pt x="1477898" y="453009"/>
                    <a:pt x="1479803" y="452533"/>
                    <a:pt x="1480756" y="454533"/>
                  </a:cubicBezTo>
                  <a:lnTo>
                    <a:pt x="1482185" y="455009"/>
                  </a:lnTo>
                  <a:cubicBezTo>
                    <a:pt x="1484756" y="455866"/>
                    <a:pt x="1485137" y="454057"/>
                    <a:pt x="1485804" y="452152"/>
                  </a:cubicBezTo>
                  <a:lnTo>
                    <a:pt x="1486280" y="450437"/>
                  </a:lnTo>
                  <a:cubicBezTo>
                    <a:pt x="1489233" y="448437"/>
                    <a:pt x="1487042" y="446246"/>
                    <a:pt x="1481423" y="445580"/>
                  </a:cubicBezTo>
                  <a:lnTo>
                    <a:pt x="1479422" y="446913"/>
                  </a:lnTo>
                  <a:lnTo>
                    <a:pt x="1475041" y="449961"/>
                  </a:lnTo>
                  <a:cubicBezTo>
                    <a:pt x="1472469" y="447484"/>
                    <a:pt x="1470088" y="444627"/>
                    <a:pt x="1469802" y="443484"/>
                  </a:cubicBezTo>
                  <a:close/>
                  <a:moveTo>
                    <a:pt x="2008031" y="442595"/>
                  </a:moveTo>
                  <a:lnTo>
                    <a:pt x="2007869" y="442722"/>
                  </a:lnTo>
                  <a:cubicBezTo>
                    <a:pt x="2005488" y="442627"/>
                    <a:pt x="2005107" y="442627"/>
                    <a:pt x="2007012" y="442722"/>
                  </a:cubicBezTo>
                  <a:close/>
                  <a:moveTo>
                    <a:pt x="254031" y="440817"/>
                  </a:moveTo>
                  <a:lnTo>
                    <a:pt x="254031" y="441103"/>
                  </a:lnTo>
                  <a:lnTo>
                    <a:pt x="253936" y="442246"/>
                  </a:lnTo>
                  <a:cubicBezTo>
                    <a:pt x="254317" y="443484"/>
                    <a:pt x="261079" y="446151"/>
                    <a:pt x="262032" y="448246"/>
                  </a:cubicBezTo>
                  <a:cubicBezTo>
                    <a:pt x="263080" y="450342"/>
                    <a:pt x="264794" y="451199"/>
                    <a:pt x="265842" y="449961"/>
                  </a:cubicBezTo>
                  <a:cubicBezTo>
                    <a:pt x="266985" y="448818"/>
                    <a:pt x="267556" y="445198"/>
                    <a:pt x="265270" y="444151"/>
                  </a:cubicBezTo>
                  <a:cubicBezTo>
                    <a:pt x="262984" y="443103"/>
                    <a:pt x="255841" y="440722"/>
                    <a:pt x="254031" y="440817"/>
                  </a:cubicBezTo>
                  <a:close/>
                  <a:moveTo>
                    <a:pt x="298799" y="436912"/>
                  </a:moveTo>
                  <a:cubicBezTo>
                    <a:pt x="298417" y="435673"/>
                    <a:pt x="292702" y="437674"/>
                    <a:pt x="291178" y="437959"/>
                  </a:cubicBezTo>
                  <a:cubicBezTo>
                    <a:pt x="289654" y="438245"/>
                    <a:pt x="282796" y="438626"/>
                    <a:pt x="279272" y="439198"/>
                  </a:cubicBezTo>
                  <a:lnTo>
                    <a:pt x="276510" y="440436"/>
                  </a:lnTo>
                  <a:lnTo>
                    <a:pt x="275367" y="441007"/>
                  </a:lnTo>
                  <a:cubicBezTo>
                    <a:pt x="274510" y="442150"/>
                    <a:pt x="274319" y="443389"/>
                    <a:pt x="274795" y="443865"/>
                  </a:cubicBezTo>
                  <a:cubicBezTo>
                    <a:pt x="275462" y="444341"/>
                    <a:pt x="282035" y="445008"/>
                    <a:pt x="283368" y="446437"/>
                  </a:cubicBezTo>
                  <a:cubicBezTo>
                    <a:pt x="284701" y="447865"/>
                    <a:pt x="288226" y="447104"/>
                    <a:pt x="290988" y="444722"/>
                  </a:cubicBezTo>
                  <a:lnTo>
                    <a:pt x="291750" y="442341"/>
                  </a:lnTo>
                  <a:lnTo>
                    <a:pt x="293083" y="438245"/>
                  </a:lnTo>
                  <a:cubicBezTo>
                    <a:pt x="296608" y="438721"/>
                    <a:pt x="299179" y="438150"/>
                    <a:pt x="298799" y="436912"/>
                  </a:cubicBezTo>
                  <a:close/>
                  <a:moveTo>
                    <a:pt x="335755" y="436055"/>
                  </a:moveTo>
                  <a:cubicBezTo>
                    <a:pt x="334517" y="436816"/>
                    <a:pt x="331945" y="437388"/>
                    <a:pt x="330517" y="437674"/>
                  </a:cubicBezTo>
                  <a:cubicBezTo>
                    <a:pt x="329088" y="437959"/>
                    <a:pt x="327850" y="440436"/>
                    <a:pt x="330802" y="441579"/>
                  </a:cubicBezTo>
                  <a:cubicBezTo>
                    <a:pt x="333660" y="442627"/>
                    <a:pt x="338042" y="438245"/>
                    <a:pt x="338042" y="437007"/>
                  </a:cubicBezTo>
                  <a:cubicBezTo>
                    <a:pt x="338042" y="435673"/>
                    <a:pt x="336994" y="435292"/>
                    <a:pt x="335755" y="436055"/>
                  </a:cubicBezTo>
                  <a:close/>
                  <a:moveTo>
                    <a:pt x="1516856" y="435197"/>
                  </a:moveTo>
                  <a:lnTo>
                    <a:pt x="1516475" y="435959"/>
                  </a:lnTo>
                  <a:cubicBezTo>
                    <a:pt x="1515713" y="437388"/>
                    <a:pt x="1515427" y="440246"/>
                    <a:pt x="1514855" y="440246"/>
                  </a:cubicBezTo>
                  <a:lnTo>
                    <a:pt x="1510664" y="440341"/>
                  </a:lnTo>
                  <a:cubicBezTo>
                    <a:pt x="1508759" y="443008"/>
                    <a:pt x="1504378" y="444151"/>
                    <a:pt x="1501044" y="442913"/>
                  </a:cubicBezTo>
                  <a:lnTo>
                    <a:pt x="1499615" y="446627"/>
                  </a:lnTo>
                  <a:cubicBezTo>
                    <a:pt x="1499520" y="446818"/>
                    <a:pt x="1497425" y="446532"/>
                    <a:pt x="1497329" y="446722"/>
                  </a:cubicBezTo>
                  <a:cubicBezTo>
                    <a:pt x="1496663" y="448246"/>
                    <a:pt x="1495996" y="449771"/>
                    <a:pt x="1495901" y="451390"/>
                  </a:cubicBezTo>
                  <a:cubicBezTo>
                    <a:pt x="1495901" y="451866"/>
                    <a:pt x="1498091" y="453009"/>
                    <a:pt x="1498282" y="452914"/>
                  </a:cubicBezTo>
                  <a:cubicBezTo>
                    <a:pt x="1499330" y="452247"/>
                    <a:pt x="1499901" y="451009"/>
                    <a:pt x="1500949" y="450342"/>
                  </a:cubicBezTo>
                  <a:lnTo>
                    <a:pt x="1502092" y="449675"/>
                  </a:lnTo>
                  <a:cubicBezTo>
                    <a:pt x="1503616" y="449294"/>
                    <a:pt x="1505902" y="451009"/>
                    <a:pt x="1506473" y="451961"/>
                  </a:cubicBezTo>
                  <a:cubicBezTo>
                    <a:pt x="1506950" y="453009"/>
                    <a:pt x="1511426" y="449771"/>
                    <a:pt x="1516284" y="444722"/>
                  </a:cubicBezTo>
                  <a:lnTo>
                    <a:pt x="1520189" y="440436"/>
                  </a:lnTo>
                  <a:cubicBezTo>
                    <a:pt x="1521047" y="439483"/>
                    <a:pt x="1521618" y="437959"/>
                    <a:pt x="1521428" y="436816"/>
                  </a:cubicBezTo>
                  <a:lnTo>
                    <a:pt x="1521237" y="435864"/>
                  </a:lnTo>
                  <a:cubicBezTo>
                    <a:pt x="1519904" y="434912"/>
                    <a:pt x="1517998" y="434626"/>
                    <a:pt x="1516856" y="435197"/>
                  </a:cubicBezTo>
                  <a:close/>
                  <a:moveTo>
                    <a:pt x="1417796" y="435197"/>
                  </a:moveTo>
                  <a:cubicBezTo>
                    <a:pt x="1414557" y="438150"/>
                    <a:pt x="1411700" y="440912"/>
                    <a:pt x="1411509" y="441388"/>
                  </a:cubicBezTo>
                  <a:cubicBezTo>
                    <a:pt x="1411319" y="441865"/>
                    <a:pt x="1411795" y="443389"/>
                    <a:pt x="1413033" y="443674"/>
                  </a:cubicBezTo>
                  <a:cubicBezTo>
                    <a:pt x="1414176" y="444151"/>
                    <a:pt x="1417891" y="445198"/>
                    <a:pt x="1418081" y="445294"/>
                  </a:cubicBezTo>
                  <a:cubicBezTo>
                    <a:pt x="1418272" y="445484"/>
                    <a:pt x="1417986" y="445961"/>
                    <a:pt x="1417510" y="446341"/>
                  </a:cubicBezTo>
                  <a:cubicBezTo>
                    <a:pt x="1417034" y="446722"/>
                    <a:pt x="1416843" y="448151"/>
                    <a:pt x="1417986" y="448628"/>
                  </a:cubicBezTo>
                  <a:lnTo>
                    <a:pt x="1419129" y="448723"/>
                  </a:lnTo>
                  <a:cubicBezTo>
                    <a:pt x="1419701" y="448818"/>
                    <a:pt x="1420939" y="447961"/>
                    <a:pt x="1420939" y="447675"/>
                  </a:cubicBezTo>
                  <a:cubicBezTo>
                    <a:pt x="1420748" y="445580"/>
                    <a:pt x="1421796" y="443960"/>
                    <a:pt x="1424368" y="444817"/>
                  </a:cubicBezTo>
                  <a:cubicBezTo>
                    <a:pt x="1425511" y="445198"/>
                    <a:pt x="1425606" y="447580"/>
                    <a:pt x="1426273" y="449008"/>
                  </a:cubicBezTo>
                  <a:lnTo>
                    <a:pt x="1426559" y="449580"/>
                  </a:lnTo>
                  <a:cubicBezTo>
                    <a:pt x="1427130" y="450437"/>
                    <a:pt x="1427702" y="449961"/>
                    <a:pt x="1427892" y="448532"/>
                  </a:cubicBezTo>
                  <a:cubicBezTo>
                    <a:pt x="1428082" y="447104"/>
                    <a:pt x="1433226" y="445961"/>
                    <a:pt x="1433988" y="445008"/>
                  </a:cubicBezTo>
                  <a:lnTo>
                    <a:pt x="1433893" y="444246"/>
                  </a:lnTo>
                  <a:lnTo>
                    <a:pt x="1433798" y="443579"/>
                  </a:lnTo>
                  <a:cubicBezTo>
                    <a:pt x="1432559" y="443008"/>
                    <a:pt x="1428273" y="442722"/>
                    <a:pt x="1424082" y="442913"/>
                  </a:cubicBezTo>
                  <a:lnTo>
                    <a:pt x="1421415" y="439674"/>
                  </a:lnTo>
                  <a:close/>
                  <a:moveTo>
                    <a:pt x="368236" y="434626"/>
                  </a:moveTo>
                  <a:cubicBezTo>
                    <a:pt x="366712" y="433864"/>
                    <a:pt x="363568" y="435959"/>
                    <a:pt x="364140" y="438055"/>
                  </a:cubicBezTo>
                  <a:lnTo>
                    <a:pt x="364235" y="440055"/>
                  </a:lnTo>
                  <a:cubicBezTo>
                    <a:pt x="364426" y="442436"/>
                    <a:pt x="364140" y="444913"/>
                    <a:pt x="364426" y="447294"/>
                  </a:cubicBezTo>
                  <a:cubicBezTo>
                    <a:pt x="364521" y="447865"/>
                    <a:pt x="366236" y="448628"/>
                    <a:pt x="367188" y="448628"/>
                  </a:cubicBezTo>
                  <a:cubicBezTo>
                    <a:pt x="368045" y="448532"/>
                    <a:pt x="369474" y="447484"/>
                    <a:pt x="369379" y="446913"/>
                  </a:cubicBezTo>
                  <a:lnTo>
                    <a:pt x="368998" y="445103"/>
                  </a:lnTo>
                  <a:cubicBezTo>
                    <a:pt x="368331" y="443198"/>
                    <a:pt x="368617" y="440531"/>
                    <a:pt x="369760" y="439103"/>
                  </a:cubicBezTo>
                  <a:cubicBezTo>
                    <a:pt x="370903" y="437674"/>
                    <a:pt x="376237" y="439960"/>
                    <a:pt x="376903" y="439483"/>
                  </a:cubicBezTo>
                  <a:lnTo>
                    <a:pt x="377094" y="439007"/>
                  </a:lnTo>
                  <a:lnTo>
                    <a:pt x="377285" y="438436"/>
                  </a:lnTo>
                  <a:cubicBezTo>
                    <a:pt x="376999" y="437769"/>
                    <a:pt x="375761" y="437102"/>
                    <a:pt x="374522" y="437102"/>
                  </a:cubicBezTo>
                  <a:cubicBezTo>
                    <a:pt x="373284" y="437102"/>
                    <a:pt x="369760" y="435483"/>
                    <a:pt x="368236" y="434626"/>
                  </a:cubicBezTo>
                  <a:close/>
                  <a:moveTo>
                    <a:pt x="350995" y="434626"/>
                  </a:moveTo>
                  <a:cubicBezTo>
                    <a:pt x="348424" y="434626"/>
                    <a:pt x="343947" y="437197"/>
                    <a:pt x="349186" y="440341"/>
                  </a:cubicBezTo>
                  <a:lnTo>
                    <a:pt x="353377" y="442627"/>
                  </a:lnTo>
                  <a:lnTo>
                    <a:pt x="353853" y="442913"/>
                  </a:lnTo>
                  <a:cubicBezTo>
                    <a:pt x="355282" y="442055"/>
                    <a:pt x="352234" y="438340"/>
                    <a:pt x="353472" y="437007"/>
                  </a:cubicBezTo>
                  <a:cubicBezTo>
                    <a:pt x="354710" y="435673"/>
                    <a:pt x="353567" y="434626"/>
                    <a:pt x="350995" y="434626"/>
                  </a:cubicBezTo>
                  <a:close/>
                  <a:moveTo>
                    <a:pt x="1300257" y="433102"/>
                  </a:moveTo>
                  <a:cubicBezTo>
                    <a:pt x="1294447" y="435578"/>
                    <a:pt x="1292732" y="437483"/>
                    <a:pt x="1296352" y="437388"/>
                  </a:cubicBezTo>
                  <a:cubicBezTo>
                    <a:pt x="1300067" y="437293"/>
                    <a:pt x="1309020" y="440341"/>
                    <a:pt x="1309211" y="440246"/>
                  </a:cubicBezTo>
                  <a:cubicBezTo>
                    <a:pt x="1309306" y="440150"/>
                    <a:pt x="1309973" y="437102"/>
                    <a:pt x="1309973" y="435864"/>
                  </a:cubicBezTo>
                  <a:cubicBezTo>
                    <a:pt x="1309973" y="434626"/>
                    <a:pt x="1308353" y="434816"/>
                    <a:pt x="1306448" y="436340"/>
                  </a:cubicBezTo>
                  <a:lnTo>
                    <a:pt x="1306163" y="436150"/>
                  </a:lnTo>
                  <a:close/>
                  <a:moveTo>
                    <a:pt x="544829" y="430911"/>
                  </a:moveTo>
                  <a:cubicBezTo>
                    <a:pt x="541210" y="431578"/>
                    <a:pt x="537971" y="432816"/>
                    <a:pt x="537590" y="433483"/>
                  </a:cubicBezTo>
                  <a:cubicBezTo>
                    <a:pt x="537209" y="434149"/>
                    <a:pt x="542258" y="439960"/>
                    <a:pt x="545020" y="440912"/>
                  </a:cubicBezTo>
                  <a:cubicBezTo>
                    <a:pt x="547782" y="441865"/>
                    <a:pt x="547115" y="440531"/>
                    <a:pt x="543591" y="437864"/>
                  </a:cubicBezTo>
                  <a:lnTo>
                    <a:pt x="544353" y="433768"/>
                  </a:lnTo>
                  <a:close/>
                  <a:moveTo>
                    <a:pt x="399859" y="430721"/>
                  </a:moveTo>
                  <a:cubicBezTo>
                    <a:pt x="399859" y="431578"/>
                    <a:pt x="396906" y="433483"/>
                    <a:pt x="393382" y="432435"/>
                  </a:cubicBezTo>
                  <a:lnTo>
                    <a:pt x="390334" y="432245"/>
                  </a:lnTo>
                  <a:lnTo>
                    <a:pt x="385381" y="431863"/>
                  </a:lnTo>
                  <a:cubicBezTo>
                    <a:pt x="385286" y="435292"/>
                    <a:pt x="387095" y="438150"/>
                    <a:pt x="389476" y="438150"/>
                  </a:cubicBezTo>
                  <a:cubicBezTo>
                    <a:pt x="391858" y="438150"/>
                    <a:pt x="402145" y="436150"/>
                    <a:pt x="406526" y="434530"/>
                  </a:cubicBezTo>
                  <a:cubicBezTo>
                    <a:pt x="411003" y="433006"/>
                    <a:pt x="423195" y="438340"/>
                    <a:pt x="424528" y="438531"/>
                  </a:cubicBezTo>
                  <a:lnTo>
                    <a:pt x="425767" y="438340"/>
                  </a:lnTo>
                  <a:cubicBezTo>
                    <a:pt x="426815" y="438150"/>
                    <a:pt x="428339" y="437579"/>
                    <a:pt x="428529" y="437007"/>
                  </a:cubicBezTo>
                  <a:lnTo>
                    <a:pt x="429577" y="434245"/>
                  </a:lnTo>
                  <a:cubicBezTo>
                    <a:pt x="430529" y="430435"/>
                    <a:pt x="416051" y="433292"/>
                    <a:pt x="410336" y="431863"/>
                  </a:cubicBezTo>
                  <a:cubicBezTo>
                    <a:pt x="404621" y="430435"/>
                    <a:pt x="399859" y="429863"/>
                    <a:pt x="399859" y="430721"/>
                  </a:cubicBezTo>
                  <a:close/>
                  <a:moveTo>
                    <a:pt x="1642205" y="429768"/>
                  </a:moveTo>
                  <a:cubicBezTo>
                    <a:pt x="1640204" y="429958"/>
                    <a:pt x="1635061" y="431673"/>
                    <a:pt x="1631727" y="432340"/>
                  </a:cubicBezTo>
                  <a:lnTo>
                    <a:pt x="1628679" y="432149"/>
                  </a:lnTo>
                  <a:lnTo>
                    <a:pt x="1627250" y="432054"/>
                  </a:lnTo>
                  <a:cubicBezTo>
                    <a:pt x="1625345" y="432530"/>
                    <a:pt x="1624393" y="434054"/>
                    <a:pt x="1625250" y="435483"/>
                  </a:cubicBezTo>
                  <a:cubicBezTo>
                    <a:pt x="1626107" y="436912"/>
                    <a:pt x="1628774" y="439769"/>
                    <a:pt x="1629536" y="439293"/>
                  </a:cubicBezTo>
                  <a:cubicBezTo>
                    <a:pt x="1630298" y="438817"/>
                    <a:pt x="1632394" y="439579"/>
                    <a:pt x="1632489" y="440912"/>
                  </a:cubicBezTo>
                  <a:cubicBezTo>
                    <a:pt x="1632680" y="442341"/>
                    <a:pt x="1641252" y="437864"/>
                    <a:pt x="1642871" y="434912"/>
                  </a:cubicBezTo>
                  <a:cubicBezTo>
                    <a:pt x="1644586" y="431959"/>
                    <a:pt x="1644300" y="429673"/>
                    <a:pt x="1642205" y="429768"/>
                  </a:cubicBezTo>
                  <a:close/>
                  <a:moveTo>
                    <a:pt x="2031968" y="429672"/>
                  </a:moveTo>
                  <a:cubicBezTo>
                    <a:pt x="2032825" y="429387"/>
                    <a:pt x="2038826" y="430435"/>
                    <a:pt x="2042540" y="431673"/>
                  </a:cubicBezTo>
                  <a:lnTo>
                    <a:pt x="2045493" y="433578"/>
                  </a:lnTo>
                  <a:lnTo>
                    <a:pt x="2047303" y="434816"/>
                  </a:lnTo>
                  <a:cubicBezTo>
                    <a:pt x="2048732" y="433387"/>
                    <a:pt x="2050256" y="432149"/>
                    <a:pt x="2050732" y="432149"/>
                  </a:cubicBezTo>
                  <a:cubicBezTo>
                    <a:pt x="2051208" y="432149"/>
                    <a:pt x="2052446" y="432911"/>
                    <a:pt x="2052446" y="433863"/>
                  </a:cubicBezTo>
                  <a:cubicBezTo>
                    <a:pt x="2052446" y="434816"/>
                    <a:pt x="2050827" y="437102"/>
                    <a:pt x="2048732" y="436721"/>
                  </a:cubicBezTo>
                  <a:cubicBezTo>
                    <a:pt x="2046731" y="436340"/>
                    <a:pt x="2041874" y="436435"/>
                    <a:pt x="2040635" y="435673"/>
                  </a:cubicBezTo>
                  <a:cubicBezTo>
                    <a:pt x="2039397" y="434911"/>
                    <a:pt x="2031301" y="437673"/>
                    <a:pt x="2026253" y="441579"/>
                  </a:cubicBezTo>
                  <a:lnTo>
                    <a:pt x="2017680" y="440626"/>
                  </a:lnTo>
                  <a:cubicBezTo>
                    <a:pt x="2016537" y="440531"/>
                    <a:pt x="2015394" y="441007"/>
                    <a:pt x="2014251" y="441198"/>
                  </a:cubicBezTo>
                  <a:cubicBezTo>
                    <a:pt x="2012346" y="441674"/>
                    <a:pt x="2010441" y="442245"/>
                    <a:pt x="2008536" y="442531"/>
                  </a:cubicBezTo>
                  <a:lnTo>
                    <a:pt x="2008031" y="442595"/>
                  </a:lnTo>
                  <a:lnTo>
                    <a:pt x="2011632" y="439758"/>
                  </a:lnTo>
                  <a:cubicBezTo>
                    <a:pt x="2012894" y="438198"/>
                    <a:pt x="2014108" y="436531"/>
                    <a:pt x="2015108" y="436149"/>
                  </a:cubicBezTo>
                  <a:lnTo>
                    <a:pt x="2016918" y="436245"/>
                  </a:lnTo>
                  <a:lnTo>
                    <a:pt x="2023205" y="436626"/>
                  </a:lnTo>
                  <a:cubicBezTo>
                    <a:pt x="2027205" y="433006"/>
                    <a:pt x="2031206" y="429863"/>
                    <a:pt x="2031968" y="429672"/>
                  </a:cubicBezTo>
                  <a:close/>
                  <a:moveTo>
                    <a:pt x="440626" y="427958"/>
                  </a:moveTo>
                  <a:cubicBezTo>
                    <a:pt x="439768" y="428530"/>
                    <a:pt x="441483" y="433864"/>
                    <a:pt x="439864" y="435197"/>
                  </a:cubicBezTo>
                  <a:cubicBezTo>
                    <a:pt x="438244" y="436626"/>
                    <a:pt x="438340" y="437864"/>
                    <a:pt x="439959" y="438055"/>
                  </a:cubicBezTo>
                  <a:cubicBezTo>
                    <a:pt x="441673" y="438150"/>
                    <a:pt x="444912" y="434340"/>
                    <a:pt x="443864" y="432245"/>
                  </a:cubicBezTo>
                  <a:lnTo>
                    <a:pt x="443960" y="430054"/>
                  </a:lnTo>
                  <a:cubicBezTo>
                    <a:pt x="443960" y="429387"/>
                    <a:pt x="441959" y="428625"/>
                    <a:pt x="440816" y="428054"/>
                  </a:cubicBezTo>
                  <a:close/>
                  <a:moveTo>
                    <a:pt x="1768887" y="426720"/>
                  </a:moveTo>
                  <a:cubicBezTo>
                    <a:pt x="1766696" y="427291"/>
                    <a:pt x="1762505" y="429863"/>
                    <a:pt x="1762982" y="431292"/>
                  </a:cubicBezTo>
                  <a:cubicBezTo>
                    <a:pt x="1763553" y="432721"/>
                    <a:pt x="1765458" y="435864"/>
                    <a:pt x="1765934" y="435007"/>
                  </a:cubicBezTo>
                  <a:cubicBezTo>
                    <a:pt x="1766506" y="434149"/>
                    <a:pt x="1771649" y="433102"/>
                    <a:pt x="1772983" y="433578"/>
                  </a:cubicBezTo>
                  <a:cubicBezTo>
                    <a:pt x="1774316" y="434054"/>
                    <a:pt x="1775745" y="434245"/>
                    <a:pt x="1776031" y="433959"/>
                  </a:cubicBezTo>
                  <a:cubicBezTo>
                    <a:pt x="1776317" y="433673"/>
                    <a:pt x="1776507" y="431863"/>
                    <a:pt x="1775745" y="430530"/>
                  </a:cubicBezTo>
                  <a:cubicBezTo>
                    <a:pt x="1774888" y="429196"/>
                    <a:pt x="1771078" y="426148"/>
                    <a:pt x="1768887" y="426720"/>
                  </a:cubicBezTo>
                  <a:close/>
                  <a:moveTo>
                    <a:pt x="1702498" y="421767"/>
                  </a:moveTo>
                  <a:cubicBezTo>
                    <a:pt x="1702212" y="421576"/>
                    <a:pt x="1700212" y="422243"/>
                    <a:pt x="1699545" y="422910"/>
                  </a:cubicBezTo>
                  <a:cubicBezTo>
                    <a:pt x="1698307" y="424148"/>
                    <a:pt x="1697926" y="426625"/>
                    <a:pt x="1696592" y="426911"/>
                  </a:cubicBezTo>
                  <a:lnTo>
                    <a:pt x="1690306" y="428434"/>
                  </a:lnTo>
                  <a:cubicBezTo>
                    <a:pt x="1691354" y="432625"/>
                    <a:pt x="1693259" y="435102"/>
                    <a:pt x="1694687" y="433864"/>
                  </a:cubicBezTo>
                  <a:cubicBezTo>
                    <a:pt x="1696021" y="432721"/>
                    <a:pt x="1702212" y="429006"/>
                    <a:pt x="1705165" y="427672"/>
                  </a:cubicBezTo>
                  <a:lnTo>
                    <a:pt x="1704593" y="424815"/>
                  </a:lnTo>
                  <a:cubicBezTo>
                    <a:pt x="1704403" y="423672"/>
                    <a:pt x="1703450" y="422624"/>
                    <a:pt x="1702498" y="421767"/>
                  </a:cubicBezTo>
                  <a:close/>
                  <a:moveTo>
                    <a:pt x="860297" y="421386"/>
                  </a:moveTo>
                  <a:cubicBezTo>
                    <a:pt x="858583" y="420433"/>
                    <a:pt x="856392" y="420529"/>
                    <a:pt x="855439" y="421767"/>
                  </a:cubicBezTo>
                  <a:cubicBezTo>
                    <a:pt x="854487" y="422910"/>
                    <a:pt x="852106" y="427577"/>
                    <a:pt x="851725" y="429292"/>
                  </a:cubicBezTo>
                  <a:lnTo>
                    <a:pt x="852391" y="429578"/>
                  </a:lnTo>
                  <a:cubicBezTo>
                    <a:pt x="854392" y="430530"/>
                    <a:pt x="856202" y="430339"/>
                    <a:pt x="856678" y="427863"/>
                  </a:cubicBezTo>
                  <a:cubicBezTo>
                    <a:pt x="856868" y="427101"/>
                    <a:pt x="858773" y="426244"/>
                    <a:pt x="860012" y="425958"/>
                  </a:cubicBezTo>
                  <a:lnTo>
                    <a:pt x="862202" y="425482"/>
                  </a:lnTo>
                  <a:cubicBezTo>
                    <a:pt x="864964" y="425387"/>
                    <a:pt x="862012" y="422338"/>
                    <a:pt x="860297" y="421386"/>
                  </a:cubicBezTo>
                  <a:close/>
                  <a:moveTo>
                    <a:pt x="1566290" y="419290"/>
                  </a:moveTo>
                  <a:cubicBezTo>
                    <a:pt x="1563623" y="420814"/>
                    <a:pt x="1560004" y="425672"/>
                    <a:pt x="1563242" y="427101"/>
                  </a:cubicBezTo>
                  <a:cubicBezTo>
                    <a:pt x="1566481" y="428530"/>
                    <a:pt x="1565909" y="435292"/>
                    <a:pt x="1563623" y="434816"/>
                  </a:cubicBezTo>
                  <a:cubicBezTo>
                    <a:pt x="1561242" y="434340"/>
                    <a:pt x="1556575" y="438721"/>
                    <a:pt x="1557337" y="441007"/>
                  </a:cubicBezTo>
                  <a:cubicBezTo>
                    <a:pt x="1558099" y="443293"/>
                    <a:pt x="1560004" y="444532"/>
                    <a:pt x="1561623" y="443770"/>
                  </a:cubicBezTo>
                  <a:cubicBezTo>
                    <a:pt x="1563242" y="442913"/>
                    <a:pt x="1567148" y="443008"/>
                    <a:pt x="1569338" y="443389"/>
                  </a:cubicBezTo>
                  <a:cubicBezTo>
                    <a:pt x="1571529" y="443674"/>
                    <a:pt x="1577625" y="440912"/>
                    <a:pt x="1578768" y="440722"/>
                  </a:cubicBezTo>
                  <a:cubicBezTo>
                    <a:pt x="1579911" y="440626"/>
                    <a:pt x="1582769" y="441579"/>
                    <a:pt x="1583150" y="442246"/>
                  </a:cubicBezTo>
                  <a:cubicBezTo>
                    <a:pt x="1583531" y="442913"/>
                    <a:pt x="1585245" y="444437"/>
                    <a:pt x="1585912" y="443674"/>
                  </a:cubicBezTo>
                  <a:lnTo>
                    <a:pt x="1585912" y="443389"/>
                  </a:lnTo>
                  <a:cubicBezTo>
                    <a:pt x="1585626" y="440817"/>
                    <a:pt x="1585817" y="438340"/>
                    <a:pt x="1588960" y="437197"/>
                  </a:cubicBezTo>
                  <a:lnTo>
                    <a:pt x="1590198" y="436816"/>
                  </a:lnTo>
                  <a:cubicBezTo>
                    <a:pt x="1592198" y="437674"/>
                    <a:pt x="1595437" y="438055"/>
                    <a:pt x="1597247" y="437579"/>
                  </a:cubicBezTo>
                  <a:cubicBezTo>
                    <a:pt x="1599152" y="437102"/>
                    <a:pt x="1600199" y="433197"/>
                    <a:pt x="1598390" y="433292"/>
                  </a:cubicBezTo>
                  <a:cubicBezTo>
                    <a:pt x="1596485" y="433388"/>
                    <a:pt x="1590198" y="433388"/>
                    <a:pt x="1588388" y="432625"/>
                  </a:cubicBezTo>
                  <a:cubicBezTo>
                    <a:pt x="1586579" y="431959"/>
                    <a:pt x="1579530" y="432911"/>
                    <a:pt x="1577815" y="431768"/>
                  </a:cubicBezTo>
                  <a:cubicBezTo>
                    <a:pt x="1576101" y="430625"/>
                    <a:pt x="1570196" y="431768"/>
                    <a:pt x="1568386" y="428815"/>
                  </a:cubicBezTo>
                  <a:lnTo>
                    <a:pt x="1568195" y="426053"/>
                  </a:lnTo>
                  <a:lnTo>
                    <a:pt x="1568005" y="423386"/>
                  </a:lnTo>
                  <a:cubicBezTo>
                    <a:pt x="1569719" y="419576"/>
                    <a:pt x="1568957" y="417671"/>
                    <a:pt x="1566290" y="419290"/>
                  </a:cubicBezTo>
                  <a:close/>
                  <a:moveTo>
                    <a:pt x="629887" y="417100"/>
                  </a:moveTo>
                  <a:lnTo>
                    <a:pt x="632174" y="424720"/>
                  </a:lnTo>
                  <a:cubicBezTo>
                    <a:pt x="632269" y="424910"/>
                    <a:pt x="630173" y="425482"/>
                    <a:pt x="629126" y="425767"/>
                  </a:cubicBezTo>
                  <a:lnTo>
                    <a:pt x="627506" y="426244"/>
                  </a:lnTo>
                  <a:cubicBezTo>
                    <a:pt x="625887" y="426625"/>
                    <a:pt x="626173" y="428244"/>
                    <a:pt x="628078" y="429768"/>
                  </a:cubicBezTo>
                  <a:cubicBezTo>
                    <a:pt x="629983" y="431387"/>
                    <a:pt x="634174" y="434054"/>
                    <a:pt x="632745" y="431959"/>
                  </a:cubicBezTo>
                  <a:cubicBezTo>
                    <a:pt x="631316" y="429863"/>
                    <a:pt x="638460" y="426339"/>
                    <a:pt x="640175" y="427196"/>
                  </a:cubicBezTo>
                  <a:cubicBezTo>
                    <a:pt x="641889" y="428054"/>
                    <a:pt x="642080" y="423005"/>
                    <a:pt x="642080" y="421005"/>
                  </a:cubicBezTo>
                  <a:cubicBezTo>
                    <a:pt x="642080" y="419100"/>
                    <a:pt x="636555" y="417290"/>
                    <a:pt x="629887" y="417100"/>
                  </a:cubicBezTo>
                  <a:close/>
                  <a:moveTo>
                    <a:pt x="678179" y="417005"/>
                  </a:moveTo>
                  <a:cubicBezTo>
                    <a:pt x="675989" y="417481"/>
                    <a:pt x="676274" y="419481"/>
                    <a:pt x="678656" y="421386"/>
                  </a:cubicBezTo>
                  <a:lnTo>
                    <a:pt x="678275" y="422148"/>
                  </a:lnTo>
                  <a:lnTo>
                    <a:pt x="676846" y="425101"/>
                  </a:lnTo>
                  <a:cubicBezTo>
                    <a:pt x="674560" y="423481"/>
                    <a:pt x="671988" y="422053"/>
                    <a:pt x="671226" y="422053"/>
                  </a:cubicBezTo>
                  <a:cubicBezTo>
                    <a:pt x="670464" y="421957"/>
                    <a:pt x="669321" y="423577"/>
                    <a:pt x="671797" y="425672"/>
                  </a:cubicBezTo>
                  <a:lnTo>
                    <a:pt x="673798" y="427006"/>
                  </a:lnTo>
                  <a:lnTo>
                    <a:pt x="674655" y="427577"/>
                  </a:lnTo>
                  <a:lnTo>
                    <a:pt x="690006" y="423151"/>
                  </a:lnTo>
                  <a:lnTo>
                    <a:pt x="690562" y="423481"/>
                  </a:lnTo>
                  <a:lnTo>
                    <a:pt x="693591" y="426063"/>
                  </a:lnTo>
                  <a:lnTo>
                    <a:pt x="689419" y="431197"/>
                  </a:lnTo>
                  <a:cubicBezTo>
                    <a:pt x="688752" y="433102"/>
                    <a:pt x="690847" y="435388"/>
                    <a:pt x="692562" y="435007"/>
                  </a:cubicBezTo>
                  <a:cubicBezTo>
                    <a:pt x="694277" y="434626"/>
                    <a:pt x="698944" y="432245"/>
                    <a:pt x="698944" y="430625"/>
                  </a:cubicBezTo>
                  <a:lnTo>
                    <a:pt x="693591" y="426063"/>
                  </a:lnTo>
                  <a:lnTo>
                    <a:pt x="695610" y="423577"/>
                  </a:lnTo>
                  <a:cubicBezTo>
                    <a:pt x="697515" y="422910"/>
                    <a:pt x="695039" y="422624"/>
                    <a:pt x="690181" y="423100"/>
                  </a:cubicBezTo>
                  <a:lnTo>
                    <a:pt x="690006" y="423151"/>
                  </a:lnTo>
                  <a:lnTo>
                    <a:pt x="683037" y="419005"/>
                  </a:lnTo>
                  <a:lnTo>
                    <a:pt x="680941" y="418147"/>
                  </a:lnTo>
                  <a:close/>
                  <a:moveTo>
                    <a:pt x="1748885" y="416814"/>
                  </a:moveTo>
                  <a:cubicBezTo>
                    <a:pt x="1747170" y="417290"/>
                    <a:pt x="1741360" y="418338"/>
                    <a:pt x="1738693" y="419481"/>
                  </a:cubicBezTo>
                  <a:lnTo>
                    <a:pt x="1736788" y="421481"/>
                  </a:lnTo>
                  <a:lnTo>
                    <a:pt x="1735359" y="422910"/>
                  </a:lnTo>
                  <a:cubicBezTo>
                    <a:pt x="1732121" y="423958"/>
                    <a:pt x="1731549" y="425291"/>
                    <a:pt x="1734026" y="425958"/>
                  </a:cubicBezTo>
                  <a:lnTo>
                    <a:pt x="1735264" y="426720"/>
                  </a:lnTo>
                  <a:cubicBezTo>
                    <a:pt x="1738502" y="428815"/>
                    <a:pt x="1740503" y="429006"/>
                    <a:pt x="1740788" y="425005"/>
                  </a:cubicBezTo>
                  <a:cubicBezTo>
                    <a:pt x="1740788" y="424529"/>
                    <a:pt x="1741931" y="423767"/>
                    <a:pt x="1742503" y="423863"/>
                  </a:cubicBezTo>
                  <a:lnTo>
                    <a:pt x="1749456" y="424434"/>
                  </a:lnTo>
                  <a:cubicBezTo>
                    <a:pt x="1750790" y="419767"/>
                    <a:pt x="1750504" y="416242"/>
                    <a:pt x="1748885" y="416814"/>
                  </a:cubicBezTo>
                  <a:close/>
                  <a:moveTo>
                    <a:pt x="1649063" y="415576"/>
                  </a:moveTo>
                  <a:cubicBezTo>
                    <a:pt x="1647634" y="415480"/>
                    <a:pt x="1647062" y="416528"/>
                    <a:pt x="1647824" y="417862"/>
                  </a:cubicBezTo>
                  <a:lnTo>
                    <a:pt x="1647348" y="418243"/>
                  </a:lnTo>
                  <a:lnTo>
                    <a:pt x="1646110" y="419290"/>
                  </a:lnTo>
                  <a:cubicBezTo>
                    <a:pt x="1644205" y="419957"/>
                    <a:pt x="1643824" y="422053"/>
                    <a:pt x="1645348" y="423863"/>
                  </a:cubicBezTo>
                  <a:cubicBezTo>
                    <a:pt x="1646777" y="425672"/>
                    <a:pt x="1649920" y="431292"/>
                    <a:pt x="1648967" y="432245"/>
                  </a:cubicBezTo>
                  <a:cubicBezTo>
                    <a:pt x="1647919" y="433197"/>
                    <a:pt x="1648396" y="437102"/>
                    <a:pt x="1652206" y="439007"/>
                  </a:cubicBezTo>
                  <a:lnTo>
                    <a:pt x="1654682" y="436055"/>
                  </a:lnTo>
                  <a:lnTo>
                    <a:pt x="1656206" y="434149"/>
                  </a:lnTo>
                  <a:cubicBezTo>
                    <a:pt x="1657635" y="431768"/>
                    <a:pt x="1659635" y="430625"/>
                    <a:pt x="1660683" y="431673"/>
                  </a:cubicBezTo>
                  <a:cubicBezTo>
                    <a:pt x="1661731" y="432721"/>
                    <a:pt x="1665636" y="433959"/>
                    <a:pt x="1666684" y="433768"/>
                  </a:cubicBezTo>
                  <a:cubicBezTo>
                    <a:pt x="1667732" y="433578"/>
                    <a:pt x="1670780" y="433673"/>
                    <a:pt x="1670875" y="434721"/>
                  </a:cubicBezTo>
                  <a:cubicBezTo>
                    <a:pt x="1671065" y="435483"/>
                    <a:pt x="1674875" y="435007"/>
                    <a:pt x="1676494" y="433959"/>
                  </a:cubicBezTo>
                  <a:cubicBezTo>
                    <a:pt x="1678114" y="432911"/>
                    <a:pt x="1678209" y="431197"/>
                    <a:pt x="1676876" y="430149"/>
                  </a:cubicBezTo>
                  <a:lnTo>
                    <a:pt x="1676780" y="429387"/>
                  </a:lnTo>
                  <a:cubicBezTo>
                    <a:pt x="1676399" y="425482"/>
                    <a:pt x="1672494" y="424720"/>
                    <a:pt x="1669922" y="426053"/>
                  </a:cubicBezTo>
                  <a:cubicBezTo>
                    <a:pt x="1666303" y="427863"/>
                    <a:pt x="1664017" y="428054"/>
                    <a:pt x="1659921" y="426720"/>
                  </a:cubicBezTo>
                  <a:lnTo>
                    <a:pt x="1657159" y="425863"/>
                  </a:lnTo>
                  <a:cubicBezTo>
                    <a:pt x="1653539" y="425196"/>
                    <a:pt x="1652111" y="421957"/>
                    <a:pt x="1654015" y="418719"/>
                  </a:cubicBezTo>
                  <a:lnTo>
                    <a:pt x="1649920" y="416147"/>
                  </a:lnTo>
                  <a:close/>
                  <a:moveTo>
                    <a:pt x="2170938" y="413956"/>
                  </a:moveTo>
                  <a:cubicBezTo>
                    <a:pt x="2174176" y="413385"/>
                    <a:pt x="2183511" y="414814"/>
                    <a:pt x="2182272" y="416147"/>
                  </a:cubicBezTo>
                  <a:lnTo>
                    <a:pt x="2181225" y="416338"/>
                  </a:lnTo>
                  <a:cubicBezTo>
                    <a:pt x="2180177" y="416528"/>
                    <a:pt x="2178843" y="415385"/>
                    <a:pt x="2177605" y="415480"/>
                  </a:cubicBezTo>
                  <a:lnTo>
                    <a:pt x="2175224" y="415671"/>
                  </a:lnTo>
                  <a:cubicBezTo>
                    <a:pt x="2172843" y="416242"/>
                    <a:pt x="2166080" y="418814"/>
                    <a:pt x="2164175" y="419767"/>
                  </a:cubicBezTo>
                  <a:cubicBezTo>
                    <a:pt x="2162365" y="420719"/>
                    <a:pt x="2160460" y="420243"/>
                    <a:pt x="2160079" y="418719"/>
                  </a:cubicBezTo>
                  <a:cubicBezTo>
                    <a:pt x="2159698" y="417195"/>
                    <a:pt x="2167699" y="414528"/>
                    <a:pt x="2170938" y="413956"/>
                  </a:cubicBezTo>
                  <a:close/>
                  <a:moveTo>
                    <a:pt x="1772030" y="412718"/>
                  </a:moveTo>
                  <a:lnTo>
                    <a:pt x="1771554" y="413766"/>
                  </a:lnTo>
                  <a:lnTo>
                    <a:pt x="1770982" y="415195"/>
                  </a:lnTo>
                  <a:cubicBezTo>
                    <a:pt x="1769840" y="416528"/>
                    <a:pt x="1767554" y="418052"/>
                    <a:pt x="1765839" y="418719"/>
                  </a:cubicBezTo>
                  <a:cubicBezTo>
                    <a:pt x="1764125" y="419386"/>
                    <a:pt x="1765934" y="422148"/>
                    <a:pt x="1768315" y="422148"/>
                  </a:cubicBezTo>
                  <a:lnTo>
                    <a:pt x="1770602" y="421862"/>
                  </a:lnTo>
                  <a:cubicBezTo>
                    <a:pt x="1772411" y="421576"/>
                    <a:pt x="1774507" y="422338"/>
                    <a:pt x="1776507" y="422624"/>
                  </a:cubicBezTo>
                  <a:cubicBezTo>
                    <a:pt x="1777364" y="422720"/>
                    <a:pt x="1778317" y="422720"/>
                    <a:pt x="1779174" y="422815"/>
                  </a:cubicBezTo>
                  <a:cubicBezTo>
                    <a:pt x="1781746" y="423196"/>
                    <a:pt x="1783936" y="421672"/>
                    <a:pt x="1783936" y="419481"/>
                  </a:cubicBezTo>
                  <a:cubicBezTo>
                    <a:pt x="1784032" y="417195"/>
                    <a:pt x="1780984" y="413290"/>
                    <a:pt x="1780222" y="414242"/>
                  </a:cubicBezTo>
                  <a:cubicBezTo>
                    <a:pt x="1779460" y="415195"/>
                    <a:pt x="1778126" y="415099"/>
                    <a:pt x="1777079" y="414052"/>
                  </a:cubicBezTo>
                  <a:cubicBezTo>
                    <a:pt x="1776126" y="413099"/>
                    <a:pt x="1773269" y="411861"/>
                    <a:pt x="1772030" y="412718"/>
                  </a:cubicBezTo>
                  <a:close/>
                  <a:moveTo>
                    <a:pt x="1671446" y="411766"/>
                  </a:moveTo>
                  <a:lnTo>
                    <a:pt x="1671351" y="412051"/>
                  </a:lnTo>
                  <a:cubicBezTo>
                    <a:pt x="1671065" y="412623"/>
                    <a:pt x="1670970" y="413956"/>
                    <a:pt x="1671065" y="413956"/>
                  </a:cubicBezTo>
                  <a:lnTo>
                    <a:pt x="1675732" y="414528"/>
                  </a:lnTo>
                  <a:cubicBezTo>
                    <a:pt x="1679161" y="417386"/>
                    <a:pt x="1683353" y="419481"/>
                    <a:pt x="1684972" y="419195"/>
                  </a:cubicBezTo>
                  <a:cubicBezTo>
                    <a:pt x="1686591" y="418909"/>
                    <a:pt x="1690877" y="420529"/>
                    <a:pt x="1691163" y="420243"/>
                  </a:cubicBezTo>
                  <a:cubicBezTo>
                    <a:pt x="1691449" y="419957"/>
                    <a:pt x="1691639" y="419481"/>
                    <a:pt x="1691639" y="419100"/>
                  </a:cubicBezTo>
                  <a:cubicBezTo>
                    <a:pt x="1691639" y="418719"/>
                    <a:pt x="1688782" y="417290"/>
                    <a:pt x="1685448" y="415957"/>
                  </a:cubicBezTo>
                  <a:cubicBezTo>
                    <a:pt x="1682114" y="414623"/>
                    <a:pt x="1672304" y="411766"/>
                    <a:pt x="1671446" y="411766"/>
                  </a:cubicBezTo>
                  <a:close/>
                  <a:moveTo>
                    <a:pt x="1803748" y="411480"/>
                  </a:moveTo>
                  <a:lnTo>
                    <a:pt x="1797225" y="417352"/>
                  </a:lnTo>
                  <a:lnTo>
                    <a:pt x="1795776" y="417293"/>
                  </a:lnTo>
                  <a:lnTo>
                    <a:pt x="1793938" y="411861"/>
                  </a:lnTo>
                  <a:cubicBezTo>
                    <a:pt x="1793557" y="410623"/>
                    <a:pt x="1790318" y="410623"/>
                    <a:pt x="1789652" y="413099"/>
                  </a:cubicBezTo>
                  <a:lnTo>
                    <a:pt x="1789080" y="414909"/>
                  </a:lnTo>
                  <a:cubicBezTo>
                    <a:pt x="1788318" y="417195"/>
                    <a:pt x="1789175" y="418243"/>
                    <a:pt x="1790985" y="417100"/>
                  </a:cubicBezTo>
                  <a:lnTo>
                    <a:pt x="1795776" y="417293"/>
                  </a:lnTo>
                  <a:lnTo>
                    <a:pt x="1796129" y="418338"/>
                  </a:lnTo>
                  <a:lnTo>
                    <a:pt x="1797225" y="417352"/>
                  </a:lnTo>
                  <a:lnTo>
                    <a:pt x="1802796" y="417576"/>
                  </a:lnTo>
                  <a:lnTo>
                    <a:pt x="1804987" y="415957"/>
                  </a:lnTo>
                  <a:lnTo>
                    <a:pt x="1805939" y="415290"/>
                  </a:lnTo>
                  <a:cubicBezTo>
                    <a:pt x="1805273" y="412813"/>
                    <a:pt x="1804320" y="411099"/>
                    <a:pt x="1803748" y="411480"/>
                  </a:cubicBezTo>
                  <a:close/>
                  <a:moveTo>
                    <a:pt x="1453038" y="411385"/>
                  </a:moveTo>
                  <a:cubicBezTo>
                    <a:pt x="1449038" y="413575"/>
                    <a:pt x="1445418" y="416433"/>
                    <a:pt x="1444847" y="417576"/>
                  </a:cubicBezTo>
                  <a:lnTo>
                    <a:pt x="1444656" y="418719"/>
                  </a:lnTo>
                  <a:lnTo>
                    <a:pt x="1444656" y="418909"/>
                  </a:lnTo>
                  <a:cubicBezTo>
                    <a:pt x="1445799" y="419195"/>
                    <a:pt x="1452657" y="417290"/>
                    <a:pt x="1455038" y="417766"/>
                  </a:cubicBezTo>
                  <a:cubicBezTo>
                    <a:pt x="1457419" y="418243"/>
                    <a:pt x="1457896" y="417005"/>
                    <a:pt x="1456086" y="415099"/>
                  </a:cubicBezTo>
                  <a:lnTo>
                    <a:pt x="1454562" y="413195"/>
                  </a:lnTo>
                  <a:close/>
                  <a:moveTo>
                    <a:pt x="878204" y="411099"/>
                  </a:moveTo>
                  <a:cubicBezTo>
                    <a:pt x="875442" y="411099"/>
                    <a:pt x="868108" y="411766"/>
                    <a:pt x="867060" y="412432"/>
                  </a:cubicBezTo>
                  <a:lnTo>
                    <a:pt x="866965" y="413099"/>
                  </a:lnTo>
                  <a:cubicBezTo>
                    <a:pt x="866870" y="413861"/>
                    <a:pt x="867822" y="415004"/>
                    <a:pt x="868584" y="415290"/>
                  </a:cubicBezTo>
                  <a:cubicBezTo>
                    <a:pt x="870394" y="415862"/>
                    <a:pt x="872394" y="416052"/>
                    <a:pt x="874394" y="416242"/>
                  </a:cubicBezTo>
                  <a:lnTo>
                    <a:pt x="878395" y="416719"/>
                  </a:lnTo>
                  <a:cubicBezTo>
                    <a:pt x="881062" y="413671"/>
                    <a:pt x="880966" y="411099"/>
                    <a:pt x="878204" y="411099"/>
                  </a:cubicBezTo>
                  <a:close/>
                  <a:moveTo>
                    <a:pt x="788955" y="409480"/>
                  </a:moveTo>
                  <a:cubicBezTo>
                    <a:pt x="787717" y="411004"/>
                    <a:pt x="784955" y="418909"/>
                    <a:pt x="786383" y="420053"/>
                  </a:cubicBezTo>
                  <a:cubicBezTo>
                    <a:pt x="787812" y="421196"/>
                    <a:pt x="791908" y="421672"/>
                    <a:pt x="795432" y="421005"/>
                  </a:cubicBezTo>
                  <a:lnTo>
                    <a:pt x="797718" y="420053"/>
                  </a:lnTo>
                  <a:cubicBezTo>
                    <a:pt x="799814" y="419195"/>
                    <a:pt x="800956" y="417671"/>
                    <a:pt x="796956" y="417290"/>
                  </a:cubicBezTo>
                  <a:cubicBezTo>
                    <a:pt x="796099" y="417195"/>
                    <a:pt x="795051" y="416242"/>
                    <a:pt x="794765" y="415480"/>
                  </a:cubicBezTo>
                  <a:lnTo>
                    <a:pt x="793432" y="412623"/>
                  </a:lnTo>
                  <a:cubicBezTo>
                    <a:pt x="792193" y="409480"/>
                    <a:pt x="790193" y="408051"/>
                    <a:pt x="788955" y="409480"/>
                  </a:cubicBezTo>
                  <a:close/>
                  <a:moveTo>
                    <a:pt x="2123217" y="407384"/>
                  </a:moveTo>
                  <a:lnTo>
                    <a:pt x="2122455" y="407861"/>
                  </a:lnTo>
                  <a:cubicBezTo>
                    <a:pt x="2122360" y="409004"/>
                    <a:pt x="2123122" y="411099"/>
                    <a:pt x="2124074" y="412528"/>
                  </a:cubicBezTo>
                  <a:lnTo>
                    <a:pt x="2122360" y="414623"/>
                  </a:lnTo>
                  <a:cubicBezTo>
                    <a:pt x="2120645" y="416623"/>
                    <a:pt x="2122741" y="417957"/>
                    <a:pt x="2125979" y="417671"/>
                  </a:cubicBezTo>
                  <a:lnTo>
                    <a:pt x="2126741" y="417481"/>
                  </a:lnTo>
                  <a:cubicBezTo>
                    <a:pt x="2126170" y="418719"/>
                    <a:pt x="2125217" y="419100"/>
                    <a:pt x="2124551" y="418243"/>
                  </a:cubicBezTo>
                  <a:cubicBezTo>
                    <a:pt x="2123884" y="417386"/>
                    <a:pt x="2117026" y="416719"/>
                    <a:pt x="2113883" y="415957"/>
                  </a:cubicBezTo>
                  <a:cubicBezTo>
                    <a:pt x="2110739" y="415195"/>
                    <a:pt x="2103691" y="410528"/>
                    <a:pt x="2102929" y="409765"/>
                  </a:cubicBezTo>
                  <a:cubicBezTo>
                    <a:pt x="2102167" y="409004"/>
                    <a:pt x="2099595" y="410528"/>
                    <a:pt x="2099214" y="411671"/>
                  </a:cubicBezTo>
                  <a:cubicBezTo>
                    <a:pt x="2098738" y="412813"/>
                    <a:pt x="2100833" y="415195"/>
                    <a:pt x="2102834" y="416338"/>
                  </a:cubicBezTo>
                  <a:cubicBezTo>
                    <a:pt x="2104834" y="417481"/>
                    <a:pt x="2113597" y="419290"/>
                    <a:pt x="2117312" y="419100"/>
                  </a:cubicBezTo>
                  <a:lnTo>
                    <a:pt x="2117597" y="423196"/>
                  </a:lnTo>
                  <a:cubicBezTo>
                    <a:pt x="2117597" y="423481"/>
                    <a:pt x="2120074" y="424053"/>
                    <a:pt x="2120836" y="423672"/>
                  </a:cubicBezTo>
                  <a:lnTo>
                    <a:pt x="2122265" y="423005"/>
                  </a:lnTo>
                  <a:cubicBezTo>
                    <a:pt x="2125694" y="421100"/>
                    <a:pt x="2128837" y="419481"/>
                    <a:pt x="2129218" y="419290"/>
                  </a:cubicBezTo>
                  <a:cubicBezTo>
                    <a:pt x="2129504" y="419100"/>
                    <a:pt x="2129694" y="417386"/>
                    <a:pt x="2128742" y="415862"/>
                  </a:cubicBezTo>
                  <a:cubicBezTo>
                    <a:pt x="2127789" y="414338"/>
                    <a:pt x="2127884" y="410623"/>
                    <a:pt x="2127599" y="408718"/>
                  </a:cubicBezTo>
                  <a:lnTo>
                    <a:pt x="2126456" y="407575"/>
                  </a:lnTo>
                  <a:cubicBezTo>
                    <a:pt x="2125979" y="407098"/>
                    <a:pt x="2123884" y="407003"/>
                    <a:pt x="2123217" y="407384"/>
                  </a:cubicBezTo>
                  <a:close/>
                  <a:moveTo>
                    <a:pt x="816101" y="406432"/>
                  </a:moveTo>
                  <a:cubicBezTo>
                    <a:pt x="817816" y="408051"/>
                    <a:pt x="813625" y="413385"/>
                    <a:pt x="814577" y="414814"/>
                  </a:cubicBezTo>
                  <a:cubicBezTo>
                    <a:pt x="815530" y="416338"/>
                    <a:pt x="822769" y="419957"/>
                    <a:pt x="824960" y="419767"/>
                  </a:cubicBezTo>
                  <a:cubicBezTo>
                    <a:pt x="827150" y="419481"/>
                    <a:pt x="825626" y="416719"/>
                    <a:pt x="821531" y="413575"/>
                  </a:cubicBezTo>
                  <a:lnTo>
                    <a:pt x="820768" y="410718"/>
                  </a:lnTo>
                  <a:lnTo>
                    <a:pt x="819721" y="406622"/>
                  </a:lnTo>
                  <a:cubicBezTo>
                    <a:pt x="816006" y="404908"/>
                    <a:pt x="814387" y="404813"/>
                    <a:pt x="816101" y="406432"/>
                  </a:cubicBezTo>
                  <a:close/>
                  <a:moveTo>
                    <a:pt x="254602" y="402717"/>
                  </a:moveTo>
                  <a:cubicBezTo>
                    <a:pt x="256603" y="402146"/>
                    <a:pt x="263461" y="404908"/>
                    <a:pt x="263651" y="407003"/>
                  </a:cubicBezTo>
                  <a:cubicBezTo>
                    <a:pt x="263842" y="409004"/>
                    <a:pt x="261841" y="409575"/>
                    <a:pt x="259270" y="408147"/>
                  </a:cubicBezTo>
                  <a:cubicBezTo>
                    <a:pt x="256698" y="406718"/>
                    <a:pt x="252602" y="403193"/>
                    <a:pt x="254602" y="402717"/>
                  </a:cubicBezTo>
                  <a:close/>
                  <a:moveTo>
                    <a:pt x="1519427" y="401574"/>
                  </a:moveTo>
                  <a:cubicBezTo>
                    <a:pt x="1513141" y="401574"/>
                    <a:pt x="1505711" y="409194"/>
                    <a:pt x="1509140" y="409575"/>
                  </a:cubicBezTo>
                  <a:lnTo>
                    <a:pt x="1510093" y="408622"/>
                  </a:lnTo>
                  <a:lnTo>
                    <a:pt x="1515236" y="403955"/>
                  </a:lnTo>
                  <a:cubicBezTo>
                    <a:pt x="1523809" y="402622"/>
                    <a:pt x="1525714" y="401574"/>
                    <a:pt x="1519427" y="401574"/>
                  </a:cubicBezTo>
                  <a:close/>
                  <a:moveTo>
                    <a:pt x="1895874" y="401512"/>
                  </a:moveTo>
                  <a:lnTo>
                    <a:pt x="1872972" y="406065"/>
                  </a:lnTo>
                  <a:lnTo>
                    <a:pt x="1872138" y="404717"/>
                  </a:lnTo>
                  <a:cubicBezTo>
                    <a:pt x="1872329" y="403955"/>
                    <a:pt x="1873567" y="402622"/>
                    <a:pt x="1874043" y="402717"/>
                  </a:cubicBezTo>
                  <a:lnTo>
                    <a:pt x="1876329" y="403098"/>
                  </a:lnTo>
                  <a:cubicBezTo>
                    <a:pt x="1878806" y="403860"/>
                    <a:pt x="1882330" y="403860"/>
                    <a:pt x="1884235" y="403193"/>
                  </a:cubicBezTo>
                  <a:lnTo>
                    <a:pt x="1886044" y="402622"/>
                  </a:lnTo>
                  <a:lnTo>
                    <a:pt x="1887188" y="402241"/>
                  </a:lnTo>
                  <a:lnTo>
                    <a:pt x="1887571" y="402168"/>
                  </a:lnTo>
                  <a:close/>
                  <a:moveTo>
                    <a:pt x="1915572" y="399955"/>
                  </a:moveTo>
                  <a:cubicBezTo>
                    <a:pt x="1915382" y="400145"/>
                    <a:pt x="1914143" y="400526"/>
                    <a:pt x="1913191" y="400240"/>
                  </a:cubicBezTo>
                  <a:cubicBezTo>
                    <a:pt x="1912238" y="399955"/>
                    <a:pt x="1908523" y="400717"/>
                    <a:pt x="1906428" y="403003"/>
                  </a:cubicBezTo>
                  <a:lnTo>
                    <a:pt x="1905915" y="400718"/>
                  </a:lnTo>
                  <a:close/>
                  <a:moveTo>
                    <a:pt x="1905656" y="399567"/>
                  </a:moveTo>
                  <a:lnTo>
                    <a:pt x="1905915" y="400718"/>
                  </a:lnTo>
                  <a:lnTo>
                    <a:pt x="1895874" y="401512"/>
                  </a:lnTo>
                  <a:close/>
                  <a:moveTo>
                    <a:pt x="937653" y="398336"/>
                  </a:moveTo>
                  <a:lnTo>
                    <a:pt x="941304" y="398336"/>
                  </a:lnTo>
                  <a:lnTo>
                    <a:pt x="940569" y="399586"/>
                  </a:lnTo>
                  <a:lnTo>
                    <a:pt x="940250" y="400430"/>
                  </a:lnTo>
                  <a:lnTo>
                    <a:pt x="939545" y="399859"/>
                  </a:lnTo>
                  <a:close/>
                  <a:moveTo>
                    <a:pt x="982789" y="397478"/>
                  </a:moveTo>
                  <a:cubicBezTo>
                    <a:pt x="982027" y="397002"/>
                    <a:pt x="980598" y="397478"/>
                    <a:pt x="979645" y="398526"/>
                  </a:cubicBezTo>
                  <a:cubicBezTo>
                    <a:pt x="978693" y="399574"/>
                    <a:pt x="975931" y="402907"/>
                    <a:pt x="975835" y="403670"/>
                  </a:cubicBezTo>
                  <a:cubicBezTo>
                    <a:pt x="975740" y="404336"/>
                    <a:pt x="983075" y="408241"/>
                    <a:pt x="985741" y="407003"/>
                  </a:cubicBezTo>
                  <a:cubicBezTo>
                    <a:pt x="988408" y="405765"/>
                    <a:pt x="990790" y="405860"/>
                    <a:pt x="991076" y="407289"/>
                  </a:cubicBezTo>
                  <a:cubicBezTo>
                    <a:pt x="991361" y="408622"/>
                    <a:pt x="995457" y="410337"/>
                    <a:pt x="996314" y="409861"/>
                  </a:cubicBezTo>
                  <a:lnTo>
                    <a:pt x="996695" y="409289"/>
                  </a:lnTo>
                  <a:cubicBezTo>
                    <a:pt x="997172" y="408527"/>
                    <a:pt x="1003934" y="403288"/>
                    <a:pt x="1005268" y="402241"/>
                  </a:cubicBezTo>
                  <a:cubicBezTo>
                    <a:pt x="1005935" y="401669"/>
                    <a:pt x="1006316" y="399955"/>
                    <a:pt x="1005839" y="399574"/>
                  </a:cubicBezTo>
                  <a:lnTo>
                    <a:pt x="1003458" y="397669"/>
                  </a:lnTo>
                  <a:cubicBezTo>
                    <a:pt x="996410" y="399288"/>
                    <a:pt x="987266" y="401860"/>
                    <a:pt x="983170" y="403193"/>
                  </a:cubicBezTo>
                  <a:lnTo>
                    <a:pt x="982789" y="397955"/>
                  </a:lnTo>
                  <a:close/>
                  <a:moveTo>
                    <a:pt x="1822418" y="396430"/>
                  </a:moveTo>
                  <a:cubicBezTo>
                    <a:pt x="1820513" y="396621"/>
                    <a:pt x="1823656" y="401383"/>
                    <a:pt x="1822894" y="404146"/>
                  </a:cubicBezTo>
                  <a:cubicBezTo>
                    <a:pt x="1822132" y="406908"/>
                    <a:pt x="1822036" y="408813"/>
                    <a:pt x="1822608" y="408432"/>
                  </a:cubicBezTo>
                  <a:cubicBezTo>
                    <a:pt x="1823180" y="407956"/>
                    <a:pt x="1825370" y="407861"/>
                    <a:pt x="1825561" y="409480"/>
                  </a:cubicBezTo>
                  <a:cubicBezTo>
                    <a:pt x="1825751" y="411099"/>
                    <a:pt x="1826704" y="414528"/>
                    <a:pt x="1827180" y="412909"/>
                  </a:cubicBezTo>
                  <a:cubicBezTo>
                    <a:pt x="1827656" y="411289"/>
                    <a:pt x="1833086" y="410718"/>
                    <a:pt x="1833752" y="410337"/>
                  </a:cubicBezTo>
                  <a:cubicBezTo>
                    <a:pt x="1834419" y="410051"/>
                    <a:pt x="1835467" y="408432"/>
                    <a:pt x="1834800" y="407480"/>
                  </a:cubicBezTo>
                  <a:cubicBezTo>
                    <a:pt x="1834133" y="406622"/>
                    <a:pt x="1830990" y="405003"/>
                    <a:pt x="1830133" y="404813"/>
                  </a:cubicBezTo>
                  <a:cubicBezTo>
                    <a:pt x="1829276" y="404622"/>
                    <a:pt x="1829371" y="401383"/>
                    <a:pt x="1829371" y="399669"/>
                  </a:cubicBezTo>
                  <a:cubicBezTo>
                    <a:pt x="1829371" y="397955"/>
                    <a:pt x="1824227" y="396335"/>
                    <a:pt x="1822418" y="396430"/>
                  </a:cubicBezTo>
                  <a:close/>
                  <a:moveTo>
                    <a:pt x="2165603" y="395097"/>
                  </a:moveTo>
                  <a:cubicBezTo>
                    <a:pt x="2158269" y="395859"/>
                    <a:pt x="2157602" y="402526"/>
                    <a:pt x="2159603" y="404717"/>
                  </a:cubicBezTo>
                  <a:cubicBezTo>
                    <a:pt x="2161603" y="406908"/>
                    <a:pt x="2164079" y="407765"/>
                    <a:pt x="2165127" y="406432"/>
                  </a:cubicBezTo>
                  <a:cubicBezTo>
                    <a:pt x="2166270" y="405193"/>
                    <a:pt x="2169223" y="401860"/>
                    <a:pt x="2169985" y="401003"/>
                  </a:cubicBezTo>
                  <a:lnTo>
                    <a:pt x="2170271" y="401098"/>
                  </a:lnTo>
                  <a:cubicBezTo>
                    <a:pt x="2171414" y="401479"/>
                    <a:pt x="2172461" y="403765"/>
                    <a:pt x="2173414" y="401193"/>
                  </a:cubicBezTo>
                  <a:cubicBezTo>
                    <a:pt x="2173700" y="400526"/>
                    <a:pt x="2172176" y="399097"/>
                    <a:pt x="2171128" y="398526"/>
                  </a:cubicBezTo>
                  <a:close/>
                  <a:moveTo>
                    <a:pt x="935450" y="391478"/>
                  </a:moveTo>
                  <a:lnTo>
                    <a:pt x="934116" y="393287"/>
                  </a:lnTo>
                  <a:cubicBezTo>
                    <a:pt x="933640" y="393954"/>
                    <a:pt x="934783" y="395668"/>
                    <a:pt x="935640" y="396716"/>
                  </a:cubicBezTo>
                  <a:lnTo>
                    <a:pt x="937653" y="398336"/>
                  </a:lnTo>
                  <a:lnTo>
                    <a:pt x="932878" y="398336"/>
                  </a:lnTo>
                  <a:lnTo>
                    <a:pt x="932783" y="398621"/>
                  </a:lnTo>
                  <a:cubicBezTo>
                    <a:pt x="931639" y="402050"/>
                    <a:pt x="929163" y="403288"/>
                    <a:pt x="924781" y="402907"/>
                  </a:cubicBezTo>
                  <a:cubicBezTo>
                    <a:pt x="923448" y="402812"/>
                    <a:pt x="921448" y="403479"/>
                    <a:pt x="920495" y="404336"/>
                  </a:cubicBezTo>
                  <a:lnTo>
                    <a:pt x="916876" y="407670"/>
                  </a:lnTo>
                  <a:cubicBezTo>
                    <a:pt x="912208" y="406717"/>
                    <a:pt x="907160" y="405955"/>
                    <a:pt x="905636" y="405955"/>
                  </a:cubicBezTo>
                  <a:lnTo>
                    <a:pt x="904589" y="406717"/>
                  </a:lnTo>
                  <a:cubicBezTo>
                    <a:pt x="902779" y="407956"/>
                    <a:pt x="901922" y="409289"/>
                    <a:pt x="903922" y="411004"/>
                  </a:cubicBezTo>
                  <a:lnTo>
                    <a:pt x="904874" y="411766"/>
                  </a:lnTo>
                  <a:cubicBezTo>
                    <a:pt x="906112" y="412813"/>
                    <a:pt x="908399" y="411766"/>
                    <a:pt x="910018" y="409575"/>
                  </a:cubicBezTo>
                  <a:lnTo>
                    <a:pt x="910208" y="409765"/>
                  </a:lnTo>
                  <a:cubicBezTo>
                    <a:pt x="912589" y="411956"/>
                    <a:pt x="915161" y="411480"/>
                    <a:pt x="918114" y="410432"/>
                  </a:cubicBezTo>
                  <a:lnTo>
                    <a:pt x="920305" y="409670"/>
                  </a:lnTo>
                  <a:cubicBezTo>
                    <a:pt x="922877" y="409384"/>
                    <a:pt x="927544" y="409004"/>
                    <a:pt x="930592" y="408718"/>
                  </a:cubicBezTo>
                  <a:cubicBezTo>
                    <a:pt x="933640" y="408432"/>
                    <a:pt x="940593" y="407003"/>
                    <a:pt x="938307" y="405574"/>
                  </a:cubicBezTo>
                  <a:lnTo>
                    <a:pt x="940250" y="400430"/>
                  </a:lnTo>
                  <a:lnTo>
                    <a:pt x="952023" y="409956"/>
                  </a:lnTo>
                  <a:lnTo>
                    <a:pt x="952214" y="410528"/>
                  </a:lnTo>
                  <a:cubicBezTo>
                    <a:pt x="954404" y="410623"/>
                    <a:pt x="956405" y="409480"/>
                    <a:pt x="956595" y="408051"/>
                  </a:cubicBezTo>
                  <a:lnTo>
                    <a:pt x="955928" y="407194"/>
                  </a:lnTo>
                  <a:cubicBezTo>
                    <a:pt x="954500" y="405479"/>
                    <a:pt x="952118" y="404336"/>
                    <a:pt x="950785" y="402717"/>
                  </a:cubicBezTo>
                  <a:lnTo>
                    <a:pt x="950213" y="401955"/>
                  </a:lnTo>
                  <a:cubicBezTo>
                    <a:pt x="950880" y="400431"/>
                    <a:pt x="949547" y="399002"/>
                    <a:pt x="947356" y="398812"/>
                  </a:cubicBezTo>
                  <a:lnTo>
                    <a:pt x="945451" y="398336"/>
                  </a:lnTo>
                  <a:lnTo>
                    <a:pt x="945260" y="398336"/>
                  </a:lnTo>
                  <a:lnTo>
                    <a:pt x="941304" y="398336"/>
                  </a:lnTo>
                  <a:lnTo>
                    <a:pt x="943546" y="394525"/>
                  </a:lnTo>
                  <a:cubicBezTo>
                    <a:pt x="942308" y="394335"/>
                    <a:pt x="937545" y="392525"/>
                    <a:pt x="935450" y="391478"/>
                  </a:cubicBezTo>
                  <a:close/>
                  <a:moveTo>
                    <a:pt x="2345149" y="389191"/>
                  </a:moveTo>
                  <a:cubicBezTo>
                    <a:pt x="2347531" y="391192"/>
                    <a:pt x="2353055" y="396240"/>
                    <a:pt x="2352579" y="396621"/>
                  </a:cubicBezTo>
                  <a:cubicBezTo>
                    <a:pt x="2352103" y="397002"/>
                    <a:pt x="2342863" y="393859"/>
                    <a:pt x="2342197" y="390906"/>
                  </a:cubicBezTo>
                  <a:cubicBezTo>
                    <a:pt x="2341435" y="387953"/>
                    <a:pt x="2342768" y="387191"/>
                    <a:pt x="2345149" y="389191"/>
                  </a:cubicBezTo>
                  <a:close/>
                  <a:moveTo>
                    <a:pt x="1912905" y="389001"/>
                  </a:moveTo>
                  <a:cubicBezTo>
                    <a:pt x="1912238" y="388620"/>
                    <a:pt x="1910524" y="390811"/>
                    <a:pt x="1909000" y="393859"/>
                  </a:cubicBezTo>
                  <a:lnTo>
                    <a:pt x="1912810" y="397097"/>
                  </a:lnTo>
                  <a:lnTo>
                    <a:pt x="1913762" y="397955"/>
                  </a:lnTo>
                  <a:lnTo>
                    <a:pt x="1905656" y="399567"/>
                  </a:lnTo>
                  <a:lnTo>
                    <a:pt x="1905380" y="398336"/>
                  </a:lnTo>
                  <a:cubicBezTo>
                    <a:pt x="1905190" y="397288"/>
                    <a:pt x="1902332" y="396812"/>
                    <a:pt x="1901094" y="395764"/>
                  </a:cubicBezTo>
                  <a:cubicBezTo>
                    <a:pt x="1898808" y="393763"/>
                    <a:pt x="1898236" y="394145"/>
                    <a:pt x="1897760" y="396716"/>
                  </a:cubicBezTo>
                  <a:lnTo>
                    <a:pt x="1897094" y="400336"/>
                  </a:lnTo>
                  <a:lnTo>
                    <a:pt x="1887571" y="402168"/>
                  </a:lnTo>
                  <a:lnTo>
                    <a:pt x="1880615" y="402717"/>
                  </a:lnTo>
                  <a:lnTo>
                    <a:pt x="1874043" y="402717"/>
                  </a:lnTo>
                  <a:lnTo>
                    <a:pt x="1864010" y="402717"/>
                  </a:lnTo>
                  <a:lnTo>
                    <a:pt x="1859470" y="401669"/>
                  </a:lnTo>
                  <a:lnTo>
                    <a:pt x="1859268" y="402717"/>
                  </a:lnTo>
                  <a:lnTo>
                    <a:pt x="1854980" y="402717"/>
                  </a:lnTo>
                  <a:lnTo>
                    <a:pt x="1853945" y="401574"/>
                  </a:lnTo>
                  <a:lnTo>
                    <a:pt x="1853374" y="399288"/>
                  </a:lnTo>
                  <a:cubicBezTo>
                    <a:pt x="1853279" y="398907"/>
                    <a:pt x="1851183" y="398716"/>
                    <a:pt x="1850040" y="398526"/>
                  </a:cubicBezTo>
                  <a:cubicBezTo>
                    <a:pt x="1849850" y="398526"/>
                    <a:pt x="1849088" y="399764"/>
                    <a:pt x="1849278" y="399859"/>
                  </a:cubicBezTo>
                  <a:lnTo>
                    <a:pt x="1852802" y="402717"/>
                  </a:lnTo>
                  <a:lnTo>
                    <a:pt x="1854980" y="402717"/>
                  </a:lnTo>
                  <a:lnTo>
                    <a:pt x="1858517" y="406622"/>
                  </a:lnTo>
                  <a:lnTo>
                    <a:pt x="1859268" y="402717"/>
                  </a:lnTo>
                  <a:lnTo>
                    <a:pt x="1864010" y="402717"/>
                  </a:lnTo>
                  <a:lnTo>
                    <a:pt x="1866899" y="403384"/>
                  </a:lnTo>
                  <a:lnTo>
                    <a:pt x="1869947" y="406051"/>
                  </a:lnTo>
                  <a:lnTo>
                    <a:pt x="1870520" y="406552"/>
                  </a:lnTo>
                  <a:lnTo>
                    <a:pt x="1865256" y="407599"/>
                  </a:lnTo>
                  <a:cubicBezTo>
                    <a:pt x="1853303" y="409980"/>
                    <a:pt x="1846516" y="411337"/>
                    <a:pt x="1847754" y="411099"/>
                  </a:cubicBezTo>
                  <a:cubicBezTo>
                    <a:pt x="1850326" y="410623"/>
                    <a:pt x="1858232" y="412813"/>
                    <a:pt x="1860232" y="412432"/>
                  </a:cubicBezTo>
                  <a:lnTo>
                    <a:pt x="1862042" y="411766"/>
                  </a:lnTo>
                  <a:lnTo>
                    <a:pt x="1864232" y="411004"/>
                  </a:lnTo>
                  <a:cubicBezTo>
                    <a:pt x="1866518" y="410051"/>
                    <a:pt x="1868900" y="409384"/>
                    <a:pt x="1869566" y="409480"/>
                  </a:cubicBezTo>
                  <a:cubicBezTo>
                    <a:pt x="1870233" y="409575"/>
                    <a:pt x="1871757" y="408813"/>
                    <a:pt x="1871471" y="407384"/>
                  </a:cubicBezTo>
                  <a:lnTo>
                    <a:pt x="1870520" y="406552"/>
                  </a:lnTo>
                  <a:lnTo>
                    <a:pt x="1872972" y="406065"/>
                  </a:lnTo>
                  <a:lnTo>
                    <a:pt x="1873376" y="406717"/>
                  </a:lnTo>
                  <a:lnTo>
                    <a:pt x="1876329" y="407575"/>
                  </a:lnTo>
                  <a:cubicBezTo>
                    <a:pt x="1879758" y="408241"/>
                    <a:pt x="1883759" y="409004"/>
                    <a:pt x="1885282" y="409194"/>
                  </a:cubicBezTo>
                  <a:cubicBezTo>
                    <a:pt x="1886807" y="409384"/>
                    <a:pt x="1888331" y="405860"/>
                    <a:pt x="1889188" y="405574"/>
                  </a:cubicBezTo>
                  <a:lnTo>
                    <a:pt x="1889950" y="405765"/>
                  </a:lnTo>
                  <a:lnTo>
                    <a:pt x="1893188" y="406432"/>
                  </a:lnTo>
                  <a:cubicBezTo>
                    <a:pt x="1894807" y="408813"/>
                    <a:pt x="1897856" y="408718"/>
                    <a:pt x="1899856" y="406337"/>
                  </a:cubicBezTo>
                  <a:lnTo>
                    <a:pt x="1903380" y="405574"/>
                  </a:lnTo>
                  <a:cubicBezTo>
                    <a:pt x="1903952" y="405479"/>
                    <a:pt x="1904618" y="405479"/>
                    <a:pt x="1905190" y="405479"/>
                  </a:cubicBezTo>
                  <a:cubicBezTo>
                    <a:pt x="1911381" y="405098"/>
                    <a:pt x="1914619" y="405003"/>
                    <a:pt x="1916525" y="403098"/>
                  </a:cubicBezTo>
                  <a:lnTo>
                    <a:pt x="1919001" y="400621"/>
                  </a:lnTo>
                  <a:cubicBezTo>
                    <a:pt x="1921382" y="401669"/>
                    <a:pt x="1925097" y="403003"/>
                    <a:pt x="1927383" y="403670"/>
                  </a:cubicBezTo>
                  <a:cubicBezTo>
                    <a:pt x="1929669" y="404336"/>
                    <a:pt x="1932050" y="399479"/>
                    <a:pt x="1932527" y="399669"/>
                  </a:cubicBezTo>
                  <a:cubicBezTo>
                    <a:pt x="1933098" y="399859"/>
                    <a:pt x="1936432" y="399193"/>
                    <a:pt x="1939099" y="398431"/>
                  </a:cubicBezTo>
                  <a:lnTo>
                    <a:pt x="1941385" y="397573"/>
                  </a:lnTo>
                  <a:cubicBezTo>
                    <a:pt x="1941766" y="397383"/>
                    <a:pt x="1941766" y="396240"/>
                    <a:pt x="1941575" y="395668"/>
                  </a:cubicBezTo>
                  <a:lnTo>
                    <a:pt x="1941385" y="395192"/>
                  </a:lnTo>
                  <a:cubicBezTo>
                    <a:pt x="1940623" y="394811"/>
                    <a:pt x="1938242" y="393859"/>
                    <a:pt x="1936051" y="393097"/>
                  </a:cubicBezTo>
                  <a:cubicBezTo>
                    <a:pt x="1933860" y="392239"/>
                    <a:pt x="1927478" y="393668"/>
                    <a:pt x="1924811" y="392239"/>
                  </a:cubicBezTo>
                  <a:lnTo>
                    <a:pt x="1922906" y="395668"/>
                  </a:lnTo>
                  <a:cubicBezTo>
                    <a:pt x="1922525" y="396335"/>
                    <a:pt x="1917477" y="396430"/>
                    <a:pt x="1916525" y="395478"/>
                  </a:cubicBezTo>
                  <a:cubicBezTo>
                    <a:pt x="1914905" y="393859"/>
                    <a:pt x="1916810" y="390715"/>
                    <a:pt x="1913572" y="389287"/>
                  </a:cubicBezTo>
                  <a:close/>
                  <a:moveTo>
                    <a:pt x="1946433" y="387763"/>
                  </a:moveTo>
                  <a:lnTo>
                    <a:pt x="1946052" y="388048"/>
                  </a:lnTo>
                  <a:lnTo>
                    <a:pt x="1945290" y="388620"/>
                  </a:lnTo>
                  <a:cubicBezTo>
                    <a:pt x="1944814" y="389572"/>
                    <a:pt x="1945195" y="392906"/>
                    <a:pt x="1946243" y="396049"/>
                  </a:cubicBezTo>
                  <a:lnTo>
                    <a:pt x="1947195" y="398812"/>
                  </a:lnTo>
                  <a:lnTo>
                    <a:pt x="1947862" y="400621"/>
                  </a:lnTo>
                  <a:cubicBezTo>
                    <a:pt x="1950338" y="402146"/>
                    <a:pt x="1957292" y="400526"/>
                    <a:pt x="1958911" y="399764"/>
                  </a:cubicBezTo>
                  <a:cubicBezTo>
                    <a:pt x="1960530" y="399002"/>
                    <a:pt x="1961864" y="397192"/>
                    <a:pt x="1961864" y="395764"/>
                  </a:cubicBezTo>
                  <a:cubicBezTo>
                    <a:pt x="1961864" y="394335"/>
                    <a:pt x="1961578" y="390525"/>
                    <a:pt x="1961292" y="390334"/>
                  </a:cubicBezTo>
                  <a:cubicBezTo>
                    <a:pt x="1961006" y="390144"/>
                    <a:pt x="1958244" y="391382"/>
                    <a:pt x="1955577" y="392811"/>
                  </a:cubicBezTo>
                  <a:cubicBezTo>
                    <a:pt x="1952910" y="394335"/>
                    <a:pt x="1947481" y="387953"/>
                    <a:pt x="1946433" y="387763"/>
                  </a:cubicBezTo>
                  <a:close/>
                  <a:moveTo>
                    <a:pt x="2262854" y="385763"/>
                  </a:moveTo>
                  <a:cubicBezTo>
                    <a:pt x="2264759" y="384810"/>
                    <a:pt x="2267711" y="384905"/>
                    <a:pt x="2269426" y="385953"/>
                  </a:cubicBezTo>
                  <a:cubicBezTo>
                    <a:pt x="2271331" y="387096"/>
                    <a:pt x="2279903" y="387382"/>
                    <a:pt x="2281523" y="386906"/>
                  </a:cubicBezTo>
                  <a:cubicBezTo>
                    <a:pt x="2283142" y="386430"/>
                    <a:pt x="2284094" y="387668"/>
                    <a:pt x="2283713" y="389763"/>
                  </a:cubicBezTo>
                  <a:lnTo>
                    <a:pt x="2282094" y="391478"/>
                  </a:lnTo>
                  <a:lnTo>
                    <a:pt x="2281142" y="392525"/>
                  </a:lnTo>
                  <a:cubicBezTo>
                    <a:pt x="2281618" y="394811"/>
                    <a:pt x="2280951" y="396240"/>
                    <a:pt x="2279808" y="395668"/>
                  </a:cubicBezTo>
                  <a:cubicBezTo>
                    <a:pt x="2278665" y="395097"/>
                    <a:pt x="2275712" y="395859"/>
                    <a:pt x="2276855" y="398907"/>
                  </a:cubicBezTo>
                  <a:lnTo>
                    <a:pt x="2276569" y="401098"/>
                  </a:lnTo>
                  <a:cubicBezTo>
                    <a:pt x="2276284" y="403574"/>
                    <a:pt x="2275427" y="406527"/>
                    <a:pt x="2273426" y="408242"/>
                  </a:cubicBezTo>
                  <a:lnTo>
                    <a:pt x="2271521" y="409956"/>
                  </a:lnTo>
                  <a:cubicBezTo>
                    <a:pt x="2267044" y="411099"/>
                    <a:pt x="2264473" y="409480"/>
                    <a:pt x="2265902" y="406241"/>
                  </a:cubicBezTo>
                  <a:lnTo>
                    <a:pt x="2266282" y="403955"/>
                  </a:lnTo>
                  <a:cubicBezTo>
                    <a:pt x="2266759" y="401193"/>
                    <a:pt x="2266378" y="398431"/>
                    <a:pt x="2266378" y="395668"/>
                  </a:cubicBezTo>
                  <a:lnTo>
                    <a:pt x="2266378" y="395383"/>
                  </a:lnTo>
                  <a:cubicBezTo>
                    <a:pt x="2266759" y="395097"/>
                    <a:pt x="2268473" y="394811"/>
                    <a:pt x="2270093" y="394621"/>
                  </a:cubicBezTo>
                  <a:cubicBezTo>
                    <a:pt x="2271712" y="394526"/>
                    <a:pt x="2270283" y="390906"/>
                    <a:pt x="2269045" y="390239"/>
                  </a:cubicBezTo>
                  <a:cubicBezTo>
                    <a:pt x="2267806" y="389573"/>
                    <a:pt x="2262663" y="388239"/>
                    <a:pt x="2260377" y="387763"/>
                  </a:cubicBezTo>
                  <a:lnTo>
                    <a:pt x="2261425" y="386906"/>
                  </a:lnTo>
                  <a:close/>
                  <a:moveTo>
                    <a:pt x="1978056" y="385763"/>
                  </a:moveTo>
                  <a:cubicBezTo>
                    <a:pt x="1977865" y="386905"/>
                    <a:pt x="1975675" y="390334"/>
                    <a:pt x="1973770" y="390430"/>
                  </a:cubicBezTo>
                  <a:lnTo>
                    <a:pt x="1972151" y="390239"/>
                  </a:lnTo>
                  <a:lnTo>
                    <a:pt x="1969769" y="389763"/>
                  </a:lnTo>
                  <a:cubicBezTo>
                    <a:pt x="1967007" y="389096"/>
                    <a:pt x="1965673" y="389858"/>
                    <a:pt x="1966817" y="391382"/>
                  </a:cubicBezTo>
                  <a:cubicBezTo>
                    <a:pt x="1967864" y="392906"/>
                    <a:pt x="1974056" y="396716"/>
                    <a:pt x="1977389" y="397573"/>
                  </a:cubicBezTo>
                  <a:lnTo>
                    <a:pt x="1977580" y="395002"/>
                  </a:lnTo>
                  <a:lnTo>
                    <a:pt x="1977961" y="389954"/>
                  </a:lnTo>
                  <a:cubicBezTo>
                    <a:pt x="1981866" y="390811"/>
                    <a:pt x="1984152" y="390430"/>
                    <a:pt x="1983009" y="389096"/>
                  </a:cubicBezTo>
                  <a:cubicBezTo>
                    <a:pt x="1981866" y="387763"/>
                    <a:pt x="1978247" y="384524"/>
                    <a:pt x="1978056" y="385763"/>
                  </a:cubicBezTo>
                  <a:close/>
                  <a:moveTo>
                    <a:pt x="1713261" y="384048"/>
                  </a:moveTo>
                  <a:cubicBezTo>
                    <a:pt x="1709832" y="383953"/>
                    <a:pt x="1702022" y="388620"/>
                    <a:pt x="1703165" y="389382"/>
                  </a:cubicBezTo>
                  <a:cubicBezTo>
                    <a:pt x="1704307" y="390144"/>
                    <a:pt x="1707641" y="391573"/>
                    <a:pt x="1708118" y="390906"/>
                  </a:cubicBezTo>
                  <a:cubicBezTo>
                    <a:pt x="1708594" y="390144"/>
                    <a:pt x="1712213" y="388144"/>
                    <a:pt x="1714404" y="387477"/>
                  </a:cubicBezTo>
                  <a:lnTo>
                    <a:pt x="1714785" y="390049"/>
                  </a:lnTo>
                  <a:lnTo>
                    <a:pt x="1715166" y="392239"/>
                  </a:lnTo>
                  <a:cubicBezTo>
                    <a:pt x="1717643" y="393192"/>
                    <a:pt x="1719548" y="392525"/>
                    <a:pt x="1719548" y="390715"/>
                  </a:cubicBezTo>
                  <a:cubicBezTo>
                    <a:pt x="1719548" y="388906"/>
                    <a:pt x="1716690" y="384143"/>
                    <a:pt x="1713261" y="384048"/>
                  </a:cubicBezTo>
                  <a:close/>
                  <a:moveTo>
                    <a:pt x="633793" y="383096"/>
                  </a:moveTo>
                  <a:cubicBezTo>
                    <a:pt x="633221" y="382714"/>
                    <a:pt x="630935" y="382714"/>
                    <a:pt x="630078" y="383857"/>
                  </a:cubicBezTo>
                  <a:lnTo>
                    <a:pt x="629887" y="385000"/>
                  </a:lnTo>
                  <a:lnTo>
                    <a:pt x="629602" y="386620"/>
                  </a:lnTo>
                  <a:cubicBezTo>
                    <a:pt x="629602" y="388430"/>
                    <a:pt x="636460" y="389954"/>
                    <a:pt x="639127" y="389954"/>
                  </a:cubicBezTo>
                  <a:cubicBezTo>
                    <a:pt x="641794" y="389954"/>
                    <a:pt x="642556" y="388906"/>
                    <a:pt x="640746" y="387763"/>
                  </a:cubicBezTo>
                  <a:cubicBezTo>
                    <a:pt x="638936" y="386524"/>
                    <a:pt x="634364" y="383476"/>
                    <a:pt x="633793" y="383096"/>
                  </a:cubicBezTo>
                  <a:close/>
                  <a:moveTo>
                    <a:pt x="434149" y="382524"/>
                  </a:moveTo>
                  <a:cubicBezTo>
                    <a:pt x="431863" y="382810"/>
                    <a:pt x="425576" y="384429"/>
                    <a:pt x="424624" y="384905"/>
                  </a:cubicBezTo>
                  <a:cubicBezTo>
                    <a:pt x="423671" y="385381"/>
                    <a:pt x="422052" y="387382"/>
                    <a:pt x="422909" y="388048"/>
                  </a:cubicBezTo>
                  <a:cubicBezTo>
                    <a:pt x="423767" y="388811"/>
                    <a:pt x="429863" y="390620"/>
                    <a:pt x="433958" y="391287"/>
                  </a:cubicBezTo>
                  <a:cubicBezTo>
                    <a:pt x="438054" y="391954"/>
                    <a:pt x="448722" y="389572"/>
                    <a:pt x="447769" y="386334"/>
                  </a:cubicBezTo>
                  <a:lnTo>
                    <a:pt x="446626" y="383953"/>
                  </a:lnTo>
                  <a:lnTo>
                    <a:pt x="446150" y="383000"/>
                  </a:lnTo>
                  <a:cubicBezTo>
                    <a:pt x="444721" y="382333"/>
                    <a:pt x="442817" y="382619"/>
                    <a:pt x="441959" y="383762"/>
                  </a:cubicBezTo>
                  <a:lnTo>
                    <a:pt x="441578" y="384905"/>
                  </a:lnTo>
                  <a:cubicBezTo>
                    <a:pt x="441293" y="385858"/>
                    <a:pt x="446722" y="386905"/>
                    <a:pt x="441864" y="387953"/>
                  </a:cubicBezTo>
                  <a:cubicBezTo>
                    <a:pt x="438816" y="388620"/>
                    <a:pt x="439006" y="386334"/>
                    <a:pt x="438911" y="384620"/>
                  </a:cubicBezTo>
                  <a:lnTo>
                    <a:pt x="438911" y="383762"/>
                  </a:lnTo>
                  <a:cubicBezTo>
                    <a:pt x="438530" y="382810"/>
                    <a:pt x="436435" y="382238"/>
                    <a:pt x="434149" y="382524"/>
                  </a:cubicBezTo>
                  <a:close/>
                  <a:moveTo>
                    <a:pt x="1536096" y="380809"/>
                  </a:moveTo>
                  <a:cubicBezTo>
                    <a:pt x="1533524" y="381381"/>
                    <a:pt x="1528190" y="385858"/>
                    <a:pt x="1528952" y="386620"/>
                  </a:cubicBezTo>
                  <a:cubicBezTo>
                    <a:pt x="1529714" y="387382"/>
                    <a:pt x="1531048" y="386524"/>
                    <a:pt x="1531810" y="384810"/>
                  </a:cubicBezTo>
                  <a:cubicBezTo>
                    <a:pt x="1532572" y="383096"/>
                    <a:pt x="1541430" y="386429"/>
                    <a:pt x="1545716" y="387191"/>
                  </a:cubicBezTo>
                  <a:lnTo>
                    <a:pt x="1549622" y="385953"/>
                  </a:lnTo>
                  <a:cubicBezTo>
                    <a:pt x="1550669" y="385667"/>
                    <a:pt x="1552098" y="385191"/>
                    <a:pt x="1552289" y="384524"/>
                  </a:cubicBezTo>
                  <a:lnTo>
                    <a:pt x="1552479" y="383762"/>
                  </a:lnTo>
                  <a:cubicBezTo>
                    <a:pt x="1551717" y="382810"/>
                    <a:pt x="1549622" y="381476"/>
                    <a:pt x="1547717" y="380809"/>
                  </a:cubicBezTo>
                  <a:cubicBezTo>
                    <a:pt x="1545811" y="380143"/>
                    <a:pt x="1538763" y="380333"/>
                    <a:pt x="1536096" y="380809"/>
                  </a:cubicBezTo>
                  <a:close/>
                  <a:moveTo>
                    <a:pt x="301109" y="380166"/>
                  </a:moveTo>
                  <a:cubicBezTo>
                    <a:pt x="301942" y="379357"/>
                    <a:pt x="303085" y="379095"/>
                    <a:pt x="304324" y="380333"/>
                  </a:cubicBezTo>
                  <a:cubicBezTo>
                    <a:pt x="306800" y="382809"/>
                    <a:pt x="306514" y="391763"/>
                    <a:pt x="302419" y="391763"/>
                  </a:cubicBezTo>
                  <a:cubicBezTo>
                    <a:pt x="298418" y="391763"/>
                    <a:pt x="292798" y="389096"/>
                    <a:pt x="295275" y="388238"/>
                  </a:cubicBezTo>
                  <a:cubicBezTo>
                    <a:pt x="297751" y="387381"/>
                    <a:pt x="299752" y="385191"/>
                    <a:pt x="299752" y="383285"/>
                  </a:cubicBezTo>
                  <a:cubicBezTo>
                    <a:pt x="299752" y="382333"/>
                    <a:pt x="300276" y="380976"/>
                    <a:pt x="301109" y="380166"/>
                  </a:cubicBezTo>
                  <a:close/>
                  <a:moveTo>
                    <a:pt x="535495" y="378809"/>
                  </a:moveTo>
                  <a:cubicBezTo>
                    <a:pt x="534733" y="376428"/>
                    <a:pt x="529303" y="378333"/>
                    <a:pt x="530446" y="378905"/>
                  </a:cubicBezTo>
                  <a:cubicBezTo>
                    <a:pt x="531590" y="379476"/>
                    <a:pt x="530351" y="380429"/>
                    <a:pt x="527875" y="381000"/>
                  </a:cubicBezTo>
                  <a:cubicBezTo>
                    <a:pt x="525303" y="381571"/>
                    <a:pt x="518731" y="379571"/>
                    <a:pt x="517493" y="380333"/>
                  </a:cubicBezTo>
                  <a:cubicBezTo>
                    <a:pt x="516159" y="381095"/>
                    <a:pt x="512349" y="380047"/>
                    <a:pt x="512063" y="380524"/>
                  </a:cubicBezTo>
                  <a:cubicBezTo>
                    <a:pt x="511777" y="381000"/>
                    <a:pt x="512825" y="382810"/>
                    <a:pt x="514730" y="383476"/>
                  </a:cubicBezTo>
                  <a:lnTo>
                    <a:pt x="516540" y="383762"/>
                  </a:lnTo>
                  <a:lnTo>
                    <a:pt x="518064" y="384048"/>
                  </a:lnTo>
                  <a:cubicBezTo>
                    <a:pt x="519207" y="383953"/>
                    <a:pt x="520921" y="385572"/>
                    <a:pt x="521874" y="387572"/>
                  </a:cubicBezTo>
                  <a:cubicBezTo>
                    <a:pt x="522826" y="389668"/>
                    <a:pt x="526637" y="394811"/>
                    <a:pt x="527779" y="393954"/>
                  </a:cubicBezTo>
                  <a:cubicBezTo>
                    <a:pt x="529018" y="393097"/>
                    <a:pt x="530446" y="390239"/>
                    <a:pt x="528827" y="389191"/>
                  </a:cubicBezTo>
                  <a:lnTo>
                    <a:pt x="527970" y="388048"/>
                  </a:lnTo>
                  <a:lnTo>
                    <a:pt x="527303" y="387096"/>
                  </a:lnTo>
                  <a:cubicBezTo>
                    <a:pt x="527208" y="385667"/>
                    <a:pt x="527875" y="384524"/>
                    <a:pt x="528827" y="384429"/>
                  </a:cubicBezTo>
                  <a:cubicBezTo>
                    <a:pt x="529780" y="384334"/>
                    <a:pt x="532161" y="384429"/>
                    <a:pt x="533114" y="383953"/>
                  </a:cubicBezTo>
                  <a:cubicBezTo>
                    <a:pt x="534066" y="383381"/>
                    <a:pt x="536257" y="381095"/>
                    <a:pt x="535495" y="378809"/>
                  </a:cubicBezTo>
                  <a:close/>
                  <a:moveTo>
                    <a:pt x="1780222" y="378333"/>
                  </a:moveTo>
                  <a:cubicBezTo>
                    <a:pt x="1778126" y="377952"/>
                    <a:pt x="1774507" y="378142"/>
                    <a:pt x="1772221" y="378714"/>
                  </a:cubicBezTo>
                  <a:cubicBezTo>
                    <a:pt x="1769935" y="379286"/>
                    <a:pt x="1764220" y="381857"/>
                    <a:pt x="1764696" y="383096"/>
                  </a:cubicBezTo>
                  <a:cubicBezTo>
                    <a:pt x="1765077" y="384334"/>
                    <a:pt x="1758600" y="388239"/>
                    <a:pt x="1756123" y="388239"/>
                  </a:cubicBezTo>
                  <a:cubicBezTo>
                    <a:pt x="1753552" y="388239"/>
                    <a:pt x="1751456" y="388430"/>
                    <a:pt x="1751456" y="388620"/>
                  </a:cubicBezTo>
                  <a:cubicBezTo>
                    <a:pt x="1751456" y="388811"/>
                    <a:pt x="1752504" y="389763"/>
                    <a:pt x="1753933" y="390239"/>
                  </a:cubicBezTo>
                  <a:cubicBezTo>
                    <a:pt x="1755361" y="390715"/>
                    <a:pt x="1760029" y="391192"/>
                    <a:pt x="1760886" y="390811"/>
                  </a:cubicBezTo>
                  <a:cubicBezTo>
                    <a:pt x="1761839" y="390430"/>
                    <a:pt x="1766315" y="391096"/>
                    <a:pt x="1768792" y="392144"/>
                  </a:cubicBezTo>
                  <a:lnTo>
                    <a:pt x="1770602" y="391763"/>
                  </a:lnTo>
                  <a:lnTo>
                    <a:pt x="1775173" y="390811"/>
                  </a:lnTo>
                  <a:cubicBezTo>
                    <a:pt x="1779841" y="388906"/>
                    <a:pt x="1785461" y="386620"/>
                    <a:pt x="1787556" y="385572"/>
                  </a:cubicBezTo>
                  <a:lnTo>
                    <a:pt x="1790223" y="387096"/>
                  </a:lnTo>
                  <a:cubicBezTo>
                    <a:pt x="1790985" y="387572"/>
                    <a:pt x="1794223" y="385191"/>
                    <a:pt x="1796414" y="384143"/>
                  </a:cubicBezTo>
                  <a:cubicBezTo>
                    <a:pt x="1796510" y="384143"/>
                    <a:pt x="1796986" y="384715"/>
                    <a:pt x="1797272" y="384810"/>
                  </a:cubicBezTo>
                  <a:lnTo>
                    <a:pt x="1803082" y="387096"/>
                  </a:lnTo>
                  <a:cubicBezTo>
                    <a:pt x="1804511" y="383000"/>
                    <a:pt x="1804415" y="379571"/>
                    <a:pt x="1802796" y="379571"/>
                  </a:cubicBezTo>
                  <a:cubicBezTo>
                    <a:pt x="1801177" y="379571"/>
                    <a:pt x="1792033" y="379666"/>
                    <a:pt x="1785365" y="379571"/>
                  </a:cubicBezTo>
                  <a:lnTo>
                    <a:pt x="1782127" y="378809"/>
                  </a:lnTo>
                  <a:close/>
                  <a:moveTo>
                    <a:pt x="2066257" y="376523"/>
                  </a:moveTo>
                  <a:cubicBezTo>
                    <a:pt x="2064829" y="377285"/>
                    <a:pt x="2059209" y="379666"/>
                    <a:pt x="2058638" y="378809"/>
                  </a:cubicBezTo>
                  <a:cubicBezTo>
                    <a:pt x="2058066" y="377952"/>
                    <a:pt x="2055304" y="376047"/>
                    <a:pt x="2054637" y="377666"/>
                  </a:cubicBezTo>
                  <a:cubicBezTo>
                    <a:pt x="2053875" y="379286"/>
                    <a:pt x="2059685" y="383381"/>
                    <a:pt x="2062162" y="385000"/>
                  </a:cubicBezTo>
                  <a:cubicBezTo>
                    <a:pt x="2064448" y="386524"/>
                    <a:pt x="2072544" y="389001"/>
                    <a:pt x="2073497" y="387858"/>
                  </a:cubicBezTo>
                  <a:cubicBezTo>
                    <a:pt x="2074354" y="386715"/>
                    <a:pt x="2074163" y="384143"/>
                    <a:pt x="2073020" y="382238"/>
                  </a:cubicBezTo>
                  <a:cubicBezTo>
                    <a:pt x="2071877" y="380333"/>
                    <a:pt x="2067686" y="375666"/>
                    <a:pt x="2066257" y="376523"/>
                  </a:cubicBezTo>
                  <a:close/>
                  <a:moveTo>
                    <a:pt x="1251965" y="376523"/>
                  </a:moveTo>
                  <a:cubicBezTo>
                    <a:pt x="1250251" y="377285"/>
                    <a:pt x="1246822" y="377095"/>
                    <a:pt x="1245584" y="376618"/>
                  </a:cubicBezTo>
                  <a:cubicBezTo>
                    <a:pt x="1244345" y="376142"/>
                    <a:pt x="1239773" y="378523"/>
                    <a:pt x="1238059" y="379000"/>
                  </a:cubicBezTo>
                  <a:lnTo>
                    <a:pt x="1237106" y="379857"/>
                  </a:lnTo>
                  <a:lnTo>
                    <a:pt x="1236249" y="380619"/>
                  </a:lnTo>
                  <a:cubicBezTo>
                    <a:pt x="1235963" y="382048"/>
                    <a:pt x="1236440" y="383381"/>
                    <a:pt x="1237297" y="383667"/>
                  </a:cubicBezTo>
                  <a:cubicBezTo>
                    <a:pt x="1238154" y="383953"/>
                    <a:pt x="1240631" y="384143"/>
                    <a:pt x="1242631" y="384334"/>
                  </a:cubicBezTo>
                  <a:cubicBezTo>
                    <a:pt x="1244536" y="384429"/>
                    <a:pt x="1252061" y="380047"/>
                    <a:pt x="1253108" y="378333"/>
                  </a:cubicBezTo>
                  <a:cubicBezTo>
                    <a:pt x="1254156" y="376523"/>
                    <a:pt x="1253680" y="375666"/>
                    <a:pt x="1251965" y="376523"/>
                  </a:cubicBezTo>
                  <a:close/>
                  <a:moveTo>
                    <a:pt x="602837" y="375380"/>
                  </a:moveTo>
                  <a:cubicBezTo>
                    <a:pt x="597979" y="375475"/>
                    <a:pt x="593978" y="376428"/>
                    <a:pt x="593978" y="377666"/>
                  </a:cubicBezTo>
                  <a:cubicBezTo>
                    <a:pt x="593978" y="378809"/>
                    <a:pt x="595979" y="381286"/>
                    <a:pt x="598455" y="380905"/>
                  </a:cubicBezTo>
                  <a:cubicBezTo>
                    <a:pt x="600932" y="380619"/>
                    <a:pt x="607885" y="379000"/>
                    <a:pt x="608933" y="378238"/>
                  </a:cubicBezTo>
                  <a:lnTo>
                    <a:pt x="608933" y="377571"/>
                  </a:lnTo>
                  <a:cubicBezTo>
                    <a:pt x="608933" y="376904"/>
                    <a:pt x="607790" y="375666"/>
                    <a:pt x="607028" y="375666"/>
                  </a:cubicBezTo>
                  <a:close/>
                  <a:moveTo>
                    <a:pt x="2102453" y="372618"/>
                  </a:moveTo>
                  <a:cubicBezTo>
                    <a:pt x="2098166" y="372046"/>
                    <a:pt x="2094928" y="373856"/>
                    <a:pt x="2095214" y="376618"/>
                  </a:cubicBezTo>
                  <a:lnTo>
                    <a:pt x="2096642" y="378619"/>
                  </a:lnTo>
                  <a:cubicBezTo>
                    <a:pt x="2097690" y="380143"/>
                    <a:pt x="2101881" y="381953"/>
                    <a:pt x="2102357" y="381571"/>
                  </a:cubicBezTo>
                  <a:lnTo>
                    <a:pt x="2104834" y="379666"/>
                  </a:lnTo>
                  <a:cubicBezTo>
                    <a:pt x="2107977" y="379571"/>
                    <a:pt x="2111025" y="378333"/>
                    <a:pt x="2111787" y="376904"/>
                  </a:cubicBezTo>
                  <a:lnTo>
                    <a:pt x="2111216" y="376238"/>
                  </a:lnTo>
                  <a:cubicBezTo>
                    <a:pt x="2110073" y="374999"/>
                    <a:pt x="2108168" y="373951"/>
                    <a:pt x="2106263" y="373475"/>
                  </a:cubicBezTo>
                  <a:close/>
                  <a:moveTo>
                    <a:pt x="2377440" y="371855"/>
                  </a:moveTo>
                  <a:cubicBezTo>
                    <a:pt x="2380202" y="371475"/>
                    <a:pt x="2386298" y="374523"/>
                    <a:pt x="2384584" y="377285"/>
                  </a:cubicBezTo>
                  <a:lnTo>
                    <a:pt x="2379821" y="375475"/>
                  </a:lnTo>
                  <a:lnTo>
                    <a:pt x="2377345" y="374523"/>
                  </a:lnTo>
                  <a:cubicBezTo>
                    <a:pt x="2374582" y="373475"/>
                    <a:pt x="2374678" y="372236"/>
                    <a:pt x="2377440" y="371855"/>
                  </a:cubicBezTo>
                  <a:close/>
                  <a:moveTo>
                    <a:pt x="1259014" y="371665"/>
                  </a:moveTo>
                  <a:cubicBezTo>
                    <a:pt x="1256918" y="371665"/>
                    <a:pt x="1255871" y="372713"/>
                    <a:pt x="1256632" y="373951"/>
                  </a:cubicBezTo>
                  <a:cubicBezTo>
                    <a:pt x="1257394" y="375190"/>
                    <a:pt x="1260061" y="378714"/>
                    <a:pt x="1261776" y="379571"/>
                  </a:cubicBezTo>
                  <a:lnTo>
                    <a:pt x="1263586" y="379571"/>
                  </a:lnTo>
                  <a:lnTo>
                    <a:pt x="1264348" y="379571"/>
                  </a:lnTo>
                  <a:cubicBezTo>
                    <a:pt x="1265300" y="378905"/>
                    <a:pt x="1266634" y="377380"/>
                    <a:pt x="1267396" y="376142"/>
                  </a:cubicBezTo>
                  <a:cubicBezTo>
                    <a:pt x="1268253" y="375095"/>
                    <a:pt x="1261109" y="371665"/>
                    <a:pt x="1259014" y="371665"/>
                  </a:cubicBezTo>
                  <a:close/>
                  <a:moveTo>
                    <a:pt x="1755647" y="369761"/>
                  </a:moveTo>
                  <a:cubicBezTo>
                    <a:pt x="1755552" y="369856"/>
                    <a:pt x="1754409" y="370618"/>
                    <a:pt x="1753076" y="371570"/>
                  </a:cubicBezTo>
                  <a:cubicBezTo>
                    <a:pt x="1751837" y="372523"/>
                    <a:pt x="1748980" y="374999"/>
                    <a:pt x="1749265" y="375285"/>
                  </a:cubicBezTo>
                  <a:lnTo>
                    <a:pt x="1749647" y="375285"/>
                  </a:lnTo>
                  <a:cubicBezTo>
                    <a:pt x="1753361" y="375666"/>
                    <a:pt x="1760315" y="374047"/>
                    <a:pt x="1754123" y="380429"/>
                  </a:cubicBezTo>
                  <a:lnTo>
                    <a:pt x="1753838" y="380809"/>
                  </a:lnTo>
                  <a:cubicBezTo>
                    <a:pt x="1755647" y="382619"/>
                    <a:pt x="1758314" y="383000"/>
                    <a:pt x="1759838" y="381667"/>
                  </a:cubicBezTo>
                  <a:cubicBezTo>
                    <a:pt x="1761362" y="380333"/>
                    <a:pt x="1759076" y="374237"/>
                    <a:pt x="1757552" y="372046"/>
                  </a:cubicBezTo>
                  <a:lnTo>
                    <a:pt x="1755933" y="370141"/>
                  </a:lnTo>
                  <a:close/>
                  <a:moveTo>
                    <a:pt x="2286186" y="369288"/>
                  </a:moveTo>
                  <a:lnTo>
                    <a:pt x="2285333" y="369951"/>
                  </a:lnTo>
                  <a:lnTo>
                    <a:pt x="2283332" y="371570"/>
                  </a:lnTo>
                  <a:lnTo>
                    <a:pt x="2281875" y="372369"/>
                  </a:lnTo>
                  <a:lnTo>
                    <a:pt x="2273045" y="372046"/>
                  </a:lnTo>
                  <a:lnTo>
                    <a:pt x="2273161" y="371980"/>
                  </a:lnTo>
                  <a:close/>
                  <a:moveTo>
                    <a:pt x="1839563" y="369284"/>
                  </a:moveTo>
                  <a:cubicBezTo>
                    <a:pt x="1838419" y="368522"/>
                    <a:pt x="1834038" y="373380"/>
                    <a:pt x="1834038" y="376142"/>
                  </a:cubicBezTo>
                  <a:cubicBezTo>
                    <a:pt x="1834038" y="378905"/>
                    <a:pt x="1834990" y="380238"/>
                    <a:pt x="1836134" y="379095"/>
                  </a:cubicBezTo>
                  <a:cubicBezTo>
                    <a:pt x="1837277" y="377952"/>
                    <a:pt x="1841658" y="376333"/>
                    <a:pt x="1843658" y="377857"/>
                  </a:cubicBezTo>
                  <a:cubicBezTo>
                    <a:pt x="1845659" y="379381"/>
                    <a:pt x="1851088" y="381857"/>
                    <a:pt x="1851469" y="380238"/>
                  </a:cubicBezTo>
                  <a:cubicBezTo>
                    <a:pt x="1851850" y="378523"/>
                    <a:pt x="1847659" y="375666"/>
                    <a:pt x="1846516" y="374428"/>
                  </a:cubicBezTo>
                  <a:cubicBezTo>
                    <a:pt x="1845373" y="373189"/>
                    <a:pt x="1840706" y="370046"/>
                    <a:pt x="1839563" y="369284"/>
                  </a:cubicBezTo>
                  <a:close/>
                  <a:moveTo>
                    <a:pt x="2123122" y="367665"/>
                  </a:moveTo>
                  <a:cubicBezTo>
                    <a:pt x="2119217" y="367474"/>
                    <a:pt x="2112644" y="373666"/>
                    <a:pt x="2113978" y="376714"/>
                  </a:cubicBezTo>
                  <a:lnTo>
                    <a:pt x="2116264" y="377380"/>
                  </a:lnTo>
                  <a:lnTo>
                    <a:pt x="2120931" y="378714"/>
                  </a:lnTo>
                  <a:cubicBezTo>
                    <a:pt x="2121693" y="375095"/>
                    <a:pt x="2125694" y="370713"/>
                    <a:pt x="2127313" y="369761"/>
                  </a:cubicBezTo>
                  <a:cubicBezTo>
                    <a:pt x="2128932" y="368808"/>
                    <a:pt x="2127027" y="367855"/>
                    <a:pt x="2123122" y="367665"/>
                  </a:cubicBezTo>
                  <a:close/>
                  <a:moveTo>
                    <a:pt x="1316164" y="367189"/>
                  </a:moveTo>
                  <a:cubicBezTo>
                    <a:pt x="1315688" y="367093"/>
                    <a:pt x="1312735" y="367855"/>
                    <a:pt x="1310354" y="368713"/>
                  </a:cubicBezTo>
                  <a:lnTo>
                    <a:pt x="1308353" y="369761"/>
                  </a:lnTo>
                  <a:lnTo>
                    <a:pt x="1304162" y="371856"/>
                  </a:lnTo>
                  <a:cubicBezTo>
                    <a:pt x="1306829" y="374904"/>
                    <a:pt x="1309496" y="376523"/>
                    <a:pt x="1310068" y="375475"/>
                  </a:cubicBezTo>
                  <a:cubicBezTo>
                    <a:pt x="1310639" y="374428"/>
                    <a:pt x="1313116" y="372332"/>
                    <a:pt x="1314735" y="370904"/>
                  </a:cubicBezTo>
                  <a:lnTo>
                    <a:pt x="1316069" y="369570"/>
                  </a:lnTo>
                  <a:lnTo>
                    <a:pt x="1316640" y="368998"/>
                  </a:lnTo>
                  <a:cubicBezTo>
                    <a:pt x="1316831" y="368141"/>
                    <a:pt x="1316640" y="367284"/>
                    <a:pt x="1316164" y="367189"/>
                  </a:cubicBezTo>
                  <a:close/>
                  <a:moveTo>
                    <a:pt x="1781365" y="366522"/>
                  </a:moveTo>
                  <a:cubicBezTo>
                    <a:pt x="1780793" y="365474"/>
                    <a:pt x="1777269" y="365855"/>
                    <a:pt x="1775173" y="366713"/>
                  </a:cubicBezTo>
                  <a:cubicBezTo>
                    <a:pt x="1773078" y="367665"/>
                    <a:pt x="1761743" y="370999"/>
                    <a:pt x="1762696" y="372142"/>
                  </a:cubicBezTo>
                  <a:cubicBezTo>
                    <a:pt x="1763648" y="373380"/>
                    <a:pt x="1766220" y="374047"/>
                    <a:pt x="1768411" y="373666"/>
                  </a:cubicBezTo>
                  <a:cubicBezTo>
                    <a:pt x="1770602" y="373285"/>
                    <a:pt x="1777460" y="373475"/>
                    <a:pt x="1779365" y="372999"/>
                  </a:cubicBezTo>
                  <a:cubicBezTo>
                    <a:pt x="1781365" y="372523"/>
                    <a:pt x="1786985" y="372428"/>
                    <a:pt x="1785651" y="371570"/>
                  </a:cubicBezTo>
                  <a:cubicBezTo>
                    <a:pt x="1784318" y="370618"/>
                    <a:pt x="1781936" y="367570"/>
                    <a:pt x="1781365" y="366522"/>
                  </a:cubicBezTo>
                  <a:close/>
                  <a:moveTo>
                    <a:pt x="1812416" y="366427"/>
                  </a:moveTo>
                  <a:cubicBezTo>
                    <a:pt x="1810226" y="367189"/>
                    <a:pt x="1802415" y="370618"/>
                    <a:pt x="1801939" y="368617"/>
                  </a:cubicBezTo>
                  <a:cubicBezTo>
                    <a:pt x="1801558" y="366617"/>
                    <a:pt x="1799939" y="366617"/>
                    <a:pt x="1798415" y="368522"/>
                  </a:cubicBezTo>
                  <a:cubicBezTo>
                    <a:pt x="1796890" y="370427"/>
                    <a:pt x="1802701" y="374237"/>
                    <a:pt x="1803177" y="374332"/>
                  </a:cubicBezTo>
                  <a:cubicBezTo>
                    <a:pt x="1803653" y="374332"/>
                    <a:pt x="1804796" y="373666"/>
                    <a:pt x="1804606" y="372713"/>
                  </a:cubicBezTo>
                  <a:lnTo>
                    <a:pt x="1805082" y="372428"/>
                  </a:lnTo>
                  <a:cubicBezTo>
                    <a:pt x="1805939" y="371856"/>
                    <a:pt x="1807178" y="371570"/>
                    <a:pt x="1808321" y="371284"/>
                  </a:cubicBezTo>
                  <a:lnTo>
                    <a:pt x="1809178" y="371094"/>
                  </a:lnTo>
                  <a:cubicBezTo>
                    <a:pt x="1810130" y="371094"/>
                    <a:pt x="1811750" y="370522"/>
                    <a:pt x="1812702" y="369761"/>
                  </a:cubicBezTo>
                  <a:lnTo>
                    <a:pt x="1812607" y="368998"/>
                  </a:lnTo>
                  <a:close/>
                  <a:moveTo>
                    <a:pt x="319373" y="365188"/>
                  </a:moveTo>
                  <a:cubicBezTo>
                    <a:pt x="320230" y="364140"/>
                    <a:pt x="324802" y="367474"/>
                    <a:pt x="326040" y="368712"/>
                  </a:cubicBezTo>
                  <a:cubicBezTo>
                    <a:pt x="327374" y="369950"/>
                    <a:pt x="332422" y="367664"/>
                    <a:pt x="333279" y="368045"/>
                  </a:cubicBezTo>
                  <a:lnTo>
                    <a:pt x="333279" y="368331"/>
                  </a:lnTo>
                  <a:cubicBezTo>
                    <a:pt x="333184" y="369284"/>
                    <a:pt x="332898" y="370903"/>
                    <a:pt x="332232" y="370998"/>
                  </a:cubicBezTo>
                  <a:lnTo>
                    <a:pt x="330136" y="371379"/>
                  </a:lnTo>
                  <a:cubicBezTo>
                    <a:pt x="328612" y="371284"/>
                    <a:pt x="325088" y="371474"/>
                    <a:pt x="322326" y="371665"/>
                  </a:cubicBezTo>
                  <a:lnTo>
                    <a:pt x="320802" y="371189"/>
                  </a:lnTo>
                  <a:lnTo>
                    <a:pt x="318992" y="370617"/>
                  </a:lnTo>
                  <a:cubicBezTo>
                    <a:pt x="317182" y="369474"/>
                    <a:pt x="316134" y="368141"/>
                    <a:pt x="316611" y="367759"/>
                  </a:cubicBezTo>
                  <a:cubicBezTo>
                    <a:pt x="317087" y="367379"/>
                    <a:pt x="318516" y="366235"/>
                    <a:pt x="319373" y="365188"/>
                  </a:cubicBezTo>
                  <a:close/>
                  <a:moveTo>
                    <a:pt x="1629346" y="364236"/>
                  </a:moveTo>
                  <a:lnTo>
                    <a:pt x="1627727" y="365665"/>
                  </a:lnTo>
                  <a:cubicBezTo>
                    <a:pt x="1627155" y="366236"/>
                    <a:pt x="1627250" y="368237"/>
                    <a:pt x="1627536" y="368332"/>
                  </a:cubicBezTo>
                  <a:cubicBezTo>
                    <a:pt x="1629441" y="368808"/>
                    <a:pt x="1633061" y="369570"/>
                    <a:pt x="1633251" y="369094"/>
                  </a:cubicBezTo>
                  <a:lnTo>
                    <a:pt x="1635442" y="365570"/>
                  </a:lnTo>
                  <a:cubicBezTo>
                    <a:pt x="1639442" y="365855"/>
                    <a:pt x="1641347" y="365665"/>
                    <a:pt x="1639728" y="365093"/>
                  </a:cubicBezTo>
                  <a:cubicBezTo>
                    <a:pt x="1638109" y="364522"/>
                    <a:pt x="1631822" y="363664"/>
                    <a:pt x="1629346" y="364236"/>
                  </a:cubicBezTo>
                  <a:close/>
                  <a:moveTo>
                    <a:pt x="2165127" y="361950"/>
                  </a:moveTo>
                  <a:cubicBezTo>
                    <a:pt x="2164651" y="361950"/>
                    <a:pt x="2160269" y="362617"/>
                    <a:pt x="2156364" y="363283"/>
                  </a:cubicBezTo>
                  <a:lnTo>
                    <a:pt x="2154078" y="362236"/>
                  </a:lnTo>
                  <a:cubicBezTo>
                    <a:pt x="2151506" y="361093"/>
                    <a:pt x="2150649" y="361379"/>
                    <a:pt x="2149411" y="362807"/>
                  </a:cubicBezTo>
                  <a:lnTo>
                    <a:pt x="2148363" y="364141"/>
                  </a:lnTo>
                  <a:cubicBezTo>
                    <a:pt x="2147601" y="365665"/>
                    <a:pt x="2145220" y="365950"/>
                    <a:pt x="2143124" y="364903"/>
                  </a:cubicBezTo>
                  <a:lnTo>
                    <a:pt x="2142934" y="365093"/>
                  </a:lnTo>
                  <a:cubicBezTo>
                    <a:pt x="2140934" y="366903"/>
                    <a:pt x="2138743" y="368808"/>
                    <a:pt x="2137981" y="371094"/>
                  </a:cubicBezTo>
                  <a:lnTo>
                    <a:pt x="2137600" y="372237"/>
                  </a:lnTo>
                  <a:cubicBezTo>
                    <a:pt x="2140076" y="374523"/>
                    <a:pt x="2142362" y="375285"/>
                    <a:pt x="2142553" y="373951"/>
                  </a:cubicBezTo>
                  <a:cubicBezTo>
                    <a:pt x="2142743" y="372618"/>
                    <a:pt x="2144934" y="370141"/>
                    <a:pt x="2146553" y="372237"/>
                  </a:cubicBezTo>
                  <a:lnTo>
                    <a:pt x="2147982" y="373571"/>
                  </a:lnTo>
                  <a:lnTo>
                    <a:pt x="2148839" y="374428"/>
                  </a:lnTo>
                  <a:cubicBezTo>
                    <a:pt x="2150268" y="374999"/>
                    <a:pt x="2152173" y="374428"/>
                    <a:pt x="2153030" y="373189"/>
                  </a:cubicBezTo>
                  <a:lnTo>
                    <a:pt x="2152935" y="372142"/>
                  </a:lnTo>
                  <a:lnTo>
                    <a:pt x="2152745" y="370522"/>
                  </a:lnTo>
                  <a:cubicBezTo>
                    <a:pt x="2151792" y="368808"/>
                    <a:pt x="2152840" y="367951"/>
                    <a:pt x="2155031" y="368617"/>
                  </a:cubicBezTo>
                  <a:lnTo>
                    <a:pt x="2155507" y="369761"/>
                  </a:lnTo>
                  <a:lnTo>
                    <a:pt x="2156555" y="372237"/>
                  </a:lnTo>
                  <a:cubicBezTo>
                    <a:pt x="2158841" y="371761"/>
                    <a:pt x="2160936" y="371761"/>
                    <a:pt x="2161317" y="372237"/>
                  </a:cubicBezTo>
                  <a:cubicBezTo>
                    <a:pt x="2161603" y="372713"/>
                    <a:pt x="2164079" y="373094"/>
                    <a:pt x="2165794" y="372713"/>
                  </a:cubicBezTo>
                  <a:cubicBezTo>
                    <a:pt x="2167508" y="372332"/>
                    <a:pt x="2172080" y="369189"/>
                    <a:pt x="2173033" y="367951"/>
                  </a:cubicBezTo>
                  <a:cubicBezTo>
                    <a:pt x="2174081" y="366617"/>
                    <a:pt x="2169223" y="363760"/>
                    <a:pt x="2168080" y="364236"/>
                  </a:cubicBezTo>
                  <a:cubicBezTo>
                    <a:pt x="2166937" y="364712"/>
                    <a:pt x="2165984" y="364617"/>
                    <a:pt x="2165984" y="364046"/>
                  </a:cubicBezTo>
                  <a:cubicBezTo>
                    <a:pt x="2165984" y="363474"/>
                    <a:pt x="2165603" y="361950"/>
                    <a:pt x="2165127" y="361950"/>
                  </a:cubicBezTo>
                  <a:close/>
                  <a:moveTo>
                    <a:pt x="810101" y="359950"/>
                  </a:moveTo>
                  <a:cubicBezTo>
                    <a:pt x="809624" y="357949"/>
                    <a:pt x="808005" y="358330"/>
                    <a:pt x="806481" y="360902"/>
                  </a:cubicBezTo>
                  <a:cubicBezTo>
                    <a:pt x="804957" y="363474"/>
                    <a:pt x="796004" y="367855"/>
                    <a:pt x="794956" y="369380"/>
                  </a:cubicBezTo>
                  <a:lnTo>
                    <a:pt x="794860" y="370904"/>
                  </a:lnTo>
                  <a:lnTo>
                    <a:pt x="794765" y="371665"/>
                  </a:lnTo>
                  <a:cubicBezTo>
                    <a:pt x="796194" y="372618"/>
                    <a:pt x="798480" y="372904"/>
                    <a:pt x="799814" y="372142"/>
                  </a:cubicBezTo>
                  <a:lnTo>
                    <a:pt x="799718" y="371665"/>
                  </a:lnTo>
                  <a:lnTo>
                    <a:pt x="799052" y="367951"/>
                  </a:lnTo>
                  <a:cubicBezTo>
                    <a:pt x="802481" y="367379"/>
                    <a:pt x="807243" y="366617"/>
                    <a:pt x="809529" y="366236"/>
                  </a:cubicBezTo>
                  <a:lnTo>
                    <a:pt x="812291" y="366903"/>
                  </a:lnTo>
                  <a:lnTo>
                    <a:pt x="815911" y="367855"/>
                  </a:lnTo>
                  <a:cubicBezTo>
                    <a:pt x="819626" y="365570"/>
                    <a:pt x="810577" y="361950"/>
                    <a:pt x="810101" y="359950"/>
                  </a:cubicBezTo>
                  <a:close/>
                  <a:moveTo>
                    <a:pt x="1766506" y="356902"/>
                  </a:moveTo>
                  <a:cubicBezTo>
                    <a:pt x="1763553" y="358807"/>
                    <a:pt x="1762601" y="361283"/>
                    <a:pt x="1764410" y="362331"/>
                  </a:cubicBezTo>
                  <a:cubicBezTo>
                    <a:pt x="1766220" y="363379"/>
                    <a:pt x="1772411" y="363283"/>
                    <a:pt x="1774126" y="362236"/>
                  </a:cubicBezTo>
                  <a:cubicBezTo>
                    <a:pt x="1775840" y="361283"/>
                    <a:pt x="1769459" y="354901"/>
                    <a:pt x="1766506" y="356902"/>
                  </a:cubicBezTo>
                  <a:close/>
                  <a:moveTo>
                    <a:pt x="2207418" y="355854"/>
                  </a:moveTo>
                  <a:cubicBezTo>
                    <a:pt x="2205132" y="354616"/>
                    <a:pt x="2203037" y="355092"/>
                    <a:pt x="2202656" y="356902"/>
                  </a:cubicBezTo>
                  <a:lnTo>
                    <a:pt x="2201798" y="357664"/>
                  </a:lnTo>
                  <a:cubicBezTo>
                    <a:pt x="2200179" y="359092"/>
                    <a:pt x="2199417" y="361093"/>
                    <a:pt x="2195321" y="358997"/>
                  </a:cubicBezTo>
                  <a:cubicBezTo>
                    <a:pt x="2191988" y="357283"/>
                    <a:pt x="2185796" y="361855"/>
                    <a:pt x="2186558" y="364522"/>
                  </a:cubicBezTo>
                  <a:lnTo>
                    <a:pt x="2187320" y="367284"/>
                  </a:lnTo>
                  <a:cubicBezTo>
                    <a:pt x="2190845" y="368237"/>
                    <a:pt x="2193797" y="368141"/>
                    <a:pt x="2193988" y="367093"/>
                  </a:cubicBezTo>
                  <a:cubicBezTo>
                    <a:pt x="2194178" y="366046"/>
                    <a:pt x="2195702" y="362807"/>
                    <a:pt x="2196845" y="362712"/>
                  </a:cubicBezTo>
                  <a:cubicBezTo>
                    <a:pt x="2197988" y="362617"/>
                    <a:pt x="2202560" y="363760"/>
                    <a:pt x="2204656" y="364807"/>
                  </a:cubicBezTo>
                  <a:lnTo>
                    <a:pt x="2205989" y="364426"/>
                  </a:lnTo>
                  <a:lnTo>
                    <a:pt x="2207323" y="364046"/>
                  </a:lnTo>
                  <a:cubicBezTo>
                    <a:pt x="2208275" y="362236"/>
                    <a:pt x="2210752" y="359569"/>
                    <a:pt x="2212847" y="358235"/>
                  </a:cubicBezTo>
                  <a:lnTo>
                    <a:pt x="2208942" y="356521"/>
                  </a:lnTo>
                  <a:close/>
                  <a:moveTo>
                    <a:pt x="573500" y="353282"/>
                  </a:moveTo>
                  <a:cubicBezTo>
                    <a:pt x="570261" y="354616"/>
                    <a:pt x="564641" y="354616"/>
                    <a:pt x="565022" y="359473"/>
                  </a:cubicBezTo>
                  <a:lnTo>
                    <a:pt x="565022" y="359855"/>
                  </a:lnTo>
                  <a:cubicBezTo>
                    <a:pt x="563689" y="360616"/>
                    <a:pt x="561974" y="360426"/>
                    <a:pt x="561212" y="359473"/>
                  </a:cubicBezTo>
                  <a:cubicBezTo>
                    <a:pt x="560450" y="358521"/>
                    <a:pt x="555116" y="357759"/>
                    <a:pt x="550735" y="359759"/>
                  </a:cubicBezTo>
                  <a:lnTo>
                    <a:pt x="547496" y="361664"/>
                  </a:lnTo>
                  <a:cubicBezTo>
                    <a:pt x="547020" y="361950"/>
                    <a:pt x="547687" y="364141"/>
                    <a:pt x="548544" y="364903"/>
                  </a:cubicBezTo>
                  <a:lnTo>
                    <a:pt x="549116" y="365379"/>
                  </a:lnTo>
                  <a:cubicBezTo>
                    <a:pt x="550830" y="365093"/>
                    <a:pt x="553592" y="364807"/>
                    <a:pt x="555307" y="364617"/>
                  </a:cubicBezTo>
                  <a:cubicBezTo>
                    <a:pt x="557021" y="364426"/>
                    <a:pt x="557879" y="369284"/>
                    <a:pt x="554354" y="368332"/>
                  </a:cubicBezTo>
                  <a:lnTo>
                    <a:pt x="551592" y="367855"/>
                  </a:lnTo>
                  <a:cubicBezTo>
                    <a:pt x="550259" y="367570"/>
                    <a:pt x="547782" y="367474"/>
                    <a:pt x="547401" y="368046"/>
                  </a:cubicBezTo>
                  <a:lnTo>
                    <a:pt x="546353" y="369665"/>
                  </a:lnTo>
                  <a:cubicBezTo>
                    <a:pt x="548258" y="370618"/>
                    <a:pt x="550163" y="371856"/>
                    <a:pt x="550544" y="372428"/>
                  </a:cubicBezTo>
                  <a:cubicBezTo>
                    <a:pt x="551020" y="372904"/>
                    <a:pt x="553592" y="375095"/>
                    <a:pt x="555402" y="376142"/>
                  </a:cubicBezTo>
                  <a:lnTo>
                    <a:pt x="557117" y="374618"/>
                  </a:lnTo>
                  <a:lnTo>
                    <a:pt x="558641" y="373285"/>
                  </a:lnTo>
                  <a:cubicBezTo>
                    <a:pt x="559403" y="370999"/>
                    <a:pt x="562451" y="367760"/>
                    <a:pt x="565308" y="366141"/>
                  </a:cubicBezTo>
                  <a:cubicBezTo>
                    <a:pt x="568166" y="364522"/>
                    <a:pt x="576833" y="360712"/>
                    <a:pt x="577881" y="361664"/>
                  </a:cubicBezTo>
                  <a:cubicBezTo>
                    <a:pt x="578929" y="362617"/>
                    <a:pt x="580262" y="365855"/>
                    <a:pt x="578643" y="366713"/>
                  </a:cubicBezTo>
                  <a:cubicBezTo>
                    <a:pt x="577024" y="367665"/>
                    <a:pt x="572928" y="370904"/>
                    <a:pt x="572452" y="372142"/>
                  </a:cubicBezTo>
                  <a:cubicBezTo>
                    <a:pt x="572071" y="373380"/>
                    <a:pt x="571309" y="377571"/>
                    <a:pt x="573118" y="377476"/>
                  </a:cubicBezTo>
                  <a:cubicBezTo>
                    <a:pt x="574928" y="377380"/>
                    <a:pt x="581405" y="374428"/>
                    <a:pt x="585406" y="372332"/>
                  </a:cubicBezTo>
                  <a:lnTo>
                    <a:pt x="585692" y="368332"/>
                  </a:lnTo>
                  <a:lnTo>
                    <a:pt x="585787" y="367665"/>
                  </a:lnTo>
                  <a:cubicBezTo>
                    <a:pt x="585692" y="366903"/>
                    <a:pt x="586263" y="365760"/>
                    <a:pt x="587025" y="364998"/>
                  </a:cubicBezTo>
                  <a:cubicBezTo>
                    <a:pt x="587787" y="364236"/>
                    <a:pt x="584168" y="362140"/>
                    <a:pt x="579024" y="362712"/>
                  </a:cubicBezTo>
                  <a:lnTo>
                    <a:pt x="580262" y="356330"/>
                  </a:lnTo>
                  <a:cubicBezTo>
                    <a:pt x="580739" y="353758"/>
                    <a:pt x="574547" y="352901"/>
                    <a:pt x="573500" y="353282"/>
                  </a:cubicBezTo>
                  <a:close/>
                  <a:moveTo>
                    <a:pt x="1917477" y="352139"/>
                  </a:moveTo>
                  <a:lnTo>
                    <a:pt x="1914715" y="352520"/>
                  </a:lnTo>
                  <a:cubicBezTo>
                    <a:pt x="1912905" y="352711"/>
                    <a:pt x="1910905" y="353568"/>
                    <a:pt x="1909571" y="354616"/>
                  </a:cubicBezTo>
                  <a:cubicBezTo>
                    <a:pt x="1908714" y="355282"/>
                    <a:pt x="1908619" y="356902"/>
                    <a:pt x="1908714" y="357949"/>
                  </a:cubicBezTo>
                  <a:cubicBezTo>
                    <a:pt x="1908714" y="358235"/>
                    <a:pt x="1911000" y="358902"/>
                    <a:pt x="1911857" y="358616"/>
                  </a:cubicBezTo>
                  <a:lnTo>
                    <a:pt x="1915953" y="357378"/>
                  </a:lnTo>
                  <a:cubicBezTo>
                    <a:pt x="1920239" y="355759"/>
                    <a:pt x="1923573" y="354139"/>
                    <a:pt x="1923478" y="353758"/>
                  </a:cubicBezTo>
                  <a:cubicBezTo>
                    <a:pt x="1923382" y="353378"/>
                    <a:pt x="1920620" y="352330"/>
                    <a:pt x="1917477" y="352139"/>
                  </a:cubicBezTo>
                  <a:close/>
                  <a:moveTo>
                    <a:pt x="1425987" y="351187"/>
                  </a:moveTo>
                  <a:cubicBezTo>
                    <a:pt x="1424654" y="354044"/>
                    <a:pt x="1423701" y="356997"/>
                    <a:pt x="1423796" y="357759"/>
                  </a:cubicBezTo>
                  <a:cubicBezTo>
                    <a:pt x="1423987" y="358616"/>
                    <a:pt x="1435226" y="357568"/>
                    <a:pt x="1438751" y="356425"/>
                  </a:cubicBezTo>
                  <a:cubicBezTo>
                    <a:pt x="1442275" y="355378"/>
                    <a:pt x="1444180" y="353758"/>
                    <a:pt x="1443037" y="352806"/>
                  </a:cubicBezTo>
                  <a:cubicBezTo>
                    <a:pt x="1441894" y="351854"/>
                    <a:pt x="1439227" y="350425"/>
                    <a:pt x="1439036" y="351187"/>
                  </a:cubicBezTo>
                  <a:cubicBezTo>
                    <a:pt x="1438846" y="351949"/>
                    <a:pt x="1435417" y="354901"/>
                    <a:pt x="1431797" y="355378"/>
                  </a:cubicBezTo>
                  <a:lnTo>
                    <a:pt x="1430369" y="354330"/>
                  </a:lnTo>
                  <a:close/>
                  <a:moveTo>
                    <a:pt x="2238755" y="350901"/>
                  </a:moveTo>
                  <a:cubicBezTo>
                    <a:pt x="2237898" y="349567"/>
                    <a:pt x="2231897" y="351282"/>
                    <a:pt x="2230564" y="351187"/>
                  </a:cubicBezTo>
                  <a:cubicBezTo>
                    <a:pt x="2229135" y="350996"/>
                    <a:pt x="2227611" y="354235"/>
                    <a:pt x="2227135" y="354806"/>
                  </a:cubicBezTo>
                  <a:cubicBezTo>
                    <a:pt x="2226659" y="355378"/>
                    <a:pt x="2222182" y="354711"/>
                    <a:pt x="2219896" y="354711"/>
                  </a:cubicBezTo>
                  <a:lnTo>
                    <a:pt x="2220182" y="357188"/>
                  </a:lnTo>
                  <a:lnTo>
                    <a:pt x="2220372" y="358712"/>
                  </a:lnTo>
                  <a:cubicBezTo>
                    <a:pt x="2221610" y="359759"/>
                    <a:pt x="2223801" y="361759"/>
                    <a:pt x="2225230" y="362998"/>
                  </a:cubicBezTo>
                  <a:cubicBezTo>
                    <a:pt x="2226563" y="364141"/>
                    <a:pt x="2234183" y="356521"/>
                    <a:pt x="2236374" y="355378"/>
                  </a:cubicBezTo>
                  <a:cubicBezTo>
                    <a:pt x="2238565" y="354235"/>
                    <a:pt x="2239613" y="352234"/>
                    <a:pt x="2238755" y="350901"/>
                  </a:cubicBezTo>
                  <a:close/>
                  <a:moveTo>
                    <a:pt x="1806892" y="350520"/>
                  </a:moveTo>
                  <a:cubicBezTo>
                    <a:pt x="1804701" y="350425"/>
                    <a:pt x="1802510" y="351854"/>
                    <a:pt x="1800224" y="352425"/>
                  </a:cubicBezTo>
                  <a:lnTo>
                    <a:pt x="1791080" y="354806"/>
                  </a:lnTo>
                  <a:cubicBezTo>
                    <a:pt x="1790223" y="359664"/>
                    <a:pt x="1788985" y="364712"/>
                    <a:pt x="1788413" y="366046"/>
                  </a:cubicBezTo>
                  <a:lnTo>
                    <a:pt x="1788128" y="367284"/>
                  </a:lnTo>
                  <a:cubicBezTo>
                    <a:pt x="1788032" y="367855"/>
                    <a:pt x="1788318" y="368808"/>
                    <a:pt x="1788890" y="369094"/>
                  </a:cubicBezTo>
                  <a:cubicBezTo>
                    <a:pt x="1789366" y="369380"/>
                    <a:pt x="1790890" y="369189"/>
                    <a:pt x="1791176" y="368808"/>
                  </a:cubicBezTo>
                  <a:lnTo>
                    <a:pt x="1792890" y="366331"/>
                  </a:lnTo>
                  <a:cubicBezTo>
                    <a:pt x="1795843" y="364331"/>
                    <a:pt x="1800319" y="360616"/>
                    <a:pt x="1802891" y="358140"/>
                  </a:cubicBezTo>
                  <a:lnTo>
                    <a:pt x="1807749" y="358426"/>
                  </a:lnTo>
                  <a:lnTo>
                    <a:pt x="1809273" y="358521"/>
                  </a:lnTo>
                  <a:cubicBezTo>
                    <a:pt x="1811369" y="355568"/>
                    <a:pt x="1811178" y="352044"/>
                    <a:pt x="1808987" y="350615"/>
                  </a:cubicBezTo>
                  <a:close/>
                  <a:moveTo>
                    <a:pt x="710216" y="348280"/>
                  </a:moveTo>
                  <a:lnTo>
                    <a:pt x="711646" y="349893"/>
                  </a:lnTo>
                  <a:lnTo>
                    <a:pt x="707385" y="348888"/>
                  </a:lnTo>
                  <a:lnTo>
                    <a:pt x="707612" y="348520"/>
                  </a:lnTo>
                  <a:close/>
                  <a:moveTo>
                    <a:pt x="783621" y="348234"/>
                  </a:moveTo>
                  <a:cubicBezTo>
                    <a:pt x="781811" y="348234"/>
                    <a:pt x="776191" y="349282"/>
                    <a:pt x="775810" y="350520"/>
                  </a:cubicBezTo>
                  <a:cubicBezTo>
                    <a:pt x="775334" y="351758"/>
                    <a:pt x="781049" y="350615"/>
                    <a:pt x="783716" y="349567"/>
                  </a:cubicBezTo>
                  <a:lnTo>
                    <a:pt x="784097" y="351377"/>
                  </a:lnTo>
                  <a:lnTo>
                    <a:pt x="784955" y="355949"/>
                  </a:lnTo>
                  <a:cubicBezTo>
                    <a:pt x="789908" y="357568"/>
                    <a:pt x="793718" y="356521"/>
                    <a:pt x="793527" y="353663"/>
                  </a:cubicBezTo>
                  <a:cubicBezTo>
                    <a:pt x="793337" y="350806"/>
                    <a:pt x="785431" y="348234"/>
                    <a:pt x="783621" y="348234"/>
                  </a:cubicBezTo>
                  <a:close/>
                  <a:moveTo>
                    <a:pt x="1964340" y="346138"/>
                  </a:moveTo>
                  <a:cubicBezTo>
                    <a:pt x="1960435" y="347377"/>
                    <a:pt x="1949481" y="349472"/>
                    <a:pt x="1949481" y="350711"/>
                  </a:cubicBezTo>
                  <a:cubicBezTo>
                    <a:pt x="1949481" y="351949"/>
                    <a:pt x="1953767" y="352425"/>
                    <a:pt x="1959101" y="351758"/>
                  </a:cubicBezTo>
                  <a:cubicBezTo>
                    <a:pt x="1964340" y="351187"/>
                    <a:pt x="1977199" y="348710"/>
                    <a:pt x="1975865" y="347663"/>
                  </a:cubicBezTo>
                  <a:cubicBezTo>
                    <a:pt x="1974627" y="346615"/>
                    <a:pt x="1968245" y="344996"/>
                    <a:pt x="1964340" y="346138"/>
                  </a:cubicBezTo>
                  <a:close/>
                  <a:moveTo>
                    <a:pt x="1842325" y="344710"/>
                  </a:moveTo>
                  <a:cubicBezTo>
                    <a:pt x="1841848" y="344710"/>
                    <a:pt x="1840991" y="346043"/>
                    <a:pt x="1840420" y="347281"/>
                  </a:cubicBezTo>
                  <a:cubicBezTo>
                    <a:pt x="1839848" y="348520"/>
                    <a:pt x="1840896" y="350615"/>
                    <a:pt x="1843658" y="349377"/>
                  </a:cubicBezTo>
                  <a:cubicBezTo>
                    <a:pt x="1846421" y="348139"/>
                    <a:pt x="1853850" y="348329"/>
                    <a:pt x="1853850" y="346996"/>
                  </a:cubicBezTo>
                  <a:cubicBezTo>
                    <a:pt x="1853850" y="345662"/>
                    <a:pt x="1852231" y="345567"/>
                    <a:pt x="1850326" y="346805"/>
                  </a:cubicBezTo>
                  <a:cubicBezTo>
                    <a:pt x="1848421" y="348043"/>
                    <a:pt x="1842801" y="344710"/>
                    <a:pt x="1842325" y="344710"/>
                  </a:cubicBezTo>
                  <a:close/>
                  <a:moveTo>
                    <a:pt x="270034" y="344710"/>
                  </a:moveTo>
                  <a:cubicBezTo>
                    <a:pt x="271843" y="344043"/>
                    <a:pt x="273463" y="344424"/>
                    <a:pt x="273748" y="345662"/>
                  </a:cubicBezTo>
                  <a:cubicBezTo>
                    <a:pt x="274034" y="346900"/>
                    <a:pt x="275653" y="350044"/>
                    <a:pt x="276987" y="350234"/>
                  </a:cubicBezTo>
                  <a:cubicBezTo>
                    <a:pt x="278320" y="350424"/>
                    <a:pt x="280702" y="351948"/>
                    <a:pt x="278892" y="353187"/>
                  </a:cubicBezTo>
                  <a:cubicBezTo>
                    <a:pt x="277082" y="354425"/>
                    <a:pt x="269557" y="350139"/>
                    <a:pt x="268414" y="349567"/>
                  </a:cubicBezTo>
                  <a:cubicBezTo>
                    <a:pt x="267271" y="348901"/>
                    <a:pt x="268224" y="345376"/>
                    <a:pt x="270034" y="344710"/>
                  </a:cubicBezTo>
                  <a:close/>
                  <a:moveTo>
                    <a:pt x="1818893" y="344424"/>
                  </a:moveTo>
                  <a:cubicBezTo>
                    <a:pt x="1819369" y="345948"/>
                    <a:pt x="1819369" y="349567"/>
                    <a:pt x="1817941" y="349377"/>
                  </a:cubicBezTo>
                  <a:cubicBezTo>
                    <a:pt x="1816512" y="349091"/>
                    <a:pt x="1812988" y="349948"/>
                    <a:pt x="1814417" y="352044"/>
                  </a:cubicBezTo>
                  <a:cubicBezTo>
                    <a:pt x="1815750" y="354139"/>
                    <a:pt x="1820894" y="355568"/>
                    <a:pt x="1822798" y="354901"/>
                  </a:cubicBezTo>
                  <a:cubicBezTo>
                    <a:pt x="1824704" y="354235"/>
                    <a:pt x="1830419" y="352330"/>
                    <a:pt x="1831085" y="352234"/>
                  </a:cubicBezTo>
                  <a:cubicBezTo>
                    <a:pt x="1831657" y="352139"/>
                    <a:pt x="1826228" y="346805"/>
                    <a:pt x="1823370" y="344996"/>
                  </a:cubicBezTo>
                  <a:cubicBezTo>
                    <a:pt x="1820513" y="343186"/>
                    <a:pt x="1818417" y="342900"/>
                    <a:pt x="1818893" y="344424"/>
                  </a:cubicBezTo>
                  <a:close/>
                  <a:moveTo>
                    <a:pt x="585787" y="344329"/>
                  </a:moveTo>
                  <a:cubicBezTo>
                    <a:pt x="584834" y="344519"/>
                    <a:pt x="580453" y="350330"/>
                    <a:pt x="582929" y="351758"/>
                  </a:cubicBezTo>
                  <a:cubicBezTo>
                    <a:pt x="585406" y="353187"/>
                    <a:pt x="587787" y="353282"/>
                    <a:pt x="588263" y="351854"/>
                  </a:cubicBezTo>
                  <a:cubicBezTo>
                    <a:pt x="588740" y="350425"/>
                    <a:pt x="586358" y="346710"/>
                    <a:pt x="586549" y="346138"/>
                  </a:cubicBezTo>
                  <a:cubicBezTo>
                    <a:pt x="586835" y="345662"/>
                    <a:pt x="586739" y="344233"/>
                    <a:pt x="585787" y="344329"/>
                  </a:cubicBezTo>
                  <a:close/>
                  <a:moveTo>
                    <a:pt x="2187225" y="344138"/>
                  </a:moveTo>
                  <a:lnTo>
                    <a:pt x="2186749" y="345472"/>
                  </a:lnTo>
                  <a:lnTo>
                    <a:pt x="2185511" y="348805"/>
                  </a:lnTo>
                  <a:cubicBezTo>
                    <a:pt x="2181891" y="349663"/>
                    <a:pt x="2178748" y="349091"/>
                    <a:pt x="2178653" y="347758"/>
                  </a:cubicBezTo>
                  <a:cubicBezTo>
                    <a:pt x="2178557" y="346329"/>
                    <a:pt x="2173604" y="346805"/>
                    <a:pt x="2172938" y="350330"/>
                  </a:cubicBezTo>
                  <a:lnTo>
                    <a:pt x="2174462" y="351472"/>
                  </a:lnTo>
                  <a:lnTo>
                    <a:pt x="2178462" y="354425"/>
                  </a:lnTo>
                  <a:cubicBezTo>
                    <a:pt x="2178748" y="358426"/>
                    <a:pt x="2180081" y="362521"/>
                    <a:pt x="2181510" y="362998"/>
                  </a:cubicBezTo>
                  <a:cubicBezTo>
                    <a:pt x="2182844" y="363474"/>
                    <a:pt x="2183606" y="360521"/>
                    <a:pt x="2183225" y="356521"/>
                  </a:cubicBezTo>
                  <a:lnTo>
                    <a:pt x="2184272" y="353758"/>
                  </a:lnTo>
                  <a:cubicBezTo>
                    <a:pt x="2185225" y="351091"/>
                    <a:pt x="2188178" y="348901"/>
                    <a:pt x="2190083" y="346424"/>
                  </a:cubicBezTo>
                  <a:lnTo>
                    <a:pt x="2190940" y="345281"/>
                  </a:lnTo>
                  <a:cubicBezTo>
                    <a:pt x="2191416" y="343757"/>
                    <a:pt x="2189797" y="343281"/>
                    <a:pt x="2187225" y="344138"/>
                  </a:cubicBezTo>
                  <a:close/>
                  <a:moveTo>
                    <a:pt x="961739" y="343662"/>
                  </a:moveTo>
                  <a:cubicBezTo>
                    <a:pt x="960310" y="344710"/>
                    <a:pt x="957262" y="347377"/>
                    <a:pt x="957738" y="347663"/>
                  </a:cubicBezTo>
                  <a:cubicBezTo>
                    <a:pt x="958119" y="347948"/>
                    <a:pt x="961643" y="348424"/>
                    <a:pt x="964501" y="348710"/>
                  </a:cubicBezTo>
                  <a:lnTo>
                    <a:pt x="969358" y="352806"/>
                  </a:lnTo>
                  <a:lnTo>
                    <a:pt x="970502" y="353758"/>
                  </a:lnTo>
                  <a:cubicBezTo>
                    <a:pt x="972502" y="354235"/>
                    <a:pt x="974216" y="354521"/>
                    <a:pt x="974502" y="354235"/>
                  </a:cubicBezTo>
                  <a:cubicBezTo>
                    <a:pt x="974597" y="354139"/>
                    <a:pt x="970025" y="347948"/>
                    <a:pt x="968025" y="345757"/>
                  </a:cubicBezTo>
                  <a:cubicBezTo>
                    <a:pt x="966025" y="343567"/>
                    <a:pt x="963167" y="342614"/>
                    <a:pt x="961739" y="343662"/>
                  </a:cubicBezTo>
                  <a:close/>
                  <a:moveTo>
                    <a:pt x="759142" y="342995"/>
                  </a:moveTo>
                  <a:cubicBezTo>
                    <a:pt x="758285" y="343948"/>
                    <a:pt x="755141" y="346138"/>
                    <a:pt x="753903" y="347663"/>
                  </a:cubicBezTo>
                  <a:cubicBezTo>
                    <a:pt x="752665" y="349187"/>
                    <a:pt x="749045" y="353473"/>
                    <a:pt x="749045" y="354139"/>
                  </a:cubicBezTo>
                  <a:lnTo>
                    <a:pt x="749331" y="354235"/>
                  </a:lnTo>
                  <a:cubicBezTo>
                    <a:pt x="749998" y="354521"/>
                    <a:pt x="751617" y="354616"/>
                    <a:pt x="751617" y="354425"/>
                  </a:cubicBezTo>
                  <a:lnTo>
                    <a:pt x="753617" y="349948"/>
                  </a:lnTo>
                  <a:cubicBezTo>
                    <a:pt x="757522" y="345186"/>
                    <a:pt x="759999" y="342043"/>
                    <a:pt x="759142" y="342995"/>
                  </a:cubicBezTo>
                  <a:close/>
                  <a:moveTo>
                    <a:pt x="746569" y="340328"/>
                  </a:moveTo>
                  <a:cubicBezTo>
                    <a:pt x="744092" y="340328"/>
                    <a:pt x="739901" y="346520"/>
                    <a:pt x="742568" y="347091"/>
                  </a:cubicBezTo>
                  <a:cubicBezTo>
                    <a:pt x="745235" y="347663"/>
                    <a:pt x="747902" y="346996"/>
                    <a:pt x="748569" y="345567"/>
                  </a:cubicBezTo>
                  <a:cubicBezTo>
                    <a:pt x="749236" y="344138"/>
                    <a:pt x="749141" y="340328"/>
                    <a:pt x="746569" y="340328"/>
                  </a:cubicBezTo>
                  <a:close/>
                  <a:moveTo>
                    <a:pt x="844295" y="339947"/>
                  </a:moveTo>
                  <a:cubicBezTo>
                    <a:pt x="843152" y="340042"/>
                    <a:pt x="841247" y="340423"/>
                    <a:pt x="841152" y="340995"/>
                  </a:cubicBezTo>
                  <a:cubicBezTo>
                    <a:pt x="840485" y="344329"/>
                    <a:pt x="844581" y="345281"/>
                    <a:pt x="846486" y="347472"/>
                  </a:cubicBezTo>
                  <a:lnTo>
                    <a:pt x="846772" y="347758"/>
                  </a:lnTo>
                  <a:cubicBezTo>
                    <a:pt x="847629" y="347758"/>
                    <a:pt x="851058" y="341566"/>
                    <a:pt x="854011" y="342043"/>
                  </a:cubicBezTo>
                  <a:cubicBezTo>
                    <a:pt x="856964" y="342519"/>
                    <a:pt x="856678" y="342043"/>
                    <a:pt x="853439" y="341186"/>
                  </a:cubicBezTo>
                  <a:lnTo>
                    <a:pt x="850772" y="340519"/>
                  </a:lnTo>
                  <a:cubicBezTo>
                    <a:pt x="850296" y="340423"/>
                    <a:pt x="849534" y="340709"/>
                    <a:pt x="848962" y="340709"/>
                  </a:cubicBezTo>
                  <a:cubicBezTo>
                    <a:pt x="848010" y="340805"/>
                    <a:pt x="847153" y="341090"/>
                    <a:pt x="846295" y="340900"/>
                  </a:cubicBezTo>
                  <a:cubicBezTo>
                    <a:pt x="845533" y="340805"/>
                    <a:pt x="844867" y="339852"/>
                    <a:pt x="844295" y="339947"/>
                  </a:cubicBezTo>
                  <a:close/>
                  <a:moveTo>
                    <a:pt x="1795176" y="339376"/>
                  </a:moveTo>
                  <a:cubicBezTo>
                    <a:pt x="1794128" y="338804"/>
                    <a:pt x="1788223" y="343281"/>
                    <a:pt x="1788985" y="345091"/>
                  </a:cubicBezTo>
                  <a:cubicBezTo>
                    <a:pt x="1789747" y="346996"/>
                    <a:pt x="1791366" y="347281"/>
                    <a:pt x="1792700" y="345757"/>
                  </a:cubicBezTo>
                  <a:cubicBezTo>
                    <a:pt x="1793938" y="344233"/>
                    <a:pt x="1796224" y="340042"/>
                    <a:pt x="1795176" y="339376"/>
                  </a:cubicBezTo>
                  <a:close/>
                  <a:moveTo>
                    <a:pt x="2036540" y="338995"/>
                  </a:moveTo>
                  <a:cubicBezTo>
                    <a:pt x="2034444" y="339852"/>
                    <a:pt x="2026824" y="338804"/>
                    <a:pt x="2025205" y="339566"/>
                  </a:cubicBezTo>
                  <a:lnTo>
                    <a:pt x="2024824" y="340614"/>
                  </a:lnTo>
                  <a:cubicBezTo>
                    <a:pt x="2024538" y="341281"/>
                    <a:pt x="2026157" y="343186"/>
                    <a:pt x="2027205" y="343376"/>
                  </a:cubicBezTo>
                  <a:cubicBezTo>
                    <a:pt x="2029396" y="343757"/>
                    <a:pt x="2032348" y="344138"/>
                    <a:pt x="2033968" y="343186"/>
                  </a:cubicBezTo>
                  <a:lnTo>
                    <a:pt x="2036540" y="341757"/>
                  </a:lnTo>
                  <a:cubicBezTo>
                    <a:pt x="2038635" y="339376"/>
                    <a:pt x="2038635" y="338138"/>
                    <a:pt x="2036540" y="338995"/>
                  </a:cubicBezTo>
                  <a:close/>
                  <a:moveTo>
                    <a:pt x="934687" y="338138"/>
                  </a:moveTo>
                  <a:cubicBezTo>
                    <a:pt x="931925" y="338138"/>
                    <a:pt x="930497" y="339757"/>
                    <a:pt x="931639" y="341662"/>
                  </a:cubicBezTo>
                  <a:cubicBezTo>
                    <a:pt x="932783" y="343567"/>
                    <a:pt x="939260" y="343662"/>
                    <a:pt x="941641" y="343567"/>
                  </a:cubicBezTo>
                  <a:cubicBezTo>
                    <a:pt x="944022" y="343567"/>
                    <a:pt x="937545" y="338138"/>
                    <a:pt x="934687" y="338138"/>
                  </a:cubicBezTo>
                  <a:close/>
                  <a:moveTo>
                    <a:pt x="1040415" y="337471"/>
                  </a:moveTo>
                  <a:cubicBezTo>
                    <a:pt x="1037558" y="335661"/>
                    <a:pt x="1035367" y="336518"/>
                    <a:pt x="1035462" y="339280"/>
                  </a:cubicBezTo>
                  <a:lnTo>
                    <a:pt x="1039081" y="340423"/>
                  </a:lnTo>
                  <a:lnTo>
                    <a:pt x="1040510" y="340900"/>
                  </a:lnTo>
                  <a:cubicBezTo>
                    <a:pt x="1042130" y="341471"/>
                    <a:pt x="1045939" y="342233"/>
                    <a:pt x="1049178" y="342709"/>
                  </a:cubicBezTo>
                  <a:lnTo>
                    <a:pt x="1049845" y="340042"/>
                  </a:lnTo>
                  <a:cubicBezTo>
                    <a:pt x="1050131" y="338995"/>
                    <a:pt x="1049845" y="336995"/>
                    <a:pt x="1047464" y="338709"/>
                  </a:cubicBezTo>
                  <a:cubicBezTo>
                    <a:pt x="1045558" y="340042"/>
                    <a:pt x="1044035" y="340233"/>
                    <a:pt x="1042130" y="338804"/>
                  </a:cubicBezTo>
                  <a:close/>
                  <a:moveTo>
                    <a:pt x="2221991" y="337280"/>
                  </a:moveTo>
                  <a:cubicBezTo>
                    <a:pt x="2219896" y="337090"/>
                    <a:pt x="2214943" y="339471"/>
                    <a:pt x="2213228" y="341471"/>
                  </a:cubicBezTo>
                  <a:lnTo>
                    <a:pt x="2211704" y="343376"/>
                  </a:lnTo>
                  <a:lnTo>
                    <a:pt x="2210561" y="344900"/>
                  </a:lnTo>
                  <a:cubicBezTo>
                    <a:pt x="2208942" y="346996"/>
                    <a:pt x="2209228" y="348043"/>
                    <a:pt x="2211133" y="347281"/>
                  </a:cubicBezTo>
                  <a:lnTo>
                    <a:pt x="2212562" y="346996"/>
                  </a:lnTo>
                  <a:lnTo>
                    <a:pt x="2214467" y="346520"/>
                  </a:lnTo>
                  <a:cubicBezTo>
                    <a:pt x="2216657" y="346234"/>
                    <a:pt x="2220372" y="345567"/>
                    <a:pt x="2222753" y="344996"/>
                  </a:cubicBezTo>
                  <a:lnTo>
                    <a:pt x="2223706" y="343853"/>
                  </a:lnTo>
                  <a:lnTo>
                    <a:pt x="2224944" y="342519"/>
                  </a:lnTo>
                  <a:cubicBezTo>
                    <a:pt x="2225420" y="339852"/>
                    <a:pt x="2224087" y="337566"/>
                    <a:pt x="2221991" y="337280"/>
                  </a:cubicBezTo>
                  <a:close/>
                  <a:moveTo>
                    <a:pt x="1062894" y="336423"/>
                  </a:moveTo>
                  <a:lnTo>
                    <a:pt x="1066895" y="339280"/>
                  </a:lnTo>
                  <a:lnTo>
                    <a:pt x="1070133" y="341662"/>
                  </a:lnTo>
                  <a:cubicBezTo>
                    <a:pt x="1073943" y="337566"/>
                    <a:pt x="1066609" y="335185"/>
                    <a:pt x="1063466" y="336423"/>
                  </a:cubicBezTo>
                  <a:cubicBezTo>
                    <a:pt x="1060227" y="337661"/>
                    <a:pt x="1059941" y="337661"/>
                    <a:pt x="1062894" y="336423"/>
                  </a:cubicBezTo>
                  <a:close/>
                  <a:moveTo>
                    <a:pt x="530542" y="336232"/>
                  </a:moveTo>
                  <a:cubicBezTo>
                    <a:pt x="532066" y="336613"/>
                    <a:pt x="536924" y="337661"/>
                    <a:pt x="536924" y="338423"/>
                  </a:cubicBezTo>
                  <a:cubicBezTo>
                    <a:pt x="536924" y="339185"/>
                    <a:pt x="534923" y="341090"/>
                    <a:pt x="532542" y="342709"/>
                  </a:cubicBezTo>
                  <a:cubicBezTo>
                    <a:pt x="530161" y="344328"/>
                    <a:pt x="524446" y="349853"/>
                    <a:pt x="521874" y="349281"/>
                  </a:cubicBezTo>
                  <a:lnTo>
                    <a:pt x="521588" y="351948"/>
                  </a:lnTo>
                  <a:cubicBezTo>
                    <a:pt x="521017" y="356330"/>
                    <a:pt x="516064" y="355377"/>
                    <a:pt x="513206" y="356330"/>
                  </a:cubicBezTo>
                  <a:lnTo>
                    <a:pt x="509206" y="357663"/>
                  </a:lnTo>
                  <a:cubicBezTo>
                    <a:pt x="505015" y="360997"/>
                    <a:pt x="500919" y="361664"/>
                    <a:pt x="500157" y="359092"/>
                  </a:cubicBezTo>
                  <a:lnTo>
                    <a:pt x="501014" y="358330"/>
                  </a:lnTo>
                  <a:lnTo>
                    <a:pt x="506158" y="353949"/>
                  </a:lnTo>
                  <a:cubicBezTo>
                    <a:pt x="501872" y="351377"/>
                    <a:pt x="499681" y="349091"/>
                    <a:pt x="501205" y="348805"/>
                  </a:cubicBezTo>
                  <a:cubicBezTo>
                    <a:pt x="502729" y="348519"/>
                    <a:pt x="508634" y="348138"/>
                    <a:pt x="510635" y="348329"/>
                  </a:cubicBezTo>
                  <a:cubicBezTo>
                    <a:pt x="512635" y="348424"/>
                    <a:pt x="515873" y="350710"/>
                    <a:pt x="517016" y="348615"/>
                  </a:cubicBezTo>
                  <a:lnTo>
                    <a:pt x="518731" y="347376"/>
                  </a:lnTo>
                  <a:lnTo>
                    <a:pt x="525970" y="342137"/>
                  </a:lnTo>
                  <a:cubicBezTo>
                    <a:pt x="526827" y="338613"/>
                    <a:pt x="528923" y="336042"/>
                    <a:pt x="530542" y="336232"/>
                  </a:cubicBezTo>
                  <a:close/>
                  <a:moveTo>
                    <a:pt x="340518" y="335280"/>
                  </a:moveTo>
                  <a:lnTo>
                    <a:pt x="342328" y="335280"/>
                  </a:lnTo>
                  <a:lnTo>
                    <a:pt x="344137" y="335280"/>
                  </a:lnTo>
                  <a:cubicBezTo>
                    <a:pt x="346042" y="334422"/>
                    <a:pt x="352996" y="334137"/>
                    <a:pt x="353186" y="335851"/>
                  </a:cubicBezTo>
                  <a:cubicBezTo>
                    <a:pt x="353377" y="337661"/>
                    <a:pt x="351376" y="340804"/>
                    <a:pt x="348900" y="342900"/>
                  </a:cubicBezTo>
                  <a:lnTo>
                    <a:pt x="344804" y="340137"/>
                  </a:lnTo>
                  <a:lnTo>
                    <a:pt x="341566" y="337947"/>
                  </a:lnTo>
                  <a:cubicBezTo>
                    <a:pt x="339089" y="341185"/>
                    <a:pt x="336613" y="343186"/>
                    <a:pt x="336041" y="342423"/>
                  </a:cubicBezTo>
                  <a:cubicBezTo>
                    <a:pt x="335565" y="341662"/>
                    <a:pt x="332898" y="338899"/>
                    <a:pt x="331279" y="337947"/>
                  </a:cubicBezTo>
                  <a:cubicBezTo>
                    <a:pt x="329659" y="336994"/>
                    <a:pt x="323373" y="339185"/>
                    <a:pt x="322135" y="339185"/>
                  </a:cubicBezTo>
                  <a:cubicBezTo>
                    <a:pt x="320896" y="339185"/>
                    <a:pt x="323087" y="335756"/>
                    <a:pt x="326230" y="335851"/>
                  </a:cubicBezTo>
                  <a:cubicBezTo>
                    <a:pt x="329278" y="335946"/>
                    <a:pt x="338613" y="334232"/>
                    <a:pt x="340518" y="335280"/>
                  </a:cubicBezTo>
                  <a:close/>
                  <a:moveTo>
                    <a:pt x="650271" y="334422"/>
                  </a:moveTo>
                  <a:cubicBezTo>
                    <a:pt x="650938" y="334708"/>
                    <a:pt x="651985" y="337089"/>
                    <a:pt x="650938" y="338899"/>
                  </a:cubicBezTo>
                  <a:cubicBezTo>
                    <a:pt x="649890" y="340708"/>
                    <a:pt x="657510" y="345185"/>
                    <a:pt x="658177" y="343566"/>
                  </a:cubicBezTo>
                  <a:cubicBezTo>
                    <a:pt x="658843" y="341947"/>
                    <a:pt x="662463" y="337756"/>
                    <a:pt x="664749" y="337756"/>
                  </a:cubicBezTo>
                  <a:lnTo>
                    <a:pt x="665130" y="338423"/>
                  </a:lnTo>
                  <a:cubicBezTo>
                    <a:pt x="665892" y="339756"/>
                    <a:pt x="666273" y="342328"/>
                    <a:pt x="665320" y="342994"/>
                  </a:cubicBezTo>
                  <a:lnTo>
                    <a:pt x="662177" y="345376"/>
                  </a:lnTo>
                  <a:cubicBezTo>
                    <a:pt x="662749" y="348424"/>
                    <a:pt x="662463" y="351091"/>
                    <a:pt x="661510" y="351376"/>
                  </a:cubicBezTo>
                  <a:cubicBezTo>
                    <a:pt x="660558" y="351662"/>
                    <a:pt x="657796" y="350710"/>
                    <a:pt x="657510" y="348709"/>
                  </a:cubicBezTo>
                  <a:lnTo>
                    <a:pt x="657129" y="348709"/>
                  </a:lnTo>
                  <a:cubicBezTo>
                    <a:pt x="654843" y="348614"/>
                    <a:pt x="650938" y="348614"/>
                    <a:pt x="650557" y="349472"/>
                  </a:cubicBezTo>
                  <a:lnTo>
                    <a:pt x="648747" y="353853"/>
                  </a:lnTo>
                  <a:cubicBezTo>
                    <a:pt x="643889" y="355377"/>
                    <a:pt x="639984" y="355091"/>
                    <a:pt x="639984" y="353282"/>
                  </a:cubicBezTo>
                  <a:cubicBezTo>
                    <a:pt x="639984" y="351376"/>
                    <a:pt x="638460" y="346519"/>
                    <a:pt x="636650" y="346995"/>
                  </a:cubicBezTo>
                  <a:cubicBezTo>
                    <a:pt x="634841" y="347471"/>
                    <a:pt x="629411" y="347376"/>
                    <a:pt x="627983" y="346995"/>
                  </a:cubicBezTo>
                  <a:cubicBezTo>
                    <a:pt x="626554" y="346614"/>
                    <a:pt x="622363" y="344328"/>
                    <a:pt x="622363" y="343185"/>
                  </a:cubicBezTo>
                  <a:cubicBezTo>
                    <a:pt x="622363" y="342042"/>
                    <a:pt x="618839" y="335660"/>
                    <a:pt x="617219" y="334898"/>
                  </a:cubicBezTo>
                  <a:cubicBezTo>
                    <a:pt x="615600" y="334136"/>
                    <a:pt x="616553" y="333946"/>
                    <a:pt x="619315" y="334517"/>
                  </a:cubicBezTo>
                  <a:cubicBezTo>
                    <a:pt x="622077" y="335089"/>
                    <a:pt x="629792" y="335946"/>
                    <a:pt x="629887" y="336517"/>
                  </a:cubicBezTo>
                  <a:lnTo>
                    <a:pt x="629697" y="336613"/>
                  </a:lnTo>
                  <a:lnTo>
                    <a:pt x="623982" y="339756"/>
                  </a:lnTo>
                  <a:cubicBezTo>
                    <a:pt x="626363" y="342042"/>
                    <a:pt x="629126" y="343375"/>
                    <a:pt x="630078" y="342614"/>
                  </a:cubicBezTo>
                  <a:cubicBezTo>
                    <a:pt x="631031" y="341851"/>
                    <a:pt x="634174" y="340423"/>
                    <a:pt x="634745" y="340994"/>
                  </a:cubicBezTo>
                  <a:lnTo>
                    <a:pt x="635412" y="341375"/>
                  </a:lnTo>
                  <a:cubicBezTo>
                    <a:pt x="636079" y="341661"/>
                    <a:pt x="637317" y="342137"/>
                    <a:pt x="637603" y="341851"/>
                  </a:cubicBezTo>
                  <a:lnTo>
                    <a:pt x="641508" y="339280"/>
                  </a:lnTo>
                  <a:cubicBezTo>
                    <a:pt x="645604" y="336327"/>
                    <a:pt x="649604" y="334136"/>
                    <a:pt x="650271" y="334422"/>
                  </a:cubicBezTo>
                  <a:close/>
                  <a:moveTo>
                    <a:pt x="1739740" y="334042"/>
                  </a:moveTo>
                  <a:cubicBezTo>
                    <a:pt x="1738121" y="334137"/>
                    <a:pt x="1733264" y="337947"/>
                    <a:pt x="1733264" y="339947"/>
                  </a:cubicBezTo>
                  <a:cubicBezTo>
                    <a:pt x="1733264" y="341947"/>
                    <a:pt x="1737073" y="342709"/>
                    <a:pt x="1741836" y="341662"/>
                  </a:cubicBezTo>
                  <a:cubicBezTo>
                    <a:pt x="1746503" y="340614"/>
                    <a:pt x="1756790" y="335947"/>
                    <a:pt x="1755076" y="334423"/>
                  </a:cubicBezTo>
                  <a:cubicBezTo>
                    <a:pt x="1753361" y="332899"/>
                    <a:pt x="1741360" y="333851"/>
                    <a:pt x="1739740" y="334042"/>
                  </a:cubicBezTo>
                  <a:close/>
                  <a:moveTo>
                    <a:pt x="1020793" y="333946"/>
                  </a:moveTo>
                  <a:cubicBezTo>
                    <a:pt x="1020508" y="333565"/>
                    <a:pt x="1014507" y="335947"/>
                    <a:pt x="1012316" y="337090"/>
                  </a:cubicBezTo>
                  <a:cubicBezTo>
                    <a:pt x="1010126" y="338233"/>
                    <a:pt x="1010030" y="339280"/>
                    <a:pt x="1012031" y="339566"/>
                  </a:cubicBezTo>
                  <a:cubicBezTo>
                    <a:pt x="1014031" y="339757"/>
                    <a:pt x="1012316" y="344043"/>
                    <a:pt x="1011554" y="344614"/>
                  </a:cubicBezTo>
                  <a:cubicBezTo>
                    <a:pt x="1010887" y="345091"/>
                    <a:pt x="1009649" y="348424"/>
                    <a:pt x="1010126" y="350615"/>
                  </a:cubicBezTo>
                  <a:cubicBezTo>
                    <a:pt x="1010602" y="352806"/>
                    <a:pt x="1014221" y="354044"/>
                    <a:pt x="1015269" y="353568"/>
                  </a:cubicBezTo>
                  <a:cubicBezTo>
                    <a:pt x="1016222" y="353092"/>
                    <a:pt x="1018127" y="350901"/>
                    <a:pt x="1017174" y="350139"/>
                  </a:cubicBezTo>
                  <a:cubicBezTo>
                    <a:pt x="1016222" y="349377"/>
                    <a:pt x="1014412" y="345091"/>
                    <a:pt x="1015460" y="342424"/>
                  </a:cubicBezTo>
                  <a:lnTo>
                    <a:pt x="1016507" y="340042"/>
                  </a:lnTo>
                  <a:lnTo>
                    <a:pt x="1017460" y="337947"/>
                  </a:lnTo>
                  <a:cubicBezTo>
                    <a:pt x="1019555" y="335947"/>
                    <a:pt x="1021079" y="334137"/>
                    <a:pt x="1020793" y="333946"/>
                  </a:cubicBezTo>
                  <a:close/>
                  <a:moveTo>
                    <a:pt x="2117312" y="333184"/>
                  </a:moveTo>
                  <a:cubicBezTo>
                    <a:pt x="2098833" y="338423"/>
                    <a:pt x="2098261" y="338899"/>
                    <a:pt x="2100929" y="346996"/>
                  </a:cubicBezTo>
                  <a:cubicBezTo>
                    <a:pt x="2106263" y="342424"/>
                    <a:pt x="2113597" y="340328"/>
                    <a:pt x="2117312" y="333184"/>
                  </a:cubicBezTo>
                  <a:close/>
                  <a:moveTo>
                    <a:pt x="950213" y="332899"/>
                  </a:moveTo>
                  <a:cubicBezTo>
                    <a:pt x="949451" y="332518"/>
                    <a:pt x="947165" y="333946"/>
                    <a:pt x="949737" y="337756"/>
                  </a:cubicBezTo>
                  <a:lnTo>
                    <a:pt x="949070" y="339662"/>
                  </a:lnTo>
                  <a:lnTo>
                    <a:pt x="947927" y="342424"/>
                  </a:lnTo>
                  <a:cubicBezTo>
                    <a:pt x="949832" y="344614"/>
                    <a:pt x="952690" y="345281"/>
                    <a:pt x="954118" y="343853"/>
                  </a:cubicBezTo>
                  <a:lnTo>
                    <a:pt x="953833" y="343471"/>
                  </a:lnTo>
                  <a:cubicBezTo>
                    <a:pt x="951261" y="340709"/>
                    <a:pt x="951547" y="338328"/>
                    <a:pt x="954404" y="335851"/>
                  </a:cubicBezTo>
                  <a:lnTo>
                    <a:pt x="954500" y="335756"/>
                  </a:lnTo>
                  <a:cubicBezTo>
                    <a:pt x="952976" y="334518"/>
                    <a:pt x="951070" y="333184"/>
                    <a:pt x="950213" y="332899"/>
                  </a:cubicBezTo>
                  <a:close/>
                  <a:moveTo>
                    <a:pt x="1620202" y="331851"/>
                  </a:moveTo>
                  <a:cubicBezTo>
                    <a:pt x="1619249" y="332613"/>
                    <a:pt x="1617059" y="336328"/>
                    <a:pt x="1617154" y="338518"/>
                  </a:cubicBezTo>
                  <a:cubicBezTo>
                    <a:pt x="1617344" y="340805"/>
                    <a:pt x="1626012" y="337375"/>
                    <a:pt x="1624583" y="334899"/>
                  </a:cubicBezTo>
                  <a:cubicBezTo>
                    <a:pt x="1623155" y="332422"/>
                    <a:pt x="1621154" y="331089"/>
                    <a:pt x="1620202" y="331851"/>
                  </a:cubicBezTo>
                  <a:close/>
                  <a:moveTo>
                    <a:pt x="384905" y="331565"/>
                  </a:moveTo>
                  <a:cubicBezTo>
                    <a:pt x="384238" y="333089"/>
                    <a:pt x="383571" y="337566"/>
                    <a:pt x="385381" y="337566"/>
                  </a:cubicBezTo>
                  <a:cubicBezTo>
                    <a:pt x="387191" y="337566"/>
                    <a:pt x="390906" y="339661"/>
                    <a:pt x="386143" y="342328"/>
                  </a:cubicBezTo>
                  <a:lnTo>
                    <a:pt x="383286" y="344328"/>
                  </a:lnTo>
                  <a:lnTo>
                    <a:pt x="381381" y="345662"/>
                  </a:lnTo>
                  <a:cubicBezTo>
                    <a:pt x="382809" y="347186"/>
                    <a:pt x="385381" y="349281"/>
                    <a:pt x="387191" y="350329"/>
                  </a:cubicBezTo>
                  <a:cubicBezTo>
                    <a:pt x="388905" y="351377"/>
                    <a:pt x="394620" y="352996"/>
                    <a:pt x="395192" y="350805"/>
                  </a:cubicBezTo>
                  <a:cubicBezTo>
                    <a:pt x="395763" y="348710"/>
                    <a:pt x="390334" y="344424"/>
                    <a:pt x="393001" y="344424"/>
                  </a:cubicBezTo>
                  <a:cubicBezTo>
                    <a:pt x="395668" y="344424"/>
                    <a:pt x="401574" y="345567"/>
                    <a:pt x="401193" y="346900"/>
                  </a:cubicBezTo>
                  <a:cubicBezTo>
                    <a:pt x="400907" y="348234"/>
                    <a:pt x="401955" y="352329"/>
                    <a:pt x="404431" y="351758"/>
                  </a:cubicBezTo>
                  <a:cubicBezTo>
                    <a:pt x="407003" y="351091"/>
                    <a:pt x="411956" y="348710"/>
                    <a:pt x="410622" y="347757"/>
                  </a:cubicBezTo>
                  <a:lnTo>
                    <a:pt x="410718" y="346995"/>
                  </a:lnTo>
                  <a:cubicBezTo>
                    <a:pt x="410813" y="346043"/>
                    <a:pt x="412051" y="344995"/>
                    <a:pt x="413004" y="344233"/>
                  </a:cubicBezTo>
                  <a:cubicBezTo>
                    <a:pt x="413194" y="344042"/>
                    <a:pt x="415480" y="345090"/>
                    <a:pt x="415575" y="345662"/>
                  </a:cubicBezTo>
                  <a:cubicBezTo>
                    <a:pt x="415861" y="348805"/>
                    <a:pt x="415575" y="351948"/>
                    <a:pt x="415861" y="355092"/>
                  </a:cubicBezTo>
                  <a:lnTo>
                    <a:pt x="415861" y="355663"/>
                  </a:lnTo>
                  <a:cubicBezTo>
                    <a:pt x="417290" y="356139"/>
                    <a:pt x="417099" y="359663"/>
                    <a:pt x="416623" y="360807"/>
                  </a:cubicBezTo>
                  <a:cubicBezTo>
                    <a:pt x="416147" y="361950"/>
                    <a:pt x="413194" y="360235"/>
                    <a:pt x="410146" y="356901"/>
                  </a:cubicBezTo>
                  <a:lnTo>
                    <a:pt x="402907" y="355663"/>
                  </a:lnTo>
                  <a:cubicBezTo>
                    <a:pt x="402050" y="355473"/>
                    <a:pt x="401097" y="355663"/>
                    <a:pt x="400145" y="355663"/>
                  </a:cubicBezTo>
                  <a:cubicBezTo>
                    <a:pt x="397097" y="355568"/>
                    <a:pt x="395478" y="359473"/>
                    <a:pt x="391001" y="356901"/>
                  </a:cubicBezTo>
                  <a:cubicBezTo>
                    <a:pt x="388429" y="355473"/>
                    <a:pt x="383381" y="357092"/>
                    <a:pt x="379666" y="356425"/>
                  </a:cubicBezTo>
                  <a:lnTo>
                    <a:pt x="377190" y="355949"/>
                  </a:lnTo>
                  <a:cubicBezTo>
                    <a:pt x="374808" y="354139"/>
                    <a:pt x="371284" y="352615"/>
                    <a:pt x="369284" y="352710"/>
                  </a:cubicBezTo>
                  <a:lnTo>
                    <a:pt x="367379" y="351948"/>
                  </a:lnTo>
                  <a:lnTo>
                    <a:pt x="365093" y="350996"/>
                  </a:lnTo>
                  <a:cubicBezTo>
                    <a:pt x="361473" y="350234"/>
                    <a:pt x="359092" y="351853"/>
                    <a:pt x="359854" y="354615"/>
                  </a:cubicBezTo>
                  <a:lnTo>
                    <a:pt x="360235" y="356520"/>
                  </a:lnTo>
                  <a:lnTo>
                    <a:pt x="360330" y="357187"/>
                  </a:lnTo>
                  <a:cubicBezTo>
                    <a:pt x="360235" y="357949"/>
                    <a:pt x="358806" y="358520"/>
                    <a:pt x="357187" y="358330"/>
                  </a:cubicBezTo>
                  <a:lnTo>
                    <a:pt x="356806" y="357759"/>
                  </a:lnTo>
                  <a:cubicBezTo>
                    <a:pt x="355949" y="356425"/>
                    <a:pt x="356711" y="353949"/>
                    <a:pt x="353472" y="354615"/>
                  </a:cubicBezTo>
                  <a:cubicBezTo>
                    <a:pt x="352520" y="354806"/>
                    <a:pt x="352044" y="356616"/>
                    <a:pt x="351186" y="357473"/>
                  </a:cubicBezTo>
                  <a:cubicBezTo>
                    <a:pt x="350424" y="358235"/>
                    <a:pt x="344519" y="356616"/>
                    <a:pt x="343662" y="355473"/>
                  </a:cubicBezTo>
                  <a:lnTo>
                    <a:pt x="340233" y="351091"/>
                  </a:lnTo>
                  <a:cubicBezTo>
                    <a:pt x="336708" y="350710"/>
                    <a:pt x="333660" y="351282"/>
                    <a:pt x="333470" y="352329"/>
                  </a:cubicBezTo>
                  <a:cubicBezTo>
                    <a:pt x="333279" y="353377"/>
                    <a:pt x="331851" y="356425"/>
                    <a:pt x="330898" y="356806"/>
                  </a:cubicBezTo>
                  <a:lnTo>
                    <a:pt x="330422" y="356520"/>
                  </a:lnTo>
                  <a:lnTo>
                    <a:pt x="327850" y="355568"/>
                  </a:lnTo>
                  <a:cubicBezTo>
                    <a:pt x="325183" y="354329"/>
                    <a:pt x="321468" y="352805"/>
                    <a:pt x="319563" y="352139"/>
                  </a:cubicBezTo>
                  <a:lnTo>
                    <a:pt x="317563" y="353472"/>
                  </a:lnTo>
                  <a:lnTo>
                    <a:pt x="311943" y="357282"/>
                  </a:lnTo>
                  <a:cubicBezTo>
                    <a:pt x="311372" y="353282"/>
                    <a:pt x="310610" y="351091"/>
                    <a:pt x="310324" y="352329"/>
                  </a:cubicBezTo>
                  <a:cubicBezTo>
                    <a:pt x="310038" y="353567"/>
                    <a:pt x="308038" y="356901"/>
                    <a:pt x="306705" y="356234"/>
                  </a:cubicBezTo>
                  <a:cubicBezTo>
                    <a:pt x="305371" y="355473"/>
                    <a:pt x="303466" y="352615"/>
                    <a:pt x="305276" y="351282"/>
                  </a:cubicBezTo>
                  <a:cubicBezTo>
                    <a:pt x="307086" y="349948"/>
                    <a:pt x="312039" y="346805"/>
                    <a:pt x="312515" y="347091"/>
                  </a:cubicBezTo>
                  <a:lnTo>
                    <a:pt x="313086" y="347567"/>
                  </a:lnTo>
                  <a:lnTo>
                    <a:pt x="316801" y="350996"/>
                  </a:lnTo>
                  <a:cubicBezTo>
                    <a:pt x="319563" y="348424"/>
                    <a:pt x="324135" y="347567"/>
                    <a:pt x="326993" y="348900"/>
                  </a:cubicBezTo>
                  <a:lnTo>
                    <a:pt x="330708" y="347376"/>
                  </a:lnTo>
                  <a:cubicBezTo>
                    <a:pt x="335661" y="345281"/>
                    <a:pt x="341090" y="344804"/>
                    <a:pt x="345471" y="348805"/>
                  </a:cubicBezTo>
                  <a:lnTo>
                    <a:pt x="348710" y="351758"/>
                  </a:lnTo>
                  <a:cubicBezTo>
                    <a:pt x="352901" y="350234"/>
                    <a:pt x="355187" y="348805"/>
                    <a:pt x="353853" y="348519"/>
                  </a:cubicBezTo>
                  <a:cubicBezTo>
                    <a:pt x="352520" y="348234"/>
                    <a:pt x="350901" y="346138"/>
                    <a:pt x="353663" y="344519"/>
                  </a:cubicBezTo>
                  <a:cubicBezTo>
                    <a:pt x="356425" y="342804"/>
                    <a:pt x="365855" y="347281"/>
                    <a:pt x="367474" y="347567"/>
                  </a:cubicBezTo>
                  <a:cubicBezTo>
                    <a:pt x="369093" y="347852"/>
                    <a:pt x="373665" y="346805"/>
                    <a:pt x="372903" y="344709"/>
                  </a:cubicBezTo>
                  <a:cubicBezTo>
                    <a:pt x="372141" y="342614"/>
                    <a:pt x="364045" y="340994"/>
                    <a:pt x="362140" y="339851"/>
                  </a:cubicBezTo>
                  <a:cubicBezTo>
                    <a:pt x="360330" y="338709"/>
                    <a:pt x="357473" y="334422"/>
                    <a:pt x="358140" y="333660"/>
                  </a:cubicBezTo>
                  <a:cubicBezTo>
                    <a:pt x="358806" y="332898"/>
                    <a:pt x="362045" y="331374"/>
                    <a:pt x="363378" y="332898"/>
                  </a:cubicBezTo>
                  <a:cubicBezTo>
                    <a:pt x="364712" y="334422"/>
                    <a:pt x="368712" y="337089"/>
                    <a:pt x="368903" y="335184"/>
                  </a:cubicBezTo>
                  <a:lnTo>
                    <a:pt x="369474" y="334041"/>
                  </a:lnTo>
                  <a:lnTo>
                    <a:pt x="369951" y="333089"/>
                  </a:lnTo>
                  <a:cubicBezTo>
                    <a:pt x="371094" y="332232"/>
                    <a:pt x="373570" y="332612"/>
                    <a:pt x="375380" y="333755"/>
                  </a:cubicBezTo>
                  <a:lnTo>
                    <a:pt x="373761" y="334994"/>
                  </a:lnTo>
                  <a:lnTo>
                    <a:pt x="370332" y="337756"/>
                  </a:lnTo>
                  <a:cubicBezTo>
                    <a:pt x="373189" y="338994"/>
                    <a:pt x="377094" y="338423"/>
                    <a:pt x="378999" y="336423"/>
                  </a:cubicBezTo>
                  <a:cubicBezTo>
                    <a:pt x="380904" y="334422"/>
                    <a:pt x="385572" y="330041"/>
                    <a:pt x="384905" y="331565"/>
                  </a:cubicBezTo>
                  <a:close/>
                  <a:moveTo>
                    <a:pt x="2174652" y="330708"/>
                  </a:moveTo>
                  <a:lnTo>
                    <a:pt x="2168556" y="331565"/>
                  </a:lnTo>
                  <a:lnTo>
                    <a:pt x="2166556" y="331851"/>
                  </a:lnTo>
                  <a:cubicBezTo>
                    <a:pt x="2164556" y="334994"/>
                    <a:pt x="2169509" y="336518"/>
                    <a:pt x="2171223" y="335471"/>
                  </a:cubicBezTo>
                  <a:cubicBezTo>
                    <a:pt x="2172938" y="334423"/>
                    <a:pt x="2175795" y="334328"/>
                    <a:pt x="2177605" y="335089"/>
                  </a:cubicBezTo>
                  <a:cubicBezTo>
                    <a:pt x="2179319" y="335851"/>
                    <a:pt x="2184653" y="337280"/>
                    <a:pt x="2185796" y="336899"/>
                  </a:cubicBezTo>
                  <a:lnTo>
                    <a:pt x="2186463" y="336232"/>
                  </a:lnTo>
                  <a:lnTo>
                    <a:pt x="2186844" y="335851"/>
                  </a:lnTo>
                  <a:cubicBezTo>
                    <a:pt x="2186463" y="334994"/>
                    <a:pt x="2181034" y="332708"/>
                    <a:pt x="2174652" y="330708"/>
                  </a:cubicBezTo>
                  <a:close/>
                  <a:moveTo>
                    <a:pt x="876966" y="327279"/>
                  </a:moveTo>
                  <a:cubicBezTo>
                    <a:pt x="875347" y="327660"/>
                    <a:pt x="875823" y="335756"/>
                    <a:pt x="876395" y="338804"/>
                  </a:cubicBezTo>
                  <a:cubicBezTo>
                    <a:pt x="876966" y="341852"/>
                    <a:pt x="878871" y="342900"/>
                    <a:pt x="880681" y="341186"/>
                  </a:cubicBezTo>
                  <a:cubicBezTo>
                    <a:pt x="882491" y="339471"/>
                    <a:pt x="886205" y="333851"/>
                    <a:pt x="884205" y="333661"/>
                  </a:cubicBezTo>
                  <a:cubicBezTo>
                    <a:pt x="882205" y="333470"/>
                    <a:pt x="876871" y="332041"/>
                    <a:pt x="877442" y="330994"/>
                  </a:cubicBezTo>
                  <a:cubicBezTo>
                    <a:pt x="878014" y="329946"/>
                    <a:pt x="878490" y="326803"/>
                    <a:pt x="876966" y="327279"/>
                  </a:cubicBezTo>
                  <a:close/>
                  <a:moveTo>
                    <a:pt x="2554319" y="323945"/>
                  </a:moveTo>
                  <a:lnTo>
                    <a:pt x="2557271" y="326041"/>
                  </a:lnTo>
                  <a:lnTo>
                    <a:pt x="2560414" y="328231"/>
                  </a:lnTo>
                  <a:cubicBezTo>
                    <a:pt x="2562986" y="325850"/>
                    <a:pt x="2565082" y="325469"/>
                    <a:pt x="2565082" y="327374"/>
                  </a:cubicBezTo>
                  <a:cubicBezTo>
                    <a:pt x="2565082" y="329279"/>
                    <a:pt x="2564034" y="332708"/>
                    <a:pt x="2562796" y="332518"/>
                  </a:cubicBezTo>
                  <a:cubicBezTo>
                    <a:pt x="2561557" y="332327"/>
                    <a:pt x="2558319" y="332041"/>
                    <a:pt x="2558224" y="332137"/>
                  </a:cubicBezTo>
                  <a:cubicBezTo>
                    <a:pt x="2558033" y="332232"/>
                    <a:pt x="2556033" y="332803"/>
                    <a:pt x="2554033" y="332994"/>
                  </a:cubicBezTo>
                  <a:cubicBezTo>
                    <a:pt x="2552032" y="333184"/>
                    <a:pt x="2548032" y="330232"/>
                    <a:pt x="2548032" y="329470"/>
                  </a:cubicBezTo>
                  <a:cubicBezTo>
                    <a:pt x="2548032" y="328803"/>
                    <a:pt x="2551270" y="325755"/>
                    <a:pt x="2554319" y="323945"/>
                  </a:cubicBezTo>
                  <a:close/>
                  <a:moveTo>
                    <a:pt x="680560" y="323374"/>
                  </a:moveTo>
                  <a:cubicBezTo>
                    <a:pt x="678656" y="321183"/>
                    <a:pt x="672655" y="326231"/>
                    <a:pt x="672941" y="327660"/>
                  </a:cubicBezTo>
                  <a:cubicBezTo>
                    <a:pt x="673131" y="328993"/>
                    <a:pt x="679989" y="330613"/>
                    <a:pt x="681418" y="329470"/>
                  </a:cubicBezTo>
                  <a:cubicBezTo>
                    <a:pt x="682847" y="328327"/>
                    <a:pt x="682466" y="325564"/>
                    <a:pt x="680560" y="323374"/>
                  </a:cubicBezTo>
                  <a:close/>
                  <a:moveTo>
                    <a:pt x="544258" y="322897"/>
                  </a:moveTo>
                  <a:lnTo>
                    <a:pt x="545305" y="322897"/>
                  </a:lnTo>
                  <a:lnTo>
                    <a:pt x="549115" y="322897"/>
                  </a:lnTo>
                  <a:cubicBezTo>
                    <a:pt x="550925" y="325278"/>
                    <a:pt x="550925" y="327183"/>
                    <a:pt x="549211" y="327183"/>
                  </a:cubicBezTo>
                  <a:cubicBezTo>
                    <a:pt x="547401" y="327183"/>
                    <a:pt x="542734" y="327755"/>
                    <a:pt x="542353" y="328421"/>
                  </a:cubicBezTo>
                  <a:lnTo>
                    <a:pt x="542448" y="328517"/>
                  </a:lnTo>
                  <a:lnTo>
                    <a:pt x="543877" y="329755"/>
                  </a:lnTo>
                  <a:cubicBezTo>
                    <a:pt x="545496" y="331088"/>
                    <a:pt x="545496" y="332898"/>
                    <a:pt x="543877" y="333851"/>
                  </a:cubicBezTo>
                  <a:cubicBezTo>
                    <a:pt x="542257" y="334803"/>
                    <a:pt x="538066" y="332612"/>
                    <a:pt x="539495" y="328993"/>
                  </a:cubicBezTo>
                  <a:lnTo>
                    <a:pt x="539686" y="325469"/>
                  </a:lnTo>
                  <a:lnTo>
                    <a:pt x="539686" y="323850"/>
                  </a:lnTo>
                  <a:cubicBezTo>
                    <a:pt x="541019" y="322230"/>
                    <a:pt x="543019" y="321849"/>
                    <a:pt x="544258" y="322897"/>
                  </a:cubicBezTo>
                  <a:close/>
                  <a:moveTo>
                    <a:pt x="2129027" y="322802"/>
                  </a:moveTo>
                  <a:cubicBezTo>
                    <a:pt x="2125217" y="323564"/>
                    <a:pt x="2125313" y="324612"/>
                    <a:pt x="2129313" y="325279"/>
                  </a:cubicBezTo>
                  <a:cubicBezTo>
                    <a:pt x="2133314" y="325946"/>
                    <a:pt x="2142839" y="326517"/>
                    <a:pt x="2142743" y="325183"/>
                  </a:cubicBezTo>
                  <a:cubicBezTo>
                    <a:pt x="2142553" y="323850"/>
                    <a:pt x="2132837" y="322040"/>
                    <a:pt x="2129027" y="322802"/>
                  </a:cubicBezTo>
                  <a:close/>
                  <a:moveTo>
                    <a:pt x="579109" y="322318"/>
                  </a:moveTo>
                  <a:lnTo>
                    <a:pt x="581405" y="322802"/>
                  </a:lnTo>
                  <a:lnTo>
                    <a:pt x="582453" y="323945"/>
                  </a:lnTo>
                  <a:lnTo>
                    <a:pt x="583784" y="325371"/>
                  </a:lnTo>
                  <a:lnTo>
                    <a:pt x="583978" y="325183"/>
                  </a:lnTo>
                  <a:lnTo>
                    <a:pt x="582644" y="323754"/>
                  </a:lnTo>
                  <a:lnTo>
                    <a:pt x="581596" y="322611"/>
                  </a:lnTo>
                  <a:close/>
                  <a:moveTo>
                    <a:pt x="849153" y="320897"/>
                  </a:moveTo>
                  <a:cubicBezTo>
                    <a:pt x="849058" y="321564"/>
                    <a:pt x="846581" y="322897"/>
                    <a:pt x="844676" y="323659"/>
                  </a:cubicBezTo>
                  <a:cubicBezTo>
                    <a:pt x="842771" y="324421"/>
                    <a:pt x="846105" y="329660"/>
                    <a:pt x="846200" y="331280"/>
                  </a:cubicBezTo>
                  <a:cubicBezTo>
                    <a:pt x="846295" y="332994"/>
                    <a:pt x="854297" y="337947"/>
                    <a:pt x="858868" y="340042"/>
                  </a:cubicBezTo>
                  <a:lnTo>
                    <a:pt x="863060" y="341757"/>
                  </a:lnTo>
                  <a:cubicBezTo>
                    <a:pt x="863822" y="342043"/>
                    <a:pt x="865727" y="341566"/>
                    <a:pt x="866298" y="340995"/>
                  </a:cubicBezTo>
                  <a:cubicBezTo>
                    <a:pt x="866870" y="340423"/>
                    <a:pt x="866489" y="338423"/>
                    <a:pt x="866203" y="338328"/>
                  </a:cubicBezTo>
                  <a:cubicBezTo>
                    <a:pt x="861821" y="337471"/>
                    <a:pt x="859631" y="335185"/>
                    <a:pt x="858011" y="331851"/>
                  </a:cubicBezTo>
                  <a:lnTo>
                    <a:pt x="857535" y="330898"/>
                  </a:lnTo>
                  <a:cubicBezTo>
                    <a:pt x="853916" y="330803"/>
                    <a:pt x="851915" y="329851"/>
                    <a:pt x="853058" y="328803"/>
                  </a:cubicBezTo>
                  <a:cubicBezTo>
                    <a:pt x="854297" y="327946"/>
                    <a:pt x="853344" y="322136"/>
                    <a:pt x="851915" y="321278"/>
                  </a:cubicBezTo>
                  <a:cubicBezTo>
                    <a:pt x="850487" y="320421"/>
                    <a:pt x="849248" y="320230"/>
                    <a:pt x="849153" y="320897"/>
                  </a:cubicBezTo>
                  <a:close/>
                  <a:moveTo>
                    <a:pt x="830389" y="319945"/>
                  </a:moveTo>
                  <a:cubicBezTo>
                    <a:pt x="826769" y="320040"/>
                    <a:pt x="819626" y="325374"/>
                    <a:pt x="818768" y="326041"/>
                  </a:cubicBezTo>
                  <a:cubicBezTo>
                    <a:pt x="818340" y="326374"/>
                    <a:pt x="819745" y="329374"/>
                    <a:pt x="821007" y="331970"/>
                  </a:cubicBezTo>
                  <a:lnTo>
                    <a:pt x="821016" y="331994"/>
                  </a:lnTo>
                  <a:lnTo>
                    <a:pt x="820292" y="331470"/>
                  </a:lnTo>
                  <a:lnTo>
                    <a:pt x="819721" y="330137"/>
                  </a:lnTo>
                  <a:cubicBezTo>
                    <a:pt x="818626" y="329660"/>
                    <a:pt x="818197" y="330922"/>
                    <a:pt x="818387" y="333315"/>
                  </a:cubicBezTo>
                  <a:lnTo>
                    <a:pt x="818490" y="333746"/>
                  </a:lnTo>
                  <a:lnTo>
                    <a:pt x="816292" y="335089"/>
                  </a:lnTo>
                  <a:lnTo>
                    <a:pt x="816673" y="335566"/>
                  </a:lnTo>
                  <a:lnTo>
                    <a:pt x="819054" y="338328"/>
                  </a:lnTo>
                  <a:cubicBezTo>
                    <a:pt x="817054" y="340709"/>
                    <a:pt x="814387" y="343281"/>
                    <a:pt x="813339" y="344043"/>
                  </a:cubicBezTo>
                  <a:lnTo>
                    <a:pt x="812768" y="344900"/>
                  </a:lnTo>
                  <a:lnTo>
                    <a:pt x="812101" y="345853"/>
                  </a:lnTo>
                  <a:cubicBezTo>
                    <a:pt x="811910" y="347377"/>
                    <a:pt x="813625" y="347377"/>
                    <a:pt x="816006" y="345948"/>
                  </a:cubicBezTo>
                  <a:lnTo>
                    <a:pt x="818197" y="344614"/>
                  </a:lnTo>
                  <a:lnTo>
                    <a:pt x="820768" y="343281"/>
                  </a:lnTo>
                  <a:lnTo>
                    <a:pt x="818490" y="333746"/>
                  </a:lnTo>
                  <a:lnTo>
                    <a:pt x="819721" y="332994"/>
                  </a:lnTo>
                  <a:lnTo>
                    <a:pt x="820292" y="333470"/>
                  </a:lnTo>
                  <a:lnTo>
                    <a:pt x="822388" y="335471"/>
                  </a:lnTo>
                  <a:lnTo>
                    <a:pt x="821016" y="331994"/>
                  </a:lnTo>
                  <a:lnTo>
                    <a:pt x="823055" y="333470"/>
                  </a:lnTo>
                  <a:cubicBezTo>
                    <a:pt x="824007" y="333184"/>
                    <a:pt x="825245" y="332613"/>
                    <a:pt x="825626" y="331851"/>
                  </a:cubicBezTo>
                  <a:lnTo>
                    <a:pt x="826769" y="329565"/>
                  </a:lnTo>
                  <a:cubicBezTo>
                    <a:pt x="827722" y="326993"/>
                    <a:pt x="829055" y="326993"/>
                    <a:pt x="829722" y="329470"/>
                  </a:cubicBezTo>
                  <a:lnTo>
                    <a:pt x="829246" y="331565"/>
                  </a:lnTo>
                  <a:lnTo>
                    <a:pt x="828960" y="332708"/>
                  </a:lnTo>
                  <a:cubicBezTo>
                    <a:pt x="828960" y="334042"/>
                    <a:pt x="830865" y="334899"/>
                    <a:pt x="833246" y="334613"/>
                  </a:cubicBezTo>
                  <a:lnTo>
                    <a:pt x="834008" y="333661"/>
                  </a:lnTo>
                  <a:cubicBezTo>
                    <a:pt x="835247" y="332137"/>
                    <a:pt x="836199" y="329851"/>
                    <a:pt x="835723" y="328136"/>
                  </a:cubicBezTo>
                  <a:lnTo>
                    <a:pt x="834961" y="325660"/>
                  </a:lnTo>
                  <a:cubicBezTo>
                    <a:pt x="833056" y="323279"/>
                    <a:pt x="832199" y="321088"/>
                    <a:pt x="832960" y="320897"/>
                  </a:cubicBezTo>
                  <a:cubicBezTo>
                    <a:pt x="833818" y="320707"/>
                    <a:pt x="833913" y="319849"/>
                    <a:pt x="830389" y="319945"/>
                  </a:cubicBezTo>
                  <a:close/>
                  <a:moveTo>
                    <a:pt x="2208847" y="319468"/>
                  </a:moveTo>
                  <a:cubicBezTo>
                    <a:pt x="2208561" y="319088"/>
                    <a:pt x="2204942" y="320230"/>
                    <a:pt x="2200941" y="321945"/>
                  </a:cubicBezTo>
                  <a:lnTo>
                    <a:pt x="2202179" y="323850"/>
                  </a:lnTo>
                  <a:cubicBezTo>
                    <a:pt x="2203799" y="326422"/>
                    <a:pt x="2206085" y="328803"/>
                    <a:pt x="2208371" y="331089"/>
                  </a:cubicBezTo>
                  <a:cubicBezTo>
                    <a:pt x="2208752" y="331470"/>
                    <a:pt x="2210942" y="331280"/>
                    <a:pt x="2211609" y="330803"/>
                  </a:cubicBezTo>
                  <a:cubicBezTo>
                    <a:pt x="2212276" y="330327"/>
                    <a:pt x="2212562" y="328803"/>
                    <a:pt x="2212085" y="328136"/>
                  </a:cubicBezTo>
                  <a:lnTo>
                    <a:pt x="2210561" y="325564"/>
                  </a:lnTo>
                  <a:cubicBezTo>
                    <a:pt x="2209895" y="322612"/>
                    <a:pt x="2209133" y="319849"/>
                    <a:pt x="2208847" y="319468"/>
                  </a:cubicBezTo>
                  <a:close/>
                  <a:moveTo>
                    <a:pt x="1863185" y="318992"/>
                  </a:moveTo>
                  <a:lnTo>
                    <a:pt x="1863204" y="319023"/>
                  </a:lnTo>
                  <a:lnTo>
                    <a:pt x="1859279" y="319659"/>
                  </a:lnTo>
                  <a:close/>
                  <a:moveTo>
                    <a:pt x="566452" y="317944"/>
                  </a:moveTo>
                  <a:lnTo>
                    <a:pt x="566071" y="320611"/>
                  </a:lnTo>
                  <a:lnTo>
                    <a:pt x="565576" y="324152"/>
                  </a:lnTo>
                  <a:lnTo>
                    <a:pt x="570356" y="322707"/>
                  </a:lnTo>
                  <a:lnTo>
                    <a:pt x="571214" y="321659"/>
                  </a:lnTo>
                  <a:cubicBezTo>
                    <a:pt x="573500" y="321373"/>
                    <a:pt x="575595" y="321373"/>
                    <a:pt x="575976" y="321659"/>
                  </a:cubicBezTo>
                  <a:lnTo>
                    <a:pt x="576693" y="321810"/>
                  </a:lnTo>
                  <a:lnTo>
                    <a:pt x="576072" y="318706"/>
                  </a:lnTo>
                  <a:cubicBezTo>
                    <a:pt x="576358" y="317468"/>
                    <a:pt x="569690" y="317277"/>
                    <a:pt x="566452" y="317944"/>
                  </a:cubicBezTo>
                  <a:close/>
                  <a:moveTo>
                    <a:pt x="2286285" y="317659"/>
                  </a:moveTo>
                  <a:cubicBezTo>
                    <a:pt x="2281332" y="316230"/>
                    <a:pt x="2277236" y="318611"/>
                    <a:pt x="2277236" y="320230"/>
                  </a:cubicBezTo>
                  <a:cubicBezTo>
                    <a:pt x="2277236" y="321755"/>
                    <a:pt x="2278951" y="322897"/>
                    <a:pt x="2280951" y="322707"/>
                  </a:cubicBezTo>
                  <a:cubicBezTo>
                    <a:pt x="2283047" y="322516"/>
                    <a:pt x="2288952" y="322993"/>
                    <a:pt x="2289524" y="322897"/>
                  </a:cubicBezTo>
                  <a:cubicBezTo>
                    <a:pt x="2290190" y="322802"/>
                    <a:pt x="2291714" y="321088"/>
                    <a:pt x="2291429" y="319373"/>
                  </a:cubicBezTo>
                  <a:lnTo>
                    <a:pt x="2290571" y="319088"/>
                  </a:lnTo>
                  <a:close/>
                  <a:moveTo>
                    <a:pt x="336994" y="316896"/>
                  </a:moveTo>
                  <a:cubicBezTo>
                    <a:pt x="340614" y="314515"/>
                    <a:pt x="343566" y="315086"/>
                    <a:pt x="343566" y="318039"/>
                  </a:cubicBezTo>
                  <a:cubicBezTo>
                    <a:pt x="343566" y="320992"/>
                    <a:pt x="341376" y="329183"/>
                    <a:pt x="338613" y="329183"/>
                  </a:cubicBezTo>
                  <a:cubicBezTo>
                    <a:pt x="335851" y="329183"/>
                    <a:pt x="328422" y="327945"/>
                    <a:pt x="328898" y="326421"/>
                  </a:cubicBezTo>
                  <a:cubicBezTo>
                    <a:pt x="329374" y="324897"/>
                    <a:pt x="332517" y="320992"/>
                    <a:pt x="334803" y="320897"/>
                  </a:cubicBezTo>
                  <a:lnTo>
                    <a:pt x="335184" y="320230"/>
                  </a:lnTo>
                  <a:close/>
                  <a:moveTo>
                    <a:pt x="2251900" y="316801"/>
                  </a:moveTo>
                  <a:lnTo>
                    <a:pt x="2250757" y="316897"/>
                  </a:lnTo>
                  <a:cubicBezTo>
                    <a:pt x="2249423" y="317182"/>
                    <a:pt x="2249614" y="319088"/>
                    <a:pt x="2251138" y="321088"/>
                  </a:cubicBezTo>
                  <a:lnTo>
                    <a:pt x="2247709" y="323088"/>
                  </a:lnTo>
                  <a:lnTo>
                    <a:pt x="2246661" y="323755"/>
                  </a:lnTo>
                  <a:cubicBezTo>
                    <a:pt x="2245613" y="325374"/>
                    <a:pt x="2252281" y="325469"/>
                    <a:pt x="2254948" y="325088"/>
                  </a:cubicBezTo>
                  <a:cubicBezTo>
                    <a:pt x="2257615" y="324707"/>
                    <a:pt x="2257710" y="323659"/>
                    <a:pt x="2255043" y="322802"/>
                  </a:cubicBezTo>
                  <a:lnTo>
                    <a:pt x="2255900" y="320135"/>
                  </a:lnTo>
                  <a:cubicBezTo>
                    <a:pt x="2256853" y="317087"/>
                    <a:pt x="2254948" y="316516"/>
                    <a:pt x="2251900" y="316801"/>
                  </a:cubicBezTo>
                  <a:close/>
                  <a:moveTo>
                    <a:pt x="899159" y="316325"/>
                  </a:moveTo>
                  <a:cubicBezTo>
                    <a:pt x="897159" y="315563"/>
                    <a:pt x="894016" y="320897"/>
                    <a:pt x="893349" y="323279"/>
                  </a:cubicBezTo>
                  <a:cubicBezTo>
                    <a:pt x="892778" y="325564"/>
                    <a:pt x="893254" y="326041"/>
                    <a:pt x="894492" y="324136"/>
                  </a:cubicBezTo>
                  <a:cubicBezTo>
                    <a:pt x="895730" y="322326"/>
                    <a:pt x="902874" y="319088"/>
                    <a:pt x="903731" y="317563"/>
                  </a:cubicBezTo>
                  <a:lnTo>
                    <a:pt x="900874" y="316801"/>
                  </a:lnTo>
                  <a:close/>
                  <a:moveTo>
                    <a:pt x="2586798" y="315754"/>
                  </a:moveTo>
                  <a:cubicBezTo>
                    <a:pt x="2588132" y="315944"/>
                    <a:pt x="2592418" y="317754"/>
                    <a:pt x="2593942" y="318897"/>
                  </a:cubicBezTo>
                  <a:lnTo>
                    <a:pt x="2593752" y="319564"/>
                  </a:lnTo>
                  <a:cubicBezTo>
                    <a:pt x="2592895" y="322136"/>
                    <a:pt x="2591847" y="319755"/>
                    <a:pt x="2590609" y="319564"/>
                  </a:cubicBezTo>
                  <a:lnTo>
                    <a:pt x="2589275" y="319278"/>
                  </a:lnTo>
                  <a:cubicBezTo>
                    <a:pt x="2587561" y="319564"/>
                    <a:pt x="2587179" y="322136"/>
                    <a:pt x="2587656" y="323183"/>
                  </a:cubicBezTo>
                  <a:cubicBezTo>
                    <a:pt x="2588132" y="324231"/>
                    <a:pt x="2586989" y="324993"/>
                    <a:pt x="2585275" y="324993"/>
                  </a:cubicBezTo>
                  <a:cubicBezTo>
                    <a:pt x="2583560" y="324993"/>
                    <a:pt x="2579083" y="324422"/>
                    <a:pt x="2579178" y="323755"/>
                  </a:cubicBezTo>
                  <a:lnTo>
                    <a:pt x="2579464" y="323374"/>
                  </a:lnTo>
                  <a:lnTo>
                    <a:pt x="2581179" y="320517"/>
                  </a:lnTo>
                  <a:cubicBezTo>
                    <a:pt x="2582988" y="317659"/>
                    <a:pt x="2585560" y="315564"/>
                    <a:pt x="2586798" y="315754"/>
                  </a:cubicBezTo>
                  <a:close/>
                  <a:moveTo>
                    <a:pt x="1951386" y="315278"/>
                  </a:moveTo>
                  <a:cubicBezTo>
                    <a:pt x="1951291" y="315182"/>
                    <a:pt x="1950053" y="315373"/>
                    <a:pt x="1949672" y="315658"/>
                  </a:cubicBezTo>
                  <a:lnTo>
                    <a:pt x="1947862" y="317182"/>
                  </a:lnTo>
                  <a:cubicBezTo>
                    <a:pt x="1945957" y="316611"/>
                    <a:pt x="1940528" y="315944"/>
                    <a:pt x="1935860" y="315849"/>
                  </a:cubicBezTo>
                  <a:lnTo>
                    <a:pt x="1932907" y="318897"/>
                  </a:lnTo>
                  <a:lnTo>
                    <a:pt x="1932050" y="319564"/>
                  </a:lnTo>
                  <a:cubicBezTo>
                    <a:pt x="1931193" y="320992"/>
                    <a:pt x="1932812" y="323279"/>
                    <a:pt x="1935575" y="324612"/>
                  </a:cubicBezTo>
                  <a:lnTo>
                    <a:pt x="1938051" y="324803"/>
                  </a:lnTo>
                  <a:lnTo>
                    <a:pt x="1940432" y="324993"/>
                  </a:lnTo>
                  <a:cubicBezTo>
                    <a:pt x="1943099" y="323945"/>
                    <a:pt x="1947290" y="321373"/>
                    <a:pt x="1949862" y="319183"/>
                  </a:cubicBezTo>
                  <a:lnTo>
                    <a:pt x="1951957" y="317087"/>
                  </a:lnTo>
                  <a:cubicBezTo>
                    <a:pt x="1952243" y="316801"/>
                    <a:pt x="1951672" y="315849"/>
                    <a:pt x="1951386" y="315278"/>
                  </a:cubicBezTo>
                  <a:close/>
                  <a:moveTo>
                    <a:pt x="2422779" y="314992"/>
                  </a:moveTo>
                  <a:cubicBezTo>
                    <a:pt x="2423636" y="315087"/>
                    <a:pt x="2425827" y="316611"/>
                    <a:pt x="2425636" y="317945"/>
                  </a:cubicBezTo>
                  <a:lnTo>
                    <a:pt x="2424874" y="318897"/>
                  </a:lnTo>
                  <a:lnTo>
                    <a:pt x="2424303" y="319659"/>
                  </a:lnTo>
                  <a:cubicBezTo>
                    <a:pt x="2422874" y="320040"/>
                    <a:pt x="2422874" y="320516"/>
                    <a:pt x="2424493" y="320612"/>
                  </a:cubicBezTo>
                  <a:lnTo>
                    <a:pt x="2424970" y="321183"/>
                  </a:lnTo>
                  <a:cubicBezTo>
                    <a:pt x="2425732" y="322136"/>
                    <a:pt x="2426113" y="323659"/>
                    <a:pt x="2425732" y="324612"/>
                  </a:cubicBezTo>
                  <a:lnTo>
                    <a:pt x="2424970" y="326326"/>
                  </a:lnTo>
                  <a:cubicBezTo>
                    <a:pt x="2423446" y="327850"/>
                    <a:pt x="2417731" y="320707"/>
                    <a:pt x="2418016" y="319373"/>
                  </a:cubicBezTo>
                  <a:cubicBezTo>
                    <a:pt x="2418302" y="317945"/>
                    <a:pt x="2418969" y="316516"/>
                    <a:pt x="2419445" y="316135"/>
                  </a:cubicBezTo>
                  <a:cubicBezTo>
                    <a:pt x="2419921" y="315754"/>
                    <a:pt x="2421922" y="314801"/>
                    <a:pt x="2422779" y="314992"/>
                  </a:cubicBezTo>
                  <a:close/>
                  <a:moveTo>
                    <a:pt x="2256186" y="312515"/>
                  </a:moveTo>
                  <a:cubicBezTo>
                    <a:pt x="2256662" y="313754"/>
                    <a:pt x="2260568" y="316230"/>
                    <a:pt x="2263235" y="317468"/>
                  </a:cubicBezTo>
                  <a:cubicBezTo>
                    <a:pt x="2265806" y="318706"/>
                    <a:pt x="2265521" y="314039"/>
                    <a:pt x="2261901" y="312706"/>
                  </a:cubicBezTo>
                  <a:cubicBezTo>
                    <a:pt x="2258282" y="311372"/>
                    <a:pt x="2255615" y="311277"/>
                    <a:pt x="2256186" y="312515"/>
                  </a:cubicBezTo>
                  <a:close/>
                  <a:moveTo>
                    <a:pt x="1872519" y="311944"/>
                  </a:moveTo>
                  <a:cubicBezTo>
                    <a:pt x="1870233" y="312325"/>
                    <a:pt x="1863089" y="315182"/>
                    <a:pt x="1861470" y="314896"/>
                  </a:cubicBezTo>
                  <a:cubicBezTo>
                    <a:pt x="1859851" y="314611"/>
                    <a:pt x="1857184" y="315087"/>
                    <a:pt x="1855565" y="315944"/>
                  </a:cubicBezTo>
                  <a:cubicBezTo>
                    <a:pt x="1853850" y="316801"/>
                    <a:pt x="1849469" y="319945"/>
                    <a:pt x="1848802" y="320992"/>
                  </a:cubicBezTo>
                  <a:lnTo>
                    <a:pt x="1849088" y="321755"/>
                  </a:lnTo>
                  <a:cubicBezTo>
                    <a:pt x="1849373" y="322421"/>
                    <a:pt x="1850897" y="322993"/>
                    <a:pt x="1851945" y="322993"/>
                  </a:cubicBezTo>
                  <a:lnTo>
                    <a:pt x="1855469" y="323088"/>
                  </a:lnTo>
                  <a:cubicBezTo>
                    <a:pt x="1859375" y="323088"/>
                    <a:pt x="1863280" y="322421"/>
                    <a:pt x="1864137" y="321659"/>
                  </a:cubicBezTo>
                  <a:lnTo>
                    <a:pt x="1864328" y="320897"/>
                  </a:lnTo>
                  <a:lnTo>
                    <a:pt x="1863204" y="319023"/>
                  </a:lnTo>
                  <a:lnTo>
                    <a:pt x="1869852" y="317945"/>
                  </a:lnTo>
                  <a:cubicBezTo>
                    <a:pt x="1872805" y="317468"/>
                    <a:pt x="1874710" y="311563"/>
                    <a:pt x="1872519" y="311944"/>
                  </a:cubicBezTo>
                  <a:close/>
                  <a:moveTo>
                    <a:pt x="685609" y="311182"/>
                  </a:moveTo>
                  <a:cubicBezTo>
                    <a:pt x="684370" y="310801"/>
                    <a:pt x="682180" y="311944"/>
                    <a:pt x="680656" y="312611"/>
                  </a:cubicBezTo>
                  <a:lnTo>
                    <a:pt x="678941" y="313468"/>
                  </a:lnTo>
                  <a:cubicBezTo>
                    <a:pt x="677417" y="314611"/>
                    <a:pt x="680275" y="317945"/>
                    <a:pt x="681989" y="317468"/>
                  </a:cubicBezTo>
                  <a:cubicBezTo>
                    <a:pt x="683704" y="316992"/>
                    <a:pt x="687323" y="319754"/>
                    <a:pt x="689990" y="323469"/>
                  </a:cubicBezTo>
                  <a:lnTo>
                    <a:pt x="691324" y="327088"/>
                  </a:lnTo>
                  <a:lnTo>
                    <a:pt x="692276" y="329660"/>
                  </a:lnTo>
                  <a:cubicBezTo>
                    <a:pt x="694277" y="329470"/>
                    <a:pt x="697229" y="328993"/>
                    <a:pt x="698944" y="328803"/>
                  </a:cubicBezTo>
                  <a:lnTo>
                    <a:pt x="699134" y="328231"/>
                  </a:lnTo>
                  <a:lnTo>
                    <a:pt x="699801" y="326326"/>
                  </a:lnTo>
                  <a:cubicBezTo>
                    <a:pt x="697801" y="325564"/>
                    <a:pt x="693229" y="323469"/>
                    <a:pt x="689609" y="321755"/>
                  </a:cubicBezTo>
                  <a:lnTo>
                    <a:pt x="693514" y="318230"/>
                  </a:lnTo>
                  <a:lnTo>
                    <a:pt x="694086" y="317659"/>
                  </a:lnTo>
                  <a:cubicBezTo>
                    <a:pt x="693800" y="316516"/>
                    <a:pt x="691324" y="314039"/>
                    <a:pt x="688562" y="312134"/>
                  </a:cubicBezTo>
                  <a:close/>
                  <a:moveTo>
                    <a:pt x="2206085" y="310324"/>
                  </a:moveTo>
                  <a:cubicBezTo>
                    <a:pt x="2204275" y="311182"/>
                    <a:pt x="2193226" y="312991"/>
                    <a:pt x="2190559" y="312801"/>
                  </a:cubicBezTo>
                  <a:cubicBezTo>
                    <a:pt x="2187987" y="312611"/>
                    <a:pt x="2187606" y="313849"/>
                    <a:pt x="2189702" y="315468"/>
                  </a:cubicBezTo>
                  <a:cubicBezTo>
                    <a:pt x="2191797" y="317087"/>
                    <a:pt x="2201322" y="318135"/>
                    <a:pt x="2204846" y="317563"/>
                  </a:cubicBezTo>
                  <a:cubicBezTo>
                    <a:pt x="2208371" y="316992"/>
                    <a:pt x="2207894" y="309372"/>
                    <a:pt x="2206085" y="310324"/>
                  </a:cubicBezTo>
                  <a:close/>
                  <a:moveTo>
                    <a:pt x="2439352" y="310039"/>
                  </a:moveTo>
                  <a:cubicBezTo>
                    <a:pt x="2436113" y="310610"/>
                    <a:pt x="2436209" y="311753"/>
                    <a:pt x="2439638" y="312515"/>
                  </a:cubicBezTo>
                  <a:cubicBezTo>
                    <a:pt x="2442971" y="313277"/>
                    <a:pt x="2452115" y="313849"/>
                    <a:pt x="2452020" y="312611"/>
                  </a:cubicBezTo>
                  <a:cubicBezTo>
                    <a:pt x="2451925" y="311277"/>
                    <a:pt x="2442590" y="309372"/>
                    <a:pt x="2439352" y="310039"/>
                  </a:cubicBezTo>
                  <a:close/>
                  <a:moveTo>
                    <a:pt x="807922" y="309360"/>
                  </a:moveTo>
                  <a:cubicBezTo>
                    <a:pt x="805648" y="308872"/>
                    <a:pt x="803433" y="308562"/>
                    <a:pt x="802481" y="309563"/>
                  </a:cubicBezTo>
                  <a:lnTo>
                    <a:pt x="802576" y="311277"/>
                  </a:lnTo>
                  <a:lnTo>
                    <a:pt x="802766" y="313277"/>
                  </a:lnTo>
                  <a:cubicBezTo>
                    <a:pt x="804671" y="315754"/>
                    <a:pt x="808767" y="317182"/>
                    <a:pt x="811815" y="316421"/>
                  </a:cubicBezTo>
                  <a:cubicBezTo>
                    <a:pt x="814958" y="315658"/>
                    <a:pt x="816006" y="309658"/>
                    <a:pt x="813720" y="310229"/>
                  </a:cubicBezTo>
                  <a:cubicBezTo>
                    <a:pt x="812530" y="310515"/>
                    <a:pt x="810196" y="309848"/>
                    <a:pt x="807922" y="309360"/>
                  </a:cubicBezTo>
                  <a:close/>
                  <a:moveTo>
                    <a:pt x="760570" y="309086"/>
                  </a:moveTo>
                  <a:cubicBezTo>
                    <a:pt x="760094" y="307562"/>
                    <a:pt x="758666" y="308896"/>
                    <a:pt x="757427" y="312039"/>
                  </a:cubicBezTo>
                  <a:lnTo>
                    <a:pt x="757237" y="314896"/>
                  </a:lnTo>
                  <a:cubicBezTo>
                    <a:pt x="757141" y="316801"/>
                    <a:pt x="758570" y="318802"/>
                    <a:pt x="759523" y="320612"/>
                  </a:cubicBezTo>
                  <a:cubicBezTo>
                    <a:pt x="759713" y="320992"/>
                    <a:pt x="761333" y="321183"/>
                    <a:pt x="761809" y="320897"/>
                  </a:cubicBezTo>
                  <a:cubicBezTo>
                    <a:pt x="762666" y="320421"/>
                    <a:pt x="763809" y="319373"/>
                    <a:pt x="763618" y="318802"/>
                  </a:cubicBezTo>
                  <a:cubicBezTo>
                    <a:pt x="763237" y="317563"/>
                    <a:pt x="761904" y="316611"/>
                    <a:pt x="761237" y="315468"/>
                  </a:cubicBezTo>
                  <a:lnTo>
                    <a:pt x="760952" y="314992"/>
                  </a:lnTo>
                  <a:cubicBezTo>
                    <a:pt x="761237" y="314230"/>
                    <a:pt x="762285" y="313563"/>
                    <a:pt x="763428" y="313658"/>
                  </a:cubicBezTo>
                  <a:lnTo>
                    <a:pt x="764095" y="314039"/>
                  </a:lnTo>
                  <a:cubicBezTo>
                    <a:pt x="766190" y="315182"/>
                    <a:pt x="768095" y="315468"/>
                    <a:pt x="768762" y="313182"/>
                  </a:cubicBezTo>
                  <a:lnTo>
                    <a:pt x="768953" y="312515"/>
                  </a:lnTo>
                  <a:cubicBezTo>
                    <a:pt x="767429" y="311467"/>
                    <a:pt x="761047" y="310515"/>
                    <a:pt x="760570" y="309086"/>
                  </a:cubicBezTo>
                  <a:close/>
                  <a:moveTo>
                    <a:pt x="514064" y="308229"/>
                  </a:moveTo>
                  <a:cubicBezTo>
                    <a:pt x="513016" y="309276"/>
                    <a:pt x="515207" y="310134"/>
                    <a:pt x="518922" y="310134"/>
                  </a:cubicBezTo>
                  <a:lnTo>
                    <a:pt x="521208" y="313277"/>
                  </a:lnTo>
                  <a:cubicBezTo>
                    <a:pt x="522256" y="314610"/>
                    <a:pt x="524065" y="315658"/>
                    <a:pt x="525780" y="316611"/>
                  </a:cubicBezTo>
                  <a:cubicBezTo>
                    <a:pt x="526256" y="316896"/>
                    <a:pt x="527780" y="316801"/>
                    <a:pt x="528066" y="316420"/>
                  </a:cubicBezTo>
                  <a:cubicBezTo>
                    <a:pt x="528733" y="315658"/>
                    <a:pt x="529495" y="314134"/>
                    <a:pt x="529114" y="313848"/>
                  </a:cubicBezTo>
                  <a:lnTo>
                    <a:pt x="525304" y="310705"/>
                  </a:lnTo>
                  <a:cubicBezTo>
                    <a:pt x="521017" y="307657"/>
                    <a:pt x="515112" y="307276"/>
                    <a:pt x="514064" y="308229"/>
                  </a:cubicBezTo>
                  <a:close/>
                  <a:moveTo>
                    <a:pt x="842390" y="308038"/>
                  </a:moveTo>
                  <a:lnTo>
                    <a:pt x="839914" y="308134"/>
                  </a:lnTo>
                  <a:lnTo>
                    <a:pt x="837056" y="308229"/>
                  </a:lnTo>
                  <a:cubicBezTo>
                    <a:pt x="832389" y="306991"/>
                    <a:pt x="829817" y="306896"/>
                    <a:pt x="831341" y="308134"/>
                  </a:cubicBezTo>
                  <a:cubicBezTo>
                    <a:pt x="832960" y="309181"/>
                    <a:pt x="828579" y="313182"/>
                    <a:pt x="826960" y="311563"/>
                  </a:cubicBezTo>
                  <a:cubicBezTo>
                    <a:pt x="825341" y="309943"/>
                    <a:pt x="823816" y="309467"/>
                    <a:pt x="823531" y="310515"/>
                  </a:cubicBezTo>
                  <a:lnTo>
                    <a:pt x="822959" y="311563"/>
                  </a:lnTo>
                  <a:cubicBezTo>
                    <a:pt x="821435" y="314515"/>
                    <a:pt x="822293" y="316611"/>
                    <a:pt x="825341" y="316801"/>
                  </a:cubicBezTo>
                  <a:lnTo>
                    <a:pt x="826864" y="316897"/>
                  </a:lnTo>
                  <a:cubicBezTo>
                    <a:pt x="828579" y="316516"/>
                    <a:pt x="830865" y="315849"/>
                    <a:pt x="831818" y="315468"/>
                  </a:cubicBezTo>
                  <a:cubicBezTo>
                    <a:pt x="832865" y="315087"/>
                    <a:pt x="836675" y="314420"/>
                    <a:pt x="837152" y="312611"/>
                  </a:cubicBezTo>
                  <a:lnTo>
                    <a:pt x="839914" y="312706"/>
                  </a:lnTo>
                  <a:cubicBezTo>
                    <a:pt x="841057" y="312706"/>
                    <a:pt x="842581" y="312991"/>
                    <a:pt x="843247" y="313563"/>
                  </a:cubicBezTo>
                  <a:lnTo>
                    <a:pt x="844486" y="314801"/>
                  </a:lnTo>
                  <a:cubicBezTo>
                    <a:pt x="845438" y="316421"/>
                    <a:pt x="846581" y="317563"/>
                    <a:pt x="846962" y="317373"/>
                  </a:cubicBezTo>
                  <a:cubicBezTo>
                    <a:pt x="847343" y="317182"/>
                    <a:pt x="848201" y="315087"/>
                    <a:pt x="848201" y="313277"/>
                  </a:cubicBezTo>
                  <a:cubicBezTo>
                    <a:pt x="848201" y="311467"/>
                    <a:pt x="845629" y="306705"/>
                    <a:pt x="842390" y="308038"/>
                  </a:cubicBezTo>
                  <a:close/>
                  <a:moveTo>
                    <a:pt x="2235326" y="307467"/>
                  </a:moveTo>
                  <a:cubicBezTo>
                    <a:pt x="2234945" y="306800"/>
                    <a:pt x="2229326" y="307181"/>
                    <a:pt x="2223230" y="308229"/>
                  </a:cubicBezTo>
                  <a:lnTo>
                    <a:pt x="2217800" y="309277"/>
                  </a:lnTo>
                  <a:cubicBezTo>
                    <a:pt x="2217515" y="309372"/>
                    <a:pt x="2217419" y="310610"/>
                    <a:pt x="2217610" y="311182"/>
                  </a:cubicBezTo>
                  <a:lnTo>
                    <a:pt x="2217800" y="311658"/>
                  </a:lnTo>
                  <a:cubicBezTo>
                    <a:pt x="2218562" y="311944"/>
                    <a:pt x="2220944" y="311658"/>
                    <a:pt x="2223230" y="310896"/>
                  </a:cubicBezTo>
                  <a:cubicBezTo>
                    <a:pt x="2225325" y="310229"/>
                    <a:pt x="2232850" y="311467"/>
                    <a:pt x="2233993" y="310515"/>
                  </a:cubicBezTo>
                  <a:cubicBezTo>
                    <a:pt x="2235136" y="309467"/>
                    <a:pt x="2235707" y="308134"/>
                    <a:pt x="2235326" y="307467"/>
                  </a:cubicBezTo>
                  <a:close/>
                  <a:moveTo>
                    <a:pt x="313753" y="304133"/>
                  </a:moveTo>
                  <a:lnTo>
                    <a:pt x="317753" y="304228"/>
                  </a:lnTo>
                  <a:cubicBezTo>
                    <a:pt x="319372" y="304228"/>
                    <a:pt x="322325" y="304704"/>
                    <a:pt x="322325" y="304895"/>
                  </a:cubicBezTo>
                  <a:lnTo>
                    <a:pt x="322230" y="309562"/>
                  </a:lnTo>
                  <a:cubicBezTo>
                    <a:pt x="326802" y="310515"/>
                    <a:pt x="325754" y="315944"/>
                    <a:pt x="327564" y="317563"/>
                  </a:cubicBezTo>
                  <a:cubicBezTo>
                    <a:pt x="329374" y="319182"/>
                    <a:pt x="328326" y="319945"/>
                    <a:pt x="325183" y="319278"/>
                  </a:cubicBezTo>
                  <a:cubicBezTo>
                    <a:pt x="322039" y="318611"/>
                    <a:pt x="313181" y="315563"/>
                    <a:pt x="312324" y="314325"/>
                  </a:cubicBezTo>
                  <a:lnTo>
                    <a:pt x="312705" y="313944"/>
                  </a:lnTo>
                  <a:lnTo>
                    <a:pt x="316991" y="309848"/>
                  </a:lnTo>
                  <a:cubicBezTo>
                    <a:pt x="312705" y="309086"/>
                    <a:pt x="307942" y="308514"/>
                    <a:pt x="306418" y="308419"/>
                  </a:cubicBezTo>
                  <a:cubicBezTo>
                    <a:pt x="304894" y="308324"/>
                    <a:pt x="299179" y="307371"/>
                    <a:pt x="301084" y="306133"/>
                  </a:cubicBezTo>
                  <a:cubicBezTo>
                    <a:pt x="303085" y="304895"/>
                    <a:pt x="309371" y="304228"/>
                    <a:pt x="313753" y="304133"/>
                  </a:cubicBezTo>
                  <a:close/>
                  <a:moveTo>
                    <a:pt x="354043" y="303562"/>
                  </a:moveTo>
                  <a:cubicBezTo>
                    <a:pt x="354139" y="304324"/>
                    <a:pt x="358901" y="304990"/>
                    <a:pt x="360711" y="305562"/>
                  </a:cubicBezTo>
                  <a:cubicBezTo>
                    <a:pt x="362616" y="306038"/>
                    <a:pt x="367759" y="304895"/>
                    <a:pt x="368045" y="305657"/>
                  </a:cubicBezTo>
                  <a:cubicBezTo>
                    <a:pt x="368331" y="306419"/>
                    <a:pt x="367188" y="308705"/>
                    <a:pt x="364711" y="309086"/>
                  </a:cubicBezTo>
                  <a:lnTo>
                    <a:pt x="364330" y="309943"/>
                  </a:lnTo>
                  <a:lnTo>
                    <a:pt x="362997" y="312801"/>
                  </a:lnTo>
                  <a:cubicBezTo>
                    <a:pt x="362235" y="316135"/>
                    <a:pt x="360139" y="318611"/>
                    <a:pt x="358425" y="318230"/>
                  </a:cubicBezTo>
                  <a:cubicBezTo>
                    <a:pt x="356710" y="317754"/>
                    <a:pt x="349186" y="312325"/>
                    <a:pt x="347185" y="312420"/>
                  </a:cubicBezTo>
                  <a:cubicBezTo>
                    <a:pt x="345185" y="312515"/>
                    <a:pt x="343756" y="311372"/>
                    <a:pt x="344137" y="309943"/>
                  </a:cubicBezTo>
                  <a:cubicBezTo>
                    <a:pt x="344423" y="308515"/>
                    <a:pt x="342613" y="304705"/>
                    <a:pt x="345090" y="304133"/>
                  </a:cubicBezTo>
                  <a:cubicBezTo>
                    <a:pt x="347566" y="303562"/>
                    <a:pt x="353948" y="302800"/>
                    <a:pt x="354043" y="303562"/>
                  </a:cubicBezTo>
                  <a:close/>
                  <a:moveTo>
                    <a:pt x="2350007" y="303371"/>
                  </a:moveTo>
                  <a:cubicBezTo>
                    <a:pt x="2348102" y="305086"/>
                    <a:pt x="2342387" y="307848"/>
                    <a:pt x="2344959" y="308896"/>
                  </a:cubicBezTo>
                  <a:cubicBezTo>
                    <a:pt x="2347245" y="309848"/>
                    <a:pt x="2355056" y="310801"/>
                    <a:pt x="2355913" y="310134"/>
                  </a:cubicBezTo>
                  <a:cubicBezTo>
                    <a:pt x="2356770" y="309467"/>
                    <a:pt x="2356103" y="308800"/>
                    <a:pt x="2354579" y="308610"/>
                  </a:cubicBezTo>
                  <a:cubicBezTo>
                    <a:pt x="2353055" y="308420"/>
                    <a:pt x="2350960" y="307181"/>
                    <a:pt x="2352865" y="306229"/>
                  </a:cubicBezTo>
                  <a:cubicBezTo>
                    <a:pt x="2354770" y="305276"/>
                    <a:pt x="2351912" y="301657"/>
                    <a:pt x="2350007" y="303371"/>
                  </a:cubicBezTo>
                  <a:close/>
                  <a:moveTo>
                    <a:pt x="989170" y="302133"/>
                  </a:moveTo>
                  <a:cubicBezTo>
                    <a:pt x="988885" y="302419"/>
                    <a:pt x="988789" y="303752"/>
                    <a:pt x="989647" y="304514"/>
                  </a:cubicBezTo>
                  <a:cubicBezTo>
                    <a:pt x="990599" y="305276"/>
                    <a:pt x="992314" y="307943"/>
                    <a:pt x="990695" y="308134"/>
                  </a:cubicBezTo>
                  <a:cubicBezTo>
                    <a:pt x="989075" y="308324"/>
                    <a:pt x="988504" y="310705"/>
                    <a:pt x="992314" y="312991"/>
                  </a:cubicBezTo>
                  <a:lnTo>
                    <a:pt x="996124" y="312325"/>
                  </a:lnTo>
                  <a:lnTo>
                    <a:pt x="998219" y="311944"/>
                  </a:lnTo>
                  <a:cubicBezTo>
                    <a:pt x="1000124" y="309753"/>
                    <a:pt x="995362" y="304609"/>
                    <a:pt x="993362" y="303562"/>
                  </a:cubicBezTo>
                  <a:cubicBezTo>
                    <a:pt x="991361" y="302514"/>
                    <a:pt x="989456" y="301942"/>
                    <a:pt x="989170" y="302133"/>
                  </a:cubicBezTo>
                  <a:close/>
                  <a:moveTo>
                    <a:pt x="1942814" y="298418"/>
                  </a:moveTo>
                  <a:cubicBezTo>
                    <a:pt x="1939861" y="298895"/>
                    <a:pt x="1931098" y="301276"/>
                    <a:pt x="1929669" y="301847"/>
                  </a:cubicBezTo>
                  <a:cubicBezTo>
                    <a:pt x="1928336" y="302419"/>
                    <a:pt x="1929479" y="305657"/>
                    <a:pt x="1927669" y="306324"/>
                  </a:cubicBezTo>
                  <a:cubicBezTo>
                    <a:pt x="1925764" y="306991"/>
                    <a:pt x="1922430" y="310801"/>
                    <a:pt x="1924430" y="312325"/>
                  </a:cubicBezTo>
                  <a:lnTo>
                    <a:pt x="1925573" y="312039"/>
                  </a:lnTo>
                  <a:lnTo>
                    <a:pt x="1931765" y="310610"/>
                  </a:lnTo>
                  <a:cubicBezTo>
                    <a:pt x="1934908" y="305562"/>
                    <a:pt x="1940242" y="307372"/>
                    <a:pt x="1941290" y="309658"/>
                  </a:cubicBezTo>
                  <a:cubicBezTo>
                    <a:pt x="1942337" y="311848"/>
                    <a:pt x="1943385" y="311753"/>
                    <a:pt x="1943766" y="309372"/>
                  </a:cubicBezTo>
                  <a:cubicBezTo>
                    <a:pt x="1944147" y="306991"/>
                    <a:pt x="1949290" y="299752"/>
                    <a:pt x="1949195" y="299466"/>
                  </a:cubicBezTo>
                  <a:cubicBezTo>
                    <a:pt x="1949100" y="299180"/>
                    <a:pt x="1945766" y="297847"/>
                    <a:pt x="1942814" y="298418"/>
                  </a:cubicBezTo>
                  <a:close/>
                  <a:moveTo>
                    <a:pt x="1012221" y="298323"/>
                  </a:moveTo>
                  <a:cubicBezTo>
                    <a:pt x="1011745" y="298609"/>
                    <a:pt x="1007839" y="300990"/>
                    <a:pt x="1004506" y="302705"/>
                  </a:cubicBezTo>
                  <a:lnTo>
                    <a:pt x="1006220" y="305086"/>
                  </a:lnTo>
                  <a:lnTo>
                    <a:pt x="1007935" y="307372"/>
                  </a:lnTo>
                  <a:cubicBezTo>
                    <a:pt x="1011650" y="309086"/>
                    <a:pt x="1015650" y="310420"/>
                    <a:pt x="1016793" y="310420"/>
                  </a:cubicBezTo>
                  <a:cubicBezTo>
                    <a:pt x="1017936" y="310515"/>
                    <a:pt x="1015555" y="304800"/>
                    <a:pt x="1014697" y="302323"/>
                  </a:cubicBezTo>
                  <a:cubicBezTo>
                    <a:pt x="1013840" y="299847"/>
                    <a:pt x="1012697" y="298037"/>
                    <a:pt x="1012221" y="298323"/>
                  </a:cubicBezTo>
                  <a:close/>
                  <a:moveTo>
                    <a:pt x="2398490" y="296418"/>
                  </a:moveTo>
                  <a:lnTo>
                    <a:pt x="2392775" y="297847"/>
                  </a:lnTo>
                  <a:cubicBezTo>
                    <a:pt x="2389727" y="298609"/>
                    <a:pt x="2387060" y="300038"/>
                    <a:pt x="2387822" y="302705"/>
                  </a:cubicBezTo>
                  <a:lnTo>
                    <a:pt x="2388298" y="304609"/>
                  </a:lnTo>
                  <a:cubicBezTo>
                    <a:pt x="2390012" y="306514"/>
                    <a:pt x="2395537" y="305562"/>
                    <a:pt x="2397061" y="304609"/>
                  </a:cubicBezTo>
                  <a:cubicBezTo>
                    <a:pt x="2398585" y="303657"/>
                    <a:pt x="2399252" y="300038"/>
                    <a:pt x="2398490" y="296418"/>
                  </a:cubicBezTo>
                  <a:close/>
                  <a:moveTo>
                    <a:pt x="2305145" y="293846"/>
                  </a:moveTo>
                  <a:lnTo>
                    <a:pt x="2301049" y="294894"/>
                  </a:lnTo>
                  <a:cubicBezTo>
                    <a:pt x="2298191" y="297751"/>
                    <a:pt x="2295620" y="301276"/>
                    <a:pt x="2295524" y="302800"/>
                  </a:cubicBezTo>
                  <a:lnTo>
                    <a:pt x="2294000" y="303847"/>
                  </a:lnTo>
                  <a:lnTo>
                    <a:pt x="2289524" y="306896"/>
                  </a:lnTo>
                  <a:cubicBezTo>
                    <a:pt x="2293810" y="309563"/>
                    <a:pt x="2297144" y="308610"/>
                    <a:pt x="2297048" y="304800"/>
                  </a:cubicBezTo>
                  <a:cubicBezTo>
                    <a:pt x="2296953" y="300990"/>
                    <a:pt x="2307431" y="296608"/>
                    <a:pt x="2307812" y="295846"/>
                  </a:cubicBezTo>
                  <a:lnTo>
                    <a:pt x="2307526" y="295465"/>
                  </a:lnTo>
                  <a:cubicBezTo>
                    <a:pt x="2306954" y="294799"/>
                    <a:pt x="2305716" y="293751"/>
                    <a:pt x="2305145" y="293846"/>
                  </a:cubicBezTo>
                  <a:close/>
                  <a:moveTo>
                    <a:pt x="628745" y="293846"/>
                  </a:moveTo>
                  <a:cubicBezTo>
                    <a:pt x="629412" y="293560"/>
                    <a:pt x="631031" y="294227"/>
                    <a:pt x="631984" y="294703"/>
                  </a:cubicBezTo>
                  <a:lnTo>
                    <a:pt x="632365" y="294893"/>
                  </a:lnTo>
                  <a:cubicBezTo>
                    <a:pt x="632269" y="295751"/>
                    <a:pt x="630650" y="297656"/>
                    <a:pt x="628745" y="299084"/>
                  </a:cubicBezTo>
                  <a:cubicBezTo>
                    <a:pt x="627031" y="300608"/>
                    <a:pt x="620173" y="304514"/>
                    <a:pt x="619030" y="304418"/>
                  </a:cubicBezTo>
                  <a:cubicBezTo>
                    <a:pt x="617887" y="304323"/>
                    <a:pt x="616553" y="304037"/>
                    <a:pt x="616172" y="303752"/>
                  </a:cubicBezTo>
                  <a:cubicBezTo>
                    <a:pt x="615791" y="303466"/>
                    <a:pt x="614553" y="302228"/>
                    <a:pt x="614934" y="301656"/>
                  </a:cubicBezTo>
                  <a:cubicBezTo>
                    <a:pt x="615315" y="301085"/>
                    <a:pt x="620268" y="298037"/>
                    <a:pt x="624649" y="295751"/>
                  </a:cubicBezTo>
                  <a:close/>
                  <a:moveTo>
                    <a:pt x="2432684" y="293465"/>
                  </a:moveTo>
                  <a:cubicBezTo>
                    <a:pt x="2430398" y="293275"/>
                    <a:pt x="2424779" y="294989"/>
                    <a:pt x="2422778" y="296323"/>
                  </a:cubicBezTo>
                  <a:lnTo>
                    <a:pt x="2421254" y="297751"/>
                  </a:lnTo>
                  <a:lnTo>
                    <a:pt x="2421064" y="297942"/>
                  </a:lnTo>
                  <a:cubicBezTo>
                    <a:pt x="2422016" y="298990"/>
                    <a:pt x="2424017" y="300323"/>
                    <a:pt x="2425445" y="300895"/>
                  </a:cubicBezTo>
                  <a:cubicBezTo>
                    <a:pt x="2426969" y="301562"/>
                    <a:pt x="2433161" y="297275"/>
                    <a:pt x="2434494" y="295942"/>
                  </a:cubicBezTo>
                  <a:cubicBezTo>
                    <a:pt x="2435828" y="294704"/>
                    <a:pt x="2435066" y="293561"/>
                    <a:pt x="2432684" y="293465"/>
                  </a:cubicBezTo>
                  <a:close/>
                  <a:moveTo>
                    <a:pt x="443094" y="292755"/>
                  </a:moveTo>
                  <a:lnTo>
                    <a:pt x="443781" y="294072"/>
                  </a:lnTo>
                  <a:cubicBezTo>
                    <a:pt x="444912" y="296513"/>
                    <a:pt x="445769" y="298751"/>
                    <a:pt x="445483" y="299275"/>
                  </a:cubicBezTo>
                  <a:cubicBezTo>
                    <a:pt x="444912" y="300323"/>
                    <a:pt x="440245" y="301085"/>
                    <a:pt x="438625" y="300037"/>
                  </a:cubicBezTo>
                  <a:lnTo>
                    <a:pt x="440435" y="297085"/>
                  </a:lnTo>
                  <a:close/>
                  <a:moveTo>
                    <a:pt x="1177670" y="292227"/>
                  </a:moveTo>
                  <a:cubicBezTo>
                    <a:pt x="1176813" y="292798"/>
                    <a:pt x="1177956" y="294513"/>
                    <a:pt x="1180052" y="296037"/>
                  </a:cubicBezTo>
                  <a:lnTo>
                    <a:pt x="1181195" y="297751"/>
                  </a:lnTo>
                  <a:cubicBezTo>
                    <a:pt x="1182242" y="299275"/>
                    <a:pt x="1176623" y="301466"/>
                    <a:pt x="1181385" y="303181"/>
                  </a:cubicBezTo>
                  <a:lnTo>
                    <a:pt x="1181957" y="303371"/>
                  </a:lnTo>
                  <a:cubicBezTo>
                    <a:pt x="1182623" y="303562"/>
                    <a:pt x="1183385" y="303181"/>
                    <a:pt x="1183671" y="302419"/>
                  </a:cubicBezTo>
                  <a:cubicBezTo>
                    <a:pt x="1184052" y="301847"/>
                    <a:pt x="1186433" y="301085"/>
                    <a:pt x="1186910" y="301371"/>
                  </a:cubicBezTo>
                  <a:cubicBezTo>
                    <a:pt x="1187386" y="301752"/>
                    <a:pt x="1188719" y="301276"/>
                    <a:pt x="1189862" y="300323"/>
                  </a:cubicBezTo>
                  <a:cubicBezTo>
                    <a:pt x="1191005" y="299371"/>
                    <a:pt x="1192910" y="295084"/>
                    <a:pt x="1190910" y="293275"/>
                  </a:cubicBezTo>
                  <a:lnTo>
                    <a:pt x="1188719" y="292608"/>
                  </a:lnTo>
                  <a:cubicBezTo>
                    <a:pt x="1187100" y="292132"/>
                    <a:pt x="1184719" y="293561"/>
                    <a:pt x="1182623" y="293561"/>
                  </a:cubicBezTo>
                  <a:cubicBezTo>
                    <a:pt x="1181195" y="293561"/>
                    <a:pt x="1179766" y="292608"/>
                    <a:pt x="1178242" y="292322"/>
                  </a:cubicBezTo>
                  <a:close/>
                  <a:moveTo>
                    <a:pt x="1020794" y="291965"/>
                  </a:moveTo>
                  <a:cubicBezTo>
                    <a:pt x="1019746" y="291203"/>
                    <a:pt x="1018555" y="290941"/>
                    <a:pt x="1016888" y="292417"/>
                  </a:cubicBezTo>
                  <a:cubicBezTo>
                    <a:pt x="1014602" y="294418"/>
                    <a:pt x="1018603" y="295656"/>
                    <a:pt x="1019460" y="297371"/>
                  </a:cubicBezTo>
                  <a:lnTo>
                    <a:pt x="1022127" y="302323"/>
                  </a:lnTo>
                  <a:cubicBezTo>
                    <a:pt x="1027461" y="301657"/>
                    <a:pt x="1028223" y="298132"/>
                    <a:pt x="1023841" y="294513"/>
                  </a:cubicBezTo>
                  <a:cubicBezTo>
                    <a:pt x="1022746" y="293989"/>
                    <a:pt x="1021841" y="292727"/>
                    <a:pt x="1020794" y="291965"/>
                  </a:cubicBezTo>
                  <a:close/>
                  <a:moveTo>
                    <a:pt x="352139" y="291750"/>
                  </a:moveTo>
                  <a:cubicBezTo>
                    <a:pt x="352329" y="290226"/>
                    <a:pt x="354044" y="292131"/>
                    <a:pt x="355853" y="295941"/>
                  </a:cubicBezTo>
                  <a:lnTo>
                    <a:pt x="360806" y="296417"/>
                  </a:lnTo>
                  <a:lnTo>
                    <a:pt x="361187" y="296417"/>
                  </a:lnTo>
                  <a:cubicBezTo>
                    <a:pt x="361378" y="297846"/>
                    <a:pt x="360711" y="298989"/>
                    <a:pt x="359663" y="298989"/>
                  </a:cubicBezTo>
                  <a:lnTo>
                    <a:pt x="358806" y="298799"/>
                  </a:lnTo>
                  <a:lnTo>
                    <a:pt x="358425" y="298703"/>
                  </a:lnTo>
                  <a:cubicBezTo>
                    <a:pt x="358139" y="298322"/>
                    <a:pt x="357282" y="298703"/>
                    <a:pt x="356520" y="299465"/>
                  </a:cubicBezTo>
                  <a:cubicBezTo>
                    <a:pt x="355758" y="300227"/>
                    <a:pt x="353853" y="300227"/>
                    <a:pt x="353758" y="297846"/>
                  </a:cubicBezTo>
                  <a:lnTo>
                    <a:pt x="351091" y="296893"/>
                  </a:lnTo>
                  <a:cubicBezTo>
                    <a:pt x="347852" y="295750"/>
                    <a:pt x="343947" y="293941"/>
                    <a:pt x="343090" y="299180"/>
                  </a:cubicBezTo>
                  <a:lnTo>
                    <a:pt x="343090" y="299370"/>
                  </a:lnTo>
                  <a:cubicBezTo>
                    <a:pt x="340804" y="299370"/>
                    <a:pt x="338804" y="298894"/>
                    <a:pt x="338613" y="298322"/>
                  </a:cubicBezTo>
                  <a:cubicBezTo>
                    <a:pt x="338423" y="297751"/>
                    <a:pt x="339947" y="295846"/>
                    <a:pt x="341375" y="294893"/>
                  </a:cubicBezTo>
                  <a:cubicBezTo>
                    <a:pt x="342899" y="293941"/>
                    <a:pt x="351853" y="293179"/>
                    <a:pt x="352139" y="291750"/>
                  </a:cubicBezTo>
                  <a:close/>
                  <a:moveTo>
                    <a:pt x="2324385" y="291465"/>
                  </a:moveTo>
                  <a:cubicBezTo>
                    <a:pt x="2322766" y="292417"/>
                    <a:pt x="2322766" y="295846"/>
                    <a:pt x="2328290" y="296799"/>
                  </a:cubicBezTo>
                  <a:lnTo>
                    <a:pt x="2328862" y="296989"/>
                  </a:lnTo>
                  <a:cubicBezTo>
                    <a:pt x="2329529" y="297275"/>
                    <a:pt x="2331148" y="293180"/>
                    <a:pt x="2329814" y="291941"/>
                  </a:cubicBezTo>
                  <a:cubicBezTo>
                    <a:pt x="2328481" y="290703"/>
                    <a:pt x="2326004" y="290513"/>
                    <a:pt x="2324385" y="291465"/>
                  </a:cubicBezTo>
                  <a:close/>
                  <a:moveTo>
                    <a:pt x="2582980" y="291076"/>
                  </a:moveTo>
                  <a:lnTo>
                    <a:pt x="2581179" y="292036"/>
                  </a:lnTo>
                  <a:cubicBezTo>
                    <a:pt x="2581750" y="292989"/>
                    <a:pt x="2582322" y="292608"/>
                    <a:pt x="2582417" y="291274"/>
                  </a:cubicBezTo>
                  <a:close/>
                  <a:moveTo>
                    <a:pt x="477055" y="291027"/>
                  </a:moveTo>
                  <a:lnTo>
                    <a:pt x="476917" y="291179"/>
                  </a:lnTo>
                  <a:lnTo>
                    <a:pt x="476349" y="291249"/>
                  </a:lnTo>
                  <a:close/>
                  <a:moveTo>
                    <a:pt x="660844" y="290798"/>
                  </a:moveTo>
                  <a:cubicBezTo>
                    <a:pt x="661511" y="291464"/>
                    <a:pt x="664369" y="292988"/>
                    <a:pt x="665607" y="292798"/>
                  </a:cubicBezTo>
                  <a:cubicBezTo>
                    <a:pt x="666845" y="292512"/>
                    <a:pt x="670274" y="292702"/>
                    <a:pt x="670750" y="293750"/>
                  </a:cubicBezTo>
                  <a:cubicBezTo>
                    <a:pt x="671227" y="294798"/>
                    <a:pt x="670179" y="297370"/>
                    <a:pt x="669512" y="298417"/>
                  </a:cubicBezTo>
                  <a:cubicBezTo>
                    <a:pt x="668750" y="299465"/>
                    <a:pt x="672846" y="301561"/>
                    <a:pt x="673036" y="302799"/>
                  </a:cubicBezTo>
                  <a:lnTo>
                    <a:pt x="672751" y="303942"/>
                  </a:lnTo>
                  <a:lnTo>
                    <a:pt x="672179" y="305371"/>
                  </a:lnTo>
                  <a:cubicBezTo>
                    <a:pt x="670941" y="307561"/>
                    <a:pt x="668750" y="306133"/>
                    <a:pt x="667417" y="302323"/>
                  </a:cubicBezTo>
                  <a:lnTo>
                    <a:pt x="665702" y="299465"/>
                  </a:lnTo>
                  <a:lnTo>
                    <a:pt x="663511" y="295846"/>
                  </a:lnTo>
                  <a:cubicBezTo>
                    <a:pt x="659130" y="296322"/>
                    <a:pt x="654748" y="296989"/>
                    <a:pt x="653701" y="297179"/>
                  </a:cubicBezTo>
                  <a:lnTo>
                    <a:pt x="653034" y="296893"/>
                  </a:lnTo>
                  <a:lnTo>
                    <a:pt x="651986" y="296417"/>
                  </a:lnTo>
                  <a:cubicBezTo>
                    <a:pt x="650748" y="295465"/>
                    <a:pt x="651319" y="293846"/>
                    <a:pt x="653034" y="292988"/>
                  </a:cubicBezTo>
                  <a:cubicBezTo>
                    <a:pt x="654844" y="292036"/>
                    <a:pt x="660178" y="290131"/>
                    <a:pt x="660844" y="290798"/>
                  </a:cubicBezTo>
                  <a:close/>
                  <a:moveTo>
                    <a:pt x="441737" y="290152"/>
                  </a:moveTo>
                  <a:lnTo>
                    <a:pt x="443769" y="291655"/>
                  </a:lnTo>
                  <a:lnTo>
                    <a:pt x="443094" y="292755"/>
                  </a:lnTo>
                  <a:close/>
                  <a:moveTo>
                    <a:pt x="696944" y="289083"/>
                  </a:moveTo>
                  <a:cubicBezTo>
                    <a:pt x="700563" y="291369"/>
                    <a:pt x="706373" y="299180"/>
                    <a:pt x="706278" y="299846"/>
                  </a:cubicBezTo>
                  <a:cubicBezTo>
                    <a:pt x="706183" y="300513"/>
                    <a:pt x="704278" y="302513"/>
                    <a:pt x="702563" y="302990"/>
                  </a:cubicBezTo>
                  <a:lnTo>
                    <a:pt x="701420" y="300227"/>
                  </a:lnTo>
                  <a:cubicBezTo>
                    <a:pt x="700182" y="297084"/>
                    <a:pt x="699896" y="292131"/>
                    <a:pt x="693324" y="291465"/>
                  </a:cubicBezTo>
                  <a:lnTo>
                    <a:pt x="692372" y="291274"/>
                  </a:lnTo>
                  <a:cubicBezTo>
                    <a:pt x="691229" y="287750"/>
                    <a:pt x="693324" y="286797"/>
                    <a:pt x="696944" y="289083"/>
                  </a:cubicBezTo>
                  <a:close/>
                  <a:moveTo>
                    <a:pt x="891920" y="288226"/>
                  </a:moveTo>
                  <a:lnTo>
                    <a:pt x="892492" y="293084"/>
                  </a:lnTo>
                  <a:lnTo>
                    <a:pt x="892587" y="293846"/>
                  </a:lnTo>
                  <a:cubicBezTo>
                    <a:pt x="891158" y="294894"/>
                    <a:pt x="889253" y="294799"/>
                    <a:pt x="888396" y="293751"/>
                  </a:cubicBezTo>
                  <a:lnTo>
                    <a:pt x="887443" y="292989"/>
                  </a:lnTo>
                  <a:cubicBezTo>
                    <a:pt x="886681" y="292322"/>
                    <a:pt x="884967" y="291465"/>
                    <a:pt x="884777" y="291560"/>
                  </a:cubicBezTo>
                  <a:cubicBezTo>
                    <a:pt x="883729" y="292322"/>
                    <a:pt x="882681" y="293370"/>
                    <a:pt x="882395" y="294418"/>
                  </a:cubicBezTo>
                  <a:lnTo>
                    <a:pt x="881919" y="296132"/>
                  </a:lnTo>
                  <a:cubicBezTo>
                    <a:pt x="883729" y="297085"/>
                    <a:pt x="886396" y="298228"/>
                    <a:pt x="887825" y="298609"/>
                  </a:cubicBezTo>
                  <a:cubicBezTo>
                    <a:pt x="889253" y="298990"/>
                    <a:pt x="892111" y="301180"/>
                    <a:pt x="890872" y="302228"/>
                  </a:cubicBezTo>
                  <a:cubicBezTo>
                    <a:pt x="889634" y="303562"/>
                    <a:pt x="893635" y="308705"/>
                    <a:pt x="896397" y="308896"/>
                  </a:cubicBezTo>
                  <a:cubicBezTo>
                    <a:pt x="899159" y="309086"/>
                    <a:pt x="898302" y="306705"/>
                    <a:pt x="894587" y="303466"/>
                  </a:cubicBezTo>
                  <a:lnTo>
                    <a:pt x="894873" y="298895"/>
                  </a:lnTo>
                  <a:lnTo>
                    <a:pt x="895064" y="294989"/>
                  </a:lnTo>
                  <a:cubicBezTo>
                    <a:pt x="898112" y="291941"/>
                    <a:pt x="896683" y="288893"/>
                    <a:pt x="891920" y="288226"/>
                  </a:cubicBezTo>
                  <a:close/>
                  <a:moveTo>
                    <a:pt x="480631" y="287083"/>
                  </a:moveTo>
                  <a:cubicBezTo>
                    <a:pt x="481679" y="288036"/>
                    <a:pt x="484346" y="291084"/>
                    <a:pt x="483298" y="290988"/>
                  </a:cubicBezTo>
                  <a:cubicBezTo>
                    <a:pt x="482251" y="290893"/>
                    <a:pt x="479584" y="290417"/>
                    <a:pt x="479298" y="290322"/>
                  </a:cubicBezTo>
                  <a:lnTo>
                    <a:pt x="477055" y="291027"/>
                  </a:lnTo>
                  <a:close/>
                  <a:moveTo>
                    <a:pt x="792003" y="286798"/>
                  </a:moveTo>
                  <a:lnTo>
                    <a:pt x="793622" y="288798"/>
                  </a:lnTo>
                  <a:cubicBezTo>
                    <a:pt x="795718" y="291655"/>
                    <a:pt x="792098" y="293179"/>
                    <a:pt x="785526" y="292227"/>
                  </a:cubicBezTo>
                  <a:lnTo>
                    <a:pt x="780097" y="291179"/>
                  </a:lnTo>
                  <a:lnTo>
                    <a:pt x="779525" y="291084"/>
                  </a:lnTo>
                  <a:cubicBezTo>
                    <a:pt x="779335" y="289655"/>
                    <a:pt x="780002" y="288417"/>
                    <a:pt x="781145" y="288226"/>
                  </a:cubicBezTo>
                  <a:lnTo>
                    <a:pt x="781811" y="288607"/>
                  </a:lnTo>
                  <a:cubicBezTo>
                    <a:pt x="784478" y="290036"/>
                    <a:pt x="785717" y="290131"/>
                    <a:pt x="787050" y="287179"/>
                  </a:cubicBezTo>
                  <a:cubicBezTo>
                    <a:pt x="788288" y="284512"/>
                    <a:pt x="790289" y="284607"/>
                    <a:pt x="792003" y="286798"/>
                  </a:cubicBezTo>
                  <a:close/>
                  <a:moveTo>
                    <a:pt x="747521" y="285750"/>
                  </a:moveTo>
                  <a:lnTo>
                    <a:pt x="748283" y="286417"/>
                  </a:lnTo>
                  <a:lnTo>
                    <a:pt x="751712" y="289465"/>
                  </a:lnTo>
                  <a:cubicBezTo>
                    <a:pt x="756189" y="288512"/>
                    <a:pt x="760380" y="287940"/>
                    <a:pt x="761142" y="288131"/>
                  </a:cubicBezTo>
                  <a:cubicBezTo>
                    <a:pt x="761809" y="288322"/>
                    <a:pt x="763142" y="290036"/>
                    <a:pt x="762380" y="291465"/>
                  </a:cubicBezTo>
                  <a:lnTo>
                    <a:pt x="761523" y="291560"/>
                  </a:lnTo>
                  <a:lnTo>
                    <a:pt x="759046" y="291751"/>
                  </a:lnTo>
                  <a:cubicBezTo>
                    <a:pt x="756856" y="292798"/>
                    <a:pt x="752855" y="293941"/>
                    <a:pt x="750283" y="294227"/>
                  </a:cubicBezTo>
                  <a:lnTo>
                    <a:pt x="748855" y="292894"/>
                  </a:lnTo>
                  <a:lnTo>
                    <a:pt x="745902" y="290227"/>
                  </a:lnTo>
                  <a:cubicBezTo>
                    <a:pt x="744283" y="292132"/>
                    <a:pt x="742187" y="293179"/>
                    <a:pt x="741425" y="292513"/>
                  </a:cubicBezTo>
                  <a:lnTo>
                    <a:pt x="741520" y="292036"/>
                  </a:lnTo>
                  <a:lnTo>
                    <a:pt x="742092" y="289941"/>
                  </a:lnTo>
                  <a:cubicBezTo>
                    <a:pt x="743330" y="287083"/>
                    <a:pt x="745807" y="285274"/>
                    <a:pt x="747521" y="285750"/>
                  </a:cubicBezTo>
                  <a:close/>
                  <a:moveTo>
                    <a:pt x="2441066" y="285369"/>
                  </a:moveTo>
                  <a:cubicBezTo>
                    <a:pt x="2440209" y="285845"/>
                    <a:pt x="2438971" y="287274"/>
                    <a:pt x="2439161" y="287369"/>
                  </a:cubicBezTo>
                  <a:lnTo>
                    <a:pt x="2441733" y="289941"/>
                  </a:lnTo>
                  <a:cubicBezTo>
                    <a:pt x="2439638" y="292037"/>
                    <a:pt x="2437352" y="294799"/>
                    <a:pt x="2436780" y="296132"/>
                  </a:cubicBezTo>
                  <a:lnTo>
                    <a:pt x="2437066" y="297180"/>
                  </a:lnTo>
                  <a:lnTo>
                    <a:pt x="2437828" y="299466"/>
                  </a:lnTo>
                  <a:cubicBezTo>
                    <a:pt x="2439257" y="302323"/>
                    <a:pt x="2442019" y="303181"/>
                    <a:pt x="2443924" y="301371"/>
                  </a:cubicBezTo>
                  <a:lnTo>
                    <a:pt x="2444114" y="299942"/>
                  </a:lnTo>
                  <a:lnTo>
                    <a:pt x="2444591" y="296608"/>
                  </a:lnTo>
                  <a:cubicBezTo>
                    <a:pt x="2445543" y="295846"/>
                    <a:pt x="2447258" y="294704"/>
                    <a:pt x="2448400" y="294132"/>
                  </a:cubicBezTo>
                  <a:cubicBezTo>
                    <a:pt x="2449639" y="293465"/>
                    <a:pt x="2446019" y="289274"/>
                    <a:pt x="2444686" y="287369"/>
                  </a:cubicBezTo>
                  <a:lnTo>
                    <a:pt x="2443352" y="285750"/>
                  </a:lnTo>
                  <a:cubicBezTo>
                    <a:pt x="2442971" y="285369"/>
                    <a:pt x="2441542" y="285179"/>
                    <a:pt x="2441066" y="285369"/>
                  </a:cubicBezTo>
                  <a:close/>
                  <a:moveTo>
                    <a:pt x="1945385" y="284321"/>
                  </a:moveTo>
                  <a:cubicBezTo>
                    <a:pt x="1943004" y="284893"/>
                    <a:pt x="1936718" y="288607"/>
                    <a:pt x="1936718" y="289750"/>
                  </a:cubicBezTo>
                  <a:cubicBezTo>
                    <a:pt x="1936718" y="290893"/>
                    <a:pt x="1940337" y="291274"/>
                    <a:pt x="1944719" y="290513"/>
                  </a:cubicBezTo>
                  <a:lnTo>
                    <a:pt x="1947957" y="289465"/>
                  </a:lnTo>
                  <a:cubicBezTo>
                    <a:pt x="1949672" y="288893"/>
                    <a:pt x="1950910" y="287179"/>
                    <a:pt x="1951862" y="285750"/>
                  </a:cubicBezTo>
                  <a:lnTo>
                    <a:pt x="1952148" y="285369"/>
                  </a:lnTo>
                  <a:cubicBezTo>
                    <a:pt x="1950719" y="284226"/>
                    <a:pt x="1947576" y="283750"/>
                    <a:pt x="1945385" y="284321"/>
                  </a:cubicBezTo>
                  <a:close/>
                  <a:moveTo>
                    <a:pt x="519305" y="283407"/>
                  </a:moveTo>
                  <a:lnTo>
                    <a:pt x="519789" y="283820"/>
                  </a:lnTo>
                  <a:lnTo>
                    <a:pt x="519398" y="283940"/>
                  </a:lnTo>
                  <a:close/>
                  <a:moveTo>
                    <a:pt x="2137657" y="282018"/>
                  </a:moveTo>
                  <a:lnTo>
                    <a:pt x="2134830" y="283870"/>
                  </a:lnTo>
                  <a:lnTo>
                    <a:pt x="2133885" y="283083"/>
                  </a:lnTo>
                  <a:lnTo>
                    <a:pt x="2133674" y="282741"/>
                  </a:lnTo>
                  <a:close/>
                  <a:moveTo>
                    <a:pt x="2589275" y="281273"/>
                  </a:moveTo>
                  <a:cubicBezTo>
                    <a:pt x="2592609" y="281749"/>
                    <a:pt x="2590609" y="282702"/>
                    <a:pt x="2589561" y="283749"/>
                  </a:cubicBezTo>
                  <a:cubicBezTo>
                    <a:pt x="2589275" y="284035"/>
                    <a:pt x="2589466" y="284797"/>
                    <a:pt x="2589847" y="285178"/>
                  </a:cubicBezTo>
                  <a:lnTo>
                    <a:pt x="2592419" y="287750"/>
                  </a:lnTo>
                  <a:lnTo>
                    <a:pt x="2582980" y="291076"/>
                  </a:lnTo>
                  <a:lnTo>
                    <a:pt x="2588323" y="288226"/>
                  </a:lnTo>
                  <a:lnTo>
                    <a:pt x="2586323" y="282416"/>
                  </a:lnTo>
                  <a:cubicBezTo>
                    <a:pt x="2586227" y="282226"/>
                    <a:pt x="2588323" y="281178"/>
                    <a:pt x="2589275" y="281273"/>
                  </a:cubicBezTo>
                  <a:close/>
                  <a:moveTo>
                    <a:pt x="528732" y="281083"/>
                  </a:moveTo>
                  <a:cubicBezTo>
                    <a:pt x="530352" y="280797"/>
                    <a:pt x="531685" y="281559"/>
                    <a:pt x="531685" y="282702"/>
                  </a:cubicBezTo>
                  <a:cubicBezTo>
                    <a:pt x="531685" y="283845"/>
                    <a:pt x="531399" y="286512"/>
                    <a:pt x="531114" y="286798"/>
                  </a:cubicBezTo>
                  <a:cubicBezTo>
                    <a:pt x="530828" y="287084"/>
                    <a:pt x="526732" y="286989"/>
                    <a:pt x="522827" y="286417"/>
                  </a:cubicBezTo>
                  <a:lnTo>
                    <a:pt x="519789" y="283820"/>
                  </a:lnTo>
                  <a:close/>
                  <a:moveTo>
                    <a:pt x="435673" y="280511"/>
                  </a:moveTo>
                  <a:cubicBezTo>
                    <a:pt x="436054" y="281464"/>
                    <a:pt x="438816" y="284988"/>
                    <a:pt x="440435" y="287655"/>
                  </a:cubicBezTo>
                  <a:lnTo>
                    <a:pt x="441737" y="290152"/>
                  </a:lnTo>
                  <a:lnTo>
                    <a:pt x="432434" y="283273"/>
                  </a:lnTo>
                  <a:cubicBezTo>
                    <a:pt x="433101" y="282226"/>
                    <a:pt x="435292" y="279559"/>
                    <a:pt x="435673" y="280511"/>
                  </a:cubicBezTo>
                  <a:close/>
                  <a:moveTo>
                    <a:pt x="2482691" y="280225"/>
                  </a:moveTo>
                  <a:cubicBezTo>
                    <a:pt x="2480119" y="280797"/>
                    <a:pt x="2477261" y="281749"/>
                    <a:pt x="2476214" y="282226"/>
                  </a:cubicBezTo>
                  <a:cubicBezTo>
                    <a:pt x="2475261" y="282702"/>
                    <a:pt x="2473547" y="284893"/>
                    <a:pt x="2475166" y="285369"/>
                  </a:cubicBezTo>
                  <a:cubicBezTo>
                    <a:pt x="2476785" y="285940"/>
                    <a:pt x="2475547" y="291560"/>
                    <a:pt x="2475166" y="292608"/>
                  </a:cubicBezTo>
                  <a:cubicBezTo>
                    <a:pt x="2474785" y="293656"/>
                    <a:pt x="2475928" y="294037"/>
                    <a:pt x="2477738" y="293370"/>
                  </a:cubicBezTo>
                  <a:cubicBezTo>
                    <a:pt x="2479547" y="292798"/>
                    <a:pt x="2487072" y="290417"/>
                    <a:pt x="2491454" y="288988"/>
                  </a:cubicBezTo>
                  <a:lnTo>
                    <a:pt x="2490596" y="283273"/>
                  </a:lnTo>
                  <a:cubicBezTo>
                    <a:pt x="2490501" y="282512"/>
                    <a:pt x="2489549" y="281654"/>
                    <a:pt x="2488691" y="281178"/>
                  </a:cubicBezTo>
                  <a:cubicBezTo>
                    <a:pt x="2488215" y="280892"/>
                    <a:pt x="2486500" y="281273"/>
                    <a:pt x="2486500" y="281464"/>
                  </a:cubicBezTo>
                  <a:cubicBezTo>
                    <a:pt x="2486310" y="282607"/>
                    <a:pt x="2486215" y="283845"/>
                    <a:pt x="2486500" y="284988"/>
                  </a:cubicBezTo>
                  <a:lnTo>
                    <a:pt x="2486596" y="285655"/>
                  </a:lnTo>
                  <a:cubicBezTo>
                    <a:pt x="2487644" y="286798"/>
                    <a:pt x="2487072" y="287560"/>
                    <a:pt x="2485548" y="287369"/>
                  </a:cubicBezTo>
                  <a:cubicBezTo>
                    <a:pt x="2483929" y="287179"/>
                    <a:pt x="2481643" y="285655"/>
                    <a:pt x="2482881" y="284036"/>
                  </a:cubicBezTo>
                  <a:lnTo>
                    <a:pt x="2482786" y="282892"/>
                  </a:lnTo>
                  <a:close/>
                  <a:moveTo>
                    <a:pt x="601313" y="279083"/>
                  </a:moveTo>
                  <a:cubicBezTo>
                    <a:pt x="602361" y="278130"/>
                    <a:pt x="602170" y="279559"/>
                    <a:pt x="600932" y="282226"/>
                  </a:cubicBezTo>
                  <a:cubicBezTo>
                    <a:pt x="599694" y="284893"/>
                    <a:pt x="590836" y="289941"/>
                    <a:pt x="588550" y="290513"/>
                  </a:cubicBezTo>
                  <a:lnTo>
                    <a:pt x="588550" y="290894"/>
                  </a:lnTo>
                  <a:lnTo>
                    <a:pt x="589216" y="298037"/>
                  </a:lnTo>
                  <a:cubicBezTo>
                    <a:pt x="581977" y="300419"/>
                    <a:pt x="576072" y="301085"/>
                    <a:pt x="576072" y="299657"/>
                  </a:cubicBezTo>
                  <a:cubicBezTo>
                    <a:pt x="576072" y="298133"/>
                    <a:pt x="577691" y="292513"/>
                    <a:pt x="579691" y="290894"/>
                  </a:cubicBezTo>
                  <a:cubicBezTo>
                    <a:pt x="581692" y="289274"/>
                    <a:pt x="587216" y="285274"/>
                    <a:pt x="585406" y="283369"/>
                  </a:cubicBezTo>
                  <a:lnTo>
                    <a:pt x="584835" y="283559"/>
                  </a:lnTo>
                  <a:cubicBezTo>
                    <a:pt x="582454" y="284417"/>
                    <a:pt x="579120" y="285560"/>
                    <a:pt x="578453" y="287179"/>
                  </a:cubicBezTo>
                  <a:lnTo>
                    <a:pt x="576643" y="291751"/>
                  </a:lnTo>
                  <a:cubicBezTo>
                    <a:pt x="571976" y="290322"/>
                    <a:pt x="570738" y="287655"/>
                    <a:pt x="574072" y="285750"/>
                  </a:cubicBezTo>
                  <a:lnTo>
                    <a:pt x="575500" y="284226"/>
                  </a:lnTo>
                  <a:lnTo>
                    <a:pt x="578929" y="280702"/>
                  </a:lnTo>
                  <a:cubicBezTo>
                    <a:pt x="583787" y="281369"/>
                    <a:pt x="588931" y="282226"/>
                    <a:pt x="590550" y="282702"/>
                  </a:cubicBezTo>
                  <a:cubicBezTo>
                    <a:pt x="592074" y="283083"/>
                    <a:pt x="600265" y="280035"/>
                    <a:pt x="601313" y="279083"/>
                  </a:cubicBezTo>
                  <a:close/>
                  <a:moveTo>
                    <a:pt x="1025181" y="278514"/>
                  </a:moveTo>
                  <a:lnTo>
                    <a:pt x="1023380" y="280167"/>
                  </a:lnTo>
                  <a:lnTo>
                    <a:pt x="1018174" y="281571"/>
                  </a:lnTo>
                  <a:lnTo>
                    <a:pt x="1017074" y="281952"/>
                  </a:lnTo>
                  <a:lnTo>
                    <a:pt x="1022532" y="279451"/>
                  </a:lnTo>
                  <a:close/>
                  <a:moveTo>
                    <a:pt x="665987" y="278321"/>
                  </a:moveTo>
                  <a:cubicBezTo>
                    <a:pt x="667892" y="279178"/>
                    <a:pt x="673036" y="282607"/>
                    <a:pt x="673321" y="283559"/>
                  </a:cubicBezTo>
                  <a:lnTo>
                    <a:pt x="673131" y="284417"/>
                  </a:lnTo>
                  <a:lnTo>
                    <a:pt x="673036" y="284798"/>
                  </a:lnTo>
                  <a:cubicBezTo>
                    <a:pt x="671988" y="285083"/>
                    <a:pt x="668654" y="285274"/>
                    <a:pt x="665701" y="285369"/>
                  </a:cubicBezTo>
                  <a:cubicBezTo>
                    <a:pt x="662653" y="285464"/>
                    <a:pt x="653509" y="286703"/>
                    <a:pt x="651890" y="286703"/>
                  </a:cubicBezTo>
                  <a:lnTo>
                    <a:pt x="650461" y="286417"/>
                  </a:lnTo>
                  <a:cubicBezTo>
                    <a:pt x="649699" y="286322"/>
                    <a:pt x="649223" y="285655"/>
                    <a:pt x="648461" y="285274"/>
                  </a:cubicBezTo>
                  <a:lnTo>
                    <a:pt x="643984" y="283083"/>
                  </a:lnTo>
                  <a:cubicBezTo>
                    <a:pt x="643508" y="285845"/>
                    <a:pt x="642174" y="287465"/>
                    <a:pt x="641127" y="286703"/>
                  </a:cubicBezTo>
                  <a:cubicBezTo>
                    <a:pt x="640079" y="285941"/>
                    <a:pt x="636079" y="285655"/>
                    <a:pt x="635412" y="285941"/>
                  </a:cubicBezTo>
                  <a:cubicBezTo>
                    <a:pt x="634745" y="286226"/>
                    <a:pt x="632840" y="286131"/>
                    <a:pt x="633412" y="284512"/>
                  </a:cubicBezTo>
                  <a:cubicBezTo>
                    <a:pt x="633983" y="282893"/>
                    <a:pt x="642365" y="281655"/>
                    <a:pt x="647032" y="282512"/>
                  </a:cubicBezTo>
                  <a:lnTo>
                    <a:pt x="650747" y="279749"/>
                  </a:lnTo>
                  <a:cubicBezTo>
                    <a:pt x="650937" y="279654"/>
                    <a:pt x="652652" y="280321"/>
                    <a:pt x="652747" y="280702"/>
                  </a:cubicBezTo>
                  <a:cubicBezTo>
                    <a:pt x="653890" y="284893"/>
                    <a:pt x="656367" y="283655"/>
                    <a:pt x="658653" y="281559"/>
                  </a:cubicBezTo>
                  <a:lnTo>
                    <a:pt x="660177" y="280226"/>
                  </a:lnTo>
                  <a:cubicBezTo>
                    <a:pt x="661415" y="278321"/>
                    <a:pt x="664082" y="277464"/>
                    <a:pt x="665987" y="278321"/>
                  </a:cubicBezTo>
                  <a:close/>
                  <a:moveTo>
                    <a:pt x="2142267" y="276606"/>
                  </a:moveTo>
                  <a:cubicBezTo>
                    <a:pt x="2137981" y="277939"/>
                    <a:pt x="2133790" y="279654"/>
                    <a:pt x="2132837" y="280321"/>
                  </a:cubicBezTo>
                  <a:lnTo>
                    <a:pt x="2132647" y="281083"/>
                  </a:lnTo>
                  <a:lnTo>
                    <a:pt x="2133674" y="282741"/>
                  </a:lnTo>
                  <a:lnTo>
                    <a:pt x="2127599" y="283845"/>
                  </a:lnTo>
                  <a:lnTo>
                    <a:pt x="2126456" y="282988"/>
                  </a:lnTo>
                  <a:lnTo>
                    <a:pt x="2123312" y="280606"/>
                  </a:lnTo>
                  <a:cubicBezTo>
                    <a:pt x="2120550" y="282035"/>
                    <a:pt x="2117026" y="283750"/>
                    <a:pt x="2115502" y="284416"/>
                  </a:cubicBezTo>
                  <a:lnTo>
                    <a:pt x="2114359" y="285274"/>
                  </a:lnTo>
                  <a:lnTo>
                    <a:pt x="2113311" y="286036"/>
                  </a:lnTo>
                  <a:cubicBezTo>
                    <a:pt x="2112644" y="287179"/>
                    <a:pt x="2113406" y="288798"/>
                    <a:pt x="2115121" y="289655"/>
                  </a:cubicBezTo>
                  <a:lnTo>
                    <a:pt x="2116264" y="289370"/>
                  </a:lnTo>
                  <a:cubicBezTo>
                    <a:pt x="2120455" y="288226"/>
                    <a:pt x="2124551" y="287083"/>
                    <a:pt x="2129123" y="286988"/>
                  </a:cubicBezTo>
                  <a:lnTo>
                    <a:pt x="2130075" y="286988"/>
                  </a:lnTo>
                  <a:lnTo>
                    <a:pt x="2134830" y="283870"/>
                  </a:lnTo>
                  <a:lnTo>
                    <a:pt x="2135600" y="284512"/>
                  </a:lnTo>
                  <a:cubicBezTo>
                    <a:pt x="2138076" y="284416"/>
                    <a:pt x="2142172" y="283559"/>
                    <a:pt x="2144839" y="282702"/>
                  </a:cubicBezTo>
                  <a:cubicBezTo>
                    <a:pt x="2147411" y="281749"/>
                    <a:pt x="2155031" y="282035"/>
                    <a:pt x="2155221" y="280035"/>
                  </a:cubicBezTo>
                  <a:cubicBezTo>
                    <a:pt x="2155317" y="279082"/>
                    <a:pt x="2149292" y="279939"/>
                    <a:pt x="2142803" y="281082"/>
                  </a:cubicBezTo>
                  <a:lnTo>
                    <a:pt x="2137657" y="282018"/>
                  </a:lnTo>
                  <a:lnTo>
                    <a:pt x="2144077" y="277808"/>
                  </a:lnTo>
                  <a:cubicBezTo>
                    <a:pt x="2147339" y="275939"/>
                    <a:pt x="2148935" y="275415"/>
                    <a:pt x="2148077" y="276701"/>
                  </a:cubicBezTo>
                  <a:lnTo>
                    <a:pt x="2146649" y="276701"/>
                  </a:lnTo>
                  <a:close/>
                  <a:moveTo>
                    <a:pt x="517969" y="276606"/>
                  </a:moveTo>
                  <a:lnTo>
                    <a:pt x="519017" y="281750"/>
                  </a:lnTo>
                  <a:lnTo>
                    <a:pt x="519305" y="283407"/>
                  </a:lnTo>
                  <a:lnTo>
                    <a:pt x="517505" y="281868"/>
                  </a:lnTo>
                  <a:cubicBezTo>
                    <a:pt x="516302" y="279678"/>
                    <a:pt x="516064" y="277368"/>
                    <a:pt x="517969" y="276606"/>
                  </a:cubicBezTo>
                  <a:close/>
                  <a:moveTo>
                    <a:pt x="1293875" y="274511"/>
                  </a:moveTo>
                  <a:lnTo>
                    <a:pt x="1293018" y="274891"/>
                  </a:lnTo>
                  <a:lnTo>
                    <a:pt x="1288351" y="277273"/>
                  </a:lnTo>
                  <a:cubicBezTo>
                    <a:pt x="1283398" y="280130"/>
                    <a:pt x="1279207" y="283178"/>
                    <a:pt x="1279111" y="284131"/>
                  </a:cubicBezTo>
                  <a:lnTo>
                    <a:pt x="1279588" y="284416"/>
                  </a:lnTo>
                  <a:lnTo>
                    <a:pt x="1280540" y="284893"/>
                  </a:lnTo>
                  <a:cubicBezTo>
                    <a:pt x="1281683" y="285083"/>
                    <a:pt x="1290256" y="280797"/>
                    <a:pt x="1293399" y="278797"/>
                  </a:cubicBezTo>
                  <a:cubicBezTo>
                    <a:pt x="1296447" y="276892"/>
                    <a:pt x="1296733" y="274891"/>
                    <a:pt x="1293875" y="274511"/>
                  </a:cubicBezTo>
                  <a:close/>
                  <a:moveTo>
                    <a:pt x="779430" y="274415"/>
                  </a:moveTo>
                  <a:cubicBezTo>
                    <a:pt x="778858" y="276415"/>
                    <a:pt x="771810" y="279273"/>
                    <a:pt x="769714" y="279654"/>
                  </a:cubicBezTo>
                  <a:cubicBezTo>
                    <a:pt x="767619" y="279939"/>
                    <a:pt x="761618" y="278035"/>
                    <a:pt x="761618" y="276987"/>
                  </a:cubicBezTo>
                  <a:cubicBezTo>
                    <a:pt x="761618" y="275939"/>
                    <a:pt x="763999" y="275558"/>
                    <a:pt x="766857" y="276225"/>
                  </a:cubicBezTo>
                  <a:cubicBezTo>
                    <a:pt x="769714" y="276892"/>
                    <a:pt x="780001" y="272320"/>
                    <a:pt x="779430" y="274415"/>
                  </a:cubicBezTo>
                  <a:close/>
                  <a:moveTo>
                    <a:pt x="797242" y="273938"/>
                  </a:moveTo>
                  <a:lnTo>
                    <a:pt x="797147" y="274986"/>
                  </a:lnTo>
                  <a:cubicBezTo>
                    <a:pt x="796861" y="277844"/>
                    <a:pt x="797433" y="279463"/>
                    <a:pt x="801719" y="279273"/>
                  </a:cubicBezTo>
                  <a:lnTo>
                    <a:pt x="807243" y="278796"/>
                  </a:lnTo>
                  <a:cubicBezTo>
                    <a:pt x="806291" y="275463"/>
                    <a:pt x="807529" y="273272"/>
                    <a:pt x="810101" y="273938"/>
                  </a:cubicBezTo>
                  <a:cubicBezTo>
                    <a:pt x="812672" y="274605"/>
                    <a:pt x="809720" y="280701"/>
                    <a:pt x="807053" y="280320"/>
                  </a:cubicBezTo>
                  <a:lnTo>
                    <a:pt x="805529" y="281273"/>
                  </a:lnTo>
                  <a:cubicBezTo>
                    <a:pt x="798861" y="285464"/>
                    <a:pt x="794480" y="281940"/>
                    <a:pt x="789527" y="279082"/>
                  </a:cubicBezTo>
                  <a:lnTo>
                    <a:pt x="786193" y="277177"/>
                  </a:lnTo>
                  <a:cubicBezTo>
                    <a:pt x="787812" y="275558"/>
                    <a:pt x="792860" y="274034"/>
                    <a:pt x="797242" y="273938"/>
                  </a:cubicBezTo>
                  <a:close/>
                  <a:moveTo>
                    <a:pt x="1070990" y="273463"/>
                  </a:moveTo>
                  <a:cubicBezTo>
                    <a:pt x="1069276" y="272891"/>
                    <a:pt x="1066799" y="273558"/>
                    <a:pt x="1066418" y="274511"/>
                  </a:cubicBezTo>
                  <a:cubicBezTo>
                    <a:pt x="1066037" y="275463"/>
                    <a:pt x="1066514" y="278130"/>
                    <a:pt x="1067657" y="278035"/>
                  </a:cubicBezTo>
                  <a:cubicBezTo>
                    <a:pt x="1068800" y="278035"/>
                    <a:pt x="1073562" y="278321"/>
                    <a:pt x="1074229" y="278797"/>
                  </a:cubicBezTo>
                  <a:cubicBezTo>
                    <a:pt x="1074705" y="279273"/>
                    <a:pt x="1078896" y="279559"/>
                    <a:pt x="1079753" y="278892"/>
                  </a:cubicBezTo>
                  <a:cubicBezTo>
                    <a:pt x="1080611" y="278225"/>
                    <a:pt x="1080134" y="277178"/>
                    <a:pt x="1078801" y="276606"/>
                  </a:cubicBezTo>
                  <a:cubicBezTo>
                    <a:pt x="1077467" y="276034"/>
                    <a:pt x="1072610" y="274034"/>
                    <a:pt x="1070990" y="273463"/>
                  </a:cubicBezTo>
                  <a:close/>
                  <a:moveTo>
                    <a:pt x="727424" y="273272"/>
                  </a:moveTo>
                  <a:cubicBezTo>
                    <a:pt x="731996" y="274320"/>
                    <a:pt x="734853" y="276034"/>
                    <a:pt x="733806" y="276987"/>
                  </a:cubicBezTo>
                  <a:cubicBezTo>
                    <a:pt x="732758" y="277939"/>
                    <a:pt x="730948" y="280701"/>
                    <a:pt x="731805" y="280987"/>
                  </a:cubicBezTo>
                  <a:cubicBezTo>
                    <a:pt x="732663" y="281178"/>
                    <a:pt x="731710" y="283368"/>
                    <a:pt x="727614" y="283083"/>
                  </a:cubicBezTo>
                  <a:cubicBezTo>
                    <a:pt x="723519" y="282797"/>
                    <a:pt x="719709" y="281654"/>
                    <a:pt x="719328" y="280511"/>
                  </a:cubicBezTo>
                  <a:cubicBezTo>
                    <a:pt x="718851" y="279463"/>
                    <a:pt x="724662" y="280987"/>
                    <a:pt x="727710" y="282226"/>
                  </a:cubicBezTo>
                  <a:lnTo>
                    <a:pt x="727614" y="278225"/>
                  </a:lnTo>
                  <a:close/>
                  <a:moveTo>
                    <a:pt x="1347215" y="272891"/>
                  </a:moveTo>
                  <a:cubicBezTo>
                    <a:pt x="1341786" y="273844"/>
                    <a:pt x="1345025" y="279178"/>
                    <a:pt x="1347406" y="281273"/>
                  </a:cubicBezTo>
                  <a:cubicBezTo>
                    <a:pt x="1349787" y="283369"/>
                    <a:pt x="1350930" y="282416"/>
                    <a:pt x="1349882" y="279178"/>
                  </a:cubicBezTo>
                  <a:lnTo>
                    <a:pt x="1348835" y="276701"/>
                  </a:lnTo>
                  <a:close/>
                  <a:moveTo>
                    <a:pt x="1315307" y="272701"/>
                  </a:moveTo>
                  <a:cubicBezTo>
                    <a:pt x="1314830" y="273748"/>
                    <a:pt x="1316164" y="279559"/>
                    <a:pt x="1319402" y="283273"/>
                  </a:cubicBezTo>
                  <a:lnTo>
                    <a:pt x="1324165" y="285083"/>
                  </a:lnTo>
                  <a:cubicBezTo>
                    <a:pt x="1325022" y="285464"/>
                    <a:pt x="1327403" y="285083"/>
                    <a:pt x="1327403" y="284893"/>
                  </a:cubicBezTo>
                  <a:lnTo>
                    <a:pt x="1327594" y="283750"/>
                  </a:lnTo>
                  <a:cubicBezTo>
                    <a:pt x="1327403" y="282512"/>
                    <a:pt x="1325784" y="280606"/>
                    <a:pt x="1323974" y="279559"/>
                  </a:cubicBezTo>
                  <a:lnTo>
                    <a:pt x="1325403" y="277558"/>
                  </a:lnTo>
                  <a:cubicBezTo>
                    <a:pt x="1325689" y="277178"/>
                    <a:pt x="1324069" y="275654"/>
                    <a:pt x="1323022" y="274987"/>
                  </a:cubicBezTo>
                  <a:lnTo>
                    <a:pt x="1321022" y="273463"/>
                  </a:lnTo>
                  <a:cubicBezTo>
                    <a:pt x="1318355" y="272034"/>
                    <a:pt x="1315878" y="271653"/>
                    <a:pt x="1315307" y="272701"/>
                  </a:cubicBezTo>
                  <a:close/>
                  <a:moveTo>
                    <a:pt x="748760" y="271748"/>
                  </a:moveTo>
                  <a:lnTo>
                    <a:pt x="749141" y="272414"/>
                  </a:lnTo>
                  <a:lnTo>
                    <a:pt x="750855" y="275653"/>
                  </a:lnTo>
                  <a:cubicBezTo>
                    <a:pt x="753046" y="280606"/>
                    <a:pt x="746855" y="279653"/>
                    <a:pt x="744664" y="278320"/>
                  </a:cubicBezTo>
                  <a:cubicBezTo>
                    <a:pt x="742473" y="276986"/>
                    <a:pt x="741521" y="275081"/>
                    <a:pt x="742664" y="274224"/>
                  </a:cubicBezTo>
                  <a:cubicBezTo>
                    <a:pt x="743711" y="273367"/>
                    <a:pt x="747617" y="271271"/>
                    <a:pt x="748760" y="271748"/>
                  </a:cubicBezTo>
                  <a:close/>
                  <a:moveTo>
                    <a:pt x="1424939" y="271558"/>
                  </a:moveTo>
                  <a:cubicBezTo>
                    <a:pt x="1423606" y="270986"/>
                    <a:pt x="1421225" y="271177"/>
                    <a:pt x="1419796" y="272129"/>
                  </a:cubicBezTo>
                  <a:cubicBezTo>
                    <a:pt x="1418272" y="272987"/>
                    <a:pt x="1417605" y="276415"/>
                    <a:pt x="1418653" y="277558"/>
                  </a:cubicBezTo>
                  <a:cubicBezTo>
                    <a:pt x="1419701" y="278797"/>
                    <a:pt x="1416462" y="282321"/>
                    <a:pt x="1416843" y="282988"/>
                  </a:cubicBezTo>
                  <a:lnTo>
                    <a:pt x="1417319" y="283083"/>
                  </a:lnTo>
                  <a:cubicBezTo>
                    <a:pt x="1418081" y="283273"/>
                    <a:pt x="1419510" y="283369"/>
                    <a:pt x="1419701" y="283083"/>
                  </a:cubicBezTo>
                  <a:lnTo>
                    <a:pt x="1421320" y="280511"/>
                  </a:lnTo>
                  <a:cubicBezTo>
                    <a:pt x="1423034" y="277749"/>
                    <a:pt x="1426368" y="272129"/>
                    <a:pt x="1424939" y="271558"/>
                  </a:cubicBezTo>
                  <a:close/>
                  <a:moveTo>
                    <a:pt x="1121663" y="271463"/>
                  </a:moveTo>
                  <a:cubicBezTo>
                    <a:pt x="1120425" y="272796"/>
                    <a:pt x="1123949" y="277178"/>
                    <a:pt x="1125664" y="278416"/>
                  </a:cubicBezTo>
                  <a:cubicBezTo>
                    <a:pt x="1127378" y="279654"/>
                    <a:pt x="1130141" y="279845"/>
                    <a:pt x="1131760" y="278701"/>
                  </a:cubicBezTo>
                  <a:cubicBezTo>
                    <a:pt x="1133379" y="277558"/>
                    <a:pt x="1127855" y="273272"/>
                    <a:pt x="1124997" y="272129"/>
                  </a:cubicBezTo>
                  <a:lnTo>
                    <a:pt x="1122235" y="271558"/>
                  </a:lnTo>
                  <a:close/>
                  <a:moveTo>
                    <a:pt x="1096994" y="271463"/>
                  </a:moveTo>
                  <a:cubicBezTo>
                    <a:pt x="1096136" y="272034"/>
                    <a:pt x="1091279" y="273082"/>
                    <a:pt x="1089850" y="273177"/>
                  </a:cubicBezTo>
                  <a:cubicBezTo>
                    <a:pt x="1088421" y="273272"/>
                    <a:pt x="1090993" y="275558"/>
                    <a:pt x="1095565" y="278321"/>
                  </a:cubicBezTo>
                  <a:lnTo>
                    <a:pt x="1099184" y="280321"/>
                  </a:lnTo>
                  <a:lnTo>
                    <a:pt x="1100137" y="280797"/>
                  </a:lnTo>
                  <a:cubicBezTo>
                    <a:pt x="1101470" y="280892"/>
                    <a:pt x="1105090" y="280606"/>
                    <a:pt x="1108233" y="280225"/>
                  </a:cubicBezTo>
                  <a:cubicBezTo>
                    <a:pt x="1111376" y="279845"/>
                    <a:pt x="1111472" y="273272"/>
                    <a:pt x="1108709" y="273177"/>
                  </a:cubicBezTo>
                  <a:cubicBezTo>
                    <a:pt x="1105947" y="273177"/>
                    <a:pt x="1099375" y="276606"/>
                    <a:pt x="1099184" y="275272"/>
                  </a:cubicBezTo>
                  <a:cubicBezTo>
                    <a:pt x="1098994" y="273939"/>
                    <a:pt x="1097756" y="270986"/>
                    <a:pt x="1096994" y="271463"/>
                  </a:cubicBezTo>
                  <a:close/>
                  <a:moveTo>
                    <a:pt x="2478881" y="270891"/>
                  </a:moveTo>
                  <a:cubicBezTo>
                    <a:pt x="2475547" y="270891"/>
                    <a:pt x="2475356" y="274891"/>
                    <a:pt x="2478309" y="279845"/>
                  </a:cubicBezTo>
                  <a:lnTo>
                    <a:pt x="2484310" y="274891"/>
                  </a:lnTo>
                  <a:lnTo>
                    <a:pt x="2484977" y="274415"/>
                  </a:lnTo>
                  <a:cubicBezTo>
                    <a:pt x="2486691" y="274606"/>
                    <a:pt x="2488787" y="274320"/>
                    <a:pt x="2489644" y="273748"/>
                  </a:cubicBezTo>
                  <a:cubicBezTo>
                    <a:pt x="2490501" y="273082"/>
                    <a:pt x="2482214" y="270891"/>
                    <a:pt x="2478881" y="270891"/>
                  </a:cubicBezTo>
                  <a:close/>
                  <a:moveTo>
                    <a:pt x="949070" y="269748"/>
                  </a:moveTo>
                  <a:lnTo>
                    <a:pt x="946213" y="270796"/>
                  </a:lnTo>
                  <a:lnTo>
                    <a:pt x="945070" y="271177"/>
                  </a:lnTo>
                  <a:cubicBezTo>
                    <a:pt x="944308" y="272891"/>
                    <a:pt x="945832" y="274130"/>
                    <a:pt x="948308" y="274034"/>
                  </a:cubicBezTo>
                  <a:cubicBezTo>
                    <a:pt x="950880" y="273844"/>
                    <a:pt x="962977" y="272891"/>
                    <a:pt x="966215" y="272987"/>
                  </a:cubicBezTo>
                  <a:cubicBezTo>
                    <a:pt x="969454" y="273177"/>
                    <a:pt x="969454" y="272415"/>
                    <a:pt x="966215" y="271367"/>
                  </a:cubicBezTo>
                  <a:cubicBezTo>
                    <a:pt x="962977" y="270320"/>
                    <a:pt x="952499" y="269176"/>
                    <a:pt x="949070" y="269748"/>
                  </a:cubicBezTo>
                  <a:close/>
                  <a:moveTo>
                    <a:pt x="911828" y="268129"/>
                  </a:moveTo>
                  <a:cubicBezTo>
                    <a:pt x="907351" y="267843"/>
                    <a:pt x="901445" y="276606"/>
                    <a:pt x="902017" y="277082"/>
                  </a:cubicBezTo>
                  <a:cubicBezTo>
                    <a:pt x="902588" y="277558"/>
                    <a:pt x="905160" y="278416"/>
                    <a:pt x="906112" y="277654"/>
                  </a:cubicBezTo>
                  <a:cubicBezTo>
                    <a:pt x="907065" y="276892"/>
                    <a:pt x="910589" y="276606"/>
                    <a:pt x="911732" y="278701"/>
                  </a:cubicBezTo>
                  <a:lnTo>
                    <a:pt x="913447" y="279940"/>
                  </a:lnTo>
                  <a:lnTo>
                    <a:pt x="915256" y="281464"/>
                  </a:lnTo>
                  <a:cubicBezTo>
                    <a:pt x="915542" y="283559"/>
                    <a:pt x="914780" y="284702"/>
                    <a:pt x="913542" y="284036"/>
                  </a:cubicBezTo>
                  <a:cubicBezTo>
                    <a:pt x="912304" y="283273"/>
                    <a:pt x="908303" y="281845"/>
                    <a:pt x="907732" y="282607"/>
                  </a:cubicBezTo>
                  <a:cubicBezTo>
                    <a:pt x="907065" y="283369"/>
                    <a:pt x="905731" y="286321"/>
                    <a:pt x="904493" y="285274"/>
                  </a:cubicBezTo>
                  <a:lnTo>
                    <a:pt x="904208" y="285369"/>
                  </a:lnTo>
                  <a:lnTo>
                    <a:pt x="898931" y="287159"/>
                  </a:lnTo>
                  <a:lnTo>
                    <a:pt x="898874" y="286988"/>
                  </a:lnTo>
                  <a:lnTo>
                    <a:pt x="898839" y="286951"/>
                  </a:lnTo>
                  <a:lnTo>
                    <a:pt x="897540" y="278511"/>
                  </a:lnTo>
                  <a:lnTo>
                    <a:pt x="897635" y="277273"/>
                  </a:lnTo>
                  <a:cubicBezTo>
                    <a:pt x="897635" y="276511"/>
                    <a:pt x="896873" y="275177"/>
                    <a:pt x="896111" y="274891"/>
                  </a:cubicBezTo>
                  <a:cubicBezTo>
                    <a:pt x="895254" y="274606"/>
                    <a:pt x="893635" y="275082"/>
                    <a:pt x="892873" y="275654"/>
                  </a:cubicBezTo>
                  <a:cubicBezTo>
                    <a:pt x="891920" y="276415"/>
                    <a:pt x="890682" y="277654"/>
                    <a:pt x="890872" y="278511"/>
                  </a:cubicBezTo>
                  <a:lnTo>
                    <a:pt x="898839" y="286951"/>
                  </a:lnTo>
                  <a:lnTo>
                    <a:pt x="898874" y="287179"/>
                  </a:lnTo>
                  <a:lnTo>
                    <a:pt x="898931" y="287159"/>
                  </a:lnTo>
                  <a:lnTo>
                    <a:pt x="899064" y="287560"/>
                  </a:lnTo>
                  <a:cubicBezTo>
                    <a:pt x="902588" y="286321"/>
                    <a:pt x="907256" y="286893"/>
                    <a:pt x="909541" y="288798"/>
                  </a:cubicBezTo>
                  <a:cubicBezTo>
                    <a:pt x="911828" y="290703"/>
                    <a:pt x="914685" y="298037"/>
                    <a:pt x="912589" y="299275"/>
                  </a:cubicBezTo>
                  <a:cubicBezTo>
                    <a:pt x="910589" y="300514"/>
                    <a:pt x="905541" y="304895"/>
                    <a:pt x="906589" y="305753"/>
                  </a:cubicBezTo>
                  <a:cubicBezTo>
                    <a:pt x="907637" y="306610"/>
                    <a:pt x="911447" y="307848"/>
                    <a:pt x="912685" y="306324"/>
                  </a:cubicBezTo>
                  <a:cubicBezTo>
                    <a:pt x="913923" y="304895"/>
                    <a:pt x="921829" y="304990"/>
                    <a:pt x="922591" y="308324"/>
                  </a:cubicBezTo>
                  <a:lnTo>
                    <a:pt x="919066" y="311087"/>
                  </a:lnTo>
                  <a:lnTo>
                    <a:pt x="918400" y="311563"/>
                  </a:lnTo>
                  <a:cubicBezTo>
                    <a:pt x="918971" y="313182"/>
                    <a:pt x="920876" y="314230"/>
                    <a:pt x="922495" y="313849"/>
                  </a:cubicBezTo>
                  <a:lnTo>
                    <a:pt x="923448" y="313087"/>
                  </a:lnTo>
                  <a:cubicBezTo>
                    <a:pt x="925067" y="311658"/>
                    <a:pt x="926782" y="310039"/>
                    <a:pt x="927449" y="308229"/>
                  </a:cubicBezTo>
                  <a:lnTo>
                    <a:pt x="928020" y="306514"/>
                  </a:lnTo>
                  <a:cubicBezTo>
                    <a:pt x="927449" y="304324"/>
                    <a:pt x="927830" y="303086"/>
                    <a:pt x="928972" y="303657"/>
                  </a:cubicBezTo>
                  <a:cubicBezTo>
                    <a:pt x="930020" y="304324"/>
                    <a:pt x="932592" y="301562"/>
                    <a:pt x="932783" y="300799"/>
                  </a:cubicBezTo>
                  <a:lnTo>
                    <a:pt x="932687" y="300038"/>
                  </a:lnTo>
                  <a:lnTo>
                    <a:pt x="931735" y="295180"/>
                  </a:lnTo>
                  <a:cubicBezTo>
                    <a:pt x="935831" y="294989"/>
                    <a:pt x="939355" y="294894"/>
                    <a:pt x="939736" y="294989"/>
                  </a:cubicBezTo>
                  <a:cubicBezTo>
                    <a:pt x="940117" y="295084"/>
                    <a:pt x="941355" y="294894"/>
                    <a:pt x="941927" y="294227"/>
                  </a:cubicBezTo>
                  <a:lnTo>
                    <a:pt x="941736" y="293751"/>
                  </a:lnTo>
                  <a:cubicBezTo>
                    <a:pt x="940879" y="291274"/>
                    <a:pt x="939164" y="289560"/>
                    <a:pt x="935640" y="289560"/>
                  </a:cubicBezTo>
                  <a:cubicBezTo>
                    <a:pt x="933449" y="289560"/>
                    <a:pt x="932306" y="289846"/>
                    <a:pt x="931258" y="292037"/>
                  </a:cubicBezTo>
                  <a:lnTo>
                    <a:pt x="929830" y="294894"/>
                  </a:lnTo>
                  <a:cubicBezTo>
                    <a:pt x="925258" y="296608"/>
                    <a:pt x="921638" y="296323"/>
                    <a:pt x="921733" y="294227"/>
                  </a:cubicBezTo>
                  <a:cubicBezTo>
                    <a:pt x="921829" y="292132"/>
                    <a:pt x="919352" y="287179"/>
                    <a:pt x="920114" y="286798"/>
                  </a:cubicBezTo>
                  <a:cubicBezTo>
                    <a:pt x="920972" y="286417"/>
                    <a:pt x="922019" y="284416"/>
                    <a:pt x="921257" y="283559"/>
                  </a:cubicBezTo>
                  <a:cubicBezTo>
                    <a:pt x="920495" y="282607"/>
                    <a:pt x="920686" y="278321"/>
                    <a:pt x="922877" y="275939"/>
                  </a:cubicBezTo>
                  <a:lnTo>
                    <a:pt x="923448" y="273558"/>
                  </a:lnTo>
                  <a:lnTo>
                    <a:pt x="923829" y="272129"/>
                  </a:lnTo>
                  <a:cubicBezTo>
                    <a:pt x="921733" y="270224"/>
                    <a:pt x="916304" y="268414"/>
                    <a:pt x="911828" y="268129"/>
                  </a:cubicBezTo>
                  <a:close/>
                  <a:moveTo>
                    <a:pt x="866298" y="265462"/>
                  </a:moveTo>
                  <a:cubicBezTo>
                    <a:pt x="867822" y="267367"/>
                    <a:pt x="870203" y="272605"/>
                    <a:pt x="867822" y="272129"/>
                  </a:cubicBezTo>
                  <a:cubicBezTo>
                    <a:pt x="865441" y="271748"/>
                    <a:pt x="859535" y="271367"/>
                    <a:pt x="860393" y="272320"/>
                  </a:cubicBezTo>
                  <a:lnTo>
                    <a:pt x="860488" y="272796"/>
                  </a:lnTo>
                  <a:lnTo>
                    <a:pt x="860774" y="273939"/>
                  </a:lnTo>
                  <a:cubicBezTo>
                    <a:pt x="860869" y="275272"/>
                    <a:pt x="860202" y="276320"/>
                    <a:pt x="859250" y="276415"/>
                  </a:cubicBezTo>
                  <a:cubicBezTo>
                    <a:pt x="858297" y="276415"/>
                    <a:pt x="855249" y="274701"/>
                    <a:pt x="853630" y="273367"/>
                  </a:cubicBezTo>
                  <a:cubicBezTo>
                    <a:pt x="852010" y="272034"/>
                    <a:pt x="846867" y="268796"/>
                    <a:pt x="846295" y="269081"/>
                  </a:cubicBezTo>
                  <a:cubicBezTo>
                    <a:pt x="845724" y="269272"/>
                    <a:pt x="843438" y="270796"/>
                    <a:pt x="842771" y="271843"/>
                  </a:cubicBezTo>
                  <a:cubicBezTo>
                    <a:pt x="842200" y="272891"/>
                    <a:pt x="848105" y="278701"/>
                    <a:pt x="847439" y="280892"/>
                  </a:cubicBezTo>
                  <a:cubicBezTo>
                    <a:pt x="846772" y="283083"/>
                    <a:pt x="845153" y="285369"/>
                    <a:pt x="843819" y="286036"/>
                  </a:cubicBezTo>
                  <a:lnTo>
                    <a:pt x="843152" y="286798"/>
                  </a:lnTo>
                  <a:lnTo>
                    <a:pt x="842200" y="287846"/>
                  </a:lnTo>
                  <a:cubicBezTo>
                    <a:pt x="841628" y="289179"/>
                    <a:pt x="839533" y="291560"/>
                    <a:pt x="837628" y="293180"/>
                  </a:cubicBezTo>
                  <a:lnTo>
                    <a:pt x="836008" y="294608"/>
                  </a:lnTo>
                  <a:cubicBezTo>
                    <a:pt x="833532" y="296799"/>
                    <a:pt x="832008" y="295084"/>
                    <a:pt x="829722" y="294132"/>
                  </a:cubicBezTo>
                  <a:lnTo>
                    <a:pt x="826103" y="292608"/>
                  </a:lnTo>
                  <a:cubicBezTo>
                    <a:pt x="821626" y="293180"/>
                    <a:pt x="817339" y="293084"/>
                    <a:pt x="816482" y="292322"/>
                  </a:cubicBezTo>
                  <a:cubicBezTo>
                    <a:pt x="815625" y="291560"/>
                    <a:pt x="812958" y="290227"/>
                    <a:pt x="811815" y="290703"/>
                  </a:cubicBezTo>
                  <a:cubicBezTo>
                    <a:pt x="810672" y="291179"/>
                    <a:pt x="808386" y="293370"/>
                    <a:pt x="809339" y="294608"/>
                  </a:cubicBezTo>
                  <a:cubicBezTo>
                    <a:pt x="810291" y="295751"/>
                    <a:pt x="808195" y="299847"/>
                    <a:pt x="808862" y="300704"/>
                  </a:cubicBezTo>
                  <a:cubicBezTo>
                    <a:pt x="809529" y="301562"/>
                    <a:pt x="812101" y="303276"/>
                    <a:pt x="812958" y="302419"/>
                  </a:cubicBezTo>
                  <a:cubicBezTo>
                    <a:pt x="813815" y="301562"/>
                    <a:pt x="818959" y="300133"/>
                    <a:pt x="821816" y="300228"/>
                  </a:cubicBezTo>
                  <a:lnTo>
                    <a:pt x="824293" y="299942"/>
                  </a:lnTo>
                  <a:lnTo>
                    <a:pt x="826388" y="299752"/>
                  </a:lnTo>
                  <a:cubicBezTo>
                    <a:pt x="829246" y="298895"/>
                    <a:pt x="832008" y="298895"/>
                    <a:pt x="832389" y="299561"/>
                  </a:cubicBezTo>
                  <a:cubicBezTo>
                    <a:pt x="832865" y="300323"/>
                    <a:pt x="835342" y="301847"/>
                    <a:pt x="836294" y="300418"/>
                  </a:cubicBezTo>
                  <a:cubicBezTo>
                    <a:pt x="837342" y="298990"/>
                    <a:pt x="841438" y="296799"/>
                    <a:pt x="843914" y="298037"/>
                  </a:cubicBezTo>
                  <a:cubicBezTo>
                    <a:pt x="846295" y="299180"/>
                    <a:pt x="856106" y="300323"/>
                    <a:pt x="858773" y="300514"/>
                  </a:cubicBezTo>
                  <a:cubicBezTo>
                    <a:pt x="861345" y="300799"/>
                    <a:pt x="868108" y="300133"/>
                    <a:pt x="867536" y="298418"/>
                  </a:cubicBezTo>
                  <a:cubicBezTo>
                    <a:pt x="866965" y="296704"/>
                    <a:pt x="862964" y="291179"/>
                    <a:pt x="859250" y="291179"/>
                  </a:cubicBezTo>
                  <a:cubicBezTo>
                    <a:pt x="855630" y="291179"/>
                    <a:pt x="846105" y="290227"/>
                    <a:pt x="846105" y="289084"/>
                  </a:cubicBezTo>
                  <a:cubicBezTo>
                    <a:pt x="846105" y="287941"/>
                    <a:pt x="851439" y="284797"/>
                    <a:pt x="857916" y="284416"/>
                  </a:cubicBezTo>
                  <a:lnTo>
                    <a:pt x="863250" y="281083"/>
                  </a:lnTo>
                  <a:lnTo>
                    <a:pt x="868108" y="278035"/>
                  </a:lnTo>
                  <a:cubicBezTo>
                    <a:pt x="874680" y="276034"/>
                    <a:pt x="878300" y="272129"/>
                    <a:pt x="876204" y="269557"/>
                  </a:cubicBezTo>
                  <a:cubicBezTo>
                    <a:pt x="874108" y="266890"/>
                    <a:pt x="864774" y="263462"/>
                    <a:pt x="866298" y="265462"/>
                  </a:cubicBezTo>
                  <a:close/>
                  <a:moveTo>
                    <a:pt x="2429160" y="264890"/>
                  </a:moveTo>
                  <a:cubicBezTo>
                    <a:pt x="2430399" y="267557"/>
                    <a:pt x="2430303" y="270986"/>
                    <a:pt x="2429065" y="272415"/>
                  </a:cubicBezTo>
                  <a:cubicBezTo>
                    <a:pt x="2427827" y="273844"/>
                    <a:pt x="2423255" y="278415"/>
                    <a:pt x="2419826" y="278225"/>
                  </a:cubicBezTo>
                  <a:cubicBezTo>
                    <a:pt x="2416492" y="278035"/>
                    <a:pt x="2406491" y="280416"/>
                    <a:pt x="2404586" y="279749"/>
                  </a:cubicBezTo>
                  <a:cubicBezTo>
                    <a:pt x="2402776" y="279082"/>
                    <a:pt x="2396013" y="280892"/>
                    <a:pt x="2394585" y="280892"/>
                  </a:cubicBezTo>
                  <a:cubicBezTo>
                    <a:pt x="2393156" y="280892"/>
                    <a:pt x="2391822" y="284226"/>
                    <a:pt x="2390870" y="284321"/>
                  </a:cubicBezTo>
                  <a:cubicBezTo>
                    <a:pt x="2389822" y="284416"/>
                    <a:pt x="2384679" y="284035"/>
                    <a:pt x="2381440" y="283749"/>
                  </a:cubicBezTo>
                  <a:cubicBezTo>
                    <a:pt x="2378202" y="283369"/>
                    <a:pt x="2370677" y="280797"/>
                    <a:pt x="2374106" y="278987"/>
                  </a:cubicBezTo>
                  <a:cubicBezTo>
                    <a:pt x="2377535" y="277177"/>
                    <a:pt x="2386869" y="273367"/>
                    <a:pt x="2387155" y="274605"/>
                  </a:cubicBezTo>
                  <a:cubicBezTo>
                    <a:pt x="2387441" y="275844"/>
                    <a:pt x="2390394" y="278225"/>
                    <a:pt x="2392965" y="276987"/>
                  </a:cubicBezTo>
                  <a:cubicBezTo>
                    <a:pt x="2395537" y="275748"/>
                    <a:pt x="2396109" y="270891"/>
                    <a:pt x="2397633" y="270605"/>
                  </a:cubicBezTo>
                  <a:cubicBezTo>
                    <a:pt x="2399252" y="270414"/>
                    <a:pt x="2403538" y="272034"/>
                    <a:pt x="2405348" y="273177"/>
                  </a:cubicBezTo>
                  <a:cubicBezTo>
                    <a:pt x="2407158" y="274320"/>
                    <a:pt x="2417254" y="272129"/>
                    <a:pt x="2421826" y="270510"/>
                  </a:cubicBezTo>
                  <a:lnTo>
                    <a:pt x="2424779" y="268128"/>
                  </a:lnTo>
                  <a:close/>
                  <a:moveTo>
                    <a:pt x="1051750" y="263557"/>
                  </a:moveTo>
                  <a:cubicBezTo>
                    <a:pt x="1050416" y="264033"/>
                    <a:pt x="1047273" y="266509"/>
                    <a:pt x="1047845" y="267653"/>
                  </a:cubicBezTo>
                  <a:cubicBezTo>
                    <a:pt x="1048511" y="268796"/>
                    <a:pt x="1049273" y="272701"/>
                    <a:pt x="1047559" y="272605"/>
                  </a:cubicBezTo>
                  <a:cubicBezTo>
                    <a:pt x="1045844" y="272510"/>
                    <a:pt x="1040987" y="273082"/>
                    <a:pt x="1039462" y="273463"/>
                  </a:cubicBezTo>
                  <a:lnTo>
                    <a:pt x="1025181" y="278514"/>
                  </a:lnTo>
                  <a:lnTo>
                    <a:pt x="1026223" y="277558"/>
                  </a:lnTo>
                  <a:cubicBezTo>
                    <a:pt x="1026889" y="275368"/>
                    <a:pt x="1033652" y="274225"/>
                    <a:pt x="1033081" y="273463"/>
                  </a:cubicBezTo>
                  <a:cubicBezTo>
                    <a:pt x="1032414" y="272701"/>
                    <a:pt x="1029080" y="270986"/>
                    <a:pt x="1028033" y="272510"/>
                  </a:cubicBezTo>
                  <a:lnTo>
                    <a:pt x="1026889" y="273367"/>
                  </a:lnTo>
                  <a:lnTo>
                    <a:pt x="1024127" y="275368"/>
                  </a:lnTo>
                  <a:cubicBezTo>
                    <a:pt x="1020793" y="277273"/>
                    <a:pt x="1015269" y="276606"/>
                    <a:pt x="1011650" y="273939"/>
                  </a:cubicBezTo>
                  <a:lnTo>
                    <a:pt x="1006506" y="274130"/>
                  </a:lnTo>
                  <a:lnTo>
                    <a:pt x="1005935" y="274130"/>
                  </a:lnTo>
                  <a:cubicBezTo>
                    <a:pt x="1005268" y="272224"/>
                    <a:pt x="1003363" y="271081"/>
                    <a:pt x="1001839" y="271463"/>
                  </a:cubicBezTo>
                  <a:lnTo>
                    <a:pt x="1000791" y="272224"/>
                  </a:lnTo>
                  <a:cubicBezTo>
                    <a:pt x="1000505" y="272510"/>
                    <a:pt x="1001743" y="273844"/>
                    <a:pt x="1001934" y="274796"/>
                  </a:cubicBezTo>
                  <a:lnTo>
                    <a:pt x="1002125" y="275463"/>
                  </a:lnTo>
                  <a:cubicBezTo>
                    <a:pt x="1001934" y="276225"/>
                    <a:pt x="1000410" y="276701"/>
                    <a:pt x="998981" y="276511"/>
                  </a:cubicBezTo>
                  <a:lnTo>
                    <a:pt x="998505" y="275844"/>
                  </a:lnTo>
                  <a:cubicBezTo>
                    <a:pt x="997933" y="275082"/>
                    <a:pt x="998410" y="273844"/>
                    <a:pt x="998124" y="272796"/>
                  </a:cubicBezTo>
                  <a:lnTo>
                    <a:pt x="997267" y="270129"/>
                  </a:lnTo>
                  <a:cubicBezTo>
                    <a:pt x="994981" y="270891"/>
                    <a:pt x="992028" y="272796"/>
                    <a:pt x="990695" y="274415"/>
                  </a:cubicBezTo>
                  <a:lnTo>
                    <a:pt x="990599" y="275939"/>
                  </a:lnTo>
                  <a:cubicBezTo>
                    <a:pt x="990409" y="278035"/>
                    <a:pt x="989837" y="278797"/>
                    <a:pt x="986980" y="279082"/>
                  </a:cubicBezTo>
                  <a:lnTo>
                    <a:pt x="984313" y="279273"/>
                  </a:lnTo>
                  <a:cubicBezTo>
                    <a:pt x="981170" y="280321"/>
                    <a:pt x="978312" y="280130"/>
                    <a:pt x="977836" y="278701"/>
                  </a:cubicBezTo>
                  <a:lnTo>
                    <a:pt x="977074" y="277654"/>
                  </a:lnTo>
                  <a:lnTo>
                    <a:pt x="976312" y="276511"/>
                  </a:lnTo>
                  <a:cubicBezTo>
                    <a:pt x="975074" y="275368"/>
                    <a:pt x="973454" y="276892"/>
                    <a:pt x="972692" y="279749"/>
                  </a:cubicBezTo>
                  <a:lnTo>
                    <a:pt x="974121" y="281273"/>
                  </a:lnTo>
                  <a:lnTo>
                    <a:pt x="979074" y="286417"/>
                  </a:lnTo>
                  <a:cubicBezTo>
                    <a:pt x="975931" y="291751"/>
                    <a:pt x="972978" y="295370"/>
                    <a:pt x="972597" y="294418"/>
                  </a:cubicBezTo>
                  <a:cubicBezTo>
                    <a:pt x="972216" y="293465"/>
                    <a:pt x="971454" y="293751"/>
                    <a:pt x="971645" y="296704"/>
                  </a:cubicBezTo>
                  <a:cubicBezTo>
                    <a:pt x="971835" y="299561"/>
                    <a:pt x="962501" y="296513"/>
                    <a:pt x="961834" y="296989"/>
                  </a:cubicBezTo>
                  <a:cubicBezTo>
                    <a:pt x="961167" y="297466"/>
                    <a:pt x="961262" y="299466"/>
                    <a:pt x="963548" y="300133"/>
                  </a:cubicBezTo>
                  <a:cubicBezTo>
                    <a:pt x="965834" y="300799"/>
                    <a:pt x="971835" y="303181"/>
                    <a:pt x="971835" y="303657"/>
                  </a:cubicBezTo>
                  <a:cubicBezTo>
                    <a:pt x="971930" y="304133"/>
                    <a:pt x="971645" y="305562"/>
                    <a:pt x="971264" y="305657"/>
                  </a:cubicBezTo>
                  <a:cubicBezTo>
                    <a:pt x="970787" y="305753"/>
                    <a:pt x="969073" y="305753"/>
                    <a:pt x="967644" y="305848"/>
                  </a:cubicBezTo>
                  <a:cubicBezTo>
                    <a:pt x="966120" y="305943"/>
                    <a:pt x="961262" y="306133"/>
                    <a:pt x="960024" y="306991"/>
                  </a:cubicBezTo>
                  <a:cubicBezTo>
                    <a:pt x="958786" y="307848"/>
                    <a:pt x="953547" y="309277"/>
                    <a:pt x="950785" y="307943"/>
                  </a:cubicBezTo>
                  <a:cubicBezTo>
                    <a:pt x="947927" y="306610"/>
                    <a:pt x="943927" y="311563"/>
                    <a:pt x="946784" y="311753"/>
                  </a:cubicBezTo>
                  <a:cubicBezTo>
                    <a:pt x="949642" y="311944"/>
                    <a:pt x="947546" y="318992"/>
                    <a:pt x="949166" y="319183"/>
                  </a:cubicBezTo>
                  <a:cubicBezTo>
                    <a:pt x="950785" y="319373"/>
                    <a:pt x="954690" y="318135"/>
                    <a:pt x="955452" y="317278"/>
                  </a:cubicBezTo>
                  <a:cubicBezTo>
                    <a:pt x="956119" y="316516"/>
                    <a:pt x="959167" y="314420"/>
                    <a:pt x="960214" y="314039"/>
                  </a:cubicBezTo>
                  <a:cubicBezTo>
                    <a:pt x="961167" y="313658"/>
                    <a:pt x="966215" y="314230"/>
                    <a:pt x="969263" y="316325"/>
                  </a:cubicBezTo>
                  <a:cubicBezTo>
                    <a:pt x="972311" y="318421"/>
                    <a:pt x="982598" y="316325"/>
                    <a:pt x="983075" y="317754"/>
                  </a:cubicBezTo>
                  <a:lnTo>
                    <a:pt x="984027" y="318706"/>
                  </a:lnTo>
                  <a:cubicBezTo>
                    <a:pt x="984408" y="319088"/>
                    <a:pt x="986313" y="318611"/>
                    <a:pt x="987361" y="318230"/>
                  </a:cubicBezTo>
                  <a:cubicBezTo>
                    <a:pt x="987837" y="318040"/>
                    <a:pt x="988218" y="316706"/>
                    <a:pt x="987837" y="316421"/>
                  </a:cubicBezTo>
                  <a:lnTo>
                    <a:pt x="986218" y="315087"/>
                  </a:lnTo>
                  <a:cubicBezTo>
                    <a:pt x="984218" y="313849"/>
                    <a:pt x="981455" y="312706"/>
                    <a:pt x="980122" y="312706"/>
                  </a:cubicBezTo>
                  <a:cubicBezTo>
                    <a:pt x="978788" y="312706"/>
                    <a:pt x="975169" y="311848"/>
                    <a:pt x="977169" y="310896"/>
                  </a:cubicBezTo>
                  <a:cubicBezTo>
                    <a:pt x="979169" y="309943"/>
                    <a:pt x="979645" y="305562"/>
                    <a:pt x="982027" y="305848"/>
                  </a:cubicBezTo>
                  <a:cubicBezTo>
                    <a:pt x="984408" y="306229"/>
                    <a:pt x="987075" y="300704"/>
                    <a:pt x="988885" y="300418"/>
                  </a:cubicBezTo>
                  <a:cubicBezTo>
                    <a:pt x="990695" y="300133"/>
                    <a:pt x="993171" y="298895"/>
                    <a:pt x="990314" y="298323"/>
                  </a:cubicBezTo>
                  <a:cubicBezTo>
                    <a:pt x="987456" y="297751"/>
                    <a:pt x="980503" y="294132"/>
                    <a:pt x="980979" y="292894"/>
                  </a:cubicBezTo>
                  <a:cubicBezTo>
                    <a:pt x="981455" y="291655"/>
                    <a:pt x="986504" y="292798"/>
                    <a:pt x="987837" y="292894"/>
                  </a:cubicBezTo>
                  <a:lnTo>
                    <a:pt x="987932" y="291560"/>
                  </a:lnTo>
                  <a:lnTo>
                    <a:pt x="988028" y="290322"/>
                  </a:lnTo>
                  <a:cubicBezTo>
                    <a:pt x="988028" y="288417"/>
                    <a:pt x="987266" y="287369"/>
                    <a:pt x="986504" y="287941"/>
                  </a:cubicBezTo>
                  <a:cubicBezTo>
                    <a:pt x="985646" y="288512"/>
                    <a:pt x="983551" y="288893"/>
                    <a:pt x="982884" y="287846"/>
                  </a:cubicBezTo>
                  <a:cubicBezTo>
                    <a:pt x="982217" y="286798"/>
                    <a:pt x="982503" y="284416"/>
                    <a:pt x="985360" y="285750"/>
                  </a:cubicBezTo>
                  <a:cubicBezTo>
                    <a:pt x="988218" y="287083"/>
                    <a:pt x="995552" y="283940"/>
                    <a:pt x="995838" y="282988"/>
                  </a:cubicBezTo>
                  <a:cubicBezTo>
                    <a:pt x="996029" y="282035"/>
                    <a:pt x="996886" y="279559"/>
                    <a:pt x="997172" y="279559"/>
                  </a:cubicBezTo>
                  <a:cubicBezTo>
                    <a:pt x="997457" y="279559"/>
                    <a:pt x="998314" y="280892"/>
                    <a:pt x="998314" y="282321"/>
                  </a:cubicBezTo>
                  <a:lnTo>
                    <a:pt x="998314" y="283655"/>
                  </a:lnTo>
                  <a:lnTo>
                    <a:pt x="998314" y="284893"/>
                  </a:lnTo>
                  <a:cubicBezTo>
                    <a:pt x="998314" y="287369"/>
                    <a:pt x="999362" y="288607"/>
                    <a:pt x="1000601" y="287655"/>
                  </a:cubicBezTo>
                  <a:lnTo>
                    <a:pt x="1017074" y="281952"/>
                  </a:lnTo>
                  <a:lnTo>
                    <a:pt x="1007744" y="286226"/>
                  </a:lnTo>
                  <a:cubicBezTo>
                    <a:pt x="1009173" y="287655"/>
                    <a:pt x="1016412" y="286131"/>
                    <a:pt x="1018127" y="284988"/>
                  </a:cubicBezTo>
                  <a:lnTo>
                    <a:pt x="1023380" y="280167"/>
                  </a:lnTo>
                  <a:lnTo>
                    <a:pt x="1035176" y="276987"/>
                  </a:lnTo>
                  <a:cubicBezTo>
                    <a:pt x="1035557" y="278035"/>
                    <a:pt x="1037939" y="280702"/>
                    <a:pt x="1038891" y="281083"/>
                  </a:cubicBezTo>
                  <a:cubicBezTo>
                    <a:pt x="1039843" y="281464"/>
                    <a:pt x="1042891" y="279463"/>
                    <a:pt x="1043749" y="278606"/>
                  </a:cubicBezTo>
                  <a:cubicBezTo>
                    <a:pt x="1044606" y="277749"/>
                    <a:pt x="1048226" y="281083"/>
                    <a:pt x="1046511" y="281654"/>
                  </a:cubicBezTo>
                  <a:cubicBezTo>
                    <a:pt x="1044797" y="282226"/>
                    <a:pt x="1048321" y="286321"/>
                    <a:pt x="1049654" y="287179"/>
                  </a:cubicBezTo>
                  <a:lnTo>
                    <a:pt x="1049750" y="288131"/>
                  </a:lnTo>
                  <a:lnTo>
                    <a:pt x="1050131" y="290703"/>
                  </a:lnTo>
                  <a:cubicBezTo>
                    <a:pt x="1050035" y="293561"/>
                    <a:pt x="1050893" y="296037"/>
                    <a:pt x="1052226" y="296132"/>
                  </a:cubicBezTo>
                  <a:lnTo>
                    <a:pt x="1052416" y="295942"/>
                  </a:lnTo>
                  <a:cubicBezTo>
                    <a:pt x="1053369" y="295180"/>
                    <a:pt x="1054607" y="294322"/>
                    <a:pt x="1054988" y="293370"/>
                  </a:cubicBezTo>
                  <a:lnTo>
                    <a:pt x="1056036" y="290893"/>
                  </a:lnTo>
                  <a:lnTo>
                    <a:pt x="1056620" y="291362"/>
                  </a:lnTo>
                  <a:lnTo>
                    <a:pt x="1056798" y="291560"/>
                  </a:lnTo>
                  <a:lnTo>
                    <a:pt x="1057087" y="291738"/>
                  </a:lnTo>
                  <a:lnTo>
                    <a:pt x="1060418" y="294418"/>
                  </a:lnTo>
                  <a:cubicBezTo>
                    <a:pt x="1060513" y="295846"/>
                    <a:pt x="1063847" y="299847"/>
                    <a:pt x="1061941" y="300514"/>
                  </a:cubicBezTo>
                  <a:lnTo>
                    <a:pt x="1060703" y="301562"/>
                  </a:lnTo>
                  <a:cubicBezTo>
                    <a:pt x="1060418" y="301752"/>
                    <a:pt x="1065085" y="303466"/>
                    <a:pt x="1060418" y="304514"/>
                  </a:cubicBezTo>
                  <a:lnTo>
                    <a:pt x="1058512" y="304895"/>
                  </a:lnTo>
                  <a:cubicBezTo>
                    <a:pt x="1056798" y="306229"/>
                    <a:pt x="1060418" y="309658"/>
                    <a:pt x="1066514" y="312420"/>
                  </a:cubicBezTo>
                  <a:lnTo>
                    <a:pt x="1071848" y="314611"/>
                  </a:lnTo>
                  <a:lnTo>
                    <a:pt x="1072705" y="314992"/>
                  </a:lnTo>
                  <a:cubicBezTo>
                    <a:pt x="1074134" y="314611"/>
                    <a:pt x="1075277" y="313658"/>
                    <a:pt x="1075372" y="312896"/>
                  </a:cubicBezTo>
                  <a:cubicBezTo>
                    <a:pt x="1075467" y="312039"/>
                    <a:pt x="1073372" y="310420"/>
                    <a:pt x="1071752" y="309753"/>
                  </a:cubicBezTo>
                  <a:cubicBezTo>
                    <a:pt x="1070133" y="309086"/>
                    <a:pt x="1067371" y="306991"/>
                    <a:pt x="1069847" y="306800"/>
                  </a:cubicBezTo>
                  <a:cubicBezTo>
                    <a:pt x="1072324" y="306610"/>
                    <a:pt x="1080230" y="310610"/>
                    <a:pt x="1082230" y="312039"/>
                  </a:cubicBezTo>
                  <a:cubicBezTo>
                    <a:pt x="1084325" y="313468"/>
                    <a:pt x="1090326" y="309277"/>
                    <a:pt x="1088993" y="306229"/>
                  </a:cubicBezTo>
                  <a:lnTo>
                    <a:pt x="1089088" y="303276"/>
                  </a:lnTo>
                  <a:cubicBezTo>
                    <a:pt x="1089088" y="302990"/>
                    <a:pt x="1090517" y="302323"/>
                    <a:pt x="1091088" y="302419"/>
                  </a:cubicBezTo>
                  <a:cubicBezTo>
                    <a:pt x="1092136" y="302609"/>
                    <a:pt x="1093660" y="303181"/>
                    <a:pt x="1093850" y="303752"/>
                  </a:cubicBezTo>
                  <a:lnTo>
                    <a:pt x="1094327" y="305276"/>
                  </a:lnTo>
                  <a:cubicBezTo>
                    <a:pt x="1094422" y="307943"/>
                    <a:pt x="1094993" y="309181"/>
                    <a:pt x="1095660" y="307943"/>
                  </a:cubicBezTo>
                  <a:cubicBezTo>
                    <a:pt x="1096327" y="306705"/>
                    <a:pt x="1098232" y="304800"/>
                    <a:pt x="1098708" y="305657"/>
                  </a:cubicBezTo>
                  <a:cubicBezTo>
                    <a:pt x="1099184" y="306514"/>
                    <a:pt x="1099756" y="305181"/>
                    <a:pt x="1099184" y="301276"/>
                  </a:cubicBezTo>
                  <a:lnTo>
                    <a:pt x="1105090" y="306133"/>
                  </a:lnTo>
                  <a:lnTo>
                    <a:pt x="1105566" y="306514"/>
                  </a:lnTo>
                  <a:cubicBezTo>
                    <a:pt x="1106519" y="306514"/>
                    <a:pt x="1110424" y="306419"/>
                    <a:pt x="1114139" y="306419"/>
                  </a:cubicBezTo>
                  <a:lnTo>
                    <a:pt x="1114424" y="310039"/>
                  </a:lnTo>
                  <a:lnTo>
                    <a:pt x="1114710" y="312991"/>
                  </a:lnTo>
                  <a:cubicBezTo>
                    <a:pt x="1114615" y="316325"/>
                    <a:pt x="1116996" y="319278"/>
                    <a:pt x="1120044" y="319564"/>
                  </a:cubicBezTo>
                  <a:lnTo>
                    <a:pt x="1120616" y="318897"/>
                  </a:lnTo>
                  <a:cubicBezTo>
                    <a:pt x="1122425" y="316897"/>
                    <a:pt x="1123568" y="314420"/>
                    <a:pt x="1124711" y="312039"/>
                  </a:cubicBezTo>
                  <a:cubicBezTo>
                    <a:pt x="1124807" y="311848"/>
                    <a:pt x="1122902" y="310610"/>
                    <a:pt x="1122140" y="310705"/>
                  </a:cubicBezTo>
                  <a:lnTo>
                    <a:pt x="1120520" y="310991"/>
                  </a:lnTo>
                  <a:cubicBezTo>
                    <a:pt x="1118520" y="311944"/>
                    <a:pt x="1117282" y="311372"/>
                    <a:pt x="1117853" y="309753"/>
                  </a:cubicBezTo>
                  <a:cubicBezTo>
                    <a:pt x="1118425" y="308134"/>
                    <a:pt x="1122711" y="304324"/>
                    <a:pt x="1126426" y="304324"/>
                  </a:cubicBezTo>
                  <a:cubicBezTo>
                    <a:pt x="1130141" y="304324"/>
                    <a:pt x="1139856" y="303466"/>
                    <a:pt x="1140142" y="302419"/>
                  </a:cubicBezTo>
                  <a:lnTo>
                    <a:pt x="1140332" y="301752"/>
                  </a:lnTo>
                  <a:cubicBezTo>
                    <a:pt x="1140904" y="300323"/>
                    <a:pt x="1136046" y="299847"/>
                    <a:pt x="1139285" y="298132"/>
                  </a:cubicBezTo>
                  <a:cubicBezTo>
                    <a:pt x="1139856" y="297847"/>
                    <a:pt x="1141761" y="299085"/>
                    <a:pt x="1142809" y="299847"/>
                  </a:cubicBezTo>
                  <a:cubicBezTo>
                    <a:pt x="1143571" y="300418"/>
                    <a:pt x="1144238" y="302133"/>
                    <a:pt x="1144428" y="302133"/>
                  </a:cubicBezTo>
                  <a:lnTo>
                    <a:pt x="1152143" y="300228"/>
                  </a:lnTo>
                  <a:cubicBezTo>
                    <a:pt x="1152048" y="305086"/>
                    <a:pt x="1156430" y="306705"/>
                    <a:pt x="1157954" y="305848"/>
                  </a:cubicBezTo>
                  <a:cubicBezTo>
                    <a:pt x="1159478" y="304990"/>
                    <a:pt x="1162430" y="303562"/>
                    <a:pt x="1164526" y="302705"/>
                  </a:cubicBezTo>
                  <a:lnTo>
                    <a:pt x="1165478" y="303181"/>
                  </a:lnTo>
                  <a:cubicBezTo>
                    <a:pt x="1167479" y="304133"/>
                    <a:pt x="1169193" y="304990"/>
                    <a:pt x="1170812" y="303276"/>
                  </a:cubicBezTo>
                  <a:cubicBezTo>
                    <a:pt x="1172051" y="302038"/>
                    <a:pt x="1173194" y="300514"/>
                    <a:pt x="1173479" y="298990"/>
                  </a:cubicBezTo>
                  <a:lnTo>
                    <a:pt x="1173956" y="295561"/>
                  </a:lnTo>
                  <a:cubicBezTo>
                    <a:pt x="1170812" y="294513"/>
                    <a:pt x="1167098" y="294704"/>
                    <a:pt x="1165669" y="295942"/>
                  </a:cubicBezTo>
                  <a:cubicBezTo>
                    <a:pt x="1164240" y="297180"/>
                    <a:pt x="1160716" y="298895"/>
                    <a:pt x="1160716" y="297371"/>
                  </a:cubicBezTo>
                  <a:cubicBezTo>
                    <a:pt x="1160716" y="295846"/>
                    <a:pt x="1159573" y="291846"/>
                    <a:pt x="1158239" y="291846"/>
                  </a:cubicBezTo>
                  <a:cubicBezTo>
                    <a:pt x="1156906" y="291846"/>
                    <a:pt x="1153382" y="292798"/>
                    <a:pt x="1153096" y="293846"/>
                  </a:cubicBezTo>
                  <a:cubicBezTo>
                    <a:pt x="1152905" y="294989"/>
                    <a:pt x="1151000" y="296989"/>
                    <a:pt x="1149381" y="295465"/>
                  </a:cubicBezTo>
                  <a:cubicBezTo>
                    <a:pt x="1147762" y="293941"/>
                    <a:pt x="1137570" y="294227"/>
                    <a:pt x="1138142" y="292894"/>
                  </a:cubicBezTo>
                  <a:cubicBezTo>
                    <a:pt x="1138713" y="291560"/>
                    <a:pt x="1137761" y="288131"/>
                    <a:pt x="1135189" y="286988"/>
                  </a:cubicBezTo>
                  <a:cubicBezTo>
                    <a:pt x="1132617" y="285845"/>
                    <a:pt x="1122616" y="283655"/>
                    <a:pt x="1118330" y="283845"/>
                  </a:cubicBezTo>
                  <a:lnTo>
                    <a:pt x="1118139" y="279273"/>
                  </a:lnTo>
                  <a:cubicBezTo>
                    <a:pt x="1118139" y="279178"/>
                    <a:pt x="1116329" y="278797"/>
                    <a:pt x="1115853" y="279082"/>
                  </a:cubicBezTo>
                  <a:lnTo>
                    <a:pt x="1115377" y="279368"/>
                  </a:lnTo>
                  <a:cubicBezTo>
                    <a:pt x="1115377" y="280225"/>
                    <a:pt x="1115948" y="283464"/>
                    <a:pt x="1116710" y="286512"/>
                  </a:cubicBezTo>
                  <a:lnTo>
                    <a:pt x="1113662" y="288893"/>
                  </a:lnTo>
                  <a:lnTo>
                    <a:pt x="1112805" y="289560"/>
                  </a:lnTo>
                  <a:cubicBezTo>
                    <a:pt x="1113091" y="290703"/>
                    <a:pt x="1114615" y="293275"/>
                    <a:pt x="1116234" y="295465"/>
                  </a:cubicBezTo>
                  <a:cubicBezTo>
                    <a:pt x="1117853" y="297561"/>
                    <a:pt x="1117472" y="302323"/>
                    <a:pt x="1115282" y="300133"/>
                  </a:cubicBezTo>
                  <a:cubicBezTo>
                    <a:pt x="1113091" y="297942"/>
                    <a:pt x="1106423" y="293846"/>
                    <a:pt x="1105185" y="295656"/>
                  </a:cubicBezTo>
                  <a:cubicBezTo>
                    <a:pt x="1103947" y="297466"/>
                    <a:pt x="1098613" y="301466"/>
                    <a:pt x="1095755" y="300895"/>
                  </a:cubicBezTo>
                  <a:lnTo>
                    <a:pt x="1094708" y="299847"/>
                  </a:lnTo>
                  <a:lnTo>
                    <a:pt x="1092422" y="297466"/>
                  </a:lnTo>
                  <a:cubicBezTo>
                    <a:pt x="1089469" y="297561"/>
                    <a:pt x="1084421" y="298513"/>
                    <a:pt x="1081373" y="299656"/>
                  </a:cubicBezTo>
                  <a:lnTo>
                    <a:pt x="1080706" y="296704"/>
                  </a:lnTo>
                  <a:cubicBezTo>
                    <a:pt x="1080039" y="293941"/>
                    <a:pt x="1078420" y="292513"/>
                    <a:pt x="1075467" y="291751"/>
                  </a:cubicBezTo>
                  <a:lnTo>
                    <a:pt x="1075086" y="291655"/>
                  </a:lnTo>
                  <a:cubicBezTo>
                    <a:pt x="1074134" y="291751"/>
                    <a:pt x="1072705" y="294418"/>
                    <a:pt x="1072038" y="297656"/>
                  </a:cubicBezTo>
                  <a:lnTo>
                    <a:pt x="1073562" y="299275"/>
                  </a:lnTo>
                  <a:lnTo>
                    <a:pt x="1076896" y="302800"/>
                  </a:lnTo>
                  <a:cubicBezTo>
                    <a:pt x="1073848" y="303562"/>
                    <a:pt x="1070228" y="301847"/>
                    <a:pt x="1068990" y="299085"/>
                  </a:cubicBezTo>
                  <a:lnTo>
                    <a:pt x="1057087" y="291738"/>
                  </a:lnTo>
                  <a:lnTo>
                    <a:pt x="1056620" y="291362"/>
                  </a:lnTo>
                  <a:lnTo>
                    <a:pt x="1053702" y="288131"/>
                  </a:lnTo>
                  <a:cubicBezTo>
                    <a:pt x="1052678" y="286273"/>
                    <a:pt x="1051845" y="284083"/>
                    <a:pt x="1051750" y="282702"/>
                  </a:cubicBezTo>
                  <a:lnTo>
                    <a:pt x="1053464" y="281654"/>
                  </a:lnTo>
                  <a:lnTo>
                    <a:pt x="1057941" y="278892"/>
                  </a:lnTo>
                  <a:cubicBezTo>
                    <a:pt x="1056227" y="275749"/>
                    <a:pt x="1054798" y="272510"/>
                    <a:pt x="1054798" y="271653"/>
                  </a:cubicBezTo>
                  <a:lnTo>
                    <a:pt x="1054322" y="271367"/>
                  </a:lnTo>
                  <a:cubicBezTo>
                    <a:pt x="1049750" y="268796"/>
                    <a:pt x="1054417" y="266795"/>
                    <a:pt x="1054798" y="264509"/>
                  </a:cubicBezTo>
                  <a:lnTo>
                    <a:pt x="1054893" y="263938"/>
                  </a:lnTo>
                  <a:cubicBezTo>
                    <a:pt x="1054417" y="263176"/>
                    <a:pt x="1052988" y="263080"/>
                    <a:pt x="1051750" y="263557"/>
                  </a:cubicBezTo>
                  <a:close/>
                  <a:moveTo>
                    <a:pt x="2222183" y="258604"/>
                  </a:moveTo>
                  <a:cubicBezTo>
                    <a:pt x="2223135" y="258508"/>
                    <a:pt x="2225516" y="260223"/>
                    <a:pt x="2226564" y="261747"/>
                  </a:cubicBezTo>
                  <a:lnTo>
                    <a:pt x="2227897" y="262890"/>
                  </a:lnTo>
                  <a:cubicBezTo>
                    <a:pt x="2228850" y="263652"/>
                    <a:pt x="2230469" y="264128"/>
                    <a:pt x="2231803" y="264128"/>
                  </a:cubicBezTo>
                  <a:lnTo>
                    <a:pt x="2232946" y="264224"/>
                  </a:lnTo>
                  <a:cubicBezTo>
                    <a:pt x="2234279" y="263652"/>
                    <a:pt x="2234946" y="264319"/>
                    <a:pt x="2234565" y="265652"/>
                  </a:cubicBezTo>
                  <a:lnTo>
                    <a:pt x="2233803" y="266700"/>
                  </a:lnTo>
                  <a:lnTo>
                    <a:pt x="2233232" y="267557"/>
                  </a:lnTo>
                  <a:cubicBezTo>
                    <a:pt x="2231136" y="268796"/>
                    <a:pt x="2226659" y="267367"/>
                    <a:pt x="2223230" y="264224"/>
                  </a:cubicBezTo>
                  <a:lnTo>
                    <a:pt x="2220658" y="261557"/>
                  </a:lnTo>
                  <a:lnTo>
                    <a:pt x="2220087" y="260985"/>
                  </a:lnTo>
                  <a:cubicBezTo>
                    <a:pt x="2220278" y="259747"/>
                    <a:pt x="2221230" y="258699"/>
                    <a:pt x="2222183" y="258604"/>
                  </a:cubicBezTo>
                  <a:close/>
                  <a:moveTo>
                    <a:pt x="2266950" y="256698"/>
                  </a:moveTo>
                  <a:cubicBezTo>
                    <a:pt x="2267521" y="256603"/>
                    <a:pt x="2268569" y="256698"/>
                    <a:pt x="2268664" y="256889"/>
                  </a:cubicBezTo>
                  <a:lnTo>
                    <a:pt x="2268950" y="257460"/>
                  </a:lnTo>
                  <a:cubicBezTo>
                    <a:pt x="2268950" y="258222"/>
                    <a:pt x="2266664" y="259651"/>
                    <a:pt x="2263997" y="260794"/>
                  </a:cubicBezTo>
                  <a:cubicBezTo>
                    <a:pt x="2261425" y="261937"/>
                    <a:pt x="2251614" y="263747"/>
                    <a:pt x="2250281" y="262890"/>
                  </a:cubicBezTo>
                  <a:cubicBezTo>
                    <a:pt x="2248947" y="261937"/>
                    <a:pt x="2253710" y="259842"/>
                    <a:pt x="2260854" y="258127"/>
                  </a:cubicBezTo>
                  <a:close/>
                  <a:moveTo>
                    <a:pt x="929830" y="251460"/>
                  </a:moveTo>
                  <a:cubicBezTo>
                    <a:pt x="928115" y="250222"/>
                    <a:pt x="924972" y="254984"/>
                    <a:pt x="924020" y="254698"/>
                  </a:cubicBezTo>
                  <a:lnTo>
                    <a:pt x="923067" y="254603"/>
                  </a:lnTo>
                  <a:lnTo>
                    <a:pt x="919924" y="254317"/>
                  </a:lnTo>
                  <a:cubicBezTo>
                    <a:pt x="915352" y="253937"/>
                    <a:pt x="912970" y="254413"/>
                    <a:pt x="914685" y="255365"/>
                  </a:cubicBezTo>
                  <a:cubicBezTo>
                    <a:pt x="916400" y="256318"/>
                    <a:pt x="922877" y="261461"/>
                    <a:pt x="927449" y="263842"/>
                  </a:cubicBezTo>
                  <a:lnTo>
                    <a:pt x="930878" y="261271"/>
                  </a:lnTo>
                  <a:cubicBezTo>
                    <a:pt x="934306" y="258699"/>
                    <a:pt x="937735" y="257746"/>
                    <a:pt x="942117" y="258128"/>
                  </a:cubicBezTo>
                  <a:lnTo>
                    <a:pt x="946784" y="258413"/>
                  </a:lnTo>
                  <a:cubicBezTo>
                    <a:pt x="948213" y="255461"/>
                    <a:pt x="946975" y="253270"/>
                    <a:pt x="943831" y="253651"/>
                  </a:cubicBezTo>
                  <a:cubicBezTo>
                    <a:pt x="940688" y="254032"/>
                    <a:pt x="931544" y="252603"/>
                    <a:pt x="929830" y="251460"/>
                  </a:cubicBezTo>
                  <a:close/>
                  <a:moveTo>
                    <a:pt x="553878" y="250507"/>
                  </a:moveTo>
                  <a:cubicBezTo>
                    <a:pt x="552450" y="247936"/>
                    <a:pt x="559974" y="249460"/>
                    <a:pt x="560070" y="250698"/>
                  </a:cubicBezTo>
                  <a:cubicBezTo>
                    <a:pt x="560070" y="251936"/>
                    <a:pt x="561689" y="253460"/>
                    <a:pt x="563594" y="254222"/>
                  </a:cubicBezTo>
                  <a:cubicBezTo>
                    <a:pt x="565499" y="254984"/>
                    <a:pt x="568071" y="256699"/>
                    <a:pt x="564832" y="256223"/>
                  </a:cubicBezTo>
                  <a:cubicBezTo>
                    <a:pt x="561594" y="255746"/>
                    <a:pt x="553974" y="254603"/>
                    <a:pt x="554831" y="253460"/>
                  </a:cubicBezTo>
                  <a:lnTo>
                    <a:pt x="554545" y="252603"/>
                  </a:lnTo>
                  <a:close/>
                  <a:moveTo>
                    <a:pt x="899064" y="249650"/>
                  </a:moveTo>
                  <a:lnTo>
                    <a:pt x="893444" y="250031"/>
                  </a:lnTo>
                  <a:cubicBezTo>
                    <a:pt x="890301" y="253746"/>
                    <a:pt x="887729" y="256984"/>
                    <a:pt x="887920" y="257080"/>
                  </a:cubicBezTo>
                  <a:cubicBezTo>
                    <a:pt x="888015" y="257175"/>
                    <a:pt x="890206" y="257651"/>
                    <a:pt x="891730" y="256889"/>
                  </a:cubicBezTo>
                  <a:cubicBezTo>
                    <a:pt x="893063" y="256222"/>
                    <a:pt x="899159" y="256032"/>
                    <a:pt x="900016" y="256699"/>
                  </a:cubicBezTo>
                  <a:cubicBezTo>
                    <a:pt x="900874" y="257365"/>
                    <a:pt x="901731" y="257842"/>
                    <a:pt x="902112" y="257651"/>
                  </a:cubicBezTo>
                  <a:cubicBezTo>
                    <a:pt x="902398" y="257556"/>
                    <a:pt x="902017" y="255365"/>
                    <a:pt x="900397" y="253174"/>
                  </a:cubicBezTo>
                  <a:lnTo>
                    <a:pt x="900969" y="252603"/>
                  </a:lnTo>
                  <a:cubicBezTo>
                    <a:pt x="904112" y="249650"/>
                    <a:pt x="902112" y="249460"/>
                    <a:pt x="899064" y="249650"/>
                  </a:cubicBezTo>
                  <a:close/>
                  <a:moveTo>
                    <a:pt x="966073" y="246828"/>
                  </a:moveTo>
                  <a:cubicBezTo>
                    <a:pt x="962644" y="246983"/>
                    <a:pt x="959405" y="247935"/>
                    <a:pt x="959262" y="250317"/>
                  </a:cubicBezTo>
                  <a:lnTo>
                    <a:pt x="962215" y="254222"/>
                  </a:lnTo>
                  <a:cubicBezTo>
                    <a:pt x="963548" y="255937"/>
                    <a:pt x="969073" y="256604"/>
                    <a:pt x="969168" y="255270"/>
                  </a:cubicBezTo>
                  <a:lnTo>
                    <a:pt x="969358" y="250126"/>
                  </a:lnTo>
                  <a:cubicBezTo>
                    <a:pt x="973740" y="250698"/>
                    <a:pt x="975835" y="249746"/>
                    <a:pt x="974026" y="248126"/>
                  </a:cubicBezTo>
                  <a:cubicBezTo>
                    <a:pt x="973121" y="247316"/>
                    <a:pt x="969502" y="246673"/>
                    <a:pt x="966073" y="246828"/>
                  </a:cubicBezTo>
                  <a:close/>
                  <a:moveTo>
                    <a:pt x="990695" y="245554"/>
                  </a:moveTo>
                  <a:cubicBezTo>
                    <a:pt x="989075" y="245650"/>
                    <a:pt x="989075" y="253270"/>
                    <a:pt x="988504" y="256222"/>
                  </a:cubicBezTo>
                  <a:cubicBezTo>
                    <a:pt x="987932" y="259175"/>
                    <a:pt x="988313" y="259271"/>
                    <a:pt x="989456" y="256318"/>
                  </a:cubicBezTo>
                  <a:cubicBezTo>
                    <a:pt x="990599" y="253365"/>
                    <a:pt x="992314" y="245459"/>
                    <a:pt x="990695" y="245554"/>
                  </a:cubicBezTo>
                  <a:close/>
                  <a:moveTo>
                    <a:pt x="604361" y="245078"/>
                  </a:moveTo>
                  <a:lnTo>
                    <a:pt x="606456" y="245554"/>
                  </a:lnTo>
                  <a:cubicBezTo>
                    <a:pt x="607504" y="245745"/>
                    <a:pt x="609123" y="247745"/>
                    <a:pt x="608838" y="248126"/>
                  </a:cubicBezTo>
                  <a:lnTo>
                    <a:pt x="605504" y="252317"/>
                  </a:lnTo>
                  <a:cubicBezTo>
                    <a:pt x="601408" y="256794"/>
                    <a:pt x="596741" y="259842"/>
                    <a:pt x="594931" y="259080"/>
                  </a:cubicBezTo>
                  <a:cubicBezTo>
                    <a:pt x="593217" y="258318"/>
                    <a:pt x="586263" y="258889"/>
                    <a:pt x="584549" y="258508"/>
                  </a:cubicBezTo>
                  <a:cubicBezTo>
                    <a:pt x="582834" y="258318"/>
                    <a:pt x="581406" y="253651"/>
                    <a:pt x="583501" y="252984"/>
                  </a:cubicBezTo>
                  <a:cubicBezTo>
                    <a:pt x="585692" y="252317"/>
                    <a:pt x="587692" y="252317"/>
                    <a:pt x="587883" y="252889"/>
                  </a:cubicBezTo>
                  <a:cubicBezTo>
                    <a:pt x="588168" y="253555"/>
                    <a:pt x="589597" y="255461"/>
                    <a:pt x="590359" y="255365"/>
                  </a:cubicBezTo>
                  <a:lnTo>
                    <a:pt x="590645" y="255079"/>
                  </a:lnTo>
                  <a:cubicBezTo>
                    <a:pt x="592550" y="252984"/>
                    <a:pt x="594264" y="250698"/>
                    <a:pt x="596169" y="248602"/>
                  </a:cubicBezTo>
                  <a:lnTo>
                    <a:pt x="597217" y="247459"/>
                  </a:lnTo>
                  <a:cubicBezTo>
                    <a:pt x="598646" y="246412"/>
                    <a:pt x="601884" y="245364"/>
                    <a:pt x="604361" y="245078"/>
                  </a:cubicBezTo>
                  <a:close/>
                  <a:moveTo>
                    <a:pt x="390620" y="243649"/>
                  </a:moveTo>
                  <a:cubicBezTo>
                    <a:pt x="393096" y="243459"/>
                    <a:pt x="392811" y="243840"/>
                    <a:pt x="390048" y="244316"/>
                  </a:cubicBezTo>
                  <a:lnTo>
                    <a:pt x="388688" y="243916"/>
                  </a:lnTo>
                  <a:close/>
                  <a:moveTo>
                    <a:pt x="2287132" y="243388"/>
                  </a:moveTo>
                  <a:lnTo>
                    <a:pt x="2286952" y="243839"/>
                  </a:lnTo>
                  <a:cubicBezTo>
                    <a:pt x="2286761" y="244601"/>
                    <a:pt x="2285428" y="245459"/>
                    <a:pt x="2284570" y="245459"/>
                  </a:cubicBezTo>
                  <a:lnTo>
                    <a:pt x="2284409" y="245359"/>
                  </a:lnTo>
                  <a:close/>
                  <a:moveTo>
                    <a:pt x="2289142" y="241934"/>
                  </a:moveTo>
                  <a:lnTo>
                    <a:pt x="2287132" y="243388"/>
                  </a:lnTo>
                  <a:lnTo>
                    <a:pt x="2287523" y="242410"/>
                  </a:lnTo>
                  <a:cubicBezTo>
                    <a:pt x="2288380" y="240791"/>
                    <a:pt x="2289142" y="240601"/>
                    <a:pt x="2289142" y="241934"/>
                  </a:cubicBezTo>
                  <a:close/>
                  <a:moveTo>
                    <a:pt x="727995" y="241840"/>
                  </a:moveTo>
                  <a:cubicBezTo>
                    <a:pt x="727424" y="242221"/>
                    <a:pt x="727900" y="244697"/>
                    <a:pt x="730186" y="246316"/>
                  </a:cubicBezTo>
                  <a:cubicBezTo>
                    <a:pt x="732567" y="247936"/>
                    <a:pt x="738282" y="253460"/>
                    <a:pt x="738758" y="254317"/>
                  </a:cubicBezTo>
                  <a:cubicBezTo>
                    <a:pt x="739235" y="255175"/>
                    <a:pt x="741139" y="256984"/>
                    <a:pt x="742568" y="258413"/>
                  </a:cubicBezTo>
                  <a:cubicBezTo>
                    <a:pt x="743997" y="259842"/>
                    <a:pt x="750855" y="261175"/>
                    <a:pt x="752093" y="259937"/>
                  </a:cubicBezTo>
                  <a:cubicBezTo>
                    <a:pt x="753331" y="258794"/>
                    <a:pt x="755237" y="254698"/>
                    <a:pt x="754093" y="253079"/>
                  </a:cubicBezTo>
                  <a:cubicBezTo>
                    <a:pt x="752951" y="251460"/>
                    <a:pt x="748188" y="245936"/>
                    <a:pt x="746093" y="243649"/>
                  </a:cubicBezTo>
                  <a:lnTo>
                    <a:pt x="742759" y="246507"/>
                  </a:lnTo>
                  <a:cubicBezTo>
                    <a:pt x="742378" y="246793"/>
                    <a:pt x="741139" y="246888"/>
                    <a:pt x="741044" y="246793"/>
                  </a:cubicBezTo>
                  <a:lnTo>
                    <a:pt x="740092" y="245173"/>
                  </a:lnTo>
                  <a:cubicBezTo>
                    <a:pt x="738282" y="244221"/>
                    <a:pt x="733043" y="242888"/>
                    <a:pt x="731614" y="242221"/>
                  </a:cubicBezTo>
                  <a:cubicBezTo>
                    <a:pt x="730186" y="241554"/>
                    <a:pt x="728566" y="241459"/>
                    <a:pt x="727995" y="241840"/>
                  </a:cubicBezTo>
                  <a:close/>
                  <a:moveTo>
                    <a:pt x="699610" y="239649"/>
                  </a:moveTo>
                  <a:cubicBezTo>
                    <a:pt x="697991" y="240030"/>
                    <a:pt x="696658" y="244697"/>
                    <a:pt x="694658" y="245078"/>
                  </a:cubicBezTo>
                  <a:cubicBezTo>
                    <a:pt x="692657" y="245459"/>
                    <a:pt x="692276" y="247459"/>
                    <a:pt x="693895" y="249364"/>
                  </a:cubicBezTo>
                  <a:cubicBezTo>
                    <a:pt x="695420" y="251270"/>
                    <a:pt x="703611" y="251555"/>
                    <a:pt x="704373" y="251270"/>
                  </a:cubicBezTo>
                  <a:cubicBezTo>
                    <a:pt x="705135" y="250984"/>
                    <a:pt x="706659" y="249841"/>
                    <a:pt x="706183" y="249269"/>
                  </a:cubicBezTo>
                  <a:cubicBezTo>
                    <a:pt x="705706" y="248698"/>
                    <a:pt x="701039" y="246983"/>
                    <a:pt x="697039" y="246031"/>
                  </a:cubicBezTo>
                  <a:lnTo>
                    <a:pt x="701706" y="242316"/>
                  </a:lnTo>
                  <a:cubicBezTo>
                    <a:pt x="702182" y="241935"/>
                    <a:pt x="701325" y="239744"/>
                    <a:pt x="701039" y="239744"/>
                  </a:cubicBezTo>
                  <a:close/>
                  <a:moveTo>
                    <a:pt x="2278915" y="239541"/>
                  </a:moveTo>
                  <a:cubicBezTo>
                    <a:pt x="2280308" y="239386"/>
                    <a:pt x="2281570" y="239839"/>
                    <a:pt x="2281618" y="241649"/>
                  </a:cubicBezTo>
                  <a:lnTo>
                    <a:pt x="2282094" y="243935"/>
                  </a:lnTo>
                  <a:lnTo>
                    <a:pt x="2284409" y="245359"/>
                  </a:lnTo>
                  <a:lnTo>
                    <a:pt x="2281903" y="247173"/>
                  </a:lnTo>
                  <a:cubicBezTo>
                    <a:pt x="2277903" y="246697"/>
                    <a:pt x="2267235" y="246411"/>
                    <a:pt x="2268378" y="247840"/>
                  </a:cubicBezTo>
                  <a:cubicBezTo>
                    <a:pt x="2269521" y="249269"/>
                    <a:pt x="2271997" y="252793"/>
                    <a:pt x="2271712" y="252983"/>
                  </a:cubicBezTo>
                  <a:cubicBezTo>
                    <a:pt x="2271521" y="253174"/>
                    <a:pt x="2268854" y="252698"/>
                    <a:pt x="2266473" y="251555"/>
                  </a:cubicBezTo>
                  <a:cubicBezTo>
                    <a:pt x="2264092" y="250411"/>
                    <a:pt x="2256662" y="247744"/>
                    <a:pt x="2256662" y="248983"/>
                  </a:cubicBezTo>
                  <a:cubicBezTo>
                    <a:pt x="2256662" y="250126"/>
                    <a:pt x="2255329" y="253650"/>
                    <a:pt x="2253614" y="253841"/>
                  </a:cubicBezTo>
                  <a:cubicBezTo>
                    <a:pt x="2251995" y="254031"/>
                    <a:pt x="2247518" y="253269"/>
                    <a:pt x="2247042" y="252602"/>
                  </a:cubicBezTo>
                  <a:cubicBezTo>
                    <a:pt x="2246566" y="251840"/>
                    <a:pt x="2247518" y="250126"/>
                    <a:pt x="2249518" y="250507"/>
                  </a:cubicBezTo>
                  <a:cubicBezTo>
                    <a:pt x="2251519" y="250888"/>
                    <a:pt x="2255043" y="245554"/>
                    <a:pt x="2255995" y="244697"/>
                  </a:cubicBezTo>
                  <a:cubicBezTo>
                    <a:pt x="2256948" y="243744"/>
                    <a:pt x="2260853" y="245554"/>
                    <a:pt x="2261234" y="245554"/>
                  </a:cubicBezTo>
                  <a:cubicBezTo>
                    <a:pt x="2261710" y="245554"/>
                    <a:pt x="2262568" y="244792"/>
                    <a:pt x="2262282" y="243935"/>
                  </a:cubicBezTo>
                  <a:lnTo>
                    <a:pt x="2262091" y="243173"/>
                  </a:lnTo>
                  <a:lnTo>
                    <a:pt x="2261901" y="241744"/>
                  </a:lnTo>
                  <a:cubicBezTo>
                    <a:pt x="2261615" y="240315"/>
                    <a:pt x="2262091" y="240029"/>
                    <a:pt x="2263044" y="241172"/>
                  </a:cubicBezTo>
                  <a:cubicBezTo>
                    <a:pt x="2263996" y="242315"/>
                    <a:pt x="2267997" y="240220"/>
                    <a:pt x="2269045" y="240791"/>
                  </a:cubicBezTo>
                  <a:cubicBezTo>
                    <a:pt x="2270092" y="241363"/>
                    <a:pt x="2274188" y="242220"/>
                    <a:pt x="2275426" y="241077"/>
                  </a:cubicBezTo>
                  <a:cubicBezTo>
                    <a:pt x="2275998" y="240458"/>
                    <a:pt x="2277522" y="239696"/>
                    <a:pt x="2278915" y="239541"/>
                  </a:cubicBezTo>
                  <a:close/>
                  <a:moveTo>
                    <a:pt x="2121026" y="234982"/>
                  </a:moveTo>
                  <a:cubicBezTo>
                    <a:pt x="2120741" y="234887"/>
                    <a:pt x="2119788" y="235839"/>
                    <a:pt x="2119598" y="236411"/>
                  </a:cubicBezTo>
                  <a:lnTo>
                    <a:pt x="2119407" y="236982"/>
                  </a:lnTo>
                  <a:cubicBezTo>
                    <a:pt x="2119693" y="237649"/>
                    <a:pt x="2121312" y="239078"/>
                    <a:pt x="2122836" y="240125"/>
                  </a:cubicBezTo>
                  <a:cubicBezTo>
                    <a:pt x="2124455" y="241173"/>
                    <a:pt x="2131980" y="243649"/>
                    <a:pt x="2133504" y="243459"/>
                  </a:cubicBezTo>
                  <a:cubicBezTo>
                    <a:pt x="2135028" y="243268"/>
                    <a:pt x="2135790" y="242125"/>
                    <a:pt x="2135028" y="240887"/>
                  </a:cubicBezTo>
                  <a:cubicBezTo>
                    <a:pt x="2134361" y="239744"/>
                    <a:pt x="2128932" y="237172"/>
                    <a:pt x="2124836" y="235934"/>
                  </a:cubicBezTo>
                  <a:close/>
                  <a:moveTo>
                    <a:pt x="2131694" y="230791"/>
                  </a:moveTo>
                  <a:cubicBezTo>
                    <a:pt x="2130837" y="231743"/>
                    <a:pt x="2134552" y="236125"/>
                    <a:pt x="2135790" y="237268"/>
                  </a:cubicBezTo>
                  <a:cubicBezTo>
                    <a:pt x="2136933" y="238411"/>
                    <a:pt x="2143886" y="239839"/>
                    <a:pt x="2145315" y="239268"/>
                  </a:cubicBezTo>
                  <a:cubicBezTo>
                    <a:pt x="2146649" y="238696"/>
                    <a:pt x="2145887" y="236506"/>
                    <a:pt x="2143505" y="234315"/>
                  </a:cubicBezTo>
                  <a:cubicBezTo>
                    <a:pt x="2141219" y="232124"/>
                    <a:pt x="2132552" y="229743"/>
                    <a:pt x="2131694" y="230791"/>
                  </a:cubicBezTo>
                  <a:close/>
                  <a:moveTo>
                    <a:pt x="347567" y="229648"/>
                  </a:moveTo>
                  <a:cubicBezTo>
                    <a:pt x="349091" y="230505"/>
                    <a:pt x="352615" y="231457"/>
                    <a:pt x="352139" y="229933"/>
                  </a:cubicBezTo>
                  <a:cubicBezTo>
                    <a:pt x="351567" y="228314"/>
                    <a:pt x="356044" y="228219"/>
                    <a:pt x="355568" y="229933"/>
                  </a:cubicBezTo>
                  <a:lnTo>
                    <a:pt x="358425" y="230886"/>
                  </a:lnTo>
                  <a:lnTo>
                    <a:pt x="362331" y="232220"/>
                  </a:lnTo>
                  <a:cubicBezTo>
                    <a:pt x="366807" y="234220"/>
                    <a:pt x="369474" y="236220"/>
                    <a:pt x="368236" y="236696"/>
                  </a:cubicBezTo>
                  <a:cubicBezTo>
                    <a:pt x="366998" y="237172"/>
                    <a:pt x="365569" y="238696"/>
                    <a:pt x="367665" y="239078"/>
                  </a:cubicBezTo>
                  <a:lnTo>
                    <a:pt x="368808" y="239839"/>
                  </a:lnTo>
                  <a:lnTo>
                    <a:pt x="371856" y="241840"/>
                  </a:lnTo>
                  <a:cubicBezTo>
                    <a:pt x="375570" y="241554"/>
                    <a:pt x="379095" y="241268"/>
                    <a:pt x="379666" y="241268"/>
                  </a:cubicBezTo>
                  <a:lnTo>
                    <a:pt x="388688" y="243916"/>
                  </a:lnTo>
                  <a:lnTo>
                    <a:pt x="378237" y="245364"/>
                  </a:lnTo>
                  <a:lnTo>
                    <a:pt x="375856" y="247459"/>
                  </a:lnTo>
                  <a:lnTo>
                    <a:pt x="375380" y="247840"/>
                  </a:lnTo>
                  <a:cubicBezTo>
                    <a:pt x="373761" y="247364"/>
                    <a:pt x="370332" y="245840"/>
                    <a:pt x="367665" y="244507"/>
                  </a:cubicBezTo>
                  <a:cubicBezTo>
                    <a:pt x="364998" y="243078"/>
                    <a:pt x="357759" y="236029"/>
                    <a:pt x="356330" y="235458"/>
                  </a:cubicBezTo>
                  <a:lnTo>
                    <a:pt x="354901" y="235172"/>
                  </a:lnTo>
                  <a:lnTo>
                    <a:pt x="350901" y="234315"/>
                  </a:lnTo>
                  <a:cubicBezTo>
                    <a:pt x="350520" y="237172"/>
                    <a:pt x="348234" y="238411"/>
                    <a:pt x="345757" y="236982"/>
                  </a:cubicBezTo>
                  <a:cubicBezTo>
                    <a:pt x="343376" y="235553"/>
                    <a:pt x="346043" y="228886"/>
                    <a:pt x="347567" y="229648"/>
                  </a:cubicBezTo>
                  <a:close/>
                  <a:moveTo>
                    <a:pt x="522445" y="228790"/>
                  </a:moveTo>
                  <a:cubicBezTo>
                    <a:pt x="521493" y="228600"/>
                    <a:pt x="520160" y="229171"/>
                    <a:pt x="519207" y="229648"/>
                  </a:cubicBezTo>
                  <a:cubicBezTo>
                    <a:pt x="518159" y="230219"/>
                    <a:pt x="516445" y="231267"/>
                    <a:pt x="516635" y="231743"/>
                  </a:cubicBezTo>
                  <a:cubicBezTo>
                    <a:pt x="518159" y="236029"/>
                    <a:pt x="512920" y="239363"/>
                    <a:pt x="514064" y="243268"/>
                  </a:cubicBezTo>
                  <a:lnTo>
                    <a:pt x="515206" y="247364"/>
                  </a:lnTo>
                  <a:cubicBezTo>
                    <a:pt x="511206" y="248317"/>
                    <a:pt x="509587" y="249174"/>
                    <a:pt x="511587" y="249364"/>
                  </a:cubicBezTo>
                  <a:cubicBezTo>
                    <a:pt x="513587" y="249460"/>
                    <a:pt x="519969" y="250698"/>
                    <a:pt x="521969" y="251365"/>
                  </a:cubicBezTo>
                  <a:lnTo>
                    <a:pt x="523874" y="251555"/>
                  </a:lnTo>
                  <a:lnTo>
                    <a:pt x="524731" y="251650"/>
                  </a:lnTo>
                  <a:cubicBezTo>
                    <a:pt x="525874" y="250888"/>
                    <a:pt x="526065" y="249079"/>
                    <a:pt x="525208" y="247555"/>
                  </a:cubicBezTo>
                  <a:lnTo>
                    <a:pt x="524446" y="247555"/>
                  </a:lnTo>
                  <a:lnTo>
                    <a:pt x="520826" y="247650"/>
                  </a:lnTo>
                  <a:cubicBezTo>
                    <a:pt x="518350" y="245364"/>
                    <a:pt x="521493" y="243364"/>
                    <a:pt x="523493" y="243364"/>
                  </a:cubicBezTo>
                  <a:cubicBezTo>
                    <a:pt x="525493" y="243364"/>
                    <a:pt x="526827" y="242030"/>
                    <a:pt x="526541" y="240411"/>
                  </a:cubicBezTo>
                  <a:cubicBezTo>
                    <a:pt x="526255" y="238792"/>
                    <a:pt x="524255" y="237077"/>
                    <a:pt x="523112" y="236791"/>
                  </a:cubicBezTo>
                  <a:cubicBezTo>
                    <a:pt x="521969" y="236506"/>
                    <a:pt x="523969" y="233172"/>
                    <a:pt x="524255" y="232029"/>
                  </a:cubicBezTo>
                  <a:lnTo>
                    <a:pt x="524065" y="231076"/>
                  </a:lnTo>
                  <a:cubicBezTo>
                    <a:pt x="523874" y="230219"/>
                    <a:pt x="523207" y="228981"/>
                    <a:pt x="522445" y="228790"/>
                  </a:cubicBezTo>
                  <a:close/>
                  <a:moveTo>
                    <a:pt x="2187320" y="225838"/>
                  </a:moveTo>
                  <a:cubicBezTo>
                    <a:pt x="2186368" y="223838"/>
                    <a:pt x="2183415" y="223933"/>
                    <a:pt x="2180843" y="225933"/>
                  </a:cubicBezTo>
                  <a:cubicBezTo>
                    <a:pt x="2178272" y="227933"/>
                    <a:pt x="2174747" y="234696"/>
                    <a:pt x="2174271" y="234315"/>
                  </a:cubicBezTo>
                  <a:cubicBezTo>
                    <a:pt x="2173795" y="233934"/>
                    <a:pt x="2171414" y="234696"/>
                    <a:pt x="2170556" y="237077"/>
                  </a:cubicBezTo>
                  <a:lnTo>
                    <a:pt x="2169890" y="239173"/>
                  </a:lnTo>
                  <a:lnTo>
                    <a:pt x="2169699" y="239839"/>
                  </a:lnTo>
                  <a:cubicBezTo>
                    <a:pt x="2169890" y="240601"/>
                    <a:pt x="2171509" y="240982"/>
                    <a:pt x="2173319" y="240601"/>
                  </a:cubicBezTo>
                  <a:lnTo>
                    <a:pt x="2173319" y="240411"/>
                  </a:lnTo>
                  <a:lnTo>
                    <a:pt x="2172747" y="236887"/>
                  </a:lnTo>
                  <a:cubicBezTo>
                    <a:pt x="2176081" y="236506"/>
                    <a:pt x="2178843" y="237172"/>
                    <a:pt x="2178938" y="238411"/>
                  </a:cubicBezTo>
                  <a:cubicBezTo>
                    <a:pt x="2179034" y="239649"/>
                    <a:pt x="2184272" y="239554"/>
                    <a:pt x="2185320" y="239744"/>
                  </a:cubicBezTo>
                  <a:cubicBezTo>
                    <a:pt x="2186273" y="240030"/>
                    <a:pt x="2190464" y="240221"/>
                    <a:pt x="2188940" y="238601"/>
                  </a:cubicBezTo>
                  <a:cubicBezTo>
                    <a:pt x="2187320" y="236982"/>
                    <a:pt x="2188273" y="227838"/>
                    <a:pt x="2187320" y="225838"/>
                  </a:cubicBezTo>
                  <a:close/>
                  <a:moveTo>
                    <a:pt x="2207037" y="220980"/>
                  </a:moveTo>
                  <a:cubicBezTo>
                    <a:pt x="2205989" y="220599"/>
                    <a:pt x="2203322" y="220885"/>
                    <a:pt x="2201036" y="221456"/>
                  </a:cubicBezTo>
                  <a:cubicBezTo>
                    <a:pt x="2198750" y="222028"/>
                    <a:pt x="2192178" y="223266"/>
                    <a:pt x="2191702" y="223933"/>
                  </a:cubicBezTo>
                  <a:lnTo>
                    <a:pt x="2191702" y="224504"/>
                  </a:lnTo>
                  <a:cubicBezTo>
                    <a:pt x="2191702" y="225076"/>
                    <a:pt x="2192083" y="226028"/>
                    <a:pt x="2192559" y="226219"/>
                  </a:cubicBezTo>
                  <a:lnTo>
                    <a:pt x="2193702" y="226600"/>
                  </a:lnTo>
                  <a:cubicBezTo>
                    <a:pt x="2195798" y="226790"/>
                    <a:pt x="2199989" y="226123"/>
                    <a:pt x="2203132" y="225266"/>
                  </a:cubicBezTo>
                  <a:lnTo>
                    <a:pt x="2206275" y="224028"/>
                  </a:lnTo>
                  <a:cubicBezTo>
                    <a:pt x="2206942" y="223742"/>
                    <a:pt x="2207132" y="222218"/>
                    <a:pt x="2207037" y="221361"/>
                  </a:cubicBezTo>
                  <a:close/>
                  <a:moveTo>
                    <a:pt x="233600" y="220325"/>
                  </a:moveTo>
                  <a:cubicBezTo>
                    <a:pt x="236196" y="219694"/>
                    <a:pt x="238696" y="219455"/>
                    <a:pt x="239077" y="220503"/>
                  </a:cubicBezTo>
                  <a:cubicBezTo>
                    <a:pt x="239839" y="222599"/>
                    <a:pt x="238220" y="224408"/>
                    <a:pt x="235457" y="224408"/>
                  </a:cubicBezTo>
                  <a:cubicBezTo>
                    <a:pt x="232695" y="224408"/>
                    <a:pt x="226028" y="223551"/>
                    <a:pt x="227552" y="222503"/>
                  </a:cubicBezTo>
                  <a:cubicBezTo>
                    <a:pt x="228314" y="221979"/>
                    <a:pt x="231005" y="220956"/>
                    <a:pt x="233600" y="220325"/>
                  </a:cubicBezTo>
                  <a:close/>
                  <a:moveTo>
                    <a:pt x="2220467" y="218313"/>
                  </a:moveTo>
                  <a:cubicBezTo>
                    <a:pt x="2217705" y="219075"/>
                    <a:pt x="2210276" y="218789"/>
                    <a:pt x="2210276" y="220028"/>
                  </a:cubicBezTo>
                  <a:cubicBezTo>
                    <a:pt x="2210276" y="221361"/>
                    <a:pt x="2211990" y="223075"/>
                    <a:pt x="2214086" y="221742"/>
                  </a:cubicBezTo>
                  <a:cubicBezTo>
                    <a:pt x="2216181" y="220408"/>
                    <a:pt x="2222277" y="223933"/>
                    <a:pt x="2223515" y="223171"/>
                  </a:cubicBezTo>
                  <a:lnTo>
                    <a:pt x="2223896" y="222313"/>
                  </a:lnTo>
                  <a:lnTo>
                    <a:pt x="2224658" y="220599"/>
                  </a:lnTo>
                  <a:cubicBezTo>
                    <a:pt x="2225039" y="218599"/>
                    <a:pt x="2223134" y="217551"/>
                    <a:pt x="2220467" y="218313"/>
                  </a:cubicBezTo>
                  <a:close/>
                  <a:moveTo>
                    <a:pt x="2333149" y="210121"/>
                  </a:moveTo>
                  <a:cubicBezTo>
                    <a:pt x="2337435" y="210216"/>
                    <a:pt x="2340292" y="211835"/>
                    <a:pt x="2339435" y="213741"/>
                  </a:cubicBezTo>
                  <a:lnTo>
                    <a:pt x="2338673" y="215169"/>
                  </a:lnTo>
                  <a:cubicBezTo>
                    <a:pt x="2338102" y="216217"/>
                    <a:pt x="2337530" y="217836"/>
                    <a:pt x="2336483" y="218122"/>
                  </a:cubicBezTo>
                  <a:lnTo>
                    <a:pt x="2333149" y="218979"/>
                  </a:lnTo>
                  <a:cubicBezTo>
                    <a:pt x="2329339" y="219455"/>
                    <a:pt x="2328767" y="218503"/>
                    <a:pt x="2331720" y="216884"/>
                  </a:cubicBezTo>
                  <a:lnTo>
                    <a:pt x="2332291" y="213931"/>
                  </a:lnTo>
                  <a:close/>
                  <a:moveTo>
                    <a:pt x="305180" y="208788"/>
                  </a:moveTo>
                  <a:lnTo>
                    <a:pt x="302323" y="209931"/>
                  </a:lnTo>
                  <a:cubicBezTo>
                    <a:pt x="299275" y="211455"/>
                    <a:pt x="297655" y="213931"/>
                    <a:pt x="298703" y="215360"/>
                  </a:cubicBezTo>
                  <a:cubicBezTo>
                    <a:pt x="299846" y="216789"/>
                    <a:pt x="306514" y="213646"/>
                    <a:pt x="309181" y="211360"/>
                  </a:cubicBezTo>
                  <a:lnTo>
                    <a:pt x="312991" y="214027"/>
                  </a:lnTo>
                  <a:cubicBezTo>
                    <a:pt x="313276" y="214217"/>
                    <a:pt x="314610" y="213646"/>
                    <a:pt x="314991" y="213170"/>
                  </a:cubicBezTo>
                  <a:cubicBezTo>
                    <a:pt x="315372" y="212693"/>
                    <a:pt x="315563" y="211741"/>
                    <a:pt x="315277" y="211264"/>
                  </a:cubicBezTo>
                  <a:cubicBezTo>
                    <a:pt x="313943" y="209455"/>
                    <a:pt x="307276" y="207836"/>
                    <a:pt x="305180" y="208788"/>
                  </a:cubicBezTo>
                  <a:close/>
                  <a:moveTo>
                    <a:pt x="1229201" y="201358"/>
                  </a:moveTo>
                  <a:cubicBezTo>
                    <a:pt x="1227010" y="200787"/>
                    <a:pt x="1219676" y="201930"/>
                    <a:pt x="1219009" y="202978"/>
                  </a:cubicBezTo>
                  <a:cubicBezTo>
                    <a:pt x="1218342" y="204025"/>
                    <a:pt x="1219771" y="205930"/>
                    <a:pt x="1222152" y="207073"/>
                  </a:cubicBezTo>
                  <a:lnTo>
                    <a:pt x="1224343" y="207645"/>
                  </a:lnTo>
                  <a:cubicBezTo>
                    <a:pt x="1229010" y="208883"/>
                    <a:pt x="1226343" y="203645"/>
                    <a:pt x="1229677" y="203454"/>
                  </a:cubicBezTo>
                  <a:lnTo>
                    <a:pt x="1230725" y="203359"/>
                  </a:lnTo>
                  <a:cubicBezTo>
                    <a:pt x="1232153" y="202882"/>
                    <a:pt x="1231486" y="201930"/>
                    <a:pt x="1229201" y="201358"/>
                  </a:cubicBezTo>
                  <a:close/>
                  <a:moveTo>
                    <a:pt x="411098" y="183832"/>
                  </a:moveTo>
                  <a:lnTo>
                    <a:pt x="406621" y="184975"/>
                  </a:lnTo>
                  <a:cubicBezTo>
                    <a:pt x="405955" y="185166"/>
                    <a:pt x="405288" y="186880"/>
                    <a:pt x="405574" y="187547"/>
                  </a:cubicBezTo>
                  <a:cubicBezTo>
                    <a:pt x="405860" y="188214"/>
                    <a:pt x="407479" y="188881"/>
                    <a:pt x="408431" y="188786"/>
                  </a:cubicBezTo>
                  <a:lnTo>
                    <a:pt x="409765" y="188595"/>
                  </a:lnTo>
                  <a:cubicBezTo>
                    <a:pt x="411193" y="187833"/>
                    <a:pt x="419004" y="189738"/>
                    <a:pt x="420147" y="187833"/>
                  </a:cubicBezTo>
                  <a:cubicBezTo>
                    <a:pt x="421385" y="185833"/>
                    <a:pt x="417290" y="184023"/>
                    <a:pt x="411098" y="183832"/>
                  </a:cubicBezTo>
                  <a:close/>
                  <a:moveTo>
                    <a:pt x="435387" y="182213"/>
                  </a:moveTo>
                  <a:cubicBezTo>
                    <a:pt x="434435" y="181261"/>
                    <a:pt x="433006" y="181356"/>
                    <a:pt x="432244" y="182594"/>
                  </a:cubicBezTo>
                  <a:lnTo>
                    <a:pt x="431196" y="183261"/>
                  </a:lnTo>
                  <a:lnTo>
                    <a:pt x="428719" y="184785"/>
                  </a:lnTo>
                  <a:cubicBezTo>
                    <a:pt x="425767" y="186309"/>
                    <a:pt x="425195" y="188214"/>
                    <a:pt x="427576" y="189166"/>
                  </a:cubicBezTo>
                  <a:cubicBezTo>
                    <a:pt x="429863" y="190119"/>
                    <a:pt x="435863" y="191548"/>
                    <a:pt x="435863" y="190405"/>
                  </a:cubicBezTo>
                  <a:cubicBezTo>
                    <a:pt x="435863" y="189262"/>
                    <a:pt x="441578" y="188309"/>
                    <a:pt x="443388" y="187928"/>
                  </a:cubicBezTo>
                  <a:cubicBezTo>
                    <a:pt x="445198" y="187547"/>
                    <a:pt x="444721" y="183642"/>
                    <a:pt x="442245" y="184404"/>
                  </a:cubicBezTo>
                  <a:lnTo>
                    <a:pt x="440149" y="184499"/>
                  </a:lnTo>
                  <a:cubicBezTo>
                    <a:pt x="438911" y="184595"/>
                    <a:pt x="437578" y="183547"/>
                    <a:pt x="436435" y="182880"/>
                  </a:cubicBezTo>
                  <a:close/>
                  <a:moveTo>
                    <a:pt x="387381" y="177737"/>
                  </a:moveTo>
                  <a:cubicBezTo>
                    <a:pt x="385667" y="176974"/>
                    <a:pt x="383380" y="177641"/>
                    <a:pt x="382238" y="179165"/>
                  </a:cubicBezTo>
                  <a:lnTo>
                    <a:pt x="382428" y="180594"/>
                  </a:lnTo>
                  <a:lnTo>
                    <a:pt x="382714" y="183547"/>
                  </a:lnTo>
                  <a:cubicBezTo>
                    <a:pt x="378904" y="184595"/>
                    <a:pt x="376903" y="186023"/>
                    <a:pt x="378142" y="186880"/>
                  </a:cubicBezTo>
                  <a:cubicBezTo>
                    <a:pt x="379380" y="187738"/>
                    <a:pt x="382618" y="187547"/>
                    <a:pt x="383095" y="185928"/>
                  </a:cubicBezTo>
                  <a:cubicBezTo>
                    <a:pt x="383476" y="184404"/>
                    <a:pt x="389476" y="183928"/>
                    <a:pt x="390143" y="183261"/>
                  </a:cubicBezTo>
                  <a:lnTo>
                    <a:pt x="389953" y="182880"/>
                  </a:lnTo>
                  <a:cubicBezTo>
                    <a:pt x="389381" y="181642"/>
                    <a:pt x="387857" y="180689"/>
                    <a:pt x="387667" y="179546"/>
                  </a:cubicBezTo>
                  <a:close/>
                  <a:moveTo>
                    <a:pt x="355472" y="171069"/>
                  </a:moveTo>
                  <a:lnTo>
                    <a:pt x="356329" y="176308"/>
                  </a:lnTo>
                  <a:cubicBezTo>
                    <a:pt x="356615" y="178213"/>
                    <a:pt x="355758" y="178498"/>
                    <a:pt x="353663" y="177355"/>
                  </a:cubicBezTo>
                  <a:lnTo>
                    <a:pt x="352519" y="176689"/>
                  </a:lnTo>
                  <a:cubicBezTo>
                    <a:pt x="350519" y="176689"/>
                    <a:pt x="350233" y="177927"/>
                    <a:pt x="351948" y="179451"/>
                  </a:cubicBezTo>
                  <a:cubicBezTo>
                    <a:pt x="353567" y="180975"/>
                    <a:pt x="360901" y="178879"/>
                    <a:pt x="361949" y="176593"/>
                  </a:cubicBezTo>
                  <a:cubicBezTo>
                    <a:pt x="362997" y="174307"/>
                    <a:pt x="360140" y="171831"/>
                    <a:pt x="355472" y="171069"/>
                  </a:cubicBezTo>
                  <a:close/>
                  <a:moveTo>
                    <a:pt x="301085" y="162782"/>
                  </a:moveTo>
                  <a:lnTo>
                    <a:pt x="298132" y="166211"/>
                  </a:lnTo>
                  <a:lnTo>
                    <a:pt x="296417" y="168212"/>
                  </a:lnTo>
                  <a:cubicBezTo>
                    <a:pt x="297751" y="172879"/>
                    <a:pt x="300132" y="177260"/>
                    <a:pt x="301656" y="177927"/>
                  </a:cubicBezTo>
                  <a:cubicBezTo>
                    <a:pt x="303180" y="178689"/>
                    <a:pt x="306228" y="176308"/>
                    <a:pt x="304704" y="174974"/>
                  </a:cubicBezTo>
                  <a:cubicBezTo>
                    <a:pt x="303180" y="173641"/>
                    <a:pt x="299751" y="168783"/>
                    <a:pt x="301275" y="167926"/>
                  </a:cubicBezTo>
                  <a:cubicBezTo>
                    <a:pt x="302704" y="167068"/>
                    <a:pt x="308609" y="168497"/>
                    <a:pt x="308990" y="167068"/>
                  </a:cubicBezTo>
                  <a:cubicBezTo>
                    <a:pt x="309371" y="165640"/>
                    <a:pt x="305752" y="163735"/>
                    <a:pt x="301085" y="162782"/>
                  </a:cubicBezTo>
                  <a:close/>
                  <a:moveTo>
                    <a:pt x="229552" y="156020"/>
                  </a:moveTo>
                  <a:cubicBezTo>
                    <a:pt x="227742" y="157067"/>
                    <a:pt x="222884" y="158782"/>
                    <a:pt x="222027" y="157924"/>
                  </a:cubicBezTo>
                  <a:cubicBezTo>
                    <a:pt x="221170" y="157067"/>
                    <a:pt x="216598" y="155924"/>
                    <a:pt x="217455" y="157448"/>
                  </a:cubicBezTo>
                  <a:cubicBezTo>
                    <a:pt x="218312" y="158877"/>
                    <a:pt x="218598" y="162401"/>
                    <a:pt x="216883" y="163163"/>
                  </a:cubicBezTo>
                  <a:cubicBezTo>
                    <a:pt x="215169" y="163925"/>
                    <a:pt x="204977" y="164021"/>
                    <a:pt x="203167" y="164021"/>
                  </a:cubicBezTo>
                  <a:cubicBezTo>
                    <a:pt x="201358" y="164116"/>
                    <a:pt x="197071" y="165830"/>
                    <a:pt x="198119" y="167735"/>
                  </a:cubicBezTo>
                  <a:cubicBezTo>
                    <a:pt x="199167" y="169640"/>
                    <a:pt x="205739" y="171069"/>
                    <a:pt x="207930" y="170688"/>
                  </a:cubicBezTo>
                  <a:cubicBezTo>
                    <a:pt x="210121" y="170307"/>
                    <a:pt x="216502" y="167735"/>
                    <a:pt x="218122" y="166878"/>
                  </a:cubicBezTo>
                  <a:cubicBezTo>
                    <a:pt x="219741" y="166021"/>
                    <a:pt x="220503" y="162211"/>
                    <a:pt x="221170" y="162782"/>
                  </a:cubicBezTo>
                  <a:cubicBezTo>
                    <a:pt x="221932" y="163258"/>
                    <a:pt x="224599" y="163449"/>
                    <a:pt x="225551" y="163163"/>
                  </a:cubicBezTo>
                  <a:cubicBezTo>
                    <a:pt x="226504" y="162878"/>
                    <a:pt x="229266" y="162878"/>
                    <a:pt x="229456" y="163830"/>
                  </a:cubicBezTo>
                  <a:cubicBezTo>
                    <a:pt x="229647" y="164878"/>
                    <a:pt x="228694" y="167926"/>
                    <a:pt x="226694" y="168021"/>
                  </a:cubicBezTo>
                  <a:cubicBezTo>
                    <a:pt x="224694" y="168116"/>
                    <a:pt x="219836" y="168973"/>
                    <a:pt x="219646" y="169736"/>
                  </a:cubicBezTo>
                  <a:lnTo>
                    <a:pt x="219836" y="170021"/>
                  </a:lnTo>
                  <a:lnTo>
                    <a:pt x="221265" y="172212"/>
                  </a:lnTo>
                  <a:cubicBezTo>
                    <a:pt x="222979" y="174498"/>
                    <a:pt x="224884" y="175546"/>
                    <a:pt x="225456" y="174688"/>
                  </a:cubicBezTo>
                  <a:cubicBezTo>
                    <a:pt x="226027" y="173831"/>
                    <a:pt x="230695" y="172783"/>
                    <a:pt x="233362" y="172688"/>
                  </a:cubicBezTo>
                  <a:lnTo>
                    <a:pt x="235171" y="173546"/>
                  </a:lnTo>
                  <a:cubicBezTo>
                    <a:pt x="236600" y="174212"/>
                    <a:pt x="237553" y="176308"/>
                    <a:pt x="237648" y="177737"/>
                  </a:cubicBezTo>
                  <a:cubicBezTo>
                    <a:pt x="237838" y="179927"/>
                    <a:pt x="238600" y="180594"/>
                    <a:pt x="241363" y="180689"/>
                  </a:cubicBezTo>
                  <a:lnTo>
                    <a:pt x="243172" y="180784"/>
                  </a:lnTo>
                  <a:cubicBezTo>
                    <a:pt x="245554" y="181642"/>
                    <a:pt x="248602" y="181261"/>
                    <a:pt x="249935" y="179927"/>
                  </a:cubicBezTo>
                  <a:cubicBezTo>
                    <a:pt x="251269" y="178594"/>
                    <a:pt x="256031" y="175546"/>
                    <a:pt x="257746" y="176308"/>
                  </a:cubicBezTo>
                  <a:cubicBezTo>
                    <a:pt x="259460" y="177070"/>
                    <a:pt x="265270" y="178213"/>
                    <a:pt x="266699" y="177832"/>
                  </a:cubicBezTo>
                  <a:cubicBezTo>
                    <a:pt x="268033" y="177451"/>
                    <a:pt x="269366" y="170212"/>
                    <a:pt x="267080" y="171545"/>
                  </a:cubicBezTo>
                  <a:cubicBezTo>
                    <a:pt x="264794" y="172974"/>
                    <a:pt x="273557" y="175831"/>
                    <a:pt x="274891" y="177737"/>
                  </a:cubicBezTo>
                  <a:cubicBezTo>
                    <a:pt x="276129" y="179641"/>
                    <a:pt x="283273" y="180689"/>
                    <a:pt x="284987" y="177927"/>
                  </a:cubicBezTo>
                  <a:lnTo>
                    <a:pt x="284511" y="173164"/>
                  </a:lnTo>
                  <a:cubicBezTo>
                    <a:pt x="284035" y="168878"/>
                    <a:pt x="280701" y="170783"/>
                    <a:pt x="278415" y="170116"/>
                  </a:cubicBezTo>
                  <a:lnTo>
                    <a:pt x="274319" y="168878"/>
                  </a:lnTo>
                  <a:cubicBezTo>
                    <a:pt x="275367" y="165354"/>
                    <a:pt x="274795" y="162211"/>
                    <a:pt x="273081" y="161830"/>
                  </a:cubicBezTo>
                  <a:cubicBezTo>
                    <a:pt x="271366" y="161544"/>
                    <a:pt x="267366" y="164116"/>
                    <a:pt x="267271" y="164306"/>
                  </a:cubicBezTo>
                  <a:cubicBezTo>
                    <a:pt x="267080" y="164497"/>
                    <a:pt x="268414" y="168212"/>
                    <a:pt x="268604" y="170307"/>
                  </a:cubicBezTo>
                  <a:cubicBezTo>
                    <a:pt x="268699" y="172403"/>
                    <a:pt x="266890" y="173164"/>
                    <a:pt x="264413" y="171831"/>
                  </a:cubicBezTo>
                  <a:lnTo>
                    <a:pt x="263937" y="170307"/>
                  </a:lnTo>
                  <a:cubicBezTo>
                    <a:pt x="262984" y="167449"/>
                    <a:pt x="262413" y="168307"/>
                    <a:pt x="260317" y="169450"/>
                  </a:cubicBezTo>
                  <a:cubicBezTo>
                    <a:pt x="258889" y="170212"/>
                    <a:pt x="256031" y="170307"/>
                    <a:pt x="254507" y="169640"/>
                  </a:cubicBezTo>
                  <a:lnTo>
                    <a:pt x="249459" y="167449"/>
                  </a:lnTo>
                  <a:cubicBezTo>
                    <a:pt x="245458" y="169831"/>
                    <a:pt x="240696" y="171831"/>
                    <a:pt x="238981" y="171831"/>
                  </a:cubicBezTo>
                  <a:lnTo>
                    <a:pt x="238981" y="171736"/>
                  </a:lnTo>
                  <a:cubicBezTo>
                    <a:pt x="238600" y="167640"/>
                    <a:pt x="229837" y="166973"/>
                    <a:pt x="232790" y="161449"/>
                  </a:cubicBezTo>
                  <a:lnTo>
                    <a:pt x="233647" y="159829"/>
                  </a:lnTo>
                  <a:cubicBezTo>
                    <a:pt x="233266" y="156686"/>
                    <a:pt x="231361" y="154876"/>
                    <a:pt x="229552" y="156020"/>
                  </a:cubicBezTo>
                  <a:close/>
                  <a:moveTo>
                    <a:pt x="68580" y="147065"/>
                  </a:moveTo>
                  <a:cubicBezTo>
                    <a:pt x="71056" y="146399"/>
                    <a:pt x="77343" y="149923"/>
                    <a:pt x="79438" y="150685"/>
                  </a:cubicBezTo>
                  <a:cubicBezTo>
                    <a:pt x="81534" y="151447"/>
                    <a:pt x="80581" y="151447"/>
                    <a:pt x="77438" y="150685"/>
                  </a:cubicBezTo>
                  <a:cubicBezTo>
                    <a:pt x="74295" y="149923"/>
                    <a:pt x="66103" y="147637"/>
                    <a:pt x="68580" y="147065"/>
                  </a:cubicBezTo>
                  <a:close/>
                  <a:moveTo>
                    <a:pt x="578071" y="143923"/>
                  </a:moveTo>
                  <a:cubicBezTo>
                    <a:pt x="576547" y="144494"/>
                    <a:pt x="573881" y="146399"/>
                    <a:pt x="574262" y="147256"/>
                  </a:cubicBezTo>
                  <a:cubicBezTo>
                    <a:pt x="574643" y="148114"/>
                    <a:pt x="574357" y="149923"/>
                    <a:pt x="573023" y="149447"/>
                  </a:cubicBezTo>
                  <a:lnTo>
                    <a:pt x="571785" y="149257"/>
                  </a:lnTo>
                  <a:cubicBezTo>
                    <a:pt x="571499" y="149257"/>
                    <a:pt x="570356" y="150400"/>
                    <a:pt x="570547" y="150686"/>
                  </a:cubicBezTo>
                  <a:lnTo>
                    <a:pt x="571214" y="151638"/>
                  </a:lnTo>
                  <a:cubicBezTo>
                    <a:pt x="572166" y="152495"/>
                    <a:pt x="574166" y="153733"/>
                    <a:pt x="575500" y="154400"/>
                  </a:cubicBezTo>
                  <a:cubicBezTo>
                    <a:pt x="576833" y="155067"/>
                    <a:pt x="581786" y="157353"/>
                    <a:pt x="584072" y="156686"/>
                  </a:cubicBezTo>
                  <a:cubicBezTo>
                    <a:pt x="586263" y="155829"/>
                    <a:pt x="585787" y="152209"/>
                    <a:pt x="583977" y="152781"/>
                  </a:cubicBezTo>
                  <a:cubicBezTo>
                    <a:pt x="582167" y="153353"/>
                    <a:pt x="580739" y="152114"/>
                    <a:pt x="580739" y="150114"/>
                  </a:cubicBezTo>
                  <a:cubicBezTo>
                    <a:pt x="580739" y="148114"/>
                    <a:pt x="579500" y="143351"/>
                    <a:pt x="578071" y="143923"/>
                  </a:cubicBezTo>
                  <a:close/>
                  <a:moveTo>
                    <a:pt x="463200" y="139446"/>
                  </a:moveTo>
                  <a:lnTo>
                    <a:pt x="462152" y="140208"/>
                  </a:lnTo>
                  <a:cubicBezTo>
                    <a:pt x="461771" y="140494"/>
                    <a:pt x="462343" y="141541"/>
                    <a:pt x="462057" y="142208"/>
                  </a:cubicBezTo>
                  <a:lnTo>
                    <a:pt x="460057" y="146971"/>
                  </a:lnTo>
                  <a:cubicBezTo>
                    <a:pt x="455675" y="146304"/>
                    <a:pt x="449579" y="146113"/>
                    <a:pt x="446341" y="146495"/>
                  </a:cubicBezTo>
                  <a:lnTo>
                    <a:pt x="444055" y="147923"/>
                  </a:lnTo>
                  <a:cubicBezTo>
                    <a:pt x="443674" y="148209"/>
                    <a:pt x="443674" y="149542"/>
                    <a:pt x="444055" y="149828"/>
                  </a:cubicBezTo>
                  <a:lnTo>
                    <a:pt x="444912" y="150400"/>
                  </a:lnTo>
                  <a:cubicBezTo>
                    <a:pt x="446245" y="150876"/>
                    <a:pt x="454723" y="148304"/>
                    <a:pt x="457390" y="149352"/>
                  </a:cubicBezTo>
                  <a:cubicBezTo>
                    <a:pt x="460057" y="150400"/>
                    <a:pt x="463105" y="147923"/>
                    <a:pt x="464152" y="143828"/>
                  </a:cubicBezTo>
                  <a:lnTo>
                    <a:pt x="467200" y="140970"/>
                  </a:lnTo>
                  <a:lnTo>
                    <a:pt x="467486" y="140684"/>
                  </a:lnTo>
                  <a:cubicBezTo>
                    <a:pt x="466629" y="139446"/>
                    <a:pt x="464724" y="138970"/>
                    <a:pt x="463200" y="139446"/>
                  </a:cubicBezTo>
                  <a:close/>
                  <a:moveTo>
                    <a:pt x="865917" y="135433"/>
                  </a:moveTo>
                  <a:cubicBezTo>
                    <a:pt x="863560" y="134636"/>
                    <a:pt x="861012" y="134398"/>
                    <a:pt x="859821" y="135541"/>
                  </a:cubicBezTo>
                  <a:cubicBezTo>
                    <a:pt x="857535" y="137922"/>
                    <a:pt x="858202" y="140208"/>
                    <a:pt x="861345" y="140779"/>
                  </a:cubicBezTo>
                  <a:cubicBezTo>
                    <a:pt x="864488" y="141256"/>
                    <a:pt x="871727" y="140779"/>
                    <a:pt x="870870" y="138684"/>
                  </a:cubicBezTo>
                  <a:cubicBezTo>
                    <a:pt x="870442" y="137588"/>
                    <a:pt x="868275" y="136231"/>
                    <a:pt x="865917" y="135433"/>
                  </a:cubicBezTo>
                  <a:close/>
                  <a:moveTo>
                    <a:pt x="943736" y="133540"/>
                  </a:moveTo>
                  <a:cubicBezTo>
                    <a:pt x="943070" y="134017"/>
                    <a:pt x="943070" y="136017"/>
                    <a:pt x="945260" y="136970"/>
                  </a:cubicBezTo>
                  <a:cubicBezTo>
                    <a:pt x="947451" y="138017"/>
                    <a:pt x="953737" y="141161"/>
                    <a:pt x="954595" y="141827"/>
                  </a:cubicBezTo>
                  <a:cubicBezTo>
                    <a:pt x="955452" y="142399"/>
                    <a:pt x="963167" y="141351"/>
                    <a:pt x="964787" y="140684"/>
                  </a:cubicBezTo>
                  <a:cubicBezTo>
                    <a:pt x="966406" y="140017"/>
                    <a:pt x="967739" y="139065"/>
                    <a:pt x="967739" y="138589"/>
                  </a:cubicBezTo>
                  <a:cubicBezTo>
                    <a:pt x="967739" y="138113"/>
                    <a:pt x="964215" y="136207"/>
                    <a:pt x="960119" y="135350"/>
                  </a:cubicBezTo>
                  <a:cubicBezTo>
                    <a:pt x="956024" y="134588"/>
                    <a:pt x="944403" y="133064"/>
                    <a:pt x="943736" y="133540"/>
                  </a:cubicBezTo>
                  <a:close/>
                  <a:moveTo>
                    <a:pt x="983932" y="133350"/>
                  </a:moveTo>
                  <a:cubicBezTo>
                    <a:pt x="981598" y="133898"/>
                    <a:pt x="978693" y="135207"/>
                    <a:pt x="972883" y="137827"/>
                  </a:cubicBezTo>
                  <a:cubicBezTo>
                    <a:pt x="980408" y="140208"/>
                    <a:pt x="985170" y="139255"/>
                    <a:pt x="991552" y="133445"/>
                  </a:cubicBezTo>
                  <a:cubicBezTo>
                    <a:pt x="988028" y="133016"/>
                    <a:pt x="986265" y="132802"/>
                    <a:pt x="983932" y="133350"/>
                  </a:cubicBezTo>
                  <a:close/>
                  <a:moveTo>
                    <a:pt x="926877" y="132207"/>
                  </a:moveTo>
                  <a:lnTo>
                    <a:pt x="920686" y="134017"/>
                  </a:lnTo>
                  <a:lnTo>
                    <a:pt x="915352" y="135446"/>
                  </a:lnTo>
                  <a:cubicBezTo>
                    <a:pt x="916018" y="138398"/>
                    <a:pt x="919447" y="140303"/>
                    <a:pt x="923162" y="139827"/>
                  </a:cubicBezTo>
                  <a:cubicBezTo>
                    <a:pt x="926782" y="139255"/>
                    <a:pt x="936307" y="137255"/>
                    <a:pt x="936307" y="136588"/>
                  </a:cubicBezTo>
                  <a:cubicBezTo>
                    <a:pt x="936307" y="135826"/>
                    <a:pt x="931925" y="133921"/>
                    <a:pt x="926877" y="132207"/>
                  </a:cubicBezTo>
                  <a:close/>
                  <a:moveTo>
                    <a:pt x="1303496" y="130873"/>
                  </a:moveTo>
                  <a:cubicBezTo>
                    <a:pt x="1301400" y="130778"/>
                    <a:pt x="1290542" y="135255"/>
                    <a:pt x="1288922" y="136493"/>
                  </a:cubicBezTo>
                  <a:lnTo>
                    <a:pt x="1290161" y="137922"/>
                  </a:lnTo>
                  <a:cubicBezTo>
                    <a:pt x="1290637" y="138398"/>
                    <a:pt x="1293113" y="138208"/>
                    <a:pt x="1294352" y="137731"/>
                  </a:cubicBezTo>
                  <a:lnTo>
                    <a:pt x="1296733" y="136779"/>
                  </a:lnTo>
                  <a:cubicBezTo>
                    <a:pt x="1299400" y="135541"/>
                    <a:pt x="1305877" y="134398"/>
                    <a:pt x="1306353" y="133255"/>
                  </a:cubicBezTo>
                  <a:cubicBezTo>
                    <a:pt x="1306925" y="132016"/>
                    <a:pt x="1305591" y="130969"/>
                    <a:pt x="1303496" y="130873"/>
                  </a:cubicBezTo>
                  <a:close/>
                  <a:moveTo>
                    <a:pt x="1063561" y="130207"/>
                  </a:moveTo>
                  <a:cubicBezTo>
                    <a:pt x="1060703" y="129540"/>
                    <a:pt x="1060989" y="131540"/>
                    <a:pt x="1059941" y="133064"/>
                  </a:cubicBezTo>
                  <a:lnTo>
                    <a:pt x="1058893" y="134588"/>
                  </a:lnTo>
                  <a:cubicBezTo>
                    <a:pt x="1055655" y="135446"/>
                    <a:pt x="1052988" y="135636"/>
                    <a:pt x="1052893" y="134969"/>
                  </a:cubicBezTo>
                  <a:cubicBezTo>
                    <a:pt x="1052797" y="134303"/>
                    <a:pt x="1051274" y="132207"/>
                    <a:pt x="1050226" y="131254"/>
                  </a:cubicBezTo>
                  <a:cubicBezTo>
                    <a:pt x="1049178" y="130207"/>
                    <a:pt x="1045654" y="128968"/>
                    <a:pt x="1045368" y="131254"/>
                  </a:cubicBezTo>
                  <a:cubicBezTo>
                    <a:pt x="1045082" y="133540"/>
                    <a:pt x="1055941" y="141541"/>
                    <a:pt x="1059370" y="140970"/>
                  </a:cubicBezTo>
                  <a:cubicBezTo>
                    <a:pt x="1062894" y="140303"/>
                    <a:pt x="1072991" y="138398"/>
                    <a:pt x="1074324" y="138017"/>
                  </a:cubicBezTo>
                  <a:cubicBezTo>
                    <a:pt x="1075658" y="137636"/>
                    <a:pt x="1080515" y="137636"/>
                    <a:pt x="1081754" y="138779"/>
                  </a:cubicBezTo>
                  <a:cubicBezTo>
                    <a:pt x="1083087" y="140017"/>
                    <a:pt x="1087659" y="142780"/>
                    <a:pt x="1088135" y="141161"/>
                  </a:cubicBezTo>
                  <a:cubicBezTo>
                    <a:pt x="1088516" y="139637"/>
                    <a:pt x="1091469" y="136303"/>
                    <a:pt x="1093469" y="137731"/>
                  </a:cubicBezTo>
                  <a:cubicBezTo>
                    <a:pt x="1095565" y="139160"/>
                    <a:pt x="1101661" y="140875"/>
                    <a:pt x="1103090" y="138779"/>
                  </a:cubicBezTo>
                  <a:cubicBezTo>
                    <a:pt x="1104518" y="136684"/>
                    <a:pt x="1117663" y="138017"/>
                    <a:pt x="1119092" y="138208"/>
                  </a:cubicBezTo>
                  <a:cubicBezTo>
                    <a:pt x="1120520" y="138398"/>
                    <a:pt x="1121854" y="138113"/>
                    <a:pt x="1122044" y="137731"/>
                  </a:cubicBezTo>
                  <a:cubicBezTo>
                    <a:pt x="1122235" y="137255"/>
                    <a:pt x="1120711" y="134207"/>
                    <a:pt x="1118330" y="132016"/>
                  </a:cubicBezTo>
                  <a:lnTo>
                    <a:pt x="1115758" y="130397"/>
                  </a:lnTo>
                  <a:cubicBezTo>
                    <a:pt x="1113377" y="128873"/>
                    <a:pt x="1110900" y="133445"/>
                    <a:pt x="1107471" y="130397"/>
                  </a:cubicBezTo>
                  <a:cubicBezTo>
                    <a:pt x="1106042" y="129159"/>
                    <a:pt x="1100327" y="129159"/>
                    <a:pt x="1101375" y="134017"/>
                  </a:cubicBezTo>
                  <a:lnTo>
                    <a:pt x="1101566" y="134683"/>
                  </a:lnTo>
                  <a:cubicBezTo>
                    <a:pt x="1100613" y="135636"/>
                    <a:pt x="1098803" y="135826"/>
                    <a:pt x="1097470" y="135160"/>
                  </a:cubicBezTo>
                  <a:lnTo>
                    <a:pt x="1096327" y="134493"/>
                  </a:lnTo>
                  <a:lnTo>
                    <a:pt x="1095279" y="133826"/>
                  </a:lnTo>
                  <a:cubicBezTo>
                    <a:pt x="1094136" y="133064"/>
                    <a:pt x="1090707" y="131445"/>
                    <a:pt x="1087469" y="130207"/>
                  </a:cubicBezTo>
                  <a:cubicBezTo>
                    <a:pt x="1084230" y="128968"/>
                    <a:pt x="1075658" y="133540"/>
                    <a:pt x="1074229" y="132588"/>
                  </a:cubicBezTo>
                  <a:cubicBezTo>
                    <a:pt x="1072800" y="131731"/>
                    <a:pt x="1068133" y="134303"/>
                    <a:pt x="1067276" y="134303"/>
                  </a:cubicBezTo>
                  <a:lnTo>
                    <a:pt x="1066514" y="134112"/>
                  </a:lnTo>
                  <a:cubicBezTo>
                    <a:pt x="1066133" y="134017"/>
                    <a:pt x="1065847" y="133636"/>
                    <a:pt x="1065561" y="133350"/>
                  </a:cubicBezTo>
                  <a:cubicBezTo>
                    <a:pt x="1064894" y="132302"/>
                    <a:pt x="1064513" y="130397"/>
                    <a:pt x="1063561" y="130207"/>
                  </a:cubicBezTo>
                  <a:close/>
                  <a:moveTo>
                    <a:pt x="1035748" y="130207"/>
                  </a:moveTo>
                  <a:lnTo>
                    <a:pt x="1035367" y="130683"/>
                  </a:lnTo>
                  <a:lnTo>
                    <a:pt x="1033366" y="132969"/>
                  </a:lnTo>
                  <a:cubicBezTo>
                    <a:pt x="1031366" y="135731"/>
                    <a:pt x="1030700" y="138684"/>
                    <a:pt x="1031747" y="139541"/>
                  </a:cubicBezTo>
                  <a:cubicBezTo>
                    <a:pt x="1032700" y="140303"/>
                    <a:pt x="1038605" y="140303"/>
                    <a:pt x="1039653" y="139446"/>
                  </a:cubicBezTo>
                  <a:cubicBezTo>
                    <a:pt x="1040701" y="138493"/>
                    <a:pt x="1040320" y="136207"/>
                    <a:pt x="1038701" y="134303"/>
                  </a:cubicBezTo>
                  <a:lnTo>
                    <a:pt x="1037843" y="132683"/>
                  </a:lnTo>
                  <a:lnTo>
                    <a:pt x="1037558" y="132207"/>
                  </a:lnTo>
                  <a:cubicBezTo>
                    <a:pt x="1038129" y="131350"/>
                    <a:pt x="1037272" y="130397"/>
                    <a:pt x="1035748" y="130207"/>
                  </a:cubicBezTo>
                  <a:close/>
                  <a:moveTo>
                    <a:pt x="1354550" y="129635"/>
                  </a:moveTo>
                  <a:cubicBezTo>
                    <a:pt x="1352264" y="131254"/>
                    <a:pt x="1344644" y="129826"/>
                    <a:pt x="1343977" y="131826"/>
                  </a:cubicBezTo>
                  <a:lnTo>
                    <a:pt x="1343786" y="133731"/>
                  </a:lnTo>
                  <a:lnTo>
                    <a:pt x="1343691" y="134588"/>
                  </a:lnTo>
                  <a:cubicBezTo>
                    <a:pt x="1344072" y="135160"/>
                    <a:pt x="1346739" y="135064"/>
                    <a:pt x="1349692" y="134493"/>
                  </a:cubicBezTo>
                  <a:lnTo>
                    <a:pt x="1350930" y="135255"/>
                  </a:lnTo>
                  <a:cubicBezTo>
                    <a:pt x="1353502" y="136874"/>
                    <a:pt x="1354931" y="136684"/>
                    <a:pt x="1357312" y="134969"/>
                  </a:cubicBezTo>
                  <a:cubicBezTo>
                    <a:pt x="1359884" y="133159"/>
                    <a:pt x="1357407" y="132493"/>
                    <a:pt x="1356931" y="131254"/>
                  </a:cubicBezTo>
                  <a:lnTo>
                    <a:pt x="1356455" y="130016"/>
                  </a:lnTo>
                  <a:cubicBezTo>
                    <a:pt x="1357693" y="128206"/>
                    <a:pt x="1356836" y="128016"/>
                    <a:pt x="1354550" y="129635"/>
                  </a:cubicBezTo>
                  <a:close/>
                  <a:moveTo>
                    <a:pt x="764952" y="128873"/>
                  </a:moveTo>
                  <a:cubicBezTo>
                    <a:pt x="764190" y="128683"/>
                    <a:pt x="761428" y="129064"/>
                    <a:pt x="760666" y="129540"/>
                  </a:cubicBezTo>
                  <a:cubicBezTo>
                    <a:pt x="759904" y="130016"/>
                    <a:pt x="757999" y="131445"/>
                    <a:pt x="758189" y="132874"/>
                  </a:cubicBezTo>
                  <a:lnTo>
                    <a:pt x="757968" y="133631"/>
                  </a:lnTo>
                  <a:lnTo>
                    <a:pt x="757808" y="133636"/>
                  </a:lnTo>
                  <a:cubicBezTo>
                    <a:pt x="757713" y="137541"/>
                    <a:pt x="757046" y="140017"/>
                    <a:pt x="756380" y="139065"/>
                  </a:cubicBezTo>
                  <a:lnTo>
                    <a:pt x="757968" y="133631"/>
                  </a:lnTo>
                  <a:lnTo>
                    <a:pt x="763714" y="133445"/>
                  </a:lnTo>
                  <a:cubicBezTo>
                    <a:pt x="764000" y="133445"/>
                    <a:pt x="764476" y="133064"/>
                    <a:pt x="764571" y="132779"/>
                  </a:cubicBezTo>
                  <a:lnTo>
                    <a:pt x="765238" y="131636"/>
                  </a:lnTo>
                  <a:cubicBezTo>
                    <a:pt x="765905" y="130302"/>
                    <a:pt x="765714" y="129064"/>
                    <a:pt x="764952" y="128873"/>
                  </a:cubicBezTo>
                  <a:close/>
                  <a:moveTo>
                    <a:pt x="1318259" y="126682"/>
                  </a:moveTo>
                  <a:lnTo>
                    <a:pt x="1313021" y="128111"/>
                  </a:lnTo>
                  <a:lnTo>
                    <a:pt x="1312259" y="128302"/>
                  </a:lnTo>
                  <a:cubicBezTo>
                    <a:pt x="1311306" y="128588"/>
                    <a:pt x="1310449" y="129635"/>
                    <a:pt x="1310258" y="130683"/>
                  </a:cubicBezTo>
                  <a:lnTo>
                    <a:pt x="1310163" y="131636"/>
                  </a:lnTo>
                  <a:cubicBezTo>
                    <a:pt x="1310068" y="132302"/>
                    <a:pt x="1310068" y="133064"/>
                    <a:pt x="1310163" y="133731"/>
                  </a:cubicBezTo>
                  <a:lnTo>
                    <a:pt x="1310449" y="135350"/>
                  </a:lnTo>
                  <a:cubicBezTo>
                    <a:pt x="1314259" y="136684"/>
                    <a:pt x="1320355" y="136684"/>
                    <a:pt x="1323879" y="135350"/>
                  </a:cubicBezTo>
                  <a:lnTo>
                    <a:pt x="1327118" y="134493"/>
                  </a:lnTo>
                  <a:lnTo>
                    <a:pt x="1329023" y="134017"/>
                  </a:lnTo>
                  <a:cubicBezTo>
                    <a:pt x="1331309" y="134207"/>
                    <a:pt x="1331975" y="133445"/>
                    <a:pt x="1330642" y="132302"/>
                  </a:cubicBezTo>
                  <a:cubicBezTo>
                    <a:pt x="1329213" y="131159"/>
                    <a:pt x="1321212" y="129635"/>
                    <a:pt x="1318259" y="126682"/>
                  </a:cubicBezTo>
                  <a:close/>
                  <a:moveTo>
                    <a:pt x="1445037" y="126492"/>
                  </a:moveTo>
                  <a:cubicBezTo>
                    <a:pt x="1444085" y="126301"/>
                    <a:pt x="1441418" y="127825"/>
                    <a:pt x="1439989" y="129349"/>
                  </a:cubicBezTo>
                  <a:cubicBezTo>
                    <a:pt x="1438655" y="130873"/>
                    <a:pt x="1428844" y="129540"/>
                    <a:pt x="1424654" y="130969"/>
                  </a:cubicBezTo>
                  <a:lnTo>
                    <a:pt x="1420558" y="128016"/>
                  </a:lnTo>
                  <a:cubicBezTo>
                    <a:pt x="1420082" y="127635"/>
                    <a:pt x="1418748" y="127730"/>
                    <a:pt x="1418081" y="128016"/>
                  </a:cubicBezTo>
                  <a:cubicBezTo>
                    <a:pt x="1416653" y="128683"/>
                    <a:pt x="1415033" y="129445"/>
                    <a:pt x="1414367" y="130492"/>
                  </a:cubicBezTo>
                  <a:cubicBezTo>
                    <a:pt x="1413795" y="131350"/>
                    <a:pt x="1413795" y="133159"/>
                    <a:pt x="1414462" y="133921"/>
                  </a:cubicBezTo>
                  <a:cubicBezTo>
                    <a:pt x="1415319" y="134779"/>
                    <a:pt x="1415795" y="137160"/>
                    <a:pt x="1418939" y="135160"/>
                  </a:cubicBezTo>
                  <a:lnTo>
                    <a:pt x="1423415" y="132493"/>
                  </a:lnTo>
                  <a:cubicBezTo>
                    <a:pt x="1425701" y="135826"/>
                    <a:pt x="1428273" y="137255"/>
                    <a:pt x="1429130" y="135541"/>
                  </a:cubicBezTo>
                  <a:lnTo>
                    <a:pt x="1430369" y="134303"/>
                  </a:lnTo>
                  <a:lnTo>
                    <a:pt x="1431035" y="133636"/>
                  </a:lnTo>
                  <a:cubicBezTo>
                    <a:pt x="1432559" y="133445"/>
                    <a:pt x="1437798" y="132779"/>
                    <a:pt x="1442751" y="132207"/>
                  </a:cubicBezTo>
                  <a:lnTo>
                    <a:pt x="1446180" y="129635"/>
                  </a:lnTo>
                  <a:lnTo>
                    <a:pt x="1446847" y="129159"/>
                  </a:lnTo>
                  <a:cubicBezTo>
                    <a:pt x="1446752" y="127921"/>
                    <a:pt x="1445990" y="126682"/>
                    <a:pt x="1445037" y="126492"/>
                  </a:cubicBezTo>
                  <a:close/>
                  <a:moveTo>
                    <a:pt x="1485423" y="126301"/>
                  </a:moveTo>
                  <a:cubicBezTo>
                    <a:pt x="1470469" y="128302"/>
                    <a:pt x="1469611" y="129254"/>
                    <a:pt x="1476089" y="136112"/>
                  </a:cubicBezTo>
                  <a:cubicBezTo>
                    <a:pt x="1479041" y="133064"/>
                    <a:pt x="1482089" y="129826"/>
                    <a:pt x="1485423" y="126301"/>
                  </a:cubicBezTo>
                  <a:close/>
                  <a:moveTo>
                    <a:pt x="38861" y="126301"/>
                  </a:moveTo>
                  <a:cubicBezTo>
                    <a:pt x="41243" y="124492"/>
                    <a:pt x="46386" y="129445"/>
                    <a:pt x="47434" y="131540"/>
                  </a:cubicBezTo>
                  <a:cubicBezTo>
                    <a:pt x="48577" y="133731"/>
                    <a:pt x="47339" y="134493"/>
                    <a:pt x="44672" y="133350"/>
                  </a:cubicBezTo>
                  <a:cubicBezTo>
                    <a:pt x="42100" y="132207"/>
                    <a:pt x="34670" y="134969"/>
                    <a:pt x="33527" y="133159"/>
                  </a:cubicBezTo>
                  <a:cubicBezTo>
                    <a:pt x="32384" y="131350"/>
                    <a:pt x="31622" y="126587"/>
                    <a:pt x="34670" y="127254"/>
                  </a:cubicBezTo>
                  <a:lnTo>
                    <a:pt x="36766" y="126778"/>
                  </a:lnTo>
                  <a:close/>
                  <a:moveTo>
                    <a:pt x="1457324" y="126016"/>
                  </a:moveTo>
                  <a:cubicBezTo>
                    <a:pt x="1457134" y="125921"/>
                    <a:pt x="1455324" y="126682"/>
                    <a:pt x="1454562" y="127349"/>
                  </a:cubicBezTo>
                  <a:cubicBezTo>
                    <a:pt x="1454181" y="127730"/>
                    <a:pt x="1454372" y="128968"/>
                    <a:pt x="1454753" y="129254"/>
                  </a:cubicBezTo>
                  <a:cubicBezTo>
                    <a:pt x="1456086" y="129921"/>
                    <a:pt x="1457991" y="130016"/>
                    <a:pt x="1459039" y="130873"/>
                  </a:cubicBezTo>
                  <a:cubicBezTo>
                    <a:pt x="1463135" y="134207"/>
                    <a:pt x="1464754" y="134398"/>
                    <a:pt x="1467040" y="131445"/>
                  </a:cubicBezTo>
                  <a:lnTo>
                    <a:pt x="1468183" y="130016"/>
                  </a:lnTo>
                  <a:cubicBezTo>
                    <a:pt x="1469516" y="127063"/>
                    <a:pt x="1466373" y="126873"/>
                    <a:pt x="1461230" y="129635"/>
                  </a:cubicBezTo>
                  <a:close/>
                  <a:moveTo>
                    <a:pt x="79724" y="125349"/>
                  </a:moveTo>
                  <a:cubicBezTo>
                    <a:pt x="81153" y="126110"/>
                    <a:pt x="78962" y="129730"/>
                    <a:pt x="79914" y="130492"/>
                  </a:cubicBezTo>
                  <a:cubicBezTo>
                    <a:pt x="80867" y="131254"/>
                    <a:pt x="82486" y="133826"/>
                    <a:pt x="80867" y="134111"/>
                  </a:cubicBezTo>
                  <a:lnTo>
                    <a:pt x="79724" y="134302"/>
                  </a:lnTo>
                  <a:lnTo>
                    <a:pt x="77057" y="134874"/>
                  </a:lnTo>
                  <a:cubicBezTo>
                    <a:pt x="75723" y="136778"/>
                    <a:pt x="74009" y="137445"/>
                    <a:pt x="73247" y="136493"/>
                  </a:cubicBezTo>
                  <a:cubicBezTo>
                    <a:pt x="72390" y="135540"/>
                    <a:pt x="73342" y="128492"/>
                    <a:pt x="74676" y="126873"/>
                  </a:cubicBezTo>
                  <a:cubicBezTo>
                    <a:pt x="76009" y="125253"/>
                    <a:pt x="78200" y="124586"/>
                    <a:pt x="79724" y="125349"/>
                  </a:cubicBezTo>
                  <a:close/>
                  <a:moveTo>
                    <a:pt x="278796" y="123349"/>
                  </a:moveTo>
                  <a:cubicBezTo>
                    <a:pt x="279653" y="125158"/>
                    <a:pt x="290036" y="130969"/>
                    <a:pt x="291655" y="130873"/>
                  </a:cubicBezTo>
                  <a:cubicBezTo>
                    <a:pt x="293274" y="130778"/>
                    <a:pt x="286606" y="125539"/>
                    <a:pt x="283273" y="123634"/>
                  </a:cubicBezTo>
                  <a:cubicBezTo>
                    <a:pt x="279939" y="121634"/>
                    <a:pt x="277939" y="121539"/>
                    <a:pt x="278796" y="123349"/>
                  </a:cubicBezTo>
                  <a:close/>
                  <a:moveTo>
                    <a:pt x="221741" y="120301"/>
                  </a:moveTo>
                  <a:cubicBezTo>
                    <a:pt x="220884" y="120205"/>
                    <a:pt x="220122" y="123825"/>
                    <a:pt x="220122" y="125349"/>
                  </a:cubicBezTo>
                  <a:cubicBezTo>
                    <a:pt x="220122" y="126873"/>
                    <a:pt x="223075" y="128111"/>
                    <a:pt x="226599" y="128111"/>
                  </a:cubicBezTo>
                  <a:cubicBezTo>
                    <a:pt x="230218" y="128111"/>
                    <a:pt x="236219" y="124015"/>
                    <a:pt x="234695" y="123730"/>
                  </a:cubicBezTo>
                  <a:lnTo>
                    <a:pt x="233552" y="123920"/>
                  </a:lnTo>
                  <a:cubicBezTo>
                    <a:pt x="231266" y="124396"/>
                    <a:pt x="228409" y="126301"/>
                    <a:pt x="226980" y="125730"/>
                  </a:cubicBezTo>
                  <a:cubicBezTo>
                    <a:pt x="224789" y="124873"/>
                    <a:pt x="223741" y="122301"/>
                    <a:pt x="222027" y="120587"/>
                  </a:cubicBezTo>
                  <a:close/>
                  <a:moveTo>
                    <a:pt x="7429" y="118967"/>
                  </a:moveTo>
                  <a:cubicBezTo>
                    <a:pt x="8096" y="119729"/>
                    <a:pt x="8287" y="121538"/>
                    <a:pt x="8192" y="122872"/>
                  </a:cubicBezTo>
                  <a:cubicBezTo>
                    <a:pt x="8096" y="124205"/>
                    <a:pt x="13240" y="125539"/>
                    <a:pt x="16193" y="125158"/>
                  </a:cubicBezTo>
                  <a:lnTo>
                    <a:pt x="18955" y="124777"/>
                  </a:lnTo>
                  <a:lnTo>
                    <a:pt x="21241" y="124396"/>
                  </a:lnTo>
                  <a:cubicBezTo>
                    <a:pt x="23813" y="124015"/>
                    <a:pt x="26003" y="124967"/>
                    <a:pt x="26003" y="126586"/>
                  </a:cubicBezTo>
                  <a:cubicBezTo>
                    <a:pt x="26003" y="128206"/>
                    <a:pt x="22670" y="132111"/>
                    <a:pt x="18669" y="130682"/>
                  </a:cubicBezTo>
                  <a:cubicBezTo>
                    <a:pt x="14669" y="129254"/>
                    <a:pt x="2381" y="125158"/>
                    <a:pt x="0" y="124015"/>
                  </a:cubicBezTo>
                  <a:lnTo>
                    <a:pt x="953" y="122205"/>
                  </a:lnTo>
                  <a:lnTo>
                    <a:pt x="1905" y="120395"/>
                  </a:lnTo>
                  <a:cubicBezTo>
                    <a:pt x="4286" y="118871"/>
                    <a:pt x="6858" y="118205"/>
                    <a:pt x="7429" y="118967"/>
                  </a:cubicBezTo>
                  <a:close/>
                  <a:moveTo>
                    <a:pt x="1087850" y="118777"/>
                  </a:moveTo>
                  <a:cubicBezTo>
                    <a:pt x="1085945" y="120777"/>
                    <a:pt x="1086230" y="121634"/>
                    <a:pt x="1088516" y="120682"/>
                  </a:cubicBezTo>
                  <a:cubicBezTo>
                    <a:pt x="1090802" y="119729"/>
                    <a:pt x="1095755" y="119063"/>
                    <a:pt x="1095946" y="120587"/>
                  </a:cubicBezTo>
                  <a:cubicBezTo>
                    <a:pt x="1096136" y="122111"/>
                    <a:pt x="1101661" y="120301"/>
                    <a:pt x="1102709" y="119539"/>
                  </a:cubicBezTo>
                  <a:cubicBezTo>
                    <a:pt x="1103852" y="118777"/>
                    <a:pt x="1089755" y="116872"/>
                    <a:pt x="1087850" y="118777"/>
                  </a:cubicBezTo>
                  <a:close/>
                  <a:moveTo>
                    <a:pt x="653795" y="117634"/>
                  </a:moveTo>
                  <a:cubicBezTo>
                    <a:pt x="651605" y="117729"/>
                    <a:pt x="645128" y="120872"/>
                    <a:pt x="645128" y="121920"/>
                  </a:cubicBezTo>
                  <a:cubicBezTo>
                    <a:pt x="645128" y="122968"/>
                    <a:pt x="644461" y="123634"/>
                    <a:pt x="643699" y="123349"/>
                  </a:cubicBezTo>
                  <a:lnTo>
                    <a:pt x="642937" y="123158"/>
                  </a:lnTo>
                  <a:lnTo>
                    <a:pt x="641508" y="122682"/>
                  </a:lnTo>
                  <a:cubicBezTo>
                    <a:pt x="639889" y="122206"/>
                    <a:pt x="638174" y="122968"/>
                    <a:pt x="637698" y="124301"/>
                  </a:cubicBezTo>
                  <a:lnTo>
                    <a:pt x="638079" y="125349"/>
                  </a:lnTo>
                  <a:lnTo>
                    <a:pt x="639889" y="129730"/>
                  </a:lnTo>
                  <a:cubicBezTo>
                    <a:pt x="642460" y="135255"/>
                    <a:pt x="644461" y="137541"/>
                    <a:pt x="644270" y="134683"/>
                  </a:cubicBezTo>
                  <a:cubicBezTo>
                    <a:pt x="644080" y="131826"/>
                    <a:pt x="650176" y="124873"/>
                    <a:pt x="653129" y="123444"/>
                  </a:cubicBezTo>
                  <a:lnTo>
                    <a:pt x="656748" y="123634"/>
                  </a:lnTo>
                  <a:lnTo>
                    <a:pt x="658843" y="123730"/>
                  </a:lnTo>
                  <a:cubicBezTo>
                    <a:pt x="661701" y="122015"/>
                    <a:pt x="662749" y="119824"/>
                    <a:pt x="661034" y="118967"/>
                  </a:cubicBezTo>
                  <a:cubicBezTo>
                    <a:pt x="659320" y="118110"/>
                    <a:pt x="655986" y="117634"/>
                    <a:pt x="653795" y="117634"/>
                  </a:cubicBezTo>
                  <a:close/>
                  <a:moveTo>
                    <a:pt x="1145095" y="116681"/>
                  </a:moveTo>
                  <a:cubicBezTo>
                    <a:pt x="1143666" y="116967"/>
                    <a:pt x="1141571" y="119063"/>
                    <a:pt x="1143857" y="120015"/>
                  </a:cubicBezTo>
                  <a:cubicBezTo>
                    <a:pt x="1146143" y="120967"/>
                    <a:pt x="1145666" y="126778"/>
                    <a:pt x="1144904" y="126301"/>
                  </a:cubicBezTo>
                  <a:cubicBezTo>
                    <a:pt x="1144047" y="125825"/>
                    <a:pt x="1142142" y="126682"/>
                    <a:pt x="1142142" y="127921"/>
                  </a:cubicBezTo>
                  <a:cubicBezTo>
                    <a:pt x="1142047" y="129635"/>
                    <a:pt x="1127474" y="135064"/>
                    <a:pt x="1127474" y="138017"/>
                  </a:cubicBezTo>
                  <a:cubicBezTo>
                    <a:pt x="1127474" y="140970"/>
                    <a:pt x="1128712" y="142208"/>
                    <a:pt x="1130141" y="140875"/>
                  </a:cubicBezTo>
                  <a:lnTo>
                    <a:pt x="1131188" y="140684"/>
                  </a:lnTo>
                  <a:lnTo>
                    <a:pt x="1134046" y="140113"/>
                  </a:lnTo>
                  <a:cubicBezTo>
                    <a:pt x="1136713" y="141446"/>
                    <a:pt x="1139856" y="141732"/>
                    <a:pt x="1140999" y="140684"/>
                  </a:cubicBezTo>
                  <a:cubicBezTo>
                    <a:pt x="1142142" y="139732"/>
                    <a:pt x="1145952" y="137541"/>
                    <a:pt x="1146524" y="137731"/>
                  </a:cubicBezTo>
                  <a:cubicBezTo>
                    <a:pt x="1147190" y="137922"/>
                    <a:pt x="1151572" y="138970"/>
                    <a:pt x="1154715" y="139732"/>
                  </a:cubicBezTo>
                  <a:cubicBezTo>
                    <a:pt x="1157954" y="140494"/>
                    <a:pt x="1168907" y="139065"/>
                    <a:pt x="1170812" y="141922"/>
                  </a:cubicBezTo>
                  <a:lnTo>
                    <a:pt x="1173289" y="139255"/>
                  </a:lnTo>
                  <a:lnTo>
                    <a:pt x="1176146" y="136207"/>
                  </a:lnTo>
                  <a:cubicBezTo>
                    <a:pt x="1181099" y="135350"/>
                    <a:pt x="1184052" y="133921"/>
                    <a:pt x="1182719" y="133064"/>
                  </a:cubicBezTo>
                  <a:cubicBezTo>
                    <a:pt x="1181385" y="132207"/>
                    <a:pt x="1177861" y="130683"/>
                    <a:pt x="1177385" y="131445"/>
                  </a:cubicBezTo>
                  <a:cubicBezTo>
                    <a:pt x="1176908" y="132207"/>
                    <a:pt x="1174527" y="133731"/>
                    <a:pt x="1173765" y="133731"/>
                  </a:cubicBezTo>
                  <a:cubicBezTo>
                    <a:pt x="1173003" y="133826"/>
                    <a:pt x="1170622" y="133445"/>
                    <a:pt x="1171289" y="132779"/>
                  </a:cubicBezTo>
                  <a:cubicBezTo>
                    <a:pt x="1171955" y="132207"/>
                    <a:pt x="1172813" y="130492"/>
                    <a:pt x="1172146" y="129921"/>
                  </a:cubicBezTo>
                  <a:cubicBezTo>
                    <a:pt x="1171479" y="129349"/>
                    <a:pt x="1168526" y="128588"/>
                    <a:pt x="1167669" y="129730"/>
                  </a:cubicBezTo>
                  <a:cubicBezTo>
                    <a:pt x="1166717" y="130873"/>
                    <a:pt x="1162716" y="132779"/>
                    <a:pt x="1160811" y="131350"/>
                  </a:cubicBezTo>
                  <a:cubicBezTo>
                    <a:pt x="1158906" y="129921"/>
                    <a:pt x="1153191" y="133540"/>
                    <a:pt x="1151667" y="133064"/>
                  </a:cubicBezTo>
                  <a:cubicBezTo>
                    <a:pt x="1150143" y="132683"/>
                    <a:pt x="1152334" y="126873"/>
                    <a:pt x="1152429" y="124206"/>
                  </a:cubicBezTo>
                  <a:lnTo>
                    <a:pt x="1153001" y="121920"/>
                  </a:lnTo>
                  <a:lnTo>
                    <a:pt x="1153477" y="119824"/>
                  </a:lnTo>
                  <a:cubicBezTo>
                    <a:pt x="1154715" y="117729"/>
                    <a:pt x="1154620" y="116491"/>
                    <a:pt x="1153191" y="117157"/>
                  </a:cubicBezTo>
                  <a:cubicBezTo>
                    <a:pt x="1151762" y="117824"/>
                    <a:pt x="1146524" y="116396"/>
                    <a:pt x="1145095" y="116681"/>
                  </a:cubicBezTo>
                  <a:close/>
                  <a:moveTo>
                    <a:pt x="2449225" y="115925"/>
                  </a:moveTo>
                  <a:lnTo>
                    <a:pt x="2449829" y="116586"/>
                  </a:lnTo>
                  <a:cubicBezTo>
                    <a:pt x="2449639" y="117157"/>
                    <a:pt x="2446972" y="116967"/>
                    <a:pt x="2446305" y="117729"/>
                  </a:cubicBezTo>
                  <a:lnTo>
                    <a:pt x="2445423" y="119823"/>
                  </a:lnTo>
                  <a:lnTo>
                    <a:pt x="2442675" y="117780"/>
                  </a:lnTo>
                  <a:close/>
                  <a:moveTo>
                    <a:pt x="1202054" y="115919"/>
                  </a:moveTo>
                  <a:cubicBezTo>
                    <a:pt x="1199387" y="116396"/>
                    <a:pt x="1192339" y="118777"/>
                    <a:pt x="1191577" y="120110"/>
                  </a:cubicBezTo>
                  <a:lnTo>
                    <a:pt x="1191672" y="120110"/>
                  </a:lnTo>
                  <a:cubicBezTo>
                    <a:pt x="1194149" y="121158"/>
                    <a:pt x="1196720" y="122872"/>
                    <a:pt x="1199197" y="122777"/>
                  </a:cubicBezTo>
                  <a:cubicBezTo>
                    <a:pt x="1202150" y="122587"/>
                    <a:pt x="1205007" y="120872"/>
                    <a:pt x="1207769" y="119634"/>
                  </a:cubicBezTo>
                  <a:cubicBezTo>
                    <a:pt x="1208627" y="119253"/>
                    <a:pt x="1209770" y="117920"/>
                    <a:pt x="1209484" y="117443"/>
                  </a:cubicBezTo>
                  <a:lnTo>
                    <a:pt x="1209008" y="116491"/>
                  </a:lnTo>
                  <a:cubicBezTo>
                    <a:pt x="1207865" y="115729"/>
                    <a:pt x="1204721" y="115443"/>
                    <a:pt x="1202054" y="115919"/>
                  </a:cubicBezTo>
                  <a:close/>
                  <a:moveTo>
                    <a:pt x="1237773" y="115586"/>
                  </a:moveTo>
                  <a:cubicBezTo>
                    <a:pt x="1236773" y="115276"/>
                    <a:pt x="1235535" y="115490"/>
                    <a:pt x="1235106" y="117062"/>
                  </a:cubicBezTo>
                  <a:lnTo>
                    <a:pt x="1233677" y="117253"/>
                  </a:lnTo>
                  <a:lnTo>
                    <a:pt x="1227677" y="118205"/>
                  </a:lnTo>
                  <a:cubicBezTo>
                    <a:pt x="1229486" y="121063"/>
                    <a:pt x="1231296" y="124111"/>
                    <a:pt x="1231582" y="124873"/>
                  </a:cubicBezTo>
                  <a:cubicBezTo>
                    <a:pt x="1231868" y="125730"/>
                    <a:pt x="1230915" y="128111"/>
                    <a:pt x="1228629" y="128206"/>
                  </a:cubicBezTo>
                  <a:cubicBezTo>
                    <a:pt x="1226343" y="128397"/>
                    <a:pt x="1218056" y="129635"/>
                    <a:pt x="1215199" y="130778"/>
                  </a:cubicBezTo>
                  <a:lnTo>
                    <a:pt x="1212151" y="129159"/>
                  </a:lnTo>
                  <a:lnTo>
                    <a:pt x="1209579" y="127730"/>
                  </a:lnTo>
                  <a:cubicBezTo>
                    <a:pt x="1206436" y="126587"/>
                    <a:pt x="1203102" y="127254"/>
                    <a:pt x="1202245" y="129349"/>
                  </a:cubicBezTo>
                  <a:cubicBezTo>
                    <a:pt x="1201388" y="131350"/>
                    <a:pt x="1192434" y="128873"/>
                    <a:pt x="1189196" y="129635"/>
                  </a:cubicBezTo>
                  <a:lnTo>
                    <a:pt x="1186719" y="131159"/>
                  </a:lnTo>
                  <a:lnTo>
                    <a:pt x="1185671" y="131826"/>
                  </a:lnTo>
                  <a:cubicBezTo>
                    <a:pt x="1185957" y="134398"/>
                    <a:pt x="1187386" y="136303"/>
                    <a:pt x="1188815" y="136207"/>
                  </a:cubicBezTo>
                  <a:cubicBezTo>
                    <a:pt x="1190243" y="136017"/>
                    <a:pt x="1195387" y="136684"/>
                    <a:pt x="1198149" y="136874"/>
                  </a:cubicBezTo>
                  <a:cubicBezTo>
                    <a:pt x="1200911" y="136970"/>
                    <a:pt x="1206341" y="134398"/>
                    <a:pt x="1206055" y="136779"/>
                  </a:cubicBezTo>
                  <a:lnTo>
                    <a:pt x="1205674" y="138684"/>
                  </a:lnTo>
                  <a:lnTo>
                    <a:pt x="1205579" y="139351"/>
                  </a:lnTo>
                  <a:cubicBezTo>
                    <a:pt x="1205769" y="140113"/>
                    <a:pt x="1207293" y="140589"/>
                    <a:pt x="1209008" y="140398"/>
                  </a:cubicBezTo>
                  <a:lnTo>
                    <a:pt x="1209198" y="139827"/>
                  </a:lnTo>
                  <a:lnTo>
                    <a:pt x="1209770" y="138303"/>
                  </a:lnTo>
                  <a:cubicBezTo>
                    <a:pt x="1209865" y="136303"/>
                    <a:pt x="1211294" y="135446"/>
                    <a:pt x="1213103" y="136398"/>
                  </a:cubicBezTo>
                  <a:cubicBezTo>
                    <a:pt x="1215008" y="137255"/>
                    <a:pt x="1224629" y="136874"/>
                    <a:pt x="1226629" y="136017"/>
                  </a:cubicBezTo>
                  <a:cubicBezTo>
                    <a:pt x="1228629" y="135160"/>
                    <a:pt x="1229867" y="135636"/>
                    <a:pt x="1229391" y="137065"/>
                  </a:cubicBezTo>
                  <a:cubicBezTo>
                    <a:pt x="1228915" y="138493"/>
                    <a:pt x="1231582" y="139446"/>
                    <a:pt x="1236630" y="134588"/>
                  </a:cubicBezTo>
                  <a:lnTo>
                    <a:pt x="1243964" y="138017"/>
                  </a:lnTo>
                  <a:cubicBezTo>
                    <a:pt x="1244155" y="138113"/>
                    <a:pt x="1245203" y="137065"/>
                    <a:pt x="1245679" y="136398"/>
                  </a:cubicBezTo>
                  <a:lnTo>
                    <a:pt x="1246917" y="135064"/>
                  </a:lnTo>
                  <a:cubicBezTo>
                    <a:pt x="1248917" y="132874"/>
                    <a:pt x="1250632" y="132969"/>
                    <a:pt x="1250727" y="135255"/>
                  </a:cubicBezTo>
                  <a:cubicBezTo>
                    <a:pt x="1250822" y="137541"/>
                    <a:pt x="1256156" y="142113"/>
                    <a:pt x="1262062" y="138874"/>
                  </a:cubicBezTo>
                  <a:lnTo>
                    <a:pt x="1266824" y="136493"/>
                  </a:lnTo>
                  <a:lnTo>
                    <a:pt x="1269491" y="135160"/>
                  </a:lnTo>
                  <a:cubicBezTo>
                    <a:pt x="1272635" y="135636"/>
                    <a:pt x="1277873" y="135826"/>
                    <a:pt x="1281017" y="135731"/>
                  </a:cubicBezTo>
                  <a:cubicBezTo>
                    <a:pt x="1284160" y="135636"/>
                    <a:pt x="1286065" y="129159"/>
                    <a:pt x="1282731" y="129445"/>
                  </a:cubicBezTo>
                  <a:lnTo>
                    <a:pt x="1279873" y="130302"/>
                  </a:lnTo>
                  <a:lnTo>
                    <a:pt x="1275016" y="131731"/>
                  </a:lnTo>
                  <a:cubicBezTo>
                    <a:pt x="1273397" y="128873"/>
                    <a:pt x="1269110" y="127540"/>
                    <a:pt x="1265491" y="128873"/>
                  </a:cubicBezTo>
                  <a:lnTo>
                    <a:pt x="1263205" y="131445"/>
                  </a:lnTo>
                  <a:cubicBezTo>
                    <a:pt x="1262633" y="132112"/>
                    <a:pt x="1260252" y="132493"/>
                    <a:pt x="1259966" y="132207"/>
                  </a:cubicBezTo>
                  <a:lnTo>
                    <a:pt x="1256632" y="128778"/>
                  </a:lnTo>
                  <a:cubicBezTo>
                    <a:pt x="1251965" y="129635"/>
                    <a:pt x="1245203" y="129730"/>
                    <a:pt x="1241869" y="128968"/>
                  </a:cubicBezTo>
                  <a:lnTo>
                    <a:pt x="1240440" y="126111"/>
                  </a:lnTo>
                  <a:lnTo>
                    <a:pt x="1240059" y="125254"/>
                  </a:lnTo>
                  <a:cubicBezTo>
                    <a:pt x="1239297" y="124492"/>
                    <a:pt x="1237773" y="123349"/>
                    <a:pt x="1236630" y="122777"/>
                  </a:cubicBezTo>
                  <a:cubicBezTo>
                    <a:pt x="1235487" y="122111"/>
                    <a:pt x="1237964" y="118300"/>
                    <a:pt x="1239011" y="117253"/>
                  </a:cubicBezTo>
                  <a:cubicBezTo>
                    <a:pt x="1239535" y="116729"/>
                    <a:pt x="1238773" y="115895"/>
                    <a:pt x="1237773" y="115586"/>
                  </a:cubicBezTo>
                  <a:close/>
                  <a:moveTo>
                    <a:pt x="1585150" y="115538"/>
                  </a:moveTo>
                  <a:cubicBezTo>
                    <a:pt x="1583531" y="115157"/>
                    <a:pt x="1578578" y="115443"/>
                    <a:pt x="1578387" y="117348"/>
                  </a:cubicBezTo>
                  <a:lnTo>
                    <a:pt x="1577911" y="118967"/>
                  </a:lnTo>
                  <a:lnTo>
                    <a:pt x="1577435" y="120587"/>
                  </a:lnTo>
                  <a:cubicBezTo>
                    <a:pt x="1576482" y="122396"/>
                    <a:pt x="1584007" y="121729"/>
                    <a:pt x="1585436" y="119824"/>
                  </a:cubicBezTo>
                  <a:cubicBezTo>
                    <a:pt x="1586960" y="117920"/>
                    <a:pt x="1586769" y="115919"/>
                    <a:pt x="1585150" y="115538"/>
                  </a:cubicBezTo>
                  <a:close/>
                  <a:moveTo>
                    <a:pt x="59650" y="114514"/>
                  </a:moveTo>
                  <a:cubicBezTo>
                    <a:pt x="60840" y="113966"/>
                    <a:pt x="62769" y="114347"/>
                    <a:pt x="66389" y="115252"/>
                  </a:cubicBezTo>
                  <a:lnTo>
                    <a:pt x="68198" y="115728"/>
                  </a:lnTo>
                  <a:cubicBezTo>
                    <a:pt x="70675" y="115633"/>
                    <a:pt x="72675" y="116490"/>
                    <a:pt x="72675" y="116871"/>
                  </a:cubicBezTo>
                  <a:cubicBezTo>
                    <a:pt x="72770" y="117252"/>
                    <a:pt x="71151" y="118205"/>
                    <a:pt x="69151" y="118871"/>
                  </a:cubicBezTo>
                  <a:cubicBezTo>
                    <a:pt x="67151" y="119633"/>
                    <a:pt x="61817" y="122300"/>
                    <a:pt x="61436" y="122872"/>
                  </a:cubicBezTo>
                  <a:cubicBezTo>
                    <a:pt x="61055" y="123443"/>
                    <a:pt x="60959" y="125253"/>
                    <a:pt x="62102" y="125729"/>
                  </a:cubicBezTo>
                  <a:lnTo>
                    <a:pt x="63245" y="125920"/>
                  </a:lnTo>
                  <a:lnTo>
                    <a:pt x="64388" y="126110"/>
                  </a:lnTo>
                  <a:cubicBezTo>
                    <a:pt x="66103" y="126110"/>
                    <a:pt x="67913" y="128111"/>
                    <a:pt x="68484" y="130492"/>
                  </a:cubicBezTo>
                  <a:cubicBezTo>
                    <a:pt x="69056" y="132873"/>
                    <a:pt x="61340" y="137540"/>
                    <a:pt x="60769" y="138588"/>
                  </a:cubicBezTo>
                  <a:cubicBezTo>
                    <a:pt x="60197" y="139636"/>
                    <a:pt x="57340" y="141541"/>
                    <a:pt x="55816" y="139636"/>
                  </a:cubicBezTo>
                  <a:lnTo>
                    <a:pt x="54863" y="137921"/>
                  </a:lnTo>
                  <a:cubicBezTo>
                    <a:pt x="54387" y="137064"/>
                    <a:pt x="54863" y="135731"/>
                    <a:pt x="54292" y="134969"/>
                  </a:cubicBezTo>
                  <a:cubicBezTo>
                    <a:pt x="53054" y="133444"/>
                    <a:pt x="49053" y="135254"/>
                    <a:pt x="49244" y="131063"/>
                  </a:cubicBezTo>
                  <a:cubicBezTo>
                    <a:pt x="49434" y="127063"/>
                    <a:pt x="53911" y="128777"/>
                    <a:pt x="54768" y="126777"/>
                  </a:cubicBezTo>
                  <a:cubicBezTo>
                    <a:pt x="55816" y="124301"/>
                    <a:pt x="56768" y="121824"/>
                    <a:pt x="57340" y="119348"/>
                  </a:cubicBezTo>
                  <a:cubicBezTo>
                    <a:pt x="58006" y="116538"/>
                    <a:pt x="58459" y="115061"/>
                    <a:pt x="59650" y="114514"/>
                  </a:cubicBezTo>
                  <a:close/>
                  <a:moveTo>
                    <a:pt x="1766601" y="109347"/>
                  </a:moveTo>
                  <a:cubicBezTo>
                    <a:pt x="1765839" y="108109"/>
                    <a:pt x="1761934" y="108395"/>
                    <a:pt x="1758029" y="110014"/>
                  </a:cubicBezTo>
                  <a:lnTo>
                    <a:pt x="1756695" y="112300"/>
                  </a:lnTo>
                  <a:lnTo>
                    <a:pt x="1755743" y="113919"/>
                  </a:lnTo>
                  <a:cubicBezTo>
                    <a:pt x="1758029" y="117062"/>
                    <a:pt x="1761934" y="118300"/>
                    <a:pt x="1764410" y="116776"/>
                  </a:cubicBezTo>
                  <a:cubicBezTo>
                    <a:pt x="1766887" y="115443"/>
                    <a:pt x="1767363" y="110680"/>
                    <a:pt x="1766601" y="109347"/>
                  </a:cubicBezTo>
                  <a:close/>
                  <a:moveTo>
                    <a:pt x="634174" y="106299"/>
                  </a:moveTo>
                  <a:cubicBezTo>
                    <a:pt x="631412" y="105346"/>
                    <a:pt x="624363" y="105156"/>
                    <a:pt x="623696" y="107442"/>
                  </a:cubicBezTo>
                  <a:cubicBezTo>
                    <a:pt x="622934" y="109728"/>
                    <a:pt x="632840" y="109156"/>
                    <a:pt x="635031" y="108775"/>
                  </a:cubicBezTo>
                  <a:cubicBezTo>
                    <a:pt x="637317" y="108299"/>
                    <a:pt x="636841" y="107251"/>
                    <a:pt x="634174" y="106299"/>
                  </a:cubicBezTo>
                  <a:close/>
                  <a:moveTo>
                    <a:pt x="112109" y="105061"/>
                  </a:moveTo>
                  <a:cubicBezTo>
                    <a:pt x="113347" y="105632"/>
                    <a:pt x="114776" y="107918"/>
                    <a:pt x="115252" y="110109"/>
                  </a:cubicBezTo>
                  <a:lnTo>
                    <a:pt x="113156" y="111252"/>
                  </a:lnTo>
                  <a:lnTo>
                    <a:pt x="110680" y="112300"/>
                  </a:lnTo>
                  <a:cubicBezTo>
                    <a:pt x="107822" y="112966"/>
                    <a:pt x="104965" y="111919"/>
                    <a:pt x="104489" y="109823"/>
                  </a:cubicBezTo>
                  <a:cubicBezTo>
                    <a:pt x="104012" y="107728"/>
                    <a:pt x="97250" y="110299"/>
                    <a:pt x="96488" y="109918"/>
                  </a:cubicBezTo>
                  <a:cubicBezTo>
                    <a:pt x="95726" y="109538"/>
                    <a:pt x="94487" y="107442"/>
                    <a:pt x="95726" y="106490"/>
                  </a:cubicBezTo>
                  <a:cubicBezTo>
                    <a:pt x="96964" y="105442"/>
                    <a:pt x="102679" y="104204"/>
                    <a:pt x="105822" y="105728"/>
                  </a:cubicBezTo>
                  <a:lnTo>
                    <a:pt x="111061" y="105156"/>
                  </a:lnTo>
                  <a:close/>
                  <a:moveTo>
                    <a:pt x="1076229" y="104870"/>
                  </a:moveTo>
                  <a:cubicBezTo>
                    <a:pt x="1074610" y="105442"/>
                    <a:pt x="1073562" y="107061"/>
                    <a:pt x="1073943" y="108395"/>
                  </a:cubicBezTo>
                  <a:lnTo>
                    <a:pt x="1074800" y="109252"/>
                  </a:lnTo>
                  <a:cubicBezTo>
                    <a:pt x="1075372" y="109918"/>
                    <a:pt x="1077848" y="109823"/>
                    <a:pt x="1077944" y="110299"/>
                  </a:cubicBezTo>
                  <a:lnTo>
                    <a:pt x="1078706" y="114967"/>
                  </a:lnTo>
                  <a:cubicBezTo>
                    <a:pt x="1081658" y="113062"/>
                    <a:pt x="1086707" y="109156"/>
                    <a:pt x="1087564" y="108204"/>
                  </a:cubicBezTo>
                  <a:cubicBezTo>
                    <a:pt x="1088421" y="107251"/>
                    <a:pt x="1085183" y="107156"/>
                    <a:pt x="1080325" y="108109"/>
                  </a:cubicBezTo>
                  <a:lnTo>
                    <a:pt x="1076610" y="105156"/>
                  </a:lnTo>
                  <a:close/>
                  <a:moveTo>
                    <a:pt x="963358" y="103965"/>
                  </a:moveTo>
                  <a:cubicBezTo>
                    <a:pt x="961120" y="103132"/>
                    <a:pt x="959167" y="103156"/>
                    <a:pt x="960024" y="104680"/>
                  </a:cubicBezTo>
                  <a:lnTo>
                    <a:pt x="958976" y="106204"/>
                  </a:lnTo>
                  <a:lnTo>
                    <a:pt x="957166" y="108871"/>
                  </a:lnTo>
                  <a:cubicBezTo>
                    <a:pt x="957547" y="111157"/>
                    <a:pt x="958500" y="112871"/>
                    <a:pt x="959262" y="112681"/>
                  </a:cubicBezTo>
                  <a:cubicBezTo>
                    <a:pt x="960024" y="112490"/>
                    <a:pt x="963453" y="116491"/>
                    <a:pt x="965644" y="116110"/>
                  </a:cubicBezTo>
                  <a:cubicBezTo>
                    <a:pt x="967739" y="115729"/>
                    <a:pt x="969073" y="112204"/>
                    <a:pt x="968406" y="108395"/>
                  </a:cubicBezTo>
                  <a:cubicBezTo>
                    <a:pt x="968121" y="106489"/>
                    <a:pt x="965597" y="104799"/>
                    <a:pt x="963358" y="103965"/>
                  </a:cubicBezTo>
                  <a:close/>
                  <a:moveTo>
                    <a:pt x="865727" y="101060"/>
                  </a:moveTo>
                  <a:cubicBezTo>
                    <a:pt x="864012" y="100965"/>
                    <a:pt x="861916" y="101917"/>
                    <a:pt x="860583" y="102965"/>
                  </a:cubicBezTo>
                  <a:lnTo>
                    <a:pt x="859726" y="103632"/>
                  </a:lnTo>
                  <a:cubicBezTo>
                    <a:pt x="859631" y="105061"/>
                    <a:pt x="869251" y="108490"/>
                    <a:pt x="872966" y="109252"/>
                  </a:cubicBezTo>
                  <a:cubicBezTo>
                    <a:pt x="876680" y="109918"/>
                    <a:pt x="876395" y="108966"/>
                    <a:pt x="872299" y="106966"/>
                  </a:cubicBezTo>
                  <a:lnTo>
                    <a:pt x="870775" y="103156"/>
                  </a:lnTo>
                  <a:cubicBezTo>
                    <a:pt x="870299" y="102108"/>
                    <a:pt x="867441" y="101155"/>
                    <a:pt x="865727" y="101060"/>
                  </a:cubicBezTo>
                  <a:close/>
                  <a:moveTo>
                    <a:pt x="1313973" y="99155"/>
                  </a:moveTo>
                  <a:lnTo>
                    <a:pt x="1307782" y="103251"/>
                  </a:lnTo>
                  <a:cubicBezTo>
                    <a:pt x="1301019" y="100774"/>
                    <a:pt x="1296257" y="100489"/>
                    <a:pt x="1297304" y="102775"/>
                  </a:cubicBezTo>
                  <a:cubicBezTo>
                    <a:pt x="1298352" y="105061"/>
                    <a:pt x="1304924" y="107347"/>
                    <a:pt x="1306163" y="105632"/>
                  </a:cubicBezTo>
                  <a:lnTo>
                    <a:pt x="1307591" y="105156"/>
                  </a:lnTo>
                  <a:cubicBezTo>
                    <a:pt x="1310163" y="104299"/>
                    <a:pt x="1313116" y="104299"/>
                    <a:pt x="1315688" y="103632"/>
                  </a:cubicBezTo>
                  <a:cubicBezTo>
                    <a:pt x="1316450" y="103441"/>
                    <a:pt x="1317593" y="101822"/>
                    <a:pt x="1317307" y="101632"/>
                  </a:cubicBezTo>
                  <a:cubicBezTo>
                    <a:pt x="1316354" y="100584"/>
                    <a:pt x="1314164" y="99060"/>
                    <a:pt x="1313973" y="99155"/>
                  </a:cubicBezTo>
                  <a:close/>
                  <a:moveTo>
                    <a:pt x="1271015" y="98870"/>
                  </a:moveTo>
                  <a:cubicBezTo>
                    <a:pt x="1269682" y="99727"/>
                    <a:pt x="1267205" y="102489"/>
                    <a:pt x="1268063" y="103537"/>
                  </a:cubicBezTo>
                  <a:cubicBezTo>
                    <a:pt x="1268920" y="104775"/>
                    <a:pt x="1275302" y="103727"/>
                    <a:pt x="1277302" y="102489"/>
                  </a:cubicBezTo>
                  <a:cubicBezTo>
                    <a:pt x="1279302" y="101346"/>
                    <a:pt x="1279493" y="99822"/>
                    <a:pt x="1277778" y="99060"/>
                  </a:cubicBezTo>
                  <a:cubicBezTo>
                    <a:pt x="1276064" y="98393"/>
                    <a:pt x="1272349" y="98012"/>
                    <a:pt x="1271015" y="98870"/>
                  </a:cubicBezTo>
                  <a:close/>
                  <a:moveTo>
                    <a:pt x="1769649" y="98012"/>
                  </a:moveTo>
                  <a:cubicBezTo>
                    <a:pt x="1770030" y="96203"/>
                    <a:pt x="1768411" y="97060"/>
                    <a:pt x="1766030" y="100013"/>
                  </a:cubicBezTo>
                  <a:lnTo>
                    <a:pt x="1766792" y="101727"/>
                  </a:lnTo>
                  <a:lnTo>
                    <a:pt x="1767935" y="104204"/>
                  </a:lnTo>
                  <a:cubicBezTo>
                    <a:pt x="1771554" y="106204"/>
                    <a:pt x="1774793" y="106299"/>
                    <a:pt x="1775078" y="104489"/>
                  </a:cubicBezTo>
                  <a:cubicBezTo>
                    <a:pt x="1775364" y="102584"/>
                    <a:pt x="1769173" y="99822"/>
                    <a:pt x="1769649" y="98012"/>
                  </a:cubicBezTo>
                  <a:close/>
                  <a:moveTo>
                    <a:pt x="1402556" y="96964"/>
                  </a:moveTo>
                  <a:cubicBezTo>
                    <a:pt x="1401889" y="96393"/>
                    <a:pt x="1399127" y="99155"/>
                    <a:pt x="1397888" y="100870"/>
                  </a:cubicBezTo>
                  <a:lnTo>
                    <a:pt x="1398365" y="101917"/>
                  </a:lnTo>
                  <a:lnTo>
                    <a:pt x="1399507" y="104489"/>
                  </a:lnTo>
                  <a:cubicBezTo>
                    <a:pt x="1402365" y="107823"/>
                    <a:pt x="1405604" y="108775"/>
                    <a:pt x="1406651" y="106585"/>
                  </a:cubicBezTo>
                  <a:cubicBezTo>
                    <a:pt x="1407699" y="104489"/>
                    <a:pt x="1409414" y="99060"/>
                    <a:pt x="1408175" y="98965"/>
                  </a:cubicBezTo>
                  <a:cubicBezTo>
                    <a:pt x="1406937" y="98870"/>
                    <a:pt x="1403222" y="97536"/>
                    <a:pt x="1402556" y="96964"/>
                  </a:cubicBezTo>
                  <a:close/>
                  <a:moveTo>
                    <a:pt x="1751361" y="96679"/>
                  </a:moveTo>
                  <a:cubicBezTo>
                    <a:pt x="1749742" y="98298"/>
                    <a:pt x="1749170" y="100108"/>
                    <a:pt x="1750028" y="100679"/>
                  </a:cubicBezTo>
                  <a:cubicBezTo>
                    <a:pt x="1751075" y="101346"/>
                    <a:pt x="1751075" y="104489"/>
                    <a:pt x="1750123" y="105156"/>
                  </a:cubicBezTo>
                  <a:cubicBezTo>
                    <a:pt x="1749170" y="105823"/>
                    <a:pt x="1749075" y="106871"/>
                    <a:pt x="1749837" y="107442"/>
                  </a:cubicBezTo>
                  <a:cubicBezTo>
                    <a:pt x="1750599" y="108109"/>
                    <a:pt x="1753742" y="106775"/>
                    <a:pt x="1754504" y="104013"/>
                  </a:cubicBezTo>
                  <a:lnTo>
                    <a:pt x="1759648" y="104775"/>
                  </a:lnTo>
                  <a:lnTo>
                    <a:pt x="1761553" y="105061"/>
                  </a:lnTo>
                  <a:cubicBezTo>
                    <a:pt x="1760696" y="102775"/>
                    <a:pt x="1757648" y="99536"/>
                    <a:pt x="1754790" y="97917"/>
                  </a:cubicBezTo>
                  <a:lnTo>
                    <a:pt x="1751932" y="96869"/>
                  </a:lnTo>
                  <a:close/>
                  <a:moveTo>
                    <a:pt x="1667827" y="94012"/>
                  </a:moveTo>
                  <a:cubicBezTo>
                    <a:pt x="1666874" y="94774"/>
                    <a:pt x="1662302" y="95250"/>
                    <a:pt x="1661255" y="94774"/>
                  </a:cubicBezTo>
                  <a:cubicBezTo>
                    <a:pt x="1660207" y="94297"/>
                    <a:pt x="1658778" y="95536"/>
                    <a:pt x="1658111" y="97441"/>
                  </a:cubicBezTo>
                  <a:cubicBezTo>
                    <a:pt x="1657349" y="99346"/>
                    <a:pt x="1657349" y="105251"/>
                    <a:pt x="1659731" y="105823"/>
                  </a:cubicBezTo>
                  <a:cubicBezTo>
                    <a:pt x="1662112" y="106394"/>
                    <a:pt x="1663636" y="100774"/>
                    <a:pt x="1663922" y="100393"/>
                  </a:cubicBezTo>
                  <a:cubicBezTo>
                    <a:pt x="1664207" y="99917"/>
                    <a:pt x="1666303" y="100108"/>
                    <a:pt x="1668017" y="101727"/>
                  </a:cubicBezTo>
                  <a:lnTo>
                    <a:pt x="1671065" y="100013"/>
                  </a:lnTo>
                  <a:lnTo>
                    <a:pt x="1673161" y="98774"/>
                  </a:lnTo>
                  <a:cubicBezTo>
                    <a:pt x="1676304" y="98203"/>
                    <a:pt x="1677352" y="97060"/>
                    <a:pt x="1675637" y="96107"/>
                  </a:cubicBezTo>
                  <a:cubicBezTo>
                    <a:pt x="1673923" y="95155"/>
                    <a:pt x="1668684" y="93345"/>
                    <a:pt x="1667827" y="94012"/>
                  </a:cubicBezTo>
                  <a:close/>
                  <a:moveTo>
                    <a:pt x="349376" y="93726"/>
                  </a:moveTo>
                  <a:cubicBezTo>
                    <a:pt x="346519" y="92964"/>
                    <a:pt x="342423" y="94488"/>
                    <a:pt x="340137" y="96964"/>
                  </a:cubicBezTo>
                  <a:lnTo>
                    <a:pt x="339185" y="99346"/>
                  </a:lnTo>
                  <a:lnTo>
                    <a:pt x="338232" y="101822"/>
                  </a:lnTo>
                  <a:cubicBezTo>
                    <a:pt x="335374" y="103251"/>
                    <a:pt x="337375" y="104108"/>
                    <a:pt x="342614" y="103918"/>
                  </a:cubicBezTo>
                  <a:lnTo>
                    <a:pt x="345947" y="101251"/>
                  </a:lnTo>
                  <a:cubicBezTo>
                    <a:pt x="347186" y="100298"/>
                    <a:pt x="346614" y="98012"/>
                    <a:pt x="347471" y="96679"/>
                  </a:cubicBezTo>
                  <a:close/>
                  <a:moveTo>
                    <a:pt x="1895951" y="92773"/>
                  </a:moveTo>
                  <a:lnTo>
                    <a:pt x="1894236" y="94393"/>
                  </a:lnTo>
                  <a:cubicBezTo>
                    <a:pt x="1892617" y="95917"/>
                    <a:pt x="1891855" y="97155"/>
                    <a:pt x="1893855" y="98679"/>
                  </a:cubicBezTo>
                  <a:lnTo>
                    <a:pt x="1895665" y="100108"/>
                  </a:lnTo>
                  <a:cubicBezTo>
                    <a:pt x="1894807" y="101727"/>
                    <a:pt x="1894522" y="103632"/>
                    <a:pt x="1895189" y="104299"/>
                  </a:cubicBezTo>
                  <a:cubicBezTo>
                    <a:pt x="1895760" y="104965"/>
                    <a:pt x="1896427" y="105632"/>
                    <a:pt x="1895951" y="104108"/>
                  </a:cubicBezTo>
                  <a:cubicBezTo>
                    <a:pt x="1895474" y="102394"/>
                    <a:pt x="1905380" y="102965"/>
                    <a:pt x="1905190" y="105918"/>
                  </a:cubicBezTo>
                  <a:cubicBezTo>
                    <a:pt x="1904999" y="108775"/>
                    <a:pt x="1904904" y="108204"/>
                    <a:pt x="1904809" y="104584"/>
                  </a:cubicBezTo>
                  <a:lnTo>
                    <a:pt x="1905761" y="102584"/>
                  </a:lnTo>
                  <a:lnTo>
                    <a:pt x="1906619" y="100679"/>
                  </a:lnTo>
                  <a:cubicBezTo>
                    <a:pt x="1908905" y="98679"/>
                    <a:pt x="1908905" y="96774"/>
                    <a:pt x="1906523" y="96393"/>
                  </a:cubicBezTo>
                  <a:cubicBezTo>
                    <a:pt x="1904142" y="96012"/>
                    <a:pt x="1897570" y="93536"/>
                    <a:pt x="1895951" y="92773"/>
                  </a:cubicBezTo>
                  <a:close/>
                  <a:moveTo>
                    <a:pt x="1846135" y="92392"/>
                  </a:moveTo>
                  <a:lnTo>
                    <a:pt x="1840420" y="92488"/>
                  </a:lnTo>
                  <a:cubicBezTo>
                    <a:pt x="1839848" y="92488"/>
                    <a:pt x="1838515" y="94393"/>
                    <a:pt x="1838705" y="94583"/>
                  </a:cubicBezTo>
                  <a:cubicBezTo>
                    <a:pt x="1839563" y="95440"/>
                    <a:pt x="1840896" y="96393"/>
                    <a:pt x="1842134" y="96488"/>
                  </a:cubicBezTo>
                  <a:lnTo>
                    <a:pt x="1843277" y="96583"/>
                  </a:lnTo>
                  <a:cubicBezTo>
                    <a:pt x="1844706" y="95821"/>
                    <a:pt x="1845373" y="96203"/>
                    <a:pt x="1844897" y="97536"/>
                  </a:cubicBezTo>
                  <a:lnTo>
                    <a:pt x="1845087" y="98679"/>
                  </a:lnTo>
                  <a:lnTo>
                    <a:pt x="1845468" y="100774"/>
                  </a:lnTo>
                  <a:cubicBezTo>
                    <a:pt x="1846325" y="103061"/>
                    <a:pt x="1847278" y="104870"/>
                    <a:pt x="1847564" y="104870"/>
                  </a:cubicBezTo>
                  <a:cubicBezTo>
                    <a:pt x="1847944" y="104870"/>
                    <a:pt x="1848707" y="100584"/>
                    <a:pt x="1848707" y="98584"/>
                  </a:cubicBezTo>
                  <a:cubicBezTo>
                    <a:pt x="1848707" y="96583"/>
                    <a:pt x="1850897" y="96298"/>
                    <a:pt x="1853469" y="97917"/>
                  </a:cubicBezTo>
                  <a:lnTo>
                    <a:pt x="1854898" y="98203"/>
                  </a:lnTo>
                  <a:lnTo>
                    <a:pt x="1856231" y="98393"/>
                  </a:lnTo>
                  <a:cubicBezTo>
                    <a:pt x="1857851" y="97917"/>
                    <a:pt x="1858994" y="97060"/>
                    <a:pt x="1858708" y="96393"/>
                  </a:cubicBezTo>
                  <a:cubicBezTo>
                    <a:pt x="1858422" y="95726"/>
                    <a:pt x="1852136" y="93631"/>
                    <a:pt x="1846135" y="92392"/>
                  </a:cubicBezTo>
                  <a:close/>
                  <a:moveTo>
                    <a:pt x="2045969" y="90868"/>
                  </a:moveTo>
                  <a:cubicBezTo>
                    <a:pt x="2043969" y="90868"/>
                    <a:pt x="2039683" y="91345"/>
                    <a:pt x="2040254" y="91821"/>
                  </a:cubicBezTo>
                  <a:cubicBezTo>
                    <a:pt x="2040826" y="92392"/>
                    <a:pt x="2041873" y="94488"/>
                    <a:pt x="2039683" y="93916"/>
                  </a:cubicBezTo>
                  <a:cubicBezTo>
                    <a:pt x="2037492" y="93440"/>
                    <a:pt x="2034444" y="93536"/>
                    <a:pt x="2035397" y="94774"/>
                  </a:cubicBezTo>
                  <a:cubicBezTo>
                    <a:pt x="2036349" y="96107"/>
                    <a:pt x="2044064" y="95345"/>
                    <a:pt x="2046065" y="93726"/>
                  </a:cubicBezTo>
                  <a:cubicBezTo>
                    <a:pt x="2048065" y="92107"/>
                    <a:pt x="2047969" y="90868"/>
                    <a:pt x="2045969" y="90868"/>
                  </a:cubicBezTo>
                  <a:close/>
                  <a:moveTo>
                    <a:pt x="2001583" y="90011"/>
                  </a:moveTo>
                  <a:cubicBezTo>
                    <a:pt x="1999487" y="90011"/>
                    <a:pt x="1995392" y="92964"/>
                    <a:pt x="1994058" y="95155"/>
                  </a:cubicBezTo>
                  <a:lnTo>
                    <a:pt x="1993772" y="97346"/>
                  </a:lnTo>
                  <a:cubicBezTo>
                    <a:pt x="1993582" y="98679"/>
                    <a:pt x="1994630" y="100774"/>
                    <a:pt x="1995868" y="101346"/>
                  </a:cubicBezTo>
                  <a:lnTo>
                    <a:pt x="1997868" y="102298"/>
                  </a:lnTo>
                  <a:cubicBezTo>
                    <a:pt x="2001869" y="102870"/>
                    <a:pt x="2003964" y="102298"/>
                    <a:pt x="2002535" y="101060"/>
                  </a:cubicBezTo>
                  <a:cubicBezTo>
                    <a:pt x="2001297" y="100013"/>
                    <a:pt x="2001678" y="94488"/>
                    <a:pt x="2003011" y="92869"/>
                  </a:cubicBezTo>
                  <a:cubicBezTo>
                    <a:pt x="2004345" y="91345"/>
                    <a:pt x="2003678" y="90011"/>
                    <a:pt x="2001583" y="90011"/>
                  </a:cubicBezTo>
                  <a:close/>
                  <a:moveTo>
                    <a:pt x="130587" y="88297"/>
                  </a:moveTo>
                  <a:lnTo>
                    <a:pt x="130873" y="88297"/>
                  </a:lnTo>
                  <a:cubicBezTo>
                    <a:pt x="134112" y="88583"/>
                    <a:pt x="137445" y="87059"/>
                    <a:pt x="140589" y="89345"/>
                  </a:cubicBezTo>
                  <a:lnTo>
                    <a:pt x="141636" y="90107"/>
                  </a:lnTo>
                  <a:cubicBezTo>
                    <a:pt x="144494" y="89440"/>
                    <a:pt x="147256" y="89916"/>
                    <a:pt x="147732" y="91155"/>
                  </a:cubicBezTo>
                  <a:cubicBezTo>
                    <a:pt x="148209" y="92298"/>
                    <a:pt x="152209" y="95155"/>
                    <a:pt x="154400" y="95060"/>
                  </a:cubicBezTo>
                  <a:lnTo>
                    <a:pt x="155543" y="95822"/>
                  </a:lnTo>
                  <a:lnTo>
                    <a:pt x="156781" y="96584"/>
                  </a:lnTo>
                  <a:cubicBezTo>
                    <a:pt x="157257" y="98393"/>
                    <a:pt x="156305" y="99917"/>
                    <a:pt x="154686" y="100013"/>
                  </a:cubicBezTo>
                  <a:lnTo>
                    <a:pt x="153257" y="99917"/>
                  </a:lnTo>
                  <a:lnTo>
                    <a:pt x="152304" y="99822"/>
                  </a:lnTo>
                  <a:cubicBezTo>
                    <a:pt x="151352" y="99822"/>
                    <a:pt x="145446" y="99156"/>
                    <a:pt x="145351" y="97727"/>
                  </a:cubicBezTo>
                  <a:cubicBezTo>
                    <a:pt x="145256" y="96298"/>
                    <a:pt x="142684" y="95536"/>
                    <a:pt x="139827" y="95917"/>
                  </a:cubicBezTo>
                  <a:cubicBezTo>
                    <a:pt x="136874" y="96298"/>
                    <a:pt x="133350" y="90964"/>
                    <a:pt x="132778" y="91345"/>
                  </a:cubicBezTo>
                  <a:lnTo>
                    <a:pt x="132111" y="91345"/>
                  </a:lnTo>
                  <a:lnTo>
                    <a:pt x="131349" y="91440"/>
                  </a:lnTo>
                  <a:cubicBezTo>
                    <a:pt x="130492" y="91155"/>
                    <a:pt x="130111" y="89726"/>
                    <a:pt x="130587" y="88297"/>
                  </a:cubicBezTo>
                  <a:close/>
                  <a:moveTo>
                    <a:pt x="341756" y="84391"/>
                  </a:moveTo>
                  <a:lnTo>
                    <a:pt x="341566" y="84772"/>
                  </a:lnTo>
                  <a:lnTo>
                    <a:pt x="341185" y="85630"/>
                  </a:lnTo>
                  <a:cubicBezTo>
                    <a:pt x="341280" y="86678"/>
                    <a:pt x="342232" y="88201"/>
                    <a:pt x="343090" y="88963"/>
                  </a:cubicBezTo>
                  <a:cubicBezTo>
                    <a:pt x="344138" y="89725"/>
                    <a:pt x="353281" y="90868"/>
                    <a:pt x="352996" y="93059"/>
                  </a:cubicBezTo>
                  <a:cubicBezTo>
                    <a:pt x="352710" y="95250"/>
                    <a:pt x="353281" y="95821"/>
                    <a:pt x="354043" y="94393"/>
                  </a:cubicBezTo>
                  <a:cubicBezTo>
                    <a:pt x="354901" y="92964"/>
                    <a:pt x="354615" y="88297"/>
                    <a:pt x="351757" y="86773"/>
                  </a:cubicBezTo>
                  <a:lnTo>
                    <a:pt x="349281" y="85725"/>
                  </a:lnTo>
                  <a:lnTo>
                    <a:pt x="347567" y="84963"/>
                  </a:lnTo>
                  <a:cubicBezTo>
                    <a:pt x="345471" y="84487"/>
                    <a:pt x="342804" y="84296"/>
                    <a:pt x="341756" y="84391"/>
                  </a:cubicBezTo>
                  <a:close/>
                  <a:moveTo>
                    <a:pt x="104965" y="84010"/>
                  </a:moveTo>
                  <a:lnTo>
                    <a:pt x="105346" y="84486"/>
                  </a:lnTo>
                  <a:cubicBezTo>
                    <a:pt x="108394" y="87915"/>
                    <a:pt x="112394" y="88963"/>
                    <a:pt x="117442" y="88486"/>
                  </a:cubicBezTo>
                  <a:lnTo>
                    <a:pt x="122014" y="87820"/>
                  </a:lnTo>
                  <a:cubicBezTo>
                    <a:pt x="123538" y="91058"/>
                    <a:pt x="122014" y="92297"/>
                    <a:pt x="118681" y="90582"/>
                  </a:cubicBezTo>
                  <a:lnTo>
                    <a:pt x="115252" y="94297"/>
                  </a:lnTo>
                  <a:lnTo>
                    <a:pt x="113632" y="96011"/>
                  </a:lnTo>
                  <a:cubicBezTo>
                    <a:pt x="109918" y="93725"/>
                    <a:pt x="106108" y="90677"/>
                    <a:pt x="105250" y="89439"/>
                  </a:cubicBezTo>
                  <a:cubicBezTo>
                    <a:pt x="104298" y="88106"/>
                    <a:pt x="103155" y="84200"/>
                    <a:pt x="104965" y="84010"/>
                  </a:cubicBezTo>
                  <a:close/>
                  <a:moveTo>
                    <a:pt x="819911" y="82105"/>
                  </a:moveTo>
                  <a:cubicBezTo>
                    <a:pt x="819435" y="82296"/>
                    <a:pt x="818102" y="85154"/>
                    <a:pt x="818102" y="86201"/>
                  </a:cubicBezTo>
                  <a:cubicBezTo>
                    <a:pt x="818102" y="87344"/>
                    <a:pt x="821435" y="87916"/>
                    <a:pt x="825531" y="87439"/>
                  </a:cubicBezTo>
                  <a:lnTo>
                    <a:pt x="828008" y="88392"/>
                  </a:lnTo>
                  <a:lnTo>
                    <a:pt x="831437" y="89630"/>
                  </a:lnTo>
                  <a:cubicBezTo>
                    <a:pt x="834199" y="88582"/>
                    <a:pt x="837247" y="87249"/>
                    <a:pt x="838104" y="86773"/>
                  </a:cubicBezTo>
                  <a:lnTo>
                    <a:pt x="838390" y="86201"/>
                  </a:lnTo>
                  <a:cubicBezTo>
                    <a:pt x="838580" y="85725"/>
                    <a:pt x="838104" y="84582"/>
                    <a:pt x="837723" y="84487"/>
                  </a:cubicBezTo>
                  <a:cubicBezTo>
                    <a:pt x="836199" y="84106"/>
                    <a:pt x="834485" y="83915"/>
                    <a:pt x="832865" y="84011"/>
                  </a:cubicBezTo>
                  <a:lnTo>
                    <a:pt x="825436" y="84296"/>
                  </a:lnTo>
                  <a:cubicBezTo>
                    <a:pt x="822864" y="82963"/>
                    <a:pt x="820387" y="82010"/>
                    <a:pt x="819911" y="82105"/>
                  </a:cubicBezTo>
                  <a:close/>
                  <a:moveTo>
                    <a:pt x="1229296" y="79343"/>
                  </a:moveTo>
                  <a:cubicBezTo>
                    <a:pt x="1225581" y="79057"/>
                    <a:pt x="1223200" y="81534"/>
                    <a:pt x="1224152" y="84868"/>
                  </a:cubicBezTo>
                  <a:lnTo>
                    <a:pt x="1228343" y="84011"/>
                  </a:lnTo>
                  <a:lnTo>
                    <a:pt x="1230344" y="83629"/>
                  </a:lnTo>
                  <a:cubicBezTo>
                    <a:pt x="1232439" y="83725"/>
                    <a:pt x="1235678" y="84582"/>
                    <a:pt x="1237487" y="85439"/>
                  </a:cubicBezTo>
                  <a:cubicBezTo>
                    <a:pt x="1239297" y="86296"/>
                    <a:pt x="1233106" y="79629"/>
                    <a:pt x="1229296" y="79343"/>
                  </a:cubicBezTo>
                  <a:close/>
                  <a:moveTo>
                    <a:pt x="1917333" y="78213"/>
                  </a:moveTo>
                  <a:lnTo>
                    <a:pt x="1922561" y="78950"/>
                  </a:lnTo>
                  <a:lnTo>
                    <a:pt x="1931770" y="79990"/>
                  </a:lnTo>
                  <a:lnTo>
                    <a:pt x="1928526" y="81820"/>
                  </a:lnTo>
                  <a:lnTo>
                    <a:pt x="1927416" y="82215"/>
                  </a:lnTo>
                  <a:close/>
                  <a:moveTo>
                    <a:pt x="1187957" y="77629"/>
                  </a:moveTo>
                  <a:lnTo>
                    <a:pt x="1186433" y="77819"/>
                  </a:lnTo>
                  <a:lnTo>
                    <a:pt x="1185671" y="77914"/>
                  </a:lnTo>
                  <a:cubicBezTo>
                    <a:pt x="1185005" y="78581"/>
                    <a:pt x="1185576" y="80486"/>
                    <a:pt x="1187005" y="82010"/>
                  </a:cubicBezTo>
                  <a:lnTo>
                    <a:pt x="1185100" y="84296"/>
                  </a:lnTo>
                  <a:lnTo>
                    <a:pt x="1184474" y="85043"/>
                  </a:lnTo>
                  <a:lnTo>
                    <a:pt x="1182040" y="85606"/>
                  </a:lnTo>
                  <a:cubicBezTo>
                    <a:pt x="1179504" y="85272"/>
                    <a:pt x="1177290" y="84486"/>
                    <a:pt x="1177480" y="84391"/>
                  </a:cubicBezTo>
                  <a:cubicBezTo>
                    <a:pt x="1177861" y="84201"/>
                    <a:pt x="1179956" y="85725"/>
                    <a:pt x="1182147" y="87821"/>
                  </a:cubicBezTo>
                  <a:lnTo>
                    <a:pt x="1184474" y="85043"/>
                  </a:lnTo>
                  <a:lnTo>
                    <a:pt x="1188529" y="84106"/>
                  </a:lnTo>
                  <a:cubicBezTo>
                    <a:pt x="1190720" y="80677"/>
                    <a:pt x="1190434" y="77724"/>
                    <a:pt x="1187957" y="77629"/>
                  </a:cubicBezTo>
                  <a:close/>
                  <a:moveTo>
                    <a:pt x="1395412" y="77153"/>
                  </a:moveTo>
                  <a:lnTo>
                    <a:pt x="1395221" y="79820"/>
                  </a:lnTo>
                  <a:lnTo>
                    <a:pt x="1395221" y="80867"/>
                  </a:lnTo>
                  <a:cubicBezTo>
                    <a:pt x="1395221" y="82582"/>
                    <a:pt x="1397317" y="84106"/>
                    <a:pt x="1399793" y="84106"/>
                  </a:cubicBezTo>
                  <a:cubicBezTo>
                    <a:pt x="1402270" y="84106"/>
                    <a:pt x="1408842" y="83725"/>
                    <a:pt x="1409223" y="83344"/>
                  </a:cubicBezTo>
                  <a:cubicBezTo>
                    <a:pt x="1409604" y="82963"/>
                    <a:pt x="1409794" y="81343"/>
                    <a:pt x="1408747" y="80486"/>
                  </a:cubicBezTo>
                  <a:lnTo>
                    <a:pt x="1407604" y="79915"/>
                  </a:lnTo>
                  <a:cubicBezTo>
                    <a:pt x="1407032" y="79629"/>
                    <a:pt x="1405699" y="79534"/>
                    <a:pt x="1405127" y="79915"/>
                  </a:cubicBezTo>
                  <a:lnTo>
                    <a:pt x="1401794" y="82296"/>
                  </a:lnTo>
                  <a:cubicBezTo>
                    <a:pt x="1400365" y="80105"/>
                    <a:pt x="1397507" y="77724"/>
                    <a:pt x="1395412" y="77153"/>
                  </a:cubicBezTo>
                  <a:close/>
                  <a:moveTo>
                    <a:pt x="1879472" y="76962"/>
                  </a:moveTo>
                  <a:cubicBezTo>
                    <a:pt x="1878806" y="77533"/>
                    <a:pt x="1885092" y="83629"/>
                    <a:pt x="1889283" y="83344"/>
                  </a:cubicBezTo>
                  <a:cubicBezTo>
                    <a:pt x="1893474" y="83058"/>
                    <a:pt x="1894331" y="81724"/>
                    <a:pt x="1891188" y="80391"/>
                  </a:cubicBezTo>
                  <a:cubicBezTo>
                    <a:pt x="1888045" y="79057"/>
                    <a:pt x="1880139" y="76390"/>
                    <a:pt x="1879472" y="76962"/>
                  </a:cubicBezTo>
                  <a:close/>
                  <a:moveTo>
                    <a:pt x="1546288" y="76200"/>
                  </a:moveTo>
                  <a:cubicBezTo>
                    <a:pt x="1543716" y="77819"/>
                    <a:pt x="1541906" y="79629"/>
                    <a:pt x="1542192" y="80105"/>
                  </a:cubicBezTo>
                  <a:cubicBezTo>
                    <a:pt x="1542478" y="80677"/>
                    <a:pt x="1547050" y="81915"/>
                    <a:pt x="1551907" y="82296"/>
                  </a:cubicBezTo>
                  <a:lnTo>
                    <a:pt x="1556289" y="81915"/>
                  </a:lnTo>
                  <a:cubicBezTo>
                    <a:pt x="1556765" y="81915"/>
                    <a:pt x="1557623" y="80867"/>
                    <a:pt x="1557527" y="80391"/>
                  </a:cubicBezTo>
                  <a:cubicBezTo>
                    <a:pt x="1557337" y="79534"/>
                    <a:pt x="1556861" y="78105"/>
                    <a:pt x="1556098" y="77914"/>
                  </a:cubicBezTo>
                  <a:cubicBezTo>
                    <a:pt x="1552955" y="77248"/>
                    <a:pt x="1549240" y="78962"/>
                    <a:pt x="1546478" y="76390"/>
                  </a:cubicBezTo>
                  <a:close/>
                  <a:moveTo>
                    <a:pt x="1660397" y="76009"/>
                  </a:moveTo>
                  <a:lnTo>
                    <a:pt x="1657444" y="79153"/>
                  </a:lnTo>
                  <a:lnTo>
                    <a:pt x="1657064" y="79534"/>
                  </a:lnTo>
                  <a:cubicBezTo>
                    <a:pt x="1652777" y="78105"/>
                    <a:pt x="1650872" y="78010"/>
                    <a:pt x="1652777" y="79438"/>
                  </a:cubicBezTo>
                  <a:cubicBezTo>
                    <a:pt x="1654682" y="80867"/>
                    <a:pt x="1660873" y="82582"/>
                    <a:pt x="1661731" y="83248"/>
                  </a:cubicBezTo>
                  <a:cubicBezTo>
                    <a:pt x="1662588" y="83820"/>
                    <a:pt x="1666589" y="84582"/>
                    <a:pt x="1668208" y="83248"/>
                  </a:cubicBezTo>
                  <a:lnTo>
                    <a:pt x="1668303" y="81724"/>
                  </a:lnTo>
                  <a:lnTo>
                    <a:pt x="1668494" y="79057"/>
                  </a:lnTo>
                  <a:cubicBezTo>
                    <a:pt x="1665731" y="79629"/>
                    <a:pt x="1662112" y="78296"/>
                    <a:pt x="1660397" y="76009"/>
                  </a:cubicBezTo>
                  <a:close/>
                  <a:moveTo>
                    <a:pt x="203453" y="75724"/>
                  </a:moveTo>
                  <a:cubicBezTo>
                    <a:pt x="201834" y="74390"/>
                    <a:pt x="194214" y="77819"/>
                    <a:pt x="192499" y="78581"/>
                  </a:cubicBezTo>
                  <a:cubicBezTo>
                    <a:pt x="190690" y="79343"/>
                    <a:pt x="186689" y="82487"/>
                    <a:pt x="187737" y="83915"/>
                  </a:cubicBezTo>
                  <a:cubicBezTo>
                    <a:pt x="188880" y="85344"/>
                    <a:pt x="191928" y="88868"/>
                    <a:pt x="192404" y="89249"/>
                  </a:cubicBezTo>
                  <a:cubicBezTo>
                    <a:pt x="192880" y="89535"/>
                    <a:pt x="194976" y="89630"/>
                    <a:pt x="196214" y="88773"/>
                  </a:cubicBezTo>
                  <a:lnTo>
                    <a:pt x="196595" y="87821"/>
                  </a:lnTo>
                  <a:cubicBezTo>
                    <a:pt x="197167" y="86392"/>
                    <a:pt x="195928" y="83820"/>
                    <a:pt x="199262" y="84296"/>
                  </a:cubicBezTo>
                  <a:cubicBezTo>
                    <a:pt x="200500" y="84487"/>
                    <a:pt x="201167" y="86678"/>
                    <a:pt x="202405" y="87630"/>
                  </a:cubicBezTo>
                  <a:lnTo>
                    <a:pt x="203167" y="88201"/>
                  </a:lnTo>
                  <a:cubicBezTo>
                    <a:pt x="204977" y="88392"/>
                    <a:pt x="206406" y="83629"/>
                    <a:pt x="206406" y="81724"/>
                  </a:cubicBezTo>
                  <a:cubicBezTo>
                    <a:pt x="206406" y="79820"/>
                    <a:pt x="205072" y="77153"/>
                    <a:pt x="203453" y="75724"/>
                  </a:cubicBezTo>
                  <a:close/>
                  <a:moveTo>
                    <a:pt x="1735454" y="74581"/>
                  </a:moveTo>
                  <a:cubicBezTo>
                    <a:pt x="1734788" y="75152"/>
                    <a:pt x="1742693" y="81058"/>
                    <a:pt x="1745646" y="80581"/>
                  </a:cubicBezTo>
                  <a:cubicBezTo>
                    <a:pt x="1748599" y="80200"/>
                    <a:pt x="1749837" y="79248"/>
                    <a:pt x="1748313" y="78676"/>
                  </a:cubicBezTo>
                  <a:cubicBezTo>
                    <a:pt x="1746789" y="78010"/>
                    <a:pt x="1742122" y="77438"/>
                    <a:pt x="1740693" y="76771"/>
                  </a:cubicBezTo>
                  <a:cubicBezTo>
                    <a:pt x="1739264" y="76105"/>
                    <a:pt x="1736121" y="74009"/>
                    <a:pt x="1735454" y="74581"/>
                  </a:cubicBezTo>
                  <a:close/>
                  <a:moveTo>
                    <a:pt x="167544" y="74295"/>
                  </a:moveTo>
                  <a:cubicBezTo>
                    <a:pt x="170307" y="74676"/>
                    <a:pt x="177355" y="76200"/>
                    <a:pt x="178498" y="76867"/>
                  </a:cubicBezTo>
                  <a:lnTo>
                    <a:pt x="178498" y="77533"/>
                  </a:lnTo>
                  <a:lnTo>
                    <a:pt x="178498" y="78295"/>
                  </a:lnTo>
                  <a:cubicBezTo>
                    <a:pt x="177546" y="79057"/>
                    <a:pt x="172688" y="80772"/>
                    <a:pt x="167735" y="82105"/>
                  </a:cubicBezTo>
                  <a:lnTo>
                    <a:pt x="168116" y="87153"/>
                  </a:lnTo>
                  <a:cubicBezTo>
                    <a:pt x="168116" y="87439"/>
                    <a:pt x="166497" y="88201"/>
                    <a:pt x="165735" y="88106"/>
                  </a:cubicBezTo>
                  <a:cubicBezTo>
                    <a:pt x="164782" y="87915"/>
                    <a:pt x="163163" y="87058"/>
                    <a:pt x="163258" y="86582"/>
                  </a:cubicBezTo>
                  <a:cubicBezTo>
                    <a:pt x="163639" y="84486"/>
                    <a:pt x="165068" y="82391"/>
                    <a:pt x="164973" y="80391"/>
                  </a:cubicBezTo>
                  <a:lnTo>
                    <a:pt x="164973" y="78390"/>
                  </a:lnTo>
                  <a:cubicBezTo>
                    <a:pt x="163544" y="75819"/>
                    <a:pt x="164687" y="73914"/>
                    <a:pt x="167544" y="74295"/>
                  </a:cubicBezTo>
                  <a:close/>
                  <a:moveTo>
                    <a:pt x="785526" y="73247"/>
                  </a:moveTo>
                  <a:cubicBezTo>
                    <a:pt x="785002" y="72866"/>
                    <a:pt x="788241" y="76533"/>
                    <a:pt x="791503" y="80557"/>
                  </a:cubicBezTo>
                  <a:lnTo>
                    <a:pt x="792893" y="82704"/>
                  </a:lnTo>
                  <a:lnTo>
                    <a:pt x="789145" y="81820"/>
                  </a:lnTo>
                  <a:cubicBezTo>
                    <a:pt x="787812" y="81534"/>
                    <a:pt x="786288" y="84296"/>
                    <a:pt x="788193" y="86201"/>
                  </a:cubicBezTo>
                  <a:cubicBezTo>
                    <a:pt x="790098" y="88106"/>
                    <a:pt x="796670" y="92107"/>
                    <a:pt x="797623" y="90011"/>
                  </a:cubicBezTo>
                  <a:lnTo>
                    <a:pt x="792893" y="82704"/>
                  </a:lnTo>
                  <a:lnTo>
                    <a:pt x="796004" y="83439"/>
                  </a:lnTo>
                  <a:cubicBezTo>
                    <a:pt x="797337" y="82487"/>
                    <a:pt x="799433" y="82296"/>
                    <a:pt x="799814" y="82487"/>
                  </a:cubicBezTo>
                  <a:cubicBezTo>
                    <a:pt x="800195" y="82772"/>
                    <a:pt x="798861" y="80391"/>
                    <a:pt x="796766" y="77343"/>
                  </a:cubicBezTo>
                  <a:cubicBezTo>
                    <a:pt x="794765" y="74295"/>
                    <a:pt x="796956" y="75533"/>
                    <a:pt x="797147" y="76771"/>
                  </a:cubicBezTo>
                  <a:cubicBezTo>
                    <a:pt x="797147" y="78010"/>
                    <a:pt x="791717" y="78676"/>
                    <a:pt x="790670" y="77724"/>
                  </a:cubicBezTo>
                  <a:cubicBezTo>
                    <a:pt x="789527" y="76771"/>
                    <a:pt x="786574" y="74009"/>
                    <a:pt x="785526" y="73247"/>
                  </a:cubicBezTo>
                  <a:close/>
                  <a:moveTo>
                    <a:pt x="935450" y="69723"/>
                  </a:moveTo>
                  <a:cubicBezTo>
                    <a:pt x="933259" y="70580"/>
                    <a:pt x="933354" y="72390"/>
                    <a:pt x="935640" y="73628"/>
                  </a:cubicBezTo>
                  <a:cubicBezTo>
                    <a:pt x="937926" y="74866"/>
                    <a:pt x="943070" y="76009"/>
                    <a:pt x="943165" y="74009"/>
                  </a:cubicBezTo>
                  <a:cubicBezTo>
                    <a:pt x="943260" y="72104"/>
                    <a:pt x="937640" y="68771"/>
                    <a:pt x="935450" y="69723"/>
                  </a:cubicBezTo>
                  <a:close/>
                  <a:moveTo>
                    <a:pt x="715231" y="69532"/>
                  </a:moveTo>
                  <a:cubicBezTo>
                    <a:pt x="712945" y="69628"/>
                    <a:pt x="707707" y="70295"/>
                    <a:pt x="707040" y="71533"/>
                  </a:cubicBezTo>
                  <a:cubicBezTo>
                    <a:pt x="706278" y="72771"/>
                    <a:pt x="702658" y="74866"/>
                    <a:pt x="703325" y="75438"/>
                  </a:cubicBezTo>
                  <a:cubicBezTo>
                    <a:pt x="703992" y="76105"/>
                    <a:pt x="711898" y="73723"/>
                    <a:pt x="714565" y="72104"/>
                  </a:cubicBezTo>
                  <a:cubicBezTo>
                    <a:pt x="717232" y="70580"/>
                    <a:pt x="717518" y="69437"/>
                    <a:pt x="715231" y="69532"/>
                  </a:cubicBezTo>
                  <a:close/>
                  <a:moveTo>
                    <a:pt x="1069466" y="69151"/>
                  </a:moveTo>
                  <a:lnTo>
                    <a:pt x="1066990" y="69532"/>
                  </a:lnTo>
                  <a:cubicBezTo>
                    <a:pt x="1065085" y="69818"/>
                    <a:pt x="1062894" y="70390"/>
                    <a:pt x="1061656" y="71533"/>
                  </a:cubicBezTo>
                  <a:lnTo>
                    <a:pt x="1058322" y="74486"/>
                  </a:lnTo>
                  <a:cubicBezTo>
                    <a:pt x="1055179" y="78105"/>
                    <a:pt x="1052607" y="81820"/>
                    <a:pt x="1052702" y="82867"/>
                  </a:cubicBezTo>
                  <a:lnTo>
                    <a:pt x="1053274" y="83629"/>
                  </a:lnTo>
                  <a:cubicBezTo>
                    <a:pt x="1053560" y="84011"/>
                    <a:pt x="1054893" y="84201"/>
                    <a:pt x="1055560" y="84011"/>
                  </a:cubicBezTo>
                  <a:lnTo>
                    <a:pt x="1056893" y="83534"/>
                  </a:lnTo>
                  <a:cubicBezTo>
                    <a:pt x="1058322" y="82677"/>
                    <a:pt x="1059751" y="82867"/>
                    <a:pt x="1059941" y="84106"/>
                  </a:cubicBezTo>
                  <a:cubicBezTo>
                    <a:pt x="1060132" y="85249"/>
                    <a:pt x="1062132" y="88297"/>
                    <a:pt x="1063751" y="88392"/>
                  </a:cubicBezTo>
                  <a:lnTo>
                    <a:pt x="1064990" y="88201"/>
                  </a:lnTo>
                  <a:cubicBezTo>
                    <a:pt x="1066895" y="87916"/>
                    <a:pt x="1069752" y="87725"/>
                    <a:pt x="1070228" y="86773"/>
                  </a:cubicBezTo>
                  <a:lnTo>
                    <a:pt x="1071276" y="84772"/>
                  </a:lnTo>
                  <a:cubicBezTo>
                    <a:pt x="1068990" y="84296"/>
                    <a:pt x="1065561" y="82582"/>
                    <a:pt x="1063751" y="80867"/>
                  </a:cubicBezTo>
                  <a:cubicBezTo>
                    <a:pt x="1061941" y="79248"/>
                    <a:pt x="1064894" y="75152"/>
                    <a:pt x="1066895" y="76200"/>
                  </a:cubicBezTo>
                  <a:cubicBezTo>
                    <a:pt x="1068990" y="77343"/>
                    <a:pt x="1073848" y="75914"/>
                    <a:pt x="1074515" y="73628"/>
                  </a:cubicBezTo>
                  <a:cubicBezTo>
                    <a:pt x="1075181" y="71342"/>
                    <a:pt x="1072895" y="69247"/>
                    <a:pt x="1069466" y="69151"/>
                  </a:cubicBezTo>
                  <a:close/>
                  <a:moveTo>
                    <a:pt x="500824" y="69151"/>
                  </a:moveTo>
                  <a:cubicBezTo>
                    <a:pt x="496823" y="67818"/>
                    <a:pt x="495490" y="70580"/>
                    <a:pt x="497776" y="75438"/>
                  </a:cubicBezTo>
                  <a:lnTo>
                    <a:pt x="493204" y="79153"/>
                  </a:lnTo>
                  <a:lnTo>
                    <a:pt x="492823" y="79438"/>
                  </a:lnTo>
                  <a:cubicBezTo>
                    <a:pt x="493585" y="80772"/>
                    <a:pt x="495680" y="81629"/>
                    <a:pt x="497490" y="81343"/>
                  </a:cubicBezTo>
                  <a:lnTo>
                    <a:pt x="498062" y="80581"/>
                  </a:lnTo>
                  <a:lnTo>
                    <a:pt x="499681" y="78486"/>
                  </a:lnTo>
                  <a:cubicBezTo>
                    <a:pt x="501014" y="76009"/>
                    <a:pt x="504348" y="73438"/>
                    <a:pt x="506920" y="72771"/>
                  </a:cubicBezTo>
                  <a:lnTo>
                    <a:pt x="503491" y="70866"/>
                  </a:lnTo>
                  <a:close/>
                  <a:moveTo>
                    <a:pt x="1318164" y="68389"/>
                  </a:moveTo>
                  <a:lnTo>
                    <a:pt x="1314640" y="71247"/>
                  </a:lnTo>
                  <a:cubicBezTo>
                    <a:pt x="1311115" y="69151"/>
                    <a:pt x="1307306" y="71628"/>
                    <a:pt x="1305972" y="76771"/>
                  </a:cubicBezTo>
                  <a:lnTo>
                    <a:pt x="1304829" y="80963"/>
                  </a:lnTo>
                  <a:lnTo>
                    <a:pt x="1304543" y="82010"/>
                  </a:lnTo>
                  <a:cubicBezTo>
                    <a:pt x="1304067" y="83058"/>
                    <a:pt x="1305877" y="84868"/>
                    <a:pt x="1308544" y="86201"/>
                  </a:cubicBezTo>
                  <a:lnTo>
                    <a:pt x="1308639" y="86106"/>
                  </a:lnTo>
                  <a:lnTo>
                    <a:pt x="1311401" y="82582"/>
                  </a:lnTo>
                  <a:cubicBezTo>
                    <a:pt x="1316354" y="81724"/>
                    <a:pt x="1320164" y="80867"/>
                    <a:pt x="1319879" y="80581"/>
                  </a:cubicBezTo>
                  <a:lnTo>
                    <a:pt x="1319593" y="80391"/>
                  </a:lnTo>
                  <a:lnTo>
                    <a:pt x="1315783" y="78200"/>
                  </a:lnTo>
                  <a:cubicBezTo>
                    <a:pt x="1318164" y="76295"/>
                    <a:pt x="1320926" y="72962"/>
                    <a:pt x="1321784" y="70866"/>
                  </a:cubicBezTo>
                  <a:lnTo>
                    <a:pt x="1320355" y="69056"/>
                  </a:lnTo>
                  <a:cubicBezTo>
                    <a:pt x="1319974" y="68580"/>
                    <a:pt x="1318450" y="68199"/>
                    <a:pt x="1318164" y="68389"/>
                  </a:cubicBezTo>
                  <a:close/>
                  <a:moveTo>
                    <a:pt x="1273778" y="68104"/>
                  </a:moveTo>
                  <a:cubicBezTo>
                    <a:pt x="1270348" y="67437"/>
                    <a:pt x="1268253" y="67628"/>
                    <a:pt x="1269110" y="68389"/>
                  </a:cubicBezTo>
                  <a:cubicBezTo>
                    <a:pt x="1269968" y="69056"/>
                    <a:pt x="1265586" y="72009"/>
                    <a:pt x="1264538" y="70390"/>
                  </a:cubicBezTo>
                  <a:cubicBezTo>
                    <a:pt x="1263490" y="68771"/>
                    <a:pt x="1261205" y="67913"/>
                    <a:pt x="1259395" y="68485"/>
                  </a:cubicBezTo>
                  <a:cubicBezTo>
                    <a:pt x="1257585" y="69056"/>
                    <a:pt x="1261871" y="72866"/>
                    <a:pt x="1262919" y="73533"/>
                  </a:cubicBezTo>
                  <a:cubicBezTo>
                    <a:pt x="1263967" y="74200"/>
                    <a:pt x="1267110" y="76486"/>
                    <a:pt x="1267205" y="77533"/>
                  </a:cubicBezTo>
                  <a:cubicBezTo>
                    <a:pt x="1267301" y="78581"/>
                    <a:pt x="1271777" y="80581"/>
                    <a:pt x="1278159" y="79820"/>
                  </a:cubicBezTo>
                  <a:lnTo>
                    <a:pt x="1276349" y="77343"/>
                  </a:lnTo>
                  <a:cubicBezTo>
                    <a:pt x="1274159" y="74390"/>
                    <a:pt x="1274444" y="71628"/>
                    <a:pt x="1273873" y="68675"/>
                  </a:cubicBezTo>
                  <a:close/>
                  <a:moveTo>
                    <a:pt x="969168" y="68104"/>
                  </a:moveTo>
                  <a:cubicBezTo>
                    <a:pt x="967168" y="67151"/>
                    <a:pt x="959072" y="71056"/>
                    <a:pt x="960024" y="72104"/>
                  </a:cubicBezTo>
                  <a:cubicBezTo>
                    <a:pt x="961072" y="73152"/>
                    <a:pt x="963262" y="73438"/>
                    <a:pt x="965072" y="72771"/>
                  </a:cubicBezTo>
                  <a:cubicBezTo>
                    <a:pt x="966787" y="72009"/>
                    <a:pt x="971073" y="68961"/>
                    <a:pt x="969168" y="68104"/>
                  </a:cubicBezTo>
                  <a:close/>
                  <a:moveTo>
                    <a:pt x="670750" y="67723"/>
                  </a:moveTo>
                  <a:lnTo>
                    <a:pt x="671131" y="71723"/>
                  </a:lnTo>
                  <a:cubicBezTo>
                    <a:pt x="671226" y="72771"/>
                    <a:pt x="673226" y="73914"/>
                    <a:pt x="673131" y="74866"/>
                  </a:cubicBezTo>
                  <a:lnTo>
                    <a:pt x="672845" y="76200"/>
                  </a:lnTo>
                  <a:cubicBezTo>
                    <a:pt x="671512" y="77819"/>
                    <a:pt x="675227" y="79915"/>
                    <a:pt x="681227" y="80963"/>
                  </a:cubicBezTo>
                  <a:lnTo>
                    <a:pt x="683894" y="76009"/>
                  </a:lnTo>
                  <a:lnTo>
                    <a:pt x="684561" y="74676"/>
                  </a:lnTo>
                  <a:cubicBezTo>
                    <a:pt x="685799" y="72580"/>
                    <a:pt x="685514" y="71152"/>
                    <a:pt x="684085" y="71628"/>
                  </a:cubicBezTo>
                  <a:cubicBezTo>
                    <a:pt x="682656" y="72104"/>
                    <a:pt x="679037" y="72390"/>
                    <a:pt x="678846" y="71342"/>
                  </a:cubicBezTo>
                  <a:cubicBezTo>
                    <a:pt x="678656" y="70295"/>
                    <a:pt x="674750" y="67056"/>
                    <a:pt x="670750" y="67723"/>
                  </a:cubicBezTo>
                  <a:close/>
                  <a:moveTo>
                    <a:pt x="1163192" y="67628"/>
                  </a:moveTo>
                  <a:cubicBezTo>
                    <a:pt x="1161764" y="65818"/>
                    <a:pt x="1160621" y="67342"/>
                    <a:pt x="1160525" y="70866"/>
                  </a:cubicBezTo>
                  <a:lnTo>
                    <a:pt x="1160716" y="73533"/>
                  </a:lnTo>
                  <a:cubicBezTo>
                    <a:pt x="1160811" y="74295"/>
                    <a:pt x="1162526" y="75533"/>
                    <a:pt x="1162621" y="75533"/>
                  </a:cubicBezTo>
                  <a:lnTo>
                    <a:pt x="1166717" y="73247"/>
                  </a:lnTo>
                  <a:cubicBezTo>
                    <a:pt x="1171765" y="71533"/>
                    <a:pt x="1164621" y="69342"/>
                    <a:pt x="1163192" y="67628"/>
                  </a:cubicBezTo>
                  <a:close/>
                  <a:moveTo>
                    <a:pt x="633221" y="67246"/>
                  </a:moveTo>
                  <a:cubicBezTo>
                    <a:pt x="631602" y="66580"/>
                    <a:pt x="630840" y="68675"/>
                    <a:pt x="631602" y="71914"/>
                  </a:cubicBezTo>
                  <a:lnTo>
                    <a:pt x="632269" y="74200"/>
                  </a:lnTo>
                  <a:lnTo>
                    <a:pt x="632459" y="74771"/>
                  </a:lnTo>
                  <a:cubicBezTo>
                    <a:pt x="633126" y="75247"/>
                    <a:pt x="638746" y="74771"/>
                    <a:pt x="644842" y="73723"/>
                  </a:cubicBezTo>
                  <a:lnTo>
                    <a:pt x="644937" y="72009"/>
                  </a:lnTo>
                  <a:lnTo>
                    <a:pt x="645223" y="67628"/>
                  </a:lnTo>
                  <a:cubicBezTo>
                    <a:pt x="641699" y="68580"/>
                    <a:pt x="634936" y="67913"/>
                    <a:pt x="633221" y="67246"/>
                  </a:cubicBezTo>
                  <a:close/>
                  <a:moveTo>
                    <a:pt x="1108995" y="66865"/>
                  </a:moveTo>
                  <a:cubicBezTo>
                    <a:pt x="1108805" y="65532"/>
                    <a:pt x="1106709" y="66199"/>
                    <a:pt x="1104423" y="68294"/>
                  </a:cubicBezTo>
                  <a:lnTo>
                    <a:pt x="1102423" y="69628"/>
                  </a:lnTo>
                  <a:lnTo>
                    <a:pt x="1097851" y="72580"/>
                  </a:lnTo>
                  <a:cubicBezTo>
                    <a:pt x="1099946" y="76105"/>
                    <a:pt x="1102232" y="79534"/>
                    <a:pt x="1102804" y="80200"/>
                  </a:cubicBezTo>
                  <a:cubicBezTo>
                    <a:pt x="1103375" y="80867"/>
                    <a:pt x="1106519" y="82105"/>
                    <a:pt x="1107852" y="82487"/>
                  </a:cubicBezTo>
                  <a:cubicBezTo>
                    <a:pt x="1109186" y="82772"/>
                    <a:pt x="1107852" y="79057"/>
                    <a:pt x="1107852" y="78200"/>
                  </a:cubicBezTo>
                  <a:lnTo>
                    <a:pt x="1108328" y="77914"/>
                  </a:lnTo>
                  <a:lnTo>
                    <a:pt x="1111186" y="76200"/>
                  </a:lnTo>
                  <a:cubicBezTo>
                    <a:pt x="1115186" y="74009"/>
                    <a:pt x="1116996" y="72104"/>
                    <a:pt x="1115186" y="71914"/>
                  </a:cubicBezTo>
                  <a:cubicBezTo>
                    <a:pt x="1113472" y="71533"/>
                    <a:pt x="1109186" y="68199"/>
                    <a:pt x="1108995" y="66865"/>
                  </a:cubicBezTo>
                  <a:close/>
                  <a:moveTo>
                    <a:pt x="591407" y="66675"/>
                  </a:moveTo>
                  <a:lnTo>
                    <a:pt x="590644" y="67342"/>
                  </a:lnTo>
                  <a:lnTo>
                    <a:pt x="586168" y="71152"/>
                  </a:lnTo>
                  <a:cubicBezTo>
                    <a:pt x="579881" y="71342"/>
                    <a:pt x="574452" y="72104"/>
                    <a:pt x="574166" y="72771"/>
                  </a:cubicBezTo>
                  <a:cubicBezTo>
                    <a:pt x="573881" y="73438"/>
                    <a:pt x="575024" y="75629"/>
                    <a:pt x="577595" y="75629"/>
                  </a:cubicBezTo>
                  <a:lnTo>
                    <a:pt x="579310" y="75629"/>
                  </a:lnTo>
                  <a:cubicBezTo>
                    <a:pt x="581405" y="75629"/>
                    <a:pt x="583596" y="75533"/>
                    <a:pt x="585692" y="75629"/>
                  </a:cubicBezTo>
                  <a:cubicBezTo>
                    <a:pt x="592168" y="76105"/>
                    <a:pt x="592168" y="76105"/>
                    <a:pt x="593693" y="71723"/>
                  </a:cubicBezTo>
                  <a:lnTo>
                    <a:pt x="594074" y="70580"/>
                  </a:lnTo>
                  <a:cubicBezTo>
                    <a:pt x="595312" y="68771"/>
                    <a:pt x="594074" y="67056"/>
                    <a:pt x="591407" y="66675"/>
                  </a:cubicBezTo>
                  <a:close/>
                  <a:moveTo>
                    <a:pt x="534352" y="66484"/>
                  </a:moveTo>
                  <a:cubicBezTo>
                    <a:pt x="529113" y="67151"/>
                    <a:pt x="526065" y="71628"/>
                    <a:pt x="526637" y="73152"/>
                  </a:cubicBezTo>
                  <a:cubicBezTo>
                    <a:pt x="527113" y="74676"/>
                    <a:pt x="529970" y="73438"/>
                    <a:pt x="532923" y="70485"/>
                  </a:cubicBezTo>
                  <a:lnTo>
                    <a:pt x="537686" y="71438"/>
                  </a:lnTo>
                  <a:cubicBezTo>
                    <a:pt x="538067" y="71533"/>
                    <a:pt x="539400" y="70009"/>
                    <a:pt x="539400" y="69342"/>
                  </a:cubicBezTo>
                  <a:cubicBezTo>
                    <a:pt x="539400" y="68675"/>
                    <a:pt x="538257" y="67723"/>
                    <a:pt x="537304" y="67437"/>
                  </a:cubicBezTo>
                  <a:close/>
                  <a:moveTo>
                    <a:pt x="2456783" y="66294"/>
                  </a:moveTo>
                  <a:cubicBezTo>
                    <a:pt x="2457259" y="69056"/>
                    <a:pt x="2450115" y="72390"/>
                    <a:pt x="2450115" y="73057"/>
                  </a:cubicBezTo>
                  <a:lnTo>
                    <a:pt x="2450496" y="73247"/>
                  </a:lnTo>
                  <a:lnTo>
                    <a:pt x="2454211" y="75533"/>
                  </a:lnTo>
                  <a:cubicBezTo>
                    <a:pt x="2451734" y="77629"/>
                    <a:pt x="2451163" y="79343"/>
                    <a:pt x="2452973" y="79343"/>
                  </a:cubicBezTo>
                  <a:cubicBezTo>
                    <a:pt x="2454878" y="79438"/>
                    <a:pt x="2457640" y="71056"/>
                    <a:pt x="2457068" y="67532"/>
                  </a:cubicBezTo>
                  <a:cubicBezTo>
                    <a:pt x="2456497" y="64103"/>
                    <a:pt x="2456402" y="63532"/>
                    <a:pt x="2456783" y="66294"/>
                  </a:cubicBezTo>
                  <a:close/>
                  <a:moveTo>
                    <a:pt x="1678400" y="66104"/>
                  </a:moveTo>
                  <a:cubicBezTo>
                    <a:pt x="1675828" y="65151"/>
                    <a:pt x="1669827" y="65151"/>
                    <a:pt x="1672970" y="68008"/>
                  </a:cubicBezTo>
                  <a:cubicBezTo>
                    <a:pt x="1676114" y="70866"/>
                    <a:pt x="1689734" y="72009"/>
                    <a:pt x="1690687" y="72676"/>
                  </a:cubicBezTo>
                  <a:cubicBezTo>
                    <a:pt x="1691639" y="73438"/>
                    <a:pt x="1692592" y="73819"/>
                    <a:pt x="1692878" y="73628"/>
                  </a:cubicBezTo>
                  <a:cubicBezTo>
                    <a:pt x="1693163" y="73438"/>
                    <a:pt x="1693259" y="72009"/>
                    <a:pt x="1692687" y="70961"/>
                  </a:cubicBezTo>
                  <a:cubicBezTo>
                    <a:pt x="1692115" y="69913"/>
                    <a:pt x="1689448" y="67913"/>
                    <a:pt x="1688210" y="68771"/>
                  </a:cubicBezTo>
                  <a:cubicBezTo>
                    <a:pt x="1686972" y="69628"/>
                    <a:pt x="1681067" y="67056"/>
                    <a:pt x="1678400" y="66104"/>
                  </a:cubicBezTo>
                  <a:close/>
                  <a:moveTo>
                    <a:pt x="1571243" y="66008"/>
                  </a:moveTo>
                  <a:cubicBezTo>
                    <a:pt x="1570196" y="65818"/>
                    <a:pt x="1566195" y="66484"/>
                    <a:pt x="1564385" y="66865"/>
                  </a:cubicBezTo>
                  <a:cubicBezTo>
                    <a:pt x="1562576" y="67246"/>
                    <a:pt x="1560575" y="73247"/>
                    <a:pt x="1561909" y="74771"/>
                  </a:cubicBezTo>
                  <a:cubicBezTo>
                    <a:pt x="1563242" y="76295"/>
                    <a:pt x="1566671" y="76009"/>
                    <a:pt x="1569624" y="74200"/>
                  </a:cubicBezTo>
                  <a:lnTo>
                    <a:pt x="1571243" y="71818"/>
                  </a:lnTo>
                  <a:lnTo>
                    <a:pt x="1572386" y="70199"/>
                  </a:lnTo>
                  <a:cubicBezTo>
                    <a:pt x="1572767" y="68008"/>
                    <a:pt x="1572291" y="66104"/>
                    <a:pt x="1571243" y="66008"/>
                  </a:cubicBezTo>
                  <a:close/>
                  <a:moveTo>
                    <a:pt x="1253108" y="65913"/>
                  </a:moveTo>
                  <a:cubicBezTo>
                    <a:pt x="1251775" y="65151"/>
                    <a:pt x="1248822" y="66294"/>
                    <a:pt x="1246631" y="68485"/>
                  </a:cubicBezTo>
                  <a:cubicBezTo>
                    <a:pt x="1244440" y="70675"/>
                    <a:pt x="1236249" y="67246"/>
                    <a:pt x="1235773" y="67151"/>
                  </a:cubicBezTo>
                  <a:lnTo>
                    <a:pt x="1235487" y="67342"/>
                  </a:lnTo>
                  <a:cubicBezTo>
                    <a:pt x="1234535" y="67818"/>
                    <a:pt x="1233201" y="68294"/>
                    <a:pt x="1233011" y="68961"/>
                  </a:cubicBezTo>
                  <a:cubicBezTo>
                    <a:pt x="1232820" y="69723"/>
                    <a:pt x="1233773" y="71342"/>
                    <a:pt x="1234344" y="71342"/>
                  </a:cubicBezTo>
                  <a:lnTo>
                    <a:pt x="1237964" y="71723"/>
                  </a:lnTo>
                  <a:cubicBezTo>
                    <a:pt x="1241869" y="72580"/>
                    <a:pt x="1247965" y="72676"/>
                    <a:pt x="1251680" y="72104"/>
                  </a:cubicBezTo>
                  <a:lnTo>
                    <a:pt x="1255109" y="71152"/>
                  </a:lnTo>
                  <a:lnTo>
                    <a:pt x="1255585" y="71056"/>
                  </a:lnTo>
                  <a:cubicBezTo>
                    <a:pt x="1256252" y="69342"/>
                    <a:pt x="1254442" y="66580"/>
                    <a:pt x="1253108" y="65913"/>
                  </a:cubicBezTo>
                  <a:close/>
                  <a:moveTo>
                    <a:pt x="1138332" y="65818"/>
                  </a:moveTo>
                  <a:cubicBezTo>
                    <a:pt x="1135284" y="65722"/>
                    <a:pt x="1132808" y="67151"/>
                    <a:pt x="1132808" y="68961"/>
                  </a:cubicBezTo>
                  <a:cubicBezTo>
                    <a:pt x="1132808" y="70771"/>
                    <a:pt x="1135284" y="75152"/>
                    <a:pt x="1138332" y="74771"/>
                  </a:cubicBezTo>
                  <a:cubicBezTo>
                    <a:pt x="1141380" y="74390"/>
                    <a:pt x="1141380" y="65913"/>
                    <a:pt x="1138332" y="65818"/>
                  </a:cubicBezTo>
                  <a:close/>
                  <a:moveTo>
                    <a:pt x="1792604" y="65246"/>
                  </a:moveTo>
                  <a:cubicBezTo>
                    <a:pt x="1792509" y="65151"/>
                    <a:pt x="1789556" y="65913"/>
                    <a:pt x="1789556" y="66199"/>
                  </a:cubicBezTo>
                  <a:lnTo>
                    <a:pt x="1789937" y="69247"/>
                  </a:lnTo>
                  <a:cubicBezTo>
                    <a:pt x="1787461" y="69247"/>
                    <a:pt x="1778412" y="67532"/>
                    <a:pt x="1776031" y="68389"/>
                  </a:cubicBezTo>
                  <a:cubicBezTo>
                    <a:pt x="1773650" y="69247"/>
                    <a:pt x="1772221" y="71056"/>
                    <a:pt x="1772792" y="72485"/>
                  </a:cubicBezTo>
                  <a:cubicBezTo>
                    <a:pt x="1773364" y="73914"/>
                    <a:pt x="1776793" y="75438"/>
                    <a:pt x="1778317" y="75343"/>
                  </a:cubicBezTo>
                  <a:cubicBezTo>
                    <a:pt x="1779841" y="75247"/>
                    <a:pt x="1784222" y="74676"/>
                    <a:pt x="1784508" y="74295"/>
                  </a:cubicBezTo>
                  <a:lnTo>
                    <a:pt x="1784889" y="74200"/>
                  </a:lnTo>
                  <a:lnTo>
                    <a:pt x="1788318" y="73342"/>
                  </a:lnTo>
                  <a:cubicBezTo>
                    <a:pt x="1791747" y="76200"/>
                    <a:pt x="1794605" y="79438"/>
                    <a:pt x="1794605" y="80486"/>
                  </a:cubicBezTo>
                  <a:cubicBezTo>
                    <a:pt x="1794605" y="81534"/>
                    <a:pt x="1798319" y="80963"/>
                    <a:pt x="1799177" y="79915"/>
                  </a:cubicBezTo>
                  <a:lnTo>
                    <a:pt x="1799843" y="78867"/>
                  </a:lnTo>
                  <a:cubicBezTo>
                    <a:pt x="1800510" y="77819"/>
                    <a:pt x="1801177" y="75819"/>
                    <a:pt x="1801748" y="75819"/>
                  </a:cubicBezTo>
                  <a:cubicBezTo>
                    <a:pt x="1803844" y="75914"/>
                    <a:pt x="1807082" y="74295"/>
                    <a:pt x="1807654" y="77724"/>
                  </a:cubicBezTo>
                  <a:cubicBezTo>
                    <a:pt x="1807749" y="78486"/>
                    <a:pt x="1808797" y="79248"/>
                    <a:pt x="1809654" y="79724"/>
                  </a:cubicBezTo>
                  <a:cubicBezTo>
                    <a:pt x="1810130" y="80010"/>
                    <a:pt x="1811369" y="79724"/>
                    <a:pt x="1811845" y="79343"/>
                  </a:cubicBezTo>
                  <a:cubicBezTo>
                    <a:pt x="1812321" y="78962"/>
                    <a:pt x="1812893" y="77819"/>
                    <a:pt x="1812607" y="77629"/>
                  </a:cubicBezTo>
                  <a:cubicBezTo>
                    <a:pt x="1808797" y="74486"/>
                    <a:pt x="1808321" y="70009"/>
                    <a:pt x="1805273" y="66580"/>
                  </a:cubicBezTo>
                  <a:cubicBezTo>
                    <a:pt x="1801748" y="62579"/>
                    <a:pt x="1796129" y="70580"/>
                    <a:pt x="1792604" y="65246"/>
                  </a:cubicBezTo>
                  <a:close/>
                  <a:moveTo>
                    <a:pt x="1200245" y="64770"/>
                  </a:moveTo>
                  <a:cubicBezTo>
                    <a:pt x="1195006" y="64579"/>
                    <a:pt x="1181766" y="64579"/>
                    <a:pt x="1181766" y="65532"/>
                  </a:cubicBezTo>
                  <a:cubicBezTo>
                    <a:pt x="1181576" y="66389"/>
                    <a:pt x="1189005" y="69151"/>
                    <a:pt x="1192053" y="69151"/>
                  </a:cubicBezTo>
                  <a:cubicBezTo>
                    <a:pt x="1195101" y="69151"/>
                    <a:pt x="1196816" y="71342"/>
                    <a:pt x="1195768" y="74009"/>
                  </a:cubicBezTo>
                  <a:lnTo>
                    <a:pt x="1195292" y="75914"/>
                  </a:lnTo>
                  <a:lnTo>
                    <a:pt x="1195196" y="76486"/>
                  </a:lnTo>
                  <a:cubicBezTo>
                    <a:pt x="1195673" y="77248"/>
                    <a:pt x="1197482" y="77533"/>
                    <a:pt x="1199197" y="77153"/>
                  </a:cubicBezTo>
                  <a:lnTo>
                    <a:pt x="1199292" y="76676"/>
                  </a:lnTo>
                  <a:lnTo>
                    <a:pt x="1199578" y="74390"/>
                  </a:lnTo>
                  <a:cubicBezTo>
                    <a:pt x="1199483" y="72104"/>
                    <a:pt x="1200911" y="70485"/>
                    <a:pt x="1202816" y="70675"/>
                  </a:cubicBezTo>
                  <a:cubicBezTo>
                    <a:pt x="1204626" y="70866"/>
                    <a:pt x="1209103" y="69913"/>
                    <a:pt x="1209293" y="68961"/>
                  </a:cubicBezTo>
                  <a:cubicBezTo>
                    <a:pt x="1209389" y="68008"/>
                    <a:pt x="1205483" y="64961"/>
                    <a:pt x="1200245" y="64770"/>
                  </a:cubicBezTo>
                  <a:close/>
                  <a:moveTo>
                    <a:pt x="1299400" y="64675"/>
                  </a:moveTo>
                  <a:cubicBezTo>
                    <a:pt x="1298352" y="66008"/>
                    <a:pt x="1293113" y="67056"/>
                    <a:pt x="1292065" y="66199"/>
                  </a:cubicBezTo>
                  <a:cubicBezTo>
                    <a:pt x="1291018" y="65341"/>
                    <a:pt x="1290351" y="66580"/>
                    <a:pt x="1290637" y="68961"/>
                  </a:cubicBezTo>
                  <a:cubicBezTo>
                    <a:pt x="1290923" y="71342"/>
                    <a:pt x="1299876" y="73152"/>
                    <a:pt x="1304639" y="72580"/>
                  </a:cubicBezTo>
                  <a:lnTo>
                    <a:pt x="1304734" y="69818"/>
                  </a:lnTo>
                  <a:lnTo>
                    <a:pt x="1304829" y="67628"/>
                  </a:lnTo>
                  <a:cubicBezTo>
                    <a:pt x="1303019" y="64484"/>
                    <a:pt x="1300638" y="63151"/>
                    <a:pt x="1299400" y="64675"/>
                  </a:cubicBezTo>
                  <a:close/>
                  <a:moveTo>
                    <a:pt x="2110454" y="64579"/>
                  </a:moveTo>
                  <a:cubicBezTo>
                    <a:pt x="2114264" y="64865"/>
                    <a:pt x="2117407" y="66675"/>
                    <a:pt x="2117407" y="68579"/>
                  </a:cubicBezTo>
                  <a:cubicBezTo>
                    <a:pt x="2117407" y="70484"/>
                    <a:pt x="2117693" y="75247"/>
                    <a:pt x="2117978" y="75342"/>
                  </a:cubicBezTo>
                  <a:cubicBezTo>
                    <a:pt x="2118264" y="75437"/>
                    <a:pt x="2121503" y="73437"/>
                    <a:pt x="2124646" y="70675"/>
                  </a:cubicBezTo>
                  <a:lnTo>
                    <a:pt x="2126932" y="74866"/>
                  </a:lnTo>
                  <a:cubicBezTo>
                    <a:pt x="2128361" y="77438"/>
                    <a:pt x="2124741" y="79438"/>
                    <a:pt x="2121026" y="79914"/>
                  </a:cubicBezTo>
                  <a:lnTo>
                    <a:pt x="2119979" y="80105"/>
                  </a:lnTo>
                  <a:cubicBezTo>
                    <a:pt x="2119026" y="81057"/>
                    <a:pt x="2117216" y="80295"/>
                    <a:pt x="2116073" y="78485"/>
                  </a:cubicBezTo>
                  <a:lnTo>
                    <a:pt x="2114549" y="77152"/>
                  </a:lnTo>
                  <a:lnTo>
                    <a:pt x="2113597" y="76390"/>
                  </a:lnTo>
                  <a:cubicBezTo>
                    <a:pt x="2111787" y="76200"/>
                    <a:pt x="2108549" y="76295"/>
                    <a:pt x="2106358" y="76580"/>
                  </a:cubicBezTo>
                  <a:cubicBezTo>
                    <a:pt x="2104262" y="76866"/>
                    <a:pt x="2103119" y="70484"/>
                    <a:pt x="2105501" y="71151"/>
                  </a:cubicBezTo>
                  <a:lnTo>
                    <a:pt x="2107406" y="71627"/>
                  </a:lnTo>
                  <a:lnTo>
                    <a:pt x="2109501" y="72199"/>
                  </a:lnTo>
                  <a:cubicBezTo>
                    <a:pt x="2112549" y="72961"/>
                    <a:pt x="2114073" y="72008"/>
                    <a:pt x="2112835" y="70294"/>
                  </a:cubicBezTo>
                  <a:lnTo>
                    <a:pt x="2112168" y="68960"/>
                  </a:lnTo>
                  <a:close/>
                  <a:moveTo>
                    <a:pt x="1221866" y="64484"/>
                  </a:moveTo>
                  <a:cubicBezTo>
                    <a:pt x="1221200" y="64008"/>
                    <a:pt x="1218628" y="64389"/>
                    <a:pt x="1216247" y="65246"/>
                  </a:cubicBezTo>
                  <a:lnTo>
                    <a:pt x="1215294" y="66580"/>
                  </a:lnTo>
                  <a:cubicBezTo>
                    <a:pt x="1214723" y="67437"/>
                    <a:pt x="1217104" y="69437"/>
                    <a:pt x="1216723" y="70675"/>
                  </a:cubicBezTo>
                  <a:cubicBezTo>
                    <a:pt x="1216247" y="72199"/>
                    <a:pt x="1211008" y="70675"/>
                    <a:pt x="1212341" y="74104"/>
                  </a:cubicBezTo>
                  <a:lnTo>
                    <a:pt x="1212627" y="74866"/>
                  </a:lnTo>
                  <a:cubicBezTo>
                    <a:pt x="1214627" y="75247"/>
                    <a:pt x="1224533" y="72104"/>
                    <a:pt x="1227010" y="69437"/>
                  </a:cubicBezTo>
                  <a:cubicBezTo>
                    <a:pt x="1229486" y="66865"/>
                    <a:pt x="1228534" y="65818"/>
                    <a:pt x="1224819" y="67342"/>
                  </a:cubicBezTo>
                  <a:lnTo>
                    <a:pt x="1222438" y="65056"/>
                  </a:lnTo>
                  <a:close/>
                  <a:moveTo>
                    <a:pt x="449389" y="63437"/>
                  </a:moveTo>
                  <a:cubicBezTo>
                    <a:pt x="446531" y="63437"/>
                    <a:pt x="439388" y="64008"/>
                    <a:pt x="439768" y="64579"/>
                  </a:cubicBezTo>
                  <a:cubicBezTo>
                    <a:pt x="440054" y="65246"/>
                    <a:pt x="437768" y="66389"/>
                    <a:pt x="436435" y="66199"/>
                  </a:cubicBezTo>
                  <a:cubicBezTo>
                    <a:pt x="435196" y="66008"/>
                    <a:pt x="433482" y="67246"/>
                    <a:pt x="432625" y="68961"/>
                  </a:cubicBezTo>
                  <a:cubicBezTo>
                    <a:pt x="431768" y="70580"/>
                    <a:pt x="438721" y="71533"/>
                    <a:pt x="439197" y="71628"/>
                  </a:cubicBezTo>
                  <a:cubicBezTo>
                    <a:pt x="439673" y="71723"/>
                    <a:pt x="444626" y="71628"/>
                    <a:pt x="449389" y="71247"/>
                  </a:cubicBezTo>
                  <a:lnTo>
                    <a:pt x="449008" y="68961"/>
                  </a:lnTo>
                  <a:lnTo>
                    <a:pt x="448341" y="65246"/>
                  </a:lnTo>
                  <a:cubicBezTo>
                    <a:pt x="451770" y="64294"/>
                    <a:pt x="452151" y="63437"/>
                    <a:pt x="449389" y="63437"/>
                  </a:cubicBezTo>
                  <a:close/>
                  <a:moveTo>
                    <a:pt x="1733549" y="63151"/>
                  </a:moveTo>
                  <a:cubicBezTo>
                    <a:pt x="1732121" y="63246"/>
                    <a:pt x="1730787" y="64389"/>
                    <a:pt x="1729358" y="64865"/>
                  </a:cubicBezTo>
                  <a:cubicBezTo>
                    <a:pt x="1727930" y="65341"/>
                    <a:pt x="1726882" y="61150"/>
                    <a:pt x="1725358" y="64484"/>
                  </a:cubicBezTo>
                  <a:cubicBezTo>
                    <a:pt x="1724786" y="65722"/>
                    <a:pt x="1725548" y="67246"/>
                    <a:pt x="1725167" y="68580"/>
                  </a:cubicBezTo>
                  <a:lnTo>
                    <a:pt x="1724786" y="70199"/>
                  </a:lnTo>
                  <a:cubicBezTo>
                    <a:pt x="1723643" y="72199"/>
                    <a:pt x="1724786" y="73057"/>
                    <a:pt x="1727358" y="72104"/>
                  </a:cubicBezTo>
                  <a:cubicBezTo>
                    <a:pt x="1729835" y="71152"/>
                    <a:pt x="1736788" y="66865"/>
                    <a:pt x="1738883" y="66104"/>
                  </a:cubicBezTo>
                  <a:lnTo>
                    <a:pt x="1737931" y="64198"/>
                  </a:lnTo>
                  <a:cubicBezTo>
                    <a:pt x="1737550" y="63437"/>
                    <a:pt x="1734978" y="63055"/>
                    <a:pt x="1733549" y="63151"/>
                  </a:cubicBezTo>
                  <a:close/>
                  <a:moveTo>
                    <a:pt x="1648205" y="63151"/>
                  </a:moveTo>
                  <a:cubicBezTo>
                    <a:pt x="1645919" y="63246"/>
                    <a:pt x="1640014" y="65532"/>
                    <a:pt x="1642967" y="67913"/>
                  </a:cubicBezTo>
                  <a:lnTo>
                    <a:pt x="1644967" y="69342"/>
                  </a:lnTo>
                  <a:cubicBezTo>
                    <a:pt x="1645538" y="69723"/>
                    <a:pt x="1647062" y="69723"/>
                    <a:pt x="1647062" y="69913"/>
                  </a:cubicBezTo>
                  <a:lnTo>
                    <a:pt x="1647062" y="71152"/>
                  </a:lnTo>
                  <a:cubicBezTo>
                    <a:pt x="1646777" y="72485"/>
                    <a:pt x="1648586" y="73152"/>
                    <a:pt x="1651158" y="72580"/>
                  </a:cubicBezTo>
                  <a:lnTo>
                    <a:pt x="1653444" y="72104"/>
                  </a:lnTo>
                  <a:cubicBezTo>
                    <a:pt x="1654587" y="71818"/>
                    <a:pt x="1656302" y="71914"/>
                    <a:pt x="1656778" y="71342"/>
                  </a:cubicBezTo>
                  <a:lnTo>
                    <a:pt x="1657444" y="70390"/>
                  </a:lnTo>
                  <a:cubicBezTo>
                    <a:pt x="1657540" y="68961"/>
                    <a:pt x="1655635" y="68389"/>
                    <a:pt x="1654873" y="68675"/>
                  </a:cubicBezTo>
                  <a:cubicBezTo>
                    <a:pt x="1654111" y="68961"/>
                    <a:pt x="1653349" y="68294"/>
                    <a:pt x="1653158" y="67246"/>
                  </a:cubicBezTo>
                  <a:cubicBezTo>
                    <a:pt x="1652968" y="66199"/>
                    <a:pt x="1650586" y="63055"/>
                    <a:pt x="1648205" y="63151"/>
                  </a:cubicBezTo>
                  <a:close/>
                  <a:moveTo>
                    <a:pt x="1096136" y="62865"/>
                  </a:moveTo>
                  <a:cubicBezTo>
                    <a:pt x="1094898" y="62389"/>
                    <a:pt x="1092041" y="62484"/>
                    <a:pt x="1092517" y="64103"/>
                  </a:cubicBezTo>
                  <a:cubicBezTo>
                    <a:pt x="1093088" y="65818"/>
                    <a:pt x="1086516" y="66199"/>
                    <a:pt x="1085849" y="65056"/>
                  </a:cubicBezTo>
                  <a:cubicBezTo>
                    <a:pt x="1085087" y="64008"/>
                    <a:pt x="1083563" y="64008"/>
                    <a:pt x="1082420" y="65151"/>
                  </a:cubicBezTo>
                  <a:cubicBezTo>
                    <a:pt x="1081277" y="66199"/>
                    <a:pt x="1086897" y="70390"/>
                    <a:pt x="1087564" y="71533"/>
                  </a:cubicBezTo>
                  <a:lnTo>
                    <a:pt x="1088516" y="72295"/>
                  </a:lnTo>
                  <a:cubicBezTo>
                    <a:pt x="1089278" y="72962"/>
                    <a:pt x="1090612" y="73533"/>
                    <a:pt x="1091564" y="73342"/>
                  </a:cubicBezTo>
                  <a:cubicBezTo>
                    <a:pt x="1092326" y="73247"/>
                    <a:pt x="1093660" y="71914"/>
                    <a:pt x="1093469" y="71342"/>
                  </a:cubicBezTo>
                  <a:lnTo>
                    <a:pt x="1092231" y="67437"/>
                  </a:lnTo>
                  <a:cubicBezTo>
                    <a:pt x="1095660" y="65437"/>
                    <a:pt x="1097470" y="63341"/>
                    <a:pt x="1096136" y="62865"/>
                  </a:cubicBezTo>
                  <a:close/>
                  <a:moveTo>
                    <a:pt x="1814321" y="62198"/>
                  </a:moveTo>
                  <a:cubicBezTo>
                    <a:pt x="1813559" y="61341"/>
                    <a:pt x="1810988" y="67342"/>
                    <a:pt x="1813464" y="69532"/>
                  </a:cubicBezTo>
                  <a:cubicBezTo>
                    <a:pt x="1815940" y="71723"/>
                    <a:pt x="1818417" y="74771"/>
                    <a:pt x="1818893" y="76295"/>
                  </a:cubicBezTo>
                  <a:cubicBezTo>
                    <a:pt x="1819369" y="77819"/>
                    <a:pt x="1825370" y="80010"/>
                    <a:pt x="1827085" y="80391"/>
                  </a:cubicBezTo>
                  <a:lnTo>
                    <a:pt x="1831371" y="85249"/>
                  </a:lnTo>
                  <a:cubicBezTo>
                    <a:pt x="1831847" y="85820"/>
                    <a:pt x="1834229" y="86296"/>
                    <a:pt x="1834610" y="86011"/>
                  </a:cubicBezTo>
                  <a:cubicBezTo>
                    <a:pt x="1836229" y="84582"/>
                    <a:pt x="1838324" y="82963"/>
                    <a:pt x="1838515" y="81248"/>
                  </a:cubicBezTo>
                  <a:lnTo>
                    <a:pt x="1839086" y="76581"/>
                  </a:lnTo>
                  <a:cubicBezTo>
                    <a:pt x="1838896" y="70771"/>
                    <a:pt x="1837086" y="66484"/>
                    <a:pt x="1834990" y="67151"/>
                  </a:cubicBezTo>
                  <a:cubicBezTo>
                    <a:pt x="1832990" y="67818"/>
                    <a:pt x="1828418" y="68389"/>
                    <a:pt x="1828418" y="67246"/>
                  </a:cubicBezTo>
                  <a:cubicBezTo>
                    <a:pt x="1828418" y="66199"/>
                    <a:pt x="1826418" y="63627"/>
                    <a:pt x="1823942" y="64675"/>
                  </a:cubicBezTo>
                  <a:cubicBezTo>
                    <a:pt x="1821465" y="65627"/>
                    <a:pt x="1814988" y="63055"/>
                    <a:pt x="1814321" y="62198"/>
                  </a:cubicBezTo>
                  <a:close/>
                  <a:moveTo>
                    <a:pt x="1855469" y="61817"/>
                  </a:moveTo>
                  <a:cubicBezTo>
                    <a:pt x="1853755" y="61436"/>
                    <a:pt x="1852136" y="67056"/>
                    <a:pt x="1852802" y="69532"/>
                  </a:cubicBezTo>
                  <a:lnTo>
                    <a:pt x="1854993" y="71247"/>
                  </a:lnTo>
                  <a:cubicBezTo>
                    <a:pt x="1855755" y="71914"/>
                    <a:pt x="1856136" y="72962"/>
                    <a:pt x="1856612" y="73819"/>
                  </a:cubicBezTo>
                  <a:lnTo>
                    <a:pt x="1858898" y="77724"/>
                  </a:lnTo>
                  <a:cubicBezTo>
                    <a:pt x="1861184" y="75438"/>
                    <a:pt x="1863565" y="74390"/>
                    <a:pt x="1864232" y="75438"/>
                  </a:cubicBezTo>
                  <a:cubicBezTo>
                    <a:pt x="1864899" y="76486"/>
                    <a:pt x="1861756" y="80010"/>
                    <a:pt x="1859946" y="80010"/>
                  </a:cubicBezTo>
                  <a:cubicBezTo>
                    <a:pt x="1858232" y="80010"/>
                    <a:pt x="1856803" y="80200"/>
                    <a:pt x="1856707" y="80486"/>
                  </a:cubicBezTo>
                  <a:cubicBezTo>
                    <a:pt x="1856707" y="80772"/>
                    <a:pt x="1857851" y="81534"/>
                    <a:pt x="1859375" y="81534"/>
                  </a:cubicBezTo>
                  <a:cubicBezTo>
                    <a:pt x="1860898" y="81629"/>
                    <a:pt x="1867280" y="82296"/>
                    <a:pt x="1870328" y="82772"/>
                  </a:cubicBezTo>
                  <a:lnTo>
                    <a:pt x="1869471" y="78296"/>
                  </a:lnTo>
                  <a:cubicBezTo>
                    <a:pt x="1868900" y="75247"/>
                    <a:pt x="1868995" y="72390"/>
                    <a:pt x="1874615" y="73438"/>
                  </a:cubicBezTo>
                  <a:lnTo>
                    <a:pt x="1875281" y="73533"/>
                  </a:lnTo>
                  <a:cubicBezTo>
                    <a:pt x="1876043" y="73152"/>
                    <a:pt x="1878044" y="72199"/>
                    <a:pt x="1879663" y="71628"/>
                  </a:cubicBezTo>
                  <a:cubicBezTo>
                    <a:pt x="1881282" y="70961"/>
                    <a:pt x="1884235" y="67628"/>
                    <a:pt x="1883187" y="67056"/>
                  </a:cubicBezTo>
                  <a:cubicBezTo>
                    <a:pt x="1882139" y="66484"/>
                    <a:pt x="1876901" y="65056"/>
                    <a:pt x="1873948" y="65056"/>
                  </a:cubicBezTo>
                  <a:cubicBezTo>
                    <a:pt x="1870995" y="65056"/>
                    <a:pt x="1867852" y="70961"/>
                    <a:pt x="1866994" y="70580"/>
                  </a:cubicBezTo>
                  <a:lnTo>
                    <a:pt x="1866804" y="70104"/>
                  </a:lnTo>
                  <a:cubicBezTo>
                    <a:pt x="1865756" y="68008"/>
                    <a:pt x="1865375" y="65627"/>
                    <a:pt x="1863851" y="63817"/>
                  </a:cubicBezTo>
                  <a:lnTo>
                    <a:pt x="1862994" y="62770"/>
                  </a:lnTo>
                  <a:cubicBezTo>
                    <a:pt x="1860518" y="62674"/>
                    <a:pt x="1857184" y="62198"/>
                    <a:pt x="1855469" y="61817"/>
                  </a:cubicBezTo>
                  <a:close/>
                  <a:moveTo>
                    <a:pt x="411955" y="61436"/>
                  </a:moveTo>
                  <a:lnTo>
                    <a:pt x="410527" y="63151"/>
                  </a:lnTo>
                  <a:lnTo>
                    <a:pt x="408812" y="65341"/>
                  </a:lnTo>
                  <a:cubicBezTo>
                    <a:pt x="405478" y="67437"/>
                    <a:pt x="404526" y="69723"/>
                    <a:pt x="406621" y="70580"/>
                  </a:cubicBezTo>
                  <a:lnTo>
                    <a:pt x="407955" y="70295"/>
                  </a:lnTo>
                  <a:lnTo>
                    <a:pt x="411765" y="69532"/>
                  </a:lnTo>
                  <a:cubicBezTo>
                    <a:pt x="415766" y="68199"/>
                    <a:pt x="421576" y="65627"/>
                    <a:pt x="424624" y="63817"/>
                  </a:cubicBezTo>
                  <a:lnTo>
                    <a:pt x="427576" y="67056"/>
                  </a:lnTo>
                  <a:lnTo>
                    <a:pt x="427672" y="67246"/>
                  </a:lnTo>
                  <a:cubicBezTo>
                    <a:pt x="429672" y="66294"/>
                    <a:pt x="430434" y="64484"/>
                    <a:pt x="429481" y="63151"/>
                  </a:cubicBezTo>
                  <a:lnTo>
                    <a:pt x="428434" y="63055"/>
                  </a:lnTo>
                  <a:lnTo>
                    <a:pt x="422623" y="62579"/>
                  </a:lnTo>
                  <a:cubicBezTo>
                    <a:pt x="417480" y="58769"/>
                    <a:pt x="412622" y="58293"/>
                    <a:pt x="411955" y="61436"/>
                  </a:cubicBezTo>
                  <a:close/>
                  <a:moveTo>
                    <a:pt x="1546193" y="59150"/>
                  </a:moveTo>
                  <a:cubicBezTo>
                    <a:pt x="1544192" y="59436"/>
                    <a:pt x="1534858" y="64484"/>
                    <a:pt x="1532096" y="66294"/>
                  </a:cubicBezTo>
                  <a:cubicBezTo>
                    <a:pt x="1529238" y="68199"/>
                    <a:pt x="1526952" y="69913"/>
                    <a:pt x="1526952" y="70295"/>
                  </a:cubicBezTo>
                  <a:cubicBezTo>
                    <a:pt x="1526952" y="70580"/>
                    <a:pt x="1528571" y="71438"/>
                    <a:pt x="1530286" y="71247"/>
                  </a:cubicBezTo>
                  <a:lnTo>
                    <a:pt x="1531810" y="71533"/>
                  </a:lnTo>
                  <a:lnTo>
                    <a:pt x="1533429" y="71818"/>
                  </a:lnTo>
                  <a:cubicBezTo>
                    <a:pt x="1535239" y="72580"/>
                    <a:pt x="1536763" y="72295"/>
                    <a:pt x="1536858" y="71342"/>
                  </a:cubicBezTo>
                  <a:cubicBezTo>
                    <a:pt x="1536953" y="70295"/>
                    <a:pt x="1539811" y="68389"/>
                    <a:pt x="1542764" y="69342"/>
                  </a:cubicBezTo>
                  <a:cubicBezTo>
                    <a:pt x="1545716" y="70295"/>
                    <a:pt x="1551907" y="65341"/>
                    <a:pt x="1550098" y="65627"/>
                  </a:cubicBezTo>
                  <a:cubicBezTo>
                    <a:pt x="1548383" y="65913"/>
                    <a:pt x="1543526" y="66389"/>
                    <a:pt x="1542478" y="66294"/>
                  </a:cubicBezTo>
                  <a:lnTo>
                    <a:pt x="1542097" y="65818"/>
                  </a:lnTo>
                  <a:cubicBezTo>
                    <a:pt x="1541811" y="65437"/>
                    <a:pt x="1542002" y="64389"/>
                    <a:pt x="1542478" y="63913"/>
                  </a:cubicBezTo>
                  <a:cubicBezTo>
                    <a:pt x="1542859" y="63437"/>
                    <a:pt x="1543811" y="63246"/>
                    <a:pt x="1544573" y="63151"/>
                  </a:cubicBezTo>
                  <a:cubicBezTo>
                    <a:pt x="1547812" y="62960"/>
                    <a:pt x="1547717" y="61150"/>
                    <a:pt x="1546573" y="59626"/>
                  </a:cubicBezTo>
                  <a:close/>
                  <a:moveTo>
                    <a:pt x="1576196" y="57531"/>
                  </a:moveTo>
                  <a:cubicBezTo>
                    <a:pt x="1571434" y="60103"/>
                    <a:pt x="1570005" y="61817"/>
                    <a:pt x="1572958" y="61531"/>
                  </a:cubicBezTo>
                  <a:cubicBezTo>
                    <a:pt x="1575911" y="61150"/>
                    <a:pt x="1581435" y="67246"/>
                    <a:pt x="1584007" y="67628"/>
                  </a:cubicBezTo>
                  <a:lnTo>
                    <a:pt x="1584959" y="66865"/>
                  </a:lnTo>
                  <a:cubicBezTo>
                    <a:pt x="1586483" y="65437"/>
                    <a:pt x="1586960" y="63246"/>
                    <a:pt x="1587436" y="61246"/>
                  </a:cubicBezTo>
                  <a:cubicBezTo>
                    <a:pt x="1587531" y="60865"/>
                    <a:pt x="1585245" y="59817"/>
                    <a:pt x="1584007" y="59722"/>
                  </a:cubicBezTo>
                  <a:cubicBezTo>
                    <a:pt x="1583054" y="59626"/>
                    <a:pt x="1581340" y="61150"/>
                    <a:pt x="1581054" y="60960"/>
                  </a:cubicBezTo>
                  <a:close/>
                  <a:moveTo>
                    <a:pt x="2309812" y="57245"/>
                  </a:moveTo>
                  <a:cubicBezTo>
                    <a:pt x="2308574" y="58769"/>
                    <a:pt x="2305621" y="62865"/>
                    <a:pt x="2305621" y="63341"/>
                  </a:cubicBezTo>
                  <a:cubicBezTo>
                    <a:pt x="2305621" y="63722"/>
                    <a:pt x="2308002" y="64579"/>
                    <a:pt x="2310669" y="64198"/>
                  </a:cubicBezTo>
                  <a:cubicBezTo>
                    <a:pt x="2313336" y="63913"/>
                    <a:pt x="2316479" y="59531"/>
                    <a:pt x="2314860" y="57721"/>
                  </a:cubicBezTo>
                  <a:cubicBezTo>
                    <a:pt x="2313241" y="55912"/>
                    <a:pt x="2311050" y="55721"/>
                    <a:pt x="2309812" y="57245"/>
                  </a:cubicBezTo>
                  <a:close/>
                  <a:moveTo>
                    <a:pt x="326802" y="55626"/>
                  </a:moveTo>
                  <a:cubicBezTo>
                    <a:pt x="323659" y="55436"/>
                    <a:pt x="324897" y="56959"/>
                    <a:pt x="329564" y="58864"/>
                  </a:cubicBezTo>
                  <a:lnTo>
                    <a:pt x="331565" y="61055"/>
                  </a:lnTo>
                  <a:lnTo>
                    <a:pt x="333469" y="63246"/>
                  </a:lnTo>
                  <a:cubicBezTo>
                    <a:pt x="333946" y="66675"/>
                    <a:pt x="335755" y="68104"/>
                    <a:pt x="337470" y="66389"/>
                  </a:cubicBezTo>
                  <a:cubicBezTo>
                    <a:pt x="339185" y="64675"/>
                    <a:pt x="329945" y="55816"/>
                    <a:pt x="326802" y="55626"/>
                  </a:cubicBezTo>
                  <a:close/>
                  <a:moveTo>
                    <a:pt x="1111091" y="51435"/>
                  </a:moveTo>
                  <a:cubicBezTo>
                    <a:pt x="1118330" y="56102"/>
                    <a:pt x="1125759" y="57340"/>
                    <a:pt x="1134522" y="55912"/>
                  </a:cubicBezTo>
                  <a:cubicBezTo>
                    <a:pt x="1126807" y="55816"/>
                    <a:pt x="1121092" y="48006"/>
                    <a:pt x="1111091" y="51435"/>
                  </a:cubicBezTo>
                  <a:close/>
                  <a:moveTo>
                    <a:pt x="2122074" y="50482"/>
                  </a:moveTo>
                  <a:cubicBezTo>
                    <a:pt x="2124836" y="53244"/>
                    <a:pt x="2124074" y="57340"/>
                    <a:pt x="2120359" y="59626"/>
                  </a:cubicBezTo>
                  <a:lnTo>
                    <a:pt x="2121883" y="63722"/>
                  </a:lnTo>
                  <a:lnTo>
                    <a:pt x="2121979" y="63912"/>
                  </a:lnTo>
                  <a:cubicBezTo>
                    <a:pt x="2118835" y="65055"/>
                    <a:pt x="2116835" y="62007"/>
                    <a:pt x="2117597" y="57054"/>
                  </a:cubicBezTo>
                  <a:lnTo>
                    <a:pt x="2119788" y="53816"/>
                  </a:lnTo>
                  <a:close/>
                  <a:moveTo>
                    <a:pt x="340327" y="50482"/>
                  </a:moveTo>
                  <a:lnTo>
                    <a:pt x="337851" y="50578"/>
                  </a:lnTo>
                  <a:lnTo>
                    <a:pt x="337184" y="50578"/>
                  </a:lnTo>
                  <a:cubicBezTo>
                    <a:pt x="336232" y="51245"/>
                    <a:pt x="335946" y="52578"/>
                    <a:pt x="336422" y="53530"/>
                  </a:cubicBezTo>
                  <a:cubicBezTo>
                    <a:pt x="336994" y="54483"/>
                    <a:pt x="346233" y="64484"/>
                    <a:pt x="350138" y="64484"/>
                  </a:cubicBezTo>
                  <a:cubicBezTo>
                    <a:pt x="354043" y="64389"/>
                    <a:pt x="355758" y="63627"/>
                    <a:pt x="354043" y="62674"/>
                  </a:cubicBezTo>
                  <a:cubicBezTo>
                    <a:pt x="352234" y="61722"/>
                    <a:pt x="347947" y="58007"/>
                    <a:pt x="347852" y="56388"/>
                  </a:cubicBezTo>
                  <a:cubicBezTo>
                    <a:pt x="347757" y="54769"/>
                    <a:pt x="342899" y="50578"/>
                    <a:pt x="340327" y="50482"/>
                  </a:cubicBezTo>
                  <a:close/>
                  <a:moveTo>
                    <a:pt x="274700" y="49721"/>
                  </a:moveTo>
                  <a:cubicBezTo>
                    <a:pt x="272319" y="50006"/>
                    <a:pt x="267271" y="53816"/>
                    <a:pt x="266985" y="55150"/>
                  </a:cubicBezTo>
                  <a:lnTo>
                    <a:pt x="267080" y="56293"/>
                  </a:lnTo>
                  <a:cubicBezTo>
                    <a:pt x="267080" y="56483"/>
                    <a:pt x="268890" y="56959"/>
                    <a:pt x="269176" y="56769"/>
                  </a:cubicBezTo>
                  <a:cubicBezTo>
                    <a:pt x="270128" y="55912"/>
                    <a:pt x="270700" y="54864"/>
                    <a:pt x="271462" y="53912"/>
                  </a:cubicBezTo>
                  <a:lnTo>
                    <a:pt x="271843" y="53435"/>
                  </a:lnTo>
                  <a:cubicBezTo>
                    <a:pt x="272700" y="52959"/>
                    <a:pt x="273652" y="53435"/>
                    <a:pt x="273843" y="54483"/>
                  </a:cubicBezTo>
                  <a:cubicBezTo>
                    <a:pt x="274033" y="55626"/>
                    <a:pt x="277177" y="57626"/>
                    <a:pt x="280320" y="56293"/>
                  </a:cubicBezTo>
                  <a:lnTo>
                    <a:pt x="282606" y="54769"/>
                  </a:lnTo>
                  <a:lnTo>
                    <a:pt x="283654" y="54102"/>
                  </a:lnTo>
                  <a:cubicBezTo>
                    <a:pt x="283939" y="52578"/>
                    <a:pt x="283749" y="51530"/>
                    <a:pt x="282987" y="51816"/>
                  </a:cubicBezTo>
                  <a:cubicBezTo>
                    <a:pt x="282320" y="52102"/>
                    <a:pt x="280034" y="52102"/>
                    <a:pt x="279367" y="51911"/>
                  </a:cubicBezTo>
                  <a:cubicBezTo>
                    <a:pt x="278701" y="51816"/>
                    <a:pt x="277939" y="50292"/>
                    <a:pt x="278320" y="49911"/>
                  </a:cubicBezTo>
                  <a:cubicBezTo>
                    <a:pt x="278701" y="49530"/>
                    <a:pt x="277081" y="49435"/>
                    <a:pt x="274700" y="49721"/>
                  </a:cubicBezTo>
                  <a:close/>
                  <a:moveTo>
                    <a:pt x="191833" y="49625"/>
                  </a:moveTo>
                  <a:cubicBezTo>
                    <a:pt x="193547" y="48958"/>
                    <a:pt x="195833" y="49625"/>
                    <a:pt x="196786" y="51053"/>
                  </a:cubicBezTo>
                  <a:lnTo>
                    <a:pt x="196310" y="51720"/>
                  </a:lnTo>
                  <a:lnTo>
                    <a:pt x="194405" y="54387"/>
                  </a:lnTo>
                  <a:cubicBezTo>
                    <a:pt x="191452" y="57626"/>
                    <a:pt x="189261" y="58959"/>
                    <a:pt x="189547" y="57435"/>
                  </a:cubicBezTo>
                  <a:cubicBezTo>
                    <a:pt x="189833" y="55911"/>
                    <a:pt x="185356" y="54197"/>
                    <a:pt x="185070" y="53625"/>
                  </a:cubicBezTo>
                  <a:cubicBezTo>
                    <a:pt x="184689" y="53054"/>
                    <a:pt x="185261" y="51149"/>
                    <a:pt x="187070" y="50577"/>
                  </a:cubicBezTo>
                  <a:lnTo>
                    <a:pt x="188023" y="51053"/>
                  </a:lnTo>
                  <a:cubicBezTo>
                    <a:pt x="189833" y="52006"/>
                    <a:pt x="190976" y="53625"/>
                    <a:pt x="191642" y="50387"/>
                  </a:cubicBezTo>
                  <a:close/>
                  <a:moveTo>
                    <a:pt x="1432750" y="47625"/>
                  </a:moveTo>
                  <a:cubicBezTo>
                    <a:pt x="1431988" y="47339"/>
                    <a:pt x="1427797" y="48768"/>
                    <a:pt x="1425701" y="51911"/>
                  </a:cubicBezTo>
                  <a:lnTo>
                    <a:pt x="1426559" y="54197"/>
                  </a:lnTo>
                  <a:lnTo>
                    <a:pt x="1427892" y="57626"/>
                  </a:lnTo>
                  <a:cubicBezTo>
                    <a:pt x="1428749" y="61531"/>
                    <a:pt x="1436846" y="67532"/>
                    <a:pt x="1435226" y="69532"/>
                  </a:cubicBezTo>
                  <a:cubicBezTo>
                    <a:pt x="1433607" y="71533"/>
                    <a:pt x="1433417" y="72962"/>
                    <a:pt x="1434940" y="72485"/>
                  </a:cubicBezTo>
                  <a:cubicBezTo>
                    <a:pt x="1436369" y="72104"/>
                    <a:pt x="1436369" y="67342"/>
                    <a:pt x="1435607" y="65818"/>
                  </a:cubicBezTo>
                  <a:cubicBezTo>
                    <a:pt x="1434845" y="64294"/>
                    <a:pt x="1441894" y="62103"/>
                    <a:pt x="1443704" y="61150"/>
                  </a:cubicBezTo>
                  <a:lnTo>
                    <a:pt x="1443799" y="60103"/>
                  </a:lnTo>
                  <a:lnTo>
                    <a:pt x="1444180" y="56959"/>
                  </a:lnTo>
                  <a:cubicBezTo>
                    <a:pt x="1446942" y="55150"/>
                    <a:pt x="1449419" y="52959"/>
                    <a:pt x="1449704" y="52006"/>
                  </a:cubicBezTo>
                  <a:lnTo>
                    <a:pt x="1449323" y="51721"/>
                  </a:lnTo>
                  <a:cubicBezTo>
                    <a:pt x="1448847" y="51340"/>
                    <a:pt x="1447704" y="51530"/>
                    <a:pt x="1446847" y="51435"/>
                  </a:cubicBezTo>
                  <a:cubicBezTo>
                    <a:pt x="1445894" y="51435"/>
                    <a:pt x="1444465" y="51625"/>
                    <a:pt x="1444180" y="51245"/>
                  </a:cubicBezTo>
                  <a:lnTo>
                    <a:pt x="1441703" y="48196"/>
                  </a:lnTo>
                  <a:cubicBezTo>
                    <a:pt x="1437512" y="48196"/>
                    <a:pt x="1433512" y="47911"/>
                    <a:pt x="1432750" y="47625"/>
                  </a:cubicBezTo>
                  <a:close/>
                  <a:moveTo>
                    <a:pt x="2044160" y="46196"/>
                  </a:moveTo>
                  <a:cubicBezTo>
                    <a:pt x="2042350" y="46101"/>
                    <a:pt x="2035492" y="47434"/>
                    <a:pt x="2032348" y="48768"/>
                  </a:cubicBezTo>
                  <a:lnTo>
                    <a:pt x="2034349" y="52578"/>
                  </a:lnTo>
                  <a:lnTo>
                    <a:pt x="2035111" y="54007"/>
                  </a:lnTo>
                  <a:cubicBezTo>
                    <a:pt x="2036254" y="53816"/>
                    <a:pt x="2038635" y="53435"/>
                    <a:pt x="2040540" y="53054"/>
                  </a:cubicBezTo>
                  <a:cubicBezTo>
                    <a:pt x="2042445" y="52673"/>
                    <a:pt x="2047398" y="49339"/>
                    <a:pt x="2047398" y="48196"/>
                  </a:cubicBezTo>
                  <a:cubicBezTo>
                    <a:pt x="2047398" y="47149"/>
                    <a:pt x="2045969" y="46196"/>
                    <a:pt x="2044160" y="46196"/>
                  </a:cubicBezTo>
                  <a:close/>
                  <a:moveTo>
                    <a:pt x="224313" y="39433"/>
                  </a:moveTo>
                  <a:cubicBezTo>
                    <a:pt x="221932" y="39148"/>
                    <a:pt x="217741" y="39338"/>
                    <a:pt x="215074" y="39719"/>
                  </a:cubicBezTo>
                  <a:lnTo>
                    <a:pt x="212978" y="40576"/>
                  </a:lnTo>
                  <a:lnTo>
                    <a:pt x="212216" y="40862"/>
                  </a:lnTo>
                  <a:cubicBezTo>
                    <a:pt x="212216" y="43053"/>
                    <a:pt x="212883" y="44387"/>
                    <a:pt x="213645" y="43815"/>
                  </a:cubicBezTo>
                  <a:cubicBezTo>
                    <a:pt x="214502" y="43243"/>
                    <a:pt x="217645" y="44196"/>
                    <a:pt x="219741" y="46768"/>
                  </a:cubicBezTo>
                  <a:cubicBezTo>
                    <a:pt x="221836" y="49339"/>
                    <a:pt x="226123" y="56579"/>
                    <a:pt x="223741" y="56388"/>
                  </a:cubicBezTo>
                  <a:lnTo>
                    <a:pt x="222694" y="56769"/>
                  </a:lnTo>
                  <a:lnTo>
                    <a:pt x="221551" y="57245"/>
                  </a:lnTo>
                  <a:cubicBezTo>
                    <a:pt x="220598" y="58293"/>
                    <a:pt x="221074" y="60007"/>
                    <a:pt x="222694" y="61055"/>
                  </a:cubicBezTo>
                  <a:lnTo>
                    <a:pt x="223551" y="60770"/>
                  </a:lnTo>
                  <a:lnTo>
                    <a:pt x="226504" y="59912"/>
                  </a:lnTo>
                  <a:cubicBezTo>
                    <a:pt x="229361" y="58483"/>
                    <a:pt x="232219" y="58007"/>
                    <a:pt x="232885" y="58769"/>
                  </a:cubicBezTo>
                  <a:cubicBezTo>
                    <a:pt x="233552" y="59626"/>
                    <a:pt x="235933" y="63055"/>
                    <a:pt x="236791" y="64294"/>
                  </a:cubicBezTo>
                  <a:cubicBezTo>
                    <a:pt x="237648" y="65532"/>
                    <a:pt x="243839" y="60865"/>
                    <a:pt x="240982" y="56864"/>
                  </a:cubicBezTo>
                  <a:lnTo>
                    <a:pt x="235362" y="55531"/>
                  </a:lnTo>
                  <a:lnTo>
                    <a:pt x="234981" y="55436"/>
                  </a:lnTo>
                  <a:cubicBezTo>
                    <a:pt x="235171" y="53816"/>
                    <a:pt x="238315" y="54102"/>
                    <a:pt x="242029" y="56102"/>
                  </a:cubicBezTo>
                  <a:lnTo>
                    <a:pt x="245554" y="57626"/>
                  </a:lnTo>
                  <a:lnTo>
                    <a:pt x="246982" y="58293"/>
                  </a:lnTo>
                  <a:cubicBezTo>
                    <a:pt x="248887" y="58483"/>
                    <a:pt x="250602" y="58388"/>
                    <a:pt x="250792" y="58103"/>
                  </a:cubicBezTo>
                  <a:cubicBezTo>
                    <a:pt x="250983" y="57817"/>
                    <a:pt x="250507" y="56674"/>
                    <a:pt x="249364" y="56007"/>
                  </a:cubicBezTo>
                  <a:cubicBezTo>
                    <a:pt x="248221" y="55436"/>
                    <a:pt x="248030" y="53626"/>
                    <a:pt x="251269" y="53435"/>
                  </a:cubicBezTo>
                  <a:lnTo>
                    <a:pt x="253840" y="53912"/>
                  </a:lnTo>
                  <a:cubicBezTo>
                    <a:pt x="254412" y="54007"/>
                    <a:pt x="255460" y="54007"/>
                    <a:pt x="255555" y="53721"/>
                  </a:cubicBezTo>
                  <a:lnTo>
                    <a:pt x="255841" y="53149"/>
                  </a:lnTo>
                  <a:cubicBezTo>
                    <a:pt x="255841" y="52388"/>
                    <a:pt x="253650" y="49721"/>
                    <a:pt x="250983" y="47054"/>
                  </a:cubicBezTo>
                  <a:lnTo>
                    <a:pt x="248030" y="45148"/>
                  </a:lnTo>
                  <a:lnTo>
                    <a:pt x="247649" y="44958"/>
                  </a:lnTo>
                  <a:cubicBezTo>
                    <a:pt x="246506" y="45244"/>
                    <a:pt x="243934" y="45911"/>
                    <a:pt x="241934" y="46482"/>
                  </a:cubicBezTo>
                  <a:lnTo>
                    <a:pt x="240220" y="45053"/>
                  </a:lnTo>
                  <a:lnTo>
                    <a:pt x="237934" y="43148"/>
                  </a:lnTo>
                  <a:cubicBezTo>
                    <a:pt x="234790" y="40672"/>
                    <a:pt x="229742" y="42863"/>
                    <a:pt x="228980" y="44101"/>
                  </a:cubicBezTo>
                  <a:cubicBezTo>
                    <a:pt x="228218" y="45339"/>
                    <a:pt x="224789" y="46577"/>
                    <a:pt x="221265" y="46958"/>
                  </a:cubicBezTo>
                  <a:lnTo>
                    <a:pt x="222979" y="42672"/>
                  </a:lnTo>
                  <a:close/>
                  <a:moveTo>
                    <a:pt x="2280285" y="37528"/>
                  </a:moveTo>
                  <a:cubicBezTo>
                    <a:pt x="2281904" y="36956"/>
                    <a:pt x="2286095" y="44005"/>
                    <a:pt x="2286666" y="45719"/>
                  </a:cubicBezTo>
                  <a:cubicBezTo>
                    <a:pt x="2287333" y="47434"/>
                    <a:pt x="2286095" y="47910"/>
                    <a:pt x="2283904" y="46767"/>
                  </a:cubicBezTo>
                  <a:lnTo>
                    <a:pt x="2282285" y="45433"/>
                  </a:lnTo>
                  <a:lnTo>
                    <a:pt x="2281332" y="44576"/>
                  </a:lnTo>
                  <a:cubicBezTo>
                    <a:pt x="2280856" y="43243"/>
                    <a:pt x="2279332" y="41814"/>
                    <a:pt x="2277903" y="41433"/>
                  </a:cubicBezTo>
                  <a:cubicBezTo>
                    <a:pt x="2276475" y="40957"/>
                    <a:pt x="2278761" y="38194"/>
                    <a:pt x="2280285" y="37528"/>
                  </a:cubicBezTo>
                  <a:close/>
                  <a:moveTo>
                    <a:pt x="2189511" y="36861"/>
                  </a:moveTo>
                  <a:lnTo>
                    <a:pt x="2186654" y="38861"/>
                  </a:lnTo>
                  <a:cubicBezTo>
                    <a:pt x="2186178" y="39147"/>
                    <a:pt x="2185130" y="39624"/>
                    <a:pt x="2184939" y="39433"/>
                  </a:cubicBezTo>
                  <a:cubicBezTo>
                    <a:pt x="2183415" y="38195"/>
                    <a:pt x="2181510" y="36671"/>
                    <a:pt x="2179700" y="38480"/>
                  </a:cubicBezTo>
                  <a:lnTo>
                    <a:pt x="2178557" y="39624"/>
                  </a:lnTo>
                  <a:cubicBezTo>
                    <a:pt x="2178557" y="42386"/>
                    <a:pt x="2181891" y="44386"/>
                    <a:pt x="2185987" y="44005"/>
                  </a:cubicBezTo>
                  <a:lnTo>
                    <a:pt x="2188749" y="43338"/>
                  </a:lnTo>
                  <a:lnTo>
                    <a:pt x="2189797" y="43052"/>
                  </a:lnTo>
                  <a:cubicBezTo>
                    <a:pt x="2190559" y="41624"/>
                    <a:pt x="2190464" y="38861"/>
                    <a:pt x="2189511" y="36861"/>
                  </a:cubicBezTo>
                  <a:close/>
                  <a:moveTo>
                    <a:pt x="1919858" y="34480"/>
                  </a:moveTo>
                  <a:cubicBezTo>
                    <a:pt x="1918525" y="32956"/>
                    <a:pt x="1915667" y="33623"/>
                    <a:pt x="1913381" y="36004"/>
                  </a:cubicBezTo>
                  <a:lnTo>
                    <a:pt x="1912976" y="38555"/>
                  </a:lnTo>
                  <a:lnTo>
                    <a:pt x="1912619" y="38767"/>
                  </a:lnTo>
                  <a:lnTo>
                    <a:pt x="1912858" y="39300"/>
                  </a:lnTo>
                  <a:lnTo>
                    <a:pt x="1912560" y="41183"/>
                  </a:lnTo>
                  <a:cubicBezTo>
                    <a:pt x="1912976" y="42981"/>
                    <a:pt x="1913905" y="44339"/>
                    <a:pt x="1914810" y="43720"/>
                  </a:cubicBezTo>
                  <a:lnTo>
                    <a:pt x="1913857" y="41529"/>
                  </a:lnTo>
                  <a:lnTo>
                    <a:pt x="1912858" y="39300"/>
                  </a:lnTo>
                  <a:lnTo>
                    <a:pt x="1912976" y="38555"/>
                  </a:lnTo>
                  <a:close/>
                  <a:moveTo>
                    <a:pt x="2072830" y="34195"/>
                  </a:moveTo>
                  <a:cubicBezTo>
                    <a:pt x="2075307" y="34004"/>
                    <a:pt x="2079974" y="38767"/>
                    <a:pt x="2080165" y="39814"/>
                  </a:cubicBezTo>
                  <a:lnTo>
                    <a:pt x="2078260" y="40005"/>
                  </a:lnTo>
                  <a:lnTo>
                    <a:pt x="2077498" y="40100"/>
                  </a:lnTo>
                  <a:cubicBezTo>
                    <a:pt x="2076736" y="40481"/>
                    <a:pt x="2072164" y="44291"/>
                    <a:pt x="2070735" y="43053"/>
                  </a:cubicBezTo>
                  <a:cubicBezTo>
                    <a:pt x="2069306" y="41910"/>
                    <a:pt x="2068735" y="40005"/>
                    <a:pt x="2069497" y="38767"/>
                  </a:cubicBezTo>
                  <a:cubicBezTo>
                    <a:pt x="2070259" y="37623"/>
                    <a:pt x="2070259" y="34290"/>
                    <a:pt x="2072830" y="34195"/>
                  </a:cubicBezTo>
                  <a:close/>
                  <a:moveTo>
                    <a:pt x="1929860" y="33242"/>
                  </a:moveTo>
                  <a:cubicBezTo>
                    <a:pt x="1928145" y="33718"/>
                    <a:pt x="1928050" y="36290"/>
                    <a:pt x="1929764" y="38862"/>
                  </a:cubicBezTo>
                  <a:lnTo>
                    <a:pt x="1931479" y="40957"/>
                  </a:lnTo>
                  <a:cubicBezTo>
                    <a:pt x="1932050" y="41624"/>
                    <a:pt x="1934241" y="42196"/>
                    <a:pt x="1934527" y="42005"/>
                  </a:cubicBezTo>
                  <a:cubicBezTo>
                    <a:pt x="1935479" y="41148"/>
                    <a:pt x="1936432" y="39910"/>
                    <a:pt x="1936336" y="38862"/>
                  </a:cubicBezTo>
                  <a:cubicBezTo>
                    <a:pt x="1936146" y="37719"/>
                    <a:pt x="1934717" y="36671"/>
                    <a:pt x="1934051" y="35528"/>
                  </a:cubicBezTo>
                  <a:lnTo>
                    <a:pt x="1933955" y="35338"/>
                  </a:lnTo>
                  <a:cubicBezTo>
                    <a:pt x="1935003" y="34766"/>
                    <a:pt x="1937003" y="35433"/>
                    <a:pt x="1938337" y="36862"/>
                  </a:cubicBezTo>
                  <a:lnTo>
                    <a:pt x="1938908" y="34195"/>
                  </a:lnTo>
                  <a:lnTo>
                    <a:pt x="1939099" y="33528"/>
                  </a:lnTo>
                  <a:cubicBezTo>
                    <a:pt x="1937670" y="32575"/>
                    <a:pt x="1931669" y="32766"/>
                    <a:pt x="1929860" y="33242"/>
                  </a:cubicBezTo>
                  <a:close/>
                  <a:moveTo>
                    <a:pt x="1875186" y="32956"/>
                  </a:moveTo>
                  <a:cubicBezTo>
                    <a:pt x="1873853" y="32480"/>
                    <a:pt x="1864994" y="32195"/>
                    <a:pt x="1862994" y="33147"/>
                  </a:cubicBezTo>
                  <a:cubicBezTo>
                    <a:pt x="1860994" y="34099"/>
                    <a:pt x="1859470" y="34957"/>
                    <a:pt x="1859565" y="35052"/>
                  </a:cubicBezTo>
                  <a:cubicBezTo>
                    <a:pt x="1859660" y="35147"/>
                    <a:pt x="1862423" y="37338"/>
                    <a:pt x="1865375" y="39624"/>
                  </a:cubicBezTo>
                  <a:lnTo>
                    <a:pt x="1869090" y="35052"/>
                  </a:lnTo>
                  <a:lnTo>
                    <a:pt x="1869471" y="34480"/>
                  </a:lnTo>
                  <a:cubicBezTo>
                    <a:pt x="1870233" y="34004"/>
                    <a:pt x="1871281" y="34290"/>
                    <a:pt x="1871662" y="35052"/>
                  </a:cubicBezTo>
                  <a:cubicBezTo>
                    <a:pt x="1872138" y="35814"/>
                    <a:pt x="1873853" y="37433"/>
                    <a:pt x="1874519" y="36766"/>
                  </a:cubicBezTo>
                  <a:cubicBezTo>
                    <a:pt x="1875186" y="36195"/>
                    <a:pt x="1876615" y="33623"/>
                    <a:pt x="1875186" y="32956"/>
                  </a:cubicBezTo>
                  <a:close/>
                  <a:moveTo>
                    <a:pt x="2111883" y="32670"/>
                  </a:moveTo>
                  <a:cubicBezTo>
                    <a:pt x="2112931" y="33051"/>
                    <a:pt x="2117217" y="33623"/>
                    <a:pt x="2119122" y="33528"/>
                  </a:cubicBezTo>
                  <a:cubicBezTo>
                    <a:pt x="2121027" y="33432"/>
                    <a:pt x="2127694" y="35433"/>
                    <a:pt x="2129409" y="35147"/>
                  </a:cubicBezTo>
                  <a:cubicBezTo>
                    <a:pt x="2131123" y="34956"/>
                    <a:pt x="2133314" y="33718"/>
                    <a:pt x="2132838" y="36480"/>
                  </a:cubicBezTo>
                  <a:cubicBezTo>
                    <a:pt x="2132361" y="39243"/>
                    <a:pt x="2137124" y="45434"/>
                    <a:pt x="2136838" y="45720"/>
                  </a:cubicBezTo>
                  <a:cubicBezTo>
                    <a:pt x="2136552" y="46005"/>
                    <a:pt x="2134267" y="46767"/>
                    <a:pt x="2132552" y="47434"/>
                  </a:cubicBezTo>
                  <a:lnTo>
                    <a:pt x="2132266" y="49434"/>
                  </a:lnTo>
                  <a:lnTo>
                    <a:pt x="2132076" y="50482"/>
                  </a:lnTo>
                  <a:cubicBezTo>
                    <a:pt x="2130266" y="51530"/>
                    <a:pt x="2126742" y="51054"/>
                    <a:pt x="2124170" y="49529"/>
                  </a:cubicBezTo>
                  <a:cubicBezTo>
                    <a:pt x="2121598" y="48005"/>
                    <a:pt x="2115121" y="51339"/>
                    <a:pt x="2114359" y="50292"/>
                  </a:cubicBezTo>
                  <a:cubicBezTo>
                    <a:pt x="2113597" y="49149"/>
                    <a:pt x="2108168" y="43338"/>
                    <a:pt x="2104739" y="39147"/>
                  </a:cubicBezTo>
                  <a:lnTo>
                    <a:pt x="2109216" y="34480"/>
                  </a:lnTo>
                  <a:lnTo>
                    <a:pt x="2109882" y="33813"/>
                  </a:lnTo>
                  <a:cubicBezTo>
                    <a:pt x="2109978" y="32766"/>
                    <a:pt x="2110835" y="32289"/>
                    <a:pt x="2111883" y="32670"/>
                  </a:cubicBezTo>
                  <a:close/>
                  <a:moveTo>
                    <a:pt x="1850802" y="32195"/>
                  </a:moveTo>
                  <a:cubicBezTo>
                    <a:pt x="1849088" y="32861"/>
                    <a:pt x="1842992" y="33909"/>
                    <a:pt x="1840515" y="34290"/>
                  </a:cubicBezTo>
                  <a:lnTo>
                    <a:pt x="1843468" y="36671"/>
                  </a:lnTo>
                  <a:cubicBezTo>
                    <a:pt x="1844801" y="37719"/>
                    <a:pt x="1845373" y="39529"/>
                    <a:pt x="1846421" y="40862"/>
                  </a:cubicBezTo>
                  <a:lnTo>
                    <a:pt x="1846706" y="41243"/>
                  </a:lnTo>
                  <a:cubicBezTo>
                    <a:pt x="1847468" y="41434"/>
                    <a:pt x="1848992" y="39910"/>
                    <a:pt x="1850135" y="37814"/>
                  </a:cubicBezTo>
                  <a:lnTo>
                    <a:pt x="1853374" y="37052"/>
                  </a:lnTo>
                  <a:lnTo>
                    <a:pt x="1854040" y="36957"/>
                  </a:lnTo>
                  <a:cubicBezTo>
                    <a:pt x="1854040" y="33718"/>
                    <a:pt x="1852517" y="31528"/>
                    <a:pt x="1850802" y="32195"/>
                  </a:cubicBezTo>
                  <a:close/>
                  <a:moveTo>
                    <a:pt x="322040" y="32195"/>
                  </a:moveTo>
                  <a:cubicBezTo>
                    <a:pt x="318801" y="32766"/>
                    <a:pt x="315753" y="34195"/>
                    <a:pt x="312705" y="35338"/>
                  </a:cubicBezTo>
                  <a:lnTo>
                    <a:pt x="312515" y="35338"/>
                  </a:lnTo>
                  <a:cubicBezTo>
                    <a:pt x="312610" y="36100"/>
                    <a:pt x="313467" y="37147"/>
                    <a:pt x="314515" y="37719"/>
                  </a:cubicBezTo>
                  <a:cubicBezTo>
                    <a:pt x="315467" y="38290"/>
                    <a:pt x="321849" y="38290"/>
                    <a:pt x="326040" y="36957"/>
                  </a:cubicBezTo>
                  <a:lnTo>
                    <a:pt x="325468" y="36004"/>
                  </a:lnTo>
                  <a:cubicBezTo>
                    <a:pt x="324706" y="34480"/>
                    <a:pt x="322897" y="32004"/>
                    <a:pt x="322040" y="32195"/>
                  </a:cubicBezTo>
                  <a:close/>
                  <a:moveTo>
                    <a:pt x="2183129" y="32003"/>
                  </a:moveTo>
                  <a:cubicBezTo>
                    <a:pt x="2183511" y="33051"/>
                    <a:pt x="2185701" y="34766"/>
                    <a:pt x="2187225" y="34004"/>
                  </a:cubicBezTo>
                  <a:cubicBezTo>
                    <a:pt x="2188749" y="33242"/>
                    <a:pt x="2193702" y="31813"/>
                    <a:pt x="2193988" y="33146"/>
                  </a:cubicBezTo>
                  <a:cubicBezTo>
                    <a:pt x="2194274" y="34480"/>
                    <a:pt x="2195417" y="37718"/>
                    <a:pt x="2196274" y="37814"/>
                  </a:cubicBezTo>
                  <a:cubicBezTo>
                    <a:pt x="2197036" y="37909"/>
                    <a:pt x="2199417" y="36480"/>
                    <a:pt x="2200560" y="35337"/>
                  </a:cubicBezTo>
                  <a:cubicBezTo>
                    <a:pt x="2201703" y="34194"/>
                    <a:pt x="2208752" y="33432"/>
                    <a:pt x="2211038" y="33146"/>
                  </a:cubicBezTo>
                  <a:cubicBezTo>
                    <a:pt x="2213324" y="32956"/>
                    <a:pt x="2217134" y="38290"/>
                    <a:pt x="2218182" y="38957"/>
                  </a:cubicBezTo>
                  <a:cubicBezTo>
                    <a:pt x="2219229" y="39624"/>
                    <a:pt x="2221229" y="41052"/>
                    <a:pt x="2219420" y="42386"/>
                  </a:cubicBezTo>
                  <a:cubicBezTo>
                    <a:pt x="2217610" y="43719"/>
                    <a:pt x="2218467" y="50006"/>
                    <a:pt x="2216372" y="51434"/>
                  </a:cubicBezTo>
                  <a:cubicBezTo>
                    <a:pt x="2214276" y="52863"/>
                    <a:pt x="2207799" y="56007"/>
                    <a:pt x="2207704" y="54292"/>
                  </a:cubicBezTo>
                  <a:lnTo>
                    <a:pt x="2207323" y="53435"/>
                  </a:lnTo>
                  <a:lnTo>
                    <a:pt x="2206847" y="52387"/>
                  </a:lnTo>
                  <a:cubicBezTo>
                    <a:pt x="2205894" y="51339"/>
                    <a:pt x="2204180" y="51053"/>
                    <a:pt x="2202941" y="51911"/>
                  </a:cubicBezTo>
                  <a:lnTo>
                    <a:pt x="2202370" y="52863"/>
                  </a:lnTo>
                  <a:lnTo>
                    <a:pt x="2201608" y="54006"/>
                  </a:lnTo>
                  <a:cubicBezTo>
                    <a:pt x="2201322" y="55435"/>
                    <a:pt x="2199512" y="56007"/>
                    <a:pt x="2197512" y="55149"/>
                  </a:cubicBezTo>
                  <a:lnTo>
                    <a:pt x="2195417" y="56578"/>
                  </a:lnTo>
                  <a:cubicBezTo>
                    <a:pt x="2194940" y="56959"/>
                    <a:pt x="2192464" y="55911"/>
                    <a:pt x="2191321" y="55054"/>
                  </a:cubicBezTo>
                  <a:lnTo>
                    <a:pt x="2189130" y="53530"/>
                  </a:lnTo>
                  <a:cubicBezTo>
                    <a:pt x="2186463" y="51244"/>
                    <a:pt x="2182463" y="50101"/>
                    <a:pt x="2180272" y="51053"/>
                  </a:cubicBezTo>
                  <a:cubicBezTo>
                    <a:pt x="2177986" y="51911"/>
                    <a:pt x="2175509" y="58864"/>
                    <a:pt x="2171699" y="59435"/>
                  </a:cubicBezTo>
                  <a:lnTo>
                    <a:pt x="2168556" y="58674"/>
                  </a:lnTo>
                  <a:lnTo>
                    <a:pt x="2161508" y="56864"/>
                  </a:lnTo>
                  <a:cubicBezTo>
                    <a:pt x="2156364" y="60293"/>
                    <a:pt x="2151507" y="62198"/>
                    <a:pt x="2150649" y="60959"/>
                  </a:cubicBezTo>
                  <a:cubicBezTo>
                    <a:pt x="2149792" y="59721"/>
                    <a:pt x="2145982" y="57149"/>
                    <a:pt x="2145982" y="56197"/>
                  </a:cubicBezTo>
                  <a:cubicBezTo>
                    <a:pt x="2145982" y="55149"/>
                    <a:pt x="2149697" y="51244"/>
                    <a:pt x="2154650" y="49529"/>
                  </a:cubicBezTo>
                  <a:lnTo>
                    <a:pt x="2156936" y="50768"/>
                  </a:lnTo>
                  <a:lnTo>
                    <a:pt x="2161412" y="53244"/>
                  </a:lnTo>
                  <a:cubicBezTo>
                    <a:pt x="2162270" y="51244"/>
                    <a:pt x="2156459" y="44767"/>
                    <a:pt x="2153411" y="45338"/>
                  </a:cubicBezTo>
                  <a:cubicBezTo>
                    <a:pt x="2150363" y="45910"/>
                    <a:pt x="2148458" y="45529"/>
                    <a:pt x="2149125" y="44481"/>
                  </a:cubicBezTo>
                  <a:lnTo>
                    <a:pt x="2149982" y="44291"/>
                  </a:lnTo>
                  <a:cubicBezTo>
                    <a:pt x="2151602" y="44005"/>
                    <a:pt x="2153411" y="44195"/>
                    <a:pt x="2155126" y="44195"/>
                  </a:cubicBezTo>
                  <a:lnTo>
                    <a:pt x="2156745" y="44195"/>
                  </a:lnTo>
                  <a:cubicBezTo>
                    <a:pt x="2158365" y="44195"/>
                    <a:pt x="2160174" y="43815"/>
                    <a:pt x="2160746" y="43243"/>
                  </a:cubicBezTo>
                  <a:lnTo>
                    <a:pt x="2160746" y="42957"/>
                  </a:lnTo>
                  <a:lnTo>
                    <a:pt x="2160841" y="41624"/>
                  </a:lnTo>
                  <a:cubicBezTo>
                    <a:pt x="2160841" y="39719"/>
                    <a:pt x="2158936" y="38099"/>
                    <a:pt x="2156745" y="38099"/>
                  </a:cubicBezTo>
                  <a:cubicBezTo>
                    <a:pt x="2154459" y="38099"/>
                    <a:pt x="2148554" y="37909"/>
                    <a:pt x="2148554" y="37623"/>
                  </a:cubicBezTo>
                  <a:cubicBezTo>
                    <a:pt x="2148458" y="37337"/>
                    <a:pt x="2150078" y="36290"/>
                    <a:pt x="2152173" y="35909"/>
                  </a:cubicBezTo>
                  <a:lnTo>
                    <a:pt x="2154078" y="35813"/>
                  </a:lnTo>
                  <a:lnTo>
                    <a:pt x="2156650" y="35718"/>
                  </a:lnTo>
                  <a:cubicBezTo>
                    <a:pt x="2159793" y="35813"/>
                    <a:pt x="2163508" y="38099"/>
                    <a:pt x="2164841" y="40957"/>
                  </a:cubicBezTo>
                  <a:lnTo>
                    <a:pt x="2166461" y="43433"/>
                  </a:lnTo>
                  <a:cubicBezTo>
                    <a:pt x="2166842" y="44005"/>
                    <a:pt x="2168937" y="44386"/>
                    <a:pt x="2169699" y="44005"/>
                  </a:cubicBezTo>
                  <a:cubicBezTo>
                    <a:pt x="2170461" y="43624"/>
                    <a:pt x="2171319" y="41909"/>
                    <a:pt x="2170937" y="41433"/>
                  </a:cubicBezTo>
                  <a:lnTo>
                    <a:pt x="2168937" y="39147"/>
                  </a:lnTo>
                  <a:cubicBezTo>
                    <a:pt x="2169128" y="36194"/>
                    <a:pt x="2171699" y="34861"/>
                    <a:pt x="2174557" y="36194"/>
                  </a:cubicBezTo>
                  <a:cubicBezTo>
                    <a:pt x="2177415" y="37433"/>
                    <a:pt x="2182844" y="31051"/>
                    <a:pt x="2183129" y="32003"/>
                  </a:cubicBezTo>
                  <a:close/>
                  <a:moveTo>
                    <a:pt x="2222373" y="31623"/>
                  </a:moveTo>
                  <a:lnTo>
                    <a:pt x="2223421" y="31718"/>
                  </a:lnTo>
                  <a:cubicBezTo>
                    <a:pt x="2225707" y="34004"/>
                    <a:pt x="2229802" y="35909"/>
                    <a:pt x="2232565" y="35909"/>
                  </a:cubicBezTo>
                  <a:cubicBezTo>
                    <a:pt x="2235327" y="36004"/>
                    <a:pt x="2246090" y="37243"/>
                    <a:pt x="2249424" y="36957"/>
                  </a:cubicBezTo>
                  <a:cubicBezTo>
                    <a:pt x="2252758" y="36766"/>
                    <a:pt x="2260092" y="33528"/>
                    <a:pt x="2261235" y="35242"/>
                  </a:cubicBezTo>
                  <a:cubicBezTo>
                    <a:pt x="2262283" y="37052"/>
                    <a:pt x="2269712" y="35338"/>
                    <a:pt x="2272284" y="37338"/>
                  </a:cubicBezTo>
                  <a:lnTo>
                    <a:pt x="2274094" y="39529"/>
                  </a:lnTo>
                  <a:cubicBezTo>
                    <a:pt x="2274379" y="39910"/>
                    <a:pt x="2273998" y="40957"/>
                    <a:pt x="2273522" y="41338"/>
                  </a:cubicBezTo>
                  <a:lnTo>
                    <a:pt x="2273046" y="41719"/>
                  </a:lnTo>
                  <a:cubicBezTo>
                    <a:pt x="2272093" y="41815"/>
                    <a:pt x="2269617" y="41053"/>
                    <a:pt x="2267521" y="40100"/>
                  </a:cubicBezTo>
                  <a:cubicBezTo>
                    <a:pt x="2265426" y="39052"/>
                    <a:pt x="2254567" y="40386"/>
                    <a:pt x="2248662" y="45529"/>
                  </a:cubicBezTo>
                  <a:lnTo>
                    <a:pt x="2242375" y="49911"/>
                  </a:lnTo>
                  <a:cubicBezTo>
                    <a:pt x="2242375" y="49911"/>
                    <a:pt x="2241232" y="48863"/>
                    <a:pt x="2240661" y="48292"/>
                  </a:cubicBezTo>
                  <a:cubicBezTo>
                    <a:pt x="2239042" y="46958"/>
                    <a:pt x="2231993" y="44672"/>
                    <a:pt x="2230183" y="45434"/>
                  </a:cubicBezTo>
                  <a:cubicBezTo>
                    <a:pt x="2227231" y="46672"/>
                    <a:pt x="2225992" y="46672"/>
                    <a:pt x="2225135" y="43624"/>
                  </a:cubicBezTo>
                  <a:cubicBezTo>
                    <a:pt x="2224278" y="40767"/>
                    <a:pt x="2222468" y="38005"/>
                    <a:pt x="2220849" y="35242"/>
                  </a:cubicBezTo>
                  <a:cubicBezTo>
                    <a:pt x="2219801" y="33432"/>
                    <a:pt x="2219325" y="31718"/>
                    <a:pt x="2222373" y="31623"/>
                  </a:cubicBezTo>
                  <a:close/>
                  <a:moveTo>
                    <a:pt x="1579340" y="30671"/>
                  </a:moveTo>
                  <a:cubicBezTo>
                    <a:pt x="1578292" y="31147"/>
                    <a:pt x="1580768" y="36100"/>
                    <a:pt x="1582673" y="37529"/>
                  </a:cubicBezTo>
                  <a:cubicBezTo>
                    <a:pt x="1584483" y="38957"/>
                    <a:pt x="1586007" y="38481"/>
                    <a:pt x="1585912" y="36481"/>
                  </a:cubicBezTo>
                  <a:lnTo>
                    <a:pt x="1586007" y="34862"/>
                  </a:lnTo>
                  <a:lnTo>
                    <a:pt x="1586293" y="31909"/>
                  </a:lnTo>
                  <a:cubicBezTo>
                    <a:pt x="1583435" y="30766"/>
                    <a:pt x="1580387" y="30194"/>
                    <a:pt x="1579340" y="30671"/>
                  </a:cubicBezTo>
                  <a:close/>
                  <a:moveTo>
                    <a:pt x="1774507" y="30575"/>
                  </a:moveTo>
                  <a:cubicBezTo>
                    <a:pt x="1772507" y="31718"/>
                    <a:pt x="1770887" y="32385"/>
                    <a:pt x="1769173" y="30671"/>
                  </a:cubicBezTo>
                  <a:cubicBezTo>
                    <a:pt x="1767268" y="28861"/>
                    <a:pt x="1766601" y="30766"/>
                    <a:pt x="1765553" y="31337"/>
                  </a:cubicBezTo>
                  <a:cubicBezTo>
                    <a:pt x="1763363" y="32480"/>
                    <a:pt x="1765553" y="33242"/>
                    <a:pt x="1765744" y="34290"/>
                  </a:cubicBezTo>
                  <a:lnTo>
                    <a:pt x="1766696" y="39053"/>
                  </a:lnTo>
                  <a:cubicBezTo>
                    <a:pt x="1771459" y="41338"/>
                    <a:pt x="1778126" y="40672"/>
                    <a:pt x="1781555" y="37624"/>
                  </a:cubicBezTo>
                  <a:lnTo>
                    <a:pt x="1782984" y="34195"/>
                  </a:lnTo>
                  <a:cubicBezTo>
                    <a:pt x="1783651" y="32766"/>
                    <a:pt x="1784032" y="32195"/>
                    <a:pt x="1782603" y="31147"/>
                  </a:cubicBezTo>
                  <a:cubicBezTo>
                    <a:pt x="1781269" y="30099"/>
                    <a:pt x="1780603" y="29432"/>
                    <a:pt x="1778793" y="30861"/>
                  </a:cubicBezTo>
                  <a:cubicBezTo>
                    <a:pt x="1778126" y="31337"/>
                    <a:pt x="1775459" y="30099"/>
                    <a:pt x="1774507" y="30575"/>
                  </a:cubicBezTo>
                  <a:close/>
                  <a:moveTo>
                    <a:pt x="1798034" y="30385"/>
                  </a:moveTo>
                  <a:cubicBezTo>
                    <a:pt x="1793176" y="31051"/>
                    <a:pt x="1788223" y="32861"/>
                    <a:pt x="1786889" y="34290"/>
                  </a:cubicBezTo>
                  <a:lnTo>
                    <a:pt x="1787175" y="34480"/>
                  </a:lnTo>
                  <a:lnTo>
                    <a:pt x="1790032" y="36957"/>
                  </a:lnTo>
                  <a:cubicBezTo>
                    <a:pt x="1793652" y="39529"/>
                    <a:pt x="1797653" y="41053"/>
                    <a:pt x="1799081" y="40196"/>
                  </a:cubicBezTo>
                  <a:lnTo>
                    <a:pt x="1799272" y="39338"/>
                  </a:lnTo>
                  <a:lnTo>
                    <a:pt x="1799462" y="38481"/>
                  </a:lnTo>
                  <a:cubicBezTo>
                    <a:pt x="1798605" y="37338"/>
                    <a:pt x="1799367" y="36386"/>
                    <a:pt x="1801082" y="36195"/>
                  </a:cubicBezTo>
                  <a:lnTo>
                    <a:pt x="1802606" y="35814"/>
                  </a:lnTo>
                  <a:lnTo>
                    <a:pt x="1803558" y="35528"/>
                  </a:lnTo>
                  <a:cubicBezTo>
                    <a:pt x="1804415" y="34766"/>
                    <a:pt x="1804320" y="33242"/>
                    <a:pt x="1803463" y="32099"/>
                  </a:cubicBezTo>
                  <a:lnTo>
                    <a:pt x="1802320" y="31718"/>
                  </a:lnTo>
                  <a:close/>
                  <a:moveTo>
                    <a:pt x="2199513" y="24479"/>
                  </a:moveTo>
                  <a:cubicBezTo>
                    <a:pt x="2201418" y="24955"/>
                    <a:pt x="2205418" y="27432"/>
                    <a:pt x="2203799" y="28765"/>
                  </a:cubicBezTo>
                  <a:cubicBezTo>
                    <a:pt x="2202085" y="30099"/>
                    <a:pt x="2192940" y="26289"/>
                    <a:pt x="2190750" y="26479"/>
                  </a:cubicBezTo>
                  <a:cubicBezTo>
                    <a:pt x="2188559" y="26574"/>
                    <a:pt x="2187892" y="25717"/>
                    <a:pt x="2189321" y="24574"/>
                  </a:cubicBezTo>
                  <a:cubicBezTo>
                    <a:pt x="2190750" y="23431"/>
                    <a:pt x="2197608" y="24003"/>
                    <a:pt x="2199513" y="24479"/>
                  </a:cubicBezTo>
                  <a:close/>
                  <a:moveTo>
                    <a:pt x="1948242" y="23146"/>
                  </a:moveTo>
                  <a:cubicBezTo>
                    <a:pt x="1950338" y="22574"/>
                    <a:pt x="1956815" y="22098"/>
                    <a:pt x="1956910" y="23527"/>
                  </a:cubicBezTo>
                  <a:cubicBezTo>
                    <a:pt x="1957006" y="24956"/>
                    <a:pt x="1955862" y="27623"/>
                    <a:pt x="1954243" y="26956"/>
                  </a:cubicBezTo>
                  <a:cubicBezTo>
                    <a:pt x="1952529" y="26194"/>
                    <a:pt x="1946623" y="26765"/>
                    <a:pt x="1945861" y="25813"/>
                  </a:cubicBezTo>
                  <a:cubicBezTo>
                    <a:pt x="1945099" y="24860"/>
                    <a:pt x="1946147" y="23717"/>
                    <a:pt x="1948242" y="23146"/>
                  </a:cubicBezTo>
                  <a:close/>
                  <a:moveTo>
                    <a:pt x="203929" y="21622"/>
                  </a:moveTo>
                  <a:cubicBezTo>
                    <a:pt x="203644" y="19812"/>
                    <a:pt x="203167" y="20669"/>
                    <a:pt x="202977" y="23527"/>
                  </a:cubicBezTo>
                  <a:cubicBezTo>
                    <a:pt x="202691" y="26384"/>
                    <a:pt x="194500" y="30861"/>
                    <a:pt x="193928" y="32004"/>
                  </a:cubicBezTo>
                  <a:lnTo>
                    <a:pt x="194309" y="32671"/>
                  </a:lnTo>
                  <a:cubicBezTo>
                    <a:pt x="194690" y="33338"/>
                    <a:pt x="196690" y="34004"/>
                    <a:pt x="197357" y="33718"/>
                  </a:cubicBezTo>
                  <a:lnTo>
                    <a:pt x="200215" y="32575"/>
                  </a:lnTo>
                  <a:cubicBezTo>
                    <a:pt x="203167" y="30956"/>
                    <a:pt x="207263" y="28289"/>
                    <a:pt x="209359" y="26670"/>
                  </a:cubicBezTo>
                  <a:lnTo>
                    <a:pt x="204787" y="22479"/>
                  </a:lnTo>
                  <a:close/>
                  <a:moveTo>
                    <a:pt x="1374266" y="20669"/>
                  </a:moveTo>
                  <a:cubicBezTo>
                    <a:pt x="1371694" y="21526"/>
                    <a:pt x="1370742" y="23717"/>
                    <a:pt x="1372266" y="25527"/>
                  </a:cubicBezTo>
                  <a:cubicBezTo>
                    <a:pt x="1373790" y="27337"/>
                    <a:pt x="1383410" y="24765"/>
                    <a:pt x="1386363" y="23813"/>
                  </a:cubicBezTo>
                  <a:lnTo>
                    <a:pt x="1386839" y="22479"/>
                  </a:lnTo>
                  <a:lnTo>
                    <a:pt x="1387411" y="20860"/>
                  </a:lnTo>
                  <a:cubicBezTo>
                    <a:pt x="1385887" y="18955"/>
                    <a:pt x="1376838" y="19907"/>
                    <a:pt x="1374266" y="20669"/>
                  </a:cubicBezTo>
                  <a:close/>
                  <a:moveTo>
                    <a:pt x="864488" y="20288"/>
                  </a:moveTo>
                  <a:cubicBezTo>
                    <a:pt x="858202" y="21717"/>
                    <a:pt x="855630" y="24193"/>
                    <a:pt x="866965" y="24193"/>
                  </a:cubicBezTo>
                  <a:lnTo>
                    <a:pt x="870484" y="24105"/>
                  </a:lnTo>
                  <a:lnTo>
                    <a:pt x="871822" y="26289"/>
                  </a:lnTo>
                  <a:lnTo>
                    <a:pt x="871028" y="26970"/>
                  </a:lnTo>
                  <a:lnTo>
                    <a:pt x="867132" y="27349"/>
                  </a:lnTo>
                  <a:lnTo>
                    <a:pt x="859269" y="28257"/>
                  </a:lnTo>
                  <a:lnTo>
                    <a:pt x="858202" y="27337"/>
                  </a:lnTo>
                  <a:cubicBezTo>
                    <a:pt x="854106" y="28575"/>
                    <a:pt x="850296" y="29432"/>
                    <a:pt x="849915" y="29337"/>
                  </a:cubicBezTo>
                  <a:lnTo>
                    <a:pt x="859269" y="28257"/>
                  </a:lnTo>
                  <a:lnTo>
                    <a:pt x="863726" y="32099"/>
                  </a:lnTo>
                  <a:cubicBezTo>
                    <a:pt x="864488" y="32766"/>
                    <a:pt x="865631" y="33338"/>
                    <a:pt x="866774" y="33623"/>
                  </a:cubicBezTo>
                  <a:lnTo>
                    <a:pt x="867346" y="33814"/>
                  </a:lnTo>
                  <a:cubicBezTo>
                    <a:pt x="868203" y="33433"/>
                    <a:pt x="868393" y="32385"/>
                    <a:pt x="867727" y="31528"/>
                  </a:cubicBezTo>
                  <a:cubicBezTo>
                    <a:pt x="867060" y="30671"/>
                    <a:pt x="868679" y="28384"/>
                    <a:pt x="870489" y="27432"/>
                  </a:cubicBezTo>
                  <a:lnTo>
                    <a:pt x="871028" y="26970"/>
                  </a:lnTo>
                  <a:lnTo>
                    <a:pt x="876899" y="26399"/>
                  </a:lnTo>
                  <a:lnTo>
                    <a:pt x="876204" y="29432"/>
                  </a:lnTo>
                  <a:cubicBezTo>
                    <a:pt x="878776" y="29623"/>
                    <a:pt x="884395" y="30956"/>
                    <a:pt x="883062" y="32099"/>
                  </a:cubicBezTo>
                  <a:cubicBezTo>
                    <a:pt x="881729" y="33242"/>
                    <a:pt x="882872" y="36004"/>
                    <a:pt x="885348" y="33718"/>
                  </a:cubicBezTo>
                  <a:cubicBezTo>
                    <a:pt x="887729" y="31432"/>
                    <a:pt x="882967" y="26003"/>
                    <a:pt x="883919" y="25717"/>
                  </a:cubicBezTo>
                  <a:lnTo>
                    <a:pt x="876899" y="26399"/>
                  </a:lnTo>
                  <a:lnTo>
                    <a:pt x="877252" y="24860"/>
                  </a:lnTo>
                  <a:cubicBezTo>
                    <a:pt x="878681" y="23813"/>
                    <a:pt x="885158" y="23431"/>
                    <a:pt x="886015" y="23717"/>
                  </a:cubicBezTo>
                  <a:lnTo>
                    <a:pt x="870484" y="24105"/>
                  </a:lnTo>
                  <a:lnTo>
                    <a:pt x="870013" y="23336"/>
                  </a:lnTo>
                  <a:close/>
                  <a:moveTo>
                    <a:pt x="1681352" y="19907"/>
                  </a:moveTo>
                  <a:lnTo>
                    <a:pt x="1681448" y="20003"/>
                  </a:lnTo>
                  <a:cubicBezTo>
                    <a:pt x="1682210" y="21431"/>
                    <a:pt x="1682781" y="23336"/>
                    <a:pt x="1684210" y="24193"/>
                  </a:cubicBezTo>
                  <a:cubicBezTo>
                    <a:pt x="1685639" y="25051"/>
                    <a:pt x="1685924" y="28575"/>
                    <a:pt x="1689639" y="26098"/>
                  </a:cubicBezTo>
                  <a:lnTo>
                    <a:pt x="1691258" y="25051"/>
                  </a:lnTo>
                  <a:cubicBezTo>
                    <a:pt x="1695449" y="24574"/>
                    <a:pt x="1696402" y="23431"/>
                    <a:pt x="1693354" y="22384"/>
                  </a:cubicBezTo>
                  <a:cubicBezTo>
                    <a:pt x="1690306" y="21336"/>
                    <a:pt x="1682400" y="19526"/>
                    <a:pt x="1681352" y="19907"/>
                  </a:cubicBezTo>
                  <a:close/>
                  <a:moveTo>
                    <a:pt x="2095214" y="18478"/>
                  </a:moveTo>
                  <a:lnTo>
                    <a:pt x="2100548" y="19145"/>
                  </a:lnTo>
                  <a:lnTo>
                    <a:pt x="2102929" y="19430"/>
                  </a:lnTo>
                  <a:cubicBezTo>
                    <a:pt x="2104929" y="20764"/>
                    <a:pt x="2104262" y="22478"/>
                    <a:pt x="2101500" y="23336"/>
                  </a:cubicBezTo>
                  <a:lnTo>
                    <a:pt x="2099119" y="23050"/>
                  </a:lnTo>
                  <a:lnTo>
                    <a:pt x="2095595" y="22764"/>
                  </a:lnTo>
                  <a:cubicBezTo>
                    <a:pt x="2091499" y="21240"/>
                    <a:pt x="2091308" y="19335"/>
                    <a:pt x="2095214" y="18478"/>
                  </a:cubicBezTo>
                  <a:close/>
                  <a:moveTo>
                    <a:pt x="1586483" y="18383"/>
                  </a:moveTo>
                  <a:lnTo>
                    <a:pt x="1586102" y="19336"/>
                  </a:lnTo>
                  <a:cubicBezTo>
                    <a:pt x="1585245" y="21717"/>
                    <a:pt x="1584483" y="20574"/>
                    <a:pt x="1582959" y="19812"/>
                  </a:cubicBezTo>
                  <a:cubicBezTo>
                    <a:pt x="1581911" y="19336"/>
                    <a:pt x="1579244" y="19336"/>
                    <a:pt x="1578863" y="19812"/>
                  </a:cubicBezTo>
                  <a:lnTo>
                    <a:pt x="1577720" y="21336"/>
                  </a:lnTo>
                  <a:cubicBezTo>
                    <a:pt x="1579435" y="22384"/>
                    <a:pt x="1583150" y="25717"/>
                    <a:pt x="1585912" y="28765"/>
                  </a:cubicBezTo>
                  <a:lnTo>
                    <a:pt x="1588579" y="31432"/>
                  </a:lnTo>
                  <a:lnTo>
                    <a:pt x="1589436" y="32290"/>
                  </a:lnTo>
                  <a:cubicBezTo>
                    <a:pt x="1590674" y="33052"/>
                    <a:pt x="1592675" y="32671"/>
                    <a:pt x="1592865" y="32480"/>
                  </a:cubicBezTo>
                  <a:cubicBezTo>
                    <a:pt x="1593056" y="32290"/>
                    <a:pt x="1592484" y="30385"/>
                    <a:pt x="1591627" y="28194"/>
                  </a:cubicBezTo>
                  <a:cubicBezTo>
                    <a:pt x="1590769" y="26003"/>
                    <a:pt x="1592865" y="20193"/>
                    <a:pt x="1592008" y="19526"/>
                  </a:cubicBezTo>
                  <a:cubicBezTo>
                    <a:pt x="1591151" y="18859"/>
                    <a:pt x="1587817" y="17526"/>
                    <a:pt x="1586483" y="18383"/>
                  </a:cubicBezTo>
                  <a:close/>
                  <a:moveTo>
                    <a:pt x="601979" y="16954"/>
                  </a:moveTo>
                  <a:cubicBezTo>
                    <a:pt x="604170" y="17430"/>
                    <a:pt x="607313" y="19240"/>
                    <a:pt x="609028" y="20859"/>
                  </a:cubicBezTo>
                  <a:lnTo>
                    <a:pt x="608837" y="22288"/>
                  </a:lnTo>
                  <a:cubicBezTo>
                    <a:pt x="608647" y="23526"/>
                    <a:pt x="606075" y="24574"/>
                    <a:pt x="604360" y="25431"/>
                  </a:cubicBezTo>
                  <a:lnTo>
                    <a:pt x="603313" y="25717"/>
                  </a:lnTo>
                  <a:cubicBezTo>
                    <a:pt x="600455" y="25526"/>
                    <a:pt x="596264" y="25145"/>
                    <a:pt x="594073" y="24955"/>
                  </a:cubicBezTo>
                  <a:lnTo>
                    <a:pt x="592835" y="23431"/>
                  </a:lnTo>
                  <a:lnTo>
                    <a:pt x="591025" y="21050"/>
                  </a:lnTo>
                  <a:cubicBezTo>
                    <a:pt x="588454" y="19335"/>
                    <a:pt x="587692" y="17716"/>
                    <a:pt x="589311" y="17335"/>
                  </a:cubicBezTo>
                  <a:cubicBezTo>
                    <a:pt x="590930" y="17049"/>
                    <a:pt x="596455" y="18192"/>
                    <a:pt x="598264" y="17335"/>
                  </a:cubicBezTo>
                  <a:lnTo>
                    <a:pt x="600074" y="17144"/>
                  </a:lnTo>
                  <a:close/>
                  <a:moveTo>
                    <a:pt x="1638204" y="11811"/>
                  </a:moveTo>
                  <a:cubicBezTo>
                    <a:pt x="1639156" y="11715"/>
                    <a:pt x="1641157" y="12478"/>
                    <a:pt x="1642490" y="13620"/>
                  </a:cubicBezTo>
                  <a:cubicBezTo>
                    <a:pt x="1643824" y="14763"/>
                    <a:pt x="1647729" y="14573"/>
                    <a:pt x="1648872" y="14668"/>
                  </a:cubicBezTo>
                  <a:cubicBezTo>
                    <a:pt x="1650110" y="14859"/>
                    <a:pt x="1652301" y="16954"/>
                    <a:pt x="1650872" y="17812"/>
                  </a:cubicBezTo>
                  <a:cubicBezTo>
                    <a:pt x="1649443" y="18573"/>
                    <a:pt x="1645919" y="18002"/>
                    <a:pt x="1644681" y="17145"/>
                  </a:cubicBezTo>
                  <a:cubicBezTo>
                    <a:pt x="1643538" y="16287"/>
                    <a:pt x="1638870" y="19621"/>
                    <a:pt x="1638108" y="21050"/>
                  </a:cubicBezTo>
                  <a:cubicBezTo>
                    <a:pt x="1637346" y="22574"/>
                    <a:pt x="1639252" y="27051"/>
                    <a:pt x="1638013" y="28003"/>
                  </a:cubicBezTo>
                  <a:cubicBezTo>
                    <a:pt x="1636775" y="28861"/>
                    <a:pt x="1632584" y="30861"/>
                    <a:pt x="1631917" y="30004"/>
                  </a:cubicBezTo>
                  <a:cubicBezTo>
                    <a:pt x="1631155" y="29242"/>
                    <a:pt x="1628583" y="27337"/>
                    <a:pt x="1627917" y="27813"/>
                  </a:cubicBezTo>
                  <a:cubicBezTo>
                    <a:pt x="1627250" y="28289"/>
                    <a:pt x="1624583" y="29337"/>
                    <a:pt x="1624964" y="27908"/>
                  </a:cubicBezTo>
                  <a:cubicBezTo>
                    <a:pt x="1625345" y="26479"/>
                    <a:pt x="1627441" y="22764"/>
                    <a:pt x="1628965" y="22098"/>
                  </a:cubicBezTo>
                  <a:cubicBezTo>
                    <a:pt x="1630488" y="21526"/>
                    <a:pt x="1630774" y="16002"/>
                    <a:pt x="1628679" y="15240"/>
                  </a:cubicBezTo>
                  <a:cubicBezTo>
                    <a:pt x="1626583" y="14478"/>
                    <a:pt x="1626202" y="13144"/>
                    <a:pt x="1627917" y="12192"/>
                  </a:cubicBezTo>
                  <a:cubicBezTo>
                    <a:pt x="1629536" y="11239"/>
                    <a:pt x="1635441" y="10192"/>
                    <a:pt x="1637251" y="11906"/>
                  </a:cubicBezTo>
                  <a:close/>
                  <a:moveTo>
                    <a:pt x="2038635" y="10954"/>
                  </a:moveTo>
                  <a:cubicBezTo>
                    <a:pt x="2038730" y="10954"/>
                    <a:pt x="2039016" y="12097"/>
                    <a:pt x="2038730" y="12382"/>
                  </a:cubicBezTo>
                  <a:lnTo>
                    <a:pt x="2035968" y="14764"/>
                  </a:lnTo>
                  <a:cubicBezTo>
                    <a:pt x="2038349" y="16097"/>
                    <a:pt x="2041112" y="17907"/>
                    <a:pt x="2041969" y="18859"/>
                  </a:cubicBezTo>
                  <a:cubicBezTo>
                    <a:pt x="2042826" y="19812"/>
                    <a:pt x="2038445" y="22574"/>
                    <a:pt x="2036635" y="24289"/>
                  </a:cubicBezTo>
                  <a:lnTo>
                    <a:pt x="2037206" y="25717"/>
                  </a:lnTo>
                  <a:lnTo>
                    <a:pt x="2037873" y="27241"/>
                  </a:lnTo>
                  <a:cubicBezTo>
                    <a:pt x="2040635" y="27718"/>
                    <a:pt x="2043588" y="28194"/>
                    <a:pt x="2044541" y="28384"/>
                  </a:cubicBezTo>
                  <a:lnTo>
                    <a:pt x="2044541" y="28480"/>
                  </a:lnTo>
                  <a:cubicBezTo>
                    <a:pt x="2044445" y="29432"/>
                    <a:pt x="2044255" y="30385"/>
                    <a:pt x="2043969" y="31337"/>
                  </a:cubicBezTo>
                  <a:cubicBezTo>
                    <a:pt x="2043874" y="31528"/>
                    <a:pt x="2043302" y="31718"/>
                    <a:pt x="2042921" y="31718"/>
                  </a:cubicBezTo>
                  <a:lnTo>
                    <a:pt x="2040445" y="31623"/>
                  </a:lnTo>
                  <a:cubicBezTo>
                    <a:pt x="2037206" y="31623"/>
                    <a:pt x="2034539" y="30099"/>
                    <a:pt x="2034539" y="28289"/>
                  </a:cubicBezTo>
                  <a:cubicBezTo>
                    <a:pt x="2034539" y="26479"/>
                    <a:pt x="2033111" y="21431"/>
                    <a:pt x="2031396" y="21336"/>
                  </a:cubicBezTo>
                  <a:cubicBezTo>
                    <a:pt x="2029682" y="21240"/>
                    <a:pt x="2024633" y="22003"/>
                    <a:pt x="2024443" y="23241"/>
                  </a:cubicBezTo>
                  <a:cubicBezTo>
                    <a:pt x="2024252" y="24384"/>
                    <a:pt x="2022633" y="27337"/>
                    <a:pt x="2021490" y="26194"/>
                  </a:cubicBezTo>
                  <a:cubicBezTo>
                    <a:pt x="2020442" y="25051"/>
                    <a:pt x="2019776" y="22860"/>
                    <a:pt x="2019966" y="21431"/>
                  </a:cubicBezTo>
                  <a:cubicBezTo>
                    <a:pt x="2020157" y="20002"/>
                    <a:pt x="2016347" y="16954"/>
                    <a:pt x="2015299" y="16954"/>
                  </a:cubicBezTo>
                  <a:lnTo>
                    <a:pt x="2015013" y="16573"/>
                  </a:lnTo>
                  <a:lnTo>
                    <a:pt x="2014346" y="15811"/>
                  </a:lnTo>
                  <a:cubicBezTo>
                    <a:pt x="2014061" y="14764"/>
                    <a:pt x="2014632" y="13621"/>
                    <a:pt x="2015489" y="13335"/>
                  </a:cubicBezTo>
                  <a:cubicBezTo>
                    <a:pt x="2016347" y="13049"/>
                    <a:pt x="2019204" y="13811"/>
                    <a:pt x="2020538" y="14478"/>
                  </a:cubicBezTo>
                  <a:cubicBezTo>
                    <a:pt x="2021871" y="15145"/>
                    <a:pt x="2027015" y="17335"/>
                    <a:pt x="2028920" y="18002"/>
                  </a:cubicBezTo>
                  <a:cubicBezTo>
                    <a:pt x="2030920" y="18573"/>
                    <a:pt x="2034539" y="13049"/>
                    <a:pt x="2034635" y="11811"/>
                  </a:cubicBezTo>
                  <a:lnTo>
                    <a:pt x="2035301" y="11239"/>
                  </a:lnTo>
                  <a:cubicBezTo>
                    <a:pt x="2035968" y="10763"/>
                    <a:pt x="2037492" y="10954"/>
                    <a:pt x="2038635" y="10954"/>
                  </a:cubicBezTo>
                  <a:close/>
                  <a:moveTo>
                    <a:pt x="2146172" y="10858"/>
                  </a:moveTo>
                  <a:cubicBezTo>
                    <a:pt x="2148554" y="11429"/>
                    <a:pt x="2146934" y="13239"/>
                    <a:pt x="2146648" y="14859"/>
                  </a:cubicBezTo>
                  <a:lnTo>
                    <a:pt x="2146363" y="17811"/>
                  </a:lnTo>
                  <a:cubicBezTo>
                    <a:pt x="2144648" y="20954"/>
                    <a:pt x="2143124" y="22383"/>
                    <a:pt x="2142839" y="21050"/>
                  </a:cubicBezTo>
                  <a:lnTo>
                    <a:pt x="2142648" y="20097"/>
                  </a:lnTo>
                  <a:lnTo>
                    <a:pt x="2142457" y="19145"/>
                  </a:lnTo>
                  <a:cubicBezTo>
                    <a:pt x="2142267" y="17811"/>
                    <a:pt x="2141600" y="17049"/>
                    <a:pt x="2140934" y="17430"/>
                  </a:cubicBezTo>
                  <a:cubicBezTo>
                    <a:pt x="2140362" y="17811"/>
                    <a:pt x="2138267" y="18097"/>
                    <a:pt x="2137314" y="17240"/>
                  </a:cubicBezTo>
                  <a:lnTo>
                    <a:pt x="2137505" y="16763"/>
                  </a:lnTo>
                  <a:cubicBezTo>
                    <a:pt x="2138076" y="15240"/>
                    <a:pt x="2139314" y="13906"/>
                    <a:pt x="2139886" y="12382"/>
                  </a:cubicBezTo>
                  <a:cubicBezTo>
                    <a:pt x="2141124" y="9334"/>
                    <a:pt x="2144363" y="10477"/>
                    <a:pt x="2146172" y="10858"/>
                  </a:cubicBezTo>
                  <a:close/>
                  <a:moveTo>
                    <a:pt x="1105661" y="10668"/>
                  </a:moveTo>
                  <a:cubicBezTo>
                    <a:pt x="1106424" y="10477"/>
                    <a:pt x="1107662" y="10382"/>
                    <a:pt x="1108043" y="10763"/>
                  </a:cubicBezTo>
                  <a:lnTo>
                    <a:pt x="1111186" y="13239"/>
                  </a:lnTo>
                  <a:cubicBezTo>
                    <a:pt x="1111472" y="16954"/>
                    <a:pt x="1111281" y="20383"/>
                    <a:pt x="1110710" y="20955"/>
                  </a:cubicBezTo>
                  <a:lnTo>
                    <a:pt x="1110138" y="21431"/>
                  </a:lnTo>
                  <a:lnTo>
                    <a:pt x="1106614" y="24288"/>
                  </a:lnTo>
                  <a:cubicBezTo>
                    <a:pt x="1101756" y="25908"/>
                    <a:pt x="1097470" y="27051"/>
                    <a:pt x="1097184" y="26765"/>
                  </a:cubicBezTo>
                  <a:cubicBezTo>
                    <a:pt x="1096803" y="26479"/>
                    <a:pt x="1092326" y="25527"/>
                    <a:pt x="1090993" y="25336"/>
                  </a:cubicBezTo>
                  <a:cubicBezTo>
                    <a:pt x="1089659" y="25146"/>
                    <a:pt x="1088421" y="22669"/>
                    <a:pt x="1088326" y="19716"/>
                  </a:cubicBezTo>
                  <a:lnTo>
                    <a:pt x="1088612" y="16954"/>
                  </a:lnTo>
                  <a:lnTo>
                    <a:pt x="1088897" y="14096"/>
                  </a:lnTo>
                  <a:cubicBezTo>
                    <a:pt x="1092803" y="14478"/>
                    <a:pt x="1096422" y="14954"/>
                    <a:pt x="1096803" y="15049"/>
                  </a:cubicBezTo>
                  <a:cubicBezTo>
                    <a:pt x="1097184" y="15144"/>
                    <a:pt x="1098137" y="16383"/>
                    <a:pt x="1096708" y="17240"/>
                  </a:cubicBezTo>
                  <a:cubicBezTo>
                    <a:pt x="1095279" y="18097"/>
                    <a:pt x="1093089" y="21717"/>
                    <a:pt x="1095946" y="23050"/>
                  </a:cubicBezTo>
                  <a:lnTo>
                    <a:pt x="1097946" y="22669"/>
                  </a:lnTo>
                  <a:cubicBezTo>
                    <a:pt x="1100613" y="22193"/>
                    <a:pt x="1103566" y="16287"/>
                    <a:pt x="1104518" y="12001"/>
                  </a:cubicBezTo>
                  <a:cubicBezTo>
                    <a:pt x="1104614" y="11525"/>
                    <a:pt x="1105185" y="10858"/>
                    <a:pt x="1105661" y="10668"/>
                  </a:cubicBezTo>
                  <a:close/>
                  <a:moveTo>
                    <a:pt x="1599152" y="9144"/>
                  </a:moveTo>
                  <a:cubicBezTo>
                    <a:pt x="1596675" y="7906"/>
                    <a:pt x="1590293" y="10573"/>
                    <a:pt x="1591817" y="12382"/>
                  </a:cubicBezTo>
                  <a:cubicBezTo>
                    <a:pt x="1593341" y="14097"/>
                    <a:pt x="1599152" y="19145"/>
                    <a:pt x="1599342" y="20574"/>
                  </a:cubicBezTo>
                  <a:cubicBezTo>
                    <a:pt x="1599437" y="22003"/>
                    <a:pt x="1597723" y="26098"/>
                    <a:pt x="1597342" y="27813"/>
                  </a:cubicBezTo>
                  <a:lnTo>
                    <a:pt x="1598961" y="28384"/>
                  </a:lnTo>
                  <a:lnTo>
                    <a:pt x="1601247" y="29146"/>
                  </a:lnTo>
                  <a:cubicBezTo>
                    <a:pt x="1605533" y="29528"/>
                    <a:pt x="1606010" y="27241"/>
                    <a:pt x="1602200" y="24098"/>
                  </a:cubicBezTo>
                  <a:lnTo>
                    <a:pt x="1601819" y="21907"/>
                  </a:lnTo>
                  <a:cubicBezTo>
                    <a:pt x="1601342" y="19240"/>
                    <a:pt x="1603247" y="16288"/>
                    <a:pt x="1604009" y="13525"/>
                  </a:cubicBezTo>
                  <a:lnTo>
                    <a:pt x="1604200" y="12763"/>
                  </a:lnTo>
                  <a:cubicBezTo>
                    <a:pt x="1603914" y="12001"/>
                    <a:pt x="1601723" y="10382"/>
                    <a:pt x="1599152" y="9144"/>
                  </a:cubicBezTo>
                  <a:close/>
                  <a:moveTo>
                    <a:pt x="1269491" y="7048"/>
                  </a:moveTo>
                  <a:cubicBezTo>
                    <a:pt x="1270634" y="7334"/>
                    <a:pt x="1273873" y="10763"/>
                    <a:pt x="1275302" y="13335"/>
                  </a:cubicBezTo>
                  <a:cubicBezTo>
                    <a:pt x="1276730" y="15906"/>
                    <a:pt x="1271301" y="22002"/>
                    <a:pt x="1269682" y="20097"/>
                  </a:cubicBezTo>
                  <a:lnTo>
                    <a:pt x="1270158" y="19335"/>
                  </a:lnTo>
                  <a:lnTo>
                    <a:pt x="1271111" y="17716"/>
                  </a:lnTo>
                  <a:cubicBezTo>
                    <a:pt x="1270063" y="17335"/>
                    <a:pt x="1263205" y="18573"/>
                    <a:pt x="1261014" y="19335"/>
                  </a:cubicBezTo>
                  <a:cubicBezTo>
                    <a:pt x="1258824" y="20097"/>
                    <a:pt x="1256061" y="19907"/>
                    <a:pt x="1254823" y="18859"/>
                  </a:cubicBezTo>
                  <a:cubicBezTo>
                    <a:pt x="1253585" y="17811"/>
                    <a:pt x="1256442" y="12668"/>
                    <a:pt x="1257776" y="10287"/>
                  </a:cubicBezTo>
                  <a:cubicBezTo>
                    <a:pt x="1259204" y="7905"/>
                    <a:pt x="1268349" y="6762"/>
                    <a:pt x="1269491" y="7048"/>
                  </a:cubicBezTo>
                  <a:close/>
                  <a:moveTo>
                    <a:pt x="500062" y="6381"/>
                  </a:moveTo>
                  <a:cubicBezTo>
                    <a:pt x="502920" y="6763"/>
                    <a:pt x="504063" y="8477"/>
                    <a:pt x="502634" y="10192"/>
                  </a:cubicBezTo>
                  <a:cubicBezTo>
                    <a:pt x="501110" y="11906"/>
                    <a:pt x="505015" y="17907"/>
                    <a:pt x="503872" y="20097"/>
                  </a:cubicBezTo>
                  <a:lnTo>
                    <a:pt x="502063" y="20860"/>
                  </a:lnTo>
                  <a:cubicBezTo>
                    <a:pt x="500062" y="21717"/>
                    <a:pt x="495871" y="21907"/>
                    <a:pt x="494824" y="20955"/>
                  </a:cubicBezTo>
                  <a:lnTo>
                    <a:pt x="491395" y="17716"/>
                  </a:lnTo>
                  <a:cubicBezTo>
                    <a:pt x="486918" y="18097"/>
                    <a:pt x="484537" y="17621"/>
                    <a:pt x="486251" y="16478"/>
                  </a:cubicBezTo>
                  <a:cubicBezTo>
                    <a:pt x="487870" y="15430"/>
                    <a:pt x="494824" y="14287"/>
                    <a:pt x="496919" y="13716"/>
                  </a:cubicBezTo>
                  <a:cubicBezTo>
                    <a:pt x="498919" y="13144"/>
                    <a:pt x="497205" y="6096"/>
                    <a:pt x="500062" y="6381"/>
                  </a:cubicBezTo>
                  <a:close/>
                  <a:moveTo>
                    <a:pt x="479011" y="5429"/>
                  </a:moveTo>
                  <a:cubicBezTo>
                    <a:pt x="482536" y="5429"/>
                    <a:pt x="489965" y="10001"/>
                    <a:pt x="489298" y="10572"/>
                  </a:cubicBezTo>
                  <a:cubicBezTo>
                    <a:pt x="488727" y="11049"/>
                    <a:pt x="485774" y="12287"/>
                    <a:pt x="485298" y="11239"/>
                  </a:cubicBezTo>
                  <a:cubicBezTo>
                    <a:pt x="484822" y="10192"/>
                    <a:pt x="474154" y="12382"/>
                    <a:pt x="473582" y="9905"/>
                  </a:cubicBezTo>
                  <a:cubicBezTo>
                    <a:pt x="473011" y="7429"/>
                    <a:pt x="475487" y="5429"/>
                    <a:pt x="479011" y="5429"/>
                  </a:cubicBezTo>
                  <a:close/>
                  <a:moveTo>
                    <a:pt x="1451705" y="5238"/>
                  </a:moveTo>
                  <a:cubicBezTo>
                    <a:pt x="1452371" y="5810"/>
                    <a:pt x="1454276" y="8667"/>
                    <a:pt x="1454372" y="10477"/>
                  </a:cubicBezTo>
                  <a:cubicBezTo>
                    <a:pt x="1454562" y="12287"/>
                    <a:pt x="1449323" y="15430"/>
                    <a:pt x="1449990" y="16192"/>
                  </a:cubicBezTo>
                  <a:cubicBezTo>
                    <a:pt x="1450657" y="16859"/>
                    <a:pt x="1446942" y="18954"/>
                    <a:pt x="1444275" y="18859"/>
                  </a:cubicBezTo>
                  <a:lnTo>
                    <a:pt x="1442751" y="16859"/>
                  </a:lnTo>
                  <a:lnTo>
                    <a:pt x="1441418" y="14954"/>
                  </a:lnTo>
                  <a:cubicBezTo>
                    <a:pt x="1438655" y="14859"/>
                    <a:pt x="1437227" y="13525"/>
                    <a:pt x="1438084" y="11906"/>
                  </a:cubicBezTo>
                  <a:lnTo>
                    <a:pt x="1439036" y="10477"/>
                  </a:lnTo>
                  <a:lnTo>
                    <a:pt x="1439513" y="9715"/>
                  </a:lnTo>
                  <a:cubicBezTo>
                    <a:pt x="1440370" y="9048"/>
                    <a:pt x="1442751" y="8382"/>
                    <a:pt x="1444847" y="8096"/>
                  </a:cubicBezTo>
                  <a:cubicBezTo>
                    <a:pt x="1446942" y="7810"/>
                    <a:pt x="1451038" y="4667"/>
                    <a:pt x="1451705" y="5238"/>
                  </a:cubicBezTo>
                  <a:close/>
                  <a:moveTo>
                    <a:pt x="1544097" y="4667"/>
                  </a:moveTo>
                  <a:lnTo>
                    <a:pt x="1544192" y="5048"/>
                  </a:lnTo>
                  <a:lnTo>
                    <a:pt x="1544478" y="5905"/>
                  </a:lnTo>
                  <a:cubicBezTo>
                    <a:pt x="1544288" y="7048"/>
                    <a:pt x="1540859" y="9905"/>
                    <a:pt x="1539335" y="10667"/>
                  </a:cubicBezTo>
                  <a:cubicBezTo>
                    <a:pt x="1537906" y="11429"/>
                    <a:pt x="1536668" y="13620"/>
                    <a:pt x="1536668" y="15525"/>
                  </a:cubicBezTo>
                  <a:cubicBezTo>
                    <a:pt x="1536668" y="17430"/>
                    <a:pt x="1536477" y="22859"/>
                    <a:pt x="1536191" y="22955"/>
                  </a:cubicBezTo>
                  <a:cubicBezTo>
                    <a:pt x="1535906" y="23050"/>
                    <a:pt x="1533715" y="21526"/>
                    <a:pt x="1531810" y="19430"/>
                  </a:cubicBezTo>
                  <a:lnTo>
                    <a:pt x="1532096" y="17811"/>
                  </a:lnTo>
                  <a:cubicBezTo>
                    <a:pt x="1532762" y="14287"/>
                    <a:pt x="1534477" y="10953"/>
                    <a:pt x="1534953" y="7238"/>
                  </a:cubicBezTo>
                  <a:lnTo>
                    <a:pt x="1535239" y="5238"/>
                  </a:lnTo>
                  <a:cubicBezTo>
                    <a:pt x="1539049" y="4762"/>
                    <a:pt x="1543049" y="4476"/>
                    <a:pt x="1544097" y="4667"/>
                  </a:cubicBezTo>
                  <a:close/>
                  <a:moveTo>
                    <a:pt x="1759648" y="4191"/>
                  </a:moveTo>
                  <a:lnTo>
                    <a:pt x="1759838" y="4477"/>
                  </a:lnTo>
                  <a:lnTo>
                    <a:pt x="1762886" y="7429"/>
                  </a:lnTo>
                  <a:cubicBezTo>
                    <a:pt x="1767078" y="6953"/>
                    <a:pt x="1771840" y="7620"/>
                    <a:pt x="1773650" y="8858"/>
                  </a:cubicBezTo>
                  <a:lnTo>
                    <a:pt x="1774126" y="10382"/>
                  </a:lnTo>
                  <a:lnTo>
                    <a:pt x="1774793" y="12287"/>
                  </a:lnTo>
                  <a:cubicBezTo>
                    <a:pt x="1774507" y="15240"/>
                    <a:pt x="1775269" y="17145"/>
                    <a:pt x="1776507" y="16669"/>
                  </a:cubicBezTo>
                  <a:cubicBezTo>
                    <a:pt x="1777745" y="16097"/>
                    <a:pt x="1781174" y="14859"/>
                    <a:pt x="1782222" y="14478"/>
                  </a:cubicBezTo>
                  <a:cubicBezTo>
                    <a:pt x="1783270" y="14097"/>
                    <a:pt x="1788032" y="14192"/>
                    <a:pt x="1789937" y="15526"/>
                  </a:cubicBezTo>
                  <a:lnTo>
                    <a:pt x="1789557" y="16192"/>
                  </a:lnTo>
                  <a:lnTo>
                    <a:pt x="1788413" y="18574"/>
                  </a:lnTo>
                  <a:cubicBezTo>
                    <a:pt x="1786128" y="21050"/>
                    <a:pt x="1782889" y="22098"/>
                    <a:pt x="1781174" y="20955"/>
                  </a:cubicBezTo>
                  <a:cubicBezTo>
                    <a:pt x="1779460" y="19812"/>
                    <a:pt x="1774316" y="17621"/>
                    <a:pt x="1772221" y="15430"/>
                  </a:cubicBezTo>
                  <a:lnTo>
                    <a:pt x="1768506" y="18002"/>
                  </a:lnTo>
                  <a:lnTo>
                    <a:pt x="1767173" y="18955"/>
                  </a:lnTo>
                  <a:cubicBezTo>
                    <a:pt x="1763077" y="17621"/>
                    <a:pt x="1760029" y="17526"/>
                    <a:pt x="1760410" y="18764"/>
                  </a:cubicBezTo>
                  <a:cubicBezTo>
                    <a:pt x="1760791" y="20003"/>
                    <a:pt x="1756124" y="21431"/>
                    <a:pt x="1749456" y="19336"/>
                  </a:cubicBezTo>
                  <a:lnTo>
                    <a:pt x="1745075" y="15145"/>
                  </a:lnTo>
                  <a:cubicBezTo>
                    <a:pt x="1744599" y="14668"/>
                    <a:pt x="1741836" y="14954"/>
                    <a:pt x="1741836" y="15145"/>
                  </a:cubicBezTo>
                  <a:lnTo>
                    <a:pt x="1740979" y="18764"/>
                  </a:lnTo>
                  <a:cubicBezTo>
                    <a:pt x="1737359" y="21145"/>
                    <a:pt x="1731263" y="21050"/>
                    <a:pt x="1730025" y="20383"/>
                  </a:cubicBezTo>
                  <a:cubicBezTo>
                    <a:pt x="1728787" y="19621"/>
                    <a:pt x="1727358" y="18097"/>
                    <a:pt x="1726882" y="16954"/>
                  </a:cubicBezTo>
                  <a:cubicBezTo>
                    <a:pt x="1726406" y="15812"/>
                    <a:pt x="1723739" y="11716"/>
                    <a:pt x="1721929" y="10668"/>
                  </a:cubicBezTo>
                  <a:lnTo>
                    <a:pt x="1719738" y="11906"/>
                  </a:lnTo>
                  <a:cubicBezTo>
                    <a:pt x="1719357" y="12097"/>
                    <a:pt x="1717928" y="11620"/>
                    <a:pt x="1717643" y="11144"/>
                  </a:cubicBezTo>
                  <a:lnTo>
                    <a:pt x="1717357" y="10668"/>
                  </a:lnTo>
                  <a:cubicBezTo>
                    <a:pt x="1717738" y="9906"/>
                    <a:pt x="1720119" y="8287"/>
                    <a:pt x="1722691" y="7144"/>
                  </a:cubicBezTo>
                  <a:cubicBezTo>
                    <a:pt x="1725263" y="6001"/>
                    <a:pt x="1732597" y="7811"/>
                    <a:pt x="1730978" y="8191"/>
                  </a:cubicBezTo>
                  <a:lnTo>
                    <a:pt x="1729930" y="8477"/>
                  </a:lnTo>
                  <a:cubicBezTo>
                    <a:pt x="1727073" y="9239"/>
                    <a:pt x="1727073" y="10858"/>
                    <a:pt x="1728882" y="12287"/>
                  </a:cubicBezTo>
                  <a:cubicBezTo>
                    <a:pt x="1730120" y="13240"/>
                    <a:pt x="1733169" y="12192"/>
                    <a:pt x="1733264" y="14954"/>
                  </a:cubicBezTo>
                  <a:lnTo>
                    <a:pt x="1733264" y="15621"/>
                  </a:lnTo>
                  <a:cubicBezTo>
                    <a:pt x="1735074" y="16288"/>
                    <a:pt x="1737169" y="15812"/>
                    <a:pt x="1737836" y="14573"/>
                  </a:cubicBezTo>
                  <a:lnTo>
                    <a:pt x="1738217" y="13335"/>
                  </a:lnTo>
                  <a:cubicBezTo>
                    <a:pt x="1738407" y="12763"/>
                    <a:pt x="1738407" y="11716"/>
                    <a:pt x="1737931" y="11430"/>
                  </a:cubicBezTo>
                  <a:cubicBezTo>
                    <a:pt x="1734502" y="8858"/>
                    <a:pt x="1738312" y="9430"/>
                    <a:pt x="1739265" y="8191"/>
                  </a:cubicBezTo>
                  <a:lnTo>
                    <a:pt x="1741646" y="4953"/>
                  </a:lnTo>
                  <a:cubicBezTo>
                    <a:pt x="1744503" y="5905"/>
                    <a:pt x="1748218" y="7811"/>
                    <a:pt x="1749837" y="9334"/>
                  </a:cubicBezTo>
                  <a:lnTo>
                    <a:pt x="1749456" y="12001"/>
                  </a:lnTo>
                  <a:lnTo>
                    <a:pt x="1749075" y="14478"/>
                  </a:lnTo>
                  <a:cubicBezTo>
                    <a:pt x="1753457" y="13716"/>
                    <a:pt x="1757362" y="12763"/>
                    <a:pt x="1757743" y="12287"/>
                  </a:cubicBezTo>
                  <a:cubicBezTo>
                    <a:pt x="1758124" y="11906"/>
                    <a:pt x="1758886" y="9715"/>
                    <a:pt x="1757743" y="9144"/>
                  </a:cubicBezTo>
                  <a:cubicBezTo>
                    <a:pt x="1756600" y="8572"/>
                    <a:pt x="1756505" y="6001"/>
                    <a:pt x="1759648" y="4191"/>
                  </a:cubicBezTo>
                  <a:close/>
                  <a:moveTo>
                    <a:pt x="1415700" y="3619"/>
                  </a:moveTo>
                  <a:cubicBezTo>
                    <a:pt x="1418462" y="3048"/>
                    <a:pt x="1422082" y="8477"/>
                    <a:pt x="1420177" y="8191"/>
                  </a:cubicBezTo>
                  <a:lnTo>
                    <a:pt x="1418843" y="7810"/>
                  </a:lnTo>
                  <a:lnTo>
                    <a:pt x="1417700" y="7524"/>
                  </a:lnTo>
                  <a:cubicBezTo>
                    <a:pt x="1416557" y="7048"/>
                    <a:pt x="1414176" y="7620"/>
                    <a:pt x="1412366" y="8858"/>
                  </a:cubicBezTo>
                  <a:cubicBezTo>
                    <a:pt x="1410556" y="10096"/>
                    <a:pt x="1404175" y="9525"/>
                    <a:pt x="1402270" y="9620"/>
                  </a:cubicBezTo>
                  <a:cubicBezTo>
                    <a:pt x="1400460" y="9525"/>
                    <a:pt x="1393983" y="9810"/>
                    <a:pt x="1392935" y="8858"/>
                  </a:cubicBezTo>
                  <a:cubicBezTo>
                    <a:pt x="1391887" y="7810"/>
                    <a:pt x="1394078" y="6953"/>
                    <a:pt x="1397983" y="6953"/>
                  </a:cubicBezTo>
                  <a:cubicBezTo>
                    <a:pt x="1401793" y="6953"/>
                    <a:pt x="1412938" y="4191"/>
                    <a:pt x="1415700" y="3619"/>
                  </a:cubicBezTo>
                  <a:close/>
                  <a:moveTo>
                    <a:pt x="319563" y="667"/>
                  </a:moveTo>
                  <a:lnTo>
                    <a:pt x="319754" y="762"/>
                  </a:lnTo>
                  <a:lnTo>
                    <a:pt x="324135" y="3620"/>
                  </a:lnTo>
                  <a:cubicBezTo>
                    <a:pt x="329374" y="1143"/>
                    <a:pt x="333660" y="572"/>
                    <a:pt x="333660" y="2191"/>
                  </a:cubicBezTo>
                  <a:cubicBezTo>
                    <a:pt x="333565" y="3810"/>
                    <a:pt x="329850" y="6572"/>
                    <a:pt x="326707" y="7430"/>
                  </a:cubicBezTo>
                  <a:lnTo>
                    <a:pt x="323754" y="8096"/>
                  </a:lnTo>
                  <a:cubicBezTo>
                    <a:pt x="323659" y="8096"/>
                    <a:pt x="323373" y="6858"/>
                    <a:pt x="322897" y="6382"/>
                  </a:cubicBezTo>
                  <a:lnTo>
                    <a:pt x="321278" y="4858"/>
                  </a:lnTo>
                  <a:cubicBezTo>
                    <a:pt x="319373" y="3239"/>
                    <a:pt x="318611" y="1429"/>
                    <a:pt x="319563" y="667"/>
                  </a:cubicBezTo>
                  <a:close/>
                  <a:moveTo>
                    <a:pt x="384809" y="0"/>
                  </a:moveTo>
                  <a:lnTo>
                    <a:pt x="388048" y="3620"/>
                  </a:lnTo>
                  <a:cubicBezTo>
                    <a:pt x="389191" y="4858"/>
                    <a:pt x="391191" y="5715"/>
                    <a:pt x="393001" y="6382"/>
                  </a:cubicBezTo>
                  <a:cubicBezTo>
                    <a:pt x="397001" y="7811"/>
                    <a:pt x="395572" y="10192"/>
                    <a:pt x="394429" y="12192"/>
                  </a:cubicBezTo>
                  <a:cubicBezTo>
                    <a:pt x="393668" y="13621"/>
                    <a:pt x="390905" y="8096"/>
                    <a:pt x="389953" y="12763"/>
                  </a:cubicBezTo>
                  <a:lnTo>
                    <a:pt x="389572" y="14478"/>
                  </a:lnTo>
                  <a:cubicBezTo>
                    <a:pt x="388238" y="16192"/>
                    <a:pt x="391191" y="17336"/>
                    <a:pt x="396049" y="16954"/>
                  </a:cubicBezTo>
                  <a:lnTo>
                    <a:pt x="395763" y="22384"/>
                  </a:lnTo>
                  <a:lnTo>
                    <a:pt x="395763" y="22765"/>
                  </a:lnTo>
                  <a:cubicBezTo>
                    <a:pt x="398049" y="23336"/>
                    <a:pt x="402716" y="24955"/>
                    <a:pt x="406050" y="26289"/>
                  </a:cubicBezTo>
                  <a:lnTo>
                    <a:pt x="407574" y="24289"/>
                  </a:lnTo>
                  <a:cubicBezTo>
                    <a:pt x="410431" y="20574"/>
                    <a:pt x="404431" y="21717"/>
                    <a:pt x="403002" y="20098"/>
                  </a:cubicBezTo>
                  <a:lnTo>
                    <a:pt x="402240" y="19240"/>
                  </a:lnTo>
                  <a:cubicBezTo>
                    <a:pt x="400906" y="18383"/>
                    <a:pt x="404431" y="17336"/>
                    <a:pt x="409860" y="16859"/>
                  </a:cubicBezTo>
                  <a:lnTo>
                    <a:pt x="411289" y="11335"/>
                  </a:lnTo>
                  <a:lnTo>
                    <a:pt x="411765" y="9334"/>
                  </a:lnTo>
                  <a:cubicBezTo>
                    <a:pt x="416146" y="7715"/>
                    <a:pt x="419480" y="8954"/>
                    <a:pt x="419290" y="12001"/>
                  </a:cubicBezTo>
                  <a:lnTo>
                    <a:pt x="418337" y="14668"/>
                  </a:lnTo>
                  <a:lnTo>
                    <a:pt x="417194" y="17907"/>
                  </a:lnTo>
                  <a:cubicBezTo>
                    <a:pt x="420623" y="17812"/>
                    <a:pt x="424433" y="17812"/>
                    <a:pt x="425671" y="18097"/>
                  </a:cubicBezTo>
                  <a:lnTo>
                    <a:pt x="426052" y="19240"/>
                  </a:lnTo>
                  <a:lnTo>
                    <a:pt x="426243" y="19812"/>
                  </a:lnTo>
                  <a:cubicBezTo>
                    <a:pt x="426719" y="20383"/>
                    <a:pt x="429958" y="22288"/>
                    <a:pt x="433387" y="24003"/>
                  </a:cubicBezTo>
                  <a:lnTo>
                    <a:pt x="437006" y="24765"/>
                  </a:lnTo>
                  <a:lnTo>
                    <a:pt x="437292" y="24860"/>
                  </a:lnTo>
                  <a:cubicBezTo>
                    <a:pt x="437578" y="24955"/>
                    <a:pt x="438435" y="24098"/>
                    <a:pt x="439102" y="22955"/>
                  </a:cubicBezTo>
                  <a:cubicBezTo>
                    <a:pt x="439768" y="21812"/>
                    <a:pt x="445960" y="21717"/>
                    <a:pt x="447579" y="20383"/>
                  </a:cubicBezTo>
                  <a:cubicBezTo>
                    <a:pt x="449198" y="19050"/>
                    <a:pt x="453008" y="14859"/>
                    <a:pt x="452056" y="14478"/>
                  </a:cubicBezTo>
                  <a:cubicBezTo>
                    <a:pt x="451103" y="14002"/>
                    <a:pt x="449865" y="10096"/>
                    <a:pt x="452437" y="7144"/>
                  </a:cubicBezTo>
                  <a:lnTo>
                    <a:pt x="456437" y="9144"/>
                  </a:lnTo>
                  <a:lnTo>
                    <a:pt x="457294" y="9525"/>
                  </a:lnTo>
                  <a:cubicBezTo>
                    <a:pt x="458342" y="9811"/>
                    <a:pt x="459295" y="9144"/>
                    <a:pt x="459485" y="8096"/>
                  </a:cubicBezTo>
                  <a:lnTo>
                    <a:pt x="459199" y="7239"/>
                  </a:lnTo>
                  <a:lnTo>
                    <a:pt x="458914" y="6287"/>
                  </a:lnTo>
                  <a:cubicBezTo>
                    <a:pt x="458818" y="5334"/>
                    <a:pt x="459962" y="4572"/>
                    <a:pt x="461390" y="4763"/>
                  </a:cubicBezTo>
                  <a:lnTo>
                    <a:pt x="462057" y="5429"/>
                  </a:lnTo>
                  <a:cubicBezTo>
                    <a:pt x="463295" y="6667"/>
                    <a:pt x="464057" y="8191"/>
                    <a:pt x="464915" y="9715"/>
                  </a:cubicBezTo>
                  <a:lnTo>
                    <a:pt x="465962" y="11430"/>
                  </a:lnTo>
                  <a:cubicBezTo>
                    <a:pt x="467010" y="13430"/>
                    <a:pt x="469105" y="13716"/>
                    <a:pt x="470534" y="12287"/>
                  </a:cubicBezTo>
                  <a:cubicBezTo>
                    <a:pt x="471963" y="10763"/>
                    <a:pt x="477392" y="11906"/>
                    <a:pt x="476725" y="13240"/>
                  </a:cubicBezTo>
                  <a:cubicBezTo>
                    <a:pt x="476059" y="14573"/>
                    <a:pt x="477773" y="21336"/>
                    <a:pt x="483393" y="25717"/>
                  </a:cubicBezTo>
                  <a:lnTo>
                    <a:pt x="490251" y="27622"/>
                  </a:lnTo>
                  <a:lnTo>
                    <a:pt x="491489" y="28004"/>
                  </a:lnTo>
                  <a:cubicBezTo>
                    <a:pt x="492537" y="29051"/>
                    <a:pt x="492346" y="30575"/>
                    <a:pt x="491108" y="31432"/>
                  </a:cubicBezTo>
                  <a:lnTo>
                    <a:pt x="489775" y="31718"/>
                  </a:lnTo>
                  <a:lnTo>
                    <a:pt x="488155" y="32004"/>
                  </a:lnTo>
                  <a:cubicBezTo>
                    <a:pt x="486250" y="31909"/>
                    <a:pt x="483965" y="32575"/>
                    <a:pt x="483107" y="33433"/>
                  </a:cubicBezTo>
                  <a:lnTo>
                    <a:pt x="483202" y="34195"/>
                  </a:lnTo>
                  <a:cubicBezTo>
                    <a:pt x="483298" y="34862"/>
                    <a:pt x="484917" y="35909"/>
                    <a:pt x="485584" y="35814"/>
                  </a:cubicBezTo>
                  <a:lnTo>
                    <a:pt x="489870" y="35052"/>
                  </a:lnTo>
                  <a:cubicBezTo>
                    <a:pt x="494537" y="34004"/>
                    <a:pt x="497966" y="32480"/>
                    <a:pt x="497395" y="31718"/>
                  </a:cubicBezTo>
                  <a:cubicBezTo>
                    <a:pt x="496823" y="30956"/>
                    <a:pt x="497871" y="28861"/>
                    <a:pt x="501586" y="29718"/>
                  </a:cubicBezTo>
                  <a:lnTo>
                    <a:pt x="502824" y="28861"/>
                  </a:lnTo>
                  <a:lnTo>
                    <a:pt x="504253" y="27908"/>
                  </a:lnTo>
                  <a:cubicBezTo>
                    <a:pt x="504443" y="24860"/>
                    <a:pt x="505491" y="23431"/>
                    <a:pt x="506539" y="24670"/>
                  </a:cubicBezTo>
                  <a:cubicBezTo>
                    <a:pt x="507587" y="25908"/>
                    <a:pt x="511396" y="28289"/>
                    <a:pt x="512635" y="27051"/>
                  </a:cubicBezTo>
                  <a:cubicBezTo>
                    <a:pt x="513873" y="25813"/>
                    <a:pt x="521302" y="24384"/>
                    <a:pt x="523112" y="23622"/>
                  </a:cubicBezTo>
                  <a:cubicBezTo>
                    <a:pt x="524922" y="22860"/>
                    <a:pt x="528637" y="19907"/>
                    <a:pt x="526065" y="19907"/>
                  </a:cubicBezTo>
                  <a:cubicBezTo>
                    <a:pt x="523493" y="19907"/>
                    <a:pt x="517778" y="17336"/>
                    <a:pt x="518254" y="15907"/>
                  </a:cubicBezTo>
                  <a:cubicBezTo>
                    <a:pt x="518731" y="14573"/>
                    <a:pt x="520731" y="11335"/>
                    <a:pt x="521112" y="12573"/>
                  </a:cubicBezTo>
                  <a:lnTo>
                    <a:pt x="521779" y="13049"/>
                  </a:lnTo>
                  <a:lnTo>
                    <a:pt x="522826" y="13811"/>
                  </a:lnTo>
                  <a:cubicBezTo>
                    <a:pt x="524255" y="14383"/>
                    <a:pt x="526160" y="14002"/>
                    <a:pt x="527018" y="12954"/>
                  </a:cubicBezTo>
                  <a:lnTo>
                    <a:pt x="526732" y="12287"/>
                  </a:lnTo>
                  <a:lnTo>
                    <a:pt x="526065" y="10858"/>
                  </a:lnTo>
                  <a:cubicBezTo>
                    <a:pt x="524446" y="8954"/>
                    <a:pt x="523969" y="7144"/>
                    <a:pt x="525113" y="6858"/>
                  </a:cubicBezTo>
                  <a:cubicBezTo>
                    <a:pt x="526160" y="6572"/>
                    <a:pt x="530446" y="7048"/>
                    <a:pt x="533018" y="7525"/>
                  </a:cubicBezTo>
                  <a:cubicBezTo>
                    <a:pt x="535590" y="8096"/>
                    <a:pt x="541877" y="10192"/>
                    <a:pt x="539305" y="10573"/>
                  </a:cubicBezTo>
                  <a:lnTo>
                    <a:pt x="537781" y="10668"/>
                  </a:lnTo>
                  <a:lnTo>
                    <a:pt x="536162" y="10763"/>
                  </a:lnTo>
                  <a:cubicBezTo>
                    <a:pt x="534161" y="10763"/>
                    <a:pt x="532637" y="11049"/>
                    <a:pt x="532637" y="11525"/>
                  </a:cubicBezTo>
                  <a:cubicBezTo>
                    <a:pt x="532637" y="12001"/>
                    <a:pt x="533875" y="12954"/>
                    <a:pt x="534828" y="13430"/>
                  </a:cubicBezTo>
                  <a:cubicBezTo>
                    <a:pt x="535780" y="13906"/>
                    <a:pt x="540734" y="14668"/>
                    <a:pt x="543591" y="14478"/>
                  </a:cubicBezTo>
                  <a:lnTo>
                    <a:pt x="545020" y="11239"/>
                  </a:lnTo>
                  <a:cubicBezTo>
                    <a:pt x="545496" y="10287"/>
                    <a:pt x="546544" y="9144"/>
                    <a:pt x="547687" y="8668"/>
                  </a:cubicBezTo>
                  <a:cubicBezTo>
                    <a:pt x="549020" y="8096"/>
                    <a:pt x="551116" y="8477"/>
                    <a:pt x="552354" y="7715"/>
                  </a:cubicBezTo>
                  <a:lnTo>
                    <a:pt x="554259" y="6477"/>
                  </a:lnTo>
                  <a:cubicBezTo>
                    <a:pt x="556069" y="6953"/>
                    <a:pt x="557117" y="8954"/>
                    <a:pt x="556450" y="10858"/>
                  </a:cubicBezTo>
                  <a:lnTo>
                    <a:pt x="553497" y="10668"/>
                  </a:lnTo>
                  <a:cubicBezTo>
                    <a:pt x="549116" y="10287"/>
                    <a:pt x="550163" y="12954"/>
                    <a:pt x="550163" y="14859"/>
                  </a:cubicBezTo>
                  <a:cubicBezTo>
                    <a:pt x="550259" y="17526"/>
                    <a:pt x="552449" y="17431"/>
                    <a:pt x="554450" y="16478"/>
                  </a:cubicBezTo>
                  <a:lnTo>
                    <a:pt x="555783" y="15812"/>
                  </a:lnTo>
                  <a:cubicBezTo>
                    <a:pt x="557117" y="16002"/>
                    <a:pt x="559021" y="16573"/>
                    <a:pt x="560069" y="17240"/>
                  </a:cubicBezTo>
                  <a:cubicBezTo>
                    <a:pt x="561117" y="17907"/>
                    <a:pt x="565213" y="18193"/>
                    <a:pt x="565308" y="15716"/>
                  </a:cubicBezTo>
                  <a:lnTo>
                    <a:pt x="565594" y="14097"/>
                  </a:lnTo>
                  <a:cubicBezTo>
                    <a:pt x="565880" y="12763"/>
                    <a:pt x="560641" y="12287"/>
                    <a:pt x="564832" y="10763"/>
                  </a:cubicBezTo>
                  <a:cubicBezTo>
                    <a:pt x="565403" y="10573"/>
                    <a:pt x="567022" y="12001"/>
                    <a:pt x="568070" y="12763"/>
                  </a:cubicBezTo>
                  <a:lnTo>
                    <a:pt x="569499" y="13716"/>
                  </a:lnTo>
                  <a:cubicBezTo>
                    <a:pt x="571309" y="14954"/>
                    <a:pt x="571690" y="17431"/>
                    <a:pt x="570261" y="19240"/>
                  </a:cubicBezTo>
                  <a:cubicBezTo>
                    <a:pt x="568832" y="21050"/>
                    <a:pt x="568261" y="27337"/>
                    <a:pt x="572547" y="28765"/>
                  </a:cubicBezTo>
                  <a:cubicBezTo>
                    <a:pt x="576738" y="30194"/>
                    <a:pt x="588644" y="26479"/>
                    <a:pt x="589883" y="27908"/>
                  </a:cubicBezTo>
                  <a:cubicBezTo>
                    <a:pt x="591121" y="29432"/>
                    <a:pt x="595312" y="32956"/>
                    <a:pt x="596550" y="32480"/>
                  </a:cubicBezTo>
                  <a:cubicBezTo>
                    <a:pt x="597788" y="32004"/>
                    <a:pt x="602170" y="30861"/>
                    <a:pt x="603503" y="29908"/>
                  </a:cubicBezTo>
                  <a:lnTo>
                    <a:pt x="604456" y="28480"/>
                  </a:lnTo>
                  <a:lnTo>
                    <a:pt x="605408" y="27051"/>
                  </a:lnTo>
                  <a:cubicBezTo>
                    <a:pt x="608075" y="26098"/>
                    <a:pt x="611028" y="24574"/>
                    <a:pt x="611885" y="23622"/>
                  </a:cubicBezTo>
                  <a:cubicBezTo>
                    <a:pt x="612743" y="22670"/>
                    <a:pt x="609695" y="19240"/>
                    <a:pt x="610266" y="16954"/>
                  </a:cubicBezTo>
                  <a:cubicBezTo>
                    <a:pt x="610837" y="14668"/>
                    <a:pt x="614933" y="11049"/>
                    <a:pt x="618553" y="13240"/>
                  </a:cubicBezTo>
                  <a:lnTo>
                    <a:pt x="622934" y="9430"/>
                  </a:lnTo>
                  <a:lnTo>
                    <a:pt x="623982" y="8477"/>
                  </a:lnTo>
                  <a:cubicBezTo>
                    <a:pt x="628554" y="10001"/>
                    <a:pt x="630364" y="12192"/>
                    <a:pt x="628078" y="13240"/>
                  </a:cubicBezTo>
                  <a:cubicBezTo>
                    <a:pt x="625792" y="14288"/>
                    <a:pt x="629697" y="17907"/>
                    <a:pt x="631126" y="17240"/>
                  </a:cubicBezTo>
                  <a:cubicBezTo>
                    <a:pt x="632459" y="16478"/>
                    <a:pt x="639222" y="15907"/>
                    <a:pt x="641889" y="17526"/>
                  </a:cubicBezTo>
                  <a:cubicBezTo>
                    <a:pt x="644461" y="19050"/>
                    <a:pt x="646366" y="26384"/>
                    <a:pt x="647509" y="26384"/>
                  </a:cubicBezTo>
                  <a:cubicBezTo>
                    <a:pt x="648652" y="26384"/>
                    <a:pt x="655224" y="28194"/>
                    <a:pt x="656558" y="30194"/>
                  </a:cubicBezTo>
                  <a:cubicBezTo>
                    <a:pt x="657891" y="32290"/>
                    <a:pt x="659034" y="40386"/>
                    <a:pt x="660463" y="39053"/>
                  </a:cubicBezTo>
                  <a:cubicBezTo>
                    <a:pt x="661891" y="37719"/>
                    <a:pt x="666368" y="34290"/>
                    <a:pt x="667606" y="32956"/>
                  </a:cubicBezTo>
                  <a:cubicBezTo>
                    <a:pt x="668845" y="31623"/>
                    <a:pt x="668464" y="26765"/>
                    <a:pt x="668559" y="24955"/>
                  </a:cubicBezTo>
                  <a:cubicBezTo>
                    <a:pt x="668654" y="23146"/>
                    <a:pt x="673131" y="18859"/>
                    <a:pt x="674464" y="17907"/>
                  </a:cubicBezTo>
                  <a:cubicBezTo>
                    <a:pt x="675798" y="17050"/>
                    <a:pt x="674655" y="10763"/>
                    <a:pt x="675989" y="10763"/>
                  </a:cubicBezTo>
                  <a:cubicBezTo>
                    <a:pt x="677417" y="10668"/>
                    <a:pt x="681894" y="14573"/>
                    <a:pt x="682847" y="19431"/>
                  </a:cubicBezTo>
                  <a:lnTo>
                    <a:pt x="680846" y="22193"/>
                  </a:lnTo>
                  <a:lnTo>
                    <a:pt x="677322" y="27051"/>
                  </a:lnTo>
                  <a:cubicBezTo>
                    <a:pt x="681227" y="27146"/>
                    <a:pt x="687800" y="26479"/>
                    <a:pt x="691895" y="25527"/>
                  </a:cubicBezTo>
                  <a:lnTo>
                    <a:pt x="691705" y="23241"/>
                  </a:lnTo>
                  <a:cubicBezTo>
                    <a:pt x="691610" y="22479"/>
                    <a:pt x="689514" y="21907"/>
                    <a:pt x="688562" y="21050"/>
                  </a:cubicBezTo>
                  <a:cubicBezTo>
                    <a:pt x="687800" y="20383"/>
                    <a:pt x="686752" y="19526"/>
                    <a:pt x="686847" y="18859"/>
                  </a:cubicBezTo>
                  <a:cubicBezTo>
                    <a:pt x="686942" y="18193"/>
                    <a:pt x="688085" y="17240"/>
                    <a:pt x="688943" y="16954"/>
                  </a:cubicBezTo>
                  <a:lnTo>
                    <a:pt x="692181" y="16097"/>
                  </a:lnTo>
                  <a:cubicBezTo>
                    <a:pt x="696562" y="15240"/>
                    <a:pt x="699230" y="16859"/>
                    <a:pt x="697991" y="19717"/>
                  </a:cubicBezTo>
                  <a:lnTo>
                    <a:pt x="696943" y="21717"/>
                  </a:lnTo>
                  <a:lnTo>
                    <a:pt x="695896" y="23813"/>
                  </a:lnTo>
                  <a:cubicBezTo>
                    <a:pt x="694181" y="26670"/>
                    <a:pt x="695039" y="28956"/>
                    <a:pt x="697801" y="28861"/>
                  </a:cubicBezTo>
                  <a:cubicBezTo>
                    <a:pt x="700563" y="28765"/>
                    <a:pt x="708088" y="29813"/>
                    <a:pt x="709993" y="30099"/>
                  </a:cubicBezTo>
                  <a:cubicBezTo>
                    <a:pt x="711993" y="30289"/>
                    <a:pt x="717327" y="28480"/>
                    <a:pt x="717803" y="27622"/>
                  </a:cubicBezTo>
                  <a:lnTo>
                    <a:pt x="717518" y="27146"/>
                  </a:lnTo>
                  <a:lnTo>
                    <a:pt x="713517" y="19431"/>
                  </a:lnTo>
                  <a:cubicBezTo>
                    <a:pt x="718756" y="18288"/>
                    <a:pt x="723899" y="16383"/>
                    <a:pt x="724947" y="15145"/>
                  </a:cubicBezTo>
                  <a:cubicBezTo>
                    <a:pt x="725900" y="14002"/>
                    <a:pt x="731233" y="12573"/>
                    <a:pt x="733996" y="14954"/>
                  </a:cubicBezTo>
                  <a:cubicBezTo>
                    <a:pt x="736758" y="17336"/>
                    <a:pt x="748093" y="16954"/>
                    <a:pt x="748188" y="14478"/>
                  </a:cubicBezTo>
                  <a:lnTo>
                    <a:pt x="748664" y="12192"/>
                  </a:lnTo>
                  <a:cubicBezTo>
                    <a:pt x="748760" y="11525"/>
                    <a:pt x="750283" y="10668"/>
                    <a:pt x="751141" y="10668"/>
                  </a:cubicBezTo>
                  <a:cubicBezTo>
                    <a:pt x="753617" y="10573"/>
                    <a:pt x="753998" y="11430"/>
                    <a:pt x="752189" y="12859"/>
                  </a:cubicBezTo>
                  <a:cubicBezTo>
                    <a:pt x="750188" y="14478"/>
                    <a:pt x="750950" y="15812"/>
                    <a:pt x="752665" y="17240"/>
                  </a:cubicBezTo>
                  <a:cubicBezTo>
                    <a:pt x="754570" y="18859"/>
                    <a:pt x="756284" y="19907"/>
                    <a:pt x="758951" y="17907"/>
                  </a:cubicBezTo>
                  <a:cubicBezTo>
                    <a:pt x="761428" y="16097"/>
                    <a:pt x="764381" y="16097"/>
                    <a:pt x="766762" y="18193"/>
                  </a:cubicBezTo>
                  <a:cubicBezTo>
                    <a:pt x="768191" y="19526"/>
                    <a:pt x="772953" y="18288"/>
                    <a:pt x="771429" y="21526"/>
                  </a:cubicBezTo>
                  <a:lnTo>
                    <a:pt x="770858" y="22765"/>
                  </a:lnTo>
                  <a:cubicBezTo>
                    <a:pt x="767333" y="23527"/>
                    <a:pt x="764571" y="25146"/>
                    <a:pt x="764571" y="26289"/>
                  </a:cubicBezTo>
                  <a:cubicBezTo>
                    <a:pt x="764571" y="27432"/>
                    <a:pt x="765333" y="31337"/>
                    <a:pt x="766190" y="30385"/>
                  </a:cubicBezTo>
                  <a:lnTo>
                    <a:pt x="766476" y="29718"/>
                  </a:lnTo>
                  <a:lnTo>
                    <a:pt x="767143" y="28289"/>
                  </a:lnTo>
                  <a:cubicBezTo>
                    <a:pt x="767714" y="26765"/>
                    <a:pt x="771048" y="23717"/>
                    <a:pt x="774572" y="21431"/>
                  </a:cubicBezTo>
                  <a:lnTo>
                    <a:pt x="776668" y="18859"/>
                  </a:lnTo>
                  <a:cubicBezTo>
                    <a:pt x="777811" y="17431"/>
                    <a:pt x="776191" y="14002"/>
                    <a:pt x="780287" y="15049"/>
                  </a:cubicBezTo>
                  <a:cubicBezTo>
                    <a:pt x="782954" y="15716"/>
                    <a:pt x="785431" y="17716"/>
                    <a:pt x="784574" y="20574"/>
                  </a:cubicBezTo>
                  <a:cubicBezTo>
                    <a:pt x="784193" y="21812"/>
                    <a:pt x="782859" y="22860"/>
                    <a:pt x="782478" y="24003"/>
                  </a:cubicBezTo>
                  <a:lnTo>
                    <a:pt x="782002" y="25622"/>
                  </a:lnTo>
                  <a:cubicBezTo>
                    <a:pt x="782002" y="27527"/>
                    <a:pt x="784288" y="28384"/>
                    <a:pt x="787050" y="27622"/>
                  </a:cubicBezTo>
                  <a:cubicBezTo>
                    <a:pt x="789812" y="26861"/>
                    <a:pt x="789336" y="20479"/>
                    <a:pt x="790289" y="18859"/>
                  </a:cubicBezTo>
                  <a:cubicBezTo>
                    <a:pt x="791241" y="17336"/>
                    <a:pt x="791717" y="12763"/>
                    <a:pt x="792765" y="12573"/>
                  </a:cubicBezTo>
                  <a:lnTo>
                    <a:pt x="793432" y="12763"/>
                  </a:lnTo>
                  <a:cubicBezTo>
                    <a:pt x="794099" y="12954"/>
                    <a:pt x="794860" y="13716"/>
                    <a:pt x="794860" y="14192"/>
                  </a:cubicBezTo>
                  <a:lnTo>
                    <a:pt x="794956" y="18383"/>
                  </a:lnTo>
                  <a:cubicBezTo>
                    <a:pt x="794956" y="23336"/>
                    <a:pt x="797051" y="27146"/>
                    <a:pt x="799718" y="26861"/>
                  </a:cubicBezTo>
                  <a:lnTo>
                    <a:pt x="801242" y="27527"/>
                  </a:lnTo>
                  <a:lnTo>
                    <a:pt x="802576" y="28099"/>
                  </a:lnTo>
                  <a:cubicBezTo>
                    <a:pt x="803243" y="30004"/>
                    <a:pt x="804576" y="30956"/>
                    <a:pt x="805529" y="30194"/>
                  </a:cubicBezTo>
                  <a:cubicBezTo>
                    <a:pt x="806386" y="29432"/>
                    <a:pt x="808958" y="27718"/>
                    <a:pt x="809243" y="27908"/>
                  </a:cubicBezTo>
                  <a:cubicBezTo>
                    <a:pt x="809529" y="28004"/>
                    <a:pt x="812672" y="29908"/>
                    <a:pt x="815435" y="31813"/>
                  </a:cubicBezTo>
                  <a:lnTo>
                    <a:pt x="816482" y="31337"/>
                  </a:lnTo>
                  <a:cubicBezTo>
                    <a:pt x="820864" y="29337"/>
                    <a:pt x="816197" y="27622"/>
                    <a:pt x="815530" y="25717"/>
                  </a:cubicBezTo>
                  <a:lnTo>
                    <a:pt x="815244" y="24860"/>
                  </a:lnTo>
                  <a:cubicBezTo>
                    <a:pt x="814768" y="23813"/>
                    <a:pt x="812291" y="24003"/>
                    <a:pt x="809720" y="25241"/>
                  </a:cubicBezTo>
                  <a:cubicBezTo>
                    <a:pt x="807243" y="26479"/>
                    <a:pt x="801909" y="22193"/>
                    <a:pt x="804100" y="19621"/>
                  </a:cubicBezTo>
                  <a:cubicBezTo>
                    <a:pt x="806291" y="16954"/>
                    <a:pt x="818006" y="20098"/>
                    <a:pt x="819245" y="18859"/>
                  </a:cubicBezTo>
                  <a:lnTo>
                    <a:pt x="820673" y="18193"/>
                  </a:lnTo>
                  <a:lnTo>
                    <a:pt x="821912" y="17621"/>
                  </a:lnTo>
                  <a:cubicBezTo>
                    <a:pt x="823626" y="17526"/>
                    <a:pt x="825055" y="18479"/>
                    <a:pt x="825150" y="19812"/>
                  </a:cubicBezTo>
                  <a:lnTo>
                    <a:pt x="824864" y="20955"/>
                  </a:lnTo>
                  <a:cubicBezTo>
                    <a:pt x="824388" y="22574"/>
                    <a:pt x="821150" y="22479"/>
                    <a:pt x="821816" y="25432"/>
                  </a:cubicBezTo>
                  <a:lnTo>
                    <a:pt x="822769" y="29813"/>
                  </a:lnTo>
                  <a:cubicBezTo>
                    <a:pt x="826007" y="30099"/>
                    <a:pt x="830198" y="31432"/>
                    <a:pt x="832103" y="32575"/>
                  </a:cubicBezTo>
                  <a:lnTo>
                    <a:pt x="834199" y="32956"/>
                  </a:lnTo>
                  <a:lnTo>
                    <a:pt x="835532" y="33242"/>
                  </a:lnTo>
                  <a:cubicBezTo>
                    <a:pt x="837152" y="33052"/>
                    <a:pt x="838580" y="32099"/>
                    <a:pt x="838580" y="31051"/>
                  </a:cubicBezTo>
                  <a:lnTo>
                    <a:pt x="838199" y="30194"/>
                  </a:lnTo>
                  <a:lnTo>
                    <a:pt x="837914" y="29432"/>
                  </a:lnTo>
                  <a:cubicBezTo>
                    <a:pt x="836294" y="27908"/>
                    <a:pt x="837247" y="27146"/>
                    <a:pt x="840200" y="27813"/>
                  </a:cubicBezTo>
                  <a:lnTo>
                    <a:pt x="841247" y="28480"/>
                  </a:lnTo>
                  <a:cubicBezTo>
                    <a:pt x="843247" y="29813"/>
                    <a:pt x="845438" y="30194"/>
                    <a:pt x="846295" y="28289"/>
                  </a:cubicBezTo>
                  <a:cubicBezTo>
                    <a:pt x="846772" y="27241"/>
                    <a:pt x="845057" y="24860"/>
                    <a:pt x="843629" y="24193"/>
                  </a:cubicBezTo>
                  <a:lnTo>
                    <a:pt x="840581" y="22860"/>
                  </a:lnTo>
                  <a:cubicBezTo>
                    <a:pt x="836866" y="21146"/>
                    <a:pt x="835342" y="19526"/>
                    <a:pt x="837152" y="19336"/>
                  </a:cubicBezTo>
                  <a:cubicBezTo>
                    <a:pt x="838961" y="19145"/>
                    <a:pt x="844010" y="17431"/>
                    <a:pt x="843343" y="16192"/>
                  </a:cubicBezTo>
                  <a:cubicBezTo>
                    <a:pt x="842676" y="14954"/>
                    <a:pt x="843438" y="9715"/>
                    <a:pt x="847058" y="8001"/>
                  </a:cubicBezTo>
                  <a:cubicBezTo>
                    <a:pt x="850677" y="6287"/>
                    <a:pt x="861440" y="10001"/>
                    <a:pt x="862583" y="9430"/>
                  </a:cubicBezTo>
                  <a:cubicBezTo>
                    <a:pt x="863631" y="8763"/>
                    <a:pt x="869727" y="8191"/>
                    <a:pt x="872680" y="7715"/>
                  </a:cubicBezTo>
                  <a:lnTo>
                    <a:pt x="872394" y="11335"/>
                  </a:lnTo>
                  <a:lnTo>
                    <a:pt x="872394" y="11811"/>
                  </a:lnTo>
                  <a:cubicBezTo>
                    <a:pt x="873156" y="12287"/>
                    <a:pt x="877347" y="13525"/>
                    <a:pt x="881538" y="14383"/>
                  </a:cubicBezTo>
                  <a:cubicBezTo>
                    <a:pt x="885729" y="15335"/>
                    <a:pt x="898588" y="14478"/>
                    <a:pt x="900207" y="13716"/>
                  </a:cubicBezTo>
                  <a:lnTo>
                    <a:pt x="900969" y="11906"/>
                  </a:lnTo>
                  <a:lnTo>
                    <a:pt x="901445" y="10954"/>
                  </a:lnTo>
                  <a:cubicBezTo>
                    <a:pt x="906017" y="10478"/>
                    <a:pt x="908589" y="11144"/>
                    <a:pt x="907256" y="12382"/>
                  </a:cubicBezTo>
                  <a:cubicBezTo>
                    <a:pt x="905922" y="13716"/>
                    <a:pt x="905922" y="19050"/>
                    <a:pt x="909351" y="22384"/>
                  </a:cubicBezTo>
                  <a:lnTo>
                    <a:pt x="911066" y="26098"/>
                  </a:lnTo>
                  <a:cubicBezTo>
                    <a:pt x="911256" y="26670"/>
                    <a:pt x="912304" y="27432"/>
                    <a:pt x="912685" y="27337"/>
                  </a:cubicBezTo>
                  <a:lnTo>
                    <a:pt x="914971" y="26765"/>
                  </a:lnTo>
                  <a:cubicBezTo>
                    <a:pt x="917447" y="26003"/>
                    <a:pt x="920400" y="26289"/>
                    <a:pt x="921543" y="27241"/>
                  </a:cubicBezTo>
                  <a:cubicBezTo>
                    <a:pt x="922781" y="28289"/>
                    <a:pt x="926877" y="27432"/>
                    <a:pt x="928496" y="28289"/>
                  </a:cubicBezTo>
                  <a:cubicBezTo>
                    <a:pt x="930211" y="29146"/>
                    <a:pt x="930878" y="24003"/>
                    <a:pt x="929735" y="23050"/>
                  </a:cubicBezTo>
                  <a:cubicBezTo>
                    <a:pt x="928687" y="22193"/>
                    <a:pt x="925067" y="19621"/>
                    <a:pt x="926115" y="18193"/>
                  </a:cubicBezTo>
                  <a:lnTo>
                    <a:pt x="926306" y="16859"/>
                  </a:lnTo>
                  <a:lnTo>
                    <a:pt x="926877" y="13335"/>
                  </a:lnTo>
                  <a:cubicBezTo>
                    <a:pt x="929735" y="14192"/>
                    <a:pt x="931544" y="15812"/>
                    <a:pt x="930973" y="17050"/>
                  </a:cubicBezTo>
                  <a:lnTo>
                    <a:pt x="931925" y="17907"/>
                  </a:lnTo>
                  <a:lnTo>
                    <a:pt x="933259" y="19145"/>
                  </a:lnTo>
                  <a:lnTo>
                    <a:pt x="941825" y="20117"/>
                  </a:lnTo>
                  <a:lnTo>
                    <a:pt x="942008" y="20339"/>
                  </a:lnTo>
                  <a:lnTo>
                    <a:pt x="939926" y="20193"/>
                  </a:lnTo>
                  <a:lnTo>
                    <a:pt x="938116" y="20955"/>
                  </a:lnTo>
                  <a:cubicBezTo>
                    <a:pt x="937259" y="21336"/>
                    <a:pt x="936974" y="22860"/>
                    <a:pt x="936878" y="23908"/>
                  </a:cubicBezTo>
                  <a:lnTo>
                    <a:pt x="936688" y="25527"/>
                  </a:lnTo>
                  <a:cubicBezTo>
                    <a:pt x="936783" y="27622"/>
                    <a:pt x="940022" y="28861"/>
                    <a:pt x="943927" y="28289"/>
                  </a:cubicBezTo>
                  <a:cubicBezTo>
                    <a:pt x="945880" y="27955"/>
                    <a:pt x="945499" y="25574"/>
                    <a:pt x="944106" y="22895"/>
                  </a:cubicBezTo>
                  <a:lnTo>
                    <a:pt x="942008" y="20339"/>
                  </a:lnTo>
                  <a:lnTo>
                    <a:pt x="946689" y="20669"/>
                  </a:lnTo>
                  <a:lnTo>
                    <a:pt x="941825" y="20117"/>
                  </a:lnTo>
                  <a:lnTo>
                    <a:pt x="938212" y="15716"/>
                  </a:lnTo>
                  <a:lnTo>
                    <a:pt x="941545" y="14668"/>
                  </a:lnTo>
                  <a:cubicBezTo>
                    <a:pt x="942689" y="14288"/>
                    <a:pt x="944117" y="14859"/>
                    <a:pt x="945356" y="14573"/>
                  </a:cubicBezTo>
                  <a:cubicBezTo>
                    <a:pt x="947165" y="14097"/>
                    <a:pt x="952499" y="15335"/>
                    <a:pt x="953452" y="16573"/>
                  </a:cubicBezTo>
                  <a:lnTo>
                    <a:pt x="954118" y="17431"/>
                  </a:lnTo>
                  <a:cubicBezTo>
                    <a:pt x="955166" y="18193"/>
                    <a:pt x="956214" y="17621"/>
                    <a:pt x="956214" y="16192"/>
                  </a:cubicBezTo>
                  <a:cubicBezTo>
                    <a:pt x="956309" y="14764"/>
                    <a:pt x="966215" y="13811"/>
                    <a:pt x="972121" y="12859"/>
                  </a:cubicBezTo>
                  <a:lnTo>
                    <a:pt x="977074" y="16573"/>
                  </a:lnTo>
                  <a:cubicBezTo>
                    <a:pt x="978407" y="17621"/>
                    <a:pt x="983075" y="17526"/>
                    <a:pt x="984313" y="16573"/>
                  </a:cubicBezTo>
                  <a:cubicBezTo>
                    <a:pt x="986980" y="14383"/>
                    <a:pt x="988694" y="15049"/>
                    <a:pt x="989742" y="17050"/>
                  </a:cubicBezTo>
                  <a:lnTo>
                    <a:pt x="990314" y="18002"/>
                  </a:lnTo>
                  <a:cubicBezTo>
                    <a:pt x="989266" y="19526"/>
                    <a:pt x="986694" y="20003"/>
                    <a:pt x="984599" y="19240"/>
                  </a:cubicBezTo>
                  <a:cubicBezTo>
                    <a:pt x="982503" y="18383"/>
                    <a:pt x="973931" y="19907"/>
                    <a:pt x="971549" y="20288"/>
                  </a:cubicBezTo>
                  <a:cubicBezTo>
                    <a:pt x="969168" y="20669"/>
                    <a:pt x="962501" y="22574"/>
                    <a:pt x="962977" y="23431"/>
                  </a:cubicBezTo>
                  <a:cubicBezTo>
                    <a:pt x="963358" y="24289"/>
                    <a:pt x="966501" y="25337"/>
                    <a:pt x="969263" y="25813"/>
                  </a:cubicBezTo>
                  <a:cubicBezTo>
                    <a:pt x="972026" y="26289"/>
                    <a:pt x="982693" y="28765"/>
                    <a:pt x="987170" y="28861"/>
                  </a:cubicBezTo>
                  <a:lnTo>
                    <a:pt x="988408" y="24003"/>
                  </a:lnTo>
                  <a:lnTo>
                    <a:pt x="988694" y="23050"/>
                  </a:lnTo>
                  <a:cubicBezTo>
                    <a:pt x="988599" y="21717"/>
                    <a:pt x="989266" y="20764"/>
                    <a:pt x="990218" y="20764"/>
                  </a:cubicBezTo>
                  <a:cubicBezTo>
                    <a:pt x="991171" y="20860"/>
                    <a:pt x="993171" y="21622"/>
                    <a:pt x="992695" y="22574"/>
                  </a:cubicBezTo>
                  <a:cubicBezTo>
                    <a:pt x="992123" y="23527"/>
                    <a:pt x="993266" y="26765"/>
                    <a:pt x="996600" y="27337"/>
                  </a:cubicBezTo>
                  <a:cubicBezTo>
                    <a:pt x="999934" y="27908"/>
                    <a:pt x="1008602" y="27813"/>
                    <a:pt x="1008602" y="25813"/>
                  </a:cubicBezTo>
                  <a:cubicBezTo>
                    <a:pt x="1008602" y="23813"/>
                    <a:pt x="1006697" y="20003"/>
                    <a:pt x="1004410" y="19717"/>
                  </a:cubicBezTo>
                  <a:cubicBezTo>
                    <a:pt x="1002125" y="19431"/>
                    <a:pt x="996029" y="18002"/>
                    <a:pt x="995647" y="16954"/>
                  </a:cubicBezTo>
                  <a:cubicBezTo>
                    <a:pt x="995362" y="16002"/>
                    <a:pt x="1001934" y="14097"/>
                    <a:pt x="1006411" y="13621"/>
                  </a:cubicBezTo>
                  <a:lnTo>
                    <a:pt x="1008316" y="11716"/>
                  </a:lnTo>
                  <a:lnTo>
                    <a:pt x="1013078" y="6858"/>
                  </a:lnTo>
                  <a:cubicBezTo>
                    <a:pt x="1020603" y="7429"/>
                    <a:pt x="1025937" y="8763"/>
                    <a:pt x="1024985" y="9811"/>
                  </a:cubicBezTo>
                  <a:cubicBezTo>
                    <a:pt x="1024032" y="10858"/>
                    <a:pt x="1021460" y="13049"/>
                    <a:pt x="1020889" y="14002"/>
                  </a:cubicBezTo>
                  <a:cubicBezTo>
                    <a:pt x="1020317" y="14954"/>
                    <a:pt x="1019460" y="18002"/>
                    <a:pt x="1016507" y="18764"/>
                  </a:cubicBezTo>
                  <a:cubicBezTo>
                    <a:pt x="1013555" y="19526"/>
                    <a:pt x="1014221" y="27813"/>
                    <a:pt x="1016983" y="27622"/>
                  </a:cubicBezTo>
                  <a:cubicBezTo>
                    <a:pt x="1019746" y="27432"/>
                    <a:pt x="1022984" y="21526"/>
                    <a:pt x="1023460" y="21812"/>
                  </a:cubicBezTo>
                  <a:cubicBezTo>
                    <a:pt x="1023937" y="22098"/>
                    <a:pt x="1026128" y="21812"/>
                    <a:pt x="1027175" y="21146"/>
                  </a:cubicBezTo>
                  <a:cubicBezTo>
                    <a:pt x="1028223" y="20574"/>
                    <a:pt x="1028128" y="16954"/>
                    <a:pt x="1029461" y="16954"/>
                  </a:cubicBezTo>
                  <a:cubicBezTo>
                    <a:pt x="1030795" y="16954"/>
                    <a:pt x="1034605" y="17621"/>
                    <a:pt x="1034986" y="18479"/>
                  </a:cubicBezTo>
                  <a:lnTo>
                    <a:pt x="1034795" y="18955"/>
                  </a:lnTo>
                  <a:lnTo>
                    <a:pt x="1033938" y="20764"/>
                  </a:lnTo>
                  <a:cubicBezTo>
                    <a:pt x="1032700" y="22670"/>
                    <a:pt x="1032128" y="25146"/>
                    <a:pt x="1032605" y="26289"/>
                  </a:cubicBezTo>
                  <a:cubicBezTo>
                    <a:pt x="1033081" y="27432"/>
                    <a:pt x="1033747" y="29623"/>
                    <a:pt x="1034605" y="28194"/>
                  </a:cubicBezTo>
                  <a:lnTo>
                    <a:pt x="1035843" y="27337"/>
                  </a:lnTo>
                  <a:cubicBezTo>
                    <a:pt x="1037367" y="26289"/>
                    <a:pt x="1039462" y="26003"/>
                    <a:pt x="1040987" y="25051"/>
                  </a:cubicBezTo>
                  <a:cubicBezTo>
                    <a:pt x="1042987" y="23908"/>
                    <a:pt x="1043177" y="22479"/>
                    <a:pt x="1041558" y="20764"/>
                  </a:cubicBezTo>
                  <a:lnTo>
                    <a:pt x="1040701" y="19907"/>
                  </a:lnTo>
                  <a:cubicBezTo>
                    <a:pt x="1040606" y="18479"/>
                    <a:pt x="1041272" y="17240"/>
                    <a:pt x="1042225" y="17145"/>
                  </a:cubicBezTo>
                  <a:cubicBezTo>
                    <a:pt x="1043177" y="17050"/>
                    <a:pt x="1046987" y="17526"/>
                    <a:pt x="1048416" y="17050"/>
                  </a:cubicBezTo>
                  <a:cubicBezTo>
                    <a:pt x="1049940" y="16573"/>
                    <a:pt x="1055369" y="16478"/>
                    <a:pt x="1056798" y="18764"/>
                  </a:cubicBezTo>
                  <a:cubicBezTo>
                    <a:pt x="1058227" y="21050"/>
                    <a:pt x="1064037" y="26670"/>
                    <a:pt x="1066704" y="26194"/>
                  </a:cubicBezTo>
                  <a:cubicBezTo>
                    <a:pt x="1069371" y="25717"/>
                    <a:pt x="1069562" y="19812"/>
                    <a:pt x="1067847" y="20669"/>
                  </a:cubicBezTo>
                  <a:lnTo>
                    <a:pt x="1066418" y="20764"/>
                  </a:lnTo>
                  <a:cubicBezTo>
                    <a:pt x="1063751" y="20860"/>
                    <a:pt x="1060513" y="21812"/>
                    <a:pt x="1060418" y="17621"/>
                  </a:cubicBezTo>
                  <a:lnTo>
                    <a:pt x="1060322" y="15430"/>
                  </a:lnTo>
                  <a:cubicBezTo>
                    <a:pt x="1057846" y="12859"/>
                    <a:pt x="1058417" y="9525"/>
                    <a:pt x="1061560" y="8191"/>
                  </a:cubicBezTo>
                  <a:lnTo>
                    <a:pt x="1063466" y="13049"/>
                  </a:lnTo>
                  <a:lnTo>
                    <a:pt x="1064704" y="16192"/>
                  </a:lnTo>
                  <a:cubicBezTo>
                    <a:pt x="1068419" y="13335"/>
                    <a:pt x="1072610" y="12478"/>
                    <a:pt x="1074038" y="14478"/>
                  </a:cubicBezTo>
                  <a:cubicBezTo>
                    <a:pt x="1075467" y="16383"/>
                    <a:pt x="1080325" y="19907"/>
                    <a:pt x="1081277" y="22003"/>
                  </a:cubicBezTo>
                  <a:cubicBezTo>
                    <a:pt x="1082135" y="24098"/>
                    <a:pt x="1089945" y="25813"/>
                    <a:pt x="1091374" y="26575"/>
                  </a:cubicBezTo>
                  <a:cubicBezTo>
                    <a:pt x="1092707" y="27337"/>
                    <a:pt x="1090231" y="30480"/>
                    <a:pt x="1091088" y="31147"/>
                  </a:cubicBezTo>
                  <a:cubicBezTo>
                    <a:pt x="1091945" y="31813"/>
                    <a:pt x="1094708" y="33052"/>
                    <a:pt x="1095279" y="32385"/>
                  </a:cubicBezTo>
                  <a:cubicBezTo>
                    <a:pt x="1095851" y="31718"/>
                    <a:pt x="1099565" y="30289"/>
                    <a:pt x="1101470" y="31337"/>
                  </a:cubicBezTo>
                  <a:lnTo>
                    <a:pt x="1101566" y="32480"/>
                  </a:lnTo>
                  <a:lnTo>
                    <a:pt x="1101851" y="35719"/>
                  </a:lnTo>
                  <a:cubicBezTo>
                    <a:pt x="1103756" y="34576"/>
                    <a:pt x="1105757" y="34290"/>
                    <a:pt x="1106328" y="35052"/>
                  </a:cubicBezTo>
                  <a:cubicBezTo>
                    <a:pt x="1106804" y="35814"/>
                    <a:pt x="1108519" y="36671"/>
                    <a:pt x="1109376" y="36290"/>
                  </a:cubicBezTo>
                  <a:cubicBezTo>
                    <a:pt x="1110329" y="35814"/>
                    <a:pt x="1112138" y="33242"/>
                    <a:pt x="1110329" y="32195"/>
                  </a:cubicBezTo>
                  <a:cubicBezTo>
                    <a:pt x="1108519" y="31147"/>
                    <a:pt x="1105757" y="26861"/>
                    <a:pt x="1109090" y="25717"/>
                  </a:cubicBezTo>
                  <a:lnTo>
                    <a:pt x="1111757" y="25241"/>
                  </a:lnTo>
                  <a:lnTo>
                    <a:pt x="1114901" y="24670"/>
                  </a:lnTo>
                  <a:cubicBezTo>
                    <a:pt x="1118330" y="23908"/>
                    <a:pt x="1122330" y="23336"/>
                    <a:pt x="1123664" y="23336"/>
                  </a:cubicBezTo>
                  <a:cubicBezTo>
                    <a:pt x="1124997" y="23336"/>
                    <a:pt x="1123283" y="26575"/>
                    <a:pt x="1123949" y="27432"/>
                  </a:cubicBezTo>
                  <a:cubicBezTo>
                    <a:pt x="1124616" y="28289"/>
                    <a:pt x="1128617" y="30289"/>
                    <a:pt x="1130998" y="31528"/>
                  </a:cubicBezTo>
                  <a:lnTo>
                    <a:pt x="1128426" y="34004"/>
                  </a:lnTo>
                  <a:cubicBezTo>
                    <a:pt x="1127759" y="34671"/>
                    <a:pt x="1128331" y="37338"/>
                    <a:pt x="1128617" y="37338"/>
                  </a:cubicBezTo>
                  <a:lnTo>
                    <a:pt x="1136713" y="38100"/>
                  </a:lnTo>
                  <a:cubicBezTo>
                    <a:pt x="1135951" y="43529"/>
                    <a:pt x="1136999" y="46577"/>
                    <a:pt x="1138999" y="44863"/>
                  </a:cubicBezTo>
                  <a:cubicBezTo>
                    <a:pt x="1140999" y="43148"/>
                    <a:pt x="1145381" y="37624"/>
                    <a:pt x="1143857" y="38005"/>
                  </a:cubicBezTo>
                  <a:cubicBezTo>
                    <a:pt x="1142333" y="38386"/>
                    <a:pt x="1138808" y="38195"/>
                    <a:pt x="1137284" y="37338"/>
                  </a:cubicBezTo>
                  <a:cubicBezTo>
                    <a:pt x="1135856" y="36481"/>
                    <a:pt x="1132046" y="32956"/>
                    <a:pt x="1133379" y="32385"/>
                  </a:cubicBezTo>
                  <a:cubicBezTo>
                    <a:pt x="1134808" y="31718"/>
                    <a:pt x="1137189" y="29146"/>
                    <a:pt x="1136237" y="27813"/>
                  </a:cubicBezTo>
                  <a:cubicBezTo>
                    <a:pt x="1135284" y="26384"/>
                    <a:pt x="1130807" y="24003"/>
                    <a:pt x="1131284" y="22955"/>
                  </a:cubicBezTo>
                  <a:cubicBezTo>
                    <a:pt x="1131760" y="22003"/>
                    <a:pt x="1133760" y="19336"/>
                    <a:pt x="1134427" y="19336"/>
                  </a:cubicBezTo>
                  <a:lnTo>
                    <a:pt x="1134808" y="19621"/>
                  </a:lnTo>
                  <a:lnTo>
                    <a:pt x="1137094" y="21431"/>
                  </a:lnTo>
                  <a:cubicBezTo>
                    <a:pt x="1139666" y="23527"/>
                    <a:pt x="1142142" y="24670"/>
                    <a:pt x="1142523" y="23813"/>
                  </a:cubicBezTo>
                  <a:cubicBezTo>
                    <a:pt x="1142904" y="22955"/>
                    <a:pt x="1144714" y="21526"/>
                    <a:pt x="1145762" y="22288"/>
                  </a:cubicBezTo>
                  <a:cubicBezTo>
                    <a:pt x="1146809" y="23050"/>
                    <a:pt x="1150143" y="24479"/>
                    <a:pt x="1151286" y="23908"/>
                  </a:cubicBezTo>
                  <a:cubicBezTo>
                    <a:pt x="1152524" y="23431"/>
                    <a:pt x="1156525" y="19907"/>
                    <a:pt x="1157192" y="17526"/>
                  </a:cubicBezTo>
                  <a:cubicBezTo>
                    <a:pt x="1157858" y="15049"/>
                    <a:pt x="1153953" y="8668"/>
                    <a:pt x="1155953" y="8572"/>
                  </a:cubicBezTo>
                  <a:cubicBezTo>
                    <a:pt x="1157954" y="8477"/>
                    <a:pt x="1163192" y="10192"/>
                    <a:pt x="1163764" y="12478"/>
                  </a:cubicBezTo>
                  <a:cubicBezTo>
                    <a:pt x="1164431" y="14764"/>
                    <a:pt x="1176527" y="14859"/>
                    <a:pt x="1176718" y="13335"/>
                  </a:cubicBezTo>
                  <a:lnTo>
                    <a:pt x="1176337" y="12097"/>
                  </a:lnTo>
                  <a:lnTo>
                    <a:pt x="1176051" y="11049"/>
                  </a:lnTo>
                  <a:cubicBezTo>
                    <a:pt x="1174908" y="9811"/>
                    <a:pt x="1175099" y="8858"/>
                    <a:pt x="1176527" y="8858"/>
                  </a:cubicBezTo>
                  <a:cubicBezTo>
                    <a:pt x="1177956" y="8858"/>
                    <a:pt x="1181576" y="9334"/>
                    <a:pt x="1181004" y="9811"/>
                  </a:cubicBezTo>
                  <a:cubicBezTo>
                    <a:pt x="1180433" y="10382"/>
                    <a:pt x="1181290" y="10763"/>
                    <a:pt x="1184052" y="9525"/>
                  </a:cubicBezTo>
                  <a:cubicBezTo>
                    <a:pt x="1186814" y="8382"/>
                    <a:pt x="1196054" y="6953"/>
                    <a:pt x="1197006" y="8287"/>
                  </a:cubicBezTo>
                  <a:cubicBezTo>
                    <a:pt x="1197863" y="9620"/>
                    <a:pt x="1199483" y="13716"/>
                    <a:pt x="1198340" y="14097"/>
                  </a:cubicBezTo>
                  <a:cubicBezTo>
                    <a:pt x="1197197" y="14573"/>
                    <a:pt x="1195673" y="16097"/>
                    <a:pt x="1197673" y="16478"/>
                  </a:cubicBezTo>
                  <a:lnTo>
                    <a:pt x="1198816" y="17240"/>
                  </a:lnTo>
                  <a:cubicBezTo>
                    <a:pt x="1199578" y="17716"/>
                    <a:pt x="1199483" y="19050"/>
                    <a:pt x="1199578" y="20003"/>
                  </a:cubicBezTo>
                  <a:cubicBezTo>
                    <a:pt x="1199578" y="20098"/>
                    <a:pt x="1198149" y="20574"/>
                    <a:pt x="1197863" y="20383"/>
                  </a:cubicBezTo>
                  <a:cubicBezTo>
                    <a:pt x="1195006" y="18193"/>
                    <a:pt x="1191672" y="17716"/>
                    <a:pt x="1189577" y="20383"/>
                  </a:cubicBezTo>
                  <a:cubicBezTo>
                    <a:pt x="1188053" y="22384"/>
                    <a:pt x="1192434" y="24955"/>
                    <a:pt x="1197292" y="25051"/>
                  </a:cubicBezTo>
                  <a:lnTo>
                    <a:pt x="1205579" y="25241"/>
                  </a:lnTo>
                  <a:cubicBezTo>
                    <a:pt x="1206626" y="20574"/>
                    <a:pt x="1207960" y="16383"/>
                    <a:pt x="1208531" y="16002"/>
                  </a:cubicBezTo>
                  <a:cubicBezTo>
                    <a:pt x="1209103" y="15621"/>
                    <a:pt x="1211103" y="15049"/>
                    <a:pt x="1211675" y="15716"/>
                  </a:cubicBezTo>
                  <a:cubicBezTo>
                    <a:pt x="1212246" y="16383"/>
                    <a:pt x="1211865" y="19050"/>
                    <a:pt x="1211198" y="20669"/>
                  </a:cubicBezTo>
                  <a:cubicBezTo>
                    <a:pt x="1210532" y="22288"/>
                    <a:pt x="1211960" y="27813"/>
                    <a:pt x="1212913" y="26384"/>
                  </a:cubicBezTo>
                  <a:cubicBezTo>
                    <a:pt x="1213961" y="24860"/>
                    <a:pt x="1219104" y="23813"/>
                    <a:pt x="1221009" y="23813"/>
                  </a:cubicBezTo>
                  <a:cubicBezTo>
                    <a:pt x="1223009" y="23813"/>
                    <a:pt x="1227772" y="25432"/>
                    <a:pt x="1229391" y="23431"/>
                  </a:cubicBezTo>
                  <a:cubicBezTo>
                    <a:pt x="1231010" y="21431"/>
                    <a:pt x="1237106" y="16192"/>
                    <a:pt x="1237487" y="18193"/>
                  </a:cubicBezTo>
                  <a:cubicBezTo>
                    <a:pt x="1237868" y="20288"/>
                    <a:pt x="1240916" y="25241"/>
                    <a:pt x="1243393" y="25908"/>
                  </a:cubicBezTo>
                  <a:cubicBezTo>
                    <a:pt x="1245869" y="26575"/>
                    <a:pt x="1249870" y="21907"/>
                    <a:pt x="1251775" y="22765"/>
                  </a:cubicBezTo>
                  <a:cubicBezTo>
                    <a:pt x="1253585" y="23622"/>
                    <a:pt x="1259776" y="24955"/>
                    <a:pt x="1261586" y="24955"/>
                  </a:cubicBezTo>
                  <a:cubicBezTo>
                    <a:pt x="1263395" y="24955"/>
                    <a:pt x="1269110" y="26384"/>
                    <a:pt x="1267491" y="28004"/>
                  </a:cubicBezTo>
                  <a:lnTo>
                    <a:pt x="1266443" y="28194"/>
                  </a:lnTo>
                  <a:cubicBezTo>
                    <a:pt x="1265396" y="28384"/>
                    <a:pt x="1263395" y="26956"/>
                    <a:pt x="1262919" y="27241"/>
                  </a:cubicBezTo>
                  <a:lnTo>
                    <a:pt x="1261109" y="28480"/>
                  </a:lnTo>
                  <a:cubicBezTo>
                    <a:pt x="1259490" y="30289"/>
                    <a:pt x="1260252" y="32861"/>
                    <a:pt x="1262824" y="34195"/>
                  </a:cubicBezTo>
                  <a:lnTo>
                    <a:pt x="1264919" y="35052"/>
                  </a:lnTo>
                  <a:lnTo>
                    <a:pt x="1266634" y="35814"/>
                  </a:lnTo>
                  <a:cubicBezTo>
                    <a:pt x="1269301" y="36671"/>
                    <a:pt x="1272254" y="35719"/>
                    <a:pt x="1273206" y="33814"/>
                  </a:cubicBezTo>
                  <a:lnTo>
                    <a:pt x="1274349" y="31909"/>
                  </a:lnTo>
                  <a:lnTo>
                    <a:pt x="1275016" y="30956"/>
                  </a:lnTo>
                  <a:cubicBezTo>
                    <a:pt x="1275968" y="30099"/>
                    <a:pt x="1277873" y="28575"/>
                    <a:pt x="1279111" y="27622"/>
                  </a:cubicBezTo>
                  <a:cubicBezTo>
                    <a:pt x="1280350" y="26670"/>
                    <a:pt x="1283493" y="24193"/>
                    <a:pt x="1284350" y="25432"/>
                  </a:cubicBezTo>
                  <a:cubicBezTo>
                    <a:pt x="1285207" y="26670"/>
                    <a:pt x="1286636" y="31242"/>
                    <a:pt x="1285493" y="32766"/>
                  </a:cubicBezTo>
                  <a:cubicBezTo>
                    <a:pt x="1284350" y="34290"/>
                    <a:pt x="1291875" y="38386"/>
                    <a:pt x="1292923" y="37338"/>
                  </a:cubicBezTo>
                  <a:cubicBezTo>
                    <a:pt x="1293971" y="36290"/>
                    <a:pt x="1296923" y="34480"/>
                    <a:pt x="1297495" y="32956"/>
                  </a:cubicBezTo>
                  <a:cubicBezTo>
                    <a:pt x="1298066" y="31432"/>
                    <a:pt x="1304353" y="30861"/>
                    <a:pt x="1305686" y="30289"/>
                  </a:cubicBezTo>
                  <a:cubicBezTo>
                    <a:pt x="1307020" y="29718"/>
                    <a:pt x="1312163" y="28480"/>
                    <a:pt x="1314068" y="28861"/>
                  </a:cubicBezTo>
                  <a:lnTo>
                    <a:pt x="1314926" y="28289"/>
                  </a:lnTo>
                  <a:lnTo>
                    <a:pt x="1316354" y="27337"/>
                  </a:lnTo>
                  <a:cubicBezTo>
                    <a:pt x="1317307" y="25622"/>
                    <a:pt x="1320355" y="23336"/>
                    <a:pt x="1323212" y="22288"/>
                  </a:cubicBezTo>
                  <a:lnTo>
                    <a:pt x="1324641" y="23241"/>
                  </a:lnTo>
                  <a:lnTo>
                    <a:pt x="1328261" y="25622"/>
                  </a:lnTo>
                  <a:cubicBezTo>
                    <a:pt x="1331785" y="24384"/>
                    <a:pt x="1335309" y="23908"/>
                    <a:pt x="1336166" y="24574"/>
                  </a:cubicBezTo>
                  <a:cubicBezTo>
                    <a:pt x="1337023" y="25241"/>
                    <a:pt x="1341024" y="25432"/>
                    <a:pt x="1342453" y="23527"/>
                  </a:cubicBezTo>
                  <a:cubicBezTo>
                    <a:pt x="1343882" y="21622"/>
                    <a:pt x="1352073" y="24860"/>
                    <a:pt x="1353502" y="24860"/>
                  </a:cubicBezTo>
                  <a:cubicBezTo>
                    <a:pt x="1355026" y="24955"/>
                    <a:pt x="1357979" y="22288"/>
                    <a:pt x="1353311" y="19050"/>
                  </a:cubicBezTo>
                  <a:lnTo>
                    <a:pt x="1350359" y="19145"/>
                  </a:lnTo>
                  <a:lnTo>
                    <a:pt x="1346168" y="19240"/>
                  </a:lnTo>
                  <a:cubicBezTo>
                    <a:pt x="1342357" y="18193"/>
                    <a:pt x="1337881" y="16669"/>
                    <a:pt x="1336261" y="15716"/>
                  </a:cubicBezTo>
                  <a:cubicBezTo>
                    <a:pt x="1334642" y="14764"/>
                    <a:pt x="1325975" y="18764"/>
                    <a:pt x="1321403" y="19621"/>
                  </a:cubicBezTo>
                  <a:lnTo>
                    <a:pt x="1318831" y="16097"/>
                  </a:lnTo>
                  <a:lnTo>
                    <a:pt x="1316640" y="13145"/>
                  </a:lnTo>
                  <a:cubicBezTo>
                    <a:pt x="1314735" y="14668"/>
                    <a:pt x="1312259" y="14954"/>
                    <a:pt x="1311211" y="13716"/>
                  </a:cubicBezTo>
                  <a:cubicBezTo>
                    <a:pt x="1310068" y="12573"/>
                    <a:pt x="1313402" y="9239"/>
                    <a:pt x="1315878" y="11049"/>
                  </a:cubicBezTo>
                  <a:cubicBezTo>
                    <a:pt x="1318450" y="12859"/>
                    <a:pt x="1326641" y="14097"/>
                    <a:pt x="1328737" y="14383"/>
                  </a:cubicBezTo>
                  <a:cubicBezTo>
                    <a:pt x="1330737" y="14668"/>
                    <a:pt x="1341119" y="15240"/>
                    <a:pt x="1347501" y="16192"/>
                  </a:cubicBezTo>
                  <a:lnTo>
                    <a:pt x="1353026" y="12478"/>
                  </a:lnTo>
                  <a:lnTo>
                    <a:pt x="1354264" y="11716"/>
                  </a:lnTo>
                  <a:cubicBezTo>
                    <a:pt x="1358169" y="13525"/>
                    <a:pt x="1361027" y="15716"/>
                    <a:pt x="1360646" y="16573"/>
                  </a:cubicBezTo>
                  <a:cubicBezTo>
                    <a:pt x="1360265" y="17431"/>
                    <a:pt x="1359884" y="19812"/>
                    <a:pt x="1360741" y="20003"/>
                  </a:cubicBezTo>
                  <a:cubicBezTo>
                    <a:pt x="1361598" y="20288"/>
                    <a:pt x="1365218" y="20003"/>
                    <a:pt x="1366932" y="19240"/>
                  </a:cubicBezTo>
                  <a:lnTo>
                    <a:pt x="1367123" y="17336"/>
                  </a:lnTo>
                  <a:cubicBezTo>
                    <a:pt x="1367218" y="16288"/>
                    <a:pt x="1368361" y="14573"/>
                    <a:pt x="1369218" y="14478"/>
                  </a:cubicBezTo>
                  <a:lnTo>
                    <a:pt x="1372171" y="14192"/>
                  </a:lnTo>
                  <a:cubicBezTo>
                    <a:pt x="1373695" y="12382"/>
                    <a:pt x="1375886" y="11049"/>
                    <a:pt x="1376933" y="11144"/>
                  </a:cubicBezTo>
                  <a:lnTo>
                    <a:pt x="1377695" y="11525"/>
                  </a:lnTo>
                  <a:cubicBezTo>
                    <a:pt x="1380743" y="13049"/>
                    <a:pt x="1382363" y="12478"/>
                    <a:pt x="1382458" y="9430"/>
                  </a:cubicBezTo>
                  <a:cubicBezTo>
                    <a:pt x="1382458" y="8763"/>
                    <a:pt x="1382077" y="7811"/>
                    <a:pt x="1382553" y="7429"/>
                  </a:cubicBezTo>
                  <a:cubicBezTo>
                    <a:pt x="1383220" y="6763"/>
                    <a:pt x="1384363" y="6001"/>
                    <a:pt x="1385315" y="6096"/>
                  </a:cubicBezTo>
                  <a:cubicBezTo>
                    <a:pt x="1386173" y="6191"/>
                    <a:pt x="1387125" y="7144"/>
                    <a:pt x="1387601" y="7811"/>
                  </a:cubicBezTo>
                  <a:lnTo>
                    <a:pt x="1388363" y="9239"/>
                  </a:lnTo>
                  <a:cubicBezTo>
                    <a:pt x="1388935" y="10763"/>
                    <a:pt x="1391507" y="13430"/>
                    <a:pt x="1394173" y="15049"/>
                  </a:cubicBezTo>
                  <a:cubicBezTo>
                    <a:pt x="1396840" y="16669"/>
                    <a:pt x="1403698" y="23717"/>
                    <a:pt x="1406080" y="25051"/>
                  </a:cubicBezTo>
                  <a:lnTo>
                    <a:pt x="1406842" y="24670"/>
                  </a:lnTo>
                  <a:cubicBezTo>
                    <a:pt x="1408652" y="23622"/>
                    <a:pt x="1410938" y="20288"/>
                    <a:pt x="1410652" y="20098"/>
                  </a:cubicBezTo>
                  <a:cubicBezTo>
                    <a:pt x="1406937" y="17526"/>
                    <a:pt x="1409509" y="15430"/>
                    <a:pt x="1411890" y="14764"/>
                  </a:cubicBezTo>
                  <a:lnTo>
                    <a:pt x="1418081" y="13049"/>
                  </a:lnTo>
                  <a:cubicBezTo>
                    <a:pt x="1425320" y="12668"/>
                    <a:pt x="1431988" y="12573"/>
                    <a:pt x="1433036" y="12954"/>
                  </a:cubicBezTo>
                  <a:cubicBezTo>
                    <a:pt x="1433988" y="13335"/>
                    <a:pt x="1435988" y="16954"/>
                    <a:pt x="1435226" y="20193"/>
                  </a:cubicBezTo>
                  <a:lnTo>
                    <a:pt x="1430178" y="16573"/>
                  </a:lnTo>
                  <a:lnTo>
                    <a:pt x="1427797" y="14954"/>
                  </a:lnTo>
                  <a:cubicBezTo>
                    <a:pt x="1425797" y="17336"/>
                    <a:pt x="1424463" y="21336"/>
                    <a:pt x="1424844" y="23717"/>
                  </a:cubicBezTo>
                  <a:cubicBezTo>
                    <a:pt x="1425130" y="26194"/>
                    <a:pt x="1433702" y="27622"/>
                    <a:pt x="1433226" y="27146"/>
                  </a:cubicBezTo>
                  <a:cubicBezTo>
                    <a:pt x="1432750" y="26670"/>
                    <a:pt x="1434845" y="24955"/>
                    <a:pt x="1439513" y="24765"/>
                  </a:cubicBezTo>
                  <a:cubicBezTo>
                    <a:pt x="1444180" y="24670"/>
                    <a:pt x="1451609" y="26289"/>
                    <a:pt x="1452181" y="25717"/>
                  </a:cubicBezTo>
                  <a:cubicBezTo>
                    <a:pt x="1452848" y="25146"/>
                    <a:pt x="1454086" y="22670"/>
                    <a:pt x="1452276" y="22288"/>
                  </a:cubicBezTo>
                  <a:cubicBezTo>
                    <a:pt x="1450466" y="21907"/>
                    <a:pt x="1452276" y="17526"/>
                    <a:pt x="1455515" y="16478"/>
                  </a:cubicBezTo>
                  <a:lnTo>
                    <a:pt x="1458086" y="14859"/>
                  </a:lnTo>
                  <a:cubicBezTo>
                    <a:pt x="1458848" y="14383"/>
                    <a:pt x="1460753" y="14192"/>
                    <a:pt x="1461420" y="14668"/>
                  </a:cubicBezTo>
                  <a:cubicBezTo>
                    <a:pt x="1462182" y="15145"/>
                    <a:pt x="1462849" y="16954"/>
                    <a:pt x="1462373" y="17240"/>
                  </a:cubicBezTo>
                  <a:cubicBezTo>
                    <a:pt x="1458658" y="20288"/>
                    <a:pt x="1458753" y="21812"/>
                    <a:pt x="1464278" y="23336"/>
                  </a:cubicBezTo>
                  <a:lnTo>
                    <a:pt x="1467040" y="24098"/>
                  </a:lnTo>
                  <a:cubicBezTo>
                    <a:pt x="1469231" y="26861"/>
                    <a:pt x="1472469" y="28004"/>
                    <a:pt x="1474279" y="26670"/>
                  </a:cubicBezTo>
                  <a:cubicBezTo>
                    <a:pt x="1476089" y="25337"/>
                    <a:pt x="1483613" y="28004"/>
                    <a:pt x="1484756" y="29623"/>
                  </a:cubicBezTo>
                  <a:cubicBezTo>
                    <a:pt x="1485899" y="31242"/>
                    <a:pt x="1490281" y="34671"/>
                    <a:pt x="1490567" y="32861"/>
                  </a:cubicBezTo>
                  <a:cubicBezTo>
                    <a:pt x="1490757" y="31051"/>
                    <a:pt x="1492662" y="26003"/>
                    <a:pt x="1493996" y="27527"/>
                  </a:cubicBezTo>
                  <a:cubicBezTo>
                    <a:pt x="1495329" y="29051"/>
                    <a:pt x="1499139" y="32004"/>
                    <a:pt x="1499901" y="32195"/>
                  </a:cubicBezTo>
                  <a:cubicBezTo>
                    <a:pt x="1500663" y="32385"/>
                    <a:pt x="1502759" y="31718"/>
                    <a:pt x="1502759" y="30385"/>
                  </a:cubicBezTo>
                  <a:lnTo>
                    <a:pt x="1502663" y="29242"/>
                  </a:lnTo>
                  <a:lnTo>
                    <a:pt x="1502568" y="28480"/>
                  </a:lnTo>
                  <a:cubicBezTo>
                    <a:pt x="1502282" y="27718"/>
                    <a:pt x="1502568" y="25717"/>
                    <a:pt x="1503044" y="24193"/>
                  </a:cubicBezTo>
                  <a:lnTo>
                    <a:pt x="1503406" y="23252"/>
                  </a:lnTo>
                  <a:lnTo>
                    <a:pt x="1503425" y="23241"/>
                  </a:lnTo>
                  <a:lnTo>
                    <a:pt x="1503997" y="21717"/>
                  </a:lnTo>
                  <a:lnTo>
                    <a:pt x="1503406" y="23252"/>
                  </a:lnTo>
                  <a:lnTo>
                    <a:pt x="1500949" y="24765"/>
                  </a:lnTo>
                  <a:cubicBezTo>
                    <a:pt x="1499901" y="24003"/>
                    <a:pt x="1498377" y="22193"/>
                    <a:pt x="1498472" y="22193"/>
                  </a:cubicBezTo>
                  <a:lnTo>
                    <a:pt x="1501806" y="19907"/>
                  </a:lnTo>
                  <a:cubicBezTo>
                    <a:pt x="1499425" y="18288"/>
                    <a:pt x="1496758" y="16764"/>
                    <a:pt x="1495996" y="16478"/>
                  </a:cubicBezTo>
                  <a:cubicBezTo>
                    <a:pt x="1495234" y="16288"/>
                    <a:pt x="1494377" y="15145"/>
                    <a:pt x="1495519" y="14383"/>
                  </a:cubicBezTo>
                  <a:cubicBezTo>
                    <a:pt x="1496567" y="13621"/>
                    <a:pt x="1502568" y="13240"/>
                    <a:pt x="1505807" y="15716"/>
                  </a:cubicBezTo>
                  <a:cubicBezTo>
                    <a:pt x="1508950" y="18193"/>
                    <a:pt x="1513998" y="28384"/>
                    <a:pt x="1514379" y="29813"/>
                  </a:cubicBezTo>
                  <a:cubicBezTo>
                    <a:pt x="1514760" y="31242"/>
                    <a:pt x="1523237" y="31813"/>
                    <a:pt x="1523523" y="29813"/>
                  </a:cubicBezTo>
                  <a:cubicBezTo>
                    <a:pt x="1523809" y="27908"/>
                    <a:pt x="1518951" y="24670"/>
                    <a:pt x="1517808" y="24098"/>
                  </a:cubicBezTo>
                  <a:cubicBezTo>
                    <a:pt x="1516570" y="23527"/>
                    <a:pt x="1517618" y="19621"/>
                    <a:pt x="1517236" y="18669"/>
                  </a:cubicBezTo>
                  <a:cubicBezTo>
                    <a:pt x="1516856" y="17716"/>
                    <a:pt x="1514093" y="16002"/>
                    <a:pt x="1512474" y="14859"/>
                  </a:cubicBezTo>
                  <a:lnTo>
                    <a:pt x="1513903" y="12859"/>
                  </a:lnTo>
                  <a:cubicBezTo>
                    <a:pt x="1514284" y="12382"/>
                    <a:pt x="1512950" y="11144"/>
                    <a:pt x="1512760" y="10192"/>
                  </a:cubicBezTo>
                  <a:cubicBezTo>
                    <a:pt x="1512569" y="9525"/>
                    <a:pt x="1512665" y="8572"/>
                    <a:pt x="1513141" y="8191"/>
                  </a:cubicBezTo>
                  <a:lnTo>
                    <a:pt x="1513522" y="7906"/>
                  </a:lnTo>
                  <a:cubicBezTo>
                    <a:pt x="1514569" y="8096"/>
                    <a:pt x="1517427" y="9525"/>
                    <a:pt x="1519999" y="10858"/>
                  </a:cubicBezTo>
                  <a:cubicBezTo>
                    <a:pt x="1522475" y="12287"/>
                    <a:pt x="1529619" y="15907"/>
                    <a:pt x="1527905" y="16192"/>
                  </a:cubicBezTo>
                  <a:cubicBezTo>
                    <a:pt x="1526190" y="16383"/>
                    <a:pt x="1522190" y="17716"/>
                    <a:pt x="1522190" y="18669"/>
                  </a:cubicBezTo>
                  <a:cubicBezTo>
                    <a:pt x="1522190" y="19621"/>
                    <a:pt x="1524476" y="22574"/>
                    <a:pt x="1527238" y="22670"/>
                  </a:cubicBezTo>
                  <a:cubicBezTo>
                    <a:pt x="1530000" y="22860"/>
                    <a:pt x="1533334" y="28575"/>
                    <a:pt x="1534286" y="28480"/>
                  </a:cubicBezTo>
                  <a:lnTo>
                    <a:pt x="1534382" y="28194"/>
                  </a:lnTo>
                  <a:lnTo>
                    <a:pt x="1536286" y="24193"/>
                  </a:lnTo>
                  <a:cubicBezTo>
                    <a:pt x="1540954" y="23336"/>
                    <a:pt x="1545145" y="21050"/>
                    <a:pt x="1545621" y="19145"/>
                  </a:cubicBezTo>
                  <a:cubicBezTo>
                    <a:pt x="1546193" y="17240"/>
                    <a:pt x="1549717" y="13240"/>
                    <a:pt x="1551431" y="13716"/>
                  </a:cubicBezTo>
                  <a:cubicBezTo>
                    <a:pt x="1553146" y="14097"/>
                    <a:pt x="1556575" y="16002"/>
                    <a:pt x="1555432" y="17050"/>
                  </a:cubicBezTo>
                  <a:cubicBezTo>
                    <a:pt x="1554289" y="18097"/>
                    <a:pt x="1548860" y="19336"/>
                    <a:pt x="1547812" y="20003"/>
                  </a:cubicBezTo>
                  <a:lnTo>
                    <a:pt x="1547812" y="20669"/>
                  </a:lnTo>
                  <a:cubicBezTo>
                    <a:pt x="1547812" y="21431"/>
                    <a:pt x="1548764" y="22288"/>
                    <a:pt x="1549622" y="22860"/>
                  </a:cubicBezTo>
                  <a:cubicBezTo>
                    <a:pt x="1550193" y="23241"/>
                    <a:pt x="1551241" y="22955"/>
                    <a:pt x="1552098" y="22955"/>
                  </a:cubicBezTo>
                  <a:lnTo>
                    <a:pt x="1553717" y="22955"/>
                  </a:lnTo>
                  <a:cubicBezTo>
                    <a:pt x="1557051" y="22955"/>
                    <a:pt x="1557146" y="24003"/>
                    <a:pt x="1553813" y="25241"/>
                  </a:cubicBezTo>
                  <a:lnTo>
                    <a:pt x="1552860" y="26384"/>
                  </a:lnTo>
                  <a:cubicBezTo>
                    <a:pt x="1551431" y="28194"/>
                    <a:pt x="1551527" y="31147"/>
                    <a:pt x="1549622" y="32480"/>
                  </a:cubicBezTo>
                  <a:lnTo>
                    <a:pt x="1546097" y="35052"/>
                  </a:lnTo>
                  <a:cubicBezTo>
                    <a:pt x="1548669" y="36195"/>
                    <a:pt x="1551527" y="35909"/>
                    <a:pt x="1552574" y="34576"/>
                  </a:cubicBezTo>
                  <a:cubicBezTo>
                    <a:pt x="1553527" y="33147"/>
                    <a:pt x="1557242" y="31051"/>
                    <a:pt x="1557527" y="34290"/>
                  </a:cubicBezTo>
                  <a:lnTo>
                    <a:pt x="1558099" y="36671"/>
                  </a:lnTo>
                  <a:cubicBezTo>
                    <a:pt x="1558194" y="37147"/>
                    <a:pt x="1560194" y="37433"/>
                    <a:pt x="1561337" y="37529"/>
                  </a:cubicBezTo>
                  <a:cubicBezTo>
                    <a:pt x="1561814" y="37529"/>
                    <a:pt x="1562480" y="36671"/>
                    <a:pt x="1562861" y="36195"/>
                  </a:cubicBezTo>
                  <a:cubicBezTo>
                    <a:pt x="1564481" y="34290"/>
                    <a:pt x="1557718" y="32290"/>
                    <a:pt x="1562671" y="30575"/>
                  </a:cubicBezTo>
                  <a:lnTo>
                    <a:pt x="1565623" y="29623"/>
                  </a:lnTo>
                  <a:cubicBezTo>
                    <a:pt x="1569434" y="29242"/>
                    <a:pt x="1572767" y="26384"/>
                    <a:pt x="1572958" y="23146"/>
                  </a:cubicBezTo>
                  <a:cubicBezTo>
                    <a:pt x="1573148" y="19907"/>
                    <a:pt x="1563433" y="15526"/>
                    <a:pt x="1563242" y="17716"/>
                  </a:cubicBezTo>
                  <a:cubicBezTo>
                    <a:pt x="1562957" y="19812"/>
                    <a:pt x="1562004" y="22955"/>
                    <a:pt x="1561623" y="20479"/>
                  </a:cubicBezTo>
                  <a:cubicBezTo>
                    <a:pt x="1561147" y="17907"/>
                    <a:pt x="1563052" y="10668"/>
                    <a:pt x="1566576" y="11430"/>
                  </a:cubicBezTo>
                  <a:cubicBezTo>
                    <a:pt x="1570100" y="12287"/>
                    <a:pt x="1579149" y="15716"/>
                    <a:pt x="1579911" y="15812"/>
                  </a:cubicBezTo>
                  <a:cubicBezTo>
                    <a:pt x="1580673" y="15907"/>
                    <a:pt x="1582007" y="15240"/>
                    <a:pt x="1581054" y="13906"/>
                  </a:cubicBezTo>
                  <a:lnTo>
                    <a:pt x="1581435" y="13335"/>
                  </a:lnTo>
                  <a:lnTo>
                    <a:pt x="1582483" y="11906"/>
                  </a:lnTo>
                  <a:cubicBezTo>
                    <a:pt x="1584197" y="10573"/>
                    <a:pt x="1585436" y="8858"/>
                    <a:pt x="1585245" y="8096"/>
                  </a:cubicBezTo>
                  <a:cubicBezTo>
                    <a:pt x="1585055" y="7334"/>
                    <a:pt x="1585340" y="4381"/>
                    <a:pt x="1586769" y="4096"/>
                  </a:cubicBezTo>
                  <a:cubicBezTo>
                    <a:pt x="1588198" y="3905"/>
                    <a:pt x="1592960" y="5048"/>
                    <a:pt x="1594484" y="6096"/>
                  </a:cubicBezTo>
                  <a:cubicBezTo>
                    <a:pt x="1596008" y="7144"/>
                    <a:pt x="1600485" y="4858"/>
                    <a:pt x="1601057" y="5524"/>
                  </a:cubicBezTo>
                  <a:cubicBezTo>
                    <a:pt x="1601533" y="6191"/>
                    <a:pt x="1603533" y="7620"/>
                    <a:pt x="1604295" y="7144"/>
                  </a:cubicBezTo>
                  <a:cubicBezTo>
                    <a:pt x="1605057" y="6572"/>
                    <a:pt x="1606962" y="7144"/>
                    <a:pt x="1607057" y="8287"/>
                  </a:cubicBezTo>
                  <a:lnTo>
                    <a:pt x="1607343" y="9144"/>
                  </a:lnTo>
                  <a:cubicBezTo>
                    <a:pt x="1607724" y="10287"/>
                    <a:pt x="1609248" y="11144"/>
                    <a:pt x="1610391" y="12097"/>
                  </a:cubicBezTo>
                  <a:lnTo>
                    <a:pt x="1612582" y="13906"/>
                  </a:lnTo>
                  <a:cubicBezTo>
                    <a:pt x="1615915" y="14478"/>
                    <a:pt x="1620011" y="15145"/>
                    <a:pt x="1621631" y="15430"/>
                  </a:cubicBezTo>
                  <a:cubicBezTo>
                    <a:pt x="1623250" y="15716"/>
                    <a:pt x="1628107" y="18764"/>
                    <a:pt x="1628679" y="21241"/>
                  </a:cubicBezTo>
                  <a:lnTo>
                    <a:pt x="1624298" y="20764"/>
                  </a:lnTo>
                  <a:lnTo>
                    <a:pt x="1622107" y="20479"/>
                  </a:lnTo>
                  <a:cubicBezTo>
                    <a:pt x="1619726" y="19812"/>
                    <a:pt x="1619059" y="20574"/>
                    <a:pt x="1620773" y="22193"/>
                  </a:cubicBezTo>
                  <a:cubicBezTo>
                    <a:pt x="1622393" y="23813"/>
                    <a:pt x="1618011" y="28384"/>
                    <a:pt x="1618582" y="28956"/>
                  </a:cubicBezTo>
                  <a:cubicBezTo>
                    <a:pt x="1619154" y="29528"/>
                    <a:pt x="1622773" y="30194"/>
                    <a:pt x="1625345" y="29432"/>
                  </a:cubicBezTo>
                  <a:cubicBezTo>
                    <a:pt x="1627917" y="28670"/>
                    <a:pt x="1631727" y="34862"/>
                    <a:pt x="1633442" y="35338"/>
                  </a:cubicBezTo>
                  <a:cubicBezTo>
                    <a:pt x="1635251" y="35814"/>
                    <a:pt x="1641157" y="34099"/>
                    <a:pt x="1642776" y="30480"/>
                  </a:cubicBezTo>
                  <a:lnTo>
                    <a:pt x="1642871" y="27337"/>
                  </a:lnTo>
                  <a:cubicBezTo>
                    <a:pt x="1645634" y="24860"/>
                    <a:pt x="1650396" y="23813"/>
                    <a:pt x="1653349" y="25146"/>
                  </a:cubicBezTo>
                  <a:cubicBezTo>
                    <a:pt x="1656302" y="26479"/>
                    <a:pt x="1667351" y="29337"/>
                    <a:pt x="1668208" y="27241"/>
                  </a:cubicBezTo>
                  <a:cubicBezTo>
                    <a:pt x="1668970" y="25051"/>
                    <a:pt x="1661921" y="21241"/>
                    <a:pt x="1661350" y="19621"/>
                  </a:cubicBezTo>
                  <a:lnTo>
                    <a:pt x="1661159" y="18002"/>
                  </a:lnTo>
                  <a:cubicBezTo>
                    <a:pt x="1661159" y="17621"/>
                    <a:pt x="1662493" y="16669"/>
                    <a:pt x="1662683" y="16669"/>
                  </a:cubicBezTo>
                  <a:lnTo>
                    <a:pt x="1668875" y="19240"/>
                  </a:lnTo>
                  <a:cubicBezTo>
                    <a:pt x="1672970" y="15907"/>
                    <a:pt x="1675637" y="13906"/>
                    <a:pt x="1674780" y="14764"/>
                  </a:cubicBezTo>
                  <a:cubicBezTo>
                    <a:pt x="1673923" y="15621"/>
                    <a:pt x="1674304" y="19717"/>
                    <a:pt x="1678400" y="21146"/>
                  </a:cubicBezTo>
                  <a:lnTo>
                    <a:pt x="1679257" y="16002"/>
                  </a:lnTo>
                  <a:cubicBezTo>
                    <a:pt x="1679352" y="15430"/>
                    <a:pt x="1680971" y="14859"/>
                    <a:pt x="1681924" y="14478"/>
                  </a:cubicBezTo>
                  <a:lnTo>
                    <a:pt x="1685924" y="12763"/>
                  </a:lnTo>
                  <a:cubicBezTo>
                    <a:pt x="1690496" y="13906"/>
                    <a:pt x="1696021" y="14383"/>
                    <a:pt x="1698307" y="14002"/>
                  </a:cubicBezTo>
                  <a:cubicBezTo>
                    <a:pt x="1700593" y="13525"/>
                    <a:pt x="1706689" y="16192"/>
                    <a:pt x="1707451" y="16002"/>
                  </a:cubicBezTo>
                  <a:cubicBezTo>
                    <a:pt x="1708213" y="15907"/>
                    <a:pt x="1711928" y="14954"/>
                    <a:pt x="1713928" y="14478"/>
                  </a:cubicBezTo>
                  <a:cubicBezTo>
                    <a:pt x="1715928" y="14002"/>
                    <a:pt x="1722596" y="16859"/>
                    <a:pt x="1724691" y="18002"/>
                  </a:cubicBezTo>
                  <a:lnTo>
                    <a:pt x="1720310" y="18859"/>
                  </a:lnTo>
                  <a:lnTo>
                    <a:pt x="1718690" y="19240"/>
                  </a:lnTo>
                  <a:cubicBezTo>
                    <a:pt x="1717357" y="21146"/>
                    <a:pt x="1716500" y="21146"/>
                    <a:pt x="1716785" y="19336"/>
                  </a:cubicBezTo>
                  <a:cubicBezTo>
                    <a:pt x="1717071" y="17431"/>
                    <a:pt x="1710785" y="20383"/>
                    <a:pt x="1709832" y="20193"/>
                  </a:cubicBezTo>
                  <a:cubicBezTo>
                    <a:pt x="1708880" y="20003"/>
                    <a:pt x="1705641" y="21526"/>
                    <a:pt x="1704974" y="24098"/>
                  </a:cubicBezTo>
                  <a:lnTo>
                    <a:pt x="1710118" y="25051"/>
                  </a:lnTo>
                  <a:lnTo>
                    <a:pt x="1712309" y="25432"/>
                  </a:lnTo>
                  <a:cubicBezTo>
                    <a:pt x="1714785" y="25337"/>
                    <a:pt x="1717166" y="25813"/>
                    <a:pt x="1717452" y="26479"/>
                  </a:cubicBezTo>
                  <a:cubicBezTo>
                    <a:pt x="1717738" y="27146"/>
                    <a:pt x="1719833" y="27146"/>
                    <a:pt x="1721167" y="25146"/>
                  </a:cubicBezTo>
                  <a:cubicBezTo>
                    <a:pt x="1722596" y="23050"/>
                    <a:pt x="1727739" y="20479"/>
                    <a:pt x="1727358" y="22479"/>
                  </a:cubicBezTo>
                  <a:cubicBezTo>
                    <a:pt x="1726977" y="24479"/>
                    <a:pt x="1734502" y="25813"/>
                    <a:pt x="1735264" y="26479"/>
                  </a:cubicBezTo>
                  <a:lnTo>
                    <a:pt x="1735835" y="27241"/>
                  </a:lnTo>
                  <a:lnTo>
                    <a:pt x="1736216" y="27813"/>
                  </a:lnTo>
                  <a:cubicBezTo>
                    <a:pt x="1736502" y="28480"/>
                    <a:pt x="1737264" y="28384"/>
                    <a:pt x="1737931" y="27622"/>
                  </a:cubicBezTo>
                  <a:lnTo>
                    <a:pt x="1738407" y="26956"/>
                  </a:lnTo>
                  <a:lnTo>
                    <a:pt x="1738788" y="26384"/>
                  </a:lnTo>
                  <a:cubicBezTo>
                    <a:pt x="1739169" y="25717"/>
                    <a:pt x="1743932" y="22955"/>
                    <a:pt x="1749456" y="20098"/>
                  </a:cubicBezTo>
                  <a:lnTo>
                    <a:pt x="1752885" y="27051"/>
                  </a:lnTo>
                  <a:lnTo>
                    <a:pt x="1753457" y="28289"/>
                  </a:lnTo>
                  <a:cubicBezTo>
                    <a:pt x="1756695" y="28765"/>
                    <a:pt x="1759553" y="28956"/>
                    <a:pt x="1759838" y="28670"/>
                  </a:cubicBezTo>
                  <a:cubicBezTo>
                    <a:pt x="1760124" y="28384"/>
                    <a:pt x="1761362" y="26956"/>
                    <a:pt x="1761839" y="26194"/>
                  </a:cubicBezTo>
                  <a:cubicBezTo>
                    <a:pt x="1762315" y="25337"/>
                    <a:pt x="1765172" y="22955"/>
                    <a:pt x="1769554" y="22860"/>
                  </a:cubicBezTo>
                  <a:cubicBezTo>
                    <a:pt x="1773935" y="22765"/>
                    <a:pt x="1785556" y="25527"/>
                    <a:pt x="1786699" y="25051"/>
                  </a:cubicBezTo>
                  <a:lnTo>
                    <a:pt x="1787461" y="24193"/>
                  </a:lnTo>
                  <a:lnTo>
                    <a:pt x="1788032" y="23527"/>
                  </a:lnTo>
                  <a:cubicBezTo>
                    <a:pt x="1789366" y="23336"/>
                    <a:pt x="1791271" y="23717"/>
                    <a:pt x="1792128" y="24384"/>
                  </a:cubicBezTo>
                  <a:lnTo>
                    <a:pt x="1792414" y="25241"/>
                  </a:lnTo>
                  <a:lnTo>
                    <a:pt x="1792795" y="26194"/>
                  </a:lnTo>
                  <a:cubicBezTo>
                    <a:pt x="1792604" y="27813"/>
                    <a:pt x="1794033" y="28480"/>
                    <a:pt x="1795938" y="27622"/>
                  </a:cubicBezTo>
                  <a:lnTo>
                    <a:pt x="1797557" y="27241"/>
                  </a:lnTo>
                  <a:lnTo>
                    <a:pt x="1799081" y="26861"/>
                  </a:lnTo>
                  <a:cubicBezTo>
                    <a:pt x="1800891" y="26670"/>
                    <a:pt x="1804511" y="25908"/>
                    <a:pt x="1807082" y="25146"/>
                  </a:cubicBezTo>
                  <a:cubicBezTo>
                    <a:pt x="1809654" y="24384"/>
                    <a:pt x="1816226" y="17907"/>
                    <a:pt x="1816798" y="21622"/>
                  </a:cubicBezTo>
                  <a:lnTo>
                    <a:pt x="1815560" y="22860"/>
                  </a:lnTo>
                  <a:cubicBezTo>
                    <a:pt x="1810702" y="27813"/>
                    <a:pt x="1817750" y="32195"/>
                    <a:pt x="1816036" y="36862"/>
                  </a:cubicBezTo>
                  <a:cubicBezTo>
                    <a:pt x="1816036" y="36957"/>
                    <a:pt x="1817465" y="37719"/>
                    <a:pt x="1818036" y="37624"/>
                  </a:cubicBezTo>
                  <a:cubicBezTo>
                    <a:pt x="1819084" y="37433"/>
                    <a:pt x="1820513" y="36766"/>
                    <a:pt x="1820703" y="36195"/>
                  </a:cubicBezTo>
                  <a:cubicBezTo>
                    <a:pt x="1820989" y="34862"/>
                    <a:pt x="1820798" y="33433"/>
                    <a:pt x="1820322" y="32195"/>
                  </a:cubicBezTo>
                  <a:lnTo>
                    <a:pt x="1818512" y="26956"/>
                  </a:lnTo>
                  <a:cubicBezTo>
                    <a:pt x="1822132" y="26003"/>
                    <a:pt x="1826037" y="25241"/>
                    <a:pt x="1827180" y="25241"/>
                  </a:cubicBezTo>
                  <a:cubicBezTo>
                    <a:pt x="1828323" y="25337"/>
                    <a:pt x="1831276" y="26194"/>
                    <a:pt x="1828037" y="26956"/>
                  </a:cubicBezTo>
                  <a:lnTo>
                    <a:pt x="1826894" y="27718"/>
                  </a:lnTo>
                  <a:cubicBezTo>
                    <a:pt x="1826228" y="28194"/>
                    <a:pt x="1826132" y="29528"/>
                    <a:pt x="1826228" y="30480"/>
                  </a:cubicBezTo>
                  <a:cubicBezTo>
                    <a:pt x="1826228" y="30861"/>
                    <a:pt x="1827847" y="31528"/>
                    <a:pt x="1828132" y="31337"/>
                  </a:cubicBezTo>
                  <a:cubicBezTo>
                    <a:pt x="1833181" y="28861"/>
                    <a:pt x="1839372" y="28480"/>
                    <a:pt x="1843944" y="25432"/>
                  </a:cubicBezTo>
                  <a:lnTo>
                    <a:pt x="1847278" y="23146"/>
                  </a:lnTo>
                  <a:cubicBezTo>
                    <a:pt x="1848326" y="24193"/>
                    <a:pt x="1851564" y="27051"/>
                    <a:pt x="1854612" y="29528"/>
                  </a:cubicBezTo>
                  <a:lnTo>
                    <a:pt x="1858898" y="29242"/>
                  </a:lnTo>
                  <a:cubicBezTo>
                    <a:pt x="1859946" y="29146"/>
                    <a:pt x="1861851" y="28480"/>
                    <a:pt x="1861946" y="28099"/>
                  </a:cubicBezTo>
                  <a:lnTo>
                    <a:pt x="1862042" y="24003"/>
                  </a:lnTo>
                  <a:cubicBezTo>
                    <a:pt x="1864232" y="25717"/>
                    <a:pt x="1867471" y="26956"/>
                    <a:pt x="1869185" y="26765"/>
                  </a:cubicBezTo>
                  <a:lnTo>
                    <a:pt x="1869185" y="26479"/>
                  </a:lnTo>
                  <a:cubicBezTo>
                    <a:pt x="1869471" y="20860"/>
                    <a:pt x="1873090" y="24955"/>
                    <a:pt x="1875281" y="25051"/>
                  </a:cubicBezTo>
                  <a:cubicBezTo>
                    <a:pt x="1876139" y="25051"/>
                    <a:pt x="1877186" y="25337"/>
                    <a:pt x="1877853" y="24955"/>
                  </a:cubicBezTo>
                  <a:cubicBezTo>
                    <a:pt x="1878806" y="24574"/>
                    <a:pt x="1879948" y="23717"/>
                    <a:pt x="1880044" y="23050"/>
                  </a:cubicBezTo>
                  <a:cubicBezTo>
                    <a:pt x="1880139" y="22288"/>
                    <a:pt x="1879186" y="21241"/>
                    <a:pt x="1878329" y="20860"/>
                  </a:cubicBezTo>
                  <a:cubicBezTo>
                    <a:pt x="1876424" y="20098"/>
                    <a:pt x="1872233" y="22193"/>
                    <a:pt x="1872614" y="18669"/>
                  </a:cubicBezTo>
                  <a:cubicBezTo>
                    <a:pt x="1872995" y="14859"/>
                    <a:pt x="1877567" y="16097"/>
                    <a:pt x="1879282" y="17240"/>
                  </a:cubicBezTo>
                  <a:cubicBezTo>
                    <a:pt x="1881758" y="18955"/>
                    <a:pt x="1882520" y="17812"/>
                    <a:pt x="1884044" y="16669"/>
                  </a:cubicBezTo>
                  <a:lnTo>
                    <a:pt x="1885854" y="15430"/>
                  </a:lnTo>
                  <a:cubicBezTo>
                    <a:pt x="1888426" y="14192"/>
                    <a:pt x="1889664" y="12668"/>
                    <a:pt x="1888616" y="12001"/>
                  </a:cubicBezTo>
                  <a:cubicBezTo>
                    <a:pt x="1887569" y="11430"/>
                    <a:pt x="1884806" y="9525"/>
                    <a:pt x="1884997" y="9239"/>
                  </a:cubicBezTo>
                  <a:cubicBezTo>
                    <a:pt x="1885187" y="8954"/>
                    <a:pt x="1886711" y="8382"/>
                    <a:pt x="1888045" y="8668"/>
                  </a:cubicBezTo>
                  <a:cubicBezTo>
                    <a:pt x="1889378" y="8858"/>
                    <a:pt x="1893569" y="10573"/>
                    <a:pt x="1894236" y="11906"/>
                  </a:cubicBezTo>
                  <a:cubicBezTo>
                    <a:pt x="1894903" y="13240"/>
                    <a:pt x="1898618" y="16573"/>
                    <a:pt x="1898998" y="17336"/>
                  </a:cubicBezTo>
                  <a:cubicBezTo>
                    <a:pt x="1899380" y="18097"/>
                    <a:pt x="1898903" y="20193"/>
                    <a:pt x="1897284" y="20193"/>
                  </a:cubicBezTo>
                  <a:lnTo>
                    <a:pt x="1895855" y="20003"/>
                  </a:lnTo>
                  <a:cubicBezTo>
                    <a:pt x="1893855" y="19717"/>
                    <a:pt x="1892045" y="18955"/>
                    <a:pt x="1890045" y="18859"/>
                  </a:cubicBezTo>
                  <a:cubicBezTo>
                    <a:pt x="1889378" y="18859"/>
                    <a:pt x="1888331" y="20003"/>
                    <a:pt x="1887950" y="20764"/>
                  </a:cubicBezTo>
                  <a:lnTo>
                    <a:pt x="1887759" y="21241"/>
                  </a:lnTo>
                  <a:cubicBezTo>
                    <a:pt x="1888235" y="22003"/>
                    <a:pt x="1889759" y="23527"/>
                    <a:pt x="1891093" y="24670"/>
                  </a:cubicBezTo>
                  <a:cubicBezTo>
                    <a:pt x="1892426" y="25813"/>
                    <a:pt x="1898713" y="23336"/>
                    <a:pt x="1900808" y="23431"/>
                  </a:cubicBezTo>
                  <a:lnTo>
                    <a:pt x="1902809" y="23622"/>
                  </a:lnTo>
                  <a:lnTo>
                    <a:pt x="1903761" y="23717"/>
                  </a:lnTo>
                  <a:cubicBezTo>
                    <a:pt x="1904714" y="24003"/>
                    <a:pt x="1907285" y="23908"/>
                    <a:pt x="1909476" y="23527"/>
                  </a:cubicBezTo>
                  <a:cubicBezTo>
                    <a:pt x="1911667" y="23050"/>
                    <a:pt x="1919001" y="23431"/>
                    <a:pt x="1921668" y="23717"/>
                  </a:cubicBezTo>
                  <a:cubicBezTo>
                    <a:pt x="1924335" y="24003"/>
                    <a:pt x="1930812" y="19050"/>
                    <a:pt x="1931288" y="19240"/>
                  </a:cubicBezTo>
                  <a:lnTo>
                    <a:pt x="1931288" y="19526"/>
                  </a:lnTo>
                  <a:lnTo>
                    <a:pt x="1931574" y="21907"/>
                  </a:lnTo>
                  <a:cubicBezTo>
                    <a:pt x="1931860" y="25337"/>
                    <a:pt x="1933098" y="27051"/>
                    <a:pt x="1934336" y="25813"/>
                  </a:cubicBezTo>
                  <a:cubicBezTo>
                    <a:pt x="1935575" y="24574"/>
                    <a:pt x="1939765" y="22384"/>
                    <a:pt x="1941194" y="23813"/>
                  </a:cubicBezTo>
                  <a:lnTo>
                    <a:pt x="1941861" y="25432"/>
                  </a:lnTo>
                  <a:cubicBezTo>
                    <a:pt x="1942147" y="26194"/>
                    <a:pt x="1939670" y="27718"/>
                    <a:pt x="1940051" y="28480"/>
                  </a:cubicBezTo>
                  <a:lnTo>
                    <a:pt x="1941004" y="30956"/>
                  </a:lnTo>
                  <a:cubicBezTo>
                    <a:pt x="1942242" y="33718"/>
                    <a:pt x="1943671" y="37147"/>
                    <a:pt x="1944052" y="38576"/>
                  </a:cubicBezTo>
                  <a:cubicBezTo>
                    <a:pt x="1944433" y="40005"/>
                    <a:pt x="1946528" y="43053"/>
                    <a:pt x="1947671" y="42100"/>
                  </a:cubicBezTo>
                  <a:cubicBezTo>
                    <a:pt x="1948814" y="41148"/>
                    <a:pt x="1950434" y="35719"/>
                    <a:pt x="1954148" y="35052"/>
                  </a:cubicBezTo>
                  <a:lnTo>
                    <a:pt x="1957292" y="36576"/>
                  </a:lnTo>
                  <a:lnTo>
                    <a:pt x="1958530" y="37147"/>
                  </a:lnTo>
                  <a:cubicBezTo>
                    <a:pt x="1958530" y="38862"/>
                    <a:pt x="1958435" y="41624"/>
                    <a:pt x="1958339" y="43148"/>
                  </a:cubicBezTo>
                  <a:cubicBezTo>
                    <a:pt x="1958244" y="44672"/>
                    <a:pt x="1961578" y="46577"/>
                    <a:pt x="1961387" y="44577"/>
                  </a:cubicBezTo>
                  <a:cubicBezTo>
                    <a:pt x="1961292" y="42577"/>
                    <a:pt x="1967198" y="39433"/>
                    <a:pt x="1966817" y="37529"/>
                  </a:cubicBezTo>
                  <a:cubicBezTo>
                    <a:pt x="1966436" y="35528"/>
                    <a:pt x="1973103" y="32861"/>
                    <a:pt x="1974341" y="34385"/>
                  </a:cubicBezTo>
                  <a:cubicBezTo>
                    <a:pt x="1975675" y="35909"/>
                    <a:pt x="1981676" y="40196"/>
                    <a:pt x="1984057" y="39814"/>
                  </a:cubicBezTo>
                  <a:cubicBezTo>
                    <a:pt x="1986533" y="39433"/>
                    <a:pt x="1991867" y="37052"/>
                    <a:pt x="1990819" y="36576"/>
                  </a:cubicBezTo>
                  <a:cubicBezTo>
                    <a:pt x="1989867" y="36004"/>
                    <a:pt x="1986629" y="32766"/>
                    <a:pt x="1988343" y="32099"/>
                  </a:cubicBezTo>
                  <a:cubicBezTo>
                    <a:pt x="1990057" y="31432"/>
                    <a:pt x="1993391" y="30956"/>
                    <a:pt x="1993963" y="31813"/>
                  </a:cubicBezTo>
                  <a:cubicBezTo>
                    <a:pt x="1994630" y="32766"/>
                    <a:pt x="1997487" y="35147"/>
                    <a:pt x="1998630" y="34766"/>
                  </a:cubicBezTo>
                  <a:lnTo>
                    <a:pt x="1998630" y="34576"/>
                  </a:lnTo>
                  <a:lnTo>
                    <a:pt x="1998154" y="31623"/>
                  </a:lnTo>
                  <a:cubicBezTo>
                    <a:pt x="1998440" y="28384"/>
                    <a:pt x="1999202" y="24765"/>
                    <a:pt x="1999868" y="23431"/>
                  </a:cubicBezTo>
                  <a:cubicBezTo>
                    <a:pt x="2000535" y="22098"/>
                    <a:pt x="2003964" y="19050"/>
                    <a:pt x="2005202" y="20860"/>
                  </a:cubicBezTo>
                  <a:lnTo>
                    <a:pt x="2006440" y="21717"/>
                  </a:lnTo>
                  <a:lnTo>
                    <a:pt x="2008155" y="22860"/>
                  </a:lnTo>
                  <a:cubicBezTo>
                    <a:pt x="2010536" y="23146"/>
                    <a:pt x="2013108" y="24193"/>
                    <a:pt x="2013870" y="25146"/>
                  </a:cubicBezTo>
                  <a:cubicBezTo>
                    <a:pt x="2014537" y="26098"/>
                    <a:pt x="2015585" y="29051"/>
                    <a:pt x="2014537" y="29528"/>
                  </a:cubicBezTo>
                  <a:lnTo>
                    <a:pt x="2014251" y="29337"/>
                  </a:lnTo>
                  <a:lnTo>
                    <a:pt x="2010251" y="26575"/>
                  </a:lnTo>
                  <a:cubicBezTo>
                    <a:pt x="2006440" y="28765"/>
                    <a:pt x="2003869" y="31337"/>
                    <a:pt x="2004345" y="32290"/>
                  </a:cubicBezTo>
                  <a:cubicBezTo>
                    <a:pt x="2004821" y="33242"/>
                    <a:pt x="2007679" y="36290"/>
                    <a:pt x="2009107" y="37052"/>
                  </a:cubicBezTo>
                  <a:cubicBezTo>
                    <a:pt x="2010536" y="37814"/>
                    <a:pt x="2017299" y="35528"/>
                    <a:pt x="2021109" y="34480"/>
                  </a:cubicBezTo>
                  <a:lnTo>
                    <a:pt x="2022633" y="35147"/>
                  </a:lnTo>
                  <a:lnTo>
                    <a:pt x="2025776" y="36481"/>
                  </a:lnTo>
                  <a:cubicBezTo>
                    <a:pt x="2029205" y="37814"/>
                    <a:pt x="2031110" y="39529"/>
                    <a:pt x="2030063" y="40291"/>
                  </a:cubicBezTo>
                  <a:lnTo>
                    <a:pt x="2029872" y="41148"/>
                  </a:lnTo>
                  <a:lnTo>
                    <a:pt x="2029682" y="42005"/>
                  </a:lnTo>
                  <a:cubicBezTo>
                    <a:pt x="2030348" y="43053"/>
                    <a:pt x="2031777" y="43624"/>
                    <a:pt x="2032825" y="43243"/>
                  </a:cubicBezTo>
                  <a:cubicBezTo>
                    <a:pt x="2033873" y="42863"/>
                    <a:pt x="2036825" y="40386"/>
                    <a:pt x="2039492" y="37909"/>
                  </a:cubicBezTo>
                  <a:lnTo>
                    <a:pt x="2041683" y="35528"/>
                  </a:lnTo>
                  <a:lnTo>
                    <a:pt x="2044445" y="32480"/>
                  </a:lnTo>
                  <a:cubicBezTo>
                    <a:pt x="2048255" y="34099"/>
                    <a:pt x="2052637" y="35147"/>
                    <a:pt x="2054351" y="34862"/>
                  </a:cubicBezTo>
                  <a:cubicBezTo>
                    <a:pt x="2055971" y="34576"/>
                    <a:pt x="2061781" y="36195"/>
                    <a:pt x="2063210" y="37052"/>
                  </a:cubicBezTo>
                  <a:cubicBezTo>
                    <a:pt x="2064543" y="37909"/>
                    <a:pt x="2062924" y="43624"/>
                    <a:pt x="2062162" y="45720"/>
                  </a:cubicBezTo>
                  <a:lnTo>
                    <a:pt x="2066448" y="46291"/>
                  </a:lnTo>
                  <a:lnTo>
                    <a:pt x="2069401" y="46672"/>
                  </a:lnTo>
                  <a:cubicBezTo>
                    <a:pt x="2072258" y="48673"/>
                    <a:pt x="2075878" y="50482"/>
                    <a:pt x="2077402" y="50673"/>
                  </a:cubicBezTo>
                  <a:cubicBezTo>
                    <a:pt x="2078926" y="50863"/>
                    <a:pt x="2082450" y="48578"/>
                    <a:pt x="2081402" y="46768"/>
                  </a:cubicBezTo>
                  <a:lnTo>
                    <a:pt x="2081593" y="45244"/>
                  </a:lnTo>
                  <a:lnTo>
                    <a:pt x="2081783" y="43434"/>
                  </a:lnTo>
                  <a:cubicBezTo>
                    <a:pt x="2083212" y="41338"/>
                    <a:pt x="2084927" y="40005"/>
                    <a:pt x="2085593" y="40481"/>
                  </a:cubicBezTo>
                  <a:cubicBezTo>
                    <a:pt x="2086165" y="40957"/>
                    <a:pt x="2089498" y="42672"/>
                    <a:pt x="2091785" y="43624"/>
                  </a:cubicBezTo>
                  <a:cubicBezTo>
                    <a:pt x="2093975" y="44672"/>
                    <a:pt x="2092070" y="51245"/>
                    <a:pt x="2095594" y="51054"/>
                  </a:cubicBezTo>
                  <a:lnTo>
                    <a:pt x="2096738" y="49054"/>
                  </a:lnTo>
                  <a:lnTo>
                    <a:pt x="2097785" y="47149"/>
                  </a:lnTo>
                  <a:cubicBezTo>
                    <a:pt x="2097309" y="43243"/>
                    <a:pt x="2097595" y="41338"/>
                    <a:pt x="2098452" y="43053"/>
                  </a:cubicBezTo>
                  <a:cubicBezTo>
                    <a:pt x="2099214" y="44672"/>
                    <a:pt x="2102643" y="47720"/>
                    <a:pt x="2104739" y="49625"/>
                  </a:cubicBezTo>
                  <a:lnTo>
                    <a:pt x="2104072" y="52006"/>
                  </a:lnTo>
                  <a:cubicBezTo>
                    <a:pt x="2103119" y="55436"/>
                    <a:pt x="2098071" y="56388"/>
                    <a:pt x="2096738" y="59817"/>
                  </a:cubicBezTo>
                  <a:cubicBezTo>
                    <a:pt x="2096261" y="60865"/>
                    <a:pt x="2093404" y="61246"/>
                    <a:pt x="2091975" y="62198"/>
                  </a:cubicBezTo>
                  <a:cubicBezTo>
                    <a:pt x="2091594" y="62389"/>
                    <a:pt x="2093499" y="64389"/>
                    <a:pt x="2093118" y="64961"/>
                  </a:cubicBezTo>
                  <a:lnTo>
                    <a:pt x="2092261" y="66008"/>
                  </a:lnTo>
                  <a:cubicBezTo>
                    <a:pt x="2090546" y="66675"/>
                    <a:pt x="2086927" y="66199"/>
                    <a:pt x="2084069" y="64961"/>
                  </a:cubicBezTo>
                  <a:cubicBezTo>
                    <a:pt x="2081212" y="63627"/>
                    <a:pt x="2074259" y="59531"/>
                    <a:pt x="2073401" y="60198"/>
                  </a:cubicBezTo>
                  <a:cubicBezTo>
                    <a:pt x="2072544" y="60865"/>
                    <a:pt x="2067591" y="61817"/>
                    <a:pt x="2063400" y="61436"/>
                  </a:cubicBezTo>
                  <a:cubicBezTo>
                    <a:pt x="2059209" y="60960"/>
                    <a:pt x="2048255" y="60674"/>
                    <a:pt x="2048065" y="61627"/>
                  </a:cubicBezTo>
                  <a:cubicBezTo>
                    <a:pt x="2047874" y="62579"/>
                    <a:pt x="2045779" y="65437"/>
                    <a:pt x="2044160" y="64484"/>
                  </a:cubicBezTo>
                  <a:cubicBezTo>
                    <a:pt x="2042540" y="63532"/>
                    <a:pt x="2037111" y="62389"/>
                    <a:pt x="2035111" y="63817"/>
                  </a:cubicBezTo>
                  <a:lnTo>
                    <a:pt x="2035301" y="64008"/>
                  </a:lnTo>
                  <a:lnTo>
                    <a:pt x="2036635" y="65627"/>
                  </a:lnTo>
                  <a:cubicBezTo>
                    <a:pt x="2036730" y="67628"/>
                    <a:pt x="2034635" y="69151"/>
                    <a:pt x="2032063" y="69151"/>
                  </a:cubicBezTo>
                  <a:lnTo>
                    <a:pt x="2029872" y="69437"/>
                  </a:lnTo>
                  <a:lnTo>
                    <a:pt x="2028824" y="69532"/>
                  </a:lnTo>
                  <a:cubicBezTo>
                    <a:pt x="2027681" y="70199"/>
                    <a:pt x="2025776" y="70866"/>
                    <a:pt x="2024538" y="70961"/>
                  </a:cubicBezTo>
                  <a:cubicBezTo>
                    <a:pt x="2023300" y="71056"/>
                    <a:pt x="2019680" y="70485"/>
                    <a:pt x="2020919" y="69437"/>
                  </a:cubicBezTo>
                  <a:cubicBezTo>
                    <a:pt x="2022157" y="68389"/>
                    <a:pt x="2023109" y="65341"/>
                    <a:pt x="2021300" y="64389"/>
                  </a:cubicBezTo>
                  <a:cubicBezTo>
                    <a:pt x="2019490" y="63437"/>
                    <a:pt x="2012251" y="61817"/>
                    <a:pt x="2010251" y="63437"/>
                  </a:cubicBezTo>
                  <a:cubicBezTo>
                    <a:pt x="2008250" y="65056"/>
                    <a:pt x="2001773" y="68675"/>
                    <a:pt x="2000916" y="67342"/>
                  </a:cubicBezTo>
                  <a:cubicBezTo>
                    <a:pt x="1999964" y="66104"/>
                    <a:pt x="1996725" y="63913"/>
                    <a:pt x="1995106" y="64389"/>
                  </a:cubicBezTo>
                  <a:cubicBezTo>
                    <a:pt x="1993391" y="64865"/>
                    <a:pt x="1989486" y="67246"/>
                    <a:pt x="1988819" y="69151"/>
                  </a:cubicBezTo>
                  <a:cubicBezTo>
                    <a:pt x="1988153" y="71056"/>
                    <a:pt x="1985200" y="75819"/>
                    <a:pt x="1983866" y="76105"/>
                  </a:cubicBezTo>
                  <a:cubicBezTo>
                    <a:pt x="1982533" y="76295"/>
                    <a:pt x="1978437" y="75438"/>
                    <a:pt x="1979009" y="73438"/>
                  </a:cubicBezTo>
                  <a:cubicBezTo>
                    <a:pt x="1979580" y="71438"/>
                    <a:pt x="1980342" y="65818"/>
                    <a:pt x="1979485" y="65532"/>
                  </a:cubicBezTo>
                  <a:cubicBezTo>
                    <a:pt x="1978532" y="65151"/>
                    <a:pt x="1976627" y="63817"/>
                    <a:pt x="1977675" y="63437"/>
                  </a:cubicBezTo>
                  <a:cubicBezTo>
                    <a:pt x="1978628" y="63055"/>
                    <a:pt x="1979104" y="60674"/>
                    <a:pt x="1976342" y="58960"/>
                  </a:cubicBezTo>
                  <a:cubicBezTo>
                    <a:pt x="1973675" y="57245"/>
                    <a:pt x="1965673" y="57055"/>
                    <a:pt x="1964435" y="62103"/>
                  </a:cubicBezTo>
                  <a:lnTo>
                    <a:pt x="1957482" y="68771"/>
                  </a:lnTo>
                  <a:lnTo>
                    <a:pt x="1956815" y="69342"/>
                  </a:lnTo>
                  <a:cubicBezTo>
                    <a:pt x="1956434" y="70199"/>
                    <a:pt x="1955863" y="72485"/>
                    <a:pt x="1955672" y="74390"/>
                  </a:cubicBezTo>
                  <a:cubicBezTo>
                    <a:pt x="1955386" y="76295"/>
                    <a:pt x="1948719" y="74295"/>
                    <a:pt x="1951005" y="71914"/>
                  </a:cubicBezTo>
                  <a:lnTo>
                    <a:pt x="1952815" y="69723"/>
                  </a:lnTo>
                  <a:lnTo>
                    <a:pt x="1954529" y="67723"/>
                  </a:lnTo>
                  <a:cubicBezTo>
                    <a:pt x="1956434" y="65246"/>
                    <a:pt x="1956434" y="63151"/>
                    <a:pt x="1954720" y="63151"/>
                  </a:cubicBezTo>
                  <a:cubicBezTo>
                    <a:pt x="1952910" y="63151"/>
                    <a:pt x="1948052" y="64770"/>
                    <a:pt x="1947481" y="66770"/>
                  </a:cubicBezTo>
                  <a:cubicBezTo>
                    <a:pt x="1946909" y="68771"/>
                    <a:pt x="1944242" y="74771"/>
                    <a:pt x="1943194" y="75914"/>
                  </a:cubicBezTo>
                  <a:cubicBezTo>
                    <a:pt x="1942147" y="77153"/>
                    <a:pt x="1939765" y="76676"/>
                    <a:pt x="1942432" y="74009"/>
                  </a:cubicBezTo>
                  <a:cubicBezTo>
                    <a:pt x="1945100" y="71438"/>
                    <a:pt x="1940528" y="64198"/>
                    <a:pt x="1938623" y="64770"/>
                  </a:cubicBezTo>
                  <a:cubicBezTo>
                    <a:pt x="1936718" y="65246"/>
                    <a:pt x="1931860" y="64579"/>
                    <a:pt x="1929193" y="64294"/>
                  </a:cubicBezTo>
                  <a:cubicBezTo>
                    <a:pt x="1926621" y="64008"/>
                    <a:pt x="1918811" y="63246"/>
                    <a:pt x="1919287" y="64198"/>
                  </a:cubicBezTo>
                  <a:cubicBezTo>
                    <a:pt x="1919763" y="65151"/>
                    <a:pt x="1921954" y="67246"/>
                    <a:pt x="1923573" y="67628"/>
                  </a:cubicBezTo>
                  <a:cubicBezTo>
                    <a:pt x="1925192" y="67913"/>
                    <a:pt x="1928717" y="68485"/>
                    <a:pt x="1927573" y="69056"/>
                  </a:cubicBezTo>
                  <a:cubicBezTo>
                    <a:pt x="1926431" y="69628"/>
                    <a:pt x="1922716" y="70009"/>
                    <a:pt x="1921573" y="68961"/>
                  </a:cubicBezTo>
                  <a:cubicBezTo>
                    <a:pt x="1920430" y="67818"/>
                    <a:pt x="1920144" y="72104"/>
                    <a:pt x="1920906" y="72580"/>
                  </a:cubicBezTo>
                  <a:cubicBezTo>
                    <a:pt x="1921763" y="73152"/>
                    <a:pt x="1926145" y="73533"/>
                    <a:pt x="1928621" y="73819"/>
                  </a:cubicBezTo>
                  <a:cubicBezTo>
                    <a:pt x="1931098" y="74104"/>
                    <a:pt x="1937289" y="79534"/>
                    <a:pt x="1937003" y="80581"/>
                  </a:cubicBezTo>
                  <a:lnTo>
                    <a:pt x="1931770" y="79990"/>
                  </a:lnTo>
                  <a:lnTo>
                    <a:pt x="1932241" y="79724"/>
                  </a:lnTo>
                  <a:lnTo>
                    <a:pt x="1931955" y="78867"/>
                  </a:lnTo>
                  <a:cubicBezTo>
                    <a:pt x="1930431" y="78200"/>
                    <a:pt x="1925192" y="75343"/>
                    <a:pt x="1920430" y="72390"/>
                  </a:cubicBezTo>
                  <a:lnTo>
                    <a:pt x="1915667" y="77343"/>
                  </a:lnTo>
                  <a:lnTo>
                    <a:pt x="1913979" y="76882"/>
                  </a:lnTo>
                  <a:lnTo>
                    <a:pt x="1909857" y="75247"/>
                  </a:lnTo>
                  <a:lnTo>
                    <a:pt x="1911476" y="76200"/>
                  </a:lnTo>
                  <a:lnTo>
                    <a:pt x="1913979" y="76882"/>
                  </a:lnTo>
                  <a:lnTo>
                    <a:pt x="1917333" y="78213"/>
                  </a:lnTo>
                  <a:lnTo>
                    <a:pt x="1900332" y="75819"/>
                  </a:lnTo>
                  <a:lnTo>
                    <a:pt x="1901570" y="78391"/>
                  </a:lnTo>
                  <a:cubicBezTo>
                    <a:pt x="1902904" y="81153"/>
                    <a:pt x="1905476" y="79534"/>
                    <a:pt x="1907381" y="78010"/>
                  </a:cubicBezTo>
                  <a:lnTo>
                    <a:pt x="1907571" y="77914"/>
                  </a:lnTo>
                  <a:cubicBezTo>
                    <a:pt x="1907952" y="78010"/>
                    <a:pt x="1909857" y="78676"/>
                    <a:pt x="1911667" y="79343"/>
                  </a:cubicBezTo>
                  <a:cubicBezTo>
                    <a:pt x="1913477" y="80105"/>
                    <a:pt x="1917953" y="84201"/>
                    <a:pt x="1920715" y="86392"/>
                  </a:cubicBezTo>
                  <a:lnTo>
                    <a:pt x="1924240" y="83344"/>
                  </a:lnTo>
                  <a:lnTo>
                    <a:pt x="1927416" y="82215"/>
                  </a:lnTo>
                  <a:lnTo>
                    <a:pt x="1933860" y="84772"/>
                  </a:lnTo>
                  <a:lnTo>
                    <a:pt x="1935003" y="86106"/>
                  </a:lnTo>
                  <a:lnTo>
                    <a:pt x="1935765" y="86963"/>
                  </a:lnTo>
                  <a:cubicBezTo>
                    <a:pt x="1937194" y="87535"/>
                    <a:pt x="1939194" y="87344"/>
                    <a:pt x="1940051" y="86392"/>
                  </a:cubicBezTo>
                  <a:lnTo>
                    <a:pt x="1939956" y="85630"/>
                  </a:lnTo>
                  <a:lnTo>
                    <a:pt x="1939385" y="79820"/>
                  </a:lnTo>
                  <a:cubicBezTo>
                    <a:pt x="1944433" y="81058"/>
                    <a:pt x="1947386" y="83534"/>
                    <a:pt x="1945766" y="85439"/>
                  </a:cubicBezTo>
                  <a:lnTo>
                    <a:pt x="1945671" y="86773"/>
                  </a:lnTo>
                  <a:lnTo>
                    <a:pt x="1945576" y="88392"/>
                  </a:lnTo>
                  <a:cubicBezTo>
                    <a:pt x="1946433" y="90392"/>
                    <a:pt x="1945671" y="92107"/>
                    <a:pt x="1943957" y="92202"/>
                  </a:cubicBezTo>
                  <a:cubicBezTo>
                    <a:pt x="1942147" y="92297"/>
                    <a:pt x="1937480" y="93440"/>
                    <a:pt x="1938718" y="94297"/>
                  </a:cubicBezTo>
                  <a:lnTo>
                    <a:pt x="1939289" y="94774"/>
                  </a:lnTo>
                  <a:lnTo>
                    <a:pt x="1939575" y="94964"/>
                  </a:lnTo>
                  <a:cubicBezTo>
                    <a:pt x="1939861" y="95250"/>
                    <a:pt x="1939099" y="95536"/>
                    <a:pt x="1937956" y="95631"/>
                  </a:cubicBezTo>
                  <a:cubicBezTo>
                    <a:pt x="1936813" y="95726"/>
                    <a:pt x="1932527" y="93536"/>
                    <a:pt x="1931003" y="94964"/>
                  </a:cubicBezTo>
                  <a:cubicBezTo>
                    <a:pt x="1929479" y="96393"/>
                    <a:pt x="1926621" y="101155"/>
                    <a:pt x="1928526" y="102013"/>
                  </a:cubicBezTo>
                  <a:cubicBezTo>
                    <a:pt x="1930431" y="102870"/>
                    <a:pt x="1937098" y="103727"/>
                    <a:pt x="1939385" y="102108"/>
                  </a:cubicBezTo>
                  <a:cubicBezTo>
                    <a:pt x="1941671" y="100393"/>
                    <a:pt x="1943576" y="96298"/>
                    <a:pt x="1943290" y="99060"/>
                  </a:cubicBezTo>
                  <a:cubicBezTo>
                    <a:pt x="1943004" y="101822"/>
                    <a:pt x="1953767" y="103632"/>
                    <a:pt x="1954815" y="101917"/>
                  </a:cubicBezTo>
                  <a:lnTo>
                    <a:pt x="1956815" y="100965"/>
                  </a:lnTo>
                  <a:lnTo>
                    <a:pt x="1958149" y="100393"/>
                  </a:lnTo>
                  <a:cubicBezTo>
                    <a:pt x="1961578" y="101632"/>
                    <a:pt x="1963673" y="100965"/>
                    <a:pt x="1962816" y="98965"/>
                  </a:cubicBezTo>
                  <a:cubicBezTo>
                    <a:pt x="1961959" y="96964"/>
                    <a:pt x="1959101" y="93536"/>
                    <a:pt x="1958149" y="95059"/>
                  </a:cubicBezTo>
                  <a:lnTo>
                    <a:pt x="1958149" y="96393"/>
                  </a:lnTo>
                  <a:cubicBezTo>
                    <a:pt x="1958054" y="98965"/>
                    <a:pt x="1955672" y="99250"/>
                    <a:pt x="1953958" y="98107"/>
                  </a:cubicBezTo>
                  <a:lnTo>
                    <a:pt x="1952053" y="96869"/>
                  </a:lnTo>
                  <a:cubicBezTo>
                    <a:pt x="1951672" y="94393"/>
                    <a:pt x="1951767" y="90297"/>
                    <a:pt x="1952243" y="87916"/>
                  </a:cubicBezTo>
                  <a:lnTo>
                    <a:pt x="1953005" y="85725"/>
                  </a:lnTo>
                  <a:lnTo>
                    <a:pt x="1953767" y="83629"/>
                  </a:lnTo>
                  <a:cubicBezTo>
                    <a:pt x="1955006" y="81439"/>
                    <a:pt x="1957196" y="81248"/>
                    <a:pt x="1958720" y="83248"/>
                  </a:cubicBezTo>
                  <a:cubicBezTo>
                    <a:pt x="1960244" y="85249"/>
                    <a:pt x="1968531" y="82296"/>
                    <a:pt x="1970436" y="82391"/>
                  </a:cubicBezTo>
                  <a:lnTo>
                    <a:pt x="1971103" y="83153"/>
                  </a:lnTo>
                  <a:lnTo>
                    <a:pt x="1974341" y="86773"/>
                  </a:lnTo>
                  <a:cubicBezTo>
                    <a:pt x="1978342" y="85249"/>
                    <a:pt x="1982628" y="83629"/>
                    <a:pt x="1984057" y="83058"/>
                  </a:cubicBezTo>
                  <a:cubicBezTo>
                    <a:pt x="1985486" y="82487"/>
                    <a:pt x="1988057" y="80486"/>
                    <a:pt x="1987772" y="79343"/>
                  </a:cubicBezTo>
                  <a:cubicBezTo>
                    <a:pt x="1987486" y="78296"/>
                    <a:pt x="1987486" y="76962"/>
                    <a:pt x="1988629" y="78581"/>
                  </a:cubicBezTo>
                  <a:cubicBezTo>
                    <a:pt x="1989772" y="80200"/>
                    <a:pt x="1995011" y="83344"/>
                    <a:pt x="1997582" y="82201"/>
                  </a:cubicBezTo>
                  <a:lnTo>
                    <a:pt x="1996915" y="78581"/>
                  </a:lnTo>
                  <a:lnTo>
                    <a:pt x="1996154" y="74581"/>
                  </a:lnTo>
                  <a:cubicBezTo>
                    <a:pt x="2000059" y="72866"/>
                    <a:pt x="2005774" y="72104"/>
                    <a:pt x="2009012" y="72771"/>
                  </a:cubicBezTo>
                  <a:lnTo>
                    <a:pt x="2009679" y="69913"/>
                  </a:lnTo>
                  <a:lnTo>
                    <a:pt x="2010822" y="64770"/>
                  </a:lnTo>
                  <a:cubicBezTo>
                    <a:pt x="2014918" y="66199"/>
                    <a:pt x="2018823" y="69437"/>
                    <a:pt x="2019585" y="72104"/>
                  </a:cubicBezTo>
                  <a:cubicBezTo>
                    <a:pt x="2020347" y="74771"/>
                    <a:pt x="2013965" y="79534"/>
                    <a:pt x="2015489" y="80772"/>
                  </a:cubicBezTo>
                  <a:lnTo>
                    <a:pt x="2017585" y="80867"/>
                  </a:lnTo>
                  <a:cubicBezTo>
                    <a:pt x="2023205" y="81153"/>
                    <a:pt x="2024919" y="82391"/>
                    <a:pt x="2025300" y="86392"/>
                  </a:cubicBezTo>
                  <a:lnTo>
                    <a:pt x="2025395" y="87630"/>
                  </a:lnTo>
                  <a:cubicBezTo>
                    <a:pt x="2025681" y="89535"/>
                    <a:pt x="2027300" y="89725"/>
                    <a:pt x="2029015" y="88106"/>
                  </a:cubicBezTo>
                  <a:cubicBezTo>
                    <a:pt x="2030729" y="86487"/>
                    <a:pt x="2038444" y="85154"/>
                    <a:pt x="2040254" y="84296"/>
                  </a:cubicBezTo>
                  <a:cubicBezTo>
                    <a:pt x="2042064" y="83439"/>
                    <a:pt x="2047874" y="82677"/>
                    <a:pt x="2047874" y="81153"/>
                  </a:cubicBezTo>
                  <a:cubicBezTo>
                    <a:pt x="2047874" y="79534"/>
                    <a:pt x="2046350" y="76105"/>
                    <a:pt x="2044445" y="75343"/>
                  </a:cubicBezTo>
                  <a:cubicBezTo>
                    <a:pt x="2042540" y="74676"/>
                    <a:pt x="2039207" y="71628"/>
                    <a:pt x="2042445" y="70675"/>
                  </a:cubicBezTo>
                  <a:cubicBezTo>
                    <a:pt x="2045684" y="69723"/>
                    <a:pt x="2054065" y="68389"/>
                    <a:pt x="2053589" y="69913"/>
                  </a:cubicBezTo>
                  <a:cubicBezTo>
                    <a:pt x="2053018" y="71342"/>
                    <a:pt x="2054828" y="76200"/>
                    <a:pt x="2058542" y="77819"/>
                  </a:cubicBezTo>
                  <a:cubicBezTo>
                    <a:pt x="2062257" y="79438"/>
                    <a:pt x="2075782" y="75914"/>
                    <a:pt x="2076830" y="76771"/>
                  </a:cubicBezTo>
                  <a:cubicBezTo>
                    <a:pt x="2077878" y="77533"/>
                    <a:pt x="2081974" y="77724"/>
                    <a:pt x="2083212" y="75152"/>
                  </a:cubicBezTo>
                  <a:cubicBezTo>
                    <a:pt x="2084450" y="72676"/>
                    <a:pt x="2091499" y="67723"/>
                    <a:pt x="2093690" y="68389"/>
                  </a:cubicBezTo>
                  <a:cubicBezTo>
                    <a:pt x="2095976" y="69056"/>
                    <a:pt x="2099023" y="75533"/>
                    <a:pt x="2100262" y="76676"/>
                  </a:cubicBezTo>
                  <a:cubicBezTo>
                    <a:pt x="2101500" y="77724"/>
                    <a:pt x="2103691" y="82391"/>
                    <a:pt x="2102167" y="84677"/>
                  </a:cubicBezTo>
                  <a:lnTo>
                    <a:pt x="2102548" y="87058"/>
                  </a:lnTo>
                  <a:cubicBezTo>
                    <a:pt x="2102643" y="88011"/>
                    <a:pt x="2102929" y="89059"/>
                    <a:pt x="2103500" y="89821"/>
                  </a:cubicBezTo>
                  <a:cubicBezTo>
                    <a:pt x="2103786" y="90202"/>
                    <a:pt x="2105119" y="90202"/>
                    <a:pt x="2105786" y="90106"/>
                  </a:cubicBezTo>
                  <a:lnTo>
                    <a:pt x="2106453" y="90011"/>
                  </a:lnTo>
                  <a:cubicBezTo>
                    <a:pt x="2107025" y="89440"/>
                    <a:pt x="2108072" y="87725"/>
                    <a:pt x="2108739" y="86201"/>
                  </a:cubicBezTo>
                  <a:cubicBezTo>
                    <a:pt x="2109406" y="84677"/>
                    <a:pt x="2110549" y="80963"/>
                    <a:pt x="2112930" y="82487"/>
                  </a:cubicBezTo>
                  <a:cubicBezTo>
                    <a:pt x="2115216" y="83915"/>
                    <a:pt x="2122360" y="86582"/>
                    <a:pt x="2123408" y="84963"/>
                  </a:cubicBezTo>
                  <a:cubicBezTo>
                    <a:pt x="2124455" y="83344"/>
                    <a:pt x="2127599" y="81248"/>
                    <a:pt x="2128361" y="80010"/>
                  </a:cubicBezTo>
                  <a:cubicBezTo>
                    <a:pt x="2129123" y="78867"/>
                    <a:pt x="2133028" y="76867"/>
                    <a:pt x="2133885" y="75914"/>
                  </a:cubicBezTo>
                  <a:cubicBezTo>
                    <a:pt x="2134742" y="74866"/>
                    <a:pt x="2134933" y="71914"/>
                    <a:pt x="2134076" y="72009"/>
                  </a:cubicBezTo>
                  <a:cubicBezTo>
                    <a:pt x="2133218" y="72104"/>
                    <a:pt x="2131028" y="71723"/>
                    <a:pt x="2131123" y="70961"/>
                  </a:cubicBezTo>
                  <a:cubicBezTo>
                    <a:pt x="2131218" y="70295"/>
                    <a:pt x="2133695" y="69247"/>
                    <a:pt x="2135790" y="68961"/>
                  </a:cubicBezTo>
                  <a:cubicBezTo>
                    <a:pt x="2137981" y="68580"/>
                    <a:pt x="2145982" y="68008"/>
                    <a:pt x="2146744" y="68580"/>
                  </a:cubicBezTo>
                  <a:cubicBezTo>
                    <a:pt x="2147601" y="69151"/>
                    <a:pt x="2150554" y="70009"/>
                    <a:pt x="2151411" y="69056"/>
                  </a:cubicBezTo>
                  <a:cubicBezTo>
                    <a:pt x="2152268" y="68008"/>
                    <a:pt x="2157412" y="67246"/>
                    <a:pt x="2161031" y="67056"/>
                  </a:cubicBezTo>
                  <a:cubicBezTo>
                    <a:pt x="2164651" y="66865"/>
                    <a:pt x="2173414" y="63627"/>
                    <a:pt x="2174652" y="65151"/>
                  </a:cubicBezTo>
                  <a:cubicBezTo>
                    <a:pt x="2175890" y="66770"/>
                    <a:pt x="2184749" y="63913"/>
                    <a:pt x="2184749" y="65627"/>
                  </a:cubicBezTo>
                  <a:lnTo>
                    <a:pt x="2185034" y="66865"/>
                  </a:lnTo>
                  <a:cubicBezTo>
                    <a:pt x="2185415" y="68389"/>
                    <a:pt x="2185796" y="70961"/>
                    <a:pt x="2186749" y="71152"/>
                  </a:cubicBezTo>
                  <a:lnTo>
                    <a:pt x="2190940" y="72009"/>
                  </a:lnTo>
                  <a:cubicBezTo>
                    <a:pt x="2190559" y="69437"/>
                    <a:pt x="2191702" y="65627"/>
                    <a:pt x="2193607" y="63532"/>
                  </a:cubicBezTo>
                  <a:lnTo>
                    <a:pt x="2195607" y="61817"/>
                  </a:lnTo>
                  <a:lnTo>
                    <a:pt x="2195893" y="61531"/>
                  </a:lnTo>
                  <a:cubicBezTo>
                    <a:pt x="2197226" y="61913"/>
                    <a:pt x="2200370" y="62293"/>
                    <a:pt x="2202941" y="62389"/>
                  </a:cubicBezTo>
                  <a:lnTo>
                    <a:pt x="2205227" y="62198"/>
                  </a:lnTo>
                  <a:cubicBezTo>
                    <a:pt x="2206751" y="62103"/>
                    <a:pt x="2209037" y="60770"/>
                    <a:pt x="2209514" y="61150"/>
                  </a:cubicBezTo>
                  <a:lnTo>
                    <a:pt x="2214752" y="65913"/>
                  </a:lnTo>
                  <a:cubicBezTo>
                    <a:pt x="2217419" y="62103"/>
                    <a:pt x="2221134" y="60103"/>
                    <a:pt x="2222944" y="61341"/>
                  </a:cubicBezTo>
                  <a:cubicBezTo>
                    <a:pt x="2224754" y="62579"/>
                    <a:pt x="2230754" y="57340"/>
                    <a:pt x="2229230" y="56102"/>
                  </a:cubicBezTo>
                  <a:cubicBezTo>
                    <a:pt x="2227706" y="54769"/>
                    <a:pt x="2227802" y="50197"/>
                    <a:pt x="2233421" y="49149"/>
                  </a:cubicBezTo>
                  <a:lnTo>
                    <a:pt x="2236184" y="53435"/>
                  </a:lnTo>
                  <a:lnTo>
                    <a:pt x="2238470" y="57055"/>
                  </a:lnTo>
                  <a:cubicBezTo>
                    <a:pt x="2237327" y="61627"/>
                    <a:pt x="2233517" y="65722"/>
                    <a:pt x="2230088" y="66104"/>
                  </a:cubicBezTo>
                  <a:cubicBezTo>
                    <a:pt x="2226659" y="66484"/>
                    <a:pt x="2223134" y="74295"/>
                    <a:pt x="2225135" y="75724"/>
                  </a:cubicBezTo>
                  <a:lnTo>
                    <a:pt x="2226468" y="75438"/>
                  </a:lnTo>
                  <a:lnTo>
                    <a:pt x="2229230" y="74866"/>
                  </a:lnTo>
                  <a:cubicBezTo>
                    <a:pt x="2229040" y="72390"/>
                    <a:pt x="2229897" y="69913"/>
                    <a:pt x="2231135" y="69247"/>
                  </a:cubicBezTo>
                  <a:lnTo>
                    <a:pt x="2232088" y="69437"/>
                  </a:lnTo>
                  <a:lnTo>
                    <a:pt x="2233421" y="69628"/>
                  </a:lnTo>
                  <a:cubicBezTo>
                    <a:pt x="2235041" y="70675"/>
                    <a:pt x="2236279" y="70675"/>
                    <a:pt x="2236279" y="69628"/>
                  </a:cubicBezTo>
                  <a:cubicBezTo>
                    <a:pt x="2236279" y="68580"/>
                    <a:pt x="2237517" y="65056"/>
                    <a:pt x="2238755" y="64770"/>
                  </a:cubicBezTo>
                  <a:cubicBezTo>
                    <a:pt x="2239994" y="64389"/>
                    <a:pt x="2241994" y="68580"/>
                    <a:pt x="2242280" y="70771"/>
                  </a:cubicBezTo>
                  <a:lnTo>
                    <a:pt x="2243423" y="71247"/>
                  </a:lnTo>
                  <a:lnTo>
                    <a:pt x="2244851" y="71818"/>
                  </a:lnTo>
                  <a:cubicBezTo>
                    <a:pt x="2247328" y="71152"/>
                    <a:pt x="2250471" y="70199"/>
                    <a:pt x="2251900" y="69818"/>
                  </a:cubicBezTo>
                  <a:cubicBezTo>
                    <a:pt x="2253329" y="69437"/>
                    <a:pt x="2256186" y="67723"/>
                    <a:pt x="2254281" y="66961"/>
                  </a:cubicBezTo>
                  <a:cubicBezTo>
                    <a:pt x="2252376" y="66294"/>
                    <a:pt x="2248376" y="63055"/>
                    <a:pt x="2250281" y="61627"/>
                  </a:cubicBezTo>
                  <a:lnTo>
                    <a:pt x="2251614" y="60198"/>
                  </a:lnTo>
                  <a:cubicBezTo>
                    <a:pt x="2252186" y="59626"/>
                    <a:pt x="2252090" y="58007"/>
                    <a:pt x="2251424" y="57531"/>
                  </a:cubicBezTo>
                  <a:lnTo>
                    <a:pt x="2250757" y="56959"/>
                  </a:lnTo>
                  <a:cubicBezTo>
                    <a:pt x="2249328" y="56959"/>
                    <a:pt x="2247137" y="56769"/>
                    <a:pt x="2245994" y="56579"/>
                  </a:cubicBezTo>
                  <a:cubicBezTo>
                    <a:pt x="2244851" y="56293"/>
                    <a:pt x="2242756" y="55245"/>
                    <a:pt x="2244089" y="55150"/>
                  </a:cubicBezTo>
                  <a:cubicBezTo>
                    <a:pt x="2245423" y="55054"/>
                    <a:pt x="2249138" y="53721"/>
                    <a:pt x="2249804" y="53149"/>
                  </a:cubicBezTo>
                  <a:cubicBezTo>
                    <a:pt x="2250471" y="52578"/>
                    <a:pt x="2253710" y="54769"/>
                    <a:pt x="2255329" y="55626"/>
                  </a:cubicBezTo>
                  <a:cubicBezTo>
                    <a:pt x="2256948" y="56579"/>
                    <a:pt x="2261234" y="58674"/>
                    <a:pt x="2259806" y="59436"/>
                  </a:cubicBezTo>
                  <a:cubicBezTo>
                    <a:pt x="2258377" y="60198"/>
                    <a:pt x="2256281" y="62484"/>
                    <a:pt x="2258282" y="62865"/>
                  </a:cubicBezTo>
                  <a:cubicBezTo>
                    <a:pt x="2260282" y="63341"/>
                    <a:pt x="2264378" y="68961"/>
                    <a:pt x="2266568" y="68961"/>
                  </a:cubicBezTo>
                  <a:cubicBezTo>
                    <a:pt x="2268759" y="68961"/>
                    <a:pt x="2274950" y="67723"/>
                    <a:pt x="2275141" y="66294"/>
                  </a:cubicBezTo>
                  <a:cubicBezTo>
                    <a:pt x="2275331" y="64865"/>
                    <a:pt x="2275903" y="62674"/>
                    <a:pt x="2276093" y="64675"/>
                  </a:cubicBezTo>
                  <a:cubicBezTo>
                    <a:pt x="2276284" y="66675"/>
                    <a:pt x="2283237" y="64008"/>
                    <a:pt x="2284952" y="64865"/>
                  </a:cubicBezTo>
                  <a:cubicBezTo>
                    <a:pt x="2286666" y="65627"/>
                    <a:pt x="2292286" y="67151"/>
                    <a:pt x="2293238" y="66199"/>
                  </a:cubicBezTo>
                  <a:cubicBezTo>
                    <a:pt x="2294191" y="65246"/>
                    <a:pt x="2297239" y="62960"/>
                    <a:pt x="2297620" y="63913"/>
                  </a:cubicBezTo>
                  <a:cubicBezTo>
                    <a:pt x="2298001" y="64770"/>
                    <a:pt x="2299239" y="66865"/>
                    <a:pt x="2299620" y="66770"/>
                  </a:cubicBezTo>
                  <a:cubicBezTo>
                    <a:pt x="2300096" y="66770"/>
                    <a:pt x="2302097" y="60770"/>
                    <a:pt x="2303906" y="53816"/>
                  </a:cubicBezTo>
                  <a:lnTo>
                    <a:pt x="2309526" y="48578"/>
                  </a:lnTo>
                  <a:lnTo>
                    <a:pt x="2311241" y="47054"/>
                  </a:lnTo>
                  <a:cubicBezTo>
                    <a:pt x="2311812" y="44387"/>
                    <a:pt x="2313812" y="42481"/>
                    <a:pt x="2315527" y="42863"/>
                  </a:cubicBezTo>
                  <a:cubicBezTo>
                    <a:pt x="2317241" y="43243"/>
                    <a:pt x="2320670" y="40672"/>
                    <a:pt x="2319718" y="39814"/>
                  </a:cubicBezTo>
                  <a:cubicBezTo>
                    <a:pt x="2318765" y="39053"/>
                    <a:pt x="2316479" y="36766"/>
                    <a:pt x="2316575" y="36576"/>
                  </a:cubicBezTo>
                  <a:cubicBezTo>
                    <a:pt x="2316670" y="36386"/>
                    <a:pt x="2318861" y="36957"/>
                    <a:pt x="2321051" y="38100"/>
                  </a:cubicBezTo>
                  <a:lnTo>
                    <a:pt x="2322671" y="37719"/>
                  </a:lnTo>
                  <a:cubicBezTo>
                    <a:pt x="2324671" y="37338"/>
                    <a:pt x="2326576" y="34099"/>
                    <a:pt x="2326766" y="38671"/>
                  </a:cubicBezTo>
                  <a:lnTo>
                    <a:pt x="2326766" y="39148"/>
                  </a:lnTo>
                  <a:cubicBezTo>
                    <a:pt x="2328290" y="39624"/>
                    <a:pt x="2332862" y="39814"/>
                    <a:pt x="2336958" y="39624"/>
                  </a:cubicBezTo>
                  <a:lnTo>
                    <a:pt x="2336577" y="42291"/>
                  </a:lnTo>
                  <a:cubicBezTo>
                    <a:pt x="2336101" y="46006"/>
                    <a:pt x="2331148" y="43624"/>
                    <a:pt x="2328195" y="44101"/>
                  </a:cubicBezTo>
                  <a:lnTo>
                    <a:pt x="2326195" y="44482"/>
                  </a:lnTo>
                  <a:cubicBezTo>
                    <a:pt x="2323337" y="45053"/>
                    <a:pt x="2322004" y="45911"/>
                    <a:pt x="2323242" y="46482"/>
                  </a:cubicBezTo>
                  <a:cubicBezTo>
                    <a:pt x="2324385" y="46958"/>
                    <a:pt x="2326290" y="49339"/>
                    <a:pt x="2323909" y="50197"/>
                  </a:cubicBezTo>
                  <a:cubicBezTo>
                    <a:pt x="2321432" y="51054"/>
                    <a:pt x="2317432" y="53721"/>
                    <a:pt x="2320004" y="54388"/>
                  </a:cubicBezTo>
                  <a:cubicBezTo>
                    <a:pt x="2322575" y="55054"/>
                    <a:pt x="2324480" y="60865"/>
                    <a:pt x="2324957" y="61627"/>
                  </a:cubicBezTo>
                  <a:cubicBezTo>
                    <a:pt x="2325338" y="62293"/>
                    <a:pt x="2327719" y="62103"/>
                    <a:pt x="2329052" y="60960"/>
                  </a:cubicBezTo>
                  <a:lnTo>
                    <a:pt x="2329243" y="59436"/>
                  </a:lnTo>
                  <a:lnTo>
                    <a:pt x="2329338" y="58769"/>
                  </a:lnTo>
                  <a:cubicBezTo>
                    <a:pt x="2329624" y="57531"/>
                    <a:pt x="2333339" y="56864"/>
                    <a:pt x="2337434" y="57340"/>
                  </a:cubicBezTo>
                  <a:cubicBezTo>
                    <a:pt x="2341530" y="57721"/>
                    <a:pt x="2351246" y="63151"/>
                    <a:pt x="2352198" y="61722"/>
                  </a:cubicBezTo>
                  <a:lnTo>
                    <a:pt x="2352389" y="60865"/>
                  </a:lnTo>
                  <a:cubicBezTo>
                    <a:pt x="2353151" y="57626"/>
                    <a:pt x="2355818" y="55721"/>
                    <a:pt x="2358485" y="56864"/>
                  </a:cubicBezTo>
                  <a:cubicBezTo>
                    <a:pt x="2359913" y="57531"/>
                    <a:pt x="2360866" y="58960"/>
                    <a:pt x="2362295" y="59531"/>
                  </a:cubicBezTo>
                  <a:cubicBezTo>
                    <a:pt x="2364485" y="60293"/>
                    <a:pt x="2368200" y="61436"/>
                    <a:pt x="2368962" y="60770"/>
                  </a:cubicBezTo>
                  <a:cubicBezTo>
                    <a:pt x="2371820" y="58198"/>
                    <a:pt x="2375249" y="59436"/>
                    <a:pt x="2378392" y="58864"/>
                  </a:cubicBezTo>
                  <a:lnTo>
                    <a:pt x="2381249" y="58388"/>
                  </a:lnTo>
                  <a:cubicBezTo>
                    <a:pt x="2384297" y="58579"/>
                    <a:pt x="2387726" y="58198"/>
                    <a:pt x="2388774" y="57721"/>
                  </a:cubicBezTo>
                  <a:lnTo>
                    <a:pt x="2389441" y="57055"/>
                  </a:lnTo>
                  <a:lnTo>
                    <a:pt x="2391251" y="55150"/>
                  </a:lnTo>
                  <a:cubicBezTo>
                    <a:pt x="2393346" y="55912"/>
                    <a:pt x="2397442" y="56102"/>
                    <a:pt x="2400204" y="55626"/>
                  </a:cubicBezTo>
                  <a:cubicBezTo>
                    <a:pt x="2403062" y="55054"/>
                    <a:pt x="2411729" y="56864"/>
                    <a:pt x="2413158" y="57055"/>
                  </a:cubicBezTo>
                  <a:lnTo>
                    <a:pt x="2414492" y="57817"/>
                  </a:lnTo>
                  <a:lnTo>
                    <a:pt x="2417635" y="59531"/>
                  </a:lnTo>
                  <a:cubicBezTo>
                    <a:pt x="2422112" y="60484"/>
                    <a:pt x="2427065" y="59531"/>
                    <a:pt x="2428493" y="57436"/>
                  </a:cubicBezTo>
                  <a:cubicBezTo>
                    <a:pt x="2429922" y="55340"/>
                    <a:pt x="2442019" y="53721"/>
                    <a:pt x="2447258" y="52388"/>
                  </a:cubicBezTo>
                  <a:lnTo>
                    <a:pt x="2448496" y="58483"/>
                  </a:lnTo>
                  <a:lnTo>
                    <a:pt x="2448591" y="58769"/>
                  </a:lnTo>
                  <a:cubicBezTo>
                    <a:pt x="2450496" y="58864"/>
                    <a:pt x="2453544" y="59341"/>
                    <a:pt x="2455449" y="59912"/>
                  </a:cubicBezTo>
                  <a:cubicBezTo>
                    <a:pt x="2457354" y="60484"/>
                    <a:pt x="2462498" y="62198"/>
                    <a:pt x="2462783" y="60674"/>
                  </a:cubicBezTo>
                  <a:lnTo>
                    <a:pt x="2463545" y="59817"/>
                  </a:lnTo>
                  <a:lnTo>
                    <a:pt x="2464117" y="59150"/>
                  </a:lnTo>
                  <a:cubicBezTo>
                    <a:pt x="2465641" y="58960"/>
                    <a:pt x="2466974" y="59531"/>
                    <a:pt x="2467070" y="60293"/>
                  </a:cubicBezTo>
                  <a:lnTo>
                    <a:pt x="2466974" y="60960"/>
                  </a:lnTo>
                  <a:cubicBezTo>
                    <a:pt x="2466593" y="62960"/>
                    <a:pt x="2466308" y="64865"/>
                    <a:pt x="2465736" y="66770"/>
                  </a:cubicBezTo>
                  <a:lnTo>
                    <a:pt x="2465260" y="68199"/>
                  </a:lnTo>
                  <a:cubicBezTo>
                    <a:pt x="2463831" y="70675"/>
                    <a:pt x="2464212" y="71914"/>
                    <a:pt x="2466117" y="70961"/>
                  </a:cubicBezTo>
                  <a:cubicBezTo>
                    <a:pt x="2468117" y="69913"/>
                    <a:pt x="2472594" y="67818"/>
                    <a:pt x="2472880" y="67913"/>
                  </a:cubicBezTo>
                  <a:cubicBezTo>
                    <a:pt x="2473166" y="68008"/>
                    <a:pt x="2474023" y="71342"/>
                    <a:pt x="2474880" y="74866"/>
                  </a:cubicBezTo>
                  <a:lnTo>
                    <a:pt x="2468975" y="76486"/>
                  </a:lnTo>
                  <a:lnTo>
                    <a:pt x="2466974" y="77057"/>
                  </a:lnTo>
                  <a:cubicBezTo>
                    <a:pt x="2470117" y="80581"/>
                    <a:pt x="2473832" y="82105"/>
                    <a:pt x="2475166" y="80486"/>
                  </a:cubicBezTo>
                  <a:cubicBezTo>
                    <a:pt x="2476499" y="78867"/>
                    <a:pt x="2482119" y="81058"/>
                    <a:pt x="2480976" y="82010"/>
                  </a:cubicBezTo>
                  <a:cubicBezTo>
                    <a:pt x="2479833" y="82963"/>
                    <a:pt x="2483453" y="86868"/>
                    <a:pt x="2484691" y="88011"/>
                  </a:cubicBezTo>
                  <a:lnTo>
                    <a:pt x="2486024" y="88868"/>
                  </a:lnTo>
                  <a:cubicBezTo>
                    <a:pt x="2487739" y="90011"/>
                    <a:pt x="2490501" y="90678"/>
                    <a:pt x="2491263" y="92202"/>
                  </a:cubicBezTo>
                  <a:lnTo>
                    <a:pt x="2492216" y="93916"/>
                  </a:lnTo>
                  <a:cubicBezTo>
                    <a:pt x="2491454" y="96393"/>
                    <a:pt x="2489167" y="98203"/>
                    <a:pt x="2487263" y="97917"/>
                  </a:cubicBezTo>
                  <a:cubicBezTo>
                    <a:pt x="2485358" y="97726"/>
                    <a:pt x="2488120" y="93345"/>
                    <a:pt x="2488025" y="92678"/>
                  </a:cubicBezTo>
                  <a:lnTo>
                    <a:pt x="2487644" y="92583"/>
                  </a:lnTo>
                  <a:cubicBezTo>
                    <a:pt x="2486882" y="92297"/>
                    <a:pt x="2485643" y="92107"/>
                    <a:pt x="2485262" y="92488"/>
                  </a:cubicBezTo>
                  <a:cubicBezTo>
                    <a:pt x="2483738" y="93726"/>
                    <a:pt x="2482786" y="95536"/>
                    <a:pt x="2480976" y="96583"/>
                  </a:cubicBezTo>
                  <a:cubicBezTo>
                    <a:pt x="2479547" y="97346"/>
                    <a:pt x="2476595" y="95631"/>
                    <a:pt x="2475928" y="98393"/>
                  </a:cubicBezTo>
                  <a:cubicBezTo>
                    <a:pt x="2475261" y="101060"/>
                    <a:pt x="2476595" y="103061"/>
                    <a:pt x="2479166" y="104584"/>
                  </a:cubicBezTo>
                  <a:cubicBezTo>
                    <a:pt x="2479452" y="104775"/>
                    <a:pt x="2479833" y="104965"/>
                    <a:pt x="2480214" y="105061"/>
                  </a:cubicBezTo>
                  <a:cubicBezTo>
                    <a:pt x="2482691" y="105442"/>
                    <a:pt x="2487263" y="103822"/>
                    <a:pt x="2485834" y="108013"/>
                  </a:cubicBezTo>
                  <a:cubicBezTo>
                    <a:pt x="2485548" y="108966"/>
                    <a:pt x="2480405" y="109538"/>
                    <a:pt x="2477833" y="109061"/>
                  </a:cubicBezTo>
                  <a:lnTo>
                    <a:pt x="2474785" y="108490"/>
                  </a:lnTo>
                  <a:cubicBezTo>
                    <a:pt x="2471451" y="106585"/>
                    <a:pt x="2468498" y="106489"/>
                    <a:pt x="2468308" y="108299"/>
                  </a:cubicBezTo>
                  <a:cubicBezTo>
                    <a:pt x="2468117" y="110109"/>
                    <a:pt x="2467546" y="114871"/>
                    <a:pt x="2467355" y="115062"/>
                  </a:cubicBezTo>
                  <a:cubicBezTo>
                    <a:pt x="2467165" y="115157"/>
                    <a:pt x="2465641" y="114681"/>
                    <a:pt x="2464307" y="113538"/>
                  </a:cubicBezTo>
                  <a:cubicBezTo>
                    <a:pt x="2462974" y="112490"/>
                    <a:pt x="2458783" y="109633"/>
                    <a:pt x="2458307" y="109918"/>
                  </a:cubicBezTo>
                  <a:cubicBezTo>
                    <a:pt x="2457830" y="110204"/>
                    <a:pt x="2456211" y="112490"/>
                    <a:pt x="2455640" y="114109"/>
                  </a:cubicBezTo>
                  <a:lnTo>
                    <a:pt x="2449225" y="115925"/>
                  </a:lnTo>
                  <a:lnTo>
                    <a:pt x="2446781" y="113252"/>
                  </a:lnTo>
                  <a:lnTo>
                    <a:pt x="2444495" y="112776"/>
                  </a:lnTo>
                  <a:cubicBezTo>
                    <a:pt x="2442305" y="110871"/>
                    <a:pt x="2439066" y="111347"/>
                    <a:pt x="2437352" y="113824"/>
                  </a:cubicBezTo>
                  <a:lnTo>
                    <a:pt x="2442675" y="117780"/>
                  </a:lnTo>
                  <a:lnTo>
                    <a:pt x="2434113" y="120205"/>
                  </a:lnTo>
                  <a:cubicBezTo>
                    <a:pt x="2431541" y="122111"/>
                    <a:pt x="2435923" y="125254"/>
                    <a:pt x="2439161" y="124778"/>
                  </a:cubicBezTo>
                  <a:lnTo>
                    <a:pt x="2442114" y="123825"/>
                  </a:lnTo>
                  <a:cubicBezTo>
                    <a:pt x="2443257" y="123444"/>
                    <a:pt x="2444209" y="122301"/>
                    <a:pt x="2444781" y="121348"/>
                  </a:cubicBezTo>
                  <a:lnTo>
                    <a:pt x="2445423" y="119823"/>
                  </a:lnTo>
                  <a:lnTo>
                    <a:pt x="2448115" y="121825"/>
                  </a:lnTo>
                  <a:lnTo>
                    <a:pt x="2447543" y="124015"/>
                  </a:lnTo>
                  <a:cubicBezTo>
                    <a:pt x="2447448" y="124492"/>
                    <a:pt x="2448782" y="125444"/>
                    <a:pt x="2449734" y="125825"/>
                  </a:cubicBezTo>
                  <a:lnTo>
                    <a:pt x="2450210" y="126016"/>
                  </a:lnTo>
                  <a:cubicBezTo>
                    <a:pt x="2451163" y="125635"/>
                    <a:pt x="2453734" y="124206"/>
                    <a:pt x="2456116" y="122872"/>
                  </a:cubicBezTo>
                  <a:cubicBezTo>
                    <a:pt x="2458497" y="121539"/>
                    <a:pt x="2463164" y="118777"/>
                    <a:pt x="2463259" y="120301"/>
                  </a:cubicBezTo>
                  <a:cubicBezTo>
                    <a:pt x="2463355" y="121920"/>
                    <a:pt x="2472499" y="120015"/>
                    <a:pt x="2475452" y="119824"/>
                  </a:cubicBezTo>
                  <a:cubicBezTo>
                    <a:pt x="2478404" y="119729"/>
                    <a:pt x="2485453" y="127349"/>
                    <a:pt x="2485453" y="128588"/>
                  </a:cubicBezTo>
                  <a:cubicBezTo>
                    <a:pt x="2485453" y="129826"/>
                    <a:pt x="2489930" y="130873"/>
                    <a:pt x="2490215" y="131921"/>
                  </a:cubicBezTo>
                  <a:lnTo>
                    <a:pt x="2489930" y="132016"/>
                  </a:lnTo>
                  <a:cubicBezTo>
                    <a:pt x="2484786" y="133921"/>
                    <a:pt x="2488501" y="136779"/>
                    <a:pt x="2488596" y="139351"/>
                  </a:cubicBezTo>
                  <a:lnTo>
                    <a:pt x="2488691" y="140303"/>
                  </a:lnTo>
                  <a:cubicBezTo>
                    <a:pt x="2488406" y="141732"/>
                    <a:pt x="2487072" y="142208"/>
                    <a:pt x="2485834" y="141256"/>
                  </a:cubicBezTo>
                  <a:cubicBezTo>
                    <a:pt x="2484596" y="140303"/>
                    <a:pt x="2478309" y="140017"/>
                    <a:pt x="2474975" y="142875"/>
                  </a:cubicBezTo>
                  <a:lnTo>
                    <a:pt x="2471546" y="144589"/>
                  </a:lnTo>
                  <a:lnTo>
                    <a:pt x="2468594" y="146018"/>
                  </a:lnTo>
                  <a:cubicBezTo>
                    <a:pt x="2464783" y="146685"/>
                    <a:pt x="2459926" y="146780"/>
                    <a:pt x="2457925" y="146209"/>
                  </a:cubicBezTo>
                  <a:cubicBezTo>
                    <a:pt x="2455925" y="145637"/>
                    <a:pt x="2452211" y="148685"/>
                    <a:pt x="2454020" y="150495"/>
                  </a:cubicBezTo>
                  <a:cubicBezTo>
                    <a:pt x="2455925" y="152305"/>
                    <a:pt x="2459259" y="162401"/>
                    <a:pt x="2459069" y="163258"/>
                  </a:cubicBezTo>
                  <a:lnTo>
                    <a:pt x="2458592" y="163925"/>
                  </a:lnTo>
                  <a:cubicBezTo>
                    <a:pt x="2457354" y="165640"/>
                    <a:pt x="2457354" y="166592"/>
                    <a:pt x="2459926" y="167830"/>
                  </a:cubicBezTo>
                  <a:lnTo>
                    <a:pt x="2464117" y="169926"/>
                  </a:lnTo>
                  <a:cubicBezTo>
                    <a:pt x="2462212" y="170974"/>
                    <a:pt x="2459450" y="172212"/>
                    <a:pt x="2457925" y="172593"/>
                  </a:cubicBezTo>
                  <a:cubicBezTo>
                    <a:pt x="2457211" y="172783"/>
                    <a:pt x="2454663" y="174307"/>
                    <a:pt x="2452223" y="175855"/>
                  </a:cubicBezTo>
                  <a:lnTo>
                    <a:pt x="2450616" y="176936"/>
                  </a:lnTo>
                  <a:lnTo>
                    <a:pt x="2447314" y="175698"/>
                  </a:lnTo>
                  <a:lnTo>
                    <a:pt x="2447353" y="174784"/>
                  </a:lnTo>
                  <a:lnTo>
                    <a:pt x="2450115" y="174212"/>
                  </a:lnTo>
                  <a:cubicBezTo>
                    <a:pt x="2452115" y="173831"/>
                    <a:pt x="2453449" y="173641"/>
                    <a:pt x="2452496" y="172021"/>
                  </a:cubicBezTo>
                  <a:cubicBezTo>
                    <a:pt x="2452020" y="171069"/>
                    <a:pt x="2450496" y="170402"/>
                    <a:pt x="2449258" y="169926"/>
                  </a:cubicBezTo>
                  <a:lnTo>
                    <a:pt x="2447924" y="169450"/>
                  </a:lnTo>
                  <a:cubicBezTo>
                    <a:pt x="2445924" y="169354"/>
                    <a:pt x="2445638" y="168497"/>
                    <a:pt x="2447258" y="167640"/>
                  </a:cubicBezTo>
                  <a:cubicBezTo>
                    <a:pt x="2448877" y="166783"/>
                    <a:pt x="2450020" y="162973"/>
                    <a:pt x="2446686" y="160877"/>
                  </a:cubicBezTo>
                  <a:lnTo>
                    <a:pt x="2447448" y="157448"/>
                  </a:lnTo>
                  <a:lnTo>
                    <a:pt x="2447543" y="156781"/>
                  </a:lnTo>
                  <a:cubicBezTo>
                    <a:pt x="2446591" y="155829"/>
                    <a:pt x="2444305" y="155067"/>
                    <a:pt x="2442495" y="154876"/>
                  </a:cubicBezTo>
                  <a:cubicBezTo>
                    <a:pt x="2440685" y="154781"/>
                    <a:pt x="2436399" y="158305"/>
                    <a:pt x="2435542" y="159258"/>
                  </a:cubicBezTo>
                  <a:cubicBezTo>
                    <a:pt x="2434685" y="160211"/>
                    <a:pt x="2433827" y="162973"/>
                    <a:pt x="2435066" y="163830"/>
                  </a:cubicBezTo>
                  <a:cubicBezTo>
                    <a:pt x="2436399" y="164592"/>
                    <a:pt x="2437542" y="167354"/>
                    <a:pt x="2433256" y="167164"/>
                  </a:cubicBezTo>
                  <a:cubicBezTo>
                    <a:pt x="2428970" y="166973"/>
                    <a:pt x="2420111" y="171736"/>
                    <a:pt x="2420778" y="172212"/>
                  </a:cubicBezTo>
                  <a:cubicBezTo>
                    <a:pt x="2421445" y="172688"/>
                    <a:pt x="2423540" y="173450"/>
                    <a:pt x="2424017" y="172688"/>
                  </a:cubicBezTo>
                  <a:cubicBezTo>
                    <a:pt x="2424493" y="171926"/>
                    <a:pt x="2427350" y="169069"/>
                    <a:pt x="2428112" y="170307"/>
                  </a:cubicBezTo>
                  <a:cubicBezTo>
                    <a:pt x="2428874" y="171545"/>
                    <a:pt x="2432684" y="174117"/>
                    <a:pt x="2434589" y="172974"/>
                  </a:cubicBezTo>
                  <a:cubicBezTo>
                    <a:pt x="2436494" y="171831"/>
                    <a:pt x="2443162" y="171069"/>
                    <a:pt x="2441828" y="173641"/>
                  </a:cubicBezTo>
                  <a:lnTo>
                    <a:pt x="2447314" y="175698"/>
                  </a:lnTo>
                  <a:lnTo>
                    <a:pt x="2447162" y="179261"/>
                  </a:lnTo>
                  <a:lnTo>
                    <a:pt x="2450616" y="176936"/>
                  </a:lnTo>
                  <a:lnTo>
                    <a:pt x="2454020" y="178213"/>
                  </a:lnTo>
                  <a:cubicBezTo>
                    <a:pt x="2457354" y="178117"/>
                    <a:pt x="2450496" y="179832"/>
                    <a:pt x="2449163" y="181737"/>
                  </a:cubicBezTo>
                  <a:cubicBezTo>
                    <a:pt x="2447829" y="183642"/>
                    <a:pt x="2441352" y="185356"/>
                    <a:pt x="2441257" y="183261"/>
                  </a:cubicBezTo>
                  <a:cubicBezTo>
                    <a:pt x="2441162" y="181070"/>
                    <a:pt x="2434780" y="180213"/>
                    <a:pt x="2434780" y="182118"/>
                  </a:cubicBezTo>
                  <a:lnTo>
                    <a:pt x="2434208" y="183642"/>
                  </a:lnTo>
                  <a:lnTo>
                    <a:pt x="2434018" y="184213"/>
                  </a:lnTo>
                  <a:cubicBezTo>
                    <a:pt x="2432303" y="184404"/>
                    <a:pt x="2430779" y="184023"/>
                    <a:pt x="2430589" y="183261"/>
                  </a:cubicBezTo>
                  <a:lnTo>
                    <a:pt x="2430494" y="182594"/>
                  </a:lnTo>
                  <a:cubicBezTo>
                    <a:pt x="2430303" y="180594"/>
                    <a:pt x="2428589" y="176213"/>
                    <a:pt x="2427731" y="176308"/>
                  </a:cubicBezTo>
                  <a:cubicBezTo>
                    <a:pt x="2425255" y="176498"/>
                    <a:pt x="2421159" y="174688"/>
                    <a:pt x="2421445" y="179165"/>
                  </a:cubicBezTo>
                  <a:lnTo>
                    <a:pt x="2421445" y="179546"/>
                  </a:lnTo>
                  <a:cubicBezTo>
                    <a:pt x="2419826" y="180022"/>
                    <a:pt x="2415349" y="180975"/>
                    <a:pt x="2411634" y="181642"/>
                  </a:cubicBezTo>
                  <a:cubicBezTo>
                    <a:pt x="2407824" y="182308"/>
                    <a:pt x="2396680" y="190119"/>
                    <a:pt x="2396489" y="188786"/>
                  </a:cubicBezTo>
                  <a:lnTo>
                    <a:pt x="2395727" y="188214"/>
                  </a:lnTo>
                  <a:lnTo>
                    <a:pt x="2394680" y="187452"/>
                  </a:lnTo>
                  <a:cubicBezTo>
                    <a:pt x="2393060" y="187071"/>
                    <a:pt x="2392203" y="187642"/>
                    <a:pt x="2392775" y="188690"/>
                  </a:cubicBezTo>
                  <a:lnTo>
                    <a:pt x="2393060" y="189738"/>
                  </a:lnTo>
                  <a:lnTo>
                    <a:pt x="2393251" y="190405"/>
                  </a:lnTo>
                  <a:cubicBezTo>
                    <a:pt x="2393156" y="191643"/>
                    <a:pt x="2391727" y="192596"/>
                    <a:pt x="2390012" y="192691"/>
                  </a:cubicBezTo>
                  <a:cubicBezTo>
                    <a:pt x="2388298" y="192786"/>
                    <a:pt x="2383250" y="192500"/>
                    <a:pt x="2384678" y="191738"/>
                  </a:cubicBezTo>
                  <a:cubicBezTo>
                    <a:pt x="2386107" y="190976"/>
                    <a:pt x="2387822" y="187166"/>
                    <a:pt x="2385345" y="184785"/>
                  </a:cubicBezTo>
                  <a:lnTo>
                    <a:pt x="2383916" y="184690"/>
                  </a:lnTo>
                  <a:cubicBezTo>
                    <a:pt x="2382202" y="184595"/>
                    <a:pt x="2380392" y="185928"/>
                    <a:pt x="2378678" y="186880"/>
                  </a:cubicBezTo>
                  <a:lnTo>
                    <a:pt x="2377344" y="187642"/>
                  </a:lnTo>
                  <a:cubicBezTo>
                    <a:pt x="2375725" y="188881"/>
                    <a:pt x="2375344" y="190119"/>
                    <a:pt x="2376296" y="190405"/>
                  </a:cubicBezTo>
                  <a:cubicBezTo>
                    <a:pt x="2377344" y="190690"/>
                    <a:pt x="2379725" y="192214"/>
                    <a:pt x="2378582" y="192976"/>
                  </a:cubicBezTo>
                  <a:lnTo>
                    <a:pt x="2377916" y="192881"/>
                  </a:lnTo>
                  <a:cubicBezTo>
                    <a:pt x="2372010" y="192310"/>
                    <a:pt x="2374582" y="199834"/>
                    <a:pt x="2368486" y="199263"/>
                  </a:cubicBezTo>
                  <a:lnTo>
                    <a:pt x="2365057" y="198977"/>
                  </a:lnTo>
                  <a:cubicBezTo>
                    <a:pt x="2361152" y="198882"/>
                    <a:pt x="2357627" y="198406"/>
                    <a:pt x="2357246" y="197929"/>
                  </a:cubicBezTo>
                  <a:cubicBezTo>
                    <a:pt x="2356770" y="197453"/>
                    <a:pt x="2352865" y="199168"/>
                    <a:pt x="2351150" y="200215"/>
                  </a:cubicBezTo>
                  <a:cubicBezTo>
                    <a:pt x="2349436" y="201358"/>
                    <a:pt x="2342578" y="199454"/>
                    <a:pt x="2340578" y="199739"/>
                  </a:cubicBezTo>
                  <a:cubicBezTo>
                    <a:pt x="2338577" y="200025"/>
                    <a:pt x="2332672" y="199358"/>
                    <a:pt x="2331815" y="199454"/>
                  </a:cubicBezTo>
                  <a:cubicBezTo>
                    <a:pt x="2330957" y="199549"/>
                    <a:pt x="2328862" y="200215"/>
                    <a:pt x="2329433" y="200787"/>
                  </a:cubicBezTo>
                  <a:cubicBezTo>
                    <a:pt x="2330005" y="201358"/>
                    <a:pt x="2330005" y="203454"/>
                    <a:pt x="2327243" y="203454"/>
                  </a:cubicBezTo>
                  <a:lnTo>
                    <a:pt x="2325242" y="203359"/>
                  </a:lnTo>
                  <a:cubicBezTo>
                    <a:pt x="2323052" y="203263"/>
                    <a:pt x="2321528" y="203359"/>
                    <a:pt x="2320956" y="205835"/>
                  </a:cubicBezTo>
                  <a:lnTo>
                    <a:pt x="2320194" y="208788"/>
                  </a:lnTo>
                  <a:cubicBezTo>
                    <a:pt x="2316479" y="209169"/>
                    <a:pt x="2311431" y="209359"/>
                    <a:pt x="2309145" y="209169"/>
                  </a:cubicBezTo>
                  <a:cubicBezTo>
                    <a:pt x="2306764" y="208979"/>
                    <a:pt x="2301049" y="211264"/>
                    <a:pt x="2300763" y="209931"/>
                  </a:cubicBezTo>
                  <a:cubicBezTo>
                    <a:pt x="2300477" y="208597"/>
                    <a:pt x="2299144" y="205835"/>
                    <a:pt x="2298191" y="206502"/>
                  </a:cubicBezTo>
                  <a:cubicBezTo>
                    <a:pt x="2297239" y="207264"/>
                    <a:pt x="2296191" y="210788"/>
                    <a:pt x="2298287" y="212407"/>
                  </a:cubicBezTo>
                  <a:lnTo>
                    <a:pt x="2299430" y="214122"/>
                  </a:lnTo>
                  <a:lnTo>
                    <a:pt x="2300477" y="215837"/>
                  </a:lnTo>
                  <a:cubicBezTo>
                    <a:pt x="2301049" y="218313"/>
                    <a:pt x="2302763" y="218884"/>
                    <a:pt x="2304383" y="217075"/>
                  </a:cubicBezTo>
                  <a:cubicBezTo>
                    <a:pt x="2306002" y="215265"/>
                    <a:pt x="2312860" y="217361"/>
                    <a:pt x="2311907" y="217646"/>
                  </a:cubicBezTo>
                  <a:cubicBezTo>
                    <a:pt x="2310955" y="218027"/>
                    <a:pt x="2310479" y="220599"/>
                    <a:pt x="2312384" y="222980"/>
                  </a:cubicBezTo>
                  <a:lnTo>
                    <a:pt x="2313241" y="225362"/>
                  </a:lnTo>
                  <a:lnTo>
                    <a:pt x="2314003" y="227457"/>
                  </a:lnTo>
                  <a:cubicBezTo>
                    <a:pt x="2311812" y="227171"/>
                    <a:pt x="2309526" y="227457"/>
                    <a:pt x="2309050" y="228124"/>
                  </a:cubicBezTo>
                  <a:cubicBezTo>
                    <a:pt x="2308574" y="228790"/>
                    <a:pt x="2305907" y="229076"/>
                    <a:pt x="2304383" y="227171"/>
                  </a:cubicBezTo>
                  <a:cubicBezTo>
                    <a:pt x="2302859" y="225266"/>
                    <a:pt x="2295334" y="228409"/>
                    <a:pt x="2294286" y="228314"/>
                  </a:cubicBezTo>
                  <a:cubicBezTo>
                    <a:pt x="2293238" y="228124"/>
                    <a:pt x="2289809" y="225742"/>
                    <a:pt x="2289047" y="223361"/>
                  </a:cubicBezTo>
                  <a:lnTo>
                    <a:pt x="2292191" y="221837"/>
                  </a:lnTo>
                  <a:lnTo>
                    <a:pt x="2293238" y="221361"/>
                  </a:lnTo>
                  <a:cubicBezTo>
                    <a:pt x="2294096" y="220504"/>
                    <a:pt x="2293429" y="217361"/>
                    <a:pt x="2291810" y="214408"/>
                  </a:cubicBezTo>
                  <a:lnTo>
                    <a:pt x="2289333" y="212598"/>
                  </a:lnTo>
                  <a:lnTo>
                    <a:pt x="2286476" y="210503"/>
                  </a:lnTo>
                  <a:cubicBezTo>
                    <a:pt x="2282380" y="209074"/>
                    <a:pt x="2277617" y="207550"/>
                    <a:pt x="2275903" y="207264"/>
                  </a:cubicBezTo>
                  <a:cubicBezTo>
                    <a:pt x="2274188" y="206883"/>
                    <a:pt x="2268092" y="208312"/>
                    <a:pt x="2266187" y="208883"/>
                  </a:cubicBezTo>
                  <a:cubicBezTo>
                    <a:pt x="2264378" y="209455"/>
                    <a:pt x="2262092" y="212598"/>
                    <a:pt x="2265235" y="214693"/>
                  </a:cubicBezTo>
                  <a:lnTo>
                    <a:pt x="2258663" y="216598"/>
                  </a:lnTo>
                  <a:lnTo>
                    <a:pt x="2255710" y="217456"/>
                  </a:lnTo>
                  <a:cubicBezTo>
                    <a:pt x="2251900" y="218599"/>
                    <a:pt x="2249519" y="218313"/>
                    <a:pt x="2250566" y="216789"/>
                  </a:cubicBezTo>
                  <a:cubicBezTo>
                    <a:pt x="2251614" y="215265"/>
                    <a:pt x="2249233" y="211741"/>
                    <a:pt x="2242946" y="212598"/>
                  </a:cubicBezTo>
                  <a:lnTo>
                    <a:pt x="2243613" y="218694"/>
                  </a:lnTo>
                  <a:cubicBezTo>
                    <a:pt x="2243708" y="219265"/>
                    <a:pt x="2241613" y="220218"/>
                    <a:pt x="2240279" y="220599"/>
                  </a:cubicBezTo>
                  <a:lnTo>
                    <a:pt x="2236565" y="221647"/>
                  </a:lnTo>
                  <a:cubicBezTo>
                    <a:pt x="2232469" y="222695"/>
                    <a:pt x="2228087" y="224790"/>
                    <a:pt x="2226944" y="226314"/>
                  </a:cubicBezTo>
                  <a:cubicBezTo>
                    <a:pt x="2225801" y="227743"/>
                    <a:pt x="2223039" y="233648"/>
                    <a:pt x="2225325" y="233077"/>
                  </a:cubicBezTo>
                  <a:cubicBezTo>
                    <a:pt x="2227516" y="232505"/>
                    <a:pt x="2232945" y="226123"/>
                    <a:pt x="2235231" y="222504"/>
                  </a:cubicBezTo>
                  <a:lnTo>
                    <a:pt x="2240089" y="226886"/>
                  </a:lnTo>
                  <a:cubicBezTo>
                    <a:pt x="2240470" y="227266"/>
                    <a:pt x="2242280" y="226504"/>
                    <a:pt x="2243423" y="226219"/>
                  </a:cubicBezTo>
                  <a:lnTo>
                    <a:pt x="2246566" y="225647"/>
                  </a:lnTo>
                  <a:cubicBezTo>
                    <a:pt x="2250185" y="224980"/>
                    <a:pt x="2253233" y="226219"/>
                    <a:pt x="2253329" y="228505"/>
                  </a:cubicBezTo>
                  <a:cubicBezTo>
                    <a:pt x="2253424" y="230696"/>
                    <a:pt x="2260187" y="232696"/>
                    <a:pt x="2261996" y="232315"/>
                  </a:cubicBezTo>
                  <a:cubicBezTo>
                    <a:pt x="2263901" y="231838"/>
                    <a:pt x="2267426" y="228124"/>
                    <a:pt x="2265425" y="225171"/>
                  </a:cubicBezTo>
                  <a:lnTo>
                    <a:pt x="2264568" y="222218"/>
                  </a:lnTo>
                  <a:lnTo>
                    <a:pt x="2263139" y="217456"/>
                  </a:lnTo>
                  <a:cubicBezTo>
                    <a:pt x="2269140" y="214598"/>
                    <a:pt x="2275712" y="212788"/>
                    <a:pt x="2277713" y="213455"/>
                  </a:cubicBezTo>
                  <a:lnTo>
                    <a:pt x="2277236" y="215455"/>
                  </a:lnTo>
                  <a:lnTo>
                    <a:pt x="2276951" y="216503"/>
                  </a:lnTo>
                  <a:cubicBezTo>
                    <a:pt x="2276284" y="217551"/>
                    <a:pt x="2276284" y="218408"/>
                    <a:pt x="2276951" y="218408"/>
                  </a:cubicBezTo>
                  <a:cubicBezTo>
                    <a:pt x="2277617" y="218408"/>
                    <a:pt x="2281142" y="217456"/>
                    <a:pt x="2283428" y="216694"/>
                  </a:cubicBezTo>
                  <a:lnTo>
                    <a:pt x="2285523" y="221551"/>
                  </a:lnTo>
                  <a:lnTo>
                    <a:pt x="2286761" y="224314"/>
                  </a:lnTo>
                  <a:cubicBezTo>
                    <a:pt x="2285999" y="226504"/>
                    <a:pt x="2285618" y="228600"/>
                    <a:pt x="2285999" y="228981"/>
                  </a:cubicBezTo>
                  <a:cubicBezTo>
                    <a:pt x="2286380" y="229362"/>
                    <a:pt x="2285523" y="230600"/>
                    <a:pt x="2283332" y="230791"/>
                  </a:cubicBezTo>
                  <a:cubicBezTo>
                    <a:pt x="2281142" y="230981"/>
                    <a:pt x="2274284" y="236220"/>
                    <a:pt x="2269140" y="237363"/>
                  </a:cubicBezTo>
                  <a:lnTo>
                    <a:pt x="2263806" y="235648"/>
                  </a:lnTo>
                  <a:lnTo>
                    <a:pt x="2261234" y="234791"/>
                  </a:lnTo>
                  <a:cubicBezTo>
                    <a:pt x="2261615" y="237458"/>
                    <a:pt x="2260568" y="238887"/>
                    <a:pt x="2258948" y="238030"/>
                  </a:cubicBezTo>
                  <a:cubicBezTo>
                    <a:pt x="2257329" y="237172"/>
                    <a:pt x="2252948" y="236696"/>
                    <a:pt x="2253805" y="239458"/>
                  </a:cubicBezTo>
                  <a:lnTo>
                    <a:pt x="2253995" y="241459"/>
                  </a:lnTo>
                  <a:cubicBezTo>
                    <a:pt x="2254091" y="242125"/>
                    <a:pt x="2253043" y="243459"/>
                    <a:pt x="2252281" y="243554"/>
                  </a:cubicBezTo>
                  <a:cubicBezTo>
                    <a:pt x="2251328" y="243745"/>
                    <a:pt x="2249233" y="243173"/>
                    <a:pt x="2249138" y="242697"/>
                  </a:cubicBezTo>
                  <a:lnTo>
                    <a:pt x="2248852" y="240982"/>
                  </a:lnTo>
                  <a:cubicBezTo>
                    <a:pt x="2247233" y="240316"/>
                    <a:pt x="2243994" y="239935"/>
                    <a:pt x="2241518" y="240316"/>
                  </a:cubicBezTo>
                  <a:cubicBezTo>
                    <a:pt x="2239136" y="240601"/>
                    <a:pt x="2236850" y="245554"/>
                    <a:pt x="2234755" y="245173"/>
                  </a:cubicBezTo>
                  <a:cubicBezTo>
                    <a:pt x="2232659" y="244792"/>
                    <a:pt x="2227230" y="245364"/>
                    <a:pt x="2227706" y="247174"/>
                  </a:cubicBezTo>
                  <a:cubicBezTo>
                    <a:pt x="2228183" y="248983"/>
                    <a:pt x="2227802" y="253174"/>
                    <a:pt x="2223515" y="252222"/>
                  </a:cubicBezTo>
                  <a:cubicBezTo>
                    <a:pt x="2219229" y="251174"/>
                    <a:pt x="2208561" y="248507"/>
                    <a:pt x="2208942" y="249841"/>
                  </a:cubicBezTo>
                  <a:cubicBezTo>
                    <a:pt x="2209323" y="251174"/>
                    <a:pt x="2205323" y="253651"/>
                    <a:pt x="2199322" y="252984"/>
                  </a:cubicBezTo>
                  <a:cubicBezTo>
                    <a:pt x="2193321" y="252222"/>
                    <a:pt x="2179796" y="262509"/>
                    <a:pt x="2181510" y="261938"/>
                  </a:cubicBezTo>
                  <a:cubicBezTo>
                    <a:pt x="2183225" y="261461"/>
                    <a:pt x="2187225" y="261938"/>
                    <a:pt x="2188178" y="262509"/>
                  </a:cubicBezTo>
                  <a:cubicBezTo>
                    <a:pt x="2189130" y="263080"/>
                    <a:pt x="2193416" y="260795"/>
                    <a:pt x="2195417" y="259556"/>
                  </a:cubicBezTo>
                  <a:cubicBezTo>
                    <a:pt x="2197417" y="258318"/>
                    <a:pt x="2205608" y="260223"/>
                    <a:pt x="2207037" y="260128"/>
                  </a:cubicBezTo>
                  <a:cubicBezTo>
                    <a:pt x="2208466" y="260032"/>
                    <a:pt x="2210847" y="254508"/>
                    <a:pt x="2211704" y="254794"/>
                  </a:cubicBezTo>
                  <a:cubicBezTo>
                    <a:pt x="2212562" y="255175"/>
                    <a:pt x="2214467" y="257461"/>
                    <a:pt x="2214943" y="258699"/>
                  </a:cubicBezTo>
                  <a:cubicBezTo>
                    <a:pt x="2215419" y="259937"/>
                    <a:pt x="2210180" y="263271"/>
                    <a:pt x="2209037" y="263842"/>
                  </a:cubicBezTo>
                  <a:cubicBezTo>
                    <a:pt x="2207894" y="264414"/>
                    <a:pt x="2203132" y="264890"/>
                    <a:pt x="2199989" y="265366"/>
                  </a:cubicBezTo>
                  <a:cubicBezTo>
                    <a:pt x="2196845" y="265843"/>
                    <a:pt x="2189987" y="270510"/>
                    <a:pt x="2191511" y="270605"/>
                  </a:cubicBezTo>
                  <a:cubicBezTo>
                    <a:pt x="2193035" y="270796"/>
                    <a:pt x="2202560" y="271272"/>
                    <a:pt x="2210276" y="272224"/>
                  </a:cubicBezTo>
                  <a:lnTo>
                    <a:pt x="2212657" y="276701"/>
                  </a:lnTo>
                  <a:cubicBezTo>
                    <a:pt x="2212943" y="277178"/>
                    <a:pt x="2212562" y="278321"/>
                    <a:pt x="2212085" y="278511"/>
                  </a:cubicBezTo>
                  <a:cubicBezTo>
                    <a:pt x="2211038" y="278892"/>
                    <a:pt x="2209418" y="279368"/>
                    <a:pt x="2208656" y="278987"/>
                  </a:cubicBezTo>
                  <a:lnTo>
                    <a:pt x="2205227" y="277178"/>
                  </a:lnTo>
                  <a:cubicBezTo>
                    <a:pt x="2201227" y="274701"/>
                    <a:pt x="2197798" y="273844"/>
                    <a:pt x="2197512" y="275272"/>
                  </a:cubicBezTo>
                  <a:cubicBezTo>
                    <a:pt x="2197322" y="276701"/>
                    <a:pt x="2195131" y="280035"/>
                    <a:pt x="2193226" y="279082"/>
                  </a:cubicBezTo>
                  <a:lnTo>
                    <a:pt x="2191988" y="279368"/>
                  </a:lnTo>
                  <a:lnTo>
                    <a:pt x="2190559" y="279749"/>
                  </a:lnTo>
                  <a:cubicBezTo>
                    <a:pt x="2189225" y="281559"/>
                    <a:pt x="2187797" y="282702"/>
                    <a:pt x="2187416" y="282416"/>
                  </a:cubicBezTo>
                  <a:cubicBezTo>
                    <a:pt x="2187035" y="282130"/>
                    <a:pt x="2185034" y="280702"/>
                    <a:pt x="2183701" y="279273"/>
                  </a:cubicBezTo>
                  <a:cubicBezTo>
                    <a:pt x="2182367" y="277844"/>
                    <a:pt x="2175319" y="279178"/>
                    <a:pt x="2173795" y="279940"/>
                  </a:cubicBezTo>
                  <a:cubicBezTo>
                    <a:pt x="2172271" y="280797"/>
                    <a:pt x="2166651" y="285369"/>
                    <a:pt x="2164079" y="287179"/>
                  </a:cubicBezTo>
                  <a:cubicBezTo>
                    <a:pt x="2161508" y="288988"/>
                    <a:pt x="2153888" y="292132"/>
                    <a:pt x="2153411" y="290227"/>
                  </a:cubicBezTo>
                  <a:cubicBezTo>
                    <a:pt x="2153030" y="288322"/>
                    <a:pt x="2145220" y="288131"/>
                    <a:pt x="2143410" y="288893"/>
                  </a:cubicBezTo>
                  <a:cubicBezTo>
                    <a:pt x="2141696" y="289655"/>
                    <a:pt x="2138267" y="291084"/>
                    <a:pt x="2136171" y="288226"/>
                  </a:cubicBezTo>
                  <a:lnTo>
                    <a:pt x="2132361" y="291179"/>
                  </a:lnTo>
                  <a:lnTo>
                    <a:pt x="2130170" y="292894"/>
                  </a:lnTo>
                  <a:cubicBezTo>
                    <a:pt x="2127313" y="293751"/>
                    <a:pt x="2123408" y="295942"/>
                    <a:pt x="2121407" y="297561"/>
                  </a:cubicBezTo>
                  <a:cubicBezTo>
                    <a:pt x="2119407" y="299180"/>
                    <a:pt x="2111406" y="296323"/>
                    <a:pt x="2110073" y="296608"/>
                  </a:cubicBezTo>
                  <a:lnTo>
                    <a:pt x="2109787" y="297275"/>
                  </a:lnTo>
                  <a:lnTo>
                    <a:pt x="2109501" y="298037"/>
                  </a:lnTo>
                  <a:cubicBezTo>
                    <a:pt x="2110168" y="299085"/>
                    <a:pt x="2111787" y="300323"/>
                    <a:pt x="2112930" y="300799"/>
                  </a:cubicBezTo>
                  <a:cubicBezTo>
                    <a:pt x="2114073" y="301276"/>
                    <a:pt x="2117407" y="303276"/>
                    <a:pt x="2116169" y="303657"/>
                  </a:cubicBezTo>
                  <a:cubicBezTo>
                    <a:pt x="2114930" y="304038"/>
                    <a:pt x="2111692" y="305848"/>
                    <a:pt x="2110549" y="306514"/>
                  </a:cubicBezTo>
                  <a:lnTo>
                    <a:pt x="2109501" y="304514"/>
                  </a:lnTo>
                  <a:cubicBezTo>
                    <a:pt x="2108644" y="302800"/>
                    <a:pt x="2105786" y="301752"/>
                    <a:pt x="2104643" y="300038"/>
                  </a:cubicBezTo>
                  <a:lnTo>
                    <a:pt x="2103215" y="297751"/>
                  </a:lnTo>
                  <a:cubicBezTo>
                    <a:pt x="2100643" y="296608"/>
                    <a:pt x="2098547" y="294894"/>
                    <a:pt x="2098738" y="293941"/>
                  </a:cubicBezTo>
                  <a:lnTo>
                    <a:pt x="2098833" y="293084"/>
                  </a:lnTo>
                  <a:cubicBezTo>
                    <a:pt x="2098928" y="291941"/>
                    <a:pt x="2098452" y="290703"/>
                    <a:pt x="2097881" y="289655"/>
                  </a:cubicBezTo>
                  <a:cubicBezTo>
                    <a:pt x="2097785" y="289465"/>
                    <a:pt x="2095880" y="289370"/>
                    <a:pt x="2095499" y="289750"/>
                  </a:cubicBezTo>
                  <a:cubicBezTo>
                    <a:pt x="2094261" y="290798"/>
                    <a:pt x="2092261" y="292798"/>
                    <a:pt x="2092642" y="293275"/>
                  </a:cubicBezTo>
                  <a:lnTo>
                    <a:pt x="2096738" y="298132"/>
                  </a:lnTo>
                  <a:cubicBezTo>
                    <a:pt x="2091975" y="299085"/>
                    <a:pt x="2087308" y="300704"/>
                    <a:pt x="2086451" y="301657"/>
                  </a:cubicBezTo>
                  <a:cubicBezTo>
                    <a:pt x="2085498" y="302609"/>
                    <a:pt x="2082260" y="305371"/>
                    <a:pt x="2080736" y="304514"/>
                  </a:cubicBezTo>
                  <a:cubicBezTo>
                    <a:pt x="2079211" y="303752"/>
                    <a:pt x="2074449" y="302228"/>
                    <a:pt x="2074925" y="303562"/>
                  </a:cubicBezTo>
                  <a:cubicBezTo>
                    <a:pt x="2075402" y="304895"/>
                    <a:pt x="2075402" y="306800"/>
                    <a:pt x="2074259" y="305276"/>
                  </a:cubicBezTo>
                  <a:cubicBezTo>
                    <a:pt x="2073020" y="303847"/>
                    <a:pt x="2064638" y="304895"/>
                    <a:pt x="2060352" y="303847"/>
                  </a:cubicBezTo>
                  <a:lnTo>
                    <a:pt x="2060733" y="309086"/>
                  </a:lnTo>
                  <a:cubicBezTo>
                    <a:pt x="2060733" y="309467"/>
                    <a:pt x="2059495" y="310420"/>
                    <a:pt x="2059209" y="310324"/>
                  </a:cubicBezTo>
                  <a:lnTo>
                    <a:pt x="2055971" y="309563"/>
                  </a:lnTo>
                  <a:cubicBezTo>
                    <a:pt x="2052732" y="310610"/>
                    <a:pt x="2047112" y="312420"/>
                    <a:pt x="2043398" y="313658"/>
                  </a:cubicBezTo>
                  <a:lnTo>
                    <a:pt x="2039873" y="313658"/>
                  </a:lnTo>
                  <a:lnTo>
                    <a:pt x="2037682" y="313658"/>
                  </a:lnTo>
                  <a:cubicBezTo>
                    <a:pt x="2035111" y="311944"/>
                    <a:pt x="2032825" y="311467"/>
                    <a:pt x="2032634" y="312515"/>
                  </a:cubicBezTo>
                  <a:cubicBezTo>
                    <a:pt x="2032444" y="313563"/>
                    <a:pt x="2030539" y="316706"/>
                    <a:pt x="2029015" y="316516"/>
                  </a:cubicBezTo>
                  <a:cubicBezTo>
                    <a:pt x="2027491" y="316230"/>
                    <a:pt x="2021395" y="316230"/>
                    <a:pt x="2020442" y="317278"/>
                  </a:cubicBezTo>
                  <a:cubicBezTo>
                    <a:pt x="2019490" y="318325"/>
                    <a:pt x="2014918" y="320421"/>
                    <a:pt x="2012918" y="319088"/>
                  </a:cubicBezTo>
                  <a:cubicBezTo>
                    <a:pt x="2011013" y="317659"/>
                    <a:pt x="2013203" y="312896"/>
                    <a:pt x="2013870" y="312706"/>
                  </a:cubicBezTo>
                  <a:cubicBezTo>
                    <a:pt x="2014442" y="312515"/>
                    <a:pt x="2016061" y="310801"/>
                    <a:pt x="2014918" y="309277"/>
                  </a:cubicBezTo>
                  <a:cubicBezTo>
                    <a:pt x="2013870" y="307753"/>
                    <a:pt x="2009584" y="306038"/>
                    <a:pt x="2008060" y="308896"/>
                  </a:cubicBezTo>
                  <a:lnTo>
                    <a:pt x="2006917" y="311277"/>
                  </a:lnTo>
                  <a:cubicBezTo>
                    <a:pt x="2006631" y="311848"/>
                    <a:pt x="2006822" y="313182"/>
                    <a:pt x="2006631" y="313182"/>
                  </a:cubicBezTo>
                  <a:lnTo>
                    <a:pt x="1999582" y="313944"/>
                  </a:lnTo>
                  <a:cubicBezTo>
                    <a:pt x="1993772" y="317754"/>
                    <a:pt x="1988153" y="320897"/>
                    <a:pt x="1987105" y="320802"/>
                  </a:cubicBezTo>
                  <a:lnTo>
                    <a:pt x="1986819" y="320421"/>
                  </a:lnTo>
                  <a:lnTo>
                    <a:pt x="1984247" y="316992"/>
                  </a:lnTo>
                  <a:cubicBezTo>
                    <a:pt x="1982342" y="319183"/>
                    <a:pt x="1980532" y="319849"/>
                    <a:pt x="1980056" y="318516"/>
                  </a:cubicBezTo>
                  <a:cubicBezTo>
                    <a:pt x="1979580" y="317182"/>
                    <a:pt x="1979390" y="312991"/>
                    <a:pt x="1980818" y="312801"/>
                  </a:cubicBezTo>
                  <a:cubicBezTo>
                    <a:pt x="1982247" y="312611"/>
                    <a:pt x="1981676" y="311182"/>
                    <a:pt x="1976627" y="310134"/>
                  </a:cubicBezTo>
                  <a:lnTo>
                    <a:pt x="1972151" y="310610"/>
                  </a:lnTo>
                  <a:lnTo>
                    <a:pt x="1967388" y="311087"/>
                  </a:lnTo>
                  <a:cubicBezTo>
                    <a:pt x="1962340" y="312325"/>
                    <a:pt x="1959006" y="314134"/>
                    <a:pt x="1960149" y="315182"/>
                  </a:cubicBezTo>
                  <a:cubicBezTo>
                    <a:pt x="1961292" y="316230"/>
                    <a:pt x="1967960" y="316897"/>
                    <a:pt x="1970627" y="316897"/>
                  </a:cubicBezTo>
                  <a:cubicBezTo>
                    <a:pt x="1973294" y="316992"/>
                    <a:pt x="1976342" y="320897"/>
                    <a:pt x="1973865" y="320707"/>
                  </a:cubicBezTo>
                  <a:cubicBezTo>
                    <a:pt x="1971389" y="320612"/>
                    <a:pt x="1965959" y="326136"/>
                    <a:pt x="1963483" y="327279"/>
                  </a:cubicBezTo>
                  <a:cubicBezTo>
                    <a:pt x="1961006" y="328422"/>
                    <a:pt x="1953672" y="330613"/>
                    <a:pt x="1952624" y="329374"/>
                  </a:cubicBezTo>
                  <a:cubicBezTo>
                    <a:pt x="1951577" y="328231"/>
                    <a:pt x="1948052" y="325279"/>
                    <a:pt x="1947767" y="326136"/>
                  </a:cubicBezTo>
                  <a:cubicBezTo>
                    <a:pt x="1947481" y="326993"/>
                    <a:pt x="1945195" y="329755"/>
                    <a:pt x="1943004" y="331184"/>
                  </a:cubicBezTo>
                  <a:cubicBezTo>
                    <a:pt x="1940813" y="332613"/>
                    <a:pt x="1932241" y="329851"/>
                    <a:pt x="1930431" y="329660"/>
                  </a:cubicBezTo>
                  <a:lnTo>
                    <a:pt x="1929479" y="330327"/>
                  </a:lnTo>
                  <a:cubicBezTo>
                    <a:pt x="1926907" y="332137"/>
                    <a:pt x="1924811" y="333756"/>
                    <a:pt x="1920715" y="333756"/>
                  </a:cubicBezTo>
                  <a:cubicBezTo>
                    <a:pt x="1917668" y="333756"/>
                    <a:pt x="1914143" y="337280"/>
                    <a:pt x="1911762" y="336709"/>
                  </a:cubicBezTo>
                  <a:lnTo>
                    <a:pt x="1907000" y="335661"/>
                  </a:lnTo>
                  <a:cubicBezTo>
                    <a:pt x="1902618" y="337947"/>
                    <a:pt x="1898713" y="339185"/>
                    <a:pt x="1898427" y="338423"/>
                  </a:cubicBezTo>
                  <a:cubicBezTo>
                    <a:pt x="1898141" y="337661"/>
                    <a:pt x="1894427" y="336613"/>
                    <a:pt x="1891569" y="339185"/>
                  </a:cubicBezTo>
                  <a:lnTo>
                    <a:pt x="1889093" y="339566"/>
                  </a:lnTo>
                  <a:lnTo>
                    <a:pt x="1886521" y="339947"/>
                  </a:lnTo>
                  <a:cubicBezTo>
                    <a:pt x="1882711" y="338614"/>
                    <a:pt x="1880139" y="338233"/>
                    <a:pt x="1880806" y="339090"/>
                  </a:cubicBezTo>
                  <a:cubicBezTo>
                    <a:pt x="1881473" y="340042"/>
                    <a:pt x="1881092" y="341376"/>
                    <a:pt x="1878996" y="340709"/>
                  </a:cubicBezTo>
                  <a:lnTo>
                    <a:pt x="1877091" y="340423"/>
                  </a:lnTo>
                  <a:cubicBezTo>
                    <a:pt x="1876519" y="340328"/>
                    <a:pt x="1875567" y="340995"/>
                    <a:pt x="1875091" y="341566"/>
                  </a:cubicBezTo>
                  <a:lnTo>
                    <a:pt x="1874519" y="342233"/>
                  </a:lnTo>
                  <a:cubicBezTo>
                    <a:pt x="1873757" y="344138"/>
                    <a:pt x="1872424" y="344710"/>
                    <a:pt x="1871567" y="343471"/>
                  </a:cubicBezTo>
                  <a:cubicBezTo>
                    <a:pt x="1870709" y="342233"/>
                    <a:pt x="1867566" y="340328"/>
                    <a:pt x="1865852" y="341281"/>
                  </a:cubicBezTo>
                  <a:cubicBezTo>
                    <a:pt x="1864137" y="342329"/>
                    <a:pt x="1859184" y="346615"/>
                    <a:pt x="1858898" y="348901"/>
                  </a:cubicBezTo>
                  <a:cubicBezTo>
                    <a:pt x="1858613" y="351091"/>
                    <a:pt x="1853374" y="356997"/>
                    <a:pt x="1852707" y="358235"/>
                  </a:cubicBezTo>
                  <a:cubicBezTo>
                    <a:pt x="1852040" y="359473"/>
                    <a:pt x="1854803" y="362617"/>
                    <a:pt x="1856422" y="361474"/>
                  </a:cubicBezTo>
                  <a:lnTo>
                    <a:pt x="1857851" y="361188"/>
                  </a:lnTo>
                  <a:lnTo>
                    <a:pt x="1859184" y="360902"/>
                  </a:lnTo>
                  <a:cubicBezTo>
                    <a:pt x="1860803" y="361379"/>
                    <a:pt x="1861565" y="362712"/>
                    <a:pt x="1860803" y="363855"/>
                  </a:cubicBezTo>
                  <a:lnTo>
                    <a:pt x="1860041" y="364807"/>
                  </a:lnTo>
                  <a:cubicBezTo>
                    <a:pt x="1859946" y="364998"/>
                    <a:pt x="1858898" y="364712"/>
                    <a:pt x="1858803" y="364903"/>
                  </a:cubicBezTo>
                  <a:lnTo>
                    <a:pt x="1858136" y="365950"/>
                  </a:lnTo>
                  <a:cubicBezTo>
                    <a:pt x="1857565" y="367189"/>
                    <a:pt x="1858422" y="368332"/>
                    <a:pt x="1860041" y="368617"/>
                  </a:cubicBezTo>
                  <a:lnTo>
                    <a:pt x="1861470" y="368427"/>
                  </a:lnTo>
                  <a:cubicBezTo>
                    <a:pt x="1863851" y="368141"/>
                    <a:pt x="1866423" y="367760"/>
                    <a:pt x="1868233" y="366808"/>
                  </a:cubicBezTo>
                  <a:cubicBezTo>
                    <a:pt x="1869090" y="366331"/>
                    <a:pt x="1867947" y="363569"/>
                    <a:pt x="1868900" y="362903"/>
                  </a:cubicBezTo>
                  <a:lnTo>
                    <a:pt x="1871186" y="361283"/>
                  </a:lnTo>
                  <a:cubicBezTo>
                    <a:pt x="1874329" y="360045"/>
                    <a:pt x="1876329" y="361855"/>
                    <a:pt x="1875757" y="365284"/>
                  </a:cubicBezTo>
                  <a:lnTo>
                    <a:pt x="1880425" y="365855"/>
                  </a:lnTo>
                  <a:lnTo>
                    <a:pt x="1883473" y="366236"/>
                  </a:lnTo>
                  <a:cubicBezTo>
                    <a:pt x="1887092" y="365188"/>
                    <a:pt x="1889188" y="362807"/>
                    <a:pt x="1888045" y="360997"/>
                  </a:cubicBezTo>
                  <a:cubicBezTo>
                    <a:pt x="1886902" y="359188"/>
                    <a:pt x="1881663" y="355568"/>
                    <a:pt x="1878139" y="355759"/>
                  </a:cubicBezTo>
                  <a:lnTo>
                    <a:pt x="1875662" y="356521"/>
                  </a:lnTo>
                  <a:lnTo>
                    <a:pt x="1872900" y="357378"/>
                  </a:lnTo>
                  <a:cubicBezTo>
                    <a:pt x="1869566" y="359283"/>
                    <a:pt x="1867090" y="359473"/>
                    <a:pt x="1867471" y="357759"/>
                  </a:cubicBezTo>
                  <a:cubicBezTo>
                    <a:pt x="1867852" y="356045"/>
                    <a:pt x="1869757" y="353187"/>
                    <a:pt x="1871090" y="351568"/>
                  </a:cubicBezTo>
                  <a:cubicBezTo>
                    <a:pt x="1872424" y="349853"/>
                    <a:pt x="1877567" y="345948"/>
                    <a:pt x="1878520" y="346520"/>
                  </a:cubicBezTo>
                  <a:cubicBezTo>
                    <a:pt x="1879472" y="347091"/>
                    <a:pt x="1882520" y="347663"/>
                    <a:pt x="1883092" y="347281"/>
                  </a:cubicBezTo>
                  <a:cubicBezTo>
                    <a:pt x="1883663" y="346900"/>
                    <a:pt x="1886902" y="347281"/>
                    <a:pt x="1888902" y="348996"/>
                  </a:cubicBezTo>
                  <a:lnTo>
                    <a:pt x="1891093" y="349472"/>
                  </a:lnTo>
                  <a:cubicBezTo>
                    <a:pt x="1896332" y="350711"/>
                    <a:pt x="1897284" y="352234"/>
                    <a:pt x="1893093" y="355473"/>
                  </a:cubicBezTo>
                  <a:cubicBezTo>
                    <a:pt x="1892712" y="355759"/>
                    <a:pt x="1893284" y="357664"/>
                    <a:pt x="1894046" y="358140"/>
                  </a:cubicBezTo>
                  <a:cubicBezTo>
                    <a:pt x="1894712" y="358616"/>
                    <a:pt x="1896808" y="358521"/>
                    <a:pt x="1897284" y="358045"/>
                  </a:cubicBezTo>
                  <a:cubicBezTo>
                    <a:pt x="1899570" y="355759"/>
                    <a:pt x="1903856" y="354616"/>
                    <a:pt x="1903475" y="350711"/>
                  </a:cubicBezTo>
                  <a:lnTo>
                    <a:pt x="1903380" y="349853"/>
                  </a:lnTo>
                  <a:cubicBezTo>
                    <a:pt x="1904714" y="348901"/>
                    <a:pt x="1907190" y="347663"/>
                    <a:pt x="1908809" y="346996"/>
                  </a:cubicBezTo>
                  <a:cubicBezTo>
                    <a:pt x="1910429" y="346424"/>
                    <a:pt x="1919858" y="341376"/>
                    <a:pt x="1926621" y="337756"/>
                  </a:cubicBezTo>
                  <a:lnTo>
                    <a:pt x="1934432" y="340709"/>
                  </a:lnTo>
                  <a:cubicBezTo>
                    <a:pt x="1939004" y="342424"/>
                    <a:pt x="1943099" y="342424"/>
                    <a:pt x="1946719" y="338995"/>
                  </a:cubicBezTo>
                  <a:cubicBezTo>
                    <a:pt x="1947481" y="338328"/>
                    <a:pt x="1948624" y="337661"/>
                    <a:pt x="1949767" y="337471"/>
                  </a:cubicBezTo>
                  <a:cubicBezTo>
                    <a:pt x="1952148" y="337090"/>
                    <a:pt x="1954720" y="337185"/>
                    <a:pt x="1957101" y="336709"/>
                  </a:cubicBezTo>
                  <a:lnTo>
                    <a:pt x="1959101" y="336328"/>
                  </a:lnTo>
                  <a:cubicBezTo>
                    <a:pt x="1960530" y="334899"/>
                    <a:pt x="1961959" y="334708"/>
                    <a:pt x="1962340" y="335947"/>
                  </a:cubicBezTo>
                  <a:cubicBezTo>
                    <a:pt x="1962721" y="337185"/>
                    <a:pt x="1967102" y="339090"/>
                    <a:pt x="1970055" y="338804"/>
                  </a:cubicBezTo>
                  <a:lnTo>
                    <a:pt x="1970055" y="338518"/>
                  </a:lnTo>
                  <a:lnTo>
                    <a:pt x="1969769" y="334423"/>
                  </a:lnTo>
                  <a:cubicBezTo>
                    <a:pt x="1973198" y="334899"/>
                    <a:pt x="1976437" y="334708"/>
                    <a:pt x="1976913" y="333946"/>
                  </a:cubicBezTo>
                  <a:cubicBezTo>
                    <a:pt x="1977389" y="333184"/>
                    <a:pt x="1979104" y="331756"/>
                    <a:pt x="1980437" y="332518"/>
                  </a:cubicBezTo>
                  <a:cubicBezTo>
                    <a:pt x="1981676" y="333280"/>
                    <a:pt x="1987390" y="334423"/>
                    <a:pt x="1990915" y="333756"/>
                  </a:cubicBezTo>
                  <a:cubicBezTo>
                    <a:pt x="1994439" y="333089"/>
                    <a:pt x="2004345" y="330422"/>
                    <a:pt x="2005393" y="329470"/>
                  </a:cubicBezTo>
                  <a:lnTo>
                    <a:pt x="2006440" y="328803"/>
                  </a:lnTo>
                  <a:lnTo>
                    <a:pt x="2007584" y="328136"/>
                  </a:lnTo>
                  <a:cubicBezTo>
                    <a:pt x="2008917" y="327565"/>
                    <a:pt x="2009774" y="327946"/>
                    <a:pt x="2009489" y="328898"/>
                  </a:cubicBezTo>
                  <a:lnTo>
                    <a:pt x="2009393" y="329851"/>
                  </a:lnTo>
                  <a:lnTo>
                    <a:pt x="2009298" y="330994"/>
                  </a:lnTo>
                  <a:cubicBezTo>
                    <a:pt x="2009965" y="332232"/>
                    <a:pt x="2011013" y="332994"/>
                    <a:pt x="2011679" y="332708"/>
                  </a:cubicBezTo>
                  <a:cubicBezTo>
                    <a:pt x="2012346" y="332422"/>
                    <a:pt x="2014156" y="330803"/>
                    <a:pt x="2014442" y="330137"/>
                  </a:cubicBezTo>
                  <a:lnTo>
                    <a:pt x="2014823" y="329565"/>
                  </a:lnTo>
                  <a:lnTo>
                    <a:pt x="2014918" y="329279"/>
                  </a:lnTo>
                  <a:cubicBezTo>
                    <a:pt x="2015394" y="329184"/>
                    <a:pt x="2018252" y="328422"/>
                    <a:pt x="2021204" y="327565"/>
                  </a:cubicBezTo>
                  <a:cubicBezTo>
                    <a:pt x="2024157" y="326803"/>
                    <a:pt x="2031586" y="323374"/>
                    <a:pt x="2032539" y="324136"/>
                  </a:cubicBezTo>
                  <a:cubicBezTo>
                    <a:pt x="2033587" y="324898"/>
                    <a:pt x="2037778" y="326707"/>
                    <a:pt x="2039016" y="325946"/>
                  </a:cubicBezTo>
                  <a:cubicBezTo>
                    <a:pt x="2040254" y="325183"/>
                    <a:pt x="2045303" y="323755"/>
                    <a:pt x="2047303" y="324517"/>
                  </a:cubicBezTo>
                  <a:cubicBezTo>
                    <a:pt x="2049398" y="325279"/>
                    <a:pt x="2053685" y="328231"/>
                    <a:pt x="2052256" y="328993"/>
                  </a:cubicBezTo>
                  <a:cubicBezTo>
                    <a:pt x="2050827" y="329755"/>
                    <a:pt x="2057971" y="331661"/>
                    <a:pt x="2060923" y="332327"/>
                  </a:cubicBezTo>
                  <a:lnTo>
                    <a:pt x="2063495" y="333089"/>
                  </a:lnTo>
                  <a:cubicBezTo>
                    <a:pt x="2065781" y="333756"/>
                    <a:pt x="2067972" y="334994"/>
                    <a:pt x="2070163" y="334994"/>
                  </a:cubicBezTo>
                  <a:cubicBezTo>
                    <a:pt x="2072354" y="334994"/>
                    <a:pt x="2074640" y="333661"/>
                    <a:pt x="2076926" y="333280"/>
                  </a:cubicBezTo>
                  <a:cubicBezTo>
                    <a:pt x="2081402" y="332422"/>
                    <a:pt x="2081307" y="332613"/>
                    <a:pt x="2079688" y="330898"/>
                  </a:cubicBezTo>
                  <a:lnTo>
                    <a:pt x="2076926" y="328041"/>
                  </a:lnTo>
                  <a:cubicBezTo>
                    <a:pt x="2072544" y="327374"/>
                    <a:pt x="2068258" y="327374"/>
                    <a:pt x="2067305" y="327946"/>
                  </a:cubicBezTo>
                  <a:cubicBezTo>
                    <a:pt x="2066448" y="328517"/>
                    <a:pt x="2062638" y="329089"/>
                    <a:pt x="2060923" y="327660"/>
                  </a:cubicBezTo>
                  <a:lnTo>
                    <a:pt x="2064067" y="324612"/>
                  </a:lnTo>
                  <a:lnTo>
                    <a:pt x="2065496" y="323279"/>
                  </a:lnTo>
                  <a:cubicBezTo>
                    <a:pt x="2065972" y="320897"/>
                    <a:pt x="2066924" y="319564"/>
                    <a:pt x="2067496" y="320421"/>
                  </a:cubicBezTo>
                  <a:cubicBezTo>
                    <a:pt x="2068163" y="321278"/>
                    <a:pt x="2071020" y="321564"/>
                    <a:pt x="2072925" y="319849"/>
                  </a:cubicBezTo>
                  <a:cubicBezTo>
                    <a:pt x="2074830" y="318135"/>
                    <a:pt x="2081688" y="319468"/>
                    <a:pt x="2082926" y="320516"/>
                  </a:cubicBezTo>
                  <a:cubicBezTo>
                    <a:pt x="2084165" y="321659"/>
                    <a:pt x="2088356" y="323945"/>
                    <a:pt x="2088546" y="322326"/>
                  </a:cubicBezTo>
                  <a:cubicBezTo>
                    <a:pt x="2088641" y="320707"/>
                    <a:pt x="2091975" y="316230"/>
                    <a:pt x="2095594" y="316325"/>
                  </a:cubicBezTo>
                  <a:lnTo>
                    <a:pt x="2096071" y="317278"/>
                  </a:lnTo>
                  <a:lnTo>
                    <a:pt x="2097119" y="319373"/>
                  </a:lnTo>
                  <a:cubicBezTo>
                    <a:pt x="2098833" y="319088"/>
                    <a:pt x="2101310" y="318897"/>
                    <a:pt x="2102643" y="318992"/>
                  </a:cubicBezTo>
                  <a:cubicBezTo>
                    <a:pt x="2103977" y="319088"/>
                    <a:pt x="2105119" y="324612"/>
                    <a:pt x="2105882" y="326326"/>
                  </a:cubicBezTo>
                  <a:cubicBezTo>
                    <a:pt x="2106644" y="328041"/>
                    <a:pt x="2112549" y="328136"/>
                    <a:pt x="2114645" y="327565"/>
                  </a:cubicBezTo>
                  <a:cubicBezTo>
                    <a:pt x="2116740" y="326993"/>
                    <a:pt x="2121503" y="324707"/>
                    <a:pt x="2118074" y="324326"/>
                  </a:cubicBezTo>
                  <a:lnTo>
                    <a:pt x="2116169" y="324707"/>
                  </a:lnTo>
                  <a:cubicBezTo>
                    <a:pt x="2111501" y="325564"/>
                    <a:pt x="2112454" y="321945"/>
                    <a:pt x="2110739" y="320612"/>
                  </a:cubicBezTo>
                  <a:cubicBezTo>
                    <a:pt x="2107977" y="318421"/>
                    <a:pt x="2111692" y="318040"/>
                    <a:pt x="2112454" y="316897"/>
                  </a:cubicBezTo>
                  <a:lnTo>
                    <a:pt x="2114359" y="313849"/>
                  </a:lnTo>
                  <a:cubicBezTo>
                    <a:pt x="2118169" y="314039"/>
                    <a:pt x="2121979" y="313658"/>
                    <a:pt x="2122741" y="312896"/>
                  </a:cubicBezTo>
                  <a:cubicBezTo>
                    <a:pt x="2123503" y="312134"/>
                    <a:pt x="2126932" y="310801"/>
                    <a:pt x="2127884" y="311944"/>
                  </a:cubicBezTo>
                  <a:cubicBezTo>
                    <a:pt x="2128837" y="313087"/>
                    <a:pt x="2134171" y="315754"/>
                    <a:pt x="2137409" y="314801"/>
                  </a:cubicBezTo>
                  <a:lnTo>
                    <a:pt x="2139791" y="313277"/>
                  </a:lnTo>
                  <a:cubicBezTo>
                    <a:pt x="2141791" y="312039"/>
                    <a:pt x="2142172" y="312896"/>
                    <a:pt x="2143601" y="313563"/>
                  </a:cubicBezTo>
                  <a:cubicBezTo>
                    <a:pt x="2144648" y="314039"/>
                    <a:pt x="2146934" y="313754"/>
                    <a:pt x="2147792" y="313087"/>
                  </a:cubicBezTo>
                  <a:lnTo>
                    <a:pt x="2149125" y="312039"/>
                  </a:lnTo>
                  <a:cubicBezTo>
                    <a:pt x="2149982" y="310420"/>
                    <a:pt x="2151125" y="306038"/>
                    <a:pt x="2151697" y="302419"/>
                  </a:cubicBezTo>
                  <a:lnTo>
                    <a:pt x="2156650" y="303943"/>
                  </a:lnTo>
                  <a:lnTo>
                    <a:pt x="2158269" y="304419"/>
                  </a:lnTo>
                  <a:cubicBezTo>
                    <a:pt x="2159031" y="307848"/>
                    <a:pt x="2161222" y="309753"/>
                    <a:pt x="2163222" y="308610"/>
                  </a:cubicBezTo>
                  <a:lnTo>
                    <a:pt x="2164937" y="307753"/>
                  </a:lnTo>
                  <a:lnTo>
                    <a:pt x="2166270" y="306991"/>
                  </a:lnTo>
                  <a:cubicBezTo>
                    <a:pt x="2167699" y="306324"/>
                    <a:pt x="2171223" y="305657"/>
                    <a:pt x="2174081" y="305371"/>
                  </a:cubicBezTo>
                  <a:cubicBezTo>
                    <a:pt x="2176843" y="305086"/>
                    <a:pt x="2184558" y="303371"/>
                    <a:pt x="2185320" y="302990"/>
                  </a:cubicBezTo>
                  <a:cubicBezTo>
                    <a:pt x="2186082" y="302609"/>
                    <a:pt x="2188368" y="302990"/>
                    <a:pt x="2188463" y="304609"/>
                  </a:cubicBezTo>
                  <a:cubicBezTo>
                    <a:pt x="2188559" y="306229"/>
                    <a:pt x="2196655" y="304419"/>
                    <a:pt x="2200846" y="303276"/>
                  </a:cubicBezTo>
                  <a:cubicBezTo>
                    <a:pt x="2205037" y="302133"/>
                    <a:pt x="2218562" y="300228"/>
                    <a:pt x="2217134" y="298513"/>
                  </a:cubicBezTo>
                  <a:cubicBezTo>
                    <a:pt x="2215705" y="296799"/>
                    <a:pt x="2221706" y="298609"/>
                    <a:pt x="2223230" y="298895"/>
                  </a:cubicBezTo>
                  <a:cubicBezTo>
                    <a:pt x="2224754" y="299180"/>
                    <a:pt x="2229707" y="298132"/>
                    <a:pt x="2229707" y="296132"/>
                  </a:cubicBezTo>
                  <a:lnTo>
                    <a:pt x="2230469" y="294704"/>
                  </a:lnTo>
                  <a:lnTo>
                    <a:pt x="2230945" y="293846"/>
                  </a:lnTo>
                  <a:cubicBezTo>
                    <a:pt x="2232755" y="293465"/>
                    <a:pt x="2236088" y="293751"/>
                    <a:pt x="2238279" y="294513"/>
                  </a:cubicBezTo>
                  <a:cubicBezTo>
                    <a:pt x="2240470" y="295275"/>
                    <a:pt x="2248090" y="298990"/>
                    <a:pt x="2251043" y="300133"/>
                  </a:cubicBezTo>
                  <a:lnTo>
                    <a:pt x="2251233" y="296228"/>
                  </a:lnTo>
                  <a:cubicBezTo>
                    <a:pt x="2251233" y="295942"/>
                    <a:pt x="2253995" y="295656"/>
                    <a:pt x="2255424" y="295656"/>
                  </a:cubicBezTo>
                  <a:cubicBezTo>
                    <a:pt x="2256377" y="295656"/>
                    <a:pt x="2257805" y="296799"/>
                    <a:pt x="2258091" y="296608"/>
                  </a:cubicBezTo>
                  <a:lnTo>
                    <a:pt x="2260187" y="295180"/>
                  </a:lnTo>
                  <a:cubicBezTo>
                    <a:pt x="2262092" y="296037"/>
                    <a:pt x="2263044" y="297751"/>
                    <a:pt x="2262377" y="298990"/>
                  </a:cubicBezTo>
                  <a:cubicBezTo>
                    <a:pt x="2261711" y="300228"/>
                    <a:pt x="2257615" y="301276"/>
                    <a:pt x="2255043" y="301371"/>
                  </a:cubicBezTo>
                  <a:cubicBezTo>
                    <a:pt x="2252471" y="301466"/>
                    <a:pt x="2247137" y="304990"/>
                    <a:pt x="2246661" y="304609"/>
                  </a:cubicBezTo>
                  <a:cubicBezTo>
                    <a:pt x="2246185" y="304229"/>
                    <a:pt x="2241899" y="304609"/>
                    <a:pt x="2238279" y="305657"/>
                  </a:cubicBezTo>
                  <a:lnTo>
                    <a:pt x="2238089" y="308324"/>
                  </a:lnTo>
                  <a:lnTo>
                    <a:pt x="2237708" y="314325"/>
                  </a:lnTo>
                  <a:cubicBezTo>
                    <a:pt x="2236469" y="315944"/>
                    <a:pt x="2237231" y="318040"/>
                    <a:pt x="2239327" y="318992"/>
                  </a:cubicBezTo>
                  <a:lnTo>
                    <a:pt x="2240851" y="315944"/>
                  </a:lnTo>
                  <a:lnTo>
                    <a:pt x="2242851" y="311848"/>
                  </a:lnTo>
                  <a:cubicBezTo>
                    <a:pt x="2248090" y="309277"/>
                    <a:pt x="2253900" y="307372"/>
                    <a:pt x="2255805" y="307562"/>
                  </a:cubicBezTo>
                  <a:cubicBezTo>
                    <a:pt x="2257710" y="307753"/>
                    <a:pt x="2262854" y="307848"/>
                    <a:pt x="2263235" y="305943"/>
                  </a:cubicBezTo>
                  <a:lnTo>
                    <a:pt x="2275184" y="305943"/>
                  </a:lnTo>
                  <a:lnTo>
                    <a:pt x="2270188" y="300609"/>
                  </a:lnTo>
                  <a:cubicBezTo>
                    <a:pt x="2270855" y="299847"/>
                    <a:pt x="2271427" y="296704"/>
                    <a:pt x="2271522" y="295370"/>
                  </a:cubicBezTo>
                  <a:cubicBezTo>
                    <a:pt x="2271522" y="294132"/>
                    <a:pt x="2281142" y="293180"/>
                    <a:pt x="2282285" y="292608"/>
                  </a:cubicBezTo>
                  <a:cubicBezTo>
                    <a:pt x="2283523" y="292037"/>
                    <a:pt x="2285524" y="292322"/>
                    <a:pt x="2286857" y="293275"/>
                  </a:cubicBezTo>
                  <a:lnTo>
                    <a:pt x="2286903" y="293730"/>
                  </a:lnTo>
                  <a:lnTo>
                    <a:pt x="2287047" y="293561"/>
                  </a:lnTo>
                  <a:lnTo>
                    <a:pt x="2286952" y="292608"/>
                  </a:lnTo>
                  <a:cubicBezTo>
                    <a:pt x="2285618" y="291655"/>
                    <a:pt x="2285142" y="290036"/>
                    <a:pt x="2285809" y="288893"/>
                  </a:cubicBezTo>
                  <a:cubicBezTo>
                    <a:pt x="2286476" y="287750"/>
                    <a:pt x="2288857" y="285655"/>
                    <a:pt x="2289714" y="286607"/>
                  </a:cubicBezTo>
                  <a:cubicBezTo>
                    <a:pt x="2290476" y="287655"/>
                    <a:pt x="2293619" y="290417"/>
                    <a:pt x="2294667" y="290131"/>
                  </a:cubicBezTo>
                  <a:cubicBezTo>
                    <a:pt x="2295715" y="289846"/>
                    <a:pt x="2300192" y="287274"/>
                    <a:pt x="2303144" y="285464"/>
                  </a:cubicBezTo>
                  <a:cubicBezTo>
                    <a:pt x="2306097" y="283655"/>
                    <a:pt x="2315908" y="286607"/>
                    <a:pt x="2316575" y="286512"/>
                  </a:cubicBezTo>
                  <a:cubicBezTo>
                    <a:pt x="2317241" y="286512"/>
                    <a:pt x="2319146" y="285083"/>
                    <a:pt x="2319146" y="283083"/>
                  </a:cubicBezTo>
                  <a:cubicBezTo>
                    <a:pt x="2319242" y="281083"/>
                    <a:pt x="2327147" y="283750"/>
                    <a:pt x="2329910" y="283083"/>
                  </a:cubicBezTo>
                  <a:lnTo>
                    <a:pt x="2332577" y="282512"/>
                  </a:lnTo>
                  <a:lnTo>
                    <a:pt x="2335720" y="281845"/>
                  </a:lnTo>
                  <a:cubicBezTo>
                    <a:pt x="2338958" y="282797"/>
                    <a:pt x="2342197" y="283655"/>
                    <a:pt x="2342959" y="283750"/>
                  </a:cubicBezTo>
                  <a:cubicBezTo>
                    <a:pt x="2343721" y="283845"/>
                    <a:pt x="2345054" y="283178"/>
                    <a:pt x="2344197" y="282035"/>
                  </a:cubicBezTo>
                  <a:lnTo>
                    <a:pt x="2344007" y="280988"/>
                  </a:lnTo>
                  <a:lnTo>
                    <a:pt x="2343816" y="280225"/>
                  </a:lnTo>
                  <a:cubicBezTo>
                    <a:pt x="2344578" y="279273"/>
                    <a:pt x="2346769" y="278130"/>
                    <a:pt x="2348769" y="277844"/>
                  </a:cubicBezTo>
                  <a:cubicBezTo>
                    <a:pt x="2350769" y="277463"/>
                    <a:pt x="2356103" y="277273"/>
                    <a:pt x="2356770" y="277939"/>
                  </a:cubicBezTo>
                  <a:cubicBezTo>
                    <a:pt x="2357437" y="278701"/>
                    <a:pt x="2359628" y="279940"/>
                    <a:pt x="2360485" y="279273"/>
                  </a:cubicBezTo>
                  <a:cubicBezTo>
                    <a:pt x="2361342" y="278606"/>
                    <a:pt x="2364485" y="277939"/>
                    <a:pt x="2365819" y="279178"/>
                  </a:cubicBezTo>
                  <a:cubicBezTo>
                    <a:pt x="2367152" y="280511"/>
                    <a:pt x="2364104" y="286321"/>
                    <a:pt x="2363342" y="287179"/>
                  </a:cubicBezTo>
                  <a:cubicBezTo>
                    <a:pt x="2362580" y="288036"/>
                    <a:pt x="2358389" y="289465"/>
                    <a:pt x="2355627" y="288131"/>
                  </a:cubicBezTo>
                  <a:lnTo>
                    <a:pt x="2352960" y="286893"/>
                  </a:lnTo>
                  <a:lnTo>
                    <a:pt x="2352865" y="286798"/>
                  </a:lnTo>
                  <a:cubicBezTo>
                    <a:pt x="2352484" y="287083"/>
                    <a:pt x="2349341" y="287941"/>
                    <a:pt x="2345912" y="288703"/>
                  </a:cubicBezTo>
                  <a:cubicBezTo>
                    <a:pt x="2342483" y="289465"/>
                    <a:pt x="2335434" y="292989"/>
                    <a:pt x="2337720" y="293465"/>
                  </a:cubicBezTo>
                  <a:lnTo>
                    <a:pt x="2339149" y="292894"/>
                  </a:lnTo>
                  <a:cubicBezTo>
                    <a:pt x="2341816" y="291846"/>
                    <a:pt x="2343816" y="290893"/>
                    <a:pt x="2345912" y="293465"/>
                  </a:cubicBezTo>
                  <a:cubicBezTo>
                    <a:pt x="2347626" y="295561"/>
                    <a:pt x="2349817" y="295846"/>
                    <a:pt x="2352198" y="293751"/>
                  </a:cubicBezTo>
                  <a:lnTo>
                    <a:pt x="2352484" y="293561"/>
                  </a:lnTo>
                  <a:cubicBezTo>
                    <a:pt x="2353817" y="294037"/>
                    <a:pt x="2356294" y="294989"/>
                    <a:pt x="2358104" y="295656"/>
                  </a:cubicBezTo>
                  <a:cubicBezTo>
                    <a:pt x="2359913" y="296323"/>
                    <a:pt x="2363628" y="298609"/>
                    <a:pt x="2362295" y="299275"/>
                  </a:cubicBezTo>
                  <a:cubicBezTo>
                    <a:pt x="2360961" y="299942"/>
                    <a:pt x="2359056" y="302133"/>
                    <a:pt x="2360199" y="303181"/>
                  </a:cubicBezTo>
                  <a:cubicBezTo>
                    <a:pt x="2361247" y="304229"/>
                    <a:pt x="2364866" y="305276"/>
                    <a:pt x="2366581" y="304038"/>
                  </a:cubicBezTo>
                  <a:cubicBezTo>
                    <a:pt x="2368295" y="302800"/>
                    <a:pt x="2373725" y="301180"/>
                    <a:pt x="2374106" y="303752"/>
                  </a:cubicBezTo>
                  <a:cubicBezTo>
                    <a:pt x="2374487" y="306324"/>
                    <a:pt x="2382297" y="307372"/>
                    <a:pt x="2381726" y="303562"/>
                  </a:cubicBezTo>
                  <a:cubicBezTo>
                    <a:pt x="2381154" y="299752"/>
                    <a:pt x="2384393" y="288703"/>
                    <a:pt x="2390298" y="287369"/>
                  </a:cubicBezTo>
                  <a:cubicBezTo>
                    <a:pt x="2396204" y="286036"/>
                    <a:pt x="2412872" y="287464"/>
                    <a:pt x="2414111" y="285750"/>
                  </a:cubicBezTo>
                  <a:cubicBezTo>
                    <a:pt x="2415349" y="284131"/>
                    <a:pt x="2425922" y="283559"/>
                    <a:pt x="2426017" y="284988"/>
                  </a:cubicBezTo>
                  <a:lnTo>
                    <a:pt x="2426588" y="286131"/>
                  </a:lnTo>
                  <a:cubicBezTo>
                    <a:pt x="2427065" y="287083"/>
                    <a:pt x="2428970" y="288703"/>
                    <a:pt x="2429160" y="288607"/>
                  </a:cubicBezTo>
                  <a:lnTo>
                    <a:pt x="2431637" y="287369"/>
                  </a:lnTo>
                  <a:cubicBezTo>
                    <a:pt x="2434494" y="287560"/>
                    <a:pt x="2435732" y="286131"/>
                    <a:pt x="2434399" y="284226"/>
                  </a:cubicBezTo>
                  <a:lnTo>
                    <a:pt x="2433161" y="282512"/>
                  </a:lnTo>
                  <a:lnTo>
                    <a:pt x="2432780" y="282035"/>
                  </a:lnTo>
                  <a:cubicBezTo>
                    <a:pt x="2432399" y="281559"/>
                    <a:pt x="2433542" y="280702"/>
                    <a:pt x="2435351" y="280130"/>
                  </a:cubicBezTo>
                  <a:cubicBezTo>
                    <a:pt x="2437161" y="279559"/>
                    <a:pt x="2441162" y="275463"/>
                    <a:pt x="2439542" y="272415"/>
                  </a:cubicBezTo>
                  <a:lnTo>
                    <a:pt x="2435732" y="275654"/>
                  </a:lnTo>
                  <a:lnTo>
                    <a:pt x="2435256" y="276034"/>
                  </a:lnTo>
                  <a:cubicBezTo>
                    <a:pt x="2433256" y="275368"/>
                    <a:pt x="2431922" y="273939"/>
                    <a:pt x="2432303" y="272891"/>
                  </a:cubicBezTo>
                  <a:lnTo>
                    <a:pt x="2432684" y="271939"/>
                  </a:lnTo>
                  <a:cubicBezTo>
                    <a:pt x="2434208" y="268224"/>
                    <a:pt x="2438875" y="270605"/>
                    <a:pt x="2441447" y="268986"/>
                  </a:cubicBezTo>
                  <a:cubicBezTo>
                    <a:pt x="2444972" y="266795"/>
                    <a:pt x="2450496" y="267938"/>
                    <a:pt x="2453163" y="263842"/>
                  </a:cubicBezTo>
                  <a:lnTo>
                    <a:pt x="2453925" y="262604"/>
                  </a:lnTo>
                  <a:cubicBezTo>
                    <a:pt x="2455735" y="264128"/>
                    <a:pt x="2456402" y="265938"/>
                    <a:pt x="2455354" y="266605"/>
                  </a:cubicBezTo>
                  <a:cubicBezTo>
                    <a:pt x="2454306" y="267271"/>
                    <a:pt x="2450401" y="269653"/>
                    <a:pt x="2449067" y="270415"/>
                  </a:cubicBezTo>
                  <a:cubicBezTo>
                    <a:pt x="2447734" y="271177"/>
                    <a:pt x="2451830" y="274891"/>
                    <a:pt x="2452782" y="274034"/>
                  </a:cubicBezTo>
                  <a:lnTo>
                    <a:pt x="2453830" y="273463"/>
                  </a:lnTo>
                  <a:lnTo>
                    <a:pt x="2455068" y="272701"/>
                  </a:lnTo>
                  <a:cubicBezTo>
                    <a:pt x="2456687" y="272129"/>
                    <a:pt x="2458307" y="271081"/>
                    <a:pt x="2458688" y="270320"/>
                  </a:cubicBezTo>
                  <a:cubicBezTo>
                    <a:pt x="2459069" y="269557"/>
                    <a:pt x="2460974" y="267367"/>
                    <a:pt x="2462498" y="267176"/>
                  </a:cubicBezTo>
                  <a:lnTo>
                    <a:pt x="2463641" y="267462"/>
                  </a:lnTo>
                  <a:lnTo>
                    <a:pt x="2467260" y="268414"/>
                  </a:lnTo>
                  <a:cubicBezTo>
                    <a:pt x="2468975" y="267176"/>
                    <a:pt x="2469260" y="265557"/>
                    <a:pt x="2467832" y="264795"/>
                  </a:cubicBezTo>
                  <a:cubicBezTo>
                    <a:pt x="2466403" y="264033"/>
                    <a:pt x="2463069" y="261652"/>
                    <a:pt x="2463545" y="261271"/>
                  </a:cubicBezTo>
                  <a:cubicBezTo>
                    <a:pt x="2464022" y="260890"/>
                    <a:pt x="2466974" y="261271"/>
                    <a:pt x="2469165" y="263080"/>
                  </a:cubicBezTo>
                  <a:cubicBezTo>
                    <a:pt x="2471356" y="264795"/>
                    <a:pt x="2479833" y="262318"/>
                    <a:pt x="2480976" y="262985"/>
                  </a:cubicBezTo>
                  <a:lnTo>
                    <a:pt x="2490806" y="263070"/>
                  </a:lnTo>
                  <a:lnTo>
                    <a:pt x="2489644" y="262413"/>
                  </a:lnTo>
                  <a:lnTo>
                    <a:pt x="2486882" y="261937"/>
                  </a:lnTo>
                  <a:lnTo>
                    <a:pt x="2486310" y="261842"/>
                  </a:lnTo>
                  <a:cubicBezTo>
                    <a:pt x="2485929" y="260413"/>
                    <a:pt x="2486501" y="259079"/>
                    <a:pt x="2487358" y="258889"/>
                  </a:cubicBezTo>
                  <a:lnTo>
                    <a:pt x="2488120" y="258984"/>
                  </a:lnTo>
                  <a:lnTo>
                    <a:pt x="2490120" y="259270"/>
                  </a:lnTo>
                  <a:cubicBezTo>
                    <a:pt x="2492121" y="259746"/>
                    <a:pt x="2504122" y="261651"/>
                    <a:pt x="2506218" y="262985"/>
                  </a:cubicBezTo>
                  <a:cubicBezTo>
                    <a:pt x="2508313" y="264318"/>
                    <a:pt x="2511171" y="264223"/>
                    <a:pt x="2512599" y="262794"/>
                  </a:cubicBezTo>
                  <a:cubicBezTo>
                    <a:pt x="2513933" y="261366"/>
                    <a:pt x="2518600" y="258032"/>
                    <a:pt x="2518600" y="259746"/>
                  </a:cubicBezTo>
                  <a:cubicBezTo>
                    <a:pt x="2518600" y="261461"/>
                    <a:pt x="2517552" y="266033"/>
                    <a:pt x="2516314" y="266318"/>
                  </a:cubicBezTo>
                  <a:cubicBezTo>
                    <a:pt x="2515076" y="266604"/>
                    <a:pt x="2508123" y="269176"/>
                    <a:pt x="2504122" y="271176"/>
                  </a:cubicBezTo>
                  <a:lnTo>
                    <a:pt x="2503551" y="265366"/>
                  </a:lnTo>
                  <a:cubicBezTo>
                    <a:pt x="2503551" y="265176"/>
                    <a:pt x="2502027" y="264794"/>
                    <a:pt x="2501836" y="264890"/>
                  </a:cubicBezTo>
                  <a:lnTo>
                    <a:pt x="2499074" y="267747"/>
                  </a:lnTo>
                  <a:lnTo>
                    <a:pt x="2492200" y="263859"/>
                  </a:lnTo>
                  <a:lnTo>
                    <a:pt x="2493549" y="267748"/>
                  </a:lnTo>
                  <a:lnTo>
                    <a:pt x="2494692" y="271177"/>
                  </a:lnTo>
                  <a:cubicBezTo>
                    <a:pt x="2498883" y="270224"/>
                    <a:pt x="2502883" y="270034"/>
                    <a:pt x="2503455" y="270510"/>
                  </a:cubicBezTo>
                  <a:lnTo>
                    <a:pt x="2503646" y="271081"/>
                  </a:lnTo>
                  <a:lnTo>
                    <a:pt x="2504693" y="275368"/>
                  </a:lnTo>
                  <a:cubicBezTo>
                    <a:pt x="2507360" y="273558"/>
                    <a:pt x="2510123" y="272034"/>
                    <a:pt x="2510694" y="271939"/>
                  </a:cubicBezTo>
                  <a:cubicBezTo>
                    <a:pt x="2511361" y="271843"/>
                    <a:pt x="2512408" y="272605"/>
                    <a:pt x="2511742" y="273653"/>
                  </a:cubicBezTo>
                  <a:lnTo>
                    <a:pt x="2511456" y="274701"/>
                  </a:lnTo>
                  <a:lnTo>
                    <a:pt x="2510789" y="276606"/>
                  </a:lnTo>
                  <a:cubicBezTo>
                    <a:pt x="2512980" y="277178"/>
                    <a:pt x="2516028" y="277082"/>
                    <a:pt x="2517552" y="276415"/>
                  </a:cubicBezTo>
                  <a:cubicBezTo>
                    <a:pt x="2519076" y="275654"/>
                    <a:pt x="2522886" y="276320"/>
                    <a:pt x="2522219" y="279559"/>
                  </a:cubicBezTo>
                  <a:lnTo>
                    <a:pt x="2518695" y="279654"/>
                  </a:lnTo>
                  <a:lnTo>
                    <a:pt x="2513552" y="279845"/>
                  </a:lnTo>
                  <a:cubicBezTo>
                    <a:pt x="2509932" y="282416"/>
                    <a:pt x="2506598" y="285464"/>
                    <a:pt x="2505932" y="286798"/>
                  </a:cubicBezTo>
                  <a:lnTo>
                    <a:pt x="2506408" y="287179"/>
                  </a:lnTo>
                  <a:cubicBezTo>
                    <a:pt x="2507551" y="288226"/>
                    <a:pt x="2509265" y="288893"/>
                    <a:pt x="2510884" y="289750"/>
                  </a:cubicBezTo>
                  <a:cubicBezTo>
                    <a:pt x="2510980" y="289846"/>
                    <a:pt x="2511551" y="289370"/>
                    <a:pt x="2511742" y="289084"/>
                  </a:cubicBezTo>
                  <a:cubicBezTo>
                    <a:pt x="2512980" y="287655"/>
                    <a:pt x="2516123" y="288988"/>
                    <a:pt x="2516981" y="285750"/>
                  </a:cubicBezTo>
                  <a:cubicBezTo>
                    <a:pt x="2517838" y="282416"/>
                    <a:pt x="2520505" y="288036"/>
                    <a:pt x="2523553" y="286417"/>
                  </a:cubicBezTo>
                  <a:lnTo>
                    <a:pt x="2525363" y="285464"/>
                  </a:lnTo>
                  <a:cubicBezTo>
                    <a:pt x="2528696" y="285845"/>
                    <a:pt x="2531649" y="285274"/>
                    <a:pt x="2531840" y="284226"/>
                  </a:cubicBezTo>
                  <a:cubicBezTo>
                    <a:pt x="2532030" y="283083"/>
                    <a:pt x="2535078" y="281464"/>
                    <a:pt x="2538221" y="283273"/>
                  </a:cubicBezTo>
                  <a:cubicBezTo>
                    <a:pt x="2541269" y="284988"/>
                    <a:pt x="2546603" y="292798"/>
                    <a:pt x="2546317" y="294418"/>
                  </a:cubicBezTo>
                  <a:cubicBezTo>
                    <a:pt x="2546032" y="296037"/>
                    <a:pt x="2540983" y="297751"/>
                    <a:pt x="2541460" y="298513"/>
                  </a:cubicBezTo>
                  <a:lnTo>
                    <a:pt x="2541746" y="299275"/>
                  </a:lnTo>
                  <a:lnTo>
                    <a:pt x="2543174" y="303657"/>
                  </a:lnTo>
                  <a:cubicBezTo>
                    <a:pt x="2537840" y="305562"/>
                    <a:pt x="2532983" y="306705"/>
                    <a:pt x="2532316" y="306133"/>
                  </a:cubicBezTo>
                  <a:cubicBezTo>
                    <a:pt x="2531649" y="305657"/>
                    <a:pt x="2530316" y="303466"/>
                    <a:pt x="2531649" y="303276"/>
                  </a:cubicBezTo>
                  <a:cubicBezTo>
                    <a:pt x="2532983" y="303086"/>
                    <a:pt x="2536792" y="301657"/>
                    <a:pt x="2535554" y="300609"/>
                  </a:cubicBezTo>
                  <a:cubicBezTo>
                    <a:pt x="2534411" y="299561"/>
                    <a:pt x="2532411" y="295942"/>
                    <a:pt x="2534030" y="294989"/>
                  </a:cubicBezTo>
                  <a:cubicBezTo>
                    <a:pt x="2535650" y="294037"/>
                    <a:pt x="2539555" y="290703"/>
                    <a:pt x="2539745" y="289560"/>
                  </a:cubicBezTo>
                  <a:lnTo>
                    <a:pt x="2539174" y="288988"/>
                  </a:lnTo>
                  <a:lnTo>
                    <a:pt x="2538507" y="288417"/>
                  </a:lnTo>
                  <a:cubicBezTo>
                    <a:pt x="2537078" y="288417"/>
                    <a:pt x="2534792" y="289370"/>
                    <a:pt x="2533459" y="290513"/>
                  </a:cubicBezTo>
                  <a:cubicBezTo>
                    <a:pt x="2532125" y="291655"/>
                    <a:pt x="2527553" y="293941"/>
                    <a:pt x="2526601" y="293846"/>
                  </a:cubicBezTo>
                  <a:cubicBezTo>
                    <a:pt x="2525648" y="293656"/>
                    <a:pt x="2522124" y="294132"/>
                    <a:pt x="2521933" y="295561"/>
                  </a:cubicBezTo>
                  <a:cubicBezTo>
                    <a:pt x="2521743" y="296989"/>
                    <a:pt x="2519648" y="300990"/>
                    <a:pt x="2517838" y="300323"/>
                  </a:cubicBezTo>
                  <a:cubicBezTo>
                    <a:pt x="2516028" y="299656"/>
                    <a:pt x="2512218" y="297180"/>
                    <a:pt x="2513171" y="296418"/>
                  </a:cubicBezTo>
                  <a:cubicBezTo>
                    <a:pt x="2514123" y="295656"/>
                    <a:pt x="2514980" y="293180"/>
                    <a:pt x="2512028" y="293561"/>
                  </a:cubicBezTo>
                  <a:cubicBezTo>
                    <a:pt x="2509170" y="293941"/>
                    <a:pt x="2501359" y="292513"/>
                    <a:pt x="2500883" y="289655"/>
                  </a:cubicBezTo>
                  <a:cubicBezTo>
                    <a:pt x="2500312" y="286798"/>
                    <a:pt x="2505932" y="280702"/>
                    <a:pt x="2505836" y="280225"/>
                  </a:cubicBezTo>
                  <a:cubicBezTo>
                    <a:pt x="2505741" y="279749"/>
                    <a:pt x="2503741" y="278511"/>
                    <a:pt x="2501455" y="278606"/>
                  </a:cubicBezTo>
                  <a:lnTo>
                    <a:pt x="2501455" y="278797"/>
                  </a:lnTo>
                  <a:lnTo>
                    <a:pt x="2501169" y="283273"/>
                  </a:lnTo>
                  <a:cubicBezTo>
                    <a:pt x="2496883" y="285750"/>
                    <a:pt x="2494216" y="289370"/>
                    <a:pt x="2495359" y="291274"/>
                  </a:cubicBezTo>
                  <a:lnTo>
                    <a:pt x="2495835" y="293180"/>
                  </a:lnTo>
                  <a:cubicBezTo>
                    <a:pt x="2496502" y="295561"/>
                    <a:pt x="2495645" y="297180"/>
                    <a:pt x="2491834" y="296894"/>
                  </a:cubicBezTo>
                  <a:cubicBezTo>
                    <a:pt x="2490692" y="296799"/>
                    <a:pt x="2489072" y="297847"/>
                    <a:pt x="2488310" y="298704"/>
                  </a:cubicBezTo>
                  <a:cubicBezTo>
                    <a:pt x="2488025" y="299085"/>
                    <a:pt x="2488882" y="300704"/>
                    <a:pt x="2489739" y="301180"/>
                  </a:cubicBezTo>
                  <a:lnTo>
                    <a:pt x="2492216" y="302609"/>
                  </a:lnTo>
                  <a:cubicBezTo>
                    <a:pt x="2495454" y="304038"/>
                    <a:pt x="2498216" y="302895"/>
                    <a:pt x="2498312" y="300038"/>
                  </a:cubicBezTo>
                  <a:lnTo>
                    <a:pt x="2498788" y="297751"/>
                  </a:lnTo>
                  <a:lnTo>
                    <a:pt x="2498883" y="297275"/>
                  </a:lnTo>
                  <a:cubicBezTo>
                    <a:pt x="2500598" y="296989"/>
                    <a:pt x="2502217" y="297466"/>
                    <a:pt x="2502503" y="298228"/>
                  </a:cubicBezTo>
                  <a:lnTo>
                    <a:pt x="2502312" y="298895"/>
                  </a:lnTo>
                  <a:lnTo>
                    <a:pt x="2501931" y="300799"/>
                  </a:lnTo>
                  <a:cubicBezTo>
                    <a:pt x="2501169" y="303276"/>
                    <a:pt x="2502217" y="305371"/>
                    <a:pt x="2504217" y="305371"/>
                  </a:cubicBezTo>
                  <a:cubicBezTo>
                    <a:pt x="2506217" y="305371"/>
                    <a:pt x="2510599" y="306610"/>
                    <a:pt x="2507456" y="308134"/>
                  </a:cubicBezTo>
                  <a:cubicBezTo>
                    <a:pt x="2504312" y="309658"/>
                    <a:pt x="2497835" y="315373"/>
                    <a:pt x="2495454" y="314230"/>
                  </a:cubicBezTo>
                  <a:lnTo>
                    <a:pt x="2493740" y="312991"/>
                  </a:lnTo>
                  <a:lnTo>
                    <a:pt x="2490215" y="310420"/>
                  </a:lnTo>
                  <a:cubicBezTo>
                    <a:pt x="2486786" y="312134"/>
                    <a:pt x="2483643" y="312991"/>
                    <a:pt x="2483167" y="312420"/>
                  </a:cubicBezTo>
                  <a:lnTo>
                    <a:pt x="2483072" y="311848"/>
                  </a:lnTo>
                  <a:lnTo>
                    <a:pt x="2482691" y="309563"/>
                  </a:lnTo>
                  <a:cubicBezTo>
                    <a:pt x="2483357" y="306991"/>
                    <a:pt x="2482214" y="304419"/>
                    <a:pt x="2480119" y="303752"/>
                  </a:cubicBezTo>
                  <a:cubicBezTo>
                    <a:pt x="2478023" y="303181"/>
                    <a:pt x="2472308" y="304990"/>
                    <a:pt x="2470975" y="306038"/>
                  </a:cubicBezTo>
                  <a:cubicBezTo>
                    <a:pt x="2469546" y="307086"/>
                    <a:pt x="2463736" y="306038"/>
                    <a:pt x="2462688" y="306705"/>
                  </a:cubicBezTo>
                  <a:lnTo>
                    <a:pt x="2462593" y="307372"/>
                  </a:lnTo>
                  <a:cubicBezTo>
                    <a:pt x="2462498" y="308038"/>
                    <a:pt x="2463545" y="309372"/>
                    <a:pt x="2464307" y="309467"/>
                  </a:cubicBezTo>
                  <a:lnTo>
                    <a:pt x="2465831" y="309848"/>
                  </a:lnTo>
                  <a:cubicBezTo>
                    <a:pt x="2467927" y="309753"/>
                    <a:pt x="2469641" y="310705"/>
                    <a:pt x="2469641" y="312134"/>
                  </a:cubicBezTo>
                  <a:cubicBezTo>
                    <a:pt x="2469641" y="313468"/>
                    <a:pt x="2466593" y="317373"/>
                    <a:pt x="2462879" y="317563"/>
                  </a:cubicBezTo>
                  <a:cubicBezTo>
                    <a:pt x="2459164" y="317659"/>
                    <a:pt x="2447924" y="316992"/>
                    <a:pt x="2447353" y="318516"/>
                  </a:cubicBezTo>
                  <a:lnTo>
                    <a:pt x="2446210" y="319564"/>
                  </a:lnTo>
                  <a:cubicBezTo>
                    <a:pt x="2444876" y="320707"/>
                    <a:pt x="2442876" y="322136"/>
                    <a:pt x="2441257" y="322136"/>
                  </a:cubicBezTo>
                  <a:cubicBezTo>
                    <a:pt x="2438018" y="322136"/>
                    <a:pt x="2439638" y="319564"/>
                    <a:pt x="2439257" y="318135"/>
                  </a:cubicBezTo>
                  <a:lnTo>
                    <a:pt x="2438304" y="314230"/>
                  </a:lnTo>
                  <a:cubicBezTo>
                    <a:pt x="2436494" y="316325"/>
                    <a:pt x="2431446" y="316039"/>
                    <a:pt x="2427065" y="313563"/>
                  </a:cubicBezTo>
                  <a:lnTo>
                    <a:pt x="2426207" y="308896"/>
                  </a:lnTo>
                  <a:cubicBezTo>
                    <a:pt x="2426112" y="308420"/>
                    <a:pt x="2423540" y="307562"/>
                    <a:pt x="2423350" y="307753"/>
                  </a:cubicBezTo>
                  <a:cubicBezTo>
                    <a:pt x="2422397" y="308610"/>
                    <a:pt x="2421635" y="309753"/>
                    <a:pt x="2421254" y="310801"/>
                  </a:cubicBezTo>
                  <a:lnTo>
                    <a:pt x="2420969" y="311753"/>
                  </a:lnTo>
                  <a:cubicBezTo>
                    <a:pt x="2421159" y="312991"/>
                    <a:pt x="2420873" y="314230"/>
                    <a:pt x="2420397" y="314611"/>
                  </a:cubicBezTo>
                  <a:cubicBezTo>
                    <a:pt x="2419921" y="314992"/>
                    <a:pt x="2416587" y="315563"/>
                    <a:pt x="2414015" y="314992"/>
                  </a:cubicBezTo>
                  <a:lnTo>
                    <a:pt x="2413539" y="317659"/>
                  </a:lnTo>
                  <a:lnTo>
                    <a:pt x="2413158" y="319945"/>
                  </a:lnTo>
                  <a:cubicBezTo>
                    <a:pt x="2412968" y="322897"/>
                    <a:pt x="2410682" y="324326"/>
                    <a:pt x="2408015" y="322897"/>
                  </a:cubicBezTo>
                  <a:cubicBezTo>
                    <a:pt x="2405348" y="321564"/>
                    <a:pt x="2398109" y="319088"/>
                    <a:pt x="2398013" y="320516"/>
                  </a:cubicBezTo>
                  <a:lnTo>
                    <a:pt x="2398394" y="321373"/>
                  </a:lnTo>
                  <a:lnTo>
                    <a:pt x="2399823" y="325088"/>
                  </a:lnTo>
                  <a:cubicBezTo>
                    <a:pt x="2397061" y="324993"/>
                    <a:pt x="2394299" y="324993"/>
                    <a:pt x="2393632" y="325183"/>
                  </a:cubicBezTo>
                  <a:cubicBezTo>
                    <a:pt x="2392965" y="325374"/>
                    <a:pt x="2390393" y="325279"/>
                    <a:pt x="2390489" y="324040"/>
                  </a:cubicBezTo>
                  <a:cubicBezTo>
                    <a:pt x="2390584" y="322802"/>
                    <a:pt x="2389727" y="319088"/>
                    <a:pt x="2388965" y="318135"/>
                  </a:cubicBezTo>
                  <a:lnTo>
                    <a:pt x="2388107" y="318040"/>
                  </a:lnTo>
                  <a:cubicBezTo>
                    <a:pt x="2387155" y="317945"/>
                    <a:pt x="2385726" y="318611"/>
                    <a:pt x="2385250" y="319278"/>
                  </a:cubicBezTo>
                  <a:cubicBezTo>
                    <a:pt x="2384774" y="320135"/>
                    <a:pt x="2385536" y="321469"/>
                    <a:pt x="2385059" y="322326"/>
                  </a:cubicBezTo>
                  <a:cubicBezTo>
                    <a:pt x="2384393" y="323564"/>
                    <a:pt x="2383345" y="325088"/>
                    <a:pt x="2382107" y="325374"/>
                  </a:cubicBezTo>
                  <a:cubicBezTo>
                    <a:pt x="2380678" y="325660"/>
                    <a:pt x="2378582" y="324898"/>
                    <a:pt x="2377249" y="324040"/>
                  </a:cubicBezTo>
                  <a:lnTo>
                    <a:pt x="2376201" y="323469"/>
                  </a:lnTo>
                  <a:cubicBezTo>
                    <a:pt x="2375534" y="322231"/>
                    <a:pt x="2375820" y="320802"/>
                    <a:pt x="2376963" y="320326"/>
                  </a:cubicBezTo>
                  <a:lnTo>
                    <a:pt x="2378011" y="319849"/>
                  </a:lnTo>
                  <a:lnTo>
                    <a:pt x="2378678" y="319564"/>
                  </a:lnTo>
                  <a:cubicBezTo>
                    <a:pt x="2379440" y="319183"/>
                    <a:pt x="2378297" y="318040"/>
                    <a:pt x="2376201" y="317087"/>
                  </a:cubicBezTo>
                  <a:cubicBezTo>
                    <a:pt x="2374106" y="316039"/>
                    <a:pt x="2367629" y="317945"/>
                    <a:pt x="2368676" y="320040"/>
                  </a:cubicBezTo>
                  <a:cubicBezTo>
                    <a:pt x="2369724" y="322136"/>
                    <a:pt x="2371248" y="327565"/>
                    <a:pt x="2369153" y="326898"/>
                  </a:cubicBezTo>
                  <a:cubicBezTo>
                    <a:pt x="2367057" y="326231"/>
                    <a:pt x="2363247" y="328422"/>
                    <a:pt x="2361628" y="325660"/>
                  </a:cubicBezTo>
                  <a:cubicBezTo>
                    <a:pt x="2359913" y="322897"/>
                    <a:pt x="2349722" y="321755"/>
                    <a:pt x="2348198" y="324136"/>
                  </a:cubicBezTo>
                  <a:lnTo>
                    <a:pt x="2346007" y="325088"/>
                  </a:lnTo>
                  <a:lnTo>
                    <a:pt x="2344483" y="325755"/>
                  </a:lnTo>
                  <a:cubicBezTo>
                    <a:pt x="2340959" y="324612"/>
                    <a:pt x="2338863" y="325660"/>
                    <a:pt x="2339816" y="328136"/>
                  </a:cubicBezTo>
                  <a:cubicBezTo>
                    <a:pt x="2340768" y="330613"/>
                    <a:pt x="2339149" y="335566"/>
                    <a:pt x="2337530" y="334518"/>
                  </a:cubicBezTo>
                  <a:cubicBezTo>
                    <a:pt x="2335910" y="333565"/>
                    <a:pt x="2329814" y="336137"/>
                    <a:pt x="2328195" y="335851"/>
                  </a:cubicBezTo>
                  <a:cubicBezTo>
                    <a:pt x="2326576" y="335566"/>
                    <a:pt x="2320099" y="335661"/>
                    <a:pt x="2318099" y="336995"/>
                  </a:cubicBezTo>
                  <a:cubicBezTo>
                    <a:pt x="2316098" y="338328"/>
                    <a:pt x="2313241" y="344710"/>
                    <a:pt x="2314955" y="344614"/>
                  </a:cubicBezTo>
                  <a:cubicBezTo>
                    <a:pt x="2316670" y="344519"/>
                    <a:pt x="2325433" y="342900"/>
                    <a:pt x="2331338" y="341471"/>
                  </a:cubicBezTo>
                  <a:lnTo>
                    <a:pt x="2336863" y="340900"/>
                  </a:lnTo>
                  <a:lnTo>
                    <a:pt x="2339054" y="340709"/>
                  </a:lnTo>
                  <a:cubicBezTo>
                    <a:pt x="2341911" y="341376"/>
                    <a:pt x="2347626" y="340709"/>
                    <a:pt x="2351722" y="339280"/>
                  </a:cubicBezTo>
                  <a:cubicBezTo>
                    <a:pt x="2355818" y="337852"/>
                    <a:pt x="2365343" y="330803"/>
                    <a:pt x="2366200" y="331280"/>
                  </a:cubicBezTo>
                  <a:cubicBezTo>
                    <a:pt x="2367057" y="331756"/>
                    <a:pt x="2367629" y="333470"/>
                    <a:pt x="2365343" y="334042"/>
                  </a:cubicBezTo>
                  <a:cubicBezTo>
                    <a:pt x="2362961" y="334613"/>
                    <a:pt x="2363819" y="340233"/>
                    <a:pt x="2366105" y="340519"/>
                  </a:cubicBezTo>
                  <a:cubicBezTo>
                    <a:pt x="2368391" y="340805"/>
                    <a:pt x="2378297" y="336899"/>
                    <a:pt x="2383154" y="335375"/>
                  </a:cubicBezTo>
                  <a:lnTo>
                    <a:pt x="2386964" y="332422"/>
                  </a:lnTo>
                  <a:lnTo>
                    <a:pt x="2389727" y="330327"/>
                  </a:lnTo>
                  <a:cubicBezTo>
                    <a:pt x="2391822" y="334708"/>
                    <a:pt x="2395061" y="337375"/>
                    <a:pt x="2396775" y="336423"/>
                  </a:cubicBezTo>
                  <a:cubicBezTo>
                    <a:pt x="2398490" y="335471"/>
                    <a:pt x="2402681" y="331946"/>
                    <a:pt x="2402109" y="330803"/>
                  </a:cubicBezTo>
                  <a:cubicBezTo>
                    <a:pt x="2401538" y="329660"/>
                    <a:pt x="2403347" y="327565"/>
                    <a:pt x="2407824" y="329755"/>
                  </a:cubicBezTo>
                  <a:lnTo>
                    <a:pt x="2415349" y="330137"/>
                  </a:lnTo>
                  <a:lnTo>
                    <a:pt x="2416968" y="330232"/>
                  </a:lnTo>
                  <a:cubicBezTo>
                    <a:pt x="2418778" y="330422"/>
                    <a:pt x="2422493" y="330613"/>
                    <a:pt x="2425160" y="330708"/>
                  </a:cubicBezTo>
                  <a:cubicBezTo>
                    <a:pt x="2427827" y="330708"/>
                    <a:pt x="2432018" y="324517"/>
                    <a:pt x="2432113" y="324326"/>
                  </a:cubicBezTo>
                  <a:cubicBezTo>
                    <a:pt x="2432303" y="324231"/>
                    <a:pt x="2435066" y="324231"/>
                    <a:pt x="2437352" y="324993"/>
                  </a:cubicBezTo>
                  <a:lnTo>
                    <a:pt x="2439352" y="326041"/>
                  </a:lnTo>
                  <a:lnTo>
                    <a:pt x="2442209" y="327470"/>
                  </a:lnTo>
                  <a:cubicBezTo>
                    <a:pt x="2445733" y="327850"/>
                    <a:pt x="2449734" y="326041"/>
                    <a:pt x="2451258" y="323469"/>
                  </a:cubicBezTo>
                  <a:lnTo>
                    <a:pt x="2454687" y="322707"/>
                  </a:lnTo>
                  <a:lnTo>
                    <a:pt x="2455449" y="322516"/>
                  </a:lnTo>
                  <a:cubicBezTo>
                    <a:pt x="2456687" y="321850"/>
                    <a:pt x="2459926" y="322802"/>
                    <a:pt x="2462593" y="324707"/>
                  </a:cubicBezTo>
                  <a:lnTo>
                    <a:pt x="2464403" y="326898"/>
                  </a:lnTo>
                  <a:lnTo>
                    <a:pt x="2466879" y="329755"/>
                  </a:lnTo>
                  <a:cubicBezTo>
                    <a:pt x="2468308" y="329851"/>
                    <a:pt x="2469546" y="328898"/>
                    <a:pt x="2469546" y="327565"/>
                  </a:cubicBezTo>
                  <a:cubicBezTo>
                    <a:pt x="2469546" y="326231"/>
                    <a:pt x="2472118" y="321850"/>
                    <a:pt x="2475261" y="320707"/>
                  </a:cubicBezTo>
                  <a:lnTo>
                    <a:pt x="2477833" y="320802"/>
                  </a:lnTo>
                  <a:cubicBezTo>
                    <a:pt x="2480690" y="320897"/>
                    <a:pt x="2483167" y="319849"/>
                    <a:pt x="2485548" y="319945"/>
                  </a:cubicBezTo>
                  <a:lnTo>
                    <a:pt x="2487929" y="320135"/>
                  </a:lnTo>
                  <a:cubicBezTo>
                    <a:pt x="2490501" y="322136"/>
                    <a:pt x="2492882" y="322897"/>
                    <a:pt x="2493073" y="321755"/>
                  </a:cubicBezTo>
                  <a:cubicBezTo>
                    <a:pt x="2493263" y="320612"/>
                    <a:pt x="2494692" y="319278"/>
                    <a:pt x="2495835" y="321278"/>
                  </a:cubicBezTo>
                  <a:cubicBezTo>
                    <a:pt x="2496978" y="323183"/>
                    <a:pt x="2496788" y="330232"/>
                    <a:pt x="2498407" y="332232"/>
                  </a:cubicBezTo>
                  <a:cubicBezTo>
                    <a:pt x="2500026" y="334232"/>
                    <a:pt x="2508027" y="333089"/>
                    <a:pt x="2507075" y="332137"/>
                  </a:cubicBezTo>
                  <a:cubicBezTo>
                    <a:pt x="2506122" y="331184"/>
                    <a:pt x="2505836" y="329279"/>
                    <a:pt x="2508217" y="329660"/>
                  </a:cubicBezTo>
                  <a:cubicBezTo>
                    <a:pt x="2510599" y="330041"/>
                    <a:pt x="2508599" y="324517"/>
                    <a:pt x="2505741" y="323279"/>
                  </a:cubicBezTo>
                  <a:lnTo>
                    <a:pt x="2502883" y="325469"/>
                  </a:lnTo>
                  <a:lnTo>
                    <a:pt x="2502693" y="325660"/>
                  </a:lnTo>
                  <a:cubicBezTo>
                    <a:pt x="2501836" y="325279"/>
                    <a:pt x="2502788" y="323469"/>
                    <a:pt x="2504789" y="321469"/>
                  </a:cubicBezTo>
                  <a:cubicBezTo>
                    <a:pt x="2506789" y="319468"/>
                    <a:pt x="2516028" y="323279"/>
                    <a:pt x="2517171" y="325183"/>
                  </a:cubicBezTo>
                  <a:lnTo>
                    <a:pt x="2519743" y="322516"/>
                  </a:lnTo>
                  <a:lnTo>
                    <a:pt x="2520219" y="322040"/>
                  </a:lnTo>
                  <a:cubicBezTo>
                    <a:pt x="2522315" y="322421"/>
                    <a:pt x="2523743" y="323374"/>
                    <a:pt x="2523362" y="324231"/>
                  </a:cubicBezTo>
                  <a:cubicBezTo>
                    <a:pt x="2523077" y="325088"/>
                    <a:pt x="2523839" y="326993"/>
                    <a:pt x="2525839" y="326326"/>
                  </a:cubicBezTo>
                  <a:cubicBezTo>
                    <a:pt x="2527934" y="325660"/>
                    <a:pt x="2529934" y="330613"/>
                    <a:pt x="2524505" y="335661"/>
                  </a:cubicBezTo>
                  <a:lnTo>
                    <a:pt x="2515933" y="334518"/>
                  </a:lnTo>
                  <a:cubicBezTo>
                    <a:pt x="2515361" y="334423"/>
                    <a:pt x="2514028" y="335756"/>
                    <a:pt x="2513933" y="336423"/>
                  </a:cubicBezTo>
                  <a:lnTo>
                    <a:pt x="2513933" y="337185"/>
                  </a:lnTo>
                  <a:cubicBezTo>
                    <a:pt x="2514980" y="337947"/>
                    <a:pt x="2516981" y="338804"/>
                    <a:pt x="2518314" y="339185"/>
                  </a:cubicBezTo>
                  <a:cubicBezTo>
                    <a:pt x="2519743" y="339471"/>
                    <a:pt x="2523839" y="340042"/>
                    <a:pt x="2524315" y="339852"/>
                  </a:cubicBezTo>
                  <a:cubicBezTo>
                    <a:pt x="2524791" y="339662"/>
                    <a:pt x="2526220" y="339757"/>
                    <a:pt x="2526410" y="340423"/>
                  </a:cubicBezTo>
                  <a:cubicBezTo>
                    <a:pt x="2526601" y="341090"/>
                    <a:pt x="2523172" y="345281"/>
                    <a:pt x="2519552" y="349187"/>
                  </a:cubicBezTo>
                  <a:lnTo>
                    <a:pt x="2515171" y="350711"/>
                  </a:lnTo>
                  <a:cubicBezTo>
                    <a:pt x="2511361" y="352044"/>
                    <a:pt x="2511361" y="353378"/>
                    <a:pt x="2511075" y="355759"/>
                  </a:cubicBezTo>
                  <a:lnTo>
                    <a:pt x="2510980" y="356425"/>
                  </a:lnTo>
                  <a:cubicBezTo>
                    <a:pt x="2509075" y="356997"/>
                    <a:pt x="2507170" y="356997"/>
                    <a:pt x="2506789" y="356330"/>
                  </a:cubicBezTo>
                  <a:cubicBezTo>
                    <a:pt x="2506313" y="355663"/>
                    <a:pt x="2505550" y="351949"/>
                    <a:pt x="2504789" y="348139"/>
                  </a:cubicBezTo>
                  <a:lnTo>
                    <a:pt x="2511266" y="347853"/>
                  </a:lnTo>
                  <a:lnTo>
                    <a:pt x="2512408" y="347853"/>
                  </a:lnTo>
                  <a:cubicBezTo>
                    <a:pt x="2514218" y="344805"/>
                    <a:pt x="2510884" y="341186"/>
                    <a:pt x="2504884" y="339757"/>
                  </a:cubicBezTo>
                  <a:lnTo>
                    <a:pt x="2503169" y="346234"/>
                  </a:lnTo>
                  <a:cubicBezTo>
                    <a:pt x="2503074" y="346710"/>
                    <a:pt x="2500979" y="346996"/>
                    <a:pt x="2499836" y="346996"/>
                  </a:cubicBezTo>
                  <a:lnTo>
                    <a:pt x="2496121" y="347091"/>
                  </a:lnTo>
                  <a:cubicBezTo>
                    <a:pt x="2491739" y="347091"/>
                    <a:pt x="2488691" y="348520"/>
                    <a:pt x="2489167" y="350425"/>
                  </a:cubicBezTo>
                  <a:cubicBezTo>
                    <a:pt x="2489644" y="352330"/>
                    <a:pt x="2490787" y="356902"/>
                    <a:pt x="2490501" y="357092"/>
                  </a:cubicBezTo>
                  <a:cubicBezTo>
                    <a:pt x="2490215" y="357283"/>
                    <a:pt x="2486977" y="355473"/>
                    <a:pt x="2484024" y="352806"/>
                  </a:cubicBezTo>
                  <a:lnTo>
                    <a:pt x="2480976" y="350806"/>
                  </a:lnTo>
                  <a:lnTo>
                    <a:pt x="2479547" y="349853"/>
                  </a:lnTo>
                  <a:cubicBezTo>
                    <a:pt x="2477261" y="349567"/>
                    <a:pt x="2474975" y="349472"/>
                    <a:pt x="2474499" y="349758"/>
                  </a:cubicBezTo>
                  <a:cubicBezTo>
                    <a:pt x="2474023" y="350044"/>
                    <a:pt x="2473451" y="351758"/>
                    <a:pt x="2474308" y="352901"/>
                  </a:cubicBezTo>
                  <a:lnTo>
                    <a:pt x="2475452" y="353282"/>
                  </a:lnTo>
                  <a:lnTo>
                    <a:pt x="2476785" y="353758"/>
                  </a:lnTo>
                  <a:cubicBezTo>
                    <a:pt x="2479166" y="353568"/>
                    <a:pt x="2479547" y="354711"/>
                    <a:pt x="2477547" y="356235"/>
                  </a:cubicBezTo>
                  <a:cubicBezTo>
                    <a:pt x="2475547" y="357759"/>
                    <a:pt x="2468022" y="352806"/>
                    <a:pt x="2466784" y="354521"/>
                  </a:cubicBezTo>
                  <a:cubicBezTo>
                    <a:pt x="2465546" y="356235"/>
                    <a:pt x="2465069" y="361093"/>
                    <a:pt x="2462879" y="360997"/>
                  </a:cubicBezTo>
                  <a:cubicBezTo>
                    <a:pt x="2460592" y="360807"/>
                    <a:pt x="2450306" y="355663"/>
                    <a:pt x="2449258" y="355378"/>
                  </a:cubicBezTo>
                  <a:lnTo>
                    <a:pt x="2448782" y="355663"/>
                  </a:lnTo>
                  <a:cubicBezTo>
                    <a:pt x="2448305" y="355949"/>
                    <a:pt x="2447924" y="356997"/>
                    <a:pt x="2448115" y="357473"/>
                  </a:cubicBezTo>
                  <a:lnTo>
                    <a:pt x="2449353" y="360807"/>
                  </a:lnTo>
                  <a:cubicBezTo>
                    <a:pt x="2450591" y="364712"/>
                    <a:pt x="2449734" y="366617"/>
                    <a:pt x="2447353" y="364998"/>
                  </a:cubicBezTo>
                  <a:cubicBezTo>
                    <a:pt x="2445067" y="363379"/>
                    <a:pt x="2438114" y="364141"/>
                    <a:pt x="2439542" y="366998"/>
                  </a:cubicBezTo>
                  <a:lnTo>
                    <a:pt x="2434018" y="368141"/>
                  </a:lnTo>
                  <a:lnTo>
                    <a:pt x="2432589" y="368427"/>
                  </a:lnTo>
                  <a:cubicBezTo>
                    <a:pt x="2430875" y="369380"/>
                    <a:pt x="2429446" y="368237"/>
                    <a:pt x="2429255" y="365950"/>
                  </a:cubicBezTo>
                  <a:lnTo>
                    <a:pt x="2427922" y="364522"/>
                  </a:lnTo>
                  <a:lnTo>
                    <a:pt x="2427065" y="363569"/>
                  </a:lnTo>
                  <a:cubicBezTo>
                    <a:pt x="2424112" y="363664"/>
                    <a:pt x="2421445" y="364617"/>
                    <a:pt x="2421254" y="365760"/>
                  </a:cubicBezTo>
                  <a:cubicBezTo>
                    <a:pt x="2421064" y="366903"/>
                    <a:pt x="2419159" y="370522"/>
                    <a:pt x="2417921" y="368998"/>
                  </a:cubicBezTo>
                  <a:cubicBezTo>
                    <a:pt x="2416682" y="367474"/>
                    <a:pt x="2414111" y="362521"/>
                    <a:pt x="2411729" y="359855"/>
                  </a:cubicBezTo>
                  <a:lnTo>
                    <a:pt x="2409348" y="357664"/>
                  </a:lnTo>
                  <a:lnTo>
                    <a:pt x="2409158" y="357473"/>
                  </a:lnTo>
                  <a:cubicBezTo>
                    <a:pt x="2407253" y="358426"/>
                    <a:pt x="2406395" y="360140"/>
                    <a:pt x="2407348" y="361188"/>
                  </a:cubicBezTo>
                  <a:lnTo>
                    <a:pt x="2408491" y="361664"/>
                  </a:lnTo>
                  <a:cubicBezTo>
                    <a:pt x="2409539" y="362140"/>
                    <a:pt x="2411063" y="361664"/>
                    <a:pt x="2412206" y="361950"/>
                  </a:cubicBezTo>
                  <a:cubicBezTo>
                    <a:pt x="2412777" y="362045"/>
                    <a:pt x="2413444" y="363093"/>
                    <a:pt x="2413253" y="363569"/>
                  </a:cubicBezTo>
                  <a:lnTo>
                    <a:pt x="2412968" y="364426"/>
                  </a:lnTo>
                  <a:cubicBezTo>
                    <a:pt x="2412206" y="365188"/>
                    <a:pt x="2410015" y="366046"/>
                    <a:pt x="2408110" y="366331"/>
                  </a:cubicBezTo>
                  <a:cubicBezTo>
                    <a:pt x="2406205" y="366617"/>
                    <a:pt x="2400680" y="366046"/>
                    <a:pt x="2400109" y="364712"/>
                  </a:cubicBezTo>
                  <a:cubicBezTo>
                    <a:pt x="2399537" y="363379"/>
                    <a:pt x="2396870" y="361188"/>
                    <a:pt x="2395727" y="362998"/>
                  </a:cubicBezTo>
                  <a:cubicBezTo>
                    <a:pt x="2394584" y="364807"/>
                    <a:pt x="2391346" y="369189"/>
                    <a:pt x="2391060" y="366331"/>
                  </a:cubicBezTo>
                  <a:lnTo>
                    <a:pt x="2390012" y="365284"/>
                  </a:lnTo>
                  <a:lnTo>
                    <a:pt x="2388679" y="364046"/>
                  </a:lnTo>
                  <a:cubicBezTo>
                    <a:pt x="2386012" y="363760"/>
                    <a:pt x="2382011" y="363664"/>
                    <a:pt x="2379725" y="363855"/>
                  </a:cubicBezTo>
                  <a:lnTo>
                    <a:pt x="2377630" y="363950"/>
                  </a:lnTo>
                  <a:cubicBezTo>
                    <a:pt x="2374677" y="364046"/>
                    <a:pt x="2372867" y="364046"/>
                    <a:pt x="2371439" y="360712"/>
                  </a:cubicBezTo>
                  <a:lnTo>
                    <a:pt x="2370105" y="357568"/>
                  </a:lnTo>
                  <a:cubicBezTo>
                    <a:pt x="2364676" y="356425"/>
                    <a:pt x="2359723" y="355854"/>
                    <a:pt x="2359056" y="356140"/>
                  </a:cubicBezTo>
                  <a:cubicBezTo>
                    <a:pt x="2358389" y="356425"/>
                    <a:pt x="2357627" y="358045"/>
                    <a:pt x="2358675" y="358902"/>
                  </a:cubicBezTo>
                  <a:lnTo>
                    <a:pt x="2359628" y="359759"/>
                  </a:lnTo>
                  <a:lnTo>
                    <a:pt x="2361437" y="361283"/>
                  </a:lnTo>
                  <a:cubicBezTo>
                    <a:pt x="2363723" y="363283"/>
                    <a:pt x="2362961" y="364712"/>
                    <a:pt x="2359723" y="364522"/>
                  </a:cubicBezTo>
                  <a:cubicBezTo>
                    <a:pt x="2356484" y="364331"/>
                    <a:pt x="2352674" y="370237"/>
                    <a:pt x="2354008" y="369951"/>
                  </a:cubicBezTo>
                  <a:cubicBezTo>
                    <a:pt x="2355437" y="369570"/>
                    <a:pt x="2359628" y="370618"/>
                    <a:pt x="2357246" y="373666"/>
                  </a:cubicBezTo>
                  <a:cubicBezTo>
                    <a:pt x="2354960" y="376618"/>
                    <a:pt x="2351912" y="382905"/>
                    <a:pt x="2349626" y="381000"/>
                  </a:cubicBezTo>
                  <a:lnTo>
                    <a:pt x="2346674" y="380047"/>
                  </a:lnTo>
                  <a:lnTo>
                    <a:pt x="2344102" y="379286"/>
                  </a:lnTo>
                  <a:cubicBezTo>
                    <a:pt x="2340863" y="377666"/>
                    <a:pt x="2338673" y="377666"/>
                    <a:pt x="2339244" y="379286"/>
                  </a:cubicBezTo>
                  <a:cubicBezTo>
                    <a:pt x="2339720" y="380905"/>
                    <a:pt x="2338482" y="383953"/>
                    <a:pt x="2335434" y="382714"/>
                  </a:cubicBezTo>
                  <a:cubicBezTo>
                    <a:pt x="2332386" y="381476"/>
                    <a:pt x="2324195" y="379762"/>
                    <a:pt x="2324576" y="381762"/>
                  </a:cubicBezTo>
                  <a:cubicBezTo>
                    <a:pt x="2324957" y="383762"/>
                    <a:pt x="2323623" y="388239"/>
                    <a:pt x="2320956" y="387096"/>
                  </a:cubicBezTo>
                  <a:cubicBezTo>
                    <a:pt x="2318289" y="385953"/>
                    <a:pt x="2307621" y="383000"/>
                    <a:pt x="2304002" y="381000"/>
                  </a:cubicBezTo>
                  <a:lnTo>
                    <a:pt x="2301239" y="378619"/>
                  </a:lnTo>
                  <a:lnTo>
                    <a:pt x="2299239" y="376904"/>
                  </a:lnTo>
                  <a:cubicBezTo>
                    <a:pt x="2296667" y="376618"/>
                    <a:pt x="2294667" y="376142"/>
                    <a:pt x="2294762" y="375666"/>
                  </a:cubicBezTo>
                  <a:cubicBezTo>
                    <a:pt x="2294858" y="375285"/>
                    <a:pt x="2294286" y="373094"/>
                    <a:pt x="2292857" y="371094"/>
                  </a:cubicBezTo>
                  <a:lnTo>
                    <a:pt x="2295810" y="370427"/>
                  </a:lnTo>
                  <a:cubicBezTo>
                    <a:pt x="2297620" y="370046"/>
                    <a:pt x="2300096" y="371665"/>
                    <a:pt x="2302287" y="372237"/>
                  </a:cubicBezTo>
                  <a:lnTo>
                    <a:pt x="2303049" y="372428"/>
                  </a:lnTo>
                  <a:cubicBezTo>
                    <a:pt x="2308288" y="373094"/>
                    <a:pt x="2311907" y="374332"/>
                    <a:pt x="2311145" y="375095"/>
                  </a:cubicBezTo>
                  <a:cubicBezTo>
                    <a:pt x="2310383" y="375856"/>
                    <a:pt x="2304954" y="372904"/>
                    <a:pt x="2303430" y="373761"/>
                  </a:cubicBezTo>
                  <a:lnTo>
                    <a:pt x="2303240" y="374713"/>
                  </a:lnTo>
                  <a:lnTo>
                    <a:pt x="2303049" y="375571"/>
                  </a:lnTo>
                  <a:cubicBezTo>
                    <a:pt x="2304192" y="376618"/>
                    <a:pt x="2309526" y="377666"/>
                    <a:pt x="2314860" y="377857"/>
                  </a:cubicBezTo>
                  <a:lnTo>
                    <a:pt x="2319718" y="377762"/>
                  </a:lnTo>
                  <a:lnTo>
                    <a:pt x="2319908" y="377762"/>
                  </a:lnTo>
                  <a:cubicBezTo>
                    <a:pt x="2315813" y="375475"/>
                    <a:pt x="2309240" y="372237"/>
                    <a:pt x="2305145" y="370522"/>
                  </a:cubicBezTo>
                  <a:lnTo>
                    <a:pt x="2304764" y="370141"/>
                  </a:lnTo>
                  <a:cubicBezTo>
                    <a:pt x="2302478" y="367951"/>
                    <a:pt x="2300382" y="365284"/>
                    <a:pt x="2297429" y="364046"/>
                  </a:cubicBezTo>
                  <a:cubicBezTo>
                    <a:pt x="2296286" y="363569"/>
                    <a:pt x="2293048" y="366522"/>
                    <a:pt x="2290762" y="367855"/>
                  </a:cubicBezTo>
                  <a:lnTo>
                    <a:pt x="2289428" y="368617"/>
                  </a:lnTo>
                  <a:lnTo>
                    <a:pt x="2286186" y="369288"/>
                  </a:lnTo>
                  <a:lnTo>
                    <a:pt x="2286190" y="369284"/>
                  </a:lnTo>
                  <a:cubicBezTo>
                    <a:pt x="2286476" y="367951"/>
                    <a:pt x="2285047" y="366427"/>
                    <a:pt x="2283047" y="365760"/>
                  </a:cubicBezTo>
                  <a:lnTo>
                    <a:pt x="2282475" y="366236"/>
                  </a:lnTo>
                  <a:lnTo>
                    <a:pt x="2280570" y="367760"/>
                  </a:lnTo>
                  <a:lnTo>
                    <a:pt x="2273161" y="371980"/>
                  </a:lnTo>
                  <a:lnTo>
                    <a:pt x="2269616" y="372713"/>
                  </a:lnTo>
                  <a:cubicBezTo>
                    <a:pt x="2267140" y="373571"/>
                    <a:pt x="2265997" y="375285"/>
                    <a:pt x="2266568" y="376618"/>
                  </a:cubicBezTo>
                  <a:cubicBezTo>
                    <a:pt x="2267140" y="377952"/>
                    <a:pt x="2271998" y="377762"/>
                    <a:pt x="2273426" y="376999"/>
                  </a:cubicBezTo>
                  <a:lnTo>
                    <a:pt x="2281875" y="372369"/>
                  </a:lnTo>
                  <a:lnTo>
                    <a:pt x="2286095" y="372523"/>
                  </a:lnTo>
                  <a:lnTo>
                    <a:pt x="2285809" y="373856"/>
                  </a:lnTo>
                  <a:lnTo>
                    <a:pt x="2285618" y="374618"/>
                  </a:lnTo>
                  <a:cubicBezTo>
                    <a:pt x="2285333" y="375380"/>
                    <a:pt x="2286476" y="376142"/>
                    <a:pt x="2288000" y="376238"/>
                  </a:cubicBezTo>
                  <a:lnTo>
                    <a:pt x="2288476" y="375666"/>
                  </a:lnTo>
                  <a:lnTo>
                    <a:pt x="2289428" y="374713"/>
                  </a:lnTo>
                  <a:cubicBezTo>
                    <a:pt x="2290000" y="372808"/>
                    <a:pt x="2290857" y="372523"/>
                    <a:pt x="2291333" y="373856"/>
                  </a:cubicBezTo>
                  <a:lnTo>
                    <a:pt x="2291905" y="374523"/>
                  </a:lnTo>
                  <a:lnTo>
                    <a:pt x="2292476" y="375190"/>
                  </a:lnTo>
                  <a:cubicBezTo>
                    <a:pt x="2293524" y="375761"/>
                    <a:pt x="2294381" y="376809"/>
                    <a:pt x="2294477" y="377666"/>
                  </a:cubicBezTo>
                  <a:cubicBezTo>
                    <a:pt x="2294477" y="378523"/>
                    <a:pt x="2292191" y="380429"/>
                    <a:pt x="2290476" y="381381"/>
                  </a:cubicBezTo>
                  <a:cubicBezTo>
                    <a:pt x="2288762" y="382238"/>
                    <a:pt x="2283904" y="382810"/>
                    <a:pt x="2283713" y="380714"/>
                  </a:cubicBezTo>
                  <a:lnTo>
                    <a:pt x="2281523" y="379190"/>
                  </a:lnTo>
                  <a:lnTo>
                    <a:pt x="2278570" y="377190"/>
                  </a:lnTo>
                  <a:cubicBezTo>
                    <a:pt x="2276760" y="378714"/>
                    <a:pt x="2273807" y="380333"/>
                    <a:pt x="2272093" y="380714"/>
                  </a:cubicBezTo>
                  <a:cubicBezTo>
                    <a:pt x="2270378" y="381095"/>
                    <a:pt x="2264759" y="381571"/>
                    <a:pt x="2263139" y="380333"/>
                  </a:cubicBezTo>
                  <a:lnTo>
                    <a:pt x="2262854" y="380524"/>
                  </a:lnTo>
                  <a:lnTo>
                    <a:pt x="2260187" y="382143"/>
                  </a:lnTo>
                  <a:cubicBezTo>
                    <a:pt x="2257329" y="384334"/>
                    <a:pt x="2255900" y="387287"/>
                    <a:pt x="2257139" y="388620"/>
                  </a:cubicBezTo>
                  <a:cubicBezTo>
                    <a:pt x="2258377" y="389954"/>
                    <a:pt x="2259044" y="394716"/>
                    <a:pt x="2255996" y="396335"/>
                  </a:cubicBezTo>
                  <a:cubicBezTo>
                    <a:pt x="2252948" y="397955"/>
                    <a:pt x="2243613" y="394716"/>
                    <a:pt x="2243327" y="396049"/>
                  </a:cubicBezTo>
                  <a:cubicBezTo>
                    <a:pt x="2243137" y="397383"/>
                    <a:pt x="2243994" y="401193"/>
                    <a:pt x="2245899" y="401193"/>
                  </a:cubicBezTo>
                  <a:cubicBezTo>
                    <a:pt x="2247804" y="401193"/>
                    <a:pt x="2252852" y="401669"/>
                    <a:pt x="2252567" y="402241"/>
                  </a:cubicBezTo>
                  <a:cubicBezTo>
                    <a:pt x="2252376" y="402812"/>
                    <a:pt x="2247328" y="404050"/>
                    <a:pt x="2241803" y="404813"/>
                  </a:cubicBezTo>
                  <a:lnTo>
                    <a:pt x="2240089" y="397288"/>
                  </a:lnTo>
                  <a:lnTo>
                    <a:pt x="2239708" y="395764"/>
                  </a:lnTo>
                  <a:lnTo>
                    <a:pt x="2235315" y="389921"/>
                  </a:lnTo>
                  <a:lnTo>
                    <a:pt x="2235440" y="388497"/>
                  </a:lnTo>
                  <a:lnTo>
                    <a:pt x="2240756" y="391382"/>
                  </a:lnTo>
                  <a:cubicBezTo>
                    <a:pt x="2242470" y="390715"/>
                    <a:pt x="2247518" y="388525"/>
                    <a:pt x="2248280" y="388334"/>
                  </a:cubicBezTo>
                  <a:cubicBezTo>
                    <a:pt x="2248947" y="388144"/>
                    <a:pt x="2250185" y="386048"/>
                    <a:pt x="2249328" y="384238"/>
                  </a:cubicBezTo>
                  <a:cubicBezTo>
                    <a:pt x="2248471" y="382429"/>
                    <a:pt x="2243423" y="378238"/>
                    <a:pt x="2240089" y="379190"/>
                  </a:cubicBezTo>
                  <a:cubicBezTo>
                    <a:pt x="2238422" y="379667"/>
                    <a:pt x="2236732" y="382715"/>
                    <a:pt x="2235624" y="386394"/>
                  </a:cubicBezTo>
                  <a:lnTo>
                    <a:pt x="2235440" y="388497"/>
                  </a:lnTo>
                  <a:lnTo>
                    <a:pt x="2234088" y="387763"/>
                  </a:lnTo>
                  <a:lnTo>
                    <a:pt x="2232088" y="385381"/>
                  </a:lnTo>
                  <a:lnTo>
                    <a:pt x="2230469" y="383476"/>
                  </a:lnTo>
                  <a:lnTo>
                    <a:pt x="2235315" y="389921"/>
                  </a:lnTo>
                  <a:lnTo>
                    <a:pt x="2234660" y="397383"/>
                  </a:lnTo>
                  <a:lnTo>
                    <a:pt x="2232469" y="393192"/>
                  </a:lnTo>
                  <a:cubicBezTo>
                    <a:pt x="2231707" y="391668"/>
                    <a:pt x="2230469" y="390239"/>
                    <a:pt x="2229040" y="389096"/>
                  </a:cubicBezTo>
                  <a:lnTo>
                    <a:pt x="2224182" y="385000"/>
                  </a:lnTo>
                  <a:cubicBezTo>
                    <a:pt x="2221039" y="388144"/>
                    <a:pt x="2218277" y="390906"/>
                    <a:pt x="2218086" y="391096"/>
                  </a:cubicBezTo>
                  <a:cubicBezTo>
                    <a:pt x="2217896" y="391382"/>
                    <a:pt x="2219324" y="392906"/>
                    <a:pt x="2221610" y="393954"/>
                  </a:cubicBezTo>
                  <a:cubicBezTo>
                    <a:pt x="2223896" y="395097"/>
                    <a:pt x="2228659" y="398812"/>
                    <a:pt x="2227230" y="399859"/>
                  </a:cubicBezTo>
                  <a:cubicBezTo>
                    <a:pt x="2225801" y="400907"/>
                    <a:pt x="2215133" y="397859"/>
                    <a:pt x="2211228" y="398907"/>
                  </a:cubicBezTo>
                  <a:cubicBezTo>
                    <a:pt x="2207323" y="399955"/>
                    <a:pt x="2196179" y="401574"/>
                    <a:pt x="2195131" y="399383"/>
                  </a:cubicBezTo>
                  <a:cubicBezTo>
                    <a:pt x="2194083" y="397192"/>
                    <a:pt x="2200655" y="393573"/>
                    <a:pt x="2200370" y="392621"/>
                  </a:cubicBezTo>
                  <a:cubicBezTo>
                    <a:pt x="2200084" y="391668"/>
                    <a:pt x="2198274" y="388144"/>
                    <a:pt x="2197417" y="388811"/>
                  </a:cubicBezTo>
                  <a:cubicBezTo>
                    <a:pt x="2196560" y="389572"/>
                    <a:pt x="2191416" y="393192"/>
                    <a:pt x="2187320" y="396240"/>
                  </a:cubicBezTo>
                  <a:lnTo>
                    <a:pt x="2187035" y="399479"/>
                  </a:lnTo>
                  <a:lnTo>
                    <a:pt x="2186558" y="404146"/>
                  </a:lnTo>
                  <a:cubicBezTo>
                    <a:pt x="2182844" y="407003"/>
                    <a:pt x="2177033" y="408622"/>
                    <a:pt x="2173700" y="407670"/>
                  </a:cubicBezTo>
                  <a:cubicBezTo>
                    <a:pt x="2170366" y="406717"/>
                    <a:pt x="2161317" y="407575"/>
                    <a:pt x="2158936" y="406337"/>
                  </a:cubicBezTo>
                  <a:cubicBezTo>
                    <a:pt x="2156555" y="405003"/>
                    <a:pt x="2149792" y="409004"/>
                    <a:pt x="2147696" y="408432"/>
                  </a:cubicBezTo>
                  <a:cubicBezTo>
                    <a:pt x="2145601" y="407861"/>
                    <a:pt x="2142934" y="405955"/>
                    <a:pt x="2142267" y="409099"/>
                  </a:cubicBezTo>
                  <a:cubicBezTo>
                    <a:pt x="2141600" y="412242"/>
                    <a:pt x="2145696" y="419957"/>
                    <a:pt x="2144648" y="419671"/>
                  </a:cubicBezTo>
                  <a:cubicBezTo>
                    <a:pt x="2143505" y="419386"/>
                    <a:pt x="2139029" y="420243"/>
                    <a:pt x="2136838" y="422338"/>
                  </a:cubicBezTo>
                  <a:lnTo>
                    <a:pt x="2135600" y="424720"/>
                  </a:lnTo>
                  <a:lnTo>
                    <a:pt x="2134838" y="426148"/>
                  </a:lnTo>
                  <a:cubicBezTo>
                    <a:pt x="2135504" y="428339"/>
                    <a:pt x="2134742" y="430244"/>
                    <a:pt x="2133314" y="430244"/>
                  </a:cubicBezTo>
                  <a:cubicBezTo>
                    <a:pt x="2131790" y="430244"/>
                    <a:pt x="2127313" y="429958"/>
                    <a:pt x="2127408" y="429578"/>
                  </a:cubicBezTo>
                  <a:cubicBezTo>
                    <a:pt x="2127503" y="429196"/>
                    <a:pt x="2129218" y="427863"/>
                    <a:pt x="2130647" y="426911"/>
                  </a:cubicBezTo>
                  <a:cubicBezTo>
                    <a:pt x="2132075" y="425958"/>
                    <a:pt x="2130075" y="422720"/>
                    <a:pt x="2128361" y="422243"/>
                  </a:cubicBezTo>
                  <a:lnTo>
                    <a:pt x="2128170" y="422434"/>
                  </a:lnTo>
                  <a:lnTo>
                    <a:pt x="2126646" y="424720"/>
                  </a:lnTo>
                  <a:cubicBezTo>
                    <a:pt x="2123693" y="425767"/>
                    <a:pt x="2119979" y="426148"/>
                    <a:pt x="2118455" y="425482"/>
                  </a:cubicBezTo>
                  <a:cubicBezTo>
                    <a:pt x="2116835" y="424815"/>
                    <a:pt x="2112644" y="422624"/>
                    <a:pt x="2112168" y="422529"/>
                  </a:cubicBezTo>
                  <a:cubicBezTo>
                    <a:pt x="2111692" y="422434"/>
                    <a:pt x="2109882" y="423863"/>
                    <a:pt x="2109215" y="425672"/>
                  </a:cubicBezTo>
                  <a:cubicBezTo>
                    <a:pt x="2108548" y="427482"/>
                    <a:pt x="2102548" y="427291"/>
                    <a:pt x="2102834" y="425577"/>
                  </a:cubicBezTo>
                  <a:cubicBezTo>
                    <a:pt x="2103119" y="423958"/>
                    <a:pt x="2101881" y="419195"/>
                    <a:pt x="2099881" y="418909"/>
                  </a:cubicBezTo>
                  <a:cubicBezTo>
                    <a:pt x="2097785" y="418529"/>
                    <a:pt x="2088927" y="424053"/>
                    <a:pt x="2090356" y="424243"/>
                  </a:cubicBezTo>
                  <a:cubicBezTo>
                    <a:pt x="2091785" y="424434"/>
                    <a:pt x="2093690" y="427196"/>
                    <a:pt x="2088356" y="429482"/>
                  </a:cubicBezTo>
                  <a:lnTo>
                    <a:pt x="2089213" y="432245"/>
                  </a:lnTo>
                  <a:cubicBezTo>
                    <a:pt x="2089975" y="434530"/>
                    <a:pt x="2089784" y="435864"/>
                    <a:pt x="2087689" y="434721"/>
                  </a:cubicBezTo>
                  <a:lnTo>
                    <a:pt x="2083403" y="432530"/>
                  </a:lnTo>
                  <a:cubicBezTo>
                    <a:pt x="2078354" y="431387"/>
                    <a:pt x="2072925" y="429482"/>
                    <a:pt x="2071306" y="428244"/>
                  </a:cubicBezTo>
                  <a:lnTo>
                    <a:pt x="2070068" y="426911"/>
                  </a:lnTo>
                  <a:cubicBezTo>
                    <a:pt x="2069782" y="426530"/>
                    <a:pt x="2070068" y="425482"/>
                    <a:pt x="2070544" y="425101"/>
                  </a:cubicBezTo>
                  <a:lnTo>
                    <a:pt x="2071020" y="424720"/>
                  </a:lnTo>
                  <a:cubicBezTo>
                    <a:pt x="2071973" y="424624"/>
                    <a:pt x="2074068" y="424910"/>
                    <a:pt x="2075687" y="425387"/>
                  </a:cubicBezTo>
                  <a:cubicBezTo>
                    <a:pt x="2077307" y="425863"/>
                    <a:pt x="2080640" y="425863"/>
                    <a:pt x="2079307" y="424148"/>
                  </a:cubicBezTo>
                  <a:cubicBezTo>
                    <a:pt x="2077878" y="422434"/>
                    <a:pt x="2081307" y="418338"/>
                    <a:pt x="2079593" y="418338"/>
                  </a:cubicBezTo>
                  <a:cubicBezTo>
                    <a:pt x="2077878" y="418338"/>
                    <a:pt x="2073401" y="417386"/>
                    <a:pt x="2076259" y="416147"/>
                  </a:cubicBezTo>
                  <a:cubicBezTo>
                    <a:pt x="2079116" y="415004"/>
                    <a:pt x="2075021" y="409861"/>
                    <a:pt x="2073973" y="410528"/>
                  </a:cubicBezTo>
                  <a:cubicBezTo>
                    <a:pt x="2072925" y="411194"/>
                    <a:pt x="2069401" y="413290"/>
                    <a:pt x="2068448" y="413861"/>
                  </a:cubicBezTo>
                  <a:cubicBezTo>
                    <a:pt x="2067496" y="414433"/>
                    <a:pt x="2063114" y="411575"/>
                    <a:pt x="2062448" y="414147"/>
                  </a:cubicBezTo>
                  <a:lnTo>
                    <a:pt x="2061114" y="415862"/>
                  </a:lnTo>
                  <a:lnTo>
                    <a:pt x="2057685" y="420529"/>
                  </a:lnTo>
                  <a:cubicBezTo>
                    <a:pt x="2060733" y="420433"/>
                    <a:pt x="2062448" y="420719"/>
                    <a:pt x="2061495" y="421196"/>
                  </a:cubicBezTo>
                  <a:cubicBezTo>
                    <a:pt x="2060543" y="421672"/>
                    <a:pt x="2057590" y="424434"/>
                    <a:pt x="2057971" y="425577"/>
                  </a:cubicBezTo>
                  <a:cubicBezTo>
                    <a:pt x="2058447" y="426720"/>
                    <a:pt x="2063400" y="427577"/>
                    <a:pt x="2064353" y="427672"/>
                  </a:cubicBezTo>
                  <a:lnTo>
                    <a:pt x="2064734" y="428149"/>
                  </a:lnTo>
                  <a:lnTo>
                    <a:pt x="2065019" y="428530"/>
                  </a:lnTo>
                  <a:cubicBezTo>
                    <a:pt x="2064638" y="429768"/>
                    <a:pt x="2060543" y="430816"/>
                    <a:pt x="2056066" y="430816"/>
                  </a:cubicBezTo>
                  <a:lnTo>
                    <a:pt x="2051875" y="430816"/>
                  </a:lnTo>
                  <a:lnTo>
                    <a:pt x="2051018" y="430816"/>
                  </a:lnTo>
                  <a:cubicBezTo>
                    <a:pt x="2050065" y="430816"/>
                    <a:pt x="2046922" y="430244"/>
                    <a:pt x="2044064" y="429578"/>
                  </a:cubicBezTo>
                  <a:lnTo>
                    <a:pt x="2045493" y="426339"/>
                  </a:lnTo>
                  <a:lnTo>
                    <a:pt x="2045779" y="425577"/>
                  </a:lnTo>
                  <a:cubicBezTo>
                    <a:pt x="2043874" y="424053"/>
                    <a:pt x="2040921" y="422720"/>
                    <a:pt x="2039207" y="422529"/>
                  </a:cubicBezTo>
                  <a:cubicBezTo>
                    <a:pt x="2037587" y="422338"/>
                    <a:pt x="2031777" y="423863"/>
                    <a:pt x="2028634" y="424529"/>
                  </a:cubicBezTo>
                  <a:lnTo>
                    <a:pt x="2025872" y="424434"/>
                  </a:lnTo>
                  <a:cubicBezTo>
                    <a:pt x="2023014" y="424339"/>
                    <a:pt x="2020919" y="425005"/>
                    <a:pt x="2019299" y="426815"/>
                  </a:cubicBezTo>
                  <a:lnTo>
                    <a:pt x="2018252" y="428054"/>
                  </a:lnTo>
                  <a:cubicBezTo>
                    <a:pt x="2017299" y="429482"/>
                    <a:pt x="2014156" y="432149"/>
                    <a:pt x="2011394" y="434054"/>
                  </a:cubicBezTo>
                  <a:cubicBezTo>
                    <a:pt x="2008536" y="435959"/>
                    <a:pt x="1999011" y="437007"/>
                    <a:pt x="1998821" y="436912"/>
                  </a:cubicBezTo>
                  <a:cubicBezTo>
                    <a:pt x="1998630" y="436816"/>
                    <a:pt x="1999202" y="435197"/>
                    <a:pt x="2001297" y="434054"/>
                  </a:cubicBezTo>
                  <a:lnTo>
                    <a:pt x="2002916" y="432911"/>
                  </a:lnTo>
                  <a:cubicBezTo>
                    <a:pt x="2003964" y="432149"/>
                    <a:pt x="2005488" y="430816"/>
                    <a:pt x="2005202" y="430149"/>
                  </a:cubicBezTo>
                  <a:lnTo>
                    <a:pt x="2004059" y="427672"/>
                  </a:lnTo>
                  <a:cubicBezTo>
                    <a:pt x="2002916" y="429196"/>
                    <a:pt x="1998440" y="429673"/>
                    <a:pt x="1994248" y="428815"/>
                  </a:cubicBezTo>
                  <a:lnTo>
                    <a:pt x="1994820" y="434054"/>
                  </a:lnTo>
                  <a:lnTo>
                    <a:pt x="1994820" y="434149"/>
                  </a:lnTo>
                  <a:cubicBezTo>
                    <a:pt x="1992534" y="434435"/>
                    <a:pt x="1989486" y="434340"/>
                    <a:pt x="1988153" y="433959"/>
                  </a:cubicBezTo>
                  <a:cubicBezTo>
                    <a:pt x="1986819" y="433578"/>
                    <a:pt x="1984343" y="434626"/>
                    <a:pt x="1986629" y="435483"/>
                  </a:cubicBezTo>
                  <a:lnTo>
                    <a:pt x="1987105" y="436721"/>
                  </a:lnTo>
                  <a:cubicBezTo>
                    <a:pt x="1987772" y="438531"/>
                    <a:pt x="1987867" y="441103"/>
                    <a:pt x="1986819" y="442722"/>
                  </a:cubicBezTo>
                  <a:lnTo>
                    <a:pt x="1983009" y="448151"/>
                  </a:lnTo>
                  <a:cubicBezTo>
                    <a:pt x="1976818" y="445103"/>
                    <a:pt x="1971865" y="444913"/>
                    <a:pt x="1972055" y="447675"/>
                  </a:cubicBezTo>
                  <a:lnTo>
                    <a:pt x="1972817" y="449389"/>
                  </a:lnTo>
                  <a:lnTo>
                    <a:pt x="1973294" y="450532"/>
                  </a:lnTo>
                  <a:cubicBezTo>
                    <a:pt x="1972817" y="451295"/>
                    <a:pt x="1971389" y="451675"/>
                    <a:pt x="1970150" y="451295"/>
                  </a:cubicBezTo>
                  <a:lnTo>
                    <a:pt x="1969388" y="450628"/>
                  </a:lnTo>
                  <a:cubicBezTo>
                    <a:pt x="1968912" y="450247"/>
                    <a:pt x="1969484" y="449294"/>
                    <a:pt x="1969293" y="448628"/>
                  </a:cubicBezTo>
                  <a:lnTo>
                    <a:pt x="1968245" y="445008"/>
                  </a:lnTo>
                  <a:cubicBezTo>
                    <a:pt x="1964911" y="446722"/>
                    <a:pt x="1962054" y="446437"/>
                    <a:pt x="1961864" y="444437"/>
                  </a:cubicBezTo>
                  <a:cubicBezTo>
                    <a:pt x="1961673" y="442436"/>
                    <a:pt x="1958720" y="439103"/>
                    <a:pt x="1955577" y="441198"/>
                  </a:cubicBezTo>
                  <a:lnTo>
                    <a:pt x="1954815" y="443198"/>
                  </a:lnTo>
                  <a:cubicBezTo>
                    <a:pt x="1953196" y="447675"/>
                    <a:pt x="1953005" y="448628"/>
                    <a:pt x="1949481" y="447294"/>
                  </a:cubicBezTo>
                  <a:lnTo>
                    <a:pt x="1947386" y="446532"/>
                  </a:lnTo>
                  <a:cubicBezTo>
                    <a:pt x="1945290" y="445294"/>
                    <a:pt x="1943671" y="443674"/>
                    <a:pt x="1943671" y="442913"/>
                  </a:cubicBezTo>
                  <a:lnTo>
                    <a:pt x="1944052" y="442341"/>
                  </a:lnTo>
                  <a:lnTo>
                    <a:pt x="1944147" y="442150"/>
                  </a:lnTo>
                  <a:cubicBezTo>
                    <a:pt x="1945004" y="442246"/>
                    <a:pt x="1946909" y="442436"/>
                    <a:pt x="1948338" y="442722"/>
                  </a:cubicBezTo>
                  <a:cubicBezTo>
                    <a:pt x="1949767" y="443008"/>
                    <a:pt x="1950624" y="438150"/>
                    <a:pt x="1951577" y="436912"/>
                  </a:cubicBezTo>
                  <a:lnTo>
                    <a:pt x="1951196" y="436436"/>
                  </a:lnTo>
                  <a:cubicBezTo>
                    <a:pt x="1950053" y="435102"/>
                    <a:pt x="1948338" y="434054"/>
                    <a:pt x="1946528" y="433292"/>
                  </a:cubicBezTo>
                  <a:cubicBezTo>
                    <a:pt x="1946147" y="433102"/>
                    <a:pt x="1944623" y="434721"/>
                    <a:pt x="1943671" y="435483"/>
                  </a:cubicBezTo>
                  <a:lnTo>
                    <a:pt x="1941956" y="436816"/>
                  </a:lnTo>
                  <a:cubicBezTo>
                    <a:pt x="1940051" y="438245"/>
                    <a:pt x="1939004" y="437769"/>
                    <a:pt x="1939575" y="435769"/>
                  </a:cubicBezTo>
                  <a:cubicBezTo>
                    <a:pt x="1940147" y="433768"/>
                    <a:pt x="1934717" y="429863"/>
                    <a:pt x="1933384" y="429673"/>
                  </a:cubicBezTo>
                  <a:cubicBezTo>
                    <a:pt x="1932050" y="429482"/>
                    <a:pt x="1927764" y="429958"/>
                    <a:pt x="1929383" y="431387"/>
                  </a:cubicBezTo>
                  <a:cubicBezTo>
                    <a:pt x="1931003" y="432721"/>
                    <a:pt x="1926621" y="436150"/>
                    <a:pt x="1924144" y="436626"/>
                  </a:cubicBezTo>
                  <a:lnTo>
                    <a:pt x="1921954" y="437388"/>
                  </a:lnTo>
                  <a:cubicBezTo>
                    <a:pt x="1921192" y="437674"/>
                    <a:pt x="1920525" y="439103"/>
                    <a:pt x="1920620" y="439864"/>
                  </a:cubicBezTo>
                  <a:lnTo>
                    <a:pt x="1920715" y="440531"/>
                  </a:lnTo>
                  <a:cubicBezTo>
                    <a:pt x="1921954" y="441007"/>
                    <a:pt x="1925288" y="441007"/>
                    <a:pt x="1928050" y="440531"/>
                  </a:cubicBezTo>
                  <a:cubicBezTo>
                    <a:pt x="1930907" y="440055"/>
                    <a:pt x="1936908" y="440722"/>
                    <a:pt x="1935098" y="442436"/>
                  </a:cubicBezTo>
                  <a:lnTo>
                    <a:pt x="1934051" y="444151"/>
                  </a:lnTo>
                  <a:lnTo>
                    <a:pt x="1932146" y="447294"/>
                  </a:lnTo>
                  <a:cubicBezTo>
                    <a:pt x="1930145" y="445580"/>
                    <a:pt x="1925954" y="445675"/>
                    <a:pt x="1923002" y="447389"/>
                  </a:cubicBezTo>
                  <a:lnTo>
                    <a:pt x="1921287" y="450056"/>
                  </a:lnTo>
                  <a:lnTo>
                    <a:pt x="1920620" y="451009"/>
                  </a:lnTo>
                  <a:cubicBezTo>
                    <a:pt x="1918144" y="451295"/>
                    <a:pt x="1916144" y="451009"/>
                    <a:pt x="1916144" y="450342"/>
                  </a:cubicBezTo>
                  <a:cubicBezTo>
                    <a:pt x="1916144" y="449675"/>
                    <a:pt x="1916715" y="446818"/>
                    <a:pt x="1917096" y="445389"/>
                  </a:cubicBezTo>
                  <a:cubicBezTo>
                    <a:pt x="1917477" y="443960"/>
                    <a:pt x="1914905" y="440055"/>
                    <a:pt x="1910619" y="439579"/>
                  </a:cubicBezTo>
                  <a:lnTo>
                    <a:pt x="1908143" y="442150"/>
                  </a:lnTo>
                  <a:cubicBezTo>
                    <a:pt x="1907476" y="442817"/>
                    <a:pt x="1907857" y="444246"/>
                    <a:pt x="1907095" y="444913"/>
                  </a:cubicBezTo>
                  <a:lnTo>
                    <a:pt x="1905666" y="446056"/>
                  </a:lnTo>
                  <a:cubicBezTo>
                    <a:pt x="1903761" y="446818"/>
                    <a:pt x="1900618" y="446437"/>
                    <a:pt x="1898618" y="445103"/>
                  </a:cubicBezTo>
                  <a:lnTo>
                    <a:pt x="1897475" y="443484"/>
                  </a:lnTo>
                  <a:lnTo>
                    <a:pt x="1896808" y="442531"/>
                  </a:lnTo>
                  <a:cubicBezTo>
                    <a:pt x="1897094" y="439864"/>
                    <a:pt x="1896332" y="438912"/>
                    <a:pt x="1894998" y="440341"/>
                  </a:cubicBezTo>
                  <a:cubicBezTo>
                    <a:pt x="1893665" y="441770"/>
                    <a:pt x="1892617" y="446437"/>
                    <a:pt x="1894998" y="447961"/>
                  </a:cubicBezTo>
                  <a:cubicBezTo>
                    <a:pt x="1897379" y="449485"/>
                    <a:pt x="1904618" y="453199"/>
                    <a:pt x="1904904" y="452438"/>
                  </a:cubicBezTo>
                  <a:cubicBezTo>
                    <a:pt x="1905190" y="451675"/>
                    <a:pt x="1907000" y="451866"/>
                    <a:pt x="1908047" y="454628"/>
                  </a:cubicBezTo>
                  <a:cubicBezTo>
                    <a:pt x="1909095" y="457390"/>
                    <a:pt x="1902999" y="459010"/>
                    <a:pt x="1903380" y="458629"/>
                  </a:cubicBezTo>
                  <a:cubicBezTo>
                    <a:pt x="1903761" y="458248"/>
                    <a:pt x="1902618" y="456343"/>
                    <a:pt x="1899665" y="455295"/>
                  </a:cubicBezTo>
                  <a:cubicBezTo>
                    <a:pt x="1896713" y="454247"/>
                    <a:pt x="1886807" y="446341"/>
                    <a:pt x="1885187" y="444532"/>
                  </a:cubicBezTo>
                  <a:cubicBezTo>
                    <a:pt x="1883568" y="442817"/>
                    <a:pt x="1876901" y="444913"/>
                    <a:pt x="1877853" y="445198"/>
                  </a:cubicBezTo>
                  <a:cubicBezTo>
                    <a:pt x="1878806" y="445389"/>
                    <a:pt x="1880996" y="447484"/>
                    <a:pt x="1879472" y="448913"/>
                  </a:cubicBezTo>
                  <a:lnTo>
                    <a:pt x="1878044" y="449675"/>
                  </a:lnTo>
                  <a:cubicBezTo>
                    <a:pt x="1877282" y="450056"/>
                    <a:pt x="1874424" y="446722"/>
                    <a:pt x="1873853" y="444817"/>
                  </a:cubicBezTo>
                  <a:cubicBezTo>
                    <a:pt x="1873662" y="444246"/>
                    <a:pt x="1872710" y="443865"/>
                    <a:pt x="1872614" y="443293"/>
                  </a:cubicBezTo>
                  <a:cubicBezTo>
                    <a:pt x="1871471" y="439103"/>
                    <a:pt x="1867280" y="445103"/>
                    <a:pt x="1866614" y="442246"/>
                  </a:cubicBezTo>
                  <a:cubicBezTo>
                    <a:pt x="1866232" y="440626"/>
                    <a:pt x="1868233" y="438721"/>
                    <a:pt x="1868900" y="436816"/>
                  </a:cubicBezTo>
                  <a:cubicBezTo>
                    <a:pt x="1869090" y="436436"/>
                    <a:pt x="1868328" y="435483"/>
                    <a:pt x="1867661" y="435197"/>
                  </a:cubicBezTo>
                  <a:cubicBezTo>
                    <a:pt x="1866994" y="434912"/>
                    <a:pt x="1865375" y="434912"/>
                    <a:pt x="1865280" y="435102"/>
                  </a:cubicBezTo>
                  <a:cubicBezTo>
                    <a:pt x="1864232" y="437674"/>
                    <a:pt x="1862423" y="439483"/>
                    <a:pt x="1858994" y="440150"/>
                  </a:cubicBezTo>
                  <a:cubicBezTo>
                    <a:pt x="1858803" y="440246"/>
                    <a:pt x="1858898" y="441960"/>
                    <a:pt x="1859279" y="442817"/>
                  </a:cubicBezTo>
                  <a:lnTo>
                    <a:pt x="1859851" y="444151"/>
                  </a:lnTo>
                  <a:cubicBezTo>
                    <a:pt x="1859660" y="446151"/>
                    <a:pt x="1859089" y="447104"/>
                    <a:pt x="1858422" y="446151"/>
                  </a:cubicBezTo>
                  <a:cubicBezTo>
                    <a:pt x="1857755" y="445198"/>
                    <a:pt x="1854993" y="443484"/>
                    <a:pt x="1853469" y="444437"/>
                  </a:cubicBezTo>
                  <a:lnTo>
                    <a:pt x="1853564" y="444722"/>
                  </a:lnTo>
                  <a:cubicBezTo>
                    <a:pt x="1854136" y="446627"/>
                    <a:pt x="1854803" y="448437"/>
                    <a:pt x="1855565" y="450247"/>
                  </a:cubicBezTo>
                  <a:lnTo>
                    <a:pt x="1857374" y="454438"/>
                  </a:lnTo>
                  <a:cubicBezTo>
                    <a:pt x="1853755" y="454057"/>
                    <a:pt x="1850897" y="453485"/>
                    <a:pt x="1850993" y="453104"/>
                  </a:cubicBezTo>
                  <a:lnTo>
                    <a:pt x="1850802" y="452818"/>
                  </a:lnTo>
                  <a:cubicBezTo>
                    <a:pt x="1848611" y="448723"/>
                    <a:pt x="1841658" y="451104"/>
                    <a:pt x="1839467" y="447675"/>
                  </a:cubicBezTo>
                  <a:lnTo>
                    <a:pt x="1837372" y="444341"/>
                  </a:lnTo>
                  <a:cubicBezTo>
                    <a:pt x="1833943" y="441579"/>
                    <a:pt x="1830704" y="439293"/>
                    <a:pt x="1830228" y="439388"/>
                  </a:cubicBezTo>
                  <a:cubicBezTo>
                    <a:pt x="1829752" y="439388"/>
                    <a:pt x="1828799" y="440436"/>
                    <a:pt x="1829085" y="441579"/>
                  </a:cubicBezTo>
                  <a:cubicBezTo>
                    <a:pt x="1829371" y="442722"/>
                    <a:pt x="1828132" y="445198"/>
                    <a:pt x="1825656" y="444627"/>
                  </a:cubicBezTo>
                  <a:lnTo>
                    <a:pt x="1824989" y="447199"/>
                  </a:lnTo>
                  <a:lnTo>
                    <a:pt x="1824608" y="448723"/>
                  </a:lnTo>
                  <a:cubicBezTo>
                    <a:pt x="1824418" y="450818"/>
                    <a:pt x="1822989" y="452056"/>
                    <a:pt x="1821370" y="451485"/>
                  </a:cubicBezTo>
                  <a:cubicBezTo>
                    <a:pt x="1819751" y="450913"/>
                    <a:pt x="1815845" y="449675"/>
                    <a:pt x="1815560" y="449866"/>
                  </a:cubicBezTo>
                  <a:cubicBezTo>
                    <a:pt x="1815274" y="450056"/>
                    <a:pt x="1815369" y="451199"/>
                    <a:pt x="1816322" y="452056"/>
                  </a:cubicBezTo>
                  <a:cubicBezTo>
                    <a:pt x="1817274" y="452914"/>
                    <a:pt x="1819846" y="456057"/>
                    <a:pt x="1818227" y="455771"/>
                  </a:cubicBezTo>
                  <a:cubicBezTo>
                    <a:pt x="1816607" y="455390"/>
                    <a:pt x="1812131" y="455105"/>
                    <a:pt x="1811369" y="455676"/>
                  </a:cubicBezTo>
                  <a:cubicBezTo>
                    <a:pt x="1810607" y="456343"/>
                    <a:pt x="1806987" y="457390"/>
                    <a:pt x="1806987" y="455486"/>
                  </a:cubicBezTo>
                  <a:lnTo>
                    <a:pt x="1807749" y="454628"/>
                  </a:lnTo>
                  <a:lnTo>
                    <a:pt x="1808797" y="453485"/>
                  </a:lnTo>
                  <a:cubicBezTo>
                    <a:pt x="1808321" y="452438"/>
                    <a:pt x="1807559" y="451199"/>
                    <a:pt x="1807178" y="450532"/>
                  </a:cubicBezTo>
                  <a:cubicBezTo>
                    <a:pt x="1806797" y="449961"/>
                    <a:pt x="1800891" y="452152"/>
                    <a:pt x="1796890" y="453580"/>
                  </a:cubicBezTo>
                  <a:cubicBezTo>
                    <a:pt x="1792890" y="455009"/>
                    <a:pt x="1784889" y="463963"/>
                    <a:pt x="1783365" y="464725"/>
                  </a:cubicBezTo>
                  <a:cubicBezTo>
                    <a:pt x="1781841" y="465487"/>
                    <a:pt x="1780889" y="462153"/>
                    <a:pt x="1783556" y="461486"/>
                  </a:cubicBezTo>
                  <a:lnTo>
                    <a:pt x="1783556" y="460820"/>
                  </a:lnTo>
                  <a:cubicBezTo>
                    <a:pt x="1783556" y="458343"/>
                    <a:pt x="1788985" y="456914"/>
                    <a:pt x="1784984" y="453771"/>
                  </a:cubicBezTo>
                  <a:lnTo>
                    <a:pt x="1781841" y="451390"/>
                  </a:lnTo>
                  <a:cubicBezTo>
                    <a:pt x="1784032" y="448532"/>
                    <a:pt x="1783936" y="446151"/>
                    <a:pt x="1781651" y="446151"/>
                  </a:cubicBezTo>
                  <a:cubicBezTo>
                    <a:pt x="1779365" y="446151"/>
                    <a:pt x="1773364" y="448437"/>
                    <a:pt x="1773745" y="451295"/>
                  </a:cubicBezTo>
                  <a:lnTo>
                    <a:pt x="1774411" y="451390"/>
                  </a:lnTo>
                  <a:cubicBezTo>
                    <a:pt x="1778222" y="451866"/>
                    <a:pt x="1779079" y="453390"/>
                    <a:pt x="1778698" y="456247"/>
                  </a:cubicBezTo>
                  <a:lnTo>
                    <a:pt x="1778412" y="458343"/>
                  </a:lnTo>
                  <a:cubicBezTo>
                    <a:pt x="1778507" y="460820"/>
                    <a:pt x="1777269" y="462534"/>
                    <a:pt x="1775650" y="462343"/>
                  </a:cubicBezTo>
                  <a:cubicBezTo>
                    <a:pt x="1774031" y="462058"/>
                    <a:pt x="1771173" y="457581"/>
                    <a:pt x="1765077" y="458153"/>
                  </a:cubicBezTo>
                  <a:lnTo>
                    <a:pt x="1761077" y="454247"/>
                  </a:lnTo>
                  <a:cubicBezTo>
                    <a:pt x="1760791" y="453962"/>
                    <a:pt x="1758886" y="454342"/>
                    <a:pt x="1758886" y="454533"/>
                  </a:cubicBezTo>
                  <a:lnTo>
                    <a:pt x="1757648" y="461677"/>
                  </a:lnTo>
                  <a:cubicBezTo>
                    <a:pt x="1750028" y="463296"/>
                    <a:pt x="1744503" y="465677"/>
                    <a:pt x="1745265" y="467011"/>
                  </a:cubicBezTo>
                  <a:cubicBezTo>
                    <a:pt x="1746122" y="468344"/>
                    <a:pt x="1740407" y="469773"/>
                    <a:pt x="1740122" y="468725"/>
                  </a:cubicBezTo>
                  <a:cubicBezTo>
                    <a:pt x="1739931" y="467678"/>
                    <a:pt x="1737455" y="466249"/>
                    <a:pt x="1735359" y="468249"/>
                  </a:cubicBezTo>
                  <a:cubicBezTo>
                    <a:pt x="1733264" y="470249"/>
                    <a:pt x="1727644" y="470821"/>
                    <a:pt x="1728120" y="468725"/>
                  </a:cubicBezTo>
                  <a:cubicBezTo>
                    <a:pt x="1728596" y="466630"/>
                    <a:pt x="1728311" y="461200"/>
                    <a:pt x="1725834" y="463677"/>
                  </a:cubicBezTo>
                  <a:cubicBezTo>
                    <a:pt x="1723357" y="466154"/>
                    <a:pt x="1713832" y="472440"/>
                    <a:pt x="1709832" y="473964"/>
                  </a:cubicBezTo>
                  <a:lnTo>
                    <a:pt x="1706117" y="475012"/>
                  </a:lnTo>
                  <a:cubicBezTo>
                    <a:pt x="1705546" y="475107"/>
                    <a:pt x="1703927" y="473964"/>
                    <a:pt x="1703831" y="473392"/>
                  </a:cubicBezTo>
                  <a:cubicBezTo>
                    <a:pt x="1703736" y="472630"/>
                    <a:pt x="1704689" y="471106"/>
                    <a:pt x="1705260" y="471106"/>
                  </a:cubicBezTo>
                  <a:lnTo>
                    <a:pt x="1708118" y="470821"/>
                  </a:lnTo>
                  <a:cubicBezTo>
                    <a:pt x="1712023" y="470916"/>
                    <a:pt x="1714594" y="470059"/>
                    <a:pt x="1713928" y="469011"/>
                  </a:cubicBezTo>
                  <a:cubicBezTo>
                    <a:pt x="1713261" y="467963"/>
                    <a:pt x="1714023" y="464344"/>
                    <a:pt x="1716690" y="462724"/>
                  </a:cubicBezTo>
                  <a:lnTo>
                    <a:pt x="1713452" y="458248"/>
                  </a:lnTo>
                  <a:lnTo>
                    <a:pt x="1708403" y="451295"/>
                  </a:lnTo>
                  <a:cubicBezTo>
                    <a:pt x="1703165" y="454533"/>
                    <a:pt x="1699164" y="458438"/>
                    <a:pt x="1699640" y="460057"/>
                  </a:cubicBezTo>
                  <a:cubicBezTo>
                    <a:pt x="1700117" y="461677"/>
                    <a:pt x="1701069" y="466154"/>
                    <a:pt x="1700783" y="466249"/>
                  </a:cubicBezTo>
                  <a:cubicBezTo>
                    <a:pt x="1700498" y="466344"/>
                    <a:pt x="1698593" y="465391"/>
                    <a:pt x="1697259" y="463772"/>
                  </a:cubicBezTo>
                  <a:lnTo>
                    <a:pt x="1695830" y="462439"/>
                  </a:lnTo>
                  <a:lnTo>
                    <a:pt x="1694878" y="461581"/>
                  </a:lnTo>
                  <a:cubicBezTo>
                    <a:pt x="1693544" y="460915"/>
                    <a:pt x="1691735" y="461010"/>
                    <a:pt x="1690973" y="461867"/>
                  </a:cubicBezTo>
                  <a:lnTo>
                    <a:pt x="1690782" y="462724"/>
                  </a:lnTo>
                  <a:lnTo>
                    <a:pt x="1690401" y="463963"/>
                  </a:lnTo>
                  <a:cubicBezTo>
                    <a:pt x="1690401" y="465963"/>
                    <a:pt x="1689734" y="466344"/>
                    <a:pt x="1689068" y="464725"/>
                  </a:cubicBezTo>
                  <a:cubicBezTo>
                    <a:pt x="1688401" y="463105"/>
                    <a:pt x="1681352" y="462820"/>
                    <a:pt x="1679352" y="463487"/>
                  </a:cubicBezTo>
                  <a:cubicBezTo>
                    <a:pt x="1677352" y="464153"/>
                    <a:pt x="1673542" y="467487"/>
                    <a:pt x="1672208" y="466439"/>
                  </a:cubicBezTo>
                  <a:cubicBezTo>
                    <a:pt x="1670970" y="465391"/>
                    <a:pt x="1667541" y="468725"/>
                    <a:pt x="1667446" y="469963"/>
                  </a:cubicBezTo>
                  <a:cubicBezTo>
                    <a:pt x="1667351" y="471202"/>
                    <a:pt x="1664493" y="473012"/>
                    <a:pt x="1662112" y="473678"/>
                  </a:cubicBezTo>
                  <a:cubicBezTo>
                    <a:pt x="1659731" y="474345"/>
                    <a:pt x="1651730" y="473773"/>
                    <a:pt x="1649539" y="472630"/>
                  </a:cubicBezTo>
                  <a:lnTo>
                    <a:pt x="1648205" y="475202"/>
                  </a:lnTo>
                  <a:cubicBezTo>
                    <a:pt x="1647729" y="476155"/>
                    <a:pt x="1648967" y="477774"/>
                    <a:pt x="1649444" y="479107"/>
                  </a:cubicBezTo>
                  <a:lnTo>
                    <a:pt x="1649539" y="479488"/>
                  </a:lnTo>
                  <a:cubicBezTo>
                    <a:pt x="1649444" y="480250"/>
                    <a:pt x="1648586" y="480917"/>
                    <a:pt x="1647539" y="481013"/>
                  </a:cubicBezTo>
                  <a:cubicBezTo>
                    <a:pt x="1646491" y="481013"/>
                    <a:pt x="1643157" y="481774"/>
                    <a:pt x="1642490" y="482060"/>
                  </a:cubicBezTo>
                  <a:cubicBezTo>
                    <a:pt x="1641823" y="482346"/>
                    <a:pt x="1639442" y="481679"/>
                    <a:pt x="1638680" y="479774"/>
                  </a:cubicBezTo>
                  <a:cubicBezTo>
                    <a:pt x="1637918" y="477869"/>
                    <a:pt x="1633632" y="474250"/>
                    <a:pt x="1631156" y="476536"/>
                  </a:cubicBezTo>
                  <a:lnTo>
                    <a:pt x="1628869" y="478060"/>
                  </a:lnTo>
                  <a:lnTo>
                    <a:pt x="1627822" y="478726"/>
                  </a:lnTo>
                  <a:cubicBezTo>
                    <a:pt x="1626012" y="478822"/>
                    <a:pt x="1624393" y="478346"/>
                    <a:pt x="1624202" y="477679"/>
                  </a:cubicBezTo>
                  <a:lnTo>
                    <a:pt x="1624412" y="474184"/>
                  </a:lnTo>
                  <a:lnTo>
                    <a:pt x="1624869" y="474821"/>
                  </a:lnTo>
                  <a:cubicBezTo>
                    <a:pt x="1626965" y="475583"/>
                    <a:pt x="1628869" y="474821"/>
                    <a:pt x="1628679" y="472345"/>
                  </a:cubicBezTo>
                  <a:lnTo>
                    <a:pt x="1628584" y="469963"/>
                  </a:lnTo>
                  <a:lnTo>
                    <a:pt x="1624475" y="471945"/>
                  </a:lnTo>
                  <a:lnTo>
                    <a:pt x="1624107" y="466344"/>
                  </a:lnTo>
                  <a:lnTo>
                    <a:pt x="1622202" y="466534"/>
                  </a:lnTo>
                  <a:lnTo>
                    <a:pt x="1621059" y="466630"/>
                  </a:lnTo>
                  <a:cubicBezTo>
                    <a:pt x="1619726" y="465963"/>
                    <a:pt x="1618487" y="466058"/>
                    <a:pt x="1618392" y="467011"/>
                  </a:cubicBezTo>
                  <a:cubicBezTo>
                    <a:pt x="1618297" y="467868"/>
                    <a:pt x="1622011" y="469201"/>
                    <a:pt x="1622869" y="469678"/>
                  </a:cubicBezTo>
                  <a:lnTo>
                    <a:pt x="1622202" y="471106"/>
                  </a:lnTo>
                  <a:lnTo>
                    <a:pt x="1623228" y="472536"/>
                  </a:lnTo>
                  <a:lnTo>
                    <a:pt x="1613153" y="472821"/>
                  </a:lnTo>
                  <a:cubicBezTo>
                    <a:pt x="1609439" y="471678"/>
                    <a:pt x="1597056" y="473583"/>
                    <a:pt x="1593532" y="474250"/>
                  </a:cubicBezTo>
                  <a:lnTo>
                    <a:pt x="1592579" y="470440"/>
                  </a:lnTo>
                  <a:lnTo>
                    <a:pt x="1592389" y="469868"/>
                  </a:lnTo>
                  <a:cubicBezTo>
                    <a:pt x="1591817" y="469297"/>
                    <a:pt x="1590769" y="469678"/>
                    <a:pt x="1590007" y="470725"/>
                  </a:cubicBezTo>
                  <a:lnTo>
                    <a:pt x="1582170" y="472375"/>
                  </a:lnTo>
                  <a:lnTo>
                    <a:pt x="1581213" y="471394"/>
                  </a:lnTo>
                  <a:lnTo>
                    <a:pt x="1581697" y="469035"/>
                  </a:lnTo>
                  <a:cubicBezTo>
                    <a:pt x="1581269" y="467035"/>
                    <a:pt x="1580245" y="464963"/>
                    <a:pt x="1578863" y="465011"/>
                  </a:cubicBezTo>
                  <a:cubicBezTo>
                    <a:pt x="1577482" y="465059"/>
                    <a:pt x="1577792" y="466964"/>
                    <a:pt x="1578899" y="469023"/>
                  </a:cubicBezTo>
                  <a:lnTo>
                    <a:pt x="1581213" y="471394"/>
                  </a:lnTo>
                  <a:lnTo>
                    <a:pt x="1580959" y="472630"/>
                  </a:lnTo>
                  <a:lnTo>
                    <a:pt x="1582170" y="472375"/>
                  </a:lnTo>
                  <a:lnTo>
                    <a:pt x="1583721" y="473964"/>
                  </a:lnTo>
                  <a:cubicBezTo>
                    <a:pt x="1587245" y="475297"/>
                    <a:pt x="1594103" y="478441"/>
                    <a:pt x="1592865" y="479774"/>
                  </a:cubicBezTo>
                  <a:cubicBezTo>
                    <a:pt x="1591627" y="481108"/>
                    <a:pt x="1594484" y="484822"/>
                    <a:pt x="1594294" y="485394"/>
                  </a:cubicBezTo>
                  <a:cubicBezTo>
                    <a:pt x="1594103" y="485965"/>
                    <a:pt x="1592198" y="487108"/>
                    <a:pt x="1590579" y="486537"/>
                  </a:cubicBezTo>
                  <a:lnTo>
                    <a:pt x="1590103" y="485584"/>
                  </a:lnTo>
                  <a:lnTo>
                    <a:pt x="1588960" y="483584"/>
                  </a:lnTo>
                  <a:cubicBezTo>
                    <a:pt x="1587912" y="480250"/>
                    <a:pt x="1585531" y="480917"/>
                    <a:pt x="1583816" y="485108"/>
                  </a:cubicBezTo>
                  <a:lnTo>
                    <a:pt x="1582197" y="487871"/>
                  </a:lnTo>
                  <a:cubicBezTo>
                    <a:pt x="1580768" y="490347"/>
                    <a:pt x="1576196" y="490347"/>
                    <a:pt x="1574577" y="488061"/>
                  </a:cubicBezTo>
                  <a:cubicBezTo>
                    <a:pt x="1573625" y="486632"/>
                    <a:pt x="1572291" y="485204"/>
                    <a:pt x="1572101" y="483680"/>
                  </a:cubicBezTo>
                  <a:lnTo>
                    <a:pt x="1571434" y="479393"/>
                  </a:lnTo>
                  <a:cubicBezTo>
                    <a:pt x="1567719" y="480441"/>
                    <a:pt x="1565719" y="482632"/>
                    <a:pt x="1566862" y="484251"/>
                  </a:cubicBezTo>
                  <a:lnTo>
                    <a:pt x="1566767" y="485489"/>
                  </a:lnTo>
                  <a:cubicBezTo>
                    <a:pt x="1566576" y="487013"/>
                    <a:pt x="1565433" y="488537"/>
                    <a:pt x="1564290" y="489871"/>
                  </a:cubicBezTo>
                  <a:lnTo>
                    <a:pt x="1563528" y="490728"/>
                  </a:lnTo>
                  <a:cubicBezTo>
                    <a:pt x="1562004" y="491299"/>
                    <a:pt x="1560194" y="490728"/>
                    <a:pt x="1559432" y="489395"/>
                  </a:cubicBezTo>
                  <a:lnTo>
                    <a:pt x="1559718" y="488347"/>
                  </a:lnTo>
                  <a:lnTo>
                    <a:pt x="1560290" y="486251"/>
                  </a:lnTo>
                  <a:cubicBezTo>
                    <a:pt x="1561718" y="483489"/>
                    <a:pt x="1559242" y="481203"/>
                    <a:pt x="1554765" y="481203"/>
                  </a:cubicBezTo>
                  <a:lnTo>
                    <a:pt x="1551431" y="481298"/>
                  </a:lnTo>
                  <a:lnTo>
                    <a:pt x="1545145" y="481489"/>
                  </a:lnTo>
                  <a:cubicBezTo>
                    <a:pt x="1545907" y="485680"/>
                    <a:pt x="1545335" y="488823"/>
                    <a:pt x="1543907" y="488632"/>
                  </a:cubicBezTo>
                  <a:cubicBezTo>
                    <a:pt x="1542478" y="488347"/>
                    <a:pt x="1537906" y="487299"/>
                    <a:pt x="1536668" y="486918"/>
                  </a:cubicBezTo>
                  <a:cubicBezTo>
                    <a:pt x="1535429" y="486537"/>
                    <a:pt x="1531048" y="485204"/>
                    <a:pt x="1529619" y="484822"/>
                  </a:cubicBezTo>
                  <a:cubicBezTo>
                    <a:pt x="1528190" y="484441"/>
                    <a:pt x="1523714" y="484061"/>
                    <a:pt x="1523428" y="485204"/>
                  </a:cubicBezTo>
                  <a:cubicBezTo>
                    <a:pt x="1523237" y="486346"/>
                    <a:pt x="1519999" y="488823"/>
                    <a:pt x="1516951" y="488156"/>
                  </a:cubicBezTo>
                  <a:lnTo>
                    <a:pt x="1515332" y="485584"/>
                  </a:lnTo>
                  <a:cubicBezTo>
                    <a:pt x="1513427" y="482537"/>
                    <a:pt x="1513141" y="482727"/>
                    <a:pt x="1510283" y="485775"/>
                  </a:cubicBezTo>
                  <a:lnTo>
                    <a:pt x="1509617" y="486442"/>
                  </a:lnTo>
                  <a:cubicBezTo>
                    <a:pt x="1508759" y="487108"/>
                    <a:pt x="1506854" y="486918"/>
                    <a:pt x="1505426" y="486061"/>
                  </a:cubicBezTo>
                  <a:lnTo>
                    <a:pt x="1505330" y="485204"/>
                  </a:lnTo>
                  <a:lnTo>
                    <a:pt x="1505044" y="483013"/>
                  </a:lnTo>
                  <a:cubicBezTo>
                    <a:pt x="1503044" y="481965"/>
                    <a:pt x="1501044" y="480155"/>
                    <a:pt x="1500568" y="479107"/>
                  </a:cubicBezTo>
                  <a:cubicBezTo>
                    <a:pt x="1500092" y="478060"/>
                    <a:pt x="1498282" y="476345"/>
                    <a:pt x="1497425" y="477964"/>
                  </a:cubicBezTo>
                  <a:cubicBezTo>
                    <a:pt x="1496567" y="479488"/>
                    <a:pt x="1493424" y="483680"/>
                    <a:pt x="1492948" y="482632"/>
                  </a:cubicBezTo>
                  <a:cubicBezTo>
                    <a:pt x="1492472" y="481584"/>
                    <a:pt x="1490662" y="479870"/>
                    <a:pt x="1489805" y="480441"/>
                  </a:cubicBezTo>
                  <a:lnTo>
                    <a:pt x="1489900" y="480631"/>
                  </a:lnTo>
                  <a:lnTo>
                    <a:pt x="1492376" y="485870"/>
                  </a:lnTo>
                  <a:cubicBezTo>
                    <a:pt x="1487519" y="488061"/>
                    <a:pt x="1482565" y="490156"/>
                    <a:pt x="1481423" y="490538"/>
                  </a:cubicBezTo>
                  <a:cubicBezTo>
                    <a:pt x="1480280" y="490918"/>
                    <a:pt x="1478851" y="494824"/>
                    <a:pt x="1477898" y="496348"/>
                  </a:cubicBezTo>
                  <a:lnTo>
                    <a:pt x="1475517" y="496157"/>
                  </a:lnTo>
                  <a:cubicBezTo>
                    <a:pt x="1472850" y="495871"/>
                    <a:pt x="1471707" y="496729"/>
                    <a:pt x="1471612" y="499015"/>
                  </a:cubicBezTo>
                  <a:cubicBezTo>
                    <a:pt x="1471612" y="499396"/>
                    <a:pt x="1468183" y="500443"/>
                    <a:pt x="1467802" y="500063"/>
                  </a:cubicBezTo>
                  <a:lnTo>
                    <a:pt x="1462468" y="495300"/>
                  </a:lnTo>
                  <a:cubicBezTo>
                    <a:pt x="1459801" y="499205"/>
                    <a:pt x="1457134" y="501967"/>
                    <a:pt x="1456467" y="501396"/>
                  </a:cubicBezTo>
                  <a:cubicBezTo>
                    <a:pt x="1455800" y="500920"/>
                    <a:pt x="1456657" y="497872"/>
                    <a:pt x="1459991" y="495871"/>
                  </a:cubicBezTo>
                  <a:lnTo>
                    <a:pt x="1459039" y="492062"/>
                  </a:lnTo>
                  <a:cubicBezTo>
                    <a:pt x="1458372" y="489395"/>
                    <a:pt x="1461515" y="490252"/>
                    <a:pt x="1463325" y="489775"/>
                  </a:cubicBezTo>
                  <a:cubicBezTo>
                    <a:pt x="1464563" y="489490"/>
                    <a:pt x="1466373" y="488442"/>
                    <a:pt x="1466468" y="487680"/>
                  </a:cubicBezTo>
                  <a:cubicBezTo>
                    <a:pt x="1466754" y="484822"/>
                    <a:pt x="1463706" y="485489"/>
                    <a:pt x="1461992" y="485775"/>
                  </a:cubicBezTo>
                  <a:lnTo>
                    <a:pt x="1460086" y="485965"/>
                  </a:lnTo>
                  <a:cubicBezTo>
                    <a:pt x="1458182" y="486918"/>
                    <a:pt x="1454753" y="488251"/>
                    <a:pt x="1452562" y="489013"/>
                  </a:cubicBezTo>
                  <a:cubicBezTo>
                    <a:pt x="1450371" y="489680"/>
                    <a:pt x="1443608" y="491109"/>
                    <a:pt x="1443513" y="492538"/>
                  </a:cubicBezTo>
                  <a:cubicBezTo>
                    <a:pt x="1443418" y="493966"/>
                    <a:pt x="1442370" y="497776"/>
                    <a:pt x="1441418" y="497586"/>
                  </a:cubicBezTo>
                  <a:lnTo>
                    <a:pt x="1440941" y="497300"/>
                  </a:lnTo>
                  <a:lnTo>
                    <a:pt x="1438274" y="495871"/>
                  </a:lnTo>
                  <a:cubicBezTo>
                    <a:pt x="1435322" y="494252"/>
                    <a:pt x="1432178" y="492919"/>
                    <a:pt x="1431416" y="492823"/>
                  </a:cubicBezTo>
                  <a:cubicBezTo>
                    <a:pt x="1430654" y="492728"/>
                    <a:pt x="1428654" y="493300"/>
                    <a:pt x="1428844" y="494062"/>
                  </a:cubicBezTo>
                  <a:cubicBezTo>
                    <a:pt x="1429035" y="494919"/>
                    <a:pt x="1427225" y="498634"/>
                    <a:pt x="1424368" y="499586"/>
                  </a:cubicBezTo>
                  <a:cubicBezTo>
                    <a:pt x="1421510" y="500539"/>
                    <a:pt x="1412081" y="501777"/>
                    <a:pt x="1410652" y="501110"/>
                  </a:cubicBezTo>
                  <a:cubicBezTo>
                    <a:pt x="1409223" y="500443"/>
                    <a:pt x="1405127" y="500348"/>
                    <a:pt x="1405985" y="501491"/>
                  </a:cubicBezTo>
                  <a:cubicBezTo>
                    <a:pt x="1406842" y="502634"/>
                    <a:pt x="1409032" y="507111"/>
                    <a:pt x="1407985" y="507873"/>
                  </a:cubicBezTo>
                  <a:lnTo>
                    <a:pt x="1406556" y="508349"/>
                  </a:lnTo>
                  <a:lnTo>
                    <a:pt x="1405604" y="508635"/>
                  </a:lnTo>
                  <a:cubicBezTo>
                    <a:pt x="1404270" y="508540"/>
                    <a:pt x="1400365" y="505206"/>
                    <a:pt x="1397031" y="501396"/>
                  </a:cubicBezTo>
                  <a:lnTo>
                    <a:pt x="1397126" y="496824"/>
                  </a:lnTo>
                  <a:lnTo>
                    <a:pt x="1397126" y="496157"/>
                  </a:lnTo>
                  <a:cubicBezTo>
                    <a:pt x="1397412" y="495014"/>
                    <a:pt x="1399031" y="494157"/>
                    <a:pt x="1400746" y="494157"/>
                  </a:cubicBezTo>
                  <a:cubicBezTo>
                    <a:pt x="1402460" y="494157"/>
                    <a:pt x="1407890" y="493205"/>
                    <a:pt x="1405699" y="491966"/>
                  </a:cubicBezTo>
                  <a:cubicBezTo>
                    <a:pt x="1403508" y="490728"/>
                    <a:pt x="1397603" y="487680"/>
                    <a:pt x="1395983" y="486918"/>
                  </a:cubicBezTo>
                  <a:cubicBezTo>
                    <a:pt x="1394459" y="486156"/>
                    <a:pt x="1389506" y="485013"/>
                    <a:pt x="1388078" y="485775"/>
                  </a:cubicBezTo>
                  <a:cubicBezTo>
                    <a:pt x="1386649" y="486537"/>
                    <a:pt x="1381410" y="488061"/>
                    <a:pt x="1379886" y="488632"/>
                  </a:cubicBezTo>
                  <a:cubicBezTo>
                    <a:pt x="1378457" y="489109"/>
                    <a:pt x="1375695" y="492633"/>
                    <a:pt x="1374933" y="493300"/>
                  </a:cubicBezTo>
                  <a:cubicBezTo>
                    <a:pt x="1374076" y="493966"/>
                    <a:pt x="1369599" y="492538"/>
                    <a:pt x="1367694" y="491966"/>
                  </a:cubicBezTo>
                  <a:lnTo>
                    <a:pt x="1365789" y="493300"/>
                  </a:lnTo>
                  <a:lnTo>
                    <a:pt x="1363884" y="494633"/>
                  </a:lnTo>
                  <a:cubicBezTo>
                    <a:pt x="1364836" y="495967"/>
                    <a:pt x="1365789" y="497872"/>
                    <a:pt x="1365980" y="498920"/>
                  </a:cubicBezTo>
                  <a:cubicBezTo>
                    <a:pt x="1366170" y="499872"/>
                    <a:pt x="1362169" y="500634"/>
                    <a:pt x="1360931" y="500824"/>
                  </a:cubicBezTo>
                  <a:cubicBezTo>
                    <a:pt x="1359598" y="501015"/>
                    <a:pt x="1355788" y="503968"/>
                    <a:pt x="1354550" y="505492"/>
                  </a:cubicBezTo>
                  <a:cubicBezTo>
                    <a:pt x="1353407" y="506921"/>
                    <a:pt x="1347120" y="505015"/>
                    <a:pt x="1345882" y="505396"/>
                  </a:cubicBezTo>
                  <a:lnTo>
                    <a:pt x="1345120" y="506063"/>
                  </a:lnTo>
                  <a:lnTo>
                    <a:pt x="1340262" y="510254"/>
                  </a:lnTo>
                  <a:cubicBezTo>
                    <a:pt x="1334261" y="508540"/>
                    <a:pt x="1325689" y="506635"/>
                    <a:pt x="1321307" y="505968"/>
                  </a:cubicBezTo>
                  <a:lnTo>
                    <a:pt x="1319212" y="501587"/>
                  </a:lnTo>
                  <a:lnTo>
                    <a:pt x="1318259" y="499681"/>
                  </a:lnTo>
                  <a:cubicBezTo>
                    <a:pt x="1312830" y="499015"/>
                    <a:pt x="1307020" y="498538"/>
                    <a:pt x="1305305" y="498729"/>
                  </a:cubicBezTo>
                  <a:cubicBezTo>
                    <a:pt x="1303686" y="498920"/>
                    <a:pt x="1299019" y="500158"/>
                    <a:pt x="1300257" y="501682"/>
                  </a:cubicBezTo>
                  <a:cubicBezTo>
                    <a:pt x="1301495" y="503206"/>
                    <a:pt x="1303400" y="508063"/>
                    <a:pt x="1302162" y="509588"/>
                  </a:cubicBezTo>
                  <a:cubicBezTo>
                    <a:pt x="1300924" y="511112"/>
                    <a:pt x="1297304" y="512921"/>
                    <a:pt x="1296733" y="510349"/>
                  </a:cubicBezTo>
                  <a:cubicBezTo>
                    <a:pt x="1296161" y="507778"/>
                    <a:pt x="1287113" y="510349"/>
                    <a:pt x="1286255" y="510064"/>
                  </a:cubicBezTo>
                  <a:lnTo>
                    <a:pt x="1286255" y="509778"/>
                  </a:lnTo>
                  <a:lnTo>
                    <a:pt x="1286541" y="505492"/>
                  </a:lnTo>
                  <a:cubicBezTo>
                    <a:pt x="1284541" y="502063"/>
                    <a:pt x="1280350" y="500824"/>
                    <a:pt x="1277111" y="502634"/>
                  </a:cubicBezTo>
                  <a:cubicBezTo>
                    <a:pt x="1273873" y="504539"/>
                    <a:pt x="1274825" y="515017"/>
                    <a:pt x="1273111" y="515017"/>
                  </a:cubicBezTo>
                  <a:cubicBezTo>
                    <a:pt x="1271396" y="515017"/>
                    <a:pt x="1266634" y="513016"/>
                    <a:pt x="1264634" y="511873"/>
                  </a:cubicBezTo>
                  <a:cubicBezTo>
                    <a:pt x="1262729" y="510730"/>
                    <a:pt x="1265110" y="505778"/>
                    <a:pt x="1267301" y="506349"/>
                  </a:cubicBezTo>
                  <a:lnTo>
                    <a:pt x="1269396" y="506635"/>
                  </a:lnTo>
                  <a:cubicBezTo>
                    <a:pt x="1269586" y="506635"/>
                    <a:pt x="1270444" y="504920"/>
                    <a:pt x="1270539" y="504063"/>
                  </a:cubicBezTo>
                  <a:cubicBezTo>
                    <a:pt x="1270730" y="502444"/>
                    <a:pt x="1271015" y="500729"/>
                    <a:pt x="1267682" y="500443"/>
                  </a:cubicBezTo>
                  <a:cubicBezTo>
                    <a:pt x="1265396" y="500253"/>
                    <a:pt x="1263300" y="498824"/>
                    <a:pt x="1261014" y="498538"/>
                  </a:cubicBezTo>
                  <a:lnTo>
                    <a:pt x="1259109" y="498348"/>
                  </a:lnTo>
                  <a:cubicBezTo>
                    <a:pt x="1256918" y="499015"/>
                    <a:pt x="1255775" y="500539"/>
                    <a:pt x="1256632" y="501777"/>
                  </a:cubicBezTo>
                  <a:lnTo>
                    <a:pt x="1256918" y="503015"/>
                  </a:lnTo>
                  <a:lnTo>
                    <a:pt x="1258347" y="510254"/>
                  </a:lnTo>
                  <a:cubicBezTo>
                    <a:pt x="1260728" y="513397"/>
                    <a:pt x="1261586" y="517017"/>
                    <a:pt x="1260157" y="518160"/>
                  </a:cubicBezTo>
                  <a:cubicBezTo>
                    <a:pt x="1258728" y="519303"/>
                    <a:pt x="1253870" y="517588"/>
                    <a:pt x="1254823" y="516064"/>
                  </a:cubicBezTo>
                  <a:lnTo>
                    <a:pt x="1254918" y="514731"/>
                  </a:lnTo>
                  <a:lnTo>
                    <a:pt x="1254918" y="514255"/>
                  </a:lnTo>
                  <a:cubicBezTo>
                    <a:pt x="1252918" y="513683"/>
                    <a:pt x="1250727" y="512350"/>
                    <a:pt x="1249870" y="511397"/>
                  </a:cubicBezTo>
                  <a:cubicBezTo>
                    <a:pt x="1249108" y="510445"/>
                    <a:pt x="1244440" y="509778"/>
                    <a:pt x="1243679" y="511302"/>
                  </a:cubicBezTo>
                  <a:cubicBezTo>
                    <a:pt x="1243012" y="512826"/>
                    <a:pt x="1239107" y="516826"/>
                    <a:pt x="1236725" y="516922"/>
                  </a:cubicBezTo>
                  <a:cubicBezTo>
                    <a:pt x="1234344" y="517017"/>
                    <a:pt x="1229963" y="511302"/>
                    <a:pt x="1231296" y="511969"/>
                  </a:cubicBezTo>
                  <a:lnTo>
                    <a:pt x="1232153" y="512255"/>
                  </a:lnTo>
                  <a:lnTo>
                    <a:pt x="1233201" y="512636"/>
                  </a:lnTo>
                  <a:cubicBezTo>
                    <a:pt x="1234344" y="513016"/>
                    <a:pt x="1235868" y="512921"/>
                    <a:pt x="1236535" y="512540"/>
                  </a:cubicBezTo>
                  <a:lnTo>
                    <a:pt x="1236440" y="512445"/>
                  </a:lnTo>
                  <a:lnTo>
                    <a:pt x="1235297" y="509873"/>
                  </a:lnTo>
                  <a:cubicBezTo>
                    <a:pt x="1233963" y="506825"/>
                    <a:pt x="1230629" y="505778"/>
                    <a:pt x="1227962" y="507587"/>
                  </a:cubicBezTo>
                  <a:cubicBezTo>
                    <a:pt x="1225295" y="509302"/>
                    <a:pt x="1217961" y="512921"/>
                    <a:pt x="1218437" y="510921"/>
                  </a:cubicBezTo>
                  <a:cubicBezTo>
                    <a:pt x="1218914" y="509016"/>
                    <a:pt x="1224533" y="505206"/>
                    <a:pt x="1222438" y="504158"/>
                  </a:cubicBezTo>
                  <a:lnTo>
                    <a:pt x="1219580" y="504063"/>
                  </a:lnTo>
                  <a:lnTo>
                    <a:pt x="1217294" y="503968"/>
                  </a:lnTo>
                  <a:cubicBezTo>
                    <a:pt x="1214818" y="501682"/>
                    <a:pt x="1212246" y="500634"/>
                    <a:pt x="1211675" y="501587"/>
                  </a:cubicBezTo>
                  <a:cubicBezTo>
                    <a:pt x="1211103" y="502539"/>
                    <a:pt x="1208531" y="505015"/>
                    <a:pt x="1207769" y="503968"/>
                  </a:cubicBezTo>
                  <a:cubicBezTo>
                    <a:pt x="1207007" y="502920"/>
                    <a:pt x="1204721" y="500443"/>
                    <a:pt x="1204436" y="500634"/>
                  </a:cubicBezTo>
                  <a:cubicBezTo>
                    <a:pt x="1204055" y="500824"/>
                    <a:pt x="1203483" y="502063"/>
                    <a:pt x="1203959" y="502920"/>
                  </a:cubicBezTo>
                  <a:cubicBezTo>
                    <a:pt x="1204340" y="503777"/>
                    <a:pt x="1203102" y="505873"/>
                    <a:pt x="1200149" y="505301"/>
                  </a:cubicBezTo>
                  <a:lnTo>
                    <a:pt x="1198244" y="503206"/>
                  </a:lnTo>
                  <a:lnTo>
                    <a:pt x="1197387" y="502253"/>
                  </a:lnTo>
                  <a:cubicBezTo>
                    <a:pt x="1196339" y="501301"/>
                    <a:pt x="1195101" y="501015"/>
                    <a:pt x="1194625" y="501491"/>
                  </a:cubicBezTo>
                  <a:cubicBezTo>
                    <a:pt x="1194149" y="501967"/>
                    <a:pt x="1192625" y="504349"/>
                    <a:pt x="1191958" y="505396"/>
                  </a:cubicBezTo>
                  <a:cubicBezTo>
                    <a:pt x="1191291" y="506444"/>
                    <a:pt x="1187481" y="509016"/>
                    <a:pt x="1185481" y="507587"/>
                  </a:cubicBezTo>
                  <a:cubicBezTo>
                    <a:pt x="1183481" y="506158"/>
                    <a:pt x="1178337" y="503206"/>
                    <a:pt x="1178147" y="503777"/>
                  </a:cubicBezTo>
                  <a:cubicBezTo>
                    <a:pt x="1177861" y="504444"/>
                    <a:pt x="1173956" y="504539"/>
                    <a:pt x="1170431" y="501491"/>
                  </a:cubicBezTo>
                  <a:lnTo>
                    <a:pt x="1165859" y="502920"/>
                  </a:lnTo>
                  <a:lnTo>
                    <a:pt x="1164812" y="503301"/>
                  </a:lnTo>
                  <a:cubicBezTo>
                    <a:pt x="1164335" y="505587"/>
                    <a:pt x="1163192" y="508825"/>
                    <a:pt x="1162240" y="510540"/>
                  </a:cubicBezTo>
                  <a:lnTo>
                    <a:pt x="1160906" y="510826"/>
                  </a:lnTo>
                  <a:lnTo>
                    <a:pt x="1158049" y="511397"/>
                  </a:lnTo>
                  <a:cubicBezTo>
                    <a:pt x="1152620" y="510921"/>
                    <a:pt x="1149476" y="509683"/>
                    <a:pt x="1151286" y="508635"/>
                  </a:cubicBezTo>
                  <a:cubicBezTo>
                    <a:pt x="1153001" y="507492"/>
                    <a:pt x="1159668" y="504634"/>
                    <a:pt x="1159668" y="503682"/>
                  </a:cubicBezTo>
                  <a:lnTo>
                    <a:pt x="1159573" y="503682"/>
                  </a:lnTo>
                  <a:cubicBezTo>
                    <a:pt x="1154620" y="503206"/>
                    <a:pt x="1154239" y="500443"/>
                    <a:pt x="1154239" y="497300"/>
                  </a:cubicBezTo>
                  <a:cubicBezTo>
                    <a:pt x="1154239" y="497014"/>
                    <a:pt x="1152048" y="496253"/>
                    <a:pt x="1151096" y="496538"/>
                  </a:cubicBezTo>
                  <a:cubicBezTo>
                    <a:pt x="1150334" y="496729"/>
                    <a:pt x="1149476" y="498062"/>
                    <a:pt x="1149572" y="498824"/>
                  </a:cubicBezTo>
                  <a:cubicBezTo>
                    <a:pt x="1149667" y="499681"/>
                    <a:pt x="1151191" y="500348"/>
                    <a:pt x="1151381" y="501301"/>
                  </a:cubicBezTo>
                  <a:lnTo>
                    <a:pt x="1151572" y="502444"/>
                  </a:lnTo>
                  <a:cubicBezTo>
                    <a:pt x="1151191" y="503777"/>
                    <a:pt x="1150143" y="505873"/>
                    <a:pt x="1149286" y="507016"/>
                  </a:cubicBezTo>
                  <a:cubicBezTo>
                    <a:pt x="1148429" y="508254"/>
                    <a:pt x="1148619" y="511683"/>
                    <a:pt x="1149191" y="512731"/>
                  </a:cubicBezTo>
                  <a:cubicBezTo>
                    <a:pt x="1149667" y="513779"/>
                    <a:pt x="1149857" y="517588"/>
                    <a:pt x="1151667" y="517398"/>
                  </a:cubicBezTo>
                  <a:cubicBezTo>
                    <a:pt x="1153572" y="517207"/>
                    <a:pt x="1159763" y="515303"/>
                    <a:pt x="1162526" y="514350"/>
                  </a:cubicBezTo>
                  <a:cubicBezTo>
                    <a:pt x="1165288" y="513302"/>
                    <a:pt x="1174718" y="519208"/>
                    <a:pt x="1173860" y="519970"/>
                  </a:cubicBezTo>
                  <a:cubicBezTo>
                    <a:pt x="1173003" y="520637"/>
                    <a:pt x="1169479" y="520732"/>
                    <a:pt x="1168145" y="519684"/>
                  </a:cubicBezTo>
                  <a:lnTo>
                    <a:pt x="1167098" y="518541"/>
                  </a:lnTo>
                  <a:lnTo>
                    <a:pt x="1166431" y="517779"/>
                  </a:lnTo>
                  <a:cubicBezTo>
                    <a:pt x="1164335" y="517779"/>
                    <a:pt x="1160240" y="518446"/>
                    <a:pt x="1157382" y="519303"/>
                  </a:cubicBezTo>
                  <a:lnTo>
                    <a:pt x="1155001" y="520446"/>
                  </a:lnTo>
                  <a:lnTo>
                    <a:pt x="1149381" y="523304"/>
                  </a:lnTo>
                  <a:cubicBezTo>
                    <a:pt x="1145952" y="520160"/>
                    <a:pt x="1142809" y="518160"/>
                    <a:pt x="1142333" y="519017"/>
                  </a:cubicBezTo>
                  <a:cubicBezTo>
                    <a:pt x="1141856" y="519779"/>
                    <a:pt x="1139570" y="520255"/>
                    <a:pt x="1138332" y="518350"/>
                  </a:cubicBezTo>
                  <a:cubicBezTo>
                    <a:pt x="1136999" y="516446"/>
                    <a:pt x="1128998" y="516255"/>
                    <a:pt x="1128998" y="514350"/>
                  </a:cubicBezTo>
                  <a:cubicBezTo>
                    <a:pt x="1128998" y="512445"/>
                    <a:pt x="1128712" y="507587"/>
                    <a:pt x="1128426" y="507587"/>
                  </a:cubicBezTo>
                  <a:cubicBezTo>
                    <a:pt x="1128140" y="507587"/>
                    <a:pt x="1127283" y="509397"/>
                    <a:pt x="1127283" y="511873"/>
                  </a:cubicBezTo>
                  <a:lnTo>
                    <a:pt x="1126140" y="512350"/>
                  </a:lnTo>
                  <a:cubicBezTo>
                    <a:pt x="1122140" y="514159"/>
                    <a:pt x="1125283" y="519113"/>
                    <a:pt x="1122616" y="519303"/>
                  </a:cubicBezTo>
                  <a:cubicBezTo>
                    <a:pt x="1118330" y="519779"/>
                    <a:pt x="1119187" y="522541"/>
                    <a:pt x="1117377" y="523970"/>
                  </a:cubicBezTo>
                  <a:lnTo>
                    <a:pt x="1115377" y="525589"/>
                  </a:lnTo>
                  <a:cubicBezTo>
                    <a:pt x="1110805" y="525399"/>
                    <a:pt x="1110900" y="522922"/>
                    <a:pt x="1115567" y="520065"/>
                  </a:cubicBezTo>
                  <a:lnTo>
                    <a:pt x="1119473" y="517779"/>
                  </a:lnTo>
                  <a:lnTo>
                    <a:pt x="1121759" y="516446"/>
                  </a:lnTo>
                  <a:cubicBezTo>
                    <a:pt x="1120806" y="515017"/>
                    <a:pt x="1119473" y="512636"/>
                    <a:pt x="1118996" y="511207"/>
                  </a:cubicBezTo>
                  <a:cubicBezTo>
                    <a:pt x="1118520" y="509778"/>
                    <a:pt x="1113281" y="508159"/>
                    <a:pt x="1111757" y="509302"/>
                  </a:cubicBezTo>
                  <a:cubicBezTo>
                    <a:pt x="1110233" y="510445"/>
                    <a:pt x="1104995" y="513493"/>
                    <a:pt x="1103756" y="512636"/>
                  </a:cubicBezTo>
                  <a:cubicBezTo>
                    <a:pt x="1102518" y="511873"/>
                    <a:pt x="1097565" y="510730"/>
                    <a:pt x="1096041" y="512350"/>
                  </a:cubicBezTo>
                  <a:lnTo>
                    <a:pt x="1095565" y="514064"/>
                  </a:lnTo>
                  <a:cubicBezTo>
                    <a:pt x="1095279" y="514921"/>
                    <a:pt x="1097375" y="516160"/>
                    <a:pt x="1097851" y="517398"/>
                  </a:cubicBezTo>
                  <a:cubicBezTo>
                    <a:pt x="1098041" y="518065"/>
                    <a:pt x="1097184" y="519589"/>
                    <a:pt x="1096422" y="519779"/>
                  </a:cubicBezTo>
                  <a:cubicBezTo>
                    <a:pt x="1095565" y="520065"/>
                    <a:pt x="1093184" y="519208"/>
                    <a:pt x="1093184" y="519017"/>
                  </a:cubicBezTo>
                  <a:lnTo>
                    <a:pt x="1093850" y="515398"/>
                  </a:lnTo>
                  <a:cubicBezTo>
                    <a:pt x="1090421" y="515017"/>
                    <a:pt x="1086611" y="514350"/>
                    <a:pt x="1085183" y="513969"/>
                  </a:cubicBezTo>
                  <a:lnTo>
                    <a:pt x="1084992" y="515683"/>
                  </a:lnTo>
                  <a:lnTo>
                    <a:pt x="1084706" y="518350"/>
                  </a:lnTo>
                  <a:cubicBezTo>
                    <a:pt x="1082420" y="517684"/>
                    <a:pt x="1079753" y="516350"/>
                    <a:pt x="1078610" y="515398"/>
                  </a:cubicBezTo>
                  <a:lnTo>
                    <a:pt x="1076896" y="517017"/>
                  </a:lnTo>
                  <a:lnTo>
                    <a:pt x="1074800" y="518922"/>
                  </a:lnTo>
                  <a:cubicBezTo>
                    <a:pt x="1071562" y="518636"/>
                    <a:pt x="1068133" y="518446"/>
                    <a:pt x="1067180" y="518636"/>
                  </a:cubicBezTo>
                  <a:lnTo>
                    <a:pt x="1067180" y="518827"/>
                  </a:lnTo>
                  <a:lnTo>
                    <a:pt x="1066704" y="524828"/>
                  </a:lnTo>
                  <a:cubicBezTo>
                    <a:pt x="1060513" y="526637"/>
                    <a:pt x="1053941" y="526351"/>
                    <a:pt x="1052035" y="524161"/>
                  </a:cubicBezTo>
                  <a:lnTo>
                    <a:pt x="1051559" y="524351"/>
                  </a:lnTo>
                  <a:lnTo>
                    <a:pt x="1045368" y="526828"/>
                  </a:lnTo>
                  <a:cubicBezTo>
                    <a:pt x="1044511" y="523018"/>
                    <a:pt x="1045939" y="520446"/>
                    <a:pt x="1048511" y="521017"/>
                  </a:cubicBezTo>
                  <a:lnTo>
                    <a:pt x="1048987" y="518350"/>
                  </a:lnTo>
                  <a:cubicBezTo>
                    <a:pt x="1049368" y="516255"/>
                    <a:pt x="1049368" y="514159"/>
                    <a:pt x="1048892" y="512064"/>
                  </a:cubicBezTo>
                  <a:lnTo>
                    <a:pt x="1048702" y="511112"/>
                  </a:lnTo>
                  <a:cubicBezTo>
                    <a:pt x="1047368" y="510254"/>
                    <a:pt x="1046225" y="510445"/>
                    <a:pt x="1046225" y="511492"/>
                  </a:cubicBezTo>
                  <a:lnTo>
                    <a:pt x="1046225" y="512540"/>
                  </a:lnTo>
                  <a:lnTo>
                    <a:pt x="1046225" y="512921"/>
                  </a:lnTo>
                  <a:cubicBezTo>
                    <a:pt x="1045273" y="513302"/>
                    <a:pt x="1043177" y="513397"/>
                    <a:pt x="1041558" y="513112"/>
                  </a:cubicBezTo>
                  <a:lnTo>
                    <a:pt x="1041463" y="512636"/>
                  </a:lnTo>
                  <a:lnTo>
                    <a:pt x="1041082" y="511016"/>
                  </a:lnTo>
                  <a:cubicBezTo>
                    <a:pt x="1040225" y="509111"/>
                    <a:pt x="1039367" y="508825"/>
                    <a:pt x="1039081" y="510349"/>
                  </a:cubicBezTo>
                  <a:lnTo>
                    <a:pt x="1038796" y="511778"/>
                  </a:lnTo>
                  <a:cubicBezTo>
                    <a:pt x="1038034" y="515112"/>
                    <a:pt x="1034605" y="513779"/>
                    <a:pt x="1032795" y="513493"/>
                  </a:cubicBezTo>
                  <a:lnTo>
                    <a:pt x="1031462" y="513207"/>
                  </a:lnTo>
                  <a:cubicBezTo>
                    <a:pt x="1030604" y="511112"/>
                    <a:pt x="1030318" y="508540"/>
                    <a:pt x="1030985" y="507397"/>
                  </a:cubicBezTo>
                  <a:cubicBezTo>
                    <a:pt x="1031557" y="506254"/>
                    <a:pt x="1033081" y="504254"/>
                    <a:pt x="1033557" y="502730"/>
                  </a:cubicBezTo>
                  <a:cubicBezTo>
                    <a:pt x="1034033" y="501205"/>
                    <a:pt x="1038224" y="499872"/>
                    <a:pt x="1036224" y="498824"/>
                  </a:cubicBezTo>
                  <a:cubicBezTo>
                    <a:pt x="1034319" y="497776"/>
                    <a:pt x="1029556" y="496253"/>
                    <a:pt x="1029652" y="497586"/>
                  </a:cubicBezTo>
                  <a:cubicBezTo>
                    <a:pt x="1029652" y="498920"/>
                    <a:pt x="1029176" y="502730"/>
                    <a:pt x="1027461" y="502730"/>
                  </a:cubicBezTo>
                  <a:cubicBezTo>
                    <a:pt x="1025747" y="502730"/>
                    <a:pt x="1020889" y="502253"/>
                    <a:pt x="1021460" y="501777"/>
                  </a:cubicBezTo>
                  <a:cubicBezTo>
                    <a:pt x="1022032" y="501301"/>
                    <a:pt x="1019651" y="499015"/>
                    <a:pt x="1015174" y="497681"/>
                  </a:cubicBezTo>
                  <a:lnTo>
                    <a:pt x="1010983" y="497110"/>
                  </a:lnTo>
                  <a:lnTo>
                    <a:pt x="1009459" y="496919"/>
                  </a:lnTo>
                  <a:cubicBezTo>
                    <a:pt x="1006887" y="498538"/>
                    <a:pt x="1006125" y="500634"/>
                    <a:pt x="1007744" y="501587"/>
                  </a:cubicBezTo>
                  <a:cubicBezTo>
                    <a:pt x="1010030" y="502634"/>
                    <a:pt x="1010030" y="508349"/>
                    <a:pt x="1008602" y="509588"/>
                  </a:cubicBezTo>
                  <a:lnTo>
                    <a:pt x="1003720" y="513807"/>
                  </a:lnTo>
                  <a:lnTo>
                    <a:pt x="1005554" y="512921"/>
                  </a:lnTo>
                  <a:cubicBezTo>
                    <a:pt x="1005554" y="511397"/>
                    <a:pt x="1008316" y="512730"/>
                    <a:pt x="1011745" y="515969"/>
                  </a:cubicBezTo>
                  <a:lnTo>
                    <a:pt x="1014031" y="518064"/>
                  </a:lnTo>
                  <a:lnTo>
                    <a:pt x="1014507" y="518541"/>
                  </a:lnTo>
                  <a:cubicBezTo>
                    <a:pt x="1015365" y="518826"/>
                    <a:pt x="1015365" y="520160"/>
                    <a:pt x="1014507" y="521493"/>
                  </a:cubicBezTo>
                  <a:cubicBezTo>
                    <a:pt x="1013555" y="522827"/>
                    <a:pt x="1007078" y="521398"/>
                    <a:pt x="1005649" y="521589"/>
                  </a:cubicBezTo>
                  <a:cubicBezTo>
                    <a:pt x="1004220" y="521684"/>
                    <a:pt x="1000220" y="522636"/>
                    <a:pt x="998696" y="522160"/>
                  </a:cubicBezTo>
                  <a:cubicBezTo>
                    <a:pt x="997172" y="521684"/>
                    <a:pt x="993457" y="523494"/>
                    <a:pt x="992695" y="522636"/>
                  </a:cubicBezTo>
                  <a:cubicBezTo>
                    <a:pt x="991933" y="521779"/>
                    <a:pt x="991457" y="518445"/>
                    <a:pt x="994505" y="518255"/>
                  </a:cubicBezTo>
                  <a:lnTo>
                    <a:pt x="1000233" y="515490"/>
                  </a:lnTo>
                  <a:lnTo>
                    <a:pt x="997553" y="512350"/>
                  </a:lnTo>
                  <a:cubicBezTo>
                    <a:pt x="997076" y="511873"/>
                    <a:pt x="995171" y="511778"/>
                    <a:pt x="994219" y="512064"/>
                  </a:cubicBezTo>
                  <a:cubicBezTo>
                    <a:pt x="992790" y="512445"/>
                    <a:pt x="991837" y="515398"/>
                    <a:pt x="990504" y="511683"/>
                  </a:cubicBezTo>
                  <a:lnTo>
                    <a:pt x="988504" y="506539"/>
                  </a:lnTo>
                  <a:cubicBezTo>
                    <a:pt x="982122" y="502063"/>
                    <a:pt x="977645" y="500253"/>
                    <a:pt x="978503" y="502539"/>
                  </a:cubicBezTo>
                  <a:lnTo>
                    <a:pt x="979455" y="503587"/>
                  </a:lnTo>
                  <a:cubicBezTo>
                    <a:pt x="980979" y="505206"/>
                    <a:pt x="983456" y="506349"/>
                    <a:pt x="984694" y="508159"/>
                  </a:cubicBezTo>
                  <a:lnTo>
                    <a:pt x="985456" y="509206"/>
                  </a:lnTo>
                  <a:cubicBezTo>
                    <a:pt x="985265" y="511016"/>
                    <a:pt x="984408" y="512921"/>
                    <a:pt x="983456" y="513397"/>
                  </a:cubicBezTo>
                  <a:lnTo>
                    <a:pt x="982503" y="513683"/>
                  </a:lnTo>
                  <a:cubicBezTo>
                    <a:pt x="980979" y="514064"/>
                    <a:pt x="979074" y="513969"/>
                    <a:pt x="977931" y="514731"/>
                  </a:cubicBezTo>
                  <a:cubicBezTo>
                    <a:pt x="975931" y="515969"/>
                    <a:pt x="973835" y="516541"/>
                    <a:pt x="972787" y="514636"/>
                  </a:cubicBezTo>
                  <a:lnTo>
                    <a:pt x="972216" y="513588"/>
                  </a:lnTo>
                  <a:cubicBezTo>
                    <a:pt x="973454" y="512064"/>
                    <a:pt x="973168" y="509683"/>
                    <a:pt x="971549" y="508349"/>
                  </a:cubicBezTo>
                  <a:cubicBezTo>
                    <a:pt x="970025" y="506921"/>
                    <a:pt x="964691" y="503587"/>
                    <a:pt x="965263" y="505968"/>
                  </a:cubicBezTo>
                  <a:cubicBezTo>
                    <a:pt x="965834" y="508254"/>
                    <a:pt x="966977" y="513493"/>
                    <a:pt x="966691" y="513588"/>
                  </a:cubicBezTo>
                  <a:cubicBezTo>
                    <a:pt x="966406" y="513683"/>
                    <a:pt x="964310" y="512159"/>
                    <a:pt x="962786" y="509968"/>
                  </a:cubicBezTo>
                  <a:cubicBezTo>
                    <a:pt x="961262" y="507778"/>
                    <a:pt x="958405" y="501491"/>
                    <a:pt x="960024" y="501301"/>
                  </a:cubicBezTo>
                  <a:lnTo>
                    <a:pt x="961167" y="501015"/>
                  </a:lnTo>
                  <a:lnTo>
                    <a:pt x="961548" y="500920"/>
                  </a:lnTo>
                  <a:cubicBezTo>
                    <a:pt x="961929" y="500539"/>
                    <a:pt x="961262" y="499681"/>
                    <a:pt x="959929" y="499205"/>
                  </a:cubicBezTo>
                  <a:cubicBezTo>
                    <a:pt x="958691" y="498729"/>
                    <a:pt x="955071" y="500443"/>
                    <a:pt x="954976" y="504349"/>
                  </a:cubicBezTo>
                  <a:lnTo>
                    <a:pt x="948404" y="503396"/>
                  </a:lnTo>
                  <a:lnTo>
                    <a:pt x="946499" y="503111"/>
                  </a:lnTo>
                  <a:cubicBezTo>
                    <a:pt x="947356" y="505396"/>
                    <a:pt x="948975" y="507778"/>
                    <a:pt x="950118" y="508254"/>
                  </a:cubicBezTo>
                  <a:cubicBezTo>
                    <a:pt x="951356" y="508825"/>
                    <a:pt x="952404" y="511302"/>
                    <a:pt x="951166" y="510635"/>
                  </a:cubicBezTo>
                  <a:cubicBezTo>
                    <a:pt x="949928" y="509968"/>
                    <a:pt x="946880" y="511302"/>
                    <a:pt x="945737" y="513016"/>
                  </a:cubicBezTo>
                  <a:cubicBezTo>
                    <a:pt x="944593" y="514636"/>
                    <a:pt x="938879" y="518636"/>
                    <a:pt x="938593" y="520255"/>
                  </a:cubicBezTo>
                  <a:lnTo>
                    <a:pt x="939450" y="521208"/>
                  </a:lnTo>
                  <a:lnTo>
                    <a:pt x="940212" y="521970"/>
                  </a:lnTo>
                  <a:cubicBezTo>
                    <a:pt x="942308" y="521970"/>
                    <a:pt x="944975" y="521684"/>
                    <a:pt x="946118" y="521208"/>
                  </a:cubicBezTo>
                  <a:cubicBezTo>
                    <a:pt x="947260" y="520827"/>
                    <a:pt x="951547" y="520255"/>
                    <a:pt x="951642" y="521494"/>
                  </a:cubicBezTo>
                  <a:cubicBezTo>
                    <a:pt x="951737" y="522732"/>
                    <a:pt x="950880" y="525494"/>
                    <a:pt x="949547" y="525018"/>
                  </a:cubicBezTo>
                  <a:cubicBezTo>
                    <a:pt x="948118" y="524542"/>
                    <a:pt x="943641" y="526066"/>
                    <a:pt x="941641" y="527875"/>
                  </a:cubicBezTo>
                  <a:lnTo>
                    <a:pt x="939545" y="528256"/>
                  </a:lnTo>
                  <a:cubicBezTo>
                    <a:pt x="937545" y="528542"/>
                    <a:pt x="935259" y="526637"/>
                    <a:pt x="932973" y="526447"/>
                  </a:cubicBezTo>
                  <a:cubicBezTo>
                    <a:pt x="927258" y="525875"/>
                    <a:pt x="921543" y="527113"/>
                    <a:pt x="915923" y="524447"/>
                  </a:cubicBezTo>
                  <a:cubicBezTo>
                    <a:pt x="912494" y="522827"/>
                    <a:pt x="905636" y="520637"/>
                    <a:pt x="903160" y="518255"/>
                  </a:cubicBezTo>
                  <a:cubicBezTo>
                    <a:pt x="899255" y="514540"/>
                    <a:pt x="890110" y="515017"/>
                    <a:pt x="887729" y="519017"/>
                  </a:cubicBezTo>
                  <a:lnTo>
                    <a:pt x="885348" y="523018"/>
                  </a:lnTo>
                  <a:cubicBezTo>
                    <a:pt x="881062" y="523494"/>
                    <a:pt x="878966" y="523208"/>
                    <a:pt x="880681" y="522351"/>
                  </a:cubicBezTo>
                  <a:cubicBezTo>
                    <a:pt x="882395" y="521494"/>
                    <a:pt x="885062" y="519017"/>
                    <a:pt x="883919" y="517970"/>
                  </a:cubicBezTo>
                  <a:lnTo>
                    <a:pt x="883348" y="517970"/>
                  </a:lnTo>
                  <a:cubicBezTo>
                    <a:pt x="880014" y="517970"/>
                    <a:pt x="875633" y="517017"/>
                    <a:pt x="873442" y="518446"/>
                  </a:cubicBezTo>
                  <a:cubicBezTo>
                    <a:pt x="868965" y="521303"/>
                    <a:pt x="867631" y="517588"/>
                    <a:pt x="867441" y="516541"/>
                  </a:cubicBezTo>
                  <a:lnTo>
                    <a:pt x="867060" y="514064"/>
                  </a:lnTo>
                  <a:cubicBezTo>
                    <a:pt x="868298" y="511207"/>
                    <a:pt x="869918" y="508063"/>
                    <a:pt x="870775" y="507016"/>
                  </a:cubicBezTo>
                  <a:cubicBezTo>
                    <a:pt x="871632" y="506063"/>
                    <a:pt x="874394" y="504158"/>
                    <a:pt x="874966" y="505111"/>
                  </a:cubicBezTo>
                  <a:cubicBezTo>
                    <a:pt x="875537" y="506063"/>
                    <a:pt x="876776" y="509683"/>
                    <a:pt x="875918" y="510254"/>
                  </a:cubicBezTo>
                  <a:cubicBezTo>
                    <a:pt x="874966" y="510826"/>
                    <a:pt x="872299" y="512636"/>
                    <a:pt x="872489" y="512826"/>
                  </a:cubicBezTo>
                  <a:cubicBezTo>
                    <a:pt x="872680" y="513016"/>
                    <a:pt x="874489" y="513302"/>
                    <a:pt x="876204" y="512731"/>
                  </a:cubicBezTo>
                  <a:cubicBezTo>
                    <a:pt x="877918" y="512255"/>
                    <a:pt x="881347" y="508730"/>
                    <a:pt x="879824" y="506158"/>
                  </a:cubicBezTo>
                  <a:cubicBezTo>
                    <a:pt x="878204" y="503587"/>
                    <a:pt x="874394" y="498538"/>
                    <a:pt x="874585" y="500253"/>
                  </a:cubicBezTo>
                  <a:cubicBezTo>
                    <a:pt x="874775" y="501967"/>
                    <a:pt x="867441" y="499015"/>
                    <a:pt x="865060" y="498253"/>
                  </a:cubicBezTo>
                  <a:lnTo>
                    <a:pt x="864869" y="500634"/>
                  </a:lnTo>
                  <a:lnTo>
                    <a:pt x="864583" y="504063"/>
                  </a:lnTo>
                  <a:cubicBezTo>
                    <a:pt x="861631" y="505968"/>
                    <a:pt x="858106" y="508540"/>
                    <a:pt x="856773" y="509778"/>
                  </a:cubicBezTo>
                  <a:lnTo>
                    <a:pt x="857154" y="510349"/>
                  </a:lnTo>
                  <a:lnTo>
                    <a:pt x="858678" y="512540"/>
                  </a:lnTo>
                  <a:cubicBezTo>
                    <a:pt x="859726" y="511016"/>
                    <a:pt x="862869" y="509873"/>
                    <a:pt x="865631" y="510064"/>
                  </a:cubicBezTo>
                  <a:lnTo>
                    <a:pt x="864774" y="512826"/>
                  </a:lnTo>
                  <a:lnTo>
                    <a:pt x="863250" y="517493"/>
                  </a:lnTo>
                  <a:cubicBezTo>
                    <a:pt x="863917" y="522637"/>
                    <a:pt x="862297" y="528923"/>
                    <a:pt x="859631" y="531400"/>
                  </a:cubicBezTo>
                  <a:lnTo>
                    <a:pt x="856678" y="532257"/>
                  </a:lnTo>
                  <a:lnTo>
                    <a:pt x="854201" y="533019"/>
                  </a:lnTo>
                  <a:cubicBezTo>
                    <a:pt x="855344" y="531400"/>
                    <a:pt x="855249" y="528733"/>
                    <a:pt x="853916" y="527113"/>
                  </a:cubicBezTo>
                  <a:lnTo>
                    <a:pt x="852582" y="527018"/>
                  </a:lnTo>
                  <a:cubicBezTo>
                    <a:pt x="850868" y="526923"/>
                    <a:pt x="849153" y="528352"/>
                    <a:pt x="847248" y="529018"/>
                  </a:cubicBezTo>
                  <a:lnTo>
                    <a:pt x="845438" y="529590"/>
                  </a:lnTo>
                  <a:cubicBezTo>
                    <a:pt x="843438" y="529971"/>
                    <a:pt x="838485" y="529876"/>
                    <a:pt x="834485" y="529399"/>
                  </a:cubicBezTo>
                  <a:lnTo>
                    <a:pt x="830770" y="530257"/>
                  </a:lnTo>
                  <a:lnTo>
                    <a:pt x="826579" y="531305"/>
                  </a:lnTo>
                  <a:cubicBezTo>
                    <a:pt x="825626" y="526732"/>
                    <a:pt x="824960" y="523494"/>
                    <a:pt x="825055" y="524065"/>
                  </a:cubicBezTo>
                  <a:lnTo>
                    <a:pt x="826293" y="525018"/>
                  </a:lnTo>
                  <a:cubicBezTo>
                    <a:pt x="827627" y="526066"/>
                    <a:pt x="828484" y="529876"/>
                    <a:pt x="832008" y="526732"/>
                  </a:cubicBezTo>
                  <a:cubicBezTo>
                    <a:pt x="832865" y="525971"/>
                    <a:pt x="833818" y="525304"/>
                    <a:pt x="834675" y="524542"/>
                  </a:cubicBezTo>
                  <a:cubicBezTo>
                    <a:pt x="836580" y="522922"/>
                    <a:pt x="841819" y="525971"/>
                    <a:pt x="841438" y="522065"/>
                  </a:cubicBezTo>
                  <a:cubicBezTo>
                    <a:pt x="841057" y="517779"/>
                    <a:pt x="836199" y="520351"/>
                    <a:pt x="833341" y="519970"/>
                  </a:cubicBezTo>
                  <a:lnTo>
                    <a:pt x="830484" y="519493"/>
                  </a:lnTo>
                  <a:cubicBezTo>
                    <a:pt x="827436" y="521398"/>
                    <a:pt x="824007" y="524161"/>
                    <a:pt x="822864" y="525685"/>
                  </a:cubicBezTo>
                  <a:lnTo>
                    <a:pt x="822388" y="526161"/>
                  </a:lnTo>
                  <a:lnTo>
                    <a:pt x="819149" y="529685"/>
                  </a:lnTo>
                  <a:cubicBezTo>
                    <a:pt x="817054" y="527113"/>
                    <a:pt x="816958" y="524732"/>
                    <a:pt x="818959" y="524256"/>
                  </a:cubicBezTo>
                  <a:lnTo>
                    <a:pt x="820102" y="523494"/>
                  </a:lnTo>
                  <a:lnTo>
                    <a:pt x="820864" y="523018"/>
                  </a:lnTo>
                  <a:cubicBezTo>
                    <a:pt x="820959" y="521875"/>
                    <a:pt x="817339" y="519208"/>
                    <a:pt x="812958" y="517017"/>
                  </a:cubicBezTo>
                  <a:lnTo>
                    <a:pt x="811434" y="517970"/>
                  </a:lnTo>
                  <a:lnTo>
                    <a:pt x="808005" y="519970"/>
                  </a:lnTo>
                  <a:cubicBezTo>
                    <a:pt x="804481" y="519684"/>
                    <a:pt x="802290" y="517684"/>
                    <a:pt x="803052" y="515398"/>
                  </a:cubicBezTo>
                  <a:cubicBezTo>
                    <a:pt x="803909" y="513207"/>
                    <a:pt x="795813" y="513016"/>
                    <a:pt x="795813" y="515112"/>
                  </a:cubicBezTo>
                  <a:cubicBezTo>
                    <a:pt x="795813" y="517207"/>
                    <a:pt x="796956" y="523304"/>
                    <a:pt x="798289" y="523494"/>
                  </a:cubicBezTo>
                  <a:cubicBezTo>
                    <a:pt x="799623" y="523684"/>
                    <a:pt x="805243" y="525304"/>
                    <a:pt x="807910" y="525589"/>
                  </a:cubicBezTo>
                  <a:lnTo>
                    <a:pt x="808481" y="522637"/>
                  </a:lnTo>
                  <a:lnTo>
                    <a:pt x="808577" y="522161"/>
                  </a:lnTo>
                  <a:cubicBezTo>
                    <a:pt x="810291" y="521875"/>
                    <a:pt x="811910" y="522351"/>
                    <a:pt x="812101" y="523113"/>
                  </a:cubicBezTo>
                  <a:lnTo>
                    <a:pt x="812006" y="523780"/>
                  </a:lnTo>
                  <a:cubicBezTo>
                    <a:pt x="811625" y="526066"/>
                    <a:pt x="811339" y="528352"/>
                    <a:pt x="810672" y="530638"/>
                  </a:cubicBezTo>
                  <a:cubicBezTo>
                    <a:pt x="809910" y="533305"/>
                    <a:pt x="807338" y="533876"/>
                    <a:pt x="803719" y="532257"/>
                  </a:cubicBezTo>
                  <a:cubicBezTo>
                    <a:pt x="803052" y="531971"/>
                    <a:pt x="801433" y="532162"/>
                    <a:pt x="801433" y="531876"/>
                  </a:cubicBezTo>
                  <a:lnTo>
                    <a:pt x="799718" y="525399"/>
                  </a:lnTo>
                  <a:cubicBezTo>
                    <a:pt x="794384" y="527780"/>
                    <a:pt x="790574" y="528352"/>
                    <a:pt x="791051" y="526637"/>
                  </a:cubicBezTo>
                  <a:cubicBezTo>
                    <a:pt x="791527" y="524923"/>
                    <a:pt x="791622" y="519970"/>
                    <a:pt x="789622" y="519970"/>
                  </a:cubicBezTo>
                  <a:cubicBezTo>
                    <a:pt x="787622" y="519970"/>
                    <a:pt x="782192" y="520732"/>
                    <a:pt x="782668" y="521684"/>
                  </a:cubicBezTo>
                  <a:cubicBezTo>
                    <a:pt x="783145" y="522637"/>
                    <a:pt x="780764" y="526732"/>
                    <a:pt x="776096" y="528733"/>
                  </a:cubicBezTo>
                  <a:lnTo>
                    <a:pt x="773048" y="527590"/>
                  </a:lnTo>
                  <a:cubicBezTo>
                    <a:pt x="771905" y="527971"/>
                    <a:pt x="771524" y="527018"/>
                    <a:pt x="771524" y="526447"/>
                  </a:cubicBezTo>
                  <a:lnTo>
                    <a:pt x="771524" y="525875"/>
                  </a:lnTo>
                  <a:cubicBezTo>
                    <a:pt x="772001" y="525304"/>
                    <a:pt x="773334" y="524637"/>
                    <a:pt x="774382" y="524542"/>
                  </a:cubicBezTo>
                  <a:cubicBezTo>
                    <a:pt x="775525" y="524447"/>
                    <a:pt x="778478" y="522446"/>
                    <a:pt x="776763" y="520541"/>
                  </a:cubicBezTo>
                  <a:lnTo>
                    <a:pt x="775334" y="520351"/>
                  </a:lnTo>
                  <a:lnTo>
                    <a:pt x="767238" y="519398"/>
                  </a:lnTo>
                  <a:cubicBezTo>
                    <a:pt x="758189" y="518636"/>
                    <a:pt x="751522" y="517112"/>
                    <a:pt x="752474" y="515874"/>
                  </a:cubicBezTo>
                  <a:cubicBezTo>
                    <a:pt x="753427" y="514636"/>
                    <a:pt x="758666" y="513302"/>
                    <a:pt x="759428" y="512731"/>
                  </a:cubicBezTo>
                  <a:cubicBezTo>
                    <a:pt x="760189" y="512064"/>
                    <a:pt x="761618" y="507492"/>
                    <a:pt x="762952" y="508635"/>
                  </a:cubicBezTo>
                  <a:cubicBezTo>
                    <a:pt x="764285" y="509778"/>
                    <a:pt x="764952" y="515683"/>
                    <a:pt x="765809" y="516160"/>
                  </a:cubicBezTo>
                  <a:lnTo>
                    <a:pt x="766381" y="515969"/>
                  </a:lnTo>
                  <a:cubicBezTo>
                    <a:pt x="767333" y="515683"/>
                    <a:pt x="768762" y="514921"/>
                    <a:pt x="768857" y="514350"/>
                  </a:cubicBezTo>
                  <a:lnTo>
                    <a:pt x="769048" y="509968"/>
                  </a:lnTo>
                  <a:cubicBezTo>
                    <a:pt x="768953" y="505206"/>
                    <a:pt x="768667" y="501205"/>
                    <a:pt x="768286" y="501205"/>
                  </a:cubicBezTo>
                  <a:cubicBezTo>
                    <a:pt x="768000" y="501205"/>
                    <a:pt x="766857" y="502158"/>
                    <a:pt x="766571" y="503301"/>
                  </a:cubicBezTo>
                  <a:cubicBezTo>
                    <a:pt x="766285" y="504444"/>
                    <a:pt x="764381" y="508159"/>
                    <a:pt x="763333" y="506921"/>
                  </a:cubicBezTo>
                  <a:cubicBezTo>
                    <a:pt x="762285" y="505778"/>
                    <a:pt x="758951" y="508349"/>
                    <a:pt x="757046" y="510730"/>
                  </a:cubicBezTo>
                  <a:cubicBezTo>
                    <a:pt x="755141" y="513112"/>
                    <a:pt x="747616" y="510921"/>
                    <a:pt x="745331" y="512540"/>
                  </a:cubicBezTo>
                  <a:lnTo>
                    <a:pt x="745616" y="515493"/>
                  </a:lnTo>
                  <a:lnTo>
                    <a:pt x="745902" y="518922"/>
                  </a:lnTo>
                  <a:cubicBezTo>
                    <a:pt x="748664" y="518446"/>
                    <a:pt x="750760" y="518350"/>
                    <a:pt x="750664" y="518827"/>
                  </a:cubicBezTo>
                  <a:cubicBezTo>
                    <a:pt x="750569" y="519303"/>
                    <a:pt x="747426" y="520065"/>
                    <a:pt x="744283" y="520446"/>
                  </a:cubicBezTo>
                  <a:lnTo>
                    <a:pt x="746093" y="523304"/>
                  </a:lnTo>
                  <a:lnTo>
                    <a:pt x="746664" y="524161"/>
                  </a:lnTo>
                  <a:cubicBezTo>
                    <a:pt x="749426" y="524161"/>
                    <a:pt x="752665" y="523494"/>
                    <a:pt x="753712" y="522827"/>
                  </a:cubicBezTo>
                  <a:cubicBezTo>
                    <a:pt x="754760" y="522161"/>
                    <a:pt x="758951" y="521113"/>
                    <a:pt x="760666" y="522351"/>
                  </a:cubicBezTo>
                  <a:cubicBezTo>
                    <a:pt x="762476" y="523589"/>
                    <a:pt x="766285" y="528447"/>
                    <a:pt x="764857" y="528256"/>
                  </a:cubicBezTo>
                  <a:cubicBezTo>
                    <a:pt x="763523" y="528066"/>
                    <a:pt x="760285" y="527018"/>
                    <a:pt x="759332" y="526828"/>
                  </a:cubicBezTo>
                  <a:cubicBezTo>
                    <a:pt x="758380" y="526542"/>
                    <a:pt x="754475" y="528352"/>
                    <a:pt x="752951" y="529209"/>
                  </a:cubicBezTo>
                  <a:cubicBezTo>
                    <a:pt x="751427" y="530066"/>
                    <a:pt x="747426" y="529876"/>
                    <a:pt x="744664" y="529304"/>
                  </a:cubicBezTo>
                  <a:lnTo>
                    <a:pt x="742949" y="528352"/>
                  </a:lnTo>
                  <a:cubicBezTo>
                    <a:pt x="739235" y="526351"/>
                    <a:pt x="736187" y="527113"/>
                    <a:pt x="735615" y="529780"/>
                  </a:cubicBezTo>
                  <a:lnTo>
                    <a:pt x="734567" y="534829"/>
                  </a:lnTo>
                  <a:cubicBezTo>
                    <a:pt x="731614" y="533495"/>
                    <a:pt x="730281" y="531495"/>
                    <a:pt x="731519" y="530542"/>
                  </a:cubicBezTo>
                  <a:cubicBezTo>
                    <a:pt x="732758" y="529495"/>
                    <a:pt x="735425" y="525399"/>
                    <a:pt x="733805" y="524256"/>
                  </a:cubicBezTo>
                  <a:cubicBezTo>
                    <a:pt x="732186" y="523113"/>
                    <a:pt x="727900" y="521113"/>
                    <a:pt x="726947" y="521780"/>
                  </a:cubicBezTo>
                  <a:cubicBezTo>
                    <a:pt x="726090" y="522446"/>
                    <a:pt x="720470" y="524828"/>
                    <a:pt x="716660" y="525399"/>
                  </a:cubicBezTo>
                  <a:cubicBezTo>
                    <a:pt x="712850" y="525971"/>
                    <a:pt x="704659" y="520827"/>
                    <a:pt x="705611" y="520541"/>
                  </a:cubicBezTo>
                  <a:cubicBezTo>
                    <a:pt x="706564" y="520255"/>
                    <a:pt x="708850" y="519303"/>
                    <a:pt x="708755" y="518922"/>
                  </a:cubicBezTo>
                  <a:cubicBezTo>
                    <a:pt x="708659" y="518541"/>
                    <a:pt x="706278" y="518446"/>
                    <a:pt x="703992" y="518636"/>
                  </a:cubicBezTo>
                  <a:lnTo>
                    <a:pt x="703325" y="517970"/>
                  </a:lnTo>
                  <a:cubicBezTo>
                    <a:pt x="700944" y="515683"/>
                    <a:pt x="698944" y="516160"/>
                    <a:pt x="697801" y="518255"/>
                  </a:cubicBezTo>
                  <a:lnTo>
                    <a:pt x="695324" y="522827"/>
                  </a:lnTo>
                  <a:cubicBezTo>
                    <a:pt x="689609" y="525494"/>
                    <a:pt x="684561" y="525589"/>
                    <a:pt x="684085" y="523113"/>
                  </a:cubicBezTo>
                  <a:cubicBezTo>
                    <a:pt x="683704" y="520637"/>
                    <a:pt x="679132" y="514445"/>
                    <a:pt x="677131" y="513112"/>
                  </a:cubicBezTo>
                  <a:cubicBezTo>
                    <a:pt x="675131" y="511778"/>
                    <a:pt x="668654" y="509206"/>
                    <a:pt x="667702" y="510635"/>
                  </a:cubicBezTo>
                  <a:cubicBezTo>
                    <a:pt x="666845" y="512064"/>
                    <a:pt x="662939" y="515112"/>
                    <a:pt x="662368" y="512064"/>
                  </a:cubicBezTo>
                  <a:cubicBezTo>
                    <a:pt x="661891" y="509016"/>
                    <a:pt x="655700" y="501872"/>
                    <a:pt x="655033" y="500634"/>
                  </a:cubicBezTo>
                  <a:cubicBezTo>
                    <a:pt x="654272" y="499396"/>
                    <a:pt x="654272" y="495776"/>
                    <a:pt x="655414" y="496443"/>
                  </a:cubicBezTo>
                  <a:cubicBezTo>
                    <a:pt x="656462" y="497205"/>
                    <a:pt x="660272" y="499110"/>
                    <a:pt x="661510" y="499205"/>
                  </a:cubicBezTo>
                  <a:cubicBezTo>
                    <a:pt x="662749" y="499300"/>
                    <a:pt x="665606" y="501015"/>
                    <a:pt x="665606" y="502063"/>
                  </a:cubicBezTo>
                  <a:cubicBezTo>
                    <a:pt x="665511" y="503111"/>
                    <a:pt x="668559" y="503968"/>
                    <a:pt x="670083" y="501682"/>
                  </a:cubicBezTo>
                  <a:lnTo>
                    <a:pt x="671512" y="499777"/>
                  </a:lnTo>
                  <a:cubicBezTo>
                    <a:pt x="671797" y="499396"/>
                    <a:pt x="672941" y="499396"/>
                    <a:pt x="673703" y="499205"/>
                  </a:cubicBezTo>
                  <a:lnTo>
                    <a:pt x="677227" y="498538"/>
                  </a:lnTo>
                  <a:cubicBezTo>
                    <a:pt x="681132" y="497872"/>
                    <a:pt x="685037" y="497967"/>
                    <a:pt x="686085" y="498824"/>
                  </a:cubicBezTo>
                  <a:cubicBezTo>
                    <a:pt x="687037" y="499681"/>
                    <a:pt x="690181" y="497491"/>
                    <a:pt x="690466" y="497681"/>
                  </a:cubicBezTo>
                  <a:cubicBezTo>
                    <a:pt x="690752" y="497872"/>
                    <a:pt x="692181" y="499205"/>
                    <a:pt x="692943" y="499967"/>
                  </a:cubicBezTo>
                  <a:cubicBezTo>
                    <a:pt x="693800" y="500729"/>
                    <a:pt x="697515" y="496729"/>
                    <a:pt x="695229" y="495109"/>
                  </a:cubicBezTo>
                  <a:cubicBezTo>
                    <a:pt x="692943" y="493490"/>
                    <a:pt x="689133" y="490728"/>
                    <a:pt x="691800" y="492442"/>
                  </a:cubicBezTo>
                  <a:cubicBezTo>
                    <a:pt x="694372" y="494157"/>
                    <a:pt x="704183" y="493681"/>
                    <a:pt x="704183" y="495300"/>
                  </a:cubicBezTo>
                  <a:cubicBezTo>
                    <a:pt x="704183" y="496919"/>
                    <a:pt x="705706" y="499205"/>
                    <a:pt x="707612" y="497110"/>
                  </a:cubicBezTo>
                  <a:cubicBezTo>
                    <a:pt x="709516" y="495014"/>
                    <a:pt x="717327" y="492442"/>
                    <a:pt x="718089" y="495014"/>
                  </a:cubicBezTo>
                  <a:cubicBezTo>
                    <a:pt x="718851" y="497491"/>
                    <a:pt x="726185" y="500253"/>
                    <a:pt x="726471" y="498729"/>
                  </a:cubicBezTo>
                  <a:cubicBezTo>
                    <a:pt x="726662" y="497110"/>
                    <a:pt x="729424" y="493205"/>
                    <a:pt x="731710" y="493205"/>
                  </a:cubicBezTo>
                  <a:cubicBezTo>
                    <a:pt x="733996" y="493300"/>
                    <a:pt x="739330" y="494157"/>
                    <a:pt x="739139" y="495109"/>
                  </a:cubicBezTo>
                  <a:cubicBezTo>
                    <a:pt x="738949" y="496157"/>
                    <a:pt x="739235" y="498729"/>
                    <a:pt x="740187" y="498729"/>
                  </a:cubicBezTo>
                  <a:cubicBezTo>
                    <a:pt x="741139" y="498729"/>
                    <a:pt x="744187" y="498634"/>
                    <a:pt x="745902" y="499110"/>
                  </a:cubicBezTo>
                  <a:lnTo>
                    <a:pt x="747331" y="499586"/>
                  </a:lnTo>
                  <a:lnTo>
                    <a:pt x="748760" y="500063"/>
                  </a:lnTo>
                  <a:cubicBezTo>
                    <a:pt x="750283" y="500729"/>
                    <a:pt x="752379" y="500348"/>
                    <a:pt x="753331" y="499110"/>
                  </a:cubicBezTo>
                  <a:cubicBezTo>
                    <a:pt x="754284" y="497967"/>
                    <a:pt x="758570" y="494443"/>
                    <a:pt x="759237" y="492823"/>
                  </a:cubicBezTo>
                  <a:cubicBezTo>
                    <a:pt x="759904" y="491204"/>
                    <a:pt x="756380" y="487299"/>
                    <a:pt x="754760" y="487966"/>
                  </a:cubicBezTo>
                  <a:cubicBezTo>
                    <a:pt x="753141" y="488632"/>
                    <a:pt x="747712" y="489204"/>
                    <a:pt x="746474" y="487680"/>
                  </a:cubicBezTo>
                  <a:cubicBezTo>
                    <a:pt x="745235" y="486156"/>
                    <a:pt x="741139" y="483394"/>
                    <a:pt x="740378" y="485013"/>
                  </a:cubicBezTo>
                  <a:cubicBezTo>
                    <a:pt x="739520" y="486632"/>
                    <a:pt x="735996" y="491204"/>
                    <a:pt x="735615" y="489013"/>
                  </a:cubicBezTo>
                  <a:cubicBezTo>
                    <a:pt x="735234" y="486823"/>
                    <a:pt x="732948" y="483394"/>
                    <a:pt x="731138" y="485299"/>
                  </a:cubicBezTo>
                  <a:cubicBezTo>
                    <a:pt x="729329" y="487204"/>
                    <a:pt x="725709" y="492252"/>
                    <a:pt x="723423" y="491204"/>
                  </a:cubicBezTo>
                  <a:cubicBezTo>
                    <a:pt x="721137" y="490156"/>
                    <a:pt x="718851" y="487204"/>
                    <a:pt x="721232" y="488537"/>
                  </a:cubicBezTo>
                  <a:cubicBezTo>
                    <a:pt x="723614" y="489871"/>
                    <a:pt x="723042" y="482251"/>
                    <a:pt x="721042" y="482155"/>
                  </a:cubicBezTo>
                  <a:cubicBezTo>
                    <a:pt x="718946" y="482060"/>
                    <a:pt x="712374" y="481584"/>
                    <a:pt x="710850" y="480631"/>
                  </a:cubicBezTo>
                  <a:cubicBezTo>
                    <a:pt x="709326" y="479584"/>
                    <a:pt x="703992" y="482917"/>
                    <a:pt x="702373" y="483680"/>
                  </a:cubicBezTo>
                  <a:cubicBezTo>
                    <a:pt x="700754" y="484441"/>
                    <a:pt x="692753" y="485870"/>
                    <a:pt x="685418" y="483108"/>
                  </a:cubicBezTo>
                  <a:lnTo>
                    <a:pt x="681037" y="493490"/>
                  </a:lnTo>
                  <a:lnTo>
                    <a:pt x="680560" y="494729"/>
                  </a:lnTo>
                  <a:cubicBezTo>
                    <a:pt x="678560" y="496253"/>
                    <a:pt x="676179" y="496348"/>
                    <a:pt x="675131" y="494919"/>
                  </a:cubicBezTo>
                  <a:cubicBezTo>
                    <a:pt x="674083" y="493490"/>
                    <a:pt x="674369" y="489013"/>
                    <a:pt x="675131" y="485489"/>
                  </a:cubicBezTo>
                  <a:lnTo>
                    <a:pt x="671893" y="484727"/>
                  </a:lnTo>
                  <a:lnTo>
                    <a:pt x="667892" y="483775"/>
                  </a:lnTo>
                  <a:cubicBezTo>
                    <a:pt x="663797" y="482441"/>
                    <a:pt x="659225" y="482441"/>
                    <a:pt x="657701" y="483870"/>
                  </a:cubicBezTo>
                  <a:cubicBezTo>
                    <a:pt x="656177" y="485299"/>
                    <a:pt x="650652" y="487871"/>
                    <a:pt x="649604" y="487108"/>
                  </a:cubicBezTo>
                  <a:cubicBezTo>
                    <a:pt x="648556" y="486346"/>
                    <a:pt x="644270" y="484918"/>
                    <a:pt x="641794" y="485489"/>
                  </a:cubicBezTo>
                  <a:cubicBezTo>
                    <a:pt x="639317" y="485965"/>
                    <a:pt x="632459" y="487966"/>
                    <a:pt x="632459" y="488728"/>
                  </a:cubicBezTo>
                  <a:cubicBezTo>
                    <a:pt x="632459" y="489490"/>
                    <a:pt x="631316" y="492538"/>
                    <a:pt x="629983" y="492633"/>
                  </a:cubicBezTo>
                  <a:cubicBezTo>
                    <a:pt x="628649" y="492728"/>
                    <a:pt x="624935" y="492157"/>
                    <a:pt x="625125" y="491204"/>
                  </a:cubicBezTo>
                  <a:lnTo>
                    <a:pt x="625506" y="490823"/>
                  </a:lnTo>
                  <a:cubicBezTo>
                    <a:pt x="626649" y="489775"/>
                    <a:pt x="628173" y="488918"/>
                    <a:pt x="629030" y="487775"/>
                  </a:cubicBezTo>
                  <a:cubicBezTo>
                    <a:pt x="629506" y="487108"/>
                    <a:pt x="629506" y="485584"/>
                    <a:pt x="628935" y="485108"/>
                  </a:cubicBezTo>
                  <a:cubicBezTo>
                    <a:pt x="628268" y="484537"/>
                    <a:pt x="625792" y="484346"/>
                    <a:pt x="625697" y="484537"/>
                  </a:cubicBezTo>
                  <a:lnTo>
                    <a:pt x="622934" y="489204"/>
                  </a:lnTo>
                  <a:cubicBezTo>
                    <a:pt x="618267" y="487775"/>
                    <a:pt x="611600" y="486823"/>
                    <a:pt x="608075" y="487299"/>
                  </a:cubicBezTo>
                  <a:cubicBezTo>
                    <a:pt x="604551" y="487680"/>
                    <a:pt x="595979" y="492157"/>
                    <a:pt x="594169" y="491299"/>
                  </a:cubicBezTo>
                  <a:cubicBezTo>
                    <a:pt x="592359" y="490347"/>
                    <a:pt x="586358" y="493395"/>
                    <a:pt x="585025" y="494538"/>
                  </a:cubicBezTo>
                  <a:lnTo>
                    <a:pt x="583596" y="494824"/>
                  </a:lnTo>
                  <a:cubicBezTo>
                    <a:pt x="581119" y="495300"/>
                    <a:pt x="578834" y="494824"/>
                    <a:pt x="576833" y="493014"/>
                  </a:cubicBezTo>
                  <a:cubicBezTo>
                    <a:pt x="574262" y="490728"/>
                    <a:pt x="578548" y="490538"/>
                    <a:pt x="578071" y="489013"/>
                  </a:cubicBezTo>
                  <a:lnTo>
                    <a:pt x="577881" y="488347"/>
                  </a:lnTo>
                  <a:cubicBezTo>
                    <a:pt x="577691" y="487489"/>
                    <a:pt x="575405" y="486823"/>
                    <a:pt x="572928" y="486823"/>
                  </a:cubicBezTo>
                  <a:cubicBezTo>
                    <a:pt x="570452" y="486823"/>
                    <a:pt x="563498" y="488061"/>
                    <a:pt x="563498" y="489585"/>
                  </a:cubicBezTo>
                  <a:cubicBezTo>
                    <a:pt x="563498" y="491109"/>
                    <a:pt x="557688" y="489966"/>
                    <a:pt x="556736" y="489395"/>
                  </a:cubicBezTo>
                  <a:cubicBezTo>
                    <a:pt x="555783" y="488823"/>
                    <a:pt x="548830" y="491014"/>
                    <a:pt x="542258" y="493776"/>
                  </a:cubicBezTo>
                  <a:lnTo>
                    <a:pt x="538067" y="486632"/>
                  </a:lnTo>
                  <a:lnTo>
                    <a:pt x="537876" y="486346"/>
                  </a:lnTo>
                  <a:cubicBezTo>
                    <a:pt x="536638" y="486442"/>
                    <a:pt x="533685" y="487585"/>
                    <a:pt x="531208" y="488823"/>
                  </a:cubicBezTo>
                  <a:cubicBezTo>
                    <a:pt x="528732" y="490061"/>
                    <a:pt x="520541" y="491395"/>
                    <a:pt x="519969" y="492062"/>
                  </a:cubicBezTo>
                  <a:cubicBezTo>
                    <a:pt x="519397" y="492728"/>
                    <a:pt x="516254" y="493966"/>
                    <a:pt x="514444" y="493205"/>
                  </a:cubicBezTo>
                  <a:cubicBezTo>
                    <a:pt x="512635" y="492442"/>
                    <a:pt x="507110" y="491014"/>
                    <a:pt x="506539" y="491966"/>
                  </a:cubicBezTo>
                  <a:cubicBezTo>
                    <a:pt x="506063" y="492823"/>
                    <a:pt x="503872" y="494729"/>
                    <a:pt x="503681" y="493014"/>
                  </a:cubicBezTo>
                  <a:cubicBezTo>
                    <a:pt x="503491" y="491299"/>
                    <a:pt x="502157" y="487204"/>
                    <a:pt x="501395" y="487204"/>
                  </a:cubicBezTo>
                  <a:lnTo>
                    <a:pt x="501110" y="487489"/>
                  </a:lnTo>
                  <a:lnTo>
                    <a:pt x="499204" y="489585"/>
                  </a:lnTo>
                  <a:cubicBezTo>
                    <a:pt x="497299" y="492062"/>
                    <a:pt x="497966" y="494824"/>
                    <a:pt x="500824" y="495871"/>
                  </a:cubicBezTo>
                  <a:lnTo>
                    <a:pt x="495871" y="496919"/>
                  </a:lnTo>
                  <a:cubicBezTo>
                    <a:pt x="495204" y="497014"/>
                    <a:pt x="493775" y="495490"/>
                    <a:pt x="493108" y="494538"/>
                  </a:cubicBezTo>
                  <a:lnTo>
                    <a:pt x="491870" y="492919"/>
                  </a:lnTo>
                  <a:cubicBezTo>
                    <a:pt x="490537" y="490728"/>
                    <a:pt x="488632" y="489585"/>
                    <a:pt x="487489" y="490252"/>
                  </a:cubicBezTo>
                  <a:cubicBezTo>
                    <a:pt x="486441" y="491014"/>
                    <a:pt x="481488" y="492728"/>
                    <a:pt x="479107" y="492538"/>
                  </a:cubicBezTo>
                  <a:cubicBezTo>
                    <a:pt x="476725" y="492442"/>
                    <a:pt x="468915" y="491585"/>
                    <a:pt x="467105" y="490918"/>
                  </a:cubicBezTo>
                  <a:cubicBezTo>
                    <a:pt x="465295" y="490252"/>
                    <a:pt x="459009" y="488918"/>
                    <a:pt x="459676" y="490252"/>
                  </a:cubicBezTo>
                  <a:cubicBezTo>
                    <a:pt x="460343" y="491585"/>
                    <a:pt x="460247" y="493871"/>
                    <a:pt x="458533" y="493014"/>
                  </a:cubicBezTo>
                  <a:cubicBezTo>
                    <a:pt x="456723" y="492157"/>
                    <a:pt x="450818" y="490156"/>
                    <a:pt x="447007" y="491109"/>
                  </a:cubicBezTo>
                  <a:cubicBezTo>
                    <a:pt x="443293" y="492062"/>
                    <a:pt x="430434" y="492538"/>
                    <a:pt x="426529" y="489680"/>
                  </a:cubicBezTo>
                  <a:lnTo>
                    <a:pt x="422528" y="494443"/>
                  </a:lnTo>
                  <a:cubicBezTo>
                    <a:pt x="422528" y="494443"/>
                    <a:pt x="420909" y="493966"/>
                    <a:pt x="420909" y="493681"/>
                  </a:cubicBezTo>
                  <a:lnTo>
                    <a:pt x="421099" y="491204"/>
                  </a:lnTo>
                  <a:cubicBezTo>
                    <a:pt x="419480" y="489013"/>
                    <a:pt x="417290" y="486346"/>
                    <a:pt x="416337" y="485204"/>
                  </a:cubicBezTo>
                  <a:cubicBezTo>
                    <a:pt x="415385" y="484061"/>
                    <a:pt x="411479" y="485299"/>
                    <a:pt x="411289" y="483965"/>
                  </a:cubicBezTo>
                  <a:lnTo>
                    <a:pt x="411384" y="482822"/>
                  </a:lnTo>
                  <a:lnTo>
                    <a:pt x="411384" y="482060"/>
                  </a:lnTo>
                  <a:cubicBezTo>
                    <a:pt x="411860" y="481298"/>
                    <a:pt x="410908" y="480441"/>
                    <a:pt x="409289" y="480250"/>
                  </a:cubicBezTo>
                  <a:lnTo>
                    <a:pt x="408812" y="480727"/>
                  </a:lnTo>
                  <a:cubicBezTo>
                    <a:pt x="407383" y="482251"/>
                    <a:pt x="406145" y="484061"/>
                    <a:pt x="405383" y="485870"/>
                  </a:cubicBezTo>
                  <a:lnTo>
                    <a:pt x="404812" y="487394"/>
                  </a:lnTo>
                  <a:cubicBezTo>
                    <a:pt x="404907" y="489585"/>
                    <a:pt x="403954" y="490633"/>
                    <a:pt x="402716" y="489680"/>
                  </a:cubicBezTo>
                  <a:cubicBezTo>
                    <a:pt x="401478" y="488728"/>
                    <a:pt x="397858" y="487108"/>
                    <a:pt x="397096" y="487871"/>
                  </a:cubicBezTo>
                  <a:cubicBezTo>
                    <a:pt x="396335" y="488632"/>
                    <a:pt x="393096" y="492728"/>
                    <a:pt x="390619" y="495014"/>
                  </a:cubicBezTo>
                  <a:cubicBezTo>
                    <a:pt x="388143" y="497396"/>
                    <a:pt x="377380" y="494824"/>
                    <a:pt x="375094" y="493776"/>
                  </a:cubicBezTo>
                  <a:lnTo>
                    <a:pt x="372903" y="492919"/>
                  </a:lnTo>
                  <a:lnTo>
                    <a:pt x="372236" y="492633"/>
                  </a:lnTo>
                  <a:cubicBezTo>
                    <a:pt x="370998" y="492728"/>
                    <a:pt x="369760" y="493681"/>
                    <a:pt x="369474" y="494729"/>
                  </a:cubicBezTo>
                  <a:cubicBezTo>
                    <a:pt x="369283" y="495776"/>
                    <a:pt x="364616" y="498157"/>
                    <a:pt x="359758" y="497586"/>
                  </a:cubicBezTo>
                  <a:cubicBezTo>
                    <a:pt x="354901" y="497110"/>
                    <a:pt x="339089" y="500348"/>
                    <a:pt x="334803" y="499872"/>
                  </a:cubicBezTo>
                  <a:cubicBezTo>
                    <a:pt x="330517" y="499396"/>
                    <a:pt x="319753" y="495490"/>
                    <a:pt x="319658" y="495395"/>
                  </a:cubicBezTo>
                  <a:cubicBezTo>
                    <a:pt x="319468" y="495300"/>
                    <a:pt x="318801" y="495109"/>
                    <a:pt x="318420" y="495395"/>
                  </a:cubicBezTo>
                  <a:cubicBezTo>
                    <a:pt x="318134" y="495681"/>
                    <a:pt x="315658" y="497586"/>
                    <a:pt x="313753" y="499110"/>
                  </a:cubicBezTo>
                  <a:cubicBezTo>
                    <a:pt x="311848" y="500634"/>
                    <a:pt x="296322" y="503111"/>
                    <a:pt x="293845" y="502920"/>
                  </a:cubicBezTo>
                  <a:cubicBezTo>
                    <a:pt x="291274" y="502730"/>
                    <a:pt x="284987" y="501587"/>
                    <a:pt x="283654" y="501587"/>
                  </a:cubicBezTo>
                  <a:cubicBezTo>
                    <a:pt x="282415" y="501587"/>
                    <a:pt x="279749" y="502634"/>
                    <a:pt x="280511" y="502920"/>
                  </a:cubicBezTo>
                  <a:cubicBezTo>
                    <a:pt x="281368" y="503111"/>
                    <a:pt x="284035" y="504254"/>
                    <a:pt x="283558" y="504634"/>
                  </a:cubicBezTo>
                  <a:cubicBezTo>
                    <a:pt x="282987" y="505015"/>
                    <a:pt x="280701" y="505301"/>
                    <a:pt x="279272" y="505301"/>
                  </a:cubicBezTo>
                  <a:cubicBezTo>
                    <a:pt x="277843" y="505301"/>
                    <a:pt x="274224" y="503682"/>
                    <a:pt x="273081" y="504158"/>
                  </a:cubicBezTo>
                  <a:cubicBezTo>
                    <a:pt x="271938" y="504634"/>
                    <a:pt x="266604" y="505015"/>
                    <a:pt x="264223" y="504539"/>
                  </a:cubicBezTo>
                  <a:cubicBezTo>
                    <a:pt x="261841" y="503968"/>
                    <a:pt x="253650" y="502253"/>
                    <a:pt x="250126" y="504063"/>
                  </a:cubicBezTo>
                  <a:lnTo>
                    <a:pt x="246792" y="505111"/>
                  </a:lnTo>
                  <a:cubicBezTo>
                    <a:pt x="245173" y="505682"/>
                    <a:pt x="241172" y="505206"/>
                    <a:pt x="241077" y="504634"/>
                  </a:cubicBezTo>
                  <a:cubicBezTo>
                    <a:pt x="239553" y="498920"/>
                    <a:pt x="236029" y="500539"/>
                    <a:pt x="231933" y="502539"/>
                  </a:cubicBezTo>
                  <a:cubicBezTo>
                    <a:pt x="230885" y="503015"/>
                    <a:pt x="228123" y="502730"/>
                    <a:pt x="227742" y="502253"/>
                  </a:cubicBezTo>
                  <a:cubicBezTo>
                    <a:pt x="226694" y="500443"/>
                    <a:pt x="227456" y="499300"/>
                    <a:pt x="230409" y="498920"/>
                  </a:cubicBezTo>
                  <a:lnTo>
                    <a:pt x="232123" y="498729"/>
                  </a:lnTo>
                  <a:cubicBezTo>
                    <a:pt x="233552" y="497396"/>
                    <a:pt x="231076" y="496729"/>
                    <a:pt x="226504" y="497110"/>
                  </a:cubicBezTo>
                  <a:lnTo>
                    <a:pt x="231838" y="491966"/>
                  </a:lnTo>
                  <a:lnTo>
                    <a:pt x="233362" y="490538"/>
                  </a:lnTo>
                  <a:cubicBezTo>
                    <a:pt x="233076" y="486251"/>
                    <a:pt x="231647" y="483965"/>
                    <a:pt x="230314" y="485394"/>
                  </a:cubicBezTo>
                  <a:cubicBezTo>
                    <a:pt x="228885" y="486918"/>
                    <a:pt x="225075" y="489680"/>
                    <a:pt x="224027" y="489299"/>
                  </a:cubicBezTo>
                  <a:cubicBezTo>
                    <a:pt x="222979" y="488823"/>
                    <a:pt x="221265" y="487013"/>
                    <a:pt x="221551" y="485680"/>
                  </a:cubicBezTo>
                  <a:cubicBezTo>
                    <a:pt x="221741" y="484346"/>
                    <a:pt x="219169" y="480822"/>
                    <a:pt x="216979" y="478822"/>
                  </a:cubicBezTo>
                  <a:lnTo>
                    <a:pt x="219550" y="475964"/>
                  </a:lnTo>
                  <a:cubicBezTo>
                    <a:pt x="220217" y="475297"/>
                    <a:pt x="218979" y="472535"/>
                    <a:pt x="217741" y="471868"/>
                  </a:cubicBezTo>
                  <a:lnTo>
                    <a:pt x="215550" y="470821"/>
                  </a:lnTo>
                  <a:cubicBezTo>
                    <a:pt x="212597" y="470440"/>
                    <a:pt x="210216" y="470916"/>
                    <a:pt x="210406" y="471868"/>
                  </a:cubicBezTo>
                  <a:cubicBezTo>
                    <a:pt x="210502" y="472821"/>
                    <a:pt x="209359" y="475297"/>
                    <a:pt x="207358" y="474726"/>
                  </a:cubicBezTo>
                  <a:cubicBezTo>
                    <a:pt x="205358" y="474155"/>
                    <a:pt x="198786" y="473488"/>
                    <a:pt x="196976" y="472726"/>
                  </a:cubicBezTo>
                  <a:cubicBezTo>
                    <a:pt x="195166" y="471964"/>
                    <a:pt x="187356" y="473678"/>
                    <a:pt x="185070" y="473773"/>
                  </a:cubicBezTo>
                  <a:cubicBezTo>
                    <a:pt x="182784" y="473869"/>
                    <a:pt x="177259" y="472535"/>
                    <a:pt x="178402" y="472345"/>
                  </a:cubicBezTo>
                  <a:lnTo>
                    <a:pt x="179164" y="471868"/>
                  </a:lnTo>
                  <a:cubicBezTo>
                    <a:pt x="180022" y="471297"/>
                    <a:pt x="180688" y="470440"/>
                    <a:pt x="180879" y="469582"/>
                  </a:cubicBezTo>
                  <a:lnTo>
                    <a:pt x="181260" y="468344"/>
                  </a:lnTo>
                  <a:cubicBezTo>
                    <a:pt x="182212" y="466915"/>
                    <a:pt x="183070" y="466534"/>
                    <a:pt x="183260" y="467487"/>
                  </a:cubicBezTo>
                  <a:cubicBezTo>
                    <a:pt x="183451" y="468535"/>
                    <a:pt x="185070" y="471297"/>
                    <a:pt x="186403" y="470821"/>
                  </a:cubicBezTo>
                  <a:cubicBezTo>
                    <a:pt x="187737" y="470345"/>
                    <a:pt x="190499" y="468249"/>
                    <a:pt x="189547" y="467487"/>
                  </a:cubicBezTo>
                  <a:cubicBezTo>
                    <a:pt x="188594" y="466630"/>
                    <a:pt x="187165" y="464153"/>
                    <a:pt x="188308" y="463677"/>
                  </a:cubicBezTo>
                  <a:cubicBezTo>
                    <a:pt x="189451" y="463201"/>
                    <a:pt x="192880" y="463772"/>
                    <a:pt x="192690" y="466154"/>
                  </a:cubicBezTo>
                  <a:lnTo>
                    <a:pt x="197738" y="465772"/>
                  </a:lnTo>
                  <a:lnTo>
                    <a:pt x="207073" y="465106"/>
                  </a:lnTo>
                  <a:cubicBezTo>
                    <a:pt x="217455" y="465296"/>
                    <a:pt x="227075" y="463963"/>
                    <a:pt x="228313" y="462058"/>
                  </a:cubicBezTo>
                  <a:cubicBezTo>
                    <a:pt x="229552" y="460153"/>
                    <a:pt x="241363" y="459010"/>
                    <a:pt x="240220" y="456629"/>
                  </a:cubicBezTo>
                  <a:cubicBezTo>
                    <a:pt x="238981" y="454247"/>
                    <a:pt x="244887" y="449580"/>
                    <a:pt x="245173" y="450818"/>
                  </a:cubicBezTo>
                  <a:cubicBezTo>
                    <a:pt x="245458" y="452056"/>
                    <a:pt x="249554" y="454438"/>
                    <a:pt x="253078" y="451771"/>
                  </a:cubicBezTo>
                  <a:lnTo>
                    <a:pt x="255650" y="449675"/>
                  </a:lnTo>
                  <a:lnTo>
                    <a:pt x="256031" y="449294"/>
                  </a:lnTo>
                  <a:cubicBezTo>
                    <a:pt x="255745" y="448437"/>
                    <a:pt x="254507" y="445961"/>
                    <a:pt x="253364" y="443865"/>
                  </a:cubicBezTo>
                  <a:cubicBezTo>
                    <a:pt x="252126" y="441770"/>
                    <a:pt x="245363" y="436531"/>
                    <a:pt x="244125" y="436531"/>
                  </a:cubicBezTo>
                  <a:cubicBezTo>
                    <a:pt x="242887" y="436531"/>
                    <a:pt x="237934" y="435388"/>
                    <a:pt x="238124" y="433864"/>
                  </a:cubicBezTo>
                  <a:cubicBezTo>
                    <a:pt x="238315" y="432435"/>
                    <a:pt x="236981" y="428054"/>
                    <a:pt x="234600" y="427863"/>
                  </a:cubicBezTo>
                  <a:lnTo>
                    <a:pt x="232600" y="426625"/>
                  </a:lnTo>
                  <a:lnTo>
                    <a:pt x="230885" y="425577"/>
                  </a:lnTo>
                  <a:cubicBezTo>
                    <a:pt x="229933" y="423100"/>
                    <a:pt x="229456" y="423005"/>
                    <a:pt x="229647" y="425387"/>
                  </a:cubicBezTo>
                  <a:cubicBezTo>
                    <a:pt x="229933" y="427672"/>
                    <a:pt x="223741" y="429196"/>
                    <a:pt x="225837" y="430625"/>
                  </a:cubicBezTo>
                  <a:cubicBezTo>
                    <a:pt x="227932" y="432054"/>
                    <a:pt x="231076" y="437293"/>
                    <a:pt x="228599" y="439483"/>
                  </a:cubicBezTo>
                  <a:cubicBezTo>
                    <a:pt x="226123" y="441674"/>
                    <a:pt x="212407" y="443198"/>
                    <a:pt x="212407" y="441579"/>
                  </a:cubicBezTo>
                  <a:cubicBezTo>
                    <a:pt x="212407" y="439864"/>
                    <a:pt x="211264" y="435102"/>
                    <a:pt x="209835" y="434530"/>
                  </a:cubicBezTo>
                  <a:cubicBezTo>
                    <a:pt x="208406" y="433959"/>
                    <a:pt x="203834" y="432721"/>
                    <a:pt x="204406" y="433959"/>
                  </a:cubicBezTo>
                  <a:cubicBezTo>
                    <a:pt x="204977" y="435102"/>
                    <a:pt x="204977" y="438340"/>
                    <a:pt x="203263" y="438340"/>
                  </a:cubicBezTo>
                  <a:cubicBezTo>
                    <a:pt x="201548" y="438340"/>
                    <a:pt x="196786" y="439293"/>
                    <a:pt x="196595" y="440341"/>
                  </a:cubicBezTo>
                  <a:cubicBezTo>
                    <a:pt x="196405" y="441388"/>
                    <a:pt x="194595" y="443960"/>
                    <a:pt x="192880" y="443484"/>
                  </a:cubicBezTo>
                  <a:lnTo>
                    <a:pt x="191452" y="443579"/>
                  </a:lnTo>
                  <a:lnTo>
                    <a:pt x="190023" y="443674"/>
                  </a:lnTo>
                  <a:cubicBezTo>
                    <a:pt x="187832" y="444722"/>
                    <a:pt x="185927" y="443198"/>
                    <a:pt x="185832" y="440436"/>
                  </a:cubicBezTo>
                  <a:lnTo>
                    <a:pt x="186118" y="438436"/>
                  </a:lnTo>
                  <a:lnTo>
                    <a:pt x="187165" y="431578"/>
                  </a:lnTo>
                  <a:cubicBezTo>
                    <a:pt x="182117" y="432625"/>
                    <a:pt x="177736" y="433483"/>
                    <a:pt x="177355" y="433483"/>
                  </a:cubicBezTo>
                  <a:cubicBezTo>
                    <a:pt x="176974" y="433483"/>
                    <a:pt x="176688" y="432245"/>
                    <a:pt x="177355" y="430721"/>
                  </a:cubicBezTo>
                  <a:cubicBezTo>
                    <a:pt x="178021" y="429196"/>
                    <a:pt x="190118" y="429292"/>
                    <a:pt x="189451" y="430721"/>
                  </a:cubicBezTo>
                  <a:lnTo>
                    <a:pt x="189737" y="431768"/>
                  </a:lnTo>
                  <a:cubicBezTo>
                    <a:pt x="190118" y="433292"/>
                    <a:pt x="191261" y="434816"/>
                    <a:pt x="192499" y="435959"/>
                  </a:cubicBezTo>
                  <a:cubicBezTo>
                    <a:pt x="192785" y="436245"/>
                    <a:pt x="196119" y="435102"/>
                    <a:pt x="196119" y="434626"/>
                  </a:cubicBezTo>
                  <a:lnTo>
                    <a:pt x="196024" y="431482"/>
                  </a:lnTo>
                  <a:cubicBezTo>
                    <a:pt x="199072" y="430530"/>
                    <a:pt x="202215" y="428911"/>
                    <a:pt x="203072" y="427958"/>
                  </a:cubicBezTo>
                  <a:lnTo>
                    <a:pt x="204025" y="427101"/>
                  </a:lnTo>
                  <a:lnTo>
                    <a:pt x="205358" y="425958"/>
                  </a:lnTo>
                  <a:cubicBezTo>
                    <a:pt x="206977" y="424815"/>
                    <a:pt x="210692" y="423005"/>
                    <a:pt x="213645" y="421957"/>
                  </a:cubicBezTo>
                  <a:lnTo>
                    <a:pt x="216312" y="420910"/>
                  </a:lnTo>
                  <a:lnTo>
                    <a:pt x="220217" y="419386"/>
                  </a:lnTo>
                  <a:cubicBezTo>
                    <a:pt x="224884" y="419290"/>
                    <a:pt x="230885" y="419862"/>
                    <a:pt x="233457" y="420624"/>
                  </a:cubicBezTo>
                  <a:lnTo>
                    <a:pt x="235648" y="419290"/>
                  </a:lnTo>
                  <a:lnTo>
                    <a:pt x="238315" y="417671"/>
                  </a:lnTo>
                  <a:cubicBezTo>
                    <a:pt x="240696" y="415766"/>
                    <a:pt x="242220" y="412813"/>
                    <a:pt x="241648" y="411194"/>
                  </a:cubicBezTo>
                  <a:cubicBezTo>
                    <a:pt x="241077" y="409575"/>
                    <a:pt x="241363" y="407194"/>
                    <a:pt x="243553" y="409194"/>
                  </a:cubicBezTo>
                  <a:lnTo>
                    <a:pt x="248221" y="407956"/>
                  </a:lnTo>
                  <a:lnTo>
                    <a:pt x="253459" y="406622"/>
                  </a:lnTo>
                  <a:cubicBezTo>
                    <a:pt x="252793" y="410242"/>
                    <a:pt x="253745" y="412147"/>
                    <a:pt x="255555" y="410908"/>
                  </a:cubicBezTo>
                  <a:cubicBezTo>
                    <a:pt x="257365" y="409670"/>
                    <a:pt x="261365" y="412337"/>
                    <a:pt x="259079" y="412909"/>
                  </a:cubicBezTo>
                  <a:cubicBezTo>
                    <a:pt x="256793" y="413480"/>
                    <a:pt x="257650" y="418147"/>
                    <a:pt x="259936" y="417290"/>
                  </a:cubicBezTo>
                  <a:lnTo>
                    <a:pt x="261841" y="417481"/>
                  </a:lnTo>
                  <a:cubicBezTo>
                    <a:pt x="265556" y="417766"/>
                    <a:pt x="265080" y="414909"/>
                    <a:pt x="266509" y="414147"/>
                  </a:cubicBezTo>
                  <a:lnTo>
                    <a:pt x="268985" y="412813"/>
                  </a:lnTo>
                  <a:cubicBezTo>
                    <a:pt x="273271" y="412623"/>
                    <a:pt x="276415" y="411766"/>
                    <a:pt x="275938" y="410908"/>
                  </a:cubicBezTo>
                  <a:cubicBezTo>
                    <a:pt x="275462" y="410051"/>
                    <a:pt x="276891" y="405955"/>
                    <a:pt x="280320" y="403860"/>
                  </a:cubicBezTo>
                  <a:lnTo>
                    <a:pt x="281082" y="401288"/>
                  </a:lnTo>
                  <a:cubicBezTo>
                    <a:pt x="282035" y="398050"/>
                    <a:pt x="283939" y="398431"/>
                    <a:pt x="286416" y="398526"/>
                  </a:cubicBezTo>
                  <a:cubicBezTo>
                    <a:pt x="288607" y="398621"/>
                    <a:pt x="291845" y="397478"/>
                    <a:pt x="291845" y="401003"/>
                  </a:cubicBezTo>
                  <a:cubicBezTo>
                    <a:pt x="291845" y="401574"/>
                    <a:pt x="293369" y="402431"/>
                    <a:pt x="294322" y="402622"/>
                  </a:cubicBezTo>
                  <a:lnTo>
                    <a:pt x="295846" y="402907"/>
                  </a:lnTo>
                  <a:cubicBezTo>
                    <a:pt x="297751" y="402146"/>
                    <a:pt x="298513" y="401288"/>
                    <a:pt x="297465" y="400907"/>
                  </a:cubicBezTo>
                  <a:lnTo>
                    <a:pt x="296608" y="400526"/>
                  </a:lnTo>
                  <a:lnTo>
                    <a:pt x="295846" y="400240"/>
                  </a:lnTo>
                  <a:cubicBezTo>
                    <a:pt x="295084" y="399859"/>
                    <a:pt x="295750" y="398716"/>
                    <a:pt x="297370" y="397669"/>
                  </a:cubicBezTo>
                  <a:cubicBezTo>
                    <a:pt x="298989" y="396621"/>
                    <a:pt x="311181" y="395573"/>
                    <a:pt x="311562" y="395002"/>
                  </a:cubicBezTo>
                  <a:cubicBezTo>
                    <a:pt x="311943" y="394430"/>
                    <a:pt x="314800" y="393192"/>
                    <a:pt x="316515" y="394716"/>
                  </a:cubicBezTo>
                  <a:lnTo>
                    <a:pt x="318229" y="395859"/>
                  </a:lnTo>
                  <a:cubicBezTo>
                    <a:pt x="320420" y="397192"/>
                    <a:pt x="323659" y="398050"/>
                    <a:pt x="324992" y="399764"/>
                  </a:cubicBezTo>
                  <a:lnTo>
                    <a:pt x="326135" y="401288"/>
                  </a:lnTo>
                  <a:cubicBezTo>
                    <a:pt x="325659" y="404241"/>
                    <a:pt x="326326" y="406622"/>
                    <a:pt x="327564" y="406717"/>
                  </a:cubicBezTo>
                  <a:cubicBezTo>
                    <a:pt x="328897" y="406813"/>
                    <a:pt x="332422" y="406717"/>
                    <a:pt x="332612" y="406432"/>
                  </a:cubicBezTo>
                  <a:cubicBezTo>
                    <a:pt x="332803" y="406146"/>
                    <a:pt x="332326" y="405098"/>
                    <a:pt x="331088" y="404622"/>
                  </a:cubicBezTo>
                  <a:cubicBezTo>
                    <a:pt x="329850" y="404146"/>
                    <a:pt x="329088" y="401003"/>
                    <a:pt x="331755" y="398716"/>
                  </a:cubicBezTo>
                  <a:cubicBezTo>
                    <a:pt x="334327" y="396430"/>
                    <a:pt x="333089" y="387667"/>
                    <a:pt x="330421" y="387096"/>
                  </a:cubicBezTo>
                  <a:cubicBezTo>
                    <a:pt x="327754" y="386524"/>
                    <a:pt x="322801" y="391382"/>
                    <a:pt x="321468" y="390049"/>
                  </a:cubicBezTo>
                  <a:cubicBezTo>
                    <a:pt x="320135" y="388715"/>
                    <a:pt x="317468" y="384238"/>
                    <a:pt x="319658" y="384048"/>
                  </a:cubicBezTo>
                  <a:cubicBezTo>
                    <a:pt x="321849" y="383857"/>
                    <a:pt x="325945" y="383000"/>
                    <a:pt x="324992" y="382429"/>
                  </a:cubicBezTo>
                  <a:cubicBezTo>
                    <a:pt x="324040" y="381857"/>
                    <a:pt x="321658" y="378809"/>
                    <a:pt x="323944" y="378047"/>
                  </a:cubicBezTo>
                  <a:cubicBezTo>
                    <a:pt x="326230" y="377190"/>
                    <a:pt x="331850" y="376238"/>
                    <a:pt x="333184" y="376333"/>
                  </a:cubicBezTo>
                  <a:cubicBezTo>
                    <a:pt x="334517" y="376428"/>
                    <a:pt x="340804" y="376047"/>
                    <a:pt x="344423" y="375571"/>
                  </a:cubicBezTo>
                  <a:lnTo>
                    <a:pt x="347662" y="375475"/>
                  </a:lnTo>
                  <a:lnTo>
                    <a:pt x="348710" y="375475"/>
                  </a:lnTo>
                  <a:cubicBezTo>
                    <a:pt x="349948" y="376618"/>
                    <a:pt x="349948" y="378238"/>
                    <a:pt x="348710" y="379095"/>
                  </a:cubicBezTo>
                  <a:lnTo>
                    <a:pt x="347471" y="379571"/>
                  </a:lnTo>
                  <a:lnTo>
                    <a:pt x="346423" y="379952"/>
                  </a:lnTo>
                  <a:cubicBezTo>
                    <a:pt x="344804" y="380524"/>
                    <a:pt x="344995" y="381476"/>
                    <a:pt x="346804" y="381953"/>
                  </a:cubicBezTo>
                  <a:cubicBezTo>
                    <a:pt x="348614" y="382429"/>
                    <a:pt x="360901" y="381381"/>
                    <a:pt x="361187" y="382143"/>
                  </a:cubicBezTo>
                  <a:cubicBezTo>
                    <a:pt x="361473" y="382905"/>
                    <a:pt x="355948" y="384715"/>
                    <a:pt x="354234" y="385858"/>
                  </a:cubicBezTo>
                  <a:cubicBezTo>
                    <a:pt x="352519" y="387001"/>
                    <a:pt x="353567" y="391478"/>
                    <a:pt x="354424" y="392621"/>
                  </a:cubicBezTo>
                  <a:cubicBezTo>
                    <a:pt x="355282" y="393763"/>
                    <a:pt x="359282" y="395859"/>
                    <a:pt x="361378" y="394621"/>
                  </a:cubicBezTo>
                  <a:cubicBezTo>
                    <a:pt x="363473" y="393382"/>
                    <a:pt x="368521" y="390049"/>
                    <a:pt x="368236" y="388525"/>
                  </a:cubicBezTo>
                  <a:cubicBezTo>
                    <a:pt x="367950" y="387001"/>
                    <a:pt x="370331" y="382333"/>
                    <a:pt x="369950" y="381286"/>
                  </a:cubicBezTo>
                  <a:cubicBezTo>
                    <a:pt x="369569" y="380238"/>
                    <a:pt x="359758" y="380905"/>
                    <a:pt x="358520" y="381286"/>
                  </a:cubicBezTo>
                  <a:cubicBezTo>
                    <a:pt x="357282" y="381667"/>
                    <a:pt x="356996" y="379762"/>
                    <a:pt x="355377" y="378809"/>
                  </a:cubicBezTo>
                  <a:cubicBezTo>
                    <a:pt x="353663" y="377857"/>
                    <a:pt x="359663" y="374713"/>
                    <a:pt x="360901" y="374047"/>
                  </a:cubicBezTo>
                  <a:cubicBezTo>
                    <a:pt x="362140" y="373380"/>
                    <a:pt x="365664" y="372428"/>
                    <a:pt x="365950" y="373666"/>
                  </a:cubicBezTo>
                  <a:cubicBezTo>
                    <a:pt x="366236" y="374904"/>
                    <a:pt x="372141" y="374332"/>
                    <a:pt x="373665" y="372999"/>
                  </a:cubicBezTo>
                  <a:lnTo>
                    <a:pt x="374427" y="371284"/>
                  </a:lnTo>
                  <a:lnTo>
                    <a:pt x="375379" y="368998"/>
                  </a:lnTo>
                  <a:cubicBezTo>
                    <a:pt x="378427" y="368903"/>
                    <a:pt x="382809" y="368617"/>
                    <a:pt x="385190" y="368332"/>
                  </a:cubicBezTo>
                  <a:cubicBezTo>
                    <a:pt x="387571" y="368046"/>
                    <a:pt x="393477" y="369189"/>
                    <a:pt x="395287" y="368903"/>
                  </a:cubicBezTo>
                  <a:cubicBezTo>
                    <a:pt x="397096" y="368713"/>
                    <a:pt x="402240" y="369189"/>
                    <a:pt x="402812" y="369284"/>
                  </a:cubicBezTo>
                  <a:cubicBezTo>
                    <a:pt x="403478" y="369380"/>
                    <a:pt x="405002" y="370237"/>
                    <a:pt x="403859" y="370713"/>
                  </a:cubicBezTo>
                  <a:cubicBezTo>
                    <a:pt x="402716" y="371189"/>
                    <a:pt x="400525" y="372618"/>
                    <a:pt x="401192" y="373189"/>
                  </a:cubicBezTo>
                  <a:cubicBezTo>
                    <a:pt x="401859" y="373761"/>
                    <a:pt x="405288" y="373951"/>
                    <a:pt x="407288" y="372428"/>
                  </a:cubicBezTo>
                  <a:cubicBezTo>
                    <a:pt x="409289" y="370904"/>
                    <a:pt x="416908" y="367474"/>
                    <a:pt x="416623" y="366522"/>
                  </a:cubicBezTo>
                  <a:cubicBezTo>
                    <a:pt x="416337" y="365474"/>
                    <a:pt x="416527" y="363664"/>
                    <a:pt x="417861" y="364807"/>
                  </a:cubicBezTo>
                  <a:cubicBezTo>
                    <a:pt x="419194" y="365855"/>
                    <a:pt x="423290" y="368141"/>
                    <a:pt x="424433" y="367570"/>
                  </a:cubicBezTo>
                  <a:lnTo>
                    <a:pt x="425957" y="368141"/>
                  </a:lnTo>
                  <a:lnTo>
                    <a:pt x="427386" y="368713"/>
                  </a:lnTo>
                  <a:cubicBezTo>
                    <a:pt x="429100" y="368998"/>
                    <a:pt x="433672" y="369094"/>
                    <a:pt x="437387" y="368998"/>
                  </a:cubicBezTo>
                  <a:lnTo>
                    <a:pt x="440816" y="369284"/>
                  </a:lnTo>
                  <a:cubicBezTo>
                    <a:pt x="445293" y="369665"/>
                    <a:pt x="446436" y="372046"/>
                    <a:pt x="444436" y="376238"/>
                  </a:cubicBezTo>
                  <a:lnTo>
                    <a:pt x="443960" y="377285"/>
                  </a:lnTo>
                  <a:cubicBezTo>
                    <a:pt x="444150" y="379476"/>
                    <a:pt x="446817" y="380047"/>
                    <a:pt x="449770" y="378428"/>
                  </a:cubicBezTo>
                  <a:cubicBezTo>
                    <a:pt x="452722" y="376809"/>
                    <a:pt x="458628" y="372808"/>
                    <a:pt x="458438" y="371951"/>
                  </a:cubicBezTo>
                  <a:cubicBezTo>
                    <a:pt x="458247" y="371094"/>
                    <a:pt x="459866" y="369380"/>
                    <a:pt x="462152" y="369284"/>
                  </a:cubicBezTo>
                  <a:lnTo>
                    <a:pt x="462057" y="366713"/>
                  </a:lnTo>
                  <a:lnTo>
                    <a:pt x="461962" y="364807"/>
                  </a:lnTo>
                  <a:cubicBezTo>
                    <a:pt x="462247" y="361855"/>
                    <a:pt x="463581" y="360712"/>
                    <a:pt x="464819" y="362236"/>
                  </a:cubicBezTo>
                  <a:cubicBezTo>
                    <a:pt x="466057" y="363760"/>
                    <a:pt x="470725" y="367951"/>
                    <a:pt x="473106" y="368808"/>
                  </a:cubicBezTo>
                  <a:cubicBezTo>
                    <a:pt x="475392" y="369761"/>
                    <a:pt x="484631" y="372618"/>
                    <a:pt x="488155" y="373761"/>
                  </a:cubicBezTo>
                  <a:cubicBezTo>
                    <a:pt x="491680" y="374809"/>
                    <a:pt x="502252" y="374809"/>
                    <a:pt x="502919" y="373951"/>
                  </a:cubicBezTo>
                  <a:lnTo>
                    <a:pt x="503110" y="373094"/>
                  </a:lnTo>
                  <a:cubicBezTo>
                    <a:pt x="503205" y="372618"/>
                    <a:pt x="502443" y="371570"/>
                    <a:pt x="501967" y="371475"/>
                  </a:cubicBezTo>
                  <a:lnTo>
                    <a:pt x="500347" y="371284"/>
                  </a:lnTo>
                  <a:cubicBezTo>
                    <a:pt x="498443" y="371284"/>
                    <a:pt x="495299" y="370713"/>
                    <a:pt x="493299" y="369951"/>
                  </a:cubicBezTo>
                  <a:cubicBezTo>
                    <a:pt x="491299" y="369189"/>
                    <a:pt x="490442" y="364236"/>
                    <a:pt x="492823" y="365093"/>
                  </a:cubicBezTo>
                  <a:lnTo>
                    <a:pt x="494823" y="364903"/>
                  </a:lnTo>
                  <a:lnTo>
                    <a:pt x="497204" y="364712"/>
                  </a:lnTo>
                  <a:cubicBezTo>
                    <a:pt x="499681" y="364998"/>
                    <a:pt x="502538" y="365760"/>
                    <a:pt x="503491" y="366522"/>
                  </a:cubicBezTo>
                  <a:cubicBezTo>
                    <a:pt x="504443" y="367284"/>
                    <a:pt x="507587" y="368046"/>
                    <a:pt x="508158" y="366617"/>
                  </a:cubicBezTo>
                  <a:cubicBezTo>
                    <a:pt x="508729" y="365188"/>
                    <a:pt x="514921" y="364712"/>
                    <a:pt x="516159" y="364331"/>
                  </a:cubicBezTo>
                  <a:cubicBezTo>
                    <a:pt x="517397" y="363950"/>
                    <a:pt x="520636" y="361759"/>
                    <a:pt x="521969" y="362426"/>
                  </a:cubicBezTo>
                  <a:lnTo>
                    <a:pt x="523207" y="362998"/>
                  </a:lnTo>
                  <a:cubicBezTo>
                    <a:pt x="524541" y="363664"/>
                    <a:pt x="526160" y="364998"/>
                    <a:pt x="527303" y="364807"/>
                  </a:cubicBezTo>
                  <a:lnTo>
                    <a:pt x="528827" y="364522"/>
                  </a:lnTo>
                  <a:cubicBezTo>
                    <a:pt x="530542" y="362998"/>
                    <a:pt x="530637" y="361093"/>
                    <a:pt x="529018" y="360331"/>
                  </a:cubicBezTo>
                  <a:cubicBezTo>
                    <a:pt x="527494" y="359569"/>
                    <a:pt x="523874" y="356616"/>
                    <a:pt x="524541" y="355378"/>
                  </a:cubicBezTo>
                  <a:cubicBezTo>
                    <a:pt x="525208" y="354139"/>
                    <a:pt x="527875" y="350234"/>
                    <a:pt x="530066" y="349853"/>
                  </a:cubicBezTo>
                  <a:cubicBezTo>
                    <a:pt x="532161" y="349472"/>
                    <a:pt x="538543" y="349472"/>
                    <a:pt x="539400" y="350615"/>
                  </a:cubicBezTo>
                  <a:cubicBezTo>
                    <a:pt x="540257" y="351758"/>
                    <a:pt x="543115" y="354521"/>
                    <a:pt x="543782" y="354044"/>
                  </a:cubicBezTo>
                  <a:cubicBezTo>
                    <a:pt x="544353" y="353568"/>
                    <a:pt x="545020" y="351568"/>
                    <a:pt x="544163" y="350425"/>
                  </a:cubicBezTo>
                  <a:cubicBezTo>
                    <a:pt x="543305" y="349377"/>
                    <a:pt x="546544" y="347091"/>
                    <a:pt x="546163" y="346805"/>
                  </a:cubicBezTo>
                  <a:cubicBezTo>
                    <a:pt x="545782" y="346520"/>
                    <a:pt x="543686" y="345376"/>
                    <a:pt x="542162" y="344233"/>
                  </a:cubicBezTo>
                  <a:cubicBezTo>
                    <a:pt x="540638" y="343090"/>
                    <a:pt x="538352" y="339662"/>
                    <a:pt x="540543" y="339280"/>
                  </a:cubicBezTo>
                  <a:cubicBezTo>
                    <a:pt x="542734" y="338899"/>
                    <a:pt x="548830" y="339471"/>
                    <a:pt x="549211" y="338138"/>
                  </a:cubicBezTo>
                  <a:cubicBezTo>
                    <a:pt x="549592" y="336804"/>
                    <a:pt x="551211" y="334518"/>
                    <a:pt x="551973" y="336709"/>
                  </a:cubicBezTo>
                  <a:cubicBezTo>
                    <a:pt x="552640" y="338899"/>
                    <a:pt x="560736" y="339376"/>
                    <a:pt x="561689" y="340900"/>
                  </a:cubicBezTo>
                  <a:lnTo>
                    <a:pt x="562546" y="342519"/>
                  </a:lnTo>
                  <a:cubicBezTo>
                    <a:pt x="562927" y="343186"/>
                    <a:pt x="564260" y="344043"/>
                    <a:pt x="565118" y="344043"/>
                  </a:cubicBezTo>
                  <a:cubicBezTo>
                    <a:pt x="565975" y="344043"/>
                    <a:pt x="567404" y="343090"/>
                    <a:pt x="567594" y="342424"/>
                  </a:cubicBezTo>
                  <a:lnTo>
                    <a:pt x="568546" y="338995"/>
                  </a:lnTo>
                  <a:cubicBezTo>
                    <a:pt x="569309" y="335185"/>
                    <a:pt x="567022" y="331946"/>
                    <a:pt x="563403" y="331756"/>
                  </a:cubicBezTo>
                  <a:cubicBezTo>
                    <a:pt x="559879" y="331565"/>
                    <a:pt x="553211" y="326231"/>
                    <a:pt x="554450" y="324898"/>
                  </a:cubicBezTo>
                  <a:lnTo>
                    <a:pt x="558069" y="326422"/>
                  </a:lnTo>
                  <a:lnTo>
                    <a:pt x="564561" y="324459"/>
                  </a:lnTo>
                  <a:lnTo>
                    <a:pt x="555403" y="322040"/>
                  </a:lnTo>
                  <a:cubicBezTo>
                    <a:pt x="552545" y="320706"/>
                    <a:pt x="540544" y="318611"/>
                    <a:pt x="538924" y="315849"/>
                  </a:cubicBezTo>
                  <a:lnTo>
                    <a:pt x="535876" y="316801"/>
                  </a:lnTo>
                  <a:cubicBezTo>
                    <a:pt x="531971" y="318039"/>
                    <a:pt x="538543" y="319563"/>
                    <a:pt x="536638" y="321183"/>
                  </a:cubicBezTo>
                  <a:lnTo>
                    <a:pt x="535019" y="322611"/>
                  </a:lnTo>
                  <a:cubicBezTo>
                    <a:pt x="533019" y="323850"/>
                    <a:pt x="530447" y="325659"/>
                    <a:pt x="529304" y="326707"/>
                  </a:cubicBezTo>
                  <a:cubicBezTo>
                    <a:pt x="528161" y="327755"/>
                    <a:pt x="523875" y="330231"/>
                    <a:pt x="521684" y="329565"/>
                  </a:cubicBezTo>
                  <a:cubicBezTo>
                    <a:pt x="519493" y="328898"/>
                    <a:pt x="515779" y="330517"/>
                    <a:pt x="517017" y="331755"/>
                  </a:cubicBezTo>
                  <a:cubicBezTo>
                    <a:pt x="518255" y="332994"/>
                    <a:pt x="521113" y="337947"/>
                    <a:pt x="520065" y="338804"/>
                  </a:cubicBezTo>
                  <a:cubicBezTo>
                    <a:pt x="519017" y="339661"/>
                    <a:pt x="514636" y="340423"/>
                    <a:pt x="512540" y="338804"/>
                  </a:cubicBezTo>
                  <a:lnTo>
                    <a:pt x="510826" y="337185"/>
                  </a:lnTo>
                  <a:cubicBezTo>
                    <a:pt x="510445" y="336804"/>
                    <a:pt x="510921" y="335851"/>
                    <a:pt x="510730" y="335184"/>
                  </a:cubicBezTo>
                  <a:lnTo>
                    <a:pt x="510064" y="332613"/>
                  </a:lnTo>
                  <a:cubicBezTo>
                    <a:pt x="507587" y="333184"/>
                    <a:pt x="506254" y="332613"/>
                    <a:pt x="507111" y="331470"/>
                  </a:cubicBezTo>
                  <a:cubicBezTo>
                    <a:pt x="507873" y="330327"/>
                    <a:pt x="505777" y="328898"/>
                    <a:pt x="503206" y="329565"/>
                  </a:cubicBezTo>
                  <a:lnTo>
                    <a:pt x="500539" y="329374"/>
                  </a:lnTo>
                  <a:lnTo>
                    <a:pt x="500158" y="329374"/>
                  </a:lnTo>
                  <a:cubicBezTo>
                    <a:pt x="499491" y="329374"/>
                    <a:pt x="497395" y="327374"/>
                    <a:pt x="495490" y="324897"/>
                  </a:cubicBezTo>
                  <a:lnTo>
                    <a:pt x="496252" y="323754"/>
                  </a:lnTo>
                  <a:lnTo>
                    <a:pt x="498062" y="321087"/>
                  </a:lnTo>
                  <a:cubicBezTo>
                    <a:pt x="496824" y="318897"/>
                    <a:pt x="493871" y="318135"/>
                    <a:pt x="491395" y="319373"/>
                  </a:cubicBezTo>
                  <a:lnTo>
                    <a:pt x="489109" y="320802"/>
                  </a:lnTo>
                  <a:lnTo>
                    <a:pt x="488537" y="321183"/>
                  </a:lnTo>
                  <a:cubicBezTo>
                    <a:pt x="488251" y="321563"/>
                    <a:pt x="488823" y="323183"/>
                    <a:pt x="489775" y="324612"/>
                  </a:cubicBezTo>
                  <a:cubicBezTo>
                    <a:pt x="490728" y="326040"/>
                    <a:pt x="491966" y="330422"/>
                    <a:pt x="490633" y="331088"/>
                  </a:cubicBezTo>
                  <a:cubicBezTo>
                    <a:pt x="489299" y="331755"/>
                    <a:pt x="491776" y="336899"/>
                    <a:pt x="491966" y="338042"/>
                  </a:cubicBezTo>
                  <a:cubicBezTo>
                    <a:pt x="492157" y="339090"/>
                    <a:pt x="493585" y="344043"/>
                    <a:pt x="494728" y="346519"/>
                  </a:cubicBezTo>
                  <a:cubicBezTo>
                    <a:pt x="495871" y="348996"/>
                    <a:pt x="493776" y="355949"/>
                    <a:pt x="488251" y="354711"/>
                  </a:cubicBezTo>
                  <a:lnTo>
                    <a:pt x="483679" y="354711"/>
                  </a:lnTo>
                  <a:lnTo>
                    <a:pt x="479107" y="354711"/>
                  </a:lnTo>
                  <a:cubicBezTo>
                    <a:pt x="473773" y="355854"/>
                    <a:pt x="472345" y="354425"/>
                    <a:pt x="475964" y="351472"/>
                  </a:cubicBezTo>
                  <a:cubicBezTo>
                    <a:pt x="479584" y="348519"/>
                    <a:pt x="477488" y="337947"/>
                    <a:pt x="476440" y="339947"/>
                  </a:cubicBezTo>
                  <a:cubicBezTo>
                    <a:pt x="475393" y="341947"/>
                    <a:pt x="470916" y="346233"/>
                    <a:pt x="469106" y="344709"/>
                  </a:cubicBezTo>
                  <a:cubicBezTo>
                    <a:pt x="467296" y="343280"/>
                    <a:pt x="461200" y="340995"/>
                    <a:pt x="459295" y="342900"/>
                  </a:cubicBezTo>
                  <a:lnTo>
                    <a:pt x="459391" y="344233"/>
                  </a:lnTo>
                  <a:lnTo>
                    <a:pt x="459486" y="345662"/>
                  </a:lnTo>
                  <a:cubicBezTo>
                    <a:pt x="461391" y="347091"/>
                    <a:pt x="463963" y="348519"/>
                    <a:pt x="465296" y="348900"/>
                  </a:cubicBezTo>
                  <a:cubicBezTo>
                    <a:pt x="466630" y="349281"/>
                    <a:pt x="467106" y="352044"/>
                    <a:pt x="463963" y="354044"/>
                  </a:cubicBezTo>
                  <a:cubicBezTo>
                    <a:pt x="460819" y="355949"/>
                    <a:pt x="454628" y="362426"/>
                    <a:pt x="453866" y="361950"/>
                  </a:cubicBezTo>
                  <a:lnTo>
                    <a:pt x="453390" y="361378"/>
                  </a:lnTo>
                  <a:cubicBezTo>
                    <a:pt x="452056" y="359759"/>
                    <a:pt x="451294" y="357282"/>
                    <a:pt x="449580" y="356806"/>
                  </a:cubicBezTo>
                  <a:lnTo>
                    <a:pt x="447770" y="356330"/>
                  </a:lnTo>
                  <a:cubicBezTo>
                    <a:pt x="445103" y="357378"/>
                    <a:pt x="439960" y="359187"/>
                    <a:pt x="436340" y="360426"/>
                  </a:cubicBezTo>
                  <a:lnTo>
                    <a:pt x="435769" y="355568"/>
                  </a:lnTo>
                  <a:cubicBezTo>
                    <a:pt x="435578" y="353853"/>
                    <a:pt x="432149" y="353949"/>
                    <a:pt x="430816" y="355663"/>
                  </a:cubicBezTo>
                  <a:cubicBezTo>
                    <a:pt x="428530" y="358616"/>
                    <a:pt x="426244" y="358235"/>
                    <a:pt x="423005" y="356711"/>
                  </a:cubicBezTo>
                  <a:lnTo>
                    <a:pt x="421767" y="356044"/>
                  </a:lnTo>
                  <a:cubicBezTo>
                    <a:pt x="419671" y="356330"/>
                    <a:pt x="418719" y="356044"/>
                    <a:pt x="419671" y="355473"/>
                  </a:cubicBezTo>
                  <a:cubicBezTo>
                    <a:pt x="420624" y="354901"/>
                    <a:pt x="422529" y="351472"/>
                    <a:pt x="421386" y="349662"/>
                  </a:cubicBezTo>
                  <a:lnTo>
                    <a:pt x="420624" y="347853"/>
                  </a:lnTo>
                  <a:lnTo>
                    <a:pt x="420243" y="346900"/>
                  </a:lnTo>
                  <a:cubicBezTo>
                    <a:pt x="420529" y="345090"/>
                    <a:pt x="421767" y="344328"/>
                    <a:pt x="423005" y="345186"/>
                  </a:cubicBezTo>
                  <a:cubicBezTo>
                    <a:pt x="424243" y="346043"/>
                    <a:pt x="428911" y="346805"/>
                    <a:pt x="430816" y="344805"/>
                  </a:cubicBezTo>
                  <a:cubicBezTo>
                    <a:pt x="432625" y="342900"/>
                    <a:pt x="439769" y="345281"/>
                    <a:pt x="438436" y="346138"/>
                  </a:cubicBezTo>
                  <a:cubicBezTo>
                    <a:pt x="437102" y="346900"/>
                    <a:pt x="434721" y="349472"/>
                    <a:pt x="436721" y="349758"/>
                  </a:cubicBezTo>
                  <a:cubicBezTo>
                    <a:pt x="438626" y="350043"/>
                    <a:pt x="444722" y="348043"/>
                    <a:pt x="447008" y="347948"/>
                  </a:cubicBezTo>
                  <a:cubicBezTo>
                    <a:pt x="449294" y="347853"/>
                    <a:pt x="453771" y="343662"/>
                    <a:pt x="453199" y="342614"/>
                  </a:cubicBezTo>
                  <a:cubicBezTo>
                    <a:pt x="452628" y="341566"/>
                    <a:pt x="452723" y="337661"/>
                    <a:pt x="455104" y="337756"/>
                  </a:cubicBezTo>
                  <a:cubicBezTo>
                    <a:pt x="457486" y="337756"/>
                    <a:pt x="465772" y="337947"/>
                    <a:pt x="468820" y="338328"/>
                  </a:cubicBezTo>
                  <a:cubicBezTo>
                    <a:pt x="471868" y="338709"/>
                    <a:pt x="480060" y="335851"/>
                    <a:pt x="482346" y="338137"/>
                  </a:cubicBezTo>
                  <a:lnTo>
                    <a:pt x="482251" y="333375"/>
                  </a:lnTo>
                  <a:lnTo>
                    <a:pt x="482155" y="330517"/>
                  </a:lnTo>
                  <a:cubicBezTo>
                    <a:pt x="478345" y="330327"/>
                    <a:pt x="473678" y="331184"/>
                    <a:pt x="471773" y="332422"/>
                  </a:cubicBezTo>
                  <a:lnTo>
                    <a:pt x="469963" y="330612"/>
                  </a:lnTo>
                  <a:lnTo>
                    <a:pt x="469582" y="330231"/>
                  </a:lnTo>
                  <a:cubicBezTo>
                    <a:pt x="470535" y="328898"/>
                    <a:pt x="470725" y="326612"/>
                    <a:pt x="470154" y="325088"/>
                  </a:cubicBezTo>
                  <a:cubicBezTo>
                    <a:pt x="469487" y="323564"/>
                    <a:pt x="471964" y="318706"/>
                    <a:pt x="471773" y="317563"/>
                  </a:cubicBezTo>
                  <a:lnTo>
                    <a:pt x="471011" y="317087"/>
                  </a:lnTo>
                  <a:cubicBezTo>
                    <a:pt x="470249" y="316706"/>
                    <a:pt x="468154" y="316896"/>
                    <a:pt x="467773" y="317373"/>
                  </a:cubicBezTo>
                  <a:lnTo>
                    <a:pt x="466915" y="318420"/>
                  </a:lnTo>
                  <a:cubicBezTo>
                    <a:pt x="466249" y="319849"/>
                    <a:pt x="465391" y="321563"/>
                    <a:pt x="464915" y="322135"/>
                  </a:cubicBezTo>
                  <a:cubicBezTo>
                    <a:pt x="464439" y="322802"/>
                    <a:pt x="461867" y="323850"/>
                    <a:pt x="459772" y="322897"/>
                  </a:cubicBezTo>
                  <a:lnTo>
                    <a:pt x="459486" y="321754"/>
                  </a:lnTo>
                  <a:lnTo>
                    <a:pt x="458724" y="318516"/>
                  </a:lnTo>
                  <a:cubicBezTo>
                    <a:pt x="456819" y="315372"/>
                    <a:pt x="455581" y="314610"/>
                    <a:pt x="456057" y="316896"/>
                  </a:cubicBezTo>
                  <a:cubicBezTo>
                    <a:pt x="456533" y="319087"/>
                    <a:pt x="453199" y="324897"/>
                    <a:pt x="455676" y="325659"/>
                  </a:cubicBezTo>
                  <a:cubicBezTo>
                    <a:pt x="458152" y="326421"/>
                    <a:pt x="464058" y="328803"/>
                    <a:pt x="463105" y="329279"/>
                  </a:cubicBezTo>
                  <a:cubicBezTo>
                    <a:pt x="462153" y="329755"/>
                    <a:pt x="458438" y="330993"/>
                    <a:pt x="456819" y="331088"/>
                  </a:cubicBezTo>
                  <a:lnTo>
                    <a:pt x="455295" y="331374"/>
                  </a:lnTo>
                  <a:cubicBezTo>
                    <a:pt x="452723" y="331946"/>
                    <a:pt x="451485" y="330993"/>
                    <a:pt x="451390" y="328612"/>
                  </a:cubicBezTo>
                  <a:lnTo>
                    <a:pt x="451390" y="328041"/>
                  </a:lnTo>
                  <a:cubicBezTo>
                    <a:pt x="449199" y="327564"/>
                    <a:pt x="445103" y="327183"/>
                    <a:pt x="442341" y="327183"/>
                  </a:cubicBezTo>
                  <a:cubicBezTo>
                    <a:pt x="439483" y="327183"/>
                    <a:pt x="430530" y="325850"/>
                    <a:pt x="428720" y="324230"/>
                  </a:cubicBezTo>
                  <a:cubicBezTo>
                    <a:pt x="426910" y="322611"/>
                    <a:pt x="420052" y="318801"/>
                    <a:pt x="420910" y="320611"/>
                  </a:cubicBezTo>
                  <a:cubicBezTo>
                    <a:pt x="421767" y="322421"/>
                    <a:pt x="423196" y="326612"/>
                    <a:pt x="422529" y="326612"/>
                  </a:cubicBezTo>
                  <a:cubicBezTo>
                    <a:pt x="421957" y="326517"/>
                    <a:pt x="419862" y="325088"/>
                    <a:pt x="418528" y="323564"/>
                  </a:cubicBezTo>
                  <a:cubicBezTo>
                    <a:pt x="417195" y="322040"/>
                    <a:pt x="413004" y="321563"/>
                    <a:pt x="414337" y="322611"/>
                  </a:cubicBezTo>
                  <a:cubicBezTo>
                    <a:pt x="415671" y="323754"/>
                    <a:pt x="418052" y="328136"/>
                    <a:pt x="416528" y="329850"/>
                  </a:cubicBezTo>
                  <a:cubicBezTo>
                    <a:pt x="415004" y="331660"/>
                    <a:pt x="408527" y="328136"/>
                    <a:pt x="407670" y="326421"/>
                  </a:cubicBezTo>
                  <a:cubicBezTo>
                    <a:pt x="406813" y="324612"/>
                    <a:pt x="400621" y="326136"/>
                    <a:pt x="399859" y="325088"/>
                  </a:cubicBezTo>
                  <a:lnTo>
                    <a:pt x="400145" y="324326"/>
                  </a:lnTo>
                  <a:lnTo>
                    <a:pt x="400717" y="322611"/>
                  </a:lnTo>
                  <a:cubicBezTo>
                    <a:pt x="402241" y="320421"/>
                    <a:pt x="400812" y="319278"/>
                    <a:pt x="397669" y="320230"/>
                  </a:cubicBezTo>
                  <a:cubicBezTo>
                    <a:pt x="394525" y="321183"/>
                    <a:pt x="390049" y="326993"/>
                    <a:pt x="388620" y="326993"/>
                  </a:cubicBezTo>
                  <a:cubicBezTo>
                    <a:pt x="387191" y="326993"/>
                    <a:pt x="382619" y="326136"/>
                    <a:pt x="382429" y="325183"/>
                  </a:cubicBezTo>
                  <a:cubicBezTo>
                    <a:pt x="382238" y="324135"/>
                    <a:pt x="378523" y="319849"/>
                    <a:pt x="374904" y="318420"/>
                  </a:cubicBezTo>
                  <a:lnTo>
                    <a:pt x="374142" y="323564"/>
                  </a:lnTo>
                  <a:lnTo>
                    <a:pt x="374047" y="324135"/>
                  </a:lnTo>
                  <a:cubicBezTo>
                    <a:pt x="371951" y="324517"/>
                    <a:pt x="368522" y="324326"/>
                    <a:pt x="366427" y="323659"/>
                  </a:cubicBezTo>
                  <a:cubicBezTo>
                    <a:pt x="364331" y="322992"/>
                    <a:pt x="364903" y="318230"/>
                    <a:pt x="369189" y="317563"/>
                  </a:cubicBezTo>
                  <a:lnTo>
                    <a:pt x="369094" y="313277"/>
                  </a:lnTo>
                  <a:lnTo>
                    <a:pt x="369094" y="311658"/>
                  </a:lnTo>
                  <a:cubicBezTo>
                    <a:pt x="369094" y="309848"/>
                    <a:pt x="370427" y="307848"/>
                    <a:pt x="372046" y="307276"/>
                  </a:cubicBezTo>
                  <a:cubicBezTo>
                    <a:pt x="373666" y="306705"/>
                    <a:pt x="384619" y="308514"/>
                    <a:pt x="383857" y="310134"/>
                  </a:cubicBezTo>
                  <a:lnTo>
                    <a:pt x="382905" y="310324"/>
                  </a:lnTo>
                  <a:cubicBezTo>
                    <a:pt x="380905" y="310800"/>
                    <a:pt x="378619" y="310229"/>
                    <a:pt x="376523" y="310515"/>
                  </a:cubicBezTo>
                  <a:cubicBezTo>
                    <a:pt x="375666" y="310610"/>
                    <a:pt x="374523" y="311753"/>
                    <a:pt x="374428" y="312420"/>
                  </a:cubicBezTo>
                  <a:lnTo>
                    <a:pt x="374428" y="313182"/>
                  </a:lnTo>
                  <a:cubicBezTo>
                    <a:pt x="375380" y="313944"/>
                    <a:pt x="377380" y="314896"/>
                    <a:pt x="378809" y="315372"/>
                  </a:cubicBezTo>
                  <a:cubicBezTo>
                    <a:pt x="380238" y="315753"/>
                    <a:pt x="385191" y="319087"/>
                    <a:pt x="387572" y="319754"/>
                  </a:cubicBezTo>
                  <a:cubicBezTo>
                    <a:pt x="389953" y="320421"/>
                    <a:pt x="394906" y="316611"/>
                    <a:pt x="394811" y="315944"/>
                  </a:cubicBezTo>
                  <a:lnTo>
                    <a:pt x="394430" y="315372"/>
                  </a:lnTo>
                  <a:cubicBezTo>
                    <a:pt x="394335" y="315182"/>
                    <a:pt x="393287" y="315372"/>
                    <a:pt x="392716" y="315563"/>
                  </a:cubicBezTo>
                  <a:lnTo>
                    <a:pt x="390144" y="315944"/>
                  </a:lnTo>
                  <a:cubicBezTo>
                    <a:pt x="387096" y="315658"/>
                    <a:pt x="385667" y="314896"/>
                    <a:pt x="387191" y="314134"/>
                  </a:cubicBezTo>
                  <a:cubicBezTo>
                    <a:pt x="388620" y="313372"/>
                    <a:pt x="391763" y="309657"/>
                    <a:pt x="390144" y="307943"/>
                  </a:cubicBezTo>
                  <a:lnTo>
                    <a:pt x="388620" y="306419"/>
                  </a:lnTo>
                  <a:lnTo>
                    <a:pt x="386429" y="304228"/>
                  </a:lnTo>
                  <a:cubicBezTo>
                    <a:pt x="387667" y="301942"/>
                    <a:pt x="390620" y="298608"/>
                    <a:pt x="393001" y="296894"/>
                  </a:cubicBezTo>
                  <a:lnTo>
                    <a:pt x="395764" y="299561"/>
                  </a:lnTo>
                  <a:lnTo>
                    <a:pt x="396240" y="300037"/>
                  </a:lnTo>
                  <a:cubicBezTo>
                    <a:pt x="397859" y="299847"/>
                    <a:pt x="401574" y="298418"/>
                    <a:pt x="404431" y="296799"/>
                  </a:cubicBezTo>
                  <a:cubicBezTo>
                    <a:pt x="407384" y="295179"/>
                    <a:pt x="409289" y="289179"/>
                    <a:pt x="410908" y="292417"/>
                  </a:cubicBezTo>
                  <a:lnTo>
                    <a:pt x="408051" y="294608"/>
                  </a:lnTo>
                  <a:cubicBezTo>
                    <a:pt x="406432" y="295846"/>
                    <a:pt x="404717" y="296894"/>
                    <a:pt x="403574" y="298323"/>
                  </a:cubicBezTo>
                  <a:lnTo>
                    <a:pt x="402907" y="299180"/>
                  </a:lnTo>
                  <a:cubicBezTo>
                    <a:pt x="403193" y="300609"/>
                    <a:pt x="404908" y="301752"/>
                    <a:pt x="406813" y="301656"/>
                  </a:cubicBezTo>
                  <a:lnTo>
                    <a:pt x="407575" y="300894"/>
                  </a:lnTo>
                  <a:lnTo>
                    <a:pt x="409003" y="299370"/>
                  </a:lnTo>
                  <a:cubicBezTo>
                    <a:pt x="409956" y="297370"/>
                    <a:pt x="412242" y="296513"/>
                    <a:pt x="414052" y="297370"/>
                  </a:cubicBezTo>
                  <a:lnTo>
                    <a:pt x="415480" y="297846"/>
                  </a:lnTo>
                  <a:lnTo>
                    <a:pt x="418719" y="298894"/>
                  </a:lnTo>
                  <a:cubicBezTo>
                    <a:pt x="422434" y="298989"/>
                    <a:pt x="424815" y="295655"/>
                    <a:pt x="424053" y="291560"/>
                  </a:cubicBezTo>
                  <a:lnTo>
                    <a:pt x="421195" y="289464"/>
                  </a:lnTo>
                  <a:cubicBezTo>
                    <a:pt x="420148" y="288702"/>
                    <a:pt x="418243" y="288036"/>
                    <a:pt x="418147" y="287274"/>
                  </a:cubicBezTo>
                  <a:cubicBezTo>
                    <a:pt x="417957" y="284416"/>
                    <a:pt x="420910" y="285559"/>
                    <a:pt x="422719" y="285273"/>
                  </a:cubicBezTo>
                  <a:lnTo>
                    <a:pt x="423481" y="285178"/>
                  </a:lnTo>
                  <a:cubicBezTo>
                    <a:pt x="427577" y="285273"/>
                    <a:pt x="430625" y="286988"/>
                    <a:pt x="430339" y="288988"/>
                  </a:cubicBezTo>
                  <a:cubicBezTo>
                    <a:pt x="430054" y="290988"/>
                    <a:pt x="433197" y="297561"/>
                    <a:pt x="434911" y="295655"/>
                  </a:cubicBezTo>
                  <a:lnTo>
                    <a:pt x="435769" y="299466"/>
                  </a:lnTo>
                  <a:lnTo>
                    <a:pt x="436531" y="302895"/>
                  </a:lnTo>
                  <a:cubicBezTo>
                    <a:pt x="439102" y="302418"/>
                    <a:pt x="444055" y="302990"/>
                    <a:pt x="447580" y="304133"/>
                  </a:cubicBezTo>
                  <a:cubicBezTo>
                    <a:pt x="451104" y="305276"/>
                    <a:pt x="461486" y="309276"/>
                    <a:pt x="462915" y="310419"/>
                  </a:cubicBezTo>
                  <a:cubicBezTo>
                    <a:pt x="464344" y="311562"/>
                    <a:pt x="467677" y="311181"/>
                    <a:pt x="469201" y="307943"/>
                  </a:cubicBezTo>
                  <a:lnTo>
                    <a:pt x="469201" y="305467"/>
                  </a:lnTo>
                  <a:lnTo>
                    <a:pt x="469297" y="303371"/>
                  </a:lnTo>
                  <a:cubicBezTo>
                    <a:pt x="465106" y="303276"/>
                    <a:pt x="460534" y="303561"/>
                    <a:pt x="459200" y="303942"/>
                  </a:cubicBezTo>
                  <a:cubicBezTo>
                    <a:pt x="457867" y="304323"/>
                    <a:pt x="457962" y="299466"/>
                    <a:pt x="459486" y="300418"/>
                  </a:cubicBezTo>
                  <a:cubicBezTo>
                    <a:pt x="460915" y="301371"/>
                    <a:pt x="466725" y="295751"/>
                    <a:pt x="468916" y="292227"/>
                  </a:cubicBezTo>
                  <a:lnTo>
                    <a:pt x="471487" y="291846"/>
                  </a:lnTo>
                  <a:lnTo>
                    <a:pt x="476349" y="291249"/>
                  </a:lnTo>
                  <a:lnTo>
                    <a:pt x="469297" y="293465"/>
                  </a:lnTo>
                  <a:lnTo>
                    <a:pt x="469487" y="298323"/>
                  </a:lnTo>
                  <a:lnTo>
                    <a:pt x="469487" y="298608"/>
                  </a:lnTo>
                  <a:cubicBezTo>
                    <a:pt x="469868" y="299370"/>
                    <a:pt x="471202" y="299942"/>
                    <a:pt x="472440" y="299942"/>
                  </a:cubicBezTo>
                  <a:cubicBezTo>
                    <a:pt x="473678" y="299942"/>
                    <a:pt x="477869" y="301847"/>
                    <a:pt x="478631" y="304038"/>
                  </a:cubicBezTo>
                  <a:cubicBezTo>
                    <a:pt x="479298" y="306228"/>
                    <a:pt x="485013" y="310229"/>
                    <a:pt x="485584" y="310134"/>
                  </a:cubicBezTo>
                  <a:cubicBezTo>
                    <a:pt x="486156" y="310038"/>
                    <a:pt x="487966" y="308514"/>
                    <a:pt x="486632" y="307848"/>
                  </a:cubicBezTo>
                  <a:cubicBezTo>
                    <a:pt x="485299" y="307086"/>
                    <a:pt x="482917" y="304514"/>
                    <a:pt x="484537" y="303752"/>
                  </a:cubicBezTo>
                  <a:cubicBezTo>
                    <a:pt x="486156" y="302895"/>
                    <a:pt x="488918" y="300323"/>
                    <a:pt x="486251" y="300323"/>
                  </a:cubicBezTo>
                  <a:cubicBezTo>
                    <a:pt x="483584" y="300323"/>
                    <a:pt x="478250" y="298323"/>
                    <a:pt x="479298" y="296132"/>
                  </a:cubicBezTo>
                  <a:cubicBezTo>
                    <a:pt x="480346" y="293846"/>
                    <a:pt x="491680" y="294132"/>
                    <a:pt x="494538" y="293560"/>
                  </a:cubicBezTo>
                  <a:lnTo>
                    <a:pt x="495109" y="292036"/>
                  </a:lnTo>
                  <a:lnTo>
                    <a:pt x="496062" y="289655"/>
                  </a:lnTo>
                  <a:cubicBezTo>
                    <a:pt x="493395" y="289560"/>
                    <a:pt x="490061" y="289369"/>
                    <a:pt x="488728" y="289179"/>
                  </a:cubicBezTo>
                  <a:lnTo>
                    <a:pt x="487775" y="288702"/>
                  </a:lnTo>
                  <a:cubicBezTo>
                    <a:pt x="487299" y="288417"/>
                    <a:pt x="487394" y="287369"/>
                    <a:pt x="487585" y="286797"/>
                  </a:cubicBezTo>
                  <a:lnTo>
                    <a:pt x="487775" y="286321"/>
                  </a:lnTo>
                  <a:cubicBezTo>
                    <a:pt x="488442" y="286035"/>
                    <a:pt x="490156" y="285273"/>
                    <a:pt x="491395" y="284797"/>
                  </a:cubicBezTo>
                  <a:cubicBezTo>
                    <a:pt x="492728" y="284321"/>
                    <a:pt x="497110" y="284892"/>
                    <a:pt x="497110" y="286702"/>
                  </a:cubicBezTo>
                  <a:lnTo>
                    <a:pt x="497967" y="287845"/>
                  </a:lnTo>
                  <a:cubicBezTo>
                    <a:pt x="498824" y="288988"/>
                    <a:pt x="501205" y="289369"/>
                    <a:pt x="502444" y="290417"/>
                  </a:cubicBezTo>
                  <a:lnTo>
                    <a:pt x="503015" y="290893"/>
                  </a:lnTo>
                  <a:cubicBezTo>
                    <a:pt x="502729" y="292131"/>
                    <a:pt x="501872" y="292988"/>
                    <a:pt x="501301" y="292798"/>
                  </a:cubicBezTo>
                  <a:cubicBezTo>
                    <a:pt x="500634" y="292608"/>
                    <a:pt x="498157" y="294227"/>
                    <a:pt x="496538" y="296703"/>
                  </a:cubicBezTo>
                  <a:cubicBezTo>
                    <a:pt x="494919" y="299180"/>
                    <a:pt x="490728" y="306705"/>
                    <a:pt x="491966" y="306324"/>
                  </a:cubicBezTo>
                  <a:cubicBezTo>
                    <a:pt x="493204" y="305943"/>
                    <a:pt x="497300" y="303942"/>
                    <a:pt x="499777" y="302895"/>
                  </a:cubicBezTo>
                  <a:cubicBezTo>
                    <a:pt x="502348" y="301847"/>
                    <a:pt x="508159" y="304228"/>
                    <a:pt x="508254" y="304514"/>
                  </a:cubicBezTo>
                  <a:cubicBezTo>
                    <a:pt x="508349" y="304895"/>
                    <a:pt x="511969" y="304419"/>
                    <a:pt x="515588" y="301275"/>
                  </a:cubicBezTo>
                  <a:lnTo>
                    <a:pt x="515493" y="298894"/>
                  </a:lnTo>
                  <a:lnTo>
                    <a:pt x="515207" y="293846"/>
                  </a:lnTo>
                  <a:cubicBezTo>
                    <a:pt x="519779" y="292608"/>
                    <a:pt x="523113" y="293084"/>
                    <a:pt x="522541" y="294989"/>
                  </a:cubicBezTo>
                  <a:cubicBezTo>
                    <a:pt x="521970" y="296799"/>
                    <a:pt x="521589" y="300132"/>
                    <a:pt x="523494" y="296608"/>
                  </a:cubicBezTo>
                  <a:lnTo>
                    <a:pt x="527875" y="297942"/>
                  </a:lnTo>
                  <a:lnTo>
                    <a:pt x="530352" y="298704"/>
                  </a:lnTo>
                  <a:cubicBezTo>
                    <a:pt x="533400" y="299561"/>
                    <a:pt x="536067" y="299275"/>
                    <a:pt x="536257" y="298132"/>
                  </a:cubicBezTo>
                  <a:cubicBezTo>
                    <a:pt x="536448" y="296894"/>
                    <a:pt x="537496" y="296894"/>
                    <a:pt x="537972" y="300894"/>
                  </a:cubicBezTo>
                  <a:cubicBezTo>
                    <a:pt x="538448" y="304895"/>
                    <a:pt x="550259" y="306324"/>
                    <a:pt x="549497" y="303847"/>
                  </a:cubicBezTo>
                  <a:lnTo>
                    <a:pt x="550545" y="302609"/>
                  </a:lnTo>
                  <a:cubicBezTo>
                    <a:pt x="551974" y="300894"/>
                    <a:pt x="554926" y="299370"/>
                    <a:pt x="557498" y="298989"/>
                  </a:cubicBezTo>
                  <a:lnTo>
                    <a:pt x="559689" y="298704"/>
                  </a:lnTo>
                  <a:cubicBezTo>
                    <a:pt x="562356" y="299751"/>
                    <a:pt x="561118" y="300990"/>
                    <a:pt x="556831" y="301466"/>
                  </a:cubicBezTo>
                  <a:lnTo>
                    <a:pt x="560451" y="305847"/>
                  </a:lnTo>
                  <a:cubicBezTo>
                    <a:pt x="561022" y="306514"/>
                    <a:pt x="561784" y="307752"/>
                    <a:pt x="561499" y="307943"/>
                  </a:cubicBezTo>
                  <a:cubicBezTo>
                    <a:pt x="559879" y="309372"/>
                    <a:pt x="558451" y="311086"/>
                    <a:pt x="560832" y="312229"/>
                  </a:cubicBezTo>
                  <a:lnTo>
                    <a:pt x="564070" y="313658"/>
                  </a:lnTo>
                  <a:cubicBezTo>
                    <a:pt x="564642" y="311277"/>
                    <a:pt x="566071" y="309467"/>
                    <a:pt x="567214" y="309657"/>
                  </a:cubicBezTo>
                  <a:cubicBezTo>
                    <a:pt x="568357" y="309848"/>
                    <a:pt x="572167" y="309562"/>
                    <a:pt x="572452" y="308419"/>
                  </a:cubicBezTo>
                  <a:cubicBezTo>
                    <a:pt x="572738" y="307181"/>
                    <a:pt x="574929" y="303847"/>
                    <a:pt x="576453" y="304800"/>
                  </a:cubicBezTo>
                  <a:cubicBezTo>
                    <a:pt x="577977" y="305657"/>
                    <a:pt x="582263" y="307752"/>
                    <a:pt x="583025" y="307562"/>
                  </a:cubicBezTo>
                  <a:lnTo>
                    <a:pt x="583025" y="307371"/>
                  </a:lnTo>
                  <a:lnTo>
                    <a:pt x="582549" y="303942"/>
                  </a:lnTo>
                  <a:cubicBezTo>
                    <a:pt x="585692" y="302133"/>
                    <a:pt x="589216" y="299656"/>
                    <a:pt x="590264" y="298227"/>
                  </a:cubicBezTo>
                  <a:lnTo>
                    <a:pt x="593503" y="300323"/>
                  </a:lnTo>
                  <a:lnTo>
                    <a:pt x="596074" y="301942"/>
                  </a:lnTo>
                  <a:cubicBezTo>
                    <a:pt x="600265" y="303180"/>
                    <a:pt x="603504" y="303085"/>
                    <a:pt x="603313" y="301656"/>
                  </a:cubicBezTo>
                  <a:cubicBezTo>
                    <a:pt x="603123" y="300228"/>
                    <a:pt x="604171" y="295751"/>
                    <a:pt x="606266" y="295370"/>
                  </a:cubicBezTo>
                  <a:lnTo>
                    <a:pt x="607885" y="296227"/>
                  </a:lnTo>
                  <a:lnTo>
                    <a:pt x="609886" y="297275"/>
                  </a:lnTo>
                  <a:cubicBezTo>
                    <a:pt x="610171" y="299751"/>
                    <a:pt x="609790" y="302704"/>
                    <a:pt x="609219" y="303657"/>
                  </a:cubicBezTo>
                  <a:cubicBezTo>
                    <a:pt x="608552" y="304609"/>
                    <a:pt x="613791" y="307371"/>
                    <a:pt x="615220" y="308514"/>
                  </a:cubicBezTo>
                  <a:cubicBezTo>
                    <a:pt x="616648" y="309657"/>
                    <a:pt x="621792" y="312229"/>
                    <a:pt x="621792" y="310324"/>
                  </a:cubicBezTo>
                  <a:cubicBezTo>
                    <a:pt x="621792" y="308419"/>
                    <a:pt x="622649" y="305276"/>
                    <a:pt x="623602" y="306800"/>
                  </a:cubicBezTo>
                  <a:cubicBezTo>
                    <a:pt x="624649" y="308229"/>
                    <a:pt x="632650" y="309086"/>
                    <a:pt x="634555" y="309753"/>
                  </a:cubicBezTo>
                  <a:cubicBezTo>
                    <a:pt x="636460" y="310324"/>
                    <a:pt x="641413" y="311277"/>
                    <a:pt x="641128" y="310324"/>
                  </a:cubicBezTo>
                  <a:cubicBezTo>
                    <a:pt x="640842" y="309372"/>
                    <a:pt x="637889" y="307181"/>
                    <a:pt x="639223" y="306514"/>
                  </a:cubicBezTo>
                  <a:cubicBezTo>
                    <a:pt x="640556" y="305943"/>
                    <a:pt x="644366" y="305562"/>
                    <a:pt x="645223" y="306705"/>
                  </a:cubicBezTo>
                  <a:cubicBezTo>
                    <a:pt x="646081" y="307943"/>
                    <a:pt x="650653" y="310705"/>
                    <a:pt x="652272" y="311086"/>
                  </a:cubicBezTo>
                  <a:cubicBezTo>
                    <a:pt x="653891" y="311562"/>
                    <a:pt x="655606" y="313467"/>
                    <a:pt x="652558" y="314420"/>
                  </a:cubicBezTo>
                  <a:cubicBezTo>
                    <a:pt x="649510" y="315468"/>
                    <a:pt x="649795" y="321849"/>
                    <a:pt x="652462" y="321183"/>
                  </a:cubicBezTo>
                  <a:cubicBezTo>
                    <a:pt x="655129" y="320421"/>
                    <a:pt x="658082" y="328517"/>
                    <a:pt x="655225" y="327469"/>
                  </a:cubicBezTo>
                  <a:lnTo>
                    <a:pt x="652558" y="327374"/>
                  </a:lnTo>
                  <a:lnTo>
                    <a:pt x="650367" y="327279"/>
                  </a:lnTo>
                  <a:cubicBezTo>
                    <a:pt x="647795" y="327469"/>
                    <a:pt x="645319" y="326612"/>
                    <a:pt x="644938" y="325278"/>
                  </a:cubicBezTo>
                  <a:cubicBezTo>
                    <a:pt x="644557" y="323945"/>
                    <a:pt x="641223" y="320992"/>
                    <a:pt x="640651" y="320611"/>
                  </a:cubicBezTo>
                  <a:cubicBezTo>
                    <a:pt x="640080" y="320135"/>
                    <a:pt x="637794" y="319944"/>
                    <a:pt x="637032" y="321373"/>
                  </a:cubicBezTo>
                  <a:cubicBezTo>
                    <a:pt x="636270" y="322802"/>
                    <a:pt x="635222" y="326612"/>
                    <a:pt x="636270" y="326993"/>
                  </a:cubicBezTo>
                  <a:cubicBezTo>
                    <a:pt x="637318" y="327374"/>
                    <a:pt x="638746" y="328898"/>
                    <a:pt x="637127" y="329565"/>
                  </a:cubicBezTo>
                  <a:cubicBezTo>
                    <a:pt x="635508" y="330136"/>
                    <a:pt x="636079" y="335756"/>
                    <a:pt x="634651" y="335756"/>
                  </a:cubicBezTo>
                  <a:cubicBezTo>
                    <a:pt x="633222" y="335756"/>
                    <a:pt x="630460" y="333851"/>
                    <a:pt x="631507" y="331565"/>
                  </a:cubicBezTo>
                  <a:lnTo>
                    <a:pt x="632079" y="329374"/>
                  </a:lnTo>
                  <a:cubicBezTo>
                    <a:pt x="632269" y="328803"/>
                    <a:pt x="631031" y="327564"/>
                    <a:pt x="630174" y="327469"/>
                  </a:cubicBezTo>
                  <a:cubicBezTo>
                    <a:pt x="629221" y="327374"/>
                    <a:pt x="627697" y="327850"/>
                    <a:pt x="627126" y="328517"/>
                  </a:cubicBezTo>
                  <a:lnTo>
                    <a:pt x="626364" y="329374"/>
                  </a:lnTo>
                  <a:cubicBezTo>
                    <a:pt x="625221" y="330041"/>
                    <a:pt x="623316" y="330327"/>
                    <a:pt x="621982" y="330041"/>
                  </a:cubicBezTo>
                  <a:cubicBezTo>
                    <a:pt x="620744" y="329850"/>
                    <a:pt x="616648" y="329946"/>
                    <a:pt x="615791" y="330612"/>
                  </a:cubicBezTo>
                  <a:cubicBezTo>
                    <a:pt x="615029" y="331279"/>
                    <a:pt x="612457" y="334708"/>
                    <a:pt x="610362" y="335946"/>
                  </a:cubicBezTo>
                  <a:cubicBezTo>
                    <a:pt x="608362" y="337280"/>
                    <a:pt x="601694" y="338709"/>
                    <a:pt x="601694" y="337470"/>
                  </a:cubicBezTo>
                  <a:lnTo>
                    <a:pt x="601027" y="336804"/>
                  </a:lnTo>
                  <a:cubicBezTo>
                    <a:pt x="600361" y="336137"/>
                    <a:pt x="598741" y="336232"/>
                    <a:pt x="597884" y="335661"/>
                  </a:cubicBezTo>
                  <a:cubicBezTo>
                    <a:pt x="597313" y="335375"/>
                    <a:pt x="596932" y="334042"/>
                    <a:pt x="597122" y="333851"/>
                  </a:cubicBezTo>
                  <a:lnTo>
                    <a:pt x="600456" y="331851"/>
                  </a:lnTo>
                  <a:cubicBezTo>
                    <a:pt x="601027" y="328422"/>
                    <a:pt x="602647" y="324326"/>
                    <a:pt x="604075" y="322611"/>
                  </a:cubicBezTo>
                  <a:cubicBezTo>
                    <a:pt x="605504" y="320897"/>
                    <a:pt x="612838" y="317754"/>
                    <a:pt x="613981" y="316325"/>
                  </a:cubicBezTo>
                  <a:lnTo>
                    <a:pt x="613981" y="314801"/>
                  </a:lnTo>
                  <a:lnTo>
                    <a:pt x="613981" y="314039"/>
                  </a:lnTo>
                  <a:cubicBezTo>
                    <a:pt x="613029" y="313182"/>
                    <a:pt x="611695" y="312896"/>
                    <a:pt x="611124" y="313277"/>
                  </a:cubicBezTo>
                  <a:cubicBezTo>
                    <a:pt x="610552" y="313658"/>
                    <a:pt x="606933" y="315753"/>
                    <a:pt x="604552" y="317182"/>
                  </a:cubicBezTo>
                  <a:lnTo>
                    <a:pt x="602837" y="318801"/>
                  </a:lnTo>
                  <a:cubicBezTo>
                    <a:pt x="601027" y="320516"/>
                    <a:pt x="599980" y="322707"/>
                    <a:pt x="598170" y="324421"/>
                  </a:cubicBezTo>
                  <a:cubicBezTo>
                    <a:pt x="597027" y="325564"/>
                    <a:pt x="594550" y="325755"/>
                    <a:pt x="593693" y="326898"/>
                  </a:cubicBezTo>
                  <a:lnTo>
                    <a:pt x="592741" y="328041"/>
                  </a:lnTo>
                  <a:cubicBezTo>
                    <a:pt x="592836" y="330231"/>
                    <a:pt x="590074" y="330327"/>
                    <a:pt x="586740" y="328231"/>
                  </a:cubicBezTo>
                  <a:lnTo>
                    <a:pt x="583311" y="330231"/>
                  </a:lnTo>
                  <a:lnTo>
                    <a:pt x="582644" y="330612"/>
                  </a:lnTo>
                  <a:cubicBezTo>
                    <a:pt x="581692" y="330517"/>
                    <a:pt x="580739" y="328898"/>
                    <a:pt x="580739" y="328326"/>
                  </a:cubicBezTo>
                  <a:lnTo>
                    <a:pt x="583777" y="325378"/>
                  </a:lnTo>
                  <a:lnTo>
                    <a:pt x="577024" y="328231"/>
                  </a:lnTo>
                  <a:cubicBezTo>
                    <a:pt x="575119" y="328613"/>
                    <a:pt x="574833" y="335947"/>
                    <a:pt x="576547" y="335947"/>
                  </a:cubicBezTo>
                  <a:cubicBezTo>
                    <a:pt x="578262" y="335947"/>
                    <a:pt x="582263" y="337280"/>
                    <a:pt x="581119" y="338899"/>
                  </a:cubicBezTo>
                  <a:lnTo>
                    <a:pt x="581501" y="339566"/>
                  </a:lnTo>
                  <a:cubicBezTo>
                    <a:pt x="582072" y="340519"/>
                    <a:pt x="584072" y="341757"/>
                    <a:pt x="584834" y="341566"/>
                  </a:cubicBezTo>
                  <a:lnTo>
                    <a:pt x="587406" y="340805"/>
                  </a:lnTo>
                  <a:cubicBezTo>
                    <a:pt x="590073" y="339376"/>
                    <a:pt x="596264" y="339852"/>
                    <a:pt x="601122" y="341947"/>
                  </a:cubicBezTo>
                  <a:lnTo>
                    <a:pt x="602741" y="346615"/>
                  </a:lnTo>
                  <a:cubicBezTo>
                    <a:pt x="603122" y="347758"/>
                    <a:pt x="605313" y="348424"/>
                    <a:pt x="606075" y="349663"/>
                  </a:cubicBezTo>
                  <a:lnTo>
                    <a:pt x="606646" y="350425"/>
                  </a:lnTo>
                  <a:cubicBezTo>
                    <a:pt x="606266" y="351568"/>
                    <a:pt x="607123" y="352044"/>
                    <a:pt x="608552" y="351282"/>
                  </a:cubicBezTo>
                  <a:lnTo>
                    <a:pt x="609980" y="350711"/>
                  </a:lnTo>
                  <a:cubicBezTo>
                    <a:pt x="610171" y="350615"/>
                    <a:pt x="611314" y="351568"/>
                    <a:pt x="611314" y="352044"/>
                  </a:cubicBezTo>
                  <a:cubicBezTo>
                    <a:pt x="611218" y="356521"/>
                    <a:pt x="616838" y="355187"/>
                    <a:pt x="617505" y="354521"/>
                  </a:cubicBezTo>
                  <a:lnTo>
                    <a:pt x="621791" y="350996"/>
                  </a:lnTo>
                  <a:cubicBezTo>
                    <a:pt x="622744" y="353949"/>
                    <a:pt x="621791" y="356045"/>
                    <a:pt x="619791" y="355663"/>
                  </a:cubicBezTo>
                  <a:cubicBezTo>
                    <a:pt x="617791" y="355282"/>
                    <a:pt x="618743" y="358902"/>
                    <a:pt x="621125" y="359092"/>
                  </a:cubicBezTo>
                  <a:lnTo>
                    <a:pt x="623410" y="359473"/>
                  </a:lnTo>
                  <a:cubicBezTo>
                    <a:pt x="624363" y="359664"/>
                    <a:pt x="625982" y="360521"/>
                    <a:pt x="625982" y="360426"/>
                  </a:cubicBezTo>
                  <a:lnTo>
                    <a:pt x="629221" y="355854"/>
                  </a:lnTo>
                  <a:cubicBezTo>
                    <a:pt x="634936" y="356425"/>
                    <a:pt x="639127" y="357664"/>
                    <a:pt x="638651" y="358616"/>
                  </a:cubicBezTo>
                  <a:cubicBezTo>
                    <a:pt x="638079" y="359569"/>
                    <a:pt x="638936" y="361950"/>
                    <a:pt x="641794" y="361759"/>
                  </a:cubicBezTo>
                  <a:cubicBezTo>
                    <a:pt x="644651" y="361474"/>
                    <a:pt x="652081" y="361950"/>
                    <a:pt x="652366" y="363188"/>
                  </a:cubicBezTo>
                  <a:cubicBezTo>
                    <a:pt x="652652" y="364426"/>
                    <a:pt x="656081" y="366808"/>
                    <a:pt x="659510" y="366046"/>
                  </a:cubicBezTo>
                  <a:lnTo>
                    <a:pt x="656177" y="362807"/>
                  </a:lnTo>
                  <a:lnTo>
                    <a:pt x="654843" y="361474"/>
                  </a:lnTo>
                  <a:cubicBezTo>
                    <a:pt x="654938" y="358997"/>
                    <a:pt x="657129" y="357283"/>
                    <a:pt x="659606" y="357759"/>
                  </a:cubicBezTo>
                  <a:lnTo>
                    <a:pt x="661796" y="358616"/>
                  </a:lnTo>
                  <a:cubicBezTo>
                    <a:pt x="662939" y="359092"/>
                    <a:pt x="667226" y="357188"/>
                    <a:pt x="667511" y="355949"/>
                  </a:cubicBezTo>
                  <a:lnTo>
                    <a:pt x="669226" y="349282"/>
                  </a:lnTo>
                  <a:cubicBezTo>
                    <a:pt x="672274" y="352520"/>
                    <a:pt x="675417" y="355473"/>
                    <a:pt x="676084" y="355854"/>
                  </a:cubicBezTo>
                  <a:cubicBezTo>
                    <a:pt x="676751" y="356235"/>
                    <a:pt x="679513" y="356235"/>
                    <a:pt x="680560" y="354997"/>
                  </a:cubicBezTo>
                  <a:cubicBezTo>
                    <a:pt x="681608" y="353663"/>
                    <a:pt x="685133" y="351091"/>
                    <a:pt x="686180" y="351949"/>
                  </a:cubicBezTo>
                  <a:cubicBezTo>
                    <a:pt x="687228" y="352711"/>
                    <a:pt x="691229" y="353949"/>
                    <a:pt x="693514" y="353378"/>
                  </a:cubicBezTo>
                  <a:lnTo>
                    <a:pt x="695324" y="352711"/>
                  </a:lnTo>
                  <a:lnTo>
                    <a:pt x="696562" y="352234"/>
                  </a:lnTo>
                  <a:cubicBezTo>
                    <a:pt x="697801" y="351472"/>
                    <a:pt x="697991" y="350044"/>
                    <a:pt x="696848" y="349091"/>
                  </a:cubicBezTo>
                  <a:lnTo>
                    <a:pt x="695610" y="348615"/>
                  </a:lnTo>
                  <a:lnTo>
                    <a:pt x="694086" y="348043"/>
                  </a:lnTo>
                  <a:cubicBezTo>
                    <a:pt x="691133" y="347472"/>
                    <a:pt x="689990" y="346234"/>
                    <a:pt x="691514" y="345091"/>
                  </a:cubicBezTo>
                  <a:cubicBezTo>
                    <a:pt x="693133" y="344043"/>
                    <a:pt x="697706" y="342900"/>
                    <a:pt x="698753" y="344614"/>
                  </a:cubicBezTo>
                  <a:cubicBezTo>
                    <a:pt x="699801" y="346329"/>
                    <a:pt x="703230" y="349948"/>
                    <a:pt x="704183" y="349187"/>
                  </a:cubicBezTo>
                  <a:lnTo>
                    <a:pt x="705135" y="348615"/>
                  </a:lnTo>
                  <a:lnTo>
                    <a:pt x="705421" y="348424"/>
                  </a:lnTo>
                  <a:lnTo>
                    <a:pt x="707385" y="348888"/>
                  </a:lnTo>
                  <a:lnTo>
                    <a:pt x="706373" y="350520"/>
                  </a:lnTo>
                  <a:lnTo>
                    <a:pt x="706278" y="352330"/>
                  </a:lnTo>
                  <a:cubicBezTo>
                    <a:pt x="706468" y="354330"/>
                    <a:pt x="707231" y="357283"/>
                    <a:pt x="708088" y="358902"/>
                  </a:cubicBezTo>
                  <a:lnTo>
                    <a:pt x="712088" y="357854"/>
                  </a:lnTo>
                  <a:lnTo>
                    <a:pt x="717518" y="356521"/>
                  </a:lnTo>
                  <a:lnTo>
                    <a:pt x="711646" y="349893"/>
                  </a:lnTo>
                  <a:lnTo>
                    <a:pt x="722375" y="352425"/>
                  </a:lnTo>
                  <a:lnTo>
                    <a:pt x="724661" y="352615"/>
                  </a:lnTo>
                  <a:cubicBezTo>
                    <a:pt x="725328" y="352711"/>
                    <a:pt x="726471" y="351568"/>
                    <a:pt x="726852" y="350901"/>
                  </a:cubicBezTo>
                  <a:cubicBezTo>
                    <a:pt x="727138" y="350520"/>
                    <a:pt x="726757" y="349377"/>
                    <a:pt x="726281" y="349091"/>
                  </a:cubicBezTo>
                  <a:cubicBezTo>
                    <a:pt x="724376" y="348043"/>
                    <a:pt x="721042" y="347472"/>
                    <a:pt x="720375" y="346043"/>
                  </a:cubicBezTo>
                  <a:cubicBezTo>
                    <a:pt x="718470" y="342043"/>
                    <a:pt x="713041" y="341376"/>
                    <a:pt x="710279" y="338328"/>
                  </a:cubicBezTo>
                  <a:cubicBezTo>
                    <a:pt x="709993" y="337947"/>
                    <a:pt x="707707" y="338138"/>
                    <a:pt x="707040" y="338614"/>
                  </a:cubicBezTo>
                  <a:cubicBezTo>
                    <a:pt x="706373" y="339090"/>
                    <a:pt x="706183" y="340519"/>
                    <a:pt x="706564" y="341281"/>
                  </a:cubicBezTo>
                  <a:lnTo>
                    <a:pt x="707040" y="342138"/>
                  </a:lnTo>
                  <a:cubicBezTo>
                    <a:pt x="708183" y="342900"/>
                    <a:pt x="711231" y="345472"/>
                    <a:pt x="713803" y="347948"/>
                  </a:cubicBezTo>
                  <a:lnTo>
                    <a:pt x="710216" y="348280"/>
                  </a:lnTo>
                  <a:lnTo>
                    <a:pt x="707897" y="345662"/>
                  </a:lnTo>
                  <a:cubicBezTo>
                    <a:pt x="705802" y="343376"/>
                    <a:pt x="701039" y="337852"/>
                    <a:pt x="699039" y="337852"/>
                  </a:cubicBezTo>
                  <a:cubicBezTo>
                    <a:pt x="696943" y="337852"/>
                    <a:pt x="691324" y="336899"/>
                    <a:pt x="691038" y="335756"/>
                  </a:cubicBezTo>
                  <a:cubicBezTo>
                    <a:pt x="690847" y="334613"/>
                    <a:pt x="688085" y="331470"/>
                    <a:pt x="685799" y="332613"/>
                  </a:cubicBezTo>
                  <a:cubicBezTo>
                    <a:pt x="683513" y="333756"/>
                    <a:pt x="678084" y="338518"/>
                    <a:pt x="677703" y="340519"/>
                  </a:cubicBezTo>
                  <a:lnTo>
                    <a:pt x="678751" y="341566"/>
                  </a:lnTo>
                  <a:cubicBezTo>
                    <a:pt x="680465" y="343281"/>
                    <a:pt x="682370" y="341852"/>
                    <a:pt x="683894" y="340614"/>
                  </a:cubicBezTo>
                  <a:lnTo>
                    <a:pt x="684085" y="340423"/>
                  </a:lnTo>
                  <a:cubicBezTo>
                    <a:pt x="685514" y="340995"/>
                    <a:pt x="684180" y="343281"/>
                    <a:pt x="681227" y="345567"/>
                  </a:cubicBezTo>
                  <a:lnTo>
                    <a:pt x="680846" y="347853"/>
                  </a:lnTo>
                  <a:lnTo>
                    <a:pt x="679894" y="352996"/>
                  </a:lnTo>
                  <a:cubicBezTo>
                    <a:pt x="676084" y="351663"/>
                    <a:pt x="670655" y="349663"/>
                    <a:pt x="667797" y="348710"/>
                  </a:cubicBezTo>
                  <a:lnTo>
                    <a:pt x="667797" y="345948"/>
                  </a:lnTo>
                  <a:cubicBezTo>
                    <a:pt x="667797" y="344233"/>
                    <a:pt x="667892" y="342519"/>
                    <a:pt x="668273" y="340900"/>
                  </a:cubicBezTo>
                  <a:lnTo>
                    <a:pt x="669131" y="336995"/>
                  </a:lnTo>
                  <a:cubicBezTo>
                    <a:pt x="665892" y="335375"/>
                    <a:pt x="662654" y="333565"/>
                    <a:pt x="661796" y="332899"/>
                  </a:cubicBezTo>
                  <a:cubicBezTo>
                    <a:pt x="660939" y="332232"/>
                    <a:pt x="661130" y="329755"/>
                    <a:pt x="662463" y="329755"/>
                  </a:cubicBezTo>
                  <a:cubicBezTo>
                    <a:pt x="663797" y="329755"/>
                    <a:pt x="667606" y="329470"/>
                    <a:pt x="667892" y="329089"/>
                  </a:cubicBezTo>
                  <a:cubicBezTo>
                    <a:pt x="668178" y="328708"/>
                    <a:pt x="667606" y="327374"/>
                    <a:pt x="665987" y="326803"/>
                  </a:cubicBezTo>
                  <a:lnTo>
                    <a:pt x="664654" y="326041"/>
                  </a:lnTo>
                  <a:lnTo>
                    <a:pt x="663701" y="325564"/>
                  </a:lnTo>
                  <a:cubicBezTo>
                    <a:pt x="662749" y="324326"/>
                    <a:pt x="663225" y="322231"/>
                    <a:pt x="664749" y="320897"/>
                  </a:cubicBezTo>
                  <a:cubicBezTo>
                    <a:pt x="666273" y="319564"/>
                    <a:pt x="668559" y="315278"/>
                    <a:pt x="664939" y="315944"/>
                  </a:cubicBezTo>
                  <a:lnTo>
                    <a:pt x="662368" y="316230"/>
                  </a:lnTo>
                  <a:lnTo>
                    <a:pt x="661701" y="316325"/>
                  </a:lnTo>
                  <a:cubicBezTo>
                    <a:pt x="660844" y="315944"/>
                    <a:pt x="659606" y="313658"/>
                    <a:pt x="659034" y="311372"/>
                  </a:cubicBezTo>
                  <a:cubicBezTo>
                    <a:pt x="658462" y="309086"/>
                    <a:pt x="662272" y="305181"/>
                    <a:pt x="663987" y="308229"/>
                  </a:cubicBezTo>
                  <a:lnTo>
                    <a:pt x="666273" y="310324"/>
                  </a:lnTo>
                  <a:lnTo>
                    <a:pt x="667511" y="311563"/>
                  </a:lnTo>
                  <a:cubicBezTo>
                    <a:pt x="669131" y="310039"/>
                    <a:pt x="671416" y="308324"/>
                    <a:pt x="672464" y="307753"/>
                  </a:cubicBezTo>
                  <a:lnTo>
                    <a:pt x="673512" y="307276"/>
                  </a:lnTo>
                  <a:cubicBezTo>
                    <a:pt x="674274" y="306991"/>
                    <a:pt x="681037" y="301371"/>
                    <a:pt x="681418" y="300895"/>
                  </a:cubicBezTo>
                  <a:lnTo>
                    <a:pt x="681894" y="300323"/>
                  </a:lnTo>
                  <a:cubicBezTo>
                    <a:pt x="682942" y="299561"/>
                    <a:pt x="682370" y="298704"/>
                    <a:pt x="680465" y="298513"/>
                  </a:cubicBezTo>
                  <a:cubicBezTo>
                    <a:pt x="678560" y="298323"/>
                    <a:pt x="673798" y="297085"/>
                    <a:pt x="674274" y="296228"/>
                  </a:cubicBezTo>
                  <a:cubicBezTo>
                    <a:pt x="674750" y="295275"/>
                    <a:pt x="677989" y="292417"/>
                    <a:pt x="680084" y="292417"/>
                  </a:cubicBezTo>
                  <a:cubicBezTo>
                    <a:pt x="682180" y="292417"/>
                    <a:pt x="687323" y="293846"/>
                    <a:pt x="686847" y="295656"/>
                  </a:cubicBezTo>
                  <a:lnTo>
                    <a:pt x="687514" y="296132"/>
                  </a:lnTo>
                  <a:lnTo>
                    <a:pt x="689705" y="297561"/>
                  </a:lnTo>
                  <a:cubicBezTo>
                    <a:pt x="690466" y="299752"/>
                    <a:pt x="692467" y="302705"/>
                    <a:pt x="694277" y="304229"/>
                  </a:cubicBezTo>
                  <a:lnTo>
                    <a:pt x="695991" y="304419"/>
                  </a:lnTo>
                  <a:lnTo>
                    <a:pt x="697610" y="304609"/>
                  </a:lnTo>
                  <a:cubicBezTo>
                    <a:pt x="699610" y="303466"/>
                    <a:pt x="702754" y="302800"/>
                    <a:pt x="704468" y="303086"/>
                  </a:cubicBezTo>
                  <a:cubicBezTo>
                    <a:pt x="706183" y="303371"/>
                    <a:pt x="710660" y="303086"/>
                    <a:pt x="709612" y="301371"/>
                  </a:cubicBezTo>
                  <a:lnTo>
                    <a:pt x="709040" y="300038"/>
                  </a:lnTo>
                  <a:cubicBezTo>
                    <a:pt x="708469" y="298799"/>
                    <a:pt x="708088" y="297561"/>
                    <a:pt x="707802" y="296228"/>
                  </a:cubicBezTo>
                  <a:lnTo>
                    <a:pt x="707612" y="295561"/>
                  </a:lnTo>
                  <a:cubicBezTo>
                    <a:pt x="707707" y="294799"/>
                    <a:pt x="709802" y="292322"/>
                    <a:pt x="712183" y="290131"/>
                  </a:cubicBezTo>
                  <a:cubicBezTo>
                    <a:pt x="714565" y="287941"/>
                    <a:pt x="725328" y="289941"/>
                    <a:pt x="726757" y="290036"/>
                  </a:cubicBezTo>
                  <a:cubicBezTo>
                    <a:pt x="728185" y="290131"/>
                    <a:pt x="728090" y="292132"/>
                    <a:pt x="723518" y="292227"/>
                  </a:cubicBezTo>
                  <a:lnTo>
                    <a:pt x="719422" y="291846"/>
                  </a:lnTo>
                  <a:cubicBezTo>
                    <a:pt x="715898" y="291560"/>
                    <a:pt x="713136" y="292703"/>
                    <a:pt x="712088" y="294894"/>
                  </a:cubicBezTo>
                  <a:cubicBezTo>
                    <a:pt x="711422" y="296228"/>
                    <a:pt x="713327" y="298323"/>
                    <a:pt x="714089" y="300133"/>
                  </a:cubicBezTo>
                  <a:lnTo>
                    <a:pt x="714374" y="300704"/>
                  </a:lnTo>
                  <a:cubicBezTo>
                    <a:pt x="714851" y="301752"/>
                    <a:pt x="717041" y="301752"/>
                    <a:pt x="719232" y="300704"/>
                  </a:cubicBezTo>
                  <a:lnTo>
                    <a:pt x="721328" y="300323"/>
                  </a:lnTo>
                  <a:lnTo>
                    <a:pt x="723709" y="299942"/>
                  </a:lnTo>
                  <a:cubicBezTo>
                    <a:pt x="726947" y="300133"/>
                    <a:pt x="729329" y="298799"/>
                    <a:pt x="729138" y="296989"/>
                  </a:cubicBezTo>
                  <a:lnTo>
                    <a:pt x="729710" y="295846"/>
                  </a:lnTo>
                  <a:lnTo>
                    <a:pt x="730186" y="294989"/>
                  </a:lnTo>
                  <a:cubicBezTo>
                    <a:pt x="731805" y="294418"/>
                    <a:pt x="733805" y="294704"/>
                    <a:pt x="734758" y="295656"/>
                  </a:cubicBezTo>
                  <a:lnTo>
                    <a:pt x="734662" y="296418"/>
                  </a:lnTo>
                  <a:lnTo>
                    <a:pt x="733615" y="302228"/>
                  </a:lnTo>
                  <a:cubicBezTo>
                    <a:pt x="736187" y="304514"/>
                    <a:pt x="739520" y="304609"/>
                    <a:pt x="741044" y="302609"/>
                  </a:cubicBezTo>
                  <a:cubicBezTo>
                    <a:pt x="742568" y="300609"/>
                    <a:pt x="750093" y="304324"/>
                    <a:pt x="751427" y="304229"/>
                  </a:cubicBezTo>
                  <a:lnTo>
                    <a:pt x="752379" y="303752"/>
                  </a:lnTo>
                  <a:cubicBezTo>
                    <a:pt x="753808" y="302990"/>
                    <a:pt x="754665" y="301276"/>
                    <a:pt x="756094" y="300990"/>
                  </a:cubicBezTo>
                  <a:cubicBezTo>
                    <a:pt x="758856" y="300323"/>
                    <a:pt x="762476" y="301085"/>
                    <a:pt x="764476" y="299942"/>
                  </a:cubicBezTo>
                  <a:lnTo>
                    <a:pt x="766285" y="298799"/>
                  </a:lnTo>
                  <a:cubicBezTo>
                    <a:pt x="766952" y="296037"/>
                    <a:pt x="767810" y="293275"/>
                    <a:pt x="768191" y="292703"/>
                  </a:cubicBezTo>
                  <a:cubicBezTo>
                    <a:pt x="768572" y="292132"/>
                    <a:pt x="772096" y="293275"/>
                    <a:pt x="773429" y="293561"/>
                  </a:cubicBezTo>
                  <a:cubicBezTo>
                    <a:pt x="774668" y="293846"/>
                    <a:pt x="778097" y="294704"/>
                    <a:pt x="778097" y="294894"/>
                  </a:cubicBezTo>
                  <a:cubicBezTo>
                    <a:pt x="778097" y="294989"/>
                    <a:pt x="777335" y="295561"/>
                    <a:pt x="776287" y="295751"/>
                  </a:cubicBezTo>
                  <a:cubicBezTo>
                    <a:pt x="775239" y="295942"/>
                    <a:pt x="771905" y="297466"/>
                    <a:pt x="771620" y="298799"/>
                  </a:cubicBezTo>
                  <a:cubicBezTo>
                    <a:pt x="771334" y="300038"/>
                    <a:pt x="776477" y="303276"/>
                    <a:pt x="776763" y="304229"/>
                  </a:cubicBezTo>
                  <a:cubicBezTo>
                    <a:pt x="777049" y="305181"/>
                    <a:pt x="779620" y="307467"/>
                    <a:pt x="783431" y="306514"/>
                  </a:cubicBezTo>
                  <a:lnTo>
                    <a:pt x="783812" y="310896"/>
                  </a:lnTo>
                  <a:cubicBezTo>
                    <a:pt x="784097" y="313563"/>
                    <a:pt x="786288" y="313468"/>
                    <a:pt x="788098" y="312420"/>
                  </a:cubicBezTo>
                  <a:lnTo>
                    <a:pt x="788764" y="312039"/>
                  </a:lnTo>
                  <a:cubicBezTo>
                    <a:pt x="788288" y="310420"/>
                    <a:pt x="786574" y="308038"/>
                    <a:pt x="785050" y="306800"/>
                  </a:cubicBezTo>
                  <a:cubicBezTo>
                    <a:pt x="783526" y="305562"/>
                    <a:pt x="785431" y="301276"/>
                    <a:pt x="786288" y="302419"/>
                  </a:cubicBezTo>
                  <a:cubicBezTo>
                    <a:pt x="787241" y="303562"/>
                    <a:pt x="790955" y="306514"/>
                    <a:pt x="791622" y="305467"/>
                  </a:cubicBezTo>
                  <a:cubicBezTo>
                    <a:pt x="792384" y="304419"/>
                    <a:pt x="795337" y="302419"/>
                    <a:pt x="796004" y="304324"/>
                  </a:cubicBezTo>
                  <a:lnTo>
                    <a:pt x="796670" y="304800"/>
                  </a:lnTo>
                  <a:cubicBezTo>
                    <a:pt x="797718" y="305562"/>
                    <a:pt x="800004" y="306705"/>
                    <a:pt x="800290" y="306514"/>
                  </a:cubicBezTo>
                  <a:lnTo>
                    <a:pt x="802290" y="304800"/>
                  </a:lnTo>
                  <a:cubicBezTo>
                    <a:pt x="802671" y="302133"/>
                    <a:pt x="803433" y="298323"/>
                    <a:pt x="803814" y="296228"/>
                  </a:cubicBezTo>
                  <a:lnTo>
                    <a:pt x="803243" y="294418"/>
                  </a:lnTo>
                  <a:lnTo>
                    <a:pt x="802576" y="292322"/>
                  </a:lnTo>
                  <a:cubicBezTo>
                    <a:pt x="800861" y="290227"/>
                    <a:pt x="801337" y="286988"/>
                    <a:pt x="803719" y="285083"/>
                  </a:cubicBezTo>
                  <a:lnTo>
                    <a:pt x="807719" y="287083"/>
                  </a:lnTo>
                  <a:lnTo>
                    <a:pt x="810101" y="288322"/>
                  </a:lnTo>
                  <a:cubicBezTo>
                    <a:pt x="814101" y="287941"/>
                    <a:pt x="816863" y="286226"/>
                    <a:pt x="816292" y="284416"/>
                  </a:cubicBezTo>
                  <a:cubicBezTo>
                    <a:pt x="815720" y="282607"/>
                    <a:pt x="823816" y="278416"/>
                    <a:pt x="823531" y="279845"/>
                  </a:cubicBezTo>
                  <a:cubicBezTo>
                    <a:pt x="823150" y="281273"/>
                    <a:pt x="824293" y="285750"/>
                    <a:pt x="827341" y="283655"/>
                  </a:cubicBezTo>
                  <a:lnTo>
                    <a:pt x="827341" y="282512"/>
                  </a:lnTo>
                  <a:lnTo>
                    <a:pt x="827436" y="279654"/>
                  </a:lnTo>
                  <a:cubicBezTo>
                    <a:pt x="829817" y="277939"/>
                    <a:pt x="832389" y="275654"/>
                    <a:pt x="833056" y="274415"/>
                  </a:cubicBezTo>
                  <a:cubicBezTo>
                    <a:pt x="833722" y="273177"/>
                    <a:pt x="832580" y="271653"/>
                    <a:pt x="829246" y="273463"/>
                  </a:cubicBezTo>
                  <a:lnTo>
                    <a:pt x="824864" y="270415"/>
                  </a:lnTo>
                  <a:lnTo>
                    <a:pt x="822483" y="268796"/>
                  </a:lnTo>
                  <a:cubicBezTo>
                    <a:pt x="817911" y="268891"/>
                    <a:pt x="812482" y="269176"/>
                    <a:pt x="810481" y="269462"/>
                  </a:cubicBezTo>
                  <a:cubicBezTo>
                    <a:pt x="808481" y="269748"/>
                    <a:pt x="801909" y="267748"/>
                    <a:pt x="800480" y="268129"/>
                  </a:cubicBezTo>
                  <a:cubicBezTo>
                    <a:pt x="798956" y="268414"/>
                    <a:pt x="794194" y="267081"/>
                    <a:pt x="796004" y="263652"/>
                  </a:cubicBezTo>
                  <a:lnTo>
                    <a:pt x="795908" y="261366"/>
                  </a:lnTo>
                  <a:lnTo>
                    <a:pt x="795908" y="259271"/>
                  </a:lnTo>
                  <a:cubicBezTo>
                    <a:pt x="794289" y="256794"/>
                    <a:pt x="789241" y="256032"/>
                    <a:pt x="784669" y="257461"/>
                  </a:cubicBezTo>
                  <a:lnTo>
                    <a:pt x="786097" y="262604"/>
                  </a:lnTo>
                  <a:cubicBezTo>
                    <a:pt x="786193" y="263080"/>
                    <a:pt x="784002" y="264795"/>
                    <a:pt x="783050" y="264605"/>
                  </a:cubicBezTo>
                  <a:cubicBezTo>
                    <a:pt x="779716" y="264128"/>
                    <a:pt x="782002" y="263080"/>
                    <a:pt x="782859" y="262128"/>
                  </a:cubicBezTo>
                  <a:cubicBezTo>
                    <a:pt x="783145" y="261842"/>
                    <a:pt x="782764" y="260890"/>
                    <a:pt x="782478" y="260699"/>
                  </a:cubicBezTo>
                  <a:cubicBezTo>
                    <a:pt x="781716" y="260413"/>
                    <a:pt x="780764" y="260318"/>
                    <a:pt x="780002" y="260509"/>
                  </a:cubicBezTo>
                  <a:cubicBezTo>
                    <a:pt x="779335" y="260699"/>
                    <a:pt x="778763" y="261366"/>
                    <a:pt x="778478" y="261938"/>
                  </a:cubicBezTo>
                  <a:lnTo>
                    <a:pt x="775620" y="267938"/>
                  </a:lnTo>
                  <a:cubicBezTo>
                    <a:pt x="774477" y="267938"/>
                    <a:pt x="771143" y="268129"/>
                    <a:pt x="768191" y="268319"/>
                  </a:cubicBezTo>
                  <a:cubicBezTo>
                    <a:pt x="765238" y="268510"/>
                    <a:pt x="762095" y="264128"/>
                    <a:pt x="762380" y="265938"/>
                  </a:cubicBezTo>
                  <a:cubicBezTo>
                    <a:pt x="762666" y="267748"/>
                    <a:pt x="756570" y="264986"/>
                    <a:pt x="755618" y="264605"/>
                  </a:cubicBezTo>
                  <a:lnTo>
                    <a:pt x="755141" y="264795"/>
                  </a:lnTo>
                  <a:cubicBezTo>
                    <a:pt x="751998" y="265938"/>
                    <a:pt x="748093" y="268891"/>
                    <a:pt x="745997" y="268224"/>
                  </a:cubicBezTo>
                  <a:lnTo>
                    <a:pt x="742568" y="266986"/>
                  </a:lnTo>
                  <a:cubicBezTo>
                    <a:pt x="739520" y="267462"/>
                    <a:pt x="735043" y="267748"/>
                    <a:pt x="732662" y="267653"/>
                  </a:cubicBezTo>
                  <a:cubicBezTo>
                    <a:pt x="730281" y="267557"/>
                    <a:pt x="721804" y="264033"/>
                    <a:pt x="718184" y="261842"/>
                  </a:cubicBezTo>
                  <a:lnTo>
                    <a:pt x="719137" y="257556"/>
                  </a:lnTo>
                  <a:lnTo>
                    <a:pt x="719994" y="253460"/>
                  </a:lnTo>
                  <a:cubicBezTo>
                    <a:pt x="716946" y="249364"/>
                    <a:pt x="713231" y="247650"/>
                    <a:pt x="711803" y="249650"/>
                  </a:cubicBezTo>
                  <a:lnTo>
                    <a:pt x="711612" y="251650"/>
                  </a:lnTo>
                  <a:cubicBezTo>
                    <a:pt x="711422" y="254222"/>
                    <a:pt x="711041" y="256318"/>
                    <a:pt x="708374" y="257937"/>
                  </a:cubicBezTo>
                  <a:lnTo>
                    <a:pt x="704373" y="260318"/>
                  </a:lnTo>
                  <a:cubicBezTo>
                    <a:pt x="707326" y="261366"/>
                    <a:pt x="710660" y="262604"/>
                    <a:pt x="711803" y="262985"/>
                  </a:cubicBezTo>
                  <a:cubicBezTo>
                    <a:pt x="712850" y="263366"/>
                    <a:pt x="708469" y="265557"/>
                    <a:pt x="701992" y="264890"/>
                  </a:cubicBezTo>
                  <a:lnTo>
                    <a:pt x="695991" y="264795"/>
                  </a:lnTo>
                  <a:cubicBezTo>
                    <a:pt x="695134" y="264795"/>
                    <a:pt x="693610" y="263747"/>
                    <a:pt x="693514" y="263176"/>
                  </a:cubicBezTo>
                  <a:lnTo>
                    <a:pt x="693229" y="258794"/>
                  </a:lnTo>
                  <a:cubicBezTo>
                    <a:pt x="689800" y="259747"/>
                    <a:pt x="684752" y="260604"/>
                    <a:pt x="681989" y="260699"/>
                  </a:cubicBezTo>
                  <a:lnTo>
                    <a:pt x="680465" y="261842"/>
                  </a:lnTo>
                  <a:cubicBezTo>
                    <a:pt x="677131" y="264319"/>
                    <a:pt x="674179" y="266605"/>
                    <a:pt x="669702" y="263462"/>
                  </a:cubicBezTo>
                  <a:lnTo>
                    <a:pt x="669416" y="263271"/>
                  </a:lnTo>
                  <a:cubicBezTo>
                    <a:pt x="667892" y="265462"/>
                    <a:pt x="664844" y="265843"/>
                    <a:pt x="662654" y="264128"/>
                  </a:cubicBezTo>
                  <a:cubicBezTo>
                    <a:pt x="660463" y="262414"/>
                    <a:pt x="652938" y="262318"/>
                    <a:pt x="653795" y="260604"/>
                  </a:cubicBezTo>
                  <a:cubicBezTo>
                    <a:pt x="654653" y="258985"/>
                    <a:pt x="661796" y="259366"/>
                    <a:pt x="663511" y="259080"/>
                  </a:cubicBezTo>
                  <a:cubicBezTo>
                    <a:pt x="665225" y="258889"/>
                    <a:pt x="669893" y="258223"/>
                    <a:pt x="668845" y="257080"/>
                  </a:cubicBezTo>
                  <a:cubicBezTo>
                    <a:pt x="667797" y="255937"/>
                    <a:pt x="665892" y="252413"/>
                    <a:pt x="666654" y="251746"/>
                  </a:cubicBezTo>
                  <a:cubicBezTo>
                    <a:pt x="667511" y="251079"/>
                    <a:pt x="667226" y="247745"/>
                    <a:pt x="663987" y="245936"/>
                  </a:cubicBezTo>
                  <a:lnTo>
                    <a:pt x="663416" y="246412"/>
                  </a:lnTo>
                  <a:lnTo>
                    <a:pt x="657605" y="250793"/>
                  </a:lnTo>
                  <a:cubicBezTo>
                    <a:pt x="658081" y="247079"/>
                    <a:pt x="657510" y="245459"/>
                    <a:pt x="656367" y="247174"/>
                  </a:cubicBezTo>
                  <a:lnTo>
                    <a:pt x="654938" y="248603"/>
                  </a:lnTo>
                  <a:lnTo>
                    <a:pt x="653510" y="250031"/>
                  </a:lnTo>
                  <a:cubicBezTo>
                    <a:pt x="653986" y="251650"/>
                    <a:pt x="652843" y="253746"/>
                    <a:pt x="651128" y="254508"/>
                  </a:cubicBezTo>
                  <a:lnTo>
                    <a:pt x="650271" y="254127"/>
                  </a:lnTo>
                  <a:lnTo>
                    <a:pt x="644366" y="251555"/>
                  </a:lnTo>
                  <a:cubicBezTo>
                    <a:pt x="638079" y="253174"/>
                    <a:pt x="630840" y="255365"/>
                    <a:pt x="628364" y="256604"/>
                  </a:cubicBezTo>
                  <a:lnTo>
                    <a:pt x="627792" y="256222"/>
                  </a:lnTo>
                  <a:cubicBezTo>
                    <a:pt x="625792" y="254698"/>
                    <a:pt x="624554" y="252603"/>
                    <a:pt x="623030" y="250698"/>
                  </a:cubicBezTo>
                  <a:lnTo>
                    <a:pt x="622839" y="250412"/>
                  </a:lnTo>
                  <a:cubicBezTo>
                    <a:pt x="622268" y="250126"/>
                    <a:pt x="620743" y="250126"/>
                    <a:pt x="619505" y="250412"/>
                  </a:cubicBezTo>
                  <a:lnTo>
                    <a:pt x="618648" y="251079"/>
                  </a:lnTo>
                  <a:cubicBezTo>
                    <a:pt x="616838" y="252508"/>
                    <a:pt x="615124" y="252793"/>
                    <a:pt x="613314" y="251174"/>
                  </a:cubicBezTo>
                  <a:cubicBezTo>
                    <a:pt x="611600" y="249746"/>
                    <a:pt x="608933" y="248412"/>
                    <a:pt x="611790" y="246126"/>
                  </a:cubicBezTo>
                  <a:cubicBezTo>
                    <a:pt x="614647" y="243840"/>
                    <a:pt x="611218" y="243268"/>
                    <a:pt x="610171" y="242506"/>
                  </a:cubicBezTo>
                  <a:lnTo>
                    <a:pt x="608266" y="240982"/>
                  </a:lnTo>
                  <a:cubicBezTo>
                    <a:pt x="605313" y="240887"/>
                    <a:pt x="601408" y="240601"/>
                    <a:pt x="599503" y="240221"/>
                  </a:cubicBezTo>
                  <a:cubicBezTo>
                    <a:pt x="597598" y="239839"/>
                    <a:pt x="593597" y="238125"/>
                    <a:pt x="594836" y="237268"/>
                  </a:cubicBezTo>
                  <a:lnTo>
                    <a:pt x="595121" y="236411"/>
                  </a:lnTo>
                  <a:lnTo>
                    <a:pt x="595407" y="235648"/>
                  </a:lnTo>
                  <a:cubicBezTo>
                    <a:pt x="594740" y="234601"/>
                    <a:pt x="592645" y="233839"/>
                    <a:pt x="590930" y="233839"/>
                  </a:cubicBezTo>
                  <a:lnTo>
                    <a:pt x="590930" y="234029"/>
                  </a:lnTo>
                  <a:cubicBezTo>
                    <a:pt x="590454" y="238125"/>
                    <a:pt x="583501" y="240697"/>
                    <a:pt x="587311" y="246031"/>
                  </a:cubicBezTo>
                  <a:lnTo>
                    <a:pt x="588263" y="247364"/>
                  </a:lnTo>
                  <a:cubicBezTo>
                    <a:pt x="586454" y="250126"/>
                    <a:pt x="583310" y="252222"/>
                    <a:pt x="581310" y="251936"/>
                  </a:cubicBezTo>
                  <a:cubicBezTo>
                    <a:pt x="579310" y="251650"/>
                    <a:pt x="571690" y="252793"/>
                    <a:pt x="568070" y="253270"/>
                  </a:cubicBezTo>
                  <a:lnTo>
                    <a:pt x="564260" y="249746"/>
                  </a:lnTo>
                  <a:lnTo>
                    <a:pt x="563213" y="248793"/>
                  </a:lnTo>
                  <a:cubicBezTo>
                    <a:pt x="561022" y="248507"/>
                    <a:pt x="559593" y="246793"/>
                    <a:pt x="560165" y="245078"/>
                  </a:cubicBezTo>
                  <a:cubicBezTo>
                    <a:pt x="560736" y="243364"/>
                    <a:pt x="559784" y="240125"/>
                    <a:pt x="556831" y="241649"/>
                  </a:cubicBezTo>
                  <a:cubicBezTo>
                    <a:pt x="553973" y="243268"/>
                    <a:pt x="546925" y="238506"/>
                    <a:pt x="547496" y="237934"/>
                  </a:cubicBezTo>
                  <a:lnTo>
                    <a:pt x="548163" y="237744"/>
                  </a:lnTo>
                  <a:cubicBezTo>
                    <a:pt x="550163" y="237172"/>
                    <a:pt x="554164" y="239078"/>
                    <a:pt x="553878" y="235553"/>
                  </a:cubicBezTo>
                  <a:cubicBezTo>
                    <a:pt x="553592" y="232124"/>
                    <a:pt x="550925" y="234410"/>
                    <a:pt x="548735" y="234410"/>
                  </a:cubicBezTo>
                  <a:cubicBezTo>
                    <a:pt x="544353" y="234505"/>
                    <a:pt x="539591" y="233934"/>
                    <a:pt x="536162" y="230600"/>
                  </a:cubicBezTo>
                  <a:lnTo>
                    <a:pt x="535209" y="229648"/>
                  </a:lnTo>
                  <a:cubicBezTo>
                    <a:pt x="532066" y="229171"/>
                    <a:pt x="530161" y="229457"/>
                    <a:pt x="531018" y="230219"/>
                  </a:cubicBezTo>
                  <a:cubicBezTo>
                    <a:pt x="531875" y="230981"/>
                    <a:pt x="532637" y="232886"/>
                    <a:pt x="531304" y="233077"/>
                  </a:cubicBezTo>
                  <a:cubicBezTo>
                    <a:pt x="529970" y="233267"/>
                    <a:pt x="526446" y="234315"/>
                    <a:pt x="526637" y="234887"/>
                  </a:cubicBezTo>
                  <a:lnTo>
                    <a:pt x="526922" y="235363"/>
                  </a:lnTo>
                  <a:lnTo>
                    <a:pt x="528827" y="238411"/>
                  </a:lnTo>
                  <a:cubicBezTo>
                    <a:pt x="533685" y="237934"/>
                    <a:pt x="535209" y="238792"/>
                    <a:pt x="532161" y="240316"/>
                  </a:cubicBezTo>
                  <a:lnTo>
                    <a:pt x="530351" y="241268"/>
                  </a:lnTo>
                  <a:lnTo>
                    <a:pt x="528732" y="242125"/>
                  </a:lnTo>
                  <a:cubicBezTo>
                    <a:pt x="529399" y="243268"/>
                    <a:pt x="530446" y="245936"/>
                    <a:pt x="530923" y="247840"/>
                  </a:cubicBezTo>
                  <a:cubicBezTo>
                    <a:pt x="531399" y="249841"/>
                    <a:pt x="525589" y="255841"/>
                    <a:pt x="523493" y="257746"/>
                  </a:cubicBezTo>
                  <a:lnTo>
                    <a:pt x="520064" y="255079"/>
                  </a:lnTo>
                  <a:lnTo>
                    <a:pt x="518636" y="253937"/>
                  </a:lnTo>
                  <a:cubicBezTo>
                    <a:pt x="515492" y="254032"/>
                    <a:pt x="511777" y="254889"/>
                    <a:pt x="510444" y="255841"/>
                  </a:cubicBezTo>
                  <a:cubicBezTo>
                    <a:pt x="509111" y="256699"/>
                    <a:pt x="503015" y="254794"/>
                    <a:pt x="501395" y="254698"/>
                  </a:cubicBezTo>
                  <a:cubicBezTo>
                    <a:pt x="499871" y="254603"/>
                    <a:pt x="494061" y="254508"/>
                    <a:pt x="492156" y="254889"/>
                  </a:cubicBezTo>
                  <a:cubicBezTo>
                    <a:pt x="490251" y="255175"/>
                    <a:pt x="483107" y="252413"/>
                    <a:pt x="479297" y="252222"/>
                  </a:cubicBezTo>
                  <a:lnTo>
                    <a:pt x="477583" y="253270"/>
                  </a:lnTo>
                  <a:lnTo>
                    <a:pt x="473296" y="255746"/>
                  </a:lnTo>
                  <a:cubicBezTo>
                    <a:pt x="471963" y="253270"/>
                    <a:pt x="473487" y="251555"/>
                    <a:pt x="476725" y="251841"/>
                  </a:cubicBezTo>
                  <a:cubicBezTo>
                    <a:pt x="479869" y="252127"/>
                    <a:pt x="482917" y="246507"/>
                    <a:pt x="480726" y="246983"/>
                  </a:cubicBezTo>
                  <a:cubicBezTo>
                    <a:pt x="478535" y="247459"/>
                    <a:pt x="481774" y="242125"/>
                    <a:pt x="481869" y="241173"/>
                  </a:cubicBezTo>
                  <a:cubicBezTo>
                    <a:pt x="481964" y="240221"/>
                    <a:pt x="475487" y="236791"/>
                    <a:pt x="473868" y="236029"/>
                  </a:cubicBezTo>
                  <a:cubicBezTo>
                    <a:pt x="472153" y="235267"/>
                    <a:pt x="465772" y="236696"/>
                    <a:pt x="463676" y="236125"/>
                  </a:cubicBezTo>
                  <a:cubicBezTo>
                    <a:pt x="461581" y="235458"/>
                    <a:pt x="457104" y="231172"/>
                    <a:pt x="456247" y="230791"/>
                  </a:cubicBezTo>
                  <a:cubicBezTo>
                    <a:pt x="455390" y="230410"/>
                    <a:pt x="449484" y="231934"/>
                    <a:pt x="446245" y="232886"/>
                  </a:cubicBezTo>
                  <a:lnTo>
                    <a:pt x="445865" y="228409"/>
                  </a:lnTo>
                  <a:cubicBezTo>
                    <a:pt x="445769" y="227171"/>
                    <a:pt x="441483" y="226028"/>
                    <a:pt x="439006" y="225171"/>
                  </a:cubicBezTo>
                  <a:cubicBezTo>
                    <a:pt x="438340" y="224980"/>
                    <a:pt x="436340" y="225742"/>
                    <a:pt x="436054" y="226314"/>
                  </a:cubicBezTo>
                  <a:cubicBezTo>
                    <a:pt x="435768" y="227076"/>
                    <a:pt x="436530" y="228124"/>
                    <a:pt x="437006" y="229076"/>
                  </a:cubicBezTo>
                  <a:lnTo>
                    <a:pt x="437101" y="229267"/>
                  </a:lnTo>
                  <a:cubicBezTo>
                    <a:pt x="437673" y="229267"/>
                    <a:pt x="439768" y="230029"/>
                    <a:pt x="441673" y="230886"/>
                  </a:cubicBezTo>
                  <a:lnTo>
                    <a:pt x="440626" y="232600"/>
                  </a:lnTo>
                  <a:cubicBezTo>
                    <a:pt x="440245" y="233077"/>
                    <a:pt x="437673" y="233077"/>
                    <a:pt x="436435" y="232696"/>
                  </a:cubicBezTo>
                  <a:cubicBezTo>
                    <a:pt x="434244" y="232029"/>
                    <a:pt x="432053" y="229743"/>
                    <a:pt x="430243" y="230029"/>
                  </a:cubicBezTo>
                  <a:lnTo>
                    <a:pt x="426148" y="230600"/>
                  </a:lnTo>
                  <a:cubicBezTo>
                    <a:pt x="421385" y="232124"/>
                    <a:pt x="418432" y="234410"/>
                    <a:pt x="419671" y="235744"/>
                  </a:cubicBezTo>
                  <a:lnTo>
                    <a:pt x="421004" y="236982"/>
                  </a:lnTo>
                  <a:lnTo>
                    <a:pt x="422433" y="238315"/>
                  </a:lnTo>
                  <a:cubicBezTo>
                    <a:pt x="424243" y="239744"/>
                    <a:pt x="425195" y="241363"/>
                    <a:pt x="424528" y="241745"/>
                  </a:cubicBezTo>
                  <a:cubicBezTo>
                    <a:pt x="423767" y="242221"/>
                    <a:pt x="419861" y="243459"/>
                    <a:pt x="419004" y="242506"/>
                  </a:cubicBezTo>
                  <a:lnTo>
                    <a:pt x="418623" y="241268"/>
                  </a:lnTo>
                  <a:cubicBezTo>
                    <a:pt x="417385" y="237649"/>
                    <a:pt x="415385" y="235172"/>
                    <a:pt x="410050" y="235363"/>
                  </a:cubicBezTo>
                  <a:cubicBezTo>
                    <a:pt x="409098" y="235363"/>
                    <a:pt x="408241" y="232886"/>
                    <a:pt x="406907" y="231934"/>
                  </a:cubicBezTo>
                  <a:cubicBezTo>
                    <a:pt x="406241" y="231457"/>
                    <a:pt x="404336" y="231267"/>
                    <a:pt x="403573" y="231648"/>
                  </a:cubicBezTo>
                  <a:lnTo>
                    <a:pt x="402812" y="232124"/>
                  </a:lnTo>
                  <a:cubicBezTo>
                    <a:pt x="402716" y="233363"/>
                    <a:pt x="404050" y="235363"/>
                    <a:pt x="405860" y="236696"/>
                  </a:cubicBezTo>
                  <a:cubicBezTo>
                    <a:pt x="407669" y="238030"/>
                    <a:pt x="411955" y="243364"/>
                    <a:pt x="411003" y="245459"/>
                  </a:cubicBezTo>
                  <a:lnTo>
                    <a:pt x="409574" y="247364"/>
                  </a:lnTo>
                  <a:lnTo>
                    <a:pt x="409574" y="247459"/>
                  </a:lnTo>
                  <a:cubicBezTo>
                    <a:pt x="407955" y="247459"/>
                    <a:pt x="406812" y="246793"/>
                    <a:pt x="407193" y="245936"/>
                  </a:cubicBezTo>
                  <a:lnTo>
                    <a:pt x="406907" y="245269"/>
                  </a:lnTo>
                  <a:lnTo>
                    <a:pt x="406431" y="243935"/>
                  </a:lnTo>
                  <a:cubicBezTo>
                    <a:pt x="405097" y="241745"/>
                    <a:pt x="403764" y="241173"/>
                    <a:pt x="403383" y="242697"/>
                  </a:cubicBezTo>
                  <a:cubicBezTo>
                    <a:pt x="403002" y="244221"/>
                    <a:pt x="401573" y="246602"/>
                    <a:pt x="401002" y="244983"/>
                  </a:cubicBezTo>
                  <a:cubicBezTo>
                    <a:pt x="400430" y="243364"/>
                    <a:pt x="395572" y="242888"/>
                    <a:pt x="395953" y="242316"/>
                  </a:cubicBezTo>
                  <a:cubicBezTo>
                    <a:pt x="396430" y="241745"/>
                    <a:pt x="395572" y="240125"/>
                    <a:pt x="393001" y="240411"/>
                  </a:cubicBezTo>
                  <a:cubicBezTo>
                    <a:pt x="390429" y="240601"/>
                    <a:pt x="388524" y="235267"/>
                    <a:pt x="387381" y="236220"/>
                  </a:cubicBezTo>
                  <a:cubicBezTo>
                    <a:pt x="386238" y="237077"/>
                    <a:pt x="382618" y="238411"/>
                    <a:pt x="380904" y="237934"/>
                  </a:cubicBezTo>
                  <a:cubicBezTo>
                    <a:pt x="379190" y="237458"/>
                    <a:pt x="375665" y="235458"/>
                    <a:pt x="376713" y="234315"/>
                  </a:cubicBezTo>
                  <a:cubicBezTo>
                    <a:pt x="377666" y="233172"/>
                    <a:pt x="378142" y="228981"/>
                    <a:pt x="375284" y="227647"/>
                  </a:cubicBezTo>
                  <a:cubicBezTo>
                    <a:pt x="372427" y="226314"/>
                    <a:pt x="363092" y="228409"/>
                    <a:pt x="361664" y="228029"/>
                  </a:cubicBezTo>
                  <a:cubicBezTo>
                    <a:pt x="360235" y="227743"/>
                    <a:pt x="356520" y="226314"/>
                    <a:pt x="356520" y="225742"/>
                  </a:cubicBezTo>
                  <a:cubicBezTo>
                    <a:pt x="356520" y="225171"/>
                    <a:pt x="355663" y="223647"/>
                    <a:pt x="354710" y="223552"/>
                  </a:cubicBezTo>
                  <a:lnTo>
                    <a:pt x="353853" y="223742"/>
                  </a:lnTo>
                  <a:cubicBezTo>
                    <a:pt x="351186" y="224409"/>
                    <a:pt x="348614" y="225266"/>
                    <a:pt x="345947" y="225838"/>
                  </a:cubicBezTo>
                  <a:cubicBezTo>
                    <a:pt x="345280" y="226028"/>
                    <a:pt x="343756" y="225457"/>
                    <a:pt x="343756" y="225266"/>
                  </a:cubicBezTo>
                  <a:lnTo>
                    <a:pt x="343566" y="220504"/>
                  </a:lnTo>
                  <a:cubicBezTo>
                    <a:pt x="341566" y="222695"/>
                    <a:pt x="337375" y="223742"/>
                    <a:pt x="334231" y="222885"/>
                  </a:cubicBezTo>
                  <a:cubicBezTo>
                    <a:pt x="331088" y="222028"/>
                    <a:pt x="322135" y="222313"/>
                    <a:pt x="321754" y="222123"/>
                  </a:cubicBezTo>
                  <a:cubicBezTo>
                    <a:pt x="321373" y="221932"/>
                    <a:pt x="320801" y="220028"/>
                    <a:pt x="321944" y="218694"/>
                  </a:cubicBezTo>
                  <a:cubicBezTo>
                    <a:pt x="323087" y="217361"/>
                    <a:pt x="323944" y="211455"/>
                    <a:pt x="320611" y="209550"/>
                  </a:cubicBezTo>
                  <a:lnTo>
                    <a:pt x="317658" y="214503"/>
                  </a:lnTo>
                  <a:lnTo>
                    <a:pt x="315753" y="217741"/>
                  </a:lnTo>
                  <a:cubicBezTo>
                    <a:pt x="310800" y="220218"/>
                    <a:pt x="305561" y="221742"/>
                    <a:pt x="304132" y="221075"/>
                  </a:cubicBezTo>
                  <a:cubicBezTo>
                    <a:pt x="302704" y="220408"/>
                    <a:pt x="297655" y="219456"/>
                    <a:pt x="296227" y="220408"/>
                  </a:cubicBezTo>
                  <a:cubicBezTo>
                    <a:pt x="294703" y="221456"/>
                    <a:pt x="288035" y="217837"/>
                    <a:pt x="284416" y="217170"/>
                  </a:cubicBezTo>
                  <a:lnTo>
                    <a:pt x="283082" y="214027"/>
                  </a:lnTo>
                  <a:lnTo>
                    <a:pt x="282796" y="213265"/>
                  </a:lnTo>
                  <a:cubicBezTo>
                    <a:pt x="281273" y="212407"/>
                    <a:pt x="279939" y="212693"/>
                    <a:pt x="279749" y="213931"/>
                  </a:cubicBezTo>
                  <a:cubicBezTo>
                    <a:pt x="279558" y="215074"/>
                    <a:pt x="277177" y="215551"/>
                    <a:pt x="274891" y="213170"/>
                  </a:cubicBezTo>
                  <a:lnTo>
                    <a:pt x="274319" y="218504"/>
                  </a:lnTo>
                  <a:lnTo>
                    <a:pt x="274224" y="218980"/>
                  </a:lnTo>
                  <a:cubicBezTo>
                    <a:pt x="273271" y="219456"/>
                    <a:pt x="271176" y="220028"/>
                    <a:pt x="269652" y="220123"/>
                  </a:cubicBezTo>
                  <a:cubicBezTo>
                    <a:pt x="268128" y="220218"/>
                    <a:pt x="263651" y="220408"/>
                    <a:pt x="263175" y="220408"/>
                  </a:cubicBezTo>
                  <a:lnTo>
                    <a:pt x="262069" y="220528"/>
                  </a:lnTo>
                  <a:lnTo>
                    <a:pt x="264508" y="224504"/>
                  </a:lnTo>
                  <a:cubicBezTo>
                    <a:pt x="264985" y="226790"/>
                    <a:pt x="253364" y="228695"/>
                    <a:pt x="251459" y="228790"/>
                  </a:cubicBezTo>
                  <a:cubicBezTo>
                    <a:pt x="249554" y="228790"/>
                    <a:pt x="245935" y="224980"/>
                    <a:pt x="245649" y="223742"/>
                  </a:cubicBezTo>
                  <a:lnTo>
                    <a:pt x="246220" y="223170"/>
                  </a:lnTo>
                  <a:cubicBezTo>
                    <a:pt x="246887" y="222599"/>
                    <a:pt x="248887" y="222123"/>
                    <a:pt x="249459" y="222504"/>
                  </a:cubicBezTo>
                  <a:lnTo>
                    <a:pt x="251745" y="223837"/>
                  </a:lnTo>
                  <a:cubicBezTo>
                    <a:pt x="254317" y="226028"/>
                    <a:pt x="258984" y="223742"/>
                    <a:pt x="259746" y="222504"/>
                  </a:cubicBezTo>
                  <a:lnTo>
                    <a:pt x="261679" y="220571"/>
                  </a:lnTo>
                  <a:lnTo>
                    <a:pt x="257936" y="220980"/>
                  </a:lnTo>
                  <a:cubicBezTo>
                    <a:pt x="256031" y="221266"/>
                    <a:pt x="249935" y="215741"/>
                    <a:pt x="246411" y="214313"/>
                  </a:cubicBezTo>
                  <a:lnTo>
                    <a:pt x="243077" y="214313"/>
                  </a:lnTo>
                  <a:lnTo>
                    <a:pt x="238696" y="214408"/>
                  </a:lnTo>
                  <a:cubicBezTo>
                    <a:pt x="236410" y="212122"/>
                    <a:pt x="233838" y="213646"/>
                    <a:pt x="232981" y="217741"/>
                  </a:cubicBezTo>
                  <a:lnTo>
                    <a:pt x="227647" y="212788"/>
                  </a:lnTo>
                  <a:lnTo>
                    <a:pt x="224694" y="210121"/>
                  </a:lnTo>
                  <a:cubicBezTo>
                    <a:pt x="221265" y="211169"/>
                    <a:pt x="217169" y="211836"/>
                    <a:pt x="215740" y="211646"/>
                  </a:cubicBezTo>
                  <a:lnTo>
                    <a:pt x="215264" y="210979"/>
                  </a:lnTo>
                  <a:lnTo>
                    <a:pt x="214883" y="210312"/>
                  </a:lnTo>
                  <a:cubicBezTo>
                    <a:pt x="215455" y="209169"/>
                    <a:pt x="216979" y="207169"/>
                    <a:pt x="218312" y="206026"/>
                  </a:cubicBezTo>
                  <a:cubicBezTo>
                    <a:pt x="219646" y="204883"/>
                    <a:pt x="225551" y="207740"/>
                    <a:pt x="227361" y="207836"/>
                  </a:cubicBezTo>
                  <a:lnTo>
                    <a:pt x="229075" y="207645"/>
                  </a:lnTo>
                  <a:cubicBezTo>
                    <a:pt x="229647" y="207550"/>
                    <a:pt x="230504" y="206692"/>
                    <a:pt x="230504" y="206216"/>
                  </a:cubicBezTo>
                  <a:lnTo>
                    <a:pt x="230409" y="205264"/>
                  </a:lnTo>
                  <a:cubicBezTo>
                    <a:pt x="229837" y="204311"/>
                    <a:pt x="225361" y="200978"/>
                    <a:pt x="220503" y="197929"/>
                  </a:cubicBezTo>
                  <a:lnTo>
                    <a:pt x="215931" y="203454"/>
                  </a:lnTo>
                  <a:cubicBezTo>
                    <a:pt x="215740" y="203740"/>
                    <a:pt x="214026" y="203549"/>
                    <a:pt x="213645" y="203168"/>
                  </a:cubicBezTo>
                  <a:lnTo>
                    <a:pt x="208311" y="198406"/>
                  </a:lnTo>
                  <a:cubicBezTo>
                    <a:pt x="206215" y="202025"/>
                    <a:pt x="202405" y="204025"/>
                    <a:pt x="199738" y="202882"/>
                  </a:cubicBezTo>
                  <a:cubicBezTo>
                    <a:pt x="197071" y="201644"/>
                    <a:pt x="189070" y="200025"/>
                    <a:pt x="187927" y="200596"/>
                  </a:cubicBezTo>
                  <a:cubicBezTo>
                    <a:pt x="186689" y="201168"/>
                    <a:pt x="184213" y="204121"/>
                    <a:pt x="186022" y="205168"/>
                  </a:cubicBezTo>
                  <a:cubicBezTo>
                    <a:pt x="187832" y="206216"/>
                    <a:pt x="190499" y="210121"/>
                    <a:pt x="186403" y="210503"/>
                  </a:cubicBezTo>
                  <a:lnTo>
                    <a:pt x="185641" y="209740"/>
                  </a:lnTo>
                  <a:lnTo>
                    <a:pt x="181831" y="205835"/>
                  </a:lnTo>
                  <a:cubicBezTo>
                    <a:pt x="177450" y="207740"/>
                    <a:pt x="171735" y="209740"/>
                    <a:pt x="169163" y="210312"/>
                  </a:cubicBezTo>
                  <a:lnTo>
                    <a:pt x="168782" y="208597"/>
                  </a:lnTo>
                  <a:lnTo>
                    <a:pt x="167925" y="205073"/>
                  </a:lnTo>
                  <a:cubicBezTo>
                    <a:pt x="164401" y="203168"/>
                    <a:pt x="162972" y="202216"/>
                    <a:pt x="164686" y="202882"/>
                  </a:cubicBezTo>
                  <a:cubicBezTo>
                    <a:pt x="166401" y="203549"/>
                    <a:pt x="171354" y="204311"/>
                    <a:pt x="171830" y="202882"/>
                  </a:cubicBezTo>
                  <a:lnTo>
                    <a:pt x="171354" y="202501"/>
                  </a:lnTo>
                  <a:lnTo>
                    <a:pt x="168592" y="200596"/>
                  </a:lnTo>
                  <a:cubicBezTo>
                    <a:pt x="165258" y="198787"/>
                    <a:pt x="159924" y="196120"/>
                    <a:pt x="156781" y="194786"/>
                  </a:cubicBezTo>
                  <a:lnTo>
                    <a:pt x="153542" y="194120"/>
                  </a:lnTo>
                  <a:lnTo>
                    <a:pt x="153161" y="194024"/>
                  </a:lnTo>
                  <a:cubicBezTo>
                    <a:pt x="152875" y="193643"/>
                    <a:pt x="151447" y="194786"/>
                    <a:pt x="149923" y="196405"/>
                  </a:cubicBezTo>
                  <a:cubicBezTo>
                    <a:pt x="148494" y="198025"/>
                    <a:pt x="142969" y="200311"/>
                    <a:pt x="144398" y="201358"/>
                  </a:cubicBezTo>
                  <a:cubicBezTo>
                    <a:pt x="145827" y="202406"/>
                    <a:pt x="136588" y="203835"/>
                    <a:pt x="132397" y="203835"/>
                  </a:cubicBezTo>
                  <a:lnTo>
                    <a:pt x="132968" y="200025"/>
                  </a:lnTo>
                  <a:cubicBezTo>
                    <a:pt x="133159" y="198787"/>
                    <a:pt x="134397" y="197739"/>
                    <a:pt x="134968" y="196501"/>
                  </a:cubicBezTo>
                  <a:lnTo>
                    <a:pt x="136397" y="193548"/>
                  </a:lnTo>
                  <a:cubicBezTo>
                    <a:pt x="133635" y="190976"/>
                    <a:pt x="130873" y="189452"/>
                    <a:pt x="130206" y="190214"/>
                  </a:cubicBezTo>
                  <a:cubicBezTo>
                    <a:pt x="129539" y="190976"/>
                    <a:pt x="129730" y="194786"/>
                    <a:pt x="132206" y="197072"/>
                  </a:cubicBezTo>
                  <a:lnTo>
                    <a:pt x="128396" y="199834"/>
                  </a:lnTo>
                  <a:lnTo>
                    <a:pt x="126396" y="201263"/>
                  </a:lnTo>
                  <a:cubicBezTo>
                    <a:pt x="124300" y="204311"/>
                    <a:pt x="121443" y="204692"/>
                    <a:pt x="120014" y="202121"/>
                  </a:cubicBezTo>
                  <a:cubicBezTo>
                    <a:pt x="118585" y="199549"/>
                    <a:pt x="122014" y="191357"/>
                    <a:pt x="121252" y="189452"/>
                  </a:cubicBezTo>
                  <a:cubicBezTo>
                    <a:pt x="120490" y="187547"/>
                    <a:pt x="116585" y="182213"/>
                    <a:pt x="112394" y="184690"/>
                  </a:cubicBezTo>
                  <a:lnTo>
                    <a:pt x="113442" y="188976"/>
                  </a:lnTo>
                  <a:lnTo>
                    <a:pt x="113823" y="190690"/>
                  </a:lnTo>
                  <a:cubicBezTo>
                    <a:pt x="110965" y="193357"/>
                    <a:pt x="107441" y="194310"/>
                    <a:pt x="105822" y="192881"/>
                  </a:cubicBezTo>
                  <a:cubicBezTo>
                    <a:pt x="104298" y="191357"/>
                    <a:pt x="98678" y="188214"/>
                    <a:pt x="97249" y="189357"/>
                  </a:cubicBezTo>
                  <a:lnTo>
                    <a:pt x="96773" y="190881"/>
                  </a:lnTo>
                  <a:lnTo>
                    <a:pt x="95821" y="194310"/>
                  </a:lnTo>
                  <a:cubicBezTo>
                    <a:pt x="93058" y="193453"/>
                    <a:pt x="91058" y="192310"/>
                    <a:pt x="91344" y="191738"/>
                  </a:cubicBezTo>
                  <a:cubicBezTo>
                    <a:pt x="91630" y="191167"/>
                    <a:pt x="87724" y="189547"/>
                    <a:pt x="83724" y="189643"/>
                  </a:cubicBezTo>
                  <a:cubicBezTo>
                    <a:pt x="79723" y="189738"/>
                    <a:pt x="76771" y="181356"/>
                    <a:pt x="76294" y="182404"/>
                  </a:cubicBezTo>
                  <a:lnTo>
                    <a:pt x="76009" y="183356"/>
                  </a:lnTo>
                  <a:lnTo>
                    <a:pt x="75723" y="184309"/>
                  </a:lnTo>
                  <a:cubicBezTo>
                    <a:pt x="75532" y="185738"/>
                    <a:pt x="72961" y="184975"/>
                    <a:pt x="69913" y="182594"/>
                  </a:cubicBezTo>
                  <a:cubicBezTo>
                    <a:pt x="66865" y="180213"/>
                    <a:pt x="56197" y="176879"/>
                    <a:pt x="55816" y="178498"/>
                  </a:cubicBezTo>
                  <a:cubicBezTo>
                    <a:pt x="55435" y="180118"/>
                    <a:pt x="53434" y="183547"/>
                    <a:pt x="51910" y="182785"/>
                  </a:cubicBezTo>
                  <a:lnTo>
                    <a:pt x="50482" y="183166"/>
                  </a:lnTo>
                  <a:cubicBezTo>
                    <a:pt x="43719" y="184213"/>
                    <a:pt x="42004" y="183547"/>
                    <a:pt x="42100" y="178879"/>
                  </a:cubicBezTo>
                  <a:cubicBezTo>
                    <a:pt x="42100" y="177260"/>
                    <a:pt x="43052" y="175736"/>
                    <a:pt x="43433" y="174117"/>
                  </a:cubicBezTo>
                  <a:lnTo>
                    <a:pt x="44005" y="171545"/>
                  </a:lnTo>
                  <a:cubicBezTo>
                    <a:pt x="44576" y="168402"/>
                    <a:pt x="43338" y="166592"/>
                    <a:pt x="41242" y="167545"/>
                  </a:cubicBezTo>
                  <a:cubicBezTo>
                    <a:pt x="39147" y="168497"/>
                    <a:pt x="35813" y="172403"/>
                    <a:pt x="36480" y="174784"/>
                  </a:cubicBezTo>
                  <a:lnTo>
                    <a:pt x="36861" y="176689"/>
                  </a:lnTo>
                  <a:cubicBezTo>
                    <a:pt x="36956" y="177165"/>
                    <a:pt x="36099" y="178213"/>
                    <a:pt x="35623" y="178308"/>
                  </a:cubicBezTo>
                  <a:cubicBezTo>
                    <a:pt x="34480" y="178308"/>
                    <a:pt x="32289" y="177927"/>
                    <a:pt x="32289" y="177737"/>
                  </a:cubicBezTo>
                  <a:lnTo>
                    <a:pt x="32479" y="174498"/>
                  </a:lnTo>
                  <a:cubicBezTo>
                    <a:pt x="29336" y="173926"/>
                    <a:pt x="27145" y="173069"/>
                    <a:pt x="27526" y="172688"/>
                  </a:cubicBezTo>
                  <a:cubicBezTo>
                    <a:pt x="27907" y="172307"/>
                    <a:pt x="25621" y="170307"/>
                    <a:pt x="21526" y="169259"/>
                  </a:cubicBezTo>
                  <a:lnTo>
                    <a:pt x="17811" y="168212"/>
                  </a:lnTo>
                  <a:cubicBezTo>
                    <a:pt x="16287" y="167735"/>
                    <a:pt x="15239" y="171831"/>
                    <a:pt x="13715" y="168497"/>
                  </a:cubicBezTo>
                  <a:cubicBezTo>
                    <a:pt x="13429" y="167926"/>
                    <a:pt x="15049" y="166402"/>
                    <a:pt x="16192" y="165925"/>
                  </a:cubicBezTo>
                  <a:cubicBezTo>
                    <a:pt x="18192" y="164973"/>
                    <a:pt x="20573" y="164021"/>
                    <a:pt x="22764" y="163830"/>
                  </a:cubicBezTo>
                  <a:cubicBezTo>
                    <a:pt x="25431" y="163639"/>
                    <a:pt x="26669" y="163163"/>
                    <a:pt x="26479" y="160877"/>
                  </a:cubicBezTo>
                  <a:lnTo>
                    <a:pt x="26479" y="160496"/>
                  </a:lnTo>
                  <a:cubicBezTo>
                    <a:pt x="27336" y="160115"/>
                    <a:pt x="30574" y="160211"/>
                    <a:pt x="33718" y="160877"/>
                  </a:cubicBezTo>
                  <a:cubicBezTo>
                    <a:pt x="36861" y="161544"/>
                    <a:pt x="45243" y="163639"/>
                    <a:pt x="45433" y="163544"/>
                  </a:cubicBezTo>
                  <a:cubicBezTo>
                    <a:pt x="45624" y="163449"/>
                    <a:pt x="46957" y="162211"/>
                    <a:pt x="46481" y="161354"/>
                  </a:cubicBezTo>
                  <a:cubicBezTo>
                    <a:pt x="46100" y="160496"/>
                    <a:pt x="46195" y="158496"/>
                    <a:pt x="47910" y="159544"/>
                  </a:cubicBezTo>
                  <a:cubicBezTo>
                    <a:pt x="49624" y="160591"/>
                    <a:pt x="54863" y="162878"/>
                    <a:pt x="51720" y="163354"/>
                  </a:cubicBezTo>
                  <a:lnTo>
                    <a:pt x="50672" y="164021"/>
                  </a:lnTo>
                  <a:cubicBezTo>
                    <a:pt x="49910" y="164497"/>
                    <a:pt x="49434" y="166021"/>
                    <a:pt x="49720" y="166688"/>
                  </a:cubicBezTo>
                  <a:lnTo>
                    <a:pt x="50005" y="167354"/>
                  </a:lnTo>
                  <a:cubicBezTo>
                    <a:pt x="51434" y="167640"/>
                    <a:pt x="53720" y="167354"/>
                    <a:pt x="55054" y="166783"/>
                  </a:cubicBezTo>
                  <a:cubicBezTo>
                    <a:pt x="56387" y="166211"/>
                    <a:pt x="58673" y="161830"/>
                    <a:pt x="57244" y="158401"/>
                  </a:cubicBezTo>
                  <a:lnTo>
                    <a:pt x="56006" y="155353"/>
                  </a:lnTo>
                  <a:cubicBezTo>
                    <a:pt x="55720" y="154686"/>
                    <a:pt x="55816" y="153733"/>
                    <a:pt x="56197" y="153353"/>
                  </a:cubicBezTo>
                  <a:cubicBezTo>
                    <a:pt x="56578" y="153067"/>
                    <a:pt x="57911" y="153162"/>
                    <a:pt x="58578" y="153448"/>
                  </a:cubicBezTo>
                  <a:cubicBezTo>
                    <a:pt x="60673" y="154210"/>
                    <a:pt x="58578" y="157924"/>
                    <a:pt x="62769" y="157543"/>
                  </a:cubicBezTo>
                  <a:lnTo>
                    <a:pt x="65150" y="157353"/>
                  </a:lnTo>
                  <a:cubicBezTo>
                    <a:pt x="68484" y="157448"/>
                    <a:pt x="70103" y="158401"/>
                    <a:pt x="68865" y="159448"/>
                  </a:cubicBezTo>
                  <a:cubicBezTo>
                    <a:pt x="67627" y="160496"/>
                    <a:pt x="65531" y="163735"/>
                    <a:pt x="68103" y="163163"/>
                  </a:cubicBezTo>
                  <a:cubicBezTo>
                    <a:pt x="70579" y="162592"/>
                    <a:pt x="77056" y="162211"/>
                    <a:pt x="77342" y="163354"/>
                  </a:cubicBezTo>
                  <a:cubicBezTo>
                    <a:pt x="77628" y="164497"/>
                    <a:pt x="78961" y="167449"/>
                    <a:pt x="79819" y="167449"/>
                  </a:cubicBezTo>
                  <a:lnTo>
                    <a:pt x="80104" y="167164"/>
                  </a:lnTo>
                  <a:lnTo>
                    <a:pt x="82200" y="164782"/>
                  </a:lnTo>
                  <a:cubicBezTo>
                    <a:pt x="84962" y="161449"/>
                    <a:pt x="87915" y="160211"/>
                    <a:pt x="88867" y="162020"/>
                  </a:cubicBezTo>
                  <a:cubicBezTo>
                    <a:pt x="89820" y="163735"/>
                    <a:pt x="94297" y="167164"/>
                    <a:pt x="96868" y="165830"/>
                  </a:cubicBezTo>
                  <a:cubicBezTo>
                    <a:pt x="99440" y="164497"/>
                    <a:pt x="107346" y="167068"/>
                    <a:pt x="108013" y="166592"/>
                  </a:cubicBezTo>
                  <a:lnTo>
                    <a:pt x="108679" y="166116"/>
                  </a:lnTo>
                  <a:lnTo>
                    <a:pt x="109727" y="165354"/>
                  </a:lnTo>
                  <a:cubicBezTo>
                    <a:pt x="110870" y="164592"/>
                    <a:pt x="114966" y="164021"/>
                    <a:pt x="118871" y="164021"/>
                  </a:cubicBezTo>
                  <a:lnTo>
                    <a:pt x="118871" y="160401"/>
                  </a:lnTo>
                  <a:lnTo>
                    <a:pt x="118966" y="156781"/>
                  </a:lnTo>
                  <a:cubicBezTo>
                    <a:pt x="121824" y="157258"/>
                    <a:pt x="126301" y="158877"/>
                    <a:pt x="128968" y="160306"/>
                  </a:cubicBezTo>
                  <a:lnTo>
                    <a:pt x="124967" y="162592"/>
                  </a:lnTo>
                  <a:cubicBezTo>
                    <a:pt x="124586" y="162878"/>
                    <a:pt x="126015" y="166021"/>
                    <a:pt x="127348" y="167354"/>
                  </a:cubicBezTo>
                  <a:cubicBezTo>
                    <a:pt x="129158" y="169164"/>
                    <a:pt x="130968" y="167926"/>
                    <a:pt x="132682" y="166688"/>
                  </a:cubicBezTo>
                  <a:lnTo>
                    <a:pt x="132968" y="166497"/>
                  </a:lnTo>
                  <a:cubicBezTo>
                    <a:pt x="134302" y="167164"/>
                    <a:pt x="137064" y="168116"/>
                    <a:pt x="139064" y="168497"/>
                  </a:cubicBezTo>
                  <a:cubicBezTo>
                    <a:pt x="141160" y="168973"/>
                    <a:pt x="147160" y="169450"/>
                    <a:pt x="148018" y="168688"/>
                  </a:cubicBezTo>
                  <a:cubicBezTo>
                    <a:pt x="148970" y="167926"/>
                    <a:pt x="152304" y="166783"/>
                    <a:pt x="153828" y="167545"/>
                  </a:cubicBezTo>
                  <a:lnTo>
                    <a:pt x="155257" y="168021"/>
                  </a:lnTo>
                  <a:cubicBezTo>
                    <a:pt x="162972" y="170879"/>
                    <a:pt x="162877" y="170879"/>
                    <a:pt x="166210" y="164306"/>
                  </a:cubicBezTo>
                  <a:lnTo>
                    <a:pt x="167068" y="162592"/>
                  </a:lnTo>
                  <a:cubicBezTo>
                    <a:pt x="168496" y="160877"/>
                    <a:pt x="171259" y="160020"/>
                    <a:pt x="173354" y="160591"/>
                  </a:cubicBezTo>
                  <a:cubicBezTo>
                    <a:pt x="175450" y="161163"/>
                    <a:pt x="180022" y="163354"/>
                    <a:pt x="177831" y="163544"/>
                  </a:cubicBezTo>
                  <a:cubicBezTo>
                    <a:pt x="175545" y="163830"/>
                    <a:pt x="169735" y="165545"/>
                    <a:pt x="170782" y="166688"/>
                  </a:cubicBezTo>
                  <a:cubicBezTo>
                    <a:pt x="171925" y="167735"/>
                    <a:pt x="174783" y="169640"/>
                    <a:pt x="175259" y="168783"/>
                  </a:cubicBezTo>
                  <a:cubicBezTo>
                    <a:pt x="175735" y="168021"/>
                    <a:pt x="177926" y="167735"/>
                    <a:pt x="179450" y="169259"/>
                  </a:cubicBezTo>
                  <a:cubicBezTo>
                    <a:pt x="180974" y="170783"/>
                    <a:pt x="186213" y="174879"/>
                    <a:pt x="187070" y="174117"/>
                  </a:cubicBezTo>
                  <a:cubicBezTo>
                    <a:pt x="187927" y="173450"/>
                    <a:pt x="192214" y="170497"/>
                    <a:pt x="194976" y="168307"/>
                  </a:cubicBezTo>
                  <a:lnTo>
                    <a:pt x="190785" y="165830"/>
                  </a:lnTo>
                  <a:cubicBezTo>
                    <a:pt x="189070" y="164878"/>
                    <a:pt x="187451" y="163830"/>
                    <a:pt x="186022" y="162687"/>
                  </a:cubicBezTo>
                  <a:lnTo>
                    <a:pt x="185546" y="162306"/>
                  </a:lnTo>
                  <a:cubicBezTo>
                    <a:pt x="185737" y="161354"/>
                    <a:pt x="186308" y="160687"/>
                    <a:pt x="186784" y="160687"/>
                  </a:cubicBezTo>
                  <a:cubicBezTo>
                    <a:pt x="187261" y="160687"/>
                    <a:pt x="190309" y="160591"/>
                    <a:pt x="192404" y="160591"/>
                  </a:cubicBezTo>
                  <a:cubicBezTo>
                    <a:pt x="194500" y="160591"/>
                    <a:pt x="198595" y="157163"/>
                    <a:pt x="198500" y="156305"/>
                  </a:cubicBezTo>
                  <a:cubicBezTo>
                    <a:pt x="198405" y="155448"/>
                    <a:pt x="195928" y="154114"/>
                    <a:pt x="193166" y="155924"/>
                  </a:cubicBezTo>
                  <a:cubicBezTo>
                    <a:pt x="190404" y="157734"/>
                    <a:pt x="177926" y="150876"/>
                    <a:pt x="175545" y="152400"/>
                  </a:cubicBezTo>
                  <a:cubicBezTo>
                    <a:pt x="173164" y="153924"/>
                    <a:pt x="165639" y="154686"/>
                    <a:pt x="166115" y="154114"/>
                  </a:cubicBezTo>
                  <a:cubicBezTo>
                    <a:pt x="166496" y="153543"/>
                    <a:pt x="166306" y="151066"/>
                    <a:pt x="164591" y="150019"/>
                  </a:cubicBezTo>
                  <a:cubicBezTo>
                    <a:pt x="162877" y="148971"/>
                    <a:pt x="155828" y="150304"/>
                    <a:pt x="153637" y="149352"/>
                  </a:cubicBezTo>
                  <a:cubicBezTo>
                    <a:pt x="151447" y="148495"/>
                    <a:pt x="145732" y="150590"/>
                    <a:pt x="147160" y="151638"/>
                  </a:cubicBezTo>
                  <a:cubicBezTo>
                    <a:pt x="148684" y="152590"/>
                    <a:pt x="147256" y="154210"/>
                    <a:pt x="140779" y="153067"/>
                  </a:cubicBezTo>
                  <a:lnTo>
                    <a:pt x="135730" y="157067"/>
                  </a:lnTo>
                  <a:lnTo>
                    <a:pt x="135254" y="157448"/>
                  </a:lnTo>
                  <a:cubicBezTo>
                    <a:pt x="133730" y="156972"/>
                    <a:pt x="131254" y="156686"/>
                    <a:pt x="129730" y="156972"/>
                  </a:cubicBezTo>
                  <a:cubicBezTo>
                    <a:pt x="128206" y="157163"/>
                    <a:pt x="124396" y="155353"/>
                    <a:pt x="124681" y="152971"/>
                  </a:cubicBezTo>
                  <a:lnTo>
                    <a:pt x="124015" y="151066"/>
                  </a:lnTo>
                  <a:lnTo>
                    <a:pt x="123348" y="148971"/>
                  </a:lnTo>
                  <a:cubicBezTo>
                    <a:pt x="123157" y="146685"/>
                    <a:pt x="122872" y="144780"/>
                    <a:pt x="122586" y="144780"/>
                  </a:cubicBezTo>
                  <a:cubicBezTo>
                    <a:pt x="122300" y="144780"/>
                    <a:pt x="121348" y="145637"/>
                    <a:pt x="120871" y="146685"/>
                  </a:cubicBezTo>
                  <a:cubicBezTo>
                    <a:pt x="120395" y="147733"/>
                    <a:pt x="118490" y="151829"/>
                    <a:pt x="117823" y="153448"/>
                  </a:cubicBezTo>
                  <a:cubicBezTo>
                    <a:pt x="117157" y="155067"/>
                    <a:pt x="114490" y="160211"/>
                    <a:pt x="114585" y="158496"/>
                  </a:cubicBezTo>
                  <a:cubicBezTo>
                    <a:pt x="114680" y="156877"/>
                    <a:pt x="113251" y="153448"/>
                    <a:pt x="112585" y="152019"/>
                  </a:cubicBezTo>
                  <a:cubicBezTo>
                    <a:pt x="111918" y="150590"/>
                    <a:pt x="114680" y="146113"/>
                    <a:pt x="114490" y="144875"/>
                  </a:cubicBezTo>
                  <a:cubicBezTo>
                    <a:pt x="114394" y="143637"/>
                    <a:pt x="112108" y="141827"/>
                    <a:pt x="111251" y="143732"/>
                  </a:cubicBezTo>
                  <a:cubicBezTo>
                    <a:pt x="110394" y="145637"/>
                    <a:pt x="107536" y="150495"/>
                    <a:pt x="106965" y="150590"/>
                  </a:cubicBezTo>
                  <a:cubicBezTo>
                    <a:pt x="106393" y="150686"/>
                    <a:pt x="104869" y="150304"/>
                    <a:pt x="105060" y="149447"/>
                  </a:cubicBezTo>
                  <a:lnTo>
                    <a:pt x="105155" y="148685"/>
                  </a:lnTo>
                  <a:lnTo>
                    <a:pt x="105346" y="146209"/>
                  </a:lnTo>
                  <a:cubicBezTo>
                    <a:pt x="105822" y="143637"/>
                    <a:pt x="104584" y="141256"/>
                    <a:pt x="102583" y="141065"/>
                  </a:cubicBezTo>
                  <a:cubicBezTo>
                    <a:pt x="100583" y="140875"/>
                    <a:pt x="96011" y="144113"/>
                    <a:pt x="95630" y="145351"/>
                  </a:cubicBezTo>
                  <a:cubicBezTo>
                    <a:pt x="95249" y="146495"/>
                    <a:pt x="98011" y="150019"/>
                    <a:pt x="100678" y="150400"/>
                  </a:cubicBezTo>
                  <a:cubicBezTo>
                    <a:pt x="103345" y="150781"/>
                    <a:pt x="104393" y="156115"/>
                    <a:pt x="101917" y="155162"/>
                  </a:cubicBezTo>
                  <a:lnTo>
                    <a:pt x="99916" y="155257"/>
                  </a:lnTo>
                  <a:cubicBezTo>
                    <a:pt x="95725" y="155448"/>
                    <a:pt x="92868" y="154876"/>
                    <a:pt x="91820" y="151066"/>
                  </a:cubicBezTo>
                  <a:lnTo>
                    <a:pt x="91534" y="149923"/>
                  </a:lnTo>
                  <a:cubicBezTo>
                    <a:pt x="89534" y="148685"/>
                    <a:pt x="88772" y="147161"/>
                    <a:pt x="89820" y="146495"/>
                  </a:cubicBezTo>
                  <a:cubicBezTo>
                    <a:pt x="90868" y="145828"/>
                    <a:pt x="93154" y="143542"/>
                    <a:pt x="91915" y="143065"/>
                  </a:cubicBezTo>
                  <a:cubicBezTo>
                    <a:pt x="90677" y="142589"/>
                    <a:pt x="89058" y="139827"/>
                    <a:pt x="90391" y="137636"/>
                  </a:cubicBezTo>
                  <a:cubicBezTo>
                    <a:pt x="91725" y="135446"/>
                    <a:pt x="97821" y="134303"/>
                    <a:pt x="97249" y="136874"/>
                  </a:cubicBezTo>
                  <a:lnTo>
                    <a:pt x="101536" y="136207"/>
                  </a:lnTo>
                  <a:lnTo>
                    <a:pt x="105727" y="135541"/>
                  </a:lnTo>
                  <a:cubicBezTo>
                    <a:pt x="110489" y="134112"/>
                    <a:pt x="113728" y="131826"/>
                    <a:pt x="112966" y="130588"/>
                  </a:cubicBezTo>
                  <a:cubicBezTo>
                    <a:pt x="112204" y="129349"/>
                    <a:pt x="109156" y="127159"/>
                    <a:pt x="107917" y="128588"/>
                  </a:cubicBezTo>
                  <a:cubicBezTo>
                    <a:pt x="106679" y="130016"/>
                    <a:pt x="101821" y="129064"/>
                    <a:pt x="102869" y="127921"/>
                  </a:cubicBezTo>
                  <a:lnTo>
                    <a:pt x="103631" y="126778"/>
                  </a:lnTo>
                  <a:cubicBezTo>
                    <a:pt x="104488" y="125444"/>
                    <a:pt x="106203" y="123444"/>
                    <a:pt x="105631" y="122587"/>
                  </a:cubicBezTo>
                  <a:cubicBezTo>
                    <a:pt x="104393" y="120682"/>
                    <a:pt x="102393" y="121729"/>
                    <a:pt x="100488" y="122777"/>
                  </a:cubicBezTo>
                  <a:lnTo>
                    <a:pt x="99535" y="123254"/>
                  </a:lnTo>
                  <a:cubicBezTo>
                    <a:pt x="97630" y="122777"/>
                    <a:pt x="95154" y="122111"/>
                    <a:pt x="93916" y="121729"/>
                  </a:cubicBezTo>
                  <a:lnTo>
                    <a:pt x="92963" y="120872"/>
                  </a:lnTo>
                  <a:lnTo>
                    <a:pt x="91820" y="119729"/>
                  </a:lnTo>
                  <a:cubicBezTo>
                    <a:pt x="89725" y="119063"/>
                    <a:pt x="89439" y="117920"/>
                    <a:pt x="91249" y="117253"/>
                  </a:cubicBezTo>
                  <a:cubicBezTo>
                    <a:pt x="92963" y="116586"/>
                    <a:pt x="99059" y="116396"/>
                    <a:pt x="100774" y="117634"/>
                  </a:cubicBezTo>
                  <a:cubicBezTo>
                    <a:pt x="102488" y="118872"/>
                    <a:pt x="107346" y="115633"/>
                    <a:pt x="107727" y="115824"/>
                  </a:cubicBezTo>
                  <a:cubicBezTo>
                    <a:pt x="108013" y="116014"/>
                    <a:pt x="109822" y="117729"/>
                    <a:pt x="110965" y="119063"/>
                  </a:cubicBezTo>
                  <a:cubicBezTo>
                    <a:pt x="112108" y="120396"/>
                    <a:pt x="118109" y="118491"/>
                    <a:pt x="119443" y="118967"/>
                  </a:cubicBezTo>
                  <a:lnTo>
                    <a:pt x="120395" y="119729"/>
                  </a:lnTo>
                  <a:cubicBezTo>
                    <a:pt x="123348" y="121825"/>
                    <a:pt x="125920" y="123730"/>
                    <a:pt x="126777" y="118491"/>
                  </a:cubicBezTo>
                  <a:lnTo>
                    <a:pt x="126872" y="118015"/>
                  </a:lnTo>
                  <a:cubicBezTo>
                    <a:pt x="128491" y="117729"/>
                    <a:pt x="130587" y="118015"/>
                    <a:pt x="131539" y="118777"/>
                  </a:cubicBezTo>
                  <a:lnTo>
                    <a:pt x="131730" y="119539"/>
                  </a:lnTo>
                  <a:lnTo>
                    <a:pt x="132016" y="120872"/>
                  </a:lnTo>
                  <a:cubicBezTo>
                    <a:pt x="131920" y="122396"/>
                    <a:pt x="131825" y="125158"/>
                    <a:pt x="131825" y="126873"/>
                  </a:cubicBezTo>
                  <a:cubicBezTo>
                    <a:pt x="131825" y="128588"/>
                    <a:pt x="127158" y="131254"/>
                    <a:pt x="126872" y="130016"/>
                  </a:cubicBezTo>
                  <a:cubicBezTo>
                    <a:pt x="126586" y="128778"/>
                    <a:pt x="124300" y="125539"/>
                    <a:pt x="122491" y="125730"/>
                  </a:cubicBezTo>
                  <a:cubicBezTo>
                    <a:pt x="120681" y="125921"/>
                    <a:pt x="119538" y="129730"/>
                    <a:pt x="123824" y="133826"/>
                  </a:cubicBezTo>
                  <a:lnTo>
                    <a:pt x="128491" y="136017"/>
                  </a:lnTo>
                  <a:cubicBezTo>
                    <a:pt x="130111" y="136779"/>
                    <a:pt x="132873" y="136779"/>
                    <a:pt x="134873" y="133445"/>
                  </a:cubicBezTo>
                  <a:lnTo>
                    <a:pt x="137064" y="129921"/>
                  </a:lnTo>
                  <a:cubicBezTo>
                    <a:pt x="135540" y="127635"/>
                    <a:pt x="136397" y="125254"/>
                    <a:pt x="138969" y="124682"/>
                  </a:cubicBezTo>
                  <a:lnTo>
                    <a:pt x="139445" y="127349"/>
                  </a:lnTo>
                  <a:lnTo>
                    <a:pt x="139731" y="129349"/>
                  </a:lnTo>
                  <a:cubicBezTo>
                    <a:pt x="139636" y="132112"/>
                    <a:pt x="141826" y="134017"/>
                    <a:pt x="144684" y="133636"/>
                  </a:cubicBezTo>
                  <a:lnTo>
                    <a:pt x="146970" y="133255"/>
                  </a:lnTo>
                  <a:cubicBezTo>
                    <a:pt x="148494" y="132969"/>
                    <a:pt x="150780" y="131921"/>
                    <a:pt x="151256" y="132302"/>
                  </a:cubicBezTo>
                  <a:lnTo>
                    <a:pt x="156590" y="136970"/>
                  </a:lnTo>
                  <a:cubicBezTo>
                    <a:pt x="159162" y="133159"/>
                    <a:pt x="162686" y="130588"/>
                    <a:pt x="164401" y="131350"/>
                  </a:cubicBezTo>
                  <a:cubicBezTo>
                    <a:pt x="166020" y="132112"/>
                    <a:pt x="164401" y="136874"/>
                    <a:pt x="164782" y="137636"/>
                  </a:cubicBezTo>
                  <a:cubicBezTo>
                    <a:pt x="165163" y="138398"/>
                    <a:pt x="167449" y="141065"/>
                    <a:pt x="167449" y="139541"/>
                  </a:cubicBezTo>
                  <a:cubicBezTo>
                    <a:pt x="167449" y="138017"/>
                    <a:pt x="171163" y="133826"/>
                    <a:pt x="175640" y="132397"/>
                  </a:cubicBezTo>
                  <a:lnTo>
                    <a:pt x="175926" y="138398"/>
                  </a:lnTo>
                  <a:lnTo>
                    <a:pt x="176021" y="141922"/>
                  </a:lnTo>
                  <a:cubicBezTo>
                    <a:pt x="179545" y="140779"/>
                    <a:pt x="181927" y="138684"/>
                    <a:pt x="181355" y="137160"/>
                  </a:cubicBezTo>
                  <a:cubicBezTo>
                    <a:pt x="180784" y="135636"/>
                    <a:pt x="182308" y="131826"/>
                    <a:pt x="183260" y="130492"/>
                  </a:cubicBezTo>
                  <a:cubicBezTo>
                    <a:pt x="184213" y="129254"/>
                    <a:pt x="178593" y="125635"/>
                    <a:pt x="177640" y="123444"/>
                  </a:cubicBezTo>
                  <a:lnTo>
                    <a:pt x="178402" y="122872"/>
                  </a:lnTo>
                  <a:cubicBezTo>
                    <a:pt x="182117" y="120205"/>
                    <a:pt x="179450" y="118396"/>
                    <a:pt x="177164" y="117634"/>
                  </a:cubicBezTo>
                  <a:lnTo>
                    <a:pt x="173068" y="116205"/>
                  </a:lnTo>
                  <a:cubicBezTo>
                    <a:pt x="170973" y="119443"/>
                    <a:pt x="168401" y="120967"/>
                    <a:pt x="167353" y="119729"/>
                  </a:cubicBezTo>
                  <a:cubicBezTo>
                    <a:pt x="166306" y="118396"/>
                    <a:pt x="162400" y="115538"/>
                    <a:pt x="161067" y="116300"/>
                  </a:cubicBezTo>
                  <a:cubicBezTo>
                    <a:pt x="159638" y="117062"/>
                    <a:pt x="153542" y="114871"/>
                    <a:pt x="148875" y="112204"/>
                  </a:cubicBezTo>
                  <a:lnTo>
                    <a:pt x="144779" y="109538"/>
                  </a:lnTo>
                  <a:cubicBezTo>
                    <a:pt x="144493" y="109347"/>
                    <a:pt x="144684" y="108109"/>
                    <a:pt x="145160" y="107632"/>
                  </a:cubicBezTo>
                  <a:cubicBezTo>
                    <a:pt x="145541" y="107156"/>
                    <a:pt x="146779" y="106680"/>
                    <a:pt x="147256" y="106871"/>
                  </a:cubicBezTo>
                  <a:lnTo>
                    <a:pt x="150399" y="108013"/>
                  </a:lnTo>
                  <a:cubicBezTo>
                    <a:pt x="153828" y="107442"/>
                    <a:pt x="157162" y="107442"/>
                    <a:pt x="157828" y="108013"/>
                  </a:cubicBezTo>
                  <a:lnTo>
                    <a:pt x="158495" y="108490"/>
                  </a:lnTo>
                  <a:cubicBezTo>
                    <a:pt x="160305" y="109728"/>
                    <a:pt x="161734" y="112300"/>
                    <a:pt x="164686" y="110490"/>
                  </a:cubicBezTo>
                  <a:lnTo>
                    <a:pt x="167925" y="108490"/>
                  </a:lnTo>
                  <a:cubicBezTo>
                    <a:pt x="167258" y="105251"/>
                    <a:pt x="166401" y="102965"/>
                    <a:pt x="165829" y="103251"/>
                  </a:cubicBezTo>
                  <a:cubicBezTo>
                    <a:pt x="165353" y="103632"/>
                    <a:pt x="163543" y="104108"/>
                    <a:pt x="162877" y="103441"/>
                  </a:cubicBezTo>
                  <a:lnTo>
                    <a:pt x="162781" y="102870"/>
                  </a:lnTo>
                  <a:lnTo>
                    <a:pt x="162305" y="98298"/>
                  </a:lnTo>
                  <a:cubicBezTo>
                    <a:pt x="165353" y="94202"/>
                    <a:pt x="167830" y="90488"/>
                    <a:pt x="167830" y="89916"/>
                  </a:cubicBezTo>
                  <a:cubicBezTo>
                    <a:pt x="167830" y="89345"/>
                    <a:pt x="169068" y="87154"/>
                    <a:pt x="170497" y="86392"/>
                  </a:cubicBezTo>
                  <a:lnTo>
                    <a:pt x="171925" y="85820"/>
                  </a:lnTo>
                  <a:lnTo>
                    <a:pt x="172592" y="85534"/>
                  </a:lnTo>
                  <a:cubicBezTo>
                    <a:pt x="173640" y="85725"/>
                    <a:pt x="174402" y="86582"/>
                    <a:pt x="174402" y="87535"/>
                  </a:cubicBezTo>
                  <a:lnTo>
                    <a:pt x="173926" y="88106"/>
                  </a:lnTo>
                  <a:cubicBezTo>
                    <a:pt x="172497" y="89821"/>
                    <a:pt x="172211" y="91059"/>
                    <a:pt x="174878" y="92107"/>
                  </a:cubicBezTo>
                  <a:cubicBezTo>
                    <a:pt x="176116" y="92583"/>
                    <a:pt x="177355" y="93345"/>
                    <a:pt x="178021" y="94297"/>
                  </a:cubicBezTo>
                  <a:cubicBezTo>
                    <a:pt x="179164" y="95821"/>
                    <a:pt x="173259" y="97155"/>
                    <a:pt x="177545" y="98965"/>
                  </a:cubicBezTo>
                  <a:lnTo>
                    <a:pt x="179641" y="99822"/>
                  </a:lnTo>
                  <a:cubicBezTo>
                    <a:pt x="182498" y="100584"/>
                    <a:pt x="185070" y="100203"/>
                    <a:pt x="185356" y="98965"/>
                  </a:cubicBezTo>
                  <a:cubicBezTo>
                    <a:pt x="185641" y="97726"/>
                    <a:pt x="187070" y="94774"/>
                    <a:pt x="187832" y="94774"/>
                  </a:cubicBezTo>
                  <a:lnTo>
                    <a:pt x="188118" y="95059"/>
                  </a:lnTo>
                  <a:lnTo>
                    <a:pt x="189261" y="96393"/>
                  </a:lnTo>
                  <a:cubicBezTo>
                    <a:pt x="191452" y="97250"/>
                    <a:pt x="193166" y="97250"/>
                    <a:pt x="193166" y="96393"/>
                  </a:cubicBezTo>
                  <a:cubicBezTo>
                    <a:pt x="193166" y="95536"/>
                    <a:pt x="190023" y="92678"/>
                    <a:pt x="186308" y="92773"/>
                  </a:cubicBezTo>
                  <a:lnTo>
                    <a:pt x="184308" y="91345"/>
                  </a:lnTo>
                  <a:cubicBezTo>
                    <a:pt x="182498" y="90106"/>
                    <a:pt x="180498" y="88582"/>
                    <a:pt x="178974" y="87154"/>
                  </a:cubicBezTo>
                  <a:cubicBezTo>
                    <a:pt x="175545" y="83725"/>
                    <a:pt x="181831" y="84487"/>
                    <a:pt x="182689" y="82963"/>
                  </a:cubicBezTo>
                  <a:lnTo>
                    <a:pt x="184403" y="80105"/>
                  </a:lnTo>
                  <a:cubicBezTo>
                    <a:pt x="185070" y="76486"/>
                    <a:pt x="184879" y="72199"/>
                    <a:pt x="183927" y="70580"/>
                  </a:cubicBezTo>
                  <a:lnTo>
                    <a:pt x="182403" y="69628"/>
                  </a:lnTo>
                  <a:cubicBezTo>
                    <a:pt x="181641" y="69151"/>
                    <a:pt x="179355" y="69628"/>
                    <a:pt x="178212" y="70199"/>
                  </a:cubicBezTo>
                  <a:lnTo>
                    <a:pt x="176783" y="70866"/>
                  </a:lnTo>
                  <a:cubicBezTo>
                    <a:pt x="175450" y="72199"/>
                    <a:pt x="173735" y="71818"/>
                    <a:pt x="172973" y="70104"/>
                  </a:cubicBezTo>
                  <a:lnTo>
                    <a:pt x="171640" y="69247"/>
                  </a:lnTo>
                  <a:cubicBezTo>
                    <a:pt x="171068" y="68866"/>
                    <a:pt x="168877" y="70199"/>
                    <a:pt x="167353" y="70390"/>
                  </a:cubicBezTo>
                  <a:cubicBezTo>
                    <a:pt x="166496" y="70485"/>
                    <a:pt x="165544" y="69628"/>
                    <a:pt x="164591" y="69628"/>
                  </a:cubicBezTo>
                  <a:cubicBezTo>
                    <a:pt x="163162" y="69532"/>
                    <a:pt x="161638" y="69818"/>
                    <a:pt x="160210" y="70009"/>
                  </a:cubicBezTo>
                  <a:lnTo>
                    <a:pt x="156495" y="70390"/>
                  </a:lnTo>
                  <a:cubicBezTo>
                    <a:pt x="152494" y="70866"/>
                    <a:pt x="147541" y="71342"/>
                    <a:pt x="145446" y="71533"/>
                  </a:cubicBezTo>
                  <a:cubicBezTo>
                    <a:pt x="143350" y="71723"/>
                    <a:pt x="134302" y="68961"/>
                    <a:pt x="129920" y="68294"/>
                  </a:cubicBezTo>
                  <a:lnTo>
                    <a:pt x="126491" y="66770"/>
                  </a:lnTo>
                  <a:cubicBezTo>
                    <a:pt x="122205" y="64865"/>
                    <a:pt x="120109" y="65437"/>
                    <a:pt x="118776" y="69056"/>
                  </a:cubicBezTo>
                  <a:cubicBezTo>
                    <a:pt x="118490" y="69628"/>
                    <a:pt x="118300" y="70675"/>
                    <a:pt x="117823" y="70771"/>
                  </a:cubicBezTo>
                  <a:cubicBezTo>
                    <a:pt x="116776" y="70961"/>
                    <a:pt x="115442" y="70961"/>
                    <a:pt x="114394" y="70675"/>
                  </a:cubicBezTo>
                  <a:cubicBezTo>
                    <a:pt x="113918" y="70580"/>
                    <a:pt x="113442" y="69437"/>
                    <a:pt x="113632" y="68961"/>
                  </a:cubicBezTo>
                  <a:cubicBezTo>
                    <a:pt x="116109" y="63913"/>
                    <a:pt x="121252" y="60484"/>
                    <a:pt x="125634" y="56674"/>
                  </a:cubicBezTo>
                  <a:cubicBezTo>
                    <a:pt x="126301" y="56102"/>
                    <a:pt x="130301" y="55245"/>
                    <a:pt x="131730" y="58388"/>
                  </a:cubicBezTo>
                  <a:lnTo>
                    <a:pt x="132873" y="60770"/>
                  </a:lnTo>
                  <a:cubicBezTo>
                    <a:pt x="135540" y="63246"/>
                    <a:pt x="137826" y="63151"/>
                    <a:pt x="137921" y="60674"/>
                  </a:cubicBezTo>
                  <a:cubicBezTo>
                    <a:pt x="138016" y="58103"/>
                    <a:pt x="145351" y="58769"/>
                    <a:pt x="143350" y="61436"/>
                  </a:cubicBezTo>
                  <a:lnTo>
                    <a:pt x="142112" y="63817"/>
                  </a:lnTo>
                  <a:cubicBezTo>
                    <a:pt x="141731" y="64579"/>
                    <a:pt x="143065" y="66008"/>
                    <a:pt x="144017" y="66865"/>
                  </a:cubicBezTo>
                  <a:cubicBezTo>
                    <a:pt x="144303" y="67056"/>
                    <a:pt x="146970" y="66104"/>
                    <a:pt x="146970" y="65818"/>
                  </a:cubicBezTo>
                  <a:cubicBezTo>
                    <a:pt x="146589" y="62770"/>
                    <a:pt x="147160" y="60579"/>
                    <a:pt x="151637" y="60103"/>
                  </a:cubicBezTo>
                  <a:cubicBezTo>
                    <a:pt x="154685" y="59722"/>
                    <a:pt x="156209" y="55912"/>
                    <a:pt x="160686" y="57817"/>
                  </a:cubicBezTo>
                  <a:lnTo>
                    <a:pt x="162781" y="58674"/>
                  </a:lnTo>
                  <a:cubicBezTo>
                    <a:pt x="166115" y="58388"/>
                    <a:pt x="169449" y="58007"/>
                    <a:pt x="170116" y="57912"/>
                  </a:cubicBezTo>
                  <a:cubicBezTo>
                    <a:pt x="170878" y="57817"/>
                    <a:pt x="172687" y="56483"/>
                    <a:pt x="172497" y="55436"/>
                  </a:cubicBezTo>
                  <a:lnTo>
                    <a:pt x="171925" y="54673"/>
                  </a:lnTo>
                  <a:lnTo>
                    <a:pt x="170497" y="52864"/>
                  </a:lnTo>
                  <a:cubicBezTo>
                    <a:pt x="167830" y="50006"/>
                    <a:pt x="169163" y="48958"/>
                    <a:pt x="173449" y="50482"/>
                  </a:cubicBezTo>
                  <a:cubicBezTo>
                    <a:pt x="177736" y="52006"/>
                    <a:pt x="183736" y="57626"/>
                    <a:pt x="184975" y="57340"/>
                  </a:cubicBezTo>
                  <a:cubicBezTo>
                    <a:pt x="186213" y="56959"/>
                    <a:pt x="188499" y="59246"/>
                    <a:pt x="188499" y="59912"/>
                  </a:cubicBezTo>
                  <a:cubicBezTo>
                    <a:pt x="188499" y="60579"/>
                    <a:pt x="189642" y="60770"/>
                    <a:pt x="191071" y="58579"/>
                  </a:cubicBezTo>
                  <a:cubicBezTo>
                    <a:pt x="192499" y="56388"/>
                    <a:pt x="200119" y="53721"/>
                    <a:pt x="200024" y="52864"/>
                  </a:cubicBezTo>
                  <a:lnTo>
                    <a:pt x="199834" y="52197"/>
                  </a:lnTo>
                  <a:lnTo>
                    <a:pt x="199453" y="51054"/>
                  </a:lnTo>
                  <a:cubicBezTo>
                    <a:pt x="199357" y="49530"/>
                    <a:pt x="201453" y="49911"/>
                    <a:pt x="204120" y="51816"/>
                  </a:cubicBezTo>
                  <a:cubicBezTo>
                    <a:pt x="206787" y="53721"/>
                    <a:pt x="215740" y="55912"/>
                    <a:pt x="215931" y="55150"/>
                  </a:cubicBezTo>
                  <a:cubicBezTo>
                    <a:pt x="216121" y="54388"/>
                    <a:pt x="217360" y="51435"/>
                    <a:pt x="217455" y="49435"/>
                  </a:cubicBezTo>
                  <a:lnTo>
                    <a:pt x="215931" y="48768"/>
                  </a:lnTo>
                  <a:cubicBezTo>
                    <a:pt x="214312" y="48006"/>
                    <a:pt x="211930" y="48292"/>
                    <a:pt x="209835" y="48196"/>
                  </a:cubicBezTo>
                  <a:cubicBezTo>
                    <a:pt x="208120" y="48101"/>
                    <a:pt x="205930" y="48578"/>
                    <a:pt x="204882" y="47815"/>
                  </a:cubicBezTo>
                  <a:lnTo>
                    <a:pt x="202691" y="46291"/>
                  </a:lnTo>
                  <a:cubicBezTo>
                    <a:pt x="200786" y="44101"/>
                    <a:pt x="198024" y="42863"/>
                    <a:pt x="196405" y="43339"/>
                  </a:cubicBezTo>
                  <a:cubicBezTo>
                    <a:pt x="194881" y="43910"/>
                    <a:pt x="188880" y="43624"/>
                    <a:pt x="186880" y="44958"/>
                  </a:cubicBezTo>
                  <a:lnTo>
                    <a:pt x="183165" y="43339"/>
                  </a:lnTo>
                  <a:lnTo>
                    <a:pt x="177640" y="40957"/>
                  </a:lnTo>
                  <a:cubicBezTo>
                    <a:pt x="172592" y="37624"/>
                    <a:pt x="168973" y="33052"/>
                    <a:pt x="169735" y="30766"/>
                  </a:cubicBezTo>
                  <a:lnTo>
                    <a:pt x="170116" y="28670"/>
                  </a:lnTo>
                  <a:cubicBezTo>
                    <a:pt x="170211" y="28194"/>
                    <a:pt x="169258" y="27241"/>
                    <a:pt x="168782" y="27241"/>
                  </a:cubicBezTo>
                  <a:cubicBezTo>
                    <a:pt x="167639" y="27241"/>
                    <a:pt x="165544" y="27622"/>
                    <a:pt x="165448" y="28004"/>
                  </a:cubicBezTo>
                  <a:lnTo>
                    <a:pt x="164686" y="33242"/>
                  </a:lnTo>
                  <a:cubicBezTo>
                    <a:pt x="160686" y="31718"/>
                    <a:pt x="156400" y="30099"/>
                    <a:pt x="155161" y="29813"/>
                  </a:cubicBezTo>
                  <a:cubicBezTo>
                    <a:pt x="153923" y="29528"/>
                    <a:pt x="149923" y="28194"/>
                    <a:pt x="149446" y="27622"/>
                  </a:cubicBezTo>
                  <a:lnTo>
                    <a:pt x="149637" y="27146"/>
                  </a:lnTo>
                  <a:cubicBezTo>
                    <a:pt x="150304" y="25051"/>
                    <a:pt x="147351" y="21526"/>
                    <a:pt x="151637" y="21050"/>
                  </a:cubicBezTo>
                  <a:lnTo>
                    <a:pt x="157638" y="20288"/>
                  </a:lnTo>
                  <a:cubicBezTo>
                    <a:pt x="156590" y="24003"/>
                    <a:pt x="155542" y="25527"/>
                    <a:pt x="155352" y="23813"/>
                  </a:cubicBezTo>
                  <a:cubicBezTo>
                    <a:pt x="155161" y="22098"/>
                    <a:pt x="162115" y="24670"/>
                    <a:pt x="164210" y="25051"/>
                  </a:cubicBezTo>
                  <a:lnTo>
                    <a:pt x="165544" y="23527"/>
                  </a:lnTo>
                  <a:lnTo>
                    <a:pt x="166972" y="22003"/>
                  </a:lnTo>
                  <a:cubicBezTo>
                    <a:pt x="168401" y="20288"/>
                    <a:pt x="170592" y="18859"/>
                    <a:pt x="171925" y="18859"/>
                  </a:cubicBezTo>
                  <a:cubicBezTo>
                    <a:pt x="173259" y="18764"/>
                    <a:pt x="175926" y="16383"/>
                    <a:pt x="175450" y="13525"/>
                  </a:cubicBezTo>
                  <a:lnTo>
                    <a:pt x="179831" y="12478"/>
                  </a:lnTo>
                  <a:cubicBezTo>
                    <a:pt x="184403" y="11430"/>
                    <a:pt x="185451" y="13811"/>
                    <a:pt x="186689" y="16478"/>
                  </a:cubicBezTo>
                  <a:cubicBezTo>
                    <a:pt x="187070" y="17336"/>
                    <a:pt x="188404" y="18002"/>
                    <a:pt x="189356" y="18669"/>
                  </a:cubicBezTo>
                  <a:lnTo>
                    <a:pt x="189642" y="18859"/>
                  </a:lnTo>
                  <a:cubicBezTo>
                    <a:pt x="190118" y="18859"/>
                    <a:pt x="192214" y="17812"/>
                    <a:pt x="194214" y="16478"/>
                  </a:cubicBezTo>
                  <a:cubicBezTo>
                    <a:pt x="196214" y="15240"/>
                    <a:pt x="199929" y="8572"/>
                    <a:pt x="200786" y="8382"/>
                  </a:cubicBezTo>
                  <a:lnTo>
                    <a:pt x="201548" y="8382"/>
                  </a:lnTo>
                  <a:lnTo>
                    <a:pt x="203644" y="8287"/>
                  </a:lnTo>
                  <a:cubicBezTo>
                    <a:pt x="206596" y="8287"/>
                    <a:pt x="208406" y="9144"/>
                    <a:pt x="207549" y="10096"/>
                  </a:cubicBezTo>
                  <a:lnTo>
                    <a:pt x="207168" y="10763"/>
                  </a:lnTo>
                  <a:cubicBezTo>
                    <a:pt x="206787" y="11335"/>
                    <a:pt x="206311" y="12001"/>
                    <a:pt x="206311" y="12573"/>
                  </a:cubicBezTo>
                  <a:lnTo>
                    <a:pt x="206501" y="14097"/>
                  </a:lnTo>
                  <a:cubicBezTo>
                    <a:pt x="207549" y="15526"/>
                    <a:pt x="208882" y="16288"/>
                    <a:pt x="209454" y="16002"/>
                  </a:cubicBezTo>
                  <a:cubicBezTo>
                    <a:pt x="210121" y="15621"/>
                    <a:pt x="213454" y="12478"/>
                    <a:pt x="216121" y="10001"/>
                  </a:cubicBezTo>
                  <a:cubicBezTo>
                    <a:pt x="218693" y="7525"/>
                    <a:pt x="228504" y="6287"/>
                    <a:pt x="227266" y="7525"/>
                  </a:cubicBezTo>
                  <a:lnTo>
                    <a:pt x="225742" y="8096"/>
                  </a:lnTo>
                  <a:cubicBezTo>
                    <a:pt x="224027" y="8763"/>
                    <a:pt x="221455" y="8191"/>
                    <a:pt x="221646" y="10858"/>
                  </a:cubicBezTo>
                  <a:lnTo>
                    <a:pt x="221836" y="12573"/>
                  </a:lnTo>
                  <a:cubicBezTo>
                    <a:pt x="221741" y="14859"/>
                    <a:pt x="223265" y="16859"/>
                    <a:pt x="225170" y="16859"/>
                  </a:cubicBezTo>
                  <a:lnTo>
                    <a:pt x="226789" y="16764"/>
                  </a:lnTo>
                  <a:lnTo>
                    <a:pt x="227551" y="16669"/>
                  </a:lnTo>
                  <a:cubicBezTo>
                    <a:pt x="228313" y="16383"/>
                    <a:pt x="228694" y="15049"/>
                    <a:pt x="228218" y="13906"/>
                  </a:cubicBezTo>
                  <a:cubicBezTo>
                    <a:pt x="227742" y="12668"/>
                    <a:pt x="232600" y="11430"/>
                    <a:pt x="235457" y="11811"/>
                  </a:cubicBezTo>
                  <a:lnTo>
                    <a:pt x="237838" y="12668"/>
                  </a:lnTo>
                  <a:lnTo>
                    <a:pt x="240696" y="13621"/>
                  </a:lnTo>
                  <a:cubicBezTo>
                    <a:pt x="238981" y="15335"/>
                    <a:pt x="237076" y="17240"/>
                    <a:pt x="236410" y="17716"/>
                  </a:cubicBezTo>
                  <a:cubicBezTo>
                    <a:pt x="235743" y="18193"/>
                    <a:pt x="236124" y="20764"/>
                    <a:pt x="238124" y="21336"/>
                  </a:cubicBezTo>
                  <a:cubicBezTo>
                    <a:pt x="240029" y="21907"/>
                    <a:pt x="245268" y="17240"/>
                    <a:pt x="245268" y="15621"/>
                  </a:cubicBezTo>
                  <a:cubicBezTo>
                    <a:pt x="245268" y="14002"/>
                    <a:pt x="246030" y="8858"/>
                    <a:pt x="247840" y="8763"/>
                  </a:cubicBezTo>
                  <a:cubicBezTo>
                    <a:pt x="249649" y="8668"/>
                    <a:pt x="254888" y="10382"/>
                    <a:pt x="254221" y="12954"/>
                  </a:cubicBezTo>
                  <a:cubicBezTo>
                    <a:pt x="253555" y="15526"/>
                    <a:pt x="249078" y="23146"/>
                    <a:pt x="244792" y="24289"/>
                  </a:cubicBezTo>
                  <a:lnTo>
                    <a:pt x="244506" y="28670"/>
                  </a:lnTo>
                  <a:cubicBezTo>
                    <a:pt x="244411" y="29813"/>
                    <a:pt x="242220" y="31242"/>
                    <a:pt x="242506" y="32004"/>
                  </a:cubicBezTo>
                  <a:cubicBezTo>
                    <a:pt x="243363" y="34099"/>
                    <a:pt x="245077" y="35909"/>
                    <a:pt x="246601" y="37719"/>
                  </a:cubicBezTo>
                  <a:cubicBezTo>
                    <a:pt x="246792" y="38005"/>
                    <a:pt x="248221" y="37814"/>
                    <a:pt x="248983" y="37529"/>
                  </a:cubicBezTo>
                  <a:cubicBezTo>
                    <a:pt x="249268" y="37433"/>
                    <a:pt x="249364" y="36576"/>
                    <a:pt x="249268" y="36100"/>
                  </a:cubicBezTo>
                  <a:lnTo>
                    <a:pt x="247554" y="29528"/>
                  </a:lnTo>
                  <a:cubicBezTo>
                    <a:pt x="251745" y="27146"/>
                    <a:pt x="256317" y="24574"/>
                    <a:pt x="257746" y="23717"/>
                  </a:cubicBezTo>
                  <a:lnTo>
                    <a:pt x="252697" y="17431"/>
                  </a:lnTo>
                  <a:cubicBezTo>
                    <a:pt x="258984" y="16288"/>
                    <a:pt x="265651" y="13811"/>
                    <a:pt x="267652" y="11811"/>
                  </a:cubicBezTo>
                  <a:lnTo>
                    <a:pt x="271176" y="13811"/>
                  </a:lnTo>
                  <a:cubicBezTo>
                    <a:pt x="275557" y="16288"/>
                    <a:pt x="269366" y="17621"/>
                    <a:pt x="270700" y="19621"/>
                  </a:cubicBezTo>
                  <a:lnTo>
                    <a:pt x="271271" y="20383"/>
                  </a:lnTo>
                  <a:cubicBezTo>
                    <a:pt x="271176" y="21526"/>
                    <a:pt x="273462" y="20383"/>
                    <a:pt x="276224" y="17812"/>
                  </a:cubicBezTo>
                  <a:lnTo>
                    <a:pt x="275843" y="14764"/>
                  </a:lnTo>
                  <a:lnTo>
                    <a:pt x="275462" y="11621"/>
                  </a:lnTo>
                  <a:cubicBezTo>
                    <a:pt x="271747" y="10954"/>
                    <a:pt x="267461" y="9906"/>
                    <a:pt x="266032" y="9334"/>
                  </a:cubicBezTo>
                  <a:cubicBezTo>
                    <a:pt x="264508" y="8858"/>
                    <a:pt x="260032" y="6287"/>
                    <a:pt x="262699" y="6287"/>
                  </a:cubicBezTo>
                  <a:cubicBezTo>
                    <a:pt x="265366" y="6287"/>
                    <a:pt x="278891" y="9049"/>
                    <a:pt x="288797" y="12382"/>
                  </a:cubicBezTo>
                  <a:lnTo>
                    <a:pt x="296989" y="16669"/>
                  </a:lnTo>
                  <a:cubicBezTo>
                    <a:pt x="297274" y="16859"/>
                    <a:pt x="298894" y="16192"/>
                    <a:pt x="298989" y="15812"/>
                  </a:cubicBezTo>
                  <a:lnTo>
                    <a:pt x="299084" y="14859"/>
                  </a:lnTo>
                  <a:cubicBezTo>
                    <a:pt x="298703" y="13906"/>
                    <a:pt x="297465" y="12192"/>
                    <a:pt x="296322" y="11049"/>
                  </a:cubicBezTo>
                  <a:cubicBezTo>
                    <a:pt x="295179" y="9906"/>
                    <a:pt x="294417" y="6191"/>
                    <a:pt x="294893" y="6191"/>
                  </a:cubicBezTo>
                  <a:cubicBezTo>
                    <a:pt x="295369" y="6191"/>
                    <a:pt x="297941" y="7334"/>
                    <a:pt x="299561" y="8763"/>
                  </a:cubicBezTo>
                  <a:lnTo>
                    <a:pt x="300479" y="8124"/>
                  </a:lnTo>
                  <a:lnTo>
                    <a:pt x="302133" y="4667"/>
                  </a:lnTo>
                  <a:cubicBezTo>
                    <a:pt x="304895" y="3620"/>
                    <a:pt x="308705" y="4572"/>
                    <a:pt x="307372" y="6001"/>
                  </a:cubicBezTo>
                  <a:cubicBezTo>
                    <a:pt x="306038" y="7429"/>
                    <a:pt x="304705" y="7429"/>
                    <a:pt x="304324" y="6096"/>
                  </a:cubicBezTo>
                  <a:lnTo>
                    <a:pt x="304099" y="6249"/>
                  </a:lnTo>
                  <a:lnTo>
                    <a:pt x="307847" y="12763"/>
                  </a:lnTo>
                  <a:cubicBezTo>
                    <a:pt x="309752" y="15240"/>
                    <a:pt x="322325" y="19907"/>
                    <a:pt x="327088" y="20955"/>
                  </a:cubicBezTo>
                  <a:lnTo>
                    <a:pt x="325183" y="25908"/>
                  </a:lnTo>
                  <a:cubicBezTo>
                    <a:pt x="325088" y="26098"/>
                    <a:pt x="327088" y="27146"/>
                    <a:pt x="328040" y="27051"/>
                  </a:cubicBezTo>
                  <a:cubicBezTo>
                    <a:pt x="328802" y="26956"/>
                    <a:pt x="329660" y="25908"/>
                    <a:pt x="330136" y="25146"/>
                  </a:cubicBezTo>
                  <a:cubicBezTo>
                    <a:pt x="330421" y="24574"/>
                    <a:pt x="330326" y="23717"/>
                    <a:pt x="330136" y="23050"/>
                  </a:cubicBezTo>
                  <a:cubicBezTo>
                    <a:pt x="329755" y="21717"/>
                    <a:pt x="328136" y="19907"/>
                    <a:pt x="328707" y="19050"/>
                  </a:cubicBezTo>
                  <a:lnTo>
                    <a:pt x="329850" y="17336"/>
                  </a:lnTo>
                  <a:cubicBezTo>
                    <a:pt x="332136" y="16002"/>
                    <a:pt x="335660" y="15145"/>
                    <a:pt x="337851" y="15430"/>
                  </a:cubicBezTo>
                  <a:cubicBezTo>
                    <a:pt x="340042" y="15716"/>
                    <a:pt x="345376" y="18955"/>
                    <a:pt x="345757" y="20669"/>
                  </a:cubicBezTo>
                  <a:lnTo>
                    <a:pt x="342709" y="20955"/>
                  </a:lnTo>
                  <a:lnTo>
                    <a:pt x="341851" y="21050"/>
                  </a:lnTo>
                  <a:cubicBezTo>
                    <a:pt x="341090" y="22574"/>
                    <a:pt x="341280" y="24098"/>
                    <a:pt x="342328" y="24384"/>
                  </a:cubicBezTo>
                  <a:cubicBezTo>
                    <a:pt x="343375" y="24765"/>
                    <a:pt x="346138" y="24384"/>
                    <a:pt x="348138" y="24003"/>
                  </a:cubicBezTo>
                  <a:cubicBezTo>
                    <a:pt x="350138" y="23717"/>
                    <a:pt x="355663" y="23908"/>
                    <a:pt x="355663" y="22955"/>
                  </a:cubicBezTo>
                  <a:cubicBezTo>
                    <a:pt x="355663" y="22003"/>
                    <a:pt x="353091" y="20098"/>
                    <a:pt x="349852" y="20764"/>
                  </a:cubicBezTo>
                  <a:lnTo>
                    <a:pt x="348805" y="19907"/>
                  </a:lnTo>
                  <a:cubicBezTo>
                    <a:pt x="346804" y="18193"/>
                    <a:pt x="348710" y="14192"/>
                    <a:pt x="351472" y="12954"/>
                  </a:cubicBezTo>
                  <a:cubicBezTo>
                    <a:pt x="352139" y="12668"/>
                    <a:pt x="352996" y="12478"/>
                    <a:pt x="353758" y="12478"/>
                  </a:cubicBezTo>
                  <a:cubicBezTo>
                    <a:pt x="354996" y="12478"/>
                    <a:pt x="356329" y="12382"/>
                    <a:pt x="357472" y="12668"/>
                  </a:cubicBezTo>
                  <a:cubicBezTo>
                    <a:pt x="359377" y="13145"/>
                    <a:pt x="361092" y="14097"/>
                    <a:pt x="362997" y="14478"/>
                  </a:cubicBezTo>
                  <a:lnTo>
                    <a:pt x="364521" y="14764"/>
                  </a:lnTo>
                  <a:cubicBezTo>
                    <a:pt x="366902" y="14668"/>
                    <a:pt x="368807" y="15526"/>
                    <a:pt x="368807" y="16669"/>
                  </a:cubicBezTo>
                  <a:cubicBezTo>
                    <a:pt x="368807" y="17907"/>
                    <a:pt x="368617" y="20764"/>
                    <a:pt x="368426" y="20764"/>
                  </a:cubicBezTo>
                  <a:cubicBezTo>
                    <a:pt x="368236" y="20669"/>
                    <a:pt x="367188" y="21526"/>
                    <a:pt x="366617" y="22670"/>
                  </a:cubicBezTo>
                  <a:cubicBezTo>
                    <a:pt x="366045" y="23813"/>
                    <a:pt x="368045" y="26479"/>
                    <a:pt x="370045" y="27908"/>
                  </a:cubicBezTo>
                  <a:cubicBezTo>
                    <a:pt x="372046" y="29337"/>
                    <a:pt x="380237" y="26384"/>
                    <a:pt x="379475" y="24479"/>
                  </a:cubicBezTo>
                  <a:cubicBezTo>
                    <a:pt x="378713" y="22574"/>
                    <a:pt x="371093" y="23908"/>
                    <a:pt x="370617" y="23908"/>
                  </a:cubicBezTo>
                  <a:cubicBezTo>
                    <a:pt x="370141" y="23908"/>
                    <a:pt x="368902" y="23527"/>
                    <a:pt x="368902" y="22955"/>
                  </a:cubicBezTo>
                  <a:cubicBezTo>
                    <a:pt x="368902" y="22384"/>
                    <a:pt x="371189" y="20193"/>
                    <a:pt x="374046" y="19240"/>
                  </a:cubicBezTo>
                  <a:cubicBezTo>
                    <a:pt x="376903" y="18383"/>
                    <a:pt x="383762" y="12097"/>
                    <a:pt x="382047" y="7715"/>
                  </a:cubicBezTo>
                  <a:lnTo>
                    <a:pt x="375379" y="12097"/>
                  </a:lnTo>
                  <a:lnTo>
                    <a:pt x="374427" y="12668"/>
                  </a:lnTo>
                  <a:cubicBezTo>
                    <a:pt x="371474" y="11430"/>
                    <a:pt x="366617" y="11049"/>
                    <a:pt x="363854" y="11811"/>
                  </a:cubicBezTo>
                  <a:lnTo>
                    <a:pt x="361949" y="11811"/>
                  </a:lnTo>
                  <a:cubicBezTo>
                    <a:pt x="359377" y="11430"/>
                    <a:pt x="357187" y="9334"/>
                    <a:pt x="354615" y="8668"/>
                  </a:cubicBezTo>
                  <a:lnTo>
                    <a:pt x="352900" y="8287"/>
                  </a:lnTo>
                  <a:cubicBezTo>
                    <a:pt x="350615" y="9049"/>
                    <a:pt x="348138" y="9239"/>
                    <a:pt x="347186" y="8763"/>
                  </a:cubicBezTo>
                  <a:cubicBezTo>
                    <a:pt x="346233" y="8287"/>
                    <a:pt x="344709" y="5239"/>
                    <a:pt x="345947" y="2762"/>
                  </a:cubicBezTo>
                  <a:lnTo>
                    <a:pt x="349376" y="5810"/>
                  </a:lnTo>
                  <a:lnTo>
                    <a:pt x="350043" y="6382"/>
                  </a:lnTo>
                  <a:cubicBezTo>
                    <a:pt x="351472" y="6287"/>
                    <a:pt x="354234" y="6382"/>
                    <a:pt x="356234" y="6477"/>
                  </a:cubicBezTo>
                  <a:cubicBezTo>
                    <a:pt x="358139" y="6572"/>
                    <a:pt x="364521" y="7525"/>
                    <a:pt x="366140" y="6287"/>
                  </a:cubicBezTo>
                  <a:lnTo>
                    <a:pt x="366807" y="4953"/>
                  </a:lnTo>
                  <a:lnTo>
                    <a:pt x="367664" y="3048"/>
                  </a:lnTo>
                  <a:cubicBezTo>
                    <a:pt x="369283" y="1619"/>
                    <a:pt x="371474" y="857"/>
                    <a:pt x="372427" y="1238"/>
                  </a:cubicBezTo>
                  <a:cubicBezTo>
                    <a:pt x="373474" y="1714"/>
                    <a:pt x="376427" y="857"/>
                    <a:pt x="376808" y="1524"/>
                  </a:cubicBezTo>
                  <a:cubicBezTo>
                    <a:pt x="377094" y="2191"/>
                    <a:pt x="378904" y="3905"/>
                    <a:pt x="379666" y="3238"/>
                  </a:cubicBezTo>
                  <a:cubicBezTo>
                    <a:pt x="380428" y="2572"/>
                    <a:pt x="383571" y="571"/>
                    <a:pt x="384809" y="0"/>
                  </a:cubicBezTo>
                  <a:close/>
                </a:path>
              </a:pathLst>
            </a:custGeom>
            <a:gradFill>
              <a:gsLst>
                <a:gs pos="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C49EBB30-FD26-EE37-5295-51B53D2D614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52217" y="1909136"/>
              <a:ext cx="1191352" cy="4001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marL="0" marR="0" lvl="0" indent="0" algn="ctr" defTabSz="815975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63F00"/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端午食粽</a:t>
              </a:r>
              <a:endParaRPr kumimoji="0" lang="zh-CN" altLang="en-US" sz="2000" b="1" i="0" u="none" strike="noStrike" kern="1200" cap="none" spc="0" normalizeH="0" baseline="0" noProof="0" dirty="0">
                <a:solidFill>
                  <a:srgbClr val="063F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58CF7F8-C819-F31A-8877-8E8FC7F2E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5253" y="1685374"/>
              <a:ext cx="1333699" cy="651883"/>
            </a:xfrm>
            <a:prstGeom prst="rect">
              <a:avLst/>
            </a:prstGeom>
          </p:spPr>
        </p:pic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16247EF-BED0-8819-9431-230BD8AFE85E}"/>
              </a:ext>
            </a:extLst>
          </p:cNvPr>
          <p:cNvSpPr/>
          <p:nvPr/>
        </p:nvSpPr>
        <p:spPr>
          <a:xfrm>
            <a:off x="6687542" y="1286612"/>
            <a:ext cx="4392613" cy="3776164"/>
          </a:xfrm>
          <a:custGeom>
            <a:avLst/>
            <a:gdLst>
              <a:gd name="connsiteX0" fmla="*/ 1739900 w 3479800"/>
              <a:gd name="connsiteY0" fmla="*/ 0 h 2991453"/>
              <a:gd name="connsiteX1" fmla="*/ 3165475 w 3479800"/>
              <a:gd name="connsiteY1" fmla="*/ 230414 h 2991453"/>
              <a:gd name="connsiteX2" fmla="*/ 3290847 w 3479800"/>
              <a:gd name="connsiteY2" fmla="*/ 230414 h 2991453"/>
              <a:gd name="connsiteX3" fmla="*/ 3479800 w 3479800"/>
              <a:gd name="connsiteY3" fmla="*/ 419367 h 2991453"/>
              <a:gd name="connsiteX4" fmla="*/ 3479800 w 3479800"/>
              <a:gd name="connsiteY4" fmla="*/ 2572086 h 2991453"/>
              <a:gd name="connsiteX5" fmla="*/ 3290847 w 3479800"/>
              <a:gd name="connsiteY5" fmla="*/ 2761039 h 2991453"/>
              <a:gd name="connsiteX6" fmla="*/ 3165475 w 3479800"/>
              <a:gd name="connsiteY6" fmla="*/ 2761039 h 2991453"/>
              <a:gd name="connsiteX7" fmla="*/ 1739900 w 3479800"/>
              <a:gd name="connsiteY7" fmla="*/ 2991453 h 2991453"/>
              <a:gd name="connsiteX8" fmla="*/ 314325 w 3479800"/>
              <a:gd name="connsiteY8" fmla="*/ 2761039 h 2991453"/>
              <a:gd name="connsiteX9" fmla="*/ 188953 w 3479800"/>
              <a:gd name="connsiteY9" fmla="*/ 2761039 h 2991453"/>
              <a:gd name="connsiteX10" fmla="*/ 0 w 3479800"/>
              <a:gd name="connsiteY10" fmla="*/ 2572086 h 2991453"/>
              <a:gd name="connsiteX11" fmla="*/ 0 w 3479800"/>
              <a:gd name="connsiteY11" fmla="*/ 419367 h 2991453"/>
              <a:gd name="connsiteX12" fmla="*/ 188953 w 3479800"/>
              <a:gd name="connsiteY12" fmla="*/ 230414 h 2991453"/>
              <a:gd name="connsiteX13" fmla="*/ 314325 w 3479800"/>
              <a:gd name="connsiteY13" fmla="*/ 230414 h 2991453"/>
              <a:gd name="connsiteX14" fmla="*/ 1739900 w 3479800"/>
              <a:gd name="connsiteY14" fmla="*/ 0 h 299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9800" h="2991453">
                <a:moveTo>
                  <a:pt x="1739900" y="0"/>
                </a:moveTo>
                <a:cubicBezTo>
                  <a:pt x="1739900" y="127254"/>
                  <a:pt x="2378153" y="230414"/>
                  <a:pt x="3165475" y="230414"/>
                </a:cubicBezTo>
                <a:lnTo>
                  <a:pt x="3290847" y="230414"/>
                </a:lnTo>
                <a:cubicBezTo>
                  <a:pt x="3395203" y="230414"/>
                  <a:pt x="3479800" y="315011"/>
                  <a:pt x="3479800" y="419367"/>
                </a:cubicBezTo>
                <a:lnTo>
                  <a:pt x="3479800" y="2572086"/>
                </a:lnTo>
                <a:cubicBezTo>
                  <a:pt x="3479800" y="2676442"/>
                  <a:pt x="3395203" y="2761039"/>
                  <a:pt x="3290847" y="2761039"/>
                </a:cubicBezTo>
                <a:lnTo>
                  <a:pt x="3165475" y="2761039"/>
                </a:lnTo>
                <a:cubicBezTo>
                  <a:pt x="2378153" y="2761039"/>
                  <a:pt x="1739900" y="2864199"/>
                  <a:pt x="1739900" y="2991453"/>
                </a:cubicBezTo>
                <a:cubicBezTo>
                  <a:pt x="1739900" y="2864199"/>
                  <a:pt x="1101647" y="2761039"/>
                  <a:pt x="314325" y="2761039"/>
                </a:cubicBezTo>
                <a:lnTo>
                  <a:pt x="188953" y="2761039"/>
                </a:lnTo>
                <a:cubicBezTo>
                  <a:pt x="84597" y="2761039"/>
                  <a:pt x="0" y="2676442"/>
                  <a:pt x="0" y="2572086"/>
                </a:cubicBezTo>
                <a:lnTo>
                  <a:pt x="0" y="419367"/>
                </a:lnTo>
                <a:cubicBezTo>
                  <a:pt x="0" y="315011"/>
                  <a:pt x="84597" y="230414"/>
                  <a:pt x="188953" y="230414"/>
                </a:cubicBezTo>
                <a:lnTo>
                  <a:pt x="314325" y="230414"/>
                </a:lnTo>
                <a:cubicBezTo>
                  <a:pt x="1101647" y="230414"/>
                  <a:pt x="1739900" y="127254"/>
                  <a:pt x="1739900" y="0"/>
                </a:cubicBezTo>
                <a:close/>
              </a:path>
            </a:pathLst>
          </a:custGeom>
          <a:blipFill dpi="0" rotWithShape="0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000"/>
            </a:stretch>
          </a:blipFill>
          <a:ln w="25400" cap="rnd">
            <a:noFill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4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端午节的习俗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5F173944-55C0-958B-08CA-F11C0891E28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71115" y="2512635"/>
            <a:ext cx="4994132" cy="253550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>
            <a:spAutoFit/>
          </a:bodyPr>
          <a:lstStyle/>
          <a:p>
            <a:pPr marL="285750" lvl="0" indent="-28575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kern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扒龙舟是端午节的一项重要活动，是古代龙图腾祭祀的节仪，乃遗俗也。龙舟最初是用单木舟上雕刻龙形的独木舟，后来发展为木板制作的龙形船。 </a:t>
            </a:r>
            <a:endParaRPr lang="en-US" altLang="zh-CN" sz="1600" kern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marL="285750" lvl="0" indent="-28575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kern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扒龙舟历史悠久，是多人集体划桨竞赛。龙舟竞渡分为请龙、祭龙神、游龙和收龙等几个版块。龙舟竞渡前一般都要行隆重的祭祀仪式，先要请龙、祭神。在端午前要择吉日从水下起出，祭过神后，安上龙头、龙尾，再准备竞渡。闽、台则往妈祖庙祭拜。</a:t>
            </a:r>
            <a:endParaRPr lang="en-US" altLang="zh-CN" sz="1600" kern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87BC21-0615-EE9D-B8D5-46C7E326A84A}"/>
              </a:ext>
            </a:extLst>
          </p:cNvPr>
          <p:cNvGrpSpPr/>
          <p:nvPr/>
        </p:nvGrpSpPr>
        <p:grpSpPr>
          <a:xfrm>
            <a:off x="5880348" y="1620146"/>
            <a:ext cx="3647151" cy="651883"/>
            <a:chOff x="4175253" y="1685374"/>
            <a:chExt cx="3647151" cy="65188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C1F7DC-D73D-2023-F6C3-41DF7AF6ABB0}"/>
                </a:ext>
              </a:extLst>
            </p:cNvPr>
            <p:cNvSpPr/>
            <p:nvPr/>
          </p:nvSpPr>
          <p:spPr>
            <a:xfrm>
              <a:off x="4510036" y="1901793"/>
              <a:ext cx="3312368" cy="407125"/>
            </a:xfrm>
            <a:custGeom>
              <a:avLst/>
              <a:gdLst>
                <a:gd name="connsiteX0" fmla="*/ 694563 w 2593942"/>
                <a:gd name="connsiteY0" fmla="*/ 528351 h 538123"/>
                <a:gd name="connsiteX1" fmla="*/ 699420 w 2593942"/>
                <a:gd name="connsiteY1" fmla="*/ 533018 h 538123"/>
                <a:gd name="connsiteX2" fmla="*/ 697706 w 2593942"/>
                <a:gd name="connsiteY2" fmla="*/ 532542 h 538123"/>
                <a:gd name="connsiteX3" fmla="*/ 687800 w 2593942"/>
                <a:gd name="connsiteY3" fmla="*/ 534638 h 538123"/>
                <a:gd name="connsiteX4" fmla="*/ 687038 w 2593942"/>
                <a:gd name="connsiteY4" fmla="*/ 535495 h 538123"/>
                <a:gd name="connsiteX5" fmla="*/ 679227 w 2593942"/>
                <a:gd name="connsiteY5" fmla="*/ 538067 h 538123"/>
                <a:gd name="connsiteX6" fmla="*/ 694563 w 2593942"/>
                <a:gd name="connsiteY6" fmla="*/ 528351 h 538123"/>
                <a:gd name="connsiteX7" fmla="*/ 1031747 w 2593942"/>
                <a:gd name="connsiteY7" fmla="*/ 516350 h 538123"/>
                <a:gd name="connsiteX8" fmla="*/ 1032604 w 2593942"/>
                <a:gd name="connsiteY8" fmla="*/ 516445 h 538123"/>
                <a:gd name="connsiteX9" fmla="*/ 1036795 w 2593942"/>
                <a:gd name="connsiteY9" fmla="*/ 517112 h 538123"/>
                <a:gd name="connsiteX10" fmla="*/ 1036986 w 2593942"/>
                <a:gd name="connsiteY10" fmla="*/ 518446 h 538123"/>
                <a:gd name="connsiteX11" fmla="*/ 1036319 w 2593942"/>
                <a:gd name="connsiteY11" fmla="*/ 523589 h 538123"/>
                <a:gd name="connsiteX12" fmla="*/ 1036129 w 2593942"/>
                <a:gd name="connsiteY12" fmla="*/ 524827 h 538123"/>
                <a:gd name="connsiteX13" fmla="*/ 1032604 w 2593942"/>
                <a:gd name="connsiteY13" fmla="*/ 524161 h 538123"/>
                <a:gd name="connsiteX14" fmla="*/ 1031747 w 2593942"/>
                <a:gd name="connsiteY14" fmla="*/ 516350 h 538123"/>
                <a:gd name="connsiteX15" fmla="*/ 1202912 w 2593942"/>
                <a:gd name="connsiteY15" fmla="*/ 508730 h 538123"/>
                <a:gd name="connsiteX16" fmla="*/ 1200816 w 2593942"/>
                <a:gd name="connsiteY16" fmla="*/ 511873 h 538123"/>
                <a:gd name="connsiteX17" fmla="*/ 1203578 w 2593942"/>
                <a:gd name="connsiteY17" fmla="*/ 517970 h 538123"/>
                <a:gd name="connsiteX18" fmla="*/ 1206817 w 2593942"/>
                <a:gd name="connsiteY18" fmla="*/ 520922 h 538123"/>
                <a:gd name="connsiteX19" fmla="*/ 1201483 w 2593942"/>
                <a:gd name="connsiteY19" fmla="*/ 522161 h 538123"/>
                <a:gd name="connsiteX20" fmla="*/ 1196054 w 2593942"/>
                <a:gd name="connsiteY20" fmla="*/ 520446 h 538123"/>
                <a:gd name="connsiteX21" fmla="*/ 1195292 w 2593942"/>
                <a:gd name="connsiteY21" fmla="*/ 518350 h 538123"/>
                <a:gd name="connsiteX22" fmla="*/ 1195958 w 2593942"/>
                <a:gd name="connsiteY22" fmla="*/ 514826 h 538123"/>
                <a:gd name="connsiteX23" fmla="*/ 1202912 w 2593942"/>
                <a:gd name="connsiteY23" fmla="*/ 508730 h 538123"/>
                <a:gd name="connsiteX24" fmla="*/ 785621 w 2593942"/>
                <a:gd name="connsiteY24" fmla="*/ 507301 h 538123"/>
                <a:gd name="connsiteX25" fmla="*/ 774572 w 2593942"/>
                <a:gd name="connsiteY25" fmla="*/ 509778 h 538123"/>
                <a:gd name="connsiteX26" fmla="*/ 774382 w 2593942"/>
                <a:gd name="connsiteY26" fmla="*/ 512540 h 538123"/>
                <a:gd name="connsiteX27" fmla="*/ 772667 w 2593942"/>
                <a:gd name="connsiteY27" fmla="*/ 516731 h 538123"/>
                <a:gd name="connsiteX28" fmla="*/ 777430 w 2593942"/>
                <a:gd name="connsiteY28" fmla="*/ 515398 h 538123"/>
                <a:gd name="connsiteX29" fmla="*/ 781811 w 2593942"/>
                <a:gd name="connsiteY29" fmla="*/ 515588 h 538123"/>
                <a:gd name="connsiteX30" fmla="*/ 786002 w 2593942"/>
                <a:gd name="connsiteY30" fmla="*/ 516541 h 538123"/>
                <a:gd name="connsiteX31" fmla="*/ 786860 w 2593942"/>
                <a:gd name="connsiteY31" fmla="*/ 515683 h 538123"/>
                <a:gd name="connsiteX32" fmla="*/ 788860 w 2593942"/>
                <a:gd name="connsiteY32" fmla="*/ 513588 h 538123"/>
                <a:gd name="connsiteX33" fmla="*/ 785621 w 2593942"/>
                <a:gd name="connsiteY33" fmla="*/ 507301 h 538123"/>
                <a:gd name="connsiteX34" fmla="*/ 564451 w 2593942"/>
                <a:gd name="connsiteY34" fmla="*/ 506253 h 538123"/>
                <a:gd name="connsiteX35" fmla="*/ 565118 w 2593942"/>
                <a:gd name="connsiteY35" fmla="*/ 507872 h 538123"/>
                <a:gd name="connsiteX36" fmla="*/ 566070 w 2593942"/>
                <a:gd name="connsiteY36" fmla="*/ 510254 h 538123"/>
                <a:gd name="connsiteX37" fmla="*/ 572166 w 2593942"/>
                <a:gd name="connsiteY37" fmla="*/ 508634 h 538123"/>
                <a:gd name="connsiteX38" fmla="*/ 576833 w 2593942"/>
                <a:gd name="connsiteY38" fmla="*/ 509587 h 538123"/>
                <a:gd name="connsiteX39" fmla="*/ 566165 w 2593942"/>
                <a:gd name="connsiteY39" fmla="*/ 511492 h 538123"/>
                <a:gd name="connsiteX40" fmla="*/ 562165 w 2593942"/>
                <a:gd name="connsiteY40" fmla="*/ 513968 h 538123"/>
                <a:gd name="connsiteX41" fmla="*/ 561879 w 2593942"/>
                <a:gd name="connsiteY41" fmla="*/ 514159 h 538123"/>
                <a:gd name="connsiteX42" fmla="*/ 563403 w 2593942"/>
                <a:gd name="connsiteY42" fmla="*/ 506825 h 538123"/>
                <a:gd name="connsiteX43" fmla="*/ 564451 w 2593942"/>
                <a:gd name="connsiteY43" fmla="*/ 506253 h 538123"/>
                <a:gd name="connsiteX44" fmla="*/ 730281 w 2593942"/>
                <a:gd name="connsiteY44" fmla="*/ 505968 h 538123"/>
                <a:gd name="connsiteX45" fmla="*/ 720280 w 2593942"/>
                <a:gd name="connsiteY45" fmla="*/ 506444 h 538123"/>
                <a:gd name="connsiteX46" fmla="*/ 729424 w 2593942"/>
                <a:gd name="connsiteY46" fmla="*/ 508730 h 538123"/>
                <a:gd name="connsiteX47" fmla="*/ 730281 w 2593942"/>
                <a:gd name="connsiteY47" fmla="*/ 505968 h 538123"/>
                <a:gd name="connsiteX48" fmla="*/ 832675 w 2593942"/>
                <a:gd name="connsiteY48" fmla="*/ 505682 h 538123"/>
                <a:gd name="connsiteX49" fmla="*/ 828770 w 2593942"/>
                <a:gd name="connsiteY49" fmla="*/ 506539 h 538123"/>
                <a:gd name="connsiteX50" fmla="*/ 829055 w 2593942"/>
                <a:gd name="connsiteY50" fmla="*/ 509111 h 538123"/>
                <a:gd name="connsiteX51" fmla="*/ 833532 w 2593942"/>
                <a:gd name="connsiteY51" fmla="*/ 514921 h 538123"/>
                <a:gd name="connsiteX52" fmla="*/ 839152 w 2593942"/>
                <a:gd name="connsiteY52" fmla="*/ 515779 h 538123"/>
                <a:gd name="connsiteX53" fmla="*/ 839818 w 2593942"/>
                <a:gd name="connsiteY53" fmla="*/ 515683 h 538123"/>
                <a:gd name="connsiteX54" fmla="*/ 832675 w 2593942"/>
                <a:gd name="connsiteY54" fmla="*/ 505682 h 538123"/>
                <a:gd name="connsiteX55" fmla="*/ 554831 w 2593942"/>
                <a:gd name="connsiteY55" fmla="*/ 504634 h 538123"/>
                <a:gd name="connsiteX56" fmla="*/ 554831 w 2593942"/>
                <a:gd name="connsiteY56" fmla="*/ 505206 h 538123"/>
                <a:gd name="connsiteX57" fmla="*/ 554831 w 2593942"/>
                <a:gd name="connsiteY57" fmla="*/ 506921 h 538123"/>
                <a:gd name="connsiteX58" fmla="*/ 553307 w 2593942"/>
                <a:gd name="connsiteY58" fmla="*/ 512445 h 538123"/>
                <a:gd name="connsiteX59" fmla="*/ 547592 w 2593942"/>
                <a:gd name="connsiteY59" fmla="*/ 513493 h 538123"/>
                <a:gd name="connsiteX60" fmla="*/ 544163 w 2593942"/>
                <a:gd name="connsiteY60" fmla="*/ 510826 h 538123"/>
                <a:gd name="connsiteX61" fmla="*/ 551211 w 2593942"/>
                <a:gd name="connsiteY61" fmla="*/ 505016 h 538123"/>
                <a:gd name="connsiteX62" fmla="*/ 554831 w 2593942"/>
                <a:gd name="connsiteY62" fmla="*/ 504634 h 538123"/>
                <a:gd name="connsiteX63" fmla="*/ 795146 w 2593942"/>
                <a:gd name="connsiteY63" fmla="*/ 504349 h 538123"/>
                <a:gd name="connsiteX64" fmla="*/ 794765 w 2593942"/>
                <a:gd name="connsiteY64" fmla="*/ 505873 h 538123"/>
                <a:gd name="connsiteX65" fmla="*/ 796956 w 2593942"/>
                <a:gd name="connsiteY65" fmla="*/ 509588 h 538123"/>
                <a:gd name="connsiteX66" fmla="*/ 798385 w 2593942"/>
                <a:gd name="connsiteY66" fmla="*/ 509588 h 538123"/>
                <a:gd name="connsiteX67" fmla="*/ 803624 w 2593942"/>
                <a:gd name="connsiteY67" fmla="*/ 509302 h 538123"/>
                <a:gd name="connsiteX68" fmla="*/ 804481 w 2593942"/>
                <a:gd name="connsiteY68" fmla="*/ 510445 h 538123"/>
                <a:gd name="connsiteX69" fmla="*/ 807529 w 2593942"/>
                <a:gd name="connsiteY69" fmla="*/ 514255 h 538123"/>
                <a:gd name="connsiteX70" fmla="*/ 808005 w 2593942"/>
                <a:gd name="connsiteY70" fmla="*/ 507492 h 538123"/>
                <a:gd name="connsiteX71" fmla="*/ 795146 w 2593942"/>
                <a:gd name="connsiteY71" fmla="*/ 504349 h 538123"/>
                <a:gd name="connsiteX72" fmla="*/ 649128 w 2593942"/>
                <a:gd name="connsiteY72" fmla="*/ 502158 h 538123"/>
                <a:gd name="connsiteX73" fmla="*/ 651605 w 2593942"/>
                <a:gd name="connsiteY73" fmla="*/ 507492 h 538123"/>
                <a:gd name="connsiteX74" fmla="*/ 643032 w 2593942"/>
                <a:gd name="connsiteY74" fmla="*/ 502729 h 538123"/>
                <a:gd name="connsiteX75" fmla="*/ 649128 w 2593942"/>
                <a:gd name="connsiteY75" fmla="*/ 502158 h 538123"/>
                <a:gd name="connsiteX76" fmla="*/ 884586 w 2593942"/>
                <a:gd name="connsiteY76" fmla="*/ 501491 h 538123"/>
                <a:gd name="connsiteX77" fmla="*/ 883824 w 2593942"/>
                <a:gd name="connsiteY77" fmla="*/ 508063 h 538123"/>
                <a:gd name="connsiteX78" fmla="*/ 885062 w 2593942"/>
                <a:gd name="connsiteY78" fmla="*/ 510730 h 538123"/>
                <a:gd name="connsiteX79" fmla="*/ 885443 w 2593942"/>
                <a:gd name="connsiteY79" fmla="*/ 511492 h 538123"/>
                <a:gd name="connsiteX80" fmla="*/ 889634 w 2593942"/>
                <a:gd name="connsiteY80" fmla="*/ 508540 h 538123"/>
                <a:gd name="connsiteX81" fmla="*/ 884586 w 2593942"/>
                <a:gd name="connsiteY81" fmla="*/ 501491 h 538123"/>
                <a:gd name="connsiteX82" fmla="*/ 616648 w 2593942"/>
                <a:gd name="connsiteY82" fmla="*/ 499586 h 538123"/>
                <a:gd name="connsiteX83" fmla="*/ 622935 w 2593942"/>
                <a:gd name="connsiteY83" fmla="*/ 504539 h 538123"/>
                <a:gd name="connsiteX84" fmla="*/ 623220 w 2593942"/>
                <a:gd name="connsiteY84" fmla="*/ 505492 h 538123"/>
                <a:gd name="connsiteX85" fmla="*/ 627411 w 2593942"/>
                <a:gd name="connsiteY85" fmla="*/ 509778 h 538123"/>
                <a:gd name="connsiteX86" fmla="*/ 627888 w 2593942"/>
                <a:gd name="connsiteY86" fmla="*/ 512445 h 538123"/>
                <a:gd name="connsiteX87" fmla="*/ 630650 w 2593942"/>
                <a:gd name="connsiteY87" fmla="*/ 521684 h 538123"/>
                <a:gd name="connsiteX88" fmla="*/ 626935 w 2593942"/>
                <a:gd name="connsiteY88" fmla="*/ 523303 h 538123"/>
                <a:gd name="connsiteX89" fmla="*/ 624649 w 2593942"/>
                <a:gd name="connsiteY89" fmla="*/ 523398 h 538123"/>
                <a:gd name="connsiteX90" fmla="*/ 622363 w 2593942"/>
                <a:gd name="connsiteY90" fmla="*/ 523494 h 538123"/>
                <a:gd name="connsiteX91" fmla="*/ 621125 w 2593942"/>
                <a:gd name="connsiteY91" fmla="*/ 520636 h 538123"/>
                <a:gd name="connsiteX92" fmla="*/ 621792 w 2593942"/>
                <a:gd name="connsiteY92" fmla="*/ 518731 h 538123"/>
                <a:gd name="connsiteX93" fmla="*/ 622458 w 2593942"/>
                <a:gd name="connsiteY93" fmla="*/ 516922 h 538123"/>
                <a:gd name="connsiteX94" fmla="*/ 616839 w 2593942"/>
                <a:gd name="connsiteY94" fmla="*/ 512349 h 538123"/>
                <a:gd name="connsiteX95" fmla="*/ 610743 w 2593942"/>
                <a:gd name="connsiteY95" fmla="*/ 512159 h 538123"/>
                <a:gd name="connsiteX96" fmla="*/ 609600 w 2593942"/>
                <a:gd name="connsiteY96" fmla="*/ 521017 h 538123"/>
                <a:gd name="connsiteX97" fmla="*/ 604266 w 2593942"/>
                <a:gd name="connsiteY97" fmla="*/ 522827 h 538123"/>
                <a:gd name="connsiteX98" fmla="*/ 603408 w 2593942"/>
                <a:gd name="connsiteY98" fmla="*/ 517779 h 538123"/>
                <a:gd name="connsiteX99" fmla="*/ 602932 w 2593942"/>
                <a:gd name="connsiteY99" fmla="*/ 509968 h 538123"/>
                <a:gd name="connsiteX100" fmla="*/ 598360 w 2593942"/>
                <a:gd name="connsiteY100" fmla="*/ 513016 h 538123"/>
                <a:gd name="connsiteX101" fmla="*/ 591216 w 2593942"/>
                <a:gd name="connsiteY101" fmla="*/ 513969 h 538123"/>
                <a:gd name="connsiteX102" fmla="*/ 588168 w 2593942"/>
                <a:gd name="connsiteY102" fmla="*/ 509016 h 538123"/>
                <a:gd name="connsiteX103" fmla="*/ 588454 w 2593942"/>
                <a:gd name="connsiteY103" fmla="*/ 505968 h 538123"/>
                <a:gd name="connsiteX104" fmla="*/ 595598 w 2593942"/>
                <a:gd name="connsiteY104" fmla="*/ 504539 h 538123"/>
                <a:gd name="connsiteX105" fmla="*/ 595788 w 2593942"/>
                <a:gd name="connsiteY105" fmla="*/ 508825 h 538123"/>
                <a:gd name="connsiteX106" fmla="*/ 606171 w 2593942"/>
                <a:gd name="connsiteY106" fmla="*/ 506444 h 538123"/>
                <a:gd name="connsiteX107" fmla="*/ 616648 w 2593942"/>
                <a:gd name="connsiteY107" fmla="*/ 499586 h 538123"/>
                <a:gd name="connsiteX108" fmla="*/ 628839 w 2593942"/>
                <a:gd name="connsiteY108" fmla="*/ 497490 h 538123"/>
                <a:gd name="connsiteX109" fmla="*/ 634364 w 2593942"/>
                <a:gd name="connsiteY109" fmla="*/ 500443 h 538123"/>
                <a:gd name="connsiteX110" fmla="*/ 638460 w 2593942"/>
                <a:gd name="connsiteY110" fmla="*/ 508253 h 538123"/>
                <a:gd name="connsiteX111" fmla="*/ 630364 w 2593942"/>
                <a:gd name="connsiteY111" fmla="*/ 508920 h 538123"/>
                <a:gd name="connsiteX112" fmla="*/ 627506 w 2593942"/>
                <a:gd name="connsiteY112" fmla="*/ 504253 h 538123"/>
                <a:gd name="connsiteX113" fmla="*/ 628839 w 2593942"/>
                <a:gd name="connsiteY113" fmla="*/ 497490 h 538123"/>
                <a:gd name="connsiteX114" fmla="*/ 1347025 w 2593942"/>
                <a:gd name="connsiteY114" fmla="*/ 494062 h 538123"/>
                <a:gd name="connsiteX115" fmla="*/ 1342929 w 2593942"/>
                <a:gd name="connsiteY115" fmla="*/ 494824 h 538123"/>
                <a:gd name="connsiteX116" fmla="*/ 1331785 w 2593942"/>
                <a:gd name="connsiteY116" fmla="*/ 499491 h 538123"/>
                <a:gd name="connsiteX117" fmla="*/ 1330642 w 2593942"/>
                <a:gd name="connsiteY117" fmla="*/ 500539 h 538123"/>
                <a:gd name="connsiteX118" fmla="*/ 1329880 w 2593942"/>
                <a:gd name="connsiteY118" fmla="*/ 501301 h 538123"/>
                <a:gd name="connsiteX119" fmla="*/ 1335309 w 2593942"/>
                <a:gd name="connsiteY119" fmla="*/ 502348 h 538123"/>
                <a:gd name="connsiteX120" fmla="*/ 1347025 w 2593942"/>
                <a:gd name="connsiteY120" fmla="*/ 494062 h 538123"/>
                <a:gd name="connsiteX121" fmla="*/ 290607 w 2593942"/>
                <a:gd name="connsiteY121" fmla="*/ 487775 h 538123"/>
                <a:gd name="connsiteX122" fmla="*/ 282892 w 2593942"/>
                <a:gd name="connsiteY122" fmla="*/ 488823 h 538123"/>
                <a:gd name="connsiteX123" fmla="*/ 277177 w 2593942"/>
                <a:gd name="connsiteY123" fmla="*/ 497205 h 538123"/>
                <a:gd name="connsiteX124" fmla="*/ 277558 w 2593942"/>
                <a:gd name="connsiteY124" fmla="*/ 498824 h 538123"/>
                <a:gd name="connsiteX125" fmla="*/ 277653 w 2593942"/>
                <a:gd name="connsiteY125" fmla="*/ 499110 h 538123"/>
                <a:gd name="connsiteX126" fmla="*/ 281653 w 2593942"/>
                <a:gd name="connsiteY126" fmla="*/ 496919 h 538123"/>
                <a:gd name="connsiteX127" fmla="*/ 282035 w 2593942"/>
                <a:gd name="connsiteY127" fmla="*/ 495490 h 538123"/>
                <a:gd name="connsiteX128" fmla="*/ 281939 w 2593942"/>
                <a:gd name="connsiteY128" fmla="*/ 494633 h 538123"/>
                <a:gd name="connsiteX129" fmla="*/ 285082 w 2593942"/>
                <a:gd name="connsiteY129" fmla="*/ 492919 h 538123"/>
                <a:gd name="connsiteX130" fmla="*/ 291083 w 2593942"/>
                <a:gd name="connsiteY130" fmla="*/ 493109 h 538123"/>
                <a:gd name="connsiteX131" fmla="*/ 293560 w 2593942"/>
                <a:gd name="connsiteY131" fmla="*/ 489395 h 538123"/>
                <a:gd name="connsiteX132" fmla="*/ 292512 w 2593942"/>
                <a:gd name="connsiteY132" fmla="*/ 488823 h 538123"/>
                <a:gd name="connsiteX133" fmla="*/ 214503 w 2593942"/>
                <a:gd name="connsiteY133" fmla="*/ 487299 h 538123"/>
                <a:gd name="connsiteX134" fmla="*/ 216694 w 2593942"/>
                <a:gd name="connsiteY134" fmla="*/ 488918 h 538123"/>
                <a:gd name="connsiteX135" fmla="*/ 205740 w 2593942"/>
                <a:gd name="connsiteY135" fmla="*/ 492823 h 538123"/>
                <a:gd name="connsiteX136" fmla="*/ 200787 w 2593942"/>
                <a:gd name="connsiteY136" fmla="*/ 492919 h 538123"/>
                <a:gd name="connsiteX137" fmla="*/ 198120 w 2593942"/>
                <a:gd name="connsiteY137" fmla="*/ 492919 h 538123"/>
                <a:gd name="connsiteX138" fmla="*/ 193643 w 2593942"/>
                <a:gd name="connsiteY138" fmla="*/ 492728 h 538123"/>
                <a:gd name="connsiteX139" fmla="*/ 194691 w 2593942"/>
                <a:gd name="connsiteY139" fmla="*/ 491680 h 538123"/>
                <a:gd name="connsiteX140" fmla="*/ 196024 w 2593942"/>
                <a:gd name="connsiteY140" fmla="*/ 490347 h 538123"/>
                <a:gd name="connsiteX141" fmla="*/ 204883 w 2593942"/>
                <a:gd name="connsiteY141" fmla="*/ 489394 h 538123"/>
                <a:gd name="connsiteX142" fmla="*/ 214503 w 2593942"/>
                <a:gd name="connsiteY142" fmla="*/ 487299 h 538123"/>
                <a:gd name="connsiteX143" fmla="*/ 1186052 w 2593942"/>
                <a:gd name="connsiteY143" fmla="*/ 487204 h 538123"/>
                <a:gd name="connsiteX144" fmla="*/ 1181480 w 2593942"/>
                <a:gd name="connsiteY144" fmla="*/ 489109 h 538123"/>
                <a:gd name="connsiteX145" fmla="*/ 1180052 w 2593942"/>
                <a:gd name="connsiteY145" fmla="*/ 490728 h 538123"/>
                <a:gd name="connsiteX146" fmla="*/ 1176146 w 2593942"/>
                <a:gd name="connsiteY146" fmla="*/ 497967 h 538123"/>
                <a:gd name="connsiteX147" fmla="*/ 1181480 w 2593942"/>
                <a:gd name="connsiteY147" fmla="*/ 500158 h 538123"/>
                <a:gd name="connsiteX148" fmla="*/ 1187672 w 2593942"/>
                <a:gd name="connsiteY148" fmla="*/ 497110 h 538123"/>
                <a:gd name="connsiteX149" fmla="*/ 1188148 w 2593942"/>
                <a:gd name="connsiteY149" fmla="*/ 496824 h 538123"/>
                <a:gd name="connsiteX150" fmla="*/ 1187100 w 2593942"/>
                <a:gd name="connsiteY150" fmla="*/ 494443 h 538123"/>
                <a:gd name="connsiteX151" fmla="*/ 1186052 w 2593942"/>
                <a:gd name="connsiteY151" fmla="*/ 489299 h 538123"/>
                <a:gd name="connsiteX152" fmla="*/ 1186052 w 2593942"/>
                <a:gd name="connsiteY152" fmla="*/ 487204 h 538123"/>
                <a:gd name="connsiteX153" fmla="*/ 792098 w 2593942"/>
                <a:gd name="connsiteY153" fmla="*/ 486061 h 538123"/>
                <a:gd name="connsiteX154" fmla="*/ 788955 w 2593942"/>
                <a:gd name="connsiteY154" fmla="*/ 486728 h 538123"/>
                <a:gd name="connsiteX155" fmla="*/ 784764 w 2593942"/>
                <a:gd name="connsiteY155" fmla="*/ 489871 h 538123"/>
                <a:gd name="connsiteX156" fmla="*/ 787241 w 2593942"/>
                <a:gd name="connsiteY156" fmla="*/ 493871 h 538123"/>
                <a:gd name="connsiteX157" fmla="*/ 788955 w 2593942"/>
                <a:gd name="connsiteY157" fmla="*/ 494824 h 538123"/>
                <a:gd name="connsiteX158" fmla="*/ 792098 w 2593942"/>
                <a:gd name="connsiteY158" fmla="*/ 486061 h 538123"/>
                <a:gd name="connsiteX159" fmla="*/ 799623 w 2593942"/>
                <a:gd name="connsiteY159" fmla="*/ 477393 h 538123"/>
                <a:gd name="connsiteX160" fmla="*/ 797432 w 2593942"/>
                <a:gd name="connsiteY160" fmla="*/ 478346 h 538123"/>
                <a:gd name="connsiteX161" fmla="*/ 795337 w 2593942"/>
                <a:gd name="connsiteY161" fmla="*/ 479298 h 538123"/>
                <a:gd name="connsiteX162" fmla="*/ 789527 w 2593942"/>
                <a:gd name="connsiteY162" fmla="*/ 482632 h 538123"/>
                <a:gd name="connsiteX163" fmla="*/ 800576 w 2593942"/>
                <a:gd name="connsiteY163" fmla="*/ 481584 h 538123"/>
                <a:gd name="connsiteX164" fmla="*/ 799623 w 2593942"/>
                <a:gd name="connsiteY164" fmla="*/ 477393 h 538123"/>
                <a:gd name="connsiteX165" fmla="*/ 1039272 w 2593942"/>
                <a:gd name="connsiteY165" fmla="*/ 476821 h 538123"/>
                <a:gd name="connsiteX166" fmla="*/ 1031652 w 2593942"/>
                <a:gd name="connsiteY166" fmla="*/ 482251 h 538123"/>
                <a:gd name="connsiteX167" fmla="*/ 1031557 w 2593942"/>
                <a:gd name="connsiteY167" fmla="*/ 487585 h 538123"/>
                <a:gd name="connsiteX168" fmla="*/ 1031557 w 2593942"/>
                <a:gd name="connsiteY168" fmla="*/ 491585 h 538123"/>
                <a:gd name="connsiteX169" fmla="*/ 1039177 w 2593942"/>
                <a:gd name="connsiteY169" fmla="*/ 494347 h 538123"/>
                <a:gd name="connsiteX170" fmla="*/ 1041177 w 2593942"/>
                <a:gd name="connsiteY170" fmla="*/ 493109 h 538123"/>
                <a:gd name="connsiteX171" fmla="*/ 1040606 w 2593942"/>
                <a:gd name="connsiteY171" fmla="*/ 491204 h 538123"/>
                <a:gd name="connsiteX172" fmla="*/ 1044416 w 2593942"/>
                <a:gd name="connsiteY172" fmla="*/ 490252 h 538123"/>
                <a:gd name="connsiteX173" fmla="*/ 1045749 w 2593942"/>
                <a:gd name="connsiteY173" fmla="*/ 487108 h 538123"/>
                <a:gd name="connsiteX174" fmla="*/ 1044701 w 2593942"/>
                <a:gd name="connsiteY174" fmla="*/ 486537 h 538123"/>
                <a:gd name="connsiteX175" fmla="*/ 1042130 w 2593942"/>
                <a:gd name="connsiteY175" fmla="*/ 485299 h 538123"/>
                <a:gd name="connsiteX176" fmla="*/ 1039272 w 2593942"/>
                <a:gd name="connsiteY176" fmla="*/ 476821 h 538123"/>
                <a:gd name="connsiteX177" fmla="*/ 859821 w 2593942"/>
                <a:gd name="connsiteY177" fmla="*/ 476631 h 538123"/>
                <a:gd name="connsiteX178" fmla="*/ 853916 w 2593942"/>
                <a:gd name="connsiteY178" fmla="*/ 477774 h 538123"/>
                <a:gd name="connsiteX179" fmla="*/ 843629 w 2593942"/>
                <a:gd name="connsiteY179" fmla="*/ 479107 h 538123"/>
                <a:gd name="connsiteX180" fmla="*/ 829722 w 2593942"/>
                <a:gd name="connsiteY180" fmla="*/ 486346 h 538123"/>
                <a:gd name="connsiteX181" fmla="*/ 828389 w 2593942"/>
                <a:gd name="connsiteY181" fmla="*/ 488061 h 538123"/>
                <a:gd name="connsiteX182" fmla="*/ 826960 w 2593942"/>
                <a:gd name="connsiteY182" fmla="*/ 489966 h 538123"/>
                <a:gd name="connsiteX183" fmla="*/ 829817 w 2593942"/>
                <a:gd name="connsiteY183" fmla="*/ 494157 h 538123"/>
                <a:gd name="connsiteX184" fmla="*/ 830675 w 2593942"/>
                <a:gd name="connsiteY184" fmla="*/ 493300 h 538123"/>
                <a:gd name="connsiteX185" fmla="*/ 834104 w 2593942"/>
                <a:gd name="connsiteY185" fmla="*/ 489299 h 538123"/>
                <a:gd name="connsiteX186" fmla="*/ 834961 w 2593942"/>
                <a:gd name="connsiteY186" fmla="*/ 488823 h 538123"/>
                <a:gd name="connsiteX187" fmla="*/ 837533 w 2593942"/>
                <a:gd name="connsiteY187" fmla="*/ 492062 h 538123"/>
                <a:gd name="connsiteX188" fmla="*/ 836580 w 2593942"/>
                <a:gd name="connsiteY188" fmla="*/ 492919 h 538123"/>
                <a:gd name="connsiteX189" fmla="*/ 835913 w 2593942"/>
                <a:gd name="connsiteY189" fmla="*/ 493395 h 538123"/>
                <a:gd name="connsiteX190" fmla="*/ 835628 w 2593942"/>
                <a:gd name="connsiteY190" fmla="*/ 496253 h 538123"/>
                <a:gd name="connsiteX191" fmla="*/ 837056 w 2593942"/>
                <a:gd name="connsiteY191" fmla="*/ 496729 h 538123"/>
                <a:gd name="connsiteX192" fmla="*/ 840962 w 2593942"/>
                <a:gd name="connsiteY192" fmla="*/ 495776 h 538123"/>
                <a:gd name="connsiteX193" fmla="*/ 838580 w 2593942"/>
                <a:gd name="connsiteY193" fmla="*/ 489490 h 538123"/>
                <a:gd name="connsiteX194" fmla="*/ 848867 w 2593942"/>
                <a:gd name="connsiteY194" fmla="*/ 487775 h 538123"/>
                <a:gd name="connsiteX195" fmla="*/ 848391 w 2593942"/>
                <a:gd name="connsiteY195" fmla="*/ 487394 h 538123"/>
                <a:gd name="connsiteX196" fmla="*/ 847534 w 2593942"/>
                <a:gd name="connsiteY196" fmla="*/ 482251 h 538123"/>
                <a:gd name="connsiteX197" fmla="*/ 850010 w 2593942"/>
                <a:gd name="connsiteY197" fmla="*/ 479584 h 538123"/>
                <a:gd name="connsiteX198" fmla="*/ 858011 w 2593942"/>
                <a:gd name="connsiteY198" fmla="*/ 481489 h 538123"/>
                <a:gd name="connsiteX199" fmla="*/ 859916 w 2593942"/>
                <a:gd name="connsiteY199" fmla="*/ 480441 h 538123"/>
                <a:gd name="connsiteX200" fmla="*/ 860964 w 2593942"/>
                <a:gd name="connsiteY200" fmla="*/ 479965 h 538123"/>
                <a:gd name="connsiteX201" fmla="*/ 859821 w 2593942"/>
                <a:gd name="connsiteY201" fmla="*/ 476631 h 538123"/>
                <a:gd name="connsiteX202" fmla="*/ 867536 w 2593942"/>
                <a:gd name="connsiteY202" fmla="*/ 476155 h 538123"/>
                <a:gd name="connsiteX203" fmla="*/ 864203 w 2593942"/>
                <a:gd name="connsiteY203" fmla="*/ 480346 h 538123"/>
                <a:gd name="connsiteX204" fmla="*/ 863822 w 2593942"/>
                <a:gd name="connsiteY204" fmla="*/ 481584 h 538123"/>
                <a:gd name="connsiteX205" fmla="*/ 858106 w 2593942"/>
                <a:gd name="connsiteY205" fmla="*/ 488061 h 538123"/>
                <a:gd name="connsiteX206" fmla="*/ 856678 w 2593942"/>
                <a:gd name="connsiteY206" fmla="*/ 490347 h 538123"/>
                <a:gd name="connsiteX207" fmla="*/ 857916 w 2593942"/>
                <a:gd name="connsiteY207" fmla="*/ 492823 h 538123"/>
                <a:gd name="connsiteX208" fmla="*/ 861250 w 2593942"/>
                <a:gd name="connsiteY208" fmla="*/ 492157 h 538123"/>
                <a:gd name="connsiteX209" fmla="*/ 861726 w 2593942"/>
                <a:gd name="connsiteY209" fmla="*/ 490347 h 538123"/>
                <a:gd name="connsiteX210" fmla="*/ 864393 w 2593942"/>
                <a:gd name="connsiteY210" fmla="*/ 488918 h 538123"/>
                <a:gd name="connsiteX211" fmla="*/ 866774 w 2593942"/>
                <a:gd name="connsiteY211" fmla="*/ 490633 h 538123"/>
                <a:gd name="connsiteX212" fmla="*/ 866870 w 2593942"/>
                <a:gd name="connsiteY212" fmla="*/ 492633 h 538123"/>
                <a:gd name="connsiteX213" fmla="*/ 866679 w 2593942"/>
                <a:gd name="connsiteY213" fmla="*/ 495300 h 538123"/>
                <a:gd name="connsiteX214" fmla="*/ 872680 w 2593942"/>
                <a:gd name="connsiteY214" fmla="*/ 494347 h 538123"/>
                <a:gd name="connsiteX215" fmla="*/ 874204 w 2593942"/>
                <a:gd name="connsiteY215" fmla="*/ 490633 h 538123"/>
                <a:gd name="connsiteX216" fmla="*/ 882300 w 2593942"/>
                <a:gd name="connsiteY216" fmla="*/ 489013 h 538123"/>
                <a:gd name="connsiteX217" fmla="*/ 894873 w 2593942"/>
                <a:gd name="connsiteY217" fmla="*/ 491871 h 538123"/>
                <a:gd name="connsiteX218" fmla="*/ 895730 w 2593942"/>
                <a:gd name="connsiteY218" fmla="*/ 491490 h 538123"/>
                <a:gd name="connsiteX219" fmla="*/ 898874 w 2593942"/>
                <a:gd name="connsiteY219" fmla="*/ 490156 h 538123"/>
                <a:gd name="connsiteX220" fmla="*/ 899826 w 2593942"/>
                <a:gd name="connsiteY220" fmla="*/ 485775 h 538123"/>
                <a:gd name="connsiteX221" fmla="*/ 887253 w 2593942"/>
                <a:gd name="connsiteY221" fmla="*/ 479679 h 538123"/>
                <a:gd name="connsiteX222" fmla="*/ 878966 w 2593942"/>
                <a:gd name="connsiteY222" fmla="*/ 482155 h 538123"/>
                <a:gd name="connsiteX223" fmla="*/ 878395 w 2593942"/>
                <a:gd name="connsiteY223" fmla="*/ 482537 h 538123"/>
                <a:gd name="connsiteX224" fmla="*/ 877061 w 2593942"/>
                <a:gd name="connsiteY224" fmla="*/ 480631 h 538123"/>
                <a:gd name="connsiteX225" fmla="*/ 867536 w 2593942"/>
                <a:gd name="connsiteY225" fmla="*/ 476155 h 538123"/>
                <a:gd name="connsiteX226" fmla="*/ 961643 w 2593942"/>
                <a:gd name="connsiteY226" fmla="*/ 473773 h 538123"/>
                <a:gd name="connsiteX227" fmla="*/ 970618 w 2593942"/>
                <a:gd name="connsiteY227" fmla="*/ 473921 h 538123"/>
                <a:gd name="connsiteX228" fmla="*/ 969930 w 2593942"/>
                <a:gd name="connsiteY228" fmla="*/ 475297 h 538123"/>
                <a:gd name="connsiteX229" fmla="*/ 961643 w 2593942"/>
                <a:gd name="connsiteY229" fmla="*/ 473773 h 538123"/>
                <a:gd name="connsiteX230" fmla="*/ 902207 w 2593942"/>
                <a:gd name="connsiteY230" fmla="*/ 472249 h 538123"/>
                <a:gd name="connsiteX231" fmla="*/ 901160 w 2593942"/>
                <a:gd name="connsiteY231" fmla="*/ 474631 h 538123"/>
                <a:gd name="connsiteX232" fmla="*/ 900112 w 2593942"/>
                <a:gd name="connsiteY232" fmla="*/ 476917 h 538123"/>
                <a:gd name="connsiteX233" fmla="*/ 902969 w 2593942"/>
                <a:gd name="connsiteY233" fmla="*/ 482346 h 538123"/>
                <a:gd name="connsiteX234" fmla="*/ 908303 w 2593942"/>
                <a:gd name="connsiteY234" fmla="*/ 488156 h 538123"/>
                <a:gd name="connsiteX235" fmla="*/ 913828 w 2593942"/>
                <a:gd name="connsiteY235" fmla="*/ 487299 h 538123"/>
                <a:gd name="connsiteX236" fmla="*/ 911828 w 2593942"/>
                <a:gd name="connsiteY236" fmla="*/ 484441 h 538123"/>
                <a:gd name="connsiteX237" fmla="*/ 909256 w 2593942"/>
                <a:gd name="connsiteY237" fmla="*/ 480155 h 538123"/>
                <a:gd name="connsiteX238" fmla="*/ 910494 w 2593942"/>
                <a:gd name="connsiteY238" fmla="*/ 475107 h 538123"/>
                <a:gd name="connsiteX239" fmla="*/ 910494 w 2593942"/>
                <a:gd name="connsiteY239" fmla="*/ 474059 h 538123"/>
                <a:gd name="connsiteX240" fmla="*/ 902207 w 2593942"/>
                <a:gd name="connsiteY240" fmla="*/ 472249 h 538123"/>
                <a:gd name="connsiteX241" fmla="*/ 1624475 w 2593942"/>
                <a:gd name="connsiteY241" fmla="*/ 471945 h 538123"/>
                <a:gd name="connsiteX242" fmla="*/ 1624512 w 2593942"/>
                <a:gd name="connsiteY242" fmla="*/ 472512 h 538123"/>
                <a:gd name="connsiteX243" fmla="*/ 1624412 w 2593942"/>
                <a:gd name="connsiteY243" fmla="*/ 474184 h 538123"/>
                <a:gd name="connsiteX244" fmla="*/ 1623228 w 2593942"/>
                <a:gd name="connsiteY244" fmla="*/ 472536 h 538123"/>
                <a:gd name="connsiteX245" fmla="*/ 1623250 w 2593942"/>
                <a:gd name="connsiteY245" fmla="*/ 472535 h 538123"/>
                <a:gd name="connsiteX246" fmla="*/ 1691544 w 2593942"/>
                <a:gd name="connsiteY246" fmla="*/ 471583 h 538123"/>
                <a:gd name="connsiteX247" fmla="*/ 1701641 w 2593942"/>
                <a:gd name="connsiteY247" fmla="*/ 475202 h 538123"/>
                <a:gd name="connsiteX248" fmla="*/ 1696878 w 2593942"/>
                <a:gd name="connsiteY248" fmla="*/ 476059 h 538123"/>
                <a:gd name="connsiteX249" fmla="*/ 1691925 w 2593942"/>
                <a:gd name="connsiteY249" fmla="*/ 476917 h 538123"/>
                <a:gd name="connsiteX250" fmla="*/ 1683639 w 2593942"/>
                <a:gd name="connsiteY250" fmla="*/ 475488 h 538123"/>
                <a:gd name="connsiteX251" fmla="*/ 1691544 w 2593942"/>
                <a:gd name="connsiteY251" fmla="*/ 471583 h 538123"/>
                <a:gd name="connsiteX252" fmla="*/ 1052797 w 2593942"/>
                <a:gd name="connsiteY252" fmla="*/ 470440 h 538123"/>
                <a:gd name="connsiteX253" fmla="*/ 1050797 w 2593942"/>
                <a:gd name="connsiteY253" fmla="*/ 471678 h 538123"/>
                <a:gd name="connsiteX254" fmla="*/ 1044320 w 2593942"/>
                <a:gd name="connsiteY254" fmla="*/ 474916 h 538123"/>
                <a:gd name="connsiteX255" fmla="*/ 1043082 w 2593942"/>
                <a:gd name="connsiteY255" fmla="*/ 477012 h 538123"/>
                <a:gd name="connsiteX256" fmla="*/ 1041939 w 2593942"/>
                <a:gd name="connsiteY256" fmla="*/ 478822 h 538123"/>
                <a:gd name="connsiteX257" fmla="*/ 1048702 w 2593942"/>
                <a:gd name="connsiteY257" fmla="*/ 483489 h 538123"/>
                <a:gd name="connsiteX258" fmla="*/ 1055941 w 2593942"/>
                <a:gd name="connsiteY258" fmla="*/ 478441 h 538123"/>
                <a:gd name="connsiteX259" fmla="*/ 1058703 w 2593942"/>
                <a:gd name="connsiteY259" fmla="*/ 478060 h 538123"/>
                <a:gd name="connsiteX260" fmla="*/ 1063751 w 2593942"/>
                <a:gd name="connsiteY260" fmla="*/ 477298 h 538123"/>
                <a:gd name="connsiteX261" fmla="*/ 1068514 w 2593942"/>
                <a:gd name="connsiteY261" fmla="*/ 476821 h 538123"/>
                <a:gd name="connsiteX262" fmla="*/ 1061370 w 2593942"/>
                <a:gd name="connsiteY262" fmla="*/ 475679 h 538123"/>
                <a:gd name="connsiteX263" fmla="*/ 1058989 w 2593942"/>
                <a:gd name="connsiteY263" fmla="*/ 475297 h 538123"/>
                <a:gd name="connsiteX264" fmla="*/ 1052797 w 2593942"/>
                <a:gd name="connsiteY264" fmla="*/ 470440 h 538123"/>
                <a:gd name="connsiteX265" fmla="*/ 1323197 w 2593942"/>
                <a:gd name="connsiteY265" fmla="*/ 468687 h 538123"/>
                <a:gd name="connsiteX266" fmla="*/ 1323281 w 2593942"/>
                <a:gd name="connsiteY266" fmla="*/ 469072 h 538123"/>
                <a:gd name="connsiteX267" fmla="*/ 1323020 w 2593942"/>
                <a:gd name="connsiteY267" fmla="*/ 469087 h 538123"/>
                <a:gd name="connsiteX268" fmla="*/ 996886 w 2593942"/>
                <a:gd name="connsiteY268" fmla="*/ 467678 h 538123"/>
                <a:gd name="connsiteX269" fmla="*/ 996791 w 2593942"/>
                <a:gd name="connsiteY269" fmla="*/ 467963 h 538123"/>
                <a:gd name="connsiteX270" fmla="*/ 995743 w 2593942"/>
                <a:gd name="connsiteY270" fmla="*/ 470916 h 538123"/>
                <a:gd name="connsiteX271" fmla="*/ 990028 w 2593942"/>
                <a:gd name="connsiteY271" fmla="*/ 470249 h 538123"/>
                <a:gd name="connsiteX272" fmla="*/ 991398 w 2593942"/>
                <a:gd name="connsiteY272" fmla="*/ 473714 h 538123"/>
                <a:gd name="connsiteX273" fmla="*/ 992353 w 2593942"/>
                <a:gd name="connsiteY273" fmla="*/ 477730 h 538123"/>
                <a:gd name="connsiteX274" fmla="*/ 991076 w 2593942"/>
                <a:gd name="connsiteY274" fmla="*/ 477774 h 538123"/>
                <a:gd name="connsiteX275" fmla="*/ 989373 w 2593942"/>
                <a:gd name="connsiteY275" fmla="*/ 479417 h 538123"/>
                <a:gd name="connsiteX276" fmla="*/ 989378 w 2593942"/>
                <a:gd name="connsiteY276" fmla="*/ 479623 h 538123"/>
                <a:gd name="connsiteX277" fmla="*/ 987361 w 2593942"/>
                <a:gd name="connsiteY277" fmla="*/ 480727 h 538123"/>
                <a:gd name="connsiteX278" fmla="*/ 985837 w 2593942"/>
                <a:gd name="connsiteY278" fmla="*/ 481108 h 538123"/>
                <a:gd name="connsiteX279" fmla="*/ 985075 w 2593942"/>
                <a:gd name="connsiteY279" fmla="*/ 481298 h 538123"/>
                <a:gd name="connsiteX280" fmla="*/ 982979 w 2593942"/>
                <a:gd name="connsiteY280" fmla="*/ 479488 h 538123"/>
                <a:gd name="connsiteX281" fmla="*/ 978979 w 2593942"/>
                <a:gd name="connsiteY281" fmla="*/ 474059 h 538123"/>
                <a:gd name="connsiteX282" fmla="*/ 970618 w 2593942"/>
                <a:gd name="connsiteY282" fmla="*/ 473921 h 538123"/>
                <a:gd name="connsiteX283" fmla="*/ 971359 w 2593942"/>
                <a:gd name="connsiteY283" fmla="*/ 472440 h 538123"/>
                <a:gd name="connsiteX284" fmla="*/ 970502 w 2593942"/>
                <a:gd name="connsiteY284" fmla="*/ 471964 h 538123"/>
                <a:gd name="connsiteX285" fmla="*/ 968025 w 2593942"/>
                <a:gd name="connsiteY285" fmla="*/ 471868 h 538123"/>
                <a:gd name="connsiteX286" fmla="*/ 965739 w 2593942"/>
                <a:gd name="connsiteY286" fmla="*/ 471297 h 538123"/>
                <a:gd name="connsiteX287" fmla="*/ 955738 w 2593942"/>
                <a:gd name="connsiteY287" fmla="*/ 472916 h 538123"/>
                <a:gd name="connsiteX288" fmla="*/ 953547 w 2593942"/>
                <a:gd name="connsiteY288" fmla="*/ 471678 h 538123"/>
                <a:gd name="connsiteX289" fmla="*/ 950499 w 2593942"/>
                <a:gd name="connsiteY289" fmla="*/ 469963 h 538123"/>
                <a:gd name="connsiteX290" fmla="*/ 941927 w 2593942"/>
                <a:gd name="connsiteY290" fmla="*/ 469582 h 538123"/>
                <a:gd name="connsiteX291" fmla="*/ 931544 w 2593942"/>
                <a:gd name="connsiteY291" fmla="*/ 471583 h 538123"/>
                <a:gd name="connsiteX292" fmla="*/ 929639 w 2593942"/>
                <a:gd name="connsiteY292" fmla="*/ 471202 h 538123"/>
                <a:gd name="connsiteX293" fmla="*/ 927830 w 2593942"/>
                <a:gd name="connsiteY293" fmla="*/ 470821 h 538123"/>
                <a:gd name="connsiteX294" fmla="*/ 925829 w 2593942"/>
                <a:gd name="connsiteY294" fmla="*/ 471011 h 538123"/>
                <a:gd name="connsiteX295" fmla="*/ 922210 w 2593942"/>
                <a:gd name="connsiteY295" fmla="*/ 477679 h 538123"/>
                <a:gd name="connsiteX296" fmla="*/ 916209 w 2593942"/>
                <a:gd name="connsiteY296" fmla="*/ 480155 h 538123"/>
                <a:gd name="connsiteX297" fmla="*/ 925162 w 2593942"/>
                <a:gd name="connsiteY297" fmla="*/ 488728 h 538123"/>
                <a:gd name="connsiteX298" fmla="*/ 926306 w 2593942"/>
                <a:gd name="connsiteY298" fmla="*/ 493300 h 538123"/>
                <a:gd name="connsiteX299" fmla="*/ 928496 w 2593942"/>
                <a:gd name="connsiteY299" fmla="*/ 493871 h 538123"/>
                <a:gd name="connsiteX300" fmla="*/ 930782 w 2593942"/>
                <a:gd name="connsiteY300" fmla="*/ 489204 h 538123"/>
                <a:gd name="connsiteX301" fmla="*/ 941545 w 2593942"/>
                <a:gd name="connsiteY301" fmla="*/ 489585 h 538123"/>
                <a:gd name="connsiteX302" fmla="*/ 941545 w 2593942"/>
                <a:gd name="connsiteY302" fmla="*/ 489204 h 538123"/>
                <a:gd name="connsiteX303" fmla="*/ 941355 w 2593942"/>
                <a:gd name="connsiteY303" fmla="*/ 486918 h 538123"/>
                <a:gd name="connsiteX304" fmla="*/ 949737 w 2593942"/>
                <a:gd name="connsiteY304" fmla="*/ 487394 h 538123"/>
                <a:gd name="connsiteX305" fmla="*/ 961167 w 2593942"/>
                <a:gd name="connsiteY305" fmla="*/ 492347 h 538123"/>
                <a:gd name="connsiteX306" fmla="*/ 962786 w 2593942"/>
                <a:gd name="connsiteY306" fmla="*/ 482537 h 538123"/>
                <a:gd name="connsiteX307" fmla="*/ 960024 w 2593942"/>
                <a:gd name="connsiteY307" fmla="*/ 481584 h 538123"/>
                <a:gd name="connsiteX308" fmla="*/ 955547 w 2593942"/>
                <a:gd name="connsiteY308" fmla="*/ 480060 h 538123"/>
                <a:gd name="connsiteX309" fmla="*/ 972502 w 2593942"/>
                <a:gd name="connsiteY309" fmla="*/ 476059 h 538123"/>
                <a:gd name="connsiteX310" fmla="*/ 971073 w 2593942"/>
                <a:gd name="connsiteY310" fmla="*/ 480155 h 538123"/>
                <a:gd name="connsiteX311" fmla="*/ 975169 w 2593942"/>
                <a:gd name="connsiteY311" fmla="*/ 485870 h 538123"/>
                <a:gd name="connsiteX312" fmla="*/ 984218 w 2593942"/>
                <a:gd name="connsiteY312" fmla="*/ 487299 h 538123"/>
                <a:gd name="connsiteX313" fmla="*/ 989456 w 2593942"/>
                <a:gd name="connsiteY313" fmla="*/ 482917 h 538123"/>
                <a:gd name="connsiteX314" fmla="*/ 989378 w 2593942"/>
                <a:gd name="connsiteY314" fmla="*/ 479623 h 538123"/>
                <a:gd name="connsiteX315" fmla="*/ 992409 w 2593942"/>
                <a:gd name="connsiteY315" fmla="*/ 477964 h 538123"/>
                <a:gd name="connsiteX316" fmla="*/ 992353 w 2593942"/>
                <a:gd name="connsiteY316" fmla="*/ 477730 h 538123"/>
                <a:gd name="connsiteX317" fmla="*/ 1002125 w 2593942"/>
                <a:gd name="connsiteY317" fmla="*/ 477393 h 538123"/>
                <a:gd name="connsiteX318" fmla="*/ 996886 w 2593942"/>
                <a:gd name="connsiteY318" fmla="*/ 467678 h 538123"/>
                <a:gd name="connsiteX319" fmla="*/ 1016317 w 2593942"/>
                <a:gd name="connsiteY319" fmla="*/ 465677 h 538123"/>
                <a:gd name="connsiteX320" fmla="*/ 1013935 w 2593942"/>
                <a:gd name="connsiteY320" fmla="*/ 467296 h 538123"/>
                <a:gd name="connsiteX321" fmla="*/ 1013364 w 2593942"/>
                <a:gd name="connsiteY321" fmla="*/ 468725 h 538123"/>
                <a:gd name="connsiteX322" fmla="*/ 1010887 w 2593942"/>
                <a:gd name="connsiteY322" fmla="*/ 471773 h 538123"/>
                <a:gd name="connsiteX323" fmla="*/ 1004696 w 2593942"/>
                <a:gd name="connsiteY323" fmla="*/ 469868 h 538123"/>
                <a:gd name="connsiteX324" fmla="*/ 1008220 w 2593942"/>
                <a:gd name="connsiteY324" fmla="*/ 472916 h 538123"/>
                <a:gd name="connsiteX325" fmla="*/ 1006411 w 2593942"/>
                <a:gd name="connsiteY325" fmla="*/ 479012 h 538123"/>
                <a:gd name="connsiteX326" fmla="*/ 1007649 w 2593942"/>
                <a:gd name="connsiteY326" fmla="*/ 480441 h 538123"/>
                <a:gd name="connsiteX327" fmla="*/ 1008411 w 2593942"/>
                <a:gd name="connsiteY327" fmla="*/ 481679 h 538123"/>
                <a:gd name="connsiteX328" fmla="*/ 1020412 w 2593942"/>
                <a:gd name="connsiteY328" fmla="*/ 474155 h 538123"/>
                <a:gd name="connsiteX329" fmla="*/ 1018889 w 2593942"/>
                <a:gd name="connsiteY329" fmla="*/ 467106 h 538123"/>
                <a:gd name="connsiteX330" fmla="*/ 1016317 w 2593942"/>
                <a:gd name="connsiteY330" fmla="*/ 465677 h 538123"/>
                <a:gd name="connsiteX331" fmla="*/ 1252251 w 2593942"/>
                <a:gd name="connsiteY331" fmla="*/ 463772 h 538123"/>
                <a:gd name="connsiteX332" fmla="*/ 1247869 w 2593942"/>
                <a:gd name="connsiteY332" fmla="*/ 465106 h 538123"/>
                <a:gd name="connsiteX333" fmla="*/ 1245488 w 2593942"/>
                <a:gd name="connsiteY333" fmla="*/ 466249 h 538123"/>
                <a:gd name="connsiteX334" fmla="*/ 1242155 w 2593942"/>
                <a:gd name="connsiteY334" fmla="*/ 470535 h 538123"/>
                <a:gd name="connsiteX335" fmla="*/ 1246631 w 2593942"/>
                <a:gd name="connsiteY335" fmla="*/ 471106 h 538123"/>
                <a:gd name="connsiteX336" fmla="*/ 1254251 w 2593942"/>
                <a:gd name="connsiteY336" fmla="*/ 466915 h 538123"/>
                <a:gd name="connsiteX337" fmla="*/ 1253585 w 2593942"/>
                <a:gd name="connsiteY337" fmla="*/ 463772 h 538123"/>
                <a:gd name="connsiteX338" fmla="*/ 1850673 w 2593942"/>
                <a:gd name="connsiteY338" fmla="*/ 461119 h 538123"/>
                <a:gd name="connsiteX339" fmla="*/ 1851564 w 2593942"/>
                <a:gd name="connsiteY339" fmla="*/ 462820 h 538123"/>
                <a:gd name="connsiteX340" fmla="*/ 1851564 w 2593942"/>
                <a:gd name="connsiteY340" fmla="*/ 466630 h 538123"/>
                <a:gd name="connsiteX341" fmla="*/ 1851564 w 2593942"/>
                <a:gd name="connsiteY341" fmla="*/ 466916 h 538123"/>
                <a:gd name="connsiteX342" fmla="*/ 1846611 w 2593942"/>
                <a:gd name="connsiteY342" fmla="*/ 464820 h 538123"/>
                <a:gd name="connsiteX343" fmla="*/ 1846706 w 2593942"/>
                <a:gd name="connsiteY343" fmla="*/ 464725 h 538123"/>
                <a:gd name="connsiteX344" fmla="*/ 1615058 w 2593942"/>
                <a:gd name="connsiteY344" fmla="*/ 460248 h 538123"/>
                <a:gd name="connsiteX345" fmla="*/ 1611725 w 2593942"/>
                <a:gd name="connsiteY345" fmla="*/ 463296 h 538123"/>
                <a:gd name="connsiteX346" fmla="*/ 1609248 w 2593942"/>
                <a:gd name="connsiteY346" fmla="*/ 464725 h 538123"/>
                <a:gd name="connsiteX347" fmla="*/ 1606581 w 2593942"/>
                <a:gd name="connsiteY347" fmla="*/ 462724 h 538123"/>
                <a:gd name="connsiteX348" fmla="*/ 1600771 w 2593942"/>
                <a:gd name="connsiteY348" fmla="*/ 466534 h 538123"/>
                <a:gd name="connsiteX349" fmla="*/ 1597628 w 2593942"/>
                <a:gd name="connsiteY349" fmla="*/ 469963 h 538123"/>
                <a:gd name="connsiteX350" fmla="*/ 1602961 w 2593942"/>
                <a:gd name="connsiteY350" fmla="*/ 468725 h 538123"/>
                <a:gd name="connsiteX351" fmla="*/ 1612391 w 2593942"/>
                <a:gd name="connsiteY351" fmla="*/ 468630 h 538123"/>
                <a:gd name="connsiteX352" fmla="*/ 1619059 w 2593942"/>
                <a:gd name="connsiteY352" fmla="*/ 461200 h 538123"/>
                <a:gd name="connsiteX353" fmla="*/ 1615058 w 2593942"/>
                <a:gd name="connsiteY353" fmla="*/ 460248 h 538123"/>
                <a:gd name="connsiteX354" fmla="*/ 1215961 w 2593942"/>
                <a:gd name="connsiteY354" fmla="*/ 460057 h 538123"/>
                <a:gd name="connsiteX355" fmla="*/ 1207674 w 2593942"/>
                <a:gd name="connsiteY355" fmla="*/ 461391 h 538123"/>
                <a:gd name="connsiteX356" fmla="*/ 1208531 w 2593942"/>
                <a:gd name="connsiteY356" fmla="*/ 461296 h 538123"/>
                <a:gd name="connsiteX357" fmla="*/ 1216532 w 2593942"/>
                <a:gd name="connsiteY357" fmla="*/ 465868 h 538123"/>
                <a:gd name="connsiteX358" fmla="*/ 1223009 w 2593942"/>
                <a:gd name="connsiteY358" fmla="*/ 467963 h 538123"/>
                <a:gd name="connsiteX359" fmla="*/ 1227200 w 2593942"/>
                <a:gd name="connsiteY359" fmla="*/ 471868 h 538123"/>
                <a:gd name="connsiteX360" fmla="*/ 1230725 w 2593942"/>
                <a:gd name="connsiteY360" fmla="*/ 472345 h 538123"/>
                <a:gd name="connsiteX361" fmla="*/ 1241107 w 2593942"/>
                <a:gd name="connsiteY361" fmla="*/ 466534 h 538123"/>
                <a:gd name="connsiteX362" fmla="*/ 1225962 w 2593942"/>
                <a:gd name="connsiteY362" fmla="*/ 461105 h 538123"/>
                <a:gd name="connsiteX363" fmla="*/ 1215961 w 2593942"/>
                <a:gd name="connsiteY363" fmla="*/ 460057 h 538123"/>
                <a:gd name="connsiteX364" fmla="*/ 1176254 w 2593942"/>
                <a:gd name="connsiteY364" fmla="*/ 459557 h 538123"/>
                <a:gd name="connsiteX365" fmla="*/ 1170622 w 2593942"/>
                <a:gd name="connsiteY365" fmla="*/ 460153 h 538123"/>
                <a:gd name="connsiteX366" fmla="*/ 1173098 w 2593942"/>
                <a:gd name="connsiteY366" fmla="*/ 464439 h 538123"/>
                <a:gd name="connsiteX367" fmla="*/ 1168907 w 2593942"/>
                <a:gd name="connsiteY367" fmla="*/ 469868 h 538123"/>
                <a:gd name="connsiteX368" fmla="*/ 1165478 w 2593942"/>
                <a:gd name="connsiteY368" fmla="*/ 469963 h 538123"/>
                <a:gd name="connsiteX369" fmla="*/ 1158906 w 2593942"/>
                <a:gd name="connsiteY369" fmla="*/ 469201 h 538123"/>
                <a:gd name="connsiteX370" fmla="*/ 1150048 w 2593942"/>
                <a:gd name="connsiteY370" fmla="*/ 464630 h 538123"/>
                <a:gd name="connsiteX371" fmla="*/ 1145285 w 2593942"/>
                <a:gd name="connsiteY371" fmla="*/ 465582 h 538123"/>
                <a:gd name="connsiteX372" fmla="*/ 1140904 w 2593942"/>
                <a:gd name="connsiteY372" fmla="*/ 467106 h 538123"/>
                <a:gd name="connsiteX373" fmla="*/ 1139951 w 2593942"/>
                <a:gd name="connsiteY373" fmla="*/ 470059 h 538123"/>
                <a:gd name="connsiteX374" fmla="*/ 1139189 w 2593942"/>
                <a:gd name="connsiteY374" fmla="*/ 472916 h 538123"/>
                <a:gd name="connsiteX375" fmla="*/ 1134903 w 2593942"/>
                <a:gd name="connsiteY375" fmla="*/ 470630 h 538123"/>
                <a:gd name="connsiteX376" fmla="*/ 1124140 w 2593942"/>
                <a:gd name="connsiteY376" fmla="*/ 474821 h 538123"/>
                <a:gd name="connsiteX377" fmla="*/ 1116996 w 2593942"/>
                <a:gd name="connsiteY377" fmla="*/ 474059 h 538123"/>
                <a:gd name="connsiteX378" fmla="*/ 1110138 w 2593942"/>
                <a:gd name="connsiteY378" fmla="*/ 473297 h 538123"/>
                <a:gd name="connsiteX379" fmla="*/ 1108900 w 2593942"/>
                <a:gd name="connsiteY379" fmla="*/ 484441 h 538123"/>
                <a:gd name="connsiteX380" fmla="*/ 1121473 w 2593942"/>
                <a:gd name="connsiteY380" fmla="*/ 485108 h 538123"/>
                <a:gd name="connsiteX381" fmla="*/ 1122616 w 2593942"/>
                <a:gd name="connsiteY381" fmla="*/ 482441 h 538123"/>
                <a:gd name="connsiteX382" fmla="*/ 1124140 w 2593942"/>
                <a:gd name="connsiteY382" fmla="*/ 482441 h 538123"/>
                <a:gd name="connsiteX383" fmla="*/ 1126997 w 2593942"/>
                <a:gd name="connsiteY383" fmla="*/ 479107 h 538123"/>
                <a:gd name="connsiteX384" fmla="*/ 1126045 w 2593942"/>
                <a:gd name="connsiteY384" fmla="*/ 475202 h 538123"/>
                <a:gd name="connsiteX385" fmla="*/ 1135475 w 2593942"/>
                <a:gd name="connsiteY385" fmla="*/ 476059 h 538123"/>
                <a:gd name="connsiteX386" fmla="*/ 1140809 w 2593942"/>
                <a:gd name="connsiteY386" fmla="*/ 476345 h 538123"/>
                <a:gd name="connsiteX387" fmla="*/ 1148619 w 2593942"/>
                <a:gd name="connsiteY387" fmla="*/ 474059 h 538123"/>
                <a:gd name="connsiteX388" fmla="*/ 1150334 w 2593942"/>
                <a:gd name="connsiteY388" fmla="*/ 476536 h 538123"/>
                <a:gd name="connsiteX389" fmla="*/ 1152810 w 2593942"/>
                <a:gd name="connsiteY389" fmla="*/ 480155 h 538123"/>
                <a:gd name="connsiteX390" fmla="*/ 1157954 w 2593942"/>
                <a:gd name="connsiteY390" fmla="*/ 482441 h 538123"/>
                <a:gd name="connsiteX391" fmla="*/ 1160049 w 2593942"/>
                <a:gd name="connsiteY391" fmla="*/ 487108 h 538123"/>
                <a:gd name="connsiteX392" fmla="*/ 1167955 w 2593942"/>
                <a:gd name="connsiteY392" fmla="*/ 480155 h 538123"/>
                <a:gd name="connsiteX393" fmla="*/ 1169860 w 2593942"/>
                <a:gd name="connsiteY393" fmla="*/ 480250 h 538123"/>
                <a:gd name="connsiteX394" fmla="*/ 1178813 w 2593942"/>
                <a:gd name="connsiteY394" fmla="*/ 483489 h 538123"/>
                <a:gd name="connsiteX395" fmla="*/ 1179194 w 2593942"/>
                <a:gd name="connsiteY395" fmla="*/ 483870 h 538123"/>
                <a:gd name="connsiteX396" fmla="*/ 1179766 w 2593942"/>
                <a:gd name="connsiteY396" fmla="*/ 481108 h 538123"/>
                <a:gd name="connsiteX397" fmla="*/ 1179385 w 2593942"/>
                <a:gd name="connsiteY397" fmla="*/ 479774 h 538123"/>
                <a:gd name="connsiteX398" fmla="*/ 1179099 w 2593942"/>
                <a:gd name="connsiteY398" fmla="*/ 478631 h 538123"/>
                <a:gd name="connsiteX399" fmla="*/ 1182528 w 2593942"/>
                <a:gd name="connsiteY399" fmla="*/ 476345 h 538123"/>
                <a:gd name="connsiteX400" fmla="*/ 1183385 w 2593942"/>
                <a:gd name="connsiteY400" fmla="*/ 476917 h 538123"/>
                <a:gd name="connsiteX401" fmla="*/ 1186338 w 2593942"/>
                <a:gd name="connsiteY401" fmla="*/ 480060 h 538123"/>
                <a:gd name="connsiteX402" fmla="*/ 1188148 w 2593942"/>
                <a:gd name="connsiteY402" fmla="*/ 485013 h 538123"/>
                <a:gd name="connsiteX403" fmla="*/ 1196054 w 2593942"/>
                <a:gd name="connsiteY403" fmla="*/ 481584 h 538123"/>
                <a:gd name="connsiteX404" fmla="*/ 1203959 w 2593942"/>
                <a:gd name="connsiteY404" fmla="*/ 484346 h 538123"/>
                <a:gd name="connsiteX405" fmla="*/ 1209865 w 2593942"/>
                <a:gd name="connsiteY405" fmla="*/ 476059 h 538123"/>
                <a:gd name="connsiteX406" fmla="*/ 1202721 w 2593942"/>
                <a:gd name="connsiteY406" fmla="*/ 473297 h 538123"/>
                <a:gd name="connsiteX407" fmla="*/ 1204912 w 2593942"/>
                <a:gd name="connsiteY407" fmla="*/ 471964 h 538123"/>
                <a:gd name="connsiteX408" fmla="*/ 1209674 w 2593942"/>
                <a:gd name="connsiteY408" fmla="*/ 467011 h 538123"/>
                <a:gd name="connsiteX409" fmla="*/ 1208436 w 2593942"/>
                <a:gd name="connsiteY409" fmla="*/ 465963 h 538123"/>
                <a:gd name="connsiteX410" fmla="*/ 1207103 w 2593942"/>
                <a:gd name="connsiteY410" fmla="*/ 464820 h 538123"/>
                <a:gd name="connsiteX411" fmla="*/ 1198816 w 2593942"/>
                <a:gd name="connsiteY411" fmla="*/ 464248 h 538123"/>
                <a:gd name="connsiteX412" fmla="*/ 1194911 w 2593942"/>
                <a:gd name="connsiteY412" fmla="*/ 469963 h 538123"/>
                <a:gd name="connsiteX413" fmla="*/ 1195768 w 2593942"/>
                <a:gd name="connsiteY413" fmla="*/ 471964 h 538123"/>
                <a:gd name="connsiteX414" fmla="*/ 1190243 w 2593942"/>
                <a:gd name="connsiteY414" fmla="*/ 471583 h 538123"/>
                <a:gd name="connsiteX415" fmla="*/ 1186052 w 2593942"/>
                <a:gd name="connsiteY415" fmla="*/ 471297 h 538123"/>
                <a:gd name="connsiteX416" fmla="*/ 1175956 w 2593942"/>
                <a:gd name="connsiteY416" fmla="*/ 471011 h 538123"/>
                <a:gd name="connsiteX417" fmla="*/ 1178528 w 2593942"/>
                <a:gd name="connsiteY417" fmla="*/ 461677 h 538123"/>
                <a:gd name="connsiteX418" fmla="*/ 1176254 w 2593942"/>
                <a:gd name="connsiteY418" fmla="*/ 459557 h 538123"/>
                <a:gd name="connsiteX419" fmla="*/ 1799557 w 2593942"/>
                <a:gd name="connsiteY419" fmla="*/ 458724 h 538123"/>
                <a:gd name="connsiteX420" fmla="*/ 1803367 w 2593942"/>
                <a:gd name="connsiteY420" fmla="*/ 460724 h 538123"/>
                <a:gd name="connsiteX421" fmla="*/ 1803082 w 2593942"/>
                <a:gd name="connsiteY421" fmla="*/ 462057 h 538123"/>
                <a:gd name="connsiteX422" fmla="*/ 1802891 w 2593942"/>
                <a:gd name="connsiteY422" fmla="*/ 462915 h 538123"/>
                <a:gd name="connsiteX423" fmla="*/ 1800605 w 2593942"/>
                <a:gd name="connsiteY423" fmla="*/ 465105 h 538123"/>
                <a:gd name="connsiteX424" fmla="*/ 1799557 w 2593942"/>
                <a:gd name="connsiteY424" fmla="*/ 458724 h 538123"/>
                <a:gd name="connsiteX425" fmla="*/ 1115853 w 2593942"/>
                <a:gd name="connsiteY425" fmla="*/ 455962 h 538123"/>
                <a:gd name="connsiteX426" fmla="*/ 1131569 w 2593942"/>
                <a:gd name="connsiteY426" fmla="*/ 463296 h 538123"/>
                <a:gd name="connsiteX427" fmla="*/ 1115853 w 2593942"/>
                <a:gd name="connsiteY427" fmla="*/ 455962 h 538123"/>
                <a:gd name="connsiteX428" fmla="*/ 1847373 w 2593942"/>
                <a:gd name="connsiteY428" fmla="*/ 454819 h 538123"/>
                <a:gd name="connsiteX429" fmla="*/ 1855088 w 2593942"/>
                <a:gd name="connsiteY429" fmla="*/ 457105 h 538123"/>
                <a:gd name="connsiteX430" fmla="*/ 1850673 w 2593942"/>
                <a:gd name="connsiteY430" fmla="*/ 461119 h 538123"/>
                <a:gd name="connsiteX431" fmla="*/ 1303877 w 2593942"/>
                <a:gd name="connsiteY431" fmla="*/ 451866 h 538123"/>
                <a:gd name="connsiteX432" fmla="*/ 1288732 w 2593942"/>
                <a:gd name="connsiteY432" fmla="*/ 453390 h 538123"/>
                <a:gd name="connsiteX433" fmla="*/ 1284922 w 2593942"/>
                <a:gd name="connsiteY433" fmla="*/ 455295 h 538123"/>
                <a:gd name="connsiteX434" fmla="*/ 1280731 w 2593942"/>
                <a:gd name="connsiteY434" fmla="*/ 460915 h 538123"/>
                <a:gd name="connsiteX435" fmla="*/ 1277397 w 2593942"/>
                <a:gd name="connsiteY435" fmla="*/ 467201 h 538123"/>
                <a:gd name="connsiteX436" fmla="*/ 1277397 w 2593942"/>
                <a:gd name="connsiteY436" fmla="*/ 467106 h 538123"/>
                <a:gd name="connsiteX437" fmla="*/ 1277016 w 2593942"/>
                <a:gd name="connsiteY437" fmla="*/ 466154 h 538123"/>
                <a:gd name="connsiteX438" fmla="*/ 1273873 w 2593942"/>
                <a:gd name="connsiteY438" fmla="*/ 465487 h 538123"/>
                <a:gd name="connsiteX439" fmla="*/ 1272825 w 2593942"/>
                <a:gd name="connsiteY439" fmla="*/ 465296 h 538123"/>
                <a:gd name="connsiteX440" fmla="*/ 1271777 w 2593942"/>
                <a:gd name="connsiteY440" fmla="*/ 465106 h 538123"/>
                <a:gd name="connsiteX441" fmla="*/ 1267967 w 2593942"/>
                <a:gd name="connsiteY441" fmla="*/ 462248 h 538123"/>
                <a:gd name="connsiteX442" fmla="*/ 1265110 w 2593942"/>
                <a:gd name="connsiteY442" fmla="*/ 464439 h 538123"/>
                <a:gd name="connsiteX443" fmla="*/ 1265491 w 2593942"/>
                <a:gd name="connsiteY443" fmla="*/ 465868 h 538123"/>
                <a:gd name="connsiteX444" fmla="*/ 1266443 w 2593942"/>
                <a:gd name="connsiteY444" fmla="*/ 470059 h 538123"/>
                <a:gd name="connsiteX445" fmla="*/ 1274254 w 2593942"/>
                <a:gd name="connsiteY445" fmla="*/ 473583 h 538123"/>
                <a:gd name="connsiteX446" fmla="*/ 1281779 w 2593942"/>
                <a:gd name="connsiteY446" fmla="*/ 471202 h 538123"/>
                <a:gd name="connsiteX447" fmla="*/ 1286065 w 2593942"/>
                <a:gd name="connsiteY447" fmla="*/ 468344 h 538123"/>
                <a:gd name="connsiteX448" fmla="*/ 1293780 w 2593942"/>
                <a:gd name="connsiteY448" fmla="*/ 467392 h 538123"/>
                <a:gd name="connsiteX449" fmla="*/ 1309401 w 2593942"/>
                <a:gd name="connsiteY449" fmla="*/ 473488 h 538123"/>
                <a:gd name="connsiteX450" fmla="*/ 1308925 w 2593942"/>
                <a:gd name="connsiteY450" fmla="*/ 475679 h 538123"/>
                <a:gd name="connsiteX451" fmla="*/ 1312544 w 2593942"/>
                <a:gd name="connsiteY451" fmla="*/ 474821 h 538123"/>
                <a:gd name="connsiteX452" fmla="*/ 1312354 w 2593942"/>
                <a:gd name="connsiteY452" fmla="*/ 470345 h 538123"/>
                <a:gd name="connsiteX453" fmla="*/ 1309782 w 2593942"/>
                <a:gd name="connsiteY453" fmla="*/ 465201 h 538123"/>
                <a:gd name="connsiteX454" fmla="*/ 1309973 w 2593942"/>
                <a:gd name="connsiteY454" fmla="*/ 464248 h 538123"/>
                <a:gd name="connsiteX455" fmla="*/ 1310449 w 2593942"/>
                <a:gd name="connsiteY455" fmla="*/ 462248 h 538123"/>
                <a:gd name="connsiteX456" fmla="*/ 1314830 w 2593942"/>
                <a:gd name="connsiteY456" fmla="*/ 462534 h 538123"/>
                <a:gd name="connsiteX457" fmla="*/ 1314068 w 2593942"/>
                <a:gd name="connsiteY457" fmla="*/ 467201 h 538123"/>
                <a:gd name="connsiteX458" fmla="*/ 1314926 w 2593942"/>
                <a:gd name="connsiteY458" fmla="*/ 468154 h 538123"/>
                <a:gd name="connsiteX459" fmla="*/ 1316164 w 2593942"/>
                <a:gd name="connsiteY459" fmla="*/ 469487 h 538123"/>
                <a:gd name="connsiteX460" fmla="*/ 1323020 w 2593942"/>
                <a:gd name="connsiteY460" fmla="*/ 469087 h 538123"/>
                <a:gd name="connsiteX461" fmla="*/ 1322927 w 2593942"/>
                <a:gd name="connsiteY461" fmla="*/ 469297 h 538123"/>
                <a:gd name="connsiteX462" fmla="*/ 1323784 w 2593942"/>
                <a:gd name="connsiteY462" fmla="*/ 471392 h 538123"/>
                <a:gd name="connsiteX463" fmla="*/ 1323281 w 2593942"/>
                <a:gd name="connsiteY463" fmla="*/ 469072 h 538123"/>
                <a:gd name="connsiteX464" fmla="*/ 1339024 w 2593942"/>
                <a:gd name="connsiteY464" fmla="*/ 468154 h 538123"/>
                <a:gd name="connsiteX465" fmla="*/ 1339881 w 2593942"/>
                <a:gd name="connsiteY465" fmla="*/ 467392 h 538123"/>
                <a:gd name="connsiteX466" fmla="*/ 1345406 w 2593942"/>
                <a:gd name="connsiteY466" fmla="*/ 462439 h 538123"/>
                <a:gd name="connsiteX467" fmla="*/ 1333594 w 2593942"/>
                <a:gd name="connsiteY467" fmla="*/ 454342 h 538123"/>
                <a:gd name="connsiteX468" fmla="*/ 1323498 w 2593942"/>
                <a:gd name="connsiteY468" fmla="*/ 454057 h 538123"/>
                <a:gd name="connsiteX469" fmla="*/ 1323307 w 2593942"/>
                <a:gd name="connsiteY469" fmla="*/ 454819 h 538123"/>
                <a:gd name="connsiteX470" fmla="*/ 1324546 w 2593942"/>
                <a:gd name="connsiteY470" fmla="*/ 456819 h 538123"/>
                <a:gd name="connsiteX471" fmla="*/ 1325498 w 2593942"/>
                <a:gd name="connsiteY471" fmla="*/ 457486 h 538123"/>
                <a:gd name="connsiteX472" fmla="*/ 1326546 w 2593942"/>
                <a:gd name="connsiteY472" fmla="*/ 459676 h 538123"/>
                <a:gd name="connsiteX473" fmla="*/ 1324069 w 2593942"/>
                <a:gd name="connsiteY473" fmla="*/ 466534 h 538123"/>
                <a:gd name="connsiteX474" fmla="*/ 1323307 w 2593942"/>
                <a:gd name="connsiteY474" fmla="*/ 468439 h 538123"/>
                <a:gd name="connsiteX475" fmla="*/ 1323197 w 2593942"/>
                <a:gd name="connsiteY475" fmla="*/ 468687 h 538123"/>
                <a:gd name="connsiteX476" fmla="*/ 1322069 w 2593942"/>
                <a:gd name="connsiteY476" fmla="*/ 463487 h 538123"/>
                <a:gd name="connsiteX477" fmla="*/ 1323117 w 2593942"/>
                <a:gd name="connsiteY477" fmla="*/ 459296 h 538123"/>
                <a:gd name="connsiteX478" fmla="*/ 1323593 w 2593942"/>
                <a:gd name="connsiteY478" fmla="*/ 457486 h 538123"/>
                <a:gd name="connsiteX479" fmla="*/ 1316450 w 2593942"/>
                <a:gd name="connsiteY479" fmla="*/ 454628 h 538123"/>
                <a:gd name="connsiteX480" fmla="*/ 1303877 w 2593942"/>
                <a:gd name="connsiteY480" fmla="*/ 451866 h 538123"/>
                <a:gd name="connsiteX481" fmla="*/ 1831848 w 2593942"/>
                <a:gd name="connsiteY481" fmla="*/ 449771 h 538123"/>
                <a:gd name="connsiteX482" fmla="*/ 1840706 w 2593942"/>
                <a:gd name="connsiteY482" fmla="*/ 450914 h 538123"/>
                <a:gd name="connsiteX483" fmla="*/ 1838420 w 2593942"/>
                <a:gd name="connsiteY483" fmla="*/ 455962 h 538123"/>
                <a:gd name="connsiteX484" fmla="*/ 1837086 w 2593942"/>
                <a:gd name="connsiteY484" fmla="*/ 459010 h 538123"/>
                <a:gd name="connsiteX485" fmla="*/ 1826419 w 2593942"/>
                <a:gd name="connsiteY485" fmla="*/ 459867 h 538123"/>
                <a:gd name="connsiteX486" fmla="*/ 1826323 w 2593942"/>
                <a:gd name="connsiteY486" fmla="*/ 458057 h 538123"/>
                <a:gd name="connsiteX487" fmla="*/ 1826228 w 2593942"/>
                <a:gd name="connsiteY487" fmla="*/ 456438 h 538123"/>
                <a:gd name="connsiteX488" fmla="*/ 1831181 w 2593942"/>
                <a:gd name="connsiteY488" fmla="*/ 454057 h 538123"/>
                <a:gd name="connsiteX489" fmla="*/ 1831848 w 2593942"/>
                <a:gd name="connsiteY489" fmla="*/ 449771 h 538123"/>
                <a:gd name="connsiteX490" fmla="*/ 1400269 w 2593942"/>
                <a:gd name="connsiteY490" fmla="*/ 446437 h 538123"/>
                <a:gd name="connsiteX491" fmla="*/ 1387601 w 2593942"/>
                <a:gd name="connsiteY491" fmla="*/ 449771 h 538123"/>
                <a:gd name="connsiteX492" fmla="*/ 1380553 w 2593942"/>
                <a:gd name="connsiteY492" fmla="*/ 451771 h 538123"/>
                <a:gd name="connsiteX493" fmla="*/ 1377124 w 2593942"/>
                <a:gd name="connsiteY493" fmla="*/ 451199 h 538123"/>
                <a:gd name="connsiteX494" fmla="*/ 1373028 w 2593942"/>
                <a:gd name="connsiteY494" fmla="*/ 450532 h 538123"/>
                <a:gd name="connsiteX495" fmla="*/ 1367980 w 2593942"/>
                <a:gd name="connsiteY495" fmla="*/ 457105 h 538123"/>
                <a:gd name="connsiteX496" fmla="*/ 1366742 w 2593942"/>
                <a:gd name="connsiteY496" fmla="*/ 457200 h 538123"/>
                <a:gd name="connsiteX497" fmla="*/ 1363598 w 2593942"/>
                <a:gd name="connsiteY497" fmla="*/ 457390 h 538123"/>
                <a:gd name="connsiteX498" fmla="*/ 1366932 w 2593942"/>
                <a:gd name="connsiteY498" fmla="*/ 461867 h 538123"/>
                <a:gd name="connsiteX499" fmla="*/ 1375695 w 2593942"/>
                <a:gd name="connsiteY499" fmla="*/ 463391 h 538123"/>
                <a:gd name="connsiteX500" fmla="*/ 1386077 w 2593942"/>
                <a:gd name="connsiteY500" fmla="*/ 464820 h 538123"/>
                <a:gd name="connsiteX501" fmla="*/ 1390268 w 2593942"/>
                <a:gd name="connsiteY501" fmla="*/ 464439 h 538123"/>
                <a:gd name="connsiteX502" fmla="*/ 1400365 w 2593942"/>
                <a:gd name="connsiteY502" fmla="*/ 466630 h 538123"/>
                <a:gd name="connsiteX503" fmla="*/ 1408080 w 2593942"/>
                <a:gd name="connsiteY503" fmla="*/ 468154 h 538123"/>
                <a:gd name="connsiteX504" fmla="*/ 1403794 w 2593942"/>
                <a:gd name="connsiteY504" fmla="*/ 461105 h 538123"/>
                <a:gd name="connsiteX505" fmla="*/ 1399317 w 2593942"/>
                <a:gd name="connsiteY505" fmla="*/ 457105 h 538123"/>
                <a:gd name="connsiteX506" fmla="*/ 1408842 w 2593942"/>
                <a:gd name="connsiteY506" fmla="*/ 460629 h 538123"/>
                <a:gd name="connsiteX507" fmla="*/ 1410461 w 2593942"/>
                <a:gd name="connsiteY507" fmla="*/ 461963 h 538123"/>
                <a:gd name="connsiteX508" fmla="*/ 1413605 w 2593942"/>
                <a:gd name="connsiteY508" fmla="*/ 464534 h 538123"/>
                <a:gd name="connsiteX509" fmla="*/ 1419510 w 2593942"/>
                <a:gd name="connsiteY509" fmla="*/ 459391 h 538123"/>
                <a:gd name="connsiteX510" fmla="*/ 1413319 w 2593942"/>
                <a:gd name="connsiteY510" fmla="*/ 459867 h 538123"/>
                <a:gd name="connsiteX511" fmla="*/ 1413319 w 2593942"/>
                <a:gd name="connsiteY511" fmla="*/ 457009 h 538123"/>
                <a:gd name="connsiteX512" fmla="*/ 1417986 w 2593942"/>
                <a:gd name="connsiteY512" fmla="*/ 455009 h 538123"/>
                <a:gd name="connsiteX513" fmla="*/ 1421796 w 2593942"/>
                <a:gd name="connsiteY513" fmla="*/ 454914 h 538123"/>
                <a:gd name="connsiteX514" fmla="*/ 1423511 w 2593942"/>
                <a:gd name="connsiteY514" fmla="*/ 452723 h 538123"/>
                <a:gd name="connsiteX515" fmla="*/ 1421510 w 2593942"/>
                <a:gd name="connsiteY515" fmla="*/ 450818 h 538123"/>
                <a:gd name="connsiteX516" fmla="*/ 1417034 w 2593942"/>
                <a:gd name="connsiteY516" fmla="*/ 453485 h 538123"/>
                <a:gd name="connsiteX517" fmla="*/ 1403698 w 2593942"/>
                <a:gd name="connsiteY517" fmla="*/ 450151 h 538123"/>
                <a:gd name="connsiteX518" fmla="*/ 1402746 w 2593942"/>
                <a:gd name="connsiteY518" fmla="*/ 449104 h 538123"/>
                <a:gd name="connsiteX519" fmla="*/ 1469802 w 2593942"/>
                <a:gd name="connsiteY519" fmla="*/ 443484 h 538123"/>
                <a:gd name="connsiteX520" fmla="*/ 1463420 w 2593942"/>
                <a:gd name="connsiteY520" fmla="*/ 444246 h 538123"/>
                <a:gd name="connsiteX521" fmla="*/ 1464373 w 2593942"/>
                <a:gd name="connsiteY521" fmla="*/ 450056 h 538123"/>
                <a:gd name="connsiteX522" fmla="*/ 1463706 w 2593942"/>
                <a:gd name="connsiteY522" fmla="*/ 450723 h 538123"/>
                <a:gd name="connsiteX523" fmla="*/ 1458277 w 2593942"/>
                <a:gd name="connsiteY523" fmla="*/ 455200 h 538123"/>
                <a:gd name="connsiteX524" fmla="*/ 1457896 w 2593942"/>
                <a:gd name="connsiteY524" fmla="*/ 455581 h 538123"/>
                <a:gd name="connsiteX525" fmla="*/ 1458277 w 2593942"/>
                <a:gd name="connsiteY525" fmla="*/ 456247 h 538123"/>
                <a:gd name="connsiteX526" fmla="*/ 1459896 w 2593942"/>
                <a:gd name="connsiteY526" fmla="*/ 456819 h 538123"/>
                <a:gd name="connsiteX527" fmla="*/ 1463325 w 2593942"/>
                <a:gd name="connsiteY527" fmla="*/ 456057 h 538123"/>
                <a:gd name="connsiteX528" fmla="*/ 1477422 w 2593942"/>
                <a:gd name="connsiteY528" fmla="*/ 453771 h 538123"/>
                <a:gd name="connsiteX529" fmla="*/ 1480756 w 2593942"/>
                <a:gd name="connsiteY529" fmla="*/ 454533 h 538123"/>
                <a:gd name="connsiteX530" fmla="*/ 1482185 w 2593942"/>
                <a:gd name="connsiteY530" fmla="*/ 455009 h 538123"/>
                <a:gd name="connsiteX531" fmla="*/ 1485804 w 2593942"/>
                <a:gd name="connsiteY531" fmla="*/ 452152 h 538123"/>
                <a:gd name="connsiteX532" fmla="*/ 1486280 w 2593942"/>
                <a:gd name="connsiteY532" fmla="*/ 450437 h 538123"/>
                <a:gd name="connsiteX533" fmla="*/ 1481423 w 2593942"/>
                <a:gd name="connsiteY533" fmla="*/ 445580 h 538123"/>
                <a:gd name="connsiteX534" fmla="*/ 1479422 w 2593942"/>
                <a:gd name="connsiteY534" fmla="*/ 446913 h 538123"/>
                <a:gd name="connsiteX535" fmla="*/ 1475041 w 2593942"/>
                <a:gd name="connsiteY535" fmla="*/ 449961 h 538123"/>
                <a:gd name="connsiteX536" fmla="*/ 1469802 w 2593942"/>
                <a:gd name="connsiteY536" fmla="*/ 443484 h 538123"/>
                <a:gd name="connsiteX537" fmla="*/ 2008031 w 2593942"/>
                <a:gd name="connsiteY537" fmla="*/ 442595 h 538123"/>
                <a:gd name="connsiteX538" fmla="*/ 2007869 w 2593942"/>
                <a:gd name="connsiteY538" fmla="*/ 442722 h 538123"/>
                <a:gd name="connsiteX539" fmla="*/ 2007012 w 2593942"/>
                <a:gd name="connsiteY539" fmla="*/ 442722 h 538123"/>
                <a:gd name="connsiteX540" fmla="*/ 254031 w 2593942"/>
                <a:gd name="connsiteY540" fmla="*/ 440817 h 538123"/>
                <a:gd name="connsiteX541" fmla="*/ 254031 w 2593942"/>
                <a:gd name="connsiteY541" fmla="*/ 441103 h 538123"/>
                <a:gd name="connsiteX542" fmla="*/ 253936 w 2593942"/>
                <a:gd name="connsiteY542" fmla="*/ 442246 h 538123"/>
                <a:gd name="connsiteX543" fmla="*/ 262032 w 2593942"/>
                <a:gd name="connsiteY543" fmla="*/ 448246 h 538123"/>
                <a:gd name="connsiteX544" fmla="*/ 265842 w 2593942"/>
                <a:gd name="connsiteY544" fmla="*/ 449961 h 538123"/>
                <a:gd name="connsiteX545" fmla="*/ 265270 w 2593942"/>
                <a:gd name="connsiteY545" fmla="*/ 444151 h 538123"/>
                <a:gd name="connsiteX546" fmla="*/ 254031 w 2593942"/>
                <a:gd name="connsiteY546" fmla="*/ 440817 h 538123"/>
                <a:gd name="connsiteX547" fmla="*/ 298799 w 2593942"/>
                <a:gd name="connsiteY547" fmla="*/ 436912 h 538123"/>
                <a:gd name="connsiteX548" fmla="*/ 291178 w 2593942"/>
                <a:gd name="connsiteY548" fmla="*/ 437959 h 538123"/>
                <a:gd name="connsiteX549" fmla="*/ 279272 w 2593942"/>
                <a:gd name="connsiteY549" fmla="*/ 439198 h 538123"/>
                <a:gd name="connsiteX550" fmla="*/ 276510 w 2593942"/>
                <a:gd name="connsiteY550" fmla="*/ 440436 h 538123"/>
                <a:gd name="connsiteX551" fmla="*/ 275367 w 2593942"/>
                <a:gd name="connsiteY551" fmla="*/ 441007 h 538123"/>
                <a:gd name="connsiteX552" fmla="*/ 274795 w 2593942"/>
                <a:gd name="connsiteY552" fmla="*/ 443865 h 538123"/>
                <a:gd name="connsiteX553" fmla="*/ 283368 w 2593942"/>
                <a:gd name="connsiteY553" fmla="*/ 446437 h 538123"/>
                <a:gd name="connsiteX554" fmla="*/ 290988 w 2593942"/>
                <a:gd name="connsiteY554" fmla="*/ 444722 h 538123"/>
                <a:gd name="connsiteX555" fmla="*/ 291750 w 2593942"/>
                <a:gd name="connsiteY555" fmla="*/ 442341 h 538123"/>
                <a:gd name="connsiteX556" fmla="*/ 293083 w 2593942"/>
                <a:gd name="connsiteY556" fmla="*/ 438245 h 538123"/>
                <a:gd name="connsiteX557" fmla="*/ 298799 w 2593942"/>
                <a:gd name="connsiteY557" fmla="*/ 436912 h 538123"/>
                <a:gd name="connsiteX558" fmla="*/ 335755 w 2593942"/>
                <a:gd name="connsiteY558" fmla="*/ 436055 h 538123"/>
                <a:gd name="connsiteX559" fmla="*/ 330517 w 2593942"/>
                <a:gd name="connsiteY559" fmla="*/ 437674 h 538123"/>
                <a:gd name="connsiteX560" fmla="*/ 330802 w 2593942"/>
                <a:gd name="connsiteY560" fmla="*/ 441579 h 538123"/>
                <a:gd name="connsiteX561" fmla="*/ 338042 w 2593942"/>
                <a:gd name="connsiteY561" fmla="*/ 437007 h 538123"/>
                <a:gd name="connsiteX562" fmla="*/ 335755 w 2593942"/>
                <a:gd name="connsiteY562" fmla="*/ 436055 h 538123"/>
                <a:gd name="connsiteX563" fmla="*/ 1516856 w 2593942"/>
                <a:gd name="connsiteY563" fmla="*/ 435197 h 538123"/>
                <a:gd name="connsiteX564" fmla="*/ 1516475 w 2593942"/>
                <a:gd name="connsiteY564" fmla="*/ 435959 h 538123"/>
                <a:gd name="connsiteX565" fmla="*/ 1514855 w 2593942"/>
                <a:gd name="connsiteY565" fmla="*/ 440246 h 538123"/>
                <a:gd name="connsiteX566" fmla="*/ 1510664 w 2593942"/>
                <a:gd name="connsiteY566" fmla="*/ 440341 h 538123"/>
                <a:gd name="connsiteX567" fmla="*/ 1501044 w 2593942"/>
                <a:gd name="connsiteY567" fmla="*/ 442913 h 538123"/>
                <a:gd name="connsiteX568" fmla="*/ 1499615 w 2593942"/>
                <a:gd name="connsiteY568" fmla="*/ 446627 h 538123"/>
                <a:gd name="connsiteX569" fmla="*/ 1497329 w 2593942"/>
                <a:gd name="connsiteY569" fmla="*/ 446722 h 538123"/>
                <a:gd name="connsiteX570" fmla="*/ 1495901 w 2593942"/>
                <a:gd name="connsiteY570" fmla="*/ 451390 h 538123"/>
                <a:gd name="connsiteX571" fmla="*/ 1498282 w 2593942"/>
                <a:gd name="connsiteY571" fmla="*/ 452914 h 538123"/>
                <a:gd name="connsiteX572" fmla="*/ 1500949 w 2593942"/>
                <a:gd name="connsiteY572" fmla="*/ 450342 h 538123"/>
                <a:gd name="connsiteX573" fmla="*/ 1502092 w 2593942"/>
                <a:gd name="connsiteY573" fmla="*/ 449675 h 538123"/>
                <a:gd name="connsiteX574" fmla="*/ 1506473 w 2593942"/>
                <a:gd name="connsiteY574" fmla="*/ 451961 h 538123"/>
                <a:gd name="connsiteX575" fmla="*/ 1516284 w 2593942"/>
                <a:gd name="connsiteY575" fmla="*/ 444722 h 538123"/>
                <a:gd name="connsiteX576" fmla="*/ 1520189 w 2593942"/>
                <a:gd name="connsiteY576" fmla="*/ 440436 h 538123"/>
                <a:gd name="connsiteX577" fmla="*/ 1521428 w 2593942"/>
                <a:gd name="connsiteY577" fmla="*/ 436816 h 538123"/>
                <a:gd name="connsiteX578" fmla="*/ 1521237 w 2593942"/>
                <a:gd name="connsiteY578" fmla="*/ 435864 h 538123"/>
                <a:gd name="connsiteX579" fmla="*/ 1516856 w 2593942"/>
                <a:gd name="connsiteY579" fmla="*/ 435197 h 538123"/>
                <a:gd name="connsiteX580" fmla="*/ 1417796 w 2593942"/>
                <a:gd name="connsiteY580" fmla="*/ 435197 h 538123"/>
                <a:gd name="connsiteX581" fmla="*/ 1411509 w 2593942"/>
                <a:gd name="connsiteY581" fmla="*/ 441388 h 538123"/>
                <a:gd name="connsiteX582" fmla="*/ 1413033 w 2593942"/>
                <a:gd name="connsiteY582" fmla="*/ 443674 h 538123"/>
                <a:gd name="connsiteX583" fmla="*/ 1418081 w 2593942"/>
                <a:gd name="connsiteY583" fmla="*/ 445294 h 538123"/>
                <a:gd name="connsiteX584" fmla="*/ 1417510 w 2593942"/>
                <a:gd name="connsiteY584" fmla="*/ 446341 h 538123"/>
                <a:gd name="connsiteX585" fmla="*/ 1417986 w 2593942"/>
                <a:gd name="connsiteY585" fmla="*/ 448628 h 538123"/>
                <a:gd name="connsiteX586" fmla="*/ 1419129 w 2593942"/>
                <a:gd name="connsiteY586" fmla="*/ 448723 h 538123"/>
                <a:gd name="connsiteX587" fmla="*/ 1420939 w 2593942"/>
                <a:gd name="connsiteY587" fmla="*/ 447675 h 538123"/>
                <a:gd name="connsiteX588" fmla="*/ 1424368 w 2593942"/>
                <a:gd name="connsiteY588" fmla="*/ 444817 h 538123"/>
                <a:gd name="connsiteX589" fmla="*/ 1426273 w 2593942"/>
                <a:gd name="connsiteY589" fmla="*/ 449008 h 538123"/>
                <a:gd name="connsiteX590" fmla="*/ 1426559 w 2593942"/>
                <a:gd name="connsiteY590" fmla="*/ 449580 h 538123"/>
                <a:gd name="connsiteX591" fmla="*/ 1427892 w 2593942"/>
                <a:gd name="connsiteY591" fmla="*/ 448532 h 538123"/>
                <a:gd name="connsiteX592" fmla="*/ 1433988 w 2593942"/>
                <a:gd name="connsiteY592" fmla="*/ 445008 h 538123"/>
                <a:gd name="connsiteX593" fmla="*/ 1433893 w 2593942"/>
                <a:gd name="connsiteY593" fmla="*/ 444246 h 538123"/>
                <a:gd name="connsiteX594" fmla="*/ 1433798 w 2593942"/>
                <a:gd name="connsiteY594" fmla="*/ 443579 h 538123"/>
                <a:gd name="connsiteX595" fmla="*/ 1424082 w 2593942"/>
                <a:gd name="connsiteY595" fmla="*/ 442913 h 538123"/>
                <a:gd name="connsiteX596" fmla="*/ 1421415 w 2593942"/>
                <a:gd name="connsiteY596" fmla="*/ 439674 h 538123"/>
                <a:gd name="connsiteX597" fmla="*/ 368236 w 2593942"/>
                <a:gd name="connsiteY597" fmla="*/ 434626 h 538123"/>
                <a:gd name="connsiteX598" fmla="*/ 364140 w 2593942"/>
                <a:gd name="connsiteY598" fmla="*/ 438055 h 538123"/>
                <a:gd name="connsiteX599" fmla="*/ 364235 w 2593942"/>
                <a:gd name="connsiteY599" fmla="*/ 440055 h 538123"/>
                <a:gd name="connsiteX600" fmla="*/ 364426 w 2593942"/>
                <a:gd name="connsiteY600" fmla="*/ 447294 h 538123"/>
                <a:gd name="connsiteX601" fmla="*/ 367188 w 2593942"/>
                <a:gd name="connsiteY601" fmla="*/ 448628 h 538123"/>
                <a:gd name="connsiteX602" fmla="*/ 369379 w 2593942"/>
                <a:gd name="connsiteY602" fmla="*/ 446913 h 538123"/>
                <a:gd name="connsiteX603" fmla="*/ 368998 w 2593942"/>
                <a:gd name="connsiteY603" fmla="*/ 445103 h 538123"/>
                <a:gd name="connsiteX604" fmla="*/ 369760 w 2593942"/>
                <a:gd name="connsiteY604" fmla="*/ 439103 h 538123"/>
                <a:gd name="connsiteX605" fmla="*/ 376903 w 2593942"/>
                <a:gd name="connsiteY605" fmla="*/ 439483 h 538123"/>
                <a:gd name="connsiteX606" fmla="*/ 377094 w 2593942"/>
                <a:gd name="connsiteY606" fmla="*/ 439007 h 538123"/>
                <a:gd name="connsiteX607" fmla="*/ 377285 w 2593942"/>
                <a:gd name="connsiteY607" fmla="*/ 438436 h 538123"/>
                <a:gd name="connsiteX608" fmla="*/ 374522 w 2593942"/>
                <a:gd name="connsiteY608" fmla="*/ 437102 h 538123"/>
                <a:gd name="connsiteX609" fmla="*/ 368236 w 2593942"/>
                <a:gd name="connsiteY609" fmla="*/ 434626 h 538123"/>
                <a:gd name="connsiteX610" fmla="*/ 350995 w 2593942"/>
                <a:gd name="connsiteY610" fmla="*/ 434626 h 538123"/>
                <a:gd name="connsiteX611" fmla="*/ 349186 w 2593942"/>
                <a:gd name="connsiteY611" fmla="*/ 440341 h 538123"/>
                <a:gd name="connsiteX612" fmla="*/ 353377 w 2593942"/>
                <a:gd name="connsiteY612" fmla="*/ 442627 h 538123"/>
                <a:gd name="connsiteX613" fmla="*/ 353853 w 2593942"/>
                <a:gd name="connsiteY613" fmla="*/ 442913 h 538123"/>
                <a:gd name="connsiteX614" fmla="*/ 353472 w 2593942"/>
                <a:gd name="connsiteY614" fmla="*/ 437007 h 538123"/>
                <a:gd name="connsiteX615" fmla="*/ 350995 w 2593942"/>
                <a:gd name="connsiteY615" fmla="*/ 434626 h 538123"/>
                <a:gd name="connsiteX616" fmla="*/ 1300257 w 2593942"/>
                <a:gd name="connsiteY616" fmla="*/ 433102 h 538123"/>
                <a:gd name="connsiteX617" fmla="*/ 1296352 w 2593942"/>
                <a:gd name="connsiteY617" fmla="*/ 437388 h 538123"/>
                <a:gd name="connsiteX618" fmla="*/ 1309211 w 2593942"/>
                <a:gd name="connsiteY618" fmla="*/ 440246 h 538123"/>
                <a:gd name="connsiteX619" fmla="*/ 1309973 w 2593942"/>
                <a:gd name="connsiteY619" fmla="*/ 435864 h 538123"/>
                <a:gd name="connsiteX620" fmla="*/ 1306448 w 2593942"/>
                <a:gd name="connsiteY620" fmla="*/ 436340 h 538123"/>
                <a:gd name="connsiteX621" fmla="*/ 1306163 w 2593942"/>
                <a:gd name="connsiteY621" fmla="*/ 436150 h 538123"/>
                <a:gd name="connsiteX622" fmla="*/ 544829 w 2593942"/>
                <a:gd name="connsiteY622" fmla="*/ 430911 h 538123"/>
                <a:gd name="connsiteX623" fmla="*/ 537590 w 2593942"/>
                <a:gd name="connsiteY623" fmla="*/ 433483 h 538123"/>
                <a:gd name="connsiteX624" fmla="*/ 545020 w 2593942"/>
                <a:gd name="connsiteY624" fmla="*/ 440912 h 538123"/>
                <a:gd name="connsiteX625" fmla="*/ 543591 w 2593942"/>
                <a:gd name="connsiteY625" fmla="*/ 437864 h 538123"/>
                <a:gd name="connsiteX626" fmla="*/ 544353 w 2593942"/>
                <a:gd name="connsiteY626" fmla="*/ 433768 h 538123"/>
                <a:gd name="connsiteX627" fmla="*/ 399859 w 2593942"/>
                <a:gd name="connsiteY627" fmla="*/ 430721 h 538123"/>
                <a:gd name="connsiteX628" fmla="*/ 393382 w 2593942"/>
                <a:gd name="connsiteY628" fmla="*/ 432435 h 538123"/>
                <a:gd name="connsiteX629" fmla="*/ 390334 w 2593942"/>
                <a:gd name="connsiteY629" fmla="*/ 432245 h 538123"/>
                <a:gd name="connsiteX630" fmla="*/ 385381 w 2593942"/>
                <a:gd name="connsiteY630" fmla="*/ 431863 h 538123"/>
                <a:gd name="connsiteX631" fmla="*/ 389476 w 2593942"/>
                <a:gd name="connsiteY631" fmla="*/ 438150 h 538123"/>
                <a:gd name="connsiteX632" fmla="*/ 406526 w 2593942"/>
                <a:gd name="connsiteY632" fmla="*/ 434530 h 538123"/>
                <a:gd name="connsiteX633" fmla="*/ 424528 w 2593942"/>
                <a:gd name="connsiteY633" fmla="*/ 438531 h 538123"/>
                <a:gd name="connsiteX634" fmla="*/ 425767 w 2593942"/>
                <a:gd name="connsiteY634" fmla="*/ 438340 h 538123"/>
                <a:gd name="connsiteX635" fmla="*/ 428529 w 2593942"/>
                <a:gd name="connsiteY635" fmla="*/ 437007 h 538123"/>
                <a:gd name="connsiteX636" fmla="*/ 429577 w 2593942"/>
                <a:gd name="connsiteY636" fmla="*/ 434245 h 538123"/>
                <a:gd name="connsiteX637" fmla="*/ 410336 w 2593942"/>
                <a:gd name="connsiteY637" fmla="*/ 431863 h 538123"/>
                <a:gd name="connsiteX638" fmla="*/ 399859 w 2593942"/>
                <a:gd name="connsiteY638" fmla="*/ 430721 h 538123"/>
                <a:gd name="connsiteX639" fmla="*/ 1642205 w 2593942"/>
                <a:gd name="connsiteY639" fmla="*/ 429768 h 538123"/>
                <a:gd name="connsiteX640" fmla="*/ 1631727 w 2593942"/>
                <a:gd name="connsiteY640" fmla="*/ 432340 h 538123"/>
                <a:gd name="connsiteX641" fmla="*/ 1628679 w 2593942"/>
                <a:gd name="connsiteY641" fmla="*/ 432149 h 538123"/>
                <a:gd name="connsiteX642" fmla="*/ 1627250 w 2593942"/>
                <a:gd name="connsiteY642" fmla="*/ 432054 h 538123"/>
                <a:gd name="connsiteX643" fmla="*/ 1625250 w 2593942"/>
                <a:gd name="connsiteY643" fmla="*/ 435483 h 538123"/>
                <a:gd name="connsiteX644" fmla="*/ 1629536 w 2593942"/>
                <a:gd name="connsiteY644" fmla="*/ 439293 h 538123"/>
                <a:gd name="connsiteX645" fmla="*/ 1632489 w 2593942"/>
                <a:gd name="connsiteY645" fmla="*/ 440912 h 538123"/>
                <a:gd name="connsiteX646" fmla="*/ 1642871 w 2593942"/>
                <a:gd name="connsiteY646" fmla="*/ 434912 h 538123"/>
                <a:gd name="connsiteX647" fmla="*/ 1642205 w 2593942"/>
                <a:gd name="connsiteY647" fmla="*/ 429768 h 538123"/>
                <a:gd name="connsiteX648" fmla="*/ 2031968 w 2593942"/>
                <a:gd name="connsiteY648" fmla="*/ 429672 h 538123"/>
                <a:gd name="connsiteX649" fmla="*/ 2042540 w 2593942"/>
                <a:gd name="connsiteY649" fmla="*/ 431673 h 538123"/>
                <a:gd name="connsiteX650" fmla="*/ 2045493 w 2593942"/>
                <a:gd name="connsiteY650" fmla="*/ 433578 h 538123"/>
                <a:gd name="connsiteX651" fmla="*/ 2047303 w 2593942"/>
                <a:gd name="connsiteY651" fmla="*/ 434816 h 538123"/>
                <a:gd name="connsiteX652" fmla="*/ 2050732 w 2593942"/>
                <a:gd name="connsiteY652" fmla="*/ 432149 h 538123"/>
                <a:gd name="connsiteX653" fmla="*/ 2052446 w 2593942"/>
                <a:gd name="connsiteY653" fmla="*/ 433863 h 538123"/>
                <a:gd name="connsiteX654" fmla="*/ 2048732 w 2593942"/>
                <a:gd name="connsiteY654" fmla="*/ 436721 h 538123"/>
                <a:gd name="connsiteX655" fmla="*/ 2040635 w 2593942"/>
                <a:gd name="connsiteY655" fmla="*/ 435673 h 538123"/>
                <a:gd name="connsiteX656" fmla="*/ 2026253 w 2593942"/>
                <a:gd name="connsiteY656" fmla="*/ 441579 h 538123"/>
                <a:gd name="connsiteX657" fmla="*/ 2017680 w 2593942"/>
                <a:gd name="connsiteY657" fmla="*/ 440626 h 538123"/>
                <a:gd name="connsiteX658" fmla="*/ 2014251 w 2593942"/>
                <a:gd name="connsiteY658" fmla="*/ 441198 h 538123"/>
                <a:gd name="connsiteX659" fmla="*/ 2008536 w 2593942"/>
                <a:gd name="connsiteY659" fmla="*/ 442531 h 538123"/>
                <a:gd name="connsiteX660" fmla="*/ 2008031 w 2593942"/>
                <a:gd name="connsiteY660" fmla="*/ 442595 h 538123"/>
                <a:gd name="connsiteX661" fmla="*/ 2011632 w 2593942"/>
                <a:gd name="connsiteY661" fmla="*/ 439758 h 538123"/>
                <a:gd name="connsiteX662" fmla="*/ 2015108 w 2593942"/>
                <a:gd name="connsiteY662" fmla="*/ 436149 h 538123"/>
                <a:gd name="connsiteX663" fmla="*/ 2016918 w 2593942"/>
                <a:gd name="connsiteY663" fmla="*/ 436245 h 538123"/>
                <a:gd name="connsiteX664" fmla="*/ 2023205 w 2593942"/>
                <a:gd name="connsiteY664" fmla="*/ 436626 h 538123"/>
                <a:gd name="connsiteX665" fmla="*/ 2031968 w 2593942"/>
                <a:gd name="connsiteY665" fmla="*/ 429672 h 538123"/>
                <a:gd name="connsiteX666" fmla="*/ 440626 w 2593942"/>
                <a:gd name="connsiteY666" fmla="*/ 427958 h 538123"/>
                <a:gd name="connsiteX667" fmla="*/ 439864 w 2593942"/>
                <a:gd name="connsiteY667" fmla="*/ 435197 h 538123"/>
                <a:gd name="connsiteX668" fmla="*/ 439959 w 2593942"/>
                <a:gd name="connsiteY668" fmla="*/ 438055 h 538123"/>
                <a:gd name="connsiteX669" fmla="*/ 443864 w 2593942"/>
                <a:gd name="connsiteY669" fmla="*/ 432245 h 538123"/>
                <a:gd name="connsiteX670" fmla="*/ 443960 w 2593942"/>
                <a:gd name="connsiteY670" fmla="*/ 430054 h 538123"/>
                <a:gd name="connsiteX671" fmla="*/ 440816 w 2593942"/>
                <a:gd name="connsiteY671" fmla="*/ 428054 h 538123"/>
                <a:gd name="connsiteX672" fmla="*/ 1768887 w 2593942"/>
                <a:gd name="connsiteY672" fmla="*/ 426720 h 538123"/>
                <a:gd name="connsiteX673" fmla="*/ 1762982 w 2593942"/>
                <a:gd name="connsiteY673" fmla="*/ 431292 h 538123"/>
                <a:gd name="connsiteX674" fmla="*/ 1765934 w 2593942"/>
                <a:gd name="connsiteY674" fmla="*/ 435007 h 538123"/>
                <a:gd name="connsiteX675" fmla="*/ 1772983 w 2593942"/>
                <a:gd name="connsiteY675" fmla="*/ 433578 h 538123"/>
                <a:gd name="connsiteX676" fmla="*/ 1776031 w 2593942"/>
                <a:gd name="connsiteY676" fmla="*/ 433959 h 538123"/>
                <a:gd name="connsiteX677" fmla="*/ 1775745 w 2593942"/>
                <a:gd name="connsiteY677" fmla="*/ 430530 h 538123"/>
                <a:gd name="connsiteX678" fmla="*/ 1768887 w 2593942"/>
                <a:gd name="connsiteY678" fmla="*/ 426720 h 538123"/>
                <a:gd name="connsiteX679" fmla="*/ 1702498 w 2593942"/>
                <a:gd name="connsiteY679" fmla="*/ 421767 h 538123"/>
                <a:gd name="connsiteX680" fmla="*/ 1699545 w 2593942"/>
                <a:gd name="connsiteY680" fmla="*/ 422910 h 538123"/>
                <a:gd name="connsiteX681" fmla="*/ 1696592 w 2593942"/>
                <a:gd name="connsiteY681" fmla="*/ 426911 h 538123"/>
                <a:gd name="connsiteX682" fmla="*/ 1690306 w 2593942"/>
                <a:gd name="connsiteY682" fmla="*/ 428434 h 538123"/>
                <a:gd name="connsiteX683" fmla="*/ 1694687 w 2593942"/>
                <a:gd name="connsiteY683" fmla="*/ 433864 h 538123"/>
                <a:gd name="connsiteX684" fmla="*/ 1705165 w 2593942"/>
                <a:gd name="connsiteY684" fmla="*/ 427672 h 538123"/>
                <a:gd name="connsiteX685" fmla="*/ 1704593 w 2593942"/>
                <a:gd name="connsiteY685" fmla="*/ 424815 h 538123"/>
                <a:gd name="connsiteX686" fmla="*/ 1702498 w 2593942"/>
                <a:gd name="connsiteY686" fmla="*/ 421767 h 538123"/>
                <a:gd name="connsiteX687" fmla="*/ 860297 w 2593942"/>
                <a:gd name="connsiteY687" fmla="*/ 421386 h 538123"/>
                <a:gd name="connsiteX688" fmla="*/ 855439 w 2593942"/>
                <a:gd name="connsiteY688" fmla="*/ 421767 h 538123"/>
                <a:gd name="connsiteX689" fmla="*/ 851725 w 2593942"/>
                <a:gd name="connsiteY689" fmla="*/ 429292 h 538123"/>
                <a:gd name="connsiteX690" fmla="*/ 852391 w 2593942"/>
                <a:gd name="connsiteY690" fmla="*/ 429578 h 538123"/>
                <a:gd name="connsiteX691" fmla="*/ 856678 w 2593942"/>
                <a:gd name="connsiteY691" fmla="*/ 427863 h 538123"/>
                <a:gd name="connsiteX692" fmla="*/ 860012 w 2593942"/>
                <a:gd name="connsiteY692" fmla="*/ 425958 h 538123"/>
                <a:gd name="connsiteX693" fmla="*/ 862202 w 2593942"/>
                <a:gd name="connsiteY693" fmla="*/ 425482 h 538123"/>
                <a:gd name="connsiteX694" fmla="*/ 860297 w 2593942"/>
                <a:gd name="connsiteY694" fmla="*/ 421386 h 538123"/>
                <a:gd name="connsiteX695" fmla="*/ 1566290 w 2593942"/>
                <a:gd name="connsiteY695" fmla="*/ 419290 h 538123"/>
                <a:gd name="connsiteX696" fmla="*/ 1563242 w 2593942"/>
                <a:gd name="connsiteY696" fmla="*/ 427101 h 538123"/>
                <a:gd name="connsiteX697" fmla="*/ 1563623 w 2593942"/>
                <a:gd name="connsiteY697" fmla="*/ 434816 h 538123"/>
                <a:gd name="connsiteX698" fmla="*/ 1557337 w 2593942"/>
                <a:gd name="connsiteY698" fmla="*/ 441007 h 538123"/>
                <a:gd name="connsiteX699" fmla="*/ 1561623 w 2593942"/>
                <a:gd name="connsiteY699" fmla="*/ 443770 h 538123"/>
                <a:gd name="connsiteX700" fmla="*/ 1569338 w 2593942"/>
                <a:gd name="connsiteY700" fmla="*/ 443389 h 538123"/>
                <a:gd name="connsiteX701" fmla="*/ 1578768 w 2593942"/>
                <a:gd name="connsiteY701" fmla="*/ 440722 h 538123"/>
                <a:gd name="connsiteX702" fmla="*/ 1583150 w 2593942"/>
                <a:gd name="connsiteY702" fmla="*/ 442246 h 538123"/>
                <a:gd name="connsiteX703" fmla="*/ 1585912 w 2593942"/>
                <a:gd name="connsiteY703" fmla="*/ 443674 h 538123"/>
                <a:gd name="connsiteX704" fmla="*/ 1585912 w 2593942"/>
                <a:gd name="connsiteY704" fmla="*/ 443389 h 538123"/>
                <a:gd name="connsiteX705" fmla="*/ 1588960 w 2593942"/>
                <a:gd name="connsiteY705" fmla="*/ 437197 h 538123"/>
                <a:gd name="connsiteX706" fmla="*/ 1590198 w 2593942"/>
                <a:gd name="connsiteY706" fmla="*/ 436816 h 538123"/>
                <a:gd name="connsiteX707" fmla="*/ 1597247 w 2593942"/>
                <a:gd name="connsiteY707" fmla="*/ 437579 h 538123"/>
                <a:gd name="connsiteX708" fmla="*/ 1598390 w 2593942"/>
                <a:gd name="connsiteY708" fmla="*/ 433292 h 538123"/>
                <a:gd name="connsiteX709" fmla="*/ 1588388 w 2593942"/>
                <a:gd name="connsiteY709" fmla="*/ 432625 h 538123"/>
                <a:gd name="connsiteX710" fmla="*/ 1577815 w 2593942"/>
                <a:gd name="connsiteY710" fmla="*/ 431768 h 538123"/>
                <a:gd name="connsiteX711" fmla="*/ 1568386 w 2593942"/>
                <a:gd name="connsiteY711" fmla="*/ 428815 h 538123"/>
                <a:gd name="connsiteX712" fmla="*/ 1568195 w 2593942"/>
                <a:gd name="connsiteY712" fmla="*/ 426053 h 538123"/>
                <a:gd name="connsiteX713" fmla="*/ 1568005 w 2593942"/>
                <a:gd name="connsiteY713" fmla="*/ 423386 h 538123"/>
                <a:gd name="connsiteX714" fmla="*/ 1566290 w 2593942"/>
                <a:gd name="connsiteY714" fmla="*/ 419290 h 538123"/>
                <a:gd name="connsiteX715" fmla="*/ 629887 w 2593942"/>
                <a:gd name="connsiteY715" fmla="*/ 417100 h 538123"/>
                <a:gd name="connsiteX716" fmla="*/ 632174 w 2593942"/>
                <a:gd name="connsiteY716" fmla="*/ 424720 h 538123"/>
                <a:gd name="connsiteX717" fmla="*/ 629126 w 2593942"/>
                <a:gd name="connsiteY717" fmla="*/ 425767 h 538123"/>
                <a:gd name="connsiteX718" fmla="*/ 627506 w 2593942"/>
                <a:gd name="connsiteY718" fmla="*/ 426244 h 538123"/>
                <a:gd name="connsiteX719" fmla="*/ 628078 w 2593942"/>
                <a:gd name="connsiteY719" fmla="*/ 429768 h 538123"/>
                <a:gd name="connsiteX720" fmla="*/ 632745 w 2593942"/>
                <a:gd name="connsiteY720" fmla="*/ 431959 h 538123"/>
                <a:gd name="connsiteX721" fmla="*/ 640175 w 2593942"/>
                <a:gd name="connsiteY721" fmla="*/ 427196 h 538123"/>
                <a:gd name="connsiteX722" fmla="*/ 642080 w 2593942"/>
                <a:gd name="connsiteY722" fmla="*/ 421005 h 538123"/>
                <a:gd name="connsiteX723" fmla="*/ 629887 w 2593942"/>
                <a:gd name="connsiteY723" fmla="*/ 417100 h 538123"/>
                <a:gd name="connsiteX724" fmla="*/ 678179 w 2593942"/>
                <a:gd name="connsiteY724" fmla="*/ 417005 h 538123"/>
                <a:gd name="connsiteX725" fmla="*/ 678656 w 2593942"/>
                <a:gd name="connsiteY725" fmla="*/ 421386 h 538123"/>
                <a:gd name="connsiteX726" fmla="*/ 678275 w 2593942"/>
                <a:gd name="connsiteY726" fmla="*/ 422148 h 538123"/>
                <a:gd name="connsiteX727" fmla="*/ 676846 w 2593942"/>
                <a:gd name="connsiteY727" fmla="*/ 425101 h 538123"/>
                <a:gd name="connsiteX728" fmla="*/ 671226 w 2593942"/>
                <a:gd name="connsiteY728" fmla="*/ 422053 h 538123"/>
                <a:gd name="connsiteX729" fmla="*/ 671797 w 2593942"/>
                <a:gd name="connsiteY729" fmla="*/ 425672 h 538123"/>
                <a:gd name="connsiteX730" fmla="*/ 673798 w 2593942"/>
                <a:gd name="connsiteY730" fmla="*/ 427006 h 538123"/>
                <a:gd name="connsiteX731" fmla="*/ 674655 w 2593942"/>
                <a:gd name="connsiteY731" fmla="*/ 427577 h 538123"/>
                <a:gd name="connsiteX732" fmla="*/ 690006 w 2593942"/>
                <a:gd name="connsiteY732" fmla="*/ 423151 h 538123"/>
                <a:gd name="connsiteX733" fmla="*/ 690562 w 2593942"/>
                <a:gd name="connsiteY733" fmla="*/ 423481 h 538123"/>
                <a:gd name="connsiteX734" fmla="*/ 693591 w 2593942"/>
                <a:gd name="connsiteY734" fmla="*/ 426063 h 538123"/>
                <a:gd name="connsiteX735" fmla="*/ 689419 w 2593942"/>
                <a:gd name="connsiteY735" fmla="*/ 431197 h 538123"/>
                <a:gd name="connsiteX736" fmla="*/ 692562 w 2593942"/>
                <a:gd name="connsiteY736" fmla="*/ 435007 h 538123"/>
                <a:gd name="connsiteX737" fmla="*/ 698944 w 2593942"/>
                <a:gd name="connsiteY737" fmla="*/ 430625 h 538123"/>
                <a:gd name="connsiteX738" fmla="*/ 693591 w 2593942"/>
                <a:gd name="connsiteY738" fmla="*/ 426063 h 538123"/>
                <a:gd name="connsiteX739" fmla="*/ 695610 w 2593942"/>
                <a:gd name="connsiteY739" fmla="*/ 423577 h 538123"/>
                <a:gd name="connsiteX740" fmla="*/ 690181 w 2593942"/>
                <a:gd name="connsiteY740" fmla="*/ 423100 h 538123"/>
                <a:gd name="connsiteX741" fmla="*/ 690006 w 2593942"/>
                <a:gd name="connsiteY741" fmla="*/ 423151 h 538123"/>
                <a:gd name="connsiteX742" fmla="*/ 683037 w 2593942"/>
                <a:gd name="connsiteY742" fmla="*/ 419005 h 538123"/>
                <a:gd name="connsiteX743" fmla="*/ 680941 w 2593942"/>
                <a:gd name="connsiteY743" fmla="*/ 418147 h 538123"/>
                <a:gd name="connsiteX744" fmla="*/ 1748885 w 2593942"/>
                <a:gd name="connsiteY744" fmla="*/ 416814 h 538123"/>
                <a:gd name="connsiteX745" fmla="*/ 1738693 w 2593942"/>
                <a:gd name="connsiteY745" fmla="*/ 419481 h 538123"/>
                <a:gd name="connsiteX746" fmla="*/ 1736788 w 2593942"/>
                <a:gd name="connsiteY746" fmla="*/ 421481 h 538123"/>
                <a:gd name="connsiteX747" fmla="*/ 1735359 w 2593942"/>
                <a:gd name="connsiteY747" fmla="*/ 422910 h 538123"/>
                <a:gd name="connsiteX748" fmla="*/ 1734026 w 2593942"/>
                <a:gd name="connsiteY748" fmla="*/ 425958 h 538123"/>
                <a:gd name="connsiteX749" fmla="*/ 1735264 w 2593942"/>
                <a:gd name="connsiteY749" fmla="*/ 426720 h 538123"/>
                <a:gd name="connsiteX750" fmla="*/ 1740788 w 2593942"/>
                <a:gd name="connsiteY750" fmla="*/ 425005 h 538123"/>
                <a:gd name="connsiteX751" fmla="*/ 1742503 w 2593942"/>
                <a:gd name="connsiteY751" fmla="*/ 423863 h 538123"/>
                <a:gd name="connsiteX752" fmla="*/ 1749456 w 2593942"/>
                <a:gd name="connsiteY752" fmla="*/ 424434 h 538123"/>
                <a:gd name="connsiteX753" fmla="*/ 1748885 w 2593942"/>
                <a:gd name="connsiteY753" fmla="*/ 416814 h 538123"/>
                <a:gd name="connsiteX754" fmla="*/ 1649063 w 2593942"/>
                <a:gd name="connsiteY754" fmla="*/ 415576 h 538123"/>
                <a:gd name="connsiteX755" fmla="*/ 1647824 w 2593942"/>
                <a:gd name="connsiteY755" fmla="*/ 417862 h 538123"/>
                <a:gd name="connsiteX756" fmla="*/ 1647348 w 2593942"/>
                <a:gd name="connsiteY756" fmla="*/ 418243 h 538123"/>
                <a:gd name="connsiteX757" fmla="*/ 1646110 w 2593942"/>
                <a:gd name="connsiteY757" fmla="*/ 419290 h 538123"/>
                <a:gd name="connsiteX758" fmla="*/ 1645348 w 2593942"/>
                <a:gd name="connsiteY758" fmla="*/ 423863 h 538123"/>
                <a:gd name="connsiteX759" fmla="*/ 1648967 w 2593942"/>
                <a:gd name="connsiteY759" fmla="*/ 432245 h 538123"/>
                <a:gd name="connsiteX760" fmla="*/ 1652206 w 2593942"/>
                <a:gd name="connsiteY760" fmla="*/ 439007 h 538123"/>
                <a:gd name="connsiteX761" fmla="*/ 1654682 w 2593942"/>
                <a:gd name="connsiteY761" fmla="*/ 436055 h 538123"/>
                <a:gd name="connsiteX762" fmla="*/ 1656206 w 2593942"/>
                <a:gd name="connsiteY762" fmla="*/ 434149 h 538123"/>
                <a:gd name="connsiteX763" fmla="*/ 1660683 w 2593942"/>
                <a:gd name="connsiteY763" fmla="*/ 431673 h 538123"/>
                <a:gd name="connsiteX764" fmla="*/ 1666684 w 2593942"/>
                <a:gd name="connsiteY764" fmla="*/ 433768 h 538123"/>
                <a:gd name="connsiteX765" fmla="*/ 1670875 w 2593942"/>
                <a:gd name="connsiteY765" fmla="*/ 434721 h 538123"/>
                <a:gd name="connsiteX766" fmla="*/ 1676494 w 2593942"/>
                <a:gd name="connsiteY766" fmla="*/ 433959 h 538123"/>
                <a:gd name="connsiteX767" fmla="*/ 1676876 w 2593942"/>
                <a:gd name="connsiteY767" fmla="*/ 430149 h 538123"/>
                <a:gd name="connsiteX768" fmla="*/ 1676780 w 2593942"/>
                <a:gd name="connsiteY768" fmla="*/ 429387 h 538123"/>
                <a:gd name="connsiteX769" fmla="*/ 1669922 w 2593942"/>
                <a:gd name="connsiteY769" fmla="*/ 426053 h 538123"/>
                <a:gd name="connsiteX770" fmla="*/ 1659921 w 2593942"/>
                <a:gd name="connsiteY770" fmla="*/ 426720 h 538123"/>
                <a:gd name="connsiteX771" fmla="*/ 1657159 w 2593942"/>
                <a:gd name="connsiteY771" fmla="*/ 425863 h 538123"/>
                <a:gd name="connsiteX772" fmla="*/ 1654015 w 2593942"/>
                <a:gd name="connsiteY772" fmla="*/ 418719 h 538123"/>
                <a:gd name="connsiteX773" fmla="*/ 1649920 w 2593942"/>
                <a:gd name="connsiteY773" fmla="*/ 416147 h 538123"/>
                <a:gd name="connsiteX774" fmla="*/ 2170938 w 2593942"/>
                <a:gd name="connsiteY774" fmla="*/ 413956 h 538123"/>
                <a:gd name="connsiteX775" fmla="*/ 2182272 w 2593942"/>
                <a:gd name="connsiteY775" fmla="*/ 416147 h 538123"/>
                <a:gd name="connsiteX776" fmla="*/ 2181225 w 2593942"/>
                <a:gd name="connsiteY776" fmla="*/ 416338 h 538123"/>
                <a:gd name="connsiteX777" fmla="*/ 2177605 w 2593942"/>
                <a:gd name="connsiteY777" fmla="*/ 415480 h 538123"/>
                <a:gd name="connsiteX778" fmla="*/ 2175224 w 2593942"/>
                <a:gd name="connsiteY778" fmla="*/ 415671 h 538123"/>
                <a:gd name="connsiteX779" fmla="*/ 2164175 w 2593942"/>
                <a:gd name="connsiteY779" fmla="*/ 419767 h 538123"/>
                <a:gd name="connsiteX780" fmla="*/ 2160079 w 2593942"/>
                <a:gd name="connsiteY780" fmla="*/ 418719 h 538123"/>
                <a:gd name="connsiteX781" fmla="*/ 2170938 w 2593942"/>
                <a:gd name="connsiteY781" fmla="*/ 413956 h 538123"/>
                <a:gd name="connsiteX782" fmla="*/ 1772030 w 2593942"/>
                <a:gd name="connsiteY782" fmla="*/ 412718 h 538123"/>
                <a:gd name="connsiteX783" fmla="*/ 1771554 w 2593942"/>
                <a:gd name="connsiteY783" fmla="*/ 413766 h 538123"/>
                <a:gd name="connsiteX784" fmla="*/ 1770982 w 2593942"/>
                <a:gd name="connsiteY784" fmla="*/ 415195 h 538123"/>
                <a:gd name="connsiteX785" fmla="*/ 1765839 w 2593942"/>
                <a:gd name="connsiteY785" fmla="*/ 418719 h 538123"/>
                <a:gd name="connsiteX786" fmla="*/ 1768315 w 2593942"/>
                <a:gd name="connsiteY786" fmla="*/ 422148 h 538123"/>
                <a:gd name="connsiteX787" fmla="*/ 1770602 w 2593942"/>
                <a:gd name="connsiteY787" fmla="*/ 421862 h 538123"/>
                <a:gd name="connsiteX788" fmla="*/ 1776507 w 2593942"/>
                <a:gd name="connsiteY788" fmla="*/ 422624 h 538123"/>
                <a:gd name="connsiteX789" fmla="*/ 1779174 w 2593942"/>
                <a:gd name="connsiteY789" fmla="*/ 422815 h 538123"/>
                <a:gd name="connsiteX790" fmla="*/ 1783936 w 2593942"/>
                <a:gd name="connsiteY790" fmla="*/ 419481 h 538123"/>
                <a:gd name="connsiteX791" fmla="*/ 1780222 w 2593942"/>
                <a:gd name="connsiteY791" fmla="*/ 414242 h 538123"/>
                <a:gd name="connsiteX792" fmla="*/ 1777079 w 2593942"/>
                <a:gd name="connsiteY792" fmla="*/ 414052 h 538123"/>
                <a:gd name="connsiteX793" fmla="*/ 1772030 w 2593942"/>
                <a:gd name="connsiteY793" fmla="*/ 412718 h 538123"/>
                <a:gd name="connsiteX794" fmla="*/ 1671446 w 2593942"/>
                <a:gd name="connsiteY794" fmla="*/ 411766 h 538123"/>
                <a:gd name="connsiteX795" fmla="*/ 1671351 w 2593942"/>
                <a:gd name="connsiteY795" fmla="*/ 412051 h 538123"/>
                <a:gd name="connsiteX796" fmla="*/ 1671065 w 2593942"/>
                <a:gd name="connsiteY796" fmla="*/ 413956 h 538123"/>
                <a:gd name="connsiteX797" fmla="*/ 1675732 w 2593942"/>
                <a:gd name="connsiteY797" fmla="*/ 414528 h 538123"/>
                <a:gd name="connsiteX798" fmla="*/ 1684972 w 2593942"/>
                <a:gd name="connsiteY798" fmla="*/ 419195 h 538123"/>
                <a:gd name="connsiteX799" fmla="*/ 1691163 w 2593942"/>
                <a:gd name="connsiteY799" fmla="*/ 420243 h 538123"/>
                <a:gd name="connsiteX800" fmla="*/ 1691639 w 2593942"/>
                <a:gd name="connsiteY800" fmla="*/ 419100 h 538123"/>
                <a:gd name="connsiteX801" fmla="*/ 1685448 w 2593942"/>
                <a:gd name="connsiteY801" fmla="*/ 415957 h 538123"/>
                <a:gd name="connsiteX802" fmla="*/ 1671446 w 2593942"/>
                <a:gd name="connsiteY802" fmla="*/ 411766 h 538123"/>
                <a:gd name="connsiteX803" fmla="*/ 1803748 w 2593942"/>
                <a:gd name="connsiteY803" fmla="*/ 411480 h 538123"/>
                <a:gd name="connsiteX804" fmla="*/ 1797225 w 2593942"/>
                <a:gd name="connsiteY804" fmla="*/ 417352 h 538123"/>
                <a:gd name="connsiteX805" fmla="*/ 1795776 w 2593942"/>
                <a:gd name="connsiteY805" fmla="*/ 417293 h 538123"/>
                <a:gd name="connsiteX806" fmla="*/ 1793938 w 2593942"/>
                <a:gd name="connsiteY806" fmla="*/ 411861 h 538123"/>
                <a:gd name="connsiteX807" fmla="*/ 1789652 w 2593942"/>
                <a:gd name="connsiteY807" fmla="*/ 413099 h 538123"/>
                <a:gd name="connsiteX808" fmla="*/ 1789080 w 2593942"/>
                <a:gd name="connsiteY808" fmla="*/ 414909 h 538123"/>
                <a:gd name="connsiteX809" fmla="*/ 1790985 w 2593942"/>
                <a:gd name="connsiteY809" fmla="*/ 417100 h 538123"/>
                <a:gd name="connsiteX810" fmla="*/ 1795776 w 2593942"/>
                <a:gd name="connsiteY810" fmla="*/ 417293 h 538123"/>
                <a:gd name="connsiteX811" fmla="*/ 1796129 w 2593942"/>
                <a:gd name="connsiteY811" fmla="*/ 418338 h 538123"/>
                <a:gd name="connsiteX812" fmla="*/ 1797225 w 2593942"/>
                <a:gd name="connsiteY812" fmla="*/ 417352 h 538123"/>
                <a:gd name="connsiteX813" fmla="*/ 1802796 w 2593942"/>
                <a:gd name="connsiteY813" fmla="*/ 417576 h 538123"/>
                <a:gd name="connsiteX814" fmla="*/ 1804987 w 2593942"/>
                <a:gd name="connsiteY814" fmla="*/ 415957 h 538123"/>
                <a:gd name="connsiteX815" fmla="*/ 1805939 w 2593942"/>
                <a:gd name="connsiteY815" fmla="*/ 415290 h 538123"/>
                <a:gd name="connsiteX816" fmla="*/ 1803748 w 2593942"/>
                <a:gd name="connsiteY816" fmla="*/ 411480 h 538123"/>
                <a:gd name="connsiteX817" fmla="*/ 1453038 w 2593942"/>
                <a:gd name="connsiteY817" fmla="*/ 411385 h 538123"/>
                <a:gd name="connsiteX818" fmla="*/ 1444847 w 2593942"/>
                <a:gd name="connsiteY818" fmla="*/ 417576 h 538123"/>
                <a:gd name="connsiteX819" fmla="*/ 1444656 w 2593942"/>
                <a:gd name="connsiteY819" fmla="*/ 418719 h 538123"/>
                <a:gd name="connsiteX820" fmla="*/ 1444656 w 2593942"/>
                <a:gd name="connsiteY820" fmla="*/ 418909 h 538123"/>
                <a:gd name="connsiteX821" fmla="*/ 1455038 w 2593942"/>
                <a:gd name="connsiteY821" fmla="*/ 417766 h 538123"/>
                <a:gd name="connsiteX822" fmla="*/ 1456086 w 2593942"/>
                <a:gd name="connsiteY822" fmla="*/ 415099 h 538123"/>
                <a:gd name="connsiteX823" fmla="*/ 1454562 w 2593942"/>
                <a:gd name="connsiteY823" fmla="*/ 413195 h 538123"/>
                <a:gd name="connsiteX824" fmla="*/ 878204 w 2593942"/>
                <a:gd name="connsiteY824" fmla="*/ 411099 h 538123"/>
                <a:gd name="connsiteX825" fmla="*/ 867060 w 2593942"/>
                <a:gd name="connsiteY825" fmla="*/ 412432 h 538123"/>
                <a:gd name="connsiteX826" fmla="*/ 866965 w 2593942"/>
                <a:gd name="connsiteY826" fmla="*/ 413099 h 538123"/>
                <a:gd name="connsiteX827" fmla="*/ 868584 w 2593942"/>
                <a:gd name="connsiteY827" fmla="*/ 415290 h 538123"/>
                <a:gd name="connsiteX828" fmla="*/ 874394 w 2593942"/>
                <a:gd name="connsiteY828" fmla="*/ 416242 h 538123"/>
                <a:gd name="connsiteX829" fmla="*/ 878395 w 2593942"/>
                <a:gd name="connsiteY829" fmla="*/ 416719 h 538123"/>
                <a:gd name="connsiteX830" fmla="*/ 878204 w 2593942"/>
                <a:gd name="connsiteY830" fmla="*/ 411099 h 538123"/>
                <a:gd name="connsiteX831" fmla="*/ 788955 w 2593942"/>
                <a:gd name="connsiteY831" fmla="*/ 409480 h 538123"/>
                <a:gd name="connsiteX832" fmla="*/ 786383 w 2593942"/>
                <a:gd name="connsiteY832" fmla="*/ 420053 h 538123"/>
                <a:gd name="connsiteX833" fmla="*/ 795432 w 2593942"/>
                <a:gd name="connsiteY833" fmla="*/ 421005 h 538123"/>
                <a:gd name="connsiteX834" fmla="*/ 797718 w 2593942"/>
                <a:gd name="connsiteY834" fmla="*/ 420053 h 538123"/>
                <a:gd name="connsiteX835" fmla="*/ 796956 w 2593942"/>
                <a:gd name="connsiteY835" fmla="*/ 417290 h 538123"/>
                <a:gd name="connsiteX836" fmla="*/ 794765 w 2593942"/>
                <a:gd name="connsiteY836" fmla="*/ 415480 h 538123"/>
                <a:gd name="connsiteX837" fmla="*/ 793432 w 2593942"/>
                <a:gd name="connsiteY837" fmla="*/ 412623 h 538123"/>
                <a:gd name="connsiteX838" fmla="*/ 788955 w 2593942"/>
                <a:gd name="connsiteY838" fmla="*/ 409480 h 538123"/>
                <a:gd name="connsiteX839" fmla="*/ 2123217 w 2593942"/>
                <a:gd name="connsiteY839" fmla="*/ 407384 h 538123"/>
                <a:gd name="connsiteX840" fmla="*/ 2122455 w 2593942"/>
                <a:gd name="connsiteY840" fmla="*/ 407861 h 538123"/>
                <a:gd name="connsiteX841" fmla="*/ 2124074 w 2593942"/>
                <a:gd name="connsiteY841" fmla="*/ 412528 h 538123"/>
                <a:gd name="connsiteX842" fmla="*/ 2122360 w 2593942"/>
                <a:gd name="connsiteY842" fmla="*/ 414623 h 538123"/>
                <a:gd name="connsiteX843" fmla="*/ 2125979 w 2593942"/>
                <a:gd name="connsiteY843" fmla="*/ 417671 h 538123"/>
                <a:gd name="connsiteX844" fmla="*/ 2126741 w 2593942"/>
                <a:gd name="connsiteY844" fmla="*/ 417481 h 538123"/>
                <a:gd name="connsiteX845" fmla="*/ 2124551 w 2593942"/>
                <a:gd name="connsiteY845" fmla="*/ 418243 h 538123"/>
                <a:gd name="connsiteX846" fmla="*/ 2113883 w 2593942"/>
                <a:gd name="connsiteY846" fmla="*/ 415957 h 538123"/>
                <a:gd name="connsiteX847" fmla="*/ 2102929 w 2593942"/>
                <a:gd name="connsiteY847" fmla="*/ 409765 h 538123"/>
                <a:gd name="connsiteX848" fmla="*/ 2099214 w 2593942"/>
                <a:gd name="connsiteY848" fmla="*/ 411671 h 538123"/>
                <a:gd name="connsiteX849" fmla="*/ 2102834 w 2593942"/>
                <a:gd name="connsiteY849" fmla="*/ 416338 h 538123"/>
                <a:gd name="connsiteX850" fmla="*/ 2117312 w 2593942"/>
                <a:gd name="connsiteY850" fmla="*/ 419100 h 538123"/>
                <a:gd name="connsiteX851" fmla="*/ 2117597 w 2593942"/>
                <a:gd name="connsiteY851" fmla="*/ 423196 h 538123"/>
                <a:gd name="connsiteX852" fmla="*/ 2120836 w 2593942"/>
                <a:gd name="connsiteY852" fmla="*/ 423672 h 538123"/>
                <a:gd name="connsiteX853" fmla="*/ 2122265 w 2593942"/>
                <a:gd name="connsiteY853" fmla="*/ 423005 h 538123"/>
                <a:gd name="connsiteX854" fmla="*/ 2129218 w 2593942"/>
                <a:gd name="connsiteY854" fmla="*/ 419290 h 538123"/>
                <a:gd name="connsiteX855" fmla="*/ 2128742 w 2593942"/>
                <a:gd name="connsiteY855" fmla="*/ 415862 h 538123"/>
                <a:gd name="connsiteX856" fmla="*/ 2127599 w 2593942"/>
                <a:gd name="connsiteY856" fmla="*/ 408718 h 538123"/>
                <a:gd name="connsiteX857" fmla="*/ 2126456 w 2593942"/>
                <a:gd name="connsiteY857" fmla="*/ 407575 h 538123"/>
                <a:gd name="connsiteX858" fmla="*/ 2123217 w 2593942"/>
                <a:gd name="connsiteY858" fmla="*/ 407384 h 538123"/>
                <a:gd name="connsiteX859" fmla="*/ 816101 w 2593942"/>
                <a:gd name="connsiteY859" fmla="*/ 406432 h 538123"/>
                <a:gd name="connsiteX860" fmla="*/ 814577 w 2593942"/>
                <a:gd name="connsiteY860" fmla="*/ 414814 h 538123"/>
                <a:gd name="connsiteX861" fmla="*/ 824960 w 2593942"/>
                <a:gd name="connsiteY861" fmla="*/ 419767 h 538123"/>
                <a:gd name="connsiteX862" fmla="*/ 821531 w 2593942"/>
                <a:gd name="connsiteY862" fmla="*/ 413575 h 538123"/>
                <a:gd name="connsiteX863" fmla="*/ 820768 w 2593942"/>
                <a:gd name="connsiteY863" fmla="*/ 410718 h 538123"/>
                <a:gd name="connsiteX864" fmla="*/ 819721 w 2593942"/>
                <a:gd name="connsiteY864" fmla="*/ 406622 h 538123"/>
                <a:gd name="connsiteX865" fmla="*/ 816101 w 2593942"/>
                <a:gd name="connsiteY865" fmla="*/ 406432 h 538123"/>
                <a:gd name="connsiteX866" fmla="*/ 254602 w 2593942"/>
                <a:gd name="connsiteY866" fmla="*/ 402717 h 538123"/>
                <a:gd name="connsiteX867" fmla="*/ 263651 w 2593942"/>
                <a:gd name="connsiteY867" fmla="*/ 407003 h 538123"/>
                <a:gd name="connsiteX868" fmla="*/ 259270 w 2593942"/>
                <a:gd name="connsiteY868" fmla="*/ 408147 h 538123"/>
                <a:gd name="connsiteX869" fmla="*/ 254602 w 2593942"/>
                <a:gd name="connsiteY869" fmla="*/ 402717 h 538123"/>
                <a:gd name="connsiteX870" fmla="*/ 1519427 w 2593942"/>
                <a:gd name="connsiteY870" fmla="*/ 401574 h 538123"/>
                <a:gd name="connsiteX871" fmla="*/ 1509140 w 2593942"/>
                <a:gd name="connsiteY871" fmla="*/ 409575 h 538123"/>
                <a:gd name="connsiteX872" fmla="*/ 1510093 w 2593942"/>
                <a:gd name="connsiteY872" fmla="*/ 408622 h 538123"/>
                <a:gd name="connsiteX873" fmla="*/ 1515236 w 2593942"/>
                <a:gd name="connsiteY873" fmla="*/ 403955 h 538123"/>
                <a:gd name="connsiteX874" fmla="*/ 1519427 w 2593942"/>
                <a:gd name="connsiteY874" fmla="*/ 401574 h 538123"/>
                <a:gd name="connsiteX875" fmla="*/ 1895874 w 2593942"/>
                <a:gd name="connsiteY875" fmla="*/ 401512 h 538123"/>
                <a:gd name="connsiteX876" fmla="*/ 1872972 w 2593942"/>
                <a:gd name="connsiteY876" fmla="*/ 406065 h 538123"/>
                <a:gd name="connsiteX877" fmla="*/ 1872138 w 2593942"/>
                <a:gd name="connsiteY877" fmla="*/ 404717 h 538123"/>
                <a:gd name="connsiteX878" fmla="*/ 1874043 w 2593942"/>
                <a:gd name="connsiteY878" fmla="*/ 402717 h 538123"/>
                <a:gd name="connsiteX879" fmla="*/ 1876329 w 2593942"/>
                <a:gd name="connsiteY879" fmla="*/ 403098 h 538123"/>
                <a:gd name="connsiteX880" fmla="*/ 1884235 w 2593942"/>
                <a:gd name="connsiteY880" fmla="*/ 403193 h 538123"/>
                <a:gd name="connsiteX881" fmla="*/ 1886044 w 2593942"/>
                <a:gd name="connsiteY881" fmla="*/ 402622 h 538123"/>
                <a:gd name="connsiteX882" fmla="*/ 1887188 w 2593942"/>
                <a:gd name="connsiteY882" fmla="*/ 402241 h 538123"/>
                <a:gd name="connsiteX883" fmla="*/ 1887571 w 2593942"/>
                <a:gd name="connsiteY883" fmla="*/ 402168 h 538123"/>
                <a:gd name="connsiteX884" fmla="*/ 1915572 w 2593942"/>
                <a:gd name="connsiteY884" fmla="*/ 399955 h 538123"/>
                <a:gd name="connsiteX885" fmla="*/ 1913191 w 2593942"/>
                <a:gd name="connsiteY885" fmla="*/ 400240 h 538123"/>
                <a:gd name="connsiteX886" fmla="*/ 1906428 w 2593942"/>
                <a:gd name="connsiteY886" fmla="*/ 403003 h 538123"/>
                <a:gd name="connsiteX887" fmla="*/ 1905915 w 2593942"/>
                <a:gd name="connsiteY887" fmla="*/ 400718 h 538123"/>
                <a:gd name="connsiteX888" fmla="*/ 1905656 w 2593942"/>
                <a:gd name="connsiteY888" fmla="*/ 399567 h 538123"/>
                <a:gd name="connsiteX889" fmla="*/ 1905915 w 2593942"/>
                <a:gd name="connsiteY889" fmla="*/ 400718 h 538123"/>
                <a:gd name="connsiteX890" fmla="*/ 1895874 w 2593942"/>
                <a:gd name="connsiteY890" fmla="*/ 401512 h 538123"/>
                <a:gd name="connsiteX891" fmla="*/ 937653 w 2593942"/>
                <a:gd name="connsiteY891" fmla="*/ 398336 h 538123"/>
                <a:gd name="connsiteX892" fmla="*/ 941304 w 2593942"/>
                <a:gd name="connsiteY892" fmla="*/ 398336 h 538123"/>
                <a:gd name="connsiteX893" fmla="*/ 940569 w 2593942"/>
                <a:gd name="connsiteY893" fmla="*/ 399586 h 538123"/>
                <a:gd name="connsiteX894" fmla="*/ 940250 w 2593942"/>
                <a:gd name="connsiteY894" fmla="*/ 400430 h 538123"/>
                <a:gd name="connsiteX895" fmla="*/ 939545 w 2593942"/>
                <a:gd name="connsiteY895" fmla="*/ 399859 h 538123"/>
                <a:gd name="connsiteX896" fmla="*/ 982789 w 2593942"/>
                <a:gd name="connsiteY896" fmla="*/ 397478 h 538123"/>
                <a:gd name="connsiteX897" fmla="*/ 979645 w 2593942"/>
                <a:gd name="connsiteY897" fmla="*/ 398526 h 538123"/>
                <a:gd name="connsiteX898" fmla="*/ 975835 w 2593942"/>
                <a:gd name="connsiteY898" fmla="*/ 403670 h 538123"/>
                <a:gd name="connsiteX899" fmla="*/ 985741 w 2593942"/>
                <a:gd name="connsiteY899" fmla="*/ 407003 h 538123"/>
                <a:gd name="connsiteX900" fmla="*/ 991076 w 2593942"/>
                <a:gd name="connsiteY900" fmla="*/ 407289 h 538123"/>
                <a:gd name="connsiteX901" fmla="*/ 996314 w 2593942"/>
                <a:gd name="connsiteY901" fmla="*/ 409861 h 538123"/>
                <a:gd name="connsiteX902" fmla="*/ 996695 w 2593942"/>
                <a:gd name="connsiteY902" fmla="*/ 409289 h 538123"/>
                <a:gd name="connsiteX903" fmla="*/ 1005268 w 2593942"/>
                <a:gd name="connsiteY903" fmla="*/ 402241 h 538123"/>
                <a:gd name="connsiteX904" fmla="*/ 1005839 w 2593942"/>
                <a:gd name="connsiteY904" fmla="*/ 399574 h 538123"/>
                <a:gd name="connsiteX905" fmla="*/ 1003458 w 2593942"/>
                <a:gd name="connsiteY905" fmla="*/ 397669 h 538123"/>
                <a:gd name="connsiteX906" fmla="*/ 983170 w 2593942"/>
                <a:gd name="connsiteY906" fmla="*/ 403193 h 538123"/>
                <a:gd name="connsiteX907" fmla="*/ 982789 w 2593942"/>
                <a:gd name="connsiteY907" fmla="*/ 397955 h 538123"/>
                <a:gd name="connsiteX908" fmla="*/ 1822418 w 2593942"/>
                <a:gd name="connsiteY908" fmla="*/ 396430 h 538123"/>
                <a:gd name="connsiteX909" fmla="*/ 1822894 w 2593942"/>
                <a:gd name="connsiteY909" fmla="*/ 404146 h 538123"/>
                <a:gd name="connsiteX910" fmla="*/ 1822608 w 2593942"/>
                <a:gd name="connsiteY910" fmla="*/ 408432 h 538123"/>
                <a:gd name="connsiteX911" fmla="*/ 1825561 w 2593942"/>
                <a:gd name="connsiteY911" fmla="*/ 409480 h 538123"/>
                <a:gd name="connsiteX912" fmla="*/ 1827180 w 2593942"/>
                <a:gd name="connsiteY912" fmla="*/ 412909 h 538123"/>
                <a:gd name="connsiteX913" fmla="*/ 1833752 w 2593942"/>
                <a:gd name="connsiteY913" fmla="*/ 410337 h 538123"/>
                <a:gd name="connsiteX914" fmla="*/ 1834800 w 2593942"/>
                <a:gd name="connsiteY914" fmla="*/ 407480 h 538123"/>
                <a:gd name="connsiteX915" fmla="*/ 1830133 w 2593942"/>
                <a:gd name="connsiteY915" fmla="*/ 404813 h 538123"/>
                <a:gd name="connsiteX916" fmla="*/ 1829371 w 2593942"/>
                <a:gd name="connsiteY916" fmla="*/ 399669 h 538123"/>
                <a:gd name="connsiteX917" fmla="*/ 1822418 w 2593942"/>
                <a:gd name="connsiteY917" fmla="*/ 396430 h 538123"/>
                <a:gd name="connsiteX918" fmla="*/ 2165603 w 2593942"/>
                <a:gd name="connsiteY918" fmla="*/ 395097 h 538123"/>
                <a:gd name="connsiteX919" fmla="*/ 2159603 w 2593942"/>
                <a:gd name="connsiteY919" fmla="*/ 404717 h 538123"/>
                <a:gd name="connsiteX920" fmla="*/ 2165127 w 2593942"/>
                <a:gd name="connsiteY920" fmla="*/ 406432 h 538123"/>
                <a:gd name="connsiteX921" fmla="*/ 2169985 w 2593942"/>
                <a:gd name="connsiteY921" fmla="*/ 401003 h 538123"/>
                <a:gd name="connsiteX922" fmla="*/ 2170271 w 2593942"/>
                <a:gd name="connsiteY922" fmla="*/ 401098 h 538123"/>
                <a:gd name="connsiteX923" fmla="*/ 2173414 w 2593942"/>
                <a:gd name="connsiteY923" fmla="*/ 401193 h 538123"/>
                <a:gd name="connsiteX924" fmla="*/ 2171128 w 2593942"/>
                <a:gd name="connsiteY924" fmla="*/ 398526 h 538123"/>
                <a:gd name="connsiteX925" fmla="*/ 935450 w 2593942"/>
                <a:gd name="connsiteY925" fmla="*/ 391478 h 538123"/>
                <a:gd name="connsiteX926" fmla="*/ 934116 w 2593942"/>
                <a:gd name="connsiteY926" fmla="*/ 393287 h 538123"/>
                <a:gd name="connsiteX927" fmla="*/ 935640 w 2593942"/>
                <a:gd name="connsiteY927" fmla="*/ 396716 h 538123"/>
                <a:gd name="connsiteX928" fmla="*/ 937653 w 2593942"/>
                <a:gd name="connsiteY928" fmla="*/ 398336 h 538123"/>
                <a:gd name="connsiteX929" fmla="*/ 932878 w 2593942"/>
                <a:gd name="connsiteY929" fmla="*/ 398336 h 538123"/>
                <a:gd name="connsiteX930" fmla="*/ 932783 w 2593942"/>
                <a:gd name="connsiteY930" fmla="*/ 398621 h 538123"/>
                <a:gd name="connsiteX931" fmla="*/ 924781 w 2593942"/>
                <a:gd name="connsiteY931" fmla="*/ 402907 h 538123"/>
                <a:gd name="connsiteX932" fmla="*/ 920495 w 2593942"/>
                <a:gd name="connsiteY932" fmla="*/ 404336 h 538123"/>
                <a:gd name="connsiteX933" fmla="*/ 916876 w 2593942"/>
                <a:gd name="connsiteY933" fmla="*/ 407670 h 538123"/>
                <a:gd name="connsiteX934" fmla="*/ 905636 w 2593942"/>
                <a:gd name="connsiteY934" fmla="*/ 405955 h 538123"/>
                <a:gd name="connsiteX935" fmla="*/ 904589 w 2593942"/>
                <a:gd name="connsiteY935" fmla="*/ 406717 h 538123"/>
                <a:gd name="connsiteX936" fmla="*/ 903922 w 2593942"/>
                <a:gd name="connsiteY936" fmla="*/ 411004 h 538123"/>
                <a:gd name="connsiteX937" fmla="*/ 904874 w 2593942"/>
                <a:gd name="connsiteY937" fmla="*/ 411766 h 538123"/>
                <a:gd name="connsiteX938" fmla="*/ 910018 w 2593942"/>
                <a:gd name="connsiteY938" fmla="*/ 409575 h 538123"/>
                <a:gd name="connsiteX939" fmla="*/ 910208 w 2593942"/>
                <a:gd name="connsiteY939" fmla="*/ 409765 h 538123"/>
                <a:gd name="connsiteX940" fmla="*/ 918114 w 2593942"/>
                <a:gd name="connsiteY940" fmla="*/ 410432 h 538123"/>
                <a:gd name="connsiteX941" fmla="*/ 920305 w 2593942"/>
                <a:gd name="connsiteY941" fmla="*/ 409670 h 538123"/>
                <a:gd name="connsiteX942" fmla="*/ 930592 w 2593942"/>
                <a:gd name="connsiteY942" fmla="*/ 408718 h 538123"/>
                <a:gd name="connsiteX943" fmla="*/ 938307 w 2593942"/>
                <a:gd name="connsiteY943" fmla="*/ 405574 h 538123"/>
                <a:gd name="connsiteX944" fmla="*/ 940250 w 2593942"/>
                <a:gd name="connsiteY944" fmla="*/ 400430 h 538123"/>
                <a:gd name="connsiteX945" fmla="*/ 952023 w 2593942"/>
                <a:gd name="connsiteY945" fmla="*/ 409956 h 538123"/>
                <a:gd name="connsiteX946" fmla="*/ 952214 w 2593942"/>
                <a:gd name="connsiteY946" fmla="*/ 410528 h 538123"/>
                <a:gd name="connsiteX947" fmla="*/ 956595 w 2593942"/>
                <a:gd name="connsiteY947" fmla="*/ 408051 h 538123"/>
                <a:gd name="connsiteX948" fmla="*/ 955928 w 2593942"/>
                <a:gd name="connsiteY948" fmla="*/ 407194 h 538123"/>
                <a:gd name="connsiteX949" fmla="*/ 950785 w 2593942"/>
                <a:gd name="connsiteY949" fmla="*/ 402717 h 538123"/>
                <a:gd name="connsiteX950" fmla="*/ 950213 w 2593942"/>
                <a:gd name="connsiteY950" fmla="*/ 401955 h 538123"/>
                <a:gd name="connsiteX951" fmla="*/ 947356 w 2593942"/>
                <a:gd name="connsiteY951" fmla="*/ 398812 h 538123"/>
                <a:gd name="connsiteX952" fmla="*/ 945451 w 2593942"/>
                <a:gd name="connsiteY952" fmla="*/ 398336 h 538123"/>
                <a:gd name="connsiteX953" fmla="*/ 945260 w 2593942"/>
                <a:gd name="connsiteY953" fmla="*/ 398336 h 538123"/>
                <a:gd name="connsiteX954" fmla="*/ 941304 w 2593942"/>
                <a:gd name="connsiteY954" fmla="*/ 398336 h 538123"/>
                <a:gd name="connsiteX955" fmla="*/ 943546 w 2593942"/>
                <a:gd name="connsiteY955" fmla="*/ 394525 h 538123"/>
                <a:gd name="connsiteX956" fmla="*/ 935450 w 2593942"/>
                <a:gd name="connsiteY956" fmla="*/ 391478 h 538123"/>
                <a:gd name="connsiteX957" fmla="*/ 2345149 w 2593942"/>
                <a:gd name="connsiteY957" fmla="*/ 389191 h 538123"/>
                <a:gd name="connsiteX958" fmla="*/ 2352579 w 2593942"/>
                <a:gd name="connsiteY958" fmla="*/ 396621 h 538123"/>
                <a:gd name="connsiteX959" fmla="*/ 2342197 w 2593942"/>
                <a:gd name="connsiteY959" fmla="*/ 390906 h 538123"/>
                <a:gd name="connsiteX960" fmla="*/ 2345149 w 2593942"/>
                <a:gd name="connsiteY960" fmla="*/ 389191 h 538123"/>
                <a:gd name="connsiteX961" fmla="*/ 1912905 w 2593942"/>
                <a:gd name="connsiteY961" fmla="*/ 389001 h 538123"/>
                <a:gd name="connsiteX962" fmla="*/ 1909000 w 2593942"/>
                <a:gd name="connsiteY962" fmla="*/ 393859 h 538123"/>
                <a:gd name="connsiteX963" fmla="*/ 1912810 w 2593942"/>
                <a:gd name="connsiteY963" fmla="*/ 397097 h 538123"/>
                <a:gd name="connsiteX964" fmla="*/ 1913762 w 2593942"/>
                <a:gd name="connsiteY964" fmla="*/ 397955 h 538123"/>
                <a:gd name="connsiteX965" fmla="*/ 1905656 w 2593942"/>
                <a:gd name="connsiteY965" fmla="*/ 399567 h 538123"/>
                <a:gd name="connsiteX966" fmla="*/ 1905380 w 2593942"/>
                <a:gd name="connsiteY966" fmla="*/ 398336 h 538123"/>
                <a:gd name="connsiteX967" fmla="*/ 1901094 w 2593942"/>
                <a:gd name="connsiteY967" fmla="*/ 395764 h 538123"/>
                <a:gd name="connsiteX968" fmla="*/ 1897760 w 2593942"/>
                <a:gd name="connsiteY968" fmla="*/ 396716 h 538123"/>
                <a:gd name="connsiteX969" fmla="*/ 1897094 w 2593942"/>
                <a:gd name="connsiteY969" fmla="*/ 400336 h 538123"/>
                <a:gd name="connsiteX970" fmla="*/ 1887571 w 2593942"/>
                <a:gd name="connsiteY970" fmla="*/ 402168 h 538123"/>
                <a:gd name="connsiteX971" fmla="*/ 1880615 w 2593942"/>
                <a:gd name="connsiteY971" fmla="*/ 402717 h 538123"/>
                <a:gd name="connsiteX972" fmla="*/ 1874043 w 2593942"/>
                <a:gd name="connsiteY972" fmla="*/ 402717 h 538123"/>
                <a:gd name="connsiteX973" fmla="*/ 1864010 w 2593942"/>
                <a:gd name="connsiteY973" fmla="*/ 402717 h 538123"/>
                <a:gd name="connsiteX974" fmla="*/ 1859470 w 2593942"/>
                <a:gd name="connsiteY974" fmla="*/ 401669 h 538123"/>
                <a:gd name="connsiteX975" fmla="*/ 1859268 w 2593942"/>
                <a:gd name="connsiteY975" fmla="*/ 402717 h 538123"/>
                <a:gd name="connsiteX976" fmla="*/ 1854980 w 2593942"/>
                <a:gd name="connsiteY976" fmla="*/ 402717 h 538123"/>
                <a:gd name="connsiteX977" fmla="*/ 1853945 w 2593942"/>
                <a:gd name="connsiteY977" fmla="*/ 401574 h 538123"/>
                <a:gd name="connsiteX978" fmla="*/ 1853374 w 2593942"/>
                <a:gd name="connsiteY978" fmla="*/ 399288 h 538123"/>
                <a:gd name="connsiteX979" fmla="*/ 1850040 w 2593942"/>
                <a:gd name="connsiteY979" fmla="*/ 398526 h 538123"/>
                <a:gd name="connsiteX980" fmla="*/ 1849278 w 2593942"/>
                <a:gd name="connsiteY980" fmla="*/ 399859 h 538123"/>
                <a:gd name="connsiteX981" fmla="*/ 1852802 w 2593942"/>
                <a:gd name="connsiteY981" fmla="*/ 402717 h 538123"/>
                <a:gd name="connsiteX982" fmla="*/ 1854980 w 2593942"/>
                <a:gd name="connsiteY982" fmla="*/ 402717 h 538123"/>
                <a:gd name="connsiteX983" fmla="*/ 1858517 w 2593942"/>
                <a:gd name="connsiteY983" fmla="*/ 406622 h 538123"/>
                <a:gd name="connsiteX984" fmla="*/ 1859268 w 2593942"/>
                <a:gd name="connsiteY984" fmla="*/ 402717 h 538123"/>
                <a:gd name="connsiteX985" fmla="*/ 1864010 w 2593942"/>
                <a:gd name="connsiteY985" fmla="*/ 402717 h 538123"/>
                <a:gd name="connsiteX986" fmla="*/ 1866899 w 2593942"/>
                <a:gd name="connsiteY986" fmla="*/ 403384 h 538123"/>
                <a:gd name="connsiteX987" fmla="*/ 1869947 w 2593942"/>
                <a:gd name="connsiteY987" fmla="*/ 406051 h 538123"/>
                <a:gd name="connsiteX988" fmla="*/ 1870520 w 2593942"/>
                <a:gd name="connsiteY988" fmla="*/ 406552 h 538123"/>
                <a:gd name="connsiteX989" fmla="*/ 1865256 w 2593942"/>
                <a:gd name="connsiteY989" fmla="*/ 407599 h 538123"/>
                <a:gd name="connsiteX990" fmla="*/ 1847754 w 2593942"/>
                <a:gd name="connsiteY990" fmla="*/ 411099 h 538123"/>
                <a:gd name="connsiteX991" fmla="*/ 1860232 w 2593942"/>
                <a:gd name="connsiteY991" fmla="*/ 412432 h 538123"/>
                <a:gd name="connsiteX992" fmla="*/ 1862042 w 2593942"/>
                <a:gd name="connsiteY992" fmla="*/ 411766 h 538123"/>
                <a:gd name="connsiteX993" fmla="*/ 1864232 w 2593942"/>
                <a:gd name="connsiteY993" fmla="*/ 411004 h 538123"/>
                <a:gd name="connsiteX994" fmla="*/ 1869566 w 2593942"/>
                <a:gd name="connsiteY994" fmla="*/ 409480 h 538123"/>
                <a:gd name="connsiteX995" fmla="*/ 1871471 w 2593942"/>
                <a:gd name="connsiteY995" fmla="*/ 407384 h 538123"/>
                <a:gd name="connsiteX996" fmla="*/ 1870520 w 2593942"/>
                <a:gd name="connsiteY996" fmla="*/ 406552 h 538123"/>
                <a:gd name="connsiteX997" fmla="*/ 1872972 w 2593942"/>
                <a:gd name="connsiteY997" fmla="*/ 406065 h 538123"/>
                <a:gd name="connsiteX998" fmla="*/ 1873376 w 2593942"/>
                <a:gd name="connsiteY998" fmla="*/ 406717 h 538123"/>
                <a:gd name="connsiteX999" fmla="*/ 1876329 w 2593942"/>
                <a:gd name="connsiteY999" fmla="*/ 407575 h 538123"/>
                <a:gd name="connsiteX1000" fmla="*/ 1885282 w 2593942"/>
                <a:gd name="connsiteY1000" fmla="*/ 409194 h 538123"/>
                <a:gd name="connsiteX1001" fmla="*/ 1889188 w 2593942"/>
                <a:gd name="connsiteY1001" fmla="*/ 405574 h 538123"/>
                <a:gd name="connsiteX1002" fmla="*/ 1889950 w 2593942"/>
                <a:gd name="connsiteY1002" fmla="*/ 405765 h 538123"/>
                <a:gd name="connsiteX1003" fmla="*/ 1893188 w 2593942"/>
                <a:gd name="connsiteY1003" fmla="*/ 406432 h 538123"/>
                <a:gd name="connsiteX1004" fmla="*/ 1899856 w 2593942"/>
                <a:gd name="connsiteY1004" fmla="*/ 406337 h 538123"/>
                <a:gd name="connsiteX1005" fmla="*/ 1903380 w 2593942"/>
                <a:gd name="connsiteY1005" fmla="*/ 405574 h 538123"/>
                <a:gd name="connsiteX1006" fmla="*/ 1905190 w 2593942"/>
                <a:gd name="connsiteY1006" fmla="*/ 405479 h 538123"/>
                <a:gd name="connsiteX1007" fmla="*/ 1916525 w 2593942"/>
                <a:gd name="connsiteY1007" fmla="*/ 403098 h 538123"/>
                <a:gd name="connsiteX1008" fmla="*/ 1919001 w 2593942"/>
                <a:gd name="connsiteY1008" fmla="*/ 400621 h 538123"/>
                <a:gd name="connsiteX1009" fmla="*/ 1927383 w 2593942"/>
                <a:gd name="connsiteY1009" fmla="*/ 403670 h 538123"/>
                <a:gd name="connsiteX1010" fmla="*/ 1932527 w 2593942"/>
                <a:gd name="connsiteY1010" fmla="*/ 399669 h 538123"/>
                <a:gd name="connsiteX1011" fmla="*/ 1939099 w 2593942"/>
                <a:gd name="connsiteY1011" fmla="*/ 398431 h 538123"/>
                <a:gd name="connsiteX1012" fmla="*/ 1941385 w 2593942"/>
                <a:gd name="connsiteY1012" fmla="*/ 397573 h 538123"/>
                <a:gd name="connsiteX1013" fmla="*/ 1941575 w 2593942"/>
                <a:gd name="connsiteY1013" fmla="*/ 395668 h 538123"/>
                <a:gd name="connsiteX1014" fmla="*/ 1941385 w 2593942"/>
                <a:gd name="connsiteY1014" fmla="*/ 395192 h 538123"/>
                <a:gd name="connsiteX1015" fmla="*/ 1936051 w 2593942"/>
                <a:gd name="connsiteY1015" fmla="*/ 393097 h 538123"/>
                <a:gd name="connsiteX1016" fmla="*/ 1924811 w 2593942"/>
                <a:gd name="connsiteY1016" fmla="*/ 392239 h 538123"/>
                <a:gd name="connsiteX1017" fmla="*/ 1922906 w 2593942"/>
                <a:gd name="connsiteY1017" fmla="*/ 395668 h 538123"/>
                <a:gd name="connsiteX1018" fmla="*/ 1916525 w 2593942"/>
                <a:gd name="connsiteY1018" fmla="*/ 395478 h 538123"/>
                <a:gd name="connsiteX1019" fmla="*/ 1913572 w 2593942"/>
                <a:gd name="connsiteY1019" fmla="*/ 389287 h 538123"/>
                <a:gd name="connsiteX1020" fmla="*/ 1946433 w 2593942"/>
                <a:gd name="connsiteY1020" fmla="*/ 387763 h 538123"/>
                <a:gd name="connsiteX1021" fmla="*/ 1946052 w 2593942"/>
                <a:gd name="connsiteY1021" fmla="*/ 388048 h 538123"/>
                <a:gd name="connsiteX1022" fmla="*/ 1945290 w 2593942"/>
                <a:gd name="connsiteY1022" fmla="*/ 388620 h 538123"/>
                <a:gd name="connsiteX1023" fmla="*/ 1946243 w 2593942"/>
                <a:gd name="connsiteY1023" fmla="*/ 396049 h 538123"/>
                <a:gd name="connsiteX1024" fmla="*/ 1947195 w 2593942"/>
                <a:gd name="connsiteY1024" fmla="*/ 398812 h 538123"/>
                <a:gd name="connsiteX1025" fmla="*/ 1947862 w 2593942"/>
                <a:gd name="connsiteY1025" fmla="*/ 400621 h 538123"/>
                <a:gd name="connsiteX1026" fmla="*/ 1958911 w 2593942"/>
                <a:gd name="connsiteY1026" fmla="*/ 399764 h 538123"/>
                <a:gd name="connsiteX1027" fmla="*/ 1961864 w 2593942"/>
                <a:gd name="connsiteY1027" fmla="*/ 395764 h 538123"/>
                <a:gd name="connsiteX1028" fmla="*/ 1961292 w 2593942"/>
                <a:gd name="connsiteY1028" fmla="*/ 390334 h 538123"/>
                <a:gd name="connsiteX1029" fmla="*/ 1955577 w 2593942"/>
                <a:gd name="connsiteY1029" fmla="*/ 392811 h 538123"/>
                <a:gd name="connsiteX1030" fmla="*/ 1946433 w 2593942"/>
                <a:gd name="connsiteY1030" fmla="*/ 387763 h 538123"/>
                <a:gd name="connsiteX1031" fmla="*/ 2262854 w 2593942"/>
                <a:gd name="connsiteY1031" fmla="*/ 385763 h 538123"/>
                <a:gd name="connsiteX1032" fmla="*/ 2269426 w 2593942"/>
                <a:gd name="connsiteY1032" fmla="*/ 385953 h 538123"/>
                <a:gd name="connsiteX1033" fmla="*/ 2281523 w 2593942"/>
                <a:gd name="connsiteY1033" fmla="*/ 386906 h 538123"/>
                <a:gd name="connsiteX1034" fmla="*/ 2283713 w 2593942"/>
                <a:gd name="connsiteY1034" fmla="*/ 389763 h 538123"/>
                <a:gd name="connsiteX1035" fmla="*/ 2282094 w 2593942"/>
                <a:gd name="connsiteY1035" fmla="*/ 391478 h 538123"/>
                <a:gd name="connsiteX1036" fmla="*/ 2281142 w 2593942"/>
                <a:gd name="connsiteY1036" fmla="*/ 392525 h 538123"/>
                <a:gd name="connsiteX1037" fmla="*/ 2279808 w 2593942"/>
                <a:gd name="connsiteY1037" fmla="*/ 395668 h 538123"/>
                <a:gd name="connsiteX1038" fmla="*/ 2276855 w 2593942"/>
                <a:gd name="connsiteY1038" fmla="*/ 398907 h 538123"/>
                <a:gd name="connsiteX1039" fmla="*/ 2276569 w 2593942"/>
                <a:gd name="connsiteY1039" fmla="*/ 401098 h 538123"/>
                <a:gd name="connsiteX1040" fmla="*/ 2273426 w 2593942"/>
                <a:gd name="connsiteY1040" fmla="*/ 408242 h 538123"/>
                <a:gd name="connsiteX1041" fmla="*/ 2271521 w 2593942"/>
                <a:gd name="connsiteY1041" fmla="*/ 409956 h 538123"/>
                <a:gd name="connsiteX1042" fmla="*/ 2265902 w 2593942"/>
                <a:gd name="connsiteY1042" fmla="*/ 406241 h 538123"/>
                <a:gd name="connsiteX1043" fmla="*/ 2266282 w 2593942"/>
                <a:gd name="connsiteY1043" fmla="*/ 403955 h 538123"/>
                <a:gd name="connsiteX1044" fmla="*/ 2266378 w 2593942"/>
                <a:gd name="connsiteY1044" fmla="*/ 395668 h 538123"/>
                <a:gd name="connsiteX1045" fmla="*/ 2266378 w 2593942"/>
                <a:gd name="connsiteY1045" fmla="*/ 395383 h 538123"/>
                <a:gd name="connsiteX1046" fmla="*/ 2270093 w 2593942"/>
                <a:gd name="connsiteY1046" fmla="*/ 394621 h 538123"/>
                <a:gd name="connsiteX1047" fmla="*/ 2269045 w 2593942"/>
                <a:gd name="connsiteY1047" fmla="*/ 390239 h 538123"/>
                <a:gd name="connsiteX1048" fmla="*/ 2260377 w 2593942"/>
                <a:gd name="connsiteY1048" fmla="*/ 387763 h 538123"/>
                <a:gd name="connsiteX1049" fmla="*/ 2261425 w 2593942"/>
                <a:gd name="connsiteY1049" fmla="*/ 386906 h 538123"/>
                <a:gd name="connsiteX1050" fmla="*/ 1978056 w 2593942"/>
                <a:gd name="connsiteY1050" fmla="*/ 385763 h 538123"/>
                <a:gd name="connsiteX1051" fmla="*/ 1973770 w 2593942"/>
                <a:gd name="connsiteY1051" fmla="*/ 390430 h 538123"/>
                <a:gd name="connsiteX1052" fmla="*/ 1972151 w 2593942"/>
                <a:gd name="connsiteY1052" fmla="*/ 390239 h 538123"/>
                <a:gd name="connsiteX1053" fmla="*/ 1969769 w 2593942"/>
                <a:gd name="connsiteY1053" fmla="*/ 389763 h 538123"/>
                <a:gd name="connsiteX1054" fmla="*/ 1966817 w 2593942"/>
                <a:gd name="connsiteY1054" fmla="*/ 391382 h 538123"/>
                <a:gd name="connsiteX1055" fmla="*/ 1977389 w 2593942"/>
                <a:gd name="connsiteY1055" fmla="*/ 397573 h 538123"/>
                <a:gd name="connsiteX1056" fmla="*/ 1977580 w 2593942"/>
                <a:gd name="connsiteY1056" fmla="*/ 395002 h 538123"/>
                <a:gd name="connsiteX1057" fmla="*/ 1977961 w 2593942"/>
                <a:gd name="connsiteY1057" fmla="*/ 389954 h 538123"/>
                <a:gd name="connsiteX1058" fmla="*/ 1983009 w 2593942"/>
                <a:gd name="connsiteY1058" fmla="*/ 389096 h 538123"/>
                <a:gd name="connsiteX1059" fmla="*/ 1978056 w 2593942"/>
                <a:gd name="connsiteY1059" fmla="*/ 385763 h 538123"/>
                <a:gd name="connsiteX1060" fmla="*/ 1713261 w 2593942"/>
                <a:gd name="connsiteY1060" fmla="*/ 384048 h 538123"/>
                <a:gd name="connsiteX1061" fmla="*/ 1703165 w 2593942"/>
                <a:gd name="connsiteY1061" fmla="*/ 389382 h 538123"/>
                <a:gd name="connsiteX1062" fmla="*/ 1708118 w 2593942"/>
                <a:gd name="connsiteY1062" fmla="*/ 390906 h 538123"/>
                <a:gd name="connsiteX1063" fmla="*/ 1714404 w 2593942"/>
                <a:gd name="connsiteY1063" fmla="*/ 387477 h 538123"/>
                <a:gd name="connsiteX1064" fmla="*/ 1714785 w 2593942"/>
                <a:gd name="connsiteY1064" fmla="*/ 390049 h 538123"/>
                <a:gd name="connsiteX1065" fmla="*/ 1715166 w 2593942"/>
                <a:gd name="connsiteY1065" fmla="*/ 392239 h 538123"/>
                <a:gd name="connsiteX1066" fmla="*/ 1719548 w 2593942"/>
                <a:gd name="connsiteY1066" fmla="*/ 390715 h 538123"/>
                <a:gd name="connsiteX1067" fmla="*/ 1713261 w 2593942"/>
                <a:gd name="connsiteY1067" fmla="*/ 384048 h 538123"/>
                <a:gd name="connsiteX1068" fmla="*/ 633793 w 2593942"/>
                <a:gd name="connsiteY1068" fmla="*/ 383096 h 538123"/>
                <a:gd name="connsiteX1069" fmla="*/ 630078 w 2593942"/>
                <a:gd name="connsiteY1069" fmla="*/ 383857 h 538123"/>
                <a:gd name="connsiteX1070" fmla="*/ 629887 w 2593942"/>
                <a:gd name="connsiteY1070" fmla="*/ 385000 h 538123"/>
                <a:gd name="connsiteX1071" fmla="*/ 629602 w 2593942"/>
                <a:gd name="connsiteY1071" fmla="*/ 386620 h 538123"/>
                <a:gd name="connsiteX1072" fmla="*/ 639127 w 2593942"/>
                <a:gd name="connsiteY1072" fmla="*/ 389954 h 538123"/>
                <a:gd name="connsiteX1073" fmla="*/ 640746 w 2593942"/>
                <a:gd name="connsiteY1073" fmla="*/ 387763 h 538123"/>
                <a:gd name="connsiteX1074" fmla="*/ 633793 w 2593942"/>
                <a:gd name="connsiteY1074" fmla="*/ 383096 h 538123"/>
                <a:gd name="connsiteX1075" fmla="*/ 434149 w 2593942"/>
                <a:gd name="connsiteY1075" fmla="*/ 382524 h 538123"/>
                <a:gd name="connsiteX1076" fmla="*/ 424624 w 2593942"/>
                <a:gd name="connsiteY1076" fmla="*/ 384905 h 538123"/>
                <a:gd name="connsiteX1077" fmla="*/ 422909 w 2593942"/>
                <a:gd name="connsiteY1077" fmla="*/ 388048 h 538123"/>
                <a:gd name="connsiteX1078" fmla="*/ 433958 w 2593942"/>
                <a:gd name="connsiteY1078" fmla="*/ 391287 h 538123"/>
                <a:gd name="connsiteX1079" fmla="*/ 447769 w 2593942"/>
                <a:gd name="connsiteY1079" fmla="*/ 386334 h 538123"/>
                <a:gd name="connsiteX1080" fmla="*/ 446626 w 2593942"/>
                <a:gd name="connsiteY1080" fmla="*/ 383953 h 538123"/>
                <a:gd name="connsiteX1081" fmla="*/ 446150 w 2593942"/>
                <a:gd name="connsiteY1081" fmla="*/ 383000 h 538123"/>
                <a:gd name="connsiteX1082" fmla="*/ 441959 w 2593942"/>
                <a:gd name="connsiteY1082" fmla="*/ 383762 h 538123"/>
                <a:gd name="connsiteX1083" fmla="*/ 441578 w 2593942"/>
                <a:gd name="connsiteY1083" fmla="*/ 384905 h 538123"/>
                <a:gd name="connsiteX1084" fmla="*/ 441864 w 2593942"/>
                <a:gd name="connsiteY1084" fmla="*/ 387953 h 538123"/>
                <a:gd name="connsiteX1085" fmla="*/ 438911 w 2593942"/>
                <a:gd name="connsiteY1085" fmla="*/ 384620 h 538123"/>
                <a:gd name="connsiteX1086" fmla="*/ 438911 w 2593942"/>
                <a:gd name="connsiteY1086" fmla="*/ 383762 h 538123"/>
                <a:gd name="connsiteX1087" fmla="*/ 434149 w 2593942"/>
                <a:gd name="connsiteY1087" fmla="*/ 382524 h 538123"/>
                <a:gd name="connsiteX1088" fmla="*/ 1536096 w 2593942"/>
                <a:gd name="connsiteY1088" fmla="*/ 380809 h 538123"/>
                <a:gd name="connsiteX1089" fmla="*/ 1528952 w 2593942"/>
                <a:gd name="connsiteY1089" fmla="*/ 386620 h 538123"/>
                <a:gd name="connsiteX1090" fmla="*/ 1531810 w 2593942"/>
                <a:gd name="connsiteY1090" fmla="*/ 384810 h 538123"/>
                <a:gd name="connsiteX1091" fmla="*/ 1545716 w 2593942"/>
                <a:gd name="connsiteY1091" fmla="*/ 387191 h 538123"/>
                <a:gd name="connsiteX1092" fmla="*/ 1549622 w 2593942"/>
                <a:gd name="connsiteY1092" fmla="*/ 385953 h 538123"/>
                <a:gd name="connsiteX1093" fmla="*/ 1552289 w 2593942"/>
                <a:gd name="connsiteY1093" fmla="*/ 384524 h 538123"/>
                <a:gd name="connsiteX1094" fmla="*/ 1552479 w 2593942"/>
                <a:gd name="connsiteY1094" fmla="*/ 383762 h 538123"/>
                <a:gd name="connsiteX1095" fmla="*/ 1547717 w 2593942"/>
                <a:gd name="connsiteY1095" fmla="*/ 380809 h 538123"/>
                <a:gd name="connsiteX1096" fmla="*/ 1536096 w 2593942"/>
                <a:gd name="connsiteY1096" fmla="*/ 380809 h 538123"/>
                <a:gd name="connsiteX1097" fmla="*/ 301109 w 2593942"/>
                <a:gd name="connsiteY1097" fmla="*/ 380166 h 538123"/>
                <a:gd name="connsiteX1098" fmla="*/ 304324 w 2593942"/>
                <a:gd name="connsiteY1098" fmla="*/ 380333 h 538123"/>
                <a:gd name="connsiteX1099" fmla="*/ 302419 w 2593942"/>
                <a:gd name="connsiteY1099" fmla="*/ 391763 h 538123"/>
                <a:gd name="connsiteX1100" fmla="*/ 295275 w 2593942"/>
                <a:gd name="connsiteY1100" fmla="*/ 388238 h 538123"/>
                <a:gd name="connsiteX1101" fmla="*/ 299752 w 2593942"/>
                <a:gd name="connsiteY1101" fmla="*/ 383285 h 538123"/>
                <a:gd name="connsiteX1102" fmla="*/ 301109 w 2593942"/>
                <a:gd name="connsiteY1102" fmla="*/ 380166 h 538123"/>
                <a:gd name="connsiteX1103" fmla="*/ 535495 w 2593942"/>
                <a:gd name="connsiteY1103" fmla="*/ 378809 h 538123"/>
                <a:gd name="connsiteX1104" fmla="*/ 530446 w 2593942"/>
                <a:gd name="connsiteY1104" fmla="*/ 378905 h 538123"/>
                <a:gd name="connsiteX1105" fmla="*/ 527875 w 2593942"/>
                <a:gd name="connsiteY1105" fmla="*/ 381000 h 538123"/>
                <a:gd name="connsiteX1106" fmla="*/ 517493 w 2593942"/>
                <a:gd name="connsiteY1106" fmla="*/ 380333 h 538123"/>
                <a:gd name="connsiteX1107" fmla="*/ 512063 w 2593942"/>
                <a:gd name="connsiteY1107" fmla="*/ 380524 h 538123"/>
                <a:gd name="connsiteX1108" fmla="*/ 514730 w 2593942"/>
                <a:gd name="connsiteY1108" fmla="*/ 383476 h 538123"/>
                <a:gd name="connsiteX1109" fmla="*/ 516540 w 2593942"/>
                <a:gd name="connsiteY1109" fmla="*/ 383762 h 538123"/>
                <a:gd name="connsiteX1110" fmla="*/ 518064 w 2593942"/>
                <a:gd name="connsiteY1110" fmla="*/ 384048 h 538123"/>
                <a:gd name="connsiteX1111" fmla="*/ 521874 w 2593942"/>
                <a:gd name="connsiteY1111" fmla="*/ 387572 h 538123"/>
                <a:gd name="connsiteX1112" fmla="*/ 527779 w 2593942"/>
                <a:gd name="connsiteY1112" fmla="*/ 393954 h 538123"/>
                <a:gd name="connsiteX1113" fmla="*/ 528827 w 2593942"/>
                <a:gd name="connsiteY1113" fmla="*/ 389191 h 538123"/>
                <a:gd name="connsiteX1114" fmla="*/ 527970 w 2593942"/>
                <a:gd name="connsiteY1114" fmla="*/ 388048 h 538123"/>
                <a:gd name="connsiteX1115" fmla="*/ 527303 w 2593942"/>
                <a:gd name="connsiteY1115" fmla="*/ 387096 h 538123"/>
                <a:gd name="connsiteX1116" fmla="*/ 528827 w 2593942"/>
                <a:gd name="connsiteY1116" fmla="*/ 384429 h 538123"/>
                <a:gd name="connsiteX1117" fmla="*/ 533114 w 2593942"/>
                <a:gd name="connsiteY1117" fmla="*/ 383953 h 538123"/>
                <a:gd name="connsiteX1118" fmla="*/ 535495 w 2593942"/>
                <a:gd name="connsiteY1118" fmla="*/ 378809 h 538123"/>
                <a:gd name="connsiteX1119" fmla="*/ 1780222 w 2593942"/>
                <a:gd name="connsiteY1119" fmla="*/ 378333 h 538123"/>
                <a:gd name="connsiteX1120" fmla="*/ 1772221 w 2593942"/>
                <a:gd name="connsiteY1120" fmla="*/ 378714 h 538123"/>
                <a:gd name="connsiteX1121" fmla="*/ 1764696 w 2593942"/>
                <a:gd name="connsiteY1121" fmla="*/ 383096 h 538123"/>
                <a:gd name="connsiteX1122" fmla="*/ 1756123 w 2593942"/>
                <a:gd name="connsiteY1122" fmla="*/ 388239 h 538123"/>
                <a:gd name="connsiteX1123" fmla="*/ 1751456 w 2593942"/>
                <a:gd name="connsiteY1123" fmla="*/ 388620 h 538123"/>
                <a:gd name="connsiteX1124" fmla="*/ 1753933 w 2593942"/>
                <a:gd name="connsiteY1124" fmla="*/ 390239 h 538123"/>
                <a:gd name="connsiteX1125" fmla="*/ 1760886 w 2593942"/>
                <a:gd name="connsiteY1125" fmla="*/ 390811 h 538123"/>
                <a:gd name="connsiteX1126" fmla="*/ 1768792 w 2593942"/>
                <a:gd name="connsiteY1126" fmla="*/ 392144 h 538123"/>
                <a:gd name="connsiteX1127" fmla="*/ 1770602 w 2593942"/>
                <a:gd name="connsiteY1127" fmla="*/ 391763 h 538123"/>
                <a:gd name="connsiteX1128" fmla="*/ 1775173 w 2593942"/>
                <a:gd name="connsiteY1128" fmla="*/ 390811 h 538123"/>
                <a:gd name="connsiteX1129" fmla="*/ 1787556 w 2593942"/>
                <a:gd name="connsiteY1129" fmla="*/ 385572 h 538123"/>
                <a:gd name="connsiteX1130" fmla="*/ 1790223 w 2593942"/>
                <a:gd name="connsiteY1130" fmla="*/ 387096 h 538123"/>
                <a:gd name="connsiteX1131" fmla="*/ 1796414 w 2593942"/>
                <a:gd name="connsiteY1131" fmla="*/ 384143 h 538123"/>
                <a:gd name="connsiteX1132" fmla="*/ 1797272 w 2593942"/>
                <a:gd name="connsiteY1132" fmla="*/ 384810 h 538123"/>
                <a:gd name="connsiteX1133" fmla="*/ 1803082 w 2593942"/>
                <a:gd name="connsiteY1133" fmla="*/ 387096 h 538123"/>
                <a:gd name="connsiteX1134" fmla="*/ 1802796 w 2593942"/>
                <a:gd name="connsiteY1134" fmla="*/ 379571 h 538123"/>
                <a:gd name="connsiteX1135" fmla="*/ 1785365 w 2593942"/>
                <a:gd name="connsiteY1135" fmla="*/ 379571 h 538123"/>
                <a:gd name="connsiteX1136" fmla="*/ 1782127 w 2593942"/>
                <a:gd name="connsiteY1136" fmla="*/ 378809 h 538123"/>
                <a:gd name="connsiteX1137" fmla="*/ 2066257 w 2593942"/>
                <a:gd name="connsiteY1137" fmla="*/ 376523 h 538123"/>
                <a:gd name="connsiteX1138" fmla="*/ 2058638 w 2593942"/>
                <a:gd name="connsiteY1138" fmla="*/ 378809 h 538123"/>
                <a:gd name="connsiteX1139" fmla="*/ 2054637 w 2593942"/>
                <a:gd name="connsiteY1139" fmla="*/ 377666 h 538123"/>
                <a:gd name="connsiteX1140" fmla="*/ 2062162 w 2593942"/>
                <a:gd name="connsiteY1140" fmla="*/ 385000 h 538123"/>
                <a:gd name="connsiteX1141" fmla="*/ 2073497 w 2593942"/>
                <a:gd name="connsiteY1141" fmla="*/ 387858 h 538123"/>
                <a:gd name="connsiteX1142" fmla="*/ 2073020 w 2593942"/>
                <a:gd name="connsiteY1142" fmla="*/ 382238 h 538123"/>
                <a:gd name="connsiteX1143" fmla="*/ 2066257 w 2593942"/>
                <a:gd name="connsiteY1143" fmla="*/ 376523 h 538123"/>
                <a:gd name="connsiteX1144" fmla="*/ 1251965 w 2593942"/>
                <a:gd name="connsiteY1144" fmla="*/ 376523 h 538123"/>
                <a:gd name="connsiteX1145" fmla="*/ 1245584 w 2593942"/>
                <a:gd name="connsiteY1145" fmla="*/ 376618 h 538123"/>
                <a:gd name="connsiteX1146" fmla="*/ 1238059 w 2593942"/>
                <a:gd name="connsiteY1146" fmla="*/ 379000 h 538123"/>
                <a:gd name="connsiteX1147" fmla="*/ 1237106 w 2593942"/>
                <a:gd name="connsiteY1147" fmla="*/ 379857 h 538123"/>
                <a:gd name="connsiteX1148" fmla="*/ 1236249 w 2593942"/>
                <a:gd name="connsiteY1148" fmla="*/ 380619 h 538123"/>
                <a:gd name="connsiteX1149" fmla="*/ 1237297 w 2593942"/>
                <a:gd name="connsiteY1149" fmla="*/ 383667 h 538123"/>
                <a:gd name="connsiteX1150" fmla="*/ 1242631 w 2593942"/>
                <a:gd name="connsiteY1150" fmla="*/ 384334 h 538123"/>
                <a:gd name="connsiteX1151" fmla="*/ 1253108 w 2593942"/>
                <a:gd name="connsiteY1151" fmla="*/ 378333 h 538123"/>
                <a:gd name="connsiteX1152" fmla="*/ 1251965 w 2593942"/>
                <a:gd name="connsiteY1152" fmla="*/ 376523 h 538123"/>
                <a:gd name="connsiteX1153" fmla="*/ 602837 w 2593942"/>
                <a:gd name="connsiteY1153" fmla="*/ 375380 h 538123"/>
                <a:gd name="connsiteX1154" fmla="*/ 593978 w 2593942"/>
                <a:gd name="connsiteY1154" fmla="*/ 377666 h 538123"/>
                <a:gd name="connsiteX1155" fmla="*/ 598455 w 2593942"/>
                <a:gd name="connsiteY1155" fmla="*/ 380905 h 538123"/>
                <a:gd name="connsiteX1156" fmla="*/ 608933 w 2593942"/>
                <a:gd name="connsiteY1156" fmla="*/ 378238 h 538123"/>
                <a:gd name="connsiteX1157" fmla="*/ 608933 w 2593942"/>
                <a:gd name="connsiteY1157" fmla="*/ 377571 h 538123"/>
                <a:gd name="connsiteX1158" fmla="*/ 607028 w 2593942"/>
                <a:gd name="connsiteY1158" fmla="*/ 375666 h 538123"/>
                <a:gd name="connsiteX1159" fmla="*/ 2102453 w 2593942"/>
                <a:gd name="connsiteY1159" fmla="*/ 372618 h 538123"/>
                <a:gd name="connsiteX1160" fmla="*/ 2095214 w 2593942"/>
                <a:gd name="connsiteY1160" fmla="*/ 376618 h 538123"/>
                <a:gd name="connsiteX1161" fmla="*/ 2096642 w 2593942"/>
                <a:gd name="connsiteY1161" fmla="*/ 378619 h 538123"/>
                <a:gd name="connsiteX1162" fmla="*/ 2102357 w 2593942"/>
                <a:gd name="connsiteY1162" fmla="*/ 381571 h 538123"/>
                <a:gd name="connsiteX1163" fmla="*/ 2104834 w 2593942"/>
                <a:gd name="connsiteY1163" fmla="*/ 379666 h 538123"/>
                <a:gd name="connsiteX1164" fmla="*/ 2111787 w 2593942"/>
                <a:gd name="connsiteY1164" fmla="*/ 376904 h 538123"/>
                <a:gd name="connsiteX1165" fmla="*/ 2111216 w 2593942"/>
                <a:gd name="connsiteY1165" fmla="*/ 376238 h 538123"/>
                <a:gd name="connsiteX1166" fmla="*/ 2106263 w 2593942"/>
                <a:gd name="connsiteY1166" fmla="*/ 373475 h 538123"/>
                <a:gd name="connsiteX1167" fmla="*/ 2377440 w 2593942"/>
                <a:gd name="connsiteY1167" fmla="*/ 371855 h 538123"/>
                <a:gd name="connsiteX1168" fmla="*/ 2384584 w 2593942"/>
                <a:gd name="connsiteY1168" fmla="*/ 377285 h 538123"/>
                <a:gd name="connsiteX1169" fmla="*/ 2379821 w 2593942"/>
                <a:gd name="connsiteY1169" fmla="*/ 375475 h 538123"/>
                <a:gd name="connsiteX1170" fmla="*/ 2377345 w 2593942"/>
                <a:gd name="connsiteY1170" fmla="*/ 374523 h 538123"/>
                <a:gd name="connsiteX1171" fmla="*/ 2377440 w 2593942"/>
                <a:gd name="connsiteY1171" fmla="*/ 371855 h 538123"/>
                <a:gd name="connsiteX1172" fmla="*/ 1259014 w 2593942"/>
                <a:gd name="connsiteY1172" fmla="*/ 371665 h 538123"/>
                <a:gd name="connsiteX1173" fmla="*/ 1256632 w 2593942"/>
                <a:gd name="connsiteY1173" fmla="*/ 373951 h 538123"/>
                <a:gd name="connsiteX1174" fmla="*/ 1261776 w 2593942"/>
                <a:gd name="connsiteY1174" fmla="*/ 379571 h 538123"/>
                <a:gd name="connsiteX1175" fmla="*/ 1263586 w 2593942"/>
                <a:gd name="connsiteY1175" fmla="*/ 379571 h 538123"/>
                <a:gd name="connsiteX1176" fmla="*/ 1264348 w 2593942"/>
                <a:gd name="connsiteY1176" fmla="*/ 379571 h 538123"/>
                <a:gd name="connsiteX1177" fmla="*/ 1267396 w 2593942"/>
                <a:gd name="connsiteY1177" fmla="*/ 376142 h 538123"/>
                <a:gd name="connsiteX1178" fmla="*/ 1259014 w 2593942"/>
                <a:gd name="connsiteY1178" fmla="*/ 371665 h 538123"/>
                <a:gd name="connsiteX1179" fmla="*/ 1755647 w 2593942"/>
                <a:gd name="connsiteY1179" fmla="*/ 369761 h 538123"/>
                <a:gd name="connsiteX1180" fmla="*/ 1753076 w 2593942"/>
                <a:gd name="connsiteY1180" fmla="*/ 371570 h 538123"/>
                <a:gd name="connsiteX1181" fmla="*/ 1749265 w 2593942"/>
                <a:gd name="connsiteY1181" fmla="*/ 375285 h 538123"/>
                <a:gd name="connsiteX1182" fmla="*/ 1749647 w 2593942"/>
                <a:gd name="connsiteY1182" fmla="*/ 375285 h 538123"/>
                <a:gd name="connsiteX1183" fmla="*/ 1754123 w 2593942"/>
                <a:gd name="connsiteY1183" fmla="*/ 380429 h 538123"/>
                <a:gd name="connsiteX1184" fmla="*/ 1753838 w 2593942"/>
                <a:gd name="connsiteY1184" fmla="*/ 380809 h 538123"/>
                <a:gd name="connsiteX1185" fmla="*/ 1759838 w 2593942"/>
                <a:gd name="connsiteY1185" fmla="*/ 381667 h 538123"/>
                <a:gd name="connsiteX1186" fmla="*/ 1757552 w 2593942"/>
                <a:gd name="connsiteY1186" fmla="*/ 372046 h 538123"/>
                <a:gd name="connsiteX1187" fmla="*/ 1755933 w 2593942"/>
                <a:gd name="connsiteY1187" fmla="*/ 370141 h 538123"/>
                <a:gd name="connsiteX1188" fmla="*/ 2286186 w 2593942"/>
                <a:gd name="connsiteY1188" fmla="*/ 369288 h 538123"/>
                <a:gd name="connsiteX1189" fmla="*/ 2285333 w 2593942"/>
                <a:gd name="connsiteY1189" fmla="*/ 369951 h 538123"/>
                <a:gd name="connsiteX1190" fmla="*/ 2283332 w 2593942"/>
                <a:gd name="connsiteY1190" fmla="*/ 371570 h 538123"/>
                <a:gd name="connsiteX1191" fmla="*/ 2281875 w 2593942"/>
                <a:gd name="connsiteY1191" fmla="*/ 372369 h 538123"/>
                <a:gd name="connsiteX1192" fmla="*/ 2273045 w 2593942"/>
                <a:gd name="connsiteY1192" fmla="*/ 372046 h 538123"/>
                <a:gd name="connsiteX1193" fmla="*/ 2273161 w 2593942"/>
                <a:gd name="connsiteY1193" fmla="*/ 371980 h 538123"/>
                <a:gd name="connsiteX1194" fmla="*/ 1839563 w 2593942"/>
                <a:gd name="connsiteY1194" fmla="*/ 369284 h 538123"/>
                <a:gd name="connsiteX1195" fmla="*/ 1834038 w 2593942"/>
                <a:gd name="connsiteY1195" fmla="*/ 376142 h 538123"/>
                <a:gd name="connsiteX1196" fmla="*/ 1836134 w 2593942"/>
                <a:gd name="connsiteY1196" fmla="*/ 379095 h 538123"/>
                <a:gd name="connsiteX1197" fmla="*/ 1843658 w 2593942"/>
                <a:gd name="connsiteY1197" fmla="*/ 377857 h 538123"/>
                <a:gd name="connsiteX1198" fmla="*/ 1851469 w 2593942"/>
                <a:gd name="connsiteY1198" fmla="*/ 380238 h 538123"/>
                <a:gd name="connsiteX1199" fmla="*/ 1846516 w 2593942"/>
                <a:gd name="connsiteY1199" fmla="*/ 374428 h 538123"/>
                <a:gd name="connsiteX1200" fmla="*/ 1839563 w 2593942"/>
                <a:gd name="connsiteY1200" fmla="*/ 369284 h 538123"/>
                <a:gd name="connsiteX1201" fmla="*/ 2123122 w 2593942"/>
                <a:gd name="connsiteY1201" fmla="*/ 367665 h 538123"/>
                <a:gd name="connsiteX1202" fmla="*/ 2113978 w 2593942"/>
                <a:gd name="connsiteY1202" fmla="*/ 376714 h 538123"/>
                <a:gd name="connsiteX1203" fmla="*/ 2116264 w 2593942"/>
                <a:gd name="connsiteY1203" fmla="*/ 377380 h 538123"/>
                <a:gd name="connsiteX1204" fmla="*/ 2120931 w 2593942"/>
                <a:gd name="connsiteY1204" fmla="*/ 378714 h 538123"/>
                <a:gd name="connsiteX1205" fmla="*/ 2127313 w 2593942"/>
                <a:gd name="connsiteY1205" fmla="*/ 369761 h 538123"/>
                <a:gd name="connsiteX1206" fmla="*/ 2123122 w 2593942"/>
                <a:gd name="connsiteY1206" fmla="*/ 367665 h 538123"/>
                <a:gd name="connsiteX1207" fmla="*/ 1316164 w 2593942"/>
                <a:gd name="connsiteY1207" fmla="*/ 367189 h 538123"/>
                <a:gd name="connsiteX1208" fmla="*/ 1310354 w 2593942"/>
                <a:gd name="connsiteY1208" fmla="*/ 368713 h 538123"/>
                <a:gd name="connsiteX1209" fmla="*/ 1308353 w 2593942"/>
                <a:gd name="connsiteY1209" fmla="*/ 369761 h 538123"/>
                <a:gd name="connsiteX1210" fmla="*/ 1304162 w 2593942"/>
                <a:gd name="connsiteY1210" fmla="*/ 371856 h 538123"/>
                <a:gd name="connsiteX1211" fmla="*/ 1310068 w 2593942"/>
                <a:gd name="connsiteY1211" fmla="*/ 375475 h 538123"/>
                <a:gd name="connsiteX1212" fmla="*/ 1314735 w 2593942"/>
                <a:gd name="connsiteY1212" fmla="*/ 370904 h 538123"/>
                <a:gd name="connsiteX1213" fmla="*/ 1316069 w 2593942"/>
                <a:gd name="connsiteY1213" fmla="*/ 369570 h 538123"/>
                <a:gd name="connsiteX1214" fmla="*/ 1316640 w 2593942"/>
                <a:gd name="connsiteY1214" fmla="*/ 368998 h 538123"/>
                <a:gd name="connsiteX1215" fmla="*/ 1316164 w 2593942"/>
                <a:gd name="connsiteY1215" fmla="*/ 367189 h 538123"/>
                <a:gd name="connsiteX1216" fmla="*/ 1781365 w 2593942"/>
                <a:gd name="connsiteY1216" fmla="*/ 366522 h 538123"/>
                <a:gd name="connsiteX1217" fmla="*/ 1775173 w 2593942"/>
                <a:gd name="connsiteY1217" fmla="*/ 366713 h 538123"/>
                <a:gd name="connsiteX1218" fmla="*/ 1762696 w 2593942"/>
                <a:gd name="connsiteY1218" fmla="*/ 372142 h 538123"/>
                <a:gd name="connsiteX1219" fmla="*/ 1768411 w 2593942"/>
                <a:gd name="connsiteY1219" fmla="*/ 373666 h 538123"/>
                <a:gd name="connsiteX1220" fmla="*/ 1779365 w 2593942"/>
                <a:gd name="connsiteY1220" fmla="*/ 372999 h 538123"/>
                <a:gd name="connsiteX1221" fmla="*/ 1785651 w 2593942"/>
                <a:gd name="connsiteY1221" fmla="*/ 371570 h 538123"/>
                <a:gd name="connsiteX1222" fmla="*/ 1781365 w 2593942"/>
                <a:gd name="connsiteY1222" fmla="*/ 366522 h 538123"/>
                <a:gd name="connsiteX1223" fmla="*/ 1812416 w 2593942"/>
                <a:gd name="connsiteY1223" fmla="*/ 366427 h 538123"/>
                <a:gd name="connsiteX1224" fmla="*/ 1801939 w 2593942"/>
                <a:gd name="connsiteY1224" fmla="*/ 368617 h 538123"/>
                <a:gd name="connsiteX1225" fmla="*/ 1798415 w 2593942"/>
                <a:gd name="connsiteY1225" fmla="*/ 368522 h 538123"/>
                <a:gd name="connsiteX1226" fmla="*/ 1803177 w 2593942"/>
                <a:gd name="connsiteY1226" fmla="*/ 374332 h 538123"/>
                <a:gd name="connsiteX1227" fmla="*/ 1804606 w 2593942"/>
                <a:gd name="connsiteY1227" fmla="*/ 372713 h 538123"/>
                <a:gd name="connsiteX1228" fmla="*/ 1805082 w 2593942"/>
                <a:gd name="connsiteY1228" fmla="*/ 372428 h 538123"/>
                <a:gd name="connsiteX1229" fmla="*/ 1808321 w 2593942"/>
                <a:gd name="connsiteY1229" fmla="*/ 371284 h 538123"/>
                <a:gd name="connsiteX1230" fmla="*/ 1809178 w 2593942"/>
                <a:gd name="connsiteY1230" fmla="*/ 371094 h 538123"/>
                <a:gd name="connsiteX1231" fmla="*/ 1812702 w 2593942"/>
                <a:gd name="connsiteY1231" fmla="*/ 369761 h 538123"/>
                <a:gd name="connsiteX1232" fmla="*/ 1812607 w 2593942"/>
                <a:gd name="connsiteY1232" fmla="*/ 368998 h 538123"/>
                <a:gd name="connsiteX1233" fmla="*/ 319373 w 2593942"/>
                <a:gd name="connsiteY1233" fmla="*/ 365188 h 538123"/>
                <a:gd name="connsiteX1234" fmla="*/ 326040 w 2593942"/>
                <a:gd name="connsiteY1234" fmla="*/ 368712 h 538123"/>
                <a:gd name="connsiteX1235" fmla="*/ 333279 w 2593942"/>
                <a:gd name="connsiteY1235" fmla="*/ 368045 h 538123"/>
                <a:gd name="connsiteX1236" fmla="*/ 333279 w 2593942"/>
                <a:gd name="connsiteY1236" fmla="*/ 368331 h 538123"/>
                <a:gd name="connsiteX1237" fmla="*/ 332232 w 2593942"/>
                <a:gd name="connsiteY1237" fmla="*/ 370998 h 538123"/>
                <a:gd name="connsiteX1238" fmla="*/ 330136 w 2593942"/>
                <a:gd name="connsiteY1238" fmla="*/ 371379 h 538123"/>
                <a:gd name="connsiteX1239" fmla="*/ 322326 w 2593942"/>
                <a:gd name="connsiteY1239" fmla="*/ 371665 h 538123"/>
                <a:gd name="connsiteX1240" fmla="*/ 320802 w 2593942"/>
                <a:gd name="connsiteY1240" fmla="*/ 371189 h 538123"/>
                <a:gd name="connsiteX1241" fmla="*/ 318992 w 2593942"/>
                <a:gd name="connsiteY1241" fmla="*/ 370617 h 538123"/>
                <a:gd name="connsiteX1242" fmla="*/ 316611 w 2593942"/>
                <a:gd name="connsiteY1242" fmla="*/ 367759 h 538123"/>
                <a:gd name="connsiteX1243" fmla="*/ 319373 w 2593942"/>
                <a:gd name="connsiteY1243" fmla="*/ 365188 h 538123"/>
                <a:gd name="connsiteX1244" fmla="*/ 1629346 w 2593942"/>
                <a:gd name="connsiteY1244" fmla="*/ 364236 h 538123"/>
                <a:gd name="connsiteX1245" fmla="*/ 1627727 w 2593942"/>
                <a:gd name="connsiteY1245" fmla="*/ 365665 h 538123"/>
                <a:gd name="connsiteX1246" fmla="*/ 1627536 w 2593942"/>
                <a:gd name="connsiteY1246" fmla="*/ 368332 h 538123"/>
                <a:gd name="connsiteX1247" fmla="*/ 1633251 w 2593942"/>
                <a:gd name="connsiteY1247" fmla="*/ 369094 h 538123"/>
                <a:gd name="connsiteX1248" fmla="*/ 1635442 w 2593942"/>
                <a:gd name="connsiteY1248" fmla="*/ 365570 h 538123"/>
                <a:gd name="connsiteX1249" fmla="*/ 1639728 w 2593942"/>
                <a:gd name="connsiteY1249" fmla="*/ 365093 h 538123"/>
                <a:gd name="connsiteX1250" fmla="*/ 1629346 w 2593942"/>
                <a:gd name="connsiteY1250" fmla="*/ 364236 h 538123"/>
                <a:gd name="connsiteX1251" fmla="*/ 2165127 w 2593942"/>
                <a:gd name="connsiteY1251" fmla="*/ 361950 h 538123"/>
                <a:gd name="connsiteX1252" fmla="*/ 2156364 w 2593942"/>
                <a:gd name="connsiteY1252" fmla="*/ 363283 h 538123"/>
                <a:gd name="connsiteX1253" fmla="*/ 2154078 w 2593942"/>
                <a:gd name="connsiteY1253" fmla="*/ 362236 h 538123"/>
                <a:gd name="connsiteX1254" fmla="*/ 2149411 w 2593942"/>
                <a:gd name="connsiteY1254" fmla="*/ 362807 h 538123"/>
                <a:gd name="connsiteX1255" fmla="*/ 2148363 w 2593942"/>
                <a:gd name="connsiteY1255" fmla="*/ 364141 h 538123"/>
                <a:gd name="connsiteX1256" fmla="*/ 2143124 w 2593942"/>
                <a:gd name="connsiteY1256" fmla="*/ 364903 h 538123"/>
                <a:gd name="connsiteX1257" fmla="*/ 2142934 w 2593942"/>
                <a:gd name="connsiteY1257" fmla="*/ 365093 h 538123"/>
                <a:gd name="connsiteX1258" fmla="*/ 2137981 w 2593942"/>
                <a:gd name="connsiteY1258" fmla="*/ 371094 h 538123"/>
                <a:gd name="connsiteX1259" fmla="*/ 2137600 w 2593942"/>
                <a:gd name="connsiteY1259" fmla="*/ 372237 h 538123"/>
                <a:gd name="connsiteX1260" fmla="*/ 2142553 w 2593942"/>
                <a:gd name="connsiteY1260" fmla="*/ 373951 h 538123"/>
                <a:gd name="connsiteX1261" fmla="*/ 2146553 w 2593942"/>
                <a:gd name="connsiteY1261" fmla="*/ 372237 h 538123"/>
                <a:gd name="connsiteX1262" fmla="*/ 2147982 w 2593942"/>
                <a:gd name="connsiteY1262" fmla="*/ 373571 h 538123"/>
                <a:gd name="connsiteX1263" fmla="*/ 2148839 w 2593942"/>
                <a:gd name="connsiteY1263" fmla="*/ 374428 h 538123"/>
                <a:gd name="connsiteX1264" fmla="*/ 2153030 w 2593942"/>
                <a:gd name="connsiteY1264" fmla="*/ 373189 h 538123"/>
                <a:gd name="connsiteX1265" fmla="*/ 2152935 w 2593942"/>
                <a:gd name="connsiteY1265" fmla="*/ 372142 h 538123"/>
                <a:gd name="connsiteX1266" fmla="*/ 2152745 w 2593942"/>
                <a:gd name="connsiteY1266" fmla="*/ 370522 h 538123"/>
                <a:gd name="connsiteX1267" fmla="*/ 2155031 w 2593942"/>
                <a:gd name="connsiteY1267" fmla="*/ 368617 h 538123"/>
                <a:gd name="connsiteX1268" fmla="*/ 2155507 w 2593942"/>
                <a:gd name="connsiteY1268" fmla="*/ 369761 h 538123"/>
                <a:gd name="connsiteX1269" fmla="*/ 2156555 w 2593942"/>
                <a:gd name="connsiteY1269" fmla="*/ 372237 h 538123"/>
                <a:gd name="connsiteX1270" fmla="*/ 2161317 w 2593942"/>
                <a:gd name="connsiteY1270" fmla="*/ 372237 h 538123"/>
                <a:gd name="connsiteX1271" fmla="*/ 2165794 w 2593942"/>
                <a:gd name="connsiteY1271" fmla="*/ 372713 h 538123"/>
                <a:gd name="connsiteX1272" fmla="*/ 2173033 w 2593942"/>
                <a:gd name="connsiteY1272" fmla="*/ 367951 h 538123"/>
                <a:gd name="connsiteX1273" fmla="*/ 2168080 w 2593942"/>
                <a:gd name="connsiteY1273" fmla="*/ 364236 h 538123"/>
                <a:gd name="connsiteX1274" fmla="*/ 2165984 w 2593942"/>
                <a:gd name="connsiteY1274" fmla="*/ 364046 h 538123"/>
                <a:gd name="connsiteX1275" fmla="*/ 2165127 w 2593942"/>
                <a:gd name="connsiteY1275" fmla="*/ 361950 h 538123"/>
                <a:gd name="connsiteX1276" fmla="*/ 810101 w 2593942"/>
                <a:gd name="connsiteY1276" fmla="*/ 359950 h 538123"/>
                <a:gd name="connsiteX1277" fmla="*/ 806481 w 2593942"/>
                <a:gd name="connsiteY1277" fmla="*/ 360902 h 538123"/>
                <a:gd name="connsiteX1278" fmla="*/ 794956 w 2593942"/>
                <a:gd name="connsiteY1278" fmla="*/ 369380 h 538123"/>
                <a:gd name="connsiteX1279" fmla="*/ 794860 w 2593942"/>
                <a:gd name="connsiteY1279" fmla="*/ 370904 h 538123"/>
                <a:gd name="connsiteX1280" fmla="*/ 794765 w 2593942"/>
                <a:gd name="connsiteY1280" fmla="*/ 371665 h 538123"/>
                <a:gd name="connsiteX1281" fmla="*/ 799814 w 2593942"/>
                <a:gd name="connsiteY1281" fmla="*/ 372142 h 538123"/>
                <a:gd name="connsiteX1282" fmla="*/ 799718 w 2593942"/>
                <a:gd name="connsiteY1282" fmla="*/ 371665 h 538123"/>
                <a:gd name="connsiteX1283" fmla="*/ 799052 w 2593942"/>
                <a:gd name="connsiteY1283" fmla="*/ 367951 h 538123"/>
                <a:gd name="connsiteX1284" fmla="*/ 809529 w 2593942"/>
                <a:gd name="connsiteY1284" fmla="*/ 366236 h 538123"/>
                <a:gd name="connsiteX1285" fmla="*/ 812291 w 2593942"/>
                <a:gd name="connsiteY1285" fmla="*/ 366903 h 538123"/>
                <a:gd name="connsiteX1286" fmla="*/ 815911 w 2593942"/>
                <a:gd name="connsiteY1286" fmla="*/ 367855 h 538123"/>
                <a:gd name="connsiteX1287" fmla="*/ 810101 w 2593942"/>
                <a:gd name="connsiteY1287" fmla="*/ 359950 h 538123"/>
                <a:gd name="connsiteX1288" fmla="*/ 1766506 w 2593942"/>
                <a:gd name="connsiteY1288" fmla="*/ 356902 h 538123"/>
                <a:gd name="connsiteX1289" fmla="*/ 1764410 w 2593942"/>
                <a:gd name="connsiteY1289" fmla="*/ 362331 h 538123"/>
                <a:gd name="connsiteX1290" fmla="*/ 1774126 w 2593942"/>
                <a:gd name="connsiteY1290" fmla="*/ 362236 h 538123"/>
                <a:gd name="connsiteX1291" fmla="*/ 1766506 w 2593942"/>
                <a:gd name="connsiteY1291" fmla="*/ 356902 h 538123"/>
                <a:gd name="connsiteX1292" fmla="*/ 2207418 w 2593942"/>
                <a:gd name="connsiteY1292" fmla="*/ 355854 h 538123"/>
                <a:gd name="connsiteX1293" fmla="*/ 2202656 w 2593942"/>
                <a:gd name="connsiteY1293" fmla="*/ 356902 h 538123"/>
                <a:gd name="connsiteX1294" fmla="*/ 2201798 w 2593942"/>
                <a:gd name="connsiteY1294" fmla="*/ 357664 h 538123"/>
                <a:gd name="connsiteX1295" fmla="*/ 2195321 w 2593942"/>
                <a:gd name="connsiteY1295" fmla="*/ 358997 h 538123"/>
                <a:gd name="connsiteX1296" fmla="*/ 2186558 w 2593942"/>
                <a:gd name="connsiteY1296" fmla="*/ 364522 h 538123"/>
                <a:gd name="connsiteX1297" fmla="*/ 2187320 w 2593942"/>
                <a:gd name="connsiteY1297" fmla="*/ 367284 h 538123"/>
                <a:gd name="connsiteX1298" fmla="*/ 2193988 w 2593942"/>
                <a:gd name="connsiteY1298" fmla="*/ 367093 h 538123"/>
                <a:gd name="connsiteX1299" fmla="*/ 2196845 w 2593942"/>
                <a:gd name="connsiteY1299" fmla="*/ 362712 h 538123"/>
                <a:gd name="connsiteX1300" fmla="*/ 2204656 w 2593942"/>
                <a:gd name="connsiteY1300" fmla="*/ 364807 h 538123"/>
                <a:gd name="connsiteX1301" fmla="*/ 2205989 w 2593942"/>
                <a:gd name="connsiteY1301" fmla="*/ 364426 h 538123"/>
                <a:gd name="connsiteX1302" fmla="*/ 2207323 w 2593942"/>
                <a:gd name="connsiteY1302" fmla="*/ 364046 h 538123"/>
                <a:gd name="connsiteX1303" fmla="*/ 2212847 w 2593942"/>
                <a:gd name="connsiteY1303" fmla="*/ 358235 h 538123"/>
                <a:gd name="connsiteX1304" fmla="*/ 2208942 w 2593942"/>
                <a:gd name="connsiteY1304" fmla="*/ 356521 h 538123"/>
                <a:gd name="connsiteX1305" fmla="*/ 573500 w 2593942"/>
                <a:gd name="connsiteY1305" fmla="*/ 353282 h 538123"/>
                <a:gd name="connsiteX1306" fmla="*/ 565022 w 2593942"/>
                <a:gd name="connsiteY1306" fmla="*/ 359473 h 538123"/>
                <a:gd name="connsiteX1307" fmla="*/ 565022 w 2593942"/>
                <a:gd name="connsiteY1307" fmla="*/ 359855 h 538123"/>
                <a:gd name="connsiteX1308" fmla="*/ 561212 w 2593942"/>
                <a:gd name="connsiteY1308" fmla="*/ 359473 h 538123"/>
                <a:gd name="connsiteX1309" fmla="*/ 550735 w 2593942"/>
                <a:gd name="connsiteY1309" fmla="*/ 359759 h 538123"/>
                <a:gd name="connsiteX1310" fmla="*/ 547496 w 2593942"/>
                <a:gd name="connsiteY1310" fmla="*/ 361664 h 538123"/>
                <a:gd name="connsiteX1311" fmla="*/ 548544 w 2593942"/>
                <a:gd name="connsiteY1311" fmla="*/ 364903 h 538123"/>
                <a:gd name="connsiteX1312" fmla="*/ 549116 w 2593942"/>
                <a:gd name="connsiteY1312" fmla="*/ 365379 h 538123"/>
                <a:gd name="connsiteX1313" fmla="*/ 555307 w 2593942"/>
                <a:gd name="connsiteY1313" fmla="*/ 364617 h 538123"/>
                <a:gd name="connsiteX1314" fmla="*/ 554354 w 2593942"/>
                <a:gd name="connsiteY1314" fmla="*/ 368332 h 538123"/>
                <a:gd name="connsiteX1315" fmla="*/ 551592 w 2593942"/>
                <a:gd name="connsiteY1315" fmla="*/ 367855 h 538123"/>
                <a:gd name="connsiteX1316" fmla="*/ 547401 w 2593942"/>
                <a:gd name="connsiteY1316" fmla="*/ 368046 h 538123"/>
                <a:gd name="connsiteX1317" fmla="*/ 546353 w 2593942"/>
                <a:gd name="connsiteY1317" fmla="*/ 369665 h 538123"/>
                <a:gd name="connsiteX1318" fmla="*/ 550544 w 2593942"/>
                <a:gd name="connsiteY1318" fmla="*/ 372428 h 538123"/>
                <a:gd name="connsiteX1319" fmla="*/ 555402 w 2593942"/>
                <a:gd name="connsiteY1319" fmla="*/ 376142 h 538123"/>
                <a:gd name="connsiteX1320" fmla="*/ 557117 w 2593942"/>
                <a:gd name="connsiteY1320" fmla="*/ 374618 h 538123"/>
                <a:gd name="connsiteX1321" fmla="*/ 558641 w 2593942"/>
                <a:gd name="connsiteY1321" fmla="*/ 373285 h 538123"/>
                <a:gd name="connsiteX1322" fmla="*/ 565308 w 2593942"/>
                <a:gd name="connsiteY1322" fmla="*/ 366141 h 538123"/>
                <a:gd name="connsiteX1323" fmla="*/ 577881 w 2593942"/>
                <a:gd name="connsiteY1323" fmla="*/ 361664 h 538123"/>
                <a:gd name="connsiteX1324" fmla="*/ 578643 w 2593942"/>
                <a:gd name="connsiteY1324" fmla="*/ 366713 h 538123"/>
                <a:gd name="connsiteX1325" fmla="*/ 572452 w 2593942"/>
                <a:gd name="connsiteY1325" fmla="*/ 372142 h 538123"/>
                <a:gd name="connsiteX1326" fmla="*/ 573118 w 2593942"/>
                <a:gd name="connsiteY1326" fmla="*/ 377476 h 538123"/>
                <a:gd name="connsiteX1327" fmla="*/ 585406 w 2593942"/>
                <a:gd name="connsiteY1327" fmla="*/ 372332 h 538123"/>
                <a:gd name="connsiteX1328" fmla="*/ 585692 w 2593942"/>
                <a:gd name="connsiteY1328" fmla="*/ 368332 h 538123"/>
                <a:gd name="connsiteX1329" fmla="*/ 585787 w 2593942"/>
                <a:gd name="connsiteY1329" fmla="*/ 367665 h 538123"/>
                <a:gd name="connsiteX1330" fmla="*/ 587025 w 2593942"/>
                <a:gd name="connsiteY1330" fmla="*/ 364998 h 538123"/>
                <a:gd name="connsiteX1331" fmla="*/ 579024 w 2593942"/>
                <a:gd name="connsiteY1331" fmla="*/ 362712 h 538123"/>
                <a:gd name="connsiteX1332" fmla="*/ 580262 w 2593942"/>
                <a:gd name="connsiteY1332" fmla="*/ 356330 h 538123"/>
                <a:gd name="connsiteX1333" fmla="*/ 573500 w 2593942"/>
                <a:gd name="connsiteY1333" fmla="*/ 353282 h 538123"/>
                <a:gd name="connsiteX1334" fmla="*/ 1917477 w 2593942"/>
                <a:gd name="connsiteY1334" fmla="*/ 352139 h 538123"/>
                <a:gd name="connsiteX1335" fmla="*/ 1914715 w 2593942"/>
                <a:gd name="connsiteY1335" fmla="*/ 352520 h 538123"/>
                <a:gd name="connsiteX1336" fmla="*/ 1909571 w 2593942"/>
                <a:gd name="connsiteY1336" fmla="*/ 354616 h 538123"/>
                <a:gd name="connsiteX1337" fmla="*/ 1908714 w 2593942"/>
                <a:gd name="connsiteY1337" fmla="*/ 357949 h 538123"/>
                <a:gd name="connsiteX1338" fmla="*/ 1911857 w 2593942"/>
                <a:gd name="connsiteY1338" fmla="*/ 358616 h 538123"/>
                <a:gd name="connsiteX1339" fmla="*/ 1915953 w 2593942"/>
                <a:gd name="connsiteY1339" fmla="*/ 357378 h 538123"/>
                <a:gd name="connsiteX1340" fmla="*/ 1923478 w 2593942"/>
                <a:gd name="connsiteY1340" fmla="*/ 353758 h 538123"/>
                <a:gd name="connsiteX1341" fmla="*/ 1917477 w 2593942"/>
                <a:gd name="connsiteY1341" fmla="*/ 352139 h 538123"/>
                <a:gd name="connsiteX1342" fmla="*/ 1425987 w 2593942"/>
                <a:gd name="connsiteY1342" fmla="*/ 351187 h 538123"/>
                <a:gd name="connsiteX1343" fmla="*/ 1423796 w 2593942"/>
                <a:gd name="connsiteY1343" fmla="*/ 357759 h 538123"/>
                <a:gd name="connsiteX1344" fmla="*/ 1438751 w 2593942"/>
                <a:gd name="connsiteY1344" fmla="*/ 356425 h 538123"/>
                <a:gd name="connsiteX1345" fmla="*/ 1443037 w 2593942"/>
                <a:gd name="connsiteY1345" fmla="*/ 352806 h 538123"/>
                <a:gd name="connsiteX1346" fmla="*/ 1439036 w 2593942"/>
                <a:gd name="connsiteY1346" fmla="*/ 351187 h 538123"/>
                <a:gd name="connsiteX1347" fmla="*/ 1431797 w 2593942"/>
                <a:gd name="connsiteY1347" fmla="*/ 355378 h 538123"/>
                <a:gd name="connsiteX1348" fmla="*/ 1430369 w 2593942"/>
                <a:gd name="connsiteY1348" fmla="*/ 354330 h 538123"/>
                <a:gd name="connsiteX1349" fmla="*/ 2238755 w 2593942"/>
                <a:gd name="connsiteY1349" fmla="*/ 350901 h 538123"/>
                <a:gd name="connsiteX1350" fmla="*/ 2230564 w 2593942"/>
                <a:gd name="connsiteY1350" fmla="*/ 351187 h 538123"/>
                <a:gd name="connsiteX1351" fmla="*/ 2227135 w 2593942"/>
                <a:gd name="connsiteY1351" fmla="*/ 354806 h 538123"/>
                <a:gd name="connsiteX1352" fmla="*/ 2219896 w 2593942"/>
                <a:gd name="connsiteY1352" fmla="*/ 354711 h 538123"/>
                <a:gd name="connsiteX1353" fmla="*/ 2220182 w 2593942"/>
                <a:gd name="connsiteY1353" fmla="*/ 357188 h 538123"/>
                <a:gd name="connsiteX1354" fmla="*/ 2220372 w 2593942"/>
                <a:gd name="connsiteY1354" fmla="*/ 358712 h 538123"/>
                <a:gd name="connsiteX1355" fmla="*/ 2225230 w 2593942"/>
                <a:gd name="connsiteY1355" fmla="*/ 362998 h 538123"/>
                <a:gd name="connsiteX1356" fmla="*/ 2236374 w 2593942"/>
                <a:gd name="connsiteY1356" fmla="*/ 355378 h 538123"/>
                <a:gd name="connsiteX1357" fmla="*/ 2238755 w 2593942"/>
                <a:gd name="connsiteY1357" fmla="*/ 350901 h 538123"/>
                <a:gd name="connsiteX1358" fmla="*/ 1806892 w 2593942"/>
                <a:gd name="connsiteY1358" fmla="*/ 350520 h 538123"/>
                <a:gd name="connsiteX1359" fmla="*/ 1800224 w 2593942"/>
                <a:gd name="connsiteY1359" fmla="*/ 352425 h 538123"/>
                <a:gd name="connsiteX1360" fmla="*/ 1791080 w 2593942"/>
                <a:gd name="connsiteY1360" fmla="*/ 354806 h 538123"/>
                <a:gd name="connsiteX1361" fmla="*/ 1788413 w 2593942"/>
                <a:gd name="connsiteY1361" fmla="*/ 366046 h 538123"/>
                <a:gd name="connsiteX1362" fmla="*/ 1788128 w 2593942"/>
                <a:gd name="connsiteY1362" fmla="*/ 367284 h 538123"/>
                <a:gd name="connsiteX1363" fmla="*/ 1788890 w 2593942"/>
                <a:gd name="connsiteY1363" fmla="*/ 369094 h 538123"/>
                <a:gd name="connsiteX1364" fmla="*/ 1791176 w 2593942"/>
                <a:gd name="connsiteY1364" fmla="*/ 368808 h 538123"/>
                <a:gd name="connsiteX1365" fmla="*/ 1792890 w 2593942"/>
                <a:gd name="connsiteY1365" fmla="*/ 366331 h 538123"/>
                <a:gd name="connsiteX1366" fmla="*/ 1802891 w 2593942"/>
                <a:gd name="connsiteY1366" fmla="*/ 358140 h 538123"/>
                <a:gd name="connsiteX1367" fmla="*/ 1807749 w 2593942"/>
                <a:gd name="connsiteY1367" fmla="*/ 358426 h 538123"/>
                <a:gd name="connsiteX1368" fmla="*/ 1809273 w 2593942"/>
                <a:gd name="connsiteY1368" fmla="*/ 358521 h 538123"/>
                <a:gd name="connsiteX1369" fmla="*/ 1808987 w 2593942"/>
                <a:gd name="connsiteY1369" fmla="*/ 350615 h 538123"/>
                <a:gd name="connsiteX1370" fmla="*/ 710216 w 2593942"/>
                <a:gd name="connsiteY1370" fmla="*/ 348280 h 538123"/>
                <a:gd name="connsiteX1371" fmla="*/ 711646 w 2593942"/>
                <a:gd name="connsiteY1371" fmla="*/ 349893 h 538123"/>
                <a:gd name="connsiteX1372" fmla="*/ 707385 w 2593942"/>
                <a:gd name="connsiteY1372" fmla="*/ 348888 h 538123"/>
                <a:gd name="connsiteX1373" fmla="*/ 707612 w 2593942"/>
                <a:gd name="connsiteY1373" fmla="*/ 348520 h 538123"/>
                <a:gd name="connsiteX1374" fmla="*/ 783621 w 2593942"/>
                <a:gd name="connsiteY1374" fmla="*/ 348234 h 538123"/>
                <a:gd name="connsiteX1375" fmla="*/ 775810 w 2593942"/>
                <a:gd name="connsiteY1375" fmla="*/ 350520 h 538123"/>
                <a:gd name="connsiteX1376" fmla="*/ 783716 w 2593942"/>
                <a:gd name="connsiteY1376" fmla="*/ 349567 h 538123"/>
                <a:gd name="connsiteX1377" fmla="*/ 784097 w 2593942"/>
                <a:gd name="connsiteY1377" fmla="*/ 351377 h 538123"/>
                <a:gd name="connsiteX1378" fmla="*/ 784955 w 2593942"/>
                <a:gd name="connsiteY1378" fmla="*/ 355949 h 538123"/>
                <a:gd name="connsiteX1379" fmla="*/ 793527 w 2593942"/>
                <a:gd name="connsiteY1379" fmla="*/ 353663 h 538123"/>
                <a:gd name="connsiteX1380" fmla="*/ 783621 w 2593942"/>
                <a:gd name="connsiteY1380" fmla="*/ 348234 h 538123"/>
                <a:gd name="connsiteX1381" fmla="*/ 1964340 w 2593942"/>
                <a:gd name="connsiteY1381" fmla="*/ 346138 h 538123"/>
                <a:gd name="connsiteX1382" fmla="*/ 1949481 w 2593942"/>
                <a:gd name="connsiteY1382" fmla="*/ 350711 h 538123"/>
                <a:gd name="connsiteX1383" fmla="*/ 1959101 w 2593942"/>
                <a:gd name="connsiteY1383" fmla="*/ 351758 h 538123"/>
                <a:gd name="connsiteX1384" fmla="*/ 1975865 w 2593942"/>
                <a:gd name="connsiteY1384" fmla="*/ 347663 h 538123"/>
                <a:gd name="connsiteX1385" fmla="*/ 1964340 w 2593942"/>
                <a:gd name="connsiteY1385" fmla="*/ 346138 h 538123"/>
                <a:gd name="connsiteX1386" fmla="*/ 1842325 w 2593942"/>
                <a:gd name="connsiteY1386" fmla="*/ 344710 h 538123"/>
                <a:gd name="connsiteX1387" fmla="*/ 1840420 w 2593942"/>
                <a:gd name="connsiteY1387" fmla="*/ 347281 h 538123"/>
                <a:gd name="connsiteX1388" fmla="*/ 1843658 w 2593942"/>
                <a:gd name="connsiteY1388" fmla="*/ 349377 h 538123"/>
                <a:gd name="connsiteX1389" fmla="*/ 1853850 w 2593942"/>
                <a:gd name="connsiteY1389" fmla="*/ 346996 h 538123"/>
                <a:gd name="connsiteX1390" fmla="*/ 1850326 w 2593942"/>
                <a:gd name="connsiteY1390" fmla="*/ 346805 h 538123"/>
                <a:gd name="connsiteX1391" fmla="*/ 1842325 w 2593942"/>
                <a:gd name="connsiteY1391" fmla="*/ 344710 h 538123"/>
                <a:gd name="connsiteX1392" fmla="*/ 270034 w 2593942"/>
                <a:gd name="connsiteY1392" fmla="*/ 344710 h 538123"/>
                <a:gd name="connsiteX1393" fmla="*/ 273748 w 2593942"/>
                <a:gd name="connsiteY1393" fmla="*/ 345662 h 538123"/>
                <a:gd name="connsiteX1394" fmla="*/ 276987 w 2593942"/>
                <a:gd name="connsiteY1394" fmla="*/ 350234 h 538123"/>
                <a:gd name="connsiteX1395" fmla="*/ 278892 w 2593942"/>
                <a:gd name="connsiteY1395" fmla="*/ 353187 h 538123"/>
                <a:gd name="connsiteX1396" fmla="*/ 268414 w 2593942"/>
                <a:gd name="connsiteY1396" fmla="*/ 349567 h 538123"/>
                <a:gd name="connsiteX1397" fmla="*/ 270034 w 2593942"/>
                <a:gd name="connsiteY1397" fmla="*/ 344710 h 538123"/>
                <a:gd name="connsiteX1398" fmla="*/ 1818893 w 2593942"/>
                <a:gd name="connsiteY1398" fmla="*/ 344424 h 538123"/>
                <a:gd name="connsiteX1399" fmla="*/ 1817941 w 2593942"/>
                <a:gd name="connsiteY1399" fmla="*/ 349377 h 538123"/>
                <a:gd name="connsiteX1400" fmla="*/ 1814417 w 2593942"/>
                <a:gd name="connsiteY1400" fmla="*/ 352044 h 538123"/>
                <a:gd name="connsiteX1401" fmla="*/ 1822798 w 2593942"/>
                <a:gd name="connsiteY1401" fmla="*/ 354901 h 538123"/>
                <a:gd name="connsiteX1402" fmla="*/ 1831085 w 2593942"/>
                <a:gd name="connsiteY1402" fmla="*/ 352234 h 538123"/>
                <a:gd name="connsiteX1403" fmla="*/ 1823370 w 2593942"/>
                <a:gd name="connsiteY1403" fmla="*/ 344996 h 538123"/>
                <a:gd name="connsiteX1404" fmla="*/ 1818893 w 2593942"/>
                <a:gd name="connsiteY1404" fmla="*/ 344424 h 538123"/>
                <a:gd name="connsiteX1405" fmla="*/ 585787 w 2593942"/>
                <a:gd name="connsiteY1405" fmla="*/ 344329 h 538123"/>
                <a:gd name="connsiteX1406" fmla="*/ 582929 w 2593942"/>
                <a:gd name="connsiteY1406" fmla="*/ 351758 h 538123"/>
                <a:gd name="connsiteX1407" fmla="*/ 588263 w 2593942"/>
                <a:gd name="connsiteY1407" fmla="*/ 351854 h 538123"/>
                <a:gd name="connsiteX1408" fmla="*/ 586549 w 2593942"/>
                <a:gd name="connsiteY1408" fmla="*/ 346138 h 538123"/>
                <a:gd name="connsiteX1409" fmla="*/ 585787 w 2593942"/>
                <a:gd name="connsiteY1409" fmla="*/ 344329 h 538123"/>
                <a:gd name="connsiteX1410" fmla="*/ 2187225 w 2593942"/>
                <a:gd name="connsiteY1410" fmla="*/ 344138 h 538123"/>
                <a:gd name="connsiteX1411" fmla="*/ 2186749 w 2593942"/>
                <a:gd name="connsiteY1411" fmla="*/ 345472 h 538123"/>
                <a:gd name="connsiteX1412" fmla="*/ 2185511 w 2593942"/>
                <a:gd name="connsiteY1412" fmla="*/ 348805 h 538123"/>
                <a:gd name="connsiteX1413" fmla="*/ 2178653 w 2593942"/>
                <a:gd name="connsiteY1413" fmla="*/ 347758 h 538123"/>
                <a:gd name="connsiteX1414" fmla="*/ 2172938 w 2593942"/>
                <a:gd name="connsiteY1414" fmla="*/ 350330 h 538123"/>
                <a:gd name="connsiteX1415" fmla="*/ 2174462 w 2593942"/>
                <a:gd name="connsiteY1415" fmla="*/ 351472 h 538123"/>
                <a:gd name="connsiteX1416" fmla="*/ 2178462 w 2593942"/>
                <a:gd name="connsiteY1416" fmla="*/ 354425 h 538123"/>
                <a:gd name="connsiteX1417" fmla="*/ 2181510 w 2593942"/>
                <a:gd name="connsiteY1417" fmla="*/ 362998 h 538123"/>
                <a:gd name="connsiteX1418" fmla="*/ 2183225 w 2593942"/>
                <a:gd name="connsiteY1418" fmla="*/ 356521 h 538123"/>
                <a:gd name="connsiteX1419" fmla="*/ 2184272 w 2593942"/>
                <a:gd name="connsiteY1419" fmla="*/ 353758 h 538123"/>
                <a:gd name="connsiteX1420" fmla="*/ 2190083 w 2593942"/>
                <a:gd name="connsiteY1420" fmla="*/ 346424 h 538123"/>
                <a:gd name="connsiteX1421" fmla="*/ 2190940 w 2593942"/>
                <a:gd name="connsiteY1421" fmla="*/ 345281 h 538123"/>
                <a:gd name="connsiteX1422" fmla="*/ 2187225 w 2593942"/>
                <a:gd name="connsiteY1422" fmla="*/ 344138 h 538123"/>
                <a:gd name="connsiteX1423" fmla="*/ 961739 w 2593942"/>
                <a:gd name="connsiteY1423" fmla="*/ 343662 h 538123"/>
                <a:gd name="connsiteX1424" fmla="*/ 957738 w 2593942"/>
                <a:gd name="connsiteY1424" fmla="*/ 347663 h 538123"/>
                <a:gd name="connsiteX1425" fmla="*/ 964501 w 2593942"/>
                <a:gd name="connsiteY1425" fmla="*/ 348710 h 538123"/>
                <a:gd name="connsiteX1426" fmla="*/ 969358 w 2593942"/>
                <a:gd name="connsiteY1426" fmla="*/ 352806 h 538123"/>
                <a:gd name="connsiteX1427" fmla="*/ 970502 w 2593942"/>
                <a:gd name="connsiteY1427" fmla="*/ 353758 h 538123"/>
                <a:gd name="connsiteX1428" fmla="*/ 974502 w 2593942"/>
                <a:gd name="connsiteY1428" fmla="*/ 354235 h 538123"/>
                <a:gd name="connsiteX1429" fmla="*/ 968025 w 2593942"/>
                <a:gd name="connsiteY1429" fmla="*/ 345757 h 538123"/>
                <a:gd name="connsiteX1430" fmla="*/ 961739 w 2593942"/>
                <a:gd name="connsiteY1430" fmla="*/ 343662 h 538123"/>
                <a:gd name="connsiteX1431" fmla="*/ 759142 w 2593942"/>
                <a:gd name="connsiteY1431" fmla="*/ 342995 h 538123"/>
                <a:gd name="connsiteX1432" fmla="*/ 753903 w 2593942"/>
                <a:gd name="connsiteY1432" fmla="*/ 347663 h 538123"/>
                <a:gd name="connsiteX1433" fmla="*/ 749045 w 2593942"/>
                <a:gd name="connsiteY1433" fmla="*/ 354139 h 538123"/>
                <a:gd name="connsiteX1434" fmla="*/ 749331 w 2593942"/>
                <a:gd name="connsiteY1434" fmla="*/ 354235 h 538123"/>
                <a:gd name="connsiteX1435" fmla="*/ 751617 w 2593942"/>
                <a:gd name="connsiteY1435" fmla="*/ 354425 h 538123"/>
                <a:gd name="connsiteX1436" fmla="*/ 753617 w 2593942"/>
                <a:gd name="connsiteY1436" fmla="*/ 349948 h 538123"/>
                <a:gd name="connsiteX1437" fmla="*/ 759142 w 2593942"/>
                <a:gd name="connsiteY1437" fmla="*/ 342995 h 538123"/>
                <a:gd name="connsiteX1438" fmla="*/ 746569 w 2593942"/>
                <a:gd name="connsiteY1438" fmla="*/ 340328 h 538123"/>
                <a:gd name="connsiteX1439" fmla="*/ 742568 w 2593942"/>
                <a:gd name="connsiteY1439" fmla="*/ 347091 h 538123"/>
                <a:gd name="connsiteX1440" fmla="*/ 748569 w 2593942"/>
                <a:gd name="connsiteY1440" fmla="*/ 345567 h 538123"/>
                <a:gd name="connsiteX1441" fmla="*/ 746569 w 2593942"/>
                <a:gd name="connsiteY1441" fmla="*/ 340328 h 538123"/>
                <a:gd name="connsiteX1442" fmla="*/ 844295 w 2593942"/>
                <a:gd name="connsiteY1442" fmla="*/ 339947 h 538123"/>
                <a:gd name="connsiteX1443" fmla="*/ 841152 w 2593942"/>
                <a:gd name="connsiteY1443" fmla="*/ 340995 h 538123"/>
                <a:gd name="connsiteX1444" fmla="*/ 846486 w 2593942"/>
                <a:gd name="connsiteY1444" fmla="*/ 347472 h 538123"/>
                <a:gd name="connsiteX1445" fmla="*/ 846772 w 2593942"/>
                <a:gd name="connsiteY1445" fmla="*/ 347758 h 538123"/>
                <a:gd name="connsiteX1446" fmla="*/ 854011 w 2593942"/>
                <a:gd name="connsiteY1446" fmla="*/ 342043 h 538123"/>
                <a:gd name="connsiteX1447" fmla="*/ 853439 w 2593942"/>
                <a:gd name="connsiteY1447" fmla="*/ 341186 h 538123"/>
                <a:gd name="connsiteX1448" fmla="*/ 850772 w 2593942"/>
                <a:gd name="connsiteY1448" fmla="*/ 340519 h 538123"/>
                <a:gd name="connsiteX1449" fmla="*/ 848962 w 2593942"/>
                <a:gd name="connsiteY1449" fmla="*/ 340709 h 538123"/>
                <a:gd name="connsiteX1450" fmla="*/ 846295 w 2593942"/>
                <a:gd name="connsiteY1450" fmla="*/ 340900 h 538123"/>
                <a:gd name="connsiteX1451" fmla="*/ 844295 w 2593942"/>
                <a:gd name="connsiteY1451" fmla="*/ 339947 h 538123"/>
                <a:gd name="connsiteX1452" fmla="*/ 1795176 w 2593942"/>
                <a:gd name="connsiteY1452" fmla="*/ 339376 h 538123"/>
                <a:gd name="connsiteX1453" fmla="*/ 1788985 w 2593942"/>
                <a:gd name="connsiteY1453" fmla="*/ 345091 h 538123"/>
                <a:gd name="connsiteX1454" fmla="*/ 1792700 w 2593942"/>
                <a:gd name="connsiteY1454" fmla="*/ 345757 h 538123"/>
                <a:gd name="connsiteX1455" fmla="*/ 1795176 w 2593942"/>
                <a:gd name="connsiteY1455" fmla="*/ 339376 h 538123"/>
                <a:gd name="connsiteX1456" fmla="*/ 2036540 w 2593942"/>
                <a:gd name="connsiteY1456" fmla="*/ 338995 h 538123"/>
                <a:gd name="connsiteX1457" fmla="*/ 2025205 w 2593942"/>
                <a:gd name="connsiteY1457" fmla="*/ 339566 h 538123"/>
                <a:gd name="connsiteX1458" fmla="*/ 2024824 w 2593942"/>
                <a:gd name="connsiteY1458" fmla="*/ 340614 h 538123"/>
                <a:gd name="connsiteX1459" fmla="*/ 2027205 w 2593942"/>
                <a:gd name="connsiteY1459" fmla="*/ 343376 h 538123"/>
                <a:gd name="connsiteX1460" fmla="*/ 2033968 w 2593942"/>
                <a:gd name="connsiteY1460" fmla="*/ 343186 h 538123"/>
                <a:gd name="connsiteX1461" fmla="*/ 2036540 w 2593942"/>
                <a:gd name="connsiteY1461" fmla="*/ 341757 h 538123"/>
                <a:gd name="connsiteX1462" fmla="*/ 2036540 w 2593942"/>
                <a:gd name="connsiteY1462" fmla="*/ 338995 h 538123"/>
                <a:gd name="connsiteX1463" fmla="*/ 934687 w 2593942"/>
                <a:gd name="connsiteY1463" fmla="*/ 338138 h 538123"/>
                <a:gd name="connsiteX1464" fmla="*/ 931639 w 2593942"/>
                <a:gd name="connsiteY1464" fmla="*/ 341662 h 538123"/>
                <a:gd name="connsiteX1465" fmla="*/ 941641 w 2593942"/>
                <a:gd name="connsiteY1465" fmla="*/ 343567 h 538123"/>
                <a:gd name="connsiteX1466" fmla="*/ 934687 w 2593942"/>
                <a:gd name="connsiteY1466" fmla="*/ 338138 h 538123"/>
                <a:gd name="connsiteX1467" fmla="*/ 1040415 w 2593942"/>
                <a:gd name="connsiteY1467" fmla="*/ 337471 h 538123"/>
                <a:gd name="connsiteX1468" fmla="*/ 1035462 w 2593942"/>
                <a:gd name="connsiteY1468" fmla="*/ 339280 h 538123"/>
                <a:gd name="connsiteX1469" fmla="*/ 1039081 w 2593942"/>
                <a:gd name="connsiteY1469" fmla="*/ 340423 h 538123"/>
                <a:gd name="connsiteX1470" fmla="*/ 1040510 w 2593942"/>
                <a:gd name="connsiteY1470" fmla="*/ 340900 h 538123"/>
                <a:gd name="connsiteX1471" fmla="*/ 1049178 w 2593942"/>
                <a:gd name="connsiteY1471" fmla="*/ 342709 h 538123"/>
                <a:gd name="connsiteX1472" fmla="*/ 1049845 w 2593942"/>
                <a:gd name="connsiteY1472" fmla="*/ 340042 h 538123"/>
                <a:gd name="connsiteX1473" fmla="*/ 1047464 w 2593942"/>
                <a:gd name="connsiteY1473" fmla="*/ 338709 h 538123"/>
                <a:gd name="connsiteX1474" fmla="*/ 1042130 w 2593942"/>
                <a:gd name="connsiteY1474" fmla="*/ 338804 h 538123"/>
                <a:gd name="connsiteX1475" fmla="*/ 2221991 w 2593942"/>
                <a:gd name="connsiteY1475" fmla="*/ 337280 h 538123"/>
                <a:gd name="connsiteX1476" fmla="*/ 2213228 w 2593942"/>
                <a:gd name="connsiteY1476" fmla="*/ 341471 h 538123"/>
                <a:gd name="connsiteX1477" fmla="*/ 2211704 w 2593942"/>
                <a:gd name="connsiteY1477" fmla="*/ 343376 h 538123"/>
                <a:gd name="connsiteX1478" fmla="*/ 2210561 w 2593942"/>
                <a:gd name="connsiteY1478" fmla="*/ 344900 h 538123"/>
                <a:gd name="connsiteX1479" fmla="*/ 2211133 w 2593942"/>
                <a:gd name="connsiteY1479" fmla="*/ 347281 h 538123"/>
                <a:gd name="connsiteX1480" fmla="*/ 2212562 w 2593942"/>
                <a:gd name="connsiteY1480" fmla="*/ 346996 h 538123"/>
                <a:gd name="connsiteX1481" fmla="*/ 2214467 w 2593942"/>
                <a:gd name="connsiteY1481" fmla="*/ 346520 h 538123"/>
                <a:gd name="connsiteX1482" fmla="*/ 2222753 w 2593942"/>
                <a:gd name="connsiteY1482" fmla="*/ 344996 h 538123"/>
                <a:gd name="connsiteX1483" fmla="*/ 2223706 w 2593942"/>
                <a:gd name="connsiteY1483" fmla="*/ 343853 h 538123"/>
                <a:gd name="connsiteX1484" fmla="*/ 2224944 w 2593942"/>
                <a:gd name="connsiteY1484" fmla="*/ 342519 h 538123"/>
                <a:gd name="connsiteX1485" fmla="*/ 2221991 w 2593942"/>
                <a:gd name="connsiteY1485" fmla="*/ 337280 h 538123"/>
                <a:gd name="connsiteX1486" fmla="*/ 1062894 w 2593942"/>
                <a:gd name="connsiteY1486" fmla="*/ 336423 h 538123"/>
                <a:gd name="connsiteX1487" fmla="*/ 1066895 w 2593942"/>
                <a:gd name="connsiteY1487" fmla="*/ 339280 h 538123"/>
                <a:gd name="connsiteX1488" fmla="*/ 1070133 w 2593942"/>
                <a:gd name="connsiteY1488" fmla="*/ 341662 h 538123"/>
                <a:gd name="connsiteX1489" fmla="*/ 1063466 w 2593942"/>
                <a:gd name="connsiteY1489" fmla="*/ 336423 h 538123"/>
                <a:gd name="connsiteX1490" fmla="*/ 1062894 w 2593942"/>
                <a:gd name="connsiteY1490" fmla="*/ 336423 h 538123"/>
                <a:gd name="connsiteX1491" fmla="*/ 530542 w 2593942"/>
                <a:gd name="connsiteY1491" fmla="*/ 336232 h 538123"/>
                <a:gd name="connsiteX1492" fmla="*/ 536924 w 2593942"/>
                <a:gd name="connsiteY1492" fmla="*/ 338423 h 538123"/>
                <a:gd name="connsiteX1493" fmla="*/ 532542 w 2593942"/>
                <a:gd name="connsiteY1493" fmla="*/ 342709 h 538123"/>
                <a:gd name="connsiteX1494" fmla="*/ 521874 w 2593942"/>
                <a:gd name="connsiteY1494" fmla="*/ 349281 h 538123"/>
                <a:gd name="connsiteX1495" fmla="*/ 521588 w 2593942"/>
                <a:gd name="connsiteY1495" fmla="*/ 351948 h 538123"/>
                <a:gd name="connsiteX1496" fmla="*/ 513206 w 2593942"/>
                <a:gd name="connsiteY1496" fmla="*/ 356330 h 538123"/>
                <a:gd name="connsiteX1497" fmla="*/ 509206 w 2593942"/>
                <a:gd name="connsiteY1497" fmla="*/ 357663 h 538123"/>
                <a:gd name="connsiteX1498" fmla="*/ 500157 w 2593942"/>
                <a:gd name="connsiteY1498" fmla="*/ 359092 h 538123"/>
                <a:gd name="connsiteX1499" fmla="*/ 501014 w 2593942"/>
                <a:gd name="connsiteY1499" fmla="*/ 358330 h 538123"/>
                <a:gd name="connsiteX1500" fmla="*/ 506158 w 2593942"/>
                <a:gd name="connsiteY1500" fmla="*/ 353949 h 538123"/>
                <a:gd name="connsiteX1501" fmla="*/ 501205 w 2593942"/>
                <a:gd name="connsiteY1501" fmla="*/ 348805 h 538123"/>
                <a:gd name="connsiteX1502" fmla="*/ 510635 w 2593942"/>
                <a:gd name="connsiteY1502" fmla="*/ 348329 h 538123"/>
                <a:gd name="connsiteX1503" fmla="*/ 517016 w 2593942"/>
                <a:gd name="connsiteY1503" fmla="*/ 348615 h 538123"/>
                <a:gd name="connsiteX1504" fmla="*/ 518731 w 2593942"/>
                <a:gd name="connsiteY1504" fmla="*/ 347376 h 538123"/>
                <a:gd name="connsiteX1505" fmla="*/ 525970 w 2593942"/>
                <a:gd name="connsiteY1505" fmla="*/ 342137 h 538123"/>
                <a:gd name="connsiteX1506" fmla="*/ 530542 w 2593942"/>
                <a:gd name="connsiteY1506" fmla="*/ 336232 h 538123"/>
                <a:gd name="connsiteX1507" fmla="*/ 340518 w 2593942"/>
                <a:gd name="connsiteY1507" fmla="*/ 335280 h 538123"/>
                <a:gd name="connsiteX1508" fmla="*/ 342328 w 2593942"/>
                <a:gd name="connsiteY1508" fmla="*/ 335280 h 538123"/>
                <a:gd name="connsiteX1509" fmla="*/ 344137 w 2593942"/>
                <a:gd name="connsiteY1509" fmla="*/ 335280 h 538123"/>
                <a:gd name="connsiteX1510" fmla="*/ 353186 w 2593942"/>
                <a:gd name="connsiteY1510" fmla="*/ 335851 h 538123"/>
                <a:gd name="connsiteX1511" fmla="*/ 348900 w 2593942"/>
                <a:gd name="connsiteY1511" fmla="*/ 342900 h 538123"/>
                <a:gd name="connsiteX1512" fmla="*/ 344804 w 2593942"/>
                <a:gd name="connsiteY1512" fmla="*/ 340137 h 538123"/>
                <a:gd name="connsiteX1513" fmla="*/ 341566 w 2593942"/>
                <a:gd name="connsiteY1513" fmla="*/ 337947 h 538123"/>
                <a:gd name="connsiteX1514" fmla="*/ 336041 w 2593942"/>
                <a:gd name="connsiteY1514" fmla="*/ 342423 h 538123"/>
                <a:gd name="connsiteX1515" fmla="*/ 331279 w 2593942"/>
                <a:gd name="connsiteY1515" fmla="*/ 337947 h 538123"/>
                <a:gd name="connsiteX1516" fmla="*/ 322135 w 2593942"/>
                <a:gd name="connsiteY1516" fmla="*/ 339185 h 538123"/>
                <a:gd name="connsiteX1517" fmla="*/ 326230 w 2593942"/>
                <a:gd name="connsiteY1517" fmla="*/ 335851 h 538123"/>
                <a:gd name="connsiteX1518" fmla="*/ 340518 w 2593942"/>
                <a:gd name="connsiteY1518" fmla="*/ 335280 h 538123"/>
                <a:gd name="connsiteX1519" fmla="*/ 650271 w 2593942"/>
                <a:gd name="connsiteY1519" fmla="*/ 334422 h 538123"/>
                <a:gd name="connsiteX1520" fmla="*/ 650938 w 2593942"/>
                <a:gd name="connsiteY1520" fmla="*/ 338899 h 538123"/>
                <a:gd name="connsiteX1521" fmla="*/ 658177 w 2593942"/>
                <a:gd name="connsiteY1521" fmla="*/ 343566 h 538123"/>
                <a:gd name="connsiteX1522" fmla="*/ 664749 w 2593942"/>
                <a:gd name="connsiteY1522" fmla="*/ 337756 h 538123"/>
                <a:gd name="connsiteX1523" fmla="*/ 665130 w 2593942"/>
                <a:gd name="connsiteY1523" fmla="*/ 338423 h 538123"/>
                <a:gd name="connsiteX1524" fmla="*/ 665320 w 2593942"/>
                <a:gd name="connsiteY1524" fmla="*/ 342994 h 538123"/>
                <a:gd name="connsiteX1525" fmla="*/ 662177 w 2593942"/>
                <a:gd name="connsiteY1525" fmla="*/ 345376 h 538123"/>
                <a:gd name="connsiteX1526" fmla="*/ 661510 w 2593942"/>
                <a:gd name="connsiteY1526" fmla="*/ 351376 h 538123"/>
                <a:gd name="connsiteX1527" fmla="*/ 657510 w 2593942"/>
                <a:gd name="connsiteY1527" fmla="*/ 348709 h 538123"/>
                <a:gd name="connsiteX1528" fmla="*/ 657129 w 2593942"/>
                <a:gd name="connsiteY1528" fmla="*/ 348709 h 538123"/>
                <a:gd name="connsiteX1529" fmla="*/ 650557 w 2593942"/>
                <a:gd name="connsiteY1529" fmla="*/ 349472 h 538123"/>
                <a:gd name="connsiteX1530" fmla="*/ 648747 w 2593942"/>
                <a:gd name="connsiteY1530" fmla="*/ 353853 h 538123"/>
                <a:gd name="connsiteX1531" fmla="*/ 639984 w 2593942"/>
                <a:gd name="connsiteY1531" fmla="*/ 353282 h 538123"/>
                <a:gd name="connsiteX1532" fmla="*/ 636650 w 2593942"/>
                <a:gd name="connsiteY1532" fmla="*/ 346995 h 538123"/>
                <a:gd name="connsiteX1533" fmla="*/ 627983 w 2593942"/>
                <a:gd name="connsiteY1533" fmla="*/ 346995 h 538123"/>
                <a:gd name="connsiteX1534" fmla="*/ 622363 w 2593942"/>
                <a:gd name="connsiteY1534" fmla="*/ 343185 h 538123"/>
                <a:gd name="connsiteX1535" fmla="*/ 617219 w 2593942"/>
                <a:gd name="connsiteY1535" fmla="*/ 334898 h 538123"/>
                <a:gd name="connsiteX1536" fmla="*/ 619315 w 2593942"/>
                <a:gd name="connsiteY1536" fmla="*/ 334517 h 538123"/>
                <a:gd name="connsiteX1537" fmla="*/ 629887 w 2593942"/>
                <a:gd name="connsiteY1537" fmla="*/ 336517 h 538123"/>
                <a:gd name="connsiteX1538" fmla="*/ 629697 w 2593942"/>
                <a:gd name="connsiteY1538" fmla="*/ 336613 h 538123"/>
                <a:gd name="connsiteX1539" fmla="*/ 623982 w 2593942"/>
                <a:gd name="connsiteY1539" fmla="*/ 339756 h 538123"/>
                <a:gd name="connsiteX1540" fmla="*/ 630078 w 2593942"/>
                <a:gd name="connsiteY1540" fmla="*/ 342614 h 538123"/>
                <a:gd name="connsiteX1541" fmla="*/ 634745 w 2593942"/>
                <a:gd name="connsiteY1541" fmla="*/ 340994 h 538123"/>
                <a:gd name="connsiteX1542" fmla="*/ 635412 w 2593942"/>
                <a:gd name="connsiteY1542" fmla="*/ 341375 h 538123"/>
                <a:gd name="connsiteX1543" fmla="*/ 637603 w 2593942"/>
                <a:gd name="connsiteY1543" fmla="*/ 341851 h 538123"/>
                <a:gd name="connsiteX1544" fmla="*/ 641508 w 2593942"/>
                <a:gd name="connsiteY1544" fmla="*/ 339280 h 538123"/>
                <a:gd name="connsiteX1545" fmla="*/ 650271 w 2593942"/>
                <a:gd name="connsiteY1545" fmla="*/ 334422 h 538123"/>
                <a:gd name="connsiteX1546" fmla="*/ 1739740 w 2593942"/>
                <a:gd name="connsiteY1546" fmla="*/ 334042 h 538123"/>
                <a:gd name="connsiteX1547" fmla="*/ 1733264 w 2593942"/>
                <a:gd name="connsiteY1547" fmla="*/ 339947 h 538123"/>
                <a:gd name="connsiteX1548" fmla="*/ 1741836 w 2593942"/>
                <a:gd name="connsiteY1548" fmla="*/ 341662 h 538123"/>
                <a:gd name="connsiteX1549" fmla="*/ 1755076 w 2593942"/>
                <a:gd name="connsiteY1549" fmla="*/ 334423 h 538123"/>
                <a:gd name="connsiteX1550" fmla="*/ 1739740 w 2593942"/>
                <a:gd name="connsiteY1550" fmla="*/ 334042 h 538123"/>
                <a:gd name="connsiteX1551" fmla="*/ 1020793 w 2593942"/>
                <a:gd name="connsiteY1551" fmla="*/ 333946 h 538123"/>
                <a:gd name="connsiteX1552" fmla="*/ 1012316 w 2593942"/>
                <a:gd name="connsiteY1552" fmla="*/ 337090 h 538123"/>
                <a:gd name="connsiteX1553" fmla="*/ 1012031 w 2593942"/>
                <a:gd name="connsiteY1553" fmla="*/ 339566 h 538123"/>
                <a:gd name="connsiteX1554" fmla="*/ 1011554 w 2593942"/>
                <a:gd name="connsiteY1554" fmla="*/ 344614 h 538123"/>
                <a:gd name="connsiteX1555" fmla="*/ 1010126 w 2593942"/>
                <a:gd name="connsiteY1555" fmla="*/ 350615 h 538123"/>
                <a:gd name="connsiteX1556" fmla="*/ 1015269 w 2593942"/>
                <a:gd name="connsiteY1556" fmla="*/ 353568 h 538123"/>
                <a:gd name="connsiteX1557" fmla="*/ 1017174 w 2593942"/>
                <a:gd name="connsiteY1557" fmla="*/ 350139 h 538123"/>
                <a:gd name="connsiteX1558" fmla="*/ 1015460 w 2593942"/>
                <a:gd name="connsiteY1558" fmla="*/ 342424 h 538123"/>
                <a:gd name="connsiteX1559" fmla="*/ 1016507 w 2593942"/>
                <a:gd name="connsiteY1559" fmla="*/ 340042 h 538123"/>
                <a:gd name="connsiteX1560" fmla="*/ 1017460 w 2593942"/>
                <a:gd name="connsiteY1560" fmla="*/ 337947 h 538123"/>
                <a:gd name="connsiteX1561" fmla="*/ 1020793 w 2593942"/>
                <a:gd name="connsiteY1561" fmla="*/ 333946 h 538123"/>
                <a:gd name="connsiteX1562" fmla="*/ 2117312 w 2593942"/>
                <a:gd name="connsiteY1562" fmla="*/ 333184 h 538123"/>
                <a:gd name="connsiteX1563" fmla="*/ 2100929 w 2593942"/>
                <a:gd name="connsiteY1563" fmla="*/ 346996 h 538123"/>
                <a:gd name="connsiteX1564" fmla="*/ 2117312 w 2593942"/>
                <a:gd name="connsiteY1564" fmla="*/ 333184 h 538123"/>
                <a:gd name="connsiteX1565" fmla="*/ 950213 w 2593942"/>
                <a:gd name="connsiteY1565" fmla="*/ 332899 h 538123"/>
                <a:gd name="connsiteX1566" fmla="*/ 949737 w 2593942"/>
                <a:gd name="connsiteY1566" fmla="*/ 337756 h 538123"/>
                <a:gd name="connsiteX1567" fmla="*/ 949070 w 2593942"/>
                <a:gd name="connsiteY1567" fmla="*/ 339662 h 538123"/>
                <a:gd name="connsiteX1568" fmla="*/ 947927 w 2593942"/>
                <a:gd name="connsiteY1568" fmla="*/ 342424 h 538123"/>
                <a:gd name="connsiteX1569" fmla="*/ 954118 w 2593942"/>
                <a:gd name="connsiteY1569" fmla="*/ 343853 h 538123"/>
                <a:gd name="connsiteX1570" fmla="*/ 953833 w 2593942"/>
                <a:gd name="connsiteY1570" fmla="*/ 343471 h 538123"/>
                <a:gd name="connsiteX1571" fmla="*/ 954404 w 2593942"/>
                <a:gd name="connsiteY1571" fmla="*/ 335851 h 538123"/>
                <a:gd name="connsiteX1572" fmla="*/ 954500 w 2593942"/>
                <a:gd name="connsiteY1572" fmla="*/ 335756 h 538123"/>
                <a:gd name="connsiteX1573" fmla="*/ 950213 w 2593942"/>
                <a:gd name="connsiteY1573" fmla="*/ 332899 h 538123"/>
                <a:gd name="connsiteX1574" fmla="*/ 1620202 w 2593942"/>
                <a:gd name="connsiteY1574" fmla="*/ 331851 h 538123"/>
                <a:gd name="connsiteX1575" fmla="*/ 1617154 w 2593942"/>
                <a:gd name="connsiteY1575" fmla="*/ 338518 h 538123"/>
                <a:gd name="connsiteX1576" fmla="*/ 1624583 w 2593942"/>
                <a:gd name="connsiteY1576" fmla="*/ 334899 h 538123"/>
                <a:gd name="connsiteX1577" fmla="*/ 1620202 w 2593942"/>
                <a:gd name="connsiteY1577" fmla="*/ 331851 h 538123"/>
                <a:gd name="connsiteX1578" fmla="*/ 384905 w 2593942"/>
                <a:gd name="connsiteY1578" fmla="*/ 331565 h 538123"/>
                <a:gd name="connsiteX1579" fmla="*/ 385381 w 2593942"/>
                <a:gd name="connsiteY1579" fmla="*/ 337566 h 538123"/>
                <a:gd name="connsiteX1580" fmla="*/ 386143 w 2593942"/>
                <a:gd name="connsiteY1580" fmla="*/ 342328 h 538123"/>
                <a:gd name="connsiteX1581" fmla="*/ 383286 w 2593942"/>
                <a:gd name="connsiteY1581" fmla="*/ 344328 h 538123"/>
                <a:gd name="connsiteX1582" fmla="*/ 381381 w 2593942"/>
                <a:gd name="connsiteY1582" fmla="*/ 345662 h 538123"/>
                <a:gd name="connsiteX1583" fmla="*/ 387191 w 2593942"/>
                <a:gd name="connsiteY1583" fmla="*/ 350329 h 538123"/>
                <a:gd name="connsiteX1584" fmla="*/ 395192 w 2593942"/>
                <a:gd name="connsiteY1584" fmla="*/ 350805 h 538123"/>
                <a:gd name="connsiteX1585" fmla="*/ 393001 w 2593942"/>
                <a:gd name="connsiteY1585" fmla="*/ 344424 h 538123"/>
                <a:gd name="connsiteX1586" fmla="*/ 401193 w 2593942"/>
                <a:gd name="connsiteY1586" fmla="*/ 346900 h 538123"/>
                <a:gd name="connsiteX1587" fmla="*/ 404431 w 2593942"/>
                <a:gd name="connsiteY1587" fmla="*/ 351758 h 538123"/>
                <a:gd name="connsiteX1588" fmla="*/ 410622 w 2593942"/>
                <a:gd name="connsiteY1588" fmla="*/ 347757 h 538123"/>
                <a:gd name="connsiteX1589" fmla="*/ 410718 w 2593942"/>
                <a:gd name="connsiteY1589" fmla="*/ 346995 h 538123"/>
                <a:gd name="connsiteX1590" fmla="*/ 413004 w 2593942"/>
                <a:gd name="connsiteY1590" fmla="*/ 344233 h 538123"/>
                <a:gd name="connsiteX1591" fmla="*/ 415575 w 2593942"/>
                <a:gd name="connsiteY1591" fmla="*/ 345662 h 538123"/>
                <a:gd name="connsiteX1592" fmla="*/ 415861 w 2593942"/>
                <a:gd name="connsiteY1592" fmla="*/ 355092 h 538123"/>
                <a:gd name="connsiteX1593" fmla="*/ 415861 w 2593942"/>
                <a:gd name="connsiteY1593" fmla="*/ 355663 h 538123"/>
                <a:gd name="connsiteX1594" fmla="*/ 416623 w 2593942"/>
                <a:gd name="connsiteY1594" fmla="*/ 360807 h 538123"/>
                <a:gd name="connsiteX1595" fmla="*/ 410146 w 2593942"/>
                <a:gd name="connsiteY1595" fmla="*/ 356901 h 538123"/>
                <a:gd name="connsiteX1596" fmla="*/ 402907 w 2593942"/>
                <a:gd name="connsiteY1596" fmla="*/ 355663 h 538123"/>
                <a:gd name="connsiteX1597" fmla="*/ 400145 w 2593942"/>
                <a:gd name="connsiteY1597" fmla="*/ 355663 h 538123"/>
                <a:gd name="connsiteX1598" fmla="*/ 391001 w 2593942"/>
                <a:gd name="connsiteY1598" fmla="*/ 356901 h 538123"/>
                <a:gd name="connsiteX1599" fmla="*/ 379666 w 2593942"/>
                <a:gd name="connsiteY1599" fmla="*/ 356425 h 538123"/>
                <a:gd name="connsiteX1600" fmla="*/ 377190 w 2593942"/>
                <a:gd name="connsiteY1600" fmla="*/ 355949 h 538123"/>
                <a:gd name="connsiteX1601" fmla="*/ 369284 w 2593942"/>
                <a:gd name="connsiteY1601" fmla="*/ 352710 h 538123"/>
                <a:gd name="connsiteX1602" fmla="*/ 367379 w 2593942"/>
                <a:gd name="connsiteY1602" fmla="*/ 351948 h 538123"/>
                <a:gd name="connsiteX1603" fmla="*/ 365093 w 2593942"/>
                <a:gd name="connsiteY1603" fmla="*/ 350996 h 538123"/>
                <a:gd name="connsiteX1604" fmla="*/ 359854 w 2593942"/>
                <a:gd name="connsiteY1604" fmla="*/ 354615 h 538123"/>
                <a:gd name="connsiteX1605" fmla="*/ 360235 w 2593942"/>
                <a:gd name="connsiteY1605" fmla="*/ 356520 h 538123"/>
                <a:gd name="connsiteX1606" fmla="*/ 360330 w 2593942"/>
                <a:gd name="connsiteY1606" fmla="*/ 357187 h 538123"/>
                <a:gd name="connsiteX1607" fmla="*/ 357187 w 2593942"/>
                <a:gd name="connsiteY1607" fmla="*/ 358330 h 538123"/>
                <a:gd name="connsiteX1608" fmla="*/ 356806 w 2593942"/>
                <a:gd name="connsiteY1608" fmla="*/ 357759 h 538123"/>
                <a:gd name="connsiteX1609" fmla="*/ 353472 w 2593942"/>
                <a:gd name="connsiteY1609" fmla="*/ 354615 h 538123"/>
                <a:gd name="connsiteX1610" fmla="*/ 351186 w 2593942"/>
                <a:gd name="connsiteY1610" fmla="*/ 357473 h 538123"/>
                <a:gd name="connsiteX1611" fmla="*/ 343662 w 2593942"/>
                <a:gd name="connsiteY1611" fmla="*/ 355473 h 538123"/>
                <a:gd name="connsiteX1612" fmla="*/ 340233 w 2593942"/>
                <a:gd name="connsiteY1612" fmla="*/ 351091 h 538123"/>
                <a:gd name="connsiteX1613" fmla="*/ 333470 w 2593942"/>
                <a:gd name="connsiteY1613" fmla="*/ 352329 h 538123"/>
                <a:gd name="connsiteX1614" fmla="*/ 330898 w 2593942"/>
                <a:gd name="connsiteY1614" fmla="*/ 356806 h 538123"/>
                <a:gd name="connsiteX1615" fmla="*/ 330422 w 2593942"/>
                <a:gd name="connsiteY1615" fmla="*/ 356520 h 538123"/>
                <a:gd name="connsiteX1616" fmla="*/ 327850 w 2593942"/>
                <a:gd name="connsiteY1616" fmla="*/ 355568 h 538123"/>
                <a:gd name="connsiteX1617" fmla="*/ 319563 w 2593942"/>
                <a:gd name="connsiteY1617" fmla="*/ 352139 h 538123"/>
                <a:gd name="connsiteX1618" fmla="*/ 317563 w 2593942"/>
                <a:gd name="connsiteY1618" fmla="*/ 353472 h 538123"/>
                <a:gd name="connsiteX1619" fmla="*/ 311943 w 2593942"/>
                <a:gd name="connsiteY1619" fmla="*/ 357282 h 538123"/>
                <a:gd name="connsiteX1620" fmla="*/ 310324 w 2593942"/>
                <a:gd name="connsiteY1620" fmla="*/ 352329 h 538123"/>
                <a:gd name="connsiteX1621" fmla="*/ 306705 w 2593942"/>
                <a:gd name="connsiteY1621" fmla="*/ 356234 h 538123"/>
                <a:gd name="connsiteX1622" fmla="*/ 305276 w 2593942"/>
                <a:gd name="connsiteY1622" fmla="*/ 351282 h 538123"/>
                <a:gd name="connsiteX1623" fmla="*/ 312515 w 2593942"/>
                <a:gd name="connsiteY1623" fmla="*/ 347091 h 538123"/>
                <a:gd name="connsiteX1624" fmla="*/ 313086 w 2593942"/>
                <a:gd name="connsiteY1624" fmla="*/ 347567 h 538123"/>
                <a:gd name="connsiteX1625" fmla="*/ 316801 w 2593942"/>
                <a:gd name="connsiteY1625" fmla="*/ 350996 h 538123"/>
                <a:gd name="connsiteX1626" fmla="*/ 326993 w 2593942"/>
                <a:gd name="connsiteY1626" fmla="*/ 348900 h 538123"/>
                <a:gd name="connsiteX1627" fmla="*/ 330708 w 2593942"/>
                <a:gd name="connsiteY1627" fmla="*/ 347376 h 538123"/>
                <a:gd name="connsiteX1628" fmla="*/ 345471 w 2593942"/>
                <a:gd name="connsiteY1628" fmla="*/ 348805 h 538123"/>
                <a:gd name="connsiteX1629" fmla="*/ 348710 w 2593942"/>
                <a:gd name="connsiteY1629" fmla="*/ 351758 h 538123"/>
                <a:gd name="connsiteX1630" fmla="*/ 353853 w 2593942"/>
                <a:gd name="connsiteY1630" fmla="*/ 348519 h 538123"/>
                <a:gd name="connsiteX1631" fmla="*/ 353663 w 2593942"/>
                <a:gd name="connsiteY1631" fmla="*/ 344519 h 538123"/>
                <a:gd name="connsiteX1632" fmla="*/ 367474 w 2593942"/>
                <a:gd name="connsiteY1632" fmla="*/ 347567 h 538123"/>
                <a:gd name="connsiteX1633" fmla="*/ 372903 w 2593942"/>
                <a:gd name="connsiteY1633" fmla="*/ 344709 h 538123"/>
                <a:gd name="connsiteX1634" fmla="*/ 362140 w 2593942"/>
                <a:gd name="connsiteY1634" fmla="*/ 339851 h 538123"/>
                <a:gd name="connsiteX1635" fmla="*/ 358140 w 2593942"/>
                <a:gd name="connsiteY1635" fmla="*/ 333660 h 538123"/>
                <a:gd name="connsiteX1636" fmla="*/ 363378 w 2593942"/>
                <a:gd name="connsiteY1636" fmla="*/ 332898 h 538123"/>
                <a:gd name="connsiteX1637" fmla="*/ 368903 w 2593942"/>
                <a:gd name="connsiteY1637" fmla="*/ 335184 h 538123"/>
                <a:gd name="connsiteX1638" fmla="*/ 369474 w 2593942"/>
                <a:gd name="connsiteY1638" fmla="*/ 334041 h 538123"/>
                <a:gd name="connsiteX1639" fmla="*/ 369951 w 2593942"/>
                <a:gd name="connsiteY1639" fmla="*/ 333089 h 538123"/>
                <a:gd name="connsiteX1640" fmla="*/ 375380 w 2593942"/>
                <a:gd name="connsiteY1640" fmla="*/ 333755 h 538123"/>
                <a:gd name="connsiteX1641" fmla="*/ 373761 w 2593942"/>
                <a:gd name="connsiteY1641" fmla="*/ 334994 h 538123"/>
                <a:gd name="connsiteX1642" fmla="*/ 370332 w 2593942"/>
                <a:gd name="connsiteY1642" fmla="*/ 337756 h 538123"/>
                <a:gd name="connsiteX1643" fmla="*/ 378999 w 2593942"/>
                <a:gd name="connsiteY1643" fmla="*/ 336423 h 538123"/>
                <a:gd name="connsiteX1644" fmla="*/ 384905 w 2593942"/>
                <a:gd name="connsiteY1644" fmla="*/ 331565 h 538123"/>
                <a:gd name="connsiteX1645" fmla="*/ 2174652 w 2593942"/>
                <a:gd name="connsiteY1645" fmla="*/ 330708 h 538123"/>
                <a:gd name="connsiteX1646" fmla="*/ 2168556 w 2593942"/>
                <a:gd name="connsiteY1646" fmla="*/ 331565 h 538123"/>
                <a:gd name="connsiteX1647" fmla="*/ 2166556 w 2593942"/>
                <a:gd name="connsiteY1647" fmla="*/ 331851 h 538123"/>
                <a:gd name="connsiteX1648" fmla="*/ 2171223 w 2593942"/>
                <a:gd name="connsiteY1648" fmla="*/ 335471 h 538123"/>
                <a:gd name="connsiteX1649" fmla="*/ 2177605 w 2593942"/>
                <a:gd name="connsiteY1649" fmla="*/ 335089 h 538123"/>
                <a:gd name="connsiteX1650" fmla="*/ 2185796 w 2593942"/>
                <a:gd name="connsiteY1650" fmla="*/ 336899 h 538123"/>
                <a:gd name="connsiteX1651" fmla="*/ 2186463 w 2593942"/>
                <a:gd name="connsiteY1651" fmla="*/ 336232 h 538123"/>
                <a:gd name="connsiteX1652" fmla="*/ 2186844 w 2593942"/>
                <a:gd name="connsiteY1652" fmla="*/ 335851 h 538123"/>
                <a:gd name="connsiteX1653" fmla="*/ 2174652 w 2593942"/>
                <a:gd name="connsiteY1653" fmla="*/ 330708 h 538123"/>
                <a:gd name="connsiteX1654" fmla="*/ 876966 w 2593942"/>
                <a:gd name="connsiteY1654" fmla="*/ 327279 h 538123"/>
                <a:gd name="connsiteX1655" fmla="*/ 876395 w 2593942"/>
                <a:gd name="connsiteY1655" fmla="*/ 338804 h 538123"/>
                <a:gd name="connsiteX1656" fmla="*/ 880681 w 2593942"/>
                <a:gd name="connsiteY1656" fmla="*/ 341186 h 538123"/>
                <a:gd name="connsiteX1657" fmla="*/ 884205 w 2593942"/>
                <a:gd name="connsiteY1657" fmla="*/ 333661 h 538123"/>
                <a:gd name="connsiteX1658" fmla="*/ 877442 w 2593942"/>
                <a:gd name="connsiteY1658" fmla="*/ 330994 h 538123"/>
                <a:gd name="connsiteX1659" fmla="*/ 876966 w 2593942"/>
                <a:gd name="connsiteY1659" fmla="*/ 327279 h 538123"/>
                <a:gd name="connsiteX1660" fmla="*/ 2554319 w 2593942"/>
                <a:gd name="connsiteY1660" fmla="*/ 323945 h 538123"/>
                <a:gd name="connsiteX1661" fmla="*/ 2557271 w 2593942"/>
                <a:gd name="connsiteY1661" fmla="*/ 326041 h 538123"/>
                <a:gd name="connsiteX1662" fmla="*/ 2560414 w 2593942"/>
                <a:gd name="connsiteY1662" fmla="*/ 328231 h 538123"/>
                <a:gd name="connsiteX1663" fmla="*/ 2565082 w 2593942"/>
                <a:gd name="connsiteY1663" fmla="*/ 327374 h 538123"/>
                <a:gd name="connsiteX1664" fmla="*/ 2562796 w 2593942"/>
                <a:gd name="connsiteY1664" fmla="*/ 332518 h 538123"/>
                <a:gd name="connsiteX1665" fmla="*/ 2558224 w 2593942"/>
                <a:gd name="connsiteY1665" fmla="*/ 332137 h 538123"/>
                <a:gd name="connsiteX1666" fmla="*/ 2554033 w 2593942"/>
                <a:gd name="connsiteY1666" fmla="*/ 332994 h 538123"/>
                <a:gd name="connsiteX1667" fmla="*/ 2548032 w 2593942"/>
                <a:gd name="connsiteY1667" fmla="*/ 329470 h 538123"/>
                <a:gd name="connsiteX1668" fmla="*/ 2554319 w 2593942"/>
                <a:gd name="connsiteY1668" fmla="*/ 323945 h 538123"/>
                <a:gd name="connsiteX1669" fmla="*/ 680560 w 2593942"/>
                <a:gd name="connsiteY1669" fmla="*/ 323374 h 538123"/>
                <a:gd name="connsiteX1670" fmla="*/ 672941 w 2593942"/>
                <a:gd name="connsiteY1670" fmla="*/ 327660 h 538123"/>
                <a:gd name="connsiteX1671" fmla="*/ 681418 w 2593942"/>
                <a:gd name="connsiteY1671" fmla="*/ 329470 h 538123"/>
                <a:gd name="connsiteX1672" fmla="*/ 680560 w 2593942"/>
                <a:gd name="connsiteY1672" fmla="*/ 323374 h 538123"/>
                <a:gd name="connsiteX1673" fmla="*/ 544258 w 2593942"/>
                <a:gd name="connsiteY1673" fmla="*/ 322897 h 538123"/>
                <a:gd name="connsiteX1674" fmla="*/ 545305 w 2593942"/>
                <a:gd name="connsiteY1674" fmla="*/ 322897 h 538123"/>
                <a:gd name="connsiteX1675" fmla="*/ 549115 w 2593942"/>
                <a:gd name="connsiteY1675" fmla="*/ 322897 h 538123"/>
                <a:gd name="connsiteX1676" fmla="*/ 549211 w 2593942"/>
                <a:gd name="connsiteY1676" fmla="*/ 327183 h 538123"/>
                <a:gd name="connsiteX1677" fmla="*/ 542353 w 2593942"/>
                <a:gd name="connsiteY1677" fmla="*/ 328421 h 538123"/>
                <a:gd name="connsiteX1678" fmla="*/ 542448 w 2593942"/>
                <a:gd name="connsiteY1678" fmla="*/ 328517 h 538123"/>
                <a:gd name="connsiteX1679" fmla="*/ 543877 w 2593942"/>
                <a:gd name="connsiteY1679" fmla="*/ 329755 h 538123"/>
                <a:gd name="connsiteX1680" fmla="*/ 543877 w 2593942"/>
                <a:gd name="connsiteY1680" fmla="*/ 333851 h 538123"/>
                <a:gd name="connsiteX1681" fmla="*/ 539495 w 2593942"/>
                <a:gd name="connsiteY1681" fmla="*/ 328993 h 538123"/>
                <a:gd name="connsiteX1682" fmla="*/ 539686 w 2593942"/>
                <a:gd name="connsiteY1682" fmla="*/ 325469 h 538123"/>
                <a:gd name="connsiteX1683" fmla="*/ 539686 w 2593942"/>
                <a:gd name="connsiteY1683" fmla="*/ 323850 h 538123"/>
                <a:gd name="connsiteX1684" fmla="*/ 544258 w 2593942"/>
                <a:gd name="connsiteY1684" fmla="*/ 322897 h 538123"/>
                <a:gd name="connsiteX1685" fmla="*/ 2129027 w 2593942"/>
                <a:gd name="connsiteY1685" fmla="*/ 322802 h 538123"/>
                <a:gd name="connsiteX1686" fmla="*/ 2129313 w 2593942"/>
                <a:gd name="connsiteY1686" fmla="*/ 325279 h 538123"/>
                <a:gd name="connsiteX1687" fmla="*/ 2142743 w 2593942"/>
                <a:gd name="connsiteY1687" fmla="*/ 325183 h 538123"/>
                <a:gd name="connsiteX1688" fmla="*/ 2129027 w 2593942"/>
                <a:gd name="connsiteY1688" fmla="*/ 322802 h 538123"/>
                <a:gd name="connsiteX1689" fmla="*/ 579109 w 2593942"/>
                <a:gd name="connsiteY1689" fmla="*/ 322318 h 538123"/>
                <a:gd name="connsiteX1690" fmla="*/ 581405 w 2593942"/>
                <a:gd name="connsiteY1690" fmla="*/ 322802 h 538123"/>
                <a:gd name="connsiteX1691" fmla="*/ 582453 w 2593942"/>
                <a:gd name="connsiteY1691" fmla="*/ 323945 h 538123"/>
                <a:gd name="connsiteX1692" fmla="*/ 583784 w 2593942"/>
                <a:gd name="connsiteY1692" fmla="*/ 325371 h 538123"/>
                <a:gd name="connsiteX1693" fmla="*/ 583978 w 2593942"/>
                <a:gd name="connsiteY1693" fmla="*/ 325183 h 538123"/>
                <a:gd name="connsiteX1694" fmla="*/ 582644 w 2593942"/>
                <a:gd name="connsiteY1694" fmla="*/ 323754 h 538123"/>
                <a:gd name="connsiteX1695" fmla="*/ 581596 w 2593942"/>
                <a:gd name="connsiteY1695" fmla="*/ 322611 h 538123"/>
                <a:gd name="connsiteX1696" fmla="*/ 849153 w 2593942"/>
                <a:gd name="connsiteY1696" fmla="*/ 320897 h 538123"/>
                <a:gd name="connsiteX1697" fmla="*/ 844676 w 2593942"/>
                <a:gd name="connsiteY1697" fmla="*/ 323659 h 538123"/>
                <a:gd name="connsiteX1698" fmla="*/ 846200 w 2593942"/>
                <a:gd name="connsiteY1698" fmla="*/ 331280 h 538123"/>
                <a:gd name="connsiteX1699" fmla="*/ 858868 w 2593942"/>
                <a:gd name="connsiteY1699" fmla="*/ 340042 h 538123"/>
                <a:gd name="connsiteX1700" fmla="*/ 863060 w 2593942"/>
                <a:gd name="connsiteY1700" fmla="*/ 341757 h 538123"/>
                <a:gd name="connsiteX1701" fmla="*/ 866298 w 2593942"/>
                <a:gd name="connsiteY1701" fmla="*/ 340995 h 538123"/>
                <a:gd name="connsiteX1702" fmla="*/ 866203 w 2593942"/>
                <a:gd name="connsiteY1702" fmla="*/ 338328 h 538123"/>
                <a:gd name="connsiteX1703" fmla="*/ 858011 w 2593942"/>
                <a:gd name="connsiteY1703" fmla="*/ 331851 h 538123"/>
                <a:gd name="connsiteX1704" fmla="*/ 857535 w 2593942"/>
                <a:gd name="connsiteY1704" fmla="*/ 330898 h 538123"/>
                <a:gd name="connsiteX1705" fmla="*/ 853058 w 2593942"/>
                <a:gd name="connsiteY1705" fmla="*/ 328803 h 538123"/>
                <a:gd name="connsiteX1706" fmla="*/ 851915 w 2593942"/>
                <a:gd name="connsiteY1706" fmla="*/ 321278 h 538123"/>
                <a:gd name="connsiteX1707" fmla="*/ 849153 w 2593942"/>
                <a:gd name="connsiteY1707" fmla="*/ 320897 h 538123"/>
                <a:gd name="connsiteX1708" fmla="*/ 830389 w 2593942"/>
                <a:gd name="connsiteY1708" fmla="*/ 319945 h 538123"/>
                <a:gd name="connsiteX1709" fmla="*/ 818768 w 2593942"/>
                <a:gd name="connsiteY1709" fmla="*/ 326041 h 538123"/>
                <a:gd name="connsiteX1710" fmla="*/ 821007 w 2593942"/>
                <a:gd name="connsiteY1710" fmla="*/ 331970 h 538123"/>
                <a:gd name="connsiteX1711" fmla="*/ 821016 w 2593942"/>
                <a:gd name="connsiteY1711" fmla="*/ 331994 h 538123"/>
                <a:gd name="connsiteX1712" fmla="*/ 820292 w 2593942"/>
                <a:gd name="connsiteY1712" fmla="*/ 331470 h 538123"/>
                <a:gd name="connsiteX1713" fmla="*/ 819721 w 2593942"/>
                <a:gd name="connsiteY1713" fmla="*/ 330137 h 538123"/>
                <a:gd name="connsiteX1714" fmla="*/ 818387 w 2593942"/>
                <a:gd name="connsiteY1714" fmla="*/ 333315 h 538123"/>
                <a:gd name="connsiteX1715" fmla="*/ 818490 w 2593942"/>
                <a:gd name="connsiteY1715" fmla="*/ 333746 h 538123"/>
                <a:gd name="connsiteX1716" fmla="*/ 816292 w 2593942"/>
                <a:gd name="connsiteY1716" fmla="*/ 335089 h 538123"/>
                <a:gd name="connsiteX1717" fmla="*/ 816673 w 2593942"/>
                <a:gd name="connsiteY1717" fmla="*/ 335566 h 538123"/>
                <a:gd name="connsiteX1718" fmla="*/ 819054 w 2593942"/>
                <a:gd name="connsiteY1718" fmla="*/ 338328 h 538123"/>
                <a:gd name="connsiteX1719" fmla="*/ 813339 w 2593942"/>
                <a:gd name="connsiteY1719" fmla="*/ 344043 h 538123"/>
                <a:gd name="connsiteX1720" fmla="*/ 812768 w 2593942"/>
                <a:gd name="connsiteY1720" fmla="*/ 344900 h 538123"/>
                <a:gd name="connsiteX1721" fmla="*/ 812101 w 2593942"/>
                <a:gd name="connsiteY1721" fmla="*/ 345853 h 538123"/>
                <a:gd name="connsiteX1722" fmla="*/ 816006 w 2593942"/>
                <a:gd name="connsiteY1722" fmla="*/ 345948 h 538123"/>
                <a:gd name="connsiteX1723" fmla="*/ 818197 w 2593942"/>
                <a:gd name="connsiteY1723" fmla="*/ 344614 h 538123"/>
                <a:gd name="connsiteX1724" fmla="*/ 820768 w 2593942"/>
                <a:gd name="connsiteY1724" fmla="*/ 343281 h 538123"/>
                <a:gd name="connsiteX1725" fmla="*/ 818490 w 2593942"/>
                <a:gd name="connsiteY1725" fmla="*/ 333746 h 538123"/>
                <a:gd name="connsiteX1726" fmla="*/ 819721 w 2593942"/>
                <a:gd name="connsiteY1726" fmla="*/ 332994 h 538123"/>
                <a:gd name="connsiteX1727" fmla="*/ 820292 w 2593942"/>
                <a:gd name="connsiteY1727" fmla="*/ 333470 h 538123"/>
                <a:gd name="connsiteX1728" fmla="*/ 822388 w 2593942"/>
                <a:gd name="connsiteY1728" fmla="*/ 335471 h 538123"/>
                <a:gd name="connsiteX1729" fmla="*/ 821016 w 2593942"/>
                <a:gd name="connsiteY1729" fmla="*/ 331994 h 538123"/>
                <a:gd name="connsiteX1730" fmla="*/ 823055 w 2593942"/>
                <a:gd name="connsiteY1730" fmla="*/ 333470 h 538123"/>
                <a:gd name="connsiteX1731" fmla="*/ 825626 w 2593942"/>
                <a:gd name="connsiteY1731" fmla="*/ 331851 h 538123"/>
                <a:gd name="connsiteX1732" fmla="*/ 826769 w 2593942"/>
                <a:gd name="connsiteY1732" fmla="*/ 329565 h 538123"/>
                <a:gd name="connsiteX1733" fmla="*/ 829722 w 2593942"/>
                <a:gd name="connsiteY1733" fmla="*/ 329470 h 538123"/>
                <a:gd name="connsiteX1734" fmla="*/ 829246 w 2593942"/>
                <a:gd name="connsiteY1734" fmla="*/ 331565 h 538123"/>
                <a:gd name="connsiteX1735" fmla="*/ 828960 w 2593942"/>
                <a:gd name="connsiteY1735" fmla="*/ 332708 h 538123"/>
                <a:gd name="connsiteX1736" fmla="*/ 833246 w 2593942"/>
                <a:gd name="connsiteY1736" fmla="*/ 334613 h 538123"/>
                <a:gd name="connsiteX1737" fmla="*/ 834008 w 2593942"/>
                <a:gd name="connsiteY1737" fmla="*/ 333661 h 538123"/>
                <a:gd name="connsiteX1738" fmla="*/ 835723 w 2593942"/>
                <a:gd name="connsiteY1738" fmla="*/ 328136 h 538123"/>
                <a:gd name="connsiteX1739" fmla="*/ 834961 w 2593942"/>
                <a:gd name="connsiteY1739" fmla="*/ 325660 h 538123"/>
                <a:gd name="connsiteX1740" fmla="*/ 832960 w 2593942"/>
                <a:gd name="connsiteY1740" fmla="*/ 320897 h 538123"/>
                <a:gd name="connsiteX1741" fmla="*/ 830389 w 2593942"/>
                <a:gd name="connsiteY1741" fmla="*/ 319945 h 538123"/>
                <a:gd name="connsiteX1742" fmla="*/ 2208847 w 2593942"/>
                <a:gd name="connsiteY1742" fmla="*/ 319468 h 538123"/>
                <a:gd name="connsiteX1743" fmla="*/ 2200941 w 2593942"/>
                <a:gd name="connsiteY1743" fmla="*/ 321945 h 538123"/>
                <a:gd name="connsiteX1744" fmla="*/ 2202179 w 2593942"/>
                <a:gd name="connsiteY1744" fmla="*/ 323850 h 538123"/>
                <a:gd name="connsiteX1745" fmla="*/ 2208371 w 2593942"/>
                <a:gd name="connsiteY1745" fmla="*/ 331089 h 538123"/>
                <a:gd name="connsiteX1746" fmla="*/ 2211609 w 2593942"/>
                <a:gd name="connsiteY1746" fmla="*/ 330803 h 538123"/>
                <a:gd name="connsiteX1747" fmla="*/ 2212085 w 2593942"/>
                <a:gd name="connsiteY1747" fmla="*/ 328136 h 538123"/>
                <a:gd name="connsiteX1748" fmla="*/ 2210561 w 2593942"/>
                <a:gd name="connsiteY1748" fmla="*/ 325564 h 538123"/>
                <a:gd name="connsiteX1749" fmla="*/ 2208847 w 2593942"/>
                <a:gd name="connsiteY1749" fmla="*/ 319468 h 538123"/>
                <a:gd name="connsiteX1750" fmla="*/ 1863185 w 2593942"/>
                <a:gd name="connsiteY1750" fmla="*/ 318992 h 538123"/>
                <a:gd name="connsiteX1751" fmla="*/ 1863204 w 2593942"/>
                <a:gd name="connsiteY1751" fmla="*/ 319023 h 538123"/>
                <a:gd name="connsiteX1752" fmla="*/ 1859279 w 2593942"/>
                <a:gd name="connsiteY1752" fmla="*/ 319659 h 538123"/>
                <a:gd name="connsiteX1753" fmla="*/ 566452 w 2593942"/>
                <a:gd name="connsiteY1753" fmla="*/ 317944 h 538123"/>
                <a:gd name="connsiteX1754" fmla="*/ 566071 w 2593942"/>
                <a:gd name="connsiteY1754" fmla="*/ 320611 h 538123"/>
                <a:gd name="connsiteX1755" fmla="*/ 565576 w 2593942"/>
                <a:gd name="connsiteY1755" fmla="*/ 324152 h 538123"/>
                <a:gd name="connsiteX1756" fmla="*/ 570356 w 2593942"/>
                <a:gd name="connsiteY1756" fmla="*/ 322707 h 538123"/>
                <a:gd name="connsiteX1757" fmla="*/ 571214 w 2593942"/>
                <a:gd name="connsiteY1757" fmla="*/ 321659 h 538123"/>
                <a:gd name="connsiteX1758" fmla="*/ 575976 w 2593942"/>
                <a:gd name="connsiteY1758" fmla="*/ 321659 h 538123"/>
                <a:gd name="connsiteX1759" fmla="*/ 576693 w 2593942"/>
                <a:gd name="connsiteY1759" fmla="*/ 321810 h 538123"/>
                <a:gd name="connsiteX1760" fmla="*/ 576072 w 2593942"/>
                <a:gd name="connsiteY1760" fmla="*/ 318706 h 538123"/>
                <a:gd name="connsiteX1761" fmla="*/ 566452 w 2593942"/>
                <a:gd name="connsiteY1761" fmla="*/ 317944 h 538123"/>
                <a:gd name="connsiteX1762" fmla="*/ 2286285 w 2593942"/>
                <a:gd name="connsiteY1762" fmla="*/ 317659 h 538123"/>
                <a:gd name="connsiteX1763" fmla="*/ 2277236 w 2593942"/>
                <a:gd name="connsiteY1763" fmla="*/ 320230 h 538123"/>
                <a:gd name="connsiteX1764" fmla="*/ 2280951 w 2593942"/>
                <a:gd name="connsiteY1764" fmla="*/ 322707 h 538123"/>
                <a:gd name="connsiteX1765" fmla="*/ 2289524 w 2593942"/>
                <a:gd name="connsiteY1765" fmla="*/ 322897 h 538123"/>
                <a:gd name="connsiteX1766" fmla="*/ 2291429 w 2593942"/>
                <a:gd name="connsiteY1766" fmla="*/ 319373 h 538123"/>
                <a:gd name="connsiteX1767" fmla="*/ 2290571 w 2593942"/>
                <a:gd name="connsiteY1767" fmla="*/ 319088 h 538123"/>
                <a:gd name="connsiteX1768" fmla="*/ 336994 w 2593942"/>
                <a:gd name="connsiteY1768" fmla="*/ 316896 h 538123"/>
                <a:gd name="connsiteX1769" fmla="*/ 343566 w 2593942"/>
                <a:gd name="connsiteY1769" fmla="*/ 318039 h 538123"/>
                <a:gd name="connsiteX1770" fmla="*/ 338613 w 2593942"/>
                <a:gd name="connsiteY1770" fmla="*/ 329183 h 538123"/>
                <a:gd name="connsiteX1771" fmla="*/ 328898 w 2593942"/>
                <a:gd name="connsiteY1771" fmla="*/ 326421 h 538123"/>
                <a:gd name="connsiteX1772" fmla="*/ 334803 w 2593942"/>
                <a:gd name="connsiteY1772" fmla="*/ 320897 h 538123"/>
                <a:gd name="connsiteX1773" fmla="*/ 335184 w 2593942"/>
                <a:gd name="connsiteY1773" fmla="*/ 320230 h 538123"/>
                <a:gd name="connsiteX1774" fmla="*/ 2251900 w 2593942"/>
                <a:gd name="connsiteY1774" fmla="*/ 316801 h 538123"/>
                <a:gd name="connsiteX1775" fmla="*/ 2250757 w 2593942"/>
                <a:gd name="connsiteY1775" fmla="*/ 316897 h 538123"/>
                <a:gd name="connsiteX1776" fmla="*/ 2251138 w 2593942"/>
                <a:gd name="connsiteY1776" fmla="*/ 321088 h 538123"/>
                <a:gd name="connsiteX1777" fmla="*/ 2247709 w 2593942"/>
                <a:gd name="connsiteY1777" fmla="*/ 323088 h 538123"/>
                <a:gd name="connsiteX1778" fmla="*/ 2246661 w 2593942"/>
                <a:gd name="connsiteY1778" fmla="*/ 323755 h 538123"/>
                <a:gd name="connsiteX1779" fmla="*/ 2254948 w 2593942"/>
                <a:gd name="connsiteY1779" fmla="*/ 325088 h 538123"/>
                <a:gd name="connsiteX1780" fmla="*/ 2255043 w 2593942"/>
                <a:gd name="connsiteY1780" fmla="*/ 322802 h 538123"/>
                <a:gd name="connsiteX1781" fmla="*/ 2255900 w 2593942"/>
                <a:gd name="connsiteY1781" fmla="*/ 320135 h 538123"/>
                <a:gd name="connsiteX1782" fmla="*/ 2251900 w 2593942"/>
                <a:gd name="connsiteY1782" fmla="*/ 316801 h 538123"/>
                <a:gd name="connsiteX1783" fmla="*/ 899159 w 2593942"/>
                <a:gd name="connsiteY1783" fmla="*/ 316325 h 538123"/>
                <a:gd name="connsiteX1784" fmla="*/ 893349 w 2593942"/>
                <a:gd name="connsiteY1784" fmla="*/ 323279 h 538123"/>
                <a:gd name="connsiteX1785" fmla="*/ 894492 w 2593942"/>
                <a:gd name="connsiteY1785" fmla="*/ 324136 h 538123"/>
                <a:gd name="connsiteX1786" fmla="*/ 903731 w 2593942"/>
                <a:gd name="connsiteY1786" fmla="*/ 317563 h 538123"/>
                <a:gd name="connsiteX1787" fmla="*/ 900874 w 2593942"/>
                <a:gd name="connsiteY1787" fmla="*/ 316801 h 538123"/>
                <a:gd name="connsiteX1788" fmla="*/ 2586798 w 2593942"/>
                <a:gd name="connsiteY1788" fmla="*/ 315754 h 538123"/>
                <a:gd name="connsiteX1789" fmla="*/ 2593942 w 2593942"/>
                <a:gd name="connsiteY1789" fmla="*/ 318897 h 538123"/>
                <a:gd name="connsiteX1790" fmla="*/ 2593752 w 2593942"/>
                <a:gd name="connsiteY1790" fmla="*/ 319564 h 538123"/>
                <a:gd name="connsiteX1791" fmla="*/ 2590609 w 2593942"/>
                <a:gd name="connsiteY1791" fmla="*/ 319564 h 538123"/>
                <a:gd name="connsiteX1792" fmla="*/ 2589275 w 2593942"/>
                <a:gd name="connsiteY1792" fmla="*/ 319278 h 538123"/>
                <a:gd name="connsiteX1793" fmla="*/ 2587656 w 2593942"/>
                <a:gd name="connsiteY1793" fmla="*/ 323183 h 538123"/>
                <a:gd name="connsiteX1794" fmla="*/ 2585275 w 2593942"/>
                <a:gd name="connsiteY1794" fmla="*/ 324993 h 538123"/>
                <a:gd name="connsiteX1795" fmla="*/ 2579178 w 2593942"/>
                <a:gd name="connsiteY1795" fmla="*/ 323755 h 538123"/>
                <a:gd name="connsiteX1796" fmla="*/ 2579464 w 2593942"/>
                <a:gd name="connsiteY1796" fmla="*/ 323374 h 538123"/>
                <a:gd name="connsiteX1797" fmla="*/ 2581179 w 2593942"/>
                <a:gd name="connsiteY1797" fmla="*/ 320517 h 538123"/>
                <a:gd name="connsiteX1798" fmla="*/ 2586798 w 2593942"/>
                <a:gd name="connsiteY1798" fmla="*/ 315754 h 538123"/>
                <a:gd name="connsiteX1799" fmla="*/ 1951386 w 2593942"/>
                <a:gd name="connsiteY1799" fmla="*/ 315278 h 538123"/>
                <a:gd name="connsiteX1800" fmla="*/ 1949672 w 2593942"/>
                <a:gd name="connsiteY1800" fmla="*/ 315658 h 538123"/>
                <a:gd name="connsiteX1801" fmla="*/ 1947862 w 2593942"/>
                <a:gd name="connsiteY1801" fmla="*/ 317182 h 538123"/>
                <a:gd name="connsiteX1802" fmla="*/ 1935860 w 2593942"/>
                <a:gd name="connsiteY1802" fmla="*/ 315849 h 538123"/>
                <a:gd name="connsiteX1803" fmla="*/ 1932907 w 2593942"/>
                <a:gd name="connsiteY1803" fmla="*/ 318897 h 538123"/>
                <a:gd name="connsiteX1804" fmla="*/ 1932050 w 2593942"/>
                <a:gd name="connsiteY1804" fmla="*/ 319564 h 538123"/>
                <a:gd name="connsiteX1805" fmla="*/ 1935575 w 2593942"/>
                <a:gd name="connsiteY1805" fmla="*/ 324612 h 538123"/>
                <a:gd name="connsiteX1806" fmla="*/ 1938051 w 2593942"/>
                <a:gd name="connsiteY1806" fmla="*/ 324803 h 538123"/>
                <a:gd name="connsiteX1807" fmla="*/ 1940432 w 2593942"/>
                <a:gd name="connsiteY1807" fmla="*/ 324993 h 538123"/>
                <a:gd name="connsiteX1808" fmla="*/ 1949862 w 2593942"/>
                <a:gd name="connsiteY1808" fmla="*/ 319183 h 538123"/>
                <a:gd name="connsiteX1809" fmla="*/ 1951957 w 2593942"/>
                <a:gd name="connsiteY1809" fmla="*/ 317087 h 538123"/>
                <a:gd name="connsiteX1810" fmla="*/ 1951386 w 2593942"/>
                <a:gd name="connsiteY1810" fmla="*/ 315278 h 538123"/>
                <a:gd name="connsiteX1811" fmla="*/ 2422779 w 2593942"/>
                <a:gd name="connsiteY1811" fmla="*/ 314992 h 538123"/>
                <a:gd name="connsiteX1812" fmla="*/ 2425636 w 2593942"/>
                <a:gd name="connsiteY1812" fmla="*/ 317945 h 538123"/>
                <a:gd name="connsiteX1813" fmla="*/ 2424874 w 2593942"/>
                <a:gd name="connsiteY1813" fmla="*/ 318897 h 538123"/>
                <a:gd name="connsiteX1814" fmla="*/ 2424303 w 2593942"/>
                <a:gd name="connsiteY1814" fmla="*/ 319659 h 538123"/>
                <a:gd name="connsiteX1815" fmla="*/ 2424493 w 2593942"/>
                <a:gd name="connsiteY1815" fmla="*/ 320612 h 538123"/>
                <a:gd name="connsiteX1816" fmla="*/ 2424970 w 2593942"/>
                <a:gd name="connsiteY1816" fmla="*/ 321183 h 538123"/>
                <a:gd name="connsiteX1817" fmla="*/ 2425732 w 2593942"/>
                <a:gd name="connsiteY1817" fmla="*/ 324612 h 538123"/>
                <a:gd name="connsiteX1818" fmla="*/ 2424970 w 2593942"/>
                <a:gd name="connsiteY1818" fmla="*/ 326326 h 538123"/>
                <a:gd name="connsiteX1819" fmla="*/ 2418016 w 2593942"/>
                <a:gd name="connsiteY1819" fmla="*/ 319373 h 538123"/>
                <a:gd name="connsiteX1820" fmla="*/ 2419445 w 2593942"/>
                <a:gd name="connsiteY1820" fmla="*/ 316135 h 538123"/>
                <a:gd name="connsiteX1821" fmla="*/ 2422779 w 2593942"/>
                <a:gd name="connsiteY1821" fmla="*/ 314992 h 538123"/>
                <a:gd name="connsiteX1822" fmla="*/ 2256186 w 2593942"/>
                <a:gd name="connsiteY1822" fmla="*/ 312515 h 538123"/>
                <a:gd name="connsiteX1823" fmla="*/ 2263235 w 2593942"/>
                <a:gd name="connsiteY1823" fmla="*/ 317468 h 538123"/>
                <a:gd name="connsiteX1824" fmla="*/ 2261901 w 2593942"/>
                <a:gd name="connsiteY1824" fmla="*/ 312706 h 538123"/>
                <a:gd name="connsiteX1825" fmla="*/ 2256186 w 2593942"/>
                <a:gd name="connsiteY1825" fmla="*/ 312515 h 538123"/>
                <a:gd name="connsiteX1826" fmla="*/ 1872519 w 2593942"/>
                <a:gd name="connsiteY1826" fmla="*/ 311944 h 538123"/>
                <a:gd name="connsiteX1827" fmla="*/ 1861470 w 2593942"/>
                <a:gd name="connsiteY1827" fmla="*/ 314896 h 538123"/>
                <a:gd name="connsiteX1828" fmla="*/ 1855565 w 2593942"/>
                <a:gd name="connsiteY1828" fmla="*/ 315944 h 538123"/>
                <a:gd name="connsiteX1829" fmla="*/ 1848802 w 2593942"/>
                <a:gd name="connsiteY1829" fmla="*/ 320992 h 538123"/>
                <a:gd name="connsiteX1830" fmla="*/ 1849088 w 2593942"/>
                <a:gd name="connsiteY1830" fmla="*/ 321755 h 538123"/>
                <a:gd name="connsiteX1831" fmla="*/ 1851945 w 2593942"/>
                <a:gd name="connsiteY1831" fmla="*/ 322993 h 538123"/>
                <a:gd name="connsiteX1832" fmla="*/ 1855469 w 2593942"/>
                <a:gd name="connsiteY1832" fmla="*/ 323088 h 538123"/>
                <a:gd name="connsiteX1833" fmla="*/ 1864137 w 2593942"/>
                <a:gd name="connsiteY1833" fmla="*/ 321659 h 538123"/>
                <a:gd name="connsiteX1834" fmla="*/ 1864328 w 2593942"/>
                <a:gd name="connsiteY1834" fmla="*/ 320897 h 538123"/>
                <a:gd name="connsiteX1835" fmla="*/ 1863204 w 2593942"/>
                <a:gd name="connsiteY1835" fmla="*/ 319023 h 538123"/>
                <a:gd name="connsiteX1836" fmla="*/ 1869852 w 2593942"/>
                <a:gd name="connsiteY1836" fmla="*/ 317945 h 538123"/>
                <a:gd name="connsiteX1837" fmla="*/ 1872519 w 2593942"/>
                <a:gd name="connsiteY1837" fmla="*/ 311944 h 538123"/>
                <a:gd name="connsiteX1838" fmla="*/ 685609 w 2593942"/>
                <a:gd name="connsiteY1838" fmla="*/ 311182 h 538123"/>
                <a:gd name="connsiteX1839" fmla="*/ 680656 w 2593942"/>
                <a:gd name="connsiteY1839" fmla="*/ 312611 h 538123"/>
                <a:gd name="connsiteX1840" fmla="*/ 678941 w 2593942"/>
                <a:gd name="connsiteY1840" fmla="*/ 313468 h 538123"/>
                <a:gd name="connsiteX1841" fmla="*/ 681989 w 2593942"/>
                <a:gd name="connsiteY1841" fmla="*/ 317468 h 538123"/>
                <a:gd name="connsiteX1842" fmla="*/ 689990 w 2593942"/>
                <a:gd name="connsiteY1842" fmla="*/ 323469 h 538123"/>
                <a:gd name="connsiteX1843" fmla="*/ 691324 w 2593942"/>
                <a:gd name="connsiteY1843" fmla="*/ 327088 h 538123"/>
                <a:gd name="connsiteX1844" fmla="*/ 692276 w 2593942"/>
                <a:gd name="connsiteY1844" fmla="*/ 329660 h 538123"/>
                <a:gd name="connsiteX1845" fmla="*/ 698944 w 2593942"/>
                <a:gd name="connsiteY1845" fmla="*/ 328803 h 538123"/>
                <a:gd name="connsiteX1846" fmla="*/ 699134 w 2593942"/>
                <a:gd name="connsiteY1846" fmla="*/ 328231 h 538123"/>
                <a:gd name="connsiteX1847" fmla="*/ 699801 w 2593942"/>
                <a:gd name="connsiteY1847" fmla="*/ 326326 h 538123"/>
                <a:gd name="connsiteX1848" fmla="*/ 689609 w 2593942"/>
                <a:gd name="connsiteY1848" fmla="*/ 321755 h 538123"/>
                <a:gd name="connsiteX1849" fmla="*/ 693514 w 2593942"/>
                <a:gd name="connsiteY1849" fmla="*/ 318230 h 538123"/>
                <a:gd name="connsiteX1850" fmla="*/ 694086 w 2593942"/>
                <a:gd name="connsiteY1850" fmla="*/ 317659 h 538123"/>
                <a:gd name="connsiteX1851" fmla="*/ 688562 w 2593942"/>
                <a:gd name="connsiteY1851" fmla="*/ 312134 h 538123"/>
                <a:gd name="connsiteX1852" fmla="*/ 2206085 w 2593942"/>
                <a:gd name="connsiteY1852" fmla="*/ 310324 h 538123"/>
                <a:gd name="connsiteX1853" fmla="*/ 2190559 w 2593942"/>
                <a:gd name="connsiteY1853" fmla="*/ 312801 h 538123"/>
                <a:gd name="connsiteX1854" fmla="*/ 2189702 w 2593942"/>
                <a:gd name="connsiteY1854" fmla="*/ 315468 h 538123"/>
                <a:gd name="connsiteX1855" fmla="*/ 2204846 w 2593942"/>
                <a:gd name="connsiteY1855" fmla="*/ 317563 h 538123"/>
                <a:gd name="connsiteX1856" fmla="*/ 2206085 w 2593942"/>
                <a:gd name="connsiteY1856" fmla="*/ 310324 h 538123"/>
                <a:gd name="connsiteX1857" fmla="*/ 2439352 w 2593942"/>
                <a:gd name="connsiteY1857" fmla="*/ 310039 h 538123"/>
                <a:gd name="connsiteX1858" fmla="*/ 2439638 w 2593942"/>
                <a:gd name="connsiteY1858" fmla="*/ 312515 h 538123"/>
                <a:gd name="connsiteX1859" fmla="*/ 2452020 w 2593942"/>
                <a:gd name="connsiteY1859" fmla="*/ 312611 h 538123"/>
                <a:gd name="connsiteX1860" fmla="*/ 2439352 w 2593942"/>
                <a:gd name="connsiteY1860" fmla="*/ 310039 h 538123"/>
                <a:gd name="connsiteX1861" fmla="*/ 807922 w 2593942"/>
                <a:gd name="connsiteY1861" fmla="*/ 309360 h 538123"/>
                <a:gd name="connsiteX1862" fmla="*/ 802481 w 2593942"/>
                <a:gd name="connsiteY1862" fmla="*/ 309563 h 538123"/>
                <a:gd name="connsiteX1863" fmla="*/ 802576 w 2593942"/>
                <a:gd name="connsiteY1863" fmla="*/ 311277 h 538123"/>
                <a:gd name="connsiteX1864" fmla="*/ 802766 w 2593942"/>
                <a:gd name="connsiteY1864" fmla="*/ 313277 h 538123"/>
                <a:gd name="connsiteX1865" fmla="*/ 811815 w 2593942"/>
                <a:gd name="connsiteY1865" fmla="*/ 316421 h 538123"/>
                <a:gd name="connsiteX1866" fmla="*/ 813720 w 2593942"/>
                <a:gd name="connsiteY1866" fmla="*/ 310229 h 538123"/>
                <a:gd name="connsiteX1867" fmla="*/ 807922 w 2593942"/>
                <a:gd name="connsiteY1867" fmla="*/ 309360 h 538123"/>
                <a:gd name="connsiteX1868" fmla="*/ 760570 w 2593942"/>
                <a:gd name="connsiteY1868" fmla="*/ 309086 h 538123"/>
                <a:gd name="connsiteX1869" fmla="*/ 757427 w 2593942"/>
                <a:gd name="connsiteY1869" fmla="*/ 312039 h 538123"/>
                <a:gd name="connsiteX1870" fmla="*/ 757237 w 2593942"/>
                <a:gd name="connsiteY1870" fmla="*/ 314896 h 538123"/>
                <a:gd name="connsiteX1871" fmla="*/ 759523 w 2593942"/>
                <a:gd name="connsiteY1871" fmla="*/ 320612 h 538123"/>
                <a:gd name="connsiteX1872" fmla="*/ 761809 w 2593942"/>
                <a:gd name="connsiteY1872" fmla="*/ 320897 h 538123"/>
                <a:gd name="connsiteX1873" fmla="*/ 763618 w 2593942"/>
                <a:gd name="connsiteY1873" fmla="*/ 318802 h 538123"/>
                <a:gd name="connsiteX1874" fmla="*/ 761237 w 2593942"/>
                <a:gd name="connsiteY1874" fmla="*/ 315468 h 538123"/>
                <a:gd name="connsiteX1875" fmla="*/ 760952 w 2593942"/>
                <a:gd name="connsiteY1875" fmla="*/ 314992 h 538123"/>
                <a:gd name="connsiteX1876" fmla="*/ 763428 w 2593942"/>
                <a:gd name="connsiteY1876" fmla="*/ 313658 h 538123"/>
                <a:gd name="connsiteX1877" fmla="*/ 764095 w 2593942"/>
                <a:gd name="connsiteY1877" fmla="*/ 314039 h 538123"/>
                <a:gd name="connsiteX1878" fmla="*/ 768762 w 2593942"/>
                <a:gd name="connsiteY1878" fmla="*/ 313182 h 538123"/>
                <a:gd name="connsiteX1879" fmla="*/ 768953 w 2593942"/>
                <a:gd name="connsiteY1879" fmla="*/ 312515 h 538123"/>
                <a:gd name="connsiteX1880" fmla="*/ 760570 w 2593942"/>
                <a:gd name="connsiteY1880" fmla="*/ 309086 h 538123"/>
                <a:gd name="connsiteX1881" fmla="*/ 514064 w 2593942"/>
                <a:gd name="connsiteY1881" fmla="*/ 308229 h 538123"/>
                <a:gd name="connsiteX1882" fmla="*/ 518922 w 2593942"/>
                <a:gd name="connsiteY1882" fmla="*/ 310134 h 538123"/>
                <a:gd name="connsiteX1883" fmla="*/ 521208 w 2593942"/>
                <a:gd name="connsiteY1883" fmla="*/ 313277 h 538123"/>
                <a:gd name="connsiteX1884" fmla="*/ 525780 w 2593942"/>
                <a:gd name="connsiteY1884" fmla="*/ 316611 h 538123"/>
                <a:gd name="connsiteX1885" fmla="*/ 528066 w 2593942"/>
                <a:gd name="connsiteY1885" fmla="*/ 316420 h 538123"/>
                <a:gd name="connsiteX1886" fmla="*/ 529114 w 2593942"/>
                <a:gd name="connsiteY1886" fmla="*/ 313848 h 538123"/>
                <a:gd name="connsiteX1887" fmla="*/ 525304 w 2593942"/>
                <a:gd name="connsiteY1887" fmla="*/ 310705 h 538123"/>
                <a:gd name="connsiteX1888" fmla="*/ 514064 w 2593942"/>
                <a:gd name="connsiteY1888" fmla="*/ 308229 h 538123"/>
                <a:gd name="connsiteX1889" fmla="*/ 842390 w 2593942"/>
                <a:gd name="connsiteY1889" fmla="*/ 308038 h 538123"/>
                <a:gd name="connsiteX1890" fmla="*/ 839914 w 2593942"/>
                <a:gd name="connsiteY1890" fmla="*/ 308134 h 538123"/>
                <a:gd name="connsiteX1891" fmla="*/ 837056 w 2593942"/>
                <a:gd name="connsiteY1891" fmla="*/ 308229 h 538123"/>
                <a:gd name="connsiteX1892" fmla="*/ 831341 w 2593942"/>
                <a:gd name="connsiteY1892" fmla="*/ 308134 h 538123"/>
                <a:gd name="connsiteX1893" fmla="*/ 826960 w 2593942"/>
                <a:gd name="connsiteY1893" fmla="*/ 311563 h 538123"/>
                <a:gd name="connsiteX1894" fmla="*/ 823531 w 2593942"/>
                <a:gd name="connsiteY1894" fmla="*/ 310515 h 538123"/>
                <a:gd name="connsiteX1895" fmla="*/ 822959 w 2593942"/>
                <a:gd name="connsiteY1895" fmla="*/ 311563 h 538123"/>
                <a:gd name="connsiteX1896" fmla="*/ 825341 w 2593942"/>
                <a:gd name="connsiteY1896" fmla="*/ 316801 h 538123"/>
                <a:gd name="connsiteX1897" fmla="*/ 826864 w 2593942"/>
                <a:gd name="connsiteY1897" fmla="*/ 316897 h 538123"/>
                <a:gd name="connsiteX1898" fmla="*/ 831818 w 2593942"/>
                <a:gd name="connsiteY1898" fmla="*/ 315468 h 538123"/>
                <a:gd name="connsiteX1899" fmla="*/ 837152 w 2593942"/>
                <a:gd name="connsiteY1899" fmla="*/ 312611 h 538123"/>
                <a:gd name="connsiteX1900" fmla="*/ 839914 w 2593942"/>
                <a:gd name="connsiteY1900" fmla="*/ 312706 h 538123"/>
                <a:gd name="connsiteX1901" fmla="*/ 843247 w 2593942"/>
                <a:gd name="connsiteY1901" fmla="*/ 313563 h 538123"/>
                <a:gd name="connsiteX1902" fmla="*/ 844486 w 2593942"/>
                <a:gd name="connsiteY1902" fmla="*/ 314801 h 538123"/>
                <a:gd name="connsiteX1903" fmla="*/ 846962 w 2593942"/>
                <a:gd name="connsiteY1903" fmla="*/ 317373 h 538123"/>
                <a:gd name="connsiteX1904" fmla="*/ 848201 w 2593942"/>
                <a:gd name="connsiteY1904" fmla="*/ 313277 h 538123"/>
                <a:gd name="connsiteX1905" fmla="*/ 842390 w 2593942"/>
                <a:gd name="connsiteY1905" fmla="*/ 308038 h 538123"/>
                <a:gd name="connsiteX1906" fmla="*/ 2235326 w 2593942"/>
                <a:gd name="connsiteY1906" fmla="*/ 307467 h 538123"/>
                <a:gd name="connsiteX1907" fmla="*/ 2223230 w 2593942"/>
                <a:gd name="connsiteY1907" fmla="*/ 308229 h 538123"/>
                <a:gd name="connsiteX1908" fmla="*/ 2217800 w 2593942"/>
                <a:gd name="connsiteY1908" fmla="*/ 309277 h 538123"/>
                <a:gd name="connsiteX1909" fmla="*/ 2217610 w 2593942"/>
                <a:gd name="connsiteY1909" fmla="*/ 311182 h 538123"/>
                <a:gd name="connsiteX1910" fmla="*/ 2217800 w 2593942"/>
                <a:gd name="connsiteY1910" fmla="*/ 311658 h 538123"/>
                <a:gd name="connsiteX1911" fmla="*/ 2223230 w 2593942"/>
                <a:gd name="connsiteY1911" fmla="*/ 310896 h 538123"/>
                <a:gd name="connsiteX1912" fmla="*/ 2233993 w 2593942"/>
                <a:gd name="connsiteY1912" fmla="*/ 310515 h 538123"/>
                <a:gd name="connsiteX1913" fmla="*/ 2235326 w 2593942"/>
                <a:gd name="connsiteY1913" fmla="*/ 307467 h 538123"/>
                <a:gd name="connsiteX1914" fmla="*/ 313753 w 2593942"/>
                <a:gd name="connsiteY1914" fmla="*/ 304133 h 538123"/>
                <a:gd name="connsiteX1915" fmla="*/ 317753 w 2593942"/>
                <a:gd name="connsiteY1915" fmla="*/ 304228 h 538123"/>
                <a:gd name="connsiteX1916" fmla="*/ 322325 w 2593942"/>
                <a:gd name="connsiteY1916" fmla="*/ 304895 h 538123"/>
                <a:gd name="connsiteX1917" fmla="*/ 322230 w 2593942"/>
                <a:gd name="connsiteY1917" fmla="*/ 309562 h 538123"/>
                <a:gd name="connsiteX1918" fmla="*/ 327564 w 2593942"/>
                <a:gd name="connsiteY1918" fmla="*/ 317563 h 538123"/>
                <a:gd name="connsiteX1919" fmla="*/ 325183 w 2593942"/>
                <a:gd name="connsiteY1919" fmla="*/ 319278 h 538123"/>
                <a:gd name="connsiteX1920" fmla="*/ 312324 w 2593942"/>
                <a:gd name="connsiteY1920" fmla="*/ 314325 h 538123"/>
                <a:gd name="connsiteX1921" fmla="*/ 312705 w 2593942"/>
                <a:gd name="connsiteY1921" fmla="*/ 313944 h 538123"/>
                <a:gd name="connsiteX1922" fmla="*/ 316991 w 2593942"/>
                <a:gd name="connsiteY1922" fmla="*/ 309848 h 538123"/>
                <a:gd name="connsiteX1923" fmla="*/ 306418 w 2593942"/>
                <a:gd name="connsiteY1923" fmla="*/ 308419 h 538123"/>
                <a:gd name="connsiteX1924" fmla="*/ 301084 w 2593942"/>
                <a:gd name="connsiteY1924" fmla="*/ 306133 h 538123"/>
                <a:gd name="connsiteX1925" fmla="*/ 313753 w 2593942"/>
                <a:gd name="connsiteY1925" fmla="*/ 304133 h 538123"/>
                <a:gd name="connsiteX1926" fmla="*/ 354043 w 2593942"/>
                <a:gd name="connsiteY1926" fmla="*/ 303562 h 538123"/>
                <a:gd name="connsiteX1927" fmla="*/ 360711 w 2593942"/>
                <a:gd name="connsiteY1927" fmla="*/ 305562 h 538123"/>
                <a:gd name="connsiteX1928" fmla="*/ 368045 w 2593942"/>
                <a:gd name="connsiteY1928" fmla="*/ 305657 h 538123"/>
                <a:gd name="connsiteX1929" fmla="*/ 364711 w 2593942"/>
                <a:gd name="connsiteY1929" fmla="*/ 309086 h 538123"/>
                <a:gd name="connsiteX1930" fmla="*/ 364330 w 2593942"/>
                <a:gd name="connsiteY1930" fmla="*/ 309943 h 538123"/>
                <a:gd name="connsiteX1931" fmla="*/ 362997 w 2593942"/>
                <a:gd name="connsiteY1931" fmla="*/ 312801 h 538123"/>
                <a:gd name="connsiteX1932" fmla="*/ 358425 w 2593942"/>
                <a:gd name="connsiteY1932" fmla="*/ 318230 h 538123"/>
                <a:gd name="connsiteX1933" fmla="*/ 347185 w 2593942"/>
                <a:gd name="connsiteY1933" fmla="*/ 312420 h 538123"/>
                <a:gd name="connsiteX1934" fmla="*/ 344137 w 2593942"/>
                <a:gd name="connsiteY1934" fmla="*/ 309943 h 538123"/>
                <a:gd name="connsiteX1935" fmla="*/ 345090 w 2593942"/>
                <a:gd name="connsiteY1935" fmla="*/ 304133 h 538123"/>
                <a:gd name="connsiteX1936" fmla="*/ 354043 w 2593942"/>
                <a:gd name="connsiteY1936" fmla="*/ 303562 h 538123"/>
                <a:gd name="connsiteX1937" fmla="*/ 2350007 w 2593942"/>
                <a:gd name="connsiteY1937" fmla="*/ 303371 h 538123"/>
                <a:gd name="connsiteX1938" fmla="*/ 2344959 w 2593942"/>
                <a:gd name="connsiteY1938" fmla="*/ 308896 h 538123"/>
                <a:gd name="connsiteX1939" fmla="*/ 2355913 w 2593942"/>
                <a:gd name="connsiteY1939" fmla="*/ 310134 h 538123"/>
                <a:gd name="connsiteX1940" fmla="*/ 2354579 w 2593942"/>
                <a:gd name="connsiteY1940" fmla="*/ 308610 h 538123"/>
                <a:gd name="connsiteX1941" fmla="*/ 2352865 w 2593942"/>
                <a:gd name="connsiteY1941" fmla="*/ 306229 h 538123"/>
                <a:gd name="connsiteX1942" fmla="*/ 2350007 w 2593942"/>
                <a:gd name="connsiteY1942" fmla="*/ 303371 h 538123"/>
                <a:gd name="connsiteX1943" fmla="*/ 989170 w 2593942"/>
                <a:gd name="connsiteY1943" fmla="*/ 302133 h 538123"/>
                <a:gd name="connsiteX1944" fmla="*/ 989647 w 2593942"/>
                <a:gd name="connsiteY1944" fmla="*/ 304514 h 538123"/>
                <a:gd name="connsiteX1945" fmla="*/ 990695 w 2593942"/>
                <a:gd name="connsiteY1945" fmla="*/ 308134 h 538123"/>
                <a:gd name="connsiteX1946" fmla="*/ 992314 w 2593942"/>
                <a:gd name="connsiteY1946" fmla="*/ 312991 h 538123"/>
                <a:gd name="connsiteX1947" fmla="*/ 996124 w 2593942"/>
                <a:gd name="connsiteY1947" fmla="*/ 312325 h 538123"/>
                <a:gd name="connsiteX1948" fmla="*/ 998219 w 2593942"/>
                <a:gd name="connsiteY1948" fmla="*/ 311944 h 538123"/>
                <a:gd name="connsiteX1949" fmla="*/ 993362 w 2593942"/>
                <a:gd name="connsiteY1949" fmla="*/ 303562 h 538123"/>
                <a:gd name="connsiteX1950" fmla="*/ 989170 w 2593942"/>
                <a:gd name="connsiteY1950" fmla="*/ 302133 h 538123"/>
                <a:gd name="connsiteX1951" fmla="*/ 1942814 w 2593942"/>
                <a:gd name="connsiteY1951" fmla="*/ 298418 h 538123"/>
                <a:gd name="connsiteX1952" fmla="*/ 1929669 w 2593942"/>
                <a:gd name="connsiteY1952" fmla="*/ 301847 h 538123"/>
                <a:gd name="connsiteX1953" fmla="*/ 1927669 w 2593942"/>
                <a:gd name="connsiteY1953" fmla="*/ 306324 h 538123"/>
                <a:gd name="connsiteX1954" fmla="*/ 1924430 w 2593942"/>
                <a:gd name="connsiteY1954" fmla="*/ 312325 h 538123"/>
                <a:gd name="connsiteX1955" fmla="*/ 1925573 w 2593942"/>
                <a:gd name="connsiteY1955" fmla="*/ 312039 h 538123"/>
                <a:gd name="connsiteX1956" fmla="*/ 1931765 w 2593942"/>
                <a:gd name="connsiteY1956" fmla="*/ 310610 h 538123"/>
                <a:gd name="connsiteX1957" fmla="*/ 1941290 w 2593942"/>
                <a:gd name="connsiteY1957" fmla="*/ 309658 h 538123"/>
                <a:gd name="connsiteX1958" fmla="*/ 1943766 w 2593942"/>
                <a:gd name="connsiteY1958" fmla="*/ 309372 h 538123"/>
                <a:gd name="connsiteX1959" fmla="*/ 1949195 w 2593942"/>
                <a:gd name="connsiteY1959" fmla="*/ 299466 h 538123"/>
                <a:gd name="connsiteX1960" fmla="*/ 1942814 w 2593942"/>
                <a:gd name="connsiteY1960" fmla="*/ 298418 h 538123"/>
                <a:gd name="connsiteX1961" fmla="*/ 1012221 w 2593942"/>
                <a:gd name="connsiteY1961" fmla="*/ 298323 h 538123"/>
                <a:gd name="connsiteX1962" fmla="*/ 1004506 w 2593942"/>
                <a:gd name="connsiteY1962" fmla="*/ 302705 h 538123"/>
                <a:gd name="connsiteX1963" fmla="*/ 1006220 w 2593942"/>
                <a:gd name="connsiteY1963" fmla="*/ 305086 h 538123"/>
                <a:gd name="connsiteX1964" fmla="*/ 1007935 w 2593942"/>
                <a:gd name="connsiteY1964" fmla="*/ 307372 h 538123"/>
                <a:gd name="connsiteX1965" fmla="*/ 1016793 w 2593942"/>
                <a:gd name="connsiteY1965" fmla="*/ 310420 h 538123"/>
                <a:gd name="connsiteX1966" fmla="*/ 1014697 w 2593942"/>
                <a:gd name="connsiteY1966" fmla="*/ 302323 h 538123"/>
                <a:gd name="connsiteX1967" fmla="*/ 1012221 w 2593942"/>
                <a:gd name="connsiteY1967" fmla="*/ 298323 h 538123"/>
                <a:gd name="connsiteX1968" fmla="*/ 2398490 w 2593942"/>
                <a:gd name="connsiteY1968" fmla="*/ 296418 h 538123"/>
                <a:gd name="connsiteX1969" fmla="*/ 2392775 w 2593942"/>
                <a:gd name="connsiteY1969" fmla="*/ 297847 h 538123"/>
                <a:gd name="connsiteX1970" fmla="*/ 2387822 w 2593942"/>
                <a:gd name="connsiteY1970" fmla="*/ 302705 h 538123"/>
                <a:gd name="connsiteX1971" fmla="*/ 2388298 w 2593942"/>
                <a:gd name="connsiteY1971" fmla="*/ 304609 h 538123"/>
                <a:gd name="connsiteX1972" fmla="*/ 2397061 w 2593942"/>
                <a:gd name="connsiteY1972" fmla="*/ 304609 h 538123"/>
                <a:gd name="connsiteX1973" fmla="*/ 2398490 w 2593942"/>
                <a:gd name="connsiteY1973" fmla="*/ 296418 h 538123"/>
                <a:gd name="connsiteX1974" fmla="*/ 2305145 w 2593942"/>
                <a:gd name="connsiteY1974" fmla="*/ 293846 h 538123"/>
                <a:gd name="connsiteX1975" fmla="*/ 2301049 w 2593942"/>
                <a:gd name="connsiteY1975" fmla="*/ 294894 h 538123"/>
                <a:gd name="connsiteX1976" fmla="*/ 2295524 w 2593942"/>
                <a:gd name="connsiteY1976" fmla="*/ 302800 h 538123"/>
                <a:gd name="connsiteX1977" fmla="*/ 2294000 w 2593942"/>
                <a:gd name="connsiteY1977" fmla="*/ 303847 h 538123"/>
                <a:gd name="connsiteX1978" fmla="*/ 2289524 w 2593942"/>
                <a:gd name="connsiteY1978" fmla="*/ 306896 h 538123"/>
                <a:gd name="connsiteX1979" fmla="*/ 2297048 w 2593942"/>
                <a:gd name="connsiteY1979" fmla="*/ 304800 h 538123"/>
                <a:gd name="connsiteX1980" fmla="*/ 2307812 w 2593942"/>
                <a:gd name="connsiteY1980" fmla="*/ 295846 h 538123"/>
                <a:gd name="connsiteX1981" fmla="*/ 2307526 w 2593942"/>
                <a:gd name="connsiteY1981" fmla="*/ 295465 h 538123"/>
                <a:gd name="connsiteX1982" fmla="*/ 2305145 w 2593942"/>
                <a:gd name="connsiteY1982" fmla="*/ 293846 h 538123"/>
                <a:gd name="connsiteX1983" fmla="*/ 628745 w 2593942"/>
                <a:gd name="connsiteY1983" fmla="*/ 293846 h 538123"/>
                <a:gd name="connsiteX1984" fmla="*/ 631984 w 2593942"/>
                <a:gd name="connsiteY1984" fmla="*/ 294703 h 538123"/>
                <a:gd name="connsiteX1985" fmla="*/ 632365 w 2593942"/>
                <a:gd name="connsiteY1985" fmla="*/ 294893 h 538123"/>
                <a:gd name="connsiteX1986" fmla="*/ 628745 w 2593942"/>
                <a:gd name="connsiteY1986" fmla="*/ 299084 h 538123"/>
                <a:gd name="connsiteX1987" fmla="*/ 619030 w 2593942"/>
                <a:gd name="connsiteY1987" fmla="*/ 304418 h 538123"/>
                <a:gd name="connsiteX1988" fmla="*/ 616172 w 2593942"/>
                <a:gd name="connsiteY1988" fmla="*/ 303752 h 538123"/>
                <a:gd name="connsiteX1989" fmla="*/ 614934 w 2593942"/>
                <a:gd name="connsiteY1989" fmla="*/ 301656 h 538123"/>
                <a:gd name="connsiteX1990" fmla="*/ 624649 w 2593942"/>
                <a:gd name="connsiteY1990" fmla="*/ 295751 h 538123"/>
                <a:gd name="connsiteX1991" fmla="*/ 2432684 w 2593942"/>
                <a:gd name="connsiteY1991" fmla="*/ 293465 h 538123"/>
                <a:gd name="connsiteX1992" fmla="*/ 2422778 w 2593942"/>
                <a:gd name="connsiteY1992" fmla="*/ 296323 h 538123"/>
                <a:gd name="connsiteX1993" fmla="*/ 2421254 w 2593942"/>
                <a:gd name="connsiteY1993" fmla="*/ 297751 h 538123"/>
                <a:gd name="connsiteX1994" fmla="*/ 2421064 w 2593942"/>
                <a:gd name="connsiteY1994" fmla="*/ 297942 h 538123"/>
                <a:gd name="connsiteX1995" fmla="*/ 2425445 w 2593942"/>
                <a:gd name="connsiteY1995" fmla="*/ 300895 h 538123"/>
                <a:gd name="connsiteX1996" fmla="*/ 2434494 w 2593942"/>
                <a:gd name="connsiteY1996" fmla="*/ 295942 h 538123"/>
                <a:gd name="connsiteX1997" fmla="*/ 2432684 w 2593942"/>
                <a:gd name="connsiteY1997" fmla="*/ 293465 h 538123"/>
                <a:gd name="connsiteX1998" fmla="*/ 443094 w 2593942"/>
                <a:gd name="connsiteY1998" fmla="*/ 292755 h 538123"/>
                <a:gd name="connsiteX1999" fmla="*/ 443781 w 2593942"/>
                <a:gd name="connsiteY1999" fmla="*/ 294072 h 538123"/>
                <a:gd name="connsiteX2000" fmla="*/ 445483 w 2593942"/>
                <a:gd name="connsiteY2000" fmla="*/ 299275 h 538123"/>
                <a:gd name="connsiteX2001" fmla="*/ 438625 w 2593942"/>
                <a:gd name="connsiteY2001" fmla="*/ 300037 h 538123"/>
                <a:gd name="connsiteX2002" fmla="*/ 440435 w 2593942"/>
                <a:gd name="connsiteY2002" fmla="*/ 297085 h 538123"/>
                <a:gd name="connsiteX2003" fmla="*/ 1177670 w 2593942"/>
                <a:gd name="connsiteY2003" fmla="*/ 292227 h 538123"/>
                <a:gd name="connsiteX2004" fmla="*/ 1180052 w 2593942"/>
                <a:gd name="connsiteY2004" fmla="*/ 296037 h 538123"/>
                <a:gd name="connsiteX2005" fmla="*/ 1181195 w 2593942"/>
                <a:gd name="connsiteY2005" fmla="*/ 297751 h 538123"/>
                <a:gd name="connsiteX2006" fmla="*/ 1181385 w 2593942"/>
                <a:gd name="connsiteY2006" fmla="*/ 303181 h 538123"/>
                <a:gd name="connsiteX2007" fmla="*/ 1181957 w 2593942"/>
                <a:gd name="connsiteY2007" fmla="*/ 303371 h 538123"/>
                <a:gd name="connsiteX2008" fmla="*/ 1183671 w 2593942"/>
                <a:gd name="connsiteY2008" fmla="*/ 302419 h 538123"/>
                <a:gd name="connsiteX2009" fmla="*/ 1186910 w 2593942"/>
                <a:gd name="connsiteY2009" fmla="*/ 301371 h 538123"/>
                <a:gd name="connsiteX2010" fmla="*/ 1189862 w 2593942"/>
                <a:gd name="connsiteY2010" fmla="*/ 300323 h 538123"/>
                <a:gd name="connsiteX2011" fmla="*/ 1190910 w 2593942"/>
                <a:gd name="connsiteY2011" fmla="*/ 293275 h 538123"/>
                <a:gd name="connsiteX2012" fmla="*/ 1188719 w 2593942"/>
                <a:gd name="connsiteY2012" fmla="*/ 292608 h 538123"/>
                <a:gd name="connsiteX2013" fmla="*/ 1182623 w 2593942"/>
                <a:gd name="connsiteY2013" fmla="*/ 293561 h 538123"/>
                <a:gd name="connsiteX2014" fmla="*/ 1178242 w 2593942"/>
                <a:gd name="connsiteY2014" fmla="*/ 292322 h 538123"/>
                <a:gd name="connsiteX2015" fmla="*/ 1020794 w 2593942"/>
                <a:gd name="connsiteY2015" fmla="*/ 291965 h 538123"/>
                <a:gd name="connsiteX2016" fmla="*/ 1016888 w 2593942"/>
                <a:gd name="connsiteY2016" fmla="*/ 292417 h 538123"/>
                <a:gd name="connsiteX2017" fmla="*/ 1019460 w 2593942"/>
                <a:gd name="connsiteY2017" fmla="*/ 297371 h 538123"/>
                <a:gd name="connsiteX2018" fmla="*/ 1022127 w 2593942"/>
                <a:gd name="connsiteY2018" fmla="*/ 302323 h 538123"/>
                <a:gd name="connsiteX2019" fmla="*/ 1023841 w 2593942"/>
                <a:gd name="connsiteY2019" fmla="*/ 294513 h 538123"/>
                <a:gd name="connsiteX2020" fmla="*/ 1020794 w 2593942"/>
                <a:gd name="connsiteY2020" fmla="*/ 291965 h 538123"/>
                <a:gd name="connsiteX2021" fmla="*/ 352139 w 2593942"/>
                <a:gd name="connsiteY2021" fmla="*/ 291750 h 538123"/>
                <a:gd name="connsiteX2022" fmla="*/ 355853 w 2593942"/>
                <a:gd name="connsiteY2022" fmla="*/ 295941 h 538123"/>
                <a:gd name="connsiteX2023" fmla="*/ 360806 w 2593942"/>
                <a:gd name="connsiteY2023" fmla="*/ 296417 h 538123"/>
                <a:gd name="connsiteX2024" fmla="*/ 361187 w 2593942"/>
                <a:gd name="connsiteY2024" fmla="*/ 296417 h 538123"/>
                <a:gd name="connsiteX2025" fmla="*/ 359663 w 2593942"/>
                <a:gd name="connsiteY2025" fmla="*/ 298989 h 538123"/>
                <a:gd name="connsiteX2026" fmla="*/ 358806 w 2593942"/>
                <a:gd name="connsiteY2026" fmla="*/ 298799 h 538123"/>
                <a:gd name="connsiteX2027" fmla="*/ 358425 w 2593942"/>
                <a:gd name="connsiteY2027" fmla="*/ 298703 h 538123"/>
                <a:gd name="connsiteX2028" fmla="*/ 356520 w 2593942"/>
                <a:gd name="connsiteY2028" fmla="*/ 299465 h 538123"/>
                <a:gd name="connsiteX2029" fmla="*/ 353758 w 2593942"/>
                <a:gd name="connsiteY2029" fmla="*/ 297846 h 538123"/>
                <a:gd name="connsiteX2030" fmla="*/ 351091 w 2593942"/>
                <a:gd name="connsiteY2030" fmla="*/ 296893 h 538123"/>
                <a:gd name="connsiteX2031" fmla="*/ 343090 w 2593942"/>
                <a:gd name="connsiteY2031" fmla="*/ 299180 h 538123"/>
                <a:gd name="connsiteX2032" fmla="*/ 343090 w 2593942"/>
                <a:gd name="connsiteY2032" fmla="*/ 299370 h 538123"/>
                <a:gd name="connsiteX2033" fmla="*/ 338613 w 2593942"/>
                <a:gd name="connsiteY2033" fmla="*/ 298322 h 538123"/>
                <a:gd name="connsiteX2034" fmla="*/ 341375 w 2593942"/>
                <a:gd name="connsiteY2034" fmla="*/ 294893 h 538123"/>
                <a:gd name="connsiteX2035" fmla="*/ 352139 w 2593942"/>
                <a:gd name="connsiteY2035" fmla="*/ 291750 h 538123"/>
                <a:gd name="connsiteX2036" fmla="*/ 2324385 w 2593942"/>
                <a:gd name="connsiteY2036" fmla="*/ 291465 h 538123"/>
                <a:gd name="connsiteX2037" fmla="*/ 2328290 w 2593942"/>
                <a:gd name="connsiteY2037" fmla="*/ 296799 h 538123"/>
                <a:gd name="connsiteX2038" fmla="*/ 2328862 w 2593942"/>
                <a:gd name="connsiteY2038" fmla="*/ 296989 h 538123"/>
                <a:gd name="connsiteX2039" fmla="*/ 2329814 w 2593942"/>
                <a:gd name="connsiteY2039" fmla="*/ 291941 h 538123"/>
                <a:gd name="connsiteX2040" fmla="*/ 2324385 w 2593942"/>
                <a:gd name="connsiteY2040" fmla="*/ 291465 h 538123"/>
                <a:gd name="connsiteX2041" fmla="*/ 2582980 w 2593942"/>
                <a:gd name="connsiteY2041" fmla="*/ 291076 h 538123"/>
                <a:gd name="connsiteX2042" fmla="*/ 2581179 w 2593942"/>
                <a:gd name="connsiteY2042" fmla="*/ 292036 h 538123"/>
                <a:gd name="connsiteX2043" fmla="*/ 2582417 w 2593942"/>
                <a:gd name="connsiteY2043" fmla="*/ 291274 h 538123"/>
                <a:gd name="connsiteX2044" fmla="*/ 477055 w 2593942"/>
                <a:gd name="connsiteY2044" fmla="*/ 291027 h 538123"/>
                <a:gd name="connsiteX2045" fmla="*/ 476917 w 2593942"/>
                <a:gd name="connsiteY2045" fmla="*/ 291179 h 538123"/>
                <a:gd name="connsiteX2046" fmla="*/ 476349 w 2593942"/>
                <a:gd name="connsiteY2046" fmla="*/ 291249 h 538123"/>
                <a:gd name="connsiteX2047" fmla="*/ 660844 w 2593942"/>
                <a:gd name="connsiteY2047" fmla="*/ 290798 h 538123"/>
                <a:gd name="connsiteX2048" fmla="*/ 665607 w 2593942"/>
                <a:gd name="connsiteY2048" fmla="*/ 292798 h 538123"/>
                <a:gd name="connsiteX2049" fmla="*/ 670750 w 2593942"/>
                <a:gd name="connsiteY2049" fmla="*/ 293750 h 538123"/>
                <a:gd name="connsiteX2050" fmla="*/ 669512 w 2593942"/>
                <a:gd name="connsiteY2050" fmla="*/ 298417 h 538123"/>
                <a:gd name="connsiteX2051" fmla="*/ 673036 w 2593942"/>
                <a:gd name="connsiteY2051" fmla="*/ 302799 h 538123"/>
                <a:gd name="connsiteX2052" fmla="*/ 672751 w 2593942"/>
                <a:gd name="connsiteY2052" fmla="*/ 303942 h 538123"/>
                <a:gd name="connsiteX2053" fmla="*/ 672179 w 2593942"/>
                <a:gd name="connsiteY2053" fmla="*/ 305371 h 538123"/>
                <a:gd name="connsiteX2054" fmla="*/ 667417 w 2593942"/>
                <a:gd name="connsiteY2054" fmla="*/ 302323 h 538123"/>
                <a:gd name="connsiteX2055" fmla="*/ 665702 w 2593942"/>
                <a:gd name="connsiteY2055" fmla="*/ 299465 h 538123"/>
                <a:gd name="connsiteX2056" fmla="*/ 663511 w 2593942"/>
                <a:gd name="connsiteY2056" fmla="*/ 295846 h 538123"/>
                <a:gd name="connsiteX2057" fmla="*/ 653701 w 2593942"/>
                <a:gd name="connsiteY2057" fmla="*/ 297179 h 538123"/>
                <a:gd name="connsiteX2058" fmla="*/ 653034 w 2593942"/>
                <a:gd name="connsiteY2058" fmla="*/ 296893 h 538123"/>
                <a:gd name="connsiteX2059" fmla="*/ 651986 w 2593942"/>
                <a:gd name="connsiteY2059" fmla="*/ 296417 h 538123"/>
                <a:gd name="connsiteX2060" fmla="*/ 653034 w 2593942"/>
                <a:gd name="connsiteY2060" fmla="*/ 292988 h 538123"/>
                <a:gd name="connsiteX2061" fmla="*/ 660844 w 2593942"/>
                <a:gd name="connsiteY2061" fmla="*/ 290798 h 538123"/>
                <a:gd name="connsiteX2062" fmla="*/ 441737 w 2593942"/>
                <a:gd name="connsiteY2062" fmla="*/ 290152 h 538123"/>
                <a:gd name="connsiteX2063" fmla="*/ 443769 w 2593942"/>
                <a:gd name="connsiteY2063" fmla="*/ 291655 h 538123"/>
                <a:gd name="connsiteX2064" fmla="*/ 443094 w 2593942"/>
                <a:gd name="connsiteY2064" fmla="*/ 292755 h 538123"/>
                <a:gd name="connsiteX2065" fmla="*/ 696944 w 2593942"/>
                <a:gd name="connsiteY2065" fmla="*/ 289083 h 538123"/>
                <a:gd name="connsiteX2066" fmla="*/ 706278 w 2593942"/>
                <a:gd name="connsiteY2066" fmla="*/ 299846 h 538123"/>
                <a:gd name="connsiteX2067" fmla="*/ 702563 w 2593942"/>
                <a:gd name="connsiteY2067" fmla="*/ 302990 h 538123"/>
                <a:gd name="connsiteX2068" fmla="*/ 701420 w 2593942"/>
                <a:gd name="connsiteY2068" fmla="*/ 300227 h 538123"/>
                <a:gd name="connsiteX2069" fmla="*/ 693324 w 2593942"/>
                <a:gd name="connsiteY2069" fmla="*/ 291465 h 538123"/>
                <a:gd name="connsiteX2070" fmla="*/ 692372 w 2593942"/>
                <a:gd name="connsiteY2070" fmla="*/ 291274 h 538123"/>
                <a:gd name="connsiteX2071" fmla="*/ 696944 w 2593942"/>
                <a:gd name="connsiteY2071" fmla="*/ 289083 h 538123"/>
                <a:gd name="connsiteX2072" fmla="*/ 891920 w 2593942"/>
                <a:gd name="connsiteY2072" fmla="*/ 288226 h 538123"/>
                <a:gd name="connsiteX2073" fmla="*/ 892492 w 2593942"/>
                <a:gd name="connsiteY2073" fmla="*/ 293084 h 538123"/>
                <a:gd name="connsiteX2074" fmla="*/ 892587 w 2593942"/>
                <a:gd name="connsiteY2074" fmla="*/ 293846 h 538123"/>
                <a:gd name="connsiteX2075" fmla="*/ 888396 w 2593942"/>
                <a:gd name="connsiteY2075" fmla="*/ 293751 h 538123"/>
                <a:gd name="connsiteX2076" fmla="*/ 887443 w 2593942"/>
                <a:gd name="connsiteY2076" fmla="*/ 292989 h 538123"/>
                <a:gd name="connsiteX2077" fmla="*/ 884777 w 2593942"/>
                <a:gd name="connsiteY2077" fmla="*/ 291560 h 538123"/>
                <a:gd name="connsiteX2078" fmla="*/ 882395 w 2593942"/>
                <a:gd name="connsiteY2078" fmla="*/ 294418 h 538123"/>
                <a:gd name="connsiteX2079" fmla="*/ 881919 w 2593942"/>
                <a:gd name="connsiteY2079" fmla="*/ 296132 h 538123"/>
                <a:gd name="connsiteX2080" fmla="*/ 887825 w 2593942"/>
                <a:gd name="connsiteY2080" fmla="*/ 298609 h 538123"/>
                <a:gd name="connsiteX2081" fmla="*/ 890872 w 2593942"/>
                <a:gd name="connsiteY2081" fmla="*/ 302228 h 538123"/>
                <a:gd name="connsiteX2082" fmla="*/ 896397 w 2593942"/>
                <a:gd name="connsiteY2082" fmla="*/ 308896 h 538123"/>
                <a:gd name="connsiteX2083" fmla="*/ 894587 w 2593942"/>
                <a:gd name="connsiteY2083" fmla="*/ 303466 h 538123"/>
                <a:gd name="connsiteX2084" fmla="*/ 894873 w 2593942"/>
                <a:gd name="connsiteY2084" fmla="*/ 298895 h 538123"/>
                <a:gd name="connsiteX2085" fmla="*/ 895064 w 2593942"/>
                <a:gd name="connsiteY2085" fmla="*/ 294989 h 538123"/>
                <a:gd name="connsiteX2086" fmla="*/ 891920 w 2593942"/>
                <a:gd name="connsiteY2086" fmla="*/ 288226 h 538123"/>
                <a:gd name="connsiteX2087" fmla="*/ 480631 w 2593942"/>
                <a:gd name="connsiteY2087" fmla="*/ 287083 h 538123"/>
                <a:gd name="connsiteX2088" fmla="*/ 483298 w 2593942"/>
                <a:gd name="connsiteY2088" fmla="*/ 290988 h 538123"/>
                <a:gd name="connsiteX2089" fmla="*/ 479298 w 2593942"/>
                <a:gd name="connsiteY2089" fmla="*/ 290322 h 538123"/>
                <a:gd name="connsiteX2090" fmla="*/ 477055 w 2593942"/>
                <a:gd name="connsiteY2090" fmla="*/ 291027 h 538123"/>
                <a:gd name="connsiteX2091" fmla="*/ 792003 w 2593942"/>
                <a:gd name="connsiteY2091" fmla="*/ 286798 h 538123"/>
                <a:gd name="connsiteX2092" fmla="*/ 793622 w 2593942"/>
                <a:gd name="connsiteY2092" fmla="*/ 288798 h 538123"/>
                <a:gd name="connsiteX2093" fmla="*/ 785526 w 2593942"/>
                <a:gd name="connsiteY2093" fmla="*/ 292227 h 538123"/>
                <a:gd name="connsiteX2094" fmla="*/ 780097 w 2593942"/>
                <a:gd name="connsiteY2094" fmla="*/ 291179 h 538123"/>
                <a:gd name="connsiteX2095" fmla="*/ 779525 w 2593942"/>
                <a:gd name="connsiteY2095" fmla="*/ 291084 h 538123"/>
                <a:gd name="connsiteX2096" fmla="*/ 781145 w 2593942"/>
                <a:gd name="connsiteY2096" fmla="*/ 288226 h 538123"/>
                <a:gd name="connsiteX2097" fmla="*/ 781811 w 2593942"/>
                <a:gd name="connsiteY2097" fmla="*/ 288607 h 538123"/>
                <a:gd name="connsiteX2098" fmla="*/ 787050 w 2593942"/>
                <a:gd name="connsiteY2098" fmla="*/ 287179 h 538123"/>
                <a:gd name="connsiteX2099" fmla="*/ 792003 w 2593942"/>
                <a:gd name="connsiteY2099" fmla="*/ 286798 h 538123"/>
                <a:gd name="connsiteX2100" fmla="*/ 747521 w 2593942"/>
                <a:gd name="connsiteY2100" fmla="*/ 285750 h 538123"/>
                <a:gd name="connsiteX2101" fmla="*/ 748283 w 2593942"/>
                <a:gd name="connsiteY2101" fmla="*/ 286417 h 538123"/>
                <a:gd name="connsiteX2102" fmla="*/ 751712 w 2593942"/>
                <a:gd name="connsiteY2102" fmla="*/ 289465 h 538123"/>
                <a:gd name="connsiteX2103" fmla="*/ 761142 w 2593942"/>
                <a:gd name="connsiteY2103" fmla="*/ 288131 h 538123"/>
                <a:gd name="connsiteX2104" fmla="*/ 762380 w 2593942"/>
                <a:gd name="connsiteY2104" fmla="*/ 291465 h 538123"/>
                <a:gd name="connsiteX2105" fmla="*/ 761523 w 2593942"/>
                <a:gd name="connsiteY2105" fmla="*/ 291560 h 538123"/>
                <a:gd name="connsiteX2106" fmla="*/ 759046 w 2593942"/>
                <a:gd name="connsiteY2106" fmla="*/ 291751 h 538123"/>
                <a:gd name="connsiteX2107" fmla="*/ 750283 w 2593942"/>
                <a:gd name="connsiteY2107" fmla="*/ 294227 h 538123"/>
                <a:gd name="connsiteX2108" fmla="*/ 748855 w 2593942"/>
                <a:gd name="connsiteY2108" fmla="*/ 292894 h 538123"/>
                <a:gd name="connsiteX2109" fmla="*/ 745902 w 2593942"/>
                <a:gd name="connsiteY2109" fmla="*/ 290227 h 538123"/>
                <a:gd name="connsiteX2110" fmla="*/ 741425 w 2593942"/>
                <a:gd name="connsiteY2110" fmla="*/ 292513 h 538123"/>
                <a:gd name="connsiteX2111" fmla="*/ 741520 w 2593942"/>
                <a:gd name="connsiteY2111" fmla="*/ 292036 h 538123"/>
                <a:gd name="connsiteX2112" fmla="*/ 742092 w 2593942"/>
                <a:gd name="connsiteY2112" fmla="*/ 289941 h 538123"/>
                <a:gd name="connsiteX2113" fmla="*/ 747521 w 2593942"/>
                <a:gd name="connsiteY2113" fmla="*/ 285750 h 538123"/>
                <a:gd name="connsiteX2114" fmla="*/ 2441066 w 2593942"/>
                <a:gd name="connsiteY2114" fmla="*/ 285369 h 538123"/>
                <a:gd name="connsiteX2115" fmla="*/ 2439161 w 2593942"/>
                <a:gd name="connsiteY2115" fmla="*/ 287369 h 538123"/>
                <a:gd name="connsiteX2116" fmla="*/ 2441733 w 2593942"/>
                <a:gd name="connsiteY2116" fmla="*/ 289941 h 538123"/>
                <a:gd name="connsiteX2117" fmla="*/ 2436780 w 2593942"/>
                <a:gd name="connsiteY2117" fmla="*/ 296132 h 538123"/>
                <a:gd name="connsiteX2118" fmla="*/ 2437066 w 2593942"/>
                <a:gd name="connsiteY2118" fmla="*/ 297180 h 538123"/>
                <a:gd name="connsiteX2119" fmla="*/ 2437828 w 2593942"/>
                <a:gd name="connsiteY2119" fmla="*/ 299466 h 538123"/>
                <a:gd name="connsiteX2120" fmla="*/ 2443924 w 2593942"/>
                <a:gd name="connsiteY2120" fmla="*/ 301371 h 538123"/>
                <a:gd name="connsiteX2121" fmla="*/ 2444114 w 2593942"/>
                <a:gd name="connsiteY2121" fmla="*/ 299942 h 538123"/>
                <a:gd name="connsiteX2122" fmla="*/ 2444591 w 2593942"/>
                <a:gd name="connsiteY2122" fmla="*/ 296608 h 538123"/>
                <a:gd name="connsiteX2123" fmla="*/ 2448400 w 2593942"/>
                <a:gd name="connsiteY2123" fmla="*/ 294132 h 538123"/>
                <a:gd name="connsiteX2124" fmla="*/ 2444686 w 2593942"/>
                <a:gd name="connsiteY2124" fmla="*/ 287369 h 538123"/>
                <a:gd name="connsiteX2125" fmla="*/ 2443352 w 2593942"/>
                <a:gd name="connsiteY2125" fmla="*/ 285750 h 538123"/>
                <a:gd name="connsiteX2126" fmla="*/ 2441066 w 2593942"/>
                <a:gd name="connsiteY2126" fmla="*/ 285369 h 538123"/>
                <a:gd name="connsiteX2127" fmla="*/ 1945385 w 2593942"/>
                <a:gd name="connsiteY2127" fmla="*/ 284321 h 538123"/>
                <a:gd name="connsiteX2128" fmla="*/ 1936718 w 2593942"/>
                <a:gd name="connsiteY2128" fmla="*/ 289750 h 538123"/>
                <a:gd name="connsiteX2129" fmla="*/ 1944719 w 2593942"/>
                <a:gd name="connsiteY2129" fmla="*/ 290513 h 538123"/>
                <a:gd name="connsiteX2130" fmla="*/ 1947957 w 2593942"/>
                <a:gd name="connsiteY2130" fmla="*/ 289465 h 538123"/>
                <a:gd name="connsiteX2131" fmla="*/ 1951862 w 2593942"/>
                <a:gd name="connsiteY2131" fmla="*/ 285750 h 538123"/>
                <a:gd name="connsiteX2132" fmla="*/ 1952148 w 2593942"/>
                <a:gd name="connsiteY2132" fmla="*/ 285369 h 538123"/>
                <a:gd name="connsiteX2133" fmla="*/ 1945385 w 2593942"/>
                <a:gd name="connsiteY2133" fmla="*/ 284321 h 538123"/>
                <a:gd name="connsiteX2134" fmla="*/ 519305 w 2593942"/>
                <a:gd name="connsiteY2134" fmla="*/ 283407 h 538123"/>
                <a:gd name="connsiteX2135" fmla="*/ 519789 w 2593942"/>
                <a:gd name="connsiteY2135" fmla="*/ 283820 h 538123"/>
                <a:gd name="connsiteX2136" fmla="*/ 519398 w 2593942"/>
                <a:gd name="connsiteY2136" fmla="*/ 283940 h 538123"/>
                <a:gd name="connsiteX2137" fmla="*/ 2137657 w 2593942"/>
                <a:gd name="connsiteY2137" fmla="*/ 282018 h 538123"/>
                <a:gd name="connsiteX2138" fmla="*/ 2134830 w 2593942"/>
                <a:gd name="connsiteY2138" fmla="*/ 283870 h 538123"/>
                <a:gd name="connsiteX2139" fmla="*/ 2133885 w 2593942"/>
                <a:gd name="connsiteY2139" fmla="*/ 283083 h 538123"/>
                <a:gd name="connsiteX2140" fmla="*/ 2133674 w 2593942"/>
                <a:gd name="connsiteY2140" fmla="*/ 282741 h 538123"/>
                <a:gd name="connsiteX2141" fmla="*/ 2589275 w 2593942"/>
                <a:gd name="connsiteY2141" fmla="*/ 281273 h 538123"/>
                <a:gd name="connsiteX2142" fmla="*/ 2589561 w 2593942"/>
                <a:gd name="connsiteY2142" fmla="*/ 283749 h 538123"/>
                <a:gd name="connsiteX2143" fmla="*/ 2589847 w 2593942"/>
                <a:gd name="connsiteY2143" fmla="*/ 285178 h 538123"/>
                <a:gd name="connsiteX2144" fmla="*/ 2592419 w 2593942"/>
                <a:gd name="connsiteY2144" fmla="*/ 287750 h 538123"/>
                <a:gd name="connsiteX2145" fmla="*/ 2582980 w 2593942"/>
                <a:gd name="connsiteY2145" fmla="*/ 291076 h 538123"/>
                <a:gd name="connsiteX2146" fmla="*/ 2588323 w 2593942"/>
                <a:gd name="connsiteY2146" fmla="*/ 288226 h 538123"/>
                <a:gd name="connsiteX2147" fmla="*/ 2586323 w 2593942"/>
                <a:gd name="connsiteY2147" fmla="*/ 282416 h 538123"/>
                <a:gd name="connsiteX2148" fmla="*/ 2589275 w 2593942"/>
                <a:gd name="connsiteY2148" fmla="*/ 281273 h 538123"/>
                <a:gd name="connsiteX2149" fmla="*/ 528732 w 2593942"/>
                <a:gd name="connsiteY2149" fmla="*/ 281083 h 538123"/>
                <a:gd name="connsiteX2150" fmla="*/ 531685 w 2593942"/>
                <a:gd name="connsiteY2150" fmla="*/ 282702 h 538123"/>
                <a:gd name="connsiteX2151" fmla="*/ 531114 w 2593942"/>
                <a:gd name="connsiteY2151" fmla="*/ 286798 h 538123"/>
                <a:gd name="connsiteX2152" fmla="*/ 522827 w 2593942"/>
                <a:gd name="connsiteY2152" fmla="*/ 286417 h 538123"/>
                <a:gd name="connsiteX2153" fmla="*/ 519789 w 2593942"/>
                <a:gd name="connsiteY2153" fmla="*/ 283820 h 538123"/>
                <a:gd name="connsiteX2154" fmla="*/ 435673 w 2593942"/>
                <a:gd name="connsiteY2154" fmla="*/ 280511 h 538123"/>
                <a:gd name="connsiteX2155" fmla="*/ 440435 w 2593942"/>
                <a:gd name="connsiteY2155" fmla="*/ 287655 h 538123"/>
                <a:gd name="connsiteX2156" fmla="*/ 441737 w 2593942"/>
                <a:gd name="connsiteY2156" fmla="*/ 290152 h 538123"/>
                <a:gd name="connsiteX2157" fmla="*/ 432434 w 2593942"/>
                <a:gd name="connsiteY2157" fmla="*/ 283273 h 538123"/>
                <a:gd name="connsiteX2158" fmla="*/ 435673 w 2593942"/>
                <a:gd name="connsiteY2158" fmla="*/ 280511 h 538123"/>
                <a:gd name="connsiteX2159" fmla="*/ 2482691 w 2593942"/>
                <a:gd name="connsiteY2159" fmla="*/ 280225 h 538123"/>
                <a:gd name="connsiteX2160" fmla="*/ 2476214 w 2593942"/>
                <a:gd name="connsiteY2160" fmla="*/ 282226 h 538123"/>
                <a:gd name="connsiteX2161" fmla="*/ 2475166 w 2593942"/>
                <a:gd name="connsiteY2161" fmla="*/ 285369 h 538123"/>
                <a:gd name="connsiteX2162" fmla="*/ 2475166 w 2593942"/>
                <a:gd name="connsiteY2162" fmla="*/ 292608 h 538123"/>
                <a:gd name="connsiteX2163" fmla="*/ 2477738 w 2593942"/>
                <a:gd name="connsiteY2163" fmla="*/ 293370 h 538123"/>
                <a:gd name="connsiteX2164" fmla="*/ 2491454 w 2593942"/>
                <a:gd name="connsiteY2164" fmla="*/ 288988 h 538123"/>
                <a:gd name="connsiteX2165" fmla="*/ 2490596 w 2593942"/>
                <a:gd name="connsiteY2165" fmla="*/ 283273 h 538123"/>
                <a:gd name="connsiteX2166" fmla="*/ 2488691 w 2593942"/>
                <a:gd name="connsiteY2166" fmla="*/ 281178 h 538123"/>
                <a:gd name="connsiteX2167" fmla="*/ 2486500 w 2593942"/>
                <a:gd name="connsiteY2167" fmla="*/ 281464 h 538123"/>
                <a:gd name="connsiteX2168" fmla="*/ 2486500 w 2593942"/>
                <a:gd name="connsiteY2168" fmla="*/ 284988 h 538123"/>
                <a:gd name="connsiteX2169" fmla="*/ 2486596 w 2593942"/>
                <a:gd name="connsiteY2169" fmla="*/ 285655 h 538123"/>
                <a:gd name="connsiteX2170" fmla="*/ 2485548 w 2593942"/>
                <a:gd name="connsiteY2170" fmla="*/ 287369 h 538123"/>
                <a:gd name="connsiteX2171" fmla="*/ 2482881 w 2593942"/>
                <a:gd name="connsiteY2171" fmla="*/ 284036 h 538123"/>
                <a:gd name="connsiteX2172" fmla="*/ 2482786 w 2593942"/>
                <a:gd name="connsiteY2172" fmla="*/ 282892 h 538123"/>
                <a:gd name="connsiteX2173" fmla="*/ 601313 w 2593942"/>
                <a:gd name="connsiteY2173" fmla="*/ 279083 h 538123"/>
                <a:gd name="connsiteX2174" fmla="*/ 600932 w 2593942"/>
                <a:gd name="connsiteY2174" fmla="*/ 282226 h 538123"/>
                <a:gd name="connsiteX2175" fmla="*/ 588550 w 2593942"/>
                <a:gd name="connsiteY2175" fmla="*/ 290513 h 538123"/>
                <a:gd name="connsiteX2176" fmla="*/ 588550 w 2593942"/>
                <a:gd name="connsiteY2176" fmla="*/ 290894 h 538123"/>
                <a:gd name="connsiteX2177" fmla="*/ 589216 w 2593942"/>
                <a:gd name="connsiteY2177" fmla="*/ 298037 h 538123"/>
                <a:gd name="connsiteX2178" fmla="*/ 576072 w 2593942"/>
                <a:gd name="connsiteY2178" fmla="*/ 299657 h 538123"/>
                <a:gd name="connsiteX2179" fmla="*/ 579691 w 2593942"/>
                <a:gd name="connsiteY2179" fmla="*/ 290894 h 538123"/>
                <a:gd name="connsiteX2180" fmla="*/ 585406 w 2593942"/>
                <a:gd name="connsiteY2180" fmla="*/ 283369 h 538123"/>
                <a:gd name="connsiteX2181" fmla="*/ 584835 w 2593942"/>
                <a:gd name="connsiteY2181" fmla="*/ 283559 h 538123"/>
                <a:gd name="connsiteX2182" fmla="*/ 578453 w 2593942"/>
                <a:gd name="connsiteY2182" fmla="*/ 287179 h 538123"/>
                <a:gd name="connsiteX2183" fmla="*/ 576643 w 2593942"/>
                <a:gd name="connsiteY2183" fmla="*/ 291751 h 538123"/>
                <a:gd name="connsiteX2184" fmla="*/ 574072 w 2593942"/>
                <a:gd name="connsiteY2184" fmla="*/ 285750 h 538123"/>
                <a:gd name="connsiteX2185" fmla="*/ 575500 w 2593942"/>
                <a:gd name="connsiteY2185" fmla="*/ 284226 h 538123"/>
                <a:gd name="connsiteX2186" fmla="*/ 578929 w 2593942"/>
                <a:gd name="connsiteY2186" fmla="*/ 280702 h 538123"/>
                <a:gd name="connsiteX2187" fmla="*/ 590550 w 2593942"/>
                <a:gd name="connsiteY2187" fmla="*/ 282702 h 538123"/>
                <a:gd name="connsiteX2188" fmla="*/ 601313 w 2593942"/>
                <a:gd name="connsiteY2188" fmla="*/ 279083 h 538123"/>
                <a:gd name="connsiteX2189" fmla="*/ 1025181 w 2593942"/>
                <a:gd name="connsiteY2189" fmla="*/ 278514 h 538123"/>
                <a:gd name="connsiteX2190" fmla="*/ 1023380 w 2593942"/>
                <a:gd name="connsiteY2190" fmla="*/ 280167 h 538123"/>
                <a:gd name="connsiteX2191" fmla="*/ 1018174 w 2593942"/>
                <a:gd name="connsiteY2191" fmla="*/ 281571 h 538123"/>
                <a:gd name="connsiteX2192" fmla="*/ 1017074 w 2593942"/>
                <a:gd name="connsiteY2192" fmla="*/ 281952 h 538123"/>
                <a:gd name="connsiteX2193" fmla="*/ 1022532 w 2593942"/>
                <a:gd name="connsiteY2193" fmla="*/ 279451 h 538123"/>
                <a:gd name="connsiteX2194" fmla="*/ 665987 w 2593942"/>
                <a:gd name="connsiteY2194" fmla="*/ 278321 h 538123"/>
                <a:gd name="connsiteX2195" fmla="*/ 673321 w 2593942"/>
                <a:gd name="connsiteY2195" fmla="*/ 283559 h 538123"/>
                <a:gd name="connsiteX2196" fmla="*/ 673131 w 2593942"/>
                <a:gd name="connsiteY2196" fmla="*/ 284417 h 538123"/>
                <a:gd name="connsiteX2197" fmla="*/ 673036 w 2593942"/>
                <a:gd name="connsiteY2197" fmla="*/ 284798 h 538123"/>
                <a:gd name="connsiteX2198" fmla="*/ 665701 w 2593942"/>
                <a:gd name="connsiteY2198" fmla="*/ 285369 h 538123"/>
                <a:gd name="connsiteX2199" fmla="*/ 651890 w 2593942"/>
                <a:gd name="connsiteY2199" fmla="*/ 286703 h 538123"/>
                <a:gd name="connsiteX2200" fmla="*/ 650461 w 2593942"/>
                <a:gd name="connsiteY2200" fmla="*/ 286417 h 538123"/>
                <a:gd name="connsiteX2201" fmla="*/ 648461 w 2593942"/>
                <a:gd name="connsiteY2201" fmla="*/ 285274 h 538123"/>
                <a:gd name="connsiteX2202" fmla="*/ 643984 w 2593942"/>
                <a:gd name="connsiteY2202" fmla="*/ 283083 h 538123"/>
                <a:gd name="connsiteX2203" fmla="*/ 641127 w 2593942"/>
                <a:gd name="connsiteY2203" fmla="*/ 286703 h 538123"/>
                <a:gd name="connsiteX2204" fmla="*/ 635412 w 2593942"/>
                <a:gd name="connsiteY2204" fmla="*/ 285941 h 538123"/>
                <a:gd name="connsiteX2205" fmla="*/ 633412 w 2593942"/>
                <a:gd name="connsiteY2205" fmla="*/ 284512 h 538123"/>
                <a:gd name="connsiteX2206" fmla="*/ 647032 w 2593942"/>
                <a:gd name="connsiteY2206" fmla="*/ 282512 h 538123"/>
                <a:gd name="connsiteX2207" fmla="*/ 650747 w 2593942"/>
                <a:gd name="connsiteY2207" fmla="*/ 279749 h 538123"/>
                <a:gd name="connsiteX2208" fmla="*/ 652747 w 2593942"/>
                <a:gd name="connsiteY2208" fmla="*/ 280702 h 538123"/>
                <a:gd name="connsiteX2209" fmla="*/ 658653 w 2593942"/>
                <a:gd name="connsiteY2209" fmla="*/ 281559 h 538123"/>
                <a:gd name="connsiteX2210" fmla="*/ 660177 w 2593942"/>
                <a:gd name="connsiteY2210" fmla="*/ 280226 h 538123"/>
                <a:gd name="connsiteX2211" fmla="*/ 665987 w 2593942"/>
                <a:gd name="connsiteY2211" fmla="*/ 278321 h 538123"/>
                <a:gd name="connsiteX2212" fmla="*/ 2142267 w 2593942"/>
                <a:gd name="connsiteY2212" fmla="*/ 276606 h 538123"/>
                <a:gd name="connsiteX2213" fmla="*/ 2132837 w 2593942"/>
                <a:gd name="connsiteY2213" fmla="*/ 280321 h 538123"/>
                <a:gd name="connsiteX2214" fmla="*/ 2132647 w 2593942"/>
                <a:gd name="connsiteY2214" fmla="*/ 281083 h 538123"/>
                <a:gd name="connsiteX2215" fmla="*/ 2133674 w 2593942"/>
                <a:gd name="connsiteY2215" fmla="*/ 282741 h 538123"/>
                <a:gd name="connsiteX2216" fmla="*/ 2127599 w 2593942"/>
                <a:gd name="connsiteY2216" fmla="*/ 283845 h 538123"/>
                <a:gd name="connsiteX2217" fmla="*/ 2126456 w 2593942"/>
                <a:gd name="connsiteY2217" fmla="*/ 282988 h 538123"/>
                <a:gd name="connsiteX2218" fmla="*/ 2123312 w 2593942"/>
                <a:gd name="connsiteY2218" fmla="*/ 280606 h 538123"/>
                <a:gd name="connsiteX2219" fmla="*/ 2115502 w 2593942"/>
                <a:gd name="connsiteY2219" fmla="*/ 284416 h 538123"/>
                <a:gd name="connsiteX2220" fmla="*/ 2114359 w 2593942"/>
                <a:gd name="connsiteY2220" fmla="*/ 285274 h 538123"/>
                <a:gd name="connsiteX2221" fmla="*/ 2113311 w 2593942"/>
                <a:gd name="connsiteY2221" fmla="*/ 286036 h 538123"/>
                <a:gd name="connsiteX2222" fmla="*/ 2115121 w 2593942"/>
                <a:gd name="connsiteY2222" fmla="*/ 289655 h 538123"/>
                <a:gd name="connsiteX2223" fmla="*/ 2116264 w 2593942"/>
                <a:gd name="connsiteY2223" fmla="*/ 289370 h 538123"/>
                <a:gd name="connsiteX2224" fmla="*/ 2129123 w 2593942"/>
                <a:gd name="connsiteY2224" fmla="*/ 286988 h 538123"/>
                <a:gd name="connsiteX2225" fmla="*/ 2130075 w 2593942"/>
                <a:gd name="connsiteY2225" fmla="*/ 286988 h 538123"/>
                <a:gd name="connsiteX2226" fmla="*/ 2134830 w 2593942"/>
                <a:gd name="connsiteY2226" fmla="*/ 283870 h 538123"/>
                <a:gd name="connsiteX2227" fmla="*/ 2135600 w 2593942"/>
                <a:gd name="connsiteY2227" fmla="*/ 284512 h 538123"/>
                <a:gd name="connsiteX2228" fmla="*/ 2144839 w 2593942"/>
                <a:gd name="connsiteY2228" fmla="*/ 282702 h 538123"/>
                <a:gd name="connsiteX2229" fmla="*/ 2155221 w 2593942"/>
                <a:gd name="connsiteY2229" fmla="*/ 280035 h 538123"/>
                <a:gd name="connsiteX2230" fmla="*/ 2142803 w 2593942"/>
                <a:gd name="connsiteY2230" fmla="*/ 281082 h 538123"/>
                <a:gd name="connsiteX2231" fmla="*/ 2137657 w 2593942"/>
                <a:gd name="connsiteY2231" fmla="*/ 282018 h 538123"/>
                <a:gd name="connsiteX2232" fmla="*/ 2144077 w 2593942"/>
                <a:gd name="connsiteY2232" fmla="*/ 277808 h 538123"/>
                <a:gd name="connsiteX2233" fmla="*/ 2148077 w 2593942"/>
                <a:gd name="connsiteY2233" fmla="*/ 276701 h 538123"/>
                <a:gd name="connsiteX2234" fmla="*/ 2146649 w 2593942"/>
                <a:gd name="connsiteY2234" fmla="*/ 276701 h 538123"/>
                <a:gd name="connsiteX2235" fmla="*/ 517969 w 2593942"/>
                <a:gd name="connsiteY2235" fmla="*/ 276606 h 538123"/>
                <a:gd name="connsiteX2236" fmla="*/ 519017 w 2593942"/>
                <a:gd name="connsiteY2236" fmla="*/ 281750 h 538123"/>
                <a:gd name="connsiteX2237" fmla="*/ 519305 w 2593942"/>
                <a:gd name="connsiteY2237" fmla="*/ 283407 h 538123"/>
                <a:gd name="connsiteX2238" fmla="*/ 517505 w 2593942"/>
                <a:gd name="connsiteY2238" fmla="*/ 281868 h 538123"/>
                <a:gd name="connsiteX2239" fmla="*/ 517969 w 2593942"/>
                <a:gd name="connsiteY2239" fmla="*/ 276606 h 538123"/>
                <a:gd name="connsiteX2240" fmla="*/ 1293875 w 2593942"/>
                <a:gd name="connsiteY2240" fmla="*/ 274511 h 538123"/>
                <a:gd name="connsiteX2241" fmla="*/ 1293018 w 2593942"/>
                <a:gd name="connsiteY2241" fmla="*/ 274891 h 538123"/>
                <a:gd name="connsiteX2242" fmla="*/ 1288351 w 2593942"/>
                <a:gd name="connsiteY2242" fmla="*/ 277273 h 538123"/>
                <a:gd name="connsiteX2243" fmla="*/ 1279111 w 2593942"/>
                <a:gd name="connsiteY2243" fmla="*/ 284131 h 538123"/>
                <a:gd name="connsiteX2244" fmla="*/ 1279588 w 2593942"/>
                <a:gd name="connsiteY2244" fmla="*/ 284416 h 538123"/>
                <a:gd name="connsiteX2245" fmla="*/ 1280540 w 2593942"/>
                <a:gd name="connsiteY2245" fmla="*/ 284893 h 538123"/>
                <a:gd name="connsiteX2246" fmla="*/ 1293399 w 2593942"/>
                <a:gd name="connsiteY2246" fmla="*/ 278797 h 538123"/>
                <a:gd name="connsiteX2247" fmla="*/ 1293875 w 2593942"/>
                <a:gd name="connsiteY2247" fmla="*/ 274511 h 538123"/>
                <a:gd name="connsiteX2248" fmla="*/ 779430 w 2593942"/>
                <a:gd name="connsiteY2248" fmla="*/ 274415 h 538123"/>
                <a:gd name="connsiteX2249" fmla="*/ 769714 w 2593942"/>
                <a:gd name="connsiteY2249" fmla="*/ 279654 h 538123"/>
                <a:gd name="connsiteX2250" fmla="*/ 761618 w 2593942"/>
                <a:gd name="connsiteY2250" fmla="*/ 276987 h 538123"/>
                <a:gd name="connsiteX2251" fmla="*/ 766857 w 2593942"/>
                <a:gd name="connsiteY2251" fmla="*/ 276225 h 538123"/>
                <a:gd name="connsiteX2252" fmla="*/ 779430 w 2593942"/>
                <a:gd name="connsiteY2252" fmla="*/ 274415 h 538123"/>
                <a:gd name="connsiteX2253" fmla="*/ 797242 w 2593942"/>
                <a:gd name="connsiteY2253" fmla="*/ 273938 h 538123"/>
                <a:gd name="connsiteX2254" fmla="*/ 797147 w 2593942"/>
                <a:gd name="connsiteY2254" fmla="*/ 274986 h 538123"/>
                <a:gd name="connsiteX2255" fmla="*/ 801719 w 2593942"/>
                <a:gd name="connsiteY2255" fmla="*/ 279273 h 538123"/>
                <a:gd name="connsiteX2256" fmla="*/ 807243 w 2593942"/>
                <a:gd name="connsiteY2256" fmla="*/ 278796 h 538123"/>
                <a:gd name="connsiteX2257" fmla="*/ 810101 w 2593942"/>
                <a:gd name="connsiteY2257" fmla="*/ 273938 h 538123"/>
                <a:gd name="connsiteX2258" fmla="*/ 807053 w 2593942"/>
                <a:gd name="connsiteY2258" fmla="*/ 280320 h 538123"/>
                <a:gd name="connsiteX2259" fmla="*/ 805529 w 2593942"/>
                <a:gd name="connsiteY2259" fmla="*/ 281273 h 538123"/>
                <a:gd name="connsiteX2260" fmla="*/ 789527 w 2593942"/>
                <a:gd name="connsiteY2260" fmla="*/ 279082 h 538123"/>
                <a:gd name="connsiteX2261" fmla="*/ 786193 w 2593942"/>
                <a:gd name="connsiteY2261" fmla="*/ 277177 h 538123"/>
                <a:gd name="connsiteX2262" fmla="*/ 797242 w 2593942"/>
                <a:gd name="connsiteY2262" fmla="*/ 273938 h 538123"/>
                <a:gd name="connsiteX2263" fmla="*/ 1070990 w 2593942"/>
                <a:gd name="connsiteY2263" fmla="*/ 273463 h 538123"/>
                <a:gd name="connsiteX2264" fmla="*/ 1066418 w 2593942"/>
                <a:gd name="connsiteY2264" fmla="*/ 274511 h 538123"/>
                <a:gd name="connsiteX2265" fmla="*/ 1067657 w 2593942"/>
                <a:gd name="connsiteY2265" fmla="*/ 278035 h 538123"/>
                <a:gd name="connsiteX2266" fmla="*/ 1074229 w 2593942"/>
                <a:gd name="connsiteY2266" fmla="*/ 278797 h 538123"/>
                <a:gd name="connsiteX2267" fmla="*/ 1079753 w 2593942"/>
                <a:gd name="connsiteY2267" fmla="*/ 278892 h 538123"/>
                <a:gd name="connsiteX2268" fmla="*/ 1078801 w 2593942"/>
                <a:gd name="connsiteY2268" fmla="*/ 276606 h 538123"/>
                <a:gd name="connsiteX2269" fmla="*/ 1070990 w 2593942"/>
                <a:gd name="connsiteY2269" fmla="*/ 273463 h 538123"/>
                <a:gd name="connsiteX2270" fmla="*/ 727424 w 2593942"/>
                <a:gd name="connsiteY2270" fmla="*/ 273272 h 538123"/>
                <a:gd name="connsiteX2271" fmla="*/ 733806 w 2593942"/>
                <a:gd name="connsiteY2271" fmla="*/ 276987 h 538123"/>
                <a:gd name="connsiteX2272" fmla="*/ 731805 w 2593942"/>
                <a:gd name="connsiteY2272" fmla="*/ 280987 h 538123"/>
                <a:gd name="connsiteX2273" fmla="*/ 727614 w 2593942"/>
                <a:gd name="connsiteY2273" fmla="*/ 283083 h 538123"/>
                <a:gd name="connsiteX2274" fmla="*/ 719328 w 2593942"/>
                <a:gd name="connsiteY2274" fmla="*/ 280511 h 538123"/>
                <a:gd name="connsiteX2275" fmla="*/ 727710 w 2593942"/>
                <a:gd name="connsiteY2275" fmla="*/ 282226 h 538123"/>
                <a:gd name="connsiteX2276" fmla="*/ 727614 w 2593942"/>
                <a:gd name="connsiteY2276" fmla="*/ 278225 h 538123"/>
                <a:gd name="connsiteX2277" fmla="*/ 1347215 w 2593942"/>
                <a:gd name="connsiteY2277" fmla="*/ 272891 h 538123"/>
                <a:gd name="connsiteX2278" fmla="*/ 1347406 w 2593942"/>
                <a:gd name="connsiteY2278" fmla="*/ 281273 h 538123"/>
                <a:gd name="connsiteX2279" fmla="*/ 1349882 w 2593942"/>
                <a:gd name="connsiteY2279" fmla="*/ 279178 h 538123"/>
                <a:gd name="connsiteX2280" fmla="*/ 1348835 w 2593942"/>
                <a:gd name="connsiteY2280" fmla="*/ 276701 h 538123"/>
                <a:gd name="connsiteX2281" fmla="*/ 1315307 w 2593942"/>
                <a:gd name="connsiteY2281" fmla="*/ 272701 h 538123"/>
                <a:gd name="connsiteX2282" fmla="*/ 1319402 w 2593942"/>
                <a:gd name="connsiteY2282" fmla="*/ 283273 h 538123"/>
                <a:gd name="connsiteX2283" fmla="*/ 1324165 w 2593942"/>
                <a:gd name="connsiteY2283" fmla="*/ 285083 h 538123"/>
                <a:gd name="connsiteX2284" fmla="*/ 1327403 w 2593942"/>
                <a:gd name="connsiteY2284" fmla="*/ 284893 h 538123"/>
                <a:gd name="connsiteX2285" fmla="*/ 1327594 w 2593942"/>
                <a:gd name="connsiteY2285" fmla="*/ 283750 h 538123"/>
                <a:gd name="connsiteX2286" fmla="*/ 1323974 w 2593942"/>
                <a:gd name="connsiteY2286" fmla="*/ 279559 h 538123"/>
                <a:gd name="connsiteX2287" fmla="*/ 1325403 w 2593942"/>
                <a:gd name="connsiteY2287" fmla="*/ 277558 h 538123"/>
                <a:gd name="connsiteX2288" fmla="*/ 1323022 w 2593942"/>
                <a:gd name="connsiteY2288" fmla="*/ 274987 h 538123"/>
                <a:gd name="connsiteX2289" fmla="*/ 1321022 w 2593942"/>
                <a:gd name="connsiteY2289" fmla="*/ 273463 h 538123"/>
                <a:gd name="connsiteX2290" fmla="*/ 1315307 w 2593942"/>
                <a:gd name="connsiteY2290" fmla="*/ 272701 h 538123"/>
                <a:gd name="connsiteX2291" fmla="*/ 748760 w 2593942"/>
                <a:gd name="connsiteY2291" fmla="*/ 271748 h 538123"/>
                <a:gd name="connsiteX2292" fmla="*/ 749141 w 2593942"/>
                <a:gd name="connsiteY2292" fmla="*/ 272414 h 538123"/>
                <a:gd name="connsiteX2293" fmla="*/ 750855 w 2593942"/>
                <a:gd name="connsiteY2293" fmla="*/ 275653 h 538123"/>
                <a:gd name="connsiteX2294" fmla="*/ 744664 w 2593942"/>
                <a:gd name="connsiteY2294" fmla="*/ 278320 h 538123"/>
                <a:gd name="connsiteX2295" fmla="*/ 742664 w 2593942"/>
                <a:gd name="connsiteY2295" fmla="*/ 274224 h 538123"/>
                <a:gd name="connsiteX2296" fmla="*/ 748760 w 2593942"/>
                <a:gd name="connsiteY2296" fmla="*/ 271748 h 538123"/>
                <a:gd name="connsiteX2297" fmla="*/ 1424939 w 2593942"/>
                <a:gd name="connsiteY2297" fmla="*/ 271558 h 538123"/>
                <a:gd name="connsiteX2298" fmla="*/ 1419796 w 2593942"/>
                <a:gd name="connsiteY2298" fmla="*/ 272129 h 538123"/>
                <a:gd name="connsiteX2299" fmla="*/ 1418653 w 2593942"/>
                <a:gd name="connsiteY2299" fmla="*/ 277558 h 538123"/>
                <a:gd name="connsiteX2300" fmla="*/ 1416843 w 2593942"/>
                <a:gd name="connsiteY2300" fmla="*/ 282988 h 538123"/>
                <a:gd name="connsiteX2301" fmla="*/ 1417319 w 2593942"/>
                <a:gd name="connsiteY2301" fmla="*/ 283083 h 538123"/>
                <a:gd name="connsiteX2302" fmla="*/ 1419701 w 2593942"/>
                <a:gd name="connsiteY2302" fmla="*/ 283083 h 538123"/>
                <a:gd name="connsiteX2303" fmla="*/ 1421320 w 2593942"/>
                <a:gd name="connsiteY2303" fmla="*/ 280511 h 538123"/>
                <a:gd name="connsiteX2304" fmla="*/ 1424939 w 2593942"/>
                <a:gd name="connsiteY2304" fmla="*/ 271558 h 538123"/>
                <a:gd name="connsiteX2305" fmla="*/ 1121663 w 2593942"/>
                <a:gd name="connsiteY2305" fmla="*/ 271463 h 538123"/>
                <a:gd name="connsiteX2306" fmla="*/ 1125664 w 2593942"/>
                <a:gd name="connsiteY2306" fmla="*/ 278416 h 538123"/>
                <a:gd name="connsiteX2307" fmla="*/ 1131760 w 2593942"/>
                <a:gd name="connsiteY2307" fmla="*/ 278701 h 538123"/>
                <a:gd name="connsiteX2308" fmla="*/ 1124997 w 2593942"/>
                <a:gd name="connsiteY2308" fmla="*/ 272129 h 538123"/>
                <a:gd name="connsiteX2309" fmla="*/ 1122235 w 2593942"/>
                <a:gd name="connsiteY2309" fmla="*/ 271558 h 538123"/>
                <a:gd name="connsiteX2310" fmla="*/ 1096994 w 2593942"/>
                <a:gd name="connsiteY2310" fmla="*/ 271463 h 538123"/>
                <a:gd name="connsiteX2311" fmla="*/ 1089850 w 2593942"/>
                <a:gd name="connsiteY2311" fmla="*/ 273177 h 538123"/>
                <a:gd name="connsiteX2312" fmla="*/ 1095565 w 2593942"/>
                <a:gd name="connsiteY2312" fmla="*/ 278321 h 538123"/>
                <a:gd name="connsiteX2313" fmla="*/ 1099184 w 2593942"/>
                <a:gd name="connsiteY2313" fmla="*/ 280321 h 538123"/>
                <a:gd name="connsiteX2314" fmla="*/ 1100137 w 2593942"/>
                <a:gd name="connsiteY2314" fmla="*/ 280797 h 538123"/>
                <a:gd name="connsiteX2315" fmla="*/ 1108233 w 2593942"/>
                <a:gd name="connsiteY2315" fmla="*/ 280225 h 538123"/>
                <a:gd name="connsiteX2316" fmla="*/ 1108709 w 2593942"/>
                <a:gd name="connsiteY2316" fmla="*/ 273177 h 538123"/>
                <a:gd name="connsiteX2317" fmla="*/ 1099184 w 2593942"/>
                <a:gd name="connsiteY2317" fmla="*/ 275272 h 538123"/>
                <a:gd name="connsiteX2318" fmla="*/ 1096994 w 2593942"/>
                <a:gd name="connsiteY2318" fmla="*/ 271463 h 538123"/>
                <a:gd name="connsiteX2319" fmla="*/ 2478881 w 2593942"/>
                <a:gd name="connsiteY2319" fmla="*/ 270891 h 538123"/>
                <a:gd name="connsiteX2320" fmla="*/ 2478309 w 2593942"/>
                <a:gd name="connsiteY2320" fmla="*/ 279845 h 538123"/>
                <a:gd name="connsiteX2321" fmla="*/ 2484310 w 2593942"/>
                <a:gd name="connsiteY2321" fmla="*/ 274891 h 538123"/>
                <a:gd name="connsiteX2322" fmla="*/ 2484977 w 2593942"/>
                <a:gd name="connsiteY2322" fmla="*/ 274415 h 538123"/>
                <a:gd name="connsiteX2323" fmla="*/ 2489644 w 2593942"/>
                <a:gd name="connsiteY2323" fmla="*/ 273748 h 538123"/>
                <a:gd name="connsiteX2324" fmla="*/ 2478881 w 2593942"/>
                <a:gd name="connsiteY2324" fmla="*/ 270891 h 538123"/>
                <a:gd name="connsiteX2325" fmla="*/ 949070 w 2593942"/>
                <a:gd name="connsiteY2325" fmla="*/ 269748 h 538123"/>
                <a:gd name="connsiteX2326" fmla="*/ 946213 w 2593942"/>
                <a:gd name="connsiteY2326" fmla="*/ 270796 h 538123"/>
                <a:gd name="connsiteX2327" fmla="*/ 945070 w 2593942"/>
                <a:gd name="connsiteY2327" fmla="*/ 271177 h 538123"/>
                <a:gd name="connsiteX2328" fmla="*/ 948308 w 2593942"/>
                <a:gd name="connsiteY2328" fmla="*/ 274034 h 538123"/>
                <a:gd name="connsiteX2329" fmla="*/ 966215 w 2593942"/>
                <a:gd name="connsiteY2329" fmla="*/ 272987 h 538123"/>
                <a:gd name="connsiteX2330" fmla="*/ 966215 w 2593942"/>
                <a:gd name="connsiteY2330" fmla="*/ 271367 h 538123"/>
                <a:gd name="connsiteX2331" fmla="*/ 949070 w 2593942"/>
                <a:gd name="connsiteY2331" fmla="*/ 269748 h 538123"/>
                <a:gd name="connsiteX2332" fmla="*/ 911828 w 2593942"/>
                <a:gd name="connsiteY2332" fmla="*/ 268129 h 538123"/>
                <a:gd name="connsiteX2333" fmla="*/ 902017 w 2593942"/>
                <a:gd name="connsiteY2333" fmla="*/ 277082 h 538123"/>
                <a:gd name="connsiteX2334" fmla="*/ 906112 w 2593942"/>
                <a:gd name="connsiteY2334" fmla="*/ 277654 h 538123"/>
                <a:gd name="connsiteX2335" fmla="*/ 911732 w 2593942"/>
                <a:gd name="connsiteY2335" fmla="*/ 278701 h 538123"/>
                <a:gd name="connsiteX2336" fmla="*/ 913447 w 2593942"/>
                <a:gd name="connsiteY2336" fmla="*/ 279940 h 538123"/>
                <a:gd name="connsiteX2337" fmla="*/ 915256 w 2593942"/>
                <a:gd name="connsiteY2337" fmla="*/ 281464 h 538123"/>
                <a:gd name="connsiteX2338" fmla="*/ 913542 w 2593942"/>
                <a:gd name="connsiteY2338" fmla="*/ 284036 h 538123"/>
                <a:gd name="connsiteX2339" fmla="*/ 907732 w 2593942"/>
                <a:gd name="connsiteY2339" fmla="*/ 282607 h 538123"/>
                <a:gd name="connsiteX2340" fmla="*/ 904493 w 2593942"/>
                <a:gd name="connsiteY2340" fmla="*/ 285274 h 538123"/>
                <a:gd name="connsiteX2341" fmla="*/ 904208 w 2593942"/>
                <a:gd name="connsiteY2341" fmla="*/ 285369 h 538123"/>
                <a:gd name="connsiteX2342" fmla="*/ 898931 w 2593942"/>
                <a:gd name="connsiteY2342" fmla="*/ 287159 h 538123"/>
                <a:gd name="connsiteX2343" fmla="*/ 898874 w 2593942"/>
                <a:gd name="connsiteY2343" fmla="*/ 286988 h 538123"/>
                <a:gd name="connsiteX2344" fmla="*/ 898839 w 2593942"/>
                <a:gd name="connsiteY2344" fmla="*/ 286951 h 538123"/>
                <a:gd name="connsiteX2345" fmla="*/ 897540 w 2593942"/>
                <a:gd name="connsiteY2345" fmla="*/ 278511 h 538123"/>
                <a:gd name="connsiteX2346" fmla="*/ 897635 w 2593942"/>
                <a:gd name="connsiteY2346" fmla="*/ 277273 h 538123"/>
                <a:gd name="connsiteX2347" fmla="*/ 896111 w 2593942"/>
                <a:gd name="connsiteY2347" fmla="*/ 274891 h 538123"/>
                <a:gd name="connsiteX2348" fmla="*/ 892873 w 2593942"/>
                <a:gd name="connsiteY2348" fmla="*/ 275654 h 538123"/>
                <a:gd name="connsiteX2349" fmla="*/ 890872 w 2593942"/>
                <a:gd name="connsiteY2349" fmla="*/ 278511 h 538123"/>
                <a:gd name="connsiteX2350" fmla="*/ 898839 w 2593942"/>
                <a:gd name="connsiteY2350" fmla="*/ 286951 h 538123"/>
                <a:gd name="connsiteX2351" fmla="*/ 898874 w 2593942"/>
                <a:gd name="connsiteY2351" fmla="*/ 287179 h 538123"/>
                <a:gd name="connsiteX2352" fmla="*/ 898931 w 2593942"/>
                <a:gd name="connsiteY2352" fmla="*/ 287159 h 538123"/>
                <a:gd name="connsiteX2353" fmla="*/ 899064 w 2593942"/>
                <a:gd name="connsiteY2353" fmla="*/ 287560 h 538123"/>
                <a:gd name="connsiteX2354" fmla="*/ 909541 w 2593942"/>
                <a:gd name="connsiteY2354" fmla="*/ 288798 h 538123"/>
                <a:gd name="connsiteX2355" fmla="*/ 912589 w 2593942"/>
                <a:gd name="connsiteY2355" fmla="*/ 299275 h 538123"/>
                <a:gd name="connsiteX2356" fmla="*/ 906589 w 2593942"/>
                <a:gd name="connsiteY2356" fmla="*/ 305753 h 538123"/>
                <a:gd name="connsiteX2357" fmla="*/ 912685 w 2593942"/>
                <a:gd name="connsiteY2357" fmla="*/ 306324 h 538123"/>
                <a:gd name="connsiteX2358" fmla="*/ 922591 w 2593942"/>
                <a:gd name="connsiteY2358" fmla="*/ 308324 h 538123"/>
                <a:gd name="connsiteX2359" fmla="*/ 919066 w 2593942"/>
                <a:gd name="connsiteY2359" fmla="*/ 311087 h 538123"/>
                <a:gd name="connsiteX2360" fmla="*/ 918400 w 2593942"/>
                <a:gd name="connsiteY2360" fmla="*/ 311563 h 538123"/>
                <a:gd name="connsiteX2361" fmla="*/ 922495 w 2593942"/>
                <a:gd name="connsiteY2361" fmla="*/ 313849 h 538123"/>
                <a:gd name="connsiteX2362" fmla="*/ 923448 w 2593942"/>
                <a:gd name="connsiteY2362" fmla="*/ 313087 h 538123"/>
                <a:gd name="connsiteX2363" fmla="*/ 927449 w 2593942"/>
                <a:gd name="connsiteY2363" fmla="*/ 308229 h 538123"/>
                <a:gd name="connsiteX2364" fmla="*/ 928020 w 2593942"/>
                <a:gd name="connsiteY2364" fmla="*/ 306514 h 538123"/>
                <a:gd name="connsiteX2365" fmla="*/ 928972 w 2593942"/>
                <a:gd name="connsiteY2365" fmla="*/ 303657 h 538123"/>
                <a:gd name="connsiteX2366" fmla="*/ 932783 w 2593942"/>
                <a:gd name="connsiteY2366" fmla="*/ 300799 h 538123"/>
                <a:gd name="connsiteX2367" fmla="*/ 932687 w 2593942"/>
                <a:gd name="connsiteY2367" fmla="*/ 300038 h 538123"/>
                <a:gd name="connsiteX2368" fmla="*/ 931735 w 2593942"/>
                <a:gd name="connsiteY2368" fmla="*/ 295180 h 538123"/>
                <a:gd name="connsiteX2369" fmla="*/ 939736 w 2593942"/>
                <a:gd name="connsiteY2369" fmla="*/ 294989 h 538123"/>
                <a:gd name="connsiteX2370" fmla="*/ 941927 w 2593942"/>
                <a:gd name="connsiteY2370" fmla="*/ 294227 h 538123"/>
                <a:gd name="connsiteX2371" fmla="*/ 941736 w 2593942"/>
                <a:gd name="connsiteY2371" fmla="*/ 293751 h 538123"/>
                <a:gd name="connsiteX2372" fmla="*/ 935640 w 2593942"/>
                <a:gd name="connsiteY2372" fmla="*/ 289560 h 538123"/>
                <a:gd name="connsiteX2373" fmla="*/ 931258 w 2593942"/>
                <a:gd name="connsiteY2373" fmla="*/ 292037 h 538123"/>
                <a:gd name="connsiteX2374" fmla="*/ 929830 w 2593942"/>
                <a:gd name="connsiteY2374" fmla="*/ 294894 h 538123"/>
                <a:gd name="connsiteX2375" fmla="*/ 921733 w 2593942"/>
                <a:gd name="connsiteY2375" fmla="*/ 294227 h 538123"/>
                <a:gd name="connsiteX2376" fmla="*/ 920114 w 2593942"/>
                <a:gd name="connsiteY2376" fmla="*/ 286798 h 538123"/>
                <a:gd name="connsiteX2377" fmla="*/ 921257 w 2593942"/>
                <a:gd name="connsiteY2377" fmla="*/ 283559 h 538123"/>
                <a:gd name="connsiteX2378" fmla="*/ 922877 w 2593942"/>
                <a:gd name="connsiteY2378" fmla="*/ 275939 h 538123"/>
                <a:gd name="connsiteX2379" fmla="*/ 923448 w 2593942"/>
                <a:gd name="connsiteY2379" fmla="*/ 273558 h 538123"/>
                <a:gd name="connsiteX2380" fmla="*/ 923829 w 2593942"/>
                <a:gd name="connsiteY2380" fmla="*/ 272129 h 538123"/>
                <a:gd name="connsiteX2381" fmla="*/ 911828 w 2593942"/>
                <a:gd name="connsiteY2381" fmla="*/ 268129 h 538123"/>
                <a:gd name="connsiteX2382" fmla="*/ 866298 w 2593942"/>
                <a:gd name="connsiteY2382" fmla="*/ 265462 h 538123"/>
                <a:gd name="connsiteX2383" fmla="*/ 867822 w 2593942"/>
                <a:gd name="connsiteY2383" fmla="*/ 272129 h 538123"/>
                <a:gd name="connsiteX2384" fmla="*/ 860393 w 2593942"/>
                <a:gd name="connsiteY2384" fmla="*/ 272320 h 538123"/>
                <a:gd name="connsiteX2385" fmla="*/ 860488 w 2593942"/>
                <a:gd name="connsiteY2385" fmla="*/ 272796 h 538123"/>
                <a:gd name="connsiteX2386" fmla="*/ 860774 w 2593942"/>
                <a:gd name="connsiteY2386" fmla="*/ 273939 h 538123"/>
                <a:gd name="connsiteX2387" fmla="*/ 859250 w 2593942"/>
                <a:gd name="connsiteY2387" fmla="*/ 276415 h 538123"/>
                <a:gd name="connsiteX2388" fmla="*/ 853630 w 2593942"/>
                <a:gd name="connsiteY2388" fmla="*/ 273367 h 538123"/>
                <a:gd name="connsiteX2389" fmla="*/ 846295 w 2593942"/>
                <a:gd name="connsiteY2389" fmla="*/ 269081 h 538123"/>
                <a:gd name="connsiteX2390" fmla="*/ 842771 w 2593942"/>
                <a:gd name="connsiteY2390" fmla="*/ 271843 h 538123"/>
                <a:gd name="connsiteX2391" fmla="*/ 847439 w 2593942"/>
                <a:gd name="connsiteY2391" fmla="*/ 280892 h 538123"/>
                <a:gd name="connsiteX2392" fmla="*/ 843819 w 2593942"/>
                <a:gd name="connsiteY2392" fmla="*/ 286036 h 538123"/>
                <a:gd name="connsiteX2393" fmla="*/ 843152 w 2593942"/>
                <a:gd name="connsiteY2393" fmla="*/ 286798 h 538123"/>
                <a:gd name="connsiteX2394" fmla="*/ 842200 w 2593942"/>
                <a:gd name="connsiteY2394" fmla="*/ 287846 h 538123"/>
                <a:gd name="connsiteX2395" fmla="*/ 837628 w 2593942"/>
                <a:gd name="connsiteY2395" fmla="*/ 293180 h 538123"/>
                <a:gd name="connsiteX2396" fmla="*/ 836008 w 2593942"/>
                <a:gd name="connsiteY2396" fmla="*/ 294608 h 538123"/>
                <a:gd name="connsiteX2397" fmla="*/ 829722 w 2593942"/>
                <a:gd name="connsiteY2397" fmla="*/ 294132 h 538123"/>
                <a:gd name="connsiteX2398" fmla="*/ 826103 w 2593942"/>
                <a:gd name="connsiteY2398" fmla="*/ 292608 h 538123"/>
                <a:gd name="connsiteX2399" fmla="*/ 816482 w 2593942"/>
                <a:gd name="connsiteY2399" fmla="*/ 292322 h 538123"/>
                <a:gd name="connsiteX2400" fmla="*/ 811815 w 2593942"/>
                <a:gd name="connsiteY2400" fmla="*/ 290703 h 538123"/>
                <a:gd name="connsiteX2401" fmla="*/ 809339 w 2593942"/>
                <a:gd name="connsiteY2401" fmla="*/ 294608 h 538123"/>
                <a:gd name="connsiteX2402" fmla="*/ 808862 w 2593942"/>
                <a:gd name="connsiteY2402" fmla="*/ 300704 h 538123"/>
                <a:gd name="connsiteX2403" fmla="*/ 812958 w 2593942"/>
                <a:gd name="connsiteY2403" fmla="*/ 302419 h 538123"/>
                <a:gd name="connsiteX2404" fmla="*/ 821816 w 2593942"/>
                <a:gd name="connsiteY2404" fmla="*/ 300228 h 538123"/>
                <a:gd name="connsiteX2405" fmla="*/ 824293 w 2593942"/>
                <a:gd name="connsiteY2405" fmla="*/ 299942 h 538123"/>
                <a:gd name="connsiteX2406" fmla="*/ 826388 w 2593942"/>
                <a:gd name="connsiteY2406" fmla="*/ 299752 h 538123"/>
                <a:gd name="connsiteX2407" fmla="*/ 832389 w 2593942"/>
                <a:gd name="connsiteY2407" fmla="*/ 299561 h 538123"/>
                <a:gd name="connsiteX2408" fmla="*/ 836294 w 2593942"/>
                <a:gd name="connsiteY2408" fmla="*/ 300418 h 538123"/>
                <a:gd name="connsiteX2409" fmla="*/ 843914 w 2593942"/>
                <a:gd name="connsiteY2409" fmla="*/ 298037 h 538123"/>
                <a:gd name="connsiteX2410" fmla="*/ 858773 w 2593942"/>
                <a:gd name="connsiteY2410" fmla="*/ 300514 h 538123"/>
                <a:gd name="connsiteX2411" fmla="*/ 867536 w 2593942"/>
                <a:gd name="connsiteY2411" fmla="*/ 298418 h 538123"/>
                <a:gd name="connsiteX2412" fmla="*/ 859250 w 2593942"/>
                <a:gd name="connsiteY2412" fmla="*/ 291179 h 538123"/>
                <a:gd name="connsiteX2413" fmla="*/ 846105 w 2593942"/>
                <a:gd name="connsiteY2413" fmla="*/ 289084 h 538123"/>
                <a:gd name="connsiteX2414" fmla="*/ 857916 w 2593942"/>
                <a:gd name="connsiteY2414" fmla="*/ 284416 h 538123"/>
                <a:gd name="connsiteX2415" fmla="*/ 863250 w 2593942"/>
                <a:gd name="connsiteY2415" fmla="*/ 281083 h 538123"/>
                <a:gd name="connsiteX2416" fmla="*/ 868108 w 2593942"/>
                <a:gd name="connsiteY2416" fmla="*/ 278035 h 538123"/>
                <a:gd name="connsiteX2417" fmla="*/ 876204 w 2593942"/>
                <a:gd name="connsiteY2417" fmla="*/ 269557 h 538123"/>
                <a:gd name="connsiteX2418" fmla="*/ 866298 w 2593942"/>
                <a:gd name="connsiteY2418" fmla="*/ 265462 h 538123"/>
                <a:gd name="connsiteX2419" fmla="*/ 2429160 w 2593942"/>
                <a:gd name="connsiteY2419" fmla="*/ 264890 h 538123"/>
                <a:gd name="connsiteX2420" fmla="*/ 2429065 w 2593942"/>
                <a:gd name="connsiteY2420" fmla="*/ 272415 h 538123"/>
                <a:gd name="connsiteX2421" fmla="*/ 2419826 w 2593942"/>
                <a:gd name="connsiteY2421" fmla="*/ 278225 h 538123"/>
                <a:gd name="connsiteX2422" fmla="*/ 2404586 w 2593942"/>
                <a:gd name="connsiteY2422" fmla="*/ 279749 h 538123"/>
                <a:gd name="connsiteX2423" fmla="*/ 2394585 w 2593942"/>
                <a:gd name="connsiteY2423" fmla="*/ 280892 h 538123"/>
                <a:gd name="connsiteX2424" fmla="*/ 2390870 w 2593942"/>
                <a:gd name="connsiteY2424" fmla="*/ 284321 h 538123"/>
                <a:gd name="connsiteX2425" fmla="*/ 2381440 w 2593942"/>
                <a:gd name="connsiteY2425" fmla="*/ 283749 h 538123"/>
                <a:gd name="connsiteX2426" fmla="*/ 2374106 w 2593942"/>
                <a:gd name="connsiteY2426" fmla="*/ 278987 h 538123"/>
                <a:gd name="connsiteX2427" fmla="*/ 2387155 w 2593942"/>
                <a:gd name="connsiteY2427" fmla="*/ 274605 h 538123"/>
                <a:gd name="connsiteX2428" fmla="*/ 2392965 w 2593942"/>
                <a:gd name="connsiteY2428" fmla="*/ 276987 h 538123"/>
                <a:gd name="connsiteX2429" fmla="*/ 2397633 w 2593942"/>
                <a:gd name="connsiteY2429" fmla="*/ 270605 h 538123"/>
                <a:gd name="connsiteX2430" fmla="*/ 2405348 w 2593942"/>
                <a:gd name="connsiteY2430" fmla="*/ 273177 h 538123"/>
                <a:gd name="connsiteX2431" fmla="*/ 2421826 w 2593942"/>
                <a:gd name="connsiteY2431" fmla="*/ 270510 h 538123"/>
                <a:gd name="connsiteX2432" fmla="*/ 2424779 w 2593942"/>
                <a:gd name="connsiteY2432" fmla="*/ 268128 h 538123"/>
                <a:gd name="connsiteX2433" fmla="*/ 1051750 w 2593942"/>
                <a:gd name="connsiteY2433" fmla="*/ 263557 h 538123"/>
                <a:gd name="connsiteX2434" fmla="*/ 1047845 w 2593942"/>
                <a:gd name="connsiteY2434" fmla="*/ 267653 h 538123"/>
                <a:gd name="connsiteX2435" fmla="*/ 1047559 w 2593942"/>
                <a:gd name="connsiteY2435" fmla="*/ 272605 h 538123"/>
                <a:gd name="connsiteX2436" fmla="*/ 1039462 w 2593942"/>
                <a:gd name="connsiteY2436" fmla="*/ 273463 h 538123"/>
                <a:gd name="connsiteX2437" fmla="*/ 1025181 w 2593942"/>
                <a:gd name="connsiteY2437" fmla="*/ 278514 h 538123"/>
                <a:gd name="connsiteX2438" fmla="*/ 1026223 w 2593942"/>
                <a:gd name="connsiteY2438" fmla="*/ 277558 h 538123"/>
                <a:gd name="connsiteX2439" fmla="*/ 1033081 w 2593942"/>
                <a:gd name="connsiteY2439" fmla="*/ 273463 h 538123"/>
                <a:gd name="connsiteX2440" fmla="*/ 1028033 w 2593942"/>
                <a:gd name="connsiteY2440" fmla="*/ 272510 h 538123"/>
                <a:gd name="connsiteX2441" fmla="*/ 1026889 w 2593942"/>
                <a:gd name="connsiteY2441" fmla="*/ 273367 h 538123"/>
                <a:gd name="connsiteX2442" fmla="*/ 1024127 w 2593942"/>
                <a:gd name="connsiteY2442" fmla="*/ 275368 h 538123"/>
                <a:gd name="connsiteX2443" fmla="*/ 1011650 w 2593942"/>
                <a:gd name="connsiteY2443" fmla="*/ 273939 h 538123"/>
                <a:gd name="connsiteX2444" fmla="*/ 1006506 w 2593942"/>
                <a:gd name="connsiteY2444" fmla="*/ 274130 h 538123"/>
                <a:gd name="connsiteX2445" fmla="*/ 1005935 w 2593942"/>
                <a:gd name="connsiteY2445" fmla="*/ 274130 h 538123"/>
                <a:gd name="connsiteX2446" fmla="*/ 1001839 w 2593942"/>
                <a:gd name="connsiteY2446" fmla="*/ 271463 h 538123"/>
                <a:gd name="connsiteX2447" fmla="*/ 1000791 w 2593942"/>
                <a:gd name="connsiteY2447" fmla="*/ 272224 h 538123"/>
                <a:gd name="connsiteX2448" fmla="*/ 1001934 w 2593942"/>
                <a:gd name="connsiteY2448" fmla="*/ 274796 h 538123"/>
                <a:gd name="connsiteX2449" fmla="*/ 1002125 w 2593942"/>
                <a:gd name="connsiteY2449" fmla="*/ 275463 h 538123"/>
                <a:gd name="connsiteX2450" fmla="*/ 998981 w 2593942"/>
                <a:gd name="connsiteY2450" fmla="*/ 276511 h 538123"/>
                <a:gd name="connsiteX2451" fmla="*/ 998505 w 2593942"/>
                <a:gd name="connsiteY2451" fmla="*/ 275844 h 538123"/>
                <a:gd name="connsiteX2452" fmla="*/ 998124 w 2593942"/>
                <a:gd name="connsiteY2452" fmla="*/ 272796 h 538123"/>
                <a:gd name="connsiteX2453" fmla="*/ 997267 w 2593942"/>
                <a:gd name="connsiteY2453" fmla="*/ 270129 h 538123"/>
                <a:gd name="connsiteX2454" fmla="*/ 990695 w 2593942"/>
                <a:gd name="connsiteY2454" fmla="*/ 274415 h 538123"/>
                <a:gd name="connsiteX2455" fmla="*/ 990599 w 2593942"/>
                <a:gd name="connsiteY2455" fmla="*/ 275939 h 538123"/>
                <a:gd name="connsiteX2456" fmla="*/ 986980 w 2593942"/>
                <a:gd name="connsiteY2456" fmla="*/ 279082 h 538123"/>
                <a:gd name="connsiteX2457" fmla="*/ 984313 w 2593942"/>
                <a:gd name="connsiteY2457" fmla="*/ 279273 h 538123"/>
                <a:gd name="connsiteX2458" fmla="*/ 977836 w 2593942"/>
                <a:gd name="connsiteY2458" fmla="*/ 278701 h 538123"/>
                <a:gd name="connsiteX2459" fmla="*/ 977074 w 2593942"/>
                <a:gd name="connsiteY2459" fmla="*/ 277654 h 538123"/>
                <a:gd name="connsiteX2460" fmla="*/ 976312 w 2593942"/>
                <a:gd name="connsiteY2460" fmla="*/ 276511 h 538123"/>
                <a:gd name="connsiteX2461" fmla="*/ 972692 w 2593942"/>
                <a:gd name="connsiteY2461" fmla="*/ 279749 h 538123"/>
                <a:gd name="connsiteX2462" fmla="*/ 974121 w 2593942"/>
                <a:gd name="connsiteY2462" fmla="*/ 281273 h 538123"/>
                <a:gd name="connsiteX2463" fmla="*/ 979074 w 2593942"/>
                <a:gd name="connsiteY2463" fmla="*/ 286417 h 538123"/>
                <a:gd name="connsiteX2464" fmla="*/ 972597 w 2593942"/>
                <a:gd name="connsiteY2464" fmla="*/ 294418 h 538123"/>
                <a:gd name="connsiteX2465" fmla="*/ 971645 w 2593942"/>
                <a:gd name="connsiteY2465" fmla="*/ 296704 h 538123"/>
                <a:gd name="connsiteX2466" fmla="*/ 961834 w 2593942"/>
                <a:gd name="connsiteY2466" fmla="*/ 296989 h 538123"/>
                <a:gd name="connsiteX2467" fmla="*/ 963548 w 2593942"/>
                <a:gd name="connsiteY2467" fmla="*/ 300133 h 538123"/>
                <a:gd name="connsiteX2468" fmla="*/ 971835 w 2593942"/>
                <a:gd name="connsiteY2468" fmla="*/ 303657 h 538123"/>
                <a:gd name="connsiteX2469" fmla="*/ 971264 w 2593942"/>
                <a:gd name="connsiteY2469" fmla="*/ 305657 h 538123"/>
                <a:gd name="connsiteX2470" fmla="*/ 967644 w 2593942"/>
                <a:gd name="connsiteY2470" fmla="*/ 305848 h 538123"/>
                <a:gd name="connsiteX2471" fmla="*/ 960024 w 2593942"/>
                <a:gd name="connsiteY2471" fmla="*/ 306991 h 538123"/>
                <a:gd name="connsiteX2472" fmla="*/ 950785 w 2593942"/>
                <a:gd name="connsiteY2472" fmla="*/ 307943 h 538123"/>
                <a:gd name="connsiteX2473" fmla="*/ 946784 w 2593942"/>
                <a:gd name="connsiteY2473" fmla="*/ 311753 h 538123"/>
                <a:gd name="connsiteX2474" fmla="*/ 949166 w 2593942"/>
                <a:gd name="connsiteY2474" fmla="*/ 319183 h 538123"/>
                <a:gd name="connsiteX2475" fmla="*/ 955452 w 2593942"/>
                <a:gd name="connsiteY2475" fmla="*/ 317278 h 538123"/>
                <a:gd name="connsiteX2476" fmla="*/ 960214 w 2593942"/>
                <a:gd name="connsiteY2476" fmla="*/ 314039 h 538123"/>
                <a:gd name="connsiteX2477" fmla="*/ 969263 w 2593942"/>
                <a:gd name="connsiteY2477" fmla="*/ 316325 h 538123"/>
                <a:gd name="connsiteX2478" fmla="*/ 983075 w 2593942"/>
                <a:gd name="connsiteY2478" fmla="*/ 317754 h 538123"/>
                <a:gd name="connsiteX2479" fmla="*/ 984027 w 2593942"/>
                <a:gd name="connsiteY2479" fmla="*/ 318706 h 538123"/>
                <a:gd name="connsiteX2480" fmla="*/ 987361 w 2593942"/>
                <a:gd name="connsiteY2480" fmla="*/ 318230 h 538123"/>
                <a:gd name="connsiteX2481" fmla="*/ 987837 w 2593942"/>
                <a:gd name="connsiteY2481" fmla="*/ 316421 h 538123"/>
                <a:gd name="connsiteX2482" fmla="*/ 986218 w 2593942"/>
                <a:gd name="connsiteY2482" fmla="*/ 315087 h 538123"/>
                <a:gd name="connsiteX2483" fmla="*/ 980122 w 2593942"/>
                <a:gd name="connsiteY2483" fmla="*/ 312706 h 538123"/>
                <a:gd name="connsiteX2484" fmla="*/ 977169 w 2593942"/>
                <a:gd name="connsiteY2484" fmla="*/ 310896 h 538123"/>
                <a:gd name="connsiteX2485" fmla="*/ 982027 w 2593942"/>
                <a:gd name="connsiteY2485" fmla="*/ 305848 h 538123"/>
                <a:gd name="connsiteX2486" fmla="*/ 988885 w 2593942"/>
                <a:gd name="connsiteY2486" fmla="*/ 300418 h 538123"/>
                <a:gd name="connsiteX2487" fmla="*/ 990314 w 2593942"/>
                <a:gd name="connsiteY2487" fmla="*/ 298323 h 538123"/>
                <a:gd name="connsiteX2488" fmla="*/ 980979 w 2593942"/>
                <a:gd name="connsiteY2488" fmla="*/ 292894 h 538123"/>
                <a:gd name="connsiteX2489" fmla="*/ 987837 w 2593942"/>
                <a:gd name="connsiteY2489" fmla="*/ 292894 h 538123"/>
                <a:gd name="connsiteX2490" fmla="*/ 987932 w 2593942"/>
                <a:gd name="connsiteY2490" fmla="*/ 291560 h 538123"/>
                <a:gd name="connsiteX2491" fmla="*/ 988028 w 2593942"/>
                <a:gd name="connsiteY2491" fmla="*/ 290322 h 538123"/>
                <a:gd name="connsiteX2492" fmla="*/ 986504 w 2593942"/>
                <a:gd name="connsiteY2492" fmla="*/ 287941 h 538123"/>
                <a:gd name="connsiteX2493" fmla="*/ 982884 w 2593942"/>
                <a:gd name="connsiteY2493" fmla="*/ 287846 h 538123"/>
                <a:gd name="connsiteX2494" fmla="*/ 985360 w 2593942"/>
                <a:gd name="connsiteY2494" fmla="*/ 285750 h 538123"/>
                <a:gd name="connsiteX2495" fmla="*/ 995838 w 2593942"/>
                <a:gd name="connsiteY2495" fmla="*/ 282988 h 538123"/>
                <a:gd name="connsiteX2496" fmla="*/ 997172 w 2593942"/>
                <a:gd name="connsiteY2496" fmla="*/ 279559 h 538123"/>
                <a:gd name="connsiteX2497" fmla="*/ 998314 w 2593942"/>
                <a:gd name="connsiteY2497" fmla="*/ 282321 h 538123"/>
                <a:gd name="connsiteX2498" fmla="*/ 998314 w 2593942"/>
                <a:gd name="connsiteY2498" fmla="*/ 283655 h 538123"/>
                <a:gd name="connsiteX2499" fmla="*/ 998314 w 2593942"/>
                <a:gd name="connsiteY2499" fmla="*/ 284893 h 538123"/>
                <a:gd name="connsiteX2500" fmla="*/ 1000601 w 2593942"/>
                <a:gd name="connsiteY2500" fmla="*/ 287655 h 538123"/>
                <a:gd name="connsiteX2501" fmla="*/ 1017074 w 2593942"/>
                <a:gd name="connsiteY2501" fmla="*/ 281952 h 538123"/>
                <a:gd name="connsiteX2502" fmla="*/ 1007744 w 2593942"/>
                <a:gd name="connsiteY2502" fmla="*/ 286226 h 538123"/>
                <a:gd name="connsiteX2503" fmla="*/ 1018127 w 2593942"/>
                <a:gd name="connsiteY2503" fmla="*/ 284988 h 538123"/>
                <a:gd name="connsiteX2504" fmla="*/ 1023380 w 2593942"/>
                <a:gd name="connsiteY2504" fmla="*/ 280167 h 538123"/>
                <a:gd name="connsiteX2505" fmla="*/ 1035176 w 2593942"/>
                <a:gd name="connsiteY2505" fmla="*/ 276987 h 538123"/>
                <a:gd name="connsiteX2506" fmla="*/ 1038891 w 2593942"/>
                <a:gd name="connsiteY2506" fmla="*/ 281083 h 538123"/>
                <a:gd name="connsiteX2507" fmla="*/ 1043749 w 2593942"/>
                <a:gd name="connsiteY2507" fmla="*/ 278606 h 538123"/>
                <a:gd name="connsiteX2508" fmla="*/ 1046511 w 2593942"/>
                <a:gd name="connsiteY2508" fmla="*/ 281654 h 538123"/>
                <a:gd name="connsiteX2509" fmla="*/ 1049654 w 2593942"/>
                <a:gd name="connsiteY2509" fmla="*/ 287179 h 538123"/>
                <a:gd name="connsiteX2510" fmla="*/ 1049750 w 2593942"/>
                <a:gd name="connsiteY2510" fmla="*/ 288131 h 538123"/>
                <a:gd name="connsiteX2511" fmla="*/ 1050131 w 2593942"/>
                <a:gd name="connsiteY2511" fmla="*/ 290703 h 538123"/>
                <a:gd name="connsiteX2512" fmla="*/ 1052226 w 2593942"/>
                <a:gd name="connsiteY2512" fmla="*/ 296132 h 538123"/>
                <a:gd name="connsiteX2513" fmla="*/ 1052416 w 2593942"/>
                <a:gd name="connsiteY2513" fmla="*/ 295942 h 538123"/>
                <a:gd name="connsiteX2514" fmla="*/ 1054988 w 2593942"/>
                <a:gd name="connsiteY2514" fmla="*/ 293370 h 538123"/>
                <a:gd name="connsiteX2515" fmla="*/ 1056036 w 2593942"/>
                <a:gd name="connsiteY2515" fmla="*/ 290893 h 538123"/>
                <a:gd name="connsiteX2516" fmla="*/ 1056620 w 2593942"/>
                <a:gd name="connsiteY2516" fmla="*/ 291362 h 538123"/>
                <a:gd name="connsiteX2517" fmla="*/ 1056798 w 2593942"/>
                <a:gd name="connsiteY2517" fmla="*/ 291560 h 538123"/>
                <a:gd name="connsiteX2518" fmla="*/ 1057087 w 2593942"/>
                <a:gd name="connsiteY2518" fmla="*/ 291738 h 538123"/>
                <a:gd name="connsiteX2519" fmla="*/ 1060418 w 2593942"/>
                <a:gd name="connsiteY2519" fmla="*/ 294418 h 538123"/>
                <a:gd name="connsiteX2520" fmla="*/ 1061941 w 2593942"/>
                <a:gd name="connsiteY2520" fmla="*/ 300514 h 538123"/>
                <a:gd name="connsiteX2521" fmla="*/ 1060703 w 2593942"/>
                <a:gd name="connsiteY2521" fmla="*/ 301562 h 538123"/>
                <a:gd name="connsiteX2522" fmla="*/ 1060418 w 2593942"/>
                <a:gd name="connsiteY2522" fmla="*/ 304514 h 538123"/>
                <a:gd name="connsiteX2523" fmla="*/ 1058512 w 2593942"/>
                <a:gd name="connsiteY2523" fmla="*/ 304895 h 538123"/>
                <a:gd name="connsiteX2524" fmla="*/ 1066514 w 2593942"/>
                <a:gd name="connsiteY2524" fmla="*/ 312420 h 538123"/>
                <a:gd name="connsiteX2525" fmla="*/ 1071848 w 2593942"/>
                <a:gd name="connsiteY2525" fmla="*/ 314611 h 538123"/>
                <a:gd name="connsiteX2526" fmla="*/ 1072705 w 2593942"/>
                <a:gd name="connsiteY2526" fmla="*/ 314992 h 538123"/>
                <a:gd name="connsiteX2527" fmla="*/ 1075372 w 2593942"/>
                <a:gd name="connsiteY2527" fmla="*/ 312896 h 538123"/>
                <a:gd name="connsiteX2528" fmla="*/ 1071752 w 2593942"/>
                <a:gd name="connsiteY2528" fmla="*/ 309753 h 538123"/>
                <a:gd name="connsiteX2529" fmla="*/ 1069847 w 2593942"/>
                <a:gd name="connsiteY2529" fmla="*/ 306800 h 538123"/>
                <a:gd name="connsiteX2530" fmla="*/ 1082230 w 2593942"/>
                <a:gd name="connsiteY2530" fmla="*/ 312039 h 538123"/>
                <a:gd name="connsiteX2531" fmla="*/ 1088993 w 2593942"/>
                <a:gd name="connsiteY2531" fmla="*/ 306229 h 538123"/>
                <a:gd name="connsiteX2532" fmla="*/ 1089088 w 2593942"/>
                <a:gd name="connsiteY2532" fmla="*/ 303276 h 538123"/>
                <a:gd name="connsiteX2533" fmla="*/ 1091088 w 2593942"/>
                <a:gd name="connsiteY2533" fmla="*/ 302419 h 538123"/>
                <a:gd name="connsiteX2534" fmla="*/ 1093850 w 2593942"/>
                <a:gd name="connsiteY2534" fmla="*/ 303752 h 538123"/>
                <a:gd name="connsiteX2535" fmla="*/ 1094327 w 2593942"/>
                <a:gd name="connsiteY2535" fmla="*/ 305276 h 538123"/>
                <a:gd name="connsiteX2536" fmla="*/ 1095660 w 2593942"/>
                <a:gd name="connsiteY2536" fmla="*/ 307943 h 538123"/>
                <a:gd name="connsiteX2537" fmla="*/ 1098708 w 2593942"/>
                <a:gd name="connsiteY2537" fmla="*/ 305657 h 538123"/>
                <a:gd name="connsiteX2538" fmla="*/ 1099184 w 2593942"/>
                <a:gd name="connsiteY2538" fmla="*/ 301276 h 538123"/>
                <a:gd name="connsiteX2539" fmla="*/ 1105090 w 2593942"/>
                <a:gd name="connsiteY2539" fmla="*/ 306133 h 538123"/>
                <a:gd name="connsiteX2540" fmla="*/ 1105566 w 2593942"/>
                <a:gd name="connsiteY2540" fmla="*/ 306514 h 538123"/>
                <a:gd name="connsiteX2541" fmla="*/ 1114139 w 2593942"/>
                <a:gd name="connsiteY2541" fmla="*/ 306419 h 538123"/>
                <a:gd name="connsiteX2542" fmla="*/ 1114424 w 2593942"/>
                <a:gd name="connsiteY2542" fmla="*/ 310039 h 538123"/>
                <a:gd name="connsiteX2543" fmla="*/ 1114710 w 2593942"/>
                <a:gd name="connsiteY2543" fmla="*/ 312991 h 538123"/>
                <a:gd name="connsiteX2544" fmla="*/ 1120044 w 2593942"/>
                <a:gd name="connsiteY2544" fmla="*/ 319564 h 538123"/>
                <a:gd name="connsiteX2545" fmla="*/ 1120616 w 2593942"/>
                <a:gd name="connsiteY2545" fmla="*/ 318897 h 538123"/>
                <a:gd name="connsiteX2546" fmla="*/ 1124711 w 2593942"/>
                <a:gd name="connsiteY2546" fmla="*/ 312039 h 538123"/>
                <a:gd name="connsiteX2547" fmla="*/ 1122140 w 2593942"/>
                <a:gd name="connsiteY2547" fmla="*/ 310705 h 538123"/>
                <a:gd name="connsiteX2548" fmla="*/ 1120520 w 2593942"/>
                <a:gd name="connsiteY2548" fmla="*/ 310991 h 538123"/>
                <a:gd name="connsiteX2549" fmla="*/ 1117853 w 2593942"/>
                <a:gd name="connsiteY2549" fmla="*/ 309753 h 538123"/>
                <a:gd name="connsiteX2550" fmla="*/ 1126426 w 2593942"/>
                <a:gd name="connsiteY2550" fmla="*/ 304324 h 538123"/>
                <a:gd name="connsiteX2551" fmla="*/ 1140142 w 2593942"/>
                <a:gd name="connsiteY2551" fmla="*/ 302419 h 538123"/>
                <a:gd name="connsiteX2552" fmla="*/ 1140332 w 2593942"/>
                <a:gd name="connsiteY2552" fmla="*/ 301752 h 538123"/>
                <a:gd name="connsiteX2553" fmla="*/ 1139285 w 2593942"/>
                <a:gd name="connsiteY2553" fmla="*/ 298132 h 538123"/>
                <a:gd name="connsiteX2554" fmla="*/ 1142809 w 2593942"/>
                <a:gd name="connsiteY2554" fmla="*/ 299847 h 538123"/>
                <a:gd name="connsiteX2555" fmla="*/ 1144428 w 2593942"/>
                <a:gd name="connsiteY2555" fmla="*/ 302133 h 538123"/>
                <a:gd name="connsiteX2556" fmla="*/ 1152143 w 2593942"/>
                <a:gd name="connsiteY2556" fmla="*/ 300228 h 538123"/>
                <a:gd name="connsiteX2557" fmla="*/ 1157954 w 2593942"/>
                <a:gd name="connsiteY2557" fmla="*/ 305848 h 538123"/>
                <a:gd name="connsiteX2558" fmla="*/ 1164526 w 2593942"/>
                <a:gd name="connsiteY2558" fmla="*/ 302705 h 538123"/>
                <a:gd name="connsiteX2559" fmla="*/ 1165478 w 2593942"/>
                <a:gd name="connsiteY2559" fmla="*/ 303181 h 538123"/>
                <a:gd name="connsiteX2560" fmla="*/ 1170812 w 2593942"/>
                <a:gd name="connsiteY2560" fmla="*/ 303276 h 538123"/>
                <a:gd name="connsiteX2561" fmla="*/ 1173479 w 2593942"/>
                <a:gd name="connsiteY2561" fmla="*/ 298990 h 538123"/>
                <a:gd name="connsiteX2562" fmla="*/ 1173956 w 2593942"/>
                <a:gd name="connsiteY2562" fmla="*/ 295561 h 538123"/>
                <a:gd name="connsiteX2563" fmla="*/ 1165669 w 2593942"/>
                <a:gd name="connsiteY2563" fmla="*/ 295942 h 538123"/>
                <a:gd name="connsiteX2564" fmla="*/ 1160716 w 2593942"/>
                <a:gd name="connsiteY2564" fmla="*/ 297371 h 538123"/>
                <a:gd name="connsiteX2565" fmla="*/ 1158239 w 2593942"/>
                <a:gd name="connsiteY2565" fmla="*/ 291846 h 538123"/>
                <a:gd name="connsiteX2566" fmla="*/ 1153096 w 2593942"/>
                <a:gd name="connsiteY2566" fmla="*/ 293846 h 538123"/>
                <a:gd name="connsiteX2567" fmla="*/ 1149381 w 2593942"/>
                <a:gd name="connsiteY2567" fmla="*/ 295465 h 538123"/>
                <a:gd name="connsiteX2568" fmla="*/ 1138142 w 2593942"/>
                <a:gd name="connsiteY2568" fmla="*/ 292894 h 538123"/>
                <a:gd name="connsiteX2569" fmla="*/ 1135189 w 2593942"/>
                <a:gd name="connsiteY2569" fmla="*/ 286988 h 538123"/>
                <a:gd name="connsiteX2570" fmla="*/ 1118330 w 2593942"/>
                <a:gd name="connsiteY2570" fmla="*/ 283845 h 538123"/>
                <a:gd name="connsiteX2571" fmla="*/ 1118139 w 2593942"/>
                <a:gd name="connsiteY2571" fmla="*/ 279273 h 538123"/>
                <a:gd name="connsiteX2572" fmla="*/ 1115853 w 2593942"/>
                <a:gd name="connsiteY2572" fmla="*/ 279082 h 538123"/>
                <a:gd name="connsiteX2573" fmla="*/ 1115377 w 2593942"/>
                <a:gd name="connsiteY2573" fmla="*/ 279368 h 538123"/>
                <a:gd name="connsiteX2574" fmla="*/ 1116710 w 2593942"/>
                <a:gd name="connsiteY2574" fmla="*/ 286512 h 538123"/>
                <a:gd name="connsiteX2575" fmla="*/ 1113662 w 2593942"/>
                <a:gd name="connsiteY2575" fmla="*/ 288893 h 538123"/>
                <a:gd name="connsiteX2576" fmla="*/ 1112805 w 2593942"/>
                <a:gd name="connsiteY2576" fmla="*/ 289560 h 538123"/>
                <a:gd name="connsiteX2577" fmla="*/ 1116234 w 2593942"/>
                <a:gd name="connsiteY2577" fmla="*/ 295465 h 538123"/>
                <a:gd name="connsiteX2578" fmla="*/ 1115282 w 2593942"/>
                <a:gd name="connsiteY2578" fmla="*/ 300133 h 538123"/>
                <a:gd name="connsiteX2579" fmla="*/ 1105185 w 2593942"/>
                <a:gd name="connsiteY2579" fmla="*/ 295656 h 538123"/>
                <a:gd name="connsiteX2580" fmla="*/ 1095755 w 2593942"/>
                <a:gd name="connsiteY2580" fmla="*/ 300895 h 538123"/>
                <a:gd name="connsiteX2581" fmla="*/ 1094708 w 2593942"/>
                <a:gd name="connsiteY2581" fmla="*/ 299847 h 538123"/>
                <a:gd name="connsiteX2582" fmla="*/ 1092422 w 2593942"/>
                <a:gd name="connsiteY2582" fmla="*/ 297466 h 538123"/>
                <a:gd name="connsiteX2583" fmla="*/ 1081373 w 2593942"/>
                <a:gd name="connsiteY2583" fmla="*/ 299656 h 538123"/>
                <a:gd name="connsiteX2584" fmla="*/ 1080706 w 2593942"/>
                <a:gd name="connsiteY2584" fmla="*/ 296704 h 538123"/>
                <a:gd name="connsiteX2585" fmla="*/ 1075467 w 2593942"/>
                <a:gd name="connsiteY2585" fmla="*/ 291751 h 538123"/>
                <a:gd name="connsiteX2586" fmla="*/ 1075086 w 2593942"/>
                <a:gd name="connsiteY2586" fmla="*/ 291655 h 538123"/>
                <a:gd name="connsiteX2587" fmla="*/ 1072038 w 2593942"/>
                <a:gd name="connsiteY2587" fmla="*/ 297656 h 538123"/>
                <a:gd name="connsiteX2588" fmla="*/ 1073562 w 2593942"/>
                <a:gd name="connsiteY2588" fmla="*/ 299275 h 538123"/>
                <a:gd name="connsiteX2589" fmla="*/ 1076896 w 2593942"/>
                <a:gd name="connsiteY2589" fmla="*/ 302800 h 538123"/>
                <a:gd name="connsiteX2590" fmla="*/ 1068990 w 2593942"/>
                <a:gd name="connsiteY2590" fmla="*/ 299085 h 538123"/>
                <a:gd name="connsiteX2591" fmla="*/ 1057087 w 2593942"/>
                <a:gd name="connsiteY2591" fmla="*/ 291738 h 538123"/>
                <a:gd name="connsiteX2592" fmla="*/ 1056620 w 2593942"/>
                <a:gd name="connsiteY2592" fmla="*/ 291362 h 538123"/>
                <a:gd name="connsiteX2593" fmla="*/ 1053702 w 2593942"/>
                <a:gd name="connsiteY2593" fmla="*/ 288131 h 538123"/>
                <a:gd name="connsiteX2594" fmla="*/ 1051750 w 2593942"/>
                <a:gd name="connsiteY2594" fmla="*/ 282702 h 538123"/>
                <a:gd name="connsiteX2595" fmla="*/ 1053464 w 2593942"/>
                <a:gd name="connsiteY2595" fmla="*/ 281654 h 538123"/>
                <a:gd name="connsiteX2596" fmla="*/ 1057941 w 2593942"/>
                <a:gd name="connsiteY2596" fmla="*/ 278892 h 538123"/>
                <a:gd name="connsiteX2597" fmla="*/ 1054798 w 2593942"/>
                <a:gd name="connsiteY2597" fmla="*/ 271653 h 538123"/>
                <a:gd name="connsiteX2598" fmla="*/ 1054322 w 2593942"/>
                <a:gd name="connsiteY2598" fmla="*/ 271367 h 538123"/>
                <a:gd name="connsiteX2599" fmla="*/ 1054798 w 2593942"/>
                <a:gd name="connsiteY2599" fmla="*/ 264509 h 538123"/>
                <a:gd name="connsiteX2600" fmla="*/ 1054893 w 2593942"/>
                <a:gd name="connsiteY2600" fmla="*/ 263938 h 538123"/>
                <a:gd name="connsiteX2601" fmla="*/ 1051750 w 2593942"/>
                <a:gd name="connsiteY2601" fmla="*/ 263557 h 538123"/>
                <a:gd name="connsiteX2602" fmla="*/ 2222183 w 2593942"/>
                <a:gd name="connsiteY2602" fmla="*/ 258604 h 538123"/>
                <a:gd name="connsiteX2603" fmla="*/ 2226564 w 2593942"/>
                <a:gd name="connsiteY2603" fmla="*/ 261747 h 538123"/>
                <a:gd name="connsiteX2604" fmla="*/ 2227897 w 2593942"/>
                <a:gd name="connsiteY2604" fmla="*/ 262890 h 538123"/>
                <a:gd name="connsiteX2605" fmla="*/ 2231803 w 2593942"/>
                <a:gd name="connsiteY2605" fmla="*/ 264128 h 538123"/>
                <a:gd name="connsiteX2606" fmla="*/ 2232946 w 2593942"/>
                <a:gd name="connsiteY2606" fmla="*/ 264224 h 538123"/>
                <a:gd name="connsiteX2607" fmla="*/ 2234565 w 2593942"/>
                <a:gd name="connsiteY2607" fmla="*/ 265652 h 538123"/>
                <a:gd name="connsiteX2608" fmla="*/ 2233803 w 2593942"/>
                <a:gd name="connsiteY2608" fmla="*/ 266700 h 538123"/>
                <a:gd name="connsiteX2609" fmla="*/ 2233232 w 2593942"/>
                <a:gd name="connsiteY2609" fmla="*/ 267557 h 538123"/>
                <a:gd name="connsiteX2610" fmla="*/ 2223230 w 2593942"/>
                <a:gd name="connsiteY2610" fmla="*/ 264224 h 538123"/>
                <a:gd name="connsiteX2611" fmla="*/ 2220658 w 2593942"/>
                <a:gd name="connsiteY2611" fmla="*/ 261557 h 538123"/>
                <a:gd name="connsiteX2612" fmla="*/ 2220087 w 2593942"/>
                <a:gd name="connsiteY2612" fmla="*/ 260985 h 538123"/>
                <a:gd name="connsiteX2613" fmla="*/ 2222183 w 2593942"/>
                <a:gd name="connsiteY2613" fmla="*/ 258604 h 538123"/>
                <a:gd name="connsiteX2614" fmla="*/ 2266950 w 2593942"/>
                <a:gd name="connsiteY2614" fmla="*/ 256698 h 538123"/>
                <a:gd name="connsiteX2615" fmla="*/ 2268664 w 2593942"/>
                <a:gd name="connsiteY2615" fmla="*/ 256889 h 538123"/>
                <a:gd name="connsiteX2616" fmla="*/ 2268950 w 2593942"/>
                <a:gd name="connsiteY2616" fmla="*/ 257460 h 538123"/>
                <a:gd name="connsiteX2617" fmla="*/ 2263997 w 2593942"/>
                <a:gd name="connsiteY2617" fmla="*/ 260794 h 538123"/>
                <a:gd name="connsiteX2618" fmla="*/ 2250281 w 2593942"/>
                <a:gd name="connsiteY2618" fmla="*/ 262890 h 538123"/>
                <a:gd name="connsiteX2619" fmla="*/ 2260854 w 2593942"/>
                <a:gd name="connsiteY2619" fmla="*/ 258127 h 538123"/>
                <a:gd name="connsiteX2620" fmla="*/ 929830 w 2593942"/>
                <a:gd name="connsiteY2620" fmla="*/ 251460 h 538123"/>
                <a:gd name="connsiteX2621" fmla="*/ 924020 w 2593942"/>
                <a:gd name="connsiteY2621" fmla="*/ 254698 h 538123"/>
                <a:gd name="connsiteX2622" fmla="*/ 923067 w 2593942"/>
                <a:gd name="connsiteY2622" fmla="*/ 254603 h 538123"/>
                <a:gd name="connsiteX2623" fmla="*/ 919924 w 2593942"/>
                <a:gd name="connsiteY2623" fmla="*/ 254317 h 538123"/>
                <a:gd name="connsiteX2624" fmla="*/ 914685 w 2593942"/>
                <a:gd name="connsiteY2624" fmla="*/ 255365 h 538123"/>
                <a:gd name="connsiteX2625" fmla="*/ 927449 w 2593942"/>
                <a:gd name="connsiteY2625" fmla="*/ 263842 h 538123"/>
                <a:gd name="connsiteX2626" fmla="*/ 930878 w 2593942"/>
                <a:gd name="connsiteY2626" fmla="*/ 261271 h 538123"/>
                <a:gd name="connsiteX2627" fmla="*/ 942117 w 2593942"/>
                <a:gd name="connsiteY2627" fmla="*/ 258128 h 538123"/>
                <a:gd name="connsiteX2628" fmla="*/ 946784 w 2593942"/>
                <a:gd name="connsiteY2628" fmla="*/ 258413 h 538123"/>
                <a:gd name="connsiteX2629" fmla="*/ 943831 w 2593942"/>
                <a:gd name="connsiteY2629" fmla="*/ 253651 h 538123"/>
                <a:gd name="connsiteX2630" fmla="*/ 929830 w 2593942"/>
                <a:gd name="connsiteY2630" fmla="*/ 251460 h 538123"/>
                <a:gd name="connsiteX2631" fmla="*/ 553878 w 2593942"/>
                <a:gd name="connsiteY2631" fmla="*/ 250507 h 538123"/>
                <a:gd name="connsiteX2632" fmla="*/ 560070 w 2593942"/>
                <a:gd name="connsiteY2632" fmla="*/ 250698 h 538123"/>
                <a:gd name="connsiteX2633" fmla="*/ 563594 w 2593942"/>
                <a:gd name="connsiteY2633" fmla="*/ 254222 h 538123"/>
                <a:gd name="connsiteX2634" fmla="*/ 564832 w 2593942"/>
                <a:gd name="connsiteY2634" fmla="*/ 256223 h 538123"/>
                <a:gd name="connsiteX2635" fmla="*/ 554831 w 2593942"/>
                <a:gd name="connsiteY2635" fmla="*/ 253460 h 538123"/>
                <a:gd name="connsiteX2636" fmla="*/ 554545 w 2593942"/>
                <a:gd name="connsiteY2636" fmla="*/ 252603 h 538123"/>
                <a:gd name="connsiteX2637" fmla="*/ 899064 w 2593942"/>
                <a:gd name="connsiteY2637" fmla="*/ 249650 h 538123"/>
                <a:gd name="connsiteX2638" fmla="*/ 893444 w 2593942"/>
                <a:gd name="connsiteY2638" fmla="*/ 250031 h 538123"/>
                <a:gd name="connsiteX2639" fmla="*/ 887920 w 2593942"/>
                <a:gd name="connsiteY2639" fmla="*/ 257080 h 538123"/>
                <a:gd name="connsiteX2640" fmla="*/ 891730 w 2593942"/>
                <a:gd name="connsiteY2640" fmla="*/ 256889 h 538123"/>
                <a:gd name="connsiteX2641" fmla="*/ 900016 w 2593942"/>
                <a:gd name="connsiteY2641" fmla="*/ 256699 h 538123"/>
                <a:gd name="connsiteX2642" fmla="*/ 902112 w 2593942"/>
                <a:gd name="connsiteY2642" fmla="*/ 257651 h 538123"/>
                <a:gd name="connsiteX2643" fmla="*/ 900397 w 2593942"/>
                <a:gd name="connsiteY2643" fmla="*/ 253174 h 538123"/>
                <a:gd name="connsiteX2644" fmla="*/ 900969 w 2593942"/>
                <a:gd name="connsiteY2644" fmla="*/ 252603 h 538123"/>
                <a:gd name="connsiteX2645" fmla="*/ 899064 w 2593942"/>
                <a:gd name="connsiteY2645" fmla="*/ 249650 h 538123"/>
                <a:gd name="connsiteX2646" fmla="*/ 966073 w 2593942"/>
                <a:gd name="connsiteY2646" fmla="*/ 246828 h 538123"/>
                <a:gd name="connsiteX2647" fmla="*/ 959262 w 2593942"/>
                <a:gd name="connsiteY2647" fmla="*/ 250317 h 538123"/>
                <a:gd name="connsiteX2648" fmla="*/ 962215 w 2593942"/>
                <a:gd name="connsiteY2648" fmla="*/ 254222 h 538123"/>
                <a:gd name="connsiteX2649" fmla="*/ 969168 w 2593942"/>
                <a:gd name="connsiteY2649" fmla="*/ 255270 h 538123"/>
                <a:gd name="connsiteX2650" fmla="*/ 969358 w 2593942"/>
                <a:gd name="connsiteY2650" fmla="*/ 250126 h 538123"/>
                <a:gd name="connsiteX2651" fmla="*/ 974026 w 2593942"/>
                <a:gd name="connsiteY2651" fmla="*/ 248126 h 538123"/>
                <a:gd name="connsiteX2652" fmla="*/ 966073 w 2593942"/>
                <a:gd name="connsiteY2652" fmla="*/ 246828 h 538123"/>
                <a:gd name="connsiteX2653" fmla="*/ 990695 w 2593942"/>
                <a:gd name="connsiteY2653" fmla="*/ 245554 h 538123"/>
                <a:gd name="connsiteX2654" fmla="*/ 988504 w 2593942"/>
                <a:gd name="connsiteY2654" fmla="*/ 256222 h 538123"/>
                <a:gd name="connsiteX2655" fmla="*/ 989456 w 2593942"/>
                <a:gd name="connsiteY2655" fmla="*/ 256318 h 538123"/>
                <a:gd name="connsiteX2656" fmla="*/ 990695 w 2593942"/>
                <a:gd name="connsiteY2656" fmla="*/ 245554 h 538123"/>
                <a:gd name="connsiteX2657" fmla="*/ 604361 w 2593942"/>
                <a:gd name="connsiteY2657" fmla="*/ 245078 h 538123"/>
                <a:gd name="connsiteX2658" fmla="*/ 606456 w 2593942"/>
                <a:gd name="connsiteY2658" fmla="*/ 245554 h 538123"/>
                <a:gd name="connsiteX2659" fmla="*/ 608838 w 2593942"/>
                <a:gd name="connsiteY2659" fmla="*/ 248126 h 538123"/>
                <a:gd name="connsiteX2660" fmla="*/ 605504 w 2593942"/>
                <a:gd name="connsiteY2660" fmla="*/ 252317 h 538123"/>
                <a:gd name="connsiteX2661" fmla="*/ 594931 w 2593942"/>
                <a:gd name="connsiteY2661" fmla="*/ 259080 h 538123"/>
                <a:gd name="connsiteX2662" fmla="*/ 584549 w 2593942"/>
                <a:gd name="connsiteY2662" fmla="*/ 258508 h 538123"/>
                <a:gd name="connsiteX2663" fmla="*/ 583501 w 2593942"/>
                <a:gd name="connsiteY2663" fmla="*/ 252984 h 538123"/>
                <a:gd name="connsiteX2664" fmla="*/ 587883 w 2593942"/>
                <a:gd name="connsiteY2664" fmla="*/ 252889 h 538123"/>
                <a:gd name="connsiteX2665" fmla="*/ 590359 w 2593942"/>
                <a:gd name="connsiteY2665" fmla="*/ 255365 h 538123"/>
                <a:gd name="connsiteX2666" fmla="*/ 590645 w 2593942"/>
                <a:gd name="connsiteY2666" fmla="*/ 255079 h 538123"/>
                <a:gd name="connsiteX2667" fmla="*/ 596169 w 2593942"/>
                <a:gd name="connsiteY2667" fmla="*/ 248602 h 538123"/>
                <a:gd name="connsiteX2668" fmla="*/ 597217 w 2593942"/>
                <a:gd name="connsiteY2668" fmla="*/ 247459 h 538123"/>
                <a:gd name="connsiteX2669" fmla="*/ 604361 w 2593942"/>
                <a:gd name="connsiteY2669" fmla="*/ 245078 h 538123"/>
                <a:gd name="connsiteX2670" fmla="*/ 390620 w 2593942"/>
                <a:gd name="connsiteY2670" fmla="*/ 243649 h 538123"/>
                <a:gd name="connsiteX2671" fmla="*/ 390048 w 2593942"/>
                <a:gd name="connsiteY2671" fmla="*/ 244316 h 538123"/>
                <a:gd name="connsiteX2672" fmla="*/ 388688 w 2593942"/>
                <a:gd name="connsiteY2672" fmla="*/ 243916 h 538123"/>
                <a:gd name="connsiteX2673" fmla="*/ 2287132 w 2593942"/>
                <a:gd name="connsiteY2673" fmla="*/ 243388 h 538123"/>
                <a:gd name="connsiteX2674" fmla="*/ 2286952 w 2593942"/>
                <a:gd name="connsiteY2674" fmla="*/ 243839 h 538123"/>
                <a:gd name="connsiteX2675" fmla="*/ 2284570 w 2593942"/>
                <a:gd name="connsiteY2675" fmla="*/ 245459 h 538123"/>
                <a:gd name="connsiteX2676" fmla="*/ 2284409 w 2593942"/>
                <a:gd name="connsiteY2676" fmla="*/ 245359 h 538123"/>
                <a:gd name="connsiteX2677" fmla="*/ 2289142 w 2593942"/>
                <a:gd name="connsiteY2677" fmla="*/ 241934 h 538123"/>
                <a:gd name="connsiteX2678" fmla="*/ 2287132 w 2593942"/>
                <a:gd name="connsiteY2678" fmla="*/ 243388 h 538123"/>
                <a:gd name="connsiteX2679" fmla="*/ 2287523 w 2593942"/>
                <a:gd name="connsiteY2679" fmla="*/ 242410 h 538123"/>
                <a:gd name="connsiteX2680" fmla="*/ 2289142 w 2593942"/>
                <a:gd name="connsiteY2680" fmla="*/ 241934 h 538123"/>
                <a:gd name="connsiteX2681" fmla="*/ 727995 w 2593942"/>
                <a:gd name="connsiteY2681" fmla="*/ 241840 h 538123"/>
                <a:gd name="connsiteX2682" fmla="*/ 730186 w 2593942"/>
                <a:gd name="connsiteY2682" fmla="*/ 246316 h 538123"/>
                <a:gd name="connsiteX2683" fmla="*/ 738758 w 2593942"/>
                <a:gd name="connsiteY2683" fmla="*/ 254317 h 538123"/>
                <a:gd name="connsiteX2684" fmla="*/ 742568 w 2593942"/>
                <a:gd name="connsiteY2684" fmla="*/ 258413 h 538123"/>
                <a:gd name="connsiteX2685" fmla="*/ 752093 w 2593942"/>
                <a:gd name="connsiteY2685" fmla="*/ 259937 h 538123"/>
                <a:gd name="connsiteX2686" fmla="*/ 754093 w 2593942"/>
                <a:gd name="connsiteY2686" fmla="*/ 253079 h 538123"/>
                <a:gd name="connsiteX2687" fmla="*/ 746093 w 2593942"/>
                <a:gd name="connsiteY2687" fmla="*/ 243649 h 538123"/>
                <a:gd name="connsiteX2688" fmla="*/ 742759 w 2593942"/>
                <a:gd name="connsiteY2688" fmla="*/ 246507 h 538123"/>
                <a:gd name="connsiteX2689" fmla="*/ 741044 w 2593942"/>
                <a:gd name="connsiteY2689" fmla="*/ 246793 h 538123"/>
                <a:gd name="connsiteX2690" fmla="*/ 740092 w 2593942"/>
                <a:gd name="connsiteY2690" fmla="*/ 245173 h 538123"/>
                <a:gd name="connsiteX2691" fmla="*/ 731614 w 2593942"/>
                <a:gd name="connsiteY2691" fmla="*/ 242221 h 538123"/>
                <a:gd name="connsiteX2692" fmla="*/ 727995 w 2593942"/>
                <a:gd name="connsiteY2692" fmla="*/ 241840 h 538123"/>
                <a:gd name="connsiteX2693" fmla="*/ 699610 w 2593942"/>
                <a:gd name="connsiteY2693" fmla="*/ 239649 h 538123"/>
                <a:gd name="connsiteX2694" fmla="*/ 694658 w 2593942"/>
                <a:gd name="connsiteY2694" fmla="*/ 245078 h 538123"/>
                <a:gd name="connsiteX2695" fmla="*/ 693895 w 2593942"/>
                <a:gd name="connsiteY2695" fmla="*/ 249364 h 538123"/>
                <a:gd name="connsiteX2696" fmla="*/ 704373 w 2593942"/>
                <a:gd name="connsiteY2696" fmla="*/ 251270 h 538123"/>
                <a:gd name="connsiteX2697" fmla="*/ 706183 w 2593942"/>
                <a:gd name="connsiteY2697" fmla="*/ 249269 h 538123"/>
                <a:gd name="connsiteX2698" fmla="*/ 697039 w 2593942"/>
                <a:gd name="connsiteY2698" fmla="*/ 246031 h 538123"/>
                <a:gd name="connsiteX2699" fmla="*/ 701706 w 2593942"/>
                <a:gd name="connsiteY2699" fmla="*/ 242316 h 538123"/>
                <a:gd name="connsiteX2700" fmla="*/ 701039 w 2593942"/>
                <a:gd name="connsiteY2700" fmla="*/ 239744 h 538123"/>
                <a:gd name="connsiteX2701" fmla="*/ 2278915 w 2593942"/>
                <a:gd name="connsiteY2701" fmla="*/ 239541 h 538123"/>
                <a:gd name="connsiteX2702" fmla="*/ 2281618 w 2593942"/>
                <a:gd name="connsiteY2702" fmla="*/ 241649 h 538123"/>
                <a:gd name="connsiteX2703" fmla="*/ 2282094 w 2593942"/>
                <a:gd name="connsiteY2703" fmla="*/ 243935 h 538123"/>
                <a:gd name="connsiteX2704" fmla="*/ 2284409 w 2593942"/>
                <a:gd name="connsiteY2704" fmla="*/ 245359 h 538123"/>
                <a:gd name="connsiteX2705" fmla="*/ 2281903 w 2593942"/>
                <a:gd name="connsiteY2705" fmla="*/ 247173 h 538123"/>
                <a:gd name="connsiteX2706" fmla="*/ 2268378 w 2593942"/>
                <a:gd name="connsiteY2706" fmla="*/ 247840 h 538123"/>
                <a:gd name="connsiteX2707" fmla="*/ 2271712 w 2593942"/>
                <a:gd name="connsiteY2707" fmla="*/ 252983 h 538123"/>
                <a:gd name="connsiteX2708" fmla="*/ 2266473 w 2593942"/>
                <a:gd name="connsiteY2708" fmla="*/ 251555 h 538123"/>
                <a:gd name="connsiteX2709" fmla="*/ 2256662 w 2593942"/>
                <a:gd name="connsiteY2709" fmla="*/ 248983 h 538123"/>
                <a:gd name="connsiteX2710" fmla="*/ 2253614 w 2593942"/>
                <a:gd name="connsiteY2710" fmla="*/ 253841 h 538123"/>
                <a:gd name="connsiteX2711" fmla="*/ 2247042 w 2593942"/>
                <a:gd name="connsiteY2711" fmla="*/ 252602 h 538123"/>
                <a:gd name="connsiteX2712" fmla="*/ 2249518 w 2593942"/>
                <a:gd name="connsiteY2712" fmla="*/ 250507 h 538123"/>
                <a:gd name="connsiteX2713" fmla="*/ 2255995 w 2593942"/>
                <a:gd name="connsiteY2713" fmla="*/ 244697 h 538123"/>
                <a:gd name="connsiteX2714" fmla="*/ 2261234 w 2593942"/>
                <a:gd name="connsiteY2714" fmla="*/ 245554 h 538123"/>
                <a:gd name="connsiteX2715" fmla="*/ 2262282 w 2593942"/>
                <a:gd name="connsiteY2715" fmla="*/ 243935 h 538123"/>
                <a:gd name="connsiteX2716" fmla="*/ 2262091 w 2593942"/>
                <a:gd name="connsiteY2716" fmla="*/ 243173 h 538123"/>
                <a:gd name="connsiteX2717" fmla="*/ 2261901 w 2593942"/>
                <a:gd name="connsiteY2717" fmla="*/ 241744 h 538123"/>
                <a:gd name="connsiteX2718" fmla="*/ 2263044 w 2593942"/>
                <a:gd name="connsiteY2718" fmla="*/ 241172 h 538123"/>
                <a:gd name="connsiteX2719" fmla="*/ 2269045 w 2593942"/>
                <a:gd name="connsiteY2719" fmla="*/ 240791 h 538123"/>
                <a:gd name="connsiteX2720" fmla="*/ 2275426 w 2593942"/>
                <a:gd name="connsiteY2720" fmla="*/ 241077 h 538123"/>
                <a:gd name="connsiteX2721" fmla="*/ 2278915 w 2593942"/>
                <a:gd name="connsiteY2721" fmla="*/ 239541 h 538123"/>
                <a:gd name="connsiteX2722" fmla="*/ 2121026 w 2593942"/>
                <a:gd name="connsiteY2722" fmla="*/ 234982 h 538123"/>
                <a:gd name="connsiteX2723" fmla="*/ 2119598 w 2593942"/>
                <a:gd name="connsiteY2723" fmla="*/ 236411 h 538123"/>
                <a:gd name="connsiteX2724" fmla="*/ 2119407 w 2593942"/>
                <a:gd name="connsiteY2724" fmla="*/ 236982 h 538123"/>
                <a:gd name="connsiteX2725" fmla="*/ 2122836 w 2593942"/>
                <a:gd name="connsiteY2725" fmla="*/ 240125 h 538123"/>
                <a:gd name="connsiteX2726" fmla="*/ 2133504 w 2593942"/>
                <a:gd name="connsiteY2726" fmla="*/ 243459 h 538123"/>
                <a:gd name="connsiteX2727" fmla="*/ 2135028 w 2593942"/>
                <a:gd name="connsiteY2727" fmla="*/ 240887 h 538123"/>
                <a:gd name="connsiteX2728" fmla="*/ 2124836 w 2593942"/>
                <a:gd name="connsiteY2728" fmla="*/ 235934 h 538123"/>
                <a:gd name="connsiteX2729" fmla="*/ 2131694 w 2593942"/>
                <a:gd name="connsiteY2729" fmla="*/ 230791 h 538123"/>
                <a:gd name="connsiteX2730" fmla="*/ 2135790 w 2593942"/>
                <a:gd name="connsiteY2730" fmla="*/ 237268 h 538123"/>
                <a:gd name="connsiteX2731" fmla="*/ 2145315 w 2593942"/>
                <a:gd name="connsiteY2731" fmla="*/ 239268 h 538123"/>
                <a:gd name="connsiteX2732" fmla="*/ 2143505 w 2593942"/>
                <a:gd name="connsiteY2732" fmla="*/ 234315 h 538123"/>
                <a:gd name="connsiteX2733" fmla="*/ 2131694 w 2593942"/>
                <a:gd name="connsiteY2733" fmla="*/ 230791 h 538123"/>
                <a:gd name="connsiteX2734" fmla="*/ 347567 w 2593942"/>
                <a:gd name="connsiteY2734" fmla="*/ 229648 h 538123"/>
                <a:gd name="connsiteX2735" fmla="*/ 352139 w 2593942"/>
                <a:gd name="connsiteY2735" fmla="*/ 229933 h 538123"/>
                <a:gd name="connsiteX2736" fmla="*/ 355568 w 2593942"/>
                <a:gd name="connsiteY2736" fmla="*/ 229933 h 538123"/>
                <a:gd name="connsiteX2737" fmla="*/ 358425 w 2593942"/>
                <a:gd name="connsiteY2737" fmla="*/ 230886 h 538123"/>
                <a:gd name="connsiteX2738" fmla="*/ 362331 w 2593942"/>
                <a:gd name="connsiteY2738" fmla="*/ 232220 h 538123"/>
                <a:gd name="connsiteX2739" fmla="*/ 368236 w 2593942"/>
                <a:gd name="connsiteY2739" fmla="*/ 236696 h 538123"/>
                <a:gd name="connsiteX2740" fmla="*/ 367665 w 2593942"/>
                <a:gd name="connsiteY2740" fmla="*/ 239078 h 538123"/>
                <a:gd name="connsiteX2741" fmla="*/ 368808 w 2593942"/>
                <a:gd name="connsiteY2741" fmla="*/ 239839 h 538123"/>
                <a:gd name="connsiteX2742" fmla="*/ 371856 w 2593942"/>
                <a:gd name="connsiteY2742" fmla="*/ 241840 h 538123"/>
                <a:gd name="connsiteX2743" fmla="*/ 379666 w 2593942"/>
                <a:gd name="connsiteY2743" fmla="*/ 241268 h 538123"/>
                <a:gd name="connsiteX2744" fmla="*/ 388688 w 2593942"/>
                <a:gd name="connsiteY2744" fmla="*/ 243916 h 538123"/>
                <a:gd name="connsiteX2745" fmla="*/ 378237 w 2593942"/>
                <a:gd name="connsiteY2745" fmla="*/ 245364 h 538123"/>
                <a:gd name="connsiteX2746" fmla="*/ 375856 w 2593942"/>
                <a:gd name="connsiteY2746" fmla="*/ 247459 h 538123"/>
                <a:gd name="connsiteX2747" fmla="*/ 375380 w 2593942"/>
                <a:gd name="connsiteY2747" fmla="*/ 247840 h 538123"/>
                <a:gd name="connsiteX2748" fmla="*/ 367665 w 2593942"/>
                <a:gd name="connsiteY2748" fmla="*/ 244507 h 538123"/>
                <a:gd name="connsiteX2749" fmla="*/ 356330 w 2593942"/>
                <a:gd name="connsiteY2749" fmla="*/ 235458 h 538123"/>
                <a:gd name="connsiteX2750" fmla="*/ 354901 w 2593942"/>
                <a:gd name="connsiteY2750" fmla="*/ 235172 h 538123"/>
                <a:gd name="connsiteX2751" fmla="*/ 350901 w 2593942"/>
                <a:gd name="connsiteY2751" fmla="*/ 234315 h 538123"/>
                <a:gd name="connsiteX2752" fmla="*/ 345757 w 2593942"/>
                <a:gd name="connsiteY2752" fmla="*/ 236982 h 538123"/>
                <a:gd name="connsiteX2753" fmla="*/ 347567 w 2593942"/>
                <a:gd name="connsiteY2753" fmla="*/ 229648 h 538123"/>
                <a:gd name="connsiteX2754" fmla="*/ 522445 w 2593942"/>
                <a:gd name="connsiteY2754" fmla="*/ 228790 h 538123"/>
                <a:gd name="connsiteX2755" fmla="*/ 519207 w 2593942"/>
                <a:gd name="connsiteY2755" fmla="*/ 229648 h 538123"/>
                <a:gd name="connsiteX2756" fmla="*/ 516635 w 2593942"/>
                <a:gd name="connsiteY2756" fmla="*/ 231743 h 538123"/>
                <a:gd name="connsiteX2757" fmla="*/ 514064 w 2593942"/>
                <a:gd name="connsiteY2757" fmla="*/ 243268 h 538123"/>
                <a:gd name="connsiteX2758" fmla="*/ 515206 w 2593942"/>
                <a:gd name="connsiteY2758" fmla="*/ 247364 h 538123"/>
                <a:gd name="connsiteX2759" fmla="*/ 511587 w 2593942"/>
                <a:gd name="connsiteY2759" fmla="*/ 249364 h 538123"/>
                <a:gd name="connsiteX2760" fmla="*/ 521969 w 2593942"/>
                <a:gd name="connsiteY2760" fmla="*/ 251365 h 538123"/>
                <a:gd name="connsiteX2761" fmla="*/ 523874 w 2593942"/>
                <a:gd name="connsiteY2761" fmla="*/ 251555 h 538123"/>
                <a:gd name="connsiteX2762" fmla="*/ 524731 w 2593942"/>
                <a:gd name="connsiteY2762" fmla="*/ 251650 h 538123"/>
                <a:gd name="connsiteX2763" fmla="*/ 525208 w 2593942"/>
                <a:gd name="connsiteY2763" fmla="*/ 247555 h 538123"/>
                <a:gd name="connsiteX2764" fmla="*/ 524446 w 2593942"/>
                <a:gd name="connsiteY2764" fmla="*/ 247555 h 538123"/>
                <a:gd name="connsiteX2765" fmla="*/ 520826 w 2593942"/>
                <a:gd name="connsiteY2765" fmla="*/ 247650 h 538123"/>
                <a:gd name="connsiteX2766" fmla="*/ 523493 w 2593942"/>
                <a:gd name="connsiteY2766" fmla="*/ 243364 h 538123"/>
                <a:gd name="connsiteX2767" fmla="*/ 526541 w 2593942"/>
                <a:gd name="connsiteY2767" fmla="*/ 240411 h 538123"/>
                <a:gd name="connsiteX2768" fmla="*/ 523112 w 2593942"/>
                <a:gd name="connsiteY2768" fmla="*/ 236791 h 538123"/>
                <a:gd name="connsiteX2769" fmla="*/ 524255 w 2593942"/>
                <a:gd name="connsiteY2769" fmla="*/ 232029 h 538123"/>
                <a:gd name="connsiteX2770" fmla="*/ 524065 w 2593942"/>
                <a:gd name="connsiteY2770" fmla="*/ 231076 h 538123"/>
                <a:gd name="connsiteX2771" fmla="*/ 522445 w 2593942"/>
                <a:gd name="connsiteY2771" fmla="*/ 228790 h 538123"/>
                <a:gd name="connsiteX2772" fmla="*/ 2187320 w 2593942"/>
                <a:gd name="connsiteY2772" fmla="*/ 225838 h 538123"/>
                <a:gd name="connsiteX2773" fmla="*/ 2180843 w 2593942"/>
                <a:gd name="connsiteY2773" fmla="*/ 225933 h 538123"/>
                <a:gd name="connsiteX2774" fmla="*/ 2174271 w 2593942"/>
                <a:gd name="connsiteY2774" fmla="*/ 234315 h 538123"/>
                <a:gd name="connsiteX2775" fmla="*/ 2170556 w 2593942"/>
                <a:gd name="connsiteY2775" fmla="*/ 237077 h 538123"/>
                <a:gd name="connsiteX2776" fmla="*/ 2169890 w 2593942"/>
                <a:gd name="connsiteY2776" fmla="*/ 239173 h 538123"/>
                <a:gd name="connsiteX2777" fmla="*/ 2169699 w 2593942"/>
                <a:gd name="connsiteY2777" fmla="*/ 239839 h 538123"/>
                <a:gd name="connsiteX2778" fmla="*/ 2173319 w 2593942"/>
                <a:gd name="connsiteY2778" fmla="*/ 240601 h 538123"/>
                <a:gd name="connsiteX2779" fmla="*/ 2173319 w 2593942"/>
                <a:gd name="connsiteY2779" fmla="*/ 240411 h 538123"/>
                <a:gd name="connsiteX2780" fmla="*/ 2172747 w 2593942"/>
                <a:gd name="connsiteY2780" fmla="*/ 236887 h 538123"/>
                <a:gd name="connsiteX2781" fmla="*/ 2178938 w 2593942"/>
                <a:gd name="connsiteY2781" fmla="*/ 238411 h 538123"/>
                <a:gd name="connsiteX2782" fmla="*/ 2185320 w 2593942"/>
                <a:gd name="connsiteY2782" fmla="*/ 239744 h 538123"/>
                <a:gd name="connsiteX2783" fmla="*/ 2188940 w 2593942"/>
                <a:gd name="connsiteY2783" fmla="*/ 238601 h 538123"/>
                <a:gd name="connsiteX2784" fmla="*/ 2187320 w 2593942"/>
                <a:gd name="connsiteY2784" fmla="*/ 225838 h 538123"/>
                <a:gd name="connsiteX2785" fmla="*/ 2207037 w 2593942"/>
                <a:gd name="connsiteY2785" fmla="*/ 220980 h 538123"/>
                <a:gd name="connsiteX2786" fmla="*/ 2201036 w 2593942"/>
                <a:gd name="connsiteY2786" fmla="*/ 221456 h 538123"/>
                <a:gd name="connsiteX2787" fmla="*/ 2191702 w 2593942"/>
                <a:gd name="connsiteY2787" fmla="*/ 223933 h 538123"/>
                <a:gd name="connsiteX2788" fmla="*/ 2191702 w 2593942"/>
                <a:gd name="connsiteY2788" fmla="*/ 224504 h 538123"/>
                <a:gd name="connsiteX2789" fmla="*/ 2192559 w 2593942"/>
                <a:gd name="connsiteY2789" fmla="*/ 226219 h 538123"/>
                <a:gd name="connsiteX2790" fmla="*/ 2193702 w 2593942"/>
                <a:gd name="connsiteY2790" fmla="*/ 226600 h 538123"/>
                <a:gd name="connsiteX2791" fmla="*/ 2203132 w 2593942"/>
                <a:gd name="connsiteY2791" fmla="*/ 225266 h 538123"/>
                <a:gd name="connsiteX2792" fmla="*/ 2206275 w 2593942"/>
                <a:gd name="connsiteY2792" fmla="*/ 224028 h 538123"/>
                <a:gd name="connsiteX2793" fmla="*/ 2207037 w 2593942"/>
                <a:gd name="connsiteY2793" fmla="*/ 221361 h 538123"/>
                <a:gd name="connsiteX2794" fmla="*/ 233600 w 2593942"/>
                <a:gd name="connsiteY2794" fmla="*/ 220325 h 538123"/>
                <a:gd name="connsiteX2795" fmla="*/ 239077 w 2593942"/>
                <a:gd name="connsiteY2795" fmla="*/ 220503 h 538123"/>
                <a:gd name="connsiteX2796" fmla="*/ 235457 w 2593942"/>
                <a:gd name="connsiteY2796" fmla="*/ 224408 h 538123"/>
                <a:gd name="connsiteX2797" fmla="*/ 227552 w 2593942"/>
                <a:gd name="connsiteY2797" fmla="*/ 222503 h 538123"/>
                <a:gd name="connsiteX2798" fmla="*/ 233600 w 2593942"/>
                <a:gd name="connsiteY2798" fmla="*/ 220325 h 538123"/>
                <a:gd name="connsiteX2799" fmla="*/ 2220467 w 2593942"/>
                <a:gd name="connsiteY2799" fmla="*/ 218313 h 538123"/>
                <a:gd name="connsiteX2800" fmla="*/ 2210276 w 2593942"/>
                <a:gd name="connsiteY2800" fmla="*/ 220028 h 538123"/>
                <a:gd name="connsiteX2801" fmla="*/ 2214086 w 2593942"/>
                <a:gd name="connsiteY2801" fmla="*/ 221742 h 538123"/>
                <a:gd name="connsiteX2802" fmla="*/ 2223515 w 2593942"/>
                <a:gd name="connsiteY2802" fmla="*/ 223171 h 538123"/>
                <a:gd name="connsiteX2803" fmla="*/ 2223896 w 2593942"/>
                <a:gd name="connsiteY2803" fmla="*/ 222313 h 538123"/>
                <a:gd name="connsiteX2804" fmla="*/ 2224658 w 2593942"/>
                <a:gd name="connsiteY2804" fmla="*/ 220599 h 538123"/>
                <a:gd name="connsiteX2805" fmla="*/ 2220467 w 2593942"/>
                <a:gd name="connsiteY2805" fmla="*/ 218313 h 538123"/>
                <a:gd name="connsiteX2806" fmla="*/ 2333149 w 2593942"/>
                <a:gd name="connsiteY2806" fmla="*/ 210121 h 538123"/>
                <a:gd name="connsiteX2807" fmla="*/ 2339435 w 2593942"/>
                <a:gd name="connsiteY2807" fmla="*/ 213741 h 538123"/>
                <a:gd name="connsiteX2808" fmla="*/ 2338673 w 2593942"/>
                <a:gd name="connsiteY2808" fmla="*/ 215169 h 538123"/>
                <a:gd name="connsiteX2809" fmla="*/ 2336483 w 2593942"/>
                <a:gd name="connsiteY2809" fmla="*/ 218122 h 538123"/>
                <a:gd name="connsiteX2810" fmla="*/ 2333149 w 2593942"/>
                <a:gd name="connsiteY2810" fmla="*/ 218979 h 538123"/>
                <a:gd name="connsiteX2811" fmla="*/ 2331720 w 2593942"/>
                <a:gd name="connsiteY2811" fmla="*/ 216884 h 538123"/>
                <a:gd name="connsiteX2812" fmla="*/ 2332291 w 2593942"/>
                <a:gd name="connsiteY2812" fmla="*/ 213931 h 538123"/>
                <a:gd name="connsiteX2813" fmla="*/ 305180 w 2593942"/>
                <a:gd name="connsiteY2813" fmla="*/ 208788 h 538123"/>
                <a:gd name="connsiteX2814" fmla="*/ 302323 w 2593942"/>
                <a:gd name="connsiteY2814" fmla="*/ 209931 h 538123"/>
                <a:gd name="connsiteX2815" fmla="*/ 298703 w 2593942"/>
                <a:gd name="connsiteY2815" fmla="*/ 215360 h 538123"/>
                <a:gd name="connsiteX2816" fmla="*/ 309181 w 2593942"/>
                <a:gd name="connsiteY2816" fmla="*/ 211360 h 538123"/>
                <a:gd name="connsiteX2817" fmla="*/ 312991 w 2593942"/>
                <a:gd name="connsiteY2817" fmla="*/ 214027 h 538123"/>
                <a:gd name="connsiteX2818" fmla="*/ 314991 w 2593942"/>
                <a:gd name="connsiteY2818" fmla="*/ 213170 h 538123"/>
                <a:gd name="connsiteX2819" fmla="*/ 315277 w 2593942"/>
                <a:gd name="connsiteY2819" fmla="*/ 211264 h 538123"/>
                <a:gd name="connsiteX2820" fmla="*/ 305180 w 2593942"/>
                <a:gd name="connsiteY2820" fmla="*/ 208788 h 538123"/>
                <a:gd name="connsiteX2821" fmla="*/ 1229201 w 2593942"/>
                <a:gd name="connsiteY2821" fmla="*/ 201358 h 538123"/>
                <a:gd name="connsiteX2822" fmla="*/ 1219009 w 2593942"/>
                <a:gd name="connsiteY2822" fmla="*/ 202978 h 538123"/>
                <a:gd name="connsiteX2823" fmla="*/ 1222152 w 2593942"/>
                <a:gd name="connsiteY2823" fmla="*/ 207073 h 538123"/>
                <a:gd name="connsiteX2824" fmla="*/ 1224343 w 2593942"/>
                <a:gd name="connsiteY2824" fmla="*/ 207645 h 538123"/>
                <a:gd name="connsiteX2825" fmla="*/ 1229677 w 2593942"/>
                <a:gd name="connsiteY2825" fmla="*/ 203454 h 538123"/>
                <a:gd name="connsiteX2826" fmla="*/ 1230725 w 2593942"/>
                <a:gd name="connsiteY2826" fmla="*/ 203359 h 538123"/>
                <a:gd name="connsiteX2827" fmla="*/ 1229201 w 2593942"/>
                <a:gd name="connsiteY2827" fmla="*/ 201358 h 538123"/>
                <a:gd name="connsiteX2828" fmla="*/ 411098 w 2593942"/>
                <a:gd name="connsiteY2828" fmla="*/ 183832 h 538123"/>
                <a:gd name="connsiteX2829" fmla="*/ 406621 w 2593942"/>
                <a:gd name="connsiteY2829" fmla="*/ 184975 h 538123"/>
                <a:gd name="connsiteX2830" fmla="*/ 405574 w 2593942"/>
                <a:gd name="connsiteY2830" fmla="*/ 187547 h 538123"/>
                <a:gd name="connsiteX2831" fmla="*/ 408431 w 2593942"/>
                <a:gd name="connsiteY2831" fmla="*/ 188786 h 538123"/>
                <a:gd name="connsiteX2832" fmla="*/ 409765 w 2593942"/>
                <a:gd name="connsiteY2832" fmla="*/ 188595 h 538123"/>
                <a:gd name="connsiteX2833" fmla="*/ 420147 w 2593942"/>
                <a:gd name="connsiteY2833" fmla="*/ 187833 h 538123"/>
                <a:gd name="connsiteX2834" fmla="*/ 411098 w 2593942"/>
                <a:gd name="connsiteY2834" fmla="*/ 183832 h 538123"/>
                <a:gd name="connsiteX2835" fmla="*/ 435387 w 2593942"/>
                <a:gd name="connsiteY2835" fmla="*/ 182213 h 538123"/>
                <a:gd name="connsiteX2836" fmla="*/ 432244 w 2593942"/>
                <a:gd name="connsiteY2836" fmla="*/ 182594 h 538123"/>
                <a:gd name="connsiteX2837" fmla="*/ 431196 w 2593942"/>
                <a:gd name="connsiteY2837" fmla="*/ 183261 h 538123"/>
                <a:gd name="connsiteX2838" fmla="*/ 428719 w 2593942"/>
                <a:gd name="connsiteY2838" fmla="*/ 184785 h 538123"/>
                <a:gd name="connsiteX2839" fmla="*/ 427576 w 2593942"/>
                <a:gd name="connsiteY2839" fmla="*/ 189166 h 538123"/>
                <a:gd name="connsiteX2840" fmla="*/ 435863 w 2593942"/>
                <a:gd name="connsiteY2840" fmla="*/ 190405 h 538123"/>
                <a:gd name="connsiteX2841" fmla="*/ 443388 w 2593942"/>
                <a:gd name="connsiteY2841" fmla="*/ 187928 h 538123"/>
                <a:gd name="connsiteX2842" fmla="*/ 442245 w 2593942"/>
                <a:gd name="connsiteY2842" fmla="*/ 184404 h 538123"/>
                <a:gd name="connsiteX2843" fmla="*/ 440149 w 2593942"/>
                <a:gd name="connsiteY2843" fmla="*/ 184499 h 538123"/>
                <a:gd name="connsiteX2844" fmla="*/ 436435 w 2593942"/>
                <a:gd name="connsiteY2844" fmla="*/ 182880 h 538123"/>
                <a:gd name="connsiteX2845" fmla="*/ 387381 w 2593942"/>
                <a:gd name="connsiteY2845" fmla="*/ 177737 h 538123"/>
                <a:gd name="connsiteX2846" fmla="*/ 382238 w 2593942"/>
                <a:gd name="connsiteY2846" fmla="*/ 179165 h 538123"/>
                <a:gd name="connsiteX2847" fmla="*/ 382428 w 2593942"/>
                <a:gd name="connsiteY2847" fmla="*/ 180594 h 538123"/>
                <a:gd name="connsiteX2848" fmla="*/ 382714 w 2593942"/>
                <a:gd name="connsiteY2848" fmla="*/ 183547 h 538123"/>
                <a:gd name="connsiteX2849" fmla="*/ 378142 w 2593942"/>
                <a:gd name="connsiteY2849" fmla="*/ 186880 h 538123"/>
                <a:gd name="connsiteX2850" fmla="*/ 383095 w 2593942"/>
                <a:gd name="connsiteY2850" fmla="*/ 185928 h 538123"/>
                <a:gd name="connsiteX2851" fmla="*/ 390143 w 2593942"/>
                <a:gd name="connsiteY2851" fmla="*/ 183261 h 538123"/>
                <a:gd name="connsiteX2852" fmla="*/ 389953 w 2593942"/>
                <a:gd name="connsiteY2852" fmla="*/ 182880 h 538123"/>
                <a:gd name="connsiteX2853" fmla="*/ 387667 w 2593942"/>
                <a:gd name="connsiteY2853" fmla="*/ 179546 h 538123"/>
                <a:gd name="connsiteX2854" fmla="*/ 355472 w 2593942"/>
                <a:gd name="connsiteY2854" fmla="*/ 171069 h 538123"/>
                <a:gd name="connsiteX2855" fmla="*/ 356329 w 2593942"/>
                <a:gd name="connsiteY2855" fmla="*/ 176308 h 538123"/>
                <a:gd name="connsiteX2856" fmla="*/ 353663 w 2593942"/>
                <a:gd name="connsiteY2856" fmla="*/ 177355 h 538123"/>
                <a:gd name="connsiteX2857" fmla="*/ 352519 w 2593942"/>
                <a:gd name="connsiteY2857" fmla="*/ 176689 h 538123"/>
                <a:gd name="connsiteX2858" fmla="*/ 351948 w 2593942"/>
                <a:gd name="connsiteY2858" fmla="*/ 179451 h 538123"/>
                <a:gd name="connsiteX2859" fmla="*/ 361949 w 2593942"/>
                <a:gd name="connsiteY2859" fmla="*/ 176593 h 538123"/>
                <a:gd name="connsiteX2860" fmla="*/ 355472 w 2593942"/>
                <a:gd name="connsiteY2860" fmla="*/ 171069 h 538123"/>
                <a:gd name="connsiteX2861" fmla="*/ 301085 w 2593942"/>
                <a:gd name="connsiteY2861" fmla="*/ 162782 h 538123"/>
                <a:gd name="connsiteX2862" fmla="*/ 298132 w 2593942"/>
                <a:gd name="connsiteY2862" fmla="*/ 166211 h 538123"/>
                <a:gd name="connsiteX2863" fmla="*/ 296417 w 2593942"/>
                <a:gd name="connsiteY2863" fmla="*/ 168212 h 538123"/>
                <a:gd name="connsiteX2864" fmla="*/ 301656 w 2593942"/>
                <a:gd name="connsiteY2864" fmla="*/ 177927 h 538123"/>
                <a:gd name="connsiteX2865" fmla="*/ 304704 w 2593942"/>
                <a:gd name="connsiteY2865" fmla="*/ 174974 h 538123"/>
                <a:gd name="connsiteX2866" fmla="*/ 301275 w 2593942"/>
                <a:gd name="connsiteY2866" fmla="*/ 167926 h 538123"/>
                <a:gd name="connsiteX2867" fmla="*/ 308990 w 2593942"/>
                <a:gd name="connsiteY2867" fmla="*/ 167068 h 538123"/>
                <a:gd name="connsiteX2868" fmla="*/ 301085 w 2593942"/>
                <a:gd name="connsiteY2868" fmla="*/ 162782 h 538123"/>
                <a:gd name="connsiteX2869" fmla="*/ 229552 w 2593942"/>
                <a:gd name="connsiteY2869" fmla="*/ 156020 h 538123"/>
                <a:gd name="connsiteX2870" fmla="*/ 222027 w 2593942"/>
                <a:gd name="connsiteY2870" fmla="*/ 157924 h 538123"/>
                <a:gd name="connsiteX2871" fmla="*/ 217455 w 2593942"/>
                <a:gd name="connsiteY2871" fmla="*/ 157448 h 538123"/>
                <a:gd name="connsiteX2872" fmla="*/ 216883 w 2593942"/>
                <a:gd name="connsiteY2872" fmla="*/ 163163 h 538123"/>
                <a:gd name="connsiteX2873" fmla="*/ 203167 w 2593942"/>
                <a:gd name="connsiteY2873" fmla="*/ 164021 h 538123"/>
                <a:gd name="connsiteX2874" fmla="*/ 198119 w 2593942"/>
                <a:gd name="connsiteY2874" fmla="*/ 167735 h 538123"/>
                <a:gd name="connsiteX2875" fmla="*/ 207930 w 2593942"/>
                <a:gd name="connsiteY2875" fmla="*/ 170688 h 538123"/>
                <a:gd name="connsiteX2876" fmla="*/ 218122 w 2593942"/>
                <a:gd name="connsiteY2876" fmla="*/ 166878 h 538123"/>
                <a:gd name="connsiteX2877" fmla="*/ 221170 w 2593942"/>
                <a:gd name="connsiteY2877" fmla="*/ 162782 h 538123"/>
                <a:gd name="connsiteX2878" fmla="*/ 225551 w 2593942"/>
                <a:gd name="connsiteY2878" fmla="*/ 163163 h 538123"/>
                <a:gd name="connsiteX2879" fmla="*/ 229456 w 2593942"/>
                <a:gd name="connsiteY2879" fmla="*/ 163830 h 538123"/>
                <a:gd name="connsiteX2880" fmla="*/ 226694 w 2593942"/>
                <a:gd name="connsiteY2880" fmla="*/ 168021 h 538123"/>
                <a:gd name="connsiteX2881" fmla="*/ 219646 w 2593942"/>
                <a:gd name="connsiteY2881" fmla="*/ 169736 h 538123"/>
                <a:gd name="connsiteX2882" fmla="*/ 219836 w 2593942"/>
                <a:gd name="connsiteY2882" fmla="*/ 170021 h 538123"/>
                <a:gd name="connsiteX2883" fmla="*/ 221265 w 2593942"/>
                <a:gd name="connsiteY2883" fmla="*/ 172212 h 538123"/>
                <a:gd name="connsiteX2884" fmla="*/ 225456 w 2593942"/>
                <a:gd name="connsiteY2884" fmla="*/ 174688 h 538123"/>
                <a:gd name="connsiteX2885" fmla="*/ 233362 w 2593942"/>
                <a:gd name="connsiteY2885" fmla="*/ 172688 h 538123"/>
                <a:gd name="connsiteX2886" fmla="*/ 235171 w 2593942"/>
                <a:gd name="connsiteY2886" fmla="*/ 173546 h 538123"/>
                <a:gd name="connsiteX2887" fmla="*/ 237648 w 2593942"/>
                <a:gd name="connsiteY2887" fmla="*/ 177737 h 538123"/>
                <a:gd name="connsiteX2888" fmla="*/ 241363 w 2593942"/>
                <a:gd name="connsiteY2888" fmla="*/ 180689 h 538123"/>
                <a:gd name="connsiteX2889" fmla="*/ 243172 w 2593942"/>
                <a:gd name="connsiteY2889" fmla="*/ 180784 h 538123"/>
                <a:gd name="connsiteX2890" fmla="*/ 249935 w 2593942"/>
                <a:gd name="connsiteY2890" fmla="*/ 179927 h 538123"/>
                <a:gd name="connsiteX2891" fmla="*/ 257746 w 2593942"/>
                <a:gd name="connsiteY2891" fmla="*/ 176308 h 538123"/>
                <a:gd name="connsiteX2892" fmla="*/ 266699 w 2593942"/>
                <a:gd name="connsiteY2892" fmla="*/ 177832 h 538123"/>
                <a:gd name="connsiteX2893" fmla="*/ 267080 w 2593942"/>
                <a:gd name="connsiteY2893" fmla="*/ 171545 h 538123"/>
                <a:gd name="connsiteX2894" fmla="*/ 274891 w 2593942"/>
                <a:gd name="connsiteY2894" fmla="*/ 177737 h 538123"/>
                <a:gd name="connsiteX2895" fmla="*/ 284987 w 2593942"/>
                <a:gd name="connsiteY2895" fmla="*/ 177927 h 538123"/>
                <a:gd name="connsiteX2896" fmla="*/ 284511 w 2593942"/>
                <a:gd name="connsiteY2896" fmla="*/ 173164 h 538123"/>
                <a:gd name="connsiteX2897" fmla="*/ 278415 w 2593942"/>
                <a:gd name="connsiteY2897" fmla="*/ 170116 h 538123"/>
                <a:gd name="connsiteX2898" fmla="*/ 274319 w 2593942"/>
                <a:gd name="connsiteY2898" fmla="*/ 168878 h 538123"/>
                <a:gd name="connsiteX2899" fmla="*/ 273081 w 2593942"/>
                <a:gd name="connsiteY2899" fmla="*/ 161830 h 538123"/>
                <a:gd name="connsiteX2900" fmla="*/ 267271 w 2593942"/>
                <a:gd name="connsiteY2900" fmla="*/ 164306 h 538123"/>
                <a:gd name="connsiteX2901" fmla="*/ 268604 w 2593942"/>
                <a:gd name="connsiteY2901" fmla="*/ 170307 h 538123"/>
                <a:gd name="connsiteX2902" fmla="*/ 264413 w 2593942"/>
                <a:gd name="connsiteY2902" fmla="*/ 171831 h 538123"/>
                <a:gd name="connsiteX2903" fmla="*/ 263937 w 2593942"/>
                <a:gd name="connsiteY2903" fmla="*/ 170307 h 538123"/>
                <a:gd name="connsiteX2904" fmla="*/ 260317 w 2593942"/>
                <a:gd name="connsiteY2904" fmla="*/ 169450 h 538123"/>
                <a:gd name="connsiteX2905" fmla="*/ 254507 w 2593942"/>
                <a:gd name="connsiteY2905" fmla="*/ 169640 h 538123"/>
                <a:gd name="connsiteX2906" fmla="*/ 249459 w 2593942"/>
                <a:gd name="connsiteY2906" fmla="*/ 167449 h 538123"/>
                <a:gd name="connsiteX2907" fmla="*/ 238981 w 2593942"/>
                <a:gd name="connsiteY2907" fmla="*/ 171831 h 538123"/>
                <a:gd name="connsiteX2908" fmla="*/ 238981 w 2593942"/>
                <a:gd name="connsiteY2908" fmla="*/ 171736 h 538123"/>
                <a:gd name="connsiteX2909" fmla="*/ 232790 w 2593942"/>
                <a:gd name="connsiteY2909" fmla="*/ 161449 h 538123"/>
                <a:gd name="connsiteX2910" fmla="*/ 233647 w 2593942"/>
                <a:gd name="connsiteY2910" fmla="*/ 159829 h 538123"/>
                <a:gd name="connsiteX2911" fmla="*/ 229552 w 2593942"/>
                <a:gd name="connsiteY2911" fmla="*/ 156020 h 538123"/>
                <a:gd name="connsiteX2912" fmla="*/ 68580 w 2593942"/>
                <a:gd name="connsiteY2912" fmla="*/ 147065 h 538123"/>
                <a:gd name="connsiteX2913" fmla="*/ 79438 w 2593942"/>
                <a:gd name="connsiteY2913" fmla="*/ 150685 h 538123"/>
                <a:gd name="connsiteX2914" fmla="*/ 77438 w 2593942"/>
                <a:gd name="connsiteY2914" fmla="*/ 150685 h 538123"/>
                <a:gd name="connsiteX2915" fmla="*/ 68580 w 2593942"/>
                <a:gd name="connsiteY2915" fmla="*/ 147065 h 538123"/>
                <a:gd name="connsiteX2916" fmla="*/ 578071 w 2593942"/>
                <a:gd name="connsiteY2916" fmla="*/ 143923 h 538123"/>
                <a:gd name="connsiteX2917" fmla="*/ 574262 w 2593942"/>
                <a:gd name="connsiteY2917" fmla="*/ 147256 h 538123"/>
                <a:gd name="connsiteX2918" fmla="*/ 573023 w 2593942"/>
                <a:gd name="connsiteY2918" fmla="*/ 149447 h 538123"/>
                <a:gd name="connsiteX2919" fmla="*/ 571785 w 2593942"/>
                <a:gd name="connsiteY2919" fmla="*/ 149257 h 538123"/>
                <a:gd name="connsiteX2920" fmla="*/ 570547 w 2593942"/>
                <a:gd name="connsiteY2920" fmla="*/ 150686 h 538123"/>
                <a:gd name="connsiteX2921" fmla="*/ 571214 w 2593942"/>
                <a:gd name="connsiteY2921" fmla="*/ 151638 h 538123"/>
                <a:gd name="connsiteX2922" fmla="*/ 575500 w 2593942"/>
                <a:gd name="connsiteY2922" fmla="*/ 154400 h 538123"/>
                <a:gd name="connsiteX2923" fmla="*/ 584072 w 2593942"/>
                <a:gd name="connsiteY2923" fmla="*/ 156686 h 538123"/>
                <a:gd name="connsiteX2924" fmla="*/ 583977 w 2593942"/>
                <a:gd name="connsiteY2924" fmla="*/ 152781 h 538123"/>
                <a:gd name="connsiteX2925" fmla="*/ 580739 w 2593942"/>
                <a:gd name="connsiteY2925" fmla="*/ 150114 h 538123"/>
                <a:gd name="connsiteX2926" fmla="*/ 578071 w 2593942"/>
                <a:gd name="connsiteY2926" fmla="*/ 143923 h 538123"/>
                <a:gd name="connsiteX2927" fmla="*/ 463200 w 2593942"/>
                <a:gd name="connsiteY2927" fmla="*/ 139446 h 538123"/>
                <a:gd name="connsiteX2928" fmla="*/ 462152 w 2593942"/>
                <a:gd name="connsiteY2928" fmla="*/ 140208 h 538123"/>
                <a:gd name="connsiteX2929" fmla="*/ 462057 w 2593942"/>
                <a:gd name="connsiteY2929" fmla="*/ 142208 h 538123"/>
                <a:gd name="connsiteX2930" fmla="*/ 460057 w 2593942"/>
                <a:gd name="connsiteY2930" fmla="*/ 146971 h 538123"/>
                <a:gd name="connsiteX2931" fmla="*/ 446341 w 2593942"/>
                <a:gd name="connsiteY2931" fmla="*/ 146495 h 538123"/>
                <a:gd name="connsiteX2932" fmla="*/ 444055 w 2593942"/>
                <a:gd name="connsiteY2932" fmla="*/ 147923 h 538123"/>
                <a:gd name="connsiteX2933" fmla="*/ 444055 w 2593942"/>
                <a:gd name="connsiteY2933" fmla="*/ 149828 h 538123"/>
                <a:gd name="connsiteX2934" fmla="*/ 444912 w 2593942"/>
                <a:gd name="connsiteY2934" fmla="*/ 150400 h 538123"/>
                <a:gd name="connsiteX2935" fmla="*/ 457390 w 2593942"/>
                <a:gd name="connsiteY2935" fmla="*/ 149352 h 538123"/>
                <a:gd name="connsiteX2936" fmla="*/ 464152 w 2593942"/>
                <a:gd name="connsiteY2936" fmla="*/ 143828 h 538123"/>
                <a:gd name="connsiteX2937" fmla="*/ 467200 w 2593942"/>
                <a:gd name="connsiteY2937" fmla="*/ 140970 h 538123"/>
                <a:gd name="connsiteX2938" fmla="*/ 467486 w 2593942"/>
                <a:gd name="connsiteY2938" fmla="*/ 140684 h 538123"/>
                <a:gd name="connsiteX2939" fmla="*/ 463200 w 2593942"/>
                <a:gd name="connsiteY2939" fmla="*/ 139446 h 538123"/>
                <a:gd name="connsiteX2940" fmla="*/ 865917 w 2593942"/>
                <a:gd name="connsiteY2940" fmla="*/ 135433 h 538123"/>
                <a:gd name="connsiteX2941" fmla="*/ 859821 w 2593942"/>
                <a:gd name="connsiteY2941" fmla="*/ 135541 h 538123"/>
                <a:gd name="connsiteX2942" fmla="*/ 861345 w 2593942"/>
                <a:gd name="connsiteY2942" fmla="*/ 140779 h 538123"/>
                <a:gd name="connsiteX2943" fmla="*/ 870870 w 2593942"/>
                <a:gd name="connsiteY2943" fmla="*/ 138684 h 538123"/>
                <a:gd name="connsiteX2944" fmla="*/ 865917 w 2593942"/>
                <a:gd name="connsiteY2944" fmla="*/ 135433 h 538123"/>
                <a:gd name="connsiteX2945" fmla="*/ 943736 w 2593942"/>
                <a:gd name="connsiteY2945" fmla="*/ 133540 h 538123"/>
                <a:gd name="connsiteX2946" fmla="*/ 945260 w 2593942"/>
                <a:gd name="connsiteY2946" fmla="*/ 136970 h 538123"/>
                <a:gd name="connsiteX2947" fmla="*/ 954595 w 2593942"/>
                <a:gd name="connsiteY2947" fmla="*/ 141827 h 538123"/>
                <a:gd name="connsiteX2948" fmla="*/ 964787 w 2593942"/>
                <a:gd name="connsiteY2948" fmla="*/ 140684 h 538123"/>
                <a:gd name="connsiteX2949" fmla="*/ 967739 w 2593942"/>
                <a:gd name="connsiteY2949" fmla="*/ 138589 h 538123"/>
                <a:gd name="connsiteX2950" fmla="*/ 960119 w 2593942"/>
                <a:gd name="connsiteY2950" fmla="*/ 135350 h 538123"/>
                <a:gd name="connsiteX2951" fmla="*/ 943736 w 2593942"/>
                <a:gd name="connsiteY2951" fmla="*/ 133540 h 538123"/>
                <a:gd name="connsiteX2952" fmla="*/ 983932 w 2593942"/>
                <a:gd name="connsiteY2952" fmla="*/ 133350 h 538123"/>
                <a:gd name="connsiteX2953" fmla="*/ 972883 w 2593942"/>
                <a:gd name="connsiteY2953" fmla="*/ 137827 h 538123"/>
                <a:gd name="connsiteX2954" fmla="*/ 991552 w 2593942"/>
                <a:gd name="connsiteY2954" fmla="*/ 133445 h 538123"/>
                <a:gd name="connsiteX2955" fmla="*/ 983932 w 2593942"/>
                <a:gd name="connsiteY2955" fmla="*/ 133350 h 538123"/>
                <a:gd name="connsiteX2956" fmla="*/ 926877 w 2593942"/>
                <a:gd name="connsiteY2956" fmla="*/ 132207 h 538123"/>
                <a:gd name="connsiteX2957" fmla="*/ 920686 w 2593942"/>
                <a:gd name="connsiteY2957" fmla="*/ 134017 h 538123"/>
                <a:gd name="connsiteX2958" fmla="*/ 915352 w 2593942"/>
                <a:gd name="connsiteY2958" fmla="*/ 135446 h 538123"/>
                <a:gd name="connsiteX2959" fmla="*/ 923162 w 2593942"/>
                <a:gd name="connsiteY2959" fmla="*/ 139827 h 538123"/>
                <a:gd name="connsiteX2960" fmla="*/ 936307 w 2593942"/>
                <a:gd name="connsiteY2960" fmla="*/ 136588 h 538123"/>
                <a:gd name="connsiteX2961" fmla="*/ 926877 w 2593942"/>
                <a:gd name="connsiteY2961" fmla="*/ 132207 h 538123"/>
                <a:gd name="connsiteX2962" fmla="*/ 1303496 w 2593942"/>
                <a:gd name="connsiteY2962" fmla="*/ 130873 h 538123"/>
                <a:gd name="connsiteX2963" fmla="*/ 1288922 w 2593942"/>
                <a:gd name="connsiteY2963" fmla="*/ 136493 h 538123"/>
                <a:gd name="connsiteX2964" fmla="*/ 1290161 w 2593942"/>
                <a:gd name="connsiteY2964" fmla="*/ 137922 h 538123"/>
                <a:gd name="connsiteX2965" fmla="*/ 1294352 w 2593942"/>
                <a:gd name="connsiteY2965" fmla="*/ 137731 h 538123"/>
                <a:gd name="connsiteX2966" fmla="*/ 1296733 w 2593942"/>
                <a:gd name="connsiteY2966" fmla="*/ 136779 h 538123"/>
                <a:gd name="connsiteX2967" fmla="*/ 1306353 w 2593942"/>
                <a:gd name="connsiteY2967" fmla="*/ 133255 h 538123"/>
                <a:gd name="connsiteX2968" fmla="*/ 1303496 w 2593942"/>
                <a:gd name="connsiteY2968" fmla="*/ 130873 h 538123"/>
                <a:gd name="connsiteX2969" fmla="*/ 1063561 w 2593942"/>
                <a:gd name="connsiteY2969" fmla="*/ 130207 h 538123"/>
                <a:gd name="connsiteX2970" fmla="*/ 1059941 w 2593942"/>
                <a:gd name="connsiteY2970" fmla="*/ 133064 h 538123"/>
                <a:gd name="connsiteX2971" fmla="*/ 1058893 w 2593942"/>
                <a:gd name="connsiteY2971" fmla="*/ 134588 h 538123"/>
                <a:gd name="connsiteX2972" fmla="*/ 1052893 w 2593942"/>
                <a:gd name="connsiteY2972" fmla="*/ 134969 h 538123"/>
                <a:gd name="connsiteX2973" fmla="*/ 1050226 w 2593942"/>
                <a:gd name="connsiteY2973" fmla="*/ 131254 h 538123"/>
                <a:gd name="connsiteX2974" fmla="*/ 1045368 w 2593942"/>
                <a:gd name="connsiteY2974" fmla="*/ 131254 h 538123"/>
                <a:gd name="connsiteX2975" fmla="*/ 1059370 w 2593942"/>
                <a:gd name="connsiteY2975" fmla="*/ 140970 h 538123"/>
                <a:gd name="connsiteX2976" fmla="*/ 1074324 w 2593942"/>
                <a:gd name="connsiteY2976" fmla="*/ 138017 h 538123"/>
                <a:gd name="connsiteX2977" fmla="*/ 1081754 w 2593942"/>
                <a:gd name="connsiteY2977" fmla="*/ 138779 h 538123"/>
                <a:gd name="connsiteX2978" fmla="*/ 1088135 w 2593942"/>
                <a:gd name="connsiteY2978" fmla="*/ 141161 h 538123"/>
                <a:gd name="connsiteX2979" fmla="*/ 1093469 w 2593942"/>
                <a:gd name="connsiteY2979" fmla="*/ 137731 h 538123"/>
                <a:gd name="connsiteX2980" fmla="*/ 1103090 w 2593942"/>
                <a:gd name="connsiteY2980" fmla="*/ 138779 h 538123"/>
                <a:gd name="connsiteX2981" fmla="*/ 1119092 w 2593942"/>
                <a:gd name="connsiteY2981" fmla="*/ 138208 h 538123"/>
                <a:gd name="connsiteX2982" fmla="*/ 1122044 w 2593942"/>
                <a:gd name="connsiteY2982" fmla="*/ 137731 h 538123"/>
                <a:gd name="connsiteX2983" fmla="*/ 1118330 w 2593942"/>
                <a:gd name="connsiteY2983" fmla="*/ 132016 h 538123"/>
                <a:gd name="connsiteX2984" fmla="*/ 1115758 w 2593942"/>
                <a:gd name="connsiteY2984" fmla="*/ 130397 h 538123"/>
                <a:gd name="connsiteX2985" fmla="*/ 1107471 w 2593942"/>
                <a:gd name="connsiteY2985" fmla="*/ 130397 h 538123"/>
                <a:gd name="connsiteX2986" fmla="*/ 1101375 w 2593942"/>
                <a:gd name="connsiteY2986" fmla="*/ 134017 h 538123"/>
                <a:gd name="connsiteX2987" fmla="*/ 1101566 w 2593942"/>
                <a:gd name="connsiteY2987" fmla="*/ 134683 h 538123"/>
                <a:gd name="connsiteX2988" fmla="*/ 1097470 w 2593942"/>
                <a:gd name="connsiteY2988" fmla="*/ 135160 h 538123"/>
                <a:gd name="connsiteX2989" fmla="*/ 1096327 w 2593942"/>
                <a:gd name="connsiteY2989" fmla="*/ 134493 h 538123"/>
                <a:gd name="connsiteX2990" fmla="*/ 1095279 w 2593942"/>
                <a:gd name="connsiteY2990" fmla="*/ 133826 h 538123"/>
                <a:gd name="connsiteX2991" fmla="*/ 1087469 w 2593942"/>
                <a:gd name="connsiteY2991" fmla="*/ 130207 h 538123"/>
                <a:gd name="connsiteX2992" fmla="*/ 1074229 w 2593942"/>
                <a:gd name="connsiteY2992" fmla="*/ 132588 h 538123"/>
                <a:gd name="connsiteX2993" fmla="*/ 1067276 w 2593942"/>
                <a:gd name="connsiteY2993" fmla="*/ 134303 h 538123"/>
                <a:gd name="connsiteX2994" fmla="*/ 1066514 w 2593942"/>
                <a:gd name="connsiteY2994" fmla="*/ 134112 h 538123"/>
                <a:gd name="connsiteX2995" fmla="*/ 1065561 w 2593942"/>
                <a:gd name="connsiteY2995" fmla="*/ 133350 h 538123"/>
                <a:gd name="connsiteX2996" fmla="*/ 1063561 w 2593942"/>
                <a:gd name="connsiteY2996" fmla="*/ 130207 h 538123"/>
                <a:gd name="connsiteX2997" fmla="*/ 1035748 w 2593942"/>
                <a:gd name="connsiteY2997" fmla="*/ 130207 h 538123"/>
                <a:gd name="connsiteX2998" fmla="*/ 1035367 w 2593942"/>
                <a:gd name="connsiteY2998" fmla="*/ 130683 h 538123"/>
                <a:gd name="connsiteX2999" fmla="*/ 1033366 w 2593942"/>
                <a:gd name="connsiteY2999" fmla="*/ 132969 h 538123"/>
                <a:gd name="connsiteX3000" fmla="*/ 1031747 w 2593942"/>
                <a:gd name="connsiteY3000" fmla="*/ 139541 h 538123"/>
                <a:gd name="connsiteX3001" fmla="*/ 1039653 w 2593942"/>
                <a:gd name="connsiteY3001" fmla="*/ 139446 h 538123"/>
                <a:gd name="connsiteX3002" fmla="*/ 1038701 w 2593942"/>
                <a:gd name="connsiteY3002" fmla="*/ 134303 h 538123"/>
                <a:gd name="connsiteX3003" fmla="*/ 1037843 w 2593942"/>
                <a:gd name="connsiteY3003" fmla="*/ 132683 h 538123"/>
                <a:gd name="connsiteX3004" fmla="*/ 1037558 w 2593942"/>
                <a:gd name="connsiteY3004" fmla="*/ 132207 h 538123"/>
                <a:gd name="connsiteX3005" fmla="*/ 1035748 w 2593942"/>
                <a:gd name="connsiteY3005" fmla="*/ 130207 h 538123"/>
                <a:gd name="connsiteX3006" fmla="*/ 1354550 w 2593942"/>
                <a:gd name="connsiteY3006" fmla="*/ 129635 h 538123"/>
                <a:gd name="connsiteX3007" fmla="*/ 1343977 w 2593942"/>
                <a:gd name="connsiteY3007" fmla="*/ 131826 h 538123"/>
                <a:gd name="connsiteX3008" fmla="*/ 1343786 w 2593942"/>
                <a:gd name="connsiteY3008" fmla="*/ 133731 h 538123"/>
                <a:gd name="connsiteX3009" fmla="*/ 1343691 w 2593942"/>
                <a:gd name="connsiteY3009" fmla="*/ 134588 h 538123"/>
                <a:gd name="connsiteX3010" fmla="*/ 1349692 w 2593942"/>
                <a:gd name="connsiteY3010" fmla="*/ 134493 h 538123"/>
                <a:gd name="connsiteX3011" fmla="*/ 1350930 w 2593942"/>
                <a:gd name="connsiteY3011" fmla="*/ 135255 h 538123"/>
                <a:gd name="connsiteX3012" fmla="*/ 1357312 w 2593942"/>
                <a:gd name="connsiteY3012" fmla="*/ 134969 h 538123"/>
                <a:gd name="connsiteX3013" fmla="*/ 1356931 w 2593942"/>
                <a:gd name="connsiteY3013" fmla="*/ 131254 h 538123"/>
                <a:gd name="connsiteX3014" fmla="*/ 1356455 w 2593942"/>
                <a:gd name="connsiteY3014" fmla="*/ 130016 h 538123"/>
                <a:gd name="connsiteX3015" fmla="*/ 1354550 w 2593942"/>
                <a:gd name="connsiteY3015" fmla="*/ 129635 h 538123"/>
                <a:gd name="connsiteX3016" fmla="*/ 764952 w 2593942"/>
                <a:gd name="connsiteY3016" fmla="*/ 128873 h 538123"/>
                <a:gd name="connsiteX3017" fmla="*/ 760666 w 2593942"/>
                <a:gd name="connsiteY3017" fmla="*/ 129540 h 538123"/>
                <a:gd name="connsiteX3018" fmla="*/ 758189 w 2593942"/>
                <a:gd name="connsiteY3018" fmla="*/ 132874 h 538123"/>
                <a:gd name="connsiteX3019" fmla="*/ 757968 w 2593942"/>
                <a:gd name="connsiteY3019" fmla="*/ 133631 h 538123"/>
                <a:gd name="connsiteX3020" fmla="*/ 757808 w 2593942"/>
                <a:gd name="connsiteY3020" fmla="*/ 133636 h 538123"/>
                <a:gd name="connsiteX3021" fmla="*/ 756380 w 2593942"/>
                <a:gd name="connsiteY3021" fmla="*/ 139065 h 538123"/>
                <a:gd name="connsiteX3022" fmla="*/ 757968 w 2593942"/>
                <a:gd name="connsiteY3022" fmla="*/ 133631 h 538123"/>
                <a:gd name="connsiteX3023" fmla="*/ 763714 w 2593942"/>
                <a:gd name="connsiteY3023" fmla="*/ 133445 h 538123"/>
                <a:gd name="connsiteX3024" fmla="*/ 764571 w 2593942"/>
                <a:gd name="connsiteY3024" fmla="*/ 132779 h 538123"/>
                <a:gd name="connsiteX3025" fmla="*/ 765238 w 2593942"/>
                <a:gd name="connsiteY3025" fmla="*/ 131636 h 538123"/>
                <a:gd name="connsiteX3026" fmla="*/ 764952 w 2593942"/>
                <a:gd name="connsiteY3026" fmla="*/ 128873 h 538123"/>
                <a:gd name="connsiteX3027" fmla="*/ 1318259 w 2593942"/>
                <a:gd name="connsiteY3027" fmla="*/ 126682 h 538123"/>
                <a:gd name="connsiteX3028" fmla="*/ 1313021 w 2593942"/>
                <a:gd name="connsiteY3028" fmla="*/ 128111 h 538123"/>
                <a:gd name="connsiteX3029" fmla="*/ 1312259 w 2593942"/>
                <a:gd name="connsiteY3029" fmla="*/ 128302 h 538123"/>
                <a:gd name="connsiteX3030" fmla="*/ 1310258 w 2593942"/>
                <a:gd name="connsiteY3030" fmla="*/ 130683 h 538123"/>
                <a:gd name="connsiteX3031" fmla="*/ 1310163 w 2593942"/>
                <a:gd name="connsiteY3031" fmla="*/ 131636 h 538123"/>
                <a:gd name="connsiteX3032" fmla="*/ 1310163 w 2593942"/>
                <a:gd name="connsiteY3032" fmla="*/ 133731 h 538123"/>
                <a:gd name="connsiteX3033" fmla="*/ 1310449 w 2593942"/>
                <a:gd name="connsiteY3033" fmla="*/ 135350 h 538123"/>
                <a:gd name="connsiteX3034" fmla="*/ 1323879 w 2593942"/>
                <a:gd name="connsiteY3034" fmla="*/ 135350 h 538123"/>
                <a:gd name="connsiteX3035" fmla="*/ 1327118 w 2593942"/>
                <a:gd name="connsiteY3035" fmla="*/ 134493 h 538123"/>
                <a:gd name="connsiteX3036" fmla="*/ 1329023 w 2593942"/>
                <a:gd name="connsiteY3036" fmla="*/ 134017 h 538123"/>
                <a:gd name="connsiteX3037" fmla="*/ 1330642 w 2593942"/>
                <a:gd name="connsiteY3037" fmla="*/ 132302 h 538123"/>
                <a:gd name="connsiteX3038" fmla="*/ 1318259 w 2593942"/>
                <a:gd name="connsiteY3038" fmla="*/ 126682 h 538123"/>
                <a:gd name="connsiteX3039" fmla="*/ 1445037 w 2593942"/>
                <a:gd name="connsiteY3039" fmla="*/ 126492 h 538123"/>
                <a:gd name="connsiteX3040" fmla="*/ 1439989 w 2593942"/>
                <a:gd name="connsiteY3040" fmla="*/ 129349 h 538123"/>
                <a:gd name="connsiteX3041" fmla="*/ 1424654 w 2593942"/>
                <a:gd name="connsiteY3041" fmla="*/ 130969 h 538123"/>
                <a:gd name="connsiteX3042" fmla="*/ 1420558 w 2593942"/>
                <a:gd name="connsiteY3042" fmla="*/ 128016 h 538123"/>
                <a:gd name="connsiteX3043" fmla="*/ 1418081 w 2593942"/>
                <a:gd name="connsiteY3043" fmla="*/ 128016 h 538123"/>
                <a:gd name="connsiteX3044" fmla="*/ 1414367 w 2593942"/>
                <a:gd name="connsiteY3044" fmla="*/ 130492 h 538123"/>
                <a:gd name="connsiteX3045" fmla="*/ 1414462 w 2593942"/>
                <a:gd name="connsiteY3045" fmla="*/ 133921 h 538123"/>
                <a:gd name="connsiteX3046" fmla="*/ 1418939 w 2593942"/>
                <a:gd name="connsiteY3046" fmla="*/ 135160 h 538123"/>
                <a:gd name="connsiteX3047" fmla="*/ 1423415 w 2593942"/>
                <a:gd name="connsiteY3047" fmla="*/ 132493 h 538123"/>
                <a:gd name="connsiteX3048" fmla="*/ 1429130 w 2593942"/>
                <a:gd name="connsiteY3048" fmla="*/ 135541 h 538123"/>
                <a:gd name="connsiteX3049" fmla="*/ 1430369 w 2593942"/>
                <a:gd name="connsiteY3049" fmla="*/ 134303 h 538123"/>
                <a:gd name="connsiteX3050" fmla="*/ 1431035 w 2593942"/>
                <a:gd name="connsiteY3050" fmla="*/ 133636 h 538123"/>
                <a:gd name="connsiteX3051" fmla="*/ 1442751 w 2593942"/>
                <a:gd name="connsiteY3051" fmla="*/ 132207 h 538123"/>
                <a:gd name="connsiteX3052" fmla="*/ 1446180 w 2593942"/>
                <a:gd name="connsiteY3052" fmla="*/ 129635 h 538123"/>
                <a:gd name="connsiteX3053" fmla="*/ 1446847 w 2593942"/>
                <a:gd name="connsiteY3053" fmla="*/ 129159 h 538123"/>
                <a:gd name="connsiteX3054" fmla="*/ 1445037 w 2593942"/>
                <a:gd name="connsiteY3054" fmla="*/ 126492 h 538123"/>
                <a:gd name="connsiteX3055" fmla="*/ 1485423 w 2593942"/>
                <a:gd name="connsiteY3055" fmla="*/ 126301 h 538123"/>
                <a:gd name="connsiteX3056" fmla="*/ 1476089 w 2593942"/>
                <a:gd name="connsiteY3056" fmla="*/ 136112 h 538123"/>
                <a:gd name="connsiteX3057" fmla="*/ 1485423 w 2593942"/>
                <a:gd name="connsiteY3057" fmla="*/ 126301 h 538123"/>
                <a:gd name="connsiteX3058" fmla="*/ 38861 w 2593942"/>
                <a:gd name="connsiteY3058" fmla="*/ 126301 h 538123"/>
                <a:gd name="connsiteX3059" fmla="*/ 47434 w 2593942"/>
                <a:gd name="connsiteY3059" fmla="*/ 131540 h 538123"/>
                <a:gd name="connsiteX3060" fmla="*/ 44672 w 2593942"/>
                <a:gd name="connsiteY3060" fmla="*/ 133350 h 538123"/>
                <a:gd name="connsiteX3061" fmla="*/ 33527 w 2593942"/>
                <a:gd name="connsiteY3061" fmla="*/ 133159 h 538123"/>
                <a:gd name="connsiteX3062" fmla="*/ 34670 w 2593942"/>
                <a:gd name="connsiteY3062" fmla="*/ 127254 h 538123"/>
                <a:gd name="connsiteX3063" fmla="*/ 36766 w 2593942"/>
                <a:gd name="connsiteY3063" fmla="*/ 126778 h 538123"/>
                <a:gd name="connsiteX3064" fmla="*/ 1457324 w 2593942"/>
                <a:gd name="connsiteY3064" fmla="*/ 126016 h 538123"/>
                <a:gd name="connsiteX3065" fmla="*/ 1454562 w 2593942"/>
                <a:gd name="connsiteY3065" fmla="*/ 127349 h 538123"/>
                <a:gd name="connsiteX3066" fmla="*/ 1454753 w 2593942"/>
                <a:gd name="connsiteY3066" fmla="*/ 129254 h 538123"/>
                <a:gd name="connsiteX3067" fmla="*/ 1459039 w 2593942"/>
                <a:gd name="connsiteY3067" fmla="*/ 130873 h 538123"/>
                <a:gd name="connsiteX3068" fmla="*/ 1467040 w 2593942"/>
                <a:gd name="connsiteY3068" fmla="*/ 131445 h 538123"/>
                <a:gd name="connsiteX3069" fmla="*/ 1468183 w 2593942"/>
                <a:gd name="connsiteY3069" fmla="*/ 130016 h 538123"/>
                <a:gd name="connsiteX3070" fmla="*/ 1461230 w 2593942"/>
                <a:gd name="connsiteY3070" fmla="*/ 129635 h 538123"/>
                <a:gd name="connsiteX3071" fmla="*/ 79724 w 2593942"/>
                <a:gd name="connsiteY3071" fmla="*/ 125349 h 538123"/>
                <a:gd name="connsiteX3072" fmla="*/ 79914 w 2593942"/>
                <a:gd name="connsiteY3072" fmla="*/ 130492 h 538123"/>
                <a:gd name="connsiteX3073" fmla="*/ 80867 w 2593942"/>
                <a:gd name="connsiteY3073" fmla="*/ 134111 h 538123"/>
                <a:gd name="connsiteX3074" fmla="*/ 79724 w 2593942"/>
                <a:gd name="connsiteY3074" fmla="*/ 134302 h 538123"/>
                <a:gd name="connsiteX3075" fmla="*/ 77057 w 2593942"/>
                <a:gd name="connsiteY3075" fmla="*/ 134874 h 538123"/>
                <a:gd name="connsiteX3076" fmla="*/ 73247 w 2593942"/>
                <a:gd name="connsiteY3076" fmla="*/ 136493 h 538123"/>
                <a:gd name="connsiteX3077" fmla="*/ 74676 w 2593942"/>
                <a:gd name="connsiteY3077" fmla="*/ 126873 h 538123"/>
                <a:gd name="connsiteX3078" fmla="*/ 79724 w 2593942"/>
                <a:gd name="connsiteY3078" fmla="*/ 125349 h 538123"/>
                <a:gd name="connsiteX3079" fmla="*/ 278796 w 2593942"/>
                <a:gd name="connsiteY3079" fmla="*/ 123349 h 538123"/>
                <a:gd name="connsiteX3080" fmla="*/ 291655 w 2593942"/>
                <a:gd name="connsiteY3080" fmla="*/ 130873 h 538123"/>
                <a:gd name="connsiteX3081" fmla="*/ 283273 w 2593942"/>
                <a:gd name="connsiteY3081" fmla="*/ 123634 h 538123"/>
                <a:gd name="connsiteX3082" fmla="*/ 278796 w 2593942"/>
                <a:gd name="connsiteY3082" fmla="*/ 123349 h 538123"/>
                <a:gd name="connsiteX3083" fmla="*/ 221741 w 2593942"/>
                <a:gd name="connsiteY3083" fmla="*/ 120301 h 538123"/>
                <a:gd name="connsiteX3084" fmla="*/ 220122 w 2593942"/>
                <a:gd name="connsiteY3084" fmla="*/ 125349 h 538123"/>
                <a:gd name="connsiteX3085" fmla="*/ 226599 w 2593942"/>
                <a:gd name="connsiteY3085" fmla="*/ 128111 h 538123"/>
                <a:gd name="connsiteX3086" fmla="*/ 234695 w 2593942"/>
                <a:gd name="connsiteY3086" fmla="*/ 123730 h 538123"/>
                <a:gd name="connsiteX3087" fmla="*/ 233552 w 2593942"/>
                <a:gd name="connsiteY3087" fmla="*/ 123920 h 538123"/>
                <a:gd name="connsiteX3088" fmla="*/ 226980 w 2593942"/>
                <a:gd name="connsiteY3088" fmla="*/ 125730 h 538123"/>
                <a:gd name="connsiteX3089" fmla="*/ 222027 w 2593942"/>
                <a:gd name="connsiteY3089" fmla="*/ 120587 h 538123"/>
                <a:gd name="connsiteX3090" fmla="*/ 7429 w 2593942"/>
                <a:gd name="connsiteY3090" fmla="*/ 118967 h 538123"/>
                <a:gd name="connsiteX3091" fmla="*/ 8192 w 2593942"/>
                <a:gd name="connsiteY3091" fmla="*/ 122872 h 538123"/>
                <a:gd name="connsiteX3092" fmla="*/ 16193 w 2593942"/>
                <a:gd name="connsiteY3092" fmla="*/ 125158 h 538123"/>
                <a:gd name="connsiteX3093" fmla="*/ 18955 w 2593942"/>
                <a:gd name="connsiteY3093" fmla="*/ 124777 h 538123"/>
                <a:gd name="connsiteX3094" fmla="*/ 21241 w 2593942"/>
                <a:gd name="connsiteY3094" fmla="*/ 124396 h 538123"/>
                <a:gd name="connsiteX3095" fmla="*/ 26003 w 2593942"/>
                <a:gd name="connsiteY3095" fmla="*/ 126586 h 538123"/>
                <a:gd name="connsiteX3096" fmla="*/ 18669 w 2593942"/>
                <a:gd name="connsiteY3096" fmla="*/ 130682 h 538123"/>
                <a:gd name="connsiteX3097" fmla="*/ 0 w 2593942"/>
                <a:gd name="connsiteY3097" fmla="*/ 124015 h 538123"/>
                <a:gd name="connsiteX3098" fmla="*/ 953 w 2593942"/>
                <a:gd name="connsiteY3098" fmla="*/ 122205 h 538123"/>
                <a:gd name="connsiteX3099" fmla="*/ 1905 w 2593942"/>
                <a:gd name="connsiteY3099" fmla="*/ 120395 h 538123"/>
                <a:gd name="connsiteX3100" fmla="*/ 7429 w 2593942"/>
                <a:gd name="connsiteY3100" fmla="*/ 118967 h 538123"/>
                <a:gd name="connsiteX3101" fmla="*/ 1087850 w 2593942"/>
                <a:gd name="connsiteY3101" fmla="*/ 118777 h 538123"/>
                <a:gd name="connsiteX3102" fmla="*/ 1088516 w 2593942"/>
                <a:gd name="connsiteY3102" fmla="*/ 120682 h 538123"/>
                <a:gd name="connsiteX3103" fmla="*/ 1095946 w 2593942"/>
                <a:gd name="connsiteY3103" fmla="*/ 120587 h 538123"/>
                <a:gd name="connsiteX3104" fmla="*/ 1102709 w 2593942"/>
                <a:gd name="connsiteY3104" fmla="*/ 119539 h 538123"/>
                <a:gd name="connsiteX3105" fmla="*/ 1087850 w 2593942"/>
                <a:gd name="connsiteY3105" fmla="*/ 118777 h 538123"/>
                <a:gd name="connsiteX3106" fmla="*/ 653795 w 2593942"/>
                <a:gd name="connsiteY3106" fmla="*/ 117634 h 538123"/>
                <a:gd name="connsiteX3107" fmla="*/ 645128 w 2593942"/>
                <a:gd name="connsiteY3107" fmla="*/ 121920 h 538123"/>
                <a:gd name="connsiteX3108" fmla="*/ 643699 w 2593942"/>
                <a:gd name="connsiteY3108" fmla="*/ 123349 h 538123"/>
                <a:gd name="connsiteX3109" fmla="*/ 642937 w 2593942"/>
                <a:gd name="connsiteY3109" fmla="*/ 123158 h 538123"/>
                <a:gd name="connsiteX3110" fmla="*/ 641508 w 2593942"/>
                <a:gd name="connsiteY3110" fmla="*/ 122682 h 538123"/>
                <a:gd name="connsiteX3111" fmla="*/ 637698 w 2593942"/>
                <a:gd name="connsiteY3111" fmla="*/ 124301 h 538123"/>
                <a:gd name="connsiteX3112" fmla="*/ 638079 w 2593942"/>
                <a:gd name="connsiteY3112" fmla="*/ 125349 h 538123"/>
                <a:gd name="connsiteX3113" fmla="*/ 639889 w 2593942"/>
                <a:gd name="connsiteY3113" fmla="*/ 129730 h 538123"/>
                <a:gd name="connsiteX3114" fmla="*/ 644270 w 2593942"/>
                <a:gd name="connsiteY3114" fmla="*/ 134683 h 538123"/>
                <a:gd name="connsiteX3115" fmla="*/ 653129 w 2593942"/>
                <a:gd name="connsiteY3115" fmla="*/ 123444 h 538123"/>
                <a:gd name="connsiteX3116" fmla="*/ 656748 w 2593942"/>
                <a:gd name="connsiteY3116" fmla="*/ 123634 h 538123"/>
                <a:gd name="connsiteX3117" fmla="*/ 658843 w 2593942"/>
                <a:gd name="connsiteY3117" fmla="*/ 123730 h 538123"/>
                <a:gd name="connsiteX3118" fmla="*/ 661034 w 2593942"/>
                <a:gd name="connsiteY3118" fmla="*/ 118967 h 538123"/>
                <a:gd name="connsiteX3119" fmla="*/ 653795 w 2593942"/>
                <a:gd name="connsiteY3119" fmla="*/ 117634 h 538123"/>
                <a:gd name="connsiteX3120" fmla="*/ 1145095 w 2593942"/>
                <a:gd name="connsiteY3120" fmla="*/ 116681 h 538123"/>
                <a:gd name="connsiteX3121" fmla="*/ 1143857 w 2593942"/>
                <a:gd name="connsiteY3121" fmla="*/ 120015 h 538123"/>
                <a:gd name="connsiteX3122" fmla="*/ 1144904 w 2593942"/>
                <a:gd name="connsiteY3122" fmla="*/ 126301 h 538123"/>
                <a:gd name="connsiteX3123" fmla="*/ 1142142 w 2593942"/>
                <a:gd name="connsiteY3123" fmla="*/ 127921 h 538123"/>
                <a:gd name="connsiteX3124" fmla="*/ 1127474 w 2593942"/>
                <a:gd name="connsiteY3124" fmla="*/ 138017 h 538123"/>
                <a:gd name="connsiteX3125" fmla="*/ 1130141 w 2593942"/>
                <a:gd name="connsiteY3125" fmla="*/ 140875 h 538123"/>
                <a:gd name="connsiteX3126" fmla="*/ 1131188 w 2593942"/>
                <a:gd name="connsiteY3126" fmla="*/ 140684 h 538123"/>
                <a:gd name="connsiteX3127" fmla="*/ 1134046 w 2593942"/>
                <a:gd name="connsiteY3127" fmla="*/ 140113 h 538123"/>
                <a:gd name="connsiteX3128" fmla="*/ 1140999 w 2593942"/>
                <a:gd name="connsiteY3128" fmla="*/ 140684 h 538123"/>
                <a:gd name="connsiteX3129" fmla="*/ 1146524 w 2593942"/>
                <a:gd name="connsiteY3129" fmla="*/ 137731 h 538123"/>
                <a:gd name="connsiteX3130" fmla="*/ 1154715 w 2593942"/>
                <a:gd name="connsiteY3130" fmla="*/ 139732 h 538123"/>
                <a:gd name="connsiteX3131" fmla="*/ 1170812 w 2593942"/>
                <a:gd name="connsiteY3131" fmla="*/ 141922 h 538123"/>
                <a:gd name="connsiteX3132" fmla="*/ 1173289 w 2593942"/>
                <a:gd name="connsiteY3132" fmla="*/ 139255 h 538123"/>
                <a:gd name="connsiteX3133" fmla="*/ 1176146 w 2593942"/>
                <a:gd name="connsiteY3133" fmla="*/ 136207 h 538123"/>
                <a:gd name="connsiteX3134" fmla="*/ 1182719 w 2593942"/>
                <a:gd name="connsiteY3134" fmla="*/ 133064 h 538123"/>
                <a:gd name="connsiteX3135" fmla="*/ 1177385 w 2593942"/>
                <a:gd name="connsiteY3135" fmla="*/ 131445 h 538123"/>
                <a:gd name="connsiteX3136" fmla="*/ 1173765 w 2593942"/>
                <a:gd name="connsiteY3136" fmla="*/ 133731 h 538123"/>
                <a:gd name="connsiteX3137" fmla="*/ 1171289 w 2593942"/>
                <a:gd name="connsiteY3137" fmla="*/ 132779 h 538123"/>
                <a:gd name="connsiteX3138" fmla="*/ 1172146 w 2593942"/>
                <a:gd name="connsiteY3138" fmla="*/ 129921 h 538123"/>
                <a:gd name="connsiteX3139" fmla="*/ 1167669 w 2593942"/>
                <a:gd name="connsiteY3139" fmla="*/ 129730 h 538123"/>
                <a:gd name="connsiteX3140" fmla="*/ 1160811 w 2593942"/>
                <a:gd name="connsiteY3140" fmla="*/ 131350 h 538123"/>
                <a:gd name="connsiteX3141" fmla="*/ 1151667 w 2593942"/>
                <a:gd name="connsiteY3141" fmla="*/ 133064 h 538123"/>
                <a:gd name="connsiteX3142" fmla="*/ 1152429 w 2593942"/>
                <a:gd name="connsiteY3142" fmla="*/ 124206 h 538123"/>
                <a:gd name="connsiteX3143" fmla="*/ 1153001 w 2593942"/>
                <a:gd name="connsiteY3143" fmla="*/ 121920 h 538123"/>
                <a:gd name="connsiteX3144" fmla="*/ 1153477 w 2593942"/>
                <a:gd name="connsiteY3144" fmla="*/ 119824 h 538123"/>
                <a:gd name="connsiteX3145" fmla="*/ 1153191 w 2593942"/>
                <a:gd name="connsiteY3145" fmla="*/ 117157 h 538123"/>
                <a:gd name="connsiteX3146" fmla="*/ 1145095 w 2593942"/>
                <a:gd name="connsiteY3146" fmla="*/ 116681 h 538123"/>
                <a:gd name="connsiteX3147" fmla="*/ 2449225 w 2593942"/>
                <a:gd name="connsiteY3147" fmla="*/ 115925 h 538123"/>
                <a:gd name="connsiteX3148" fmla="*/ 2449829 w 2593942"/>
                <a:gd name="connsiteY3148" fmla="*/ 116586 h 538123"/>
                <a:gd name="connsiteX3149" fmla="*/ 2446305 w 2593942"/>
                <a:gd name="connsiteY3149" fmla="*/ 117729 h 538123"/>
                <a:gd name="connsiteX3150" fmla="*/ 2445423 w 2593942"/>
                <a:gd name="connsiteY3150" fmla="*/ 119823 h 538123"/>
                <a:gd name="connsiteX3151" fmla="*/ 2442675 w 2593942"/>
                <a:gd name="connsiteY3151" fmla="*/ 117780 h 538123"/>
                <a:gd name="connsiteX3152" fmla="*/ 1202054 w 2593942"/>
                <a:gd name="connsiteY3152" fmla="*/ 115919 h 538123"/>
                <a:gd name="connsiteX3153" fmla="*/ 1191577 w 2593942"/>
                <a:gd name="connsiteY3153" fmla="*/ 120110 h 538123"/>
                <a:gd name="connsiteX3154" fmla="*/ 1191672 w 2593942"/>
                <a:gd name="connsiteY3154" fmla="*/ 120110 h 538123"/>
                <a:gd name="connsiteX3155" fmla="*/ 1199197 w 2593942"/>
                <a:gd name="connsiteY3155" fmla="*/ 122777 h 538123"/>
                <a:gd name="connsiteX3156" fmla="*/ 1207769 w 2593942"/>
                <a:gd name="connsiteY3156" fmla="*/ 119634 h 538123"/>
                <a:gd name="connsiteX3157" fmla="*/ 1209484 w 2593942"/>
                <a:gd name="connsiteY3157" fmla="*/ 117443 h 538123"/>
                <a:gd name="connsiteX3158" fmla="*/ 1209008 w 2593942"/>
                <a:gd name="connsiteY3158" fmla="*/ 116491 h 538123"/>
                <a:gd name="connsiteX3159" fmla="*/ 1202054 w 2593942"/>
                <a:gd name="connsiteY3159" fmla="*/ 115919 h 538123"/>
                <a:gd name="connsiteX3160" fmla="*/ 1237773 w 2593942"/>
                <a:gd name="connsiteY3160" fmla="*/ 115586 h 538123"/>
                <a:gd name="connsiteX3161" fmla="*/ 1235106 w 2593942"/>
                <a:gd name="connsiteY3161" fmla="*/ 117062 h 538123"/>
                <a:gd name="connsiteX3162" fmla="*/ 1233677 w 2593942"/>
                <a:gd name="connsiteY3162" fmla="*/ 117253 h 538123"/>
                <a:gd name="connsiteX3163" fmla="*/ 1227677 w 2593942"/>
                <a:gd name="connsiteY3163" fmla="*/ 118205 h 538123"/>
                <a:gd name="connsiteX3164" fmla="*/ 1231582 w 2593942"/>
                <a:gd name="connsiteY3164" fmla="*/ 124873 h 538123"/>
                <a:gd name="connsiteX3165" fmla="*/ 1228629 w 2593942"/>
                <a:gd name="connsiteY3165" fmla="*/ 128206 h 538123"/>
                <a:gd name="connsiteX3166" fmla="*/ 1215199 w 2593942"/>
                <a:gd name="connsiteY3166" fmla="*/ 130778 h 538123"/>
                <a:gd name="connsiteX3167" fmla="*/ 1212151 w 2593942"/>
                <a:gd name="connsiteY3167" fmla="*/ 129159 h 538123"/>
                <a:gd name="connsiteX3168" fmla="*/ 1209579 w 2593942"/>
                <a:gd name="connsiteY3168" fmla="*/ 127730 h 538123"/>
                <a:gd name="connsiteX3169" fmla="*/ 1202245 w 2593942"/>
                <a:gd name="connsiteY3169" fmla="*/ 129349 h 538123"/>
                <a:gd name="connsiteX3170" fmla="*/ 1189196 w 2593942"/>
                <a:gd name="connsiteY3170" fmla="*/ 129635 h 538123"/>
                <a:gd name="connsiteX3171" fmla="*/ 1186719 w 2593942"/>
                <a:gd name="connsiteY3171" fmla="*/ 131159 h 538123"/>
                <a:gd name="connsiteX3172" fmla="*/ 1185671 w 2593942"/>
                <a:gd name="connsiteY3172" fmla="*/ 131826 h 538123"/>
                <a:gd name="connsiteX3173" fmla="*/ 1188815 w 2593942"/>
                <a:gd name="connsiteY3173" fmla="*/ 136207 h 538123"/>
                <a:gd name="connsiteX3174" fmla="*/ 1198149 w 2593942"/>
                <a:gd name="connsiteY3174" fmla="*/ 136874 h 538123"/>
                <a:gd name="connsiteX3175" fmla="*/ 1206055 w 2593942"/>
                <a:gd name="connsiteY3175" fmla="*/ 136779 h 538123"/>
                <a:gd name="connsiteX3176" fmla="*/ 1205674 w 2593942"/>
                <a:gd name="connsiteY3176" fmla="*/ 138684 h 538123"/>
                <a:gd name="connsiteX3177" fmla="*/ 1205579 w 2593942"/>
                <a:gd name="connsiteY3177" fmla="*/ 139351 h 538123"/>
                <a:gd name="connsiteX3178" fmla="*/ 1209008 w 2593942"/>
                <a:gd name="connsiteY3178" fmla="*/ 140398 h 538123"/>
                <a:gd name="connsiteX3179" fmla="*/ 1209198 w 2593942"/>
                <a:gd name="connsiteY3179" fmla="*/ 139827 h 538123"/>
                <a:gd name="connsiteX3180" fmla="*/ 1209770 w 2593942"/>
                <a:gd name="connsiteY3180" fmla="*/ 138303 h 538123"/>
                <a:gd name="connsiteX3181" fmla="*/ 1213103 w 2593942"/>
                <a:gd name="connsiteY3181" fmla="*/ 136398 h 538123"/>
                <a:gd name="connsiteX3182" fmla="*/ 1226629 w 2593942"/>
                <a:gd name="connsiteY3182" fmla="*/ 136017 h 538123"/>
                <a:gd name="connsiteX3183" fmla="*/ 1229391 w 2593942"/>
                <a:gd name="connsiteY3183" fmla="*/ 137065 h 538123"/>
                <a:gd name="connsiteX3184" fmla="*/ 1236630 w 2593942"/>
                <a:gd name="connsiteY3184" fmla="*/ 134588 h 538123"/>
                <a:gd name="connsiteX3185" fmla="*/ 1243964 w 2593942"/>
                <a:gd name="connsiteY3185" fmla="*/ 138017 h 538123"/>
                <a:gd name="connsiteX3186" fmla="*/ 1245679 w 2593942"/>
                <a:gd name="connsiteY3186" fmla="*/ 136398 h 538123"/>
                <a:gd name="connsiteX3187" fmla="*/ 1246917 w 2593942"/>
                <a:gd name="connsiteY3187" fmla="*/ 135064 h 538123"/>
                <a:gd name="connsiteX3188" fmla="*/ 1250727 w 2593942"/>
                <a:gd name="connsiteY3188" fmla="*/ 135255 h 538123"/>
                <a:gd name="connsiteX3189" fmla="*/ 1262062 w 2593942"/>
                <a:gd name="connsiteY3189" fmla="*/ 138874 h 538123"/>
                <a:gd name="connsiteX3190" fmla="*/ 1266824 w 2593942"/>
                <a:gd name="connsiteY3190" fmla="*/ 136493 h 538123"/>
                <a:gd name="connsiteX3191" fmla="*/ 1269491 w 2593942"/>
                <a:gd name="connsiteY3191" fmla="*/ 135160 h 538123"/>
                <a:gd name="connsiteX3192" fmla="*/ 1281017 w 2593942"/>
                <a:gd name="connsiteY3192" fmla="*/ 135731 h 538123"/>
                <a:gd name="connsiteX3193" fmla="*/ 1282731 w 2593942"/>
                <a:gd name="connsiteY3193" fmla="*/ 129445 h 538123"/>
                <a:gd name="connsiteX3194" fmla="*/ 1279873 w 2593942"/>
                <a:gd name="connsiteY3194" fmla="*/ 130302 h 538123"/>
                <a:gd name="connsiteX3195" fmla="*/ 1275016 w 2593942"/>
                <a:gd name="connsiteY3195" fmla="*/ 131731 h 538123"/>
                <a:gd name="connsiteX3196" fmla="*/ 1265491 w 2593942"/>
                <a:gd name="connsiteY3196" fmla="*/ 128873 h 538123"/>
                <a:gd name="connsiteX3197" fmla="*/ 1263205 w 2593942"/>
                <a:gd name="connsiteY3197" fmla="*/ 131445 h 538123"/>
                <a:gd name="connsiteX3198" fmla="*/ 1259966 w 2593942"/>
                <a:gd name="connsiteY3198" fmla="*/ 132207 h 538123"/>
                <a:gd name="connsiteX3199" fmla="*/ 1256632 w 2593942"/>
                <a:gd name="connsiteY3199" fmla="*/ 128778 h 538123"/>
                <a:gd name="connsiteX3200" fmla="*/ 1241869 w 2593942"/>
                <a:gd name="connsiteY3200" fmla="*/ 128968 h 538123"/>
                <a:gd name="connsiteX3201" fmla="*/ 1240440 w 2593942"/>
                <a:gd name="connsiteY3201" fmla="*/ 126111 h 538123"/>
                <a:gd name="connsiteX3202" fmla="*/ 1240059 w 2593942"/>
                <a:gd name="connsiteY3202" fmla="*/ 125254 h 538123"/>
                <a:gd name="connsiteX3203" fmla="*/ 1236630 w 2593942"/>
                <a:gd name="connsiteY3203" fmla="*/ 122777 h 538123"/>
                <a:gd name="connsiteX3204" fmla="*/ 1239011 w 2593942"/>
                <a:gd name="connsiteY3204" fmla="*/ 117253 h 538123"/>
                <a:gd name="connsiteX3205" fmla="*/ 1237773 w 2593942"/>
                <a:gd name="connsiteY3205" fmla="*/ 115586 h 538123"/>
                <a:gd name="connsiteX3206" fmla="*/ 1585150 w 2593942"/>
                <a:gd name="connsiteY3206" fmla="*/ 115538 h 538123"/>
                <a:gd name="connsiteX3207" fmla="*/ 1578387 w 2593942"/>
                <a:gd name="connsiteY3207" fmla="*/ 117348 h 538123"/>
                <a:gd name="connsiteX3208" fmla="*/ 1577911 w 2593942"/>
                <a:gd name="connsiteY3208" fmla="*/ 118967 h 538123"/>
                <a:gd name="connsiteX3209" fmla="*/ 1577435 w 2593942"/>
                <a:gd name="connsiteY3209" fmla="*/ 120587 h 538123"/>
                <a:gd name="connsiteX3210" fmla="*/ 1585436 w 2593942"/>
                <a:gd name="connsiteY3210" fmla="*/ 119824 h 538123"/>
                <a:gd name="connsiteX3211" fmla="*/ 1585150 w 2593942"/>
                <a:gd name="connsiteY3211" fmla="*/ 115538 h 538123"/>
                <a:gd name="connsiteX3212" fmla="*/ 59650 w 2593942"/>
                <a:gd name="connsiteY3212" fmla="*/ 114514 h 538123"/>
                <a:gd name="connsiteX3213" fmla="*/ 66389 w 2593942"/>
                <a:gd name="connsiteY3213" fmla="*/ 115252 h 538123"/>
                <a:gd name="connsiteX3214" fmla="*/ 68198 w 2593942"/>
                <a:gd name="connsiteY3214" fmla="*/ 115728 h 538123"/>
                <a:gd name="connsiteX3215" fmla="*/ 72675 w 2593942"/>
                <a:gd name="connsiteY3215" fmla="*/ 116871 h 538123"/>
                <a:gd name="connsiteX3216" fmla="*/ 69151 w 2593942"/>
                <a:gd name="connsiteY3216" fmla="*/ 118871 h 538123"/>
                <a:gd name="connsiteX3217" fmla="*/ 61436 w 2593942"/>
                <a:gd name="connsiteY3217" fmla="*/ 122872 h 538123"/>
                <a:gd name="connsiteX3218" fmla="*/ 62102 w 2593942"/>
                <a:gd name="connsiteY3218" fmla="*/ 125729 h 538123"/>
                <a:gd name="connsiteX3219" fmla="*/ 63245 w 2593942"/>
                <a:gd name="connsiteY3219" fmla="*/ 125920 h 538123"/>
                <a:gd name="connsiteX3220" fmla="*/ 64388 w 2593942"/>
                <a:gd name="connsiteY3220" fmla="*/ 126110 h 538123"/>
                <a:gd name="connsiteX3221" fmla="*/ 68484 w 2593942"/>
                <a:gd name="connsiteY3221" fmla="*/ 130492 h 538123"/>
                <a:gd name="connsiteX3222" fmla="*/ 60769 w 2593942"/>
                <a:gd name="connsiteY3222" fmla="*/ 138588 h 538123"/>
                <a:gd name="connsiteX3223" fmla="*/ 55816 w 2593942"/>
                <a:gd name="connsiteY3223" fmla="*/ 139636 h 538123"/>
                <a:gd name="connsiteX3224" fmla="*/ 54863 w 2593942"/>
                <a:gd name="connsiteY3224" fmla="*/ 137921 h 538123"/>
                <a:gd name="connsiteX3225" fmla="*/ 54292 w 2593942"/>
                <a:gd name="connsiteY3225" fmla="*/ 134969 h 538123"/>
                <a:gd name="connsiteX3226" fmla="*/ 49244 w 2593942"/>
                <a:gd name="connsiteY3226" fmla="*/ 131063 h 538123"/>
                <a:gd name="connsiteX3227" fmla="*/ 54768 w 2593942"/>
                <a:gd name="connsiteY3227" fmla="*/ 126777 h 538123"/>
                <a:gd name="connsiteX3228" fmla="*/ 57340 w 2593942"/>
                <a:gd name="connsiteY3228" fmla="*/ 119348 h 538123"/>
                <a:gd name="connsiteX3229" fmla="*/ 59650 w 2593942"/>
                <a:gd name="connsiteY3229" fmla="*/ 114514 h 538123"/>
                <a:gd name="connsiteX3230" fmla="*/ 1766601 w 2593942"/>
                <a:gd name="connsiteY3230" fmla="*/ 109347 h 538123"/>
                <a:gd name="connsiteX3231" fmla="*/ 1758029 w 2593942"/>
                <a:gd name="connsiteY3231" fmla="*/ 110014 h 538123"/>
                <a:gd name="connsiteX3232" fmla="*/ 1756695 w 2593942"/>
                <a:gd name="connsiteY3232" fmla="*/ 112300 h 538123"/>
                <a:gd name="connsiteX3233" fmla="*/ 1755743 w 2593942"/>
                <a:gd name="connsiteY3233" fmla="*/ 113919 h 538123"/>
                <a:gd name="connsiteX3234" fmla="*/ 1764410 w 2593942"/>
                <a:gd name="connsiteY3234" fmla="*/ 116776 h 538123"/>
                <a:gd name="connsiteX3235" fmla="*/ 1766601 w 2593942"/>
                <a:gd name="connsiteY3235" fmla="*/ 109347 h 538123"/>
                <a:gd name="connsiteX3236" fmla="*/ 634174 w 2593942"/>
                <a:gd name="connsiteY3236" fmla="*/ 106299 h 538123"/>
                <a:gd name="connsiteX3237" fmla="*/ 623696 w 2593942"/>
                <a:gd name="connsiteY3237" fmla="*/ 107442 h 538123"/>
                <a:gd name="connsiteX3238" fmla="*/ 635031 w 2593942"/>
                <a:gd name="connsiteY3238" fmla="*/ 108775 h 538123"/>
                <a:gd name="connsiteX3239" fmla="*/ 634174 w 2593942"/>
                <a:gd name="connsiteY3239" fmla="*/ 106299 h 538123"/>
                <a:gd name="connsiteX3240" fmla="*/ 112109 w 2593942"/>
                <a:gd name="connsiteY3240" fmla="*/ 105061 h 538123"/>
                <a:gd name="connsiteX3241" fmla="*/ 115252 w 2593942"/>
                <a:gd name="connsiteY3241" fmla="*/ 110109 h 538123"/>
                <a:gd name="connsiteX3242" fmla="*/ 113156 w 2593942"/>
                <a:gd name="connsiteY3242" fmla="*/ 111252 h 538123"/>
                <a:gd name="connsiteX3243" fmla="*/ 110680 w 2593942"/>
                <a:gd name="connsiteY3243" fmla="*/ 112300 h 538123"/>
                <a:gd name="connsiteX3244" fmla="*/ 104489 w 2593942"/>
                <a:gd name="connsiteY3244" fmla="*/ 109823 h 538123"/>
                <a:gd name="connsiteX3245" fmla="*/ 96488 w 2593942"/>
                <a:gd name="connsiteY3245" fmla="*/ 109918 h 538123"/>
                <a:gd name="connsiteX3246" fmla="*/ 95726 w 2593942"/>
                <a:gd name="connsiteY3246" fmla="*/ 106490 h 538123"/>
                <a:gd name="connsiteX3247" fmla="*/ 105822 w 2593942"/>
                <a:gd name="connsiteY3247" fmla="*/ 105728 h 538123"/>
                <a:gd name="connsiteX3248" fmla="*/ 111061 w 2593942"/>
                <a:gd name="connsiteY3248" fmla="*/ 105156 h 538123"/>
                <a:gd name="connsiteX3249" fmla="*/ 1076229 w 2593942"/>
                <a:gd name="connsiteY3249" fmla="*/ 104870 h 538123"/>
                <a:gd name="connsiteX3250" fmla="*/ 1073943 w 2593942"/>
                <a:gd name="connsiteY3250" fmla="*/ 108395 h 538123"/>
                <a:gd name="connsiteX3251" fmla="*/ 1074800 w 2593942"/>
                <a:gd name="connsiteY3251" fmla="*/ 109252 h 538123"/>
                <a:gd name="connsiteX3252" fmla="*/ 1077944 w 2593942"/>
                <a:gd name="connsiteY3252" fmla="*/ 110299 h 538123"/>
                <a:gd name="connsiteX3253" fmla="*/ 1078706 w 2593942"/>
                <a:gd name="connsiteY3253" fmla="*/ 114967 h 538123"/>
                <a:gd name="connsiteX3254" fmla="*/ 1087564 w 2593942"/>
                <a:gd name="connsiteY3254" fmla="*/ 108204 h 538123"/>
                <a:gd name="connsiteX3255" fmla="*/ 1080325 w 2593942"/>
                <a:gd name="connsiteY3255" fmla="*/ 108109 h 538123"/>
                <a:gd name="connsiteX3256" fmla="*/ 1076610 w 2593942"/>
                <a:gd name="connsiteY3256" fmla="*/ 105156 h 538123"/>
                <a:gd name="connsiteX3257" fmla="*/ 963358 w 2593942"/>
                <a:gd name="connsiteY3257" fmla="*/ 103965 h 538123"/>
                <a:gd name="connsiteX3258" fmla="*/ 960024 w 2593942"/>
                <a:gd name="connsiteY3258" fmla="*/ 104680 h 538123"/>
                <a:gd name="connsiteX3259" fmla="*/ 958976 w 2593942"/>
                <a:gd name="connsiteY3259" fmla="*/ 106204 h 538123"/>
                <a:gd name="connsiteX3260" fmla="*/ 957166 w 2593942"/>
                <a:gd name="connsiteY3260" fmla="*/ 108871 h 538123"/>
                <a:gd name="connsiteX3261" fmla="*/ 959262 w 2593942"/>
                <a:gd name="connsiteY3261" fmla="*/ 112681 h 538123"/>
                <a:gd name="connsiteX3262" fmla="*/ 965644 w 2593942"/>
                <a:gd name="connsiteY3262" fmla="*/ 116110 h 538123"/>
                <a:gd name="connsiteX3263" fmla="*/ 968406 w 2593942"/>
                <a:gd name="connsiteY3263" fmla="*/ 108395 h 538123"/>
                <a:gd name="connsiteX3264" fmla="*/ 963358 w 2593942"/>
                <a:gd name="connsiteY3264" fmla="*/ 103965 h 538123"/>
                <a:gd name="connsiteX3265" fmla="*/ 865727 w 2593942"/>
                <a:gd name="connsiteY3265" fmla="*/ 101060 h 538123"/>
                <a:gd name="connsiteX3266" fmla="*/ 860583 w 2593942"/>
                <a:gd name="connsiteY3266" fmla="*/ 102965 h 538123"/>
                <a:gd name="connsiteX3267" fmla="*/ 859726 w 2593942"/>
                <a:gd name="connsiteY3267" fmla="*/ 103632 h 538123"/>
                <a:gd name="connsiteX3268" fmla="*/ 872966 w 2593942"/>
                <a:gd name="connsiteY3268" fmla="*/ 109252 h 538123"/>
                <a:gd name="connsiteX3269" fmla="*/ 872299 w 2593942"/>
                <a:gd name="connsiteY3269" fmla="*/ 106966 h 538123"/>
                <a:gd name="connsiteX3270" fmla="*/ 870775 w 2593942"/>
                <a:gd name="connsiteY3270" fmla="*/ 103156 h 538123"/>
                <a:gd name="connsiteX3271" fmla="*/ 865727 w 2593942"/>
                <a:gd name="connsiteY3271" fmla="*/ 101060 h 538123"/>
                <a:gd name="connsiteX3272" fmla="*/ 1313973 w 2593942"/>
                <a:gd name="connsiteY3272" fmla="*/ 99155 h 538123"/>
                <a:gd name="connsiteX3273" fmla="*/ 1307782 w 2593942"/>
                <a:gd name="connsiteY3273" fmla="*/ 103251 h 538123"/>
                <a:gd name="connsiteX3274" fmla="*/ 1297304 w 2593942"/>
                <a:gd name="connsiteY3274" fmla="*/ 102775 h 538123"/>
                <a:gd name="connsiteX3275" fmla="*/ 1306163 w 2593942"/>
                <a:gd name="connsiteY3275" fmla="*/ 105632 h 538123"/>
                <a:gd name="connsiteX3276" fmla="*/ 1307591 w 2593942"/>
                <a:gd name="connsiteY3276" fmla="*/ 105156 h 538123"/>
                <a:gd name="connsiteX3277" fmla="*/ 1315688 w 2593942"/>
                <a:gd name="connsiteY3277" fmla="*/ 103632 h 538123"/>
                <a:gd name="connsiteX3278" fmla="*/ 1317307 w 2593942"/>
                <a:gd name="connsiteY3278" fmla="*/ 101632 h 538123"/>
                <a:gd name="connsiteX3279" fmla="*/ 1313973 w 2593942"/>
                <a:gd name="connsiteY3279" fmla="*/ 99155 h 538123"/>
                <a:gd name="connsiteX3280" fmla="*/ 1271015 w 2593942"/>
                <a:gd name="connsiteY3280" fmla="*/ 98870 h 538123"/>
                <a:gd name="connsiteX3281" fmla="*/ 1268063 w 2593942"/>
                <a:gd name="connsiteY3281" fmla="*/ 103537 h 538123"/>
                <a:gd name="connsiteX3282" fmla="*/ 1277302 w 2593942"/>
                <a:gd name="connsiteY3282" fmla="*/ 102489 h 538123"/>
                <a:gd name="connsiteX3283" fmla="*/ 1277778 w 2593942"/>
                <a:gd name="connsiteY3283" fmla="*/ 99060 h 538123"/>
                <a:gd name="connsiteX3284" fmla="*/ 1271015 w 2593942"/>
                <a:gd name="connsiteY3284" fmla="*/ 98870 h 538123"/>
                <a:gd name="connsiteX3285" fmla="*/ 1769649 w 2593942"/>
                <a:gd name="connsiteY3285" fmla="*/ 98012 h 538123"/>
                <a:gd name="connsiteX3286" fmla="*/ 1766030 w 2593942"/>
                <a:gd name="connsiteY3286" fmla="*/ 100013 h 538123"/>
                <a:gd name="connsiteX3287" fmla="*/ 1766792 w 2593942"/>
                <a:gd name="connsiteY3287" fmla="*/ 101727 h 538123"/>
                <a:gd name="connsiteX3288" fmla="*/ 1767935 w 2593942"/>
                <a:gd name="connsiteY3288" fmla="*/ 104204 h 538123"/>
                <a:gd name="connsiteX3289" fmla="*/ 1775078 w 2593942"/>
                <a:gd name="connsiteY3289" fmla="*/ 104489 h 538123"/>
                <a:gd name="connsiteX3290" fmla="*/ 1769649 w 2593942"/>
                <a:gd name="connsiteY3290" fmla="*/ 98012 h 538123"/>
                <a:gd name="connsiteX3291" fmla="*/ 1402556 w 2593942"/>
                <a:gd name="connsiteY3291" fmla="*/ 96964 h 538123"/>
                <a:gd name="connsiteX3292" fmla="*/ 1397888 w 2593942"/>
                <a:gd name="connsiteY3292" fmla="*/ 100870 h 538123"/>
                <a:gd name="connsiteX3293" fmla="*/ 1398365 w 2593942"/>
                <a:gd name="connsiteY3293" fmla="*/ 101917 h 538123"/>
                <a:gd name="connsiteX3294" fmla="*/ 1399507 w 2593942"/>
                <a:gd name="connsiteY3294" fmla="*/ 104489 h 538123"/>
                <a:gd name="connsiteX3295" fmla="*/ 1406651 w 2593942"/>
                <a:gd name="connsiteY3295" fmla="*/ 106585 h 538123"/>
                <a:gd name="connsiteX3296" fmla="*/ 1408175 w 2593942"/>
                <a:gd name="connsiteY3296" fmla="*/ 98965 h 538123"/>
                <a:gd name="connsiteX3297" fmla="*/ 1402556 w 2593942"/>
                <a:gd name="connsiteY3297" fmla="*/ 96964 h 538123"/>
                <a:gd name="connsiteX3298" fmla="*/ 1751361 w 2593942"/>
                <a:gd name="connsiteY3298" fmla="*/ 96679 h 538123"/>
                <a:gd name="connsiteX3299" fmla="*/ 1750028 w 2593942"/>
                <a:gd name="connsiteY3299" fmla="*/ 100679 h 538123"/>
                <a:gd name="connsiteX3300" fmla="*/ 1750123 w 2593942"/>
                <a:gd name="connsiteY3300" fmla="*/ 105156 h 538123"/>
                <a:gd name="connsiteX3301" fmla="*/ 1749837 w 2593942"/>
                <a:gd name="connsiteY3301" fmla="*/ 107442 h 538123"/>
                <a:gd name="connsiteX3302" fmla="*/ 1754504 w 2593942"/>
                <a:gd name="connsiteY3302" fmla="*/ 104013 h 538123"/>
                <a:gd name="connsiteX3303" fmla="*/ 1759648 w 2593942"/>
                <a:gd name="connsiteY3303" fmla="*/ 104775 h 538123"/>
                <a:gd name="connsiteX3304" fmla="*/ 1761553 w 2593942"/>
                <a:gd name="connsiteY3304" fmla="*/ 105061 h 538123"/>
                <a:gd name="connsiteX3305" fmla="*/ 1754790 w 2593942"/>
                <a:gd name="connsiteY3305" fmla="*/ 97917 h 538123"/>
                <a:gd name="connsiteX3306" fmla="*/ 1751932 w 2593942"/>
                <a:gd name="connsiteY3306" fmla="*/ 96869 h 538123"/>
                <a:gd name="connsiteX3307" fmla="*/ 1667827 w 2593942"/>
                <a:gd name="connsiteY3307" fmla="*/ 94012 h 538123"/>
                <a:gd name="connsiteX3308" fmla="*/ 1661255 w 2593942"/>
                <a:gd name="connsiteY3308" fmla="*/ 94774 h 538123"/>
                <a:gd name="connsiteX3309" fmla="*/ 1658111 w 2593942"/>
                <a:gd name="connsiteY3309" fmla="*/ 97441 h 538123"/>
                <a:gd name="connsiteX3310" fmla="*/ 1659731 w 2593942"/>
                <a:gd name="connsiteY3310" fmla="*/ 105823 h 538123"/>
                <a:gd name="connsiteX3311" fmla="*/ 1663922 w 2593942"/>
                <a:gd name="connsiteY3311" fmla="*/ 100393 h 538123"/>
                <a:gd name="connsiteX3312" fmla="*/ 1668017 w 2593942"/>
                <a:gd name="connsiteY3312" fmla="*/ 101727 h 538123"/>
                <a:gd name="connsiteX3313" fmla="*/ 1671065 w 2593942"/>
                <a:gd name="connsiteY3313" fmla="*/ 100013 h 538123"/>
                <a:gd name="connsiteX3314" fmla="*/ 1673161 w 2593942"/>
                <a:gd name="connsiteY3314" fmla="*/ 98774 h 538123"/>
                <a:gd name="connsiteX3315" fmla="*/ 1675637 w 2593942"/>
                <a:gd name="connsiteY3315" fmla="*/ 96107 h 538123"/>
                <a:gd name="connsiteX3316" fmla="*/ 1667827 w 2593942"/>
                <a:gd name="connsiteY3316" fmla="*/ 94012 h 538123"/>
                <a:gd name="connsiteX3317" fmla="*/ 349376 w 2593942"/>
                <a:gd name="connsiteY3317" fmla="*/ 93726 h 538123"/>
                <a:gd name="connsiteX3318" fmla="*/ 340137 w 2593942"/>
                <a:gd name="connsiteY3318" fmla="*/ 96964 h 538123"/>
                <a:gd name="connsiteX3319" fmla="*/ 339185 w 2593942"/>
                <a:gd name="connsiteY3319" fmla="*/ 99346 h 538123"/>
                <a:gd name="connsiteX3320" fmla="*/ 338232 w 2593942"/>
                <a:gd name="connsiteY3320" fmla="*/ 101822 h 538123"/>
                <a:gd name="connsiteX3321" fmla="*/ 342614 w 2593942"/>
                <a:gd name="connsiteY3321" fmla="*/ 103918 h 538123"/>
                <a:gd name="connsiteX3322" fmla="*/ 345947 w 2593942"/>
                <a:gd name="connsiteY3322" fmla="*/ 101251 h 538123"/>
                <a:gd name="connsiteX3323" fmla="*/ 347471 w 2593942"/>
                <a:gd name="connsiteY3323" fmla="*/ 96679 h 538123"/>
                <a:gd name="connsiteX3324" fmla="*/ 1895951 w 2593942"/>
                <a:gd name="connsiteY3324" fmla="*/ 92773 h 538123"/>
                <a:gd name="connsiteX3325" fmla="*/ 1894236 w 2593942"/>
                <a:gd name="connsiteY3325" fmla="*/ 94393 h 538123"/>
                <a:gd name="connsiteX3326" fmla="*/ 1893855 w 2593942"/>
                <a:gd name="connsiteY3326" fmla="*/ 98679 h 538123"/>
                <a:gd name="connsiteX3327" fmla="*/ 1895665 w 2593942"/>
                <a:gd name="connsiteY3327" fmla="*/ 100108 h 538123"/>
                <a:gd name="connsiteX3328" fmla="*/ 1895189 w 2593942"/>
                <a:gd name="connsiteY3328" fmla="*/ 104299 h 538123"/>
                <a:gd name="connsiteX3329" fmla="*/ 1895951 w 2593942"/>
                <a:gd name="connsiteY3329" fmla="*/ 104108 h 538123"/>
                <a:gd name="connsiteX3330" fmla="*/ 1905190 w 2593942"/>
                <a:gd name="connsiteY3330" fmla="*/ 105918 h 538123"/>
                <a:gd name="connsiteX3331" fmla="*/ 1904809 w 2593942"/>
                <a:gd name="connsiteY3331" fmla="*/ 104584 h 538123"/>
                <a:gd name="connsiteX3332" fmla="*/ 1905761 w 2593942"/>
                <a:gd name="connsiteY3332" fmla="*/ 102584 h 538123"/>
                <a:gd name="connsiteX3333" fmla="*/ 1906619 w 2593942"/>
                <a:gd name="connsiteY3333" fmla="*/ 100679 h 538123"/>
                <a:gd name="connsiteX3334" fmla="*/ 1906523 w 2593942"/>
                <a:gd name="connsiteY3334" fmla="*/ 96393 h 538123"/>
                <a:gd name="connsiteX3335" fmla="*/ 1895951 w 2593942"/>
                <a:gd name="connsiteY3335" fmla="*/ 92773 h 538123"/>
                <a:gd name="connsiteX3336" fmla="*/ 1846135 w 2593942"/>
                <a:gd name="connsiteY3336" fmla="*/ 92392 h 538123"/>
                <a:gd name="connsiteX3337" fmla="*/ 1840420 w 2593942"/>
                <a:gd name="connsiteY3337" fmla="*/ 92488 h 538123"/>
                <a:gd name="connsiteX3338" fmla="*/ 1838705 w 2593942"/>
                <a:gd name="connsiteY3338" fmla="*/ 94583 h 538123"/>
                <a:gd name="connsiteX3339" fmla="*/ 1842134 w 2593942"/>
                <a:gd name="connsiteY3339" fmla="*/ 96488 h 538123"/>
                <a:gd name="connsiteX3340" fmla="*/ 1843277 w 2593942"/>
                <a:gd name="connsiteY3340" fmla="*/ 96583 h 538123"/>
                <a:gd name="connsiteX3341" fmla="*/ 1844897 w 2593942"/>
                <a:gd name="connsiteY3341" fmla="*/ 97536 h 538123"/>
                <a:gd name="connsiteX3342" fmla="*/ 1845087 w 2593942"/>
                <a:gd name="connsiteY3342" fmla="*/ 98679 h 538123"/>
                <a:gd name="connsiteX3343" fmla="*/ 1845468 w 2593942"/>
                <a:gd name="connsiteY3343" fmla="*/ 100774 h 538123"/>
                <a:gd name="connsiteX3344" fmla="*/ 1847564 w 2593942"/>
                <a:gd name="connsiteY3344" fmla="*/ 104870 h 538123"/>
                <a:gd name="connsiteX3345" fmla="*/ 1848707 w 2593942"/>
                <a:gd name="connsiteY3345" fmla="*/ 98584 h 538123"/>
                <a:gd name="connsiteX3346" fmla="*/ 1853469 w 2593942"/>
                <a:gd name="connsiteY3346" fmla="*/ 97917 h 538123"/>
                <a:gd name="connsiteX3347" fmla="*/ 1854898 w 2593942"/>
                <a:gd name="connsiteY3347" fmla="*/ 98203 h 538123"/>
                <a:gd name="connsiteX3348" fmla="*/ 1856231 w 2593942"/>
                <a:gd name="connsiteY3348" fmla="*/ 98393 h 538123"/>
                <a:gd name="connsiteX3349" fmla="*/ 1858708 w 2593942"/>
                <a:gd name="connsiteY3349" fmla="*/ 96393 h 538123"/>
                <a:gd name="connsiteX3350" fmla="*/ 1846135 w 2593942"/>
                <a:gd name="connsiteY3350" fmla="*/ 92392 h 538123"/>
                <a:gd name="connsiteX3351" fmla="*/ 2045969 w 2593942"/>
                <a:gd name="connsiteY3351" fmla="*/ 90868 h 538123"/>
                <a:gd name="connsiteX3352" fmla="*/ 2040254 w 2593942"/>
                <a:gd name="connsiteY3352" fmla="*/ 91821 h 538123"/>
                <a:gd name="connsiteX3353" fmla="*/ 2039683 w 2593942"/>
                <a:gd name="connsiteY3353" fmla="*/ 93916 h 538123"/>
                <a:gd name="connsiteX3354" fmla="*/ 2035397 w 2593942"/>
                <a:gd name="connsiteY3354" fmla="*/ 94774 h 538123"/>
                <a:gd name="connsiteX3355" fmla="*/ 2046065 w 2593942"/>
                <a:gd name="connsiteY3355" fmla="*/ 93726 h 538123"/>
                <a:gd name="connsiteX3356" fmla="*/ 2045969 w 2593942"/>
                <a:gd name="connsiteY3356" fmla="*/ 90868 h 538123"/>
                <a:gd name="connsiteX3357" fmla="*/ 2001583 w 2593942"/>
                <a:gd name="connsiteY3357" fmla="*/ 90011 h 538123"/>
                <a:gd name="connsiteX3358" fmla="*/ 1994058 w 2593942"/>
                <a:gd name="connsiteY3358" fmla="*/ 95155 h 538123"/>
                <a:gd name="connsiteX3359" fmla="*/ 1993772 w 2593942"/>
                <a:gd name="connsiteY3359" fmla="*/ 97346 h 538123"/>
                <a:gd name="connsiteX3360" fmla="*/ 1995868 w 2593942"/>
                <a:gd name="connsiteY3360" fmla="*/ 101346 h 538123"/>
                <a:gd name="connsiteX3361" fmla="*/ 1997868 w 2593942"/>
                <a:gd name="connsiteY3361" fmla="*/ 102298 h 538123"/>
                <a:gd name="connsiteX3362" fmla="*/ 2002535 w 2593942"/>
                <a:gd name="connsiteY3362" fmla="*/ 101060 h 538123"/>
                <a:gd name="connsiteX3363" fmla="*/ 2003011 w 2593942"/>
                <a:gd name="connsiteY3363" fmla="*/ 92869 h 538123"/>
                <a:gd name="connsiteX3364" fmla="*/ 2001583 w 2593942"/>
                <a:gd name="connsiteY3364" fmla="*/ 90011 h 538123"/>
                <a:gd name="connsiteX3365" fmla="*/ 130587 w 2593942"/>
                <a:gd name="connsiteY3365" fmla="*/ 88297 h 538123"/>
                <a:gd name="connsiteX3366" fmla="*/ 130873 w 2593942"/>
                <a:gd name="connsiteY3366" fmla="*/ 88297 h 538123"/>
                <a:gd name="connsiteX3367" fmla="*/ 140589 w 2593942"/>
                <a:gd name="connsiteY3367" fmla="*/ 89345 h 538123"/>
                <a:gd name="connsiteX3368" fmla="*/ 141636 w 2593942"/>
                <a:gd name="connsiteY3368" fmla="*/ 90107 h 538123"/>
                <a:gd name="connsiteX3369" fmla="*/ 147732 w 2593942"/>
                <a:gd name="connsiteY3369" fmla="*/ 91155 h 538123"/>
                <a:gd name="connsiteX3370" fmla="*/ 154400 w 2593942"/>
                <a:gd name="connsiteY3370" fmla="*/ 95060 h 538123"/>
                <a:gd name="connsiteX3371" fmla="*/ 155543 w 2593942"/>
                <a:gd name="connsiteY3371" fmla="*/ 95822 h 538123"/>
                <a:gd name="connsiteX3372" fmla="*/ 156781 w 2593942"/>
                <a:gd name="connsiteY3372" fmla="*/ 96584 h 538123"/>
                <a:gd name="connsiteX3373" fmla="*/ 154686 w 2593942"/>
                <a:gd name="connsiteY3373" fmla="*/ 100013 h 538123"/>
                <a:gd name="connsiteX3374" fmla="*/ 153257 w 2593942"/>
                <a:gd name="connsiteY3374" fmla="*/ 99917 h 538123"/>
                <a:gd name="connsiteX3375" fmla="*/ 152304 w 2593942"/>
                <a:gd name="connsiteY3375" fmla="*/ 99822 h 538123"/>
                <a:gd name="connsiteX3376" fmla="*/ 145351 w 2593942"/>
                <a:gd name="connsiteY3376" fmla="*/ 97727 h 538123"/>
                <a:gd name="connsiteX3377" fmla="*/ 139827 w 2593942"/>
                <a:gd name="connsiteY3377" fmla="*/ 95917 h 538123"/>
                <a:gd name="connsiteX3378" fmla="*/ 132778 w 2593942"/>
                <a:gd name="connsiteY3378" fmla="*/ 91345 h 538123"/>
                <a:gd name="connsiteX3379" fmla="*/ 132111 w 2593942"/>
                <a:gd name="connsiteY3379" fmla="*/ 91345 h 538123"/>
                <a:gd name="connsiteX3380" fmla="*/ 131349 w 2593942"/>
                <a:gd name="connsiteY3380" fmla="*/ 91440 h 538123"/>
                <a:gd name="connsiteX3381" fmla="*/ 130587 w 2593942"/>
                <a:gd name="connsiteY3381" fmla="*/ 88297 h 538123"/>
                <a:gd name="connsiteX3382" fmla="*/ 341756 w 2593942"/>
                <a:gd name="connsiteY3382" fmla="*/ 84391 h 538123"/>
                <a:gd name="connsiteX3383" fmla="*/ 341566 w 2593942"/>
                <a:gd name="connsiteY3383" fmla="*/ 84772 h 538123"/>
                <a:gd name="connsiteX3384" fmla="*/ 341185 w 2593942"/>
                <a:gd name="connsiteY3384" fmla="*/ 85630 h 538123"/>
                <a:gd name="connsiteX3385" fmla="*/ 343090 w 2593942"/>
                <a:gd name="connsiteY3385" fmla="*/ 88963 h 538123"/>
                <a:gd name="connsiteX3386" fmla="*/ 352996 w 2593942"/>
                <a:gd name="connsiteY3386" fmla="*/ 93059 h 538123"/>
                <a:gd name="connsiteX3387" fmla="*/ 354043 w 2593942"/>
                <a:gd name="connsiteY3387" fmla="*/ 94393 h 538123"/>
                <a:gd name="connsiteX3388" fmla="*/ 351757 w 2593942"/>
                <a:gd name="connsiteY3388" fmla="*/ 86773 h 538123"/>
                <a:gd name="connsiteX3389" fmla="*/ 349281 w 2593942"/>
                <a:gd name="connsiteY3389" fmla="*/ 85725 h 538123"/>
                <a:gd name="connsiteX3390" fmla="*/ 347567 w 2593942"/>
                <a:gd name="connsiteY3390" fmla="*/ 84963 h 538123"/>
                <a:gd name="connsiteX3391" fmla="*/ 341756 w 2593942"/>
                <a:gd name="connsiteY3391" fmla="*/ 84391 h 538123"/>
                <a:gd name="connsiteX3392" fmla="*/ 104965 w 2593942"/>
                <a:gd name="connsiteY3392" fmla="*/ 84010 h 538123"/>
                <a:gd name="connsiteX3393" fmla="*/ 105346 w 2593942"/>
                <a:gd name="connsiteY3393" fmla="*/ 84486 h 538123"/>
                <a:gd name="connsiteX3394" fmla="*/ 117442 w 2593942"/>
                <a:gd name="connsiteY3394" fmla="*/ 88486 h 538123"/>
                <a:gd name="connsiteX3395" fmla="*/ 122014 w 2593942"/>
                <a:gd name="connsiteY3395" fmla="*/ 87820 h 538123"/>
                <a:gd name="connsiteX3396" fmla="*/ 118681 w 2593942"/>
                <a:gd name="connsiteY3396" fmla="*/ 90582 h 538123"/>
                <a:gd name="connsiteX3397" fmla="*/ 115252 w 2593942"/>
                <a:gd name="connsiteY3397" fmla="*/ 94297 h 538123"/>
                <a:gd name="connsiteX3398" fmla="*/ 113632 w 2593942"/>
                <a:gd name="connsiteY3398" fmla="*/ 96011 h 538123"/>
                <a:gd name="connsiteX3399" fmla="*/ 105250 w 2593942"/>
                <a:gd name="connsiteY3399" fmla="*/ 89439 h 538123"/>
                <a:gd name="connsiteX3400" fmla="*/ 104965 w 2593942"/>
                <a:gd name="connsiteY3400" fmla="*/ 84010 h 538123"/>
                <a:gd name="connsiteX3401" fmla="*/ 819911 w 2593942"/>
                <a:gd name="connsiteY3401" fmla="*/ 82105 h 538123"/>
                <a:gd name="connsiteX3402" fmla="*/ 818102 w 2593942"/>
                <a:gd name="connsiteY3402" fmla="*/ 86201 h 538123"/>
                <a:gd name="connsiteX3403" fmla="*/ 825531 w 2593942"/>
                <a:gd name="connsiteY3403" fmla="*/ 87439 h 538123"/>
                <a:gd name="connsiteX3404" fmla="*/ 828008 w 2593942"/>
                <a:gd name="connsiteY3404" fmla="*/ 88392 h 538123"/>
                <a:gd name="connsiteX3405" fmla="*/ 831437 w 2593942"/>
                <a:gd name="connsiteY3405" fmla="*/ 89630 h 538123"/>
                <a:gd name="connsiteX3406" fmla="*/ 838104 w 2593942"/>
                <a:gd name="connsiteY3406" fmla="*/ 86773 h 538123"/>
                <a:gd name="connsiteX3407" fmla="*/ 838390 w 2593942"/>
                <a:gd name="connsiteY3407" fmla="*/ 86201 h 538123"/>
                <a:gd name="connsiteX3408" fmla="*/ 837723 w 2593942"/>
                <a:gd name="connsiteY3408" fmla="*/ 84487 h 538123"/>
                <a:gd name="connsiteX3409" fmla="*/ 832865 w 2593942"/>
                <a:gd name="connsiteY3409" fmla="*/ 84011 h 538123"/>
                <a:gd name="connsiteX3410" fmla="*/ 825436 w 2593942"/>
                <a:gd name="connsiteY3410" fmla="*/ 84296 h 538123"/>
                <a:gd name="connsiteX3411" fmla="*/ 819911 w 2593942"/>
                <a:gd name="connsiteY3411" fmla="*/ 82105 h 538123"/>
                <a:gd name="connsiteX3412" fmla="*/ 1229296 w 2593942"/>
                <a:gd name="connsiteY3412" fmla="*/ 79343 h 538123"/>
                <a:gd name="connsiteX3413" fmla="*/ 1224152 w 2593942"/>
                <a:gd name="connsiteY3413" fmla="*/ 84868 h 538123"/>
                <a:gd name="connsiteX3414" fmla="*/ 1228343 w 2593942"/>
                <a:gd name="connsiteY3414" fmla="*/ 84011 h 538123"/>
                <a:gd name="connsiteX3415" fmla="*/ 1230344 w 2593942"/>
                <a:gd name="connsiteY3415" fmla="*/ 83629 h 538123"/>
                <a:gd name="connsiteX3416" fmla="*/ 1237487 w 2593942"/>
                <a:gd name="connsiteY3416" fmla="*/ 85439 h 538123"/>
                <a:gd name="connsiteX3417" fmla="*/ 1229296 w 2593942"/>
                <a:gd name="connsiteY3417" fmla="*/ 79343 h 538123"/>
                <a:gd name="connsiteX3418" fmla="*/ 1917333 w 2593942"/>
                <a:gd name="connsiteY3418" fmla="*/ 78213 h 538123"/>
                <a:gd name="connsiteX3419" fmla="*/ 1922561 w 2593942"/>
                <a:gd name="connsiteY3419" fmla="*/ 78950 h 538123"/>
                <a:gd name="connsiteX3420" fmla="*/ 1931770 w 2593942"/>
                <a:gd name="connsiteY3420" fmla="*/ 79990 h 538123"/>
                <a:gd name="connsiteX3421" fmla="*/ 1928526 w 2593942"/>
                <a:gd name="connsiteY3421" fmla="*/ 81820 h 538123"/>
                <a:gd name="connsiteX3422" fmla="*/ 1927416 w 2593942"/>
                <a:gd name="connsiteY3422" fmla="*/ 82215 h 538123"/>
                <a:gd name="connsiteX3423" fmla="*/ 1187957 w 2593942"/>
                <a:gd name="connsiteY3423" fmla="*/ 77629 h 538123"/>
                <a:gd name="connsiteX3424" fmla="*/ 1186433 w 2593942"/>
                <a:gd name="connsiteY3424" fmla="*/ 77819 h 538123"/>
                <a:gd name="connsiteX3425" fmla="*/ 1185671 w 2593942"/>
                <a:gd name="connsiteY3425" fmla="*/ 77914 h 538123"/>
                <a:gd name="connsiteX3426" fmla="*/ 1187005 w 2593942"/>
                <a:gd name="connsiteY3426" fmla="*/ 82010 h 538123"/>
                <a:gd name="connsiteX3427" fmla="*/ 1185100 w 2593942"/>
                <a:gd name="connsiteY3427" fmla="*/ 84296 h 538123"/>
                <a:gd name="connsiteX3428" fmla="*/ 1184474 w 2593942"/>
                <a:gd name="connsiteY3428" fmla="*/ 85043 h 538123"/>
                <a:gd name="connsiteX3429" fmla="*/ 1182040 w 2593942"/>
                <a:gd name="connsiteY3429" fmla="*/ 85606 h 538123"/>
                <a:gd name="connsiteX3430" fmla="*/ 1177480 w 2593942"/>
                <a:gd name="connsiteY3430" fmla="*/ 84391 h 538123"/>
                <a:gd name="connsiteX3431" fmla="*/ 1182147 w 2593942"/>
                <a:gd name="connsiteY3431" fmla="*/ 87821 h 538123"/>
                <a:gd name="connsiteX3432" fmla="*/ 1184474 w 2593942"/>
                <a:gd name="connsiteY3432" fmla="*/ 85043 h 538123"/>
                <a:gd name="connsiteX3433" fmla="*/ 1188529 w 2593942"/>
                <a:gd name="connsiteY3433" fmla="*/ 84106 h 538123"/>
                <a:gd name="connsiteX3434" fmla="*/ 1187957 w 2593942"/>
                <a:gd name="connsiteY3434" fmla="*/ 77629 h 538123"/>
                <a:gd name="connsiteX3435" fmla="*/ 1395412 w 2593942"/>
                <a:gd name="connsiteY3435" fmla="*/ 77153 h 538123"/>
                <a:gd name="connsiteX3436" fmla="*/ 1395221 w 2593942"/>
                <a:gd name="connsiteY3436" fmla="*/ 79820 h 538123"/>
                <a:gd name="connsiteX3437" fmla="*/ 1395221 w 2593942"/>
                <a:gd name="connsiteY3437" fmla="*/ 80867 h 538123"/>
                <a:gd name="connsiteX3438" fmla="*/ 1399793 w 2593942"/>
                <a:gd name="connsiteY3438" fmla="*/ 84106 h 538123"/>
                <a:gd name="connsiteX3439" fmla="*/ 1409223 w 2593942"/>
                <a:gd name="connsiteY3439" fmla="*/ 83344 h 538123"/>
                <a:gd name="connsiteX3440" fmla="*/ 1408747 w 2593942"/>
                <a:gd name="connsiteY3440" fmla="*/ 80486 h 538123"/>
                <a:gd name="connsiteX3441" fmla="*/ 1407604 w 2593942"/>
                <a:gd name="connsiteY3441" fmla="*/ 79915 h 538123"/>
                <a:gd name="connsiteX3442" fmla="*/ 1405127 w 2593942"/>
                <a:gd name="connsiteY3442" fmla="*/ 79915 h 538123"/>
                <a:gd name="connsiteX3443" fmla="*/ 1401794 w 2593942"/>
                <a:gd name="connsiteY3443" fmla="*/ 82296 h 538123"/>
                <a:gd name="connsiteX3444" fmla="*/ 1395412 w 2593942"/>
                <a:gd name="connsiteY3444" fmla="*/ 77153 h 538123"/>
                <a:gd name="connsiteX3445" fmla="*/ 1879472 w 2593942"/>
                <a:gd name="connsiteY3445" fmla="*/ 76962 h 538123"/>
                <a:gd name="connsiteX3446" fmla="*/ 1889283 w 2593942"/>
                <a:gd name="connsiteY3446" fmla="*/ 83344 h 538123"/>
                <a:gd name="connsiteX3447" fmla="*/ 1891188 w 2593942"/>
                <a:gd name="connsiteY3447" fmla="*/ 80391 h 538123"/>
                <a:gd name="connsiteX3448" fmla="*/ 1879472 w 2593942"/>
                <a:gd name="connsiteY3448" fmla="*/ 76962 h 538123"/>
                <a:gd name="connsiteX3449" fmla="*/ 1546288 w 2593942"/>
                <a:gd name="connsiteY3449" fmla="*/ 76200 h 538123"/>
                <a:gd name="connsiteX3450" fmla="*/ 1542192 w 2593942"/>
                <a:gd name="connsiteY3450" fmla="*/ 80105 h 538123"/>
                <a:gd name="connsiteX3451" fmla="*/ 1551907 w 2593942"/>
                <a:gd name="connsiteY3451" fmla="*/ 82296 h 538123"/>
                <a:gd name="connsiteX3452" fmla="*/ 1556289 w 2593942"/>
                <a:gd name="connsiteY3452" fmla="*/ 81915 h 538123"/>
                <a:gd name="connsiteX3453" fmla="*/ 1557527 w 2593942"/>
                <a:gd name="connsiteY3453" fmla="*/ 80391 h 538123"/>
                <a:gd name="connsiteX3454" fmla="*/ 1556098 w 2593942"/>
                <a:gd name="connsiteY3454" fmla="*/ 77914 h 538123"/>
                <a:gd name="connsiteX3455" fmla="*/ 1546478 w 2593942"/>
                <a:gd name="connsiteY3455" fmla="*/ 76390 h 538123"/>
                <a:gd name="connsiteX3456" fmla="*/ 1660397 w 2593942"/>
                <a:gd name="connsiteY3456" fmla="*/ 76009 h 538123"/>
                <a:gd name="connsiteX3457" fmla="*/ 1657444 w 2593942"/>
                <a:gd name="connsiteY3457" fmla="*/ 79153 h 538123"/>
                <a:gd name="connsiteX3458" fmla="*/ 1657064 w 2593942"/>
                <a:gd name="connsiteY3458" fmla="*/ 79534 h 538123"/>
                <a:gd name="connsiteX3459" fmla="*/ 1652777 w 2593942"/>
                <a:gd name="connsiteY3459" fmla="*/ 79438 h 538123"/>
                <a:gd name="connsiteX3460" fmla="*/ 1661731 w 2593942"/>
                <a:gd name="connsiteY3460" fmla="*/ 83248 h 538123"/>
                <a:gd name="connsiteX3461" fmla="*/ 1668208 w 2593942"/>
                <a:gd name="connsiteY3461" fmla="*/ 83248 h 538123"/>
                <a:gd name="connsiteX3462" fmla="*/ 1668303 w 2593942"/>
                <a:gd name="connsiteY3462" fmla="*/ 81724 h 538123"/>
                <a:gd name="connsiteX3463" fmla="*/ 1668494 w 2593942"/>
                <a:gd name="connsiteY3463" fmla="*/ 79057 h 538123"/>
                <a:gd name="connsiteX3464" fmla="*/ 1660397 w 2593942"/>
                <a:gd name="connsiteY3464" fmla="*/ 76009 h 538123"/>
                <a:gd name="connsiteX3465" fmla="*/ 203453 w 2593942"/>
                <a:gd name="connsiteY3465" fmla="*/ 75724 h 538123"/>
                <a:gd name="connsiteX3466" fmla="*/ 192499 w 2593942"/>
                <a:gd name="connsiteY3466" fmla="*/ 78581 h 538123"/>
                <a:gd name="connsiteX3467" fmla="*/ 187737 w 2593942"/>
                <a:gd name="connsiteY3467" fmla="*/ 83915 h 538123"/>
                <a:gd name="connsiteX3468" fmla="*/ 192404 w 2593942"/>
                <a:gd name="connsiteY3468" fmla="*/ 89249 h 538123"/>
                <a:gd name="connsiteX3469" fmla="*/ 196214 w 2593942"/>
                <a:gd name="connsiteY3469" fmla="*/ 88773 h 538123"/>
                <a:gd name="connsiteX3470" fmla="*/ 196595 w 2593942"/>
                <a:gd name="connsiteY3470" fmla="*/ 87821 h 538123"/>
                <a:gd name="connsiteX3471" fmla="*/ 199262 w 2593942"/>
                <a:gd name="connsiteY3471" fmla="*/ 84296 h 538123"/>
                <a:gd name="connsiteX3472" fmla="*/ 202405 w 2593942"/>
                <a:gd name="connsiteY3472" fmla="*/ 87630 h 538123"/>
                <a:gd name="connsiteX3473" fmla="*/ 203167 w 2593942"/>
                <a:gd name="connsiteY3473" fmla="*/ 88201 h 538123"/>
                <a:gd name="connsiteX3474" fmla="*/ 206406 w 2593942"/>
                <a:gd name="connsiteY3474" fmla="*/ 81724 h 538123"/>
                <a:gd name="connsiteX3475" fmla="*/ 203453 w 2593942"/>
                <a:gd name="connsiteY3475" fmla="*/ 75724 h 538123"/>
                <a:gd name="connsiteX3476" fmla="*/ 1735454 w 2593942"/>
                <a:gd name="connsiteY3476" fmla="*/ 74581 h 538123"/>
                <a:gd name="connsiteX3477" fmla="*/ 1745646 w 2593942"/>
                <a:gd name="connsiteY3477" fmla="*/ 80581 h 538123"/>
                <a:gd name="connsiteX3478" fmla="*/ 1748313 w 2593942"/>
                <a:gd name="connsiteY3478" fmla="*/ 78676 h 538123"/>
                <a:gd name="connsiteX3479" fmla="*/ 1740693 w 2593942"/>
                <a:gd name="connsiteY3479" fmla="*/ 76771 h 538123"/>
                <a:gd name="connsiteX3480" fmla="*/ 1735454 w 2593942"/>
                <a:gd name="connsiteY3480" fmla="*/ 74581 h 538123"/>
                <a:gd name="connsiteX3481" fmla="*/ 167544 w 2593942"/>
                <a:gd name="connsiteY3481" fmla="*/ 74295 h 538123"/>
                <a:gd name="connsiteX3482" fmla="*/ 178498 w 2593942"/>
                <a:gd name="connsiteY3482" fmla="*/ 76867 h 538123"/>
                <a:gd name="connsiteX3483" fmla="*/ 178498 w 2593942"/>
                <a:gd name="connsiteY3483" fmla="*/ 77533 h 538123"/>
                <a:gd name="connsiteX3484" fmla="*/ 178498 w 2593942"/>
                <a:gd name="connsiteY3484" fmla="*/ 78295 h 538123"/>
                <a:gd name="connsiteX3485" fmla="*/ 167735 w 2593942"/>
                <a:gd name="connsiteY3485" fmla="*/ 82105 h 538123"/>
                <a:gd name="connsiteX3486" fmla="*/ 168116 w 2593942"/>
                <a:gd name="connsiteY3486" fmla="*/ 87153 h 538123"/>
                <a:gd name="connsiteX3487" fmla="*/ 165735 w 2593942"/>
                <a:gd name="connsiteY3487" fmla="*/ 88106 h 538123"/>
                <a:gd name="connsiteX3488" fmla="*/ 163258 w 2593942"/>
                <a:gd name="connsiteY3488" fmla="*/ 86582 h 538123"/>
                <a:gd name="connsiteX3489" fmla="*/ 164973 w 2593942"/>
                <a:gd name="connsiteY3489" fmla="*/ 80391 h 538123"/>
                <a:gd name="connsiteX3490" fmla="*/ 164973 w 2593942"/>
                <a:gd name="connsiteY3490" fmla="*/ 78390 h 538123"/>
                <a:gd name="connsiteX3491" fmla="*/ 167544 w 2593942"/>
                <a:gd name="connsiteY3491" fmla="*/ 74295 h 538123"/>
                <a:gd name="connsiteX3492" fmla="*/ 785526 w 2593942"/>
                <a:gd name="connsiteY3492" fmla="*/ 73247 h 538123"/>
                <a:gd name="connsiteX3493" fmla="*/ 791503 w 2593942"/>
                <a:gd name="connsiteY3493" fmla="*/ 80557 h 538123"/>
                <a:gd name="connsiteX3494" fmla="*/ 792893 w 2593942"/>
                <a:gd name="connsiteY3494" fmla="*/ 82704 h 538123"/>
                <a:gd name="connsiteX3495" fmla="*/ 789145 w 2593942"/>
                <a:gd name="connsiteY3495" fmla="*/ 81820 h 538123"/>
                <a:gd name="connsiteX3496" fmla="*/ 788193 w 2593942"/>
                <a:gd name="connsiteY3496" fmla="*/ 86201 h 538123"/>
                <a:gd name="connsiteX3497" fmla="*/ 797623 w 2593942"/>
                <a:gd name="connsiteY3497" fmla="*/ 90011 h 538123"/>
                <a:gd name="connsiteX3498" fmla="*/ 792893 w 2593942"/>
                <a:gd name="connsiteY3498" fmla="*/ 82704 h 538123"/>
                <a:gd name="connsiteX3499" fmla="*/ 796004 w 2593942"/>
                <a:gd name="connsiteY3499" fmla="*/ 83439 h 538123"/>
                <a:gd name="connsiteX3500" fmla="*/ 799814 w 2593942"/>
                <a:gd name="connsiteY3500" fmla="*/ 82487 h 538123"/>
                <a:gd name="connsiteX3501" fmla="*/ 796766 w 2593942"/>
                <a:gd name="connsiteY3501" fmla="*/ 77343 h 538123"/>
                <a:gd name="connsiteX3502" fmla="*/ 797147 w 2593942"/>
                <a:gd name="connsiteY3502" fmla="*/ 76771 h 538123"/>
                <a:gd name="connsiteX3503" fmla="*/ 790670 w 2593942"/>
                <a:gd name="connsiteY3503" fmla="*/ 77724 h 538123"/>
                <a:gd name="connsiteX3504" fmla="*/ 785526 w 2593942"/>
                <a:gd name="connsiteY3504" fmla="*/ 73247 h 538123"/>
                <a:gd name="connsiteX3505" fmla="*/ 935450 w 2593942"/>
                <a:gd name="connsiteY3505" fmla="*/ 69723 h 538123"/>
                <a:gd name="connsiteX3506" fmla="*/ 935640 w 2593942"/>
                <a:gd name="connsiteY3506" fmla="*/ 73628 h 538123"/>
                <a:gd name="connsiteX3507" fmla="*/ 943165 w 2593942"/>
                <a:gd name="connsiteY3507" fmla="*/ 74009 h 538123"/>
                <a:gd name="connsiteX3508" fmla="*/ 935450 w 2593942"/>
                <a:gd name="connsiteY3508" fmla="*/ 69723 h 538123"/>
                <a:gd name="connsiteX3509" fmla="*/ 715231 w 2593942"/>
                <a:gd name="connsiteY3509" fmla="*/ 69532 h 538123"/>
                <a:gd name="connsiteX3510" fmla="*/ 707040 w 2593942"/>
                <a:gd name="connsiteY3510" fmla="*/ 71533 h 538123"/>
                <a:gd name="connsiteX3511" fmla="*/ 703325 w 2593942"/>
                <a:gd name="connsiteY3511" fmla="*/ 75438 h 538123"/>
                <a:gd name="connsiteX3512" fmla="*/ 714565 w 2593942"/>
                <a:gd name="connsiteY3512" fmla="*/ 72104 h 538123"/>
                <a:gd name="connsiteX3513" fmla="*/ 715231 w 2593942"/>
                <a:gd name="connsiteY3513" fmla="*/ 69532 h 538123"/>
                <a:gd name="connsiteX3514" fmla="*/ 1069466 w 2593942"/>
                <a:gd name="connsiteY3514" fmla="*/ 69151 h 538123"/>
                <a:gd name="connsiteX3515" fmla="*/ 1066990 w 2593942"/>
                <a:gd name="connsiteY3515" fmla="*/ 69532 h 538123"/>
                <a:gd name="connsiteX3516" fmla="*/ 1061656 w 2593942"/>
                <a:gd name="connsiteY3516" fmla="*/ 71533 h 538123"/>
                <a:gd name="connsiteX3517" fmla="*/ 1058322 w 2593942"/>
                <a:gd name="connsiteY3517" fmla="*/ 74486 h 538123"/>
                <a:gd name="connsiteX3518" fmla="*/ 1052702 w 2593942"/>
                <a:gd name="connsiteY3518" fmla="*/ 82867 h 538123"/>
                <a:gd name="connsiteX3519" fmla="*/ 1053274 w 2593942"/>
                <a:gd name="connsiteY3519" fmla="*/ 83629 h 538123"/>
                <a:gd name="connsiteX3520" fmla="*/ 1055560 w 2593942"/>
                <a:gd name="connsiteY3520" fmla="*/ 84011 h 538123"/>
                <a:gd name="connsiteX3521" fmla="*/ 1056893 w 2593942"/>
                <a:gd name="connsiteY3521" fmla="*/ 83534 h 538123"/>
                <a:gd name="connsiteX3522" fmla="*/ 1059941 w 2593942"/>
                <a:gd name="connsiteY3522" fmla="*/ 84106 h 538123"/>
                <a:gd name="connsiteX3523" fmla="*/ 1063751 w 2593942"/>
                <a:gd name="connsiteY3523" fmla="*/ 88392 h 538123"/>
                <a:gd name="connsiteX3524" fmla="*/ 1064990 w 2593942"/>
                <a:gd name="connsiteY3524" fmla="*/ 88201 h 538123"/>
                <a:gd name="connsiteX3525" fmla="*/ 1070228 w 2593942"/>
                <a:gd name="connsiteY3525" fmla="*/ 86773 h 538123"/>
                <a:gd name="connsiteX3526" fmla="*/ 1071276 w 2593942"/>
                <a:gd name="connsiteY3526" fmla="*/ 84772 h 538123"/>
                <a:gd name="connsiteX3527" fmla="*/ 1063751 w 2593942"/>
                <a:gd name="connsiteY3527" fmla="*/ 80867 h 538123"/>
                <a:gd name="connsiteX3528" fmla="*/ 1066895 w 2593942"/>
                <a:gd name="connsiteY3528" fmla="*/ 76200 h 538123"/>
                <a:gd name="connsiteX3529" fmla="*/ 1074515 w 2593942"/>
                <a:gd name="connsiteY3529" fmla="*/ 73628 h 538123"/>
                <a:gd name="connsiteX3530" fmla="*/ 1069466 w 2593942"/>
                <a:gd name="connsiteY3530" fmla="*/ 69151 h 538123"/>
                <a:gd name="connsiteX3531" fmla="*/ 500824 w 2593942"/>
                <a:gd name="connsiteY3531" fmla="*/ 69151 h 538123"/>
                <a:gd name="connsiteX3532" fmla="*/ 497776 w 2593942"/>
                <a:gd name="connsiteY3532" fmla="*/ 75438 h 538123"/>
                <a:gd name="connsiteX3533" fmla="*/ 493204 w 2593942"/>
                <a:gd name="connsiteY3533" fmla="*/ 79153 h 538123"/>
                <a:gd name="connsiteX3534" fmla="*/ 492823 w 2593942"/>
                <a:gd name="connsiteY3534" fmla="*/ 79438 h 538123"/>
                <a:gd name="connsiteX3535" fmla="*/ 497490 w 2593942"/>
                <a:gd name="connsiteY3535" fmla="*/ 81343 h 538123"/>
                <a:gd name="connsiteX3536" fmla="*/ 498062 w 2593942"/>
                <a:gd name="connsiteY3536" fmla="*/ 80581 h 538123"/>
                <a:gd name="connsiteX3537" fmla="*/ 499681 w 2593942"/>
                <a:gd name="connsiteY3537" fmla="*/ 78486 h 538123"/>
                <a:gd name="connsiteX3538" fmla="*/ 506920 w 2593942"/>
                <a:gd name="connsiteY3538" fmla="*/ 72771 h 538123"/>
                <a:gd name="connsiteX3539" fmla="*/ 503491 w 2593942"/>
                <a:gd name="connsiteY3539" fmla="*/ 70866 h 538123"/>
                <a:gd name="connsiteX3540" fmla="*/ 1318164 w 2593942"/>
                <a:gd name="connsiteY3540" fmla="*/ 68389 h 538123"/>
                <a:gd name="connsiteX3541" fmla="*/ 1314640 w 2593942"/>
                <a:gd name="connsiteY3541" fmla="*/ 71247 h 538123"/>
                <a:gd name="connsiteX3542" fmla="*/ 1305972 w 2593942"/>
                <a:gd name="connsiteY3542" fmla="*/ 76771 h 538123"/>
                <a:gd name="connsiteX3543" fmla="*/ 1304829 w 2593942"/>
                <a:gd name="connsiteY3543" fmla="*/ 80963 h 538123"/>
                <a:gd name="connsiteX3544" fmla="*/ 1304543 w 2593942"/>
                <a:gd name="connsiteY3544" fmla="*/ 82010 h 538123"/>
                <a:gd name="connsiteX3545" fmla="*/ 1308544 w 2593942"/>
                <a:gd name="connsiteY3545" fmla="*/ 86201 h 538123"/>
                <a:gd name="connsiteX3546" fmla="*/ 1308639 w 2593942"/>
                <a:gd name="connsiteY3546" fmla="*/ 86106 h 538123"/>
                <a:gd name="connsiteX3547" fmla="*/ 1311401 w 2593942"/>
                <a:gd name="connsiteY3547" fmla="*/ 82582 h 538123"/>
                <a:gd name="connsiteX3548" fmla="*/ 1319879 w 2593942"/>
                <a:gd name="connsiteY3548" fmla="*/ 80581 h 538123"/>
                <a:gd name="connsiteX3549" fmla="*/ 1319593 w 2593942"/>
                <a:gd name="connsiteY3549" fmla="*/ 80391 h 538123"/>
                <a:gd name="connsiteX3550" fmla="*/ 1315783 w 2593942"/>
                <a:gd name="connsiteY3550" fmla="*/ 78200 h 538123"/>
                <a:gd name="connsiteX3551" fmla="*/ 1321784 w 2593942"/>
                <a:gd name="connsiteY3551" fmla="*/ 70866 h 538123"/>
                <a:gd name="connsiteX3552" fmla="*/ 1320355 w 2593942"/>
                <a:gd name="connsiteY3552" fmla="*/ 69056 h 538123"/>
                <a:gd name="connsiteX3553" fmla="*/ 1318164 w 2593942"/>
                <a:gd name="connsiteY3553" fmla="*/ 68389 h 538123"/>
                <a:gd name="connsiteX3554" fmla="*/ 1273778 w 2593942"/>
                <a:gd name="connsiteY3554" fmla="*/ 68104 h 538123"/>
                <a:gd name="connsiteX3555" fmla="*/ 1269110 w 2593942"/>
                <a:gd name="connsiteY3555" fmla="*/ 68389 h 538123"/>
                <a:gd name="connsiteX3556" fmla="*/ 1264538 w 2593942"/>
                <a:gd name="connsiteY3556" fmla="*/ 70390 h 538123"/>
                <a:gd name="connsiteX3557" fmla="*/ 1259395 w 2593942"/>
                <a:gd name="connsiteY3557" fmla="*/ 68485 h 538123"/>
                <a:gd name="connsiteX3558" fmla="*/ 1262919 w 2593942"/>
                <a:gd name="connsiteY3558" fmla="*/ 73533 h 538123"/>
                <a:gd name="connsiteX3559" fmla="*/ 1267205 w 2593942"/>
                <a:gd name="connsiteY3559" fmla="*/ 77533 h 538123"/>
                <a:gd name="connsiteX3560" fmla="*/ 1278159 w 2593942"/>
                <a:gd name="connsiteY3560" fmla="*/ 79820 h 538123"/>
                <a:gd name="connsiteX3561" fmla="*/ 1276349 w 2593942"/>
                <a:gd name="connsiteY3561" fmla="*/ 77343 h 538123"/>
                <a:gd name="connsiteX3562" fmla="*/ 1273873 w 2593942"/>
                <a:gd name="connsiteY3562" fmla="*/ 68675 h 538123"/>
                <a:gd name="connsiteX3563" fmla="*/ 969168 w 2593942"/>
                <a:gd name="connsiteY3563" fmla="*/ 68104 h 538123"/>
                <a:gd name="connsiteX3564" fmla="*/ 960024 w 2593942"/>
                <a:gd name="connsiteY3564" fmla="*/ 72104 h 538123"/>
                <a:gd name="connsiteX3565" fmla="*/ 965072 w 2593942"/>
                <a:gd name="connsiteY3565" fmla="*/ 72771 h 538123"/>
                <a:gd name="connsiteX3566" fmla="*/ 969168 w 2593942"/>
                <a:gd name="connsiteY3566" fmla="*/ 68104 h 538123"/>
                <a:gd name="connsiteX3567" fmla="*/ 670750 w 2593942"/>
                <a:gd name="connsiteY3567" fmla="*/ 67723 h 538123"/>
                <a:gd name="connsiteX3568" fmla="*/ 671131 w 2593942"/>
                <a:gd name="connsiteY3568" fmla="*/ 71723 h 538123"/>
                <a:gd name="connsiteX3569" fmla="*/ 673131 w 2593942"/>
                <a:gd name="connsiteY3569" fmla="*/ 74866 h 538123"/>
                <a:gd name="connsiteX3570" fmla="*/ 672845 w 2593942"/>
                <a:gd name="connsiteY3570" fmla="*/ 76200 h 538123"/>
                <a:gd name="connsiteX3571" fmla="*/ 681227 w 2593942"/>
                <a:gd name="connsiteY3571" fmla="*/ 80963 h 538123"/>
                <a:gd name="connsiteX3572" fmla="*/ 683894 w 2593942"/>
                <a:gd name="connsiteY3572" fmla="*/ 76009 h 538123"/>
                <a:gd name="connsiteX3573" fmla="*/ 684561 w 2593942"/>
                <a:gd name="connsiteY3573" fmla="*/ 74676 h 538123"/>
                <a:gd name="connsiteX3574" fmla="*/ 684085 w 2593942"/>
                <a:gd name="connsiteY3574" fmla="*/ 71628 h 538123"/>
                <a:gd name="connsiteX3575" fmla="*/ 678846 w 2593942"/>
                <a:gd name="connsiteY3575" fmla="*/ 71342 h 538123"/>
                <a:gd name="connsiteX3576" fmla="*/ 670750 w 2593942"/>
                <a:gd name="connsiteY3576" fmla="*/ 67723 h 538123"/>
                <a:gd name="connsiteX3577" fmla="*/ 1163192 w 2593942"/>
                <a:gd name="connsiteY3577" fmla="*/ 67628 h 538123"/>
                <a:gd name="connsiteX3578" fmla="*/ 1160525 w 2593942"/>
                <a:gd name="connsiteY3578" fmla="*/ 70866 h 538123"/>
                <a:gd name="connsiteX3579" fmla="*/ 1160716 w 2593942"/>
                <a:gd name="connsiteY3579" fmla="*/ 73533 h 538123"/>
                <a:gd name="connsiteX3580" fmla="*/ 1162621 w 2593942"/>
                <a:gd name="connsiteY3580" fmla="*/ 75533 h 538123"/>
                <a:gd name="connsiteX3581" fmla="*/ 1166717 w 2593942"/>
                <a:gd name="connsiteY3581" fmla="*/ 73247 h 538123"/>
                <a:gd name="connsiteX3582" fmla="*/ 1163192 w 2593942"/>
                <a:gd name="connsiteY3582" fmla="*/ 67628 h 538123"/>
                <a:gd name="connsiteX3583" fmla="*/ 633221 w 2593942"/>
                <a:gd name="connsiteY3583" fmla="*/ 67246 h 538123"/>
                <a:gd name="connsiteX3584" fmla="*/ 631602 w 2593942"/>
                <a:gd name="connsiteY3584" fmla="*/ 71914 h 538123"/>
                <a:gd name="connsiteX3585" fmla="*/ 632269 w 2593942"/>
                <a:gd name="connsiteY3585" fmla="*/ 74200 h 538123"/>
                <a:gd name="connsiteX3586" fmla="*/ 632459 w 2593942"/>
                <a:gd name="connsiteY3586" fmla="*/ 74771 h 538123"/>
                <a:gd name="connsiteX3587" fmla="*/ 644842 w 2593942"/>
                <a:gd name="connsiteY3587" fmla="*/ 73723 h 538123"/>
                <a:gd name="connsiteX3588" fmla="*/ 644937 w 2593942"/>
                <a:gd name="connsiteY3588" fmla="*/ 72009 h 538123"/>
                <a:gd name="connsiteX3589" fmla="*/ 645223 w 2593942"/>
                <a:gd name="connsiteY3589" fmla="*/ 67628 h 538123"/>
                <a:gd name="connsiteX3590" fmla="*/ 633221 w 2593942"/>
                <a:gd name="connsiteY3590" fmla="*/ 67246 h 538123"/>
                <a:gd name="connsiteX3591" fmla="*/ 1108995 w 2593942"/>
                <a:gd name="connsiteY3591" fmla="*/ 66865 h 538123"/>
                <a:gd name="connsiteX3592" fmla="*/ 1104423 w 2593942"/>
                <a:gd name="connsiteY3592" fmla="*/ 68294 h 538123"/>
                <a:gd name="connsiteX3593" fmla="*/ 1102423 w 2593942"/>
                <a:gd name="connsiteY3593" fmla="*/ 69628 h 538123"/>
                <a:gd name="connsiteX3594" fmla="*/ 1097851 w 2593942"/>
                <a:gd name="connsiteY3594" fmla="*/ 72580 h 538123"/>
                <a:gd name="connsiteX3595" fmla="*/ 1102804 w 2593942"/>
                <a:gd name="connsiteY3595" fmla="*/ 80200 h 538123"/>
                <a:gd name="connsiteX3596" fmla="*/ 1107852 w 2593942"/>
                <a:gd name="connsiteY3596" fmla="*/ 82487 h 538123"/>
                <a:gd name="connsiteX3597" fmla="*/ 1107852 w 2593942"/>
                <a:gd name="connsiteY3597" fmla="*/ 78200 h 538123"/>
                <a:gd name="connsiteX3598" fmla="*/ 1108328 w 2593942"/>
                <a:gd name="connsiteY3598" fmla="*/ 77914 h 538123"/>
                <a:gd name="connsiteX3599" fmla="*/ 1111186 w 2593942"/>
                <a:gd name="connsiteY3599" fmla="*/ 76200 h 538123"/>
                <a:gd name="connsiteX3600" fmla="*/ 1115186 w 2593942"/>
                <a:gd name="connsiteY3600" fmla="*/ 71914 h 538123"/>
                <a:gd name="connsiteX3601" fmla="*/ 1108995 w 2593942"/>
                <a:gd name="connsiteY3601" fmla="*/ 66865 h 538123"/>
                <a:gd name="connsiteX3602" fmla="*/ 591407 w 2593942"/>
                <a:gd name="connsiteY3602" fmla="*/ 66675 h 538123"/>
                <a:gd name="connsiteX3603" fmla="*/ 590644 w 2593942"/>
                <a:gd name="connsiteY3603" fmla="*/ 67342 h 538123"/>
                <a:gd name="connsiteX3604" fmla="*/ 586168 w 2593942"/>
                <a:gd name="connsiteY3604" fmla="*/ 71152 h 538123"/>
                <a:gd name="connsiteX3605" fmla="*/ 574166 w 2593942"/>
                <a:gd name="connsiteY3605" fmla="*/ 72771 h 538123"/>
                <a:gd name="connsiteX3606" fmla="*/ 577595 w 2593942"/>
                <a:gd name="connsiteY3606" fmla="*/ 75629 h 538123"/>
                <a:gd name="connsiteX3607" fmla="*/ 579310 w 2593942"/>
                <a:gd name="connsiteY3607" fmla="*/ 75629 h 538123"/>
                <a:gd name="connsiteX3608" fmla="*/ 585692 w 2593942"/>
                <a:gd name="connsiteY3608" fmla="*/ 75629 h 538123"/>
                <a:gd name="connsiteX3609" fmla="*/ 593693 w 2593942"/>
                <a:gd name="connsiteY3609" fmla="*/ 71723 h 538123"/>
                <a:gd name="connsiteX3610" fmla="*/ 594074 w 2593942"/>
                <a:gd name="connsiteY3610" fmla="*/ 70580 h 538123"/>
                <a:gd name="connsiteX3611" fmla="*/ 591407 w 2593942"/>
                <a:gd name="connsiteY3611" fmla="*/ 66675 h 538123"/>
                <a:gd name="connsiteX3612" fmla="*/ 534352 w 2593942"/>
                <a:gd name="connsiteY3612" fmla="*/ 66484 h 538123"/>
                <a:gd name="connsiteX3613" fmla="*/ 526637 w 2593942"/>
                <a:gd name="connsiteY3613" fmla="*/ 73152 h 538123"/>
                <a:gd name="connsiteX3614" fmla="*/ 532923 w 2593942"/>
                <a:gd name="connsiteY3614" fmla="*/ 70485 h 538123"/>
                <a:gd name="connsiteX3615" fmla="*/ 537686 w 2593942"/>
                <a:gd name="connsiteY3615" fmla="*/ 71438 h 538123"/>
                <a:gd name="connsiteX3616" fmla="*/ 539400 w 2593942"/>
                <a:gd name="connsiteY3616" fmla="*/ 69342 h 538123"/>
                <a:gd name="connsiteX3617" fmla="*/ 537304 w 2593942"/>
                <a:gd name="connsiteY3617" fmla="*/ 67437 h 538123"/>
                <a:gd name="connsiteX3618" fmla="*/ 2456783 w 2593942"/>
                <a:gd name="connsiteY3618" fmla="*/ 66294 h 538123"/>
                <a:gd name="connsiteX3619" fmla="*/ 2450115 w 2593942"/>
                <a:gd name="connsiteY3619" fmla="*/ 73057 h 538123"/>
                <a:gd name="connsiteX3620" fmla="*/ 2450496 w 2593942"/>
                <a:gd name="connsiteY3620" fmla="*/ 73247 h 538123"/>
                <a:gd name="connsiteX3621" fmla="*/ 2454211 w 2593942"/>
                <a:gd name="connsiteY3621" fmla="*/ 75533 h 538123"/>
                <a:gd name="connsiteX3622" fmla="*/ 2452973 w 2593942"/>
                <a:gd name="connsiteY3622" fmla="*/ 79343 h 538123"/>
                <a:gd name="connsiteX3623" fmla="*/ 2457068 w 2593942"/>
                <a:gd name="connsiteY3623" fmla="*/ 67532 h 538123"/>
                <a:gd name="connsiteX3624" fmla="*/ 2456783 w 2593942"/>
                <a:gd name="connsiteY3624" fmla="*/ 66294 h 538123"/>
                <a:gd name="connsiteX3625" fmla="*/ 1678400 w 2593942"/>
                <a:gd name="connsiteY3625" fmla="*/ 66104 h 538123"/>
                <a:gd name="connsiteX3626" fmla="*/ 1672970 w 2593942"/>
                <a:gd name="connsiteY3626" fmla="*/ 68008 h 538123"/>
                <a:gd name="connsiteX3627" fmla="*/ 1690687 w 2593942"/>
                <a:gd name="connsiteY3627" fmla="*/ 72676 h 538123"/>
                <a:gd name="connsiteX3628" fmla="*/ 1692878 w 2593942"/>
                <a:gd name="connsiteY3628" fmla="*/ 73628 h 538123"/>
                <a:gd name="connsiteX3629" fmla="*/ 1692687 w 2593942"/>
                <a:gd name="connsiteY3629" fmla="*/ 70961 h 538123"/>
                <a:gd name="connsiteX3630" fmla="*/ 1688210 w 2593942"/>
                <a:gd name="connsiteY3630" fmla="*/ 68771 h 538123"/>
                <a:gd name="connsiteX3631" fmla="*/ 1678400 w 2593942"/>
                <a:gd name="connsiteY3631" fmla="*/ 66104 h 538123"/>
                <a:gd name="connsiteX3632" fmla="*/ 1571243 w 2593942"/>
                <a:gd name="connsiteY3632" fmla="*/ 66008 h 538123"/>
                <a:gd name="connsiteX3633" fmla="*/ 1564385 w 2593942"/>
                <a:gd name="connsiteY3633" fmla="*/ 66865 h 538123"/>
                <a:gd name="connsiteX3634" fmla="*/ 1561909 w 2593942"/>
                <a:gd name="connsiteY3634" fmla="*/ 74771 h 538123"/>
                <a:gd name="connsiteX3635" fmla="*/ 1569624 w 2593942"/>
                <a:gd name="connsiteY3635" fmla="*/ 74200 h 538123"/>
                <a:gd name="connsiteX3636" fmla="*/ 1571243 w 2593942"/>
                <a:gd name="connsiteY3636" fmla="*/ 71818 h 538123"/>
                <a:gd name="connsiteX3637" fmla="*/ 1572386 w 2593942"/>
                <a:gd name="connsiteY3637" fmla="*/ 70199 h 538123"/>
                <a:gd name="connsiteX3638" fmla="*/ 1571243 w 2593942"/>
                <a:gd name="connsiteY3638" fmla="*/ 66008 h 538123"/>
                <a:gd name="connsiteX3639" fmla="*/ 1253108 w 2593942"/>
                <a:gd name="connsiteY3639" fmla="*/ 65913 h 538123"/>
                <a:gd name="connsiteX3640" fmla="*/ 1246631 w 2593942"/>
                <a:gd name="connsiteY3640" fmla="*/ 68485 h 538123"/>
                <a:gd name="connsiteX3641" fmla="*/ 1235773 w 2593942"/>
                <a:gd name="connsiteY3641" fmla="*/ 67151 h 538123"/>
                <a:gd name="connsiteX3642" fmla="*/ 1235487 w 2593942"/>
                <a:gd name="connsiteY3642" fmla="*/ 67342 h 538123"/>
                <a:gd name="connsiteX3643" fmla="*/ 1233011 w 2593942"/>
                <a:gd name="connsiteY3643" fmla="*/ 68961 h 538123"/>
                <a:gd name="connsiteX3644" fmla="*/ 1234344 w 2593942"/>
                <a:gd name="connsiteY3644" fmla="*/ 71342 h 538123"/>
                <a:gd name="connsiteX3645" fmla="*/ 1237964 w 2593942"/>
                <a:gd name="connsiteY3645" fmla="*/ 71723 h 538123"/>
                <a:gd name="connsiteX3646" fmla="*/ 1251680 w 2593942"/>
                <a:gd name="connsiteY3646" fmla="*/ 72104 h 538123"/>
                <a:gd name="connsiteX3647" fmla="*/ 1255109 w 2593942"/>
                <a:gd name="connsiteY3647" fmla="*/ 71152 h 538123"/>
                <a:gd name="connsiteX3648" fmla="*/ 1255585 w 2593942"/>
                <a:gd name="connsiteY3648" fmla="*/ 71056 h 538123"/>
                <a:gd name="connsiteX3649" fmla="*/ 1253108 w 2593942"/>
                <a:gd name="connsiteY3649" fmla="*/ 65913 h 538123"/>
                <a:gd name="connsiteX3650" fmla="*/ 1138332 w 2593942"/>
                <a:gd name="connsiteY3650" fmla="*/ 65818 h 538123"/>
                <a:gd name="connsiteX3651" fmla="*/ 1132808 w 2593942"/>
                <a:gd name="connsiteY3651" fmla="*/ 68961 h 538123"/>
                <a:gd name="connsiteX3652" fmla="*/ 1138332 w 2593942"/>
                <a:gd name="connsiteY3652" fmla="*/ 74771 h 538123"/>
                <a:gd name="connsiteX3653" fmla="*/ 1138332 w 2593942"/>
                <a:gd name="connsiteY3653" fmla="*/ 65818 h 538123"/>
                <a:gd name="connsiteX3654" fmla="*/ 1792604 w 2593942"/>
                <a:gd name="connsiteY3654" fmla="*/ 65246 h 538123"/>
                <a:gd name="connsiteX3655" fmla="*/ 1789556 w 2593942"/>
                <a:gd name="connsiteY3655" fmla="*/ 66199 h 538123"/>
                <a:gd name="connsiteX3656" fmla="*/ 1789937 w 2593942"/>
                <a:gd name="connsiteY3656" fmla="*/ 69247 h 538123"/>
                <a:gd name="connsiteX3657" fmla="*/ 1776031 w 2593942"/>
                <a:gd name="connsiteY3657" fmla="*/ 68389 h 538123"/>
                <a:gd name="connsiteX3658" fmla="*/ 1772792 w 2593942"/>
                <a:gd name="connsiteY3658" fmla="*/ 72485 h 538123"/>
                <a:gd name="connsiteX3659" fmla="*/ 1778317 w 2593942"/>
                <a:gd name="connsiteY3659" fmla="*/ 75343 h 538123"/>
                <a:gd name="connsiteX3660" fmla="*/ 1784508 w 2593942"/>
                <a:gd name="connsiteY3660" fmla="*/ 74295 h 538123"/>
                <a:gd name="connsiteX3661" fmla="*/ 1784889 w 2593942"/>
                <a:gd name="connsiteY3661" fmla="*/ 74200 h 538123"/>
                <a:gd name="connsiteX3662" fmla="*/ 1788318 w 2593942"/>
                <a:gd name="connsiteY3662" fmla="*/ 73342 h 538123"/>
                <a:gd name="connsiteX3663" fmla="*/ 1794605 w 2593942"/>
                <a:gd name="connsiteY3663" fmla="*/ 80486 h 538123"/>
                <a:gd name="connsiteX3664" fmla="*/ 1799177 w 2593942"/>
                <a:gd name="connsiteY3664" fmla="*/ 79915 h 538123"/>
                <a:gd name="connsiteX3665" fmla="*/ 1799843 w 2593942"/>
                <a:gd name="connsiteY3665" fmla="*/ 78867 h 538123"/>
                <a:gd name="connsiteX3666" fmla="*/ 1801748 w 2593942"/>
                <a:gd name="connsiteY3666" fmla="*/ 75819 h 538123"/>
                <a:gd name="connsiteX3667" fmla="*/ 1807654 w 2593942"/>
                <a:gd name="connsiteY3667" fmla="*/ 77724 h 538123"/>
                <a:gd name="connsiteX3668" fmla="*/ 1809654 w 2593942"/>
                <a:gd name="connsiteY3668" fmla="*/ 79724 h 538123"/>
                <a:gd name="connsiteX3669" fmla="*/ 1811845 w 2593942"/>
                <a:gd name="connsiteY3669" fmla="*/ 79343 h 538123"/>
                <a:gd name="connsiteX3670" fmla="*/ 1812607 w 2593942"/>
                <a:gd name="connsiteY3670" fmla="*/ 77629 h 538123"/>
                <a:gd name="connsiteX3671" fmla="*/ 1805273 w 2593942"/>
                <a:gd name="connsiteY3671" fmla="*/ 66580 h 538123"/>
                <a:gd name="connsiteX3672" fmla="*/ 1792604 w 2593942"/>
                <a:gd name="connsiteY3672" fmla="*/ 65246 h 538123"/>
                <a:gd name="connsiteX3673" fmla="*/ 1200245 w 2593942"/>
                <a:gd name="connsiteY3673" fmla="*/ 64770 h 538123"/>
                <a:gd name="connsiteX3674" fmla="*/ 1181766 w 2593942"/>
                <a:gd name="connsiteY3674" fmla="*/ 65532 h 538123"/>
                <a:gd name="connsiteX3675" fmla="*/ 1192053 w 2593942"/>
                <a:gd name="connsiteY3675" fmla="*/ 69151 h 538123"/>
                <a:gd name="connsiteX3676" fmla="*/ 1195768 w 2593942"/>
                <a:gd name="connsiteY3676" fmla="*/ 74009 h 538123"/>
                <a:gd name="connsiteX3677" fmla="*/ 1195292 w 2593942"/>
                <a:gd name="connsiteY3677" fmla="*/ 75914 h 538123"/>
                <a:gd name="connsiteX3678" fmla="*/ 1195196 w 2593942"/>
                <a:gd name="connsiteY3678" fmla="*/ 76486 h 538123"/>
                <a:gd name="connsiteX3679" fmla="*/ 1199197 w 2593942"/>
                <a:gd name="connsiteY3679" fmla="*/ 77153 h 538123"/>
                <a:gd name="connsiteX3680" fmla="*/ 1199292 w 2593942"/>
                <a:gd name="connsiteY3680" fmla="*/ 76676 h 538123"/>
                <a:gd name="connsiteX3681" fmla="*/ 1199578 w 2593942"/>
                <a:gd name="connsiteY3681" fmla="*/ 74390 h 538123"/>
                <a:gd name="connsiteX3682" fmla="*/ 1202816 w 2593942"/>
                <a:gd name="connsiteY3682" fmla="*/ 70675 h 538123"/>
                <a:gd name="connsiteX3683" fmla="*/ 1209293 w 2593942"/>
                <a:gd name="connsiteY3683" fmla="*/ 68961 h 538123"/>
                <a:gd name="connsiteX3684" fmla="*/ 1200245 w 2593942"/>
                <a:gd name="connsiteY3684" fmla="*/ 64770 h 538123"/>
                <a:gd name="connsiteX3685" fmla="*/ 1299400 w 2593942"/>
                <a:gd name="connsiteY3685" fmla="*/ 64675 h 538123"/>
                <a:gd name="connsiteX3686" fmla="*/ 1292065 w 2593942"/>
                <a:gd name="connsiteY3686" fmla="*/ 66199 h 538123"/>
                <a:gd name="connsiteX3687" fmla="*/ 1290637 w 2593942"/>
                <a:gd name="connsiteY3687" fmla="*/ 68961 h 538123"/>
                <a:gd name="connsiteX3688" fmla="*/ 1304639 w 2593942"/>
                <a:gd name="connsiteY3688" fmla="*/ 72580 h 538123"/>
                <a:gd name="connsiteX3689" fmla="*/ 1304734 w 2593942"/>
                <a:gd name="connsiteY3689" fmla="*/ 69818 h 538123"/>
                <a:gd name="connsiteX3690" fmla="*/ 1304829 w 2593942"/>
                <a:gd name="connsiteY3690" fmla="*/ 67628 h 538123"/>
                <a:gd name="connsiteX3691" fmla="*/ 1299400 w 2593942"/>
                <a:gd name="connsiteY3691" fmla="*/ 64675 h 538123"/>
                <a:gd name="connsiteX3692" fmla="*/ 2110454 w 2593942"/>
                <a:gd name="connsiteY3692" fmla="*/ 64579 h 538123"/>
                <a:gd name="connsiteX3693" fmla="*/ 2117407 w 2593942"/>
                <a:gd name="connsiteY3693" fmla="*/ 68579 h 538123"/>
                <a:gd name="connsiteX3694" fmla="*/ 2117978 w 2593942"/>
                <a:gd name="connsiteY3694" fmla="*/ 75342 h 538123"/>
                <a:gd name="connsiteX3695" fmla="*/ 2124646 w 2593942"/>
                <a:gd name="connsiteY3695" fmla="*/ 70675 h 538123"/>
                <a:gd name="connsiteX3696" fmla="*/ 2126932 w 2593942"/>
                <a:gd name="connsiteY3696" fmla="*/ 74866 h 538123"/>
                <a:gd name="connsiteX3697" fmla="*/ 2121026 w 2593942"/>
                <a:gd name="connsiteY3697" fmla="*/ 79914 h 538123"/>
                <a:gd name="connsiteX3698" fmla="*/ 2119979 w 2593942"/>
                <a:gd name="connsiteY3698" fmla="*/ 80105 h 538123"/>
                <a:gd name="connsiteX3699" fmla="*/ 2116073 w 2593942"/>
                <a:gd name="connsiteY3699" fmla="*/ 78485 h 538123"/>
                <a:gd name="connsiteX3700" fmla="*/ 2114549 w 2593942"/>
                <a:gd name="connsiteY3700" fmla="*/ 77152 h 538123"/>
                <a:gd name="connsiteX3701" fmla="*/ 2113597 w 2593942"/>
                <a:gd name="connsiteY3701" fmla="*/ 76390 h 538123"/>
                <a:gd name="connsiteX3702" fmla="*/ 2106358 w 2593942"/>
                <a:gd name="connsiteY3702" fmla="*/ 76580 h 538123"/>
                <a:gd name="connsiteX3703" fmla="*/ 2105501 w 2593942"/>
                <a:gd name="connsiteY3703" fmla="*/ 71151 h 538123"/>
                <a:gd name="connsiteX3704" fmla="*/ 2107406 w 2593942"/>
                <a:gd name="connsiteY3704" fmla="*/ 71627 h 538123"/>
                <a:gd name="connsiteX3705" fmla="*/ 2109501 w 2593942"/>
                <a:gd name="connsiteY3705" fmla="*/ 72199 h 538123"/>
                <a:gd name="connsiteX3706" fmla="*/ 2112835 w 2593942"/>
                <a:gd name="connsiteY3706" fmla="*/ 70294 h 538123"/>
                <a:gd name="connsiteX3707" fmla="*/ 2112168 w 2593942"/>
                <a:gd name="connsiteY3707" fmla="*/ 68960 h 538123"/>
                <a:gd name="connsiteX3708" fmla="*/ 1221866 w 2593942"/>
                <a:gd name="connsiteY3708" fmla="*/ 64484 h 538123"/>
                <a:gd name="connsiteX3709" fmla="*/ 1216247 w 2593942"/>
                <a:gd name="connsiteY3709" fmla="*/ 65246 h 538123"/>
                <a:gd name="connsiteX3710" fmla="*/ 1215294 w 2593942"/>
                <a:gd name="connsiteY3710" fmla="*/ 66580 h 538123"/>
                <a:gd name="connsiteX3711" fmla="*/ 1216723 w 2593942"/>
                <a:gd name="connsiteY3711" fmla="*/ 70675 h 538123"/>
                <a:gd name="connsiteX3712" fmla="*/ 1212341 w 2593942"/>
                <a:gd name="connsiteY3712" fmla="*/ 74104 h 538123"/>
                <a:gd name="connsiteX3713" fmla="*/ 1212627 w 2593942"/>
                <a:gd name="connsiteY3713" fmla="*/ 74866 h 538123"/>
                <a:gd name="connsiteX3714" fmla="*/ 1227010 w 2593942"/>
                <a:gd name="connsiteY3714" fmla="*/ 69437 h 538123"/>
                <a:gd name="connsiteX3715" fmla="*/ 1224819 w 2593942"/>
                <a:gd name="connsiteY3715" fmla="*/ 67342 h 538123"/>
                <a:gd name="connsiteX3716" fmla="*/ 1222438 w 2593942"/>
                <a:gd name="connsiteY3716" fmla="*/ 65056 h 538123"/>
                <a:gd name="connsiteX3717" fmla="*/ 449389 w 2593942"/>
                <a:gd name="connsiteY3717" fmla="*/ 63437 h 538123"/>
                <a:gd name="connsiteX3718" fmla="*/ 439768 w 2593942"/>
                <a:gd name="connsiteY3718" fmla="*/ 64579 h 538123"/>
                <a:gd name="connsiteX3719" fmla="*/ 436435 w 2593942"/>
                <a:gd name="connsiteY3719" fmla="*/ 66199 h 538123"/>
                <a:gd name="connsiteX3720" fmla="*/ 432625 w 2593942"/>
                <a:gd name="connsiteY3720" fmla="*/ 68961 h 538123"/>
                <a:gd name="connsiteX3721" fmla="*/ 439197 w 2593942"/>
                <a:gd name="connsiteY3721" fmla="*/ 71628 h 538123"/>
                <a:gd name="connsiteX3722" fmla="*/ 449389 w 2593942"/>
                <a:gd name="connsiteY3722" fmla="*/ 71247 h 538123"/>
                <a:gd name="connsiteX3723" fmla="*/ 449008 w 2593942"/>
                <a:gd name="connsiteY3723" fmla="*/ 68961 h 538123"/>
                <a:gd name="connsiteX3724" fmla="*/ 448341 w 2593942"/>
                <a:gd name="connsiteY3724" fmla="*/ 65246 h 538123"/>
                <a:gd name="connsiteX3725" fmla="*/ 449389 w 2593942"/>
                <a:gd name="connsiteY3725" fmla="*/ 63437 h 538123"/>
                <a:gd name="connsiteX3726" fmla="*/ 1733549 w 2593942"/>
                <a:gd name="connsiteY3726" fmla="*/ 63151 h 538123"/>
                <a:gd name="connsiteX3727" fmla="*/ 1729358 w 2593942"/>
                <a:gd name="connsiteY3727" fmla="*/ 64865 h 538123"/>
                <a:gd name="connsiteX3728" fmla="*/ 1725358 w 2593942"/>
                <a:gd name="connsiteY3728" fmla="*/ 64484 h 538123"/>
                <a:gd name="connsiteX3729" fmla="*/ 1725167 w 2593942"/>
                <a:gd name="connsiteY3729" fmla="*/ 68580 h 538123"/>
                <a:gd name="connsiteX3730" fmla="*/ 1724786 w 2593942"/>
                <a:gd name="connsiteY3730" fmla="*/ 70199 h 538123"/>
                <a:gd name="connsiteX3731" fmla="*/ 1727358 w 2593942"/>
                <a:gd name="connsiteY3731" fmla="*/ 72104 h 538123"/>
                <a:gd name="connsiteX3732" fmla="*/ 1738883 w 2593942"/>
                <a:gd name="connsiteY3732" fmla="*/ 66104 h 538123"/>
                <a:gd name="connsiteX3733" fmla="*/ 1737931 w 2593942"/>
                <a:gd name="connsiteY3733" fmla="*/ 64198 h 538123"/>
                <a:gd name="connsiteX3734" fmla="*/ 1733549 w 2593942"/>
                <a:gd name="connsiteY3734" fmla="*/ 63151 h 538123"/>
                <a:gd name="connsiteX3735" fmla="*/ 1648205 w 2593942"/>
                <a:gd name="connsiteY3735" fmla="*/ 63151 h 538123"/>
                <a:gd name="connsiteX3736" fmla="*/ 1642967 w 2593942"/>
                <a:gd name="connsiteY3736" fmla="*/ 67913 h 538123"/>
                <a:gd name="connsiteX3737" fmla="*/ 1644967 w 2593942"/>
                <a:gd name="connsiteY3737" fmla="*/ 69342 h 538123"/>
                <a:gd name="connsiteX3738" fmla="*/ 1647062 w 2593942"/>
                <a:gd name="connsiteY3738" fmla="*/ 69913 h 538123"/>
                <a:gd name="connsiteX3739" fmla="*/ 1647062 w 2593942"/>
                <a:gd name="connsiteY3739" fmla="*/ 71152 h 538123"/>
                <a:gd name="connsiteX3740" fmla="*/ 1651158 w 2593942"/>
                <a:gd name="connsiteY3740" fmla="*/ 72580 h 538123"/>
                <a:gd name="connsiteX3741" fmla="*/ 1653444 w 2593942"/>
                <a:gd name="connsiteY3741" fmla="*/ 72104 h 538123"/>
                <a:gd name="connsiteX3742" fmla="*/ 1656778 w 2593942"/>
                <a:gd name="connsiteY3742" fmla="*/ 71342 h 538123"/>
                <a:gd name="connsiteX3743" fmla="*/ 1657444 w 2593942"/>
                <a:gd name="connsiteY3743" fmla="*/ 70390 h 538123"/>
                <a:gd name="connsiteX3744" fmla="*/ 1654873 w 2593942"/>
                <a:gd name="connsiteY3744" fmla="*/ 68675 h 538123"/>
                <a:gd name="connsiteX3745" fmla="*/ 1653158 w 2593942"/>
                <a:gd name="connsiteY3745" fmla="*/ 67246 h 538123"/>
                <a:gd name="connsiteX3746" fmla="*/ 1648205 w 2593942"/>
                <a:gd name="connsiteY3746" fmla="*/ 63151 h 538123"/>
                <a:gd name="connsiteX3747" fmla="*/ 1096136 w 2593942"/>
                <a:gd name="connsiteY3747" fmla="*/ 62865 h 538123"/>
                <a:gd name="connsiteX3748" fmla="*/ 1092517 w 2593942"/>
                <a:gd name="connsiteY3748" fmla="*/ 64103 h 538123"/>
                <a:gd name="connsiteX3749" fmla="*/ 1085849 w 2593942"/>
                <a:gd name="connsiteY3749" fmla="*/ 65056 h 538123"/>
                <a:gd name="connsiteX3750" fmla="*/ 1082420 w 2593942"/>
                <a:gd name="connsiteY3750" fmla="*/ 65151 h 538123"/>
                <a:gd name="connsiteX3751" fmla="*/ 1087564 w 2593942"/>
                <a:gd name="connsiteY3751" fmla="*/ 71533 h 538123"/>
                <a:gd name="connsiteX3752" fmla="*/ 1088516 w 2593942"/>
                <a:gd name="connsiteY3752" fmla="*/ 72295 h 538123"/>
                <a:gd name="connsiteX3753" fmla="*/ 1091564 w 2593942"/>
                <a:gd name="connsiteY3753" fmla="*/ 73342 h 538123"/>
                <a:gd name="connsiteX3754" fmla="*/ 1093469 w 2593942"/>
                <a:gd name="connsiteY3754" fmla="*/ 71342 h 538123"/>
                <a:gd name="connsiteX3755" fmla="*/ 1092231 w 2593942"/>
                <a:gd name="connsiteY3755" fmla="*/ 67437 h 538123"/>
                <a:gd name="connsiteX3756" fmla="*/ 1096136 w 2593942"/>
                <a:gd name="connsiteY3756" fmla="*/ 62865 h 538123"/>
                <a:gd name="connsiteX3757" fmla="*/ 1814321 w 2593942"/>
                <a:gd name="connsiteY3757" fmla="*/ 62198 h 538123"/>
                <a:gd name="connsiteX3758" fmla="*/ 1813464 w 2593942"/>
                <a:gd name="connsiteY3758" fmla="*/ 69532 h 538123"/>
                <a:gd name="connsiteX3759" fmla="*/ 1818893 w 2593942"/>
                <a:gd name="connsiteY3759" fmla="*/ 76295 h 538123"/>
                <a:gd name="connsiteX3760" fmla="*/ 1827085 w 2593942"/>
                <a:gd name="connsiteY3760" fmla="*/ 80391 h 538123"/>
                <a:gd name="connsiteX3761" fmla="*/ 1831371 w 2593942"/>
                <a:gd name="connsiteY3761" fmla="*/ 85249 h 538123"/>
                <a:gd name="connsiteX3762" fmla="*/ 1834610 w 2593942"/>
                <a:gd name="connsiteY3762" fmla="*/ 86011 h 538123"/>
                <a:gd name="connsiteX3763" fmla="*/ 1838515 w 2593942"/>
                <a:gd name="connsiteY3763" fmla="*/ 81248 h 538123"/>
                <a:gd name="connsiteX3764" fmla="*/ 1839086 w 2593942"/>
                <a:gd name="connsiteY3764" fmla="*/ 76581 h 538123"/>
                <a:gd name="connsiteX3765" fmla="*/ 1834990 w 2593942"/>
                <a:gd name="connsiteY3765" fmla="*/ 67151 h 538123"/>
                <a:gd name="connsiteX3766" fmla="*/ 1828418 w 2593942"/>
                <a:gd name="connsiteY3766" fmla="*/ 67246 h 538123"/>
                <a:gd name="connsiteX3767" fmla="*/ 1823942 w 2593942"/>
                <a:gd name="connsiteY3767" fmla="*/ 64675 h 538123"/>
                <a:gd name="connsiteX3768" fmla="*/ 1814321 w 2593942"/>
                <a:gd name="connsiteY3768" fmla="*/ 62198 h 538123"/>
                <a:gd name="connsiteX3769" fmla="*/ 1855469 w 2593942"/>
                <a:gd name="connsiteY3769" fmla="*/ 61817 h 538123"/>
                <a:gd name="connsiteX3770" fmla="*/ 1852802 w 2593942"/>
                <a:gd name="connsiteY3770" fmla="*/ 69532 h 538123"/>
                <a:gd name="connsiteX3771" fmla="*/ 1854993 w 2593942"/>
                <a:gd name="connsiteY3771" fmla="*/ 71247 h 538123"/>
                <a:gd name="connsiteX3772" fmla="*/ 1856612 w 2593942"/>
                <a:gd name="connsiteY3772" fmla="*/ 73819 h 538123"/>
                <a:gd name="connsiteX3773" fmla="*/ 1858898 w 2593942"/>
                <a:gd name="connsiteY3773" fmla="*/ 77724 h 538123"/>
                <a:gd name="connsiteX3774" fmla="*/ 1864232 w 2593942"/>
                <a:gd name="connsiteY3774" fmla="*/ 75438 h 538123"/>
                <a:gd name="connsiteX3775" fmla="*/ 1859946 w 2593942"/>
                <a:gd name="connsiteY3775" fmla="*/ 80010 h 538123"/>
                <a:gd name="connsiteX3776" fmla="*/ 1856707 w 2593942"/>
                <a:gd name="connsiteY3776" fmla="*/ 80486 h 538123"/>
                <a:gd name="connsiteX3777" fmla="*/ 1859375 w 2593942"/>
                <a:gd name="connsiteY3777" fmla="*/ 81534 h 538123"/>
                <a:gd name="connsiteX3778" fmla="*/ 1870328 w 2593942"/>
                <a:gd name="connsiteY3778" fmla="*/ 82772 h 538123"/>
                <a:gd name="connsiteX3779" fmla="*/ 1869471 w 2593942"/>
                <a:gd name="connsiteY3779" fmla="*/ 78296 h 538123"/>
                <a:gd name="connsiteX3780" fmla="*/ 1874615 w 2593942"/>
                <a:gd name="connsiteY3780" fmla="*/ 73438 h 538123"/>
                <a:gd name="connsiteX3781" fmla="*/ 1875281 w 2593942"/>
                <a:gd name="connsiteY3781" fmla="*/ 73533 h 538123"/>
                <a:gd name="connsiteX3782" fmla="*/ 1879663 w 2593942"/>
                <a:gd name="connsiteY3782" fmla="*/ 71628 h 538123"/>
                <a:gd name="connsiteX3783" fmla="*/ 1883187 w 2593942"/>
                <a:gd name="connsiteY3783" fmla="*/ 67056 h 538123"/>
                <a:gd name="connsiteX3784" fmla="*/ 1873948 w 2593942"/>
                <a:gd name="connsiteY3784" fmla="*/ 65056 h 538123"/>
                <a:gd name="connsiteX3785" fmla="*/ 1866994 w 2593942"/>
                <a:gd name="connsiteY3785" fmla="*/ 70580 h 538123"/>
                <a:gd name="connsiteX3786" fmla="*/ 1866804 w 2593942"/>
                <a:gd name="connsiteY3786" fmla="*/ 70104 h 538123"/>
                <a:gd name="connsiteX3787" fmla="*/ 1863851 w 2593942"/>
                <a:gd name="connsiteY3787" fmla="*/ 63817 h 538123"/>
                <a:gd name="connsiteX3788" fmla="*/ 1862994 w 2593942"/>
                <a:gd name="connsiteY3788" fmla="*/ 62770 h 538123"/>
                <a:gd name="connsiteX3789" fmla="*/ 1855469 w 2593942"/>
                <a:gd name="connsiteY3789" fmla="*/ 61817 h 538123"/>
                <a:gd name="connsiteX3790" fmla="*/ 411955 w 2593942"/>
                <a:gd name="connsiteY3790" fmla="*/ 61436 h 538123"/>
                <a:gd name="connsiteX3791" fmla="*/ 410527 w 2593942"/>
                <a:gd name="connsiteY3791" fmla="*/ 63151 h 538123"/>
                <a:gd name="connsiteX3792" fmla="*/ 408812 w 2593942"/>
                <a:gd name="connsiteY3792" fmla="*/ 65341 h 538123"/>
                <a:gd name="connsiteX3793" fmla="*/ 406621 w 2593942"/>
                <a:gd name="connsiteY3793" fmla="*/ 70580 h 538123"/>
                <a:gd name="connsiteX3794" fmla="*/ 407955 w 2593942"/>
                <a:gd name="connsiteY3794" fmla="*/ 70295 h 538123"/>
                <a:gd name="connsiteX3795" fmla="*/ 411765 w 2593942"/>
                <a:gd name="connsiteY3795" fmla="*/ 69532 h 538123"/>
                <a:gd name="connsiteX3796" fmla="*/ 424624 w 2593942"/>
                <a:gd name="connsiteY3796" fmla="*/ 63817 h 538123"/>
                <a:gd name="connsiteX3797" fmla="*/ 427576 w 2593942"/>
                <a:gd name="connsiteY3797" fmla="*/ 67056 h 538123"/>
                <a:gd name="connsiteX3798" fmla="*/ 427672 w 2593942"/>
                <a:gd name="connsiteY3798" fmla="*/ 67246 h 538123"/>
                <a:gd name="connsiteX3799" fmla="*/ 429481 w 2593942"/>
                <a:gd name="connsiteY3799" fmla="*/ 63151 h 538123"/>
                <a:gd name="connsiteX3800" fmla="*/ 428434 w 2593942"/>
                <a:gd name="connsiteY3800" fmla="*/ 63055 h 538123"/>
                <a:gd name="connsiteX3801" fmla="*/ 422623 w 2593942"/>
                <a:gd name="connsiteY3801" fmla="*/ 62579 h 538123"/>
                <a:gd name="connsiteX3802" fmla="*/ 411955 w 2593942"/>
                <a:gd name="connsiteY3802" fmla="*/ 61436 h 538123"/>
                <a:gd name="connsiteX3803" fmla="*/ 1546193 w 2593942"/>
                <a:gd name="connsiteY3803" fmla="*/ 59150 h 538123"/>
                <a:gd name="connsiteX3804" fmla="*/ 1532096 w 2593942"/>
                <a:gd name="connsiteY3804" fmla="*/ 66294 h 538123"/>
                <a:gd name="connsiteX3805" fmla="*/ 1526952 w 2593942"/>
                <a:gd name="connsiteY3805" fmla="*/ 70295 h 538123"/>
                <a:gd name="connsiteX3806" fmla="*/ 1530286 w 2593942"/>
                <a:gd name="connsiteY3806" fmla="*/ 71247 h 538123"/>
                <a:gd name="connsiteX3807" fmla="*/ 1531810 w 2593942"/>
                <a:gd name="connsiteY3807" fmla="*/ 71533 h 538123"/>
                <a:gd name="connsiteX3808" fmla="*/ 1533429 w 2593942"/>
                <a:gd name="connsiteY3808" fmla="*/ 71818 h 538123"/>
                <a:gd name="connsiteX3809" fmla="*/ 1536858 w 2593942"/>
                <a:gd name="connsiteY3809" fmla="*/ 71342 h 538123"/>
                <a:gd name="connsiteX3810" fmla="*/ 1542764 w 2593942"/>
                <a:gd name="connsiteY3810" fmla="*/ 69342 h 538123"/>
                <a:gd name="connsiteX3811" fmla="*/ 1550098 w 2593942"/>
                <a:gd name="connsiteY3811" fmla="*/ 65627 h 538123"/>
                <a:gd name="connsiteX3812" fmla="*/ 1542478 w 2593942"/>
                <a:gd name="connsiteY3812" fmla="*/ 66294 h 538123"/>
                <a:gd name="connsiteX3813" fmla="*/ 1542097 w 2593942"/>
                <a:gd name="connsiteY3813" fmla="*/ 65818 h 538123"/>
                <a:gd name="connsiteX3814" fmla="*/ 1542478 w 2593942"/>
                <a:gd name="connsiteY3814" fmla="*/ 63913 h 538123"/>
                <a:gd name="connsiteX3815" fmla="*/ 1544573 w 2593942"/>
                <a:gd name="connsiteY3815" fmla="*/ 63151 h 538123"/>
                <a:gd name="connsiteX3816" fmla="*/ 1546573 w 2593942"/>
                <a:gd name="connsiteY3816" fmla="*/ 59626 h 538123"/>
                <a:gd name="connsiteX3817" fmla="*/ 1576196 w 2593942"/>
                <a:gd name="connsiteY3817" fmla="*/ 57531 h 538123"/>
                <a:gd name="connsiteX3818" fmla="*/ 1572958 w 2593942"/>
                <a:gd name="connsiteY3818" fmla="*/ 61531 h 538123"/>
                <a:gd name="connsiteX3819" fmla="*/ 1584007 w 2593942"/>
                <a:gd name="connsiteY3819" fmla="*/ 67628 h 538123"/>
                <a:gd name="connsiteX3820" fmla="*/ 1584959 w 2593942"/>
                <a:gd name="connsiteY3820" fmla="*/ 66865 h 538123"/>
                <a:gd name="connsiteX3821" fmla="*/ 1587436 w 2593942"/>
                <a:gd name="connsiteY3821" fmla="*/ 61246 h 538123"/>
                <a:gd name="connsiteX3822" fmla="*/ 1584007 w 2593942"/>
                <a:gd name="connsiteY3822" fmla="*/ 59722 h 538123"/>
                <a:gd name="connsiteX3823" fmla="*/ 1581054 w 2593942"/>
                <a:gd name="connsiteY3823" fmla="*/ 60960 h 538123"/>
                <a:gd name="connsiteX3824" fmla="*/ 2309812 w 2593942"/>
                <a:gd name="connsiteY3824" fmla="*/ 57245 h 538123"/>
                <a:gd name="connsiteX3825" fmla="*/ 2305621 w 2593942"/>
                <a:gd name="connsiteY3825" fmla="*/ 63341 h 538123"/>
                <a:gd name="connsiteX3826" fmla="*/ 2310669 w 2593942"/>
                <a:gd name="connsiteY3826" fmla="*/ 64198 h 538123"/>
                <a:gd name="connsiteX3827" fmla="*/ 2314860 w 2593942"/>
                <a:gd name="connsiteY3827" fmla="*/ 57721 h 538123"/>
                <a:gd name="connsiteX3828" fmla="*/ 2309812 w 2593942"/>
                <a:gd name="connsiteY3828" fmla="*/ 57245 h 538123"/>
                <a:gd name="connsiteX3829" fmla="*/ 326802 w 2593942"/>
                <a:gd name="connsiteY3829" fmla="*/ 55626 h 538123"/>
                <a:gd name="connsiteX3830" fmla="*/ 329564 w 2593942"/>
                <a:gd name="connsiteY3830" fmla="*/ 58864 h 538123"/>
                <a:gd name="connsiteX3831" fmla="*/ 331565 w 2593942"/>
                <a:gd name="connsiteY3831" fmla="*/ 61055 h 538123"/>
                <a:gd name="connsiteX3832" fmla="*/ 333469 w 2593942"/>
                <a:gd name="connsiteY3832" fmla="*/ 63246 h 538123"/>
                <a:gd name="connsiteX3833" fmla="*/ 337470 w 2593942"/>
                <a:gd name="connsiteY3833" fmla="*/ 66389 h 538123"/>
                <a:gd name="connsiteX3834" fmla="*/ 326802 w 2593942"/>
                <a:gd name="connsiteY3834" fmla="*/ 55626 h 538123"/>
                <a:gd name="connsiteX3835" fmla="*/ 1111091 w 2593942"/>
                <a:gd name="connsiteY3835" fmla="*/ 51435 h 538123"/>
                <a:gd name="connsiteX3836" fmla="*/ 1134522 w 2593942"/>
                <a:gd name="connsiteY3836" fmla="*/ 55912 h 538123"/>
                <a:gd name="connsiteX3837" fmla="*/ 1111091 w 2593942"/>
                <a:gd name="connsiteY3837" fmla="*/ 51435 h 538123"/>
                <a:gd name="connsiteX3838" fmla="*/ 2122074 w 2593942"/>
                <a:gd name="connsiteY3838" fmla="*/ 50482 h 538123"/>
                <a:gd name="connsiteX3839" fmla="*/ 2120359 w 2593942"/>
                <a:gd name="connsiteY3839" fmla="*/ 59626 h 538123"/>
                <a:gd name="connsiteX3840" fmla="*/ 2121883 w 2593942"/>
                <a:gd name="connsiteY3840" fmla="*/ 63722 h 538123"/>
                <a:gd name="connsiteX3841" fmla="*/ 2121979 w 2593942"/>
                <a:gd name="connsiteY3841" fmla="*/ 63912 h 538123"/>
                <a:gd name="connsiteX3842" fmla="*/ 2117597 w 2593942"/>
                <a:gd name="connsiteY3842" fmla="*/ 57054 h 538123"/>
                <a:gd name="connsiteX3843" fmla="*/ 2119788 w 2593942"/>
                <a:gd name="connsiteY3843" fmla="*/ 53816 h 538123"/>
                <a:gd name="connsiteX3844" fmla="*/ 340327 w 2593942"/>
                <a:gd name="connsiteY3844" fmla="*/ 50482 h 538123"/>
                <a:gd name="connsiteX3845" fmla="*/ 337851 w 2593942"/>
                <a:gd name="connsiteY3845" fmla="*/ 50578 h 538123"/>
                <a:gd name="connsiteX3846" fmla="*/ 337184 w 2593942"/>
                <a:gd name="connsiteY3846" fmla="*/ 50578 h 538123"/>
                <a:gd name="connsiteX3847" fmla="*/ 336422 w 2593942"/>
                <a:gd name="connsiteY3847" fmla="*/ 53530 h 538123"/>
                <a:gd name="connsiteX3848" fmla="*/ 350138 w 2593942"/>
                <a:gd name="connsiteY3848" fmla="*/ 64484 h 538123"/>
                <a:gd name="connsiteX3849" fmla="*/ 354043 w 2593942"/>
                <a:gd name="connsiteY3849" fmla="*/ 62674 h 538123"/>
                <a:gd name="connsiteX3850" fmla="*/ 347852 w 2593942"/>
                <a:gd name="connsiteY3850" fmla="*/ 56388 h 538123"/>
                <a:gd name="connsiteX3851" fmla="*/ 340327 w 2593942"/>
                <a:gd name="connsiteY3851" fmla="*/ 50482 h 538123"/>
                <a:gd name="connsiteX3852" fmla="*/ 274700 w 2593942"/>
                <a:gd name="connsiteY3852" fmla="*/ 49721 h 538123"/>
                <a:gd name="connsiteX3853" fmla="*/ 266985 w 2593942"/>
                <a:gd name="connsiteY3853" fmla="*/ 55150 h 538123"/>
                <a:gd name="connsiteX3854" fmla="*/ 267080 w 2593942"/>
                <a:gd name="connsiteY3854" fmla="*/ 56293 h 538123"/>
                <a:gd name="connsiteX3855" fmla="*/ 269176 w 2593942"/>
                <a:gd name="connsiteY3855" fmla="*/ 56769 h 538123"/>
                <a:gd name="connsiteX3856" fmla="*/ 271462 w 2593942"/>
                <a:gd name="connsiteY3856" fmla="*/ 53912 h 538123"/>
                <a:gd name="connsiteX3857" fmla="*/ 271843 w 2593942"/>
                <a:gd name="connsiteY3857" fmla="*/ 53435 h 538123"/>
                <a:gd name="connsiteX3858" fmla="*/ 273843 w 2593942"/>
                <a:gd name="connsiteY3858" fmla="*/ 54483 h 538123"/>
                <a:gd name="connsiteX3859" fmla="*/ 280320 w 2593942"/>
                <a:gd name="connsiteY3859" fmla="*/ 56293 h 538123"/>
                <a:gd name="connsiteX3860" fmla="*/ 282606 w 2593942"/>
                <a:gd name="connsiteY3860" fmla="*/ 54769 h 538123"/>
                <a:gd name="connsiteX3861" fmla="*/ 283654 w 2593942"/>
                <a:gd name="connsiteY3861" fmla="*/ 54102 h 538123"/>
                <a:gd name="connsiteX3862" fmla="*/ 282987 w 2593942"/>
                <a:gd name="connsiteY3862" fmla="*/ 51816 h 538123"/>
                <a:gd name="connsiteX3863" fmla="*/ 279367 w 2593942"/>
                <a:gd name="connsiteY3863" fmla="*/ 51911 h 538123"/>
                <a:gd name="connsiteX3864" fmla="*/ 278320 w 2593942"/>
                <a:gd name="connsiteY3864" fmla="*/ 49911 h 538123"/>
                <a:gd name="connsiteX3865" fmla="*/ 274700 w 2593942"/>
                <a:gd name="connsiteY3865" fmla="*/ 49721 h 538123"/>
                <a:gd name="connsiteX3866" fmla="*/ 191833 w 2593942"/>
                <a:gd name="connsiteY3866" fmla="*/ 49625 h 538123"/>
                <a:gd name="connsiteX3867" fmla="*/ 196786 w 2593942"/>
                <a:gd name="connsiteY3867" fmla="*/ 51053 h 538123"/>
                <a:gd name="connsiteX3868" fmla="*/ 196310 w 2593942"/>
                <a:gd name="connsiteY3868" fmla="*/ 51720 h 538123"/>
                <a:gd name="connsiteX3869" fmla="*/ 194405 w 2593942"/>
                <a:gd name="connsiteY3869" fmla="*/ 54387 h 538123"/>
                <a:gd name="connsiteX3870" fmla="*/ 189547 w 2593942"/>
                <a:gd name="connsiteY3870" fmla="*/ 57435 h 538123"/>
                <a:gd name="connsiteX3871" fmla="*/ 185070 w 2593942"/>
                <a:gd name="connsiteY3871" fmla="*/ 53625 h 538123"/>
                <a:gd name="connsiteX3872" fmla="*/ 187070 w 2593942"/>
                <a:gd name="connsiteY3872" fmla="*/ 50577 h 538123"/>
                <a:gd name="connsiteX3873" fmla="*/ 188023 w 2593942"/>
                <a:gd name="connsiteY3873" fmla="*/ 51053 h 538123"/>
                <a:gd name="connsiteX3874" fmla="*/ 191642 w 2593942"/>
                <a:gd name="connsiteY3874" fmla="*/ 50387 h 538123"/>
                <a:gd name="connsiteX3875" fmla="*/ 1432750 w 2593942"/>
                <a:gd name="connsiteY3875" fmla="*/ 47625 h 538123"/>
                <a:gd name="connsiteX3876" fmla="*/ 1425701 w 2593942"/>
                <a:gd name="connsiteY3876" fmla="*/ 51911 h 538123"/>
                <a:gd name="connsiteX3877" fmla="*/ 1426559 w 2593942"/>
                <a:gd name="connsiteY3877" fmla="*/ 54197 h 538123"/>
                <a:gd name="connsiteX3878" fmla="*/ 1427892 w 2593942"/>
                <a:gd name="connsiteY3878" fmla="*/ 57626 h 538123"/>
                <a:gd name="connsiteX3879" fmla="*/ 1435226 w 2593942"/>
                <a:gd name="connsiteY3879" fmla="*/ 69532 h 538123"/>
                <a:gd name="connsiteX3880" fmla="*/ 1434940 w 2593942"/>
                <a:gd name="connsiteY3880" fmla="*/ 72485 h 538123"/>
                <a:gd name="connsiteX3881" fmla="*/ 1435607 w 2593942"/>
                <a:gd name="connsiteY3881" fmla="*/ 65818 h 538123"/>
                <a:gd name="connsiteX3882" fmla="*/ 1443704 w 2593942"/>
                <a:gd name="connsiteY3882" fmla="*/ 61150 h 538123"/>
                <a:gd name="connsiteX3883" fmla="*/ 1443799 w 2593942"/>
                <a:gd name="connsiteY3883" fmla="*/ 60103 h 538123"/>
                <a:gd name="connsiteX3884" fmla="*/ 1444180 w 2593942"/>
                <a:gd name="connsiteY3884" fmla="*/ 56959 h 538123"/>
                <a:gd name="connsiteX3885" fmla="*/ 1449704 w 2593942"/>
                <a:gd name="connsiteY3885" fmla="*/ 52006 h 538123"/>
                <a:gd name="connsiteX3886" fmla="*/ 1449323 w 2593942"/>
                <a:gd name="connsiteY3886" fmla="*/ 51721 h 538123"/>
                <a:gd name="connsiteX3887" fmla="*/ 1446847 w 2593942"/>
                <a:gd name="connsiteY3887" fmla="*/ 51435 h 538123"/>
                <a:gd name="connsiteX3888" fmla="*/ 1444180 w 2593942"/>
                <a:gd name="connsiteY3888" fmla="*/ 51245 h 538123"/>
                <a:gd name="connsiteX3889" fmla="*/ 1441703 w 2593942"/>
                <a:gd name="connsiteY3889" fmla="*/ 48196 h 538123"/>
                <a:gd name="connsiteX3890" fmla="*/ 1432750 w 2593942"/>
                <a:gd name="connsiteY3890" fmla="*/ 47625 h 538123"/>
                <a:gd name="connsiteX3891" fmla="*/ 2044160 w 2593942"/>
                <a:gd name="connsiteY3891" fmla="*/ 46196 h 538123"/>
                <a:gd name="connsiteX3892" fmla="*/ 2032348 w 2593942"/>
                <a:gd name="connsiteY3892" fmla="*/ 48768 h 538123"/>
                <a:gd name="connsiteX3893" fmla="*/ 2034349 w 2593942"/>
                <a:gd name="connsiteY3893" fmla="*/ 52578 h 538123"/>
                <a:gd name="connsiteX3894" fmla="*/ 2035111 w 2593942"/>
                <a:gd name="connsiteY3894" fmla="*/ 54007 h 538123"/>
                <a:gd name="connsiteX3895" fmla="*/ 2040540 w 2593942"/>
                <a:gd name="connsiteY3895" fmla="*/ 53054 h 538123"/>
                <a:gd name="connsiteX3896" fmla="*/ 2047398 w 2593942"/>
                <a:gd name="connsiteY3896" fmla="*/ 48196 h 538123"/>
                <a:gd name="connsiteX3897" fmla="*/ 2044160 w 2593942"/>
                <a:gd name="connsiteY3897" fmla="*/ 46196 h 538123"/>
                <a:gd name="connsiteX3898" fmla="*/ 224313 w 2593942"/>
                <a:gd name="connsiteY3898" fmla="*/ 39433 h 538123"/>
                <a:gd name="connsiteX3899" fmla="*/ 215074 w 2593942"/>
                <a:gd name="connsiteY3899" fmla="*/ 39719 h 538123"/>
                <a:gd name="connsiteX3900" fmla="*/ 212978 w 2593942"/>
                <a:gd name="connsiteY3900" fmla="*/ 40576 h 538123"/>
                <a:gd name="connsiteX3901" fmla="*/ 212216 w 2593942"/>
                <a:gd name="connsiteY3901" fmla="*/ 40862 h 538123"/>
                <a:gd name="connsiteX3902" fmla="*/ 213645 w 2593942"/>
                <a:gd name="connsiteY3902" fmla="*/ 43815 h 538123"/>
                <a:gd name="connsiteX3903" fmla="*/ 219741 w 2593942"/>
                <a:gd name="connsiteY3903" fmla="*/ 46768 h 538123"/>
                <a:gd name="connsiteX3904" fmla="*/ 223741 w 2593942"/>
                <a:gd name="connsiteY3904" fmla="*/ 56388 h 538123"/>
                <a:gd name="connsiteX3905" fmla="*/ 222694 w 2593942"/>
                <a:gd name="connsiteY3905" fmla="*/ 56769 h 538123"/>
                <a:gd name="connsiteX3906" fmla="*/ 221551 w 2593942"/>
                <a:gd name="connsiteY3906" fmla="*/ 57245 h 538123"/>
                <a:gd name="connsiteX3907" fmla="*/ 222694 w 2593942"/>
                <a:gd name="connsiteY3907" fmla="*/ 61055 h 538123"/>
                <a:gd name="connsiteX3908" fmla="*/ 223551 w 2593942"/>
                <a:gd name="connsiteY3908" fmla="*/ 60770 h 538123"/>
                <a:gd name="connsiteX3909" fmla="*/ 226504 w 2593942"/>
                <a:gd name="connsiteY3909" fmla="*/ 59912 h 538123"/>
                <a:gd name="connsiteX3910" fmla="*/ 232885 w 2593942"/>
                <a:gd name="connsiteY3910" fmla="*/ 58769 h 538123"/>
                <a:gd name="connsiteX3911" fmla="*/ 236791 w 2593942"/>
                <a:gd name="connsiteY3911" fmla="*/ 64294 h 538123"/>
                <a:gd name="connsiteX3912" fmla="*/ 240982 w 2593942"/>
                <a:gd name="connsiteY3912" fmla="*/ 56864 h 538123"/>
                <a:gd name="connsiteX3913" fmla="*/ 235362 w 2593942"/>
                <a:gd name="connsiteY3913" fmla="*/ 55531 h 538123"/>
                <a:gd name="connsiteX3914" fmla="*/ 234981 w 2593942"/>
                <a:gd name="connsiteY3914" fmla="*/ 55436 h 538123"/>
                <a:gd name="connsiteX3915" fmla="*/ 242029 w 2593942"/>
                <a:gd name="connsiteY3915" fmla="*/ 56102 h 538123"/>
                <a:gd name="connsiteX3916" fmla="*/ 245554 w 2593942"/>
                <a:gd name="connsiteY3916" fmla="*/ 57626 h 538123"/>
                <a:gd name="connsiteX3917" fmla="*/ 246982 w 2593942"/>
                <a:gd name="connsiteY3917" fmla="*/ 58293 h 538123"/>
                <a:gd name="connsiteX3918" fmla="*/ 250792 w 2593942"/>
                <a:gd name="connsiteY3918" fmla="*/ 58103 h 538123"/>
                <a:gd name="connsiteX3919" fmla="*/ 249364 w 2593942"/>
                <a:gd name="connsiteY3919" fmla="*/ 56007 h 538123"/>
                <a:gd name="connsiteX3920" fmla="*/ 251269 w 2593942"/>
                <a:gd name="connsiteY3920" fmla="*/ 53435 h 538123"/>
                <a:gd name="connsiteX3921" fmla="*/ 253840 w 2593942"/>
                <a:gd name="connsiteY3921" fmla="*/ 53912 h 538123"/>
                <a:gd name="connsiteX3922" fmla="*/ 255555 w 2593942"/>
                <a:gd name="connsiteY3922" fmla="*/ 53721 h 538123"/>
                <a:gd name="connsiteX3923" fmla="*/ 255841 w 2593942"/>
                <a:gd name="connsiteY3923" fmla="*/ 53149 h 538123"/>
                <a:gd name="connsiteX3924" fmla="*/ 250983 w 2593942"/>
                <a:gd name="connsiteY3924" fmla="*/ 47054 h 538123"/>
                <a:gd name="connsiteX3925" fmla="*/ 248030 w 2593942"/>
                <a:gd name="connsiteY3925" fmla="*/ 45148 h 538123"/>
                <a:gd name="connsiteX3926" fmla="*/ 247649 w 2593942"/>
                <a:gd name="connsiteY3926" fmla="*/ 44958 h 538123"/>
                <a:gd name="connsiteX3927" fmla="*/ 241934 w 2593942"/>
                <a:gd name="connsiteY3927" fmla="*/ 46482 h 538123"/>
                <a:gd name="connsiteX3928" fmla="*/ 240220 w 2593942"/>
                <a:gd name="connsiteY3928" fmla="*/ 45053 h 538123"/>
                <a:gd name="connsiteX3929" fmla="*/ 237934 w 2593942"/>
                <a:gd name="connsiteY3929" fmla="*/ 43148 h 538123"/>
                <a:gd name="connsiteX3930" fmla="*/ 228980 w 2593942"/>
                <a:gd name="connsiteY3930" fmla="*/ 44101 h 538123"/>
                <a:gd name="connsiteX3931" fmla="*/ 221265 w 2593942"/>
                <a:gd name="connsiteY3931" fmla="*/ 46958 h 538123"/>
                <a:gd name="connsiteX3932" fmla="*/ 222979 w 2593942"/>
                <a:gd name="connsiteY3932" fmla="*/ 42672 h 538123"/>
                <a:gd name="connsiteX3933" fmla="*/ 2280285 w 2593942"/>
                <a:gd name="connsiteY3933" fmla="*/ 37528 h 538123"/>
                <a:gd name="connsiteX3934" fmla="*/ 2286666 w 2593942"/>
                <a:gd name="connsiteY3934" fmla="*/ 45719 h 538123"/>
                <a:gd name="connsiteX3935" fmla="*/ 2283904 w 2593942"/>
                <a:gd name="connsiteY3935" fmla="*/ 46767 h 538123"/>
                <a:gd name="connsiteX3936" fmla="*/ 2282285 w 2593942"/>
                <a:gd name="connsiteY3936" fmla="*/ 45433 h 538123"/>
                <a:gd name="connsiteX3937" fmla="*/ 2281332 w 2593942"/>
                <a:gd name="connsiteY3937" fmla="*/ 44576 h 538123"/>
                <a:gd name="connsiteX3938" fmla="*/ 2277903 w 2593942"/>
                <a:gd name="connsiteY3938" fmla="*/ 41433 h 538123"/>
                <a:gd name="connsiteX3939" fmla="*/ 2280285 w 2593942"/>
                <a:gd name="connsiteY3939" fmla="*/ 37528 h 538123"/>
                <a:gd name="connsiteX3940" fmla="*/ 2189511 w 2593942"/>
                <a:gd name="connsiteY3940" fmla="*/ 36861 h 538123"/>
                <a:gd name="connsiteX3941" fmla="*/ 2186654 w 2593942"/>
                <a:gd name="connsiteY3941" fmla="*/ 38861 h 538123"/>
                <a:gd name="connsiteX3942" fmla="*/ 2184939 w 2593942"/>
                <a:gd name="connsiteY3942" fmla="*/ 39433 h 538123"/>
                <a:gd name="connsiteX3943" fmla="*/ 2179700 w 2593942"/>
                <a:gd name="connsiteY3943" fmla="*/ 38480 h 538123"/>
                <a:gd name="connsiteX3944" fmla="*/ 2178557 w 2593942"/>
                <a:gd name="connsiteY3944" fmla="*/ 39624 h 538123"/>
                <a:gd name="connsiteX3945" fmla="*/ 2185987 w 2593942"/>
                <a:gd name="connsiteY3945" fmla="*/ 44005 h 538123"/>
                <a:gd name="connsiteX3946" fmla="*/ 2188749 w 2593942"/>
                <a:gd name="connsiteY3946" fmla="*/ 43338 h 538123"/>
                <a:gd name="connsiteX3947" fmla="*/ 2189797 w 2593942"/>
                <a:gd name="connsiteY3947" fmla="*/ 43052 h 538123"/>
                <a:gd name="connsiteX3948" fmla="*/ 2189511 w 2593942"/>
                <a:gd name="connsiteY3948" fmla="*/ 36861 h 538123"/>
                <a:gd name="connsiteX3949" fmla="*/ 1919858 w 2593942"/>
                <a:gd name="connsiteY3949" fmla="*/ 34480 h 538123"/>
                <a:gd name="connsiteX3950" fmla="*/ 1913381 w 2593942"/>
                <a:gd name="connsiteY3950" fmla="*/ 36004 h 538123"/>
                <a:gd name="connsiteX3951" fmla="*/ 1912976 w 2593942"/>
                <a:gd name="connsiteY3951" fmla="*/ 38555 h 538123"/>
                <a:gd name="connsiteX3952" fmla="*/ 1912619 w 2593942"/>
                <a:gd name="connsiteY3952" fmla="*/ 38767 h 538123"/>
                <a:gd name="connsiteX3953" fmla="*/ 1912858 w 2593942"/>
                <a:gd name="connsiteY3953" fmla="*/ 39300 h 538123"/>
                <a:gd name="connsiteX3954" fmla="*/ 1912560 w 2593942"/>
                <a:gd name="connsiteY3954" fmla="*/ 41183 h 538123"/>
                <a:gd name="connsiteX3955" fmla="*/ 1914810 w 2593942"/>
                <a:gd name="connsiteY3955" fmla="*/ 43720 h 538123"/>
                <a:gd name="connsiteX3956" fmla="*/ 1913857 w 2593942"/>
                <a:gd name="connsiteY3956" fmla="*/ 41529 h 538123"/>
                <a:gd name="connsiteX3957" fmla="*/ 1912858 w 2593942"/>
                <a:gd name="connsiteY3957" fmla="*/ 39300 h 538123"/>
                <a:gd name="connsiteX3958" fmla="*/ 1912976 w 2593942"/>
                <a:gd name="connsiteY3958" fmla="*/ 38555 h 538123"/>
                <a:gd name="connsiteX3959" fmla="*/ 2072830 w 2593942"/>
                <a:gd name="connsiteY3959" fmla="*/ 34195 h 538123"/>
                <a:gd name="connsiteX3960" fmla="*/ 2080165 w 2593942"/>
                <a:gd name="connsiteY3960" fmla="*/ 39814 h 538123"/>
                <a:gd name="connsiteX3961" fmla="*/ 2078260 w 2593942"/>
                <a:gd name="connsiteY3961" fmla="*/ 40005 h 538123"/>
                <a:gd name="connsiteX3962" fmla="*/ 2077498 w 2593942"/>
                <a:gd name="connsiteY3962" fmla="*/ 40100 h 538123"/>
                <a:gd name="connsiteX3963" fmla="*/ 2070735 w 2593942"/>
                <a:gd name="connsiteY3963" fmla="*/ 43053 h 538123"/>
                <a:gd name="connsiteX3964" fmla="*/ 2069497 w 2593942"/>
                <a:gd name="connsiteY3964" fmla="*/ 38767 h 538123"/>
                <a:gd name="connsiteX3965" fmla="*/ 2072830 w 2593942"/>
                <a:gd name="connsiteY3965" fmla="*/ 34195 h 538123"/>
                <a:gd name="connsiteX3966" fmla="*/ 1929860 w 2593942"/>
                <a:gd name="connsiteY3966" fmla="*/ 33242 h 538123"/>
                <a:gd name="connsiteX3967" fmla="*/ 1929764 w 2593942"/>
                <a:gd name="connsiteY3967" fmla="*/ 38862 h 538123"/>
                <a:gd name="connsiteX3968" fmla="*/ 1931479 w 2593942"/>
                <a:gd name="connsiteY3968" fmla="*/ 40957 h 538123"/>
                <a:gd name="connsiteX3969" fmla="*/ 1934527 w 2593942"/>
                <a:gd name="connsiteY3969" fmla="*/ 42005 h 538123"/>
                <a:gd name="connsiteX3970" fmla="*/ 1936336 w 2593942"/>
                <a:gd name="connsiteY3970" fmla="*/ 38862 h 538123"/>
                <a:gd name="connsiteX3971" fmla="*/ 1934051 w 2593942"/>
                <a:gd name="connsiteY3971" fmla="*/ 35528 h 538123"/>
                <a:gd name="connsiteX3972" fmla="*/ 1933955 w 2593942"/>
                <a:gd name="connsiteY3972" fmla="*/ 35338 h 538123"/>
                <a:gd name="connsiteX3973" fmla="*/ 1938337 w 2593942"/>
                <a:gd name="connsiteY3973" fmla="*/ 36862 h 538123"/>
                <a:gd name="connsiteX3974" fmla="*/ 1938908 w 2593942"/>
                <a:gd name="connsiteY3974" fmla="*/ 34195 h 538123"/>
                <a:gd name="connsiteX3975" fmla="*/ 1939099 w 2593942"/>
                <a:gd name="connsiteY3975" fmla="*/ 33528 h 538123"/>
                <a:gd name="connsiteX3976" fmla="*/ 1929860 w 2593942"/>
                <a:gd name="connsiteY3976" fmla="*/ 33242 h 538123"/>
                <a:gd name="connsiteX3977" fmla="*/ 1875186 w 2593942"/>
                <a:gd name="connsiteY3977" fmla="*/ 32956 h 538123"/>
                <a:gd name="connsiteX3978" fmla="*/ 1862994 w 2593942"/>
                <a:gd name="connsiteY3978" fmla="*/ 33147 h 538123"/>
                <a:gd name="connsiteX3979" fmla="*/ 1859565 w 2593942"/>
                <a:gd name="connsiteY3979" fmla="*/ 35052 h 538123"/>
                <a:gd name="connsiteX3980" fmla="*/ 1865375 w 2593942"/>
                <a:gd name="connsiteY3980" fmla="*/ 39624 h 538123"/>
                <a:gd name="connsiteX3981" fmla="*/ 1869090 w 2593942"/>
                <a:gd name="connsiteY3981" fmla="*/ 35052 h 538123"/>
                <a:gd name="connsiteX3982" fmla="*/ 1869471 w 2593942"/>
                <a:gd name="connsiteY3982" fmla="*/ 34480 h 538123"/>
                <a:gd name="connsiteX3983" fmla="*/ 1871662 w 2593942"/>
                <a:gd name="connsiteY3983" fmla="*/ 35052 h 538123"/>
                <a:gd name="connsiteX3984" fmla="*/ 1874519 w 2593942"/>
                <a:gd name="connsiteY3984" fmla="*/ 36766 h 538123"/>
                <a:gd name="connsiteX3985" fmla="*/ 1875186 w 2593942"/>
                <a:gd name="connsiteY3985" fmla="*/ 32956 h 538123"/>
                <a:gd name="connsiteX3986" fmla="*/ 2111883 w 2593942"/>
                <a:gd name="connsiteY3986" fmla="*/ 32670 h 538123"/>
                <a:gd name="connsiteX3987" fmla="*/ 2119122 w 2593942"/>
                <a:gd name="connsiteY3987" fmla="*/ 33528 h 538123"/>
                <a:gd name="connsiteX3988" fmla="*/ 2129409 w 2593942"/>
                <a:gd name="connsiteY3988" fmla="*/ 35147 h 538123"/>
                <a:gd name="connsiteX3989" fmla="*/ 2132838 w 2593942"/>
                <a:gd name="connsiteY3989" fmla="*/ 36480 h 538123"/>
                <a:gd name="connsiteX3990" fmla="*/ 2136838 w 2593942"/>
                <a:gd name="connsiteY3990" fmla="*/ 45720 h 538123"/>
                <a:gd name="connsiteX3991" fmla="*/ 2132552 w 2593942"/>
                <a:gd name="connsiteY3991" fmla="*/ 47434 h 538123"/>
                <a:gd name="connsiteX3992" fmla="*/ 2132266 w 2593942"/>
                <a:gd name="connsiteY3992" fmla="*/ 49434 h 538123"/>
                <a:gd name="connsiteX3993" fmla="*/ 2132076 w 2593942"/>
                <a:gd name="connsiteY3993" fmla="*/ 50482 h 538123"/>
                <a:gd name="connsiteX3994" fmla="*/ 2124170 w 2593942"/>
                <a:gd name="connsiteY3994" fmla="*/ 49529 h 538123"/>
                <a:gd name="connsiteX3995" fmla="*/ 2114359 w 2593942"/>
                <a:gd name="connsiteY3995" fmla="*/ 50292 h 538123"/>
                <a:gd name="connsiteX3996" fmla="*/ 2104739 w 2593942"/>
                <a:gd name="connsiteY3996" fmla="*/ 39147 h 538123"/>
                <a:gd name="connsiteX3997" fmla="*/ 2109216 w 2593942"/>
                <a:gd name="connsiteY3997" fmla="*/ 34480 h 538123"/>
                <a:gd name="connsiteX3998" fmla="*/ 2109882 w 2593942"/>
                <a:gd name="connsiteY3998" fmla="*/ 33813 h 538123"/>
                <a:gd name="connsiteX3999" fmla="*/ 2111883 w 2593942"/>
                <a:gd name="connsiteY3999" fmla="*/ 32670 h 538123"/>
                <a:gd name="connsiteX4000" fmla="*/ 1850802 w 2593942"/>
                <a:gd name="connsiteY4000" fmla="*/ 32195 h 538123"/>
                <a:gd name="connsiteX4001" fmla="*/ 1840515 w 2593942"/>
                <a:gd name="connsiteY4001" fmla="*/ 34290 h 538123"/>
                <a:gd name="connsiteX4002" fmla="*/ 1843468 w 2593942"/>
                <a:gd name="connsiteY4002" fmla="*/ 36671 h 538123"/>
                <a:gd name="connsiteX4003" fmla="*/ 1846421 w 2593942"/>
                <a:gd name="connsiteY4003" fmla="*/ 40862 h 538123"/>
                <a:gd name="connsiteX4004" fmla="*/ 1846706 w 2593942"/>
                <a:gd name="connsiteY4004" fmla="*/ 41243 h 538123"/>
                <a:gd name="connsiteX4005" fmla="*/ 1850135 w 2593942"/>
                <a:gd name="connsiteY4005" fmla="*/ 37814 h 538123"/>
                <a:gd name="connsiteX4006" fmla="*/ 1853374 w 2593942"/>
                <a:gd name="connsiteY4006" fmla="*/ 37052 h 538123"/>
                <a:gd name="connsiteX4007" fmla="*/ 1854040 w 2593942"/>
                <a:gd name="connsiteY4007" fmla="*/ 36957 h 538123"/>
                <a:gd name="connsiteX4008" fmla="*/ 1850802 w 2593942"/>
                <a:gd name="connsiteY4008" fmla="*/ 32195 h 538123"/>
                <a:gd name="connsiteX4009" fmla="*/ 322040 w 2593942"/>
                <a:gd name="connsiteY4009" fmla="*/ 32195 h 538123"/>
                <a:gd name="connsiteX4010" fmla="*/ 312705 w 2593942"/>
                <a:gd name="connsiteY4010" fmla="*/ 35338 h 538123"/>
                <a:gd name="connsiteX4011" fmla="*/ 312515 w 2593942"/>
                <a:gd name="connsiteY4011" fmla="*/ 35338 h 538123"/>
                <a:gd name="connsiteX4012" fmla="*/ 314515 w 2593942"/>
                <a:gd name="connsiteY4012" fmla="*/ 37719 h 538123"/>
                <a:gd name="connsiteX4013" fmla="*/ 326040 w 2593942"/>
                <a:gd name="connsiteY4013" fmla="*/ 36957 h 538123"/>
                <a:gd name="connsiteX4014" fmla="*/ 325468 w 2593942"/>
                <a:gd name="connsiteY4014" fmla="*/ 36004 h 538123"/>
                <a:gd name="connsiteX4015" fmla="*/ 322040 w 2593942"/>
                <a:gd name="connsiteY4015" fmla="*/ 32195 h 538123"/>
                <a:gd name="connsiteX4016" fmla="*/ 2183129 w 2593942"/>
                <a:gd name="connsiteY4016" fmla="*/ 32003 h 538123"/>
                <a:gd name="connsiteX4017" fmla="*/ 2187225 w 2593942"/>
                <a:gd name="connsiteY4017" fmla="*/ 34004 h 538123"/>
                <a:gd name="connsiteX4018" fmla="*/ 2193988 w 2593942"/>
                <a:gd name="connsiteY4018" fmla="*/ 33146 h 538123"/>
                <a:gd name="connsiteX4019" fmla="*/ 2196274 w 2593942"/>
                <a:gd name="connsiteY4019" fmla="*/ 37814 h 538123"/>
                <a:gd name="connsiteX4020" fmla="*/ 2200560 w 2593942"/>
                <a:gd name="connsiteY4020" fmla="*/ 35337 h 538123"/>
                <a:gd name="connsiteX4021" fmla="*/ 2211038 w 2593942"/>
                <a:gd name="connsiteY4021" fmla="*/ 33146 h 538123"/>
                <a:gd name="connsiteX4022" fmla="*/ 2218182 w 2593942"/>
                <a:gd name="connsiteY4022" fmla="*/ 38957 h 538123"/>
                <a:gd name="connsiteX4023" fmla="*/ 2219420 w 2593942"/>
                <a:gd name="connsiteY4023" fmla="*/ 42386 h 538123"/>
                <a:gd name="connsiteX4024" fmla="*/ 2216372 w 2593942"/>
                <a:gd name="connsiteY4024" fmla="*/ 51434 h 538123"/>
                <a:gd name="connsiteX4025" fmla="*/ 2207704 w 2593942"/>
                <a:gd name="connsiteY4025" fmla="*/ 54292 h 538123"/>
                <a:gd name="connsiteX4026" fmla="*/ 2207323 w 2593942"/>
                <a:gd name="connsiteY4026" fmla="*/ 53435 h 538123"/>
                <a:gd name="connsiteX4027" fmla="*/ 2206847 w 2593942"/>
                <a:gd name="connsiteY4027" fmla="*/ 52387 h 538123"/>
                <a:gd name="connsiteX4028" fmla="*/ 2202941 w 2593942"/>
                <a:gd name="connsiteY4028" fmla="*/ 51911 h 538123"/>
                <a:gd name="connsiteX4029" fmla="*/ 2202370 w 2593942"/>
                <a:gd name="connsiteY4029" fmla="*/ 52863 h 538123"/>
                <a:gd name="connsiteX4030" fmla="*/ 2201608 w 2593942"/>
                <a:gd name="connsiteY4030" fmla="*/ 54006 h 538123"/>
                <a:gd name="connsiteX4031" fmla="*/ 2197512 w 2593942"/>
                <a:gd name="connsiteY4031" fmla="*/ 55149 h 538123"/>
                <a:gd name="connsiteX4032" fmla="*/ 2195417 w 2593942"/>
                <a:gd name="connsiteY4032" fmla="*/ 56578 h 538123"/>
                <a:gd name="connsiteX4033" fmla="*/ 2191321 w 2593942"/>
                <a:gd name="connsiteY4033" fmla="*/ 55054 h 538123"/>
                <a:gd name="connsiteX4034" fmla="*/ 2189130 w 2593942"/>
                <a:gd name="connsiteY4034" fmla="*/ 53530 h 538123"/>
                <a:gd name="connsiteX4035" fmla="*/ 2180272 w 2593942"/>
                <a:gd name="connsiteY4035" fmla="*/ 51053 h 538123"/>
                <a:gd name="connsiteX4036" fmla="*/ 2171699 w 2593942"/>
                <a:gd name="connsiteY4036" fmla="*/ 59435 h 538123"/>
                <a:gd name="connsiteX4037" fmla="*/ 2168556 w 2593942"/>
                <a:gd name="connsiteY4037" fmla="*/ 58674 h 538123"/>
                <a:gd name="connsiteX4038" fmla="*/ 2161508 w 2593942"/>
                <a:gd name="connsiteY4038" fmla="*/ 56864 h 538123"/>
                <a:gd name="connsiteX4039" fmla="*/ 2150649 w 2593942"/>
                <a:gd name="connsiteY4039" fmla="*/ 60959 h 538123"/>
                <a:gd name="connsiteX4040" fmla="*/ 2145982 w 2593942"/>
                <a:gd name="connsiteY4040" fmla="*/ 56197 h 538123"/>
                <a:gd name="connsiteX4041" fmla="*/ 2154650 w 2593942"/>
                <a:gd name="connsiteY4041" fmla="*/ 49529 h 538123"/>
                <a:gd name="connsiteX4042" fmla="*/ 2156936 w 2593942"/>
                <a:gd name="connsiteY4042" fmla="*/ 50768 h 538123"/>
                <a:gd name="connsiteX4043" fmla="*/ 2161412 w 2593942"/>
                <a:gd name="connsiteY4043" fmla="*/ 53244 h 538123"/>
                <a:gd name="connsiteX4044" fmla="*/ 2153411 w 2593942"/>
                <a:gd name="connsiteY4044" fmla="*/ 45338 h 538123"/>
                <a:gd name="connsiteX4045" fmla="*/ 2149125 w 2593942"/>
                <a:gd name="connsiteY4045" fmla="*/ 44481 h 538123"/>
                <a:gd name="connsiteX4046" fmla="*/ 2149982 w 2593942"/>
                <a:gd name="connsiteY4046" fmla="*/ 44291 h 538123"/>
                <a:gd name="connsiteX4047" fmla="*/ 2155126 w 2593942"/>
                <a:gd name="connsiteY4047" fmla="*/ 44195 h 538123"/>
                <a:gd name="connsiteX4048" fmla="*/ 2156745 w 2593942"/>
                <a:gd name="connsiteY4048" fmla="*/ 44195 h 538123"/>
                <a:gd name="connsiteX4049" fmla="*/ 2160746 w 2593942"/>
                <a:gd name="connsiteY4049" fmla="*/ 43243 h 538123"/>
                <a:gd name="connsiteX4050" fmla="*/ 2160746 w 2593942"/>
                <a:gd name="connsiteY4050" fmla="*/ 42957 h 538123"/>
                <a:gd name="connsiteX4051" fmla="*/ 2160841 w 2593942"/>
                <a:gd name="connsiteY4051" fmla="*/ 41624 h 538123"/>
                <a:gd name="connsiteX4052" fmla="*/ 2156745 w 2593942"/>
                <a:gd name="connsiteY4052" fmla="*/ 38099 h 538123"/>
                <a:gd name="connsiteX4053" fmla="*/ 2148554 w 2593942"/>
                <a:gd name="connsiteY4053" fmla="*/ 37623 h 538123"/>
                <a:gd name="connsiteX4054" fmla="*/ 2152173 w 2593942"/>
                <a:gd name="connsiteY4054" fmla="*/ 35909 h 538123"/>
                <a:gd name="connsiteX4055" fmla="*/ 2154078 w 2593942"/>
                <a:gd name="connsiteY4055" fmla="*/ 35813 h 538123"/>
                <a:gd name="connsiteX4056" fmla="*/ 2156650 w 2593942"/>
                <a:gd name="connsiteY4056" fmla="*/ 35718 h 538123"/>
                <a:gd name="connsiteX4057" fmla="*/ 2164841 w 2593942"/>
                <a:gd name="connsiteY4057" fmla="*/ 40957 h 538123"/>
                <a:gd name="connsiteX4058" fmla="*/ 2166461 w 2593942"/>
                <a:gd name="connsiteY4058" fmla="*/ 43433 h 538123"/>
                <a:gd name="connsiteX4059" fmla="*/ 2169699 w 2593942"/>
                <a:gd name="connsiteY4059" fmla="*/ 44005 h 538123"/>
                <a:gd name="connsiteX4060" fmla="*/ 2170937 w 2593942"/>
                <a:gd name="connsiteY4060" fmla="*/ 41433 h 538123"/>
                <a:gd name="connsiteX4061" fmla="*/ 2168937 w 2593942"/>
                <a:gd name="connsiteY4061" fmla="*/ 39147 h 538123"/>
                <a:gd name="connsiteX4062" fmla="*/ 2174557 w 2593942"/>
                <a:gd name="connsiteY4062" fmla="*/ 36194 h 538123"/>
                <a:gd name="connsiteX4063" fmla="*/ 2183129 w 2593942"/>
                <a:gd name="connsiteY4063" fmla="*/ 32003 h 538123"/>
                <a:gd name="connsiteX4064" fmla="*/ 2222373 w 2593942"/>
                <a:gd name="connsiteY4064" fmla="*/ 31623 h 538123"/>
                <a:gd name="connsiteX4065" fmla="*/ 2223421 w 2593942"/>
                <a:gd name="connsiteY4065" fmla="*/ 31718 h 538123"/>
                <a:gd name="connsiteX4066" fmla="*/ 2232565 w 2593942"/>
                <a:gd name="connsiteY4066" fmla="*/ 35909 h 538123"/>
                <a:gd name="connsiteX4067" fmla="*/ 2249424 w 2593942"/>
                <a:gd name="connsiteY4067" fmla="*/ 36957 h 538123"/>
                <a:gd name="connsiteX4068" fmla="*/ 2261235 w 2593942"/>
                <a:gd name="connsiteY4068" fmla="*/ 35242 h 538123"/>
                <a:gd name="connsiteX4069" fmla="*/ 2272284 w 2593942"/>
                <a:gd name="connsiteY4069" fmla="*/ 37338 h 538123"/>
                <a:gd name="connsiteX4070" fmla="*/ 2274094 w 2593942"/>
                <a:gd name="connsiteY4070" fmla="*/ 39529 h 538123"/>
                <a:gd name="connsiteX4071" fmla="*/ 2273522 w 2593942"/>
                <a:gd name="connsiteY4071" fmla="*/ 41338 h 538123"/>
                <a:gd name="connsiteX4072" fmla="*/ 2273046 w 2593942"/>
                <a:gd name="connsiteY4072" fmla="*/ 41719 h 538123"/>
                <a:gd name="connsiteX4073" fmla="*/ 2267521 w 2593942"/>
                <a:gd name="connsiteY4073" fmla="*/ 40100 h 538123"/>
                <a:gd name="connsiteX4074" fmla="*/ 2248662 w 2593942"/>
                <a:gd name="connsiteY4074" fmla="*/ 45529 h 538123"/>
                <a:gd name="connsiteX4075" fmla="*/ 2242375 w 2593942"/>
                <a:gd name="connsiteY4075" fmla="*/ 49911 h 538123"/>
                <a:gd name="connsiteX4076" fmla="*/ 2240661 w 2593942"/>
                <a:gd name="connsiteY4076" fmla="*/ 48292 h 538123"/>
                <a:gd name="connsiteX4077" fmla="*/ 2230183 w 2593942"/>
                <a:gd name="connsiteY4077" fmla="*/ 45434 h 538123"/>
                <a:gd name="connsiteX4078" fmla="*/ 2225135 w 2593942"/>
                <a:gd name="connsiteY4078" fmla="*/ 43624 h 538123"/>
                <a:gd name="connsiteX4079" fmla="*/ 2220849 w 2593942"/>
                <a:gd name="connsiteY4079" fmla="*/ 35242 h 538123"/>
                <a:gd name="connsiteX4080" fmla="*/ 2222373 w 2593942"/>
                <a:gd name="connsiteY4080" fmla="*/ 31623 h 538123"/>
                <a:gd name="connsiteX4081" fmla="*/ 1579340 w 2593942"/>
                <a:gd name="connsiteY4081" fmla="*/ 30671 h 538123"/>
                <a:gd name="connsiteX4082" fmla="*/ 1582673 w 2593942"/>
                <a:gd name="connsiteY4082" fmla="*/ 37529 h 538123"/>
                <a:gd name="connsiteX4083" fmla="*/ 1585912 w 2593942"/>
                <a:gd name="connsiteY4083" fmla="*/ 36481 h 538123"/>
                <a:gd name="connsiteX4084" fmla="*/ 1586007 w 2593942"/>
                <a:gd name="connsiteY4084" fmla="*/ 34862 h 538123"/>
                <a:gd name="connsiteX4085" fmla="*/ 1586293 w 2593942"/>
                <a:gd name="connsiteY4085" fmla="*/ 31909 h 538123"/>
                <a:gd name="connsiteX4086" fmla="*/ 1579340 w 2593942"/>
                <a:gd name="connsiteY4086" fmla="*/ 30671 h 538123"/>
                <a:gd name="connsiteX4087" fmla="*/ 1774507 w 2593942"/>
                <a:gd name="connsiteY4087" fmla="*/ 30575 h 538123"/>
                <a:gd name="connsiteX4088" fmla="*/ 1769173 w 2593942"/>
                <a:gd name="connsiteY4088" fmla="*/ 30671 h 538123"/>
                <a:gd name="connsiteX4089" fmla="*/ 1765553 w 2593942"/>
                <a:gd name="connsiteY4089" fmla="*/ 31337 h 538123"/>
                <a:gd name="connsiteX4090" fmla="*/ 1765744 w 2593942"/>
                <a:gd name="connsiteY4090" fmla="*/ 34290 h 538123"/>
                <a:gd name="connsiteX4091" fmla="*/ 1766696 w 2593942"/>
                <a:gd name="connsiteY4091" fmla="*/ 39053 h 538123"/>
                <a:gd name="connsiteX4092" fmla="*/ 1781555 w 2593942"/>
                <a:gd name="connsiteY4092" fmla="*/ 37624 h 538123"/>
                <a:gd name="connsiteX4093" fmla="*/ 1782984 w 2593942"/>
                <a:gd name="connsiteY4093" fmla="*/ 34195 h 538123"/>
                <a:gd name="connsiteX4094" fmla="*/ 1782603 w 2593942"/>
                <a:gd name="connsiteY4094" fmla="*/ 31147 h 538123"/>
                <a:gd name="connsiteX4095" fmla="*/ 1778793 w 2593942"/>
                <a:gd name="connsiteY4095" fmla="*/ 30861 h 538123"/>
                <a:gd name="connsiteX4096" fmla="*/ 1774507 w 2593942"/>
                <a:gd name="connsiteY4096" fmla="*/ 30575 h 538123"/>
                <a:gd name="connsiteX4097" fmla="*/ 1798034 w 2593942"/>
                <a:gd name="connsiteY4097" fmla="*/ 30385 h 538123"/>
                <a:gd name="connsiteX4098" fmla="*/ 1786889 w 2593942"/>
                <a:gd name="connsiteY4098" fmla="*/ 34290 h 538123"/>
                <a:gd name="connsiteX4099" fmla="*/ 1787175 w 2593942"/>
                <a:gd name="connsiteY4099" fmla="*/ 34480 h 538123"/>
                <a:gd name="connsiteX4100" fmla="*/ 1790032 w 2593942"/>
                <a:gd name="connsiteY4100" fmla="*/ 36957 h 538123"/>
                <a:gd name="connsiteX4101" fmla="*/ 1799081 w 2593942"/>
                <a:gd name="connsiteY4101" fmla="*/ 40196 h 538123"/>
                <a:gd name="connsiteX4102" fmla="*/ 1799272 w 2593942"/>
                <a:gd name="connsiteY4102" fmla="*/ 39338 h 538123"/>
                <a:gd name="connsiteX4103" fmla="*/ 1799462 w 2593942"/>
                <a:gd name="connsiteY4103" fmla="*/ 38481 h 538123"/>
                <a:gd name="connsiteX4104" fmla="*/ 1801082 w 2593942"/>
                <a:gd name="connsiteY4104" fmla="*/ 36195 h 538123"/>
                <a:gd name="connsiteX4105" fmla="*/ 1802606 w 2593942"/>
                <a:gd name="connsiteY4105" fmla="*/ 35814 h 538123"/>
                <a:gd name="connsiteX4106" fmla="*/ 1803558 w 2593942"/>
                <a:gd name="connsiteY4106" fmla="*/ 35528 h 538123"/>
                <a:gd name="connsiteX4107" fmla="*/ 1803463 w 2593942"/>
                <a:gd name="connsiteY4107" fmla="*/ 32099 h 538123"/>
                <a:gd name="connsiteX4108" fmla="*/ 1802320 w 2593942"/>
                <a:gd name="connsiteY4108" fmla="*/ 31718 h 538123"/>
                <a:gd name="connsiteX4109" fmla="*/ 2199513 w 2593942"/>
                <a:gd name="connsiteY4109" fmla="*/ 24479 h 538123"/>
                <a:gd name="connsiteX4110" fmla="*/ 2203799 w 2593942"/>
                <a:gd name="connsiteY4110" fmla="*/ 28765 h 538123"/>
                <a:gd name="connsiteX4111" fmla="*/ 2190750 w 2593942"/>
                <a:gd name="connsiteY4111" fmla="*/ 26479 h 538123"/>
                <a:gd name="connsiteX4112" fmla="*/ 2189321 w 2593942"/>
                <a:gd name="connsiteY4112" fmla="*/ 24574 h 538123"/>
                <a:gd name="connsiteX4113" fmla="*/ 2199513 w 2593942"/>
                <a:gd name="connsiteY4113" fmla="*/ 24479 h 538123"/>
                <a:gd name="connsiteX4114" fmla="*/ 1948242 w 2593942"/>
                <a:gd name="connsiteY4114" fmla="*/ 23146 h 538123"/>
                <a:gd name="connsiteX4115" fmla="*/ 1956910 w 2593942"/>
                <a:gd name="connsiteY4115" fmla="*/ 23527 h 538123"/>
                <a:gd name="connsiteX4116" fmla="*/ 1954243 w 2593942"/>
                <a:gd name="connsiteY4116" fmla="*/ 26956 h 538123"/>
                <a:gd name="connsiteX4117" fmla="*/ 1945861 w 2593942"/>
                <a:gd name="connsiteY4117" fmla="*/ 25813 h 538123"/>
                <a:gd name="connsiteX4118" fmla="*/ 1948242 w 2593942"/>
                <a:gd name="connsiteY4118" fmla="*/ 23146 h 538123"/>
                <a:gd name="connsiteX4119" fmla="*/ 203929 w 2593942"/>
                <a:gd name="connsiteY4119" fmla="*/ 21622 h 538123"/>
                <a:gd name="connsiteX4120" fmla="*/ 202977 w 2593942"/>
                <a:gd name="connsiteY4120" fmla="*/ 23527 h 538123"/>
                <a:gd name="connsiteX4121" fmla="*/ 193928 w 2593942"/>
                <a:gd name="connsiteY4121" fmla="*/ 32004 h 538123"/>
                <a:gd name="connsiteX4122" fmla="*/ 194309 w 2593942"/>
                <a:gd name="connsiteY4122" fmla="*/ 32671 h 538123"/>
                <a:gd name="connsiteX4123" fmla="*/ 197357 w 2593942"/>
                <a:gd name="connsiteY4123" fmla="*/ 33718 h 538123"/>
                <a:gd name="connsiteX4124" fmla="*/ 200215 w 2593942"/>
                <a:gd name="connsiteY4124" fmla="*/ 32575 h 538123"/>
                <a:gd name="connsiteX4125" fmla="*/ 209359 w 2593942"/>
                <a:gd name="connsiteY4125" fmla="*/ 26670 h 538123"/>
                <a:gd name="connsiteX4126" fmla="*/ 204787 w 2593942"/>
                <a:gd name="connsiteY4126" fmla="*/ 22479 h 538123"/>
                <a:gd name="connsiteX4127" fmla="*/ 1374266 w 2593942"/>
                <a:gd name="connsiteY4127" fmla="*/ 20669 h 538123"/>
                <a:gd name="connsiteX4128" fmla="*/ 1372266 w 2593942"/>
                <a:gd name="connsiteY4128" fmla="*/ 25527 h 538123"/>
                <a:gd name="connsiteX4129" fmla="*/ 1386363 w 2593942"/>
                <a:gd name="connsiteY4129" fmla="*/ 23813 h 538123"/>
                <a:gd name="connsiteX4130" fmla="*/ 1386839 w 2593942"/>
                <a:gd name="connsiteY4130" fmla="*/ 22479 h 538123"/>
                <a:gd name="connsiteX4131" fmla="*/ 1387411 w 2593942"/>
                <a:gd name="connsiteY4131" fmla="*/ 20860 h 538123"/>
                <a:gd name="connsiteX4132" fmla="*/ 1374266 w 2593942"/>
                <a:gd name="connsiteY4132" fmla="*/ 20669 h 538123"/>
                <a:gd name="connsiteX4133" fmla="*/ 864488 w 2593942"/>
                <a:gd name="connsiteY4133" fmla="*/ 20288 h 538123"/>
                <a:gd name="connsiteX4134" fmla="*/ 866965 w 2593942"/>
                <a:gd name="connsiteY4134" fmla="*/ 24193 h 538123"/>
                <a:gd name="connsiteX4135" fmla="*/ 870484 w 2593942"/>
                <a:gd name="connsiteY4135" fmla="*/ 24105 h 538123"/>
                <a:gd name="connsiteX4136" fmla="*/ 871822 w 2593942"/>
                <a:gd name="connsiteY4136" fmla="*/ 26289 h 538123"/>
                <a:gd name="connsiteX4137" fmla="*/ 871028 w 2593942"/>
                <a:gd name="connsiteY4137" fmla="*/ 26970 h 538123"/>
                <a:gd name="connsiteX4138" fmla="*/ 867132 w 2593942"/>
                <a:gd name="connsiteY4138" fmla="*/ 27349 h 538123"/>
                <a:gd name="connsiteX4139" fmla="*/ 859269 w 2593942"/>
                <a:gd name="connsiteY4139" fmla="*/ 28257 h 538123"/>
                <a:gd name="connsiteX4140" fmla="*/ 858202 w 2593942"/>
                <a:gd name="connsiteY4140" fmla="*/ 27337 h 538123"/>
                <a:gd name="connsiteX4141" fmla="*/ 849915 w 2593942"/>
                <a:gd name="connsiteY4141" fmla="*/ 29337 h 538123"/>
                <a:gd name="connsiteX4142" fmla="*/ 859269 w 2593942"/>
                <a:gd name="connsiteY4142" fmla="*/ 28257 h 538123"/>
                <a:gd name="connsiteX4143" fmla="*/ 863726 w 2593942"/>
                <a:gd name="connsiteY4143" fmla="*/ 32099 h 538123"/>
                <a:gd name="connsiteX4144" fmla="*/ 866774 w 2593942"/>
                <a:gd name="connsiteY4144" fmla="*/ 33623 h 538123"/>
                <a:gd name="connsiteX4145" fmla="*/ 867346 w 2593942"/>
                <a:gd name="connsiteY4145" fmla="*/ 33814 h 538123"/>
                <a:gd name="connsiteX4146" fmla="*/ 867727 w 2593942"/>
                <a:gd name="connsiteY4146" fmla="*/ 31528 h 538123"/>
                <a:gd name="connsiteX4147" fmla="*/ 870489 w 2593942"/>
                <a:gd name="connsiteY4147" fmla="*/ 27432 h 538123"/>
                <a:gd name="connsiteX4148" fmla="*/ 871028 w 2593942"/>
                <a:gd name="connsiteY4148" fmla="*/ 26970 h 538123"/>
                <a:gd name="connsiteX4149" fmla="*/ 876899 w 2593942"/>
                <a:gd name="connsiteY4149" fmla="*/ 26399 h 538123"/>
                <a:gd name="connsiteX4150" fmla="*/ 876204 w 2593942"/>
                <a:gd name="connsiteY4150" fmla="*/ 29432 h 538123"/>
                <a:gd name="connsiteX4151" fmla="*/ 883062 w 2593942"/>
                <a:gd name="connsiteY4151" fmla="*/ 32099 h 538123"/>
                <a:gd name="connsiteX4152" fmla="*/ 885348 w 2593942"/>
                <a:gd name="connsiteY4152" fmla="*/ 33718 h 538123"/>
                <a:gd name="connsiteX4153" fmla="*/ 883919 w 2593942"/>
                <a:gd name="connsiteY4153" fmla="*/ 25717 h 538123"/>
                <a:gd name="connsiteX4154" fmla="*/ 876899 w 2593942"/>
                <a:gd name="connsiteY4154" fmla="*/ 26399 h 538123"/>
                <a:gd name="connsiteX4155" fmla="*/ 877252 w 2593942"/>
                <a:gd name="connsiteY4155" fmla="*/ 24860 h 538123"/>
                <a:gd name="connsiteX4156" fmla="*/ 886015 w 2593942"/>
                <a:gd name="connsiteY4156" fmla="*/ 23717 h 538123"/>
                <a:gd name="connsiteX4157" fmla="*/ 870484 w 2593942"/>
                <a:gd name="connsiteY4157" fmla="*/ 24105 h 538123"/>
                <a:gd name="connsiteX4158" fmla="*/ 870013 w 2593942"/>
                <a:gd name="connsiteY4158" fmla="*/ 23336 h 538123"/>
                <a:gd name="connsiteX4159" fmla="*/ 1681352 w 2593942"/>
                <a:gd name="connsiteY4159" fmla="*/ 19907 h 538123"/>
                <a:gd name="connsiteX4160" fmla="*/ 1681448 w 2593942"/>
                <a:gd name="connsiteY4160" fmla="*/ 20003 h 538123"/>
                <a:gd name="connsiteX4161" fmla="*/ 1684210 w 2593942"/>
                <a:gd name="connsiteY4161" fmla="*/ 24193 h 538123"/>
                <a:gd name="connsiteX4162" fmla="*/ 1689639 w 2593942"/>
                <a:gd name="connsiteY4162" fmla="*/ 26098 h 538123"/>
                <a:gd name="connsiteX4163" fmla="*/ 1691258 w 2593942"/>
                <a:gd name="connsiteY4163" fmla="*/ 25051 h 538123"/>
                <a:gd name="connsiteX4164" fmla="*/ 1693354 w 2593942"/>
                <a:gd name="connsiteY4164" fmla="*/ 22384 h 538123"/>
                <a:gd name="connsiteX4165" fmla="*/ 1681352 w 2593942"/>
                <a:gd name="connsiteY4165" fmla="*/ 19907 h 538123"/>
                <a:gd name="connsiteX4166" fmla="*/ 2095214 w 2593942"/>
                <a:gd name="connsiteY4166" fmla="*/ 18478 h 538123"/>
                <a:gd name="connsiteX4167" fmla="*/ 2100548 w 2593942"/>
                <a:gd name="connsiteY4167" fmla="*/ 19145 h 538123"/>
                <a:gd name="connsiteX4168" fmla="*/ 2102929 w 2593942"/>
                <a:gd name="connsiteY4168" fmla="*/ 19430 h 538123"/>
                <a:gd name="connsiteX4169" fmla="*/ 2101500 w 2593942"/>
                <a:gd name="connsiteY4169" fmla="*/ 23336 h 538123"/>
                <a:gd name="connsiteX4170" fmla="*/ 2099119 w 2593942"/>
                <a:gd name="connsiteY4170" fmla="*/ 23050 h 538123"/>
                <a:gd name="connsiteX4171" fmla="*/ 2095595 w 2593942"/>
                <a:gd name="connsiteY4171" fmla="*/ 22764 h 538123"/>
                <a:gd name="connsiteX4172" fmla="*/ 2095214 w 2593942"/>
                <a:gd name="connsiteY4172" fmla="*/ 18478 h 538123"/>
                <a:gd name="connsiteX4173" fmla="*/ 1586483 w 2593942"/>
                <a:gd name="connsiteY4173" fmla="*/ 18383 h 538123"/>
                <a:gd name="connsiteX4174" fmla="*/ 1586102 w 2593942"/>
                <a:gd name="connsiteY4174" fmla="*/ 19336 h 538123"/>
                <a:gd name="connsiteX4175" fmla="*/ 1582959 w 2593942"/>
                <a:gd name="connsiteY4175" fmla="*/ 19812 h 538123"/>
                <a:gd name="connsiteX4176" fmla="*/ 1578863 w 2593942"/>
                <a:gd name="connsiteY4176" fmla="*/ 19812 h 538123"/>
                <a:gd name="connsiteX4177" fmla="*/ 1577720 w 2593942"/>
                <a:gd name="connsiteY4177" fmla="*/ 21336 h 538123"/>
                <a:gd name="connsiteX4178" fmla="*/ 1585912 w 2593942"/>
                <a:gd name="connsiteY4178" fmla="*/ 28765 h 538123"/>
                <a:gd name="connsiteX4179" fmla="*/ 1588579 w 2593942"/>
                <a:gd name="connsiteY4179" fmla="*/ 31432 h 538123"/>
                <a:gd name="connsiteX4180" fmla="*/ 1589436 w 2593942"/>
                <a:gd name="connsiteY4180" fmla="*/ 32290 h 538123"/>
                <a:gd name="connsiteX4181" fmla="*/ 1592865 w 2593942"/>
                <a:gd name="connsiteY4181" fmla="*/ 32480 h 538123"/>
                <a:gd name="connsiteX4182" fmla="*/ 1591627 w 2593942"/>
                <a:gd name="connsiteY4182" fmla="*/ 28194 h 538123"/>
                <a:gd name="connsiteX4183" fmla="*/ 1592008 w 2593942"/>
                <a:gd name="connsiteY4183" fmla="*/ 19526 h 538123"/>
                <a:gd name="connsiteX4184" fmla="*/ 1586483 w 2593942"/>
                <a:gd name="connsiteY4184" fmla="*/ 18383 h 538123"/>
                <a:gd name="connsiteX4185" fmla="*/ 601979 w 2593942"/>
                <a:gd name="connsiteY4185" fmla="*/ 16954 h 538123"/>
                <a:gd name="connsiteX4186" fmla="*/ 609028 w 2593942"/>
                <a:gd name="connsiteY4186" fmla="*/ 20859 h 538123"/>
                <a:gd name="connsiteX4187" fmla="*/ 608837 w 2593942"/>
                <a:gd name="connsiteY4187" fmla="*/ 22288 h 538123"/>
                <a:gd name="connsiteX4188" fmla="*/ 604360 w 2593942"/>
                <a:gd name="connsiteY4188" fmla="*/ 25431 h 538123"/>
                <a:gd name="connsiteX4189" fmla="*/ 603313 w 2593942"/>
                <a:gd name="connsiteY4189" fmla="*/ 25717 h 538123"/>
                <a:gd name="connsiteX4190" fmla="*/ 594073 w 2593942"/>
                <a:gd name="connsiteY4190" fmla="*/ 24955 h 538123"/>
                <a:gd name="connsiteX4191" fmla="*/ 592835 w 2593942"/>
                <a:gd name="connsiteY4191" fmla="*/ 23431 h 538123"/>
                <a:gd name="connsiteX4192" fmla="*/ 591025 w 2593942"/>
                <a:gd name="connsiteY4192" fmla="*/ 21050 h 538123"/>
                <a:gd name="connsiteX4193" fmla="*/ 589311 w 2593942"/>
                <a:gd name="connsiteY4193" fmla="*/ 17335 h 538123"/>
                <a:gd name="connsiteX4194" fmla="*/ 598264 w 2593942"/>
                <a:gd name="connsiteY4194" fmla="*/ 17335 h 538123"/>
                <a:gd name="connsiteX4195" fmla="*/ 600074 w 2593942"/>
                <a:gd name="connsiteY4195" fmla="*/ 17144 h 538123"/>
                <a:gd name="connsiteX4196" fmla="*/ 1638204 w 2593942"/>
                <a:gd name="connsiteY4196" fmla="*/ 11811 h 538123"/>
                <a:gd name="connsiteX4197" fmla="*/ 1642490 w 2593942"/>
                <a:gd name="connsiteY4197" fmla="*/ 13620 h 538123"/>
                <a:gd name="connsiteX4198" fmla="*/ 1648872 w 2593942"/>
                <a:gd name="connsiteY4198" fmla="*/ 14668 h 538123"/>
                <a:gd name="connsiteX4199" fmla="*/ 1650872 w 2593942"/>
                <a:gd name="connsiteY4199" fmla="*/ 17812 h 538123"/>
                <a:gd name="connsiteX4200" fmla="*/ 1644681 w 2593942"/>
                <a:gd name="connsiteY4200" fmla="*/ 17145 h 538123"/>
                <a:gd name="connsiteX4201" fmla="*/ 1638108 w 2593942"/>
                <a:gd name="connsiteY4201" fmla="*/ 21050 h 538123"/>
                <a:gd name="connsiteX4202" fmla="*/ 1638013 w 2593942"/>
                <a:gd name="connsiteY4202" fmla="*/ 28003 h 538123"/>
                <a:gd name="connsiteX4203" fmla="*/ 1631917 w 2593942"/>
                <a:gd name="connsiteY4203" fmla="*/ 30004 h 538123"/>
                <a:gd name="connsiteX4204" fmla="*/ 1627917 w 2593942"/>
                <a:gd name="connsiteY4204" fmla="*/ 27813 h 538123"/>
                <a:gd name="connsiteX4205" fmla="*/ 1624964 w 2593942"/>
                <a:gd name="connsiteY4205" fmla="*/ 27908 h 538123"/>
                <a:gd name="connsiteX4206" fmla="*/ 1628965 w 2593942"/>
                <a:gd name="connsiteY4206" fmla="*/ 22098 h 538123"/>
                <a:gd name="connsiteX4207" fmla="*/ 1628679 w 2593942"/>
                <a:gd name="connsiteY4207" fmla="*/ 15240 h 538123"/>
                <a:gd name="connsiteX4208" fmla="*/ 1627917 w 2593942"/>
                <a:gd name="connsiteY4208" fmla="*/ 12192 h 538123"/>
                <a:gd name="connsiteX4209" fmla="*/ 1637251 w 2593942"/>
                <a:gd name="connsiteY4209" fmla="*/ 11906 h 538123"/>
                <a:gd name="connsiteX4210" fmla="*/ 2038635 w 2593942"/>
                <a:gd name="connsiteY4210" fmla="*/ 10954 h 538123"/>
                <a:gd name="connsiteX4211" fmla="*/ 2038730 w 2593942"/>
                <a:gd name="connsiteY4211" fmla="*/ 12382 h 538123"/>
                <a:gd name="connsiteX4212" fmla="*/ 2035968 w 2593942"/>
                <a:gd name="connsiteY4212" fmla="*/ 14764 h 538123"/>
                <a:gd name="connsiteX4213" fmla="*/ 2041969 w 2593942"/>
                <a:gd name="connsiteY4213" fmla="*/ 18859 h 538123"/>
                <a:gd name="connsiteX4214" fmla="*/ 2036635 w 2593942"/>
                <a:gd name="connsiteY4214" fmla="*/ 24289 h 538123"/>
                <a:gd name="connsiteX4215" fmla="*/ 2037206 w 2593942"/>
                <a:gd name="connsiteY4215" fmla="*/ 25717 h 538123"/>
                <a:gd name="connsiteX4216" fmla="*/ 2037873 w 2593942"/>
                <a:gd name="connsiteY4216" fmla="*/ 27241 h 538123"/>
                <a:gd name="connsiteX4217" fmla="*/ 2044541 w 2593942"/>
                <a:gd name="connsiteY4217" fmla="*/ 28384 h 538123"/>
                <a:gd name="connsiteX4218" fmla="*/ 2044541 w 2593942"/>
                <a:gd name="connsiteY4218" fmla="*/ 28480 h 538123"/>
                <a:gd name="connsiteX4219" fmla="*/ 2043969 w 2593942"/>
                <a:gd name="connsiteY4219" fmla="*/ 31337 h 538123"/>
                <a:gd name="connsiteX4220" fmla="*/ 2042921 w 2593942"/>
                <a:gd name="connsiteY4220" fmla="*/ 31718 h 538123"/>
                <a:gd name="connsiteX4221" fmla="*/ 2040445 w 2593942"/>
                <a:gd name="connsiteY4221" fmla="*/ 31623 h 538123"/>
                <a:gd name="connsiteX4222" fmla="*/ 2034539 w 2593942"/>
                <a:gd name="connsiteY4222" fmla="*/ 28289 h 538123"/>
                <a:gd name="connsiteX4223" fmla="*/ 2031396 w 2593942"/>
                <a:gd name="connsiteY4223" fmla="*/ 21336 h 538123"/>
                <a:gd name="connsiteX4224" fmla="*/ 2024443 w 2593942"/>
                <a:gd name="connsiteY4224" fmla="*/ 23241 h 538123"/>
                <a:gd name="connsiteX4225" fmla="*/ 2021490 w 2593942"/>
                <a:gd name="connsiteY4225" fmla="*/ 26194 h 538123"/>
                <a:gd name="connsiteX4226" fmla="*/ 2019966 w 2593942"/>
                <a:gd name="connsiteY4226" fmla="*/ 21431 h 538123"/>
                <a:gd name="connsiteX4227" fmla="*/ 2015299 w 2593942"/>
                <a:gd name="connsiteY4227" fmla="*/ 16954 h 538123"/>
                <a:gd name="connsiteX4228" fmla="*/ 2015013 w 2593942"/>
                <a:gd name="connsiteY4228" fmla="*/ 16573 h 538123"/>
                <a:gd name="connsiteX4229" fmla="*/ 2014346 w 2593942"/>
                <a:gd name="connsiteY4229" fmla="*/ 15811 h 538123"/>
                <a:gd name="connsiteX4230" fmla="*/ 2015489 w 2593942"/>
                <a:gd name="connsiteY4230" fmla="*/ 13335 h 538123"/>
                <a:gd name="connsiteX4231" fmla="*/ 2020538 w 2593942"/>
                <a:gd name="connsiteY4231" fmla="*/ 14478 h 538123"/>
                <a:gd name="connsiteX4232" fmla="*/ 2028920 w 2593942"/>
                <a:gd name="connsiteY4232" fmla="*/ 18002 h 538123"/>
                <a:gd name="connsiteX4233" fmla="*/ 2034635 w 2593942"/>
                <a:gd name="connsiteY4233" fmla="*/ 11811 h 538123"/>
                <a:gd name="connsiteX4234" fmla="*/ 2035301 w 2593942"/>
                <a:gd name="connsiteY4234" fmla="*/ 11239 h 538123"/>
                <a:gd name="connsiteX4235" fmla="*/ 2038635 w 2593942"/>
                <a:gd name="connsiteY4235" fmla="*/ 10954 h 538123"/>
                <a:gd name="connsiteX4236" fmla="*/ 2146172 w 2593942"/>
                <a:gd name="connsiteY4236" fmla="*/ 10858 h 538123"/>
                <a:gd name="connsiteX4237" fmla="*/ 2146648 w 2593942"/>
                <a:gd name="connsiteY4237" fmla="*/ 14859 h 538123"/>
                <a:gd name="connsiteX4238" fmla="*/ 2146363 w 2593942"/>
                <a:gd name="connsiteY4238" fmla="*/ 17811 h 538123"/>
                <a:gd name="connsiteX4239" fmla="*/ 2142839 w 2593942"/>
                <a:gd name="connsiteY4239" fmla="*/ 21050 h 538123"/>
                <a:gd name="connsiteX4240" fmla="*/ 2142648 w 2593942"/>
                <a:gd name="connsiteY4240" fmla="*/ 20097 h 538123"/>
                <a:gd name="connsiteX4241" fmla="*/ 2142457 w 2593942"/>
                <a:gd name="connsiteY4241" fmla="*/ 19145 h 538123"/>
                <a:gd name="connsiteX4242" fmla="*/ 2140934 w 2593942"/>
                <a:gd name="connsiteY4242" fmla="*/ 17430 h 538123"/>
                <a:gd name="connsiteX4243" fmla="*/ 2137314 w 2593942"/>
                <a:gd name="connsiteY4243" fmla="*/ 17240 h 538123"/>
                <a:gd name="connsiteX4244" fmla="*/ 2137505 w 2593942"/>
                <a:gd name="connsiteY4244" fmla="*/ 16763 h 538123"/>
                <a:gd name="connsiteX4245" fmla="*/ 2139886 w 2593942"/>
                <a:gd name="connsiteY4245" fmla="*/ 12382 h 538123"/>
                <a:gd name="connsiteX4246" fmla="*/ 2146172 w 2593942"/>
                <a:gd name="connsiteY4246" fmla="*/ 10858 h 538123"/>
                <a:gd name="connsiteX4247" fmla="*/ 1105661 w 2593942"/>
                <a:gd name="connsiteY4247" fmla="*/ 10668 h 538123"/>
                <a:gd name="connsiteX4248" fmla="*/ 1108043 w 2593942"/>
                <a:gd name="connsiteY4248" fmla="*/ 10763 h 538123"/>
                <a:gd name="connsiteX4249" fmla="*/ 1111186 w 2593942"/>
                <a:gd name="connsiteY4249" fmla="*/ 13239 h 538123"/>
                <a:gd name="connsiteX4250" fmla="*/ 1110710 w 2593942"/>
                <a:gd name="connsiteY4250" fmla="*/ 20955 h 538123"/>
                <a:gd name="connsiteX4251" fmla="*/ 1110138 w 2593942"/>
                <a:gd name="connsiteY4251" fmla="*/ 21431 h 538123"/>
                <a:gd name="connsiteX4252" fmla="*/ 1106614 w 2593942"/>
                <a:gd name="connsiteY4252" fmla="*/ 24288 h 538123"/>
                <a:gd name="connsiteX4253" fmla="*/ 1097184 w 2593942"/>
                <a:gd name="connsiteY4253" fmla="*/ 26765 h 538123"/>
                <a:gd name="connsiteX4254" fmla="*/ 1090993 w 2593942"/>
                <a:gd name="connsiteY4254" fmla="*/ 25336 h 538123"/>
                <a:gd name="connsiteX4255" fmla="*/ 1088326 w 2593942"/>
                <a:gd name="connsiteY4255" fmla="*/ 19716 h 538123"/>
                <a:gd name="connsiteX4256" fmla="*/ 1088612 w 2593942"/>
                <a:gd name="connsiteY4256" fmla="*/ 16954 h 538123"/>
                <a:gd name="connsiteX4257" fmla="*/ 1088897 w 2593942"/>
                <a:gd name="connsiteY4257" fmla="*/ 14096 h 538123"/>
                <a:gd name="connsiteX4258" fmla="*/ 1096803 w 2593942"/>
                <a:gd name="connsiteY4258" fmla="*/ 15049 h 538123"/>
                <a:gd name="connsiteX4259" fmla="*/ 1096708 w 2593942"/>
                <a:gd name="connsiteY4259" fmla="*/ 17240 h 538123"/>
                <a:gd name="connsiteX4260" fmla="*/ 1095946 w 2593942"/>
                <a:gd name="connsiteY4260" fmla="*/ 23050 h 538123"/>
                <a:gd name="connsiteX4261" fmla="*/ 1097946 w 2593942"/>
                <a:gd name="connsiteY4261" fmla="*/ 22669 h 538123"/>
                <a:gd name="connsiteX4262" fmla="*/ 1104518 w 2593942"/>
                <a:gd name="connsiteY4262" fmla="*/ 12001 h 538123"/>
                <a:gd name="connsiteX4263" fmla="*/ 1105661 w 2593942"/>
                <a:gd name="connsiteY4263" fmla="*/ 10668 h 538123"/>
                <a:gd name="connsiteX4264" fmla="*/ 1599152 w 2593942"/>
                <a:gd name="connsiteY4264" fmla="*/ 9144 h 538123"/>
                <a:gd name="connsiteX4265" fmla="*/ 1591817 w 2593942"/>
                <a:gd name="connsiteY4265" fmla="*/ 12382 h 538123"/>
                <a:gd name="connsiteX4266" fmla="*/ 1599342 w 2593942"/>
                <a:gd name="connsiteY4266" fmla="*/ 20574 h 538123"/>
                <a:gd name="connsiteX4267" fmla="*/ 1597342 w 2593942"/>
                <a:gd name="connsiteY4267" fmla="*/ 27813 h 538123"/>
                <a:gd name="connsiteX4268" fmla="*/ 1598961 w 2593942"/>
                <a:gd name="connsiteY4268" fmla="*/ 28384 h 538123"/>
                <a:gd name="connsiteX4269" fmla="*/ 1601247 w 2593942"/>
                <a:gd name="connsiteY4269" fmla="*/ 29146 h 538123"/>
                <a:gd name="connsiteX4270" fmla="*/ 1602200 w 2593942"/>
                <a:gd name="connsiteY4270" fmla="*/ 24098 h 538123"/>
                <a:gd name="connsiteX4271" fmla="*/ 1601819 w 2593942"/>
                <a:gd name="connsiteY4271" fmla="*/ 21907 h 538123"/>
                <a:gd name="connsiteX4272" fmla="*/ 1604009 w 2593942"/>
                <a:gd name="connsiteY4272" fmla="*/ 13525 h 538123"/>
                <a:gd name="connsiteX4273" fmla="*/ 1604200 w 2593942"/>
                <a:gd name="connsiteY4273" fmla="*/ 12763 h 538123"/>
                <a:gd name="connsiteX4274" fmla="*/ 1599152 w 2593942"/>
                <a:gd name="connsiteY4274" fmla="*/ 9144 h 538123"/>
                <a:gd name="connsiteX4275" fmla="*/ 1269491 w 2593942"/>
                <a:gd name="connsiteY4275" fmla="*/ 7048 h 538123"/>
                <a:gd name="connsiteX4276" fmla="*/ 1275302 w 2593942"/>
                <a:gd name="connsiteY4276" fmla="*/ 13335 h 538123"/>
                <a:gd name="connsiteX4277" fmla="*/ 1269682 w 2593942"/>
                <a:gd name="connsiteY4277" fmla="*/ 20097 h 538123"/>
                <a:gd name="connsiteX4278" fmla="*/ 1270158 w 2593942"/>
                <a:gd name="connsiteY4278" fmla="*/ 19335 h 538123"/>
                <a:gd name="connsiteX4279" fmla="*/ 1271111 w 2593942"/>
                <a:gd name="connsiteY4279" fmla="*/ 17716 h 538123"/>
                <a:gd name="connsiteX4280" fmla="*/ 1261014 w 2593942"/>
                <a:gd name="connsiteY4280" fmla="*/ 19335 h 538123"/>
                <a:gd name="connsiteX4281" fmla="*/ 1254823 w 2593942"/>
                <a:gd name="connsiteY4281" fmla="*/ 18859 h 538123"/>
                <a:gd name="connsiteX4282" fmla="*/ 1257776 w 2593942"/>
                <a:gd name="connsiteY4282" fmla="*/ 10287 h 538123"/>
                <a:gd name="connsiteX4283" fmla="*/ 1269491 w 2593942"/>
                <a:gd name="connsiteY4283" fmla="*/ 7048 h 538123"/>
                <a:gd name="connsiteX4284" fmla="*/ 500062 w 2593942"/>
                <a:gd name="connsiteY4284" fmla="*/ 6381 h 538123"/>
                <a:gd name="connsiteX4285" fmla="*/ 502634 w 2593942"/>
                <a:gd name="connsiteY4285" fmla="*/ 10192 h 538123"/>
                <a:gd name="connsiteX4286" fmla="*/ 503872 w 2593942"/>
                <a:gd name="connsiteY4286" fmla="*/ 20097 h 538123"/>
                <a:gd name="connsiteX4287" fmla="*/ 502063 w 2593942"/>
                <a:gd name="connsiteY4287" fmla="*/ 20860 h 538123"/>
                <a:gd name="connsiteX4288" fmla="*/ 494824 w 2593942"/>
                <a:gd name="connsiteY4288" fmla="*/ 20955 h 538123"/>
                <a:gd name="connsiteX4289" fmla="*/ 491395 w 2593942"/>
                <a:gd name="connsiteY4289" fmla="*/ 17716 h 538123"/>
                <a:gd name="connsiteX4290" fmla="*/ 486251 w 2593942"/>
                <a:gd name="connsiteY4290" fmla="*/ 16478 h 538123"/>
                <a:gd name="connsiteX4291" fmla="*/ 496919 w 2593942"/>
                <a:gd name="connsiteY4291" fmla="*/ 13716 h 538123"/>
                <a:gd name="connsiteX4292" fmla="*/ 500062 w 2593942"/>
                <a:gd name="connsiteY4292" fmla="*/ 6381 h 538123"/>
                <a:gd name="connsiteX4293" fmla="*/ 479011 w 2593942"/>
                <a:gd name="connsiteY4293" fmla="*/ 5429 h 538123"/>
                <a:gd name="connsiteX4294" fmla="*/ 489298 w 2593942"/>
                <a:gd name="connsiteY4294" fmla="*/ 10572 h 538123"/>
                <a:gd name="connsiteX4295" fmla="*/ 485298 w 2593942"/>
                <a:gd name="connsiteY4295" fmla="*/ 11239 h 538123"/>
                <a:gd name="connsiteX4296" fmla="*/ 473582 w 2593942"/>
                <a:gd name="connsiteY4296" fmla="*/ 9905 h 538123"/>
                <a:gd name="connsiteX4297" fmla="*/ 479011 w 2593942"/>
                <a:gd name="connsiteY4297" fmla="*/ 5429 h 538123"/>
                <a:gd name="connsiteX4298" fmla="*/ 1451705 w 2593942"/>
                <a:gd name="connsiteY4298" fmla="*/ 5238 h 538123"/>
                <a:gd name="connsiteX4299" fmla="*/ 1454372 w 2593942"/>
                <a:gd name="connsiteY4299" fmla="*/ 10477 h 538123"/>
                <a:gd name="connsiteX4300" fmla="*/ 1449990 w 2593942"/>
                <a:gd name="connsiteY4300" fmla="*/ 16192 h 538123"/>
                <a:gd name="connsiteX4301" fmla="*/ 1444275 w 2593942"/>
                <a:gd name="connsiteY4301" fmla="*/ 18859 h 538123"/>
                <a:gd name="connsiteX4302" fmla="*/ 1442751 w 2593942"/>
                <a:gd name="connsiteY4302" fmla="*/ 16859 h 538123"/>
                <a:gd name="connsiteX4303" fmla="*/ 1441418 w 2593942"/>
                <a:gd name="connsiteY4303" fmla="*/ 14954 h 538123"/>
                <a:gd name="connsiteX4304" fmla="*/ 1438084 w 2593942"/>
                <a:gd name="connsiteY4304" fmla="*/ 11906 h 538123"/>
                <a:gd name="connsiteX4305" fmla="*/ 1439036 w 2593942"/>
                <a:gd name="connsiteY4305" fmla="*/ 10477 h 538123"/>
                <a:gd name="connsiteX4306" fmla="*/ 1439513 w 2593942"/>
                <a:gd name="connsiteY4306" fmla="*/ 9715 h 538123"/>
                <a:gd name="connsiteX4307" fmla="*/ 1444847 w 2593942"/>
                <a:gd name="connsiteY4307" fmla="*/ 8096 h 538123"/>
                <a:gd name="connsiteX4308" fmla="*/ 1451705 w 2593942"/>
                <a:gd name="connsiteY4308" fmla="*/ 5238 h 538123"/>
                <a:gd name="connsiteX4309" fmla="*/ 1544097 w 2593942"/>
                <a:gd name="connsiteY4309" fmla="*/ 4667 h 538123"/>
                <a:gd name="connsiteX4310" fmla="*/ 1544192 w 2593942"/>
                <a:gd name="connsiteY4310" fmla="*/ 5048 h 538123"/>
                <a:gd name="connsiteX4311" fmla="*/ 1544478 w 2593942"/>
                <a:gd name="connsiteY4311" fmla="*/ 5905 h 538123"/>
                <a:gd name="connsiteX4312" fmla="*/ 1539335 w 2593942"/>
                <a:gd name="connsiteY4312" fmla="*/ 10667 h 538123"/>
                <a:gd name="connsiteX4313" fmla="*/ 1536668 w 2593942"/>
                <a:gd name="connsiteY4313" fmla="*/ 15525 h 538123"/>
                <a:gd name="connsiteX4314" fmla="*/ 1536191 w 2593942"/>
                <a:gd name="connsiteY4314" fmla="*/ 22955 h 538123"/>
                <a:gd name="connsiteX4315" fmla="*/ 1531810 w 2593942"/>
                <a:gd name="connsiteY4315" fmla="*/ 19430 h 538123"/>
                <a:gd name="connsiteX4316" fmla="*/ 1532096 w 2593942"/>
                <a:gd name="connsiteY4316" fmla="*/ 17811 h 538123"/>
                <a:gd name="connsiteX4317" fmla="*/ 1534953 w 2593942"/>
                <a:gd name="connsiteY4317" fmla="*/ 7238 h 538123"/>
                <a:gd name="connsiteX4318" fmla="*/ 1535239 w 2593942"/>
                <a:gd name="connsiteY4318" fmla="*/ 5238 h 538123"/>
                <a:gd name="connsiteX4319" fmla="*/ 1544097 w 2593942"/>
                <a:gd name="connsiteY4319" fmla="*/ 4667 h 538123"/>
                <a:gd name="connsiteX4320" fmla="*/ 1759648 w 2593942"/>
                <a:gd name="connsiteY4320" fmla="*/ 4191 h 538123"/>
                <a:gd name="connsiteX4321" fmla="*/ 1759838 w 2593942"/>
                <a:gd name="connsiteY4321" fmla="*/ 4477 h 538123"/>
                <a:gd name="connsiteX4322" fmla="*/ 1762886 w 2593942"/>
                <a:gd name="connsiteY4322" fmla="*/ 7429 h 538123"/>
                <a:gd name="connsiteX4323" fmla="*/ 1773650 w 2593942"/>
                <a:gd name="connsiteY4323" fmla="*/ 8858 h 538123"/>
                <a:gd name="connsiteX4324" fmla="*/ 1774126 w 2593942"/>
                <a:gd name="connsiteY4324" fmla="*/ 10382 h 538123"/>
                <a:gd name="connsiteX4325" fmla="*/ 1774793 w 2593942"/>
                <a:gd name="connsiteY4325" fmla="*/ 12287 h 538123"/>
                <a:gd name="connsiteX4326" fmla="*/ 1776507 w 2593942"/>
                <a:gd name="connsiteY4326" fmla="*/ 16669 h 538123"/>
                <a:gd name="connsiteX4327" fmla="*/ 1782222 w 2593942"/>
                <a:gd name="connsiteY4327" fmla="*/ 14478 h 538123"/>
                <a:gd name="connsiteX4328" fmla="*/ 1789937 w 2593942"/>
                <a:gd name="connsiteY4328" fmla="*/ 15526 h 538123"/>
                <a:gd name="connsiteX4329" fmla="*/ 1789557 w 2593942"/>
                <a:gd name="connsiteY4329" fmla="*/ 16192 h 538123"/>
                <a:gd name="connsiteX4330" fmla="*/ 1788413 w 2593942"/>
                <a:gd name="connsiteY4330" fmla="*/ 18574 h 538123"/>
                <a:gd name="connsiteX4331" fmla="*/ 1781174 w 2593942"/>
                <a:gd name="connsiteY4331" fmla="*/ 20955 h 538123"/>
                <a:gd name="connsiteX4332" fmla="*/ 1772221 w 2593942"/>
                <a:gd name="connsiteY4332" fmla="*/ 15430 h 538123"/>
                <a:gd name="connsiteX4333" fmla="*/ 1768506 w 2593942"/>
                <a:gd name="connsiteY4333" fmla="*/ 18002 h 538123"/>
                <a:gd name="connsiteX4334" fmla="*/ 1767173 w 2593942"/>
                <a:gd name="connsiteY4334" fmla="*/ 18955 h 538123"/>
                <a:gd name="connsiteX4335" fmla="*/ 1760410 w 2593942"/>
                <a:gd name="connsiteY4335" fmla="*/ 18764 h 538123"/>
                <a:gd name="connsiteX4336" fmla="*/ 1749456 w 2593942"/>
                <a:gd name="connsiteY4336" fmla="*/ 19336 h 538123"/>
                <a:gd name="connsiteX4337" fmla="*/ 1745075 w 2593942"/>
                <a:gd name="connsiteY4337" fmla="*/ 15145 h 538123"/>
                <a:gd name="connsiteX4338" fmla="*/ 1741836 w 2593942"/>
                <a:gd name="connsiteY4338" fmla="*/ 15145 h 538123"/>
                <a:gd name="connsiteX4339" fmla="*/ 1740979 w 2593942"/>
                <a:gd name="connsiteY4339" fmla="*/ 18764 h 538123"/>
                <a:gd name="connsiteX4340" fmla="*/ 1730025 w 2593942"/>
                <a:gd name="connsiteY4340" fmla="*/ 20383 h 538123"/>
                <a:gd name="connsiteX4341" fmla="*/ 1726882 w 2593942"/>
                <a:gd name="connsiteY4341" fmla="*/ 16954 h 538123"/>
                <a:gd name="connsiteX4342" fmla="*/ 1721929 w 2593942"/>
                <a:gd name="connsiteY4342" fmla="*/ 10668 h 538123"/>
                <a:gd name="connsiteX4343" fmla="*/ 1719738 w 2593942"/>
                <a:gd name="connsiteY4343" fmla="*/ 11906 h 538123"/>
                <a:gd name="connsiteX4344" fmla="*/ 1717643 w 2593942"/>
                <a:gd name="connsiteY4344" fmla="*/ 11144 h 538123"/>
                <a:gd name="connsiteX4345" fmla="*/ 1717357 w 2593942"/>
                <a:gd name="connsiteY4345" fmla="*/ 10668 h 538123"/>
                <a:gd name="connsiteX4346" fmla="*/ 1722691 w 2593942"/>
                <a:gd name="connsiteY4346" fmla="*/ 7144 h 538123"/>
                <a:gd name="connsiteX4347" fmla="*/ 1730978 w 2593942"/>
                <a:gd name="connsiteY4347" fmla="*/ 8191 h 538123"/>
                <a:gd name="connsiteX4348" fmla="*/ 1729930 w 2593942"/>
                <a:gd name="connsiteY4348" fmla="*/ 8477 h 538123"/>
                <a:gd name="connsiteX4349" fmla="*/ 1728882 w 2593942"/>
                <a:gd name="connsiteY4349" fmla="*/ 12287 h 538123"/>
                <a:gd name="connsiteX4350" fmla="*/ 1733264 w 2593942"/>
                <a:gd name="connsiteY4350" fmla="*/ 14954 h 538123"/>
                <a:gd name="connsiteX4351" fmla="*/ 1733264 w 2593942"/>
                <a:gd name="connsiteY4351" fmla="*/ 15621 h 538123"/>
                <a:gd name="connsiteX4352" fmla="*/ 1737836 w 2593942"/>
                <a:gd name="connsiteY4352" fmla="*/ 14573 h 538123"/>
                <a:gd name="connsiteX4353" fmla="*/ 1738217 w 2593942"/>
                <a:gd name="connsiteY4353" fmla="*/ 13335 h 538123"/>
                <a:gd name="connsiteX4354" fmla="*/ 1737931 w 2593942"/>
                <a:gd name="connsiteY4354" fmla="*/ 11430 h 538123"/>
                <a:gd name="connsiteX4355" fmla="*/ 1739265 w 2593942"/>
                <a:gd name="connsiteY4355" fmla="*/ 8191 h 538123"/>
                <a:gd name="connsiteX4356" fmla="*/ 1741646 w 2593942"/>
                <a:gd name="connsiteY4356" fmla="*/ 4953 h 538123"/>
                <a:gd name="connsiteX4357" fmla="*/ 1749837 w 2593942"/>
                <a:gd name="connsiteY4357" fmla="*/ 9334 h 538123"/>
                <a:gd name="connsiteX4358" fmla="*/ 1749456 w 2593942"/>
                <a:gd name="connsiteY4358" fmla="*/ 12001 h 538123"/>
                <a:gd name="connsiteX4359" fmla="*/ 1749075 w 2593942"/>
                <a:gd name="connsiteY4359" fmla="*/ 14478 h 538123"/>
                <a:gd name="connsiteX4360" fmla="*/ 1757743 w 2593942"/>
                <a:gd name="connsiteY4360" fmla="*/ 12287 h 538123"/>
                <a:gd name="connsiteX4361" fmla="*/ 1757743 w 2593942"/>
                <a:gd name="connsiteY4361" fmla="*/ 9144 h 538123"/>
                <a:gd name="connsiteX4362" fmla="*/ 1759648 w 2593942"/>
                <a:gd name="connsiteY4362" fmla="*/ 4191 h 538123"/>
                <a:gd name="connsiteX4363" fmla="*/ 1415700 w 2593942"/>
                <a:gd name="connsiteY4363" fmla="*/ 3619 h 538123"/>
                <a:gd name="connsiteX4364" fmla="*/ 1420177 w 2593942"/>
                <a:gd name="connsiteY4364" fmla="*/ 8191 h 538123"/>
                <a:gd name="connsiteX4365" fmla="*/ 1418843 w 2593942"/>
                <a:gd name="connsiteY4365" fmla="*/ 7810 h 538123"/>
                <a:gd name="connsiteX4366" fmla="*/ 1417700 w 2593942"/>
                <a:gd name="connsiteY4366" fmla="*/ 7524 h 538123"/>
                <a:gd name="connsiteX4367" fmla="*/ 1412366 w 2593942"/>
                <a:gd name="connsiteY4367" fmla="*/ 8858 h 538123"/>
                <a:gd name="connsiteX4368" fmla="*/ 1402270 w 2593942"/>
                <a:gd name="connsiteY4368" fmla="*/ 9620 h 538123"/>
                <a:gd name="connsiteX4369" fmla="*/ 1392935 w 2593942"/>
                <a:gd name="connsiteY4369" fmla="*/ 8858 h 538123"/>
                <a:gd name="connsiteX4370" fmla="*/ 1397983 w 2593942"/>
                <a:gd name="connsiteY4370" fmla="*/ 6953 h 538123"/>
                <a:gd name="connsiteX4371" fmla="*/ 1415700 w 2593942"/>
                <a:gd name="connsiteY4371" fmla="*/ 3619 h 538123"/>
                <a:gd name="connsiteX4372" fmla="*/ 319563 w 2593942"/>
                <a:gd name="connsiteY4372" fmla="*/ 667 h 538123"/>
                <a:gd name="connsiteX4373" fmla="*/ 319754 w 2593942"/>
                <a:gd name="connsiteY4373" fmla="*/ 762 h 538123"/>
                <a:gd name="connsiteX4374" fmla="*/ 324135 w 2593942"/>
                <a:gd name="connsiteY4374" fmla="*/ 3620 h 538123"/>
                <a:gd name="connsiteX4375" fmla="*/ 333660 w 2593942"/>
                <a:gd name="connsiteY4375" fmla="*/ 2191 h 538123"/>
                <a:gd name="connsiteX4376" fmla="*/ 326707 w 2593942"/>
                <a:gd name="connsiteY4376" fmla="*/ 7430 h 538123"/>
                <a:gd name="connsiteX4377" fmla="*/ 323754 w 2593942"/>
                <a:gd name="connsiteY4377" fmla="*/ 8096 h 538123"/>
                <a:gd name="connsiteX4378" fmla="*/ 322897 w 2593942"/>
                <a:gd name="connsiteY4378" fmla="*/ 6382 h 538123"/>
                <a:gd name="connsiteX4379" fmla="*/ 321278 w 2593942"/>
                <a:gd name="connsiteY4379" fmla="*/ 4858 h 538123"/>
                <a:gd name="connsiteX4380" fmla="*/ 319563 w 2593942"/>
                <a:gd name="connsiteY4380" fmla="*/ 667 h 538123"/>
                <a:gd name="connsiteX4381" fmla="*/ 384809 w 2593942"/>
                <a:gd name="connsiteY4381" fmla="*/ 0 h 538123"/>
                <a:gd name="connsiteX4382" fmla="*/ 388048 w 2593942"/>
                <a:gd name="connsiteY4382" fmla="*/ 3620 h 538123"/>
                <a:gd name="connsiteX4383" fmla="*/ 393001 w 2593942"/>
                <a:gd name="connsiteY4383" fmla="*/ 6382 h 538123"/>
                <a:gd name="connsiteX4384" fmla="*/ 394429 w 2593942"/>
                <a:gd name="connsiteY4384" fmla="*/ 12192 h 538123"/>
                <a:gd name="connsiteX4385" fmla="*/ 389953 w 2593942"/>
                <a:gd name="connsiteY4385" fmla="*/ 12763 h 538123"/>
                <a:gd name="connsiteX4386" fmla="*/ 389572 w 2593942"/>
                <a:gd name="connsiteY4386" fmla="*/ 14478 h 538123"/>
                <a:gd name="connsiteX4387" fmla="*/ 396049 w 2593942"/>
                <a:gd name="connsiteY4387" fmla="*/ 16954 h 538123"/>
                <a:gd name="connsiteX4388" fmla="*/ 395763 w 2593942"/>
                <a:gd name="connsiteY4388" fmla="*/ 22384 h 538123"/>
                <a:gd name="connsiteX4389" fmla="*/ 395763 w 2593942"/>
                <a:gd name="connsiteY4389" fmla="*/ 22765 h 538123"/>
                <a:gd name="connsiteX4390" fmla="*/ 406050 w 2593942"/>
                <a:gd name="connsiteY4390" fmla="*/ 26289 h 538123"/>
                <a:gd name="connsiteX4391" fmla="*/ 407574 w 2593942"/>
                <a:gd name="connsiteY4391" fmla="*/ 24289 h 538123"/>
                <a:gd name="connsiteX4392" fmla="*/ 403002 w 2593942"/>
                <a:gd name="connsiteY4392" fmla="*/ 20098 h 538123"/>
                <a:gd name="connsiteX4393" fmla="*/ 402240 w 2593942"/>
                <a:gd name="connsiteY4393" fmla="*/ 19240 h 538123"/>
                <a:gd name="connsiteX4394" fmla="*/ 409860 w 2593942"/>
                <a:gd name="connsiteY4394" fmla="*/ 16859 h 538123"/>
                <a:gd name="connsiteX4395" fmla="*/ 411289 w 2593942"/>
                <a:gd name="connsiteY4395" fmla="*/ 11335 h 538123"/>
                <a:gd name="connsiteX4396" fmla="*/ 411765 w 2593942"/>
                <a:gd name="connsiteY4396" fmla="*/ 9334 h 538123"/>
                <a:gd name="connsiteX4397" fmla="*/ 419290 w 2593942"/>
                <a:gd name="connsiteY4397" fmla="*/ 12001 h 538123"/>
                <a:gd name="connsiteX4398" fmla="*/ 418337 w 2593942"/>
                <a:gd name="connsiteY4398" fmla="*/ 14668 h 538123"/>
                <a:gd name="connsiteX4399" fmla="*/ 417194 w 2593942"/>
                <a:gd name="connsiteY4399" fmla="*/ 17907 h 538123"/>
                <a:gd name="connsiteX4400" fmla="*/ 425671 w 2593942"/>
                <a:gd name="connsiteY4400" fmla="*/ 18097 h 538123"/>
                <a:gd name="connsiteX4401" fmla="*/ 426052 w 2593942"/>
                <a:gd name="connsiteY4401" fmla="*/ 19240 h 538123"/>
                <a:gd name="connsiteX4402" fmla="*/ 426243 w 2593942"/>
                <a:gd name="connsiteY4402" fmla="*/ 19812 h 538123"/>
                <a:gd name="connsiteX4403" fmla="*/ 433387 w 2593942"/>
                <a:gd name="connsiteY4403" fmla="*/ 24003 h 538123"/>
                <a:gd name="connsiteX4404" fmla="*/ 437006 w 2593942"/>
                <a:gd name="connsiteY4404" fmla="*/ 24765 h 538123"/>
                <a:gd name="connsiteX4405" fmla="*/ 437292 w 2593942"/>
                <a:gd name="connsiteY4405" fmla="*/ 24860 h 538123"/>
                <a:gd name="connsiteX4406" fmla="*/ 439102 w 2593942"/>
                <a:gd name="connsiteY4406" fmla="*/ 22955 h 538123"/>
                <a:gd name="connsiteX4407" fmla="*/ 447579 w 2593942"/>
                <a:gd name="connsiteY4407" fmla="*/ 20383 h 538123"/>
                <a:gd name="connsiteX4408" fmla="*/ 452056 w 2593942"/>
                <a:gd name="connsiteY4408" fmla="*/ 14478 h 538123"/>
                <a:gd name="connsiteX4409" fmla="*/ 452437 w 2593942"/>
                <a:gd name="connsiteY4409" fmla="*/ 7144 h 538123"/>
                <a:gd name="connsiteX4410" fmla="*/ 456437 w 2593942"/>
                <a:gd name="connsiteY4410" fmla="*/ 9144 h 538123"/>
                <a:gd name="connsiteX4411" fmla="*/ 457294 w 2593942"/>
                <a:gd name="connsiteY4411" fmla="*/ 9525 h 538123"/>
                <a:gd name="connsiteX4412" fmla="*/ 459485 w 2593942"/>
                <a:gd name="connsiteY4412" fmla="*/ 8096 h 538123"/>
                <a:gd name="connsiteX4413" fmla="*/ 459199 w 2593942"/>
                <a:gd name="connsiteY4413" fmla="*/ 7239 h 538123"/>
                <a:gd name="connsiteX4414" fmla="*/ 458914 w 2593942"/>
                <a:gd name="connsiteY4414" fmla="*/ 6287 h 538123"/>
                <a:gd name="connsiteX4415" fmla="*/ 461390 w 2593942"/>
                <a:gd name="connsiteY4415" fmla="*/ 4763 h 538123"/>
                <a:gd name="connsiteX4416" fmla="*/ 462057 w 2593942"/>
                <a:gd name="connsiteY4416" fmla="*/ 5429 h 538123"/>
                <a:gd name="connsiteX4417" fmla="*/ 464915 w 2593942"/>
                <a:gd name="connsiteY4417" fmla="*/ 9715 h 538123"/>
                <a:gd name="connsiteX4418" fmla="*/ 465962 w 2593942"/>
                <a:gd name="connsiteY4418" fmla="*/ 11430 h 538123"/>
                <a:gd name="connsiteX4419" fmla="*/ 470534 w 2593942"/>
                <a:gd name="connsiteY4419" fmla="*/ 12287 h 538123"/>
                <a:gd name="connsiteX4420" fmla="*/ 476725 w 2593942"/>
                <a:gd name="connsiteY4420" fmla="*/ 13240 h 538123"/>
                <a:gd name="connsiteX4421" fmla="*/ 483393 w 2593942"/>
                <a:gd name="connsiteY4421" fmla="*/ 25717 h 538123"/>
                <a:gd name="connsiteX4422" fmla="*/ 490251 w 2593942"/>
                <a:gd name="connsiteY4422" fmla="*/ 27622 h 538123"/>
                <a:gd name="connsiteX4423" fmla="*/ 491489 w 2593942"/>
                <a:gd name="connsiteY4423" fmla="*/ 28004 h 538123"/>
                <a:gd name="connsiteX4424" fmla="*/ 491108 w 2593942"/>
                <a:gd name="connsiteY4424" fmla="*/ 31432 h 538123"/>
                <a:gd name="connsiteX4425" fmla="*/ 489775 w 2593942"/>
                <a:gd name="connsiteY4425" fmla="*/ 31718 h 538123"/>
                <a:gd name="connsiteX4426" fmla="*/ 488155 w 2593942"/>
                <a:gd name="connsiteY4426" fmla="*/ 32004 h 538123"/>
                <a:gd name="connsiteX4427" fmla="*/ 483107 w 2593942"/>
                <a:gd name="connsiteY4427" fmla="*/ 33433 h 538123"/>
                <a:gd name="connsiteX4428" fmla="*/ 483202 w 2593942"/>
                <a:gd name="connsiteY4428" fmla="*/ 34195 h 538123"/>
                <a:gd name="connsiteX4429" fmla="*/ 485584 w 2593942"/>
                <a:gd name="connsiteY4429" fmla="*/ 35814 h 538123"/>
                <a:gd name="connsiteX4430" fmla="*/ 489870 w 2593942"/>
                <a:gd name="connsiteY4430" fmla="*/ 35052 h 538123"/>
                <a:gd name="connsiteX4431" fmla="*/ 497395 w 2593942"/>
                <a:gd name="connsiteY4431" fmla="*/ 31718 h 538123"/>
                <a:gd name="connsiteX4432" fmla="*/ 501586 w 2593942"/>
                <a:gd name="connsiteY4432" fmla="*/ 29718 h 538123"/>
                <a:gd name="connsiteX4433" fmla="*/ 502824 w 2593942"/>
                <a:gd name="connsiteY4433" fmla="*/ 28861 h 538123"/>
                <a:gd name="connsiteX4434" fmla="*/ 504253 w 2593942"/>
                <a:gd name="connsiteY4434" fmla="*/ 27908 h 538123"/>
                <a:gd name="connsiteX4435" fmla="*/ 506539 w 2593942"/>
                <a:gd name="connsiteY4435" fmla="*/ 24670 h 538123"/>
                <a:gd name="connsiteX4436" fmla="*/ 512635 w 2593942"/>
                <a:gd name="connsiteY4436" fmla="*/ 27051 h 538123"/>
                <a:gd name="connsiteX4437" fmla="*/ 523112 w 2593942"/>
                <a:gd name="connsiteY4437" fmla="*/ 23622 h 538123"/>
                <a:gd name="connsiteX4438" fmla="*/ 526065 w 2593942"/>
                <a:gd name="connsiteY4438" fmla="*/ 19907 h 538123"/>
                <a:gd name="connsiteX4439" fmla="*/ 518254 w 2593942"/>
                <a:gd name="connsiteY4439" fmla="*/ 15907 h 538123"/>
                <a:gd name="connsiteX4440" fmla="*/ 521112 w 2593942"/>
                <a:gd name="connsiteY4440" fmla="*/ 12573 h 538123"/>
                <a:gd name="connsiteX4441" fmla="*/ 521779 w 2593942"/>
                <a:gd name="connsiteY4441" fmla="*/ 13049 h 538123"/>
                <a:gd name="connsiteX4442" fmla="*/ 522826 w 2593942"/>
                <a:gd name="connsiteY4442" fmla="*/ 13811 h 538123"/>
                <a:gd name="connsiteX4443" fmla="*/ 527018 w 2593942"/>
                <a:gd name="connsiteY4443" fmla="*/ 12954 h 538123"/>
                <a:gd name="connsiteX4444" fmla="*/ 526732 w 2593942"/>
                <a:gd name="connsiteY4444" fmla="*/ 12287 h 538123"/>
                <a:gd name="connsiteX4445" fmla="*/ 526065 w 2593942"/>
                <a:gd name="connsiteY4445" fmla="*/ 10858 h 538123"/>
                <a:gd name="connsiteX4446" fmla="*/ 525113 w 2593942"/>
                <a:gd name="connsiteY4446" fmla="*/ 6858 h 538123"/>
                <a:gd name="connsiteX4447" fmla="*/ 533018 w 2593942"/>
                <a:gd name="connsiteY4447" fmla="*/ 7525 h 538123"/>
                <a:gd name="connsiteX4448" fmla="*/ 539305 w 2593942"/>
                <a:gd name="connsiteY4448" fmla="*/ 10573 h 538123"/>
                <a:gd name="connsiteX4449" fmla="*/ 537781 w 2593942"/>
                <a:gd name="connsiteY4449" fmla="*/ 10668 h 538123"/>
                <a:gd name="connsiteX4450" fmla="*/ 536162 w 2593942"/>
                <a:gd name="connsiteY4450" fmla="*/ 10763 h 538123"/>
                <a:gd name="connsiteX4451" fmla="*/ 532637 w 2593942"/>
                <a:gd name="connsiteY4451" fmla="*/ 11525 h 538123"/>
                <a:gd name="connsiteX4452" fmla="*/ 534828 w 2593942"/>
                <a:gd name="connsiteY4452" fmla="*/ 13430 h 538123"/>
                <a:gd name="connsiteX4453" fmla="*/ 543591 w 2593942"/>
                <a:gd name="connsiteY4453" fmla="*/ 14478 h 538123"/>
                <a:gd name="connsiteX4454" fmla="*/ 545020 w 2593942"/>
                <a:gd name="connsiteY4454" fmla="*/ 11239 h 538123"/>
                <a:gd name="connsiteX4455" fmla="*/ 547687 w 2593942"/>
                <a:gd name="connsiteY4455" fmla="*/ 8668 h 538123"/>
                <a:gd name="connsiteX4456" fmla="*/ 552354 w 2593942"/>
                <a:gd name="connsiteY4456" fmla="*/ 7715 h 538123"/>
                <a:gd name="connsiteX4457" fmla="*/ 554259 w 2593942"/>
                <a:gd name="connsiteY4457" fmla="*/ 6477 h 538123"/>
                <a:gd name="connsiteX4458" fmla="*/ 556450 w 2593942"/>
                <a:gd name="connsiteY4458" fmla="*/ 10858 h 538123"/>
                <a:gd name="connsiteX4459" fmla="*/ 553497 w 2593942"/>
                <a:gd name="connsiteY4459" fmla="*/ 10668 h 538123"/>
                <a:gd name="connsiteX4460" fmla="*/ 550163 w 2593942"/>
                <a:gd name="connsiteY4460" fmla="*/ 14859 h 538123"/>
                <a:gd name="connsiteX4461" fmla="*/ 554450 w 2593942"/>
                <a:gd name="connsiteY4461" fmla="*/ 16478 h 538123"/>
                <a:gd name="connsiteX4462" fmla="*/ 555783 w 2593942"/>
                <a:gd name="connsiteY4462" fmla="*/ 15812 h 538123"/>
                <a:gd name="connsiteX4463" fmla="*/ 560069 w 2593942"/>
                <a:gd name="connsiteY4463" fmla="*/ 17240 h 538123"/>
                <a:gd name="connsiteX4464" fmla="*/ 565308 w 2593942"/>
                <a:gd name="connsiteY4464" fmla="*/ 15716 h 538123"/>
                <a:gd name="connsiteX4465" fmla="*/ 565594 w 2593942"/>
                <a:gd name="connsiteY4465" fmla="*/ 14097 h 538123"/>
                <a:gd name="connsiteX4466" fmla="*/ 564832 w 2593942"/>
                <a:gd name="connsiteY4466" fmla="*/ 10763 h 538123"/>
                <a:gd name="connsiteX4467" fmla="*/ 568070 w 2593942"/>
                <a:gd name="connsiteY4467" fmla="*/ 12763 h 538123"/>
                <a:gd name="connsiteX4468" fmla="*/ 569499 w 2593942"/>
                <a:gd name="connsiteY4468" fmla="*/ 13716 h 538123"/>
                <a:gd name="connsiteX4469" fmla="*/ 570261 w 2593942"/>
                <a:gd name="connsiteY4469" fmla="*/ 19240 h 538123"/>
                <a:gd name="connsiteX4470" fmla="*/ 572547 w 2593942"/>
                <a:gd name="connsiteY4470" fmla="*/ 28765 h 538123"/>
                <a:gd name="connsiteX4471" fmla="*/ 589883 w 2593942"/>
                <a:gd name="connsiteY4471" fmla="*/ 27908 h 538123"/>
                <a:gd name="connsiteX4472" fmla="*/ 596550 w 2593942"/>
                <a:gd name="connsiteY4472" fmla="*/ 32480 h 538123"/>
                <a:gd name="connsiteX4473" fmla="*/ 603503 w 2593942"/>
                <a:gd name="connsiteY4473" fmla="*/ 29908 h 538123"/>
                <a:gd name="connsiteX4474" fmla="*/ 604456 w 2593942"/>
                <a:gd name="connsiteY4474" fmla="*/ 28480 h 538123"/>
                <a:gd name="connsiteX4475" fmla="*/ 605408 w 2593942"/>
                <a:gd name="connsiteY4475" fmla="*/ 27051 h 538123"/>
                <a:gd name="connsiteX4476" fmla="*/ 611885 w 2593942"/>
                <a:gd name="connsiteY4476" fmla="*/ 23622 h 538123"/>
                <a:gd name="connsiteX4477" fmla="*/ 610266 w 2593942"/>
                <a:gd name="connsiteY4477" fmla="*/ 16954 h 538123"/>
                <a:gd name="connsiteX4478" fmla="*/ 618553 w 2593942"/>
                <a:gd name="connsiteY4478" fmla="*/ 13240 h 538123"/>
                <a:gd name="connsiteX4479" fmla="*/ 622934 w 2593942"/>
                <a:gd name="connsiteY4479" fmla="*/ 9430 h 538123"/>
                <a:gd name="connsiteX4480" fmla="*/ 623982 w 2593942"/>
                <a:gd name="connsiteY4480" fmla="*/ 8477 h 538123"/>
                <a:gd name="connsiteX4481" fmla="*/ 628078 w 2593942"/>
                <a:gd name="connsiteY4481" fmla="*/ 13240 h 538123"/>
                <a:gd name="connsiteX4482" fmla="*/ 631126 w 2593942"/>
                <a:gd name="connsiteY4482" fmla="*/ 17240 h 538123"/>
                <a:gd name="connsiteX4483" fmla="*/ 641889 w 2593942"/>
                <a:gd name="connsiteY4483" fmla="*/ 17526 h 538123"/>
                <a:gd name="connsiteX4484" fmla="*/ 647509 w 2593942"/>
                <a:gd name="connsiteY4484" fmla="*/ 26384 h 538123"/>
                <a:gd name="connsiteX4485" fmla="*/ 656558 w 2593942"/>
                <a:gd name="connsiteY4485" fmla="*/ 30194 h 538123"/>
                <a:gd name="connsiteX4486" fmla="*/ 660463 w 2593942"/>
                <a:gd name="connsiteY4486" fmla="*/ 39053 h 538123"/>
                <a:gd name="connsiteX4487" fmla="*/ 667606 w 2593942"/>
                <a:gd name="connsiteY4487" fmla="*/ 32956 h 538123"/>
                <a:gd name="connsiteX4488" fmla="*/ 668559 w 2593942"/>
                <a:gd name="connsiteY4488" fmla="*/ 24955 h 538123"/>
                <a:gd name="connsiteX4489" fmla="*/ 674464 w 2593942"/>
                <a:gd name="connsiteY4489" fmla="*/ 17907 h 538123"/>
                <a:gd name="connsiteX4490" fmla="*/ 675989 w 2593942"/>
                <a:gd name="connsiteY4490" fmla="*/ 10763 h 538123"/>
                <a:gd name="connsiteX4491" fmla="*/ 682847 w 2593942"/>
                <a:gd name="connsiteY4491" fmla="*/ 19431 h 538123"/>
                <a:gd name="connsiteX4492" fmla="*/ 680846 w 2593942"/>
                <a:gd name="connsiteY4492" fmla="*/ 22193 h 538123"/>
                <a:gd name="connsiteX4493" fmla="*/ 677322 w 2593942"/>
                <a:gd name="connsiteY4493" fmla="*/ 27051 h 538123"/>
                <a:gd name="connsiteX4494" fmla="*/ 691895 w 2593942"/>
                <a:gd name="connsiteY4494" fmla="*/ 25527 h 538123"/>
                <a:gd name="connsiteX4495" fmla="*/ 691705 w 2593942"/>
                <a:gd name="connsiteY4495" fmla="*/ 23241 h 538123"/>
                <a:gd name="connsiteX4496" fmla="*/ 688562 w 2593942"/>
                <a:gd name="connsiteY4496" fmla="*/ 21050 h 538123"/>
                <a:gd name="connsiteX4497" fmla="*/ 686847 w 2593942"/>
                <a:gd name="connsiteY4497" fmla="*/ 18859 h 538123"/>
                <a:gd name="connsiteX4498" fmla="*/ 688943 w 2593942"/>
                <a:gd name="connsiteY4498" fmla="*/ 16954 h 538123"/>
                <a:gd name="connsiteX4499" fmla="*/ 692181 w 2593942"/>
                <a:gd name="connsiteY4499" fmla="*/ 16097 h 538123"/>
                <a:gd name="connsiteX4500" fmla="*/ 697991 w 2593942"/>
                <a:gd name="connsiteY4500" fmla="*/ 19717 h 538123"/>
                <a:gd name="connsiteX4501" fmla="*/ 696943 w 2593942"/>
                <a:gd name="connsiteY4501" fmla="*/ 21717 h 538123"/>
                <a:gd name="connsiteX4502" fmla="*/ 695896 w 2593942"/>
                <a:gd name="connsiteY4502" fmla="*/ 23813 h 538123"/>
                <a:gd name="connsiteX4503" fmla="*/ 697801 w 2593942"/>
                <a:gd name="connsiteY4503" fmla="*/ 28861 h 538123"/>
                <a:gd name="connsiteX4504" fmla="*/ 709993 w 2593942"/>
                <a:gd name="connsiteY4504" fmla="*/ 30099 h 538123"/>
                <a:gd name="connsiteX4505" fmla="*/ 717803 w 2593942"/>
                <a:gd name="connsiteY4505" fmla="*/ 27622 h 538123"/>
                <a:gd name="connsiteX4506" fmla="*/ 717518 w 2593942"/>
                <a:gd name="connsiteY4506" fmla="*/ 27146 h 538123"/>
                <a:gd name="connsiteX4507" fmla="*/ 713517 w 2593942"/>
                <a:gd name="connsiteY4507" fmla="*/ 19431 h 538123"/>
                <a:gd name="connsiteX4508" fmla="*/ 724947 w 2593942"/>
                <a:gd name="connsiteY4508" fmla="*/ 15145 h 538123"/>
                <a:gd name="connsiteX4509" fmla="*/ 733996 w 2593942"/>
                <a:gd name="connsiteY4509" fmla="*/ 14954 h 538123"/>
                <a:gd name="connsiteX4510" fmla="*/ 748188 w 2593942"/>
                <a:gd name="connsiteY4510" fmla="*/ 14478 h 538123"/>
                <a:gd name="connsiteX4511" fmla="*/ 748664 w 2593942"/>
                <a:gd name="connsiteY4511" fmla="*/ 12192 h 538123"/>
                <a:gd name="connsiteX4512" fmla="*/ 751141 w 2593942"/>
                <a:gd name="connsiteY4512" fmla="*/ 10668 h 538123"/>
                <a:gd name="connsiteX4513" fmla="*/ 752189 w 2593942"/>
                <a:gd name="connsiteY4513" fmla="*/ 12859 h 538123"/>
                <a:gd name="connsiteX4514" fmla="*/ 752665 w 2593942"/>
                <a:gd name="connsiteY4514" fmla="*/ 17240 h 538123"/>
                <a:gd name="connsiteX4515" fmla="*/ 758951 w 2593942"/>
                <a:gd name="connsiteY4515" fmla="*/ 17907 h 538123"/>
                <a:gd name="connsiteX4516" fmla="*/ 766762 w 2593942"/>
                <a:gd name="connsiteY4516" fmla="*/ 18193 h 538123"/>
                <a:gd name="connsiteX4517" fmla="*/ 771429 w 2593942"/>
                <a:gd name="connsiteY4517" fmla="*/ 21526 h 538123"/>
                <a:gd name="connsiteX4518" fmla="*/ 770858 w 2593942"/>
                <a:gd name="connsiteY4518" fmla="*/ 22765 h 538123"/>
                <a:gd name="connsiteX4519" fmla="*/ 764571 w 2593942"/>
                <a:gd name="connsiteY4519" fmla="*/ 26289 h 538123"/>
                <a:gd name="connsiteX4520" fmla="*/ 766190 w 2593942"/>
                <a:gd name="connsiteY4520" fmla="*/ 30385 h 538123"/>
                <a:gd name="connsiteX4521" fmla="*/ 766476 w 2593942"/>
                <a:gd name="connsiteY4521" fmla="*/ 29718 h 538123"/>
                <a:gd name="connsiteX4522" fmla="*/ 767143 w 2593942"/>
                <a:gd name="connsiteY4522" fmla="*/ 28289 h 538123"/>
                <a:gd name="connsiteX4523" fmla="*/ 774572 w 2593942"/>
                <a:gd name="connsiteY4523" fmla="*/ 21431 h 538123"/>
                <a:gd name="connsiteX4524" fmla="*/ 776668 w 2593942"/>
                <a:gd name="connsiteY4524" fmla="*/ 18859 h 538123"/>
                <a:gd name="connsiteX4525" fmla="*/ 780287 w 2593942"/>
                <a:gd name="connsiteY4525" fmla="*/ 15049 h 538123"/>
                <a:gd name="connsiteX4526" fmla="*/ 784574 w 2593942"/>
                <a:gd name="connsiteY4526" fmla="*/ 20574 h 538123"/>
                <a:gd name="connsiteX4527" fmla="*/ 782478 w 2593942"/>
                <a:gd name="connsiteY4527" fmla="*/ 24003 h 538123"/>
                <a:gd name="connsiteX4528" fmla="*/ 782002 w 2593942"/>
                <a:gd name="connsiteY4528" fmla="*/ 25622 h 538123"/>
                <a:gd name="connsiteX4529" fmla="*/ 787050 w 2593942"/>
                <a:gd name="connsiteY4529" fmla="*/ 27622 h 538123"/>
                <a:gd name="connsiteX4530" fmla="*/ 790289 w 2593942"/>
                <a:gd name="connsiteY4530" fmla="*/ 18859 h 538123"/>
                <a:gd name="connsiteX4531" fmla="*/ 792765 w 2593942"/>
                <a:gd name="connsiteY4531" fmla="*/ 12573 h 538123"/>
                <a:gd name="connsiteX4532" fmla="*/ 793432 w 2593942"/>
                <a:gd name="connsiteY4532" fmla="*/ 12763 h 538123"/>
                <a:gd name="connsiteX4533" fmla="*/ 794860 w 2593942"/>
                <a:gd name="connsiteY4533" fmla="*/ 14192 h 538123"/>
                <a:gd name="connsiteX4534" fmla="*/ 794956 w 2593942"/>
                <a:gd name="connsiteY4534" fmla="*/ 18383 h 538123"/>
                <a:gd name="connsiteX4535" fmla="*/ 799718 w 2593942"/>
                <a:gd name="connsiteY4535" fmla="*/ 26861 h 538123"/>
                <a:gd name="connsiteX4536" fmla="*/ 801242 w 2593942"/>
                <a:gd name="connsiteY4536" fmla="*/ 27527 h 538123"/>
                <a:gd name="connsiteX4537" fmla="*/ 802576 w 2593942"/>
                <a:gd name="connsiteY4537" fmla="*/ 28099 h 538123"/>
                <a:gd name="connsiteX4538" fmla="*/ 805529 w 2593942"/>
                <a:gd name="connsiteY4538" fmla="*/ 30194 h 538123"/>
                <a:gd name="connsiteX4539" fmla="*/ 809243 w 2593942"/>
                <a:gd name="connsiteY4539" fmla="*/ 27908 h 538123"/>
                <a:gd name="connsiteX4540" fmla="*/ 815435 w 2593942"/>
                <a:gd name="connsiteY4540" fmla="*/ 31813 h 538123"/>
                <a:gd name="connsiteX4541" fmla="*/ 816482 w 2593942"/>
                <a:gd name="connsiteY4541" fmla="*/ 31337 h 538123"/>
                <a:gd name="connsiteX4542" fmla="*/ 815530 w 2593942"/>
                <a:gd name="connsiteY4542" fmla="*/ 25717 h 538123"/>
                <a:gd name="connsiteX4543" fmla="*/ 815244 w 2593942"/>
                <a:gd name="connsiteY4543" fmla="*/ 24860 h 538123"/>
                <a:gd name="connsiteX4544" fmla="*/ 809720 w 2593942"/>
                <a:gd name="connsiteY4544" fmla="*/ 25241 h 538123"/>
                <a:gd name="connsiteX4545" fmla="*/ 804100 w 2593942"/>
                <a:gd name="connsiteY4545" fmla="*/ 19621 h 538123"/>
                <a:gd name="connsiteX4546" fmla="*/ 819245 w 2593942"/>
                <a:gd name="connsiteY4546" fmla="*/ 18859 h 538123"/>
                <a:gd name="connsiteX4547" fmla="*/ 820673 w 2593942"/>
                <a:gd name="connsiteY4547" fmla="*/ 18193 h 538123"/>
                <a:gd name="connsiteX4548" fmla="*/ 821912 w 2593942"/>
                <a:gd name="connsiteY4548" fmla="*/ 17621 h 538123"/>
                <a:gd name="connsiteX4549" fmla="*/ 825150 w 2593942"/>
                <a:gd name="connsiteY4549" fmla="*/ 19812 h 538123"/>
                <a:gd name="connsiteX4550" fmla="*/ 824864 w 2593942"/>
                <a:gd name="connsiteY4550" fmla="*/ 20955 h 538123"/>
                <a:gd name="connsiteX4551" fmla="*/ 821816 w 2593942"/>
                <a:gd name="connsiteY4551" fmla="*/ 25432 h 538123"/>
                <a:gd name="connsiteX4552" fmla="*/ 822769 w 2593942"/>
                <a:gd name="connsiteY4552" fmla="*/ 29813 h 538123"/>
                <a:gd name="connsiteX4553" fmla="*/ 832103 w 2593942"/>
                <a:gd name="connsiteY4553" fmla="*/ 32575 h 538123"/>
                <a:gd name="connsiteX4554" fmla="*/ 834199 w 2593942"/>
                <a:gd name="connsiteY4554" fmla="*/ 32956 h 538123"/>
                <a:gd name="connsiteX4555" fmla="*/ 835532 w 2593942"/>
                <a:gd name="connsiteY4555" fmla="*/ 33242 h 538123"/>
                <a:gd name="connsiteX4556" fmla="*/ 838580 w 2593942"/>
                <a:gd name="connsiteY4556" fmla="*/ 31051 h 538123"/>
                <a:gd name="connsiteX4557" fmla="*/ 838199 w 2593942"/>
                <a:gd name="connsiteY4557" fmla="*/ 30194 h 538123"/>
                <a:gd name="connsiteX4558" fmla="*/ 837914 w 2593942"/>
                <a:gd name="connsiteY4558" fmla="*/ 29432 h 538123"/>
                <a:gd name="connsiteX4559" fmla="*/ 840200 w 2593942"/>
                <a:gd name="connsiteY4559" fmla="*/ 27813 h 538123"/>
                <a:gd name="connsiteX4560" fmla="*/ 841247 w 2593942"/>
                <a:gd name="connsiteY4560" fmla="*/ 28480 h 538123"/>
                <a:gd name="connsiteX4561" fmla="*/ 846295 w 2593942"/>
                <a:gd name="connsiteY4561" fmla="*/ 28289 h 538123"/>
                <a:gd name="connsiteX4562" fmla="*/ 843629 w 2593942"/>
                <a:gd name="connsiteY4562" fmla="*/ 24193 h 538123"/>
                <a:gd name="connsiteX4563" fmla="*/ 840581 w 2593942"/>
                <a:gd name="connsiteY4563" fmla="*/ 22860 h 538123"/>
                <a:gd name="connsiteX4564" fmla="*/ 837152 w 2593942"/>
                <a:gd name="connsiteY4564" fmla="*/ 19336 h 538123"/>
                <a:gd name="connsiteX4565" fmla="*/ 843343 w 2593942"/>
                <a:gd name="connsiteY4565" fmla="*/ 16192 h 538123"/>
                <a:gd name="connsiteX4566" fmla="*/ 847058 w 2593942"/>
                <a:gd name="connsiteY4566" fmla="*/ 8001 h 538123"/>
                <a:gd name="connsiteX4567" fmla="*/ 862583 w 2593942"/>
                <a:gd name="connsiteY4567" fmla="*/ 9430 h 538123"/>
                <a:gd name="connsiteX4568" fmla="*/ 872680 w 2593942"/>
                <a:gd name="connsiteY4568" fmla="*/ 7715 h 538123"/>
                <a:gd name="connsiteX4569" fmla="*/ 872394 w 2593942"/>
                <a:gd name="connsiteY4569" fmla="*/ 11335 h 538123"/>
                <a:gd name="connsiteX4570" fmla="*/ 872394 w 2593942"/>
                <a:gd name="connsiteY4570" fmla="*/ 11811 h 538123"/>
                <a:gd name="connsiteX4571" fmla="*/ 881538 w 2593942"/>
                <a:gd name="connsiteY4571" fmla="*/ 14383 h 538123"/>
                <a:gd name="connsiteX4572" fmla="*/ 900207 w 2593942"/>
                <a:gd name="connsiteY4572" fmla="*/ 13716 h 538123"/>
                <a:gd name="connsiteX4573" fmla="*/ 900969 w 2593942"/>
                <a:gd name="connsiteY4573" fmla="*/ 11906 h 538123"/>
                <a:gd name="connsiteX4574" fmla="*/ 901445 w 2593942"/>
                <a:gd name="connsiteY4574" fmla="*/ 10954 h 538123"/>
                <a:gd name="connsiteX4575" fmla="*/ 907256 w 2593942"/>
                <a:gd name="connsiteY4575" fmla="*/ 12382 h 538123"/>
                <a:gd name="connsiteX4576" fmla="*/ 909351 w 2593942"/>
                <a:gd name="connsiteY4576" fmla="*/ 22384 h 538123"/>
                <a:gd name="connsiteX4577" fmla="*/ 911066 w 2593942"/>
                <a:gd name="connsiteY4577" fmla="*/ 26098 h 538123"/>
                <a:gd name="connsiteX4578" fmla="*/ 912685 w 2593942"/>
                <a:gd name="connsiteY4578" fmla="*/ 27337 h 538123"/>
                <a:gd name="connsiteX4579" fmla="*/ 914971 w 2593942"/>
                <a:gd name="connsiteY4579" fmla="*/ 26765 h 538123"/>
                <a:gd name="connsiteX4580" fmla="*/ 921543 w 2593942"/>
                <a:gd name="connsiteY4580" fmla="*/ 27241 h 538123"/>
                <a:gd name="connsiteX4581" fmla="*/ 928496 w 2593942"/>
                <a:gd name="connsiteY4581" fmla="*/ 28289 h 538123"/>
                <a:gd name="connsiteX4582" fmla="*/ 929735 w 2593942"/>
                <a:gd name="connsiteY4582" fmla="*/ 23050 h 538123"/>
                <a:gd name="connsiteX4583" fmla="*/ 926115 w 2593942"/>
                <a:gd name="connsiteY4583" fmla="*/ 18193 h 538123"/>
                <a:gd name="connsiteX4584" fmla="*/ 926306 w 2593942"/>
                <a:gd name="connsiteY4584" fmla="*/ 16859 h 538123"/>
                <a:gd name="connsiteX4585" fmla="*/ 926877 w 2593942"/>
                <a:gd name="connsiteY4585" fmla="*/ 13335 h 538123"/>
                <a:gd name="connsiteX4586" fmla="*/ 930973 w 2593942"/>
                <a:gd name="connsiteY4586" fmla="*/ 17050 h 538123"/>
                <a:gd name="connsiteX4587" fmla="*/ 931925 w 2593942"/>
                <a:gd name="connsiteY4587" fmla="*/ 17907 h 538123"/>
                <a:gd name="connsiteX4588" fmla="*/ 933259 w 2593942"/>
                <a:gd name="connsiteY4588" fmla="*/ 19145 h 538123"/>
                <a:gd name="connsiteX4589" fmla="*/ 941825 w 2593942"/>
                <a:gd name="connsiteY4589" fmla="*/ 20117 h 538123"/>
                <a:gd name="connsiteX4590" fmla="*/ 942008 w 2593942"/>
                <a:gd name="connsiteY4590" fmla="*/ 20339 h 538123"/>
                <a:gd name="connsiteX4591" fmla="*/ 939926 w 2593942"/>
                <a:gd name="connsiteY4591" fmla="*/ 20193 h 538123"/>
                <a:gd name="connsiteX4592" fmla="*/ 938116 w 2593942"/>
                <a:gd name="connsiteY4592" fmla="*/ 20955 h 538123"/>
                <a:gd name="connsiteX4593" fmla="*/ 936878 w 2593942"/>
                <a:gd name="connsiteY4593" fmla="*/ 23908 h 538123"/>
                <a:gd name="connsiteX4594" fmla="*/ 936688 w 2593942"/>
                <a:gd name="connsiteY4594" fmla="*/ 25527 h 538123"/>
                <a:gd name="connsiteX4595" fmla="*/ 943927 w 2593942"/>
                <a:gd name="connsiteY4595" fmla="*/ 28289 h 538123"/>
                <a:gd name="connsiteX4596" fmla="*/ 944106 w 2593942"/>
                <a:gd name="connsiteY4596" fmla="*/ 22895 h 538123"/>
                <a:gd name="connsiteX4597" fmla="*/ 942008 w 2593942"/>
                <a:gd name="connsiteY4597" fmla="*/ 20339 h 538123"/>
                <a:gd name="connsiteX4598" fmla="*/ 946689 w 2593942"/>
                <a:gd name="connsiteY4598" fmla="*/ 20669 h 538123"/>
                <a:gd name="connsiteX4599" fmla="*/ 941825 w 2593942"/>
                <a:gd name="connsiteY4599" fmla="*/ 20117 h 538123"/>
                <a:gd name="connsiteX4600" fmla="*/ 938212 w 2593942"/>
                <a:gd name="connsiteY4600" fmla="*/ 15716 h 538123"/>
                <a:gd name="connsiteX4601" fmla="*/ 941545 w 2593942"/>
                <a:gd name="connsiteY4601" fmla="*/ 14668 h 538123"/>
                <a:gd name="connsiteX4602" fmla="*/ 945356 w 2593942"/>
                <a:gd name="connsiteY4602" fmla="*/ 14573 h 538123"/>
                <a:gd name="connsiteX4603" fmla="*/ 953452 w 2593942"/>
                <a:gd name="connsiteY4603" fmla="*/ 16573 h 538123"/>
                <a:gd name="connsiteX4604" fmla="*/ 954118 w 2593942"/>
                <a:gd name="connsiteY4604" fmla="*/ 17431 h 538123"/>
                <a:gd name="connsiteX4605" fmla="*/ 956214 w 2593942"/>
                <a:gd name="connsiteY4605" fmla="*/ 16192 h 538123"/>
                <a:gd name="connsiteX4606" fmla="*/ 972121 w 2593942"/>
                <a:gd name="connsiteY4606" fmla="*/ 12859 h 538123"/>
                <a:gd name="connsiteX4607" fmla="*/ 977074 w 2593942"/>
                <a:gd name="connsiteY4607" fmla="*/ 16573 h 538123"/>
                <a:gd name="connsiteX4608" fmla="*/ 984313 w 2593942"/>
                <a:gd name="connsiteY4608" fmla="*/ 16573 h 538123"/>
                <a:gd name="connsiteX4609" fmla="*/ 989742 w 2593942"/>
                <a:gd name="connsiteY4609" fmla="*/ 17050 h 538123"/>
                <a:gd name="connsiteX4610" fmla="*/ 990314 w 2593942"/>
                <a:gd name="connsiteY4610" fmla="*/ 18002 h 538123"/>
                <a:gd name="connsiteX4611" fmla="*/ 984599 w 2593942"/>
                <a:gd name="connsiteY4611" fmla="*/ 19240 h 538123"/>
                <a:gd name="connsiteX4612" fmla="*/ 971549 w 2593942"/>
                <a:gd name="connsiteY4612" fmla="*/ 20288 h 538123"/>
                <a:gd name="connsiteX4613" fmla="*/ 962977 w 2593942"/>
                <a:gd name="connsiteY4613" fmla="*/ 23431 h 538123"/>
                <a:gd name="connsiteX4614" fmla="*/ 969263 w 2593942"/>
                <a:gd name="connsiteY4614" fmla="*/ 25813 h 538123"/>
                <a:gd name="connsiteX4615" fmla="*/ 987170 w 2593942"/>
                <a:gd name="connsiteY4615" fmla="*/ 28861 h 538123"/>
                <a:gd name="connsiteX4616" fmla="*/ 988408 w 2593942"/>
                <a:gd name="connsiteY4616" fmla="*/ 24003 h 538123"/>
                <a:gd name="connsiteX4617" fmla="*/ 988694 w 2593942"/>
                <a:gd name="connsiteY4617" fmla="*/ 23050 h 538123"/>
                <a:gd name="connsiteX4618" fmla="*/ 990218 w 2593942"/>
                <a:gd name="connsiteY4618" fmla="*/ 20764 h 538123"/>
                <a:gd name="connsiteX4619" fmla="*/ 992695 w 2593942"/>
                <a:gd name="connsiteY4619" fmla="*/ 22574 h 538123"/>
                <a:gd name="connsiteX4620" fmla="*/ 996600 w 2593942"/>
                <a:gd name="connsiteY4620" fmla="*/ 27337 h 538123"/>
                <a:gd name="connsiteX4621" fmla="*/ 1008602 w 2593942"/>
                <a:gd name="connsiteY4621" fmla="*/ 25813 h 538123"/>
                <a:gd name="connsiteX4622" fmla="*/ 1004410 w 2593942"/>
                <a:gd name="connsiteY4622" fmla="*/ 19717 h 538123"/>
                <a:gd name="connsiteX4623" fmla="*/ 995647 w 2593942"/>
                <a:gd name="connsiteY4623" fmla="*/ 16954 h 538123"/>
                <a:gd name="connsiteX4624" fmla="*/ 1006411 w 2593942"/>
                <a:gd name="connsiteY4624" fmla="*/ 13621 h 538123"/>
                <a:gd name="connsiteX4625" fmla="*/ 1008316 w 2593942"/>
                <a:gd name="connsiteY4625" fmla="*/ 11716 h 538123"/>
                <a:gd name="connsiteX4626" fmla="*/ 1013078 w 2593942"/>
                <a:gd name="connsiteY4626" fmla="*/ 6858 h 538123"/>
                <a:gd name="connsiteX4627" fmla="*/ 1024985 w 2593942"/>
                <a:gd name="connsiteY4627" fmla="*/ 9811 h 538123"/>
                <a:gd name="connsiteX4628" fmla="*/ 1020889 w 2593942"/>
                <a:gd name="connsiteY4628" fmla="*/ 14002 h 538123"/>
                <a:gd name="connsiteX4629" fmla="*/ 1016507 w 2593942"/>
                <a:gd name="connsiteY4629" fmla="*/ 18764 h 538123"/>
                <a:gd name="connsiteX4630" fmla="*/ 1016983 w 2593942"/>
                <a:gd name="connsiteY4630" fmla="*/ 27622 h 538123"/>
                <a:gd name="connsiteX4631" fmla="*/ 1023460 w 2593942"/>
                <a:gd name="connsiteY4631" fmla="*/ 21812 h 538123"/>
                <a:gd name="connsiteX4632" fmla="*/ 1027175 w 2593942"/>
                <a:gd name="connsiteY4632" fmla="*/ 21146 h 538123"/>
                <a:gd name="connsiteX4633" fmla="*/ 1029461 w 2593942"/>
                <a:gd name="connsiteY4633" fmla="*/ 16954 h 538123"/>
                <a:gd name="connsiteX4634" fmla="*/ 1034986 w 2593942"/>
                <a:gd name="connsiteY4634" fmla="*/ 18479 h 538123"/>
                <a:gd name="connsiteX4635" fmla="*/ 1034795 w 2593942"/>
                <a:gd name="connsiteY4635" fmla="*/ 18955 h 538123"/>
                <a:gd name="connsiteX4636" fmla="*/ 1033938 w 2593942"/>
                <a:gd name="connsiteY4636" fmla="*/ 20764 h 538123"/>
                <a:gd name="connsiteX4637" fmla="*/ 1032605 w 2593942"/>
                <a:gd name="connsiteY4637" fmla="*/ 26289 h 538123"/>
                <a:gd name="connsiteX4638" fmla="*/ 1034605 w 2593942"/>
                <a:gd name="connsiteY4638" fmla="*/ 28194 h 538123"/>
                <a:gd name="connsiteX4639" fmla="*/ 1035843 w 2593942"/>
                <a:gd name="connsiteY4639" fmla="*/ 27337 h 538123"/>
                <a:gd name="connsiteX4640" fmla="*/ 1040987 w 2593942"/>
                <a:gd name="connsiteY4640" fmla="*/ 25051 h 538123"/>
                <a:gd name="connsiteX4641" fmla="*/ 1041558 w 2593942"/>
                <a:gd name="connsiteY4641" fmla="*/ 20764 h 538123"/>
                <a:gd name="connsiteX4642" fmla="*/ 1040701 w 2593942"/>
                <a:gd name="connsiteY4642" fmla="*/ 19907 h 538123"/>
                <a:gd name="connsiteX4643" fmla="*/ 1042225 w 2593942"/>
                <a:gd name="connsiteY4643" fmla="*/ 17145 h 538123"/>
                <a:gd name="connsiteX4644" fmla="*/ 1048416 w 2593942"/>
                <a:gd name="connsiteY4644" fmla="*/ 17050 h 538123"/>
                <a:gd name="connsiteX4645" fmla="*/ 1056798 w 2593942"/>
                <a:gd name="connsiteY4645" fmla="*/ 18764 h 538123"/>
                <a:gd name="connsiteX4646" fmla="*/ 1066704 w 2593942"/>
                <a:gd name="connsiteY4646" fmla="*/ 26194 h 538123"/>
                <a:gd name="connsiteX4647" fmla="*/ 1067847 w 2593942"/>
                <a:gd name="connsiteY4647" fmla="*/ 20669 h 538123"/>
                <a:gd name="connsiteX4648" fmla="*/ 1066418 w 2593942"/>
                <a:gd name="connsiteY4648" fmla="*/ 20764 h 538123"/>
                <a:gd name="connsiteX4649" fmla="*/ 1060418 w 2593942"/>
                <a:gd name="connsiteY4649" fmla="*/ 17621 h 538123"/>
                <a:gd name="connsiteX4650" fmla="*/ 1060322 w 2593942"/>
                <a:gd name="connsiteY4650" fmla="*/ 15430 h 538123"/>
                <a:gd name="connsiteX4651" fmla="*/ 1061560 w 2593942"/>
                <a:gd name="connsiteY4651" fmla="*/ 8191 h 538123"/>
                <a:gd name="connsiteX4652" fmla="*/ 1063466 w 2593942"/>
                <a:gd name="connsiteY4652" fmla="*/ 13049 h 538123"/>
                <a:gd name="connsiteX4653" fmla="*/ 1064704 w 2593942"/>
                <a:gd name="connsiteY4653" fmla="*/ 16192 h 538123"/>
                <a:gd name="connsiteX4654" fmla="*/ 1074038 w 2593942"/>
                <a:gd name="connsiteY4654" fmla="*/ 14478 h 538123"/>
                <a:gd name="connsiteX4655" fmla="*/ 1081277 w 2593942"/>
                <a:gd name="connsiteY4655" fmla="*/ 22003 h 538123"/>
                <a:gd name="connsiteX4656" fmla="*/ 1091374 w 2593942"/>
                <a:gd name="connsiteY4656" fmla="*/ 26575 h 538123"/>
                <a:gd name="connsiteX4657" fmla="*/ 1091088 w 2593942"/>
                <a:gd name="connsiteY4657" fmla="*/ 31147 h 538123"/>
                <a:gd name="connsiteX4658" fmla="*/ 1095279 w 2593942"/>
                <a:gd name="connsiteY4658" fmla="*/ 32385 h 538123"/>
                <a:gd name="connsiteX4659" fmla="*/ 1101470 w 2593942"/>
                <a:gd name="connsiteY4659" fmla="*/ 31337 h 538123"/>
                <a:gd name="connsiteX4660" fmla="*/ 1101566 w 2593942"/>
                <a:gd name="connsiteY4660" fmla="*/ 32480 h 538123"/>
                <a:gd name="connsiteX4661" fmla="*/ 1101851 w 2593942"/>
                <a:gd name="connsiteY4661" fmla="*/ 35719 h 538123"/>
                <a:gd name="connsiteX4662" fmla="*/ 1106328 w 2593942"/>
                <a:gd name="connsiteY4662" fmla="*/ 35052 h 538123"/>
                <a:gd name="connsiteX4663" fmla="*/ 1109376 w 2593942"/>
                <a:gd name="connsiteY4663" fmla="*/ 36290 h 538123"/>
                <a:gd name="connsiteX4664" fmla="*/ 1110329 w 2593942"/>
                <a:gd name="connsiteY4664" fmla="*/ 32195 h 538123"/>
                <a:gd name="connsiteX4665" fmla="*/ 1109090 w 2593942"/>
                <a:gd name="connsiteY4665" fmla="*/ 25717 h 538123"/>
                <a:gd name="connsiteX4666" fmla="*/ 1111757 w 2593942"/>
                <a:gd name="connsiteY4666" fmla="*/ 25241 h 538123"/>
                <a:gd name="connsiteX4667" fmla="*/ 1114901 w 2593942"/>
                <a:gd name="connsiteY4667" fmla="*/ 24670 h 538123"/>
                <a:gd name="connsiteX4668" fmla="*/ 1123664 w 2593942"/>
                <a:gd name="connsiteY4668" fmla="*/ 23336 h 538123"/>
                <a:gd name="connsiteX4669" fmla="*/ 1123949 w 2593942"/>
                <a:gd name="connsiteY4669" fmla="*/ 27432 h 538123"/>
                <a:gd name="connsiteX4670" fmla="*/ 1130998 w 2593942"/>
                <a:gd name="connsiteY4670" fmla="*/ 31528 h 538123"/>
                <a:gd name="connsiteX4671" fmla="*/ 1128426 w 2593942"/>
                <a:gd name="connsiteY4671" fmla="*/ 34004 h 538123"/>
                <a:gd name="connsiteX4672" fmla="*/ 1128617 w 2593942"/>
                <a:gd name="connsiteY4672" fmla="*/ 37338 h 538123"/>
                <a:gd name="connsiteX4673" fmla="*/ 1136713 w 2593942"/>
                <a:gd name="connsiteY4673" fmla="*/ 38100 h 538123"/>
                <a:gd name="connsiteX4674" fmla="*/ 1138999 w 2593942"/>
                <a:gd name="connsiteY4674" fmla="*/ 44863 h 538123"/>
                <a:gd name="connsiteX4675" fmla="*/ 1143857 w 2593942"/>
                <a:gd name="connsiteY4675" fmla="*/ 38005 h 538123"/>
                <a:gd name="connsiteX4676" fmla="*/ 1137284 w 2593942"/>
                <a:gd name="connsiteY4676" fmla="*/ 37338 h 538123"/>
                <a:gd name="connsiteX4677" fmla="*/ 1133379 w 2593942"/>
                <a:gd name="connsiteY4677" fmla="*/ 32385 h 538123"/>
                <a:gd name="connsiteX4678" fmla="*/ 1136237 w 2593942"/>
                <a:gd name="connsiteY4678" fmla="*/ 27813 h 538123"/>
                <a:gd name="connsiteX4679" fmla="*/ 1131284 w 2593942"/>
                <a:gd name="connsiteY4679" fmla="*/ 22955 h 538123"/>
                <a:gd name="connsiteX4680" fmla="*/ 1134427 w 2593942"/>
                <a:gd name="connsiteY4680" fmla="*/ 19336 h 538123"/>
                <a:gd name="connsiteX4681" fmla="*/ 1134808 w 2593942"/>
                <a:gd name="connsiteY4681" fmla="*/ 19621 h 538123"/>
                <a:gd name="connsiteX4682" fmla="*/ 1137094 w 2593942"/>
                <a:gd name="connsiteY4682" fmla="*/ 21431 h 538123"/>
                <a:gd name="connsiteX4683" fmla="*/ 1142523 w 2593942"/>
                <a:gd name="connsiteY4683" fmla="*/ 23813 h 538123"/>
                <a:gd name="connsiteX4684" fmla="*/ 1145762 w 2593942"/>
                <a:gd name="connsiteY4684" fmla="*/ 22288 h 538123"/>
                <a:gd name="connsiteX4685" fmla="*/ 1151286 w 2593942"/>
                <a:gd name="connsiteY4685" fmla="*/ 23908 h 538123"/>
                <a:gd name="connsiteX4686" fmla="*/ 1157192 w 2593942"/>
                <a:gd name="connsiteY4686" fmla="*/ 17526 h 538123"/>
                <a:gd name="connsiteX4687" fmla="*/ 1155953 w 2593942"/>
                <a:gd name="connsiteY4687" fmla="*/ 8572 h 538123"/>
                <a:gd name="connsiteX4688" fmla="*/ 1163764 w 2593942"/>
                <a:gd name="connsiteY4688" fmla="*/ 12478 h 538123"/>
                <a:gd name="connsiteX4689" fmla="*/ 1176718 w 2593942"/>
                <a:gd name="connsiteY4689" fmla="*/ 13335 h 538123"/>
                <a:gd name="connsiteX4690" fmla="*/ 1176337 w 2593942"/>
                <a:gd name="connsiteY4690" fmla="*/ 12097 h 538123"/>
                <a:gd name="connsiteX4691" fmla="*/ 1176051 w 2593942"/>
                <a:gd name="connsiteY4691" fmla="*/ 11049 h 538123"/>
                <a:gd name="connsiteX4692" fmla="*/ 1176527 w 2593942"/>
                <a:gd name="connsiteY4692" fmla="*/ 8858 h 538123"/>
                <a:gd name="connsiteX4693" fmla="*/ 1181004 w 2593942"/>
                <a:gd name="connsiteY4693" fmla="*/ 9811 h 538123"/>
                <a:gd name="connsiteX4694" fmla="*/ 1184052 w 2593942"/>
                <a:gd name="connsiteY4694" fmla="*/ 9525 h 538123"/>
                <a:gd name="connsiteX4695" fmla="*/ 1197006 w 2593942"/>
                <a:gd name="connsiteY4695" fmla="*/ 8287 h 538123"/>
                <a:gd name="connsiteX4696" fmla="*/ 1198340 w 2593942"/>
                <a:gd name="connsiteY4696" fmla="*/ 14097 h 538123"/>
                <a:gd name="connsiteX4697" fmla="*/ 1197673 w 2593942"/>
                <a:gd name="connsiteY4697" fmla="*/ 16478 h 538123"/>
                <a:gd name="connsiteX4698" fmla="*/ 1198816 w 2593942"/>
                <a:gd name="connsiteY4698" fmla="*/ 17240 h 538123"/>
                <a:gd name="connsiteX4699" fmla="*/ 1199578 w 2593942"/>
                <a:gd name="connsiteY4699" fmla="*/ 20003 h 538123"/>
                <a:gd name="connsiteX4700" fmla="*/ 1197863 w 2593942"/>
                <a:gd name="connsiteY4700" fmla="*/ 20383 h 538123"/>
                <a:gd name="connsiteX4701" fmla="*/ 1189577 w 2593942"/>
                <a:gd name="connsiteY4701" fmla="*/ 20383 h 538123"/>
                <a:gd name="connsiteX4702" fmla="*/ 1197292 w 2593942"/>
                <a:gd name="connsiteY4702" fmla="*/ 25051 h 538123"/>
                <a:gd name="connsiteX4703" fmla="*/ 1205579 w 2593942"/>
                <a:gd name="connsiteY4703" fmla="*/ 25241 h 538123"/>
                <a:gd name="connsiteX4704" fmla="*/ 1208531 w 2593942"/>
                <a:gd name="connsiteY4704" fmla="*/ 16002 h 538123"/>
                <a:gd name="connsiteX4705" fmla="*/ 1211675 w 2593942"/>
                <a:gd name="connsiteY4705" fmla="*/ 15716 h 538123"/>
                <a:gd name="connsiteX4706" fmla="*/ 1211198 w 2593942"/>
                <a:gd name="connsiteY4706" fmla="*/ 20669 h 538123"/>
                <a:gd name="connsiteX4707" fmla="*/ 1212913 w 2593942"/>
                <a:gd name="connsiteY4707" fmla="*/ 26384 h 538123"/>
                <a:gd name="connsiteX4708" fmla="*/ 1221009 w 2593942"/>
                <a:gd name="connsiteY4708" fmla="*/ 23813 h 538123"/>
                <a:gd name="connsiteX4709" fmla="*/ 1229391 w 2593942"/>
                <a:gd name="connsiteY4709" fmla="*/ 23431 h 538123"/>
                <a:gd name="connsiteX4710" fmla="*/ 1237487 w 2593942"/>
                <a:gd name="connsiteY4710" fmla="*/ 18193 h 538123"/>
                <a:gd name="connsiteX4711" fmla="*/ 1243393 w 2593942"/>
                <a:gd name="connsiteY4711" fmla="*/ 25908 h 538123"/>
                <a:gd name="connsiteX4712" fmla="*/ 1251775 w 2593942"/>
                <a:gd name="connsiteY4712" fmla="*/ 22765 h 538123"/>
                <a:gd name="connsiteX4713" fmla="*/ 1261586 w 2593942"/>
                <a:gd name="connsiteY4713" fmla="*/ 24955 h 538123"/>
                <a:gd name="connsiteX4714" fmla="*/ 1267491 w 2593942"/>
                <a:gd name="connsiteY4714" fmla="*/ 28004 h 538123"/>
                <a:gd name="connsiteX4715" fmla="*/ 1266443 w 2593942"/>
                <a:gd name="connsiteY4715" fmla="*/ 28194 h 538123"/>
                <a:gd name="connsiteX4716" fmla="*/ 1262919 w 2593942"/>
                <a:gd name="connsiteY4716" fmla="*/ 27241 h 538123"/>
                <a:gd name="connsiteX4717" fmla="*/ 1261109 w 2593942"/>
                <a:gd name="connsiteY4717" fmla="*/ 28480 h 538123"/>
                <a:gd name="connsiteX4718" fmla="*/ 1262824 w 2593942"/>
                <a:gd name="connsiteY4718" fmla="*/ 34195 h 538123"/>
                <a:gd name="connsiteX4719" fmla="*/ 1264919 w 2593942"/>
                <a:gd name="connsiteY4719" fmla="*/ 35052 h 538123"/>
                <a:gd name="connsiteX4720" fmla="*/ 1266634 w 2593942"/>
                <a:gd name="connsiteY4720" fmla="*/ 35814 h 538123"/>
                <a:gd name="connsiteX4721" fmla="*/ 1273206 w 2593942"/>
                <a:gd name="connsiteY4721" fmla="*/ 33814 h 538123"/>
                <a:gd name="connsiteX4722" fmla="*/ 1274349 w 2593942"/>
                <a:gd name="connsiteY4722" fmla="*/ 31909 h 538123"/>
                <a:gd name="connsiteX4723" fmla="*/ 1275016 w 2593942"/>
                <a:gd name="connsiteY4723" fmla="*/ 30956 h 538123"/>
                <a:gd name="connsiteX4724" fmla="*/ 1279111 w 2593942"/>
                <a:gd name="connsiteY4724" fmla="*/ 27622 h 538123"/>
                <a:gd name="connsiteX4725" fmla="*/ 1284350 w 2593942"/>
                <a:gd name="connsiteY4725" fmla="*/ 25432 h 538123"/>
                <a:gd name="connsiteX4726" fmla="*/ 1285493 w 2593942"/>
                <a:gd name="connsiteY4726" fmla="*/ 32766 h 538123"/>
                <a:gd name="connsiteX4727" fmla="*/ 1292923 w 2593942"/>
                <a:gd name="connsiteY4727" fmla="*/ 37338 h 538123"/>
                <a:gd name="connsiteX4728" fmla="*/ 1297495 w 2593942"/>
                <a:gd name="connsiteY4728" fmla="*/ 32956 h 538123"/>
                <a:gd name="connsiteX4729" fmla="*/ 1305686 w 2593942"/>
                <a:gd name="connsiteY4729" fmla="*/ 30289 h 538123"/>
                <a:gd name="connsiteX4730" fmla="*/ 1314068 w 2593942"/>
                <a:gd name="connsiteY4730" fmla="*/ 28861 h 538123"/>
                <a:gd name="connsiteX4731" fmla="*/ 1314926 w 2593942"/>
                <a:gd name="connsiteY4731" fmla="*/ 28289 h 538123"/>
                <a:gd name="connsiteX4732" fmla="*/ 1316354 w 2593942"/>
                <a:gd name="connsiteY4732" fmla="*/ 27337 h 538123"/>
                <a:gd name="connsiteX4733" fmla="*/ 1323212 w 2593942"/>
                <a:gd name="connsiteY4733" fmla="*/ 22288 h 538123"/>
                <a:gd name="connsiteX4734" fmla="*/ 1324641 w 2593942"/>
                <a:gd name="connsiteY4734" fmla="*/ 23241 h 538123"/>
                <a:gd name="connsiteX4735" fmla="*/ 1328261 w 2593942"/>
                <a:gd name="connsiteY4735" fmla="*/ 25622 h 538123"/>
                <a:gd name="connsiteX4736" fmla="*/ 1336166 w 2593942"/>
                <a:gd name="connsiteY4736" fmla="*/ 24574 h 538123"/>
                <a:gd name="connsiteX4737" fmla="*/ 1342453 w 2593942"/>
                <a:gd name="connsiteY4737" fmla="*/ 23527 h 538123"/>
                <a:gd name="connsiteX4738" fmla="*/ 1353502 w 2593942"/>
                <a:gd name="connsiteY4738" fmla="*/ 24860 h 538123"/>
                <a:gd name="connsiteX4739" fmla="*/ 1353311 w 2593942"/>
                <a:gd name="connsiteY4739" fmla="*/ 19050 h 538123"/>
                <a:gd name="connsiteX4740" fmla="*/ 1350359 w 2593942"/>
                <a:gd name="connsiteY4740" fmla="*/ 19145 h 538123"/>
                <a:gd name="connsiteX4741" fmla="*/ 1346168 w 2593942"/>
                <a:gd name="connsiteY4741" fmla="*/ 19240 h 538123"/>
                <a:gd name="connsiteX4742" fmla="*/ 1336261 w 2593942"/>
                <a:gd name="connsiteY4742" fmla="*/ 15716 h 538123"/>
                <a:gd name="connsiteX4743" fmla="*/ 1321403 w 2593942"/>
                <a:gd name="connsiteY4743" fmla="*/ 19621 h 538123"/>
                <a:gd name="connsiteX4744" fmla="*/ 1318831 w 2593942"/>
                <a:gd name="connsiteY4744" fmla="*/ 16097 h 538123"/>
                <a:gd name="connsiteX4745" fmla="*/ 1316640 w 2593942"/>
                <a:gd name="connsiteY4745" fmla="*/ 13145 h 538123"/>
                <a:gd name="connsiteX4746" fmla="*/ 1311211 w 2593942"/>
                <a:gd name="connsiteY4746" fmla="*/ 13716 h 538123"/>
                <a:gd name="connsiteX4747" fmla="*/ 1315878 w 2593942"/>
                <a:gd name="connsiteY4747" fmla="*/ 11049 h 538123"/>
                <a:gd name="connsiteX4748" fmla="*/ 1328737 w 2593942"/>
                <a:gd name="connsiteY4748" fmla="*/ 14383 h 538123"/>
                <a:gd name="connsiteX4749" fmla="*/ 1347501 w 2593942"/>
                <a:gd name="connsiteY4749" fmla="*/ 16192 h 538123"/>
                <a:gd name="connsiteX4750" fmla="*/ 1353026 w 2593942"/>
                <a:gd name="connsiteY4750" fmla="*/ 12478 h 538123"/>
                <a:gd name="connsiteX4751" fmla="*/ 1354264 w 2593942"/>
                <a:gd name="connsiteY4751" fmla="*/ 11716 h 538123"/>
                <a:gd name="connsiteX4752" fmla="*/ 1360646 w 2593942"/>
                <a:gd name="connsiteY4752" fmla="*/ 16573 h 538123"/>
                <a:gd name="connsiteX4753" fmla="*/ 1360741 w 2593942"/>
                <a:gd name="connsiteY4753" fmla="*/ 20003 h 538123"/>
                <a:gd name="connsiteX4754" fmla="*/ 1366932 w 2593942"/>
                <a:gd name="connsiteY4754" fmla="*/ 19240 h 538123"/>
                <a:gd name="connsiteX4755" fmla="*/ 1367123 w 2593942"/>
                <a:gd name="connsiteY4755" fmla="*/ 17336 h 538123"/>
                <a:gd name="connsiteX4756" fmla="*/ 1369218 w 2593942"/>
                <a:gd name="connsiteY4756" fmla="*/ 14478 h 538123"/>
                <a:gd name="connsiteX4757" fmla="*/ 1372171 w 2593942"/>
                <a:gd name="connsiteY4757" fmla="*/ 14192 h 538123"/>
                <a:gd name="connsiteX4758" fmla="*/ 1376933 w 2593942"/>
                <a:gd name="connsiteY4758" fmla="*/ 11144 h 538123"/>
                <a:gd name="connsiteX4759" fmla="*/ 1377695 w 2593942"/>
                <a:gd name="connsiteY4759" fmla="*/ 11525 h 538123"/>
                <a:gd name="connsiteX4760" fmla="*/ 1382458 w 2593942"/>
                <a:gd name="connsiteY4760" fmla="*/ 9430 h 538123"/>
                <a:gd name="connsiteX4761" fmla="*/ 1382553 w 2593942"/>
                <a:gd name="connsiteY4761" fmla="*/ 7429 h 538123"/>
                <a:gd name="connsiteX4762" fmla="*/ 1385315 w 2593942"/>
                <a:gd name="connsiteY4762" fmla="*/ 6096 h 538123"/>
                <a:gd name="connsiteX4763" fmla="*/ 1387601 w 2593942"/>
                <a:gd name="connsiteY4763" fmla="*/ 7811 h 538123"/>
                <a:gd name="connsiteX4764" fmla="*/ 1388363 w 2593942"/>
                <a:gd name="connsiteY4764" fmla="*/ 9239 h 538123"/>
                <a:gd name="connsiteX4765" fmla="*/ 1394173 w 2593942"/>
                <a:gd name="connsiteY4765" fmla="*/ 15049 h 538123"/>
                <a:gd name="connsiteX4766" fmla="*/ 1406080 w 2593942"/>
                <a:gd name="connsiteY4766" fmla="*/ 25051 h 538123"/>
                <a:gd name="connsiteX4767" fmla="*/ 1406842 w 2593942"/>
                <a:gd name="connsiteY4767" fmla="*/ 24670 h 538123"/>
                <a:gd name="connsiteX4768" fmla="*/ 1410652 w 2593942"/>
                <a:gd name="connsiteY4768" fmla="*/ 20098 h 538123"/>
                <a:gd name="connsiteX4769" fmla="*/ 1411890 w 2593942"/>
                <a:gd name="connsiteY4769" fmla="*/ 14764 h 538123"/>
                <a:gd name="connsiteX4770" fmla="*/ 1418081 w 2593942"/>
                <a:gd name="connsiteY4770" fmla="*/ 13049 h 538123"/>
                <a:gd name="connsiteX4771" fmla="*/ 1433036 w 2593942"/>
                <a:gd name="connsiteY4771" fmla="*/ 12954 h 538123"/>
                <a:gd name="connsiteX4772" fmla="*/ 1435226 w 2593942"/>
                <a:gd name="connsiteY4772" fmla="*/ 20193 h 538123"/>
                <a:gd name="connsiteX4773" fmla="*/ 1430178 w 2593942"/>
                <a:gd name="connsiteY4773" fmla="*/ 16573 h 538123"/>
                <a:gd name="connsiteX4774" fmla="*/ 1427797 w 2593942"/>
                <a:gd name="connsiteY4774" fmla="*/ 14954 h 538123"/>
                <a:gd name="connsiteX4775" fmla="*/ 1424844 w 2593942"/>
                <a:gd name="connsiteY4775" fmla="*/ 23717 h 538123"/>
                <a:gd name="connsiteX4776" fmla="*/ 1433226 w 2593942"/>
                <a:gd name="connsiteY4776" fmla="*/ 27146 h 538123"/>
                <a:gd name="connsiteX4777" fmla="*/ 1439513 w 2593942"/>
                <a:gd name="connsiteY4777" fmla="*/ 24765 h 538123"/>
                <a:gd name="connsiteX4778" fmla="*/ 1452181 w 2593942"/>
                <a:gd name="connsiteY4778" fmla="*/ 25717 h 538123"/>
                <a:gd name="connsiteX4779" fmla="*/ 1452276 w 2593942"/>
                <a:gd name="connsiteY4779" fmla="*/ 22288 h 538123"/>
                <a:gd name="connsiteX4780" fmla="*/ 1455515 w 2593942"/>
                <a:gd name="connsiteY4780" fmla="*/ 16478 h 538123"/>
                <a:gd name="connsiteX4781" fmla="*/ 1458086 w 2593942"/>
                <a:gd name="connsiteY4781" fmla="*/ 14859 h 538123"/>
                <a:gd name="connsiteX4782" fmla="*/ 1461420 w 2593942"/>
                <a:gd name="connsiteY4782" fmla="*/ 14668 h 538123"/>
                <a:gd name="connsiteX4783" fmla="*/ 1462373 w 2593942"/>
                <a:gd name="connsiteY4783" fmla="*/ 17240 h 538123"/>
                <a:gd name="connsiteX4784" fmla="*/ 1464278 w 2593942"/>
                <a:gd name="connsiteY4784" fmla="*/ 23336 h 538123"/>
                <a:gd name="connsiteX4785" fmla="*/ 1467040 w 2593942"/>
                <a:gd name="connsiteY4785" fmla="*/ 24098 h 538123"/>
                <a:gd name="connsiteX4786" fmla="*/ 1474279 w 2593942"/>
                <a:gd name="connsiteY4786" fmla="*/ 26670 h 538123"/>
                <a:gd name="connsiteX4787" fmla="*/ 1484756 w 2593942"/>
                <a:gd name="connsiteY4787" fmla="*/ 29623 h 538123"/>
                <a:gd name="connsiteX4788" fmla="*/ 1490567 w 2593942"/>
                <a:gd name="connsiteY4788" fmla="*/ 32861 h 538123"/>
                <a:gd name="connsiteX4789" fmla="*/ 1493996 w 2593942"/>
                <a:gd name="connsiteY4789" fmla="*/ 27527 h 538123"/>
                <a:gd name="connsiteX4790" fmla="*/ 1499901 w 2593942"/>
                <a:gd name="connsiteY4790" fmla="*/ 32195 h 538123"/>
                <a:gd name="connsiteX4791" fmla="*/ 1502759 w 2593942"/>
                <a:gd name="connsiteY4791" fmla="*/ 30385 h 538123"/>
                <a:gd name="connsiteX4792" fmla="*/ 1502663 w 2593942"/>
                <a:gd name="connsiteY4792" fmla="*/ 29242 h 538123"/>
                <a:gd name="connsiteX4793" fmla="*/ 1502568 w 2593942"/>
                <a:gd name="connsiteY4793" fmla="*/ 28480 h 538123"/>
                <a:gd name="connsiteX4794" fmla="*/ 1503044 w 2593942"/>
                <a:gd name="connsiteY4794" fmla="*/ 24193 h 538123"/>
                <a:gd name="connsiteX4795" fmla="*/ 1503406 w 2593942"/>
                <a:gd name="connsiteY4795" fmla="*/ 23252 h 538123"/>
                <a:gd name="connsiteX4796" fmla="*/ 1503425 w 2593942"/>
                <a:gd name="connsiteY4796" fmla="*/ 23241 h 538123"/>
                <a:gd name="connsiteX4797" fmla="*/ 1503997 w 2593942"/>
                <a:gd name="connsiteY4797" fmla="*/ 21717 h 538123"/>
                <a:gd name="connsiteX4798" fmla="*/ 1503406 w 2593942"/>
                <a:gd name="connsiteY4798" fmla="*/ 23252 h 538123"/>
                <a:gd name="connsiteX4799" fmla="*/ 1500949 w 2593942"/>
                <a:gd name="connsiteY4799" fmla="*/ 24765 h 538123"/>
                <a:gd name="connsiteX4800" fmla="*/ 1498472 w 2593942"/>
                <a:gd name="connsiteY4800" fmla="*/ 22193 h 538123"/>
                <a:gd name="connsiteX4801" fmla="*/ 1501806 w 2593942"/>
                <a:gd name="connsiteY4801" fmla="*/ 19907 h 538123"/>
                <a:gd name="connsiteX4802" fmla="*/ 1495996 w 2593942"/>
                <a:gd name="connsiteY4802" fmla="*/ 16478 h 538123"/>
                <a:gd name="connsiteX4803" fmla="*/ 1495519 w 2593942"/>
                <a:gd name="connsiteY4803" fmla="*/ 14383 h 538123"/>
                <a:gd name="connsiteX4804" fmla="*/ 1505807 w 2593942"/>
                <a:gd name="connsiteY4804" fmla="*/ 15716 h 538123"/>
                <a:gd name="connsiteX4805" fmla="*/ 1514379 w 2593942"/>
                <a:gd name="connsiteY4805" fmla="*/ 29813 h 538123"/>
                <a:gd name="connsiteX4806" fmla="*/ 1523523 w 2593942"/>
                <a:gd name="connsiteY4806" fmla="*/ 29813 h 538123"/>
                <a:gd name="connsiteX4807" fmla="*/ 1517808 w 2593942"/>
                <a:gd name="connsiteY4807" fmla="*/ 24098 h 538123"/>
                <a:gd name="connsiteX4808" fmla="*/ 1517236 w 2593942"/>
                <a:gd name="connsiteY4808" fmla="*/ 18669 h 538123"/>
                <a:gd name="connsiteX4809" fmla="*/ 1512474 w 2593942"/>
                <a:gd name="connsiteY4809" fmla="*/ 14859 h 538123"/>
                <a:gd name="connsiteX4810" fmla="*/ 1513903 w 2593942"/>
                <a:gd name="connsiteY4810" fmla="*/ 12859 h 538123"/>
                <a:gd name="connsiteX4811" fmla="*/ 1512760 w 2593942"/>
                <a:gd name="connsiteY4811" fmla="*/ 10192 h 538123"/>
                <a:gd name="connsiteX4812" fmla="*/ 1513141 w 2593942"/>
                <a:gd name="connsiteY4812" fmla="*/ 8191 h 538123"/>
                <a:gd name="connsiteX4813" fmla="*/ 1513522 w 2593942"/>
                <a:gd name="connsiteY4813" fmla="*/ 7906 h 538123"/>
                <a:gd name="connsiteX4814" fmla="*/ 1519999 w 2593942"/>
                <a:gd name="connsiteY4814" fmla="*/ 10858 h 538123"/>
                <a:gd name="connsiteX4815" fmla="*/ 1527905 w 2593942"/>
                <a:gd name="connsiteY4815" fmla="*/ 16192 h 538123"/>
                <a:gd name="connsiteX4816" fmla="*/ 1522190 w 2593942"/>
                <a:gd name="connsiteY4816" fmla="*/ 18669 h 538123"/>
                <a:gd name="connsiteX4817" fmla="*/ 1527238 w 2593942"/>
                <a:gd name="connsiteY4817" fmla="*/ 22670 h 538123"/>
                <a:gd name="connsiteX4818" fmla="*/ 1534286 w 2593942"/>
                <a:gd name="connsiteY4818" fmla="*/ 28480 h 538123"/>
                <a:gd name="connsiteX4819" fmla="*/ 1534382 w 2593942"/>
                <a:gd name="connsiteY4819" fmla="*/ 28194 h 538123"/>
                <a:gd name="connsiteX4820" fmla="*/ 1536286 w 2593942"/>
                <a:gd name="connsiteY4820" fmla="*/ 24193 h 538123"/>
                <a:gd name="connsiteX4821" fmla="*/ 1545621 w 2593942"/>
                <a:gd name="connsiteY4821" fmla="*/ 19145 h 538123"/>
                <a:gd name="connsiteX4822" fmla="*/ 1551431 w 2593942"/>
                <a:gd name="connsiteY4822" fmla="*/ 13716 h 538123"/>
                <a:gd name="connsiteX4823" fmla="*/ 1555432 w 2593942"/>
                <a:gd name="connsiteY4823" fmla="*/ 17050 h 538123"/>
                <a:gd name="connsiteX4824" fmla="*/ 1547812 w 2593942"/>
                <a:gd name="connsiteY4824" fmla="*/ 20003 h 538123"/>
                <a:gd name="connsiteX4825" fmla="*/ 1547812 w 2593942"/>
                <a:gd name="connsiteY4825" fmla="*/ 20669 h 538123"/>
                <a:gd name="connsiteX4826" fmla="*/ 1549622 w 2593942"/>
                <a:gd name="connsiteY4826" fmla="*/ 22860 h 538123"/>
                <a:gd name="connsiteX4827" fmla="*/ 1552098 w 2593942"/>
                <a:gd name="connsiteY4827" fmla="*/ 22955 h 538123"/>
                <a:gd name="connsiteX4828" fmla="*/ 1553717 w 2593942"/>
                <a:gd name="connsiteY4828" fmla="*/ 22955 h 538123"/>
                <a:gd name="connsiteX4829" fmla="*/ 1553813 w 2593942"/>
                <a:gd name="connsiteY4829" fmla="*/ 25241 h 538123"/>
                <a:gd name="connsiteX4830" fmla="*/ 1552860 w 2593942"/>
                <a:gd name="connsiteY4830" fmla="*/ 26384 h 538123"/>
                <a:gd name="connsiteX4831" fmla="*/ 1549622 w 2593942"/>
                <a:gd name="connsiteY4831" fmla="*/ 32480 h 538123"/>
                <a:gd name="connsiteX4832" fmla="*/ 1546097 w 2593942"/>
                <a:gd name="connsiteY4832" fmla="*/ 35052 h 538123"/>
                <a:gd name="connsiteX4833" fmla="*/ 1552574 w 2593942"/>
                <a:gd name="connsiteY4833" fmla="*/ 34576 h 538123"/>
                <a:gd name="connsiteX4834" fmla="*/ 1557527 w 2593942"/>
                <a:gd name="connsiteY4834" fmla="*/ 34290 h 538123"/>
                <a:gd name="connsiteX4835" fmla="*/ 1558099 w 2593942"/>
                <a:gd name="connsiteY4835" fmla="*/ 36671 h 538123"/>
                <a:gd name="connsiteX4836" fmla="*/ 1561337 w 2593942"/>
                <a:gd name="connsiteY4836" fmla="*/ 37529 h 538123"/>
                <a:gd name="connsiteX4837" fmla="*/ 1562861 w 2593942"/>
                <a:gd name="connsiteY4837" fmla="*/ 36195 h 538123"/>
                <a:gd name="connsiteX4838" fmla="*/ 1562671 w 2593942"/>
                <a:gd name="connsiteY4838" fmla="*/ 30575 h 538123"/>
                <a:gd name="connsiteX4839" fmla="*/ 1565623 w 2593942"/>
                <a:gd name="connsiteY4839" fmla="*/ 29623 h 538123"/>
                <a:gd name="connsiteX4840" fmla="*/ 1572958 w 2593942"/>
                <a:gd name="connsiteY4840" fmla="*/ 23146 h 538123"/>
                <a:gd name="connsiteX4841" fmla="*/ 1563242 w 2593942"/>
                <a:gd name="connsiteY4841" fmla="*/ 17716 h 538123"/>
                <a:gd name="connsiteX4842" fmla="*/ 1561623 w 2593942"/>
                <a:gd name="connsiteY4842" fmla="*/ 20479 h 538123"/>
                <a:gd name="connsiteX4843" fmla="*/ 1566576 w 2593942"/>
                <a:gd name="connsiteY4843" fmla="*/ 11430 h 538123"/>
                <a:gd name="connsiteX4844" fmla="*/ 1579911 w 2593942"/>
                <a:gd name="connsiteY4844" fmla="*/ 15812 h 538123"/>
                <a:gd name="connsiteX4845" fmla="*/ 1581054 w 2593942"/>
                <a:gd name="connsiteY4845" fmla="*/ 13906 h 538123"/>
                <a:gd name="connsiteX4846" fmla="*/ 1581435 w 2593942"/>
                <a:gd name="connsiteY4846" fmla="*/ 13335 h 538123"/>
                <a:gd name="connsiteX4847" fmla="*/ 1582483 w 2593942"/>
                <a:gd name="connsiteY4847" fmla="*/ 11906 h 538123"/>
                <a:gd name="connsiteX4848" fmla="*/ 1585245 w 2593942"/>
                <a:gd name="connsiteY4848" fmla="*/ 8096 h 538123"/>
                <a:gd name="connsiteX4849" fmla="*/ 1586769 w 2593942"/>
                <a:gd name="connsiteY4849" fmla="*/ 4096 h 538123"/>
                <a:gd name="connsiteX4850" fmla="*/ 1594484 w 2593942"/>
                <a:gd name="connsiteY4850" fmla="*/ 6096 h 538123"/>
                <a:gd name="connsiteX4851" fmla="*/ 1601057 w 2593942"/>
                <a:gd name="connsiteY4851" fmla="*/ 5524 h 538123"/>
                <a:gd name="connsiteX4852" fmla="*/ 1604295 w 2593942"/>
                <a:gd name="connsiteY4852" fmla="*/ 7144 h 538123"/>
                <a:gd name="connsiteX4853" fmla="*/ 1607057 w 2593942"/>
                <a:gd name="connsiteY4853" fmla="*/ 8287 h 538123"/>
                <a:gd name="connsiteX4854" fmla="*/ 1607343 w 2593942"/>
                <a:gd name="connsiteY4854" fmla="*/ 9144 h 538123"/>
                <a:gd name="connsiteX4855" fmla="*/ 1610391 w 2593942"/>
                <a:gd name="connsiteY4855" fmla="*/ 12097 h 538123"/>
                <a:gd name="connsiteX4856" fmla="*/ 1612582 w 2593942"/>
                <a:gd name="connsiteY4856" fmla="*/ 13906 h 538123"/>
                <a:gd name="connsiteX4857" fmla="*/ 1621631 w 2593942"/>
                <a:gd name="connsiteY4857" fmla="*/ 15430 h 538123"/>
                <a:gd name="connsiteX4858" fmla="*/ 1628679 w 2593942"/>
                <a:gd name="connsiteY4858" fmla="*/ 21241 h 538123"/>
                <a:gd name="connsiteX4859" fmla="*/ 1624298 w 2593942"/>
                <a:gd name="connsiteY4859" fmla="*/ 20764 h 538123"/>
                <a:gd name="connsiteX4860" fmla="*/ 1622107 w 2593942"/>
                <a:gd name="connsiteY4860" fmla="*/ 20479 h 538123"/>
                <a:gd name="connsiteX4861" fmla="*/ 1620773 w 2593942"/>
                <a:gd name="connsiteY4861" fmla="*/ 22193 h 538123"/>
                <a:gd name="connsiteX4862" fmla="*/ 1618582 w 2593942"/>
                <a:gd name="connsiteY4862" fmla="*/ 28956 h 538123"/>
                <a:gd name="connsiteX4863" fmla="*/ 1625345 w 2593942"/>
                <a:gd name="connsiteY4863" fmla="*/ 29432 h 538123"/>
                <a:gd name="connsiteX4864" fmla="*/ 1633442 w 2593942"/>
                <a:gd name="connsiteY4864" fmla="*/ 35338 h 538123"/>
                <a:gd name="connsiteX4865" fmla="*/ 1642776 w 2593942"/>
                <a:gd name="connsiteY4865" fmla="*/ 30480 h 538123"/>
                <a:gd name="connsiteX4866" fmla="*/ 1642871 w 2593942"/>
                <a:gd name="connsiteY4866" fmla="*/ 27337 h 538123"/>
                <a:gd name="connsiteX4867" fmla="*/ 1653349 w 2593942"/>
                <a:gd name="connsiteY4867" fmla="*/ 25146 h 538123"/>
                <a:gd name="connsiteX4868" fmla="*/ 1668208 w 2593942"/>
                <a:gd name="connsiteY4868" fmla="*/ 27241 h 538123"/>
                <a:gd name="connsiteX4869" fmla="*/ 1661350 w 2593942"/>
                <a:gd name="connsiteY4869" fmla="*/ 19621 h 538123"/>
                <a:gd name="connsiteX4870" fmla="*/ 1661159 w 2593942"/>
                <a:gd name="connsiteY4870" fmla="*/ 18002 h 538123"/>
                <a:gd name="connsiteX4871" fmla="*/ 1662683 w 2593942"/>
                <a:gd name="connsiteY4871" fmla="*/ 16669 h 538123"/>
                <a:gd name="connsiteX4872" fmla="*/ 1668875 w 2593942"/>
                <a:gd name="connsiteY4872" fmla="*/ 19240 h 538123"/>
                <a:gd name="connsiteX4873" fmla="*/ 1674780 w 2593942"/>
                <a:gd name="connsiteY4873" fmla="*/ 14764 h 538123"/>
                <a:gd name="connsiteX4874" fmla="*/ 1678400 w 2593942"/>
                <a:gd name="connsiteY4874" fmla="*/ 21146 h 538123"/>
                <a:gd name="connsiteX4875" fmla="*/ 1679257 w 2593942"/>
                <a:gd name="connsiteY4875" fmla="*/ 16002 h 538123"/>
                <a:gd name="connsiteX4876" fmla="*/ 1681924 w 2593942"/>
                <a:gd name="connsiteY4876" fmla="*/ 14478 h 538123"/>
                <a:gd name="connsiteX4877" fmla="*/ 1685924 w 2593942"/>
                <a:gd name="connsiteY4877" fmla="*/ 12763 h 538123"/>
                <a:gd name="connsiteX4878" fmla="*/ 1698307 w 2593942"/>
                <a:gd name="connsiteY4878" fmla="*/ 14002 h 538123"/>
                <a:gd name="connsiteX4879" fmla="*/ 1707451 w 2593942"/>
                <a:gd name="connsiteY4879" fmla="*/ 16002 h 538123"/>
                <a:gd name="connsiteX4880" fmla="*/ 1713928 w 2593942"/>
                <a:gd name="connsiteY4880" fmla="*/ 14478 h 538123"/>
                <a:gd name="connsiteX4881" fmla="*/ 1724691 w 2593942"/>
                <a:gd name="connsiteY4881" fmla="*/ 18002 h 538123"/>
                <a:gd name="connsiteX4882" fmla="*/ 1720310 w 2593942"/>
                <a:gd name="connsiteY4882" fmla="*/ 18859 h 538123"/>
                <a:gd name="connsiteX4883" fmla="*/ 1718690 w 2593942"/>
                <a:gd name="connsiteY4883" fmla="*/ 19240 h 538123"/>
                <a:gd name="connsiteX4884" fmla="*/ 1716785 w 2593942"/>
                <a:gd name="connsiteY4884" fmla="*/ 19336 h 538123"/>
                <a:gd name="connsiteX4885" fmla="*/ 1709832 w 2593942"/>
                <a:gd name="connsiteY4885" fmla="*/ 20193 h 538123"/>
                <a:gd name="connsiteX4886" fmla="*/ 1704974 w 2593942"/>
                <a:gd name="connsiteY4886" fmla="*/ 24098 h 538123"/>
                <a:gd name="connsiteX4887" fmla="*/ 1710118 w 2593942"/>
                <a:gd name="connsiteY4887" fmla="*/ 25051 h 538123"/>
                <a:gd name="connsiteX4888" fmla="*/ 1712309 w 2593942"/>
                <a:gd name="connsiteY4888" fmla="*/ 25432 h 538123"/>
                <a:gd name="connsiteX4889" fmla="*/ 1717452 w 2593942"/>
                <a:gd name="connsiteY4889" fmla="*/ 26479 h 538123"/>
                <a:gd name="connsiteX4890" fmla="*/ 1721167 w 2593942"/>
                <a:gd name="connsiteY4890" fmla="*/ 25146 h 538123"/>
                <a:gd name="connsiteX4891" fmla="*/ 1727358 w 2593942"/>
                <a:gd name="connsiteY4891" fmla="*/ 22479 h 538123"/>
                <a:gd name="connsiteX4892" fmla="*/ 1735264 w 2593942"/>
                <a:gd name="connsiteY4892" fmla="*/ 26479 h 538123"/>
                <a:gd name="connsiteX4893" fmla="*/ 1735835 w 2593942"/>
                <a:gd name="connsiteY4893" fmla="*/ 27241 h 538123"/>
                <a:gd name="connsiteX4894" fmla="*/ 1736216 w 2593942"/>
                <a:gd name="connsiteY4894" fmla="*/ 27813 h 538123"/>
                <a:gd name="connsiteX4895" fmla="*/ 1737931 w 2593942"/>
                <a:gd name="connsiteY4895" fmla="*/ 27622 h 538123"/>
                <a:gd name="connsiteX4896" fmla="*/ 1738407 w 2593942"/>
                <a:gd name="connsiteY4896" fmla="*/ 26956 h 538123"/>
                <a:gd name="connsiteX4897" fmla="*/ 1738788 w 2593942"/>
                <a:gd name="connsiteY4897" fmla="*/ 26384 h 538123"/>
                <a:gd name="connsiteX4898" fmla="*/ 1749456 w 2593942"/>
                <a:gd name="connsiteY4898" fmla="*/ 20098 h 538123"/>
                <a:gd name="connsiteX4899" fmla="*/ 1752885 w 2593942"/>
                <a:gd name="connsiteY4899" fmla="*/ 27051 h 538123"/>
                <a:gd name="connsiteX4900" fmla="*/ 1753457 w 2593942"/>
                <a:gd name="connsiteY4900" fmla="*/ 28289 h 538123"/>
                <a:gd name="connsiteX4901" fmla="*/ 1759838 w 2593942"/>
                <a:gd name="connsiteY4901" fmla="*/ 28670 h 538123"/>
                <a:gd name="connsiteX4902" fmla="*/ 1761839 w 2593942"/>
                <a:gd name="connsiteY4902" fmla="*/ 26194 h 538123"/>
                <a:gd name="connsiteX4903" fmla="*/ 1769554 w 2593942"/>
                <a:gd name="connsiteY4903" fmla="*/ 22860 h 538123"/>
                <a:gd name="connsiteX4904" fmla="*/ 1786699 w 2593942"/>
                <a:gd name="connsiteY4904" fmla="*/ 25051 h 538123"/>
                <a:gd name="connsiteX4905" fmla="*/ 1787461 w 2593942"/>
                <a:gd name="connsiteY4905" fmla="*/ 24193 h 538123"/>
                <a:gd name="connsiteX4906" fmla="*/ 1788032 w 2593942"/>
                <a:gd name="connsiteY4906" fmla="*/ 23527 h 538123"/>
                <a:gd name="connsiteX4907" fmla="*/ 1792128 w 2593942"/>
                <a:gd name="connsiteY4907" fmla="*/ 24384 h 538123"/>
                <a:gd name="connsiteX4908" fmla="*/ 1792414 w 2593942"/>
                <a:gd name="connsiteY4908" fmla="*/ 25241 h 538123"/>
                <a:gd name="connsiteX4909" fmla="*/ 1792795 w 2593942"/>
                <a:gd name="connsiteY4909" fmla="*/ 26194 h 538123"/>
                <a:gd name="connsiteX4910" fmla="*/ 1795938 w 2593942"/>
                <a:gd name="connsiteY4910" fmla="*/ 27622 h 538123"/>
                <a:gd name="connsiteX4911" fmla="*/ 1797557 w 2593942"/>
                <a:gd name="connsiteY4911" fmla="*/ 27241 h 538123"/>
                <a:gd name="connsiteX4912" fmla="*/ 1799081 w 2593942"/>
                <a:gd name="connsiteY4912" fmla="*/ 26861 h 538123"/>
                <a:gd name="connsiteX4913" fmla="*/ 1807082 w 2593942"/>
                <a:gd name="connsiteY4913" fmla="*/ 25146 h 538123"/>
                <a:gd name="connsiteX4914" fmla="*/ 1816798 w 2593942"/>
                <a:gd name="connsiteY4914" fmla="*/ 21622 h 538123"/>
                <a:gd name="connsiteX4915" fmla="*/ 1815560 w 2593942"/>
                <a:gd name="connsiteY4915" fmla="*/ 22860 h 538123"/>
                <a:gd name="connsiteX4916" fmla="*/ 1816036 w 2593942"/>
                <a:gd name="connsiteY4916" fmla="*/ 36862 h 538123"/>
                <a:gd name="connsiteX4917" fmla="*/ 1818036 w 2593942"/>
                <a:gd name="connsiteY4917" fmla="*/ 37624 h 538123"/>
                <a:gd name="connsiteX4918" fmla="*/ 1820703 w 2593942"/>
                <a:gd name="connsiteY4918" fmla="*/ 36195 h 538123"/>
                <a:gd name="connsiteX4919" fmla="*/ 1820322 w 2593942"/>
                <a:gd name="connsiteY4919" fmla="*/ 32195 h 538123"/>
                <a:gd name="connsiteX4920" fmla="*/ 1818512 w 2593942"/>
                <a:gd name="connsiteY4920" fmla="*/ 26956 h 538123"/>
                <a:gd name="connsiteX4921" fmla="*/ 1827180 w 2593942"/>
                <a:gd name="connsiteY4921" fmla="*/ 25241 h 538123"/>
                <a:gd name="connsiteX4922" fmla="*/ 1828037 w 2593942"/>
                <a:gd name="connsiteY4922" fmla="*/ 26956 h 538123"/>
                <a:gd name="connsiteX4923" fmla="*/ 1826894 w 2593942"/>
                <a:gd name="connsiteY4923" fmla="*/ 27718 h 538123"/>
                <a:gd name="connsiteX4924" fmla="*/ 1826228 w 2593942"/>
                <a:gd name="connsiteY4924" fmla="*/ 30480 h 538123"/>
                <a:gd name="connsiteX4925" fmla="*/ 1828132 w 2593942"/>
                <a:gd name="connsiteY4925" fmla="*/ 31337 h 538123"/>
                <a:gd name="connsiteX4926" fmla="*/ 1843944 w 2593942"/>
                <a:gd name="connsiteY4926" fmla="*/ 25432 h 538123"/>
                <a:gd name="connsiteX4927" fmla="*/ 1847278 w 2593942"/>
                <a:gd name="connsiteY4927" fmla="*/ 23146 h 538123"/>
                <a:gd name="connsiteX4928" fmla="*/ 1854612 w 2593942"/>
                <a:gd name="connsiteY4928" fmla="*/ 29528 h 538123"/>
                <a:gd name="connsiteX4929" fmla="*/ 1858898 w 2593942"/>
                <a:gd name="connsiteY4929" fmla="*/ 29242 h 538123"/>
                <a:gd name="connsiteX4930" fmla="*/ 1861946 w 2593942"/>
                <a:gd name="connsiteY4930" fmla="*/ 28099 h 538123"/>
                <a:gd name="connsiteX4931" fmla="*/ 1862042 w 2593942"/>
                <a:gd name="connsiteY4931" fmla="*/ 24003 h 538123"/>
                <a:gd name="connsiteX4932" fmla="*/ 1869185 w 2593942"/>
                <a:gd name="connsiteY4932" fmla="*/ 26765 h 538123"/>
                <a:gd name="connsiteX4933" fmla="*/ 1869185 w 2593942"/>
                <a:gd name="connsiteY4933" fmla="*/ 26479 h 538123"/>
                <a:gd name="connsiteX4934" fmla="*/ 1875281 w 2593942"/>
                <a:gd name="connsiteY4934" fmla="*/ 25051 h 538123"/>
                <a:gd name="connsiteX4935" fmla="*/ 1877853 w 2593942"/>
                <a:gd name="connsiteY4935" fmla="*/ 24955 h 538123"/>
                <a:gd name="connsiteX4936" fmla="*/ 1880044 w 2593942"/>
                <a:gd name="connsiteY4936" fmla="*/ 23050 h 538123"/>
                <a:gd name="connsiteX4937" fmla="*/ 1878329 w 2593942"/>
                <a:gd name="connsiteY4937" fmla="*/ 20860 h 538123"/>
                <a:gd name="connsiteX4938" fmla="*/ 1872614 w 2593942"/>
                <a:gd name="connsiteY4938" fmla="*/ 18669 h 538123"/>
                <a:gd name="connsiteX4939" fmla="*/ 1879282 w 2593942"/>
                <a:gd name="connsiteY4939" fmla="*/ 17240 h 538123"/>
                <a:gd name="connsiteX4940" fmla="*/ 1884044 w 2593942"/>
                <a:gd name="connsiteY4940" fmla="*/ 16669 h 538123"/>
                <a:gd name="connsiteX4941" fmla="*/ 1885854 w 2593942"/>
                <a:gd name="connsiteY4941" fmla="*/ 15430 h 538123"/>
                <a:gd name="connsiteX4942" fmla="*/ 1888616 w 2593942"/>
                <a:gd name="connsiteY4942" fmla="*/ 12001 h 538123"/>
                <a:gd name="connsiteX4943" fmla="*/ 1884997 w 2593942"/>
                <a:gd name="connsiteY4943" fmla="*/ 9239 h 538123"/>
                <a:gd name="connsiteX4944" fmla="*/ 1888045 w 2593942"/>
                <a:gd name="connsiteY4944" fmla="*/ 8668 h 538123"/>
                <a:gd name="connsiteX4945" fmla="*/ 1894236 w 2593942"/>
                <a:gd name="connsiteY4945" fmla="*/ 11906 h 538123"/>
                <a:gd name="connsiteX4946" fmla="*/ 1898998 w 2593942"/>
                <a:gd name="connsiteY4946" fmla="*/ 17336 h 538123"/>
                <a:gd name="connsiteX4947" fmla="*/ 1897284 w 2593942"/>
                <a:gd name="connsiteY4947" fmla="*/ 20193 h 538123"/>
                <a:gd name="connsiteX4948" fmla="*/ 1895855 w 2593942"/>
                <a:gd name="connsiteY4948" fmla="*/ 20003 h 538123"/>
                <a:gd name="connsiteX4949" fmla="*/ 1890045 w 2593942"/>
                <a:gd name="connsiteY4949" fmla="*/ 18859 h 538123"/>
                <a:gd name="connsiteX4950" fmla="*/ 1887950 w 2593942"/>
                <a:gd name="connsiteY4950" fmla="*/ 20764 h 538123"/>
                <a:gd name="connsiteX4951" fmla="*/ 1887759 w 2593942"/>
                <a:gd name="connsiteY4951" fmla="*/ 21241 h 538123"/>
                <a:gd name="connsiteX4952" fmla="*/ 1891093 w 2593942"/>
                <a:gd name="connsiteY4952" fmla="*/ 24670 h 538123"/>
                <a:gd name="connsiteX4953" fmla="*/ 1900808 w 2593942"/>
                <a:gd name="connsiteY4953" fmla="*/ 23431 h 538123"/>
                <a:gd name="connsiteX4954" fmla="*/ 1902809 w 2593942"/>
                <a:gd name="connsiteY4954" fmla="*/ 23622 h 538123"/>
                <a:gd name="connsiteX4955" fmla="*/ 1903761 w 2593942"/>
                <a:gd name="connsiteY4955" fmla="*/ 23717 h 538123"/>
                <a:gd name="connsiteX4956" fmla="*/ 1909476 w 2593942"/>
                <a:gd name="connsiteY4956" fmla="*/ 23527 h 538123"/>
                <a:gd name="connsiteX4957" fmla="*/ 1921668 w 2593942"/>
                <a:gd name="connsiteY4957" fmla="*/ 23717 h 538123"/>
                <a:gd name="connsiteX4958" fmla="*/ 1931288 w 2593942"/>
                <a:gd name="connsiteY4958" fmla="*/ 19240 h 538123"/>
                <a:gd name="connsiteX4959" fmla="*/ 1931288 w 2593942"/>
                <a:gd name="connsiteY4959" fmla="*/ 19526 h 538123"/>
                <a:gd name="connsiteX4960" fmla="*/ 1931574 w 2593942"/>
                <a:gd name="connsiteY4960" fmla="*/ 21907 h 538123"/>
                <a:gd name="connsiteX4961" fmla="*/ 1934336 w 2593942"/>
                <a:gd name="connsiteY4961" fmla="*/ 25813 h 538123"/>
                <a:gd name="connsiteX4962" fmla="*/ 1941194 w 2593942"/>
                <a:gd name="connsiteY4962" fmla="*/ 23813 h 538123"/>
                <a:gd name="connsiteX4963" fmla="*/ 1941861 w 2593942"/>
                <a:gd name="connsiteY4963" fmla="*/ 25432 h 538123"/>
                <a:gd name="connsiteX4964" fmla="*/ 1940051 w 2593942"/>
                <a:gd name="connsiteY4964" fmla="*/ 28480 h 538123"/>
                <a:gd name="connsiteX4965" fmla="*/ 1941004 w 2593942"/>
                <a:gd name="connsiteY4965" fmla="*/ 30956 h 538123"/>
                <a:gd name="connsiteX4966" fmla="*/ 1944052 w 2593942"/>
                <a:gd name="connsiteY4966" fmla="*/ 38576 h 538123"/>
                <a:gd name="connsiteX4967" fmla="*/ 1947671 w 2593942"/>
                <a:gd name="connsiteY4967" fmla="*/ 42100 h 538123"/>
                <a:gd name="connsiteX4968" fmla="*/ 1954148 w 2593942"/>
                <a:gd name="connsiteY4968" fmla="*/ 35052 h 538123"/>
                <a:gd name="connsiteX4969" fmla="*/ 1957292 w 2593942"/>
                <a:gd name="connsiteY4969" fmla="*/ 36576 h 538123"/>
                <a:gd name="connsiteX4970" fmla="*/ 1958530 w 2593942"/>
                <a:gd name="connsiteY4970" fmla="*/ 37147 h 538123"/>
                <a:gd name="connsiteX4971" fmla="*/ 1958339 w 2593942"/>
                <a:gd name="connsiteY4971" fmla="*/ 43148 h 538123"/>
                <a:gd name="connsiteX4972" fmla="*/ 1961387 w 2593942"/>
                <a:gd name="connsiteY4972" fmla="*/ 44577 h 538123"/>
                <a:gd name="connsiteX4973" fmla="*/ 1966817 w 2593942"/>
                <a:gd name="connsiteY4973" fmla="*/ 37529 h 538123"/>
                <a:gd name="connsiteX4974" fmla="*/ 1974341 w 2593942"/>
                <a:gd name="connsiteY4974" fmla="*/ 34385 h 538123"/>
                <a:gd name="connsiteX4975" fmla="*/ 1984057 w 2593942"/>
                <a:gd name="connsiteY4975" fmla="*/ 39814 h 538123"/>
                <a:gd name="connsiteX4976" fmla="*/ 1990819 w 2593942"/>
                <a:gd name="connsiteY4976" fmla="*/ 36576 h 538123"/>
                <a:gd name="connsiteX4977" fmla="*/ 1988343 w 2593942"/>
                <a:gd name="connsiteY4977" fmla="*/ 32099 h 538123"/>
                <a:gd name="connsiteX4978" fmla="*/ 1993963 w 2593942"/>
                <a:gd name="connsiteY4978" fmla="*/ 31813 h 538123"/>
                <a:gd name="connsiteX4979" fmla="*/ 1998630 w 2593942"/>
                <a:gd name="connsiteY4979" fmla="*/ 34766 h 538123"/>
                <a:gd name="connsiteX4980" fmla="*/ 1998630 w 2593942"/>
                <a:gd name="connsiteY4980" fmla="*/ 34576 h 538123"/>
                <a:gd name="connsiteX4981" fmla="*/ 1998154 w 2593942"/>
                <a:gd name="connsiteY4981" fmla="*/ 31623 h 538123"/>
                <a:gd name="connsiteX4982" fmla="*/ 1999868 w 2593942"/>
                <a:gd name="connsiteY4982" fmla="*/ 23431 h 538123"/>
                <a:gd name="connsiteX4983" fmla="*/ 2005202 w 2593942"/>
                <a:gd name="connsiteY4983" fmla="*/ 20860 h 538123"/>
                <a:gd name="connsiteX4984" fmla="*/ 2006440 w 2593942"/>
                <a:gd name="connsiteY4984" fmla="*/ 21717 h 538123"/>
                <a:gd name="connsiteX4985" fmla="*/ 2008155 w 2593942"/>
                <a:gd name="connsiteY4985" fmla="*/ 22860 h 538123"/>
                <a:gd name="connsiteX4986" fmla="*/ 2013870 w 2593942"/>
                <a:gd name="connsiteY4986" fmla="*/ 25146 h 538123"/>
                <a:gd name="connsiteX4987" fmla="*/ 2014537 w 2593942"/>
                <a:gd name="connsiteY4987" fmla="*/ 29528 h 538123"/>
                <a:gd name="connsiteX4988" fmla="*/ 2014251 w 2593942"/>
                <a:gd name="connsiteY4988" fmla="*/ 29337 h 538123"/>
                <a:gd name="connsiteX4989" fmla="*/ 2010251 w 2593942"/>
                <a:gd name="connsiteY4989" fmla="*/ 26575 h 538123"/>
                <a:gd name="connsiteX4990" fmla="*/ 2004345 w 2593942"/>
                <a:gd name="connsiteY4990" fmla="*/ 32290 h 538123"/>
                <a:gd name="connsiteX4991" fmla="*/ 2009107 w 2593942"/>
                <a:gd name="connsiteY4991" fmla="*/ 37052 h 538123"/>
                <a:gd name="connsiteX4992" fmla="*/ 2021109 w 2593942"/>
                <a:gd name="connsiteY4992" fmla="*/ 34480 h 538123"/>
                <a:gd name="connsiteX4993" fmla="*/ 2022633 w 2593942"/>
                <a:gd name="connsiteY4993" fmla="*/ 35147 h 538123"/>
                <a:gd name="connsiteX4994" fmla="*/ 2025776 w 2593942"/>
                <a:gd name="connsiteY4994" fmla="*/ 36481 h 538123"/>
                <a:gd name="connsiteX4995" fmla="*/ 2030063 w 2593942"/>
                <a:gd name="connsiteY4995" fmla="*/ 40291 h 538123"/>
                <a:gd name="connsiteX4996" fmla="*/ 2029872 w 2593942"/>
                <a:gd name="connsiteY4996" fmla="*/ 41148 h 538123"/>
                <a:gd name="connsiteX4997" fmla="*/ 2029682 w 2593942"/>
                <a:gd name="connsiteY4997" fmla="*/ 42005 h 538123"/>
                <a:gd name="connsiteX4998" fmla="*/ 2032825 w 2593942"/>
                <a:gd name="connsiteY4998" fmla="*/ 43243 h 538123"/>
                <a:gd name="connsiteX4999" fmla="*/ 2039492 w 2593942"/>
                <a:gd name="connsiteY4999" fmla="*/ 37909 h 538123"/>
                <a:gd name="connsiteX5000" fmla="*/ 2041683 w 2593942"/>
                <a:gd name="connsiteY5000" fmla="*/ 35528 h 538123"/>
                <a:gd name="connsiteX5001" fmla="*/ 2044445 w 2593942"/>
                <a:gd name="connsiteY5001" fmla="*/ 32480 h 538123"/>
                <a:gd name="connsiteX5002" fmla="*/ 2054351 w 2593942"/>
                <a:gd name="connsiteY5002" fmla="*/ 34862 h 538123"/>
                <a:gd name="connsiteX5003" fmla="*/ 2063210 w 2593942"/>
                <a:gd name="connsiteY5003" fmla="*/ 37052 h 538123"/>
                <a:gd name="connsiteX5004" fmla="*/ 2062162 w 2593942"/>
                <a:gd name="connsiteY5004" fmla="*/ 45720 h 538123"/>
                <a:gd name="connsiteX5005" fmla="*/ 2066448 w 2593942"/>
                <a:gd name="connsiteY5005" fmla="*/ 46291 h 538123"/>
                <a:gd name="connsiteX5006" fmla="*/ 2069401 w 2593942"/>
                <a:gd name="connsiteY5006" fmla="*/ 46672 h 538123"/>
                <a:gd name="connsiteX5007" fmla="*/ 2077402 w 2593942"/>
                <a:gd name="connsiteY5007" fmla="*/ 50673 h 538123"/>
                <a:gd name="connsiteX5008" fmla="*/ 2081402 w 2593942"/>
                <a:gd name="connsiteY5008" fmla="*/ 46768 h 538123"/>
                <a:gd name="connsiteX5009" fmla="*/ 2081593 w 2593942"/>
                <a:gd name="connsiteY5009" fmla="*/ 45244 h 538123"/>
                <a:gd name="connsiteX5010" fmla="*/ 2081783 w 2593942"/>
                <a:gd name="connsiteY5010" fmla="*/ 43434 h 538123"/>
                <a:gd name="connsiteX5011" fmla="*/ 2085593 w 2593942"/>
                <a:gd name="connsiteY5011" fmla="*/ 40481 h 538123"/>
                <a:gd name="connsiteX5012" fmla="*/ 2091785 w 2593942"/>
                <a:gd name="connsiteY5012" fmla="*/ 43624 h 538123"/>
                <a:gd name="connsiteX5013" fmla="*/ 2095594 w 2593942"/>
                <a:gd name="connsiteY5013" fmla="*/ 51054 h 538123"/>
                <a:gd name="connsiteX5014" fmla="*/ 2096738 w 2593942"/>
                <a:gd name="connsiteY5014" fmla="*/ 49054 h 538123"/>
                <a:gd name="connsiteX5015" fmla="*/ 2097785 w 2593942"/>
                <a:gd name="connsiteY5015" fmla="*/ 47149 h 538123"/>
                <a:gd name="connsiteX5016" fmla="*/ 2098452 w 2593942"/>
                <a:gd name="connsiteY5016" fmla="*/ 43053 h 538123"/>
                <a:gd name="connsiteX5017" fmla="*/ 2104739 w 2593942"/>
                <a:gd name="connsiteY5017" fmla="*/ 49625 h 538123"/>
                <a:gd name="connsiteX5018" fmla="*/ 2104072 w 2593942"/>
                <a:gd name="connsiteY5018" fmla="*/ 52006 h 538123"/>
                <a:gd name="connsiteX5019" fmla="*/ 2096738 w 2593942"/>
                <a:gd name="connsiteY5019" fmla="*/ 59817 h 538123"/>
                <a:gd name="connsiteX5020" fmla="*/ 2091975 w 2593942"/>
                <a:gd name="connsiteY5020" fmla="*/ 62198 h 538123"/>
                <a:gd name="connsiteX5021" fmla="*/ 2093118 w 2593942"/>
                <a:gd name="connsiteY5021" fmla="*/ 64961 h 538123"/>
                <a:gd name="connsiteX5022" fmla="*/ 2092261 w 2593942"/>
                <a:gd name="connsiteY5022" fmla="*/ 66008 h 538123"/>
                <a:gd name="connsiteX5023" fmla="*/ 2084069 w 2593942"/>
                <a:gd name="connsiteY5023" fmla="*/ 64961 h 538123"/>
                <a:gd name="connsiteX5024" fmla="*/ 2073401 w 2593942"/>
                <a:gd name="connsiteY5024" fmla="*/ 60198 h 538123"/>
                <a:gd name="connsiteX5025" fmla="*/ 2063400 w 2593942"/>
                <a:gd name="connsiteY5025" fmla="*/ 61436 h 538123"/>
                <a:gd name="connsiteX5026" fmla="*/ 2048065 w 2593942"/>
                <a:gd name="connsiteY5026" fmla="*/ 61627 h 538123"/>
                <a:gd name="connsiteX5027" fmla="*/ 2044160 w 2593942"/>
                <a:gd name="connsiteY5027" fmla="*/ 64484 h 538123"/>
                <a:gd name="connsiteX5028" fmla="*/ 2035111 w 2593942"/>
                <a:gd name="connsiteY5028" fmla="*/ 63817 h 538123"/>
                <a:gd name="connsiteX5029" fmla="*/ 2035301 w 2593942"/>
                <a:gd name="connsiteY5029" fmla="*/ 64008 h 538123"/>
                <a:gd name="connsiteX5030" fmla="*/ 2036635 w 2593942"/>
                <a:gd name="connsiteY5030" fmla="*/ 65627 h 538123"/>
                <a:gd name="connsiteX5031" fmla="*/ 2032063 w 2593942"/>
                <a:gd name="connsiteY5031" fmla="*/ 69151 h 538123"/>
                <a:gd name="connsiteX5032" fmla="*/ 2029872 w 2593942"/>
                <a:gd name="connsiteY5032" fmla="*/ 69437 h 538123"/>
                <a:gd name="connsiteX5033" fmla="*/ 2028824 w 2593942"/>
                <a:gd name="connsiteY5033" fmla="*/ 69532 h 538123"/>
                <a:gd name="connsiteX5034" fmla="*/ 2024538 w 2593942"/>
                <a:gd name="connsiteY5034" fmla="*/ 70961 h 538123"/>
                <a:gd name="connsiteX5035" fmla="*/ 2020919 w 2593942"/>
                <a:gd name="connsiteY5035" fmla="*/ 69437 h 538123"/>
                <a:gd name="connsiteX5036" fmla="*/ 2021300 w 2593942"/>
                <a:gd name="connsiteY5036" fmla="*/ 64389 h 538123"/>
                <a:gd name="connsiteX5037" fmla="*/ 2010251 w 2593942"/>
                <a:gd name="connsiteY5037" fmla="*/ 63437 h 538123"/>
                <a:gd name="connsiteX5038" fmla="*/ 2000916 w 2593942"/>
                <a:gd name="connsiteY5038" fmla="*/ 67342 h 538123"/>
                <a:gd name="connsiteX5039" fmla="*/ 1995106 w 2593942"/>
                <a:gd name="connsiteY5039" fmla="*/ 64389 h 538123"/>
                <a:gd name="connsiteX5040" fmla="*/ 1988819 w 2593942"/>
                <a:gd name="connsiteY5040" fmla="*/ 69151 h 538123"/>
                <a:gd name="connsiteX5041" fmla="*/ 1983866 w 2593942"/>
                <a:gd name="connsiteY5041" fmla="*/ 76105 h 538123"/>
                <a:gd name="connsiteX5042" fmla="*/ 1979009 w 2593942"/>
                <a:gd name="connsiteY5042" fmla="*/ 73438 h 538123"/>
                <a:gd name="connsiteX5043" fmla="*/ 1979485 w 2593942"/>
                <a:gd name="connsiteY5043" fmla="*/ 65532 h 538123"/>
                <a:gd name="connsiteX5044" fmla="*/ 1977675 w 2593942"/>
                <a:gd name="connsiteY5044" fmla="*/ 63437 h 538123"/>
                <a:gd name="connsiteX5045" fmla="*/ 1976342 w 2593942"/>
                <a:gd name="connsiteY5045" fmla="*/ 58960 h 538123"/>
                <a:gd name="connsiteX5046" fmla="*/ 1964435 w 2593942"/>
                <a:gd name="connsiteY5046" fmla="*/ 62103 h 538123"/>
                <a:gd name="connsiteX5047" fmla="*/ 1957482 w 2593942"/>
                <a:gd name="connsiteY5047" fmla="*/ 68771 h 538123"/>
                <a:gd name="connsiteX5048" fmla="*/ 1956815 w 2593942"/>
                <a:gd name="connsiteY5048" fmla="*/ 69342 h 538123"/>
                <a:gd name="connsiteX5049" fmla="*/ 1955672 w 2593942"/>
                <a:gd name="connsiteY5049" fmla="*/ 74390 h 538123"/>
                <a:gd name="connsiteX5050" fmla="*/ 1951005 w 2593942"/>
                <a:gd name="connsiteY5050" fmla="*/ 71914 h 538123"/>
                <a:gd name="connsiteX5051" fmla="*/ 1952815 w 2593942"/>
                <a:gd name="connsiteY5051" fmla="*/ 69723 h 538123"/>
                <a:gd name="connsiteX5052" fmla="*/ 1954529 w 2593942"/>
                <a:gd name="connsiteY5052" fmla="*/ 67723 h 538123"/>
                <a:gd name="connsiteX5053" fmla="*/ 1954720 w 2593942"/>
                <a:gd name="connsiteY5053" fmla="*/ 63151 h 538123"/>
                <a:gd name="connsiteX5054" fmla="*/ 1947481 w 2593942"/>
                <a:gd name="connsiteY5054" fmla="*/ 66770 h 538123"/>
                <a:gd name="connsiteX5055" fmla="*/ 1943194 w 2593942"/>
                <a:gd name="connsiteY5055" fmla="*/ 75914 h 538123"/>
                <a:gd name="connsiteX5056" fmla="*/ 1942432 w 2593942"/>
                <a:gd name="connsiteY5056" fmla="*/ 74009 h 538123"/>
                <a:gd name="connsiteX5057" fmla="*/ 1938623 w 2593942"/>
                <a:gd name="connsiteY5057" fmla="*/ 64770 h 538123"/>
                <a:gd name="connsiteX5058" fmla="*/ 1929193 w 2593942"/>
                <a:gd name="connsiteY5058" fmla="*/ 64294 h 538123"/>
                <a:gd name="connsiteX5059" fmla="*/ 1919287 w 2593942"/>
                <a:gd name="connsiteY5059" fmla="*/ 64198 h 538123"/>
                <a:gd name="connsiteX5060" fmla="*/ 1923573 w 2593942"/>
                <a:gd name="connsiteY5060" fmla="*/ 67628 h 538123"/>
                <a:gd name="connsiteX5061" fmla="*/ 1927573 w 2593942"/>
                <a:gd name="connsiteY5061" fmla="*/ 69056 h 538123"/>
                <a:gd name="connsiteX5062" fmla="*/ 1921573 w 2593942"/>
                <a:gd name="connsiteY5062" fmla="*/ 68961 h 538123"/>
                <a:gd name="connsiteX5063" fmla="*/ 1920906 w 2593942"/>
                <a:gd name="connsiteY5063" fmla="*/ 72580 h 538123"/>
                <a:gd name="connsiteX5064" fmla="*/ 1928621 w 2593942"/>
                <a:gd name="connsiteY5064" fmla="*/ 73819 h 538123"/>
                <a:gd name="connsiteX5065" fmla="*/ 1937003 w 2593942"/>
                <a:gd name="connsiteY5065" fmla="*/ 80581 h 538123"/>
                <a:gd name="connsiteX5066" fmla="*/ 1931770 w 2593942"/>
                <a:gd name="connsiteY5066" fmla="*/ 79990 h 538123"/>
                <a:gd name="connsiteX5067" fmla="*/ 1932241 w 2593942"/>
                <a:gd name="connsiteY5067" fmla="*/ 79724 h 538123"/>
                <a:gd name="connsiteX5068" fmla="*/ 1931955 w 2593942"/>
                <a:gd name="connsiteY5068" fmla="*/ 78867 h 538123"/>
                <a:gd name="connsiteX5069" fmla="*/ 1920430 w 2593942"/>
                <a:gd name="connsiteY5069" fmla="*/ 72390 h 538123"/>
                <a:gd name="connsiteX5070" fmla="*/ 1915667 w 2593942"/>
                <a:gd name="connsiteY5070" fmla="*/ 77343 h 538123"/>
                <a:gd name="connsiteX5071" fmla="*/ 1913979 w 2593942"/>
                <a:gd name="connsiteY5071" fmla="*/ 76882 h 538123"/>
                <a:gd name="connsiteX5072" fmla="*/ 1909857 w 2593942"/>
                <a:gd name="connsiteY5072" fmla="*/ 75247 h 538123"/>
                <a:gd name="connsiteX5073" fmla="*/ 1911476 w 2593942"/>
                <a:gd name="connsiteY5073" fmla="*/ 76200 h 538123"/>
                <a:gd name="connsiteX5074" fmla="*/ 1913979 w 2593942"/>
                <a:gd name="connsiteY5074" fmla="*/ 76882 h 538123"/>
                <a:gd name="connsiteX5075" fmla="*/ 1917333 w 2593942"/>
                <a:gd name="connsiteY5075" fmla="*/ 78213 h 538123"/>
                <a:gd name="connsiteX5076" fmla="*/ 1900332 w 2593942"/>
                <a:gd name="connsiteY5076" fmla="*/ 75819 h 538123"/>
                <a:gd name="connsiteX5077" fmla="*/ 1901570 w 2593942"/>
                <a:gd name="connsiteY5077" fmla="*/ 78391 h 538123"/>
                <a:gd name="connsiteX5078" fmla="*/ 1907381 w 2593942"/>
                <a:gd name="connsiteY5078" fmla="*/ 78010 h 538123"/>
                <a:gd name="connsiteX5079" fmla="*/ 1907571 w 2593942"/>
                <a:gd name="connsiteY5079" fmla="*/ 77914 h 538123"/>
                <a:gd name="connsiteX5080" fmla="*/ 1911667 w 2593942"/>
                <a:gd name="connsiteY5080" fmla="*/ 79343 h 538123"/>
                <a:gd name="connsiteX5081" fmla="*/ 1920715 w 2593942"/>
                <a:gd name="connsiteY5081" fmla="*/ 86392 h 538123"/>
                <a:gd name="connsiteX5082" fmla="*/ 1924240 w 2593942"/>
                <a:gd name="connsiteY5082" fmla="*/ 83344 h 538123"/>
                <a:gd name="connsiteX5083" fmla="*/ 1927416 w 2593942"/>
                <a:gd name="connsiteY5083" fmla="*/ 82215 h 538123"/>
                <a:gd name="connsiteX5084" fmla="*/ 1933860 w 2593942"/>
                <a:gd name="connsiteY5084" fmla="*/ 84772 h 538123"/>
                <a:gd name="connsiteX5085" fmla="*/ 1935003 w 2593942"/>
                <a:gd name="connsiteY5085" fmla="*/ 86106 h 538123"/>
                <a:gd name="connsiteX5086" fmla="*/ 1935765 w 2593942"/>
                <a:gd name="connsiteY5086" fmla="*/ 86963 h 538123"/>
                <a:gd name="connsiteX5087" fmla="*/ 1940051 w 2593942"/>
                <a:gd name="connsiteY5087" fmla="*/ 86392 h 538123"/>
                <a:gd name="connsiteX5088" fmla="*/ 1939956 w 2593942"/>
                <a:gd name="connsiteY5088" fmla="*/ 85630 h 538123"/>
                <a:gd name="connsiteX5089" fmla="*/ 1939385 w 2593942"/>
                <a:gd name="connsiteY5089" fmla="*/ 79820 h 538123"/>
                <a:gd name="connsiteX5090" fmla="*/ 1945766 w 2593942"/>
                <a:gd name="connsiteY5090" fmla="*/ 85439 h 538123"/>
                <a:gd name="connsiteX5091" fmla="*/ 1945671 w 2593942"/>
                <a:gd name="connsiteY5091" fmla="*/ 86773 h 538123"/>
                <a:gd name="connsiteX5092" fmla="*/ 1945576 w 2593942"/>
                <a:gd name="connsiteY5092" fmla="*/ 88392 h 538123"/>
                <a:gd name="connsiteX5093" fmla="*/ 1943957 w 2593942"/>
                <a:gd name="connsiteY5093" fmla="*/ 92202 h 538123"/>
                <a:gd name="connsiteX5094" fmla="*/ 1938718 w 2593942"/>
                <a:gd name="connsiteY5094" fmla="*/ 94297 h 538123"/>
                <a:gd name="connsiteX5095" fmla="*/ 1939289 w 2593942"/>
                <a:gd name="connsiteY5095" fmla="*/ 94774 h 538123"/>
                <a:gd name="connsiteX5096" fmla="*/ 1939575 w 2593942"/>
                <a:gd name="connsiteY5096" fmla="*/ 94964 h 538123"/>
                <a:gd name="connsiteX5097" fmla="*/ 1937956 w 2593942"/>
                <a:gd name="connsiteY5097" fmla="*/ 95631 h 538123"/>
                <a:gd name="connsiteX5098" fmla="*/ 1931003 w 2593942"/>
                <a:gd name="connsiteY5098" fmla="*/ 94964 h 538123"/>
                <a:gd name="connsiteX5099" fmla="*/ 1928526 w 2593942"/>
                <a:gd name="connsiteY5099" fmla="*/ 102013 h 538123"/>
                <a:gd name="connsiteX5100" fmla="*/ 1939385 w 2593942"/>
                <a:gd name="connsiteY5100" fmla="*/ 102108 h 538123"/>
                <a:gd name="connsiteX5101" fmla="*/ 1943290 w 2593942"/>
                <a:gd name="connsiteY5101" fmla="*/ 99060 h 538123"/>
                <a:gd name="connsiteX5102" fmla="*/ 1954815 w 2593942"/>
                <a:gd name="connsiteY5102" fmla="*/ 101917 h 538123"/>
                <a:gd name="connsiteX5103" fmla="*/ 1956815 w 2593942"/>
                <a:gd name="connsiteY5103" fmla="*/ 100965 h 538123"/>
                <a:gd name="connsiteX5104" fmla="*/ 1958149 w 2593942"/>
                <a:gd name="connsiteY5104" fmla="*/ 100393 h 538123"/>
                <a:gd name="connsiteX5105" fmla="*/ 1962816 w 2593942"/>
                <a:gd name="connsiteY5105" fmla="*/ 98965 h 538123"/>
                <a:gd name="connsiteX5106" fmla="*/ 1958149 w 2593942"/>
                <a:gd name="connsiteY5106" fmla="*/ 95059 h 538123"/>
                <a:gd name="connsiteX5107" fmla="*/ 1958149 w 2593942"/>
                <a:gd name="connsiteY5107" fmla="*/ 96393 h 538123"/>
                <a:gd name="connsiteX5108" fmla="*/ 1953958 w 2593942"/>
                <a:gd name="connsiteY5108" fmla="*/ 98107 h 538123"/>
                <a:gd name="connsiteX5109" fmla="*/ 1952053 w 2593942"/>
                <a:gd name="connsiteY5109" fmla="*/ 96869 h 538123"/>
                <a:gd name="connsiteX5110" fmla="*/ 1952243 w 2593942"/>
                <a:gd name="connsiteY5110" fmla="*/ 87916 h 538123"/>
                <a:gd name="connsiteX5111" fmla="*/ 1953005 w 2593942"/>
                <a:gd name="connsiteY5111" fmla="*/ 85725 h 538123"/>
                <a:gd name="connsiteX5112" fmla="*/ 1953767 w 2593942"/>
                <a:gd name="connsiteY5112" fmla="*/ 83629 h 538123"/>
                <a:gd name="connsiteX5113" fmla="*/ 1958720 w 2593942"/>
                <a:gd name="connsiteY5113" fmla="*/ 83248 h 538123"/>
                <a:gd name="connsiteX5114" fmla="*/ 1970436 w 2593942"/>
                <a:gd name="connsiteY5114" fmla="*/ 82391 h 538123"/>
                <a:gd name="connsiteX5115" fmla="*/ 1971103 w 2593942"/>
                <a:gd name="connsiteY5115" fmla="*/ 83153 h 538123"/>
                <a:gd name="connsiteX5116" fmla="*/ 1974341 w 2593942"/>
                <a:gd name="connsiteY5116" fmla="*/ 86773 h 538123"/>
                <a:gd name="connsiteX5117" fmla="*/ 1984057 w 2593942"/>
                <a:gd name="connsiteY5117" fmla="*/ 83058 h 538123"/>
                <a:gd name="connsiteX5118" fmla="*/ 1987772 w 2593942"/>
                <a:gd name="connsiteY5118" fmla="*/ 79343 h 538123"/>
                <a:gd name="connsiteX5119" fmla="*/ 1988629 w 2593942"/>
                <a:gd name="connsiteY5119" fmla="*/ 78581 h 538123"/>
                <a:gd name="connsiteX5120" fmla="*/ 1997582 w 2593942"/>
                <a:gd name="connsiteY5120" fmla="*/ 82201 h 538123"/>
                <a:gd name="connsiteX5121" fmla="*/ 1996915 w 2593942"/>
                <a:gd name="connsiteY5121" fmla="*/ 78581 h 538123"/>
                <a:gd name="connsiteX5122" fmla="*/ 1996154 w 2593942"/>
                <a:gd name="connsiteY5122" fmla="*/ 74581 h 538123"/>
                <a:gd name="connsiteX5123" fmla="*/ 2009012 w 2593942"/>
                <a:gd name="connsiteY5123" fmla="*/ 72771 h 538123"/>
                <a:gd name="connsiteX5124" fmla="*/ 2009679 w 2593942"/>
                <a:gd name="connsiteY5124" fmla="*/ 69913 h 538123"/>
                <a:gd name="connsiteX5125" fmla="*/ 2010822 w 2593942"/>
                <a:gd name="connsiteY5125" fmla="*/ 64770 h 538123"/>
                <a:gd name="connsiteX5126" fmla="*/ 2019585 w 2593942"/>
                <a:gd name="connsiteY5126" fmla="*/ 72104 h 538123"/>
                <a:gd name="connsiteX5127" fmla="*/ 2015489 w 2593942"/>
                <a:gd name="connsiteY5127" fmla="*/ 80772 h 538123"/>
                <a:gd name="connsiteX5128" fmla="*/ 2017585 w 2593942"/>
                <a:gd name="connsiteY5128" fmla="*/ 80867 h 538123"/>
                <a:gd name="connsiteX5129" fmla="*/ 2025300 w 2593942"/>
                <a:gd name="connsiteY5129" fmla="*/ 86392 h 538123"/>
                <a:gd name="connsiteX5130" fmla="*/ 2025395 w 2593942"/>
                <a:gd name="connsiteY5130" fmla="*/ 87630 h 538123"/>
                <a:gd name="connsiteX5131" fmla="*/ 2029015 w 2593942"/>
                <a:gd name="connsiteY5131" fmla="*/ 88106 h 538123"/>
                <a:gd name="connsiteX5132" fmla="*/ 2040254 w 2593942"/>
                <a:gd name="connsiteY5132" fmla="*/ 84296 h 538123"/>
                <a:gd name="connsiteX5133" fmla="*/ 2047874 w 2593942"/>
                <a:gd name="connsiteY5133" fmla="*/ 81153 h 538123"/>
                <a:gd name="connsiteX5134" fmla="*/ 2044445 w 2593942"/>
                <a:gd name="connsiteY5134" fmla="*/ 75343 h 538123"/>
                <a:gd name="connsiteX5135" fmla="*/ 2042445 w 2593942"/>
                <a:gd name="connsiteY5135" fmla="*/ 70675 h 538123"/>
                <a:gd name="connsiteX5136" fmla="*/ 2053589 w 2593942"/>
                <a:gd name="connsiteY5136" fmla="*/ 69913 h 538123"/>
                <a:gd name="connsiteX5137" fmla="*/ 2058542 w 2593942"/>
                <a:gd name="connsiteY5137" fmla="*/ 77819 h 538123"/>
                <a:gd name="connsiteX5138" fmla="*/ 2076830 w 2593942"/>
                <a:gd name="connsiteY5138" fmla="*/ 76771 h 538123"/>
                <a:gd name="connsiteX5139" fmla="*/ 2083212 w 2593942"/>
                <a:gd name="connsiteY5139" fmla="*/ 75152 h 538123"/>
                <a:gd name="connsiteX5140" fmla="*/ 2093690 w 2593942"/>
                <a:gd name="connsiteY5140" fmla="*/ 68389 h 538123"/>
                <a:gd name="connsiteX5141" fmla="*/ 2100262 w 2593942"/>
                <a:gd name="connsiteY5141" fmla="*/ 76676 h 538123"/>
                <a:gd name="connsiteX5142" fmla="*/ 2102167 w 2593942"/>
                <a:gd name="connsiteY5142" fmla="*/ 84677 h 538123"/>
                <a:gd name="connsiteX5143" fmla="*/ 2102548 w 2593942"/>
                <a:gd name="connsiteY5143" fmla="*/ 87058 h 538123"/>
                <a:gd name="connsiteX5144" fmla="*/ 2103500 w 2593942"/>
                <a:gd name="connsiteY5144" fmla="*/ 89821 h 538123"/>
                <a:gd name="connsiteX5145" fmla="*/ 2105786 w 2593942"/>
                <a:gd name="connsiteY5145" fmla="*/ 90106 h 538123"/>
                <a:gd name="connsiteX5146" fmla="*/ 2106453 w 2593942"/>
                <a:gd name="connsiteY5146" fmla="*/ 90011 h 538123"/>
                <a:gd name="connsiteX5147" fmla="*/ 2108739 w 2593942"/>
                <a:gd name="connsiteY5147" fmla="*/ 86201 h 538123"/>
                <a:gd name="connsiteX5148" fmla="*/ 2112930 w 2593942"/>
                <a:gd name="connsiteY5148" fmla="*/ 82487 h 538123"/>
                <a:gd name="connsiteX5149" fmla="*/ 2123408 w 2593942"/>
                <a:gd name="connsiteY5149" fmla="*/ 84963 h 538123"/>
                <a:gd name="connsiteX5150" fmla="*/ 2128361 w 2593942"/>
                <a:gd name="connsiteY5150" fmla="*/ 80010 h 538123"/>
                <a:gd name="connsiteX5151" fmla="*/ 2133885 w 2593942"/>
                <a:gd name="connsiteY5151" fmla="*/ 75914 h 538123"/>
                <a:gd name="connsiteX5152" fmla="*/ 2134076 w 2593942"/>
                <a:gd name="connsiteY5152" fmla="*/ 72009 h 538123"/>
                <a:gd name="connsiteX5153" fmla="*/ 2131123 w 2593942"/>
                <a:gd name="connsiteY5153" fmla="*/ 70961 h 538123"/>
                <a:gd name="connsiteX5154" fmla="*/ 2135790 w 2593942"/>
                <a:gd name="connsiteY5154" fmla="*/ 68961 h 538123"/>
                <a:gd name="connsiteX5155" fmla="*/ 2146744 w 2593942"/>
                <a:gd name="connsiteY5155" fmla="*/ 68580 h 538123"/>
                <a:gd name="connsiteX5156" fmla="*/ 2151411 w 2593942"/>
                <a:gd name="connsiteY5156" fmla="*/ 69056 h 538123"/>
                <a:gd name="connsiteX5157" fmla="*/ 2161031 w 2593942"/>
                <a:gd name="connsiteY5157" fmla="*/ 67056 h 538123"/>
                <a:gd name="connsiteX5158" fmla="*/ 2174652 w 2593942"/>
                <a:gd name="connsiteY5158" fmla="*/ 65151 h 538123"/>
                <a:gd name="connsiteX5159" fmla="*/ 2184749 w 2593942"/>
                <a:gd name="connsiteY5159" fmla="*/ 65627 h 538123"/>
                <a:gd name="connsiteX5160" fmla="*/ 2185034 w 2593942"/>
                <a:gd name="connsiteY5160" fmla="*/ 66865 h 538123"/>
                <a:gd name="connsiteX5161" fmla="*/ 2186749 w 2593942"/>
                <a:gd name="connsiteY5161" fmla="*/ 71152 h 538123"/>
                <a:gd name="connsiteX5162" fmla="*/ 2190940 w 2593942"/>
                <a:gd name="connsiteY5162" fmla="*/ 72009 h 538123"/>
                <a:gd name="connsiteX5163" fmla="*/ 2193607 w 2593942"/>
                <a:gd name="connsiteY5163" fmla="*/ 63532 h 538123"/>
                <a:gd name="connsiteX5164" fmla="*/ 2195607 w 2593942"/>
                <a:gd name="connsiteY5164" fmla="*/ 61817 h 538123"/>
                <a:gd name="connsiteX5165" fmla="*/ 2195893 w 2593942"/>
                <a:gd name="connsiteY5165" fmla="*/ 61531 h 538123"/>
                <a:gd name="connsiteX5166" fmla="*/ 2202941 w 2593942"/>
                <a:gd name="connsiteY5166" fmla="*/ 62389 h 538123"/>
                <a:gd name="connsiteX5167" fmla="*/ 2205227 w 2593942"/>
                <a:gd name="connsiteY5167" fmla="*/ 62198 h 538123"/>
                <a:gd name="connsiteX5168" fmla="*/ 2209514 w 2593942"/>
                <a:gd name="connsiteY5168" fmla="*/ 61150 h 538123"/>
                <a:gd name="connsiteX5169" fmla="*/ 2214752 w 2593942"/>
                <a:gd name="connsiteY5169" fmla="*/ 65913 h 538123"/>
                <a:gd name="connsiteX5170" fmla="*/ 2222944 w 2593942"/>
                <a:gd name="connsiteY5170" fmla="*/ 61341 h 538123"/>
                <a:gd name="connsiteX5171" fmla="*/ 2229230 w 2593942"/>
                <a:gd name="connsiteY5171" fmla="*/ 56102 h 538123"/>
                <a:gd name="connsiteX5172" fmla="*/ 2233421 w 2593942"/>
                <a:gd name="connsiteY5172" fmla="*/ 49149 h 538123"/>
                <a:gd name="connsiteX5173" fmla="*/ 2236184 w 2593942"/>
                <a:gd name="connsiteY5173" fmla="*/ 53435 h 538123"/>
                <a:gd name="connsiteX5174" fmla="*/ 2238470 w 2593942"/>
                <a:gd name="connsiteY5174" fmla="*/ 57055 h 538123"/>
                <a:gd name="connsiteX5175" fmla="*/ 2230088 w 2593942"/>
                <a:gd name="connsiteY5175" fmla="*/ 66104 h 538123"/>
                <a:gd name="connsiteX5176" fmla="*/ 2225135 w 2593942"/>
                <a:gd name="connsiteY5176" fmla="*/ 75724 h 538123"/>
                <a:gd name="connsiteX5177" fmla="*/ 2226468 w 2593942"/>
                <a:gd name="connsiteY5177" fmla="*/ 75438 h 538123"/>
                <a:gd name="connsiteX5178" fmla="*/ 2229230 w 2593942"/>
                <a:gd name="connsiteY5178" fmla="*/ 74866 h 538123"/>
                <a:gd name="connsiteX5179" fmla="*/ 2231135 w 2593942"/>
                <a:gd name="connsiteY5179" fmla="*/ 69247 h 538123"/>
                <a:gd name="connsiteX5180" fmla="*/ 2232088 w 2593942"/>
                <a:gd name="connsiteY5180" fmla="*/ 69437 h 538123"/>
                <a:gd name="connsiteX5181" fmla="*/ 2233421 w 2593942"/>
                <a:gd name="connsiteY5181" fmla="*/ 69628 h 538123"/>
                <a:gd name="connsiteX5182" fmla="*/ 2236279 w 2593942"/>
                <a:gd name="connsiteY5182" fmla="*/ 69628 h 538123"/>
                <a:gd name="connsiteX5183" fmla="*/ 2238755 w 2593942"/>
                <a:gd name="connsiteY5183" fmla="*/ 64770 h 538123"/>
                <a:gd name="connsiteX5184" fmla="*/ 2242280 w 2593942"/>
                <a:gd name="connsiteY5184" fmla="*/ 70771 h 538123"/>
                <a:gd name="connsiteX5185" fmla="*/ 2243423 w 2593942"/>
                <a:gd name="connsiteY5185" fmla="*/ 71247 h 538123"/>
                <a:gd name="connsiteX5186" fmla="*/ 2244851 w 2593942"/>
                <a:gd name="connsiteY5186" fmla="*/ 71818 h 538123"/>
                <a:gd name="connsiteX5187" fmla="*/ 2251900 w 2593942"/>
                <a:gd name="connsiteY5187" fmla="*/ 69818 h 538123"/>
                <a:gd name="connsiteX5188" fmla="*/ 2254281 w 2593942"/>
                <a:gd name="connsiteY5188" fmla="*/ 66961 h 538123"/>
                <a:gd name="connsiteX5189" fmla="*/ 2250281 w 2593942"/>
                <a:gd name="connsiteY5189" fmla="*/ 61627 h 538123"/>
                <a:gd name="connsiteX5190" fmla="*/ 2251614 w 2593942"/>
                <a:gd name="connsiteY5190" fmla="*/ 60198 h 538123"/>
                <a:gd name="connsiteX5191" fmla="*/ 2251424 w 2593942"/>
                <a:gd name="connsiteY5191" fmla="*/ 57531 h 538123"/>
                <a:gd name="connsiteX5192" fmla="*/ 2250757 w 2593942"/>
                <a:gd name="connsiteY5192" fmla="*/ 56959 h 538123"/>
                <a:gd name="connsiteX5193" fmla="*/ 2245994 w 2593942"/>
                <a:gd name="connsiteY5193" fmla="*/ 56579 h 538123"/>
                <a:gd name="connsiteX5194" fmla="*/ 2244089 w 2593942"/>
                <a:gd name="connsiteY5194" fmla="*/ 55150 h 538123"/>
                <a:gd name="connsiteX5195" fmla="*/ 2249804 w 2593942"/>
                <a:gd name="connsiteY5195" fmla="*/ 53149 h 538123"/>
                <a:gd name="connsiteX5196" fmla="*/ 2255329 w 2593942"/>
                <a:gd name="connsiteY5196" fmla="*/ 55626 h 538123"/>
                <a:gd name="connsiteX5197" fmla="*/ 2259806 w 2593942"/>
                <a:gd name="connsiteY5197" fmla="*/ 59436 h 538123"/>
                <a:gd name="connsiteX5198" fmla="*/ 2258282 w 2593942"/>
                <a:gd name="connsiteY5198" fmla="*/ 62865 h 538123"/>
                <a:gd name="connsiteX5199" fmla="*/ 2266568 w 2593942"/>
                <a:gd name="connsiteY5199" fmla="*/ 68961 h 538123"/>
                <a:gd name="connsiteX5200" fmla="*/ 2275141 w 2593942"/>
                <a:gd name="connsiteY5200" fmla="*/ 66294 h 538123"/>
                <a:gd name="connsiteX5201" fmla="*/ 2276093 w 2593942"/>
                <a:gd name="connsiteY5201" fmla="*/ 64675 h 538123"/>
                <a:gd name="connsiteX5202" fmla="*/ 2284952 w 2593942"/>
                <a:gd name="connsiteY5202" fmla="*/ 64865 h 538123"/>
                <a:gd name="connsiteX5203" fmla="*/ 2293238 w 2593942"/>
                <a:gd name="connsiteY5203" fmla="*/ 66199 h 538123"/>
                <a:gd name="connsiteX5204" fmla="*/ 2297620 w 2593942"/>
                <a:gd name="connsiteY5204" fmla="*/ 63913 h 538123"/>
                <a:gd name="connsiteX5205" fmla="*/ 2299620 w 2593942"/>
                <a:gd name="connsiteY5205" fmla="*/ 66770 h 538123"/>
                <a:gd name="connsiteX5206" fmla="*/ 2303906 w 2593942"/>
                <a:gd name="connsiteY5206" fmla="*/ 53816 h 538123"/>
                <a:gd name="connsiteX5207" fmla="*/ 2309526 w 2593942"/>
                <a:gd name="connsiteY5207" fmla="*/ 48578 h 538123"/>
                <a:gd name="connsiteX5208" fmla="*/ 2311241 w 2593942"/>
                <a:gd name="connsiteY5208" fmla="*/ 47054 h 538123"/>
                <a:gd name="connsiteX5209" fmla="*/ 2315527 w 2593942"/>
                <a:gd name="connsiteY5209" fmla="*/ 42863 h 538123"/>
                <a:gd name="connsiteX5210" fmla="*/ 2319718 w 2593942"/>
                <a:gd name="connsiteY5210" fmla="*/ 39814 h 538123"/>
                <a:gd name="connsiteX5211" fmla="*/ 2316575 w 2593942"/>
                <a:gd name="connsiteY5211" fmla="*/ 36576 h 538123"/>
                <a:gd name="connsiteX5212" fmla="*/ 2321051 w 2593942"/>
                <a:gd name="connsiteY5212" fmla="*/ 38100 h 538123"/>
                <a:gd name="connsiteX5213" fmla="*/ 2322671 w 2593942"/>
                <a:gd name="connsiteY5213" fmla="*/ 37719 h 538123"/>
                <a:gd name="connsiteX5214" fmla="*/ 2326766 w 2593942"/>
                <a:gd name="connsiteY5214" fmla="*/ 38671 h 538123"/>
                <a:gd name="connsiteX5215" fmla="*/ 2326766 w 2593942"/>
                <a:gd name="connsiteY5215" fmla="*/ 39148 h 538123"/>
                <a:gd name="connsiteX5216" fmla="*/ 2336958 w 2593942"/>
                <a:gd name="connsiteY5216" fmla="*/ 39624 h 538123"/>
                <a:gd name="connsiteX5217" fmla="*/ 2336577 w 2593942"/>
                <a:gd name="connsiteY5217" fmla="*/ 42291 h 538123"/>
                <a:gd name="connsiteX5218" fmla="*/ 2328195 w 2593942"/>
                <a:gd name="connsiteY5218" fmla="*/ 44101 h 538123"/>
                <a:gd name="connsiteX5219" fmla="*/ 2326195 w 2593942"/>
                <a:gd name="connsiteY5219" fmla="*/ 44482 h 538123"/>
                <a:gd name="connsiteX5220" fmla="*/ 2323242 w 2593942"/>
                <a:gd name="connsiteY5220" fmla="*/ 46482 h 538123"/>
                <a:gd name="connsiteX5221" fmla="*/ 2323909 w 2593942"/>
                <a:gd name="connsiteY5221" fmla="*/ 50197 h 538123"/>
                <a:gd name="connsiteX5222" fmla="*/ 2320004 w 2593942"/>
                <a:gd name="connsiteY5222" fmla="*/ 54388 h 538123"/>
                <a:gd name="connsiteX5223" fmla="*/ 2324957 w 2593942"/>
                <a:gd name="connsiteY5223" fmla="*/ 61627 h 538123"/>
                <a:gd name="connsiteX5224" fmla="*/ 2329052 w 2593942"/>
                <a:gd name="connsiteY5224" fmla="*/ 60960 h 538123"/>
                <a:gd name="connsiteX5225" fmla="*/ 2329243 w 2593942"/>
                <a:gd name="connsiteY5225" fmla="*/ 59436 h 538123"/>
                <a:gd name="connsiteX5226" fmla="*/ 2329338 w 2593942"/>
                <a:gd name="connsiteY5226" fmla="*/ 58769 h 538123"/>
                <a:gd name="connsiteX5227" fmla="*/ 2337434 w 2593942"/>
                <a:gd name="connsiteY5227" fmla="*/ 57340 h 538123"/>
                <a:gd name="connsiteX5228" fmla="*/ 2352198 w 2593942"/>
                <a:gd name="connsiteY5228" fmla="*/ 61722 h 538123"/>
                <a:gd name="connsiteX5229" fmla="*/ 2352389 w 2593942"/>
                <a:gd name="connsiteY5229" fmla="*/ 60865 h 538123"/>
                <a:gd name="connsiteX5230" fmla="*/ 2358485 w 2593942"/>
                <a:gd name="connsiteY5230" fmla="*/ 56864 h 538123"/>
                <a:gd name="connsiteX5231" fmla="*/ 2362295 w 2593942"/>
                <a:gd name="connsiteY5231" fmla="*/ 59531 h 538123"/>
                <a:gd name="connsiteX5232" fmla="*/ 2368962 w 2593942"/>
                <a:gd name="connsiteY5232" fmla="*/ 60770 h 538123"/>
                <a:gd name="connsiteX5233" fmla="*/ 2378392 w 2593942"/>
                <a:gd name="connsiteY5233" fmla="*/ 58864 h 538123"/>
                <a:gd name="connsiteX5234" fmla="*/ 2381249 w 2593942"/>
                <a:gd name="connsiteY5234" fmla="*/ 58388 h 538123"/>
                <a:gd name="connsiteX5235" fmla="*/ 2388774 w 2593942"/>
                <a:gd name="connsiteY5235" fmla="*/ 57721 h 538123"/>
                <a:gd name="connsiteX5236" fmla="*/ 2389441 w 2593942"/>
                <a:gd name="connsiteY5236" fmla="*/ 57055 h 538123"/>
                <a:gd name="connsiteX5237" fmla="*/ 2391251 w 2593942"/>
                <a:gd name="connsiteY5237" fmla="*/ 55150 h 538123"/>
                <a:gd name="connsiteX5238" fmla="*/ 2400204 w 2593942"/>
                <a:gd name="connsiteY5238" fmla="*/ 55626 h 538123"/>
                <a:gd name="connsiteX5239" fmla="*/ 2413158 w 2593942"/>
                <a:gd name="connsiteY5239" fmla="*/ 57055 h 538123"/>
                <a:gd name="connsiteX5240" fmla="*/ 2414492 w 2593942"/>
                <a:gd name="connsiteY5240" fmla="*/ 57817 h 538123"/>
                <a:gd name="connsiteX5241" fmla="*/ 2417635 w 2593942"/>
                <a:gd name="connsiteY5241" fmla="*/ 59531 h 538123"/>
                <a:gd name="connsiteX5242" fmla="*/ 2428493 w 2593942"/>
                <a:gd name="connsiteY5242" fmla="*/ 57436 h 538123"/>
                <a:gd name="connsiteX5243" fmla="*/ 2447258 w 2593942"/>
                <a:gd name="connsiteY5243" fmla="*/ 52388 h 538123"/>
                <a:gd name="connsiteX5244" fmla="*/ 2448496 w 2593942"/>
                <a:gd name="connsiteY5244" fmla="*/ 58483 h 538123"/>
                <a:gd name="connsiteX5245" fmla="*/ 2448591 w 2593942"/>
                <a:gd name="connsiteY5245" fmla="*/ 58769 h 538123"/>
                <a:gd name="connsiteX5246" fmla="*/ 2455449 w 2593942"/>
                <a:gd name="connsiteY5246" fmla="*/ 59912 h 538123"/>
                <a:gd name="connsiteX5247" fmla="*/ 2462783 w 2593942"/>
                <a:gd name="connsiteY5247" fmla="*/ 60674 h 538123"/>
                <a:gd name="connsiteX5248" fmla="*/ 2463545 w 2593942"/>
                <a:gd name="connsiteY5248" fmla="*/ 59817 h 538123"/>
                <a:gd name="connsiteX5249" fmla="*/ 2464117 w 2593942"/>
                <a:gd name="connsiteY5249" fmla="*/ 59150 h 538123"/>
                <a:gd name="connsiteX5250" fmla="*/ 2467070 w 2593942"/>
                <a:gd name="connsiteY5250" fmla="*/ 60293 h 538123"/>
                <a:gd name="connsiteX5251" fmla="*/ 2466974 w 2593942"/>
                <a:gd name="connsiteY5251" fmla="*/ 60960 h 538123"/>
                <a:gd name="connsiteX5252" fmla="*/ 2465736 w 2593942"/>
                <a:gd name="connsiteY5252" fmla="*/ 66770 h 538123"/>
                <a:gd name="connsiteX5253" fmla="*/ 2465260 w 2593942"/>
                <a:gd name="connsiteY5253" fmla="*/ 68199 h 538123"/>
                <a:gd name="connsiteX5254" fmla="*/ 2466117 w 2593942"/>
                <a:gd name="connsiteY5254" fmla="*/ 70961 h 538123"/>
                <a:gd name="connsiteX5255" fmla="*/ 2472880 w 2593942"/>
                <a:gd name="connsiteY5255" fmla="*/ 67913 h 538123"/>
                <a:gd name="connsiteX5256" fmla="*/ 2474880 w 2593942"/>
                <a:gd name="connsiteY5256" fmla="*/ 74866 h 538123"/>
                <a:gd name="connsiteX5257" fmla="*/ 2468975 w 2593942"/>
                <a:gd name="connsiteY5257" fmla="*/ 76486 h 538123"/>
                <a:gd name="connsiteX5258" fmla="*/ 2466974 w 2593942"/>
                <a:gd name="connsiteY5258" fmla="*/ 77057 h 538123"/>
                <a:gd name="connsiteX5259" fmla="*/ 2475166 w 2593942"/>
                <a:gd name="connsiteY5259" fmla="*/ 80486 h 538123"/>
                <a:gd name="connsiteX5260" fmla="*/ 2480976 w 2593942"/>
                <a:gd name="connsiteY5260" fmla="*/ 82010 h 538123"/>
                <a:gd name="connsiteX5261" fmla="*/ 2484691 w 2593942"/>
                <a:gd name="connsiteY5261" fmla="*/ 88011 h 538123"/>
                <a:gd name="connsiteX5262" fmla="*/ 2486024 w 2593942"/>
                <a:gd name="connsiteY5262" fmla="*/ 88868 h 538123"/>
                <a:gd name="connsiteX5263" fmla="*/ 2491263 w 2593942"/>
                <a:gd name="connsiteY5263" fmla="*/ 92202 h 538123"/>
                <a:gd name="connsiteX5264" fmla="*/ 2492216 w 2593942"/>
                <a:gd name="connsiteY5264" fmla="*/ 93916 h 538123"/>
                <a:gd name="connsiteX5265" fmla="*/ 2487263 w 2593942"/>
                <a:gd name="connsiteY5265" fmla="*/ 97917 h 538123"/>
                <a:gd name="connsiteX5266" fmla="*/ 2488025 w 2593942"/>
                <a:gd name="connsiteY5266" fmla="*/ 92678 h 538123"/>
                <a:gd name="connsiteX5267" fmla="*/ 2487644 w 2593942"/>
                <a:gd name="connsiteY5267" fmla="*/ 92583 h 538123"/>
                <a:gd name="connsiteX5268" fmla="*/ 2485262 w 2593942"/>
                <a:gd name="connsiteY5268" fmla="*/ 92488 h 538123"/>
                <a:gd name="connsiteX5269" fmla="*/ 2480976 w 2593942"/>
                <a:gd name="connsiteY5269" fmla="*/ 96583 h 538123"/>
                <a:gd name="connsiteX5270" fmla="*/ 2475928 w 2593942"/>
                <a:gd name="connsiteY5270" fmla="*/ 98393 h 538123"/>
                <a:gd name="connsiteX5271" fmla="*/ 2479166 w 2593942"/>
                <a:gd name="connsiteY5271" fmla="*/ 104584 h 538123"/>
                <a:gd name="connsiteX5272" fmla="*/ 2480214 w 2593942"/>
                <a:gd name="connsiteY5272" fmla="*/ 105061 h 538123"/>
                <a:gd name="connsiteX5273" fmla="*/ 2485834 w 2593942"/>
                <a:gd name="connsiteY5273" fmla="*/ 108013 h 538123"/>
                <a:gd name="connsiteX5274" fmla="*/ 2477833 w 2593942"/>
                <a:gd name="connsiteY5274" fmla="*/ 109061 h 538123"/>
                <a:gd name="connsiteX5275" fmla="*/ 2474785 w 2593942"/>
                <a:gd name="connsiteY5275" fmla="*/ 108490 h 538123"/>
                <a:gd name="connsiteX5276" fmla="*/ 2468308 w 2593942"/>
                <a:gd name="connsiteY5276" fmla="*/ 108299 h 538123"/>
                <a:gd name="connsiteX5277" fmla="*/ 2467355 w 2593942"/>
                <a:gd name="connsiteY5277" fmla="*/ 115062 h 538123"/>
                <a:gd name="connsiteX5278" fmla="*/ 2464307 w 2593942"/>
                <a:gd name="connsiteY5278" fmla="*/ 113538 h 538123"/>
                <a:gd name="connsiteX5279" fmla="*/ 2458307 w 2593942"/>
                <a:gd name="connsiteY5279" fmla="*/ 109918 h 538123"/>
                <a:gd name="connsiteX5280" fmla="*/ 2455640 w 2593942"/>
                <a:gd name="connsiteY5280" fmla="*/ 114109 h 538123"/>
                <a:gd name="connsiteX5281" fmla="*/ 2449225 w 2593942"/>
                <a:gd name="connsiteY5281" fmla="*/ 115925 h 538123"/>
                <a:gd name="connsiteX5282" fmla="*/ 2446781 w 2593942"/>
                <a:gd name="connsiteY5282" fmla="*/ 113252 h 538123"/>
                <a:gd name="connsiteX5283" fmla="*/ 2444495 w 2593942"/>
                <a:gd name="connsiteY5283" fmla="*/ 112776 h 538123"/>
                <a:gd name="connsiteX5284" fmla="*/ 2437352 w 2593942"/>
                <a:gd name="connsiteY5284" fmla="*/ 113824 h 538123"/>
                <a:gd name="connsiteX5285" fmla="*/ 2442675 w 2593942"/>
                <a:gd name="connsiteY5285" fmla="*/ 117780 h 538123"/>
                <a:gd name="connsiteX5286" fmla="*/ 2434113 w 2593942"/>
                <a:gd name="connsiteY5286" fmla="*/ 120205 h 538123"/>
                <a:gd name="connsiteX5287" fmla="*/ 2439161 w 2593942"/>
                <a:gd name="connsiteY5287" fmla="*/ 124778 h 538123"/>
                <a:gd name="connsiteX5288" fmla="*/ 2442114 w 2593942"/>
                <a:gd name="connsiteY5288" fmla="*/ 123825 h 538123"/>
                <a:gd name="connsiteX5289" fmla="*/ 2444781 w 2593942"/>
                <a:gd name="connsiteY5289" fmla="*/ 121348 h 538123"/>
                <a:gd name="connsiteX5290" fmla="*/ 2445423 w 2593942"/>
                <a:gd name="connsiteY5290" fmla="*/ 119823 h 538123"/>
                <a:gd name="connsiteX5291" fmla="*/ 2448115 w 2593942"/>
                <a:gd name="connsiteY5291" fmla="*/ 121825 h 538123"/>
                <a:gd name="connsiteX5292" fmla="*/ 2447543 w 2593942"/>
                <a:gd name="connsiteY5292" fmla="*/ 124015 h 538123"/>
                <a:gd name="connsiteX5293" fmla="*/ 2449734 w 2593942"/>
                <a:gd name="connsiteY5293" fmla="*/ 125825 h 538123"/>
                <a:gd name="connsiteX5294" fmla="*/ 2450210 w 2593942"/>
                <a:gd name="connsiteY5294" fmla="*/ 126016 h 538123"/>
                <a:gd name="connsiteX5295" fmla="*/ 2456116 w 2593942"/>
                <a:gd name="connsiteY5295" fmla="*/ 122872 h 538123"/>
                <a:gd name="connsiteX5296" fmla="*/ 2463259 w 2593942"/>
                <a:gd name="connsiteY5296" fmla="*/ 120301 h 538123"/>
                <a:gd name="connsiteX5297" fmla="*/ 2475452 w 2593942"/>
                <a:gd name="connsiteY5297" fmla="*/ 119824 h 538123"/>
                <a:gd name="connsiteX5298" fmla="*/ 2485453 w 2593942"/>
                <a:gd name="connsiteY5298" fmla="*/ 128588 h 538123"/>
                <a:gd name="connsiteX5299" fmla="*/ 2490215 w 2593942"/>
                <a:gd name="connsiteY5299" fmla="*/ 131921 h 538123"/>
                <a:gd name="connsiteX5300" fmla="*/ 2489930 w 2593942"/>
                <a:gd name="connsiteY5300" fmla="*/ 132016 h 538123"/>
                <a:gd name="connsiteX5301" fmla="*/ 2488596 w 2593942"/>
                <a:gd name="connsiteY5301" fmla="*/ 139351 h 538123"/>
                <a:gd name="connsiteX5302" fmla="*/ 2488691 w 2593942"/>
                <a:gd name="connsiteY5302" fmla="*/ 140303 h 538123"/>
                <a:gd name="connsiteX5303" fmla="*/ 2485834 w 2593942"/>
                <a:gd name="connsiteY5303" fmla="*/ 141256 h 538123"/>
                <a:gd name="connsiteX5304" fmla="*/ 2474975 w 2593942"/>
                <a:gd name="connsiteY5304" fmla="*/ 142875 h 538123"/>
                <a:gd name="connsiteX5305" fmla="*/ 2471546 w 2593942"/>
                <a:gd name="connsiteY5305" fmla="*/ 144589 h 538123"/>
                <a:gd name="connsiteX5306" fmla="*/ 2468594 w 2593942"/>
                <a:gd name="connsiteY5306" fmla="*/ 146018 h 538123"/>
                <a:gd name="connsiteX5307" fmla="*/ 2457925 w 2593942"/>
                <a:gd name="connsiteY5307" fmla="*/ 146209 h 538123"/>
                <a:gd name="connsiteX5308" fmla="*/ 2454020 w 2593942"/>
                <a:gd name="connsiteY5308" fmla="*/ 150495 h 538123"/>
                <a:gd name="connsiteX5309" fmla="*/ 2459069 w 2593942"/>
                <a:gd name="connsiteY5309" fmla="*/ 163258 h 538123"/>
                <a:gd name="connsiteX5310" fmla="*/ 2458592 w 2593942"/>
                <a:gd name="connsiteY5310" fmla="*/ 163925 h 538123"/>
                <a:gd name="connsiteX5311" fmla="*/ 2459926 w 2593942"/>
                <a:gd name="connsiteY5311" fmla="*/ 167830 h 538123"/>
                <a:gd name="connsiteX5312" fmla="*/ 2464117 w 2593942"/>
                <a:gd name="connsiteY5312" fmla="*/ 169926 h 538123"/>
                <a:gd name="connsiteX5313" fmla="*/ 2457925 w 2593942"/>
                <a:gd name="connsiteY5313" fmla="*/ 172593 h 538123"/>
                <a:gd name="connsiteX5314" fmla="*/ 2452223 w 2593942"/>
                <a:gd name="connsiteY5314" fmla="*/ 175855 h 538123"/>
                <a:gd name="connsiteX5315" fmla="*/ 2450616 w 2593942"/>
                <a:gd name="connsiteY5315" fmla="*/ 176936 h 538123"/>
                <a:gd name="connsiteX5316" fmla="*/ 2447314 w 2593942"/>
                <a:gd name="connsiteY5316" fmla="*/ 175698 h 538123"/>
                <a:gd name="connsiteX5317" fmla="*/ 2447353 w 2593942"/>
                <a:gd name="connsiteY5317" fmla="*/ 174784 h 538123"/>
                <a:gd name="connsiteX5318" fmla="*/ 2450115 w 2593942"/>
                <a:gd name="connsiteY5318" fmla="*/ 174212 h 538123"/>
                <a:gd name="connsiteX5319" fmla="*/ 2452496 w 2593942"/>
                <a:gd name="connsiteY5319" fmla="*/ 172021 h 538123"/>
                <a:gd name="connsiteX5320" fmla="*/ 2449258 w 2593942"/>
                <a:gd name="connsiteY5320" fmla="*/ 169926 h 538123"/>
                <a:gd name="connsiteX5321" fmla="*/ 2447924 w 2593942"/>
                <a:gd name="connsiteY5321" fmla="*/ 169450 h 538123"/>
                <a:gd name="connsiteX5322" fmla="*/ 2447258 w 2593942"/>
                <a:gd name="connsiteY5322" fmla="*/ 167640 h 538123"/>
                <a:gd name="connsiteX5323" fmla="*/ 2446686 w 2593942"/>
                <a:gd name="connsiteY5323" fmla="*/ 160877 h 538123"/>
                <a:gd name="connsiteX5324" fmla="*/ 2447448 w 2593942"/>
                <a:gd name="connsiteY5324" fmla="*/ 157448 h 538123"/>
                <a:gd name="connsiteX5325" fmla="*/ 2447543 w 2593942"/>
                <a:gd name="connsiteY5325" fmla="*/ 156781 h 538123"/>
                <a:gd name="connsiteX5326" fmla="*/ 2442495 w 2593942"/>
                <a:gd name="connsiteY5326" fmla="*/ 154876 h 538123"/>
                <a:gd name="connsiteX5327" fmla="*/ 2435542 w 2593942"/>
                <a:gd name="connsiteY5327" fmla="*/ 159258 h 538123"/>
                <a:gd name="connsiteX5328" fmla="*/ 2435066 w 2593942"/>
                <a:gd name="connsiteY5328" fmla="*/ 163830 h 538123"/>
                <a:gd name="connsiteX5329" fmla="*/ 2433256 w 2593942"/>
                <a:gd name="connsiteY5329" fmla="*/ 167164 h 538123"/>
                <a:gd name="connsiteX5330" fmla="*/ 2420778 w 2593942"/>
                <a:gd name="connsiteY5330" fmla="*/ 172212 h 538123"/>
                <a:gd name="connsiteX5331" fmla="*/ 2424017 w 2593942"/>
                <a:gd name="connsiteY5331" fmla="*/ 172688 h 538123"/>
                <a:gd name="connsiteX5332" fmla="*/ 2428112 w 2593942"/>
                <a:gd name="connsiteY5332" fmla="*/ 170307 h 538123"/>
                <a:gd name="connsiteX5333" fmla="*/ 2434589 w 2593942"/>
                <a:gd name="connsiteY5333" fmla="*/ 172974 h 538123"/>
                <a:gd name="connsiteX5334" fmla="*/ 2441828 w 2593942"/>
                <a:gd name="connsiteY5334" fmla="*/ 173641 h 538123"/>
                <a:gd name="connsiteX5335" fmla="*/ 2447314 w 2593942"/>
                <a:gd name="connsiteY5335" fmla="*/ 175698 h 538123"/>
                <a:gd name="connsiteX5336" fmla="*/ 2447162 w 2593942"/>
                <a:gd name="connsiteY5336" fmla="*/ 179261 h 538123"/>
                <a:gd name="connsiteX5337" fmla="*/ 2450616 w 2593942"/>
                <a:gd name="connsiteY5337" fmla="*/ 176936 h 538123"/>
                <a:gd name="connsiteX5338" fmla="*/ 2454020 w 2593942"/>
                <a:gd name="connsiteY5338" fmla="*/ 178213 h 538123"/>
                <a:gd name="connsiteX5339" fmla="*/ 2449163 w 2593942"/>
                <a:gd name="connsiteY5339" fmla="*/ 181737 h 538123"/>
                <a:gd name="connsiteX5340" fmla="*/ 2441257 w 2593942"/>
                <a:gd name="connsiteY5340" fmla="*/ 183261 h 538123"/>
                <a:gd name="connsiteX5341" fmla="*/ 2434780 w 2593942"/>
                <a:gd name="connsiteY5341" fmla="*/ 182118 h 538123"/>
                <a:gd name="connsiteX5342" fmla="*/ 2434208 w 2593942"/>
                <a:gd name="connsiteY5342" fmla="*/ 183642 h 538123"/>
                <a:gd name="connsiteX5343" fmla="*/ 2434018 w 2593942"/>
                <a:gd name="connsiteY5343" fmla="*/ 184213 h 538123"/>
                <a:gd name="connsiteX5344" fmla="*/ 2430589 w 2593942"/>
                <a:gd name="connsiteY5344" fmla="*/ 183261 h 538123"/>
                <a:gd name="connsiteX5345" fmla="*/ 2430494 w 2593942"/>
                <a:gd name="connsiteY5345" fmla="*/ 182594 h 538123"/>
                <a:gd name="connsiteX5346" fmla="*/ 2427731 w 2593942"/>
                <a:gd name="connsiteY5346" fmla="*/ 176308 h 538123"/>
                <a:gd name="connsiteX5347" fmla="*/ 2421445 w 2593942"/>
                <a:gd name="connsiteY5347" fmla="*/ 179165 h 538123"/>
                <a:gd name="connsiteX5348" fmla="*/ 2421445 w 2593942"/>
                <a:gd name="connsiteY5348" fmla="*/ 179546 h 538123"/>
                <a:gd name="connsiteX5349" fmla="*/ 2411634 w 2593942"/>
                <a:gd name="connsiteY5349" fmla="*/ 181642 h 538123"/>
                <a:gd name="connsiteX5350" fmla="*/ 2396489 w 2593942"/>
                <a:gd name="connsiteY5350" fmla="*/ 188786 h 538123"/>
                <a:gd name="connsiteX5351" fmla="*/ 2395727 w 2593942"/>
                <a:gd name="connsiteY5351" fmla="*/ 188214 h 538123"/>
                <a:gd name="connsiteX5352" fmla="*/ 2394680 w 2593942"/>
                <a:gd name="connsiteY5352" fmla="*/ 187452 h 538123"/>
                <a:gd name="connsiteX5353" fmla="*/ 2392775 w 2593942"/>
                <a:gd name="connsiteY5353" fmla="*/ 188690 h 538123"/>
                <a:gd name="connsiteX5354" fmla="*/ 2393060 w 2593942"/>
                <a:gd name="connsiteY5354" fmla="*/ 189738 h 538123"/>
                <a:gd name="connsiteX5355" fmla="*/ 2393251 w 2593942"/>
                <a:gd name="connsiteY5355" fmla="*/ 190405 h 538123"/>
                <a:gd name="connsiteX5356" fmla="*/ 2390012 w 2593942"/>
                <a:gd name="connsiteY5356" fmla="*/ 192691 h 538123"/>
                <a:gd name="connsiteX5357" fmla="*/ 2384678 w 2593942"/>
                <a:gd name="connsiteY5357" fmla="*/ 191738 h 538123"/>
                <a:gd name="connsiteX5358" fmla="*/ 2385345 w 2593942"/>
                <a:gd name="connsiteY5358" fmla="*/ 184785 h 538123"/>
                <a:gd name="connsiteX5359" fmla="*/ 2383916 w 2593942"/>
                <a:gd name="connsiteY5359" fmla="*/ 184690 h 538123"/>
                <a:gd name="connsiteX5360" fmla="*/ 2378678 w 2593942"/>
                <a:gd name="connsiteY5360" fmla="*/ 186880 h 538123"/>
                <a:gd name="connsiteX5361" fmla="*/ 2377344 w 2593942"/>
                <a:gd name="connsiteY5361" fmla="*/ 187642 h 538123"/>
                <a:gd name="connsiteX5362" fmla="*/ 2376296 w 2593942"/>
                <a:gd name="connsiteY5362" fmla="*/ 190405 h 538123"/>
                <a:gd name="connsiteX5363" fmla="*/ 2378582 w 2593942"/>
                <a:gd name="connsiteY5363" fmla="*/ 192976 h 538123"/>
                <a:gd name="connsiteX5364" fmla="*/ 2377916 w 2593942"/>
                <a:gd name="connsiteY5364" fmla="*/ 192881 h 538123"/>
                <a:gd name="connsiteX5365" fmla="*/ 2368486 w 2593942"/>
                <a:gd name="connsiteY5365" fmla="*/ 199263 h 538123"/>
                <a:gd name="connsiteX5366" fmla="*/ 2365057 w 2593942"/>
                <a:gd name="connsiteY5366" fmla="*/ 198977 h 538123"/>
                <a:gd name="connsiteX5367" fmla="*/ 2357246 w 2593942"/>
                <a:gd name="connsiteY5367" fmla="*/ 197929 h 538123"/>
                <a:gd name="connsiteX5368" fmla="*/ 2351150 w 2593942"/>
                <a:gd name="connsiteY5368" fmla="*/ 200215 h 538123"/>
                <a:gd name="connsiteX5369" fmla="*/ 2340578 w 2593942"/>
                <a:gd name="connsiteY5369" fmla="*/ 199739 h 538123"/>
                <a:gd name="connsiteX5370" fmla="*/ 2331815 w 2593942"/>
                <a:gd name="connsiteY5370" fmla="*/ 199454 h 538123"/>
                <a:gd name="connsiteX5371" fmla="*/ 2329433 w 2593942"/>
                <a:gd name="connsiteY5371" fmla="*/ 200787 h 538123"/>
                <a:gd name="connsiteX5372" fmla="*/ 2327243 w 2593942"/>
                <a:gd name="connsiteY5372" fmla="*/ 203454 h 538123"/>
                <a:gd name="connsiteX5373" fmla="*/ 2325242 w 2593942"/>
                <a:gd name="connsiteY5373" fmla="*/ 203359 h 538123"/>
                <a:gd name="connsiteX5374" fmla="*/ 2320956 w 2593942"/>
                <a:gd name="connsiteY5374" fmla="*/ 205835 h 538123"/>
                <a:gd name="connsiteX5375" fmla="*/ 2320194 w 2593942"/>
                <a:gd name="connsiteY5375" fmla="*/ 208788 h 538123"/>
                <a:gd name="connsiteX5376" fmla="*/ 2309145 w 2593942"/>
                <a:gd name="connsiteY5376" fmla="*/ 209169 h 538123"/>
                <a:gd name="connsiteX5377" fmla="*/ 2300763 w 2593942"/>
                <a:gd name="connsiteY5377" fmla="*/ 209931 h 538123"/>
                <a:gd name="connsiteX5378" fmla="*/ 2298191 w 2593942"/>
                <a:gd name="connsiteY5378" fmla="*/ 206502 h 538123"/>
                <a:gd name="connsiteX5379" fmla="*/ 2298287 w 2593942"/>
                <a:gd name="connsiteY5379" fmla="*/ 212407 h 538123"/>
                <a:gd name="connsiteX5380" fmla="*/ 2299430 w 2593942"/>
                <a:gd name="connsiteY5380" fmla="*/ 214122 h 538123"/>
                <a:gd name="connsiteX5381" fmla="*/ 2300477 w 2593942"/>
                <a:gd name="connsiteY5381" fmla="*/ 215837 h 538123"/>
                <a:gd name="connsiteX5382" fmla="*/ 2304383 w 2593942"/>
                <a:gd name="connsiteY5382" fmla="*/ 217075 h 538123"/>
                <a:gd name="connsiteX5383" fmla="*/ 2311907 w 2593942"/>
                <a:gd name="connsiteY5383" fmla="*/ 217646 h 538123"/>
                <a:gd name="connsiteX5384" fmla="*/ 2312384 w 2593942"/>
                <a:gd name="connsiteY5384" fmla="*/ 222980 h 538123"/>
                <a:gd name="connsiteX5385" fmla="*/ 2313241 w 2593942"/>
                <a:gd name="connsiteY5385" fmla="*/ 225362 h 538123"/>
                <a:gd name="connsiteX5386" fmla="*/ 2314003 w 2593942"/>
                <a:gd name="connsiteY5386" fmla="*/ 227457 h 538123"/>
                <a:gd name="connsiteX5387" fmla="*/ 2309050 w 2593942"/>
                <a:gd name="connsiteY5387" fmla="*/ 228124 h 538123"/>
                <a:gd name="connsiteX5388" fmla="*/ 2304383 w 2593942"/>
                <a:gd name="connsiteY5388" fmla="*/ 227171 h 538123"/>
                <a:gd name="connsiteX5389" fmla="*/ 2294286 w 2593942"/>
                <a:gd name="connsiteY5389" fmla="*/ 228314 h 538123"/>
                <a:gd name="connsiteX5390" fmla="*/ 2289047 w 2593942"/>
                <a:gd name="connsiteY5390" fmla="*/ 223361 h 538123"/>
                <a:gd name="connsiteX5391" fmla="*/ 2292191 w 2593942"/>
                <a:gd name="connsiteY5391" fmla="*/ 221837 h 538123"/>
                <a:gd name="connsiteX5392" fmla="*/ 2293238 w 2593942"/>
                <a:gd name="connsiteY5392" fmla="*/ 221361 h 538123"/>
                <a:gd name="connsiteX5393" fmla="*/ 2291810 w 2593942"/>
                <a:gd name="connsiteY5393" fmla="*/ 214408 h 538123"/>
                <a:gd name="connsiteX5394" fmla="*/ 2289333 w 2593942"/>
                <a:gd name="connsiteY5394" fmla="*/ 212598 h 538123"/>
                <a:gd name="connsiteX5395" fmla="*/ 2286476 w 2593942"/>
                <a:gd name="connsiteY5395" fmla="*/ 210503 h 538123"/>
                <a:gd name="connsiteX5396" fmla="*/ 2275903 w 2593942"/>
                <a:gd name="connsiteY5396" fmla="*/ 207264 h 538123"/>
                <a:gd name="connsiteX5397" fmla="*/ 2266187 w 2593942"/>
                <a:gd name="connsiteY5397" fmla="*/ 208883 h 538123"/>
                <a:gd name="connsiteX5398" fmla="*/ 2265235 w 2593942"/>
                <a:gd name="connsiteY5398" fmla="*/ 214693 h 538123"/>
                <a:gd name="connsiteX5399" fmla="*/ 2258663 w 2593942"/>
                <a:gd name="connsiteY5399" fmla="*/ 216598 h 538123"/>
                <a:gd name="connsiteX5400" fmla="*/ 2255710 w 2593942"/>
                <a:gd name="connsiteY5400" fmla="*/ 217456 h 538123"/>
                <a:gd name="connsiteX5401" fmla="*/ 2250566 w 2593942"/>
                <a:gd name="connsiteY5401" fmla="*/ 216789 h 538123"/>
                <a:gd name="connsiteX5402" fmla="*/ 2242946 w 2593942"/>
                <a:gd name="connsiteY5402" fmla="*/ 212598 h 538123"/>
                <a:gd name="connsiteX5403" fmla="*/ 2243613 w 2593942"/>
                <a:gd name="connsiteY5403" fmla="*/ 218694 h 538123"/>
                <a:gd name="connsiteX5404" fmla="*/ 2240279 w 2593942"/>
                <a:gd name="connsiteY5404" fmla="*/ 220599 h 538123"/>
                <a:gd name="connsiteX5405" fmla="*/ 2236565 w 2593942"/>
                <a:gd name="connsiteY5405" fmla="*/ 221647 h 538123"/>
                <a:gd name="connsiteX5406" fmla="*/ 2226944 w 2593942"/>
                <a:gd name="connsiteY5406" fmla="*/ 226314 h 538123"/>
                <a:gd name="connsiteX5407" fmla="*/ 2225325 w 2593942"/>
                <a:gd name="connsiteY5407" fmla="*/ 233077 h 538123"/>
                <a:gd name="connsiteX5408" fmla="*/ 2235231 w 2593942"/>
                <a:gd name="connsiteY5408" fmla="*/ 222504 h 538123"/>
                <a:gd name="connsiteX5409" fmla="*/ 2240089 w 2593942"/>
                <a:gd name="connsiteY5409" fmla="*/ 226886 h 538123"/>
                <a:gd name="connsiteX5410" fmla="*/ 2243423 w 2593942"/>
                <a:gd name="connsiteY5410" fmla="*/ 226219 h 538123"/>
                <a:gd name="connsiteX5411" fmla="*/ 2246566 w 2593942"/>
                <a:gd name="connsiteY5411" fmla="*/ 225647 h 538123"/>
                <a:gd name="connsiteX5412" fmla="*/ 2253329 w 2593942"/>
                <a:gd name="connsiteY5412" fmla="*/ 228505 h 538123"/>
                <a:gd name="connsiteX5413" fmla="*/ 2261996 w 2593942"/>
                <a:gd name="connsiteY5413" fmla="*/ 232315 h 538123"/>
                <a:gd name="connsiteX5414" fmla="*/ 2265425 w 2593942"/>
                <a:gd name="connsiteY5414" fmla="*/ 225171 h 538123"/>
                <a:gd name="connsiteX5415" fmla="*/ 2264568 w 2593942"/>
                <a:gd name="connsiteY5415" fmla="*/ 222218 h 538123"/>
                <a:gd name="connsiteX5416" fmla="*/ 2263139 w 2593942"/>
                <a:gd name="connsiteY5416" fmla="*/ 217456 h 538123"/>
                <a:gd name="connsiteX5417" fmla="*/ 2277713 w 2593942"/>
                <a:gd name="connsiteY5417" fmla="*/ 213455 h 538123"/>
                <a:gd name="connsiteX5418" fmla="*/ 2277236 w 2593942"/>
                <a:gd name="connsiteY5418" fmla="*/ 215455 h 538123"/>
                <a:gd name="connsiteX5419" fmla="*/ 2276951 w 2593942"/>
                <a:gd name="connsiteY5419" fmla="*/ 216503 h 538123"/>
                <a:gd name="connsiteX5420" fmla="*/ 2276951 w 2593942"/>
                <a:gd name="connsiteY5420" fmla="*/ 218408 h 538123"/>
                <a:gd name="connsiteX5421" fmla="*/ 2283428 w 2593942"/>
                <a:gd name="connsiteY5421" fmla="*/ 216694 h 538123"/>
                <a:gd name="connsiteX5422" fmla="*/ 2285523 w 2593942"/>
                <a:gd name="connsiteY5422" fmla="*/ 221551 h 538123"/>
                <a:gd name="connsiteX5423" fmla="*/ 2286761 w 2593942"/>
                <a:gd name="connsiteY5423" fmla="*/ 224314 h 538123"/>
                <a:gd name="connsiteX5424" fmla="*/ 2285999 w 2593942"/>
                <a:gd name="connsiteY5424" fmla="*/ 228981 h 538123"/>
                <a:gd name="connsiteX5425" fmla="*/ 2283332 w 2593942"/>
                <a:gd name="connsiteY5425" fmla="*/ 230791 h 538123"/>
                <a:gd name="connsiteX5426" fmla="*/ 2269140 w 2593942"/>
                <a:gd name="connsiteY5426" fmla="*/ 237363 h 538123"/>
                <a:gd name="connsiteX5427" fmla="*/ 2263806 w 2593942"/>
                <a:gd name="connsiteY5427" fmla="*/ 235648 h 538123"/>
                <a:gd name="connsiteX5428" fmla="*/ 2261234 w 2593942"/>
                <a:gd name="connsiteY5428" fmla="*/ 234791 h 538123"/>
                <a:gd name="connsiteX5429" fmla="*/ 2258948 w 2593942"/>
                <a:gd name="connsiteY5429" fmla="*/ 238030 h 538123"/>
                <a:gd name="connsiteX5430" fmla="*/ 2253805 w 2593942"/>
                <a:gd name="connsiteY5430" fmla="*/ 239458 h 538123"/>
                <a:gd name="connsiteX5431" fmla="*/ 2253995 w 2593942"/>
                <a:gd name="connsiteY5431" fmla="*/ 241459 h 538123"/>
                <a:gd name="connsiteX5432" fmla="*/ 2252281 w 2593942"/>
                <a:gd name="connsiteY5432" fmla="*/ 243554 h 538123"/>
                <a:gd name="connsiteX5433" fmla="*/ 2249138 w 2593942"/>
                <a:gd name="connsiteY5433" fmla="*/ 242697 h 538123"/>
                <a:gd name="connsiteX5434" fmla="*/ 2248852 w 2593942"/>
                <a:gd name="connsiteY5434" fmla="*/ 240982 h 538123"/>
                <a:gd name="connsiteX5435" fmla="*/ 2241518 w 2593942"/>
                <a:gd name="connsiteY5435" fmla="*/ 240316 h 538123"/>
                <a:gd name="connsiteX5436" fmla="*/ 2234755 w 2593942"/>
                <a:gd name="connsiteY5436" fmla="*/ 245173 h 538123"/>
                <a:gd name="connsiteX5437" fmla="*/ 2227706 w 2593942"/>
                <a:gd name="connsiteY5437" fmla="*/ 247174 h 538123"/>
                <a:gd name="connsiteX5438" fmla="*/ 2223515 w 2593942"/>
                <a:gd name="connsiteY5438" fmla="*/ 252222 h 538123"/>
                <a:gd name="connsiteX5439" fmla="*/ 2208942 w 2593942"/>
                <a:gd name="connsiteY5439" fmla="*/ 249841 h 538123"/>
                <a:gd name="connsiteX5440" fmla="*/ 2199322 w 2593942"/>
                <a:gd name="connsiteY5440" fmla="*/ 252984 h 538123"/>
                <a:gd name="connsiteX5441" fmla="*/ 2181510 w 2593942"/>
                <a:gd name="connsiteY5441" fmla="*/ 261938 h 538123"/>
                <a:gd name="connsiteX5442" fmla="*/ 2188178 w 2593942"/>
                <a:gd name="connsiteY5442" fmla="*/ 262509 h 538123"/>
                <a:gd name="connsiteX5443" fmla="*/ 2195417 w 2593942"/>
                <a:gd name="connsiteY5443" fmla="*/ 259556 h 538123"/>
                <a:gd name="connsiteX5444" fmla="*/ 2207037 w 2593942"/>
                <a:gd name="connsiteY5444" fmla="*/ 260128 h 538123"/>
                <a:gd name="connsiteX5445" fmla="*/ 2211704 w 2593942"/>
                <a:gd name="connsiteY5445" fmla="*/ 254794 h 538123"/>
                <a:gd name="connsiteX5446" fmla="*/ 2214943 w 2593942"/>
                <a:gd name="connsiteY5446" fmla="*/ 258699 h 538123"/>
                <a:gd name="connsiteX5447" fmla="*/ 2209037 w 2593942"/>
                <a:gd name="connsiteY5447" fmla="*/ 263842 h 538123"/>
                <a:gd name="connsiteX5448" fmla="*/ 2199989 w 2593942"/>
                <a:gd name="connsiteY5448" fmla="*/ 265366 h 538123"/>
                <a:gd name="connsiteX5449" fmla="*/ 2191511 w 2593942"/>
                <a:gd name="connsiteY5449" fmla="*/ 270605 h 538123"/>
                <a:gd name="connsiteX5450" fmla="*/ 2210276 w 2593942"/>
                <a:gd name="connsiteY5450" fmla="*/ 272224 h 538123"/>
                <a:gd name="connsiteX5451" fmla="*/ 2212657 w 2593942"/>
                <a:gd name="connsiteY5451" fmla="*/ 276701 h 538123"/>
                <a:gd name="connsiteX5452" fmla="*/ 2212085 w 2593942"/>
                <a:gd name="connsiteY5452" fmla="*/ 278511 h 538123"/>
                <a:gd name="connsiteX5453" fmla="*/ 2208656 w 2593942"/>
                <a:gd name="connsiteY5453" fmla="*/ 278987 h 538123"/>
                <a:gd name="connsiteX5454" fmla="*/ 2205227 w 2593942"/>
                <a:gd name="connsiteY5454" fmla="*/ 277178 h 538123"/>
                <a:gd name="connsiteX5455" fmla="*/ 2197512 w 2593942"/>
                <a:gd name="connsiteY5455" fmla="*/ 275272 h 538123"/>
                <a:gd name="connsiteX5456" fmla="*/ 2193226 w 2593942"/>
                <a:gd name="connsiteY5456" fmla="*/ 279082 h 538123"/>
                <a:gd name="connsiteX5457" fmla="*/ 2191988 w 2593942"/>
                <a:gd name="connsiteY5457" fmla="*/ 279368 h 538123"/>
                <a:gd name="connsiteX5458" fmla="*/ 2190559 w 2593942"/>
                <a:gd name="connsiteY5458" fmla="*/ 279749 h 538123"/>
                <a:gd name="connsiteX5459" fmla="*/ 2187416 w 2593942"/>
                <a:gd name="connsiteY5459" fmla="*/ 282416 h 538123"/>
                <a:gd name="connsiteX5460" fmla="*/ 2183701 w 2593942"/>
                <a:gd name="connsiteY5460" fmla="*/ 279273 h 538123"/>
                <a:gd name="connsiteX5461" fmla="*/ 2173795 w 2593942"/>
                <a:gd name="connsiteY5461" fmla="*/ 279940 h 538123"/>
                <a:gd name="connsiteX5462" fmla="*/ 2164079 w 2593942"/>
                <a:gd name="connsiteY5462" fmla="*/ 287179 h 538123"/>
                <a:gd name="connsiteX5463" fmla="*/ 2153411 w 2593942"/>
                <a:gd name="connsiteY5463" fmla="*/ 290227 h 538123"/>
                <a:gd name="connsiteX5464" fmla="*/ 2143410 w 2593942"/>
                <a:gd name="connsiteY5464" fmla="*/ 288893 h 538123"/>
                <a:gd name="connsiteX5465" fmla="*/ 2136171 w 2593942"/>
                <a:gd name="connsiteY5465" fmla="*/ 288226 h 538123"/>
                <a:gd name="connsiteX5466" fmla="*/ 2132361 w 2593942"/>
                <a:gd name="connsiteY5466" fmla="*/ 291179 h 538123"/>
                <a:gd name="connsiteX5467" fmla="*/ 2130170 w 2593942"/>
                <a:gd name="connsiteY5467" fmla="*/ 292894 h 538123"/>
                <a:gd name="connsiteX5468" fmla="*/ 2121407 w 2593942"/>
                <a:gd name="connsiteY5468" fmla="*/ 297561 h 538123"/>
                <a:gd name="connsiteX5469" fmla="*/ 2110073 w 2593942"/>
                <a:gd name="connsiteY5469" fmla="*/ 296608 h 538123"/>
                <a:gd name="connsiteX5470" fmla="*/ 2109787 w 2593942"/>
                <a:gd name="connsiteY5470" fmla="*/ 297275 h 538123"/>
                <a:gd name="connsiteX5471" fmla="*/ 2109501 w 2593942"/>
                <a:gd name="connsiteY5471" fmla="*/ 298037 h 538123"/>
                <a:gd name="connsiteX5472" fmla="*/ 2112930 w 2593942"/>
                <a:gd name="connsiteY5472" fmla="*/ 300799 h 538123"/>
                <a:gd name="connsiteX5473" fmla="*/ 2116169 w 2593942"/>
                <a:gd name="connsiteY5473" fmla="*/ 303657 h 538123"/>
                <a:gd name="connsiteX5474" fmla="*/ 2110549 w 2593942"/>
                <a:gd name="connsiteY5474" fmla="*/ 306514 h 538123"/>
                <a:gd name="connsiteX5475" fmla="*/ 2109501 w 2593942"/>
                <a:gd name="connsiteY5475" fmla="*/ 304514 h 538123"/>
                <a:gd name="connsiteX5476" fmla="*/ 2104643 w 2593942"/>
                <a:gd name="connsiteY5476" fmla="*/ 300038 h 538123"/>
                <a:gd name="connsiteX5477" fmla="*/ 2103215 w 2593942"/>
                <a:gd name="connsiteY5477" fmla="*/ 297751 h 538123"/>
                <a:gd name="connsiteX5478" fmla="*/ 2098738 w 2593942"/>
                <a:gd name="connsiteY5478" fmla="*/ 293941 h 538123"/>
                <a:gd name="connsiteX5479" fmla="*/ 2098833 w 2593942"/>
                <a:gd name="connsiteY5479" fmla="*/ 293084 h 538123"/>
                <a:gd name="connsiteX5480" fmla="*/ 2097881 w 2593942"/>
                <a:gd name="connsiteY5480" fmla="*/ 289655 h 538123"/>
                <a:gd name="connsiteX5481" fmla="*/ 2095499 w 2593942"/>
                <a:gd name="connsiteY5481" fmla="*/ 289750 h 538123"/>
                <a:gd name="connsiteX5482" fmla="*/ 2092642 w 2593942"/>
                <a:gd name="connsiteY5482" fmla="*/ 293275 h 538123"/>
                <a:gd name="connsiteX5483" fmla="*/ 2096738 w 2593942"/>
                <a:gd name="connsiteY5483" fmla="*/ 298132 h 538123"/>
                <a:gd name="connsiteX5484" fmla="*/ 2086451 w 2593942"/>
                <a:gd name="connsiteY5484" fmla="*/ 301657 h 538123"/>
                <a:gd name="connsiteX5485" fmla="*/ 2080736 w 2593942"/>
                <a:gd name="connsiteY5485" fmla="*/ 304514 h 538123"/>
                <a:gd name="connsiteX5486" fmla="*/ 2074925 w 2593942"/>
                <a:gd name="connsiteY5486" fmla="*/ 303562 h 538123"/>
                <a:gd name="connsiteX5487" fmla="*/ 2074259 w 2593942"/>
                <a:gd name="connsiteY5487" fmla="*/ 305276 h 538123"/>
                <a:gd name="connsiteX5488" fmla="*/ 2060352 w 2593942"/>
                <a:gd name="connsiteY5488" fmla="*/ 303847 h 538123"/>
                <a:gd name="connsiteX5489" fmla="*/ 2060733 w 2593942"/>
                <a:gd name="connsiteY5489" fmla="*/ 309086 h 538123"/>
                <a:gd name="connsiteX5490" fmla="*/ 2059209 w 2593942"/>
                <a:gd name="connsiteY5490" fmla="*/ 310324 h 538123"/>
                <a:gd name="connsiteX5491" fmla="*/ 2055971 w 2593942"/>
                <a:gd name="connsiteY5491" fmla="*/ 309563 h 538123"/>
                <a:gd name="connsiteX5492" fmla="*/ 2043398 w 2593942"/>
                <a:gd name="connsiteY5492" fmla="*/ 313658 h 538123"/>
                <a:gd name="connsiteX5493" fmla="*/ 2039873 w 2593942"/>
                <a:gd name="connsiteY5493" fmla="*/ 313658 h 538123"/>
                <a:gd name="connsiteX5494" fmla="*/ 2037682 w 2593942"/>
                <a:gd name="connsiteY5494" fmla="*/ 313658 h 538123"/>
                <a:gd name="connsiteX5495" fmla="*/ 2032634 w 2593942"/>
                <a:gd name="connsiteY5495" fmla="*/ 312515 h 538123"/>
                <a:gd name="connsiteX5496" fmla="*/ 2029015 w 2593942"/>
                <a:gd name="connsiteY5496" fmla="*/ 316516 h 538123"/>
                <a:gd name="connsiteX5497" fmla="*/ 2020442 w 2593942"/>
                <a:gd name="connsiteY5497" fmla="*/ 317278 h 538123"/>
                <a:gd name="connsiteX5498" fmla="*/ 2012918 w 2593942"/>
                <a:gd name="connsiteY5498" fmla="*/ 319088 h 538123"/>
                <a:gd name="connsiteX5499" fmla="*/ 2013870 w 2593942"/>
                <a:gd name="connsiteY5499" fmla="*/ 312706 h 538123"/>
                <a:gd name="connsiteX5500" fmla="*/ 2014918 w 2593942"/>
                <a:gd name="connsiteY5500" fmla="*/ 309277 h 538123"/>
                <a:gd name="connsiteX5501" fmla="*/ 2008060 w 2593942"/>
                <a:gd name="connsiteY5501" fmla="*/ 308896 h 538123"/>
                <a:gd name="connsiteX5502" fmla="*/ 2006917 w 2593942"/>
                <a:gd name="connsiteY5502" fmla="*/ 311277 h 538123"/>
                <a:gd name="connsiteX5503" fmla="*/ 2006631 w 2593942"/>
                <a:gd name="connsiteY5503" fmla="*/ 313182 h 538123"/>
                <a:gd name="connsiteX5504" fmla="*/ 1999582 w 2593942"/>
                <a:gd name="connsiteY5504" fmla="*/ 313944 h 538123"/>
                <a:gd name="connsiteX5505" fmla="*/ 1987105 w 2593942"/>
                <a:gd name="connsiteY5505" fmla="*/ 320802 h 538123"/>
                <a:gd name="connsiteX5506" fmla="*/ 1986819 w 2593942"/>
                <a:gd name="connsiteY5506" fmla="*/ 320421 h 538123"/>
                <a:gd name="connsiteX5507" fmla="*/ 1984247 w 2593942"/>
                <a:gd name="connsiteY5507" fmla="*/ 316992 h 538123"/>
                <a:gd name="connsiteX5508" fmla="*/ 1980056 w 2593942"/>
                <a:gd name="connsiteY5508" fmla="*/ 318516 h 538123"/>
                <a:gd name="connsiteX5509" fmla="*/ 1980818 w 2593942"/>
                <a:gd name="connsiteY5509" fmla="*/ 312801 h 538123"/>
                <a:gd name="connsiteX5510" fmla="*/ 1976627 w 2593942"/>
                <a:gd name="connsiteY5510" fmla="*/ 310134 h 538123"/>
                <a:gd name="connsiteX5511" fmla="*/ 1972151 w 2593942"/>
                <a:gd name="connsiteY5511" fmla="*/ 310610 h 538123"/>
                <a:gd name="connsiteX5512" fmla="*/ 1967388 w 2593942"/>
                <a:gd name="connsiteY5512" fmla="*/ 311087 h 538123"/>
                <a:gd name="connsiteX5513" fmla="*/ 1960149 w 2593942"/>
                <a:gd name="connsiteY5513" fmla="*/ 315182 h 538123"/>
                <a:gd name="connsiteX5514" fmla="*/ 1970627 w 2593942"/>
                <a:gd name="connsiteY5514" fmla="*/ 316897 h 538123"/>
                <a:gd name="connsiteX5515" fmla="*/ 1973865 w 2593942"/>
                <a:gd name="connsiteY5515" fmla="*/ 320707 h 538123"/>
                <a:gd name="connsiteX5516" fmla="*/ 1963483 w 2593942"/>
                <a:gd name="connsiteY5516" fmla="*/ 327279 h 538123"/>
                <a:gd name="connsiteX5517" fmla="*/ 1952624 w 2593942"/>
                <a:gd name="connsiteY5517" fmla="*/ 329374 h 538123"/>
                <a:gd name="connsiteX5518" fmla="*/ 1947767 w 2593942"/>
                <a:gd name="connsiteY5518" fmla="*/ 326136 h 538123"/>
                <a:gd name="connsiteX5519" fmla="*/ 1943004 w 2593942"/>
                <a:gd name="connsiteY5519" fmla="*/ 331184 h 538123"/>
                <a:gd name="connsiteX5520" fmla="*/ 1930431 w 2593942"/>
                <a:gd name="connsiteY5520" fmla="*/ 329660 h 538123"/>
                <a:gd name="connsiteX5521" fmla="*/ 1929479 w 2593942"/>
                <a:gd name="connsiteY5521" fmla="*/ 330327 h 538123"/>
                <a:gd name="connsiteX5522" fmla="*/ 1920715 w 2593942"/>
                <a:gd name="connsiteY5522" fmla="*/ 333756 h 538123"/>
                <a:gd name="connsiteX5523" fmla="*/ 1911762 w 2593942"/>
                <a:gd name="connsiteY5523" fmla="*/ 336709 h 538123"/>
                <a:gd name="connsiteX5524" fmla="*/ 1907000 w 2593942"/>
                <a:gd name="connsiteY5524" fmla="*/ 335661 h 538123"/>
                <a:gd name="connsiteX5525" fmla="*/ 1898427 w 2593942"/>
                <a:gd name="connsiteY5525" fmla="*/ 338423 h 538123"/>
                <a:gd name="connsiteX5526" fmla="*/ 1891569 w 2593942"/>
                <a:gd name="connsiteY5526" fmla="*/ 339185 h 538123"/>
                <a:gd name="connsiteX5527" fmla="*/ 1889093 w 2593942"/>
                <a:gd name="connsiteY5527" fmla="*/ 339566 h 538123"/>
                <a:gd name="connsiteX5528" fmla="*/ 1886521 w 2593942"/>
                <a:gd name="connsiteY5528" fmla="*/ 339947 h 538123"/>
                <a:gd name="connsiteX5529" fmla="*/ 1880806 w 2593942"/>
                <a:gd name="connsiteY5529" fmla="*/ 339090 h 538123"/>
                <a:gd name="connsiteX5530" fmla="*/ 1878996 w 2593942"/>
                <a:gd name="connsiteY5530" fmla="*/ 340709 h 538123"/>
                <a:gd name="connsiteX5531" fmla="*/ 1877091 w 2593942"/>
                <a:gd name="connsiteY5531" fmla="*/ 340423 h 538123"/>
                <a:gd name="connsiteX5532" fmla="*/ 1875091 w 2593942"/>
                <a:gd name="connsiteY5532" fmla="*/ 341566 h 538123"/>
                <a:gd name="connsiteX5533" fmla="*/ 1874519 w 2593942"/>
                <a:gd name="connsiteY5533" fmla="*/ 342233 h 538123"/>
                <a:gd name="connsiteX5534" fmla="*/ 1871567 w 2593942"/>
                <a:gd name="connsiteY5534" fmla="*/ 343471 h 538123"/>
                <a:gd name="connsiteX5535" fmla="*/ 1865852 w 2593942"/>
                <a:gd name="connsiteY5535" fmla="*/ 341281 h 538123"/>
                <a:gd name="connsiteX5536" fmla="*/ 1858898 w 2593942"/>
                <a:gd name="connsiteY5536" fmla="*/ 348901 h 538123"/>
                <a:gd name="connsiteX5537" fmla="*/ 1852707 w 2593942"/>
                <a:gd name="connsiteY5537" fmla="*/ 358235 h 538123"/>
                <a:gd name="connsiteX5538" fmla="*/ 1856422 w 2593942"/>
                <a:gd name="connsiteY5538" fmla="*/ 361474 h 538123"/>
                <a:gd name="connsiteX5539" fmla="*/ 1857851 w 2593942"/>
                <a:gd name="connsiteY5539" fmla="*/ 361188 h 538123"/>
                <a:gd name="connsiteX5540" fmla="*/ 1859184 w 2593942"/>
                <a:gd name="connsiteY5540" fmla="*/ 360902 h 538123"/>
                <a:gd name="connsiteX5541" fmla="*/ 1860803 w 2593942"/>
                <a:gd name="connsiteY5541" fmla="*/ 363855 h 538123"/>
                <a:gd name="connsiteX5542" fmla="*/ 1860041 w 2593942"/>
                <a:gd name="connsiteY5542" fmla="*/ 364807 h 538123"/>
                <a:gd name="connsiteX5543" fmla="*/ 1858803 w 2593942"/>
                <a:gd name="connsiteY5543" fmla="*/ 364903 h 538123"/>
                <a:gd name="connsiteX5544" fmla="*/ 1858136 w 2593942"/>
                <a:gd name="connsiteY5544" fmla="*/ 365950 h 538123"/>
                <a:gd name="connsiteX5545" fmla="*/ 1860041 w 2593942"/>
                <a:gd name="connsiteY5545" fmla="*/ 368617 h 538123"/>
                <a:gd name="connsiteX5546" fmla="*/ 1861470 w 2593942"/>
                <a:gd name="connsiteY5546" fmla="*/ 368427 h 538123"/>
                <a:gd name="connsiteX5547" fmla="*/ 1868233 w 2593942"/>
                <a:gd name="connsiteY5547" fmla="*/ 366808 h 538123"/>
                <a:gd name="connsiteX5548" fmla="*/ 1868900 w 2593942"/>
                <a:gd name="connsiteY5548" fmla="*/ 362903 h 538123"/>
                <a:gd name="connsiteX5549" fmla="*/ 1871186 w 2593942"/>
                <a:gd name="connsiteY5549" fmla="*/ 361283 h 538123"/>
                <a:gd name="connsiteX5550" fmla="*/ 1875757 w 2593942"/>
                <a:gd name="connsiteY5550" fmla="*/ 365284 h 538123"/>
                <a:gd name="connsiteX5551" fmla="*/ 1880425 w 2593942"/>
                <a:gd name="connsiteY5551" fmla="*/ 365855 h 538123"/>
                <a:gd name="connsiteX5552" fmla="*/ 1883473 w 2593942"/>
                <a:gd name="connsiteY5552" fmla="*/ 366236 h 538123"/>
                <a:gd name="connsiteX5553" fmla="*/ 1888045 w 2593942"/>
                <a:gd name="connsiteY5553" fmla="*/ 360997 h 538123"/>
                <a:gd name="connsiteX5554" fmla="*/ 1878139 w 2593942"/>
                <a:gd name="connsiteY5554" fmla="*/ 355759 h 538123"/>
                <a:gd name="connsiteX5555" fmla="*/ 1875662 w 2593942"/>
                <a:gd name="connsiteY5555" fmla="*/ 356521 h 538123"/>
                <a:gd name="connsiteX5556" fmla="*/ 1872900 w 2593942"/>
                <a:gd name="connsiteY5556" fmla="*/ 357378 h 538123"/>
                <a:gd name="connsiteX5557" fmla="*/ 1867471 w 2593942"/>
                <a:gd name="connsiteY5557" fmla="*/ 357759 h 538123"/>
                <a:gd name="connsiteX5558" fmla="*/ 1871090 w 2593942"/>
                <a:gd name="connsiteY5558" fmla="*/ 351568 h 538123"/>
                <a:gd name="connsiteX5559" fmla="*/ 1878520 w 2593942"/>
                <a:gd name="connsiteY5559" fmla="*/ 346520 h 538123"/>
                <a:gd name="connsiteX5560" fmla="*/ 1883092 w 2593942"/>
                <a:gd name="connsiteY5560" fmla="*/ 347281 h 538123"/>
                <a:gd name="connsiteX5561" fmla="*/ 1888902 w 2593942"/>
                <a:gd name="connsiteY5561" fmla="*/ 348996 h 538123"/>
                <a:gd name="connsiteX5562" fmla="*/ 1891093 w 2593942"/>
                <a:gd name="connsiteY5562" fmla="*/ 349472 h 538123"/>
                <a:gd name="connsiteX5563" fmla="*/ 1893093 w 2593942"/>
                <a:gd name="connsiteY5563" fmla="*/ 355473 h 538123"/>
                <a:gd name="connsiteX5564" fmla="*/ 1894046 w 2593942"/>
                <a:gd name="connsiteY5564" fmla="*/ 358140 h 538123"/>
                <a:gd name="connsiteX5565" fmla="*/ 1897284 w 2593942"/>
                <a:gd name="connsiteY5565" fmla="*/ 358045 h 538123"/>
                <a:gd name="connsiteX5566" fmla="*/ 1903475 w 2593942"/>
                <a:gd name="connsiteY5566" fmla="*/ 350711 h 538123"/>
                <a:gd name="connsiteX5567" fmla="*/ 1903380 w 2593942"/>
                <a:gd name="connsiteY5567" fmla="*/ 349853 h 538123"/>
                <a:gd name="connsiteX5568" fmla="*/ 1908809 w 2593942"/>
                <a:gd name="connsiteY5568" fmla="*/ 346996 h 538123"/>
                <a:gd name="connsiteX5569" fmla="*/ 1926621 w 2593942"/>
                <a:gd name="connsiteY5569" fmla="*/ 337756 h 538123"/>
                <a:gd name="connsiteX5570" fmla="*/ 1934432 w 2593942"/>
                <a:gd name="connsiteY5570" fmla="*/ 340709 h 538123"/>
                <a:gd name="connsiteX5571" fmla="*/ 1946719 w 2593942"/>
                <a:gd name="connsiteY5571" fmla="*/ 338995 h 538123"/>
                <a:gd name="connsiteX5572" fmla="*/ 1949767 w 2593942"/>
                <a:gd name="connsiteY5572" fmla="*/ 337471 h 538123"/>
                <a:gd name="connsiteX5573" fmla="*/ 1957101 w 2593942"/>
                <a:gd name="connsiteY5573" fmla="*/ 336709 h 538123"/>
                <a:gd name="connsiteX5574" fmla="*/ 1959101 w 2593942"/>
                <a:gd name="connsiteY5574" fmla="*/ 336328 h 538123"/>
                <a:gd name="connsiteX5575" fmla="*/ 1962340 w 2593942"/>
                <a:gd name="connsiteY5575" fmla="*/ 335947 h 538123"/>
                <a:gd name="connsiteX5576" fmla="*/ 1970055 w 2593942"/>
                <a:gd name="connsiteY5576" fmla="*/ 338804 h 538123"/>
                <a:gd name="connsiteX5577" fmla="*/ 1970055 w 2593942"/>
                <a:gd name="connsiteY5577" fmla="*/ 338518 h 538123"/>
                <a:gd name="connsiteX5578" fmla="*/ 1969769 w 2593942"/>
                <a:gd name="connsiteY5578" fmla="*/ 334423 h 538123"/>
                <a:gd name="connsiteX5579" fmla="*/ 1976913 w 2593942"/>
                <a:gd name="connsiteY5579" fmla="*/ 333946 h 538123"/>
                <a:gd name="connsiteX5580" fmla="*/ 1980437 w 2593942"/>
                <a:gd name="connsiteY5580" fmla="*/ 332518 h 538123"/>
                <a:gd name="connsiteX5581" fmla="*/ 1990915 w 2593942"/>
                <a:gd name="connsiteY5581" fmla="*/ 333756 h 538123"/>
                <a:gd name="connsiteX5582" fmla="*/ 2005393 w 2593942"/>
                <a:gd name="connsiteY5582" fmla="*/ 329470 h 538123"/>
                <a:gd name="connsiteX5583" fmla="*/ 2006440 w 2593942"/>
                <a:gd name="connsiteY5583" fmla="*/ 328803 h 538123"/>
                <a:gd name="connsiteX5584" fmla="*/ 2007584 w 2593942"/>
                <a:gd name="connsiteY5584" fmla="*/ 328136 h 538123"/>
                <a:gd name="connsiteX5585" fmla="*/ 2009489 w 2593942"/>
                <a:gd name="connsiteY5585" fmla="*/ 328898 h 538123"/>
                <a:gd name="connsiteX5586" fmla="*/ 2009393 w 2593942"/>
                <a:gd name="connsiteY5586" fmla="*/ 329851 h 538123"/>
                <a:gd name="connsiteX5587" fmla="*/ 2009298 w 2593942"/>
                <a:gd name="connsiteY5587" fmla="*/ 330994 h 538123"/>
                <a:gd name="connsiteX5588" fmla="*/ 2011679 w 2593942"/>
                <a:gd name="connsiteY5588" fmla="*/ 332708 h 538123"/>
                <a:gd name="connsiteX5589" fmla="*/ 2014442 w 2593942"/>
                <a:gd name="connsiteY5589" fmla="*/ 330137 h 538123"/>
                <a:gd name="connsiteX5590" fmla="*/ 2014823 w 2593942"/>
                <a:gd name="connsiteY5590" fmla="*/ 329565 h 538123"/>
                <a:gd name="connsiteX5591" fmla="*/ 2014918 w 2593942"/>
                <a:gd name="connsiteY5591" fmla="*/ 329279 h 538123"/>
                <a:gd name="connsiteX5592" fmla="*/ 2021204 w 2593942"/>
                <a:gd name="connsiteY5592" fmla="*/ 327565 h 538123"/>
                <a:gd name="connsiteX5593" fmla="*/ 2032539 w 2593942"/>
                <a:gd name="connsiteY5593" fmla="*/ 324136 h 538123"/>
                <a:gd name="connsiteX5594" fmla="*/ 2039016 w 2593942"/>
                <a:gd name="connsiteY5594" fmla="*/ 325946 h 538123"/>
                <a:gd name="connsiteX5595" fmla="*/ 2047303 w 2593942"/>
                <a:gd name="connsiteY5595" fmla="*/ 324517 h 538123"/>
                <a:gd name="connsiteX5596" fmla="*/ 2052256 w 2593942"/>
                <a:gd name="connsiteY5596" fmla="*/ 328993 h 538123"/>
                <a:gd name="connsiteX5597" fmla="*/ 2060923 w 2593942"/>
                <a:gd name="connsiteY5597" fmla="*/ 332327 h 538123"/>
                <a:gd name="connsiteX5598" fmla="*/ 2063495 w 2593942"/>
                <a:gd name="connsiteY5598" fmla="*/ 333089 h 538123"/>
                <a:gd name="connsiteX5599" fmla="*/ 2070163 w 2593942"/>
                <a:gd name="connsiteY5599" fmla="*/ 334994 h 538123"/>
                <a:gd name="connsiteX5600" fmla="*/ 2076926 w 2593942"/>
                <a:gd name="connsiteY5600" fmla="*/ 333280 h 538123"/>
                <a:gd name="connsiteX5601" fmla="*/ 2079688 w 2593942"/>
                <a:gd name="connsiteY5601" fmla="*/ 330898 h 538123"/>
                <a:gd name="connsiteX5602" fmla="*/ 2076926 w 2593942"/>
                <a:gd name="connsiteY5602" fmla="*/ 328041 h 538123"/>
                <a:gd name="connsiteX5603" fmla="*/ 2067305 w 2593942"/>
                <a:gd name="connsiteY5603" fmla="*/ 327946 h 538123"/>
                <a:gd name="connsiteX5604" fmla="*/ 2060923 w 2593942"/>
                <a:gd name="connsiteY5604" fmla="*/ 327660 h 538123"/>
                <a:gd name="connsiteX5605" fmla="*/ 2064067 w 2593942"/>
                <a:gd name="connsiteY5605" fmla="*/ 324612 h 538123"/>
                <a:gd name="connsiteX5606" fmla="*/ 2065496 w 2593942"/>
                <a:gd name="connsiteY5606" fmla="*/ 323279 h 538123"/>
                <a:gd name="connsiteX5607" fmla="*/ 2067496 w 2593942"/>
                <a:gd name="connsiteY5607" fmla="*/ 320421 h 538123"/>
                <a:gd name="connsiteX5608" fmla="*/ 2072925 w 2593942"/>
                <a:gd name="connsiteY5608" fmla="*/ 319849 h 538123"/>
                <a:gd name="connsiteX5609" fmla="*/ 2082926 w 2593942"/>
                <a:gd name="connsiteY5609" fmla="*/ 320516 h 538123"/>
                <a:gd name="connsiteX5610" fmla="*/ 2088546 w 2593942"/>
                <a:gd name="connsiteY5610" fmla="*/ 322326 h 538123"/>
                <a:gd name="connsiteX5611" fmla="*/ 2095594 w 2593942"/>
                <a:gd name="connsiteY5611" fmla="*/ 316325 h 538123"/>
                <a:gd name="connsiteX5612" fmla="*/ 2096071 w 2593942"/>
                <a:gd name="connsiteY5612" fmla="*/ 317278 h 538123"/>
                <a:gd name="connsiteX5613" fmla="*/ 2097119 w 2593942"/>
                <a:gd name="connsiteY5613" fmla="*/ 319373 h 538123"/>
                <a:gd name="connsiteX5614" fmla="*/ 2102643 w 2593942"/>
                <a:gd name="connsiteY5614" fmla="*/ 318992 h 538123"/>
                <a:gd name="connsiteX5615" fmla="*/ 2105882 w 2593942"/>
                <a:gd name="connsiteY5615" fmla="*/ 326326 h 538123"/>
                <a:gd name="connsiteX5616" fmla="*/ 2114645 w 2593942"/>
                <a:gd name="connsiteY5616" fmla="*/ 327565 h 538123"/>
                <a:gd name="connsiteX5617" fmla="*/ 2118074 w 2593942"/>
                <a:gd name="connsiteY5617" fmla="*/ 324326 h 538123"/>
                <a:gd name="connsiteX5618" fmla="*/ 2116169 w 2593942"/>
                <a:gd name="connsiteY5618" fmla="*/ 324707 h 538123"/>
                <a:gd name="connsiteX5619" fmla="*/ 2110739 w 2593942"/>
                <a:gd name="connsiteY5619" fmla="*/ 320612 h 538123"/>
                <a:gd name="connsiteX5620" fmla="*/ 2112454 w 2593942"/>
                <a:gd name="connsiteY5620" fmla="*/ 316897 h 538123"/>
                <a:gd name="connsiteX5621" fmla="*/ 2114359 w 2593942"/>
                <a:gd name="connsiteY5621" fmla="*/ 313849 h 538123"/>
                <a:gd name="connsiteX5622" fmla="*/ 2122741 w 2593942"/>
                <a:gd name="connsiteY5622" fmla="*/ 312896 h 538123"/>
                <a:gd name="connsiteX5623" fmla="*/ 2127884 w 2593942"/>
                <a:gd name="connsiteY5623" fmla="*/ 311944 h 538123"/>
                <a:gd name="connsiteX5624" fmla="*/ 2137409 w 2593942"/>
                <a:gd name="connsiteY5624" fmla="*/ 314801 h 538123"/>
                <a:gd name="connsiteX5625" fmla="*/ 2139791 w 2593942"/>
                <a:gd name="connsiteY5625" fmla="*/ 313277 h 538123"/>
                <a:gd name="connsiteX5626" fmla="*/ 2143601 w 2593942"/>
                <a:gd name="connsiteY5626" fmla="*/ 313563 h 538123"/>
                <a:gd name="connsiteX5627" fmla="*/ 2147792 w 2593942"/>
                <a:gd name="connsiteY5627" fmla="*/ 313087 h 538123"/>
                <a:gd name="connsiteX5628" fmla="*/ 2149125 w 2593942"/>
                <a:gd name="connsiteY5628" fmla="*/ 312039 h 538123"/>
                <a:gd name="connsiteX5629" fmla="*/ 2151697 w 2593942"/>
                <a:gd name="connsiteY5629" fmla="*/ 302419 h 538123"/>
                <a:gd name="connsiteX5630" fmla="*/ 2156650 w 2593942"/>
                <a:gd name="connsiteY5630" fmla="*/ 303943 h 538123"/>
                <a:gd name="connsiteX5631" fmla="*/ 2158269 w 2593942"/>
                <a:gd name="connsiteY5631" fmla="*/ 304419 h 538123"/>
                <a:gd name="connsiteX5632" fmla="*/ 2163222 w 2593942"/>
                <a:gd name="connsiteY5632" fmla="*/ 308610 h 538123"/>
                <a:gd name="connsiteX5633" fmla="*/ 2164937 w 2593942"/>
                <a:gd name="connsiteY5633" fmla="*/ 307753 h 538123"/>
                <a:gd name="connsiteX5634" fmla="*/ 2166270 w 2593942"/>
                <a:gd name="connsiteY5634" fmla="*/ 306991 h 538123"/>
                <a:gd name="connsiteX5635" fmla="*/ 2174081 w 2593942"/>
                <a:gd name="connsiteY5635" fmla="*/ 305371 h 538123"/>
                <a:gd name="connsiteX5636" fmla="*/ 2185320 w 2593942"/>
                <a:gd name="connsiteY5636" fmla="*/ 302990 h 538123"/>
                <a:gd name="connsiteX5637" fmla="*/ 2188463 w 2593942"/>
                <a:gd name="connsiteY5637" fmla="*/ 304609 h 538123"/>
                <a:gd name="connsiteX5638" fmla="*/ 2200846 w 2593942"/>
                <a:gd name="connsiteY5638" fmla="*/ 303276 h 538123"/>
                <a:gd name="connsiteX5639" fmla="*/ 2217134 w 2593942"/>
                <a:gd name="connsiteY5639" fmla="*/ 298513 h 538123"/>
                <a:gd name="connsiteX5640" fmla="*/ 2223230 w 2593942"/>
                <a:gd name="connsiteY5640" fmla="*/ 298895 h 538123"/>
                <a:gd name="connsiteX5641" fmla="*/ 2229707 w 2593942"/>
                <a:gd name="connsiteY5641" fmla="*/ 296132 h 538123"/>
                <a:gd name="connsiteX5642" fmla="*/ 2230469 w 2593942"/>
                <a:gd name="connsiteY5642" fmla="*/ 294704 h 538123"/>
                <a:gd name="connsiteX5643" fmla="*/ 2230945 w 2593942"/>
                <a:gd name="connsiteY5643" fmla="*/ 293846 h 538123"/>
                <a:gd name="connsiteX5644" fmla="*/ 2238279 w 2593942"/>
                <a:gd name="connsiteY5644" fmla="*/ 294513 h 538123"/>
                <a:gd name="connsiteX5645" fmla="*/ 2251043 w 2593942"/>
                <a:gd name="connsiteY5645" fmla="*/ 300133 h 538123"/>
                <a:gd name="connsiteX5646" fmla="*/ 2251233 w 2593942"/>
                <a:gd name="connsiteY5646" fmla="*/ 296228 h 538123"/>
                <a:gd name="connsiteX5647" fmla="*/ 2255424 w 2593942"/>
                <a:gd name="connsiteY5647" fmla="*/ 295656 h 538123"/>
                <a:gd name="connsiteX5648" fmla="*/ 2258091 w 2593942"/>
                <a:gd name="connsiteY5648" fmla="*/ 296608 h 538123"/>
                <a:gd name="connsiteX5649" fmla="*/ 2260187 w 2593942"/>
                <a:gd name="connsiteY5649" fmla="*/ 295180 h 538123"/>
                <a:gd name="connsiteX5650" fmla="*/ 2262377 w 2593942"/>
                <a:gd name="connsiteY5650" fmla="*/ 298990 h 538123"/>
                <a:gd name="connsiteX5651" fmla="*/ 2255043 w 2593942"/>
                <a:gd name="connsiteY5651" fmla="*/ 301371 h 538123"/>
                <a:gd name="connsiteX5652" fmla="*/ 2246661 w 2593942"/>
                <a:gd name="connsiteY5652" fmla="*/ 304609 h 538123"/>
                <a:gd name="connsiteX5653" fmla="*/ 2238279 w 2593942"/>
                <a:gd name="connsiteY5653" fmla="*/ 305657 h 538123"/>
                <a:gd name="connsiteX5654" fmla="*/ 2238089 w 2593942"/>
                <a:gd name="connsiteY5654" fmla="*/ 308324 h 538123"/>
                <a:gd name="connsiteX5655" fmla="*/ 2237708 w 2593942"/>
                <a:gd name="connsiteY5655" fmla="*/ 314325 h 538123"/>
                <a:gd name="connsiteX5656" fmla="*/ 2239327 w 2593942"/>
                <a:gd name="connsiteY5656" fmla="*/ 318992 h 538123"/>
                <a:gd name="connsiteX5657" fmla="*/ 2240851 w 2593942"/>
                <a:gd name="connsiteY5657" fmla="*/ 315944 h 538123"/>
                <a:gd name="connsiteX5658" fmla="*/ 2242851 w 2593942"/>
                <a:gd name="connsiteY5658" fmla="*/ 311848 h 538123"/>
                <a:gd name="connsiteX5659" fmla="*/ 2255805 w 2593942"/>
                <a:gd name="connsiteY5659" fmla="*/ 307562 h 538123"/>
                <a:gd name="connsiteX5660" fmla="*/ 2263235 w 2593942"/>
                <a:gd name="connsiteY5660" fmla="*/ 305943 h 538123"/>
                <a:gd name="connsiteX5661" fmla="*/ 2275184 w 2593942"/>
                <a:gd name="connsiteY5661" fmla="*/ 305943 h 538123"/>
                <a:gd name="connsiteX5662" fmla="*/ 2270188 w 2593942"/>
                <a:gd name="connsiteY5662" fmla="*/ 300609 h 538123"/>
                <a:gd name="connsiteX5663" fmla="*/ 2271522 w 2593942"/>
                <a:gd name="connsiteY5663" fmla="*/ 295370 h 538123"/>
                <a:gd name="connsiteX5664" fmla="*/ 2282285 w 2593942"/>
                <a:gd name="connsiteY5664" fmla="*/ 292608 h 538123"/>
                <a:gd name="connsiteX5665" fmla="*/ 2286857 w 2593942"/>
                <a:gd name="connsiteY5665" fmla="*/ 293275 h 538123"/>
                <a:gd name="connsiteX5666" fmla="*/ 2286903 w 2593942"/>
                <a:gd name="connsiteY5666" fmla="*/ 293730 h 538123"/>
                <a:gd name="connsiteX5667" fmla="*/ 2287047 w 2593942"/>
                <a:gd name="connsiteY5667" fmla="*/ 293561 h 538123"/>
                <a:gd name="connsiteX5668" fmla="*/ 2286952 w 2593942"/>
                <a:gd name="connsiteY5668" fmla="*/ 292608 h 538123"/>
                <a:gd name="connsiteX5669" fmla="*/ 2285809 w 2593942"/>
                <a:gd name="connsiteY5669" fmla="*/ 288893 h 538123"/>
                <a:gd name="connsiteX5670" fmla="*/ 2289714 w 2593942"/>
                <a:gd name="connsiteY5670" fmla="*/ 286607 h 538123"/>
                <a:gd name="connsiteX5671" fmla="*/ 2294667 w 2593942"/>
                <a:gd name="connsiteY5671" fmla="*/ 290131 h 538123"/>
                <a:gd name="connsiteX5672" fmla="*/ 2303144 w 2593942"/>
                <a:gd name="connsiteY5672" fmla="*/ 285464 h 538123"/>
                <a:gd name="connsiteX5673" fmla="*/ 2316575 w 2593942"/>
                <a:gd name="connsiteY5673" fmla="*/ 286512 h 538123"/>
                <a:gd name="connsiteX5674" fmla="*/ 2319146 w 2593942"/>
                <a:gd name="connsiteY5674" fmla="*/ 283083 h 538123"/>
                <a:gd name="connsiteX5675" fmla="*/ 2329910 w 2593942"/>
                <a:gd name="connsiteY5675" fmla="*/ 283083 h 538123"/>
                <a:gd name="connsiteX5676" fmla="*/ 2332577 w 2593942"/>
                <a:gd name="connsiteY5676" fmla="*/ 282512 h 538123"/>
                <a:gd name="connsiteX5677" fmla="*/ 2335720 w 2593942"/>
                <a:gd name="connsiteY5677" fmla="*/ 281845 h 538123"/>
                <a:gd name="connsiteX5678" fmla="*/ 2342959 w 2593942"/>
                <a:gd name="connsiteY5678" fmla="*/ 283750 h 538123"/>
                <a:gd name="connsiteX5679" fmla="*/ 2344197 w 2593942"/>
                <a:gd name="connsiteY5679" fmla="*/ 282035 h 538123"/>
                <a:gd name="connsiteX5680" fmla="*/ 2344007 w 2593942"/>
                <a:gd name="connsiteY5680" fmla="*/ 280988 h 538123"/>
                <a:gd name="connsiteX5681" fmla="*/ 2343816 w 2593942"/>
                <a:gd name="connsiteY5681" fmla="*/ 280225 h 538123"/>
                <a:gd name="connsiteX5682" fmla="*/ 2348769 w 2593942"/>
                <a:gd name="connsiteY5682" fmla="*/ 277844 h 538123"/>
                <a:gd name="connsiteX5683" fmla="*/ 2356770 w 2593942"/>
                <a:gd name="connsiteY5683" fmla="*/ 277939 h 538123"/>
                <a:gd name="connsiteX5684" fmla="*/ 2360485 w 2593942"/>
                <a:gd name="connsiteY5684" fmla="*/ 279273 h 538123"/>
                <a:gd name="connsiteX5685" fmla="*/ 2365819 w 2593942"/>
                <a:gd name="connsiteY5685" fmla="*/ 279178 h 538123"/>
                <a:gd name="connsiteX5686" fmla="*/ 2363342 w 2593942"/>
                <a:gd name="connsiteY5686" fmla="*/ 287179 h 538123"/>
                <a:gd name="connsiteX5687" fmla="*/ 2355627 w 2593942"/>
                <a:gd name="connsiteY5687" fmla="*/ 288131 h 538123"/>
                <a:gd name="connsiteX5688" fmla="*/ 2352960 w 2593942"/>
                <a:gd name="connsiteY5688" fmla="*/ 286893 h 538123"/>
                <a:gd name="connsiteX5689" fmla="*/ 2352865 w 2593942"/>
                <a:gd name="connsiteY5689" fmla="*/ 286798 h 538123"/>
                <a:gd name="connsiteX5690" fmla="*/ 2345912 w 2593942"/>
                <a:gd name="connsiteY5690" fmla="*/ 288703 h 538123"/>
                <a:gd name="connsiteX5691" fmla="*/ 2337720 w 2593942"/>
                <a:gd name="connsiteY5691" fmla="*/ 293465 h 538123"/>
                <a:gd name="connsiteX5692" fmla="*/ 2339149 w 2593942"/>
                <a:gd name="connsiteY5692" fmla="*/ 292894 h 538123"/>
                <a:gd name="connsiteX5693" fmla="*/ 2345912 w 2593942"/>
                <a:gd name="connsiteY5693" fmla="*/ 293465 h 538123"/>
                <a:gd name="connsiteX5694" fmla="*/ 2352198 w 2593942"/>
                <a:gd name="connsiteY5694" fmla="*/ 293751 h 538123"/>
                <a:gd name="connsiteX5695" fmla="*/ 2352484 w 2593942"/>
                <a:gd name="connsiteY5695" fmla="*/ 293561 h 538123"/>
                <a:gd name="connsiteX5696" fmla="*/ 2358104 w 2593942"/>
                <a:gd name="connsiteY5696" fmla="*/ 295656 h 538123"/>
                <a:gd name="connsiteX5697" fmla="*/ 2362295 w 2593942"/>
                <a:gd name="connsiteY5697" fmla="*/ 299275 h 538123"/>
                <a:gd name="connsiteX5698" fmla="*/ 2360199 w 2593942"/>
                <a:gd name="connsiteY5698" fmla="*/ 303181 h 538123"/>
                <a:gd name="connsiteX5699" fmla="*/ 2366581 w 2593942"/>
                <a:gd name="connsiteY5699" fmla="*/ 304038 h 538123"/>
                <a:gd name="connsiteX5700" fmla="*/ 2374106 w 2593942"/>
                <a:gd name="connsiteY5700" fmla="*/ 303752 h 538123"/>
                <a:gd name="connsiteX5701" fmla="*/ 2381726 w 2593942"/>
                <a:gd name="connsiteY5701" fmla="*/ 303562 h 538123"/>
                <a:gd name="connsiteX5702" fmla="*/ 2390298 w 2593942"/>
                <a:gd name="connsiteY5702" fmla="*/ 287369 h 538123"/>
                <a:gd name="connsiteX5703" fmla="*/ 2414111 w 2593942"/>
                <a:gd name="connsiteY5703" fmla="*/ 285750 h 538123"/>
                <a:gd name="connsiteX5704" fmla="*/ 2426017 w 2593942"/>
                <a:gd name="connsiteY5704" fmla="*/ 284988 h 538123"/>
                <a:gd name="connsiteX5705" fmla="*/ 2426588 w 2593942"/>
                <a:gd name="connsiteY5705" fmla="*/ 286131 h 538123"/>
                <a:gd name="connsiteX5706" fmla="*/ 2429160 w 2593942"/>
                <a:gd name="connsiteY5706" fmla="*/ 288607 h 538123"/>
                <a:gd name="connsiteX5707" fmla="*/ 2431637 w 2593942"/>
                <a:gd name="connsiteY5707" fmla="*/ 287369 h 538123"/>
                <a:gd name="connsiteX5708" fmla="*/ 2434399 w 2593942"/>
                <a:gd name="connsiteY5708" fmla="*/ 284226 h 538123"/>
                <a:gd name="connsiteX5709" fmla="*/ 2433161 w 2593942"/>
                <a:gd name="connsiteY5709" fmla="*/ 282512 h 538123"/>
                <a:gd name="connsiteX5710" fmla="*/ 2432780 w 2593942"/>
                <a:gd name="connsiteY5710" fmla="*/ 282035 h 538123"/>
                <a:gd name="connsiteX5711" fmla="*/ 2435351 w 2593942"/>
                <a:gd name="connsiteY5711" fmla="*/ 280130 h 538123"/>
                <a:gd name="connsiteX5712" fmla="*/ 2439542 w 2593942"/>
                <a:gd name="connsiteY5712" fmla="*/ 272415 h 538123"/>
                <a:gd name="connsiteX5713" fmla="*/ 2435732 w 2593942"/>
                <a:gd name="connsiteY5713" fmla="*/ 275654 h 538123"/>
                <a:gd name="connsiteX5714" fmla="*/ 2435256 w 2593942"/>
                <a:gd name="connsiteY5714" fmla="*/ 276034 h 538123"/>
                <a:gd name="connsiteX5715" fmla="*/ 2432303 w 2593942"/>
                <a:gd name="connsiteY5715" fmla="*/ 272891 h 538123"/>
                <a:gd name="connsiteX5716" fmla="*/ 2432684 w 2593942"/>
                <a:gd name="connsiteY5716" fmla="*/ 271939 h 538123"/>
                <a:gd name="connsiteX5717" fmla="*/ 2441447 w 2593942"/>
                <a:gd name="connsiteY5717" fmla="*/ 268986 h 538123"/>
                <a:gd name="connsiteX5718" fmla="*/ 2453163 w 2593942"/>
                <a:gd name="connsiteY5718" fmla="*/ 263842 h 538123"/>
                <a:gd name="connsiteX5719" fmla="*/ 2453925 w 2593942"/>
                <a:gd name="connsiteY5719" fmla="*/ 262604 h 538123"/>
                <a:gd name="connsiteX5720" fmla="*/ 2455354 w 2593942"/>
                <a:gd name="connsiteY5720" fmla="*/ 266605 h 538123"/>
                <a:gd name="connsiteX5721" fmla="*/ 2449067 w 2593942"/>
                <a:gd name="connsiteY5721" fmla="*/ 270415 h 538123"/>
                <a:gd name="connsiteX5722" fmla="*/ 2452782 w 2593942"/>
                <a:gd name="connsiteY5722" fmla="*/ 274034 h 538123"/>
                <a:gd name="connsiteX5723" fmla="*/ 2453830 w 2593942"/>
                <a:gd name="connsiteY5723" fmla="*/ 273463 h 538123"/>
                <a:gd name="connsiteX5724" fmla="*/ 2455068 w 2593942"/>
                <a:gd name="connsiteY5724" fmla="*/ 272701 h 538123"/>
                <a:gd name="connsiteX5725" fmla="*/ 2458688 w 2593942"/>
                <a:gd name="connsiteY5725" fmla="*/ 270320 h 538123"/>
                <a:gd name="connsiteX5726" fmla="*/ 2462498 w 2593942"/>
                <a:gd name="connsiteY5726" fmla="*/ 267176 h 538123"/>
                <a:gd name="connsiteX5727" fmla="*/ 2463641 w 2593942"/>
                <a:gd name="connsiteY5727" fmla="*/ 267462 h 538123"/>
                <a:gd name="connsiteX5728" fmla="*/ 2467260 w 2593942"/>
                <a:gd name="connsiteY5728" fmla="*/ 268414 h 538123"/>
                <a:gd name="connsiteX5729" fmla="*/ 2467832 w 2593942"/>
                <a:gd name="connsiteY5729" fmla="*/ 264795 h 538123"/>
                <a:gd name="connsiteX5730" fmla="*/ 2463545 w 2593942"/>
                <a:gd name="connsiteY5730" fmla="*/ 261271 h 538123"/>
                <a:gd name="connsiteX5731" fmla="*/ 2469165 w 2593942"/>
                <a:gd name="connsiteY5731" fmla="*/ 263080 h 538123"/>
                <a:gd name="connsiteX5732" fmla="*/ 2480976 w 2593942"/>
                <a:gd name="connsiteY5732" fmla="*/ 262985 h 538123"/>
                <a:gd name="connsiteX5733" fmla="*/ 2490806 w 2593942"/>
                <a:gd name="connsiteY5733" fmla="*/ 263070 h 538123"/>
                <a:gd name="connsiteX5734" fmla="*/ 2489644 w 2593942"/>
                <a:gd name="connsiteY5734" fmla="*/ 262413 h 538123"/>
                <a:gd name="connsiteX5735" fmla="*/ 2486882 w 2593942"/>
                <a:gd name="connsiteY5735" fmla="*/ 261937 h 538123"/>
                <a:gd name="connsiteX5736" fmla="*/ 2486310 w 2593942"/>
                <a:gd name="connsiteY5736" fmla="*/ 261842 h 538123"/>
                <a:gd name="connsiteX5737" fmla="*/ 2487358 w 2593942"/>
                <a:gd name="connsiteY5737" fmla="*/ 258889 h 538123"/>
                <a:gd name="connsiteX5738" fmla="*/ 2488120 w 2593942"/>
                <a:gd name="connsiteY5738" fmla="*/ 258984 h 538123"/>
                <a:gd name="connsiteX5739" fmla="*/ 2490120 w 2593942"/>
                <a:gd name="connsiteY5739" fmla="*/ 259270 h 538123"/>
                <a:gd name="connsiteX5740" fmla="*/ 2506218 w 2593942"/>
                <a:gd name="connsiteY5740" fmla="*/ 262985 h 538123"/>
                <a:gd name="connsiteX5741" fmla="*/ 2512599 w 2593942"/>
                <a:gd name="connsiteY5741" fmla="*/ 262794 h 538123"/>
                <a:gd name="connsiteX5742" fmla="*/ 2518600 w 2593942"/>
                <a:gd name="connsiteY5742" fmla="*/ 259746 h 538123"/>
                <a:gd name="connsiteX5743" fmla="*/ 2516314 w 2593942"/>
                <a:gd name="connsiteY5743" fmla="*/ 266318 h 538123"/>
                <a:gd name="connsiteX5744" fmla="*/ 2504122 w 2593942"/>
                <a:gd name="connsiteY5744" fmla="*/ 271176 h 538123"/>
                <a:gd name="connsiteX5745" fmla="*/ 2503551 w 2593942"/>
                <a:gd name="connsiteY5745" fmla="*/ 265366 h 538123"/>
                <a:gd name="connsiteX5746" fmla="*/ 2501836 w 2593942"/>
                <a:gd name="connsiteY5746" fmla="*/ 264890 h 538123"/>
                <a:gd name="connsiteX5747" fmla="*/ 2499074 w 2593942"/>
                <a:gd name="connsiteY5747" fmla="*/ 267747 h 538123"/>
                <a:gd name="connsiteX5748" fmla="*/ 2492200 w 2593942"/>
                <a:gd name="connsiteY5748" fmla="*/ 263859 h 538123"/>
                <a:gd name="connsiteX5749" fmla="*/ 2493549 w 2593942"/>
                <a:gd name="connsiteY5749" fmla="*/ 267748 h 538123"/>
                <a:gd name="connsiteX5750" fmla="*/ 2494692 w 2593942"/>
                <a:gd name="connsiteY5750" fmla="*/ 271177 h 538123"/>
                <a:gd name="connsiteX5751" fmla="*/ 2503455 w 2593942"/>
                <a:gd name="connsiteY5751" fmla="*/ 270510 h 538123"/>
                <a:gd name="connsiteX5752" fmla="*/ 2503646 w 2593942"/>
                <a:gd name="connsiteY5752" fmla="*/ 271081 h 538123"/>
                <a:gd name="connsiteX5753" fmla="*/ 2504693 w 2593942"/>
                <a:gd name="connsiteY5753" fmla="*/ 275368 h 538123"/>
                <a:gd name="connsiteX5754" fmla="*/ 2510694 w 2593942"/>
                <a:gd name="connsiteY5754" fmla="*/ 271939 h 538123"/>
                <a:gd name="connsiteX5755" fmla="*/ 2511742 w 2593942"/>
                <a:gd name="connsiteY5755" fmla="*/ 273653 h 538123"/>
                <a:gd name="connsiteX5756" fmla="*/ 2511456 w 2593942"/>
                <a:gd name="connsiteY5756" fmla="*/ 274701 h 538123"/>
                <a:gd name="connsiteX5757" fmla="*/ 2510789 w 2593942"/>
                <a:gd name="connsiteY5757" fmla="*/ 276606 h 538123"/>
                <a:gd name="connsiteX5758" fmla="*/ 2517552 w 2593942"/>
                <a:gd name="connsiteY5758" fmla="*/ 276415 h 538123"/>
                <a:gd name="connsiteX5759" fmla="*/ 2522219 w 2593942"/>
                <a:gd name="connsiteY5759" fmla="*/ 279559 h 538123"/>
                <a:gd name="connsiteX5760" fmla="*/ 2518695 w 2593942"/>
                <a:gd name="connsiteY5760" fmla="*/ 279654 h 538123"/>
                <a:gd name="connsiteX5761" fmla="*/ 2513552 w 2593942"/>
                <a:gd name="connsiteY5761" fmla="*/ 279845 h 538123"/>
                <a:gd name="connsiteX5762" fmla="*/ 2505932 w 2593942"/>
                <a:gd name="connsiteY5762" fmla="*/ 286798 h 538123"/>
                <a:gd name="connsiteX5763" fmla="*/ 2506408 w 2593942"/>
                <a:gd name="connsiteY5763" fmla="*/ 287179 h 538123"/>
                <a:gd name="connsiteX5764" fmla="*/ 2510884 w 2593942"/>
                <a:gd name="connsiteY5764" fmla="*/ 289750 h 538123"/>
                <a:gd name="connsiteX5765" fmla="*/ 2511742 w 2593942"/>
                <a:gd name="connsiteY5765" fmla="*/ 289084 h 538123"/>
                <a:gd name="connsiteX5766" fmla="*/ 2516981 w 2593942"/>
                <a:gd name="connsiteY5766" fmla="*/ 285750 h 538123"/>
                <a:gd name="connsiteX5767" fmla="*/ 2523553 w 2593942"/>
                <a:gd name="connsiteY5767" fmla="*/ 286417 h 538123"/>
                <a:gd name="connsiteX5768" fmla="*/ 2525363 w 2593942"/>
                <a:gd name="connsiteY5768" fmla="*/ 285464 h 538123"/>
                <a:gd name="connsiteX5769" fmla="*/ 2531840 w 2593942"/>
                <a:gd name="connsiteY5769" fmla="*/ 284226 h 538123"/>
                <a:gd name="connsiteX5770" fmla="*/ 2538221 w 2593942"/>
                <a:gd name="connsiteY5770" fmla="*/ 283273 h 538123"/>
                <a:gd name="connsiteX5771" fmla="*/ 2546317 w 2593942"/>
                <a:gd name="connsiteY5771" fmla="*/ 294418 h 538123"/>
                <a:gd name="connsiteX5772" fmla="*/ 2541460 w 2593942"/>
                <a:gd name="connsiteY5772" fmla="*/ 298513 h 538123"/>
                <a:gd name="connsiteX5773" fmla="*/ 2541746 w 2593942"/>
                <a:gd name="connsiteY5773" fmla="*/ 299275 h 538123"/>
                <a:gd name="connsiteX5774" fmla="*/ 2543174 w 2593942"/>
                <a:gd name="connsiteY5774" fmla="*/ 303657 h 538123"/>
                <a:gd name="connsiteX5775" fmla="*/ 2532316 w 2593942"/>
                <a:gd name="connsiteY5775" fmla="*/ 306133 h 538123"/>
                <a:gd name="connsiteX5776" fmla="*/ 2531649 w 2593942"/>
                <a:gd name="connsiteY5776" fmla="*/ 303276 h 538123"/>
                <a:gd name="connsiteX5777" fmla="*/ 2535554 w 2593942"/>
                <a:gd name="connsiteY5777" fmla="*/ 300609 h 538123"/>
                <a:gd name="connsiteX5778" fmla="*/ 2534030 w 2593942"/>
                <a:gd name="connsiteY5778" fmla="*/ 294989 h 538123"/>
                <a:gd name="connsiteX5779" fmla="*/ 2539745 w 2593942"/>
                <a:gd name="connsiteY5779" fmla="*/ 289560 h 538123"/>
                <a:gd name="connsiteX5780" fmla="*/ 2539174 w 2593942"/>
                <a:gd name="connsiteY5780" fmla="*/ 288988 h 538123"/>
                <a:gd name="connsiteX5781" fmla="*/ 2538507 w 2593942"/>
                <a:gd name="connsiteY5781" fmla="*/ 288417 h 538123"/>
                <a:gd name="connsiteX5782" fmla="*/ 2533459 w 2593942"/>
                <a:gd name="connsiteY5782" fmla="*/ 290513 h 538123"/>
                <a:gd name="connsiteX5783" fmla="*/ 2526601 w 2593942"/>
                <a:gd name="connsiteY5783" fmla="*/ 293846 h 538123"/>
                <a:gd name="connsiteX5784" fmla="*/ 2521933 w 2593942"/>
                <a:gd name="connsiteY5784" fmla="*/ 295561 h 538123"/>
                <a:gd name="connsiteX5785" fmla="*/ 2517838 w 2593942"/>
                <a:gd name="connsiteY5785" fmla="*/ 300323 h 538123"/>
                <a:gd name="connsiteX5786" fmla="*/ 2513171 w 2593942"/>
                <a:gd name="connsiteY5786" fmla="*/ 296418 h 538123"/>
                <a:gd name="connsiteX5787" fmla="*/ 2512028 w 2593942"/>
                <a:gd name="connsiteY5787" fmla="*/ 293561 h 538123"/>
                <a:gd name="connsiteX5788" fmla="*/ 2500883 w 2593942"/>
                <a:gd name="connsiteY5788" fmla="*/ 289655 h 538123"/>
                <a:gd name="connsiteX5789" fmla="*/ 2505836 w 2593942"/>
                <a:gd name="connsiteY5789" fmla="*/ 280225 h 538123"/>
                <a:gd name="connsiteX5790" fmla="*/ 2501455 w 2593942"/>
                <a:gd name="connsiteY5790" fmla="*/ 278606 h 538123"/>
                <a:gd name="connsiteX5791" fmla="*/ 2501455 w 2593942"/>
                <a:gd name="connsiteY5791" fmla="*/ 278797 h 538123"/>
                <a:gd name="connsiteX5792" fmla="*/ 2501169 w 2593942"/>
                <a:gd name="connsiteY5792" fmla="*/ 283273 h 538123"/>
                <a:gd name="connsiteX5793" fmla="*/ 2495359 w 2593942"/>
                <a:gd name="connsiteY5793" fmla="*/ 291274 h 538123"/>
                <a:gd name="connsiteX5794" fmla="*/ 2495835 w 2593942"/>
                <a:gd name="connsiteY5794" fmla="*/ 293180 h 538123"/>
                <a:gd name="connsiteX5795" fmla="*/ 2491834 w 2593942"/>
                <a:gd name="connsiteY5795" fmla="*/ 296894 h 538123"/>
                <a:gd name="connsiteX5796" fmla="*/ 2488310 w 2593942"/>
                <a:gd name="connsiteY5796" fmla="*/ 298704 h 538123"/>
                <a:gd name="connsiteX5797" fmla="*/ 2489739 w 2593942"/>
                <a:gd name="connsiteY5797" fmla="*/ 301180 h 538123"/>
                <a:gd name="connsiteX5798" fmla="*/ 2492216 w 2593942"/>
                <a:gd name="connsiteY5798" fmla="*/ 302609 h 538123"/>
                <a:gd name="connsiteX5799" fmla="*/ 2498312 w 2593942"/>
                <a:gd name="connsiteY5799" fmla="*/ 300038 h 538123"/>
                <a:gd name="connsiteX5800" fmla="*/ 2498788 w 2593942"/>
                <a:gd name="connsiteY5800" fmla="*/ 297751 h 538123"/>
                <a:gd name="connsiteX5801" fmla="*/ 2498883 w 2593942"/>
                <a:gd name="connsiteY5801" fmla="*/ 297275 h 538123"/>
                <a:gd name="connsiteX5802" fmla="*/ 2502503 w 2593942"/>
                <a:gd name="connsiteY5802" fmla="*/ 298228 h 538123"/>
                <a:gd name="connsiteX5803" fmla="*/ 2502312 w 2593942"/>
                <a:gd name="connsiteY5803" fmla="*/ 298895 h 538123"/>
                <a:gd name="connsiteX5804" fmla="*/ 2501931 w 2593942"/>
                <a:gd name="connsiteY5804" fmla="*/ 300799 h 538123"/>
                <a:gd name="connsiteX5805" fmla="*/ 2504217 w 2593942"/>
                <a:gd name="connsiteY5805" fmla="*/ 305371 h 538123"/>
                <a:gd name="connsiteX5806" fmla="*/ 2507456 w 2593942"/>
                <a:gd name="connsiteY5806" fmla="*/ 308134 h 538123"/>
                <a:gd name="connsiteX5807" fmla="*/ 2495454 w 2593942"/>
                <a:gd name="connsiteY5807" fmla="*/ 314230 h 538123"/>
                <a:gd name="connsiteX5808" fmla="*/ 2493740 w 2593942"/>
                <a:gd name="connsiteY5808" fmla="*/ 312991 h 538123"/>
                <a:gd name="connsiteX5809" fmla="*/ 2490215 w 2593942"/>
                <a:gd name="connsiteY5809" fmla="*/ 310420 h 538123"/>
                <a:gd name="connsiteX5810" fmla="*/ 2483167 w 2593942"/>
                <a:gd name="connsiteY5810" fmla="*/ 312420 h 538123"/>
                <a:gd name="connsiteX5811" fmla="*/ 2483072 w 2593942"/>
                <a:gd name="connsiteY5811" fmla="*/ 311848 h 538123"/>
                <a:gd name="connsiteX5812" fmla="*/ 2482691 w 2593942"/>
                <a:gd name="connsiteY5812" fmla="*/ 309563 h 538123"/>
                <a:gd name="connsiteX5813" fmla="*/ 2480119 w 2593942"/>
                <a:gd name="connsiteY5813" fmla="*/ 303752 h 538123"/>
                <a:gd name="connsiteX5814" fmla="*/ 2470975 w 2593942"/>
                <a:gd name="connsiteY5814" fmla="*/ 306038 h 538123"/>
                <a:gd name="connsiteX5815" fmla="*/ 2462688 w 2593942"/>
                <a:gd name="connsiteY5815" fmla="*/ 306705 h 538123"/>
                <a:gd name="connsiteX5816" fmla="*/ 2462593 w 2593942"/>
                <a:gd name="connsiteY5816" fmla="*/ 307372 h 538123"/>
                <a:gd name="connsiteX5817" fmla="*/ 2464307 w 2593942"/>
                <a:gd name="connsiteY5817" fmla="*/ 309467 h 538123"/>
                <a:gd name="connsiteX5818" fmla="*/ 2465831 w 2593942"/>
                <a:gd name="connsiteY5818" fmla="*/ 309848 h 538123"/>
                <a:gd name="connsiteX5819" fmla="*/ 2469641 w 2593942"/>
                <a:gd name="connsiteY5819" fmla="*/ 312134 h 538123"/>
                <a:gd name="connsiteX5820" fmla="*/ 2462879 w 2593942"/>
                <a:gd name="connsiteY5820" fmla="*/ 317563 h 538123"/>
                <a:gd name="connsiteX5821" fmla="*/ 2447353 w 2593942"/>
                <a:gd name="connsiteY5821" fmla="*/ 318516 h 538123"/>
                <a:gd name="connsiteX5822" fmla="*/ 2446210 w 2593942"/>
                <a:gd name="connsiteY5822" fmla="*/ 319564 h 538123"/>
                <a:gd name="connsiteX5823" fmla="*/ 2441257 w 2593942"/>
                <a:gd name="connsiteY5823" fmla="*/ 322136 h 538123"/>
                <a:gd name="connsiteX5824" fmla="*/ 2439257 w 2593942"/>
                <a:gd name="connsiteY5824" fmla="*/ 318135 h 538123"/>
                <a:gd name="connsiteX5825" fmla="*/ 2438304 w 2593942"/>
                <a:gd name="connsiteY5825" fmla="*/ 314230 h 538123"/>
                <a:gd name="connsiteX5826" fmla="*/ 2427065 w 2593942"/>
                <a:gd name="connsiteY5826" fmla="*/ 313563 h 538123"/>
                <a:gd name="connsiteX5827" fmla="*/ 2426207 w 2593942"/>
                <a:gd name="connsiteY5827" fmla="*/ 308896 h 538123"/>
                <a:gd name="connsiteX5828" fmla="*/ 2423350 w 2593942"/>
                <a:gd name="connsiteY5828" fmla="*/ 307753 h 538123"/>
                <a:gd name="connsiteX5829" fmla="*/ 2421254 w 2593942"/>
                <a:gd name="connsiteY5829" fmla="*/ 310801 h 538123"/>
                <a:gd name="connsiteX5830" fmla="*/ 2420969 w 2593942"/>
                <a:gd name="connsiteY5830" fmla="*/ 311753 h 538123"/>
                <a:gd name="connsiteX5831" fmla="*/ 2420397 w 2593942"/>
                <a:gd name="connsiteY5831" fmla="*/ 314611 h 538123"/>
                <a:gd name="connsiteX5832" fmla="*/ 2414015 w 2593942"/>
                <a:gd name="connsiteY5832" fmla="*/ 314992 h 538123"/>
                <a:gd name="connsiteX5833" fmla="*/ 2413539 w 2593942"/>
                <a:gd name="connsiteY5833" fmla="*/ 317659 h 538123"/>
                <a:gd name="connsiteX5834" fmla="*/ 2413158 w 2593942"/>
                <a:gd name="connsiteY5834" fmla="*/ 319945 h 538123"/>
                <a:gd name="connsiteX5835" fmla="*/ 2408015 w 2593942"/>
                <a:gd name="connsiteY5835" fmla="*/ 322897 h 538123"/>
                <a:gd name="connsiteX5836" fmla="*/ 2398013 w 2593942"/>
                <a:gd name="connsiteY5836" fmla="*/ 320516 h 538123"/>
                <a:gd name="connsiteX5837" fmla="*/ 2398394 w 2593942"/>
                <a:gd name="connsiteY5837" fmla="*/ 321373 h 538123"/>
                <a:gd name="connsiteX5838" fmla="*/ 2399823 w 2593942"/>
                <a:gd name="connsiteY5838" fmla="*/ 325088 h 538123"/>
                <a:gd name="connsiteX5839" fmla="*/ 2393632 w 2593942"/>
                <a:gd name="connsiteY5839" fmla="*/ 325183 h 538123"/>
                <a:gd name="connsiteX5840" fmla="*/ 2390489 w 2593942"/>
                <a:gd name="connsiteY5840" fmla="*/ 324040 h 538123"/>
                <a:gd name="connsiteX5841" fmla="*/ 2388965 w 2593942"/>
                <a:gd name="connsiteY5841" fmla="*/ 318135 h 538123"/>
                <a:gd name="connsiteX5842" fmla="*/ 2388107 w 2593942"/>
                <a:gd name="connsiteY5842" fmla="*/ 318040 h 538123"/>
                <a:gd name="connsiteX5843" fmla="*/ 2385250 w 2593942"/>
                <a:gd name="connsiteY5843" fmla="*/ 319278 h 538123"/>
                <a:gd name="connsiteX5844" fmla="*/ 2385059 w 2593942"/>
                <a:gd name="connsiteY5844" fmla="*/ 322326 h 538123"/>
                <a:gd name="connsiteX5845" fmla="*/ 2382107 w 2593942"/>
                <a:gd name="connsiteY5845" fmla="*/ 325374 h 538123"/>
                <a:gd name="connsiteX5846" fmla="*/ 2377249 w 2593942"/>
                <a:gd name="connsiteY5846" fmla="*/ 324040 h 538123"/>
                <a:gd name="connsiteX5847" fmla="*/ 2376201 w 2593942"/>
                <a:gd name="connsiteY5847" fmla="*/ 323469 h 538123"/>
                <a:gd name="connsiteX5848" fmla="*/ 2376963 w 2593942"/>
                <a:gd name="connsiteY5848" fmla="*/ 320326 h 538123"/>
                <a:gd name="connsiteX5849" fmla="*/ 2378011 w 2593942"/>
                <a:gd name="connsiteY5849" fmla="*/ 319849 h 538123"/>
                <a:gd name="connsiteX5850" fmla="*/ 2378678 w 2593942"/>
                <a:gd name="connsiteY5850" fmla="*/ 319564 h 538123"/>
                <a:gd name="connsiteX5851" fmla="*/ 2376201 w 2593942"/>
                <a:gd name="connsiteY5851" fmla="*/ 317087 h 538123"/>
                <a:gd name="connsiteX5852" fmla="*/ 2368676 w 2593942"/>
                <a:gd name="connsiteY5852" fmla="*/ 320040 h 538123"/>
                <a:gd name="connsiteX5853" fmla="*/ 2369153 w 2593942"/>
                <a:gd name="connsiteY5853" fmla="*/ 326898 h 538123"/>
                <a:gd name="connsiteX5854" fmla="*/ 2361628 w 2593942"/>
                <a:gd name="connsiteY5854" fmla="*/ 325660 h 538123"/>
                <a:gd name="connsiteX5855" fmla="*/ 2348198 w 2593942"/>
                <a:gd name="connsiteY5855" fmla="*/ 324136 h 538123"/>
                <a:gd name="connsiteX5856" fmla="*/ 2346007 w 2593942"/>
                <a:gd name="connsiteY5856" fmla="*/ 325088 h 538123"/>
                <a:gd name="connsiteX5857" fmla="*/ 2344483 w 2593942"/>
                <a:gd name="connsiteY5857" fmla="*/ 325755 h 538123"/>
                <a:gd name="connsiteX5858" fmla="*/ 2339816 w 2593942"/>
                <a:gd name="connsiteY5858" fmla="*/ 328136 h 538123"/>
                <a:gd name="connsiteX5859" fmla="*/ 2337530 w 2593942"/>
                <a:gd name="connsiteY5859" fmla="*/ 334518 h 538123"/>
                <a:gd name="connsiteX5860" fmla="*/ 2328195 w 2593942"/>
                <a:gd name="connsiteY5860" fmla="*/ 335851 h 538123"/>
                <a:gd name="connsiteX5861" fmla="*/ 2318099 w 2593942"/>
                <a:gd name="connsiteY5861" fmla="*/ 336995 h 538123"/>
                <a:gd name="connsiteX5862" fmla="*/ 2314955 w 2593942"/>
                <a:gd name="connsiteY5862" fmla="*/ 344614 h 538123"/>
                <a:gd name="connsiteX5863" fmla="*/ 2331338 w 2593942"/>
                <a:gd name="connsiteY5863" fmla="*/ 341471 h 538123"/>
                <a:gd name="connsiteX5864" fmla="*/ 2336863 w 2593942"/>
                <a:gd name="connsiteY5864" fmla="*/ 340900 h 538123"/>
                <a:gd name="connsiteX5865" fmla="*/ 2339054 w 2593942"/>
                <a:gd name="connsiteY5865" fmla="*/ 340709 h 538123"/>
                <a:gd name="connsiteX5866" fmla="*/ 2351722 w 2593942"/>
                <a:gd name="connsiteY5866" fmla="*/ 339280 h 538123"/>
                <a:gd name="connsiteX5867" fmla="*/ 2366200 w 2593942"/>
                <a:gd name="connsiteY5867" fmla="*/ 331280 h 538123"/>
                <a:gd name="connsiteX5868" fmla="*/ 2365343 w 2593942"/>
                <a:gd name="connsiteY5868" fmla="*/ 334042 h 538123"/>
                <a:gd name="connsiteX5869" fmla="*/ 2366105 w 2593942"/>
                <a:gd name="connsiteY5869" fmla="*/ 340519 h 538123"/>
                <a:gd name="connsiteX5870" fmla="*/ 2383154 w 2593942"/>
                <a:gd name="connsiteY5870" fmla="*/ 335375 h 538123"/>
                <a:gd name="connsiteX5871" fmla="*/ 2386964 w 2593942"/>
                <a:gd name="connsiteY5871" fmla="*/ 332422 h 538123"/>
                <a:gd name="connsiteX5872" fmla="*/ 2389727 w 2593942"/>
                <a:gd name="connsiteY5872" fmla="*/ 330327 h 538123"/>
                <a:gd name="connsiteX5873" fmla="*/ 2396775 w 2593942"/>
                <a:gd name="connsiteY5873" fmla="*/ 336423 h 538123"/>
                <a:gd name="connsiteX5874" fmla="*/ 2402109 w 2593942"/>
                <a:gd name="connsiteY5874" fmla="*/ 330803 h 538123"/>
                <a:gd name="connsiteX5875" fmla="*/ 2407824 w 2593942"/>
                <a:gd name="connsiteY5875" fmla="*/ 329755 h 538123"/>
                <a:gd name="connsiteX5876" fmla="*/ 2415349 w 2593942"/>
                <a:gd name="connsiteY5876" fmla="*/ 330137 h 538123"/>
                <a:gd name="connsiteX5877" fmla="*/ 2416968 w 2593942"/>
                <a:gd name="connsiteY5877" fmla="*/ 330232 h 538123"/>
                <a:gd name="connsiteX5878" fmla="*/ 2425160 w 2593942"/>
                <a:gd name="connsiteY5878" fmla="*/ 330708 h 538123"/>
                <a:gd name="connsiteX5879" fmla="*/ 2432113 w 2593942"/>
                <a:gd name="connsiteY5879" fmla="*/ 324326 h 538123"/>
                <a:gd name="connsiteX5880" fmla="*/ 2437352 w 2593942"/>
                <a:gd name="connsiteY5880" fmla="*/ 324993 h 538123"/>
                <a:gd name="connsiteX5881" fmla="*/ 2439352 w 2593942"/>
                <a:gd name="connsiteY5881" fmla="*/ 326041 h 538123"/>
                <a:gd name="connsiteX5882" fmla="*/ 2442209 w 2593942"/>
                <a:gd name="connsiteY5882" fmla="*/ 327470 h 538123"/>
                <a:gd name="connsiteX5883" fmla="*/ 2451258 w 2593942"/>
                <a:gd name="connsiteY5883" fmla="*/ 323469 h 538123"/>
                <a:gd name="connsiteX5884" fmla="*/ 2454687 w 2593942"/>
                <a:gd name="connsiteY5884" fmla="*/ 322707 h 538123"/>
                <a:gd name="connsiteX5885" fmla="*/ 2455449 w 2593942"/>
                <a:gd name="connsiteY5885" fmla="*/ 322516 h 538123"/>
                <a:gd name="connsiteX5886" fmla="*/ 2462593 w 2593942"/>
                <a:gd name="connsiteY5886" fmla="*/ 324707 h 538123"/>
                <a:gd name="connsiteX5887" fmla="*/ 2464403 w 2593942"/>
                <a:gd name="connsiteY5887" fmla="*/ 326898 h 538123"/>
                <a:gd name="connsiteX5888" fmla="*/ 2466879 w 2593942"/>
                <a:gd name="connsiteY5888" fmla="*/ 329755 h 538123"/>
                <a:gd name="connsiteX5889" fmla="*/ 2469546 w 2593942"/>
                <a:gd name="connsiteY5889" fmla="*/ 327565 h 538123"/>
                <a:gd name="connsiteX5890" fmla="*/ 2475261 w 2593942"/>
                <a:gd name="connsiteY5890" fmla="*/ 320707 h 538123"/>
                <a:gd name="connsiteX5891" fmla="*/ 2477833 w 2593942"/>
                <a:gd name="connsiteY5891" fmla="*/ 320802 h 538123"/>
                <a:gd name="connsiteX5892" fmla="*/ 2485548 w 2593942"/>
                <a:gd name="connsiteY5892" fmla="*/ 319945 h 538123"/>
                <a:gd name="connsiteX5893" fmla="*/ 2487929 w 2593942"/>
                <a:gd name="connsiteY5893" fmla="*/ 320135 h 538123"/>
                <a:gd name="connsiteX5894" fmla="*/ 2493073 w 2593942"/>
                <a:gd name="connsiteY5894" fmla="*/ 321755 h 538123"/>
                <a:gd name="connsiteX5895" fmla="*/ 2495835 w 2593942"/>
                <a:gd name="connsiteY5895" fmla="*/ 321278 h 538123"/>
                <a:gd name="connsiteX5896" fmla="*/ 2498407 w 2593942"/>
                <a:gd name="connsiteY5896" fmla="*/ 332232 h 538123"/>
                <a:gd name="connsiteX5897" fmla="*/ 2507075 w 2593942"/>
                <a:gd name="connsiteY5897" fmla="*/ 332137 h 538123"/>
                <a:gd name="connsiteX5898" fmla="*/ 2508217 w 2593942"/>
                <a:gd name="connsiteY5898" fmla="*/ 329660 h 538123"/>
                <a:gd name="connsiteX5899" fmla="*/ 2505741 w 2593942"/>
                <a:gd name="connsiteY5899" fmla="*/ 323279 h 538123"/>
                <a:gd name="connsiteX5900" fmla="*/ 2502883 w 2593942"/>
                <a:gd name="connsiteY5900" fmla="*/ 325469 h 538123"/>
                <a:gd name="connsiteX5901" fmla="*/ 2502693 w 2593942"/>
                <a:gd name="connsiteY5901" fmla="*/ 325660 h 538123"/>
                <a:gd name="connsiteX5902" fmla="*/ 2504789 w 2593942"/>
                <a:gd name="connsiteY5902" fmla="*/ 321469 h 538123"/>
                <a:gd name="connsiteX5903" fmla="*/ 2517171 w 2593942"/>
                <a:gd name="connsiteY5903" fmla="*/ 325183 h 538123"/>
                <a:gd name="connsiteX5904" fmla="*/ 2519743 w 2593942"/>
                <a:gd name="connsiteY5904" fmla="*/ 322516 h 538123"/>
                <a:gd name="connsiteX5905" fmla="*/ 2520219 w 2593942"/>
                <a:gd name="connsiteY5905" fmla="*/ 322040 h 538123"/>
                <a:gd name="connsiteX5906" fmla="*/ 2523362 w 2593942"/>
                <a:gd name="connsiteY5906" fmla="*/ 324231 h 538123"/>
                <a:gd name="connsiteX5907" fmla="*/ 2525839 w 2593942"/>
                <a:gd name="connsiteY5907" fmla="*/ 326326 h 538123"/>
                <a:gd name="connsiteX5908" fmla="*/ 2524505 w 2593942"/>
                <a:gd name="connsiteY5908" fmla="*/ 335661 h 538123"/>
                <a:gd name="connsiteX5909" fmla="*/ 2515933 w 2593942"/>
                <a:gd name="connsiteY5909" fmla="*/ 334518 h 538123"/>
                <a:gd name="connsiteX5910" fmla="*/ 2513933 w 2593942"/>
                <a:gd name="connsiteY5910" fmla="*/ 336423 h 538123"/>
                <a:gd name="connsiteX5911" fmla="*/ 2513933 w 2593942"/>
                <a:gd name="connsiteY5911" fmla="*/ 337185 h 538123"/>
                <a:gd name="connsiteX5912" fmla="*/ 2518314 w 2593942"/>
                <a:gd name="connsiteY5912" fmla="*/ 339185 h 538123"/>
                <a:gd name="connsiteX5913" fmla="*/ 2524315 w 2593942"/>
                <a:gd name="connsiteY5913" fmla="*/ 339852 h 538123"/>
                <a:gd name="connsiteX5914" fmla="*/ 2526410 w 2593942"/>
                <a:gd name="connsiteY5914" fmla="*/ 340423 h 538123"/>
                <a:gd name="connsiteX5915" fmla="*/ 2519552 w 2593942"/>
                <a:gd name="connsiteY5915" fmla="*/ 349187 h 538123"/>
                <a:gd name="connsiteX5916" fmla="*/ 2515171 w 2593942"/>
                <a:gd name="connsiteY5916" fmla="*/ 350711 h 538123"/>
                <a:gd name="connsiteX5917" fmla="*/ 2511075 w 2593942"/>
                <a:gd name="connsiteY5917" fmla="*/ 355759 h 538123"/>
                <a:gd name="connsiteX5918" fmla="*/ 2510980 w 2593942"/>
                <a:gd name="connsiteY5918" fmla="*/ 356425 h 538123"/>
                <a:gd name="connsiteX5919" fmla="*/ 2506789 w 2593942"/>
                <a:gd name="connsiteY5919" fmla="*/ 356330 h 538123"/>
                <a:gd name="connsiteX5920" fmla="*/ 2504789 w 2593942"/>
                <a:gd name="connsiteY5920" fmla="*/ 348139 h 538123"/>
                <a:gd name="connsiteX5921" fmla="*/ 2511266 w 2593942"/>
                <a:gd name="connsiteY5921" fmla="*/ 347853 h 538123"/>
                <a:gd name="connsiteX5922" fmla="*/ 2512408 w 2593942"/>
                <a:gd name="connsiteY5922" fmla="*/ 347853 h 538123"/>
                <a:gd name="connsiteX5923" fmla="*/ 2504884 w 2593942"/>
                <a:gd name="connsiteY5923" fmla="*/ 339757 h 538123"/>
                <a:gd name="connsiteX5924" fmla="*/ 2503169 w 2593942"/>
                <a:gd name="connsiteY5924" fmla="*/ 346234 h 538123"/>
                <a:gd name="connsiteX5925" fmla="*/ 2499836 w 2593942"/>
                <a:gd name="connsiteY5925" fmla="*/ 346996 h 538123"/>
                <a:gd name="connsiteX5926" fmla="*/ 2496121 w 2593942"/>
                <a:gd name="connsiteY5926" fmla="*/ 347091 h 538123"/>
                <a:gd name="connsiteX5927" fmla="*/ 2489167 w 2593942"/>
                <a:gd name="connsiteY5927" fmla="*/ 350425 h 538123"/>
                <a:gd name="connsiteX5928" fmla="*/ 2490501 w 2593942"/>
                <a:gd name="connsiteY5928" fmla="*/ 357092 h 538123"/>
                <a:gd name="connsiteX5929" fmla="*/ 2484024 w 2593942"/>
                <a:gd name="connsiteY5929" fmla="*/ 352806 h 538123"/>
                <a:gd name="connsiteX5930" fmla="*/ 2480976 w 2593942"/>
                <a:gd name="connsiteY5930" fmla="*/ 350806 h 538123"/>
                <a:gd name="connsiteX5931" fmla="*/ 2479547 w 2593942"/>
                <a:gd name="connsiteY5931" fmla="*/ 349853 h 538123"/>
                <a:gd name="connsiteX5932" fmla="*/ 2474499 w 2593942"/>
                <a:gd name="connsiteY5932" fmla="*/ 349758 h 538123"/>
                <a:gd name="connsiteX5933" fmla="*/ 2474308 w 2593942"/>
                <a:gd name="connsiteY5933" fmla="*/ 352901 h 538123"/>
                <a:gd name="connsiteX5934" fmla="*/ 2475452 w 2593942"/>
                <a:gd name="connsiteY5934" fmla="*/ 353282 h 538123"/>
                <a:gd name="connsiteX5935" fmla="*/ 2476785 w 2593942"/>
                <a:gd name="connsiteY5935" fmla="*/ 353758 h 538123"/>
                <a:gd name="connsiteX5936" fmla="*/ 2477547 w 2593942"/>
                <a:gd name="connsiteY5936" fmla="*/ 356235 h 538123"/>
                <a:gd name="connsiteX5937" fmla="*/ 2466784 w 2593942"/>
                <a:gd name="connsiteY5937" fmla="*/ 354521 h 538123"/>
                <a:gd name="connsiteX5938" fmla="*/ 2462879 w 2593942"/>
                <a:gd name="connsiteY5938" fmla="*/ 360997 h 538123"/>
                <a:gd name="connsiteX5939" fmla="*/ 2449258 w 2593942"/>
                <a:gd name="connsiteY5939" fmla="*/ 355378 h 538123"/>
                <a:gd name="connsiteX5940" fmla="*/ 2448782 w 2593942"/>
                <a:gd name="connsiteY5940" fmla="*/ 355663 h 538123"/>
                <a:gd name="connsiteX5941" fmla="*/ 2448115 w 2593942"/>
                <a:gd name="connsiteY5941" fmla="*/ 357473 h 538123"/>
                <a:gd name="connsiteX5942" fmla="*/ 2449353 w 2593942"/>
                <a:gd name="connsiteY5942" fmla="*/ 360807 h 538123"/>
                <a:gd name="connsiteX5943" fmla="*/ 2447353 w 2593942"/>
                <a:gd name="connsiteY5943" fmla="*/ 364998 h 538123"/>
                <a:gd name="connsiteX5944" fmla="*/ 2439542 w 2593942"/>
                <a:gd name="connsiteY5944" fmla="*/ 366998 h 538123"/>
                <a:gd name="connsiteX5945" fmla="*/ 2434018 w 2593942"/>
                <a:gd name="connsiteY5945" fmla="*/ 368141 h 538123"/>
                <a:gd name="connsiteX5946" fmla="*/ 2432589 w 2593942"/>
                <a:gd name="connsiteY5946" fmla="*/ 368427 h 538123"/>
                <a:gd name="connsiteX5947" fmla="*/ 2429255 w 2593942"/>
                <a:gd name="connsiteY5947" fmla="*/ 365950 h 538123"/>
                <a:gd name="connsiteX5948" fmla="*/ 2427922 w 2593942"/>
                <a:gd name="connsiteY5948" fmla="*/ 364522 h 538123"/>
                <a:gd name="connsiteX5949" fmla="*/ 2427065 w 2593942"/>
                <a:gd name="connsiteY5949" fmla="*/ 363569 h 538123"/>
                <a:gd name="connsiteX5950" fmla="*/ 2421254 w 2593942"/>
                <a:gd name="connsiteY5950" fmla="*/ 365760 h 538123"/>
                <a:gd name="connsiteX5951" fmla="*/ 2417921 w 2593942"/>
                <a:gd name="connsiteY5951" fmla="*/ 368998 h 538123"/>
                <a:gd name="connsiteX5952" fmla="*/ 2411729 w 2593942"/>
                <a:gd name="connsiteY5952" fmla="*/ 359855 h 538123"/>
                <a:gd name="connsiteX5953" fmla="*/ 2409348 w 2593942"/>
                <a:gd name="connsiteY5953" fmla="*/ 357664 h 538123"/>
                <a:gd name="connsiteX5954" fmla="*/ 2409158 w 2593942"/>
                <a:gd name="connsiteY5954" fmla="*/ 357473 h 538123"/>
                <a:gd name="connsiteX5955" fmla="*/ 2407348 w 2593942"/>
                <a:gd name="connsiteY5955" fmla="*/ 361188 h 538123"/>
                <a:gd name="connsiteX5956" fmla="*/ 2408491 w 2593942"/>
                <a:gd name="connsiteY5956" fmla="*/ 361664 h 538123"/>
                <a:gd name="connsiteX5957" fmla="*/ 2412206 w 2593942"/>
                <a:gd name="connsiteY5957" fmla="*/ 361950 h 538123"/>
                <a:gd name="connsiteX5958" fmla="*/ 2413253 w 2593942"/>
                <a:gd name="connsiteY5958" fmla="*/ 363569 h 538123"/>
                <a:gd name="connsiteX5959" fmla="*/ 2412968 w 2593942"/>
                <a:gd name="connsiteY5959" fmla="*/ 364426 h 538123"/>
                <a:gd name="connsiteX5960" fmla="*/ 2408110 w 2593942"/>
                <a:gd name="connsiteY5960" fmla="*/ 366331 h 538123"/>
                <a:gd name="connsiteX5961" fmla="*/ 2400109 w 2593942"/>
                <a:gd name="connsiteY5961" fmla="*/ 364712 h 538123"/>
                <a:gd name="connsiteX5962" fmla="*/ 2395727 w 2593942"/>
                <a:gd name="connsiteY5962" fmla="*/ 362998 h 538123"/>
                <a:gd name="connsiteX5963" fmla="*/ 2391060 w 2593942"/>
                <a:gd name="connsiteY5963" fmla="*/ 366331 h 538123"/>
                <a:gd name="connsiteX5964" fmla="*/ 2390012 w 2593942"/>
                <a:gd name="connsiteY5964" fmla="*/ 365284 h 538123"/>
                <a:gd name="connsiteX5965" fmla="*/ 2388679 w 2593942"/>
                <a:gd name="connsiteY5965" fmla="*/ 364046 h 538123"/>
                <a:gd name="connsiteX5966" fmla="*/ 2379725 w 2593942"/>
                <a:gd name="connsiteY5966" fmla="*/ 363855 h 538123"/>
                <a:gd name="connsiteX5967" fmla="*/ 2377630 w 2593942"/>
                <a:gd name="connsiteY5967" fmla="*/ 363950 h 538123"/>
                <a:gd name="connsiteX5968" fmla="*/ 2371439 w 2593942"/>
                <a:gd name="connsiteY5968" fmla="*/ 360712 h 538123"/>
                <a:gd name="connsiteX5969" fmla="*/ 2370105 w 2593942"/>
                <a:gd name="connsiteY5969" fmla="*/ 357568 h 538123"/>
                <a:gd name="connsiteX5970" fmla="*/ 2359056 w 2593942"/>
                <a:gd name="connsiteY5970" fmla="*/ 356140 h 538123"/>
                <a:gd name="connsiteX5971" fmla="*/ 2358675 w 2593942"/>
                <a:gd name="connsiteY5971" fmla="*/ 358902 h 538123"/>
                <a:gd name="connsiteX5972" fmla="*/ 2359628 w 2593942"/>
                <a:gd name="connsiteY5972" fmla="*/ 359759 h 538123"/>
                <a:gd name="connsiteX5973" fmla="*/ 2361437 w 2593942"/>
                <a:gd name="connsiteY5973" fmla="*/ 361283 h 538123"/>
                <a:gd name="connsiteX5974" fmla="*/ 2359723 w 2593942"/>
                <a:gd name="connsiteY5974" fmla="*/ 364522 h 538123"/>
                <a:gd name="connsiteX5975" fmla="*/ 2354008 w 2593942"/>
                <a:gd name="connsiteY5975" fmla="*/ 369951 h 538123"/>
                <a:gd name="connsiteX5976" fmla="*/ 2357246 w 2593942"/>
                <a:gd name="connsiteY5976" fmla="*/ 373666 h 538123"/>
                <a:gd name="connsiteX5977" fmla="*/ 2349626 w 2593942"/>
                <a:gd name="connsiteY5977" fmla="*/ 381000 h 538123"/>
                <a:gd name="connsiteX5978" fmla="*/ 2346674 w 2593942"/>
                <a:gd name="connsiteY5978" fmla="*/ 380047 h 538123"/>
                <a:gd name="connsiteX5979" fmla="*/ 2344102 w 2593942"/>
                <a:gd name="connsiteY5979" fmla="*/ 379286 h 538123"/>
                <a:gd name="connsiteX5980" fmla="*/ 2339244 w 2593942"/>
                <a:gd name="connsiteY5980" fmla="*/ 379286 h 538123"/>
                <a:gd name="connsiteX5981" fmla="*/ 2335434 w 2593942"/>
                <a:gd name="connsiteY5981" fmla="*/ 382714 h 538123"/>
                <a:gd name="connsiteX5982" fmla="*/ 2324576 w 2593942"/>
                <a:gd name="connsiteY5982" fmla="*/ 381762 h 538123"/>
                <a:gd name="connsiteX5983" fmla="*/ 2320956 w 2593942"/>
                <a:gd name="connsiteY5983" fmla="*/ 387096 h 538123"/>
                <a:gd name="connsiteX5984" fmla="*/ 2304002 w 2593942"/>
                <a:gd name="connsiteY5984" fmla="*/ 381000 h 538123"/>
                <a:gd name="connsiteX5985" fmla="*/ 2301239 w 2593942"/>
                <a:gd name="connsiteY5985" fmla="*/ 378619 h 538123"/>
                <a:gd name="connsiteX5986" fmla="*/ 2299239 w 2593942"/>
                <a:gd name="connsiteY5986" fmla="*/ 376904 h 538123"/>
                <a:gd name="connsiteX5987" fmla="*/ 2294762 w 2593942"/>
                <a:gd name="connsiteY5987" fmla="*/ 375666 h 538123"/>
                <a:gd name="connsiteX5988" fmla="*/ 2292857 w 2593942"/>
                <a:gd name="connsiteY5988" fmla="*/ 371094 h 538123"/>
                <a:gd name="connsiteX5989" fmla="*/ 2295810 w 2593942"/>
                <a:gd name="connsiteY5989" fmla="*/ 370427 h 538123"/>
                <a:gd name="connsiteX5990" fmla="*/ 2302287 w 2593942"/>
                <a:gd name="connsiteY5990" fmla="*/ 372237 h 538123"/>
                <a:gd name="connsiteX5991" fmla="*/ 2303049 w 2593942"/>
                <a:gd name="connsiteY5991" fmla="*/ 372428 h 538123"/>
                <a:gd name="connsiteX5992" fmla="*/ 2311145 w 2593942"/>
                <a:gd name="connsiteY5992" fmla="*/ 375095 h 538123"/>
                <a:gd name="connsiteX5993" fmla="*/ 2303430 w 2593942"/>
                <a:gd name="connsiteY5993" fmla="*/ 373761 h 538123"/>
                <a:gd name="connsiteX5994" fmla="*/ 2303240 w 2593942"/>
                <a:gd name="connsiteY5994" fmla="*/ 374713 h 538123"/>
                <a:gd name="connsiteX5995" fmla="*/ 2303049 w 2593942"/>
                <a:gd name="connsiteY5995" fmla="*/ 375571 h 538123"/>
                <a:gd name="connsiteX5996" fmla="*/ 2314860 w 2593942"/>
                <a:gd name="connsiteY5996" fmla="*/ 377857 h 538123"/>
                <a:gd name="connsiteX5997" fmla="*/ 2319718 w 2593942"/>
                <a:gd name="connsiteY5997" fmla="*/ 377762 h 538123"/>
                <a:gd name="connsiteX5998" fmla="*/ 2319908 w 2593942"/>
                <a:gd name="connsiteY5998" fmla="*/ 377762 h 538123"/>
                <a:gd name="connsiteX5999" fmla="*/ 2305145 w 2593942"/>
                <a:gd name="connsiteY5999" fmla="*/ 370522 h 538123"/>
                <a:gd name="connsiteX6000" fmla="*/ 2304764 w 2593942"/>
                <a:gd name="connsiteY6000" fmla="*/ 370141 h 538123"/>
                <a:gd name="connsiteX6001" fmla="*/ 2297429 w 2593942"/>
                <a:gd name="connsiteY6001" fmla="*/ 364046 h 538123"/>
                <a:gd name="connsiteX6002" fmla="*/ 2290762 w 2593942"/>
                <a:gd name="connsiteY6002" fmla="*/ 367855 h 538123"/>
                <a:gd name="connsiteX6003" fmla="*/ 2289428 w 2593942"/>
                <a:gd name="connsiteY6003" fmla="*/ 368617 h 538123"/>
                <a:gd name="connsiteX6004" fmla="*/ 2286186 w 2593942"/>
                <a:gd name="connsiteY6004" fmla="*/ 369288 h 538123"/>
                <a:gd name="connsiteX6005" fmla="*/ 2286190 w 2593942"/>
                <a:gd name="connsiteY6005" fmla="*/ 369284 h 538123"/>
                <a:gd name="connsiteX6006" fmla="*/ 2283047 w 2593942"/>
                <a:gd name="connsiteY6006" fmla="*/ 365760 h 538123"/>
                <a:gd name="connsiteX6007" fmla="*/ 2282475 w 2593942"/>
                <a:gd name="connsiteY6007" fmla="*/ 366236 h 538123"/>
                <a:gd name="connsiteX6008" fmla="*/ 2280570 w 2593942"/>
                <a:gd name="connsiteY6008" fmla="*/ 367760 h 538123"/>
                <a:gd name="connsiteX6009" fmla="*/ 2273161 w 2593942"/>
                <a:gd name="connsiteY6009" fmla="*/ 371980 h 538123"/>
                <a:gd name="connsiteX6010" fmla="*/ 2269616 w 2593942"/>
                <a:gd name="connsiteY6010" fmla="*/ 372713 h 538123"/>
                <a:gd name="connsiteX6011" fmla="*/ 2266568 w 2593942"/>
                <a:gd name="connsiteY6011" fmla="*/ 376618 h 538123"/>
                <a:gd name="connsiteX6012" fmla="*/ 2273426 w 2593942"/>
                <a:gd name="connsiteY6012" fmla="*/ 376999 h 538123"/>
                <a:gd name="connsiteX6013" fmla="*/ 2281875 w 2593942"/>
                <a:gd name="connsiteY6013" fmla="*/ 372369 h 538123"/>
                <a:gd name="connsiteX6014" fmla="*/ 2286095 w 2593942"/>
                <a:gd name="connsiteY6014" fmla="*/ 372523 h 538123"/>
                <a:gd name="connsiteX6015" fmla="*/ 2285809 w 2593942"/>
                <a:gd name="connsiteY6015" fmla="*/ 373856 h 538123"/>
                <a:gd name="connsiteX6016" fmla="*/ 2285618 w 2593942"/>
                <a:gd name="connsiteY6016" fmla="*/ 374618 h 538123"/>
                <a:gd name="connsiteX6017" fmla="*/ 2288000 w 2593942"/>
                <a:gd name="connsiteY6017" fmla="*/ 376238 h 538123"/>
                <a:gd name="connsiteX6018" fmla="*/ 2288476 w 2593942"/>
                <a:gd name="connsiteY6018" fmla="*/ 375666 h 538123"/>
                <a:gd name="connsiteX6019" fmla="*/ 2289428 w 2593942"/>
                <a:gd name="connsiteY6019" fmla="*/ 374713 h 538123"/>
                <a:gd name="connsiteX6020" fmla="*/ 2291333 w 2593942"/>
                <a:gd name="connsiteY6020" fmla="*/ 373856 h 538123"/>
                <a:gd name="connsiteX6021" fmla="*/ 2291905 w 2593942"/>
                <a:gd name="connsiteY6021" fmla="*/ 374523 h 538123"/>
                <a:gd name="connsiteX6022" fmla="*/ 2292476 w 2593942"/>
                <a:gd name="connsiteY6022" fmla="*/ 375190 h 538123"/>
                <a:gd name="connsiteX6023" fmla="*/ 2294477 w 2593942"/>
                <a:gd name="connsiteY6023" fmla="*/ 377666 h 538123"/>
                <a:gd name="connsiteX6024" fmla="*/ 2290476 w 2593942"/>
                <a:gd name="connsiteY6024" fmla="*/ 381381 h 538123"/>
                <a:gd name="connsiteX6025" fmla="*/ 2283713 w 2593942"/>
                <a:gd name="connsiteY6025" fmla="*/ 380714 h 538123"/>
                <a:gd name="connsiteX6026" fmla="*/ 2281523 w 2593942"/>
                <a:gd name="connsiteY6026" fmla="*/ 379190 h 538123"/>
                <a:gd name="connsiteX6027" fmla="*/ 2278570 w 2593942"/>
                <a:gd name="connsiteY6027" fmla="*/ 377190 h 538123"/>
                <a:gd name="connsiteX6028" fmla="*/ 2272093 w 2593942"/>
                <a:gd name="connsiteY6028" fmla="*/ 380714 h 538123"/>
                <a:gd name="connsiteX6029" fmla="*/ 2263139 w 2593942"/>
                <a:gd name="connsiteY6029" fmla="*/ 380333 h 538123"/>
                <a:gd name="connsiteX6030" fmla="*/ 2262854 w 2593942"/>
                <a:gd name="connsiteY6030" fmla="*/ 380524 h 538123"/>
                <a:gd name="connsiteX6031" fmla="*/ 2260187 w 2593942"/>
                <a:gd name="connsiteY6031" fmla="*/ 382143 h 538123"/>
                <a:gd name="connsiteX6032" fmla="*/ 2257139 w 2593942"/>
                <a:gd name="connsiteY6032" fmla="*/ 388620 h 538123"/>
                <a:gd name="connsiteX6033" fmla="*/ 2255996 w 2593942"/>
                <a:gd name="connsiteY6033" fmla="*/ 396335 h 538123"/>
                <a:gd name="connsiteX6034" fmla="*/ 2243327 w 2593942"/>
                <a:gd name="connsiteY6034" fmla="*/ 396049 h 538123"/>
                <a:gd name="connsiteX6035" fmla="*/ 2245899 w 2593942"/>
                <a:gd name="connsiteY6035" fmla="*/ 401193 h 538123"/>
                <a:gd name="connsiteX6036" fmla="*/ 2252567 w 2593942"/>
                <a:gd name="connsiteY6036" fmla="*/ 402241 h 538123"/>
                <a:gd name="connsiteX6037" fmla="*/ 2241803 w 2593942"/>
                <a:gd name="connsiteY6037" fmla="*/ 404813 h 538123"/>
                <a:gd name="connsiteX6038" fmla="*/ 2240089 w 2593942"/>
                <a:gd name="connsiteY6038" fmla="*/ 397288 h 538123"/>
                <a:gd name="connsiteX6039" fmla="*/ 2239708 w 2593942"/>
                <a:gd name="connsiteY6039" fmla="*/ 395764 h 538123"/>
                <a:gd name="connsiteX6040" fmla="*/ 2235315 w 2593942"/>
                <a:gd name="connsiteY6040" fmla="*/ 389921 h 538123"/>
                <a:gd name="connsiteX6041" fmla="*/ 2235440 w 2593942"/>
                <a:gd name="connsiteY6041" fmla="*/ 388497 h 538123"/>
                <a:gd name="connsiteX6042" fmla="*/ 2240756 w 2593942"/>
                <a:gd name="connsiteY6042" fmla="*/ 391382 h 538123"/>
                <a:gd name="connsiteX6043" fmla="*/ 2248280 w 2593942"/>
                <a:gd name="connsiteY6043" fmla="*/ 388334 h 538123"/>
                <a:gd name="connsiteX6044" fmla="*/ 2249328 w 2593942"/>
                <a:gd name="connsiteY6044" fmla="*/ 384238 h 538123"/>
                <a:gd name="connsiteX6045" fmla="*/ 2240089 w 2593942"/>
                <a:gd name="connsiteY6045" fmla="*/ 379190 h 538123"/>
                <a:gd name="connsiteX6046" fmla="*/ 2235624 w 2593942"/>
                <a:gd name="connsiteY6046" fmla="*/ 386394 h 538123"/>
                <a:gd name="connsiteX6047" fmla="*/ 2235440 w 2593942"/>
                <a:gd name="connsiteY6047" fmla="*/ 388497 h 538123"/>
                <a:gd name="connsiteX6048" fmla="*/ 2234088 w 2593942"/>
                <a:gd name="connsiteY6048" fmla="*/ 387763 h 538123"/>
                <a:gd name="connsiteX6049" fmla="*/ 2232088 w 2593942"/>
                <a:gd name="connsiteY6049" fmla="*/ 385381 h 538123"/>
                <a:gd name="connsiteX6050" fmla="*/ 2230469 w 2593942"/>
                <a:gd name="connsiteY6050" fmla="*/ 383476 h 538123"/>
                <a:gd name="connsiteX6051" fmla="*/ 2235315 w 2593942"/>
                <a:gd name="connsiteY6051" fmla="*/ 389921 h 538123"/>
                <a:gd name="connsiteX6052" fmla="*/ 2234660 w 2593942"/>
                <a:gd name="connsiteY6052" fmla="*/ 397383 h 538123"/>
                <a:gd name="connsiteX6053" fmla="*/ 2232469 w 2593942"/>
                <a:gd name="connsiteY6053" fmla="*/ 393192 h 538123"/>
                <a:gd name="connsiteX6054" fmla="*/ 2229040 w 2593942"/>
                <a:gd name="connsiteY6054" fmla="*/ 389096 h 538123"/>
                <a:gd name="connsiteX6055" fmla="*/ 2224182 w 2593942"/>
                <a:gd name="connsiteY6055" fmla="*/ 385000 h 538123"/>
                <a:gd name="connsiteX6056" fmla="*/ 2218086 w 2593942"/>
                <a:gd name="connsiteY6056" fmla="*/ 391096 h 538123"/>
                <a:gd name="connsiteX6057" fmla="*/ 2221610 w 2593942"/>
                <a:gd name="connsiteY6057" fmla="*/ 393954 h 538123"/>
                <a:gd name="connsiteX6058" fmla="*/ 2227230 w 2593942"/>
                <a:gd name="connsiteY6058" fmla="*/ 399859 h 538123"/>
                <a:gd name="connsiteX6059" fmla="*/ 2211228 w 2593942"/>
                <a:gd name="connsiteY6059" fmla="*/ 398907 h 538123"/>
                <a:gd name="connsiteX6060" fmla="*/ 2195131 w 2593942"/>
                <a:gd name="connsiteY6060" fmla="*/ 399383 h 538123"/>
                <a:gd name="connsiteX6061" fmla="*/ 2200370 w 2593942"/>
                <a:gd name="connsiteY6061" fmla="*/ 392621 h 538123"/>
                <a:gd name="connsiteX6062" fmla="*/ 2197417 w 2593942"/>
                <a:gd name="connsiteY6062" fmla="*/ 388811 h 538123"/>
                <a:gd name="connsiteX6063" fmla="*/ 2187320 w 2593942"/>
                <a:gd name="connsiteY6063" fmla="*/ 396240 h 538123"/>
                <a:gd name="connsiteX6064" fmla="*/ 2187035 w 2593942"/>
                <a:gd name="connsiteY6064" fmla="*/ 399479 h 538123"/>
                <a:gd name="connsiteX6065" fmla="*/ 2186558 w 2593942"/>
                <a:gd name="connsiteY6065" fmla="*/ 404146 h 538123"/>
                <a:gd name="connsiteX6066" fmla="*/ 2173700 w 2593942"/>
                <a:gd name="connsiteY6066" fmla="*/ 407670 h 538123"/>
                <a:gd name="connsiteX6067" fmla="*/ 2158936 w 2593942"/>
                <a:gd name="connsiteY6067" fmla="*/ 406337 h 538123"/>
                <a:gd name="connsiteX6068" fmla="*/ 2147696 w 2593942"/>
                <a:gd name="connsiteY6068" fmla="*/ 408432 h 538123"/>
                <a:gd name="connsiteX6069" fmla="*/ 2142267 w 2593942"/>
                <a:gd name="connsiteY6069" fmla="*/ 409099 h 538123"/>
                <a:gd name="connsiteX6070" fmla="*/ 2144648 w 2593942"/>
                <a:gd name="connsiteY6070" fmla="*/ 419671 h 538123"/>
                <a:gd name="connsiteX6071" fmla="*/ 2136838 w 2593942"/>
                <a:gd name="connsiteY6071" fmla="*/ 422338 h 538123"/>
                <a:gd name="connsiteX6072" fmla="*/ 2135600 w 2593942"/>
                <a:gd name="connsiteY6072" fmla="*/ 424720 h 538123"/>
                <a:gd name="connsiteX6073" fmla="*/ 2134838 w 2593942"/>
                <a:gd name="connsiteY6073" fmla="*/ 426148 h 538123"/>
                <a:gd name="connsiteX6074" fmla="*/ 2133314 w 2593942"/>
                <a:gd name="connsiteY6074" fmla="*/ 430244 h 538123"/>
                <a:gd name="connsiteX6075" fmla="*/ 2127408 w 2593942"/>
                <a:gd name="connsiteY6075" fmla="*/ 429578 h 538123"/>
                <a:gd name="connsiteX6076" fmla="*/ 2130647 w 2593942"/>
                <a:gd name="connsiteY6076" fmla="*/ 426911 h 538123"/>
                <a:gd name="connsiteX6077" fmla="*/ 2128361 w 2593942"/>
                <a:gd name="connsiteY6077" fmla="*/ 422243 h 538123"/>
                <a:gd name="connsiteX6078" fmla="*/ 2128170 w 2593942"/>
                <a:gd name="connsiteY6078" fmla="*/ 422434 h 538123"/>
                <a:gd name="connsiteX6079" fmla="*/ 2126646 w 2593942"/>
                <a:gd name="connsiteY6079" fmla="*/ 424720 h 538123"/>
                <a:gd name="connsiteX6080" fmla="*/ 2118455 w 2593942"/>
                <a:gd name="connsiteY6080" fmla="*/ 425482 h 538123"/>
                <a:gd name="connsiteX6081" fmla="*/ 2112168 w 2593942"/>
                <a:gd name="connsiteY6081" fmla="*/ 422529 h 538123"/>
                <a:gd name="connsiteX6082" fmla="*/ 2109215 w 2593942"/>
                <a:gd name="connsiteY6082" fmla="*/ 425672 h 538123"/>
                <a:gd name="connsiteX6083" fmla="*/ 2102834 w 2593942"/>
                <a:gd name="connsiteY6083" fmla="*/ 425577 h 538123"/>
                <a:gd name="connsiteX6084" fmla="*/ 2099881 w 2593942"/>
                <a:gd name="connsiteY6084" fmla="*/ 418909 h 538123"/>
                <a:gd name="connsiteX6085" fmla="*/ 2090356 w 2593942"/>
                <a:gd name="connsiteY6085" fmla="*/ 424243 h 538123"/>
                <a:gd name="connsiteX6086" fmla="*/ 2088356 w 2593942"/>
                <a:gd name="connsiteY6086" fmla="*/ 429482 h 538123"/>
                <a:gd name="connsiteX6087" fmla="*/ 2089213 w 2593942"/>
                <a:gd name="connsiteY6087" fmla="*/ 432245 h 538123"/>
                <a:gd name="connsiteX6088" fmla="*/ 2087689 w 2593942"/>
                <a:gd name="connsiteY6088" fmla="*/ 434721 h 538123"/>
                <a:gd name="connsiteX6089" fmla="*/ 2083403 w 2593942"/>
                <a:gd name="connsiteY6089" fmla="*/ 432530 h 538123"/>
                <a:gd name="connsiteX6090" fmla="*/ 2071306 w 2593942"/>
                <a:gd name="connsiteY6090" fmla="*/ 428244 h 538123"/>
                <a:gd name="connsiteX6091" fmla="*/ 2070068 w 2593942"/>
                <a:gd name="connsiteY6091" fmla="*/ 426911 h 538123"/>
                <a:gd name="connsiteX6092" fmla="*/ 2070544 w 2593942"/>
                <a:gd name="connsiteY6092" fmla="*/ 425101 h 538123"/>
                <a:gd name="connsiteX6093" fmla="*/ 2071020 w 2593942"/>
                <a:gd name="connsiteY6093" fmla="*/ 424720 h 538123"/>
                <a:gd name="connsiteX6094" fmla="*/ 2075687 w 2593942"/>
                <a:gd name="connsiteY6094" fmla="*/ 425387 h 538123"/>
                <a:gd name="connsiteX6095" fmla="*/ 2079307 w 2593942"/>
                <a:gd name="connsiteY6095" fmla="*/ 424148 h 538123"/>
                <a:gd name="connsiteX6096" fmla="*/ 2079593 w 2593942"/>
                <a:gd name="connsiteY6096" fmla="*/ 418338 h 538123"/>
                <a:gd name="connsiteX6097" fmla="*/ 2076259 w 2593942"/>
                <a:gd name="connsiteY6097" fmla="*/ 416147 h 538123"/>
                <a:gd name="connsiteX6098" fmla="*/ 2073973 w 2593942"/>
                <a:gd name="connsiteY6098" fmla="*/ 410528 h 538123"/>
                <a:gd name="connsiteX6099" fmla="*/ 2068448 w 2593942"/>
                <a:gd name="connsiteY6099" fmla="*/ 413861 h 538123"/>
                <a:gd name="connsiteX6100" fmla="*/ 2062448 w 2593942"/>
                <a:gd name="connsiteY6100" fmla="*/ 414147 h 538123"/>
                <a:gd name="connsiteX6101" fmla="*/ 2061114 w 2593942"/>
                <a:gd name="connsiteY6101" fmla="*/ 415862 h 538123"/>
                <a:gd name="connsiteX6102" fmla="*/ 2057685 w 2593942"/>
                <a:gd name="connsiteY6102" fmla="*/ 420529 h 538123"/>
                <a:gd name="connsiteX6103" fmla="*/ 2061495 w 2593942"/>
                <a:gd name="connsiteY6103" fmla="*/ 421196 h 538123"/>
                <a:gd name="connsiteX6104" fmla="*/ 2057971 w 2593942"/>
                <a:gd name="connsiteY6104" fmla="*/ 425577 h 538123"/>
                <a:gd name="connsiteX6105" fmla="*/ 2064353 w 2593942"/>
                <a:gd name="connsiteY6105" fmla="*/ 427672 h 538123"/>
                <a:gd name="connsiteX6106" fmla="*/ 2064734 w 2593942"/>
                <a:gd name="connsiteY6106" fmla="*/ 428149 h 538123"/>
                <a:gd name="connsiteX6107" fmla="*/ 2065019 w 2593942"/>
                <a:gd name="connsiteY6107" fmla="*/ 428530 h 538123"/>
                <a:gd name="connsiteX6108" fmla="*/ 2056066 w 2593942"/>
                <a:gd name="connsiteY6108" fmla="*/ 430816 h 538123"/>
                <a:gd name="connsiteX6109" fmla="*/ 2051875 w 2593942"/>
                <a:gd name="connsiteY6109" fmla="*/ 430816 h 538123"/>
                <a:gd name="connsiteX6110" fmla="*/ 2051018 w 2593942"/>
                <a:gd name="connsiteY6110" fmla="*/ 430816 h 538123"/>
                <a:gd name="connsiteX6111" fmla="*/ 2044064 w 2593942"/>
                <a:gd name="connsiteY6111" fmla="*/ 429578 h 538123"/>
                <a:gd name="connsiteX6112" fmla="*/ 2045493 w 2593942"/>
                <a:gd name="connsiteY6112" fmla="*/ 426339 h 538123"/>
                <a:gd name="connsiteX6113" fmla="*/ 2045779 w 2593942"/>
                <a:gd name="connsiteY6113" fmla="*/ 425577 h 538123"/>
                <a:gd name="connsiteX6114" fmla="*/ 2039207 w 2593942"/>
                <a:gd name="connsiteY6114" fmla="*/ 422529 h 538123"/>
                <a:gd name="connsiteX6115" fmla="*/ 2028634 w 2593942"/>
                <a:gd name="connsiteY6115" fmla="*/ 424529 h 538123"/>
                <a:gd name="connsiteX6116" fmla="*/ 2025872 w 2593942"/>
                <a:gd name="connsiteY6116" fmla="*/ 424434 h 538123"/>
                <a:gd name="connsiteX6117" fmla="*/ 2019299 w 2593942"/>
                <a:gd name="connsiteY6117" fmla="*/ 426815 h 538123"/>
                <a:gd name="connsiteX6118" fmla="*/ 2018252 w 2593942"/>
                <a:gd name="connsiteY6118" fmla="*/ 428054 h 538123"/>
                <a:gd name="connsiteX6119" fmla="*/ 2011394 w 2593942"/>
                <a:gd name="connsiteY6119" fmla="*/ 434054 h 538123"/>
                <a:gd name="connsiteX6120" fmla="*/ 1998821 w 2593942"/>
                <a:gd name="connsiteY6120" fmla="*/ 436912 h 538123"/>
                <a:gd name="connsiteX6121" fmla="*/ 2001297 w 2593942"/>
                <a:gd name="connsiteY6121" fmla="*/ 434054 h 538123"/>
                <a:gd name="connsiteX6122" fmla="*/ 2002916 w 2593942"/>
                <a:gd name="connsiteY6122" fmla="*/ 432911 h 538123"/>
                <a:gd name="connsiteX6123" fmla="*/ 2005202 w 2593942"/>
                <a:gd name="connsiteY6123" fmla="*/ 430149 h 538123"/>
                <a:gd name="connsiteX6124" fmla="*/ 2004059 w 2593942"/>
                <a:gd name="connsiteY6124" fmla="*/ 427672 h 538123"/>
                <a:gd name="connsiteX6125" fmla="*/ 1994248 w 2593942"/>
                <a:gd name="connsiteY6125" fmla="*/ 428815 h 538123"/>
                <a:gd name="connsiteX6126" fmla="*/ 1994820 w 2593942"/>
                <a:gd name="connsiteY6126" fmla="*/ 434054 h 538123"/>
                <a:gd name="connsiteX6127" fmla="*/ 1994820 w 2593942"/>
                <a:gd name="connsiteY6127" fmla="*/ 434149 h 538123"/>
                <a:gd name="connsiteX6128" fmla="*/ 1988153 w 2593942"/>
                <a:gd name="connsiteY6128" fmla="*/ 433959 h 538123"/>
                <a:gd name="connsiteX6129" fmla="*/ 1986629 w 2593942"/>
                <a:gd name="connsiteY6129" fmla="*/ 435483 h 538123"/>
                <a:gd name="connsiteX6130" fmla="*/ 1987105 w 2593942"/>
                <a:gd name="connsiteY6130" fmla="*/ 436721 h 538123"/>
                <a:gd name="connsiteX6131" fmla="*/ 1986819 w 2593942"/>
                <a:gd name="connsiteY6131" fmla="*/ 442722 h 538123"/>
                <a:gd name="connsiteX6132" fmla="*/ 1983009 w 2593942"/>
                <a:gd name="connsiteY6132" fmla="*/ 448151 h 538123"/>
                <a:gd name="connsiteX6133" fmla="*/ 1972055 w 2593942"/>
                <a:gd name="connsiteY6133" fmla="*/ 447675 h 538123"/>
                <a:gd name="connsiteX6134" fmla="*/ 1972817 w 2593942"/>
                <a:gd name="connsiteY6134" fmla="*/ 449389 h 538123"/>
                <a:gd name="connsiteX6135" fmla="*/ 1973294 w 2593942"/>
                <a:gd name="connsiteY6135" fmla="*/ 450532 h 538123"/>
                <a:gd name="connsiteX6136" fmla="*/ 1970150 w 2593942"/>
                <a:gd name="connsiteY6136" fmla="*/ 451295 h 538123"/>
                <a:gd name="connsiteX6137" fmla="*/ 1969388 w 2593942"/>
                <a:gd name="connsiteY6137" fmla="*/ 450628 h 538123"/>
                <a:gd name="connsiteX6138" fmla="*/ 1969293 w 2593942"/>
                <a:gd name="connsiteY6138" fmla="*/ 448628 h 538123"/>
                <a:gd name="connsiteX6139" fmla="*/ 1968245 w 2593942"/>
                <a:gd name="connsiteY6139" fmla="*/ 445008 h 538123"/>
                <a:gd name="connsiteX6140" fmla="*/ 1961864 w 2593942"/>
                <a:gd name="connsiteY6140" fmla="*/ 444437 h 538123"/>
                <a:gd name="connsiteX6141" fmla="*/ 1955577 w 2593942"/>
                <a:gd name="connsiteY6141" fmla="*/ 441198 h 538123"/>
                <a:gd name="connsiteX6142" fmla="*/ 1954815 w 2593942"/>
                <a:gd name="connsiteY6142" fmla="*/ 443198 h 538123"/>
                <a:gd name="connsiteX6143" fmla="*/ 1949481 w 2593942"/>
                <a:gd name="connsiteY6143" fmla="*/ 447294 h 538123"/>
                <a:gd name="connsiteX6144" fmla="*/ 1947386 w 2593942"/>
                <a:gd name="connsiteY6144" fmla="*/ 446532 h 538123"/>
                <a:gd name="connsiteX6145" fmla="*/ 1943671 w 2593942"/>
                <a:gd name="connsiteY6145" fmla="*/ 442913 h 538123"/>
                <a:gd name="connsiteX6146" fmla="*/ 1944052 w 2593942"/>
                <a:gd name="connsiteY6146" fmla="*/ 442341 h 538123"/>
                <a:gd name="connsiteX6147" fmla="*/ 1944147 w 2593942"/>
                <a:gd name="connsiteY6147" fmla="*/ 442150 h 538123"/>
                <a:gd name="connsiteX6148" fmla="*/ 1948338 w 2593942"/>
                <a:gd name="connsiteY6148" fmla="*/ 442722 h 538123"/>
                <a:gd name="connsiteX6149" fmla="*/ 1951577 w 2593942"/>
                <a:gd name="connsiteY6149" fmla="*/ 436912 h 538123"/>
                <a:gd name="connsiteX6150" fmla="*/ 1951196 w 2593942"/>
                <a:gd name="connsiteY6150" fmla="*/ 436436 h 538123"/>
                <a:gd name="connsiteX6151" fmla="*/ 1946528 w 2593942"/>
                <a:gd name="connsiteY6151" fmla="*/ 433292 h 538123"/>
                <a:gd name="connsiteX6152" fmla="*/ 1943671 w 2593942"/>
                <a:gd name="connsiteY6152" fmla="*/ 435483 h 538123"/>
                <a:gd name="connsiteX6153" fmla="*/ 1941956 w 2593942"/>
                <a:gd name="connsiteY6153" fmla="*/ 436816 h 538123"/>
                <a:gd name="connsiteX6154" fmla="*/ 1939575 w 2593942"/>
                <a:gd name="connsiteY6154" fmla="*/ 435769 h 538123"/>
                <a:gd name="connsiteX6155" fmla="*/ 1933384 w 2593942"/>
                <a:gd name="connsiteY6155" fmla="*/ 429673 h 538123"/>
                <a:gd name="connsiteX6156" fmla="*/ 1929383 w 2593942"/>
                <a:gd name="connsiteY6156" fmla="*/ 431387 h 538123"/>
                <a:gd name="connsiteX6157" fmla="*/ 1924144 w 2593942"/>
                <a:gd name="connsiteY6157" fmla="*/ 436626 h 538123"/>
                <a:gd name="connsiteX6158" fmla="*/ 1921954 w 2593942"/>
                <a:gd name="connsiteY6158" fmla="*/ 437388 h 538123"/>
                <a:gd name="connsiteX6159" fmla="*/ 1920620 w 2593942"/>
                <a:gd name="connsiteY6159" fmla="*/ 439864 h 538123"/>
                <a:gd name="connsiteX6160" fmla="*/ 1920715 w 2593942"/>
                <a:gd name="connsiteY6160" fmla="*/ 440531 h 538123"/>
                <a:gd name="connsiteX6161" fmla="*/ 1928050 w 2593942"/>
                <a:gd name="connsiteY6161" fmla="*/ 440531 h 538123"/>
                <a:gd name="connsiteX6162" fmla="*/ 1935098 w 2593942"/>
                <a:gd name="connsiteY6162" fmla="*/ 442436 h 538123"/>
                <a:gd name="connsiteX6163" fmla="*/ 1934051 w 2593942"/>
                <a:gd name="connsiteY6163" fmla="*/ 444151 h 538123"/>
                <a:gd name="connsiteX6164" fmla="*/ 1932146 w 2593942"/>
                <a:gd name="connsiteY6164" fmla="*/ 447294 h 538123"/>
                <a:gd name="connsiteX6165" fmla="*/ 1923002 w 2593942"/>
                <a:gd name="connsiteY6165" fmla="*/ 447389 h 538123"/>
                <a:gd name="connsiteX6166" fmla="*/ 1921287 w 2593942"/>
                <a:gd name="connsiteY6166" fmla="*/ 450056 h 538123"/>
                <a:gd name="connsiteX6167" fmla="*/ 1920620 w 2593942"/>
                <a:gd name="connsiteY6167" fmla="*/ 451009 h 538123"/>
                <a:gd name="connsiteX6168" fmla="*/ 1916144 w 2593942"/>
                <a:gd name="connsiteY6168" fmla="*/ 450342 h 538123"/>
                <a:gd name="connsiteX6169" fmla="*/ 1917096 w 2593942"/>
                <a:gd name="connsiteY6169" fmla="*/ 445389 h 538123"/>
                <a:gd name="connsiteX6170" fmla="*/ 1910619 w 2593942"/>
                <a:gd name="connsiteY6170" fmla="*/ 439579 h 538123"/>
                <a:gd name="connsiteX6171" fmla="*/ 1908143 w 2593942"/>
                <a:gd name="connsiteY6171" fmla="*/ 442150 h 538123"/>
                <a:gd name="connsiteX6172" fmla="*/ 1907095 w 2593942"/>
                <a:gd name="connsiteY6172" fmla="*/ 444913 h 538123"/>
                <a:gd name="connsiteX6173" fmla="*/ 1905666 w 2593942"/>
                <a:gd name="connsiteY6173" fmla="*/ 446056 h 538123"/>
                <a:gd name="connsiteX6174" fmla="*/ 1898618 w 2593942"/>
                <a:gd name="connsiteY6174" fmla="*/ 445103 h 538123"/>
                <a:gd name="connsiteX6175" fmla="*/ 1897475 w 2593942"/>
                <a:gd name="connsiteY6175" fmla="*/ 443484 h 538123"/>
                <a:gd name="connsiteX6176" fmla="*/ 1896808 w 2593942"/>
                <a:gd name="connsiteY6176" fmla="*/ 442531 h 538123"/>
                <a:gd name="connsiteX6177" fmla="*/ 1894998 w 2593942"/>
                <a:gd name="connsiteY6177" fmla="*/ 440341 h 538123"/>
                <a:gd name="connsiteX6178" fmla="*/ 1894998 w 2593942"/>
                <a:gd name="connsiteY6178" fmla="*/ 447961 h 538123"/>
                <a:gd name="connsiteX6179" fmla="*/ 1904904 w 2593942"/>
                <a:gd name="connsiteY6179" fmla="*/ 452438 h 538123"/>
                <a:gd name="connsiteX6180" fmla="*/ 1908047 w 2593942"/>
                <a:gd name="connsiteY6180" fmla="*/ 454628 h 538123"/>
                <a:gd name="connsiteX6181" fmla="*/ 1903380 w 2593942"/>
                <a:gd name="connsiteY6181" fmla="*/ 458629 h 538123"/>
                <a:gd name="connsiteX6182" fmla="*/ 1899665 w 2593942"/>
                <a:gd name="connsiteY6182" fmla="*/ 455295 h 538123"/>
                <a:gd name="connsiteX6183" fmla="*/ 1885187 w 2593942"/>
                <a:gd name="connsiteY6183" fmla="*/ 444532 h 538123"/>
                <a:gd name="connsiteX6184" fmla="*/ 1877853 w 2593942"/>
                <a:gd name="connsiteY6184" fmla="*/ 445198 h 538123"/>
                <a:gd name="connsiteX6185" fmla="*/ 1879472 w 2593942"/>
                <a:gd name="connsiteY6185" fmla="*/ 448913 h 538123"/>
                <a:gd name="connsiteX6186" fmla="*/ 1878044 w 2593942"/>
                <a:gd name="connsiteY6186" fmla="*/ 449675 h 538123"/>
                <a:gd name="connsiteX6187" fmla="*/ 1873853 w 2593942"/>
                <a:gd name="connsiteY6187" fmla="*/ 444817 h 538123"/>
                <a:gd name="connsiteX6188" fmla="*/ 1872614 w 2593942"/>
                <a:gd name="connsiteY6188" fmla="*/ 443293 h 538123"/>
                <a:gd name="connsiteX6189" fmla="*/ 1866614 w 2593942"/>
                <a:gd name="connsiteY6189" fmla="*/ 442246 h 538123"/>
                <a:gd name="connsiteX6190" fmla="*/ 1868900 w 2593942"/>
                <a:gd name="connsiteY6190" fmla="*/ 436816 h 538123"/>
                <a:gd name="connsiteX6191" fmla="*/ 1867661 w 2593942"/>
                <a:gd name="connsiteY6191" fmla="*/ 435197 h 538123"/>
                <a:gd name="connsiteX6192" fmla="*/ 1865280 w 2593942"/>
                <a:gd name="connsiteY6192" fmla="*/ 435102 h 538123"/>
                <a:gd name="connsiteX6193" fmla="*/ 1858994 w 2593942"/>
                <a:gd name="connsiteY6193" fmla="*/ 440150 h 538123"/>
                <a:gd name="connsiteX6194" fmla="*/ 1859279 w 2593942"/>
                <a:gd name="connsiteY6194" fmla="*/ 442817 h 538123"/>
                <a:gd name="connsiteX6195" fmla="*/ 1859851 w 2593942"/>
                <a:gd name="connsiteY6195" fmla="*/ 444151 h 538123"/>
                <a:gd name="connsiteX6196" fmla="*/ 1858422 w 2593942"/>
                <a:gd name="connsiteY6196" fmla="*/ 446151 h 538123"/>
                <a:gd name="connsiteX6197" fmla="*/ 1853469 w 2593942"/>
                <a:gd name="connsiteY6197" fmla="*/ 444437 h 538123"/>
                <a:gd name="connsiteX6198" fmla="*/ 1853564 w 2593942"/>
                <a:gd name="connsiteY6198" fmla="*/ 444722 h 538123"/>
                <a:gd name="connsiteX6199" fmla="*/ 1855565 w 2593942"/>
                <a:gd name="connsiteY6199" fmla="*/ 450247 h 538123"/>
                <a:gd name="connsiteX6200" fmla="*/ 1857374 w 2593942"/>
                <a:gd name="connsiteY6200" fmla="*/ 454438 h 538123"/>
                <a:gd name="connsiteX6201" fmla="*/ 1850993 w 2593942"/>
                <a:gd name="connsiteY6201" fmla="*/ 453104 h 538123"/>
                <a:gd name="connsiteX6202" fmla="*/ 1850802 w 2593942"/>
                <a:gd name="connsiteY6202" fmla="*/ 452818 h 538123"/>
                <a:gd name="connsiteX6203" fmla="*/ 1839467 w 2593942"/>
                <a:gd name="connsiteY6203" fmla="*/ 447675 h 538123"/>
                <a:gd name="connsiteX6204" fmla="*/ 1837372 w 2593942"/>
                <a:gd name="connsiteY6204" fmla="*/ 444341 h 538123"/>
                <a:gd name="connsiteX6205" fmla="*/ 1830228 w 2593942"/>
                <a:gd name="connsiteY6205" fmla="*/ 439388 h 538123"/>
                <a:gd name="connsiteX6206" fmla="*/ 1829085 w 2593942"/>
                <a:gd name="connsiteY6206" fmla="*/ 441579 h 538123"/>
                <a:gd name="connsiteX6207" fmla="*/ 1825656 w 2593942"/>
                <a:gd name="connsiteY6207" fmla="*/ 444627 h 538123"/>
                <a:gd name="connsiteX6208" fmla="*/ 1824989 w 2593942"/>
                <a:gd name="connsiteY6208" fmla="*/ 447199 h 538123"/>
                <a:gd name="connsiteX6209" fmla="*/ 1824608 w 2593942"/>
                <a:gd name="connsiteY6209" fmla="*/ 448723 h 538123"/>
                <a:gd name="connsiteX6210" fmla="*/ 1821370 w 2593942"/>
                <a:gd name="connsiteY6210" fmla="*/ 451485 h 538123"/>
                <a:gd name="connsiteX6211" fmla="*/ 1815560 w 2593942"/>
                <a:gd name="connsiteY6211" fmla="*/ 449866 h 538123"/>
                <a:gd name="connsiteX6212" fmla="*/ 1816322 w 2593942"/>
                <a:gd name="connsiteY6212" fmla="*/ 452056 h 538123"/>
                <a:gd name="connsiteX6213" fmla="*/ 1818227 w 2593942"/>
                <a:gd name="connsiteY6213" fmla="*/ 455771 h 538123"/>
                <a:gd name="connsiteX6214" fmla="*/ 1811369 w 2593942"/>
                <a:gd name="connsiteY6214" fmla="*/ 455676 h 538123"/>
                <a:gd name="connsiteX6215" fmla="*/ 1806987 w 2593942"/>
                <a:gd name="connsiteY6215" fmla="*/ 455486 h 538123"/>
                <a:gd name="connsiteX6216" fmla="*/ 1807749 w 2593942"/>
                <a:gd name="connsiteY6216" fmla="*/ 454628 h 538123"/>
                <a:gd name="connsiteX6217" fmla="*/ 1808797 w 2593942"/>
                <a:gd name="connsiteY6217" fmla="*/ 453485 h 538123"/>
                <a:gd name="connsiteX6218" fmla="*/ 1807178 w 2593942"/>
                <a:gd name="connsiteY6218" fmla="*/ 450532 h 538123"/>
                <a:gd name="connsiteX6219" fmla="*/ 1796890 w 2593942"/>
                <a:gd name="connsiteY6219" fmla="*/ 453580 h 538123"/>
                <a:gd name="connsiteX6220" fmla="*/ 1783365 w 2593942"/>
                <a:gd name="connsiteY6220" fmla="*/ 464725 h 538123"/>
                <a:gd name="connsiteX6221" fmla="*/ 1783556 w 2593942"/>
                <a:gd name="connsiteY6221" fmla="*/ 461486 h 538123"/>
                <a:gd name="connsiteX6222" fmla="*/ 1783556 w 2593942"/>
                <a:gd name="connsiteY6222" fmla="*/ 460820 h 538123"/>
                <a:gd name="connsiteX6223" fmla="*/ 1784984 w 2593942"/>
                <a:gd name="connsiteY6223" fmla="*/ 453771 h 538123"/>
                <a:gd name="connsiteX6224" fmla="*/ 1781841 w 2593942"/>
                <a:gd name="connsiteY6224" fmla="*/ 451390 h 538123"/>
                <a:gd name="connsiteX6225" fmla="*/ 1781651 w 2593942"/>
                <a:gd name="connsiteY6225" fmla="*/ 446151 h 538123"/>
                <a:gd name="connsiteX6226" fmla="*/ 1773745 w 2593942"/>
                <a:gd name="connsiteY6226" fmla="*/ 451295 h 538123"/>
                <a:gd name="connsiteX6227" fmla="*/ 1774411 w 2593942"/>
                <a:gd name="connsiteY6227" fmla="*/ 451390 h 538123"/>
                <a:gd name="connsiteX6228" fmla="*/ 1778698 w 2593942"/>
                <a:gd name="connsiteY6228" fmla="*/ 456247 h 538123"/>
                <a:gd name="connsiteX6229" fmla="*/ 1778412 w 2593942"/>
                <a:gd name="connsiteY6229" fmla="*/ 458343 h 538123"/>
                <a:gd name="connsiteX6230" fmla="*/ 1775650 w 2593942"/>
                <a:gd name="connsiteY6230" fmla="*/ 462343 h 538123"/>
                <a:gd name="connsiteX6231" fmla="*/ 1765077 w 2593942"/>
                <a:gd name="connsiteY6231" fmla="*/ 458153 h 538123"/>
                <a:gd name="connsiteX6232" fmla="*/ 1761077 w 2593942"/>
                <a:gd name="connsiteY6232" fmla="*/ 454247 h 538123"/>
                <a:gd name="connsiteX6233" fmla="*/ 1758886 w 2593942"/>
                <a:gd name="connsiteY6233" fmla="*/ 454533 h 538123"/>
                <a:gd name="connsiteX6234" fmla="*/ 1757648 w 2593942"/>
                <a:gd name="connsiteY6234" fmla="*/ 461677 h 538123"/>
                <a:gd name="connsiteX6235" fmla="*/ 1745265 w 2593942"/>
                <a:gd name="connsiteY6235" fmla="*/ 467011 h 538123"/>
                <a:gd name="connsiteX6236" fmla="*/ 1740122 w 2593942"/>
                <a:gd name="connsiteY6236" fmla="*/ 468725 h 538123"/>
                <a:gd name="connsiteX6237" fmla="*/ 1735359 w 2593942"/>
                <a:gd name="connsiteY6237" fmla="*/ 468249 h 538123"/>
                <a:gd name="connsiteX6238" fmla="*/ 1728120 w 2593942"/>
                <a:gd name="connsiteY6238" fmla="*/ 468725 h 538123"/>
                <a:gd name="connsiteX6239" fmla="*/ 1725834 w 2593942"/>
                <a:gd name="connsiteY6239" fmla="*/ 463677 h 538123"/>
                <a:gd name="connsiteX6240" fmla="*/ 1709832 w 2593942"/>
                <a:gd name="connsiteY6240" fmla="*/ 473964 h 538123"/>
                <a:gd name="connsiteX6241" fmla="*/ 1706117 w 2593942"/>
                <a:gd name="connsiteY6241" fmla="*/ 475012 h 538123"/>
                <a:gd name="connsiteX6242" fmla="*/ 1703831 w 2593942"/>
                <a:gd name="connsiteY6242" fmla="*/ 473392 h 538123"/>
                <a:gd name="connsiteX6243" fmla="*/ 1705260 w 2593942"/>
                <a:gd name="connsiteY6243" fmla="*/ 471106 h 538123"/>
                <a:gd name="connsiteX6244" fmla="*/ 1708118 w 2593942"/>
                <a:gd name="connsiteY6244" fmla="*/ 470821 h 538123"/>
                <a:gd name="connsiteX6245" fmla="*/ 1713928 w 2593942"/>
                <a:gd name="connsiteY6245" fmla="*/ 469011 h 538123"/>
                <a:gd name="connsiteX6246" fmla="*/ 1716690 w 2593942"/>
                <a:gd name="connsiteY6246" fmla="*/ 462724 h 538123"/>
                <a:gd name="connsiteX6247" fmla="*/ 1713452 w 2593942"/>
                <a:gd name="connsiteY6247" fmla="*/ 458248 h 538123"/>
                <a:gd name="connsiteX6248" fmla="*/ 1708403 w 2593942"/>
                <a:gd name="connsiteY6248" fmla="*/ 451295 h 538123"/>
                <a:gd name="connsiteX6249" fmla="*/ 1699640 w 2593942"/>
                <a:gd name="connsiteY6249" fmla="*/ 460057 h 538123"/>
                <a:gd name="connsiteX6250" fmla="*/ 1700783 w 2593942"/>
                <a:gd name="connsiteY6250" fmla="*/ 466249 h 538123"/>
                <a:gd name="connsiteX6251" fmla="*/ 1697259 w 2593942"/>
                <a:gd name="connsiteY6251" fmla="*/ 463772 h 538123"/>
                <a:gd name="connsiteX6252" fmla="*/ 1695830 w 2593942"/>
                <a:gd name="connsiteY6252" fmla="*/ 462439 h 538123"/>
                <a:gd name="connsiteX6253" fmla="*/ 1694878 w 2593942"/>
                <a:gd name="connsiteY6253" fmla="*/ 461581 h 538123"/>
                <a:gd name="connsiteX6254" fmla="*/ 1690973 w 2593942"/>
                <a:gd name="connsiteY6254" fmla="*/ 461867 h 538123"/>
                <a:gd name="connsiteX6255" fmla="*/ 1690782 w 2593942"/>
                <a:gd name="connsiteY6255" fmla="*/ 462724 h 538123"/>
                <a:gd name="connsiteX6256" fmla="*/ 1690401 w 2593942"/>
                <a:gd name="connsiteY6256" fmla="*/ 463963 h 538123"/>
                <a:gd name="connsiteX6257" fmla="*/ 1689068 w 2593942"/>
                <a:gd name="connsiteY6257" fmla="*/ 464725 h 538123"/>
                <a:gd name="connsiteX6258" fmla="*/ 1679352 w 2593942"/>
                <a:gd name="connsiteY6258" fmla="*/ 463487 h 538123"/>
                <a:gd name="connsiteX6259" fmla="*/ 1672208 w 2593942"/>
                <a:gd name="connsiteY6259" fmla="*/ 466439 h 538123"/>
                <a:gd name="connsiteX6260" fmla="*/ 1667446 w 2593942"/>
                <a:gd name="connsiteY6260" fmla="*/ 469963 h 538123"/>
                <a:gd name="connsiteX6261" fmla="*/ 1662112 w 2593942"/>
                <a:gd name="connsiteY6261" fmla="*/ 473678 h 538123"/>
                <a:gd name="connsiteX6262" fmla="*/ 1649539 w 2593942"/>
                <a:gd name="connsiteY6262" fmla="*/ 472630 h 538123"/>
                <a:gd name="connsiteX6263" fmla="*/ 1648205 w 2593942"/>
                <a:gd name="connsiteY6263" fmla="*/ 475202 h 538123"/>
                <a:gd name="connsiteX6264" fmla="*/ 1649444 w 2593942"/>
                <a:gd name="connsiteY6264" fmla="*/ 479107 h 538123"/>
                <a:gd name="connsiteX6265" fmla="*/ 1649539 w 2593942"/>
                <a:gd name="connsiteY6265" fmla="*/ 479488 h 538123"/>
                <a:gd name="connsiteX6266" fmla="*/ 1647539 w 2593942"/>
                <a:gd name="connsiteY6266" fmla="*/ 481013 h 538123"/>
                <a:gd name="connsiteX6267" fmla="*/ 1642490 w 2593942"/>
                <a:gd name="connsiteY6267" fmla="*/ 482060 h 538123"/>
                <a:gd name="connsiteX6268" fmla="*/ 1638680 w 2593942"/>
                <a:gd name="connsiteY6268" fmla="*/ 479774 h 538123"/>
                <a:gd name="connsiteX6269" fmla="*/ 1631156 w 2593942"/>
                <a:gd name="connsiteY6269" fmla="*/ 476536 h 538123"/>
                <a:gd name="connsiteX6270" fmla="*/ 1628869 w 2593942"/>
                <a:gd name="connsiteY6270" fmla="*/ 478060 h 538123"/>
                <a:gd name="connsiteX6271" fmla="*/ 1627822 w 2593942"/>
                <a:gd name="connsiteY6271" fmla="*/ 478726 h 538123"/>
                <a:gd name="connsiteX6272" fmla="*/ 1624202 w 2593942"/>
                <a:gd name="connsiteY6272" fmla="*/ 477679 h 538123"/>
                <a:gd name="connsiteX6273" fmla="*/ 1624412 w 2593942"/>
                <a:gd name="connsiteY6273" fmla="*/ 474184 h 538123"/>
                <a:gd name="connsiteX6274" fmla="*/ 1624869 w 2593942"/>
                <a:gd name="connsiteY6274" fmla="*/ 474821 h 538123"/>
                <a:gd name="connsiteX6275" fmla="*/ 1628679 w 2593942"/>
                <a:gd name="connsiteY6275" fmla="*/ 472345 h 538123"/>
                <a:gd name="connsiteX6276" fmla="*/ 1628584 w 2593942"/>
                <a:gd name="connsiteY6276" fmla="*/ 469963 h 538123"/>
                <a:gd name="connsiteX6277" fmla="*/ 1624475 w 2593942"/>
                <a:gd name="connsiteY6277" fmla="*/ 471945 h 538123"/>
                <a:gd name="connsiteX6278" fmla="*/ 1624107 w 2593942"/>
                <a:gd name="connsiteY6278" fmla="*/ 466344 h 538123"/>
                <a:gd name="connsiteX6279" fmla="*/ 1622202 w 2593942"/>
                <a:gd name="connsiteY6279" fmla="*/ 466534 h 538123"/>
                <a:gd name="connsiteX6280" fmla="*/ 1621059 w 2593942"/>
                <a:gd name="connsiteY6280" fmla="*/ 466630 h 538123"/>
                <a:gd name="connsiteX6281" fmla="*/ 1618392 w 2593942"/>
                <a:gd name="connsiteY6281" fmla="*/ 467011 h 538123"/>
                <a:gd name="connsiteX6282" fmla="*/ 1622869 w 2593942"/>
                <a:gd name="connsiteY6282" fmla="*/ 469678 h 538123"/>
                <a:gd name="connsiteX6283" fmla="*/ 1622202 w 2593942"/>
                <a:gd name="connsiteY6283" fmla="*/ 471106 h 538123"/>
                <a:gd name="connsiteX6284" fmla="*/ 1623228 w 2593942"/>
                <a:gd name="connsiteY6284" fmla="*/ 472536 h 538123"/>
                <a:gd name="connsiteX6285" fmla="*/ 1613153 w 2593942"/>
                <a:gd name="connsiteY6285" fmla="*/ 472821 h 538123"/>
                <a:gd name="connsiteX6286" fmla="*/ 1593532 w 2593942"/>
                <a:gd name="connsiteY6286" fmla="*/ 474250 h 538123"/>
                <a:gd name="connsiteX6287" fmla="*/ 1592579 w 2593942"/>
                <a:gd name="connsiteY6287" fmla="*/ 470440 h 538123"/>
                <a:gd name="connsiteX6288" fmla="*/ 1592389 w 2593942"/>
                <a:gd name="connsiteY6288" fmla="*/ 469868 h 538123"/>
                <a:gd name="connsiteX6289" fmla="*/ 1590007 w 2593942"/>
                <a:gd name="connsiteY6289" fmla="*/ 470725 h 538123"/>
                <a:gd name="connsiteX6290" fmla="*/ 1582170 w 2593942"/>
                <a:gd name="connsiteY6290" fmla="*/ 472375 h 538123"/>
                <a:gd name="connsiteX6291" fmla="*/ 1581213 w 2593942"/>
                <a:gd name="connsiteY6291" fmla="*/ 471394 h 538123"/>
                <a:gd name="connsiteX6292" fmla="*/ 1581697 w 2593942"/>
                <a:gd name="connsiteY6292" fmla="*/ 469035 h 538123"/>
                <a:gd name="connsiteX6293" fmla="*/ 1578863 w 2593942"/>
                <a:gd name="connsiteY6293" fmla="*/ 465011 h 538123"/>
                <a:gd name="connsiteX6294" fmla="*/ 1578899 w 2593942"/>
                <a:gd name="connsiteY6294" fmla="*/ 469023 h 538123"/>
                <a:gd name="connsiteX6295" fmla="*/ 1581213 w 2593942"/>
                <a:gd name="connsiteY6295" fmla="*/ 471394 h 538123"/>
                <a:gd name="connsiteX6296" fmla="*/ 1580959 w 2593942"/>
                <a:gd name="connsiteY6296" fmla="*/ 472630 h 538123"/>
                <a:gd name="connsiteX6297" fmla="*/ 1582170 w 2593942"/>
                <a:gd name="connsiteY6297" fmla="*/ 472375 h 538123"/>
                <a:gd name="connsiteX6298" fmla="*/ 1583721 w 2593942"/>
                <a:gd name="connsiteY6298" fmla="*/ 473964 h 538123"/>
                <a:gd name="connsiteX6299" fmla="*/ 1592865 w 2593942"/>
                <a:gd name="connsiteY6299" fmla="*/ 479774 h 538123"/>
                <a:gd name="connsiteX6300" fmla="*/ 1594294 w 2593942"/>
                <a:gd name="connsiteY6300" fmla="*/ 485394 h 538123"/>
                <a:gd name="connsiteX6301" fmla="*/ 1590579 w 2593942"/>
                <a:gd name="connsiteY6301" fmla="*/ 486537 h 538123"/>
                <a:gd name="connsiteX6302" fmla="*/ 1590103 w 2593942"/>
                <a:gd name="connsiteY6302" fmla="*/ 485584 h 538123"/>
                <a:gd name="connsiteX6303" fmla="*/ 1588960 w 2593942"/>
                <a:gd name="connsiteY6303" fmla="*/ 483584 h 538123"/>
                <a:gd name="connsiteX6304" fmla="*/ 1583816 w 2593942"/>
                <a:gd name="connsiteY6304" fmla="*/ 485108 h 538123"/>
                <a:gd name="connsiteX6305" fmla="*/ 1582197 w 2593942"/>
                <a:gd name="connsiteY6305" fmla="*/ 487871 h 538123"/>
                <a:gd name="connsiteX6306" fmla="*/ 1574577 w 2593942"/>
                <a:gd name="connsiteY6306" fmla="*/ 488061 h 538123"/>
                <a:gd name="connsiteX6307" fmla="*/ 1572101 w 2593942"/>
                <a:gd name="connsiteY6307" fmla="*/ 483680 h 538123"/>
                <a:gd name="connsiteX6308" fmla="*/ 1571434 w 2593942"/>
                <a:gd name="connsiteY6308" fmla="*/ 479393 h 538123"/>
                <a:gd name="connsiteX6309" fmla="*/ 1566862 w 2593942"/>
                <a:gd name="connsiteY6309" fmla="*/ 484251 h 538123"/>
                <a:gd name="connsiteX6310" fmla="*/ 1566767 w 2593942"/>
                <a:gd name="connsiteY6310" fmla="*/ 485489 h 538123"/>
                <a:gd name="connsiteX6311" fmla="*/ 1564290 w 2593942"/>
                <a:gd name="connsiteY6311" fmla="*/ 489871 h 538123"/>
                <a:gd name="connsiteX6312" fmla="*/ 1563528 w 2593942"/>
                <a:gd name="connsiteY6312" fmla="*/ 490728 h 538123"/>
                <a:gd name="connsiteX6313" fmla="*/ 1559432 w 2593942"/>
                <a:gd name="connsiteY6313" fmla="*/ 489395 h 538123"/>
                <a:gd name="connsiteX6314" fmla="*/ 1559718 w 2593942"/>
                <a:gd name="connsiteY6314" fmla="*/ 488347 h 538123"/>
                <a:gd name="connsiteX6315" fmla="*/ 1560290 w 2593942"/>
                <a:gd name="connsiteY6315" fmla="*/ 486251 h 538123"/>
                <a:gd name="connsiteX6316" fmla="*/ 1554765 w 2593942"/>
                <a:gd name="connsiteY6316" fmla="*/ 481203 h 538123"/>
                <a:gd name="connsiteX6317" fmla="*/ 1551431 w 2593942"/>
                <a:gd name="connsiteY6317" fmla="*/ 481298 h 538123"/>
                <a:gd name="connsiteX6318" fmla="*/ 1545145 w 2593942"/>
                <a:gd name="connsiteY6318" fmla="*/ 481489 h 538123"/>
                <a:gd name="connsiteX6319" fmla="*/ 1543907 w 2593942"/>
                <a:gd name="connsiteY6319" fmla="*/ 488632 h 538123"/>
                <a:gd name="connsiteX6320" fmla="*/ 1536668 w 2593942"/>
                <a:gd name="connsiteY6320" fmla="*/ 486918 h 538123"/>
                <a:gd name="connsiteX6321" fmla="*/ 1529619 w 2593942"/>
                <a:gd name="connsiteY6321" fmla="*/ 484822 h 538123"/>
                <a:gd name="connsiteX6322" fmla="*/ 1523428 w 2593942"/>
                <a:gd name="connsiteY6322" fmla="*/ 485204 h 538123"/>
                <a:gd name="connsiteX6323" fmla="*/ 1516951 w 2593942"/>
                <a:gd name="connsiteY6323" fmla="*/ 488156 h 538123"/>
                <a:gd name="connsiteX6324" fmla="*/ 1515332 w 2593942"/>
                <a:gd name="connsiteY6324" fmla="*/ 485584 h 538123"/>
                <a:gd name="connsiteX6325" fmla="*/ 1510283 w 2593942"/>
                <a:gd name="connsiteY6325" fmla="*/ 485775 h 538123"/>
                <a:gd name="connsiteX6326" fmla="*/ 1509617 w 2593942"/>
                <a:gd name="connsiteY6326" fmla="*/ 486442 h 538123"/>
                <a:gd name="connsiteX6327" fmla="*/ 1505426 w 2593942"/>
                <a:gd name="connsiteY6327" fmla="*/ 486061 h 538123"/>
                <a:gd name="connsiteX6328" fmla="*/ 1505330 w 2593942"/>
                <a:gd name="connsiteY6328" fmla="*/ 485204 h 538123"/>
                <a:gd name="connsiteX6329" fmla="*/ 1505044 w 2593942"/>
                <a:gd name="connsiteY6329" fmla="*/ 483013 h 538123"/>
                <a:gd name="connsiteX6330" fmla="*/ 1500568 w 2593942"/>
                <a:gd name="connsiteY6330" fmla="*/ 479107 h 538123"/>
                <a:gd name="connsiteX6331" fmla="*/ 1497425 w 2593942"/>
                <a:gd name="connsiteY6331" fmla="*/ 477964 h 538123"/>
                <a:gd name="connsiteX6332" fmla="*/ 1492948 w 2593942"/>
                <a:gd name="connsiteY6332" fmla="*/ 482632 h 538123"/>
                <a:gd name="connsiteX6333" fmla="*/ 1489805 w 2593942"/>
                <a:gd name="connsiteY6333" fmla="*/ 480441 h 538123"/>
                <a:gd name="connsiteX6334" fmla="*/ 1489900 w 2593942"/>
                <a:gd name="connsiteY6334" fmla="*/ 480631 h 538123"/>
                <a:gd name="connsiteX6335" fmla="*/ 1492376 w 2593942"/>
                <a:gd name="connsiteY6335" fmla="*/ 485870 h 538123"/>
                <a:gd name="connsiteX6336" fmla="*/ 1481423 w 2593942"/>
                <a:gd name="connsiteY6336" fmla="*/ 490538 h 538123"/>
                <a:gd name="connsiteX6337" fmla="*/ 1477898 w 2593942"/>
                <a:gd name="connsiteY6337" fmla="*/ 496348 h 538123"/>
                <a:gd name="connsiteX6338" fmla="*/ 1475517 w 2593942"/>
                <a:gd name="connsiteY6338" fmla="*/ 496157 h 538123"/>
                <a:gd name="connsiteX6339" fmla="*/ 1471612 w 2593942"/>
                <a:gd name="connsiteY6339" fmla="*/ 499015 h 538123"/>
                <a:gd name="connsiteX6340" fmla="*/ 1467802 w 2593942"/>
                <a:gd name="connsiteY6340" fmla="*/ 500063 h 538123"/>
                <a:gd name="connsiteX6341" fmla="*/ 1462468 w 2593942"/>
                <a:gd name="connsiteY6341" fmla="*/ 495300 h 538123"/>
                <a:gd name="connsiteX6342" fmla="*/ 1456467 w 2593942"/>
                <a:gd name="connsiteY6342" fmla="*/ 501396 h 538123"/>
                <a:gd name="connsiteX6343" fmla="*/ 1459991 w 2593942"/>
                <a:gd name="connsiteY6343" fmla="*/ 495871 h 538123"/>
                <a:gd name="connsiteX6344" fmla="*/ 1459039 w 2593942"/>
                <a:gd name="connsiteY6344" fmla="*/ 492062 h 538123"/>
                <a:gd name="connsiteX6345" fmla="*/ 1463325 w 2593942"/>
                <a:gd name="connsiteY6345" fmla="*/ 489775 h 538123"/>
                <a:gd name="connsiteX6346" fmla="*/ 1466468 w 2593942"/>
                <a:gd name="connsiteY6346" fmla="*/ 487680 h 538123"/>
                <a:gd name="connsiteX6347" fmla="*/ 1461992 w 2593942"/>
                <a:gd name="connsiteY6347" fmla="*/ 485775 h 538123"/>
                <a:gd name="connsiteX6348" fmla="*/ 1460086 w 2593942"/>
                <a:gd name="connsiteY6348" fmla="*/ 485965 h 538123"/>
                <a:gd name="connsiteX6349" fmla="*/ 1452562 w 2593942"/>
                <a:gd name="connsiteY6349" fmla="*/ 489013 h 538123"/>
                <a:gd name="connsiteX6350" fmla="*/ 1443513 w 2593942"/>
                <a:gd name="connsiteY6350" fmla="*/ 492538 h 538123"/>
                <a:gd name="connsiteX6351" fmla="*/ 1441418 w 2593942"/>
                <a:gd name="connsiteY6351" fmla="*/ 497586 h 538123"/>
                <a:gd name="connsiteX6352" fmla="*/ 1440941 w 2593942"/>
                <a:gd name="connsiteY6352" fmla="*/ 497300 h 538123"/>
                <a:gd name="connsiteX6353" fmla="*/ 1438274 w 2593942"/>
                <a:gd name="connsiteY6353" fmla="*/ 495871 h 538123"/>
                <a:gd name="connsiteX6354" fmla="*/ 1431416 w 2593942"/>
                <a:gd name="connsiteY6354" fmla="*/ 492823 h 538123"/>
                <a:gd name="connsiteX6355" fmla="*/ 1428844 w 2593942"/>
                <a:gd name="connsiteY6355" fmla="*/ 494062 h 538123"/>
                <a:gd name="connsiteX6356" fmla="*/ 1424368 w 2593942"/>
                <a:gd name="connsiteY6356" fmla="*/ 499586 h 538123"/>
                <a:gd name="connsiteX6357" fmla="*/ 1410652 w 2593942"/>
                <a:gd name="connsiteY6357" fmla="*/ 501110 h 538123"/>
                <a:gd name="connsiteX6358" fmla="*/ 1405985 w 2593942"/>
                <a:gd name="connsiteY6358" fmla="*/ 501491 h 538123"/>
                <a:gd name="connsiteX6359" fmla="*/ 1407985 w 2593942"/>
                <a:gd name="connsiteY6359" fmla="*/ 507873 h 538123"/>
                <a:gd name="connsiteX6360" fmla="*/ 1406556 w 2593942"/>
                <a:gd name="connsiteY6360" fmla="*/ 508349 h 538123"/>
                <a:gd name="connsiteX6361" fmla="*/ 1405604 w 2593942"/>
                <a:gd name="connsiteY6361" fmla="*/ 508635 h 538123"/>
                <a:gd name="connsiteX6362" fmla="*/ 1397031 w 2593942"/>
                <a:gd name="connsiteY6362" fmla="*/ 501396 h 538123"/>
                <a:gd name="connsiteX6363" fmla="*/ 1397126 w 2593942"/>
                <a:gd name="connsiteY6363" fmla="*/ 496824 h 538123"/>
                <a:gd name="connsiteX6364" fmla="*/ 1397126 w 2593942"/>
                <a:gd name="connsiteY6364" fmla="*/ 496157 h 538123"/>
                <a:gd name="connsiteX6365" fmla="*/ 1400746 w 2593942"/>
                <a:gd name="connsiteY6365" fmla="*/ 494157 h 538123"/>
                <a:gd name="connsiteX6366" fmla="*/ 1405699 w 2593942"/>
                <a:gd name="connsiteY6366" fmla="*/ 491966 h 538123"/>
                <a:gd name="connsiteX6367" fmla="*/ 1395983 w 2593942"/>
                <a:gd name="connsiteY6367" fmla="*/ 486918 h 538123"/>
                <a:gd name="connsiteX6368" fmla="*/ 1388078 w 2593942"/>
                <a:gd name="connsiteY6368" fmla="*/ 485775 h 538123"/>
                <a:gd name="connsiteX6369" fmla="*/ 1379886 w 2593942"/>
                <a:gd name="connsiteY6369" fmla="*/ 488632 h 538123"/>
                <a:gd name="connsiteX6370" fmla="*/ 1374933 w 2593942"/>
                <a:gd name="connsiteY6370" fmla="*/ 493300 h 538123"/>
                <a:gd name="connsiteX6371" fmla="*/ 1367694 w 2593942"/>
                <a:gd name="connsiteY6371" fmla="*/ 491966 h 538123"/>
                <a:gd name="connsiteX6372" fmla="*/ 1365789 w 2593942"/>
                <a:gd name="connsiteY6372" fmla="*/ 493300 h 538123"/>
                <a:gd name="connsiteX6373" fmla="*/ 1363884 w 2593942"/>
                <a:gd name="connsiteY6373" fmla="*/ 494633 h 538123"/>
                <a:gd name="connsiteX6374" fmla="*/ 1365980 w 2593942"/>
                <a:gd name="connsiteY6374" fmla="*/ 498920 h 538123"/>
                <a:gd name="connsiteX6375" fmla="*/ 1360931 w 2593942"/>
                <a:gd name="connsiteY6375" fmla="*/ 500824 h 538123"/>
                <a:gd name="connsiteX6376" fmla="*/ 1354550 w 2593942"/>
                <a:gd name="connsiteY6376" fmla="*/ 505492 h 538123"/>
                <a:gd name="connsiteX6377" fmla="*/ 1345882 w 2593942"/>
                <a:gd name="connsiteY6377" fmla="*/ 505396 h 538123"/>
                <a:gd name="connsiteX6378" fmla="*/ 1345120 w 2593942"/>
                <a:gd name="connsiteY6378" fmla="*/ 506063 h 538123"/>
                <a:gd name="connsiteX6379" fmla="*/ 1340262 w 2593942"/>
                <a:gd name="connsiteY6379" fmla="*/ 510254 h 538123"/>
                <a:gd name="connsiteX6380" fmla="*/ 1321307 w 2593942"/>
                <a:gd name="connsiteY6380" fmla="*/ 505968 h 538123"/>
                <a:gd name="connsiteX6381" fmla="*/ 1319212 w 2593942"/>
                <a:gd name="connsiteY6381" fmla="*/ 501587 h 538123"/>
                <a:gd name="connsiteX6382" fmla="*/ 1318259 w 2593942"/>
                <a:gd name="connsiteY6382" fmla="*/ 499681 h 538123"/>
                <a:gd name="connsiteX6383" fmla="*/ 1305305 w 2593942"/>
                <a:gd name="connsiteY6383" fmla="*/ 498729 h 538123"/>
                <a:gd name="connsiteX6384" fmla="*/ 1300257 w 2593942"/>
                <a:gd name="connsiteY6384" fmla="*/ 501682 h 538123"/>
                <a:gd name="connsiteX6385" fmla="*/ 1302162 w 2593942"/>
                <a:gd name="connsiteY6385" fmla="*/ 509588 h 538123"/>
                <a:gd name="connsiteX6386" fmla="*/ 1296733 w 2593942"/>
                <a:gd name="connsiteY6386" fmla="*/ 510349 h 538123"/>
                <a:gd name="connsiteX6387" fmla="*/ 1286255 w 2593942"/>
                <a:gd name="connsiteY6387" fmla="*/ 510064 h 538123"/>
                <a:gd name="connsiteX6388" fmla="*/ 1286255 w 2593942"/>
                <a:gd name="connsiteY6388" fmla="*/ 509778 h 538123"/>
                <a:gd name="connsiteX6389" fmla="*/ 1286541 w 2593942"/>
                <a:gd name="connsiteY6389" fmla="*/ 505492 h 538123"/>
                <a:gd name="connsiteX6390" fmla="*/ 1277111 w 2593942"/>
                <a:gd name="connsiteY6390" fmla="*/ 502634 h 538123"/>
                <a:gd name="connsiteX6391" fmla="*/ 1273111 w 2593942"/>
                <a:gd name="connsiteY6391" fmla="*/ 515017 h 538123"/>
                <a:gd name="connsiteX6392" fmla="*/ 1264634 w 2593942"/>
                <a:gd name="connsiteY6392" fmla="*/ 511873 h 538123"/>
                <a:gd name="connsiteX6393" fmla="*/ 1267301 w 2593942"/>
                <a:gd name="connsiteY6393" fmla="*/ 506349 h 538123"/>
                <a:gd name="connsiteX6394" fmla="*/ 1269396 w 2593942"/>
                <a:gd name="connsiteY6394" fmla="*/ 506635 h 538123"/>
                <a:gd name="connsiteX6395" fmla="*/ 1270539 w 2593942"/>
                <a:gd name="connsiteY6395" fmla="*/ 504063 h 538123"/>
                <a:gd name="connsiteX6396" fmla="*/ 1267682 w 2593942"/>
                <a:gd name="connsiteY6396" fmla="*/ 500443 h 538123"/>
                <a:gd name="connsiteX6397" fmla="*/ 1261014 w 2593942"/>
                <a:gd name="connsiteY6397" fmla="*/ 498538 h 538123"/>
                <a:gd name="connsiteX6398" fmla="*/ 1259109 w 2593942"/>
                <a:gd name="connsiteY6398" fmla="*/ 498348 h 538123"/>
                <a:gd name="connsiteX6399" fmla="*/ 1256632 w 2593942"/>
                <a:gd name="connsiteY6399" fmla="*/ 501777 h 538123"/>
                <a:gd name="connsiteX6400" fmla="*/ 1256918 w 2593942"/>
                <a:gd name="connsiteY6400" fmla="*/ 503015 h 538123"/>
                <a:gd name="connsiteX6401" fmla="*/ 1258347 w 2593942"/>
                <a:gd name="connsiteY6401" fmla="*/ 510254 h 538123"/>
                <a:gd name="connsiteX6402" fmla="*/ 1260157 w 2593942"/>
                <a:gd name="connsiteY6402" fmla="*/ 518160 h 538123"/>
                <a:gd name="connsiteX6403" fmla="*/ 1254823 w 2593942"/>
                <a:gd name="connsiteY6403" fmla="*/ 516064 h 538123"/>
                <a:gd name="connsiteX6404" fmla="*/ 1254918 w 2593942"/>
                <a:gd name="connsiteY6404" fmla="*/ 514731 h 538123"/>
                <a:gd name="connsiteX6405" fmla="*/ 1254918 w 2593942"/>
                <a:gd name="connsiteY6405" fmla="*/ 514255 h 538123"/>
                <a:gd name="connsiteX6406" fmla="*/ 1249870 w 2593942"/>
                <a:gd name="connsiteY6406" fmla="*/ 511397 h 538123"/>
                <a:gd name="connsiteX6407" fmla="*/ 1243679 w 2593942"/>
                <a:gd name="connsiteY6407" fmla="*/ 511302 h 538123"/>
                <a:gd name="connsiteX6408" fmla="*/ 1236725 w 2593942"/>
                <a:gd name="connsiteY6408" fmla="*/ 516922 h 538123"/>
                <a:gd name="connsiteX6409" fmla="*/ 1231296 w 2593942"/>
                <a:gd name="connsiteY6409" fmla="*/ 511969 h 538123"/>
                <a:gd name="connsiteX6410" fmla="*/ 1232153 w 2593942"/>
                <a:gd name="connsiteY6410" fmla="*/ 512255 h 538123"/>
                <a:gd name="connsiteX6411" fmla="*/ 1233201 w 2593942"/>
                <a:gd name="connsiteY6411" fmla="*/ 512636 h 538123"/>
                <a:gd name="connsiteX6412" fmla="*/ 1236535 w 2593942"/>
                <a:gd name="connsiteY6412" fmla="*/ 512540 h 538123"/>
                <a:gd name="connsiteX6413" fmla="*/ 1236440 w 2593942"/>
                <a:gd name="connsiteY6413" fmla="*/ 512445 h 538123"/>
                <a:gd name="connsiteX6414" fmla="*/ 1235297 w 2593942"/>
                <a:gd name="connsiteY6414" fmla="*/ 509873 h 538123"/>
                <a:gd name="connsiteX6415" fmla="*/ 1227962 w 2593942"/>
                <a:gd name="connsiteY6415" fmla="*/ 507587 h 538123"/>
                <a:gd name="connsiteX6416" fmla="*/ 1218437 w 2593942"/>
                <a:gd name="connsiteY6416" fmla="*/ 510921 h 538123"/>
                <a:gd name="connsiteX6417" fmla="*/ 1222438 w 2593942"/>
                <a:gd name="connsiteY6417" fmla="*/ 504158 h 538123"/>
                <a:gd name="connsiteX6418" fmla="*/ 1219580 w 2593942"/>
                <a:gd name="connsiteY6418" fmla="*/ 504063 h 538123"/>
                <a:gd name="connsiteX6419" fmla="*/ 1217294 w 2593942"/>
                <a:gd name="connsiteY6419" fmla="*/ 503968 h 538123"/>
                <a:gd name="connsiteX6420" fmla="*/ 1211675 w 2593942"/>
                <a:gd name="connsiteY6420" fmla="*/ 501587 h 538123"/>
                <a:gd name="connsiteX6421" fmla="*/ 1207769 w 2593942"/>
                <a:gd name="connsiteY6421" fmla="*/ 503968 h 538123"/>
                <a:gd name="connsiteX6422" fmla="*/ 1204436 w 2593942"/>
                <a:gd name="connsiteY6422" fmla="*/ 500634 h 538123"/>
                <a:gd name="connsiteX6423" fmla="*/ 1203959 w 2593942"/>
                <a:gd name="connsiteY6423" fmla="*/ 502920 h 538123"/>
                <a:gd name="connsiteX6424" fmla="*/ 1200149 w 2593942"/>
                <a:gd name="connsiteY6424" fmla="*/ 505301 h 538123"/>
                <a:gd name="connsiteX6425" fmla="*/ 1198244 w 2593942"/>
                <a:gd name="connsiteY6425" fmla="*/ 503206 h 538123"/>
                <a:gd name="connsiteX6426" fmla="*/ 1197387 w 2593942"/>
                <a:gd name="connsiteY6426" fmla="*/ 502253 h 538123"/>
                <a:gd name="connsiteX6427" fmla="*/ 1194625 w 2593942"/>
                <a:gd name="connsiteY6427" fmla="*/ 501491 h 538123"/>
                <a:gd name="connsiteX6428" fmla="*/ 1191958 w 2593942"/>
                <a:gd name="connsiteY6428" fmla="*/ 505396 h 538123"/>
                <a:gd name="connsiteX6429" fmla="*/ 1185481 w 2593942"/>
                <a:gd name="connsiteY6429" fmla="*/ 507587 h 538123"/>
                <a:gd name="connsiteX6430" fmla="*/ 1178147 w 2593942"/>
                <a:gd name="connsiteY6430" fmla="*/ 503777 h 538123"/>
                <a:gd name="connsiteX6431" fmla="*/ 1170431 w 2593942"/>
                <a:gd name="connsiteY6431" fmla="*/ 501491 h 538123"/>
                <a:gd name="connsiteX6432" fmla="*/ 1165859 w 2593942"/>
                <a:gd name="connsiteY6432" fmla="*/ 502920 h 538123"/>
                <a:gd name="connsiteX6433" fmla="*/ 1164812 w 2593942"/>
                <a:gd name="connsiteY6433" fmla="*/ 503301 h 538123"/>
                <a:gd name="connsiteX6434" fmla="*/ 1162240 w 2593942"/>
                <a:gd name="connsiteY6434" fmla="*/ 510540 h 538123"/>
                <a:gd name="connsiteX6435" fmla="*/ 1160906 w 2593942"/>
                <a:gd name="connsiteY6435" fmla="*/ 510826 h 538123"/>
                <a:gd name="connsiteX6436" fmla="*/ 1158049 w 2593942"/>
                <a:gd name="connsiteY6436" fmla="*/ 511397 h 538123"/>
                <a:gd name="connsiteX6437" fmla="*/ 1151286 w 2593942"/>
                <a:gd name="connsiteY6437" fmla="*/ 508635 h 538123"/>
                <a:gd name="connsiteX6438" fmla="*/ 1159668 w 2593942"/>
                <a:gd name="connsiteY6438" fmla="*/ 503682 h 538123"/>
                <a:gd name="connsiteX6439" fmla="*/ 1159573 w 2593942"/>
                <a:gd name="connsiteY6439" fmla="*/ 503682 h 538123"/>
                <a:gd name="connsiteX6440" fmla="*/ 1154239 w 2593942"/>
                <a:gd name="connsiteY6440" fmla="*/ 497300 h 538123"/>
                <a:gd name="connsiteX6441" fmla="*/ 1151096 w 2593942"/>
                <a:gd name="connsiteY6441" fmla="*/ 496538 h 538123"/>
                <a:gd name="connsiteX6442" fmla="*/ 1149572 w 2593942"/>
                <a:gd name="connsiteY6442" fmla="*/ 498824 h 538123"/>
                <a:gd name="connsiteX6443" fmla="*/ 1151381 w 2593942"/>
                <a:gd name="connsiteY6443" fmla="*/ 501301 h 538123"/>
                <a:gd name="connsiteX6444" fmla="*/ 1151572 w 2593942"/>
                <a:gd name="connsiteY6444" fmla="*/ 502444 h 538123"/>
                <a:gd name="connsiteX6445" fmla="*/ 1149286 w 2593942"/>
                <a:gd name="connsiteY6445" fmla="*/ 507016 h 538123"/>
                <a:gd name="connsiteX6446" fmla="*/ 1149191 w 2593942"/>
                <a:gd name="connsiteY6446" fmla="*/ 512731 h 538123"/>
                <a:gd name="connsiteX6447" fmla="*/ 1151667 w 2593942"/>
                <a:gd name="connsiteY6447" fmla="*/ 517398 h 538123"/>
                <a:gd name="connsiteX6448" fmla="*/ 1162526 w 2593942"/>
                <a:gd name="connsiteY6448" fmla="*/ 514350 h 538123"/>
                <a:gd name="connsiteX6449" fmla="*/ 1173860 w 2593942"/>
                <a:gd name="connsiteY6449" fmla="*/ 519970 h 538123"/>
                <a:gd name="connsiteX6450" fmla="*/ 1168145 w 2593942"/>
                <a:gd name="connsiteY6450" fmla="*/ 519684 h 538123"/>
                <a:gd name="connsiteX6451" fmla="*/ 1167098 w 2593942"/>
                <a:gd name="connsiteY6451" fmla="*/ 518541 h 538123"/>
                <a:gd name="connsiteX6452" fmla="*/ 1166431 w 2593942"/>
                <a:gd name="connsiteY6452" fmla="*/ 517779 h 538123"/>
                <a:gd name="connsiteX6453" fmla="*/ 1157382 w 2593942"/>
                <a:gd name="connsiteY6453" fmla="*/ 519303 h 538123"/>
                <a:gd name="connsiteX6454" fmla="*/ 1155001 w 2593942"/>
                <a:gd name="connsiteY6454" fmla="*/ 520446 h 538123"/>
                <a:gd name="connsiteX6455" fmla="*/ 1149381 w 2593942"/>
                <a:gd name="connsiteY6455" fmla="*/ 523304 h 538123"/>
                <a:gd name="connsiteX6456" fmla="*/ 1142333 w 2593942"/>
                <a:gd name="connsiteY6456" fmla="*/ 519017 h 538123"/>
                <a:gd name="connsiteX6457" fmla="*/ 1138332 w 2593942"/>
                <a:gd name="connsiteY6457" fmla="*/ 518350 h 538123"/>
                <a:gd name="connsiteX6458" fmla="*/ 1128998 w 2593942"/>
                <a:gd name="connsiteY6458" fmla="*/ 514350 h 538123"/>
                <a:gd name="connsiteX6459" fmla="*/ 1128426 w 2593942"/>
                <a:gd name="connsiteY6459" fmla="*/ 507587 h 538123"/>
                <a:gd name="connsiteX6460" fmla="*/ 1127283 w 2593942"/>
                <a:gd name="connsiteY6460" fmla="*/ 511873 h 538123"/>
                <a:gd name="connsiteX6461" fmla="*/ 1126140 w 2593942"/>
                <a:gd name="connsiteY6461" fmla="*/ 512350 h 538123"/>
                <a:gd name="connsiteX6462" fmla="*/ 1122616 w 2593942"/>
                <a:gd name="connsiteY6462" fmla="*/ 519303 h 538123"/>
                <a:gd name="connsiteX6463" fmla="*/ 1117377 w 2593942"/>
                <a:gd name="connsiteY6463" fmla="*/ 523970 h 538123"/>
                <a:gd name="connsiteX6464" fmla="*/ 1115377 w 2593942"/>
                <a:gd name="connsiteY6464" fmla="*/ 525589 h 538123"/>
                <a:gd name="connsiteX6465" fmla="*/ 1115567 w 2593942"/>
                <a:gd name="connsiteY6465" fmla="*/ 520065 h 538123"/>
                <a:gd name="connsiteX6466" fmla="*/ 1119473 w 2593942"/>
                <a:gd name="connsiteY6466" fmla="*/ 517779 h 538123"/>
                <a:gd name="connsiteX6467" fmla="*/ 1121759 w 2593942"/>
                <a:gd name="connsiteY6467" fmla="*/ 516446 h 538123"/>
                <a:gd name="connsiteX6468" fmla="*/ 1118996 w 2593942"/>
                <a:gd name="connsiteY6468" fmla="*/ 511207 h 538123"/>
                <a:gd name="connsiteX6469" fmla="*/ 1111757 w 2593942"/>
                <a:gd name="connsiteY6469" fmla="*/ 509302 h 538123"/>
                <a:gd name="connsiteX6470" fmla="*/ 1103756 w 2593942"/>
                <a:gd name="connsiteY6470" fmla="*/ 512636 h 538123"/>
                <a:gd name="connsiteX6471" fmla="*/ 1096041 w 2593942"/>
                <a:gd name="connsiteY6471" fmla="*/ 512350 h 538123"/>
                <a:gd name="connsiteX6472" fmla="*/ 1095565 w 2593942"/>
                <a:gd name="connsiteY6472" fmla="*/ 514064 h 538123"/>
                <a:gd name="connsiteX6473" fmla="*/ 1097851 w 2593942"/>
                <a:gd name="connsiteY6473" fmla="*/ 517398 h 538123"/>
                <a:gd name="connsiteX6474" fmla="*/ 1096422 w 2593942"/>
                <a:gd name="connsiteY6474" fmla="*/ 519779 h 538123"/>
                <a:gd name="connsiteX6475" fmla="*/ 1093184 w 2593942"/>
                <a:gd name="connsiteY6475" fmla="*/ 519017 h 538123"/>
                <a:gd name="connsiteX6476" fmla="*/ 1093850 w 2593942"/>
                <a:gd name="connsiteY6476" fmla="*/ 515398 h 538123"/>
                <a:gd name="connsiteX6477" fmla="*/ 1085183 w 2593942"/>
                <a:gd name="connsiteY6477" fmla="*/ 513969 h 538123"/>
                <a:gd name="connsiteX6478" fmla="*/ 1084992 w 2593942"/>
                <a:gd name="connsiteY6478" fmla="*/ 515683 h 538123"/>
                <a:gd name="connsiteX6479" fmla="*/ 1084706 w 2593942"/>
                <a:gd name="connsiteY6479" fmla="*/ 518350 h 538123"/>
                <a:gd name="connsiteX6480" fmla="*/ 1078610 w 2593942"/>
                <a:gd name="connsiteY6480" fmla="*/ 515398 h 538123"/>
                <a:gd name="connsiteX6481" fmla="*/ 1076896 w 2593942"/>
                <a:gd name="connsiteY6481" fmla="*/ 517017 h 538123"/>
                <a:gd name="connsiteX6482" fmla="*/ 1074800 w 2593942"/>
                <a:gd name="connsiteY6482" fmla="*/ 518922 h 538123"/>
                <a:gd name="connsiteX6483" fmla="*/ 1067180 w 2593942"/>
                <a:gd name="connsiteY6483" fmla="*/ 518636 h 538123"/>
                <a:gd name="connsiteX6484" fmla="*/ 1067180 w 2593942"/>
                <a:gd name="connsiteY6484" fmla="*/ 518827 h 538123"/>
                <a:gd name="connsiteX6485" fmla="*/ 1066704 w 2593942"/>
                <a:gd name="connsiteY6485" fmla="*/ 524828 h 538123"/>
                <a:gd name="connsiteX6486" fmla="*/ 1052035 w 2593942"/>
                <a:gd name="connsiteY6486" fmla="*/ 524161 h 538123"/>
                <a:gd name="connsiteX6487" fmla="*/ 1051559 w 2593942"/>
                <a:gd name="connsiteY6487" fmla="*/ 524351 h 538123"/>
                <a:gd name="connsiteX6488" fmla="*/ 1045368 w 2593942"/>
                <a:gd name="connsiteY6488" fmla="*/ 526828 h 538123"/>
                <a:gd name="connsiteX6489" fmla="*/ 1048511 w 2593942"/>
                <a:gd name="connsiteY6489" fmla="*/ 521017 h 538123"/>
                <a:gd name="connsiteX6490" fmla="*/ 1048987 w 2593942"/>
                <a:gd name="connsiteY6490" fmla="*/ 518350 h 538123"/>
                <a:gd name="connsiteX6491" fmla="*/ 1048892 w 2593942"/>
                <a:gd name="connsiteY6491" fmla="*/ 512064 h 538123"/>
                <a:gd name="connsiteX6492" fmla="*/ 1048702 w 2593942"/>
                <a:gd name="connsiteY6492" fmla="*/ 511112 h 538123"/>
                <a:gd name="connsiteX6493" fmla="*/ 1046225 w 2593942"/>
                <a:gd name="connsiteY6493" fmla="*/ 511492 h 538123"/>
                <a:gd name="connsiteX6494" fmla="*/ 1046225 w 2593942"/>
                <a:gd name="connsiteY6494" fmla="*/ 512540 h 538123"/>
                <a:gd name="connsiteX6495" fmla="*/ 1046225 w 2593942"/>
                <a:gd name="connsiteY6495" fmla="*/ 512921 h 538123"/>
                <a:gd name="connsiteX6496" fmla="*/ 1041558 w 2593942"/>
                <a:gd name="connsiteY6496" fmla="*/ 513112 h 538123"/>
                <a:gd name="connsiteX6497" fmla="*/ 1041463 w 2593942"/>
                <a:gd name="connsiteY6497" fmla="*/ 512636 h 538123"/>
                <a:gd name="connsiteX6498" fmla="*/ 1041082 w 2593942"/>
                <a:gd name="connsiteY6498" fmla="*/ 511016 h 538123"/>
                <a:gd name="connsiteX6499" fmla="*/ 1039081 w 2593942"/>
                <a:gd name="connsiteY6499" fmla="*/ 510349 h 538123"/>
                <a:gd name="connsiteX6500" fmla="*/ 1038796 w 2593942"/>
                <a:gd name="connsiteY6500" fmla="*/ 511778 h 538123"/>
                <a:gd name="connsiteX6501" fmla="*/ 1032795 w 2593942"/>
                <a:gd name="connsiteY6501" fmla="*/ 513493 h 538123"/>
                <a:gd name="connsiteX6502" fmla="*/ 1031462 w 2593942"/>
                <a:gd name="connsiteY6502" fmla="*/ 513207 h 538123"/>
                <a:gd name="connsiteX6503" fmla="*/ 1030985 w 2593942"/>
                <a:gd name="connsiteY6503" fmla="*/ 507397 h 538123"/>
                <a:gd name="connsiteX6504" fmla="*/ 1033557 w 2593942"/>
                <a:gd name="connsiteY6504" fmla="*/ 502730 h 538123"/>
                <a:gd name="connsiteX6505" fmla="*/ 1036224 w 2593942"/>
                <a:gd name="connsiteY6505" fmla="*/ 498824 h 538123"/>
                <a:gd name="connsiteX6506" fmla="*/ 1029652 w 2593942"/>
                <a:gd name="connsiteY6506" fmla="*/ 497586 h 538123"/>
                <a:gd name="connsiteX6507" fmla="*/ 1027461 w 2593942"/>
                <a:gd name="connsiteY6507" fmla="*/ 502730 h 538123"/>
                <a:gd name="connsiteX6508" fmla="*/ 1021460 w 2593942"/>
                <a:gd name="connsiteY6508" fmla="*/ 501777 h 538123"/>
                <a:gd name="connsiteX6509" fmla="*/ 1015174 w 2593942"/>
                <a:gd name="connsiteY6509" fmla="*/ 497681 h 538123"/>
                <a:gd name="connsiteX6510" fmla="*/ 1010983 w 2593942"/>
                <a:gd name="connsiteY6510" fmla="*/ 497110 h 538123"/>
                <a:gd name="connsiteX6511" fmla="*/ 1009459 w 2593942"/>
                <a:gd name="connsiteY6511" fmla="*/ 496919 h 538123"/>
                <a:gd name="connsiteX6512" fmla="*/ 1007744 w 2593942"/>
                <a:gd name="connsiteY6512" fmla="*/ 501587 h 538123"/>
                <a:gd name="connsiteX6513" fmla="*/ 1008602 w 2593942"/>
                <a:gd name="connsiteY6513" fmla="*/ 509588 h 538123"/>
                <a:gd name="connsiteX6514" fmla="*/ 1003720 w 2593942"/>
                <a:gd name="connsiteY6514" fmla="*/ 513807 h 538123"/>
                <a:gd name="connsiteX6515" fmla="*/ 1005554 w 2593942"/>
                <a:gd name="connsiteY6515" fmla="*/ 512921 h 538123"/>
                <a:gd name="connsiteX6516" fmla="*/ 1011745 w 2593942"/>
                <a:gd name="connsiteY6516" fmla="*/ 515969 h 538123"/>
                <a:gd name="connsiteX6517" fmla="*/ 1014031 w 2593942"/>
                <a:gd name="connsiteY6517" fmla="*/ 518064 h 538123"/>
                <a:gd name="connsiteX6518" fmla="*/ 1014507 w 2593942"/>
                <a:gd name="connsiteY6518" fmla="*/ 518541 h 538123"/>
                <a:gd name="connsiteX6519" fmla="*/ 1014507 w 2593942"/>
                <a:gd name="connsiteY6519" fmla="*/ 521493 h 538123"/>
                <a:gd name="connsiteX6520" fmla="*/ 1005649 w 2593942"/>
                <a:gd name="connsiteY6520" fmla="*/ 521589 h 538123"/>
                <a:gd name="connsiteX6521" fmla="*/ 998696 w 2593942"/>
                <a:gd name="connsiteY6521" fmla="*/ 522160 h 538123"/>
                <a:gd name="connsiteX6522" fmla="*/ 992695 w 2593942"/>
                <a:gd name="connsiteY6522" fmla="*/ 522636 h 538123"/>
                <a:gd name="connsiteX6523" fmla="*/ 994505 w 2593942"/>
                <a:gd name="connsiteY6523" fmla="*/ 518255 h 538123"/>
                <a:gd name="connsiteX6524" fmla="*/ 1000233 w 2593942"/>
                <a:gd name="connsiteY6524" fmla="*/ 515490 h 538123"/>
                <a:gd name="connsiteX6525" fmla="*/ 997553 w 2593942"/>
                <a:gd name="connsiteY6525" fmla="*/ 512350 h 538123"/>
                <a:gd name="connsiteX6526" fmla="*/ 994219 w 2593942"/>
                <a:gd name="connsiteY6526" fmla="*/ 512064 h 538123"/>
                <a:gd name="connsiteX6527" fmla="*/ 990504 w 2593942"/>
                <a:gd name="connsiteY6527" fmla="*/ 511683 h 538123"/>
                <a:gd name="connsiteX6528" fmla="*/ 988504 w 2593942"/>
                <a:gd name="connsiteY6528" fmla="*/ 506539 h 538123"/>
                <a:gd name="connsiteX6529" fmla="*/ 978503 w 2593942"/>
                <a:gd name="connsiteY6529" fmla="*/ 502539 h 538123"/>
                <a:gd name="connsiteX6530" fmla="*/ 979455 w 2593942"/>
                <a:gd name="connsiteY6530" fmla="*/ 503587 h 538123"/>
                <a:gd name="connsiteX6531" fmla="*/ 984694 w 2593942"/>
                <a:gd name="connsiteY6531" fmla="*/ 508159 h 538123"/>
                <a:gd name="connsiteX6532" fmla="*/ 985456 w 2593942"/>
                <a:gd name="connsiteY6532" fmla="*/ 509206 h 538123"/>
                <a:gd name="connsiteX6533" fmla="*/ 983456 w 2593942"/>
                <a:gd name="connsiteY6533" fmla="*/ 513397 h 538123"/>
                <a:gd name="connsiteX6534" fmla="*/ 982503 w 2593942"/>
                <a:gd name="connsiteY6534" fmla="*/ 513683 h 538123"/>
                <a:gd name="connsiteX6535" fmla="*/ 977931 w 2593942"/>
                <a:gd name="connsiteY6535" fmla="*/ 514731 h 538123"/>
                <a:gd name="connsiteX6536" fmla="*/ 972787 w 2593942"/>
                <a:gd name="connsiteY6536" fmla="*/ 514636 h 538123"/>
                <a:gd name="connsiteX6537" fmla="*/ 972216 w 2593942"/>
                <a:gd name="connsiteY6537" fmla="*/ 513588 h 538123"/>
                <a:gd name="connsiteX6538" fmla="*/ 971549 w 2593942"/>
                <a:gd name="connsiteY6538" fmla="*/ 508349 h 538123"/>
                <a:gd name="connsiteX6539" fmla="*/ 965263 w 2593942"/>
                <a:gd name="connsiteY6539" fmla="*/ 505968 h 538123"/>
                <a:gd name="connsiteX6540" fmla="*/ 966691 w 2593942"/>
                <a:gd name="connsiteY6540" fmla="*/ 513588 h 538123"/>
                <a:gd name="connsiteX6541" fmla="*/ 962786 w 2593942"/>
                <a:gd name="connsiteY6541" fmla="*/ 509968 h 538123"/>
                <a:gd name="connsiteX6542" fmla="*/ 960024 w 2593942"/>
                <a:gd name="connsiteY6542" fmla="*/ 501301 h 538123"/>
                <a:gd name="connsiteX6543" fmla="*/ 961167 w 2593942"/>
                <a:gd name="connsiteY6543" fmla="*/ 501015 h 538123"/>
                <a:gd name="connsiteX6544" fmla="*/ 961548 w 2593942"/>
                <a:gd name="connsiteY6544" fmla="*/ 500920 h 538123"/>
                <a:gd name="connsiteX6545" fmla="*/ 959929 w 2593942"/>
                <a:gd name="connsiteY6545" fmla="*/ 499205 h 538123"/>
                <a:gd name="connsiteX6546" fmla="*/ 954976 w 2593942"/>
                <a:gd name="connsiteY6546" fmla="*/ 504349 h 538123"/>
                <a:gd name="connsiteX6547" fmla="*/ 948404 w 2593942"/>
                <a:gd name="connsiteY6547" fmla="*/ 503396 h 538123"/>
                <a:gd name="connsiteX6548" fmla="*/ 946499 w 2593942"/>
                <a:gd name="connsiteY6548" fmla="*/ 503111 h 538123"/>
                <a:gd name="connsiteX6549" fmla="*/ 950118 w 2593942"/>
                <a:gd name="connsiteY6549" fmla="*/ 508254 h 538123"/>
                <a:gd name="connsiteX6550" fmla="*/ 951166 w 2593942"/>
                <a:gd name="connsiteY6550" fmla="*/ 510635 h 538123"/>
                <a:gd name="connsiteX6551" fmla="*/ 945737 w 2593942"/>
                <a:gd name="connsiteY6551" fmla="*/ 513016 h 538123"/>
                <a:gd name="connsiteX6552" fmla="*/ 938593 w 2593942"/>
                <a:gd name="connsiteY6552" fmla="*/ 520255 h 538123"/>
                <a:gd name="connsiteX6553" fmla="*/ 939450 w 2593942"/>
                <a:gd name="connsiteY6553" fmla="*/ 521208 h 538123"/>
                <a:gd name="connsiteX6554" fmla="*/ 940212 w 2593942"/>
                <a:gd name="connsiteY6554" fmla="*/ 521970 h 538123"/>
                <a:gd name="connsiteX6555" fmla="*/ 946118 w 2593942"/>
                <a:gd name="connsiteY6555" fmla="*/ 521208 h 538123"/>
                <a:gd name="connsiteX6556" fmla="*/ 951642 w 2593942"/>
                <a:gd name="connsiteY6556" fmla="*/ 521494 h 538123"/>
                <a:gd name="connsiteX6557" fmla="*/ 949547 w 2593942"/>
                <a:gd name="connsiteY6557" fmla="*/ 525018 h 538123"/>
                <a:gd name="connsiteX6558" fmla="*/ 941641 w 2593942"/>
                <a:gd name="connsiteY6558" fmla="*/ 527875 h 538123"/>
                <a:gd name="connsiteX6559" fmla="*/ 939545 w 2593942"/>
                <a:gd name="connsiteY6559" fmla="*/ 528256 h 538123"/>
                <a:gd name="connsiteX6560" fmla="*/ 932973 w 2593942"/>
                <a:gd name="connsiteY6560" fmla="*/ 526447 h 538123"/>
                <a:gd name="connsiteX6561" fmla="*/ 915923 w 2593942"/>
                <a:gd name="connsiteY6561" fmla="*/ 524447 h 538123"/>
                <a:gd name="connsiteX6562" fmla="*/ 903160 w 2593942"/>
                <a:gd name="connsiteY6562" fmla="*/ 518255 h 538123"/>
                <a:gd name="connsiteX6563" fmla="*/ 887729 w 2593942"/>
                <a:gd name="connsiteY6563" fmla="*/ 519017 h 538123"/>
                <a:gd name="connsiteX6564" fmla="*/ 885348 w 2593942"/>
                <a:gd name="connsiteY6564" fmla="*/ 523018 h 538123"/>
                <a:gd name="connsiteX6565" fmla="*/ 880681 w 2593942"/>
                <a:gd name="connsiteY6565" fmla="*/ 522351 h 538123"/>
                <a:gd name="connsiteX6566" fmla="*/ 883919 w 2593942"/>
                <a:gd name="connsiteY6566" fmla="*/ 517970 h 538123"/>
                <a:gd name="connsiteX6567" fmla="*/ 883348 w 2593942"/>
                <a:gd name="connsiteY6567" fmla="*/ 517970 h 538123"/>
                <a:gd name="connsiteX6568" fmla="*/ 873442 w 2593942"/>
                <a:gd name="connsiteY6568" fmla="*/ 518446 h 538123"/>
                <a:gd name="connsiteX6569" fmla="*/ 867441 w 2593942"/>
                <a:gd name="connsiteY6569" fmla="*/ 516541 h 538123"/>
                <a:gd name="connsiteX6570" fmla="*/ 867060 w 2593942"/>
                <a:gd name="connsiteY6570" fmla="*/ 514064 h 538123"/>
                <a:gd name="connsiteX6571" fmla="*/ 870775 w 2593942"/>
                <a:gd name="connsiteY6571" fmla="*/ 507016 h 538123"/>
                <a:gd name="connsiteX6572" fmla="*/ 874966 w 2593942"/>
                <a:gd name="connsiteY6572" fmla="*/ 505111 h 538123"/>
                <a:gd name="connsiteX6573" fmla="*/ 875918 w 2593942"/>
                <a:gd name="connsiteY6573" fmla="*/ 510254 h 538123"/>
                <a:gd name="connsiteX6574" fmla="*/ 872489 w 2593942"/>
                <a:gd name="connsiteY6574" fmla="*/ 512826 h 538123"/>
                <a:gd name="connsiteX6575" fmla="*/ 876204 w 2593942"/>
                <a:gd name="connsiteY6575" fmla="*/ 512731 h 538123"/>
                <a:gd name="connsiteX6576" fmla="*/ 879824 w 2593942"/>
                <a:gd name="connsiteY6576" fmla="*/ 506158 h 538123"/>
                <a:gd name="connsiteX6577" fmla="*/ 874585 w 2593942"/>
                <a:gd name="connsiteY6577" fmla="*/ 500253 h 538123"/>
                <a:gd name="connsiteX6578" fmla="*/ 865060 w 2593942"/>
                <a:gd name="connsiteY6578" fmla="*/ 498253 h 538123"/>
                <a:gd name="connsiteX6579" fmla="*/ 864869 w 2593942"/>
                <a:gd name="connsiteY6579" fmla="*/ 500634 h 538123"/>
                <a:gd name="connsiteX6580" fmla="*/ 864583 w 2593942"/>
                <a:gd name="connsiteY6580" fmla="*/ 504063 h 538123"/>
                <a:gd name="connsiteX6581" fmla="*/ 856773 w 2593942"/>
                <a:gd name="connsiteY6581" fmla="*/ 509778 h 538123"/>
                <a:gd name="connsiteX6582" fmla="*/ 857154 w 2593942"/>
                <a:gd name="connsiteY6582" fmla="*/ 510349 h 538123"/>
                <a:gd name="connsiteX6583" fmla="*/ 858678 w 2593942"/>
                <a:gd name="connsiteY6583" fmla="*/ 512540 h 538123"/>
                <a:gd name="connsiteX6584" fmla="*/ 865631 w 2593942"/>
                <a:gd name="connsiteY6584" fmla="*/ 510064 h 538123"/>
                <a:gd name="connsiteX6585" fmla="*/ 864774 w 2593942"/>
                <a:gd name="connsiteY6585" fmla="*/ 512826 h 538123"/>
                <a:gd name="connsiteX6586" fmla="*/ 863250 w 2593942"/>
                <a:gd name="connsiteY6586" fmla="*/ 517493 h 538123"/>
                <a:gd name="connsiteX6587" fmla="*/ 859631 w 2593942"/>
                <a:gd name="connsiteY6587" fmla="*/ 531400 h 538123"/>
                <a:gd name="connsiteX6588" fmla="*/ 856678 w 2593942"/>
                <a:gd name="connsiteY6588" fmla="*/ 532257 h 538123"/>
                <a:gd name="connsiteX6589" fmla="*/ 854201 w 2593942"/>
                <a:gd name="connsiteY6589" fmla="*/ 533019 h 538123"/>
                <a:gd name="connsiteX6590" fmla="*/ 853916 w 2593942"/>
                <a:gd name="connsiteY6590" fmla="*/ 527113 h 538123"/>
                <a:gd name="connsiteX6591" fmla="*/ 852582 w 2593942"/>
                <a:gd name="connsiteY6591" fmla="*/ 527018 h 538123"/>
                <a:gd name="connsiteX6592" fmla="*/ 847248 w 2593942"/>
                <a:gd name="connsiteY6592" fmla="*/ 529018 h 538123"/>
                <a:gd name="connsiteX6593" fmla="*/ 845438 w 2593942"/>
                <a:gd name="connsiteY6593" fmla="*/ 529590 h 538123"/>
                <a:gd name="connsiteX6594" fmla="*/ 834485 w 2593942"/>
                <a:gd name="connsiteY6594" fmla="*/ 529399 h 538123"/>
                <a:gd name="connsiteX6595" fmla="*/ 830770 w 2593942"/>
                <a:gd name="connsiteY6595" fmla="*/ 530257 h 538123"/>
                <a:gd name="connsiteX6596" fmla="*/ 826579 w 2593942"/>
                <a:gd name="connsiteY6596" fmla="*/ 531305 h 538123"/>
                <a:gd name="connsiteX6597" fmla="*/ 825055 w 2593942"/>
                <a:gd name="connsiteY6597" fmla="*/ 524065 h 538123"/>
                <a:gd name="connsiteX6598" fmla="*/ 826293 w 2593942"/>
                <a:gd name="connsiteY6598" fmla="*/ 525018 h 538123"/>
                <a:gd name="connsiteX6599" fmla="*/ 832008 w 2593942"/>
                <a:gd name="connsiteY6599" fmla="*/ 526732 h 538123"/>
                <a:gd name="connsiteX6600" fmla="*/ 834675 w 2593942"/>
                <a:gd name="connsiteY6600" fmla="*/ 524542 h 538123"/>
                <a:gd name="connsiteX6601" fmla="*/ 841438 w 2593942"/>
                <a:gd name="connsiteY6601" fmla="*/ 522065 h 538123"/>
                <a:gd name="connsiteX6602" fmla="*/ 833341 w 2593942"/>
                <a:gd name="connsiteY6602" fmla="*/ 519970 h 538123"/>
                <a:gd name="connsiteX6603" fmla="*/ 830484 w 2593942"/>
                <a:gd name="connsiteY6603" fmla="*/ 519493 h 538123"/>
                <a:gd name="connsiteX6604" fmla="*/ 822864 w 2593942"/>
                <a:gd name="connsiteY6604" fmla="*/ 525685 h 538123"/>
                <a:gd name="connsiteX6605" fmla="*/ 822388 w 2593942"/>
                <a:gd name="connsiteY6605" fmla="*/ 526161 h 538123"/>
                <a:gd name="connsiteX6606" fmla="*/ 819149 w 2593942"/>
                <a:gd name="connsiteY6606" fmla="*/ 529685 h 538123"/>
                <a:gd name="connsiteX6607" fmla="*/ 818959 w 2593942"/>
                <a:gd name="connsiteY6607" fmla="*/ 524256 h 538123"/>
                <a:gd name="connsiteX6608" fmla="*/ 820102 w 2593942"/>
                <a:gd name="connsiteY6608" fmla="*/ 523494 h 538123"/>
                <a:gd name="connsiteX6609" fmla="*/ 820864 w 2593942"/>
                <a:gd name="connsiteY6609" fmla="*/ 523018 h 538123"/>
                <a:gd name="connsiteX6610" fmla="*/ 812958 w 2593942"/>
                <a:gd name="connsiteY6610" fmla="*/ 517017 h 538123"/>
                <a:gd name="connsiteX6611" fmla="*/ 811434 w 2593942"/>
                <a:gd name="connsiteY6611" fmla="*/ 517970 h 538123"/>
                <a:gd name="connsiteX6612" fmla="*/ 808005 w 2593942"/>
                <a:gd name="connsiteY6612" fmla="*/ 519970 h 538123"/>
                <a:gd name="connsiteX6613" fmla="*/ 803052 w 2593942"/>
                <a:gd name="connsiteY6613" fmla="*/ 515398 h 538123"/>
                <a:gd name="connsiteX6614" fmla="*/ 795813 w 2593942"/>
                <a:gd name="connsiteY6614" fmla="*/ 515112 h 538123"/>
                <a:gd name="connsiteX6615" fmla="*/ 798289 w 2593942"/>
                <a:gd name="connsiteY6615" fmla="*/ 523494 h 538123"/>
                <a:gd name="connsiteX6616" fmla="*/ 807910 w 2593942"/>
                <a:gd name="connsiteY6616" fmla="*/ 525589 h 538123"/>
                <a:gd name="connsiteX6617" fmla="*/ 808481 w 2593942"/>
                <a:gd name="connsiteY6617" fmla="*/ 522637 h 538123"/>
                <a:gd name="connsiteX6618" fmla="*/ 808577 w 2593942"/>
                <a:gd name="connsiteY6618" fmla="*/ 522161 h 538123"/>
                <a:gd name="connsiteX6619" fmla="*/ 812101 w 2593942"/>
                <a:gd name="connsiteY6619" fmla="*/ 523113 h 538123"/>
                <a:gd name="connsiteX6620" fmla="*/ 812006 w 2593942"/>
                <a:gd name="connsiteY6620" fmla="*/ 523780 h 538123"/>
                <a:gd name="connsiteX6621" fmla="*/ 810672 w 2593942"/>
                <a:gd name="connsiteY6621" fmla="*/ 530638 h 538123"/>
                <a:gd name="connsiteX6622" fmla="*/ 803719 w 2593942"/>
                <a:gd name="connsiteY6622" fmla="*/ 532257 h 538123"/>
                <a:gd name="connsiteX6623" fmla="*/ 801433 w 2593942"/>
                <a:gd name="connsiteY6623" fmla="*/ 531876 h 538123"/>
                <a:gd name="connsiteX6624" fmla="*/ 799718 w 2593942"/>
                <a:gd name="connsiteY6624" fmla="*/ 525399 h 538123"/>
                <a:gd name="connsiteX6625" fmla="*/ 791051 w 2593942"/>
                <a:gd name="connsiteY6625" fmla="*/ 526637 h 538123"/>
                <a:gd name="connsiteX6626" fmla="*/ 789622 w 2593942"/>
                <a:gd name="connsiteY6626" fmla="*/ 519970 h 538123"/>
                <a:gd name="connsiteX6627" fmla="*/ 782668 w 2593942"/>
                <a:gd name="connsiteY6627" fmla="*/ 521684 h 538123"/>
                <a:gd name="connsiteX6628" fmla="*/ 776096 w 2593942"/>
                <a:gd name="connsiteY6628" fmla="*/ 528733 h 538123"/>
                <a:gd name="connsiteX6629" fmla="*/ 773048 w 2593942"/>
                <a:gd name="connsiteY6629" fmla="*/ 527590 h 538123"/>
                <a:gd name="connsiteX6630" fmla="*/ 771524 w 2593942"/>
                <a:gd name="connsiteY6630" fmla="*/ 526447 h 538123"/>
                <a:gd name="connsiteX6631" fmla="*/ 771524 w 2593942"/>
                <a:gd name="connsiteY6631" fmla="*/ 525875 h 538123"/>
                <a:gd name="connsiteX6632" fmla="*/ 774382 w 2593942"/>
                <a:gd name="connsiteY6632" fmla="*/ 524542 h 538123"/>
                <a:gd name="connsiteX6633" fmla="*/ 776763 w 2593942"/>
                <a:gd name="connsiteY6633" fmla="*/ 520541 h 538123"/>
                <a:gd name="connsiteX6634" fmla="*/ 775334 w 2593942"/>
                <a:gd name="connsiteY6634" fmla="*/ 520351 h 538123"/>
                <a:gd name="connsiteX6635" fmla="*/ 767238 w 2593942"/>
                <a:gd name="connsiteY6635" fmla="*/ 519398 h 538123"/>
                <a:gd name="connsiteX6636" fmla="*/ 752474 w 2593942"/>
                <a:gd name="connsiteY6636" fmla="*/ 515874 h 538123"/>
                <a:gd name="connsiteX6637" fmla="*/ 759428 w 2593942"/>
                <a:gd name="connsiteY6637" fmla="*/ 512731 h 538123"/>
                <a:gd name="connsiteX6638" fmla="*/ 762952 w 2593942"/>
                <a:gd name="connsiteY6638" fmla="*/ 508635 h 538123"/>
                <a:gd name="connsiteX6639" fmla="*/ 765809 w 2593942"/>
                <a:gd name="connsiteY6639" fmla="*/ 516160 h 538123"/>
                <a:gd name="connsiteX6640" fmla="*/ 766381 w 2593942"/>
                <a:gd name="connsiteY6640" fmla="*/ 515969 h 538123"/>
                <a:gd name="connsiteX6641" fmla="*/ 768857 w 2593942"/>
                <a:gd name="connsiteY6641" fmla="*/ 514350 h 538123"/>
                <a:gd name="connsiteX6642" fmla="*/ 769048 w 2593942"/>
                <a:gd name="connsiteY6642" fmla="*/ 509968 h 538123"/>
                <a:gd name="connsiteX6643" fmla="*/ 768286 w 2593942"/>
                <a:gd name="connsiteY6643" fmla="*/ 501205 h 538123"/>
                <a:gd name="connsiteX6644" fmla="*/ 766571 w 2593942"/>
                <a:gd name="connsiteY6644" fmla="*/ 503301 h 538123"/>
                <a:gd name="connsiteX6645" fmla="*/ 763333 w 2593942"/>
                <a:gd name="connsiteY6645" fmla="*/ 506921 h 538123"/>
                <a:gd name="connsiteX6646" fmla="*/ 757046 w 2593942"/>
                <a:gd name="connsiteY6646" fmla="*/ 510730 h 538123"/>
                <a:gd name="connsiteX6647" fmla="*/ 745331 w 2593942"/>
                <a:gd name="connsiteY6647" fmla="*/ 512540 h 538123"/>
                <a:gd name="connsiteX6648" fmla="*/ 745616 w 2593942"/>
                <a:gd name="connsiteY6648" fmla="*/ 515493 h 538123"/>
                <a:gd name="connsiteX6649" fmla="*/ 745902 w 2593942"/>
                <a:gd name="connsiteY6649" fmla="*/ 518922 h 538123"/>
                <a:gd name="connsiteX6650" fmla="*/ 750664 w 2593942"/>
                <a:gd name="connsiteY6650" fmla="*/ 518827 h 538123"/>
                <a:gd name="connsiteX6651" fmla="*/ 744283 w 2593942"/>
                <a:gd name="connsiteY6651" fmla="*/ 520446 h 538123"/>
                <a:gd name="connsiteX6652" fmla="*/ 746093 w 2593942"/>
                <a:gd name="connsiteY6652" fmla="*/ 523304 h 538123"/>
                <a:gd name="connsiteX6653" fmla="*/ 746664 w 2593942"/>
                <a:gd name="connsiteY6653" fmla="*/ 524161 h 538123"/>
                <a:gd name="connsiteX6654" fmla="*/ 753712 w 2593942"/>
                <a:gd name="connsiteY6654" fmla="*/ 522827 h 538123"/>
                <a:gd name="connsiteX6655" fmla="*/ 760666 w 2593942"/>
                <a:gd name="connsiteY6655" fmla="*/ 522351 h 538123"/>
                <a:gd name="connsiteX6656" fmla="*/ 764857 w 2593942"/>
                <a:gd name="connsiteY6656" fmla="*/ 528256 h 538123"/>
                <a:gd name="connsiteX6657" fmla="*/ 759332 w 2593942"/>
                <a:gd name="connsiteY6657" fmla="*/ 526828 h 538123"/>
                <a:gd name="connsiteX6658" fmla="*/ 752951 w 2593942"/>
                <a:gd name="connsiteY6658" fmla="*/ 529209 h 538123"/>
                <a:gd name="connsiteX6659" fmla="*/ 744664 w 2593942"/>
                <a:gd name="connsiteY6659" fmla="*/ 529304 h 538123"/>
                <a:gd name="connsiteX6660" fmla="*/ 742949 w 2593942"/>
                <a:gd name="connsiteY6660" fmla="*/ 528352 h 538123"/>
                <a:gd name="connsiteX6661" fmla="*/ 735615 w 2593942"/>
                <a:gd name="connsiteY6661" fmla="*/ 529780 h 538123"/>
                <a:gd name="connsiteX6662" fmla="*/ 734567 w 2593942"/>
                <a:gd name="connsiteY6662" fmla="*/ 534829 h 538123"/>
                <a:gd name="connsiteX6663" fmla="*/ 731519 w 2593942"/>
                <a:gd name="connsiteY6663" fmla="*/ 530542 h 538123"/>
                <a:gd name="connsiteX6664" fmla="*/ 733805 w 2593942"/>
                <a:gd name="connsiteY6664" fmla="*/ 524256 h 538123"/>
                <a:gd name="connsiteX6665" fmla="*/ 726947 w 2593942"/>
                <a:gd name="connsiteY6665" fmla="*/ 521780 h 538123"/>
                <a:gd name="connsiteX6666" fmla="*/ 716660 w 2593942"/>
                <a:gd name="connsiteY6666" fmla="*/ 525399 h 538123"/>
                <a:gd name="connsiteX6667" fmla="*/ 705611 w 2593942"/>
                <a:gd name="connsiteY6667" fmla="*/ 520541 h 538123"/>
                <a:gd name="connsiteX6668" fmla="*/ 708755 w 2593942"/>
                <a:gd name="connsiteY6668" fmla="*/ 518922 h 538123"/>
                <a:gd name="connsiteX6669" fmla="*/ 703992 w 2593942"/>
                <a:gd name="connsiteY6669" fmla="*/ 518636 h 538123"/>
                <a:gd name="connsiteX6670" fmla="*/ 703325 w 2593942"/>
                <a:gd name="connsiteY6670" fmla="*/ 517970 h 538123"/>
                <a:gd name="connsiteX6671" fmla="*/ 697801 w 2593942"/>
                <a:gd name="connsiteY6671" fmla="*/ 518255 h 538123"/>
                <a:gd name="connsiteX6672" fmla="*/ 695324 w 2593942"/>
                <a:gd name="connsiteY6672" fmla="*/ 522827 h 538123"/>
                <a:gd name="connsiteX6673" fmla="*/ 684085 w 2593942"/>
                <a:gd name="connsiteY6673" fmla="*/ 523113 h 538123"/>
                <a:gd name="connsiteX6674" fmla="*/ 677131 w 2593942"/>
                <a:gd name="connsiteY6674" fmla="*/ 513112 h 538123"/>
                <a:gd name="connsiteX6675" fmla="*/ 667702 w 2593942"/>
                <a:gd name="connsiteY6675" fmla="*/ 510635 h 538123"/>
                <a:gd name="connsiteX6676" fmla="*/ 662368 w 2593942"/>
                <a:gd name="connsiteY6676" fmla="*/ 512064 h 538123"/>
                <a:gd name="connsiteX6677" fmla="*/ 655033 w 2593942"/>
                <a:gd name="connsiteY6677" fmla="*/ 500634 h 538123"/>
                <a:gd name="connsiteX6678" fmla="*/ 655414 w 2593942"/>
                <a:gd name="connsiteY6678" fmla="*/ 496443 h 538123"/>
                <a:gd name="connsiteX6679" fmla="*/ 661510 w 2593942"/>
                <a:gd name="connsiteY6679" fmla="*/ 499205 h 538123"/>
                <a:gd name="connsiteX6680" fmla="*/ 665606 w 2593942"/>
                <a:gd name="connsiteY6680" fmla="*/ 502063 h 538123"/>
                <a:gd name="connsiteX6681" fmla="*/ 670083 w 2593942"/>
                <a:gd name="connsiteY6681" fmla="*/ 501682 h 538123"/>
                <a:gd name="connsiteX6682" fmla="*/ 671512 w 2593942"/>
                <a:gd name="connsiteY6682" fmla="*/ 499777 h 538123"/>
                <a:gd name="connsiteX6683" fmla="*/ 673703 w 2593942"/>
                <a:gd name="connsiteY6683" fmla="*/ 499205 h 538123"/>
                <a:gd name="connsiteX6684" fmla="*/ 677227 w 2593942"/>
                <a:gd name="connsiteY6684" fmla="*/ 498538 h 538123"/>
                <a:gd name="connsiteX6685" fmla="*/ 686085 w 2593942"/>
                <a:gd name="connsiteY6685" fmla="*/ 498824 h 538123"/>
                <a:gd name="connsiteX6686" fmla="*/ 690466 w 2593942"/>
                <a:gd name="connsiteY6686" fmla="*/ 497681 h 538123"/>
                <a:gd name="connsiteX6687" fmla="*/ 692943 w 2593942"/>
                <a:gd name="connsiteY6687" fmla="*/ 499967 h 538123"/>
                <a:gd name="connsiteX6688" fmla="*/ 695229 w 2593942"/>
                <a:gd name="connsiteY6688" fmla="*/ 495109 h 538123"/>
                <a:gd name="connsiteX6689" fmla="*/ 691800 w 2593942"/>
                <a:gd name="connsiteY6689" fmla="*/ 492442 h 538123"/>
                <a:gd name="connsiteX6690" fmla="*/ 704183 w 2593942"/>
                <a:gd name="connsiteY6690" fmla="*/ 495300 h 538123"/>
                <a:gd name="connsiteX6691" fmla="*/ 707612 w 2593942"/>
                <a:gd name="connsiteY6691" fmla="*/ 497110 h 538123"/>
                <a:gd name="connsiteX6692" fmla="*/ 718089 w 2593942"/>
                <a:gd name="connsiteY6692" fmla="*/ 495014 h 538123"/>
                <a:gd name="connsiteX6693" fmla="*/ 726471 w 2593942"/>
                <a:gd name="connsiteY6693" fmla="*/ 498729 h 538123"/>
                <a:gd name="connsiteX6694" fmla="*/ 731710 w 2593942"/>
                <a:gd name="connsiteY6694" fmla="*/ 493205 h 538123"/>
                <a:gd name="connsiteX6695" fmla="*/ 739139 w 2593942"/>
                <a:gd name="connsiteY6695" fmla="*/ 495109 h 538123"/>
                <a:gd name="connsiteX6696" fmla="*/ 740187 w 2593942"/>
                <a:gd name="connsiteY6696" fmla="*/ 498729 h 538123"/>
                <a:gd name="connsiteX6697" fmla="*/ 745902 w 2593942"/>
                <a:gd name="connsiteY6697" fmla="*/ 499110 h 538123"/>
                <a:gd name="connsiteX6698" fmla="*/ 747331 w 2593942"/>
                <a:gd name="connsiteY6698" fmla="*/ 499586 h 538123"/>
                <a:gd name="connsiteX6699" fmla="*/ 748760 w 2593942"/>
                <a:gd name="connsiteY6699" fmla="*/ 500063 h 538123"/>
                <a:gd name="connsiteX6700" fmla="*/ 753331 w 2593942"/>
                <a:gd name="connsiteY6700" fmla="*/ 499110 h 538123"/>
                <a:gd name="connsiteX6701" fmla="*/ 759237 w 2593942"/>
                <a:gd name="connsiteY6701" fmla="*/ 492823 h 538123"/>
                <a:gd name="connsiteX6702" fmla="*/ 754760 w 2593942"/>
                <a:gd name="connsiteY6702" fmla="*/ 487966 h 538123"/>
                <a:gd name="connsiteX6703" fmla="*/ 746474 w 2593942"/>
                <a:gd name="connsiteY6703" fmla="*/ 487680 h 538123"/>
                <a:gd name="connsiteX6704" fmla="*/ 740378 w 2593942"/>
                <a:gd name="connsiteY6704" fmla="*/ 485013 h 538123"/>
                <a:gd name="connsiteX6705" fmla="*/ 735615 w 2593942"/>
                <a:gd name="connsiteY6705" fmla="*/ 489013 h 538123"/>
                <a:gd name="connsiteX6706" fmla="*/ 731138 w 2593942"/>
                <a:gd name="connsiteY6706" fmla="*/ 485299 h 538123"/>
                <a:gd name="connsiteX6707" fmla="*/ 723423 w 2593942"/>
                <a:gd name="connsiteY6707" fmla="*/ 491204 h 538123"/>
                <a:gd name="connsiteX6708" fmla="*/ 721232 w 2593942"/>
                <a:gd name="connsiteY6708" fmla="*/ 488537 h 538123"/>
                <a:gd name="connsiteX6709" fmla="*/ 721042 w 2593942"/>
                <a:gd name="connsiteY6709" fmla="*/ 482155 h 538123"/>
                <a:gd name="connsiteX6710" fmla="*/ 710850 w 2593942"/>
                <a:gd name="connsiteY6710" fmla="*/ 480631 h 538123"/>
                <a:gd name="connsiteX6711" fmla="*/ 702373 w 2593942"/>
                <a:gd name="connsiteY6711" fmla="*/ 483680 h 538123"/>
                <a:gd name="connsiteX6712" fmla="*/ 685418 w 2593942"/>
                <a:gd name="connsiteY6712" fmla="*/ 483108 h 538123"/>
                <a:gd name="connsiteX6713" fmla="*/ 681037 w 2593942"/>
                <a:gd name="connsiteY6713" fmla="*/ 493490 h 538123"/>
                <a:gd name="connsiteX6714" fmla="*/ 680560 w 2593942"/>
                <a:gd name="connsiteY6714" fmla="*/ 494729 h 538123"/>
                <a:gd name="connsiteX6715" fmla="*/ 675131 w 2593942"/>
                <a:gd name="connsiteY6715" fmla="*/ 494919 h 538123"/>
                <a:gd name="connsiteX6716" fmla="*/ 675131 w 2593942"/>
                <a:gd name="connsiteY6716" fmla="*/ 485489 h 538123"/>
                <a:gd name="connsiteX6717" fmla="*/ 671893 w 2593942"/>
                <a:gd name="connsiteY6717" fmla="*/ 484727 h 538123"/>
                <a:gd name="connsiteX6718" fmla="*/ 667892 w 2593942"/>
                <a:gd name="connsiteY6718" fmla="*/ 483775 h 538123"/>
                <a:gd name="connsiteX6719" fmla="*/ 657701 w 2593942"/>
                <a:gd name="connsiteY6719" fmla="*/ 483870 h 538123"/>
                <a:gd name="connsiteX6720" fmla="*/ 649604 w 2593942"/>
                <a:gd name="connsiteY6720" fmla="*/ 487108 h 538123"/>
                <a:gd name="connsiteX6721" fmla="*/ 641794 w 2593942"/>
                <a:gd name="connsiteY6721" fmla="*/ 485489 h 538123"/>
                <a:gd name="connsiteX6722" fmla="*/ 632459 w 2593942"/>
                <a:gd name="connsiteY6722" fmla="*/ 488728 h 538123"/>
                <a:gd name="connsiteX6723" fmla="*/ 629983 w 2593942"/>
                <a:gd name="connsiteY6723" fmla="*/ 492633 h 538123"/>
                <a:gd name="connsiteX6724" fmla="*/ 625125 w 2593942"/>
                <a:gd name="connsiteY6724" fmla="*/ 491204 h 538123"/>
                <a:gd name="connsiteX6725" fmla="*/ 625506 w 2593942"/>
                <a:gd name="connsiteY6725" fmla="*/ 490823 h 538123"/>
                <a:gd name="connsiteX6726" fmla="*/ 629030 w 2593942"/>
                <a:gd name="connsiteY6726" fmla="*/ 487775 h 538123"/>
                <a:gd name="connsiteX6727" fmla="*/ 628935 w 2593942"/>
                <a:gd name="connsiteY6727" fmla="*/ 485108 h 538123"/>
                <a:gd name="connsiteX6728" fmla="*/ 625697 w 2593942"/>
                <a:gd name="connsiteY6728" fmla="*/ 484537 h 538123"/>
                <a:gd name="connsiteX6729" fmla="*/ 622934 w 2593942"/>
                <a:gd name="connsiteY6729" fmla="*/ 489204 h 538123"/>
                <a:gd name="connsiteX6730" fmla="*/ 608075 w 2593942"/>
                <a:gd name="connsiteY6730" fmla="*/ 487299 h 538123"/>
                <a:gd name="connsiteX6731" fmla="*/ 594169 w 2593942"/>
                <a:gd name="connsiteY6731" fmla="*/ 491299 h 538123"/>
                <a:gd name="connsiteX6732" fmla="*/ 585025 w 2593942"/>
                <a:gd name="connsiteY6732" fmla="*/ 494538 h 538123"/>
                <a:gd name="connsiteX6733" fmla="*/ 583596 w 2593942"/>
                <a:gd name="connsiteY6733" fmla="*/ 494824 h 538123"/>
                <a:gd name="connsiteX6734" fmla="*/ 576833 w 2593942"/>
                <a:gd name="connsiteY6734" fmla="*/ 493014 h 538123"/>
                <a:gd name="connsiteX6735" fmla="*/ 578071 w 2593942"/>
                <a:gd name="connsiteY6735" fmla="*/ 489013 h 538123"/>
                <a:gd name="connsiteX6736" fmla="*/ 577881 w 2593942"/>
                <a:gd name="connsiteY6736" fmla="*/ 488347 h 538123"/>
                <a:gd name="connsiteX6737" fmla="*/ 572928 w 2593942"/>
                <a:gd name="connsiteY6737" fmla="*/ 486823 h 538123"/>
                <a:gd name="connsiteX6738" fmla="*/ 563498 w 2593942"/>
                <a:gd name="connsiteY6738" fmla="*/ 489585 h 538123"/>
                <a:gd name="connsiteX6739" fmla="*/ 556736 w 2593942"/>
                <a:gd name="connsiteY6739" fmla="*/ 489395 h 538123"/>
                <a:gd name="connsiteX6740" fmla="*/ 542258 w 2593942"/>
                <a:gd name="connsiteY6740" fmla="*/ 493776 h 538123"/>
                <a:gd name="connsiteX6741" fmla="*/ 538067 w 2593942"/>
                <a:gd name="connsiteY6741" fmla="*/ 486632 h 538123"/>
                <a:gd name="connsiteX6742" fmla="*/ 537876 w 2593942"/>
                <a:gd name="connsiteY6742" fmla="*/ 486346 h 538123"/>
                <a:gd name="connsiteX6743" fmla="*/ 531208 w 2593942"/>
                <a:gd name="connsiteY6743" fmla="*/ 488823 h 538123"/>
                <a:gd name="connsiteX6744" fmla="*/ 519969 w 2593942"/>
                <a:gd name="connsiteY6744" fmla="*/ 492062 h 538123"/>
                <a:gd name="connsiteX6745" fmla="*/ 514444 w 2593942"/>
                <a:gd name="connsiteY6745" fmla="*/ 493205 h 538123"/>
                <a:gd name="connsiteX6746" fmla="*/ 506539 w 2593942"/>
                <a:gd name="connsiteY6746" fmla="*/ 491966 h 538123"/>
                <a:gd name="connsiteX6747" fmla="*/ 503681 w 2593942"/>
                <a:gd name="connsiteY6747" fmla="*/ 493014 h 538123"/>
                <a:gd name="connsiteX6748" fmla="*/ 501395 w 2593942"/>
                <a:gd name="connsiteY6748" fmla="*/ 487204 h 538123"/>
                <a:gd name="connsiteX6749" fmla="*/ 501110 w 2593942"/>
                <a:gd name="connsiteY6749" fmla="*/ 487489 h 538123"/>
                <a:gd name="connsiteX6750" fmla="*/ 499204 w 2593942"/>
                <a:gd name="connsiteY6750" fmla="*/ 489585 h 538123"/>
                <a:gd name="connsiteX6751" fmla="*/ 500824 w 2593942"/>
                <a:gd name="connsiteY6751" fmla="*/ 495871 h 538123"/>
                <a:gd name="connsiteX6752" fmla="*/ 495871 w 2593942"/>
                <a:gd name="connsiteY6752" fmla="*/ 496919 h 538123"/>
                <a:gd name="connsiteX6753" fmla="*/ 493108 w 2593942"/>
                <a:gd name="connsiteY6753" fmla="*/ 494538 h 538123"/>
                <a:gd name="connsiteX6754" fmla="*/ 491870 w 2593942"/>
                <a:gd name="connsiteY6754" fmla="*/ 492919 h 538123"/>
                <a:gd name="connsiteX6755" fmla="*/ 487489 w 2593942"/>
                <a:gd name="connsiteY6755" fmla="*/ 490252 h 538123"/>
                <a:gd name="connsiteX6756" fmla="*/ 479107 w 2593942"/>
                <a:gd name="connsiteY6756" fmla="*/ 492538 h 538123"/>
                <a:gd name="connsiteX6757" fmla="*/ 467105 w 2593942"/>
                <a:gd name="connsiteY6757" fmla="*/ 490918 h 538123"/>
                <a:gd name="connsiteX6758" fmla="*/ 459676 w 2593942"/>
                <a:gd name="connsiteY6758" fmla="*/ 490252 h 538123"/>
                <a:gd name="connsiteX6759" fmla="*/ 458533 w 2593942"/>
                <a:gd name="connsiteY6759" fmla="*/ 493014 h 538123"/>
                <a:gd name="connsiteX6760" fmla="*/ 447007 w 2593942"/>
                <a:gd name="connsiteY6760" fmla="*/ 491109 h 538123"/>
                <a:gd name="connsiteX6761" fmla="*/ 426529 w 2593942"/>
                <a:gd name="connsiteY6761" fmla="*/ 489680 h 538123"/>
                <a:gd name="connsiteX6762" fmla="*/ 422528 w 2593942"/>
                <a:gd name="connsiteY6762" fmla="*/ 494443 h 538123"/>
                <a:gd name="connsiteX6763" fmla="*/ 420909 w 2593942"/>
                <a:gd name="connsiteY6763" fmla="*/ 493681 h 538123"/>
                <a:gd name="connsiteX6764" fmla="*/ 421099 w 2593942"/>
                <a:gd name="connsiteY6764" fmla="*/ 491204 h 538123"/>
                <a:gd name="connsiteX6765" fmla="*/ 416337 w 2593942"/>
                <a:gd name="connsiteY6765" fmla="*/ 485204 h 538123"/>
                <a:gd name="connsiteX6766" fmla="*/ 411289 w 2593942"/>
                <a:gd name="connsiteY6766" fmla="*/ 483965 h 538123"/>
                <a:gd name="connsiteX6767" fmla="*/ 411384 w 2593942"/>
                <a:gd name="connsiteY6767" fmla="*/ 482822 h 538123"/>
                <a:gd name="connsiteX6768" fmla="*/ 411384 w 2593942"/>
                <a:gd name="connsiteY6768" fmla="*/ 482060 h 538123"/>
                <a:gd name="connsiteX6769" fmla="*/ 409289 w 2593942"/>
                <a:gd name="connsiteY6769" fmla="*/ 480250 h 538123"/>
                <a:gd name="connsiteX6770" fmla="*/ 408812 w 2593942"/>
                <a:gd name="connsiteY6770" fmla="*/ 480727 h 538123"/>
                <a:gd name="connsiteX6771" fmla="*/ 405383 w 2593942"/>
                <a:gd name="connsiteY6771" fmla="*/ 485870 h 538123"/>
                <a:gd name="connsiteX6772" fmla="*/ 404812 w 2593942"/>
                <a:gd name="connsiteY6772" fmla="*/ 487394 h 538123"/>
                <a:gd name="connsiteX6773" fmla="*/ 402716 w 2593942"/>
                <a:gd name="connsiteY6773" fmla="*/ 489680 h 538123"/>
                <a:gd name="connsiteX6774" fmla="*/ 397096 w 2593942"/>
                <a:gd name="connsiteY6774" fmla="*/ 487871 h 538123"/>
                <a:gd name="connsiteX6775" fmla="*/ 390619 w 2593942"/>
                <a:gd name="connsiteY6775" fmla="*/ 495014 h 538123"/>
                <a:gd name="connsiteX6776" fmla="*/ 375094 w 2593942"/>
                <a:gd name="connsiteY6776" fmla="*/ 493776 h 538123"/>
                <a:gd name="connsiteX6777" fmla="*/ 372903 w 2593942"/>
                <a:gd name="connsiteY6777" fmla="*/ 492919 h 538123"/>
                <a:gd name="connsiteX6778" fmla="*/ 372236 w 2593942"/>
                <a:gd name="connsiteY6778" fmla="*/ 492633 h 538123"/>
                <a:gd name="connsiteX6779" fmla="*/ 369474 w 2593942"/>
                <a:gd name="connsiteY6779" fmla="*/ 494729 h 538123"/>
                <a:gd name="connsiteX6780" fmla="*/ 359758 w 2593942"/>
                <a:gd name="connsiteY6780" fmla="*/ 497586 h 538123"/>
                <a:gd name="connsiteX6781" fmla="*/ 334803 w 2593942"/>
                <a:gd name="connsiteY6781" fmla="*/ 499872 h 538123"/>
                <a:gd name="connsiteX6782" fmla="*/ 319658 w 2593942"/>
                <a:gd name="connsiteY6782" fmla="*/ 495395 h 538123"/>
                <a:gd name="connsiteX6783" fmla="*/ 318420 w 2593942"/>
                <a:gd name="connsiteY6783" fmla="*/ 495395 h 538123"/>
                <a:gd name="connsiteX6784" fmla="*/ 313753 w 2593942"/>
                <a:gd name="connsiteY6784" fmla="*/ 499110 h 538123"/>
                <a:gd name="connsiteX6785" fmla="*/ 293845 w 2593942"/>
                <a:gd name="connsiteY6785" fmla="*/ 502920 h 538123"/>
                <a:gd name="connsiteX6786" fmla="*/ 283654 w 2593942"/>
                <a:gd name="connsiteY6786" fmla="*/ 501587 h 538123"/>
                <a:gd name="connsiteX6787" fmla="*/ 280511 w 2593942"/>
                <a:gd name="connsiteY6787" fmla="*/ 502920 h 538123"/>
                <a:gd name="connsiteX6788" fmla="*/ 283558 w 2593942"/>
                <a:gd name="connsiteY6788" fmla="*/ 504634 h 538123"/>
                <a:gd name="connsiteX6789" fmla="*/ 279272 w 2593942"/>
                <a:gd name="connsiteY6789" fmla="*/ 505301 h 538123"/>
                <a:gd name="connsiteX6790" fmla="*/ 273081 w 2593942"/>
                <a:gd name="connsiteY6790" fmla="*/ 504158 h 538123"/>
                <a:gd name="connsiteX6791" fmla="*/ 264223 w 2593942"/>
                <a:gd name="connsiteY6791" fmla="*/ 504539 h 538123"/>
                <a:gd name="connsiteX6792" fmla="*/ 250126 w 2593942"/>
                <a:gd name="connsiteY6792" fmla="*/ 504063 h 538123"/>
                <a:gd name="connsiteX6793" fmla="*/ 246792 w 2593942"/>
                <a:gd name="connsiteY6793" fmla="*/ 505111 h 538123"/>
                <a:gd name="connsiteX6794" fmla="*/ 241077 w 2593942"/>
                <a:gd name="connsiteY6794" fmla="*/ 504634 h 538123"/>
                <a:gd name="connsiteX6795" fmla="*/ 231933 w 2593942"/>
                <a:gd name="connsiteY6795" fmla="*/ 502539 h 538123"/>
                <a:gd name="connsiteX6796" fmla="*/ 227742 w 2593942"/>
                <a:gd name="connsiteY6796" fmla="*/ 502253 h 538123"/>
                <a:gd name="connsiteX6797" fmla="*/ 230409 w 2593942"/>
                <a:gd name="connsiteY6797" fmla="*/ 498920 h 538123"/>
                <a:gd name="connsiteX6798" fmla="*/ 232123 w 2593942"/>
                <a:gd name="connsiteY6798" fmla="*/ 498729 h 538123"/>
                <a:gd name="connsiteX6799" fmla="*/ 226504 w 2593942"/>
                <a:gd name="connsiteY6799" fmla="*/ 497110 h 538123"/>
                <a:gd name="connsiteX6800" fmla="*/ 231838 w 2593942"/>
                <a:gd name="connsiteY6800" fmla="*/ 491966 h 538123"/>
                <a:gd name="connsiteX6801" fmla="*/ 233362 w 2593942"/>
                <a:gd name="connsiteY6801" fmla="*/ 490538 h 538123"/>
                <a:gd name="connsiteX6802" fmla="*/ 230314 w 2593942"/>
                <a:gd name="connsiteY6802" fmla="*/ 485394 h 538123"/>
                <a:gd name="connsiteX6803" fmla="*/ 224027 w 2593942"/>
                <a:gd name="connsiteY6803" fmla="*/ 489299 h 538123"/>
                <a:gd name="connsiteX6804" fmla="*/ 221551 w 2593942"/>
                <a:gd name="connsiteY6804" fmla="*/ 485680 h 538123"/>
                <a:gd name="connsiteX6805" fmla="*/ 216979 w 2593942"/>
                <a:gd name="connsiteY6805" fmla="*/ 478822 h 538123"/>
                <a:gd name="connsiteX6806" fmla="*/ 219550 w 2593942"/>
                <a:gd name="connsiteY6806" fmla="*/ 475964 h 538123"/>
                <a:gd name="connsiteX6807" fmla="*/ 217741 w 2593942"/>
                <a:gd name="connsiteY6807" fmla="*/ 471868 h 538123"/>
                <a:gd name="connsiteX6808" fmla="*/ 215550 w 2593942"/>
                <a:gd name="connsiteY6808" fmla="*/ 470821 h 538123"/>
                <a:gd name="connsiteX6809" fmla="*/ 210406 w 2593942"/>
                <a:gd name="connsiteY6809" fmla="*/ 471868 h 538123"/>
                <a:gd name="connsiteX6810" fmla="*/ 207358 w 2593942"/>
                <a:gd name="connsiteY6810" fmla="*/ 474726 h 538123"/>
                <a:gd name="connsiteX6811" fmla="*/ 196976 w 2593942"/>
                <a:gd name="connsiteY6811" fmla="*/ 472726 h 538123"/>
                <a:gd name="connsiteX6812" fmla="*/ 185070 w 2593942"/>
                <a:gd name="connsiteY6812" fmla="*/ 473773 h 538123"/>
                <a:gd name="connsiteX6813" fmla="*/ 178402 w 2593942"/>
                <a:gd name="connsiteY6813" fmla="*/ 472345 h 538123"/>
                <a:gd name="connsiteX6814" fmla="*/ 179164 w 2593942"/>
                <a:gd name="connsiteY6814" fmla="*/ 471868 h 538123"/>
                <a:gd name="connsiteX6815" fmla="*/ 180879 w 2593942"/>
                <a:gd name="connsiteY6815" fmla="*/ 469582 h 538123"/>
                <a:gd name="connsiteX6816" fmla="*/ 181260 w 2593942"/>
                <a:gd name="connsiteY6816" fmla="*/ 468344 h 538123"/>
                <a:gd name="connsiteX6817" fmla="*/ 183260 w 2593942"/>
                <a:gd name="connsiteY6817" fmla="*/ 467487 h 538123"/>
                <a:gd name="connsiteX6818" fmla="*/ 186403 w 2593942"/>
                <a:gd name="connsiteY6818" fmla="*/ 470821 h 538123"/>
                <a:gd name="connsiteX6819" fmla="*/ 189547 w 2593942"/>
                <a:gd name="connsiteY6819" fmla="*/ 467487 h 538123"/>
                <a:gd name="connsiteX6820" fmla="*/ 188308 w 2593942"/>
                <a:gd name="connsiteY6820" fmla="*/ 463677 h 538123"/>
                <a:gd name="connsiteX6821" fmla="*/ 192690 w 2593942"/>
                <a:gd name="connsiteY6821" fmla="*/ 466154 h 538123"/>
                <a:gd name="connsiteX6822" fmla="*/ 197738 w 2593942"/>
                <a:gd name="connsiteY6822" fmla="*/ 465772 h 538123"/>
                <a:gd name="connsiteX6823" fmla="*/ 207073 w 2593942"/>
                <a:gd name="connsiteY6823" fmla="*/ 465106 h 538123"/>
                <a:gd name="connsiteX6824" fmla="*/ 228313 w 2593942"/>
                <a:gd name="connsiteY6824" fmla="*/ 462058 h 538123"/>
                <a:gd name="connsiteX6825" fmla="*/ 240220 w 2593942"/>
                <a:gd name="connsiteY6825" fmla="*/ 456629 h 538123"/>
                <a:gd name="connsiteX6826" fmla="*/ 245173 w 2593942"/>
                <a:gd name="connsiteY6826" fmla="*/ 450818 h 538123"/>
                <a:gd name="connsiteX6827" fmla="*/ 253078 w 2593942"/>
                <a:gd name="connsiteY6827" fmla="*/ 451771 h 538123"/>
                <a:gd name="connsiteX6828" fmla="*/ 255650 w 2593942"/>
                <a:gd name="connsiteY6828" fmla="*/ 449675 h 538123"/>
                <a:gd name="connsiteX6829" fmla="*/ 256031 w 2593942"/>
                <a:gd name="connsiteY6829" fmla="*/ 449294 h 538123"/>
                <a:gd name="connsiteX6830" fmla="*/ 253364 w 2593942"/>
                <a:gd name="connsiteY6830" fmla="*/ 443865 h 538123"/>
                <a:gd name="connsiteX6831" fmla="*/ 244125 w 2593942"/>
                <a:gd name="connsiteY6831" fmla="*/ 436531 h 538123"/>
                <a:gd name="connsiteX6832" fmla="*/ 238124 w 2593942"/>
                <a:gd name="connsiteY6832" fmla="*/ 433864 h 538123"/>
                <a:gd name="connsiteX6833" fmla="*/ 234600 w 2593942"/>
                <a:gd name="connsiteY6833" fmla="*/ 427863 h 538123"/>
                <a:gd name="connsiteX6834" fmla="*/ 232600 w 2593942"/>
                <a:gd name="connsiteY6834" fmla="*/ 426625 h 538123"/>
                <a:gd name="connsiteX6835" fmla="*/ 230885 w 2593942"/>
                <a:gd name="connsiteY6835" fmla="*/ 425577 h 538123"/>
                <a:gd name="connsiteX6836" fmla="*/ 229647 w 2593942"/>
                <a:gd name="connsiteY6836" fmla="*/ 425387 h 538123"/>
                <a:gd name="connsiteX6837" fmla="*/ 225837 w 2593942"/>
                <a:gd name="connsiteY6837" fmla="*/ 430625 h 538123"/>
                <a:gd name="connsiteX6838" fmla="*/ 228599 w 2593942"/>
                <a:gd name="connsiteY6838" fmla="*/ 439483 h 538123"/>
                <a:gd name="connsiteX6839" fmla="*/ 212407 w 2593942"/>
                <a:gd name="connsiteY6839" fmla="*/ 441579 h 538123"/>
                <a:gd name="connsiteX6840" fmla="*/ 209835 w 2593942"/>
                <a:gd name="connsiteY6840" fmla="*/ 434530 h 538123"/>
                <a:gd name="connsiteX6841" fmla="*/ 204406 w 2593942"/>
                <a:gd name="connsiteY6841" fmla="*/ 433959 h 538123"/>
                <a:gd name="connsiteX6842" fmla="*/ 203263 w 2593942"/>
                <a:gd name="connsiteY6842" fmla="*/ 438340 h 538123"/>
                <a:gd name="connsiteX6843" fmla="*/ 196595 w 2593942"/>
                <a:gd name="connsiteY6843" fmla="*/ 440341 h 538123"/>
                <a:gd name="connsiteX6844" fmla="*/ 192880 w 2593942"/>
                <a:gd name="connsiteY6844" fmla="*/ 443484 h 538123"/>
                <a:gd name="connsiteX6845" fmla="*/ 191452 w 2593942"/>
                <a:gd name="connsiteY6845" fmla="*/ 443579 h 538123"/>
                <a:gd name="connsiteX6846" fmla="*/ 190023 w 2593942"/>
                <a:gd name="connsiteY6846" fmla="*/ 443674 h 538123"/>
                <a:gd name="connsiteX6847" fmla="*/ 185832 w 2593942"/>
                <a:gd name="connsiteY6847" fmla="*/ 440436 h 538123"/>
                <a:gd name="connsiteX6848" fmla="*/ 186118 w 2593942"/>
                <a:gd name="connsiteY6848" fmla="*/ 438436 h 538123"/>
                <a:gd name="connsiteX6849" fmla="*/ 187165 w 2593942"/>
                <a:gd name="connsiteY6849" fmla="*/ 431578 h 538123"/>
                <a:gd name="connsiteX6850" fmla="*/ 177355 w 2593942"/>
                <a:gd name="connsiteY6850" fmla="*/ 433483 h 538123"/>
                <a:gd name="connsiteX6851" fmla="*/ 177355 w 2593942"/>
                <a:gd name="connsiteY6851" fmla="*/ 430721 h 538123"/>
                <a:gd name="connsiteX6852" fmla="*/ 189451 w 2593942"/>
                <a:gd name="connsiteY6852" fmla="*/ 430721 h 538123"/>
                <a:gd name="connsiteX6853" fmla="*/ 189737 w 2593942"/>
                <a:gd name="connsiteY6853" fmla="*/ 431768 h 538123"/>
                <a:gd name="connsiteX6854" fmla="*/ 192499 w 2593942"/>
                <a:gd name="connsiteY6854" fmla="*/ 435959 h 538123"/>
                <a:gd name="connsiteX6855" fmla="*/ 196119 w 2593942"/>
                <a:gd name="connsiteY6855" fmla="*/ 434626 h 538123"/>
                <a:gd name="connsiteX6856" fmla="*/ 196024 w 2593942"/>
                <a:gd name="connsiteY6856" fmla="*/ 431482 h 538123"/>
                <a:gd name="connsiteX6857" fmla="*/ 203072 w 2593942"/>
                <a:gd name="connsiteY6857" fmla="*/ 427958 h 538123"/>
                <a:gd name="connsiteX6858" fmla="*/ 204025 w 2593942"/>
                <a:gd name="connsiteY6858" fmla="*/ 427101 h 538123"/>
                <a:gd name="connsiteX6859" fmla="*/ 205358 w 2593942"/>
                <a:gd name="connsiteY6859" fmla="*/ 425958 h 538123"/>
                <a:gd name="connsiteX6860" fmla="*/ 213645 w 2593942"/>
                <a:gd name="connsiteY6860" fmla="*/ 421957 h 538123"/>
                <a:gd name="connsiteX6861" fmla="*/ 216312 w 2593942"/>
                <a:gd name="connsiteY6861" fmla="*/ 420910 h 538123"/>
                <a:gd name="connsiteX6862" fmla="*/ 220217 w 2593942"/>
                <a:gd name="connsiteY6862" fmla="*/ 419386 h 538123"/>
                <a:gd name="connsiteX6863" fmla="*/ 233457 w 2593942"/>
                <a:gd name="connsiteY6863" fmla="*/ 420624 h 538123"/>
                <a:gd name="connsiteX6864" fmla="*/ 235648 w 2593942"/>
                <a:gd name="connsiteY6864" fmla="*/ 419290 h 538123"/>
                <a:gd name="connsiteX6865" fmla="*/ 238315 w 2593942"/>
                <a:gd name="connsiteY6865" fmla="*/ 417671 h 538123"/>
                <a:gd name="connsiteX6866" fmla="*/ 241648 w 2593942"/>
                <a:gd name="connsiteY6866" fmla="*/ 411194 h 538123"/>
                <a:gd name="connsiteX6867" fmla="*/ 243553 w 2593942"/>
                <a:gd name="connsiteY6867" fmla="*/ 409194 h 538123"/>
                <a:gd name="connsiteX6868" fmla="*/ 248221 w 2593942"/>
                <a:gd name="connsiteY6868" fmla="*/ 407956 h 538123"/>
                <a:gd name="connsiteX6869" fmla="*/ 253459 w 2593942"/>
                <a:gd name="connsiteY6869" fmla="*/ 406622 h 538123"/>
                <a:gd name="connsiteX6870" fmla="*/ 255555 w 2593942"/>
                <a:gd name="connsiteY6870" fmla="*/ 410908 h 538123"/>
                <a:gd name="connsiteX6871" fmla="*/ 259079 w 2593942"/>
                <a:gd name="connsiteY6871" fmla="*/ 412909 h 538123"/>
                <a:gd name="connsiteX6872" fmla="*/ 259936 w 2593942"/>
                <a:gd name="connsiteY6872" fmla="*/ 417290 h 538123"/>
                <a:gd name="connsiteX6873" fmla="*/ 261841 w 2593942"/>
                <a:gd name="connsiteY6873" fmla="*/ 417481 h 538123"/>
                <a:gd name="connsiteX6874" fmla="*/ 266509 w 2593942"/>
                <a:gd name="connsiteY6874" fmla="*/ 414147 h 538123"/>
                <a:gd name="connsiteX6875" fmla="*/ 268985 w 2593942"/>
                <a:gd name="connsiteY6875" fmla="*/ 412813 h 538123"/>
                <a:gd name="connsiteX6876" fmla="*/ 275938 w 2593942"/>
                <a:gd name="connsiteY6876" fmla="*/ 410908 h 538123"/>
                <a:gd name="connsiteX6877" fmla="*/ 280320 w 2593942"/>
                <a:gd name="connsiteY6877" fmla="*/ 403860 h 538123"/>
                <a:gd name="connsiteX6878" fmla="*/ 281082 w 2593942"/>
                <a:gd name="connsiteY6878" fmla="*/ 401288 h 538123"/>
                <a:gd name="connsiteX6879" fmla="*/ 286416 w 2593942"/>
                <a:gd name="connsiteY6879" fmla="*/ 398526 h 538123"/>
                <a:gd name="connsiteX6880" fmla="*/ 291845 w 2593942"/>
                <a:gd name="connsiteY6880" fmla="*/ 401003 h 538123"/>
                <a:gd name="connsiteX6881" fmla="*/ 294322 w 2593942"/>
                <a:gd name="connsiteY6881" fmla="*/ 402622 h 538123"/>
                <a:gd name="connsiteX6882" fmla="*/ 295846 w 2593942"/>
                <a:gd name="connsiteY6882" fmla="*/ 402907 h 538123"/>
                <a:gd name="connsiteX6883" fmla="*/ 297465 w 2593942"/>
                <a:gd name="connsiteY6883" fmla="*/ 400907 h 538123"/>
                <a:gd name="connsiteX6884" fmla="*/ 296608 w 2593942"/>
                <a:gd name="connsiteY6884" fmla="*/ 400526 h 538123"/>
                <a:gd name="connsiteX6885" fmla="*/ 295846 w 2593942"/>
                <a:gd name="connsiteY6885" fmla="*/ 400240 h 538123"/>
                <a:gd name="connsiteX6886" fmla="*/ 297370 w 2593942"/>
                <a:gd name="connsiteY6886" fmla="*/ 397669 h 538123"/>
                <a:gd name="connsiteX6887" fmla="*/ 311562 w 2593942"/>
                <a:gd name="connsiteY6887" fmla="*/ 395002 h 538123"/>
                <a:gd name="connsiteX6888" fmla="*/ 316515 w 2593942"/>
                <a:gd name="connsiteY6888" fmla="*/ 394716 h 538123"/>
                <a:gd name="connsiteX6889" fmla="*/ 318229 w 2593942"/>
                <a:gd name="connsiteY6889" fmla="*/ 395859 h 538123"/>
                <a:gd name="connsiteX6890" fmla="*/ 324992 w 2593942"/>
                <a:gd name="connsiteY6890" fmla="*/ 399764 h 538123"/>
                <a:gd name="connsiteX6891" fmla="*/ 326135 w 2593942"/>
                <a:gd name="connsiteY6891" fmla="*/ 401288 h 538123"/>
                <a:gd name="connsiteX6892" fmla="*/ 327564 w 2593942"/>
                <a:gd name="connsiteY6892" fmla="*/ 406717 h 538123"/>
                <a:gd name="connsiteX6893" fmla="*/ 332612 w 2593942"/>
                <a:gd name="connsiteY6893" fmla="*/ 406432 h 538123"/>
                <a:gd name="connsiteX6894" fmla="*/ 331088 w 2593942"/>
                <a:gd name="connsiteY6894" fmla="*/ 404622 h 538123"/>
                <a:gd name="connsiteX6895" fmla="*/ 331755 w 2593942"/>
                <a:gd name="connsiteY6895" fmla="*/ 398716 h 538123"/>
                <a:gd name="connsiteX6896" fmla="*/ 330421 w 2593942"/>
                <a:gd name="connsiteY6896" fmla="*/ 387096 h 538123"/>
                <a:gd name="connsiteX6897" fmla="*/ 321468 w 2593942"/>
                <a:gd name="connsiteY6897" fmla="*/ 390049 h 538123"/>
                <a:gd name="connsiteX6898" fmla="*/ 319658 w 2593942"/>
                <a:gd name="connsiteY6898" fmla="*/ 384048 h 538123"/>
                <a:gd name="connsiteX6899" fmla="*/ 324992 w 2593942"/>
                <a:gd name="connsiteY6899" fmla="*/ 382429 h 538123"/>
                <a:gd name="connsiteX6900" fmla="*/ 323944 w 2593942"/>
                <a:gd name="connsiteY6900" fmla="*/ 378047 h 538123"/>
                <a:gd name="connsiteX6901" fmla="*/ 333184 w 2593942"/>
                <a:gd name="connsiteY6901" fmla="*/ 376333 h 538123"/>
                <a:gd name="connsiteX6902" fmla="*/ 344423 w 2593942"/>
                <a:gd name="connsiteY6902" fmla="*/ 375571 h 538123"/>
                <a:gd name="connsiteX6903" fmla="*/ 347662 w 2593942"/>
                <a:gd name="connsiteY6903" fmla="*/ 375475 h 538123"/>
                <a:gd name="connsiteX6904" fmla="*/ 348710 w 2593942"/>
                <a:gd name="connsiteY6904" fmla="*/ 375475 h 538123"/>
                <a:gd name="connsiteX6905" fmla="*/ 348710 w 2593942"/>
                <a:gd name="connsiteY6905" fmla="*/ 379095 h 538123"/>
                <a:gd name="connsiteX6906" fmla="*/ 347471 w 2593942"/>
                <a:gd name="connsiteY6906" fmla="*/ 379571 h 538123"/>
                <a:gd name="connsiteX6907" fmla="*/ 346423 w 2593942"/>
                <a:gd name="connsiteY6907" fmla="*/ 379952 h 538123"/>
                <a:gd name="connsiteX6908" fmla="*/ 346804 w 2593942"/>
                <a:gd name="connsiteY6908" fmla="*/ 381953 h 538123"/>
                <a:gd name="connsiteX6909" fmla="*/ 361187 w 2593942"/>
                <a:gd name="connsiteY6909" fmla="*/ 382143 h 538123"/>
                <a:gd name="connsiteX6910" fmla="*/ 354234 w 2593942"/>
                <a:gd name="connsiteY6910" fmla="*/ 385858 h 538123"/>
                <a:gd name="connsiteX6911" fmla="*/ 354424 w 2593942"/>
                <a:gd name="connsiteY6911" fmla="*/ 392621 h 538123"/>
                <a:gd name="connsiteX6912" fmla="*/ 361378 w 2593942"/>
                <a:gd name="connsiteY6912" fmla="*/ 394621 h 538123"/>
                <a:gd name="connsiteX6913" fmla="*/ 368236 w 2593942"/>
                <a:gd name="connsiteY6913" fmla="*/ 388525 h 538123"/>
                <a:gd name="connsiteX6914" fmla="*/ 369950 w 2593942"/>
                <a:gd name="connsiteY6914" fmla="*/ 381286 h 538123"/>
                <a:gd name="connsiteX6915" fmla="*/ 358520 w 2593942"/>
                <a:gd name="connsiteY6915" fmla="*/ 381286 h 538123"/>
                <a:gd name="connsiteX6916" fmla="*/ 355377 w 2593942"/>
                <a:gd name="connsiteY6916" fmla="*/ 378809 h 538123"/>
                <a:gd name="connsiteX6917" fmla="*/ 360901 w 2593942"/>
                <a:gd name="connsiteY6917" fmla="*/ 374047 h 538123"/>
                <a:gd name="connsiteX6918" fmla="*/ 365950 w 2593942"/>
                <a:gd name="connsiteY6918" fmla="*/ 373666 h 538123"/>
                <a:gd name="connsiteX6919" fmla="*/ 373665 w 2593942"/>
                <a:gd name="connsiteY6919" fmla="*/ 372999 h 538123"/>
                <a:gd name="connsiteX6920" fmla="*/ 374427 w 2593942"/>
                <a:gd name="connsiteY6920" fmla="*/ 371284 h 538123"/>
                <a:gd name="connsiteX6921" fmla="*/ 375379 w 2593942"/>
                <a:gd name="connsiteY6921" fmla="*/ 368998 h 538123"/>
                <a:gd name="connsiteX6922" fmla="*/ 385190 w 2593942"/>
                <a:gd name="connsiteY6922" fmla="*/ 368332 h 538123"/>
                <a:gd name="connsiteX6923" fmla="*/ 395287 w 2593942"/>
                <a:gd name="connsiteY6923" fmla="*/ 368903 h 538123"/>
                <a:gd name="connsiteX6924" fmla="*/ 402812 w 2593942"/>
                <a:gd name="connsiteY6924" fmla="*/ 369284 h 538123"/>
                <a:gd name="connsiteX6925" fmla="*/ 403859 w 2593942"/>
                <a:gd name="connsiteY6925" fmla="*/ 370713 h 538123"/>
                <a:gd name="connsiteX6926" fmla="*/ 401192 w 2593942"/>
                <a:gd name="connsiteY6926" fmla="*/ 373189 h 538123"/>
                <a:gd name="connsiteX6927" fmla="*/ 407288 w 2593942"/>
                <a:gd name="connsiteY6927" fmla="*/ 372428 h 538123"/>
                <a:gd name="connsiteX6928" fmla="*/ 416623 w 2593942"/>
                <a:gd name="connsiteY6928" fmla="*/ 366522 h 538123"/>
                <a:gd name="connsiteX6929" fmla="*/ 417861 w 2593942"/>
                <a:gd name="connsiteY6929" fmla="*/ 364807 h 538123"/>
                <a:gd name="connsiteX6930" fmla="*/ 424433 w 2593942"/>
                <a:gd name="connsiteY6930" fmla="*/ 367570 h 538123"/>
                <a:gd name="connsiteX6931" fmla="*/ 425957 w 2593942"/>
                <a:gd name="connsiteY6931" fmla="*/ 368141 h 538123"/>
                <a:gd name="connsiteX6932" fmla="*/ 427386 w 2593942"/>
                <a:gd name="connsiteY6932" fmla="*/ 368713 h 538123"/>
                <a:gd name="connsiteX6933" fmla="*/ 437387 w 2593942"/>
                <a:gd name="connsiteY6933" fmla="*/ 368998 h 538123"/>
                <a:gd name="connsiteX6934" fmla="*/ 440816 w 2593942"/>
                <a:gd name="connsiteY6934" fmla="*/ 369284 h 538123"/>
                <a:gd name="connsiteX6935" fmla="*/ 444436 w 2593942"/>
                <a:gd name="connsiteY6935" fmla="*/ 376238 h 538123"/>
                <a:gd name="connsiteX6936" fmla="*/ 443960 w 2593942"/>
                <a:gd name="connsiteY6936" fmla="*/ 377285 h 538123"/>
                <a:gd name="connsiteX6937" fmla="*/ 449770 w 2593942"/>
                <a:gd name="connsiteY6937" fmla="*/ 378428 h 538123"/>
                <a:gd name="connsiteX6938" fmla="*/ 458438 w 2593942"/>
                <a:gd name="connsiteY6938" fmla="*/ 371951 h 538123"/>
                <a:gd name="connsiteX6939" fmla="*/ 462152 w 2593942"/>
                <a:gd name="connsiteY6939" fmla="*/ 369284 h 538123"/>
                <a:gd name="connsiteX6940" fmla="*/ 462057 w 2593942"/>
                <a:gd name="connsiteY6940" fmla="*/ 366713 h 538123"/>
                <a:gd name="connsiteX6941" fmla="*/ 461962 w 2593942"/>
                <a:gd name="connsiteY6941" fmla="*/ 364807 h 538123"/>
                <a:gd name="connsiteX6942" fmla="*/ 464819 w 2593942"/>
                <a:gd name="connsiteY6942" fmla="*/ 362236 h 538123"/>
                <a:gd name="connsiteX6943" fmla="*/ 473106 w 2593942"/>
                <a:gd name="connsiteY6943" fmla="*/ 368808 h 538123"/>
                <a:gd name="connsiteX6944" fmla="*/ 488155 w 2593942"/>
                <a:gd name="connsiteY6944" fmla="*/ 373761 h 538123"/>
                <a:gd name="connsiteX6945" fmla="*/ 502919 w 2593942"/>
                <a:gd name="connsiteY6945" fmla="*/ 373951 h 538123"/>
                <a:gd name="connsiteX6946" fmla="*/ 503110 w 2593942"/>
                <a:gd name="connsiteY6946" fmla="*/ 373094 h 538123"/>
                <a:gd name="connsiteX6947" fmla="*/ 501967 w 2593942"/>
                <a:gd name="connsiteY6947" fmla="*/ 371475 h 538123"/>
                <a:gd name="connsiteX6948" fmla="*/ 500347 w 2593942"/>
                <a:gd name="connsiteY6948" fmla="*/ 371284 h 538123"/>
                <a:gd name="connsiteX6949" fmla="*/ 493299 w 2593942"/>
                <a:gd name="connsiteY6949" fmla="*/ 369951 h 538123"/>
                <a:gd name="connsiteX6950" fmla="*/ 492823 w 2593942"/>
                <a:gd name="connsiteY6950" fmla="*/ 365093 h 538123"/>
                <a:gd name="connsiteX6951" fmla="*/ 494823 w 2593942"/>
                <a:gd name="connsiteY6951" fmla="*/ 364903 h 538123"/>
                <a:gd name="connsiteX6952" fmla="*/ 497204 w 2593942"/>
                <a:gd name="connsiteY6952" fmla="*/ 364712 h 538123"/>
                <a:gd name="connsiteX6953" fmla="*/ 503491 w 2593942"/>
                <a:gd name="connsiteY6953" fmla="*/ 366522 h 538123"/>
                <a:gd name="connsiteX6954" fmla="*/ 508158 w 2593942"/>
                <a:gd name="connsiteY6954" fmla="*/ 366617 h 538123"/>
                <a:gd name="connsiteX6955" fmla="*/ 516159 w 2593942"/>
                <a:gd name="connsiteY6955" fmla="*/ 364331 h 538123"/>
                <a:gd name="connsiteX6956" fmla="*/ 521969 w 2593942"/>
                <a:gd name="connsiteY6956" fmla="*/ 362426 h 538123"/>
                <a:gd name="connsiteX6957" fmla="*/ 523207 w 2593942"/>
                <a:gd name="connsiteY6957" fmla="*/ 362998 h 538123"/>
                <a:gd name="connsiteX6958" fmla="*/ 527303 w 2593942"/>
                <a:gd name="connsiteY6958" fmla="*/ 364807 h 538123"/>
                <a:gd name="connsiteX6959" fmla="*/ 528827 w 2593942"/>
                <a:gd name="connsiteY6959" fmla="*/ 364522 h 538123"/>
                <a:gd name="connsiteX6960" fmla="*/ 529018 w 2593942"/>
                <a:gd name="connsiteY6960" fmla="*/ 360331 h 538123"/>
                <a:gd name="connsiteX6961" fmla="*/ 524541 w 2593942"/>
                <a:gd name="connsiteY6961" fmla="*/ 355378 h 538123"/>
                <a:gd name="connsiteX6962" fmla="*/ 530066 w 2593942"/>
                <a:gd name="connsiteY6962" fmla="*/ 349853 h 538123"/>
                <a:gd name="connsiteX6963" fmla="*/ 539400 w 2593942"/>
                <a:gd name="connsiteY6963" fmla="*/ 350615 h 538123"/>
                <a:gd name="connsiteX6964" fmla="*/ 543782 w 2593942"/>
                <a:gd name="connsiteY6964" fmla="*/ 354044 h 538123"/>
                <a:gd name="connsiteX6965" fmla="*/ 544163 w 2593942"/>
                <a:gd name="connsiteY6965" fmla="*/ 350425 h 538123"/>
                <a:gd name="connsiteX6966" fmla="*/ 546163 w 2593942"/>
                <a:gd name="connsiteY6966" fmla="*/ 346805 h 538123"/>
                <a:gd name="connsiteX6967" fmla="*/ 542162 w 2593942"/>
                <a:gd name="connsiteY6967" fmla="*/ 344233 h 538123"/>
                <a:gd name="connsiteX6968" fmla="*/ 540543 w 2593942"/>
                <a:gd name="connsiteY6968" fmla="*/ 339280 h 538123"/>
                <a:gd name="connsiteX6969" fmla="*/ 549211 w 2593942"/>
                <a:gd name="connsiteY6969" fmla="*/ 338138 h 538123"/>
                <a:gd name="connsiteX6970" fmla="*/ 551973 w 2593942"/>
                <a:gd name="connsiteY6970" fmla="*/ 336709 h 538123"/>
                <a:gd name="connsiteX6971" fmla="*/ 561689 w 2593942"/>
                <a:gd name="connsiteY6971" fmla="*/ 340900 h 538123"/>
                <a:gd name="connsiteX6972" fmla="*/ 562546 w 2593942"/>
                <a:gd name="connsiteY6972" fmla="*/ 342519 h 538123"/>
                <a:gd name="connsiteX6973" fmla="*/ 565118 w 2593942"/>
                <a:gd name="connsiteY6973" fmla="*/ 344043 h 538123"/>
                <a:gd name="connsiteX6974" fmla="*/ 567594 w 2593942"/>
                <a:gd name="connsiteY6974" fmla="*/ 342424 h 538123"/>
                <a:gd name="connsiteX6975" fmla="*/ 568546 w 2593942"/>
                <a:gd name="connsiteY6975" fmla="*/ 338995 h 538123"/>
                <a:gd name="connsiteX6976" fmla="*/ 563403 w 2593942"/>
                <a:gd name="connsiteY6976" fmla="*/ 331756 h 538123"/>
                <a:gd name="connsiteX6977" fmla="*/ 554450 w 2593942"/>
                <a:gd name="connsiteY6977" fmla="*/ 324898 h 538123"/>
                <a:gd name="connsiteX6978" fmla="*/ 558069 w 2593942"/>
                <a:gd name="connsiteY6978" fmla="*/ 326422 h 538123"/>
                <a:gd name="connsiteX6979" fmla="*/ 564561 w 2593942"/>
                <a:gd name="connsiteY6979" fmla="*/ 324459 h 538123"/>
                <a:gd name="connsiteX6980" fmla="*/ 555403 w 2593942"/>
                <a:gd name="connsiteY6980" fmla="*/ 322040 h 538123"/>
                <a:gd name="connsiteX6981" fmla="*/ 538924 w 2593942"/>
                <a:gd name="connsiteY6981" fmla="*/ 315849 h 538123"/>
                <a:gd name="connsiteX6982" fmla="*/ 535876 w 2593942"/>
                <a:gd name="connsiteY6982" fmla="*/ 316801 h 538123"/>
                <a:gd name="connsiteX6983" fmla="*/ 536638 w 2593942"/>
                <a:gd name="connsiteY6983" fmla="*/ 321183 h 538123"/>
                <a:gd name="connsiteX6984" fmla="*/ 535019 w 2593942"/>
                <a:gd name="connsiteY6984" fmla="*/ 322611 h 538123"/>
                <a:gd name="connsiteX6985" fmla="*/ 529304 w 2593942"/>
                <a:gd name="connsiteY6985" fmla="*/ 326707 h 538123"/>
                <a:gd name="connsiteX6986" fmla="*/ 521684 w 2593942"/>
                <a:gd name="connsiteY6986" fmla="*/ 329565 h 538123"/>
                <a:gd name="connsiteX6987" fmla="*/ 517017 w 2593942"/>
                <a:gd name="connsiteY6987" fmla="*/ 331755 h 538123"/>
                <a:gd name="connsiteX6988" fmla="*/ 520065 w 2593942"/>
                <a:gd name="connsiteY6988" fmla="*/ 338804 h 538123"/>
                <a:gd name="connsiteX6989" fmla="*/ 512540 w 2593942"/>
                <a:gd name="connsiteY6989" fmla="*/ 338804 h 538123"/>
                <a:gd name="connsiteX6990" fmla="*/ 510826 w 2593942"/>
                <a:gd name="connsiteY6990" fmla="*/ 337185 h 538123"/>
                <a:gd name="connsiteX6991" fmla="*/ 510730 w 2593942"/>
                <a:gd name="connsiteY6991" fmla="*/ 335184 h 538123"/>
                <a:gd name="connsiteX6992" fmla="*/ 510064 w 2593942"/>
                <a:gd name="connsiteY6992" fmla="*/ 332613 h 538123"/>
                <a:gd name="connsiteX6993" fmla="*/ 507111 w 2593942"/>
                <a:gd name="connsiteY6993" fmla="*/ 331470 h 538123"/>
                <a:gd name="connsiteX6994" fmla="*/ 503206 w 2593942"/>
                <a:gd name="connsiteY6994" fmla="*/ 329565 h 538123"/>
                <a:gd name="connsiteX6995" fmla="*/ 500539 w 2593942"/>
                <a:gd name="connsiteY6995" fmla="*/ 329374 h 538123"/>
                <a:gd name="connsiteX6996" fmla="*/ 500158 w 2593942"/>
                <a:gd name="connsiteY6996" fmla="*/ 329374 h 538123"/>
                <a:gd name="connsiteX6997" fmla="*/ 495490 w 2593942"/>
                <a:gd name="connsiteY6997" fmla="*/ 324897 h 538123"/>
                <a:gd name="connsiteX6998" fmla="*/ 496252 w 2593942"/>
                <a:gd name="connsiteY6998" fmla="*/ 323754 h 538123"/>
                <a:gd name="connsiteX6999" fmla="*/ 498062 w 2593942"/>
                <a:gd name="connsiteY6999" fmla="*/ 321087 h 538123"/>
                <a:gd name="connsiteX7000" fmla="*/ 491395 w 2593942"/>
                <a:gd name="connsiteY7000" fmla="*/ 319373 h 538123"/>
                <a:gd name="connsiteX7001" fmla="*/ 489109 w 2593942"/>
                <a:gd name="connsiteY7001" fmla="*/ 320802 h 538123"/>
                <a:gd name="connsiteX7002" fmla="*/ 488537 w 2593942"/>
                <a:gd name="connsiteY7002" fmla="*/ 321183 h 538123"/>
                <a:gd name="connsiteX7003" fmla="*/ 489775 w 2593942"/>
                <a:gd name="connsiteY7003" fmla="*/ 324612 h 538123"/>
                <a:gd name="connsiteX7004" fmla="*/ 490633 w 2593942"/>
                <a:gd name="connsiteY7004" fmla="*/ 331088 h 538123"/>
                <a:gd name="connsiteX7005" fmla="*/ 491966 w 2593942"/>
                <a:gd name="connsiteY7005" fmla="*/ 338042 h 538123"/>
                <a:gd name="connsiteX7006" fmla="*/ 494728 w 2593942"/>
                <a:gd name="connsiteY7006" fmla="*/ 346519 h 538123"/>
                <a:gd name="connsiteX7007" fmla="*/ 488251 w 2593942"/>
                <a:gd name="connsiteY7007" fmla="*/ 354711 h 538123"/>
                <a:gd name="connsiteX7008" fmla="*/ 483679 w 2593942"/>
                <a:gd name="connsiteY7008" fmla="*/ 354711 h 538123"/>
                <a:gd name="connsiteX7009" fmla="*/ 479107 w 2593942"/>
                <a:gd name="connsiteY7009" fmla="*/ 354711 h 538123"/>
                <a:gd name="connsiteX7010" fmla="*/ 475964 w 2593942"/>
                <a:gd name="connsiteY7010" fmla="*/ 351472 h 538123"/>
                <a:gd name="connsiteX7011" fmla="*/ 476440 w 2593942"/>
                <a:gd name="connsiteY7011" fmla="*/ 339947 h 538123"/>
                <a:gd name="connsiteX7012" fmla="*/ 469106 w 2593942"/>
                <a:gd name="connsiteY7012" fmla="*/ 344709 h 538123"/>
                <a:gd name="connsiteX7013" fmla="*/ 459295 w 2593942"/>
                <a:gd name="connsiteY7013" fmla="*/ 342900 h 538123"/>
                <a:gd name="connsiteX7014" fmla="*/ 459391 w 2593942"/>
                <a:gd name="connsiteY7014" fmla="*/ 344233 h 538123"/>
                <a:gd name="connsiteX7015" fmla="*/ 459486 w 2593942"/>
                <a:gd name="connsiteY7015" fmla="*/ 345662 h 538123"/>
                <a:gd name="connsiteX7016" fmla="*/ 465296 w 2593942"/>
                <a:gd name="connsiteY7016" fmla="*/ 348900 h 538123"/>
                <a:gd name="connsiteX7017" fmla="*/ 463963 w 2593942"/>
                <a:gd name="connsiteY7017" fmla="*/ 354044 h 538123"/>
                <a:gd name="connsiteX7018" fmla="*/ 453866 w 2593942"/>
                <a:gd name="connsiteY7018" fmla="*/ 361950 h 538123"/>
                <a:gd name="connsiteX7019" fmla="*/ 453390 w 2593942"/>
                <a:gd name="connsiteY7019" fmla="*/ 361378 h 538123"/>
                <a:gd name="connsiteX7020" fmla="*/ 449580 w 2593942"/>
                <a:gd name="connsiteY7020" fmla="*/ 356806 h 538123"/>
                <a:gd name="connsiteX7021" fmla="*/ 447770 w 2593942"/>
                <a:gd name="connsiteY7021" fmla="*/ 356330 h 538123"/>
                <a:gd name="connsiteX7022" fmla="*/ 436340 w 2593942"/>
                <a:gd name="connsiteY7022" fmla="*/ 360426 h 538123"/>
                <a:gd name="connsiteX7023" fmla="*/ 435769 w 2593942"/>
                <a:gd name="connsiteY7023" fmla="*/ 355568 h 538123"/>
                <a:gd name="connsiteX7024" fmla="*/ 430816 w 2593942"/>
                <a:gd name="connsiteY7024" fmla="*/ 355663 h 538123"/>
                <a:gd name="connsiteX7025" fmla="*/ 423005 w 2593942"/>
                <a:gd name="connsiteY7025" fmla="*/ 356711 h 538123"/>
                <a:gd name="connsiteX7026" fmla="*/ 421767 w 2593942"/>
                <a:gd name="connsiteY7026" fmla="*/ 356044 h 538123"/>
                <a:gd name="connsiteX7027" fmla="*/ 419671 w 2593942"/>
                <a:gd name="connsiteY7027" fmla="*/ 355473 h 538123"/>
                <a:gd name="connsiteX7028" fmla="*/ 421386 w 2593942"/>
                <a:gd name="connsiteY7028" fmla="*/ 349662 h 538123"/>
                <a:gd name="connsiteX7029" fmla="*/ 420624 w 2593942"/>
                <a:gd name="connsiteY7029" fmla="*/ 347853 h 538123"/>
                <a:gd name="connsiteX7030" fmla="*/ 420243 w 2593942"/>
                <a:gd name="connsiteY7030" fmla="*/ 346900 h 538123"/>
                <a:gd name="connsiteX7031" fmla="*/ 423005 w 2593942"/>
                <a:gd name="connsiteY7031" fmla="*/ 345186 h 538123"/>
                <a:gd name="connsiteX7032" fmla="*/ 430816 w 2593942"/>
                <a:gd name="connsiteY7032" fmla="*/ 344805 h 538123"/>
                <a:gd name="connsiteX7033" fmla="*/ 438436 w 2593942"/>
                <a:gd name="connsiteY7033" fmla="*/ 346138 h 538123"/>
                <a:gd name="connsiteX7034" fmla="*/ 436721 w 2593942"/>
                <a:gd name="connsiteY7034" fmla="*/ 349758 h 538123"/>
                <a:gd name="connsiteX7035" fmla="*/ 447008 w 2593942"/>
                <a:gd name="connsiteY7035" fmla="*/ 347948 h 538123"/>
                <a:gd name="connsiteX7036" fmla="*/ 453199 w 2593942"/>
                <a:gd name="connsiteY7036" fmla="*/ 342614 h 538123"/>
                <a:gd name="connsiteX7037" fmla="*/ 455104 w 2593942"/>
                <a:gd name="connsiteY7037" fmla="*/ 337756 h 538123"/>
                <a:gd name="connsiteX7038" fmla="*/ 468820 w 2593942"/>
                <a:gd name="connsiteY7038" fmla="*/ 338328 h 538123"/>
                <a:gd name="connsiteX7039" fmla="*/ 482346 w 2593942"/>
                <a:gd name="connsiteY7039" fmla="*/ 338137 h 538123"/>
                <a:gd name="connsiteX7040" fmla="*/ 482251 w 2593942"/>
                <a:gd name="connsiteY7040" fmla="*/ 333375 h 538123"/>
                <a:gd name="connsiteX7041" fmla="*/ 482155 w 2593942"/>
                <a:gd name="connsiteY7041" fmla="*/ 330517 h 538123"/>
                <a:gd name="connsiteX7042" fmla="*/ 471773 w 2593942"/>
                <a:gd name="connsiteY7042" fmla="*/ 332422 h 538123"/>
                <a:gd name="connsiteX7043" fmla="*/ 469963 w 2593942"/>
                <a:gd name="connsiteY7043" fmla="*/ 330612 h 538123"/>
                <a:gd name="connsiteX7044" fmla="*/ 469582 w 2593942"/>
                <a:gd name="connsiteY7044" fmla="*/ 330231 h 538123"/>
                <a:gd name="connsiteX7045" fmla="*/ 470154 w 2593942"/>
                <a:gd name="connsiteY7045" fmla="*/ 325088 h 538123"/>
                <a:gd name="connsiteX7046" fmla="*/ 471773 w 2593942"/>
                <a:gd name="connsiteY7046" fmla="*/ 317563 h 538123"/>
                <a:gd name="connsiteX7047" fmla="*/ 471011 w 2593942"/>
                <a:gd name="connsiteY7047" fmla="*/ 317087 h 538123"/>
                <a:gd name="connsiteX7048" fmla="*/ 467773 w 2593942"/>
                <a:gd name="connsiteY7048" fmla="*/ 317373 h 538123"/>
                <a:gd name="connsiteX7049" fmla="*/ 466915 w 2593942"/>
                <a:gd name="connsiteY7049" fmla="*/ 318420 h 538123"/>
                <a:gd name="connsiteX7050" fmla="*/ 464915 w 2593942"/>
                <a:gd name="connsiteY7050" fmla="*/ 322135 h 538123"/>
                <a:gd name="connsiteX7051" fmla="*/ 459772 w 2593942"/>
                <a:gd name="connsiteY7051" fmla="*/ 322897 h 538123"/>
                <a:gd name="connsiteX7052" fmla="*/ 459486 w 2593942"/>
                <a:gd name="connsiteY7052" fmla="*/ 321754 h 538123"/>
                <a:gd name="connsiteX7053" fmla="*/ 458724 w 2593942"/>
                <a:gd name="connsiteY7053" fmla="*/ 318516 h 538123"/>
                <a:gd name="connsiteX7054" fmla="*/ 456057 w 2593942"/>
                <a:gd name="connsiteY7054" fmla="*/ 316896 h 538123"/>
                <a:gd name="connsiteX7055" fmla="*/ 455676 w 2593942"/>
                <a:gd name="connsiteY7055" fmla="*/ 325659 h 538123"/>
                <a:gd name="connsiteX7056" fmla="*/ 463105 w 2593942"/>
                <a:gd name="connsiteY7056" fmla="*/ 329279 h 538123"/>
                <a:gd name="connsiteX7057" fmla="*/ 456819 w 2593942"/>
                <a:gd name="connsiteY7057" fmla="*/ 331088 h 538123"/>
                <a:gd name="connsiteX7058" fmla="*/ 455295 w 2593942"/>
                <a:gd name="connsiteY7058" fmla="*/ 331374 h 538123"/>
                <a:gd name="connsiteX7059" fmla="*/ 451390 w 2593942"/>
                <a:gd name="connsiteY7059" fmla="*/ 328612 h 538123"/>
                <a:gd name="connsiteX7060" fmla="*/ 451390 w 2593942"/>
                <a:gd name="connsiteY7060" fmla="*/ 328041 h 538123"/>
                <a:gd name="connsiteX7061" fmla="*/ 442341 w 2593942"/>
                <a:gd name="connsiteY7061" fmla="*/ 327183 h 538123"/>
                <a:gd name="connsiteX7062" fmla="*/ 428720 w 2593942"/>
                <a:gd name="connsiteY7062" fmla="*/ 324230 h 538123"/>
                <a:gd name="connsiteX7063" fmla="*/ 420910 w 2593942"/>
                <a:gd name="connsiteY7063" fmla="*/ 320611 h 538123"/>
                <a:gd name="connsiteX7064" fmla="*/ 422529 w 2593942"/>
                <a:gd name="connsiteY7064" fmla="*/ 326612 h 538123"/>
                <a:gd name="connsiteX7065" fmla="*/ 418528 w 2593942"/>
                <a:gd name="connsiteY7065" fmla="*/ 323564 h 538123"/>
                <a:gd name="connsiteX7066" fmla="*/ 414337 w 2593942"/>
                <a:gd name="connsiteY7066" fmla="*/ 322611 h 538123"/>
                <a:gd name="connsiteX7067" fmla="*/ 416528 w 2593942"/>
                <a:gd name="connsiteY7067" fmla="*/ 329850 h 538123"/>
                <a:gd name="connsiteX7068" fmla="*/ 407670 w 2593942"/>
                <a:gd name="connsiteY7068" fmla="*/ 326421 h 538123"/>
                <a:gd name="connsiteX7069" fmla="*/ 399859 w 2593942"/>
                <a:gd name="connsiteY7069" fmla="*/ 325088 h 538123"/>
                <a:gd name="connsiteX7070" fmla="*/ 400145 w 2593942"/>
                <a:gd name="connsiteY7070" fmla="*/ 324326 h 538123"/>
                <a:gd name="connsiteX7071" fmla="*/ 400717 w 2593942"/>
                <a:gd name="connsiteY7071" fmla="*/ 322611 h 538123"/>
                <a:gd name="connsiteX7072" fmla="*/ 397669 w 2593942"/>
                <a:gd name="connsiteY7072" fmla="*/ 320230 h 538123"/>
                <a:gd name="connsiteX7073" fmla="*/ 388620 w 2593942"/>
                <a:gd name="connsiteY7073" fmla="*/ 326993 h 538123"/>
                <a:gd name="connsiteX7074" fmla="*/ 382429 w 2593942"/>
                <a:gd name="connsiteY7074" fmla="*/ 325183 h 538123"/>
                <a:gd name="connsiteX7075" fmla="*/ 374904 w 2593942"/>
                <a:gd name="connsiteY7075" fmla="*/ 318420 h 538123"/>
                <a:gd name="connsiteX7076" fmla="*/ 374142 w 2593942"/>
                <a:gd name="connsiteY7076" fmla="*/ 323564 h 538123"/>
                <a:gd name="connsiteX7077" fmla="*/ 374047 w 2593942"/>
                <a:gd name="connsiteY7077" fmla="*/ 324135 h 538123"/>
                <a:gd name="connsiteX7078" fmla="*/ 366427 w 2593942"/>
                <a:gd name="connsiteY7078" fmla="*/ 323659 h 538123"/>
                <a:gd name="connsiteX7079" fmla="*/ 369189 w 2593942"/>
                <a:gd name="connsiteY7079" fmla="*/ 317563 h 538123"/>
                <a:gd name="connsiteX7080" fmla="*/ 369094 w 2593942"/>
                <a:gd name="connsiteY7080" fmla="*/ 313277 h 538123"/>
                <a:gd name="connsiteX7081" fmla="*/ 369094 w 2593942"/>
                <a:gd name="connsiteY7081" fmla="*/ 311658 h 538123"/>
                <a:gd name="connsiteX7082" fmla="*/ 372046 w 2593942"/>
                <a:gd name="connsiteY7082" fmla="*/ 307276 h 538123"/>
                <a:gd name="connsiteX7083" fmla="*/ 383857 w 2593942"/>
                <a:gd name="connsiteY7083" fmla="*/ 310134 h 538123"/>
                <a:gd name="connsiteX7084" fmla="*/ 382905 w 2593942"/>
                <a:gd name="connsiteY7084" fmla="*/ 310324 h 538123"/>
                <a:gd name="connsiteX7085" fmla="*/ 376523 w 2593942"/>
                <a:gd name="connsiteY7085" fmla="*/ 310515 h 538123"/>
                <a:gd name="connsiteX7086" fmla="*/ 374428 w 2593942"/>
                <a:gd name="connsiteY7086" fmla="*/ 312420 h 538123"/>
                <a:gd name="connsiteX7087" fmla="*/ 374428 w 2593942"/>
                <a:gd name="connsiteY7087" fmla="*/ 313182 h 538123"/>
                <a:gd name="connsiteX7088" fmla="*/ 378809 w 2593942"/>
                <a:gd name="connsiteY7088" fmla="*/ 315372 h 538123"/>
                <a:gd name="connsiteX7089" fmla="*/ 387572 w 2593942"/>
                <a:gd name="connsiteY7089" fmla="*/ 319754 h 538123"/>
                <a:gd name="connsiteX7090" fmla="*/ 394811 w 2593942"/>
                <a:gd name="connsiteY7090" fmla="*/ 315944 h 538123"/>
                <a:gd name="connsiteX7091" fmla="*/ 394430 w 2593942"/>
                <a:gd name="connsiteY7091" fmla="*/ 315372 h 538123"/>
                <a:gd name="connsiteX7092" fmla="*/ 392716 w 2593942"/>
                <a:gd name="connsiteY7092" fmla="*/ 315563 h 538123"/>
                <a:gd name="connsiteX7093" fmla="*/ 390144 w 2593942"/>
                <a:gd name="connsiteY7093" fmla="*/ 315944 h 538123"/>
                <a:gd name="connsiteX7094" fmla="*/ 387191 w 2593942"/>
                <a:gd name="connsiteY7094" fmla="*/ 314134 h 538123"/>
                <a:gd name="connsiteX7095" fmla="*/ 390144 w 2593942"/>
                <a:gd name="connsiteY7095" fmla="*/ 307943 h 538123"/>
                <a:gd name="connsiteX7096" fmla="*/ 388620 w 2593942"/>
                <a:gd name="connsiteY7096" fmla="*/ 306419 h 538123"/>
                <a:gd name="connsiteX7097" fmla="*/ 386429 w 2593942"/>
                <a:gd name="connsiteY7097" fmla="*/ 304228 h 538123"/>
                <a:gd name="connsiteX7098" fmla="*/ 393001 w 2593942"/>
                <a:gd name="connsiteY7098" fmla="*/ 296894 h 538123"/>
                <a:gd name="connsiteX7099" fmla="*/ 395764 w 2593942"/>
                <a:gd name="connsiteY7099" fmla="*/ 299561 h 538123"/>
                <a:gd name="connsiteX7100" fmla="*/ 396240 w 2593942"/>
                <a:gd name="connsiteY7100" fmla="*/ 300037 h 538123"/>
                <a:gd name="connsiteX7101" fmla="*/ 404431 w 2593942"/>
                <a:gd name="connsiteY7101" fmla="*/ 296799 h 538123"/>
                <a:gd name="connsiteX7102" fmla="*/ 410908 w 2593942"/>
                <a:gd name="connsiteY7102" fmla="*/ 292417 h 538123"/>
                <a:gd name="connsiteX7103" fmla="*/ 408051 w 2593942"/>
                <a:gd name="connsiteY7103" fmla="*/ 294608 h 538123"/>
                <a:gd name="connsiteX7104" fmla="*/ 403574 w 2593942"/>
                <a:gd name="connsiteY7104" fmla="*/ 298323 h 538123"/>
                <a:gd name="connsiteX7105" fmla="*/ 402907 w 2593942"/>
                <a:gd name="connsiteY7105" fmla="*/ 299180 h 538123"/>
                <a:gd name="connsiteX7106" fmla="*/ 406813 w 2593942"/>
                <a:gd name="connsiteY7106" fmla="*/ 301656 h 538123"/>
                <a:gd name="connsiteX7107" fmla="*/ 407575 w 2593942"/>
                <a:gd name="connsiteY7107" fmla="*/ 300894 h 538123"/>
                <a:gd name="connsiteX7108" fmla="*/ 409003 w 2593942"/>
                <a:gd name="connsiteY7108" fmla="*/ 299370 h 538123"/>
                <a:gd name="connsiteX7109" fmla="*/ 414052 w 2593942"/>
                <a:gd name="connsiteY7109" fmla="*/ 297370 h 538123"/>
                <a:gd name="connsiteX7110" fmla="*/ 415480 w 2593942"/>
                <a:gd name="connsiteY7110" fmla="*/ 297846 h 538123"/>
                <a:gd name="connsiteX7111" fmla="*/ 418719 w 2593942"/>
                <a:gd name="connsiteY7111" fmla="*/ 298894 h 538123"/>
                <a:gd name="connsiteX7112" fmla="*/ 424053 w 2593942"/>
                <a:gd name="connsiteY7112" fmla="*/ 291560 h 538123"/>
                <a:gd name="connsiteX7113" fmla="*/ 421195 w 2593942"/>
                <a:gd name="connsiteY7113" fmla="*/ 289464 h 538123"/>
                <a:gd name="connsiteX7114" fmla="*/ 418147 w 2593942"/>
                <a:gd name="connsiteY7114" fmla="*/ 287274 h 538123"/>
                <a:gd name="connsiteX7115" fmla="*/ 422719 w 2593942"/>
                <a:gd name="connsiteY7115" fmla="*/ 285273 h 538123"/>
                <a:gd name="connsiteX7116" fmla="*/ 423481 w 2593942"/>
                <a:gd name="connsiteY7116" fmla="*/ 285178 h 538123"/>
                <a:gd name="connsiteX7117" fmla="*/ 430339 w 2593942"/>
                <a:gd name="connsiteY7117" fmla="*/ 288988 h 538123"/>
                <a:gd name="connsiteX7118" fmla="*/ 434911 w 2593942"/>
                <a:gd name="connsiteY7118" fmla="*/ 295655 h 538123"/>
                <a:gd name="connsiteX7119" fmla="*/ 435769 w 2593942"/>
                <a:gd name="connsiteY7119" fmla="*/ 299466 h 538123"/>
                <a:gd name="connsiteX7120" fmla="*/ 436531 w 2593942"/>
                <a:gd name="connsiteY7120" fmla="*/ 302895 h 538123"/>
                <a:gd name="connsiteX7121" fmla="*/ 447580 w 2593942"/>
                <a:gd name="connsiteY7121" fmla="*/ 304133 h 538123"/>
                <a:gd name="connsiteX7122" fmla="*/ 462915 w 2593942"/>
                <a:gd name="connsiteY7122" fmla="*/ 310419 h 538123"/>
                <a:gd name="connsiteX7123" fmla="*/ 469201 w 2593942"/>
                <a:gd name="connsiteY7123" fmla="*/ 307943 h 538123"/>
                <a:gd name="connsiteX7124" fmla="*/ 469201 w 2593942"/>
                <a:gd name="connsiteY7124" fmla="*/ 305467 h 538123"/>
                <a:gd name="connsiteX7125" fmla="*/ 469297 w 2593942"/>
                <a:gd name="connsiteY7125" fmla="*/ 303371 h 538123"/>
                <a:gd name="connsiteX7126" fmla="*/ 459200 w 2593942"/>
                <a:gd name="connsiteY7126" fmla="*/ 303942 h 538123"/>
                <a:gd name="connsiteX7127" fmla="*/ 459486 w 2593942"/>
                <a:gd name="connsiteY7127" fmla="*/ 300418 h 538123"/>
                <a:gd name="connsiteX7128" fmla="*/ 468916 w 2593942"/>
                <a:gd name="connsiteY7128" fmla="*/ 292227 h 538123"/>
                <a:gd name="connsiteX7129" fmla="*/ 471487 w 2593942"/>
                <a:gd name="connsiteY7129" fmla="*/ 291846 h 538123"/>
                <a:gd name="connsiteX7130" fmla="*/ 476349 w 2593942"/>
                <a:gd name="connsiteY7130" fmla="*/ 291249 h 538123"/>
                <a:gd name="connsiteX7131" fmla="*/ 469297 w 2593942"/>
                <a:gd name="connsiteY7131" fmla="*/ 293465 h 538123"/>
                <a:gd name="connsiteX7132" fmla="*/ 469487 w 2593942"/>
                <a:gd name="connsiteY7132" fmla="*/ 298323 h 538123"/>
                <a:gd name="connsiteX7133" fmla="*/ 469487 w 2593942"/>
                <a:gd name="connsiteY7133" fmla="*/ 298608 h 538123"/>
                <a:gd name="connsiteX7134" fmla="*/ 472440 w 2593942"/>
                <a:gd name="connsiteY7134" fmla="*/ 299942 h 538123"/>
                <a:gd name="connsiteX7135" fmla="*/ 478631 w 2593942"/>
                <a:gd name="connsiteY7135" fmla="*/ 304038 h 538123"/>
                <a:gd name="connsiteX7136" fmla="*/ 485584 w 2593942"/>
                <a:gd name="connsiteY7136" fmla="*/ 310134 h 538123"/>
                <a:gd name="connsiteX7137" fmla="*/ 486632 w 2593942"/>
                <a:gd name="connsiteY7137" fmla="*/ 307848 h 538123"/>
                <a:gd name="connsiteX7138" fmla="*/ 484537 w 2593942"/>
                <a:gd name="connsiteY7138" fmla="*/ 303752 h 538123"/>
                <a:gd name="connsiteX7139" fmla="*/ 486251 w 2593942"/>
                <a:gd name="connsiteY7139" fmla="*/ 300323 h 538123"/>
                <a:gd name="connsiteX7140" fmla="*/ 479298 w 2593942"/>
                <a:gd name="connsiteY7140" fmla="*/ 296132 h 538123"/>
                <a:gd name="connsiteX7141" fmla="*/ 494538 w 2593942"/>
                <a:gd name="connsiteY7141" fmla="*/ 293560 h 538123"/>
                <a:gd name="connsiteX7142" fmla="*/ 495109 w 2593942"/>
                <a:gd name="connsiteY7142" fmla="*/ 292036 h 538123"/>
                <a:gd name="connsiteX7143" fmla="*/ 496062 w 2593942"/>
                <a:gd name="connsiteY7143" fmla="*/ 289655 h 538123"/>
                <a:gd name="connsiteX7144" fmla="*/ 488728 w 2593942"/>
                <a:gd name="connsiteY7144" fmla="*/ 289179 h 538123"/>
                <a:gd name="connsiteX7145" fmla="*/ 487775 w 2593942"/>
                <a:gd name="connsiteY7145" fmla="*/ 288702 h 538123"/>
                <a:gd name="connsiteX7146" fmla="*/ 487585 w 2593942"/>
                <a:gd name="connsiteY7146" fmla="*/ 286797 h 538123"/>
                <a:gd name="connsiteX7147" fmla="*/ 487775 w 2593942"/>
                <a:gd name="connsiteY7147" fmla="*/ 286321 h 538123"/>
                <a:gd name="connsiteX7148" fmla="*/ 491395 w 2593942"/>
                <a:gd name="connsiteY7148" fmla="*/ 284797 h 538123"/>
                <a:gd name="connsiteX7149" fmla="*/ 497110 w 2593942"/>
                <a:gd name="connsiteY7149" fmla="*/ 286702 h 538123"/>
                <a:gd name="connsiteX7150" fmla="*/ 497967 w 2593942"/>
                <a:gd name="connsiteY7150" fmla="*/ 287845 h 538123"/>
                <a:gd name="connsiteX7151" fmla="*/ 502444 w 2593942"/>
                <a:gd name="connsiteY7151" fmla="*/ 290417 h 538123"/>
                <a:gd name="connsiteX7152" fmla="*/ 503015 w 2593942"/>
                <a:gd name="connsiteY7152" fmla="*/ 290893 h 538123"/>
                <a:gd name="connsiteX7153" fmla="*/ 501301 w 2593942"/>
                <a:gd name="connsiteY7153" fmla="*/ 292798 h 538123"/>
                <a:gd name="connsiteX7154" fmla="*/ 496538 w 2593942"/>
                <a:gd name="connsiteY7154" fmla="*/ 296703 h 538123"/>
                <a:gd name="connsiteX7155" fmla="*/ 491966 w 2593942"/>
                <a:gd name="connsiteY7155" fmla="*/ 306324 h 538123"/>
                <a:gd name="connsiteX7156" fmla="*/ 499777 w 2593942"/>
                <a:gd name="connsiteY7156" fmla="*/ 302895 h 538123"/>
                <a:gd name="connsiteX7157" fmla="*/ 508254 w 2593942"/>
                <a:gd name="connsiteY7157" fmla="*/ 304514 h 538123"/>
                <a:gd name="connsiteX7158" fmla="*/ 515588 w 2593942"/>
                <a:gd name="connsiteY7158" fmla="*/ 301275 h 538123"/>
                <a:gd name="connsiteX7159" fmla="*/ 515493 w 2593942"/>
                <a:gd name="connsiteY7159" fmla="*/ 298894 h 538123"/>
                <a:gd name="connsiteX7160" fmla="*/ 515207 w 2593942"/>
                <a:gd name="connsiteY7160" fmla="*/ 293846 h 538123"/>
                <a:gd name="connsiteX7161" fmla="*/ 522541 w 2593942"/>
                <a:gd name="connsiteY7161" fmla="*/ 294989 h 538123"/>
                <a:gd name="connsiteX7162" fmla="*/ 523494 w 2593942"/>
                <a:gd name="connsiteY7162" fmla="*/ 296608 h 538123"/>
                <a:gd name="connsiteX7163" fmla="*/ 527875 w 2593942"/>
                <a:gd name="connsiteY7163" fmla="*/ 297942 h 538123"/>
                <a:gd name="connsiteX7164" fmla="*/ 530352 w 2593942"/>
                <a:gd name="connsiteY7164" fmla="*/ 298704 h 538123"/>
                <a:gd name="connsiteX7165" fmla="*/ 536257 w 2593942"/>
                <a:gd name="connsiteY7165" fmla="*/ 298132 h 538123"/>
                <a:gd name="connsiteX7166" fmla="*/ 537972 w 2593942"/>
                <a:gd name="connsiteY7166" fmla="*/ 300894 h 538123"/>
                <a:gd name="connsiteX7167" fmla="*/ 549497 w 2593942"/>
                <a:gd name="connsiteY7167" fmla="*/ 303847 h 538123"/>
                <a:gd name="connsiteX7168" fmla="*/ 550545 w 2593942"/>
                <a:gd name="connsiteY7168" fmla="*/ 302609 h 538123"/>
                <a:gd name="connsiteX7169" fmla="*/ 557498 w 2593942"/>
                <a:gd name="connsiteY7169" fmla="*/ 298989 h 538123"/>
                <a:gd name="connsiteX7170" fmla="*/ 559689 w 2593942"/>
                <a:gd name="connsiteY7170" fmla="*/ 298704 h 538123"/>
                <a:gd name="connsiteX7171" fmla="*/ 556831 w 2593942"/>
                <a:gd name="connsiteY7171" fmla="*/ 301466 h 538123"/>
                <a:gd name="connsiteX7172" fmla="*/ 560451 w 2593942"/>
                <a:gd name="connsiteY7172" fmla="*/ 305847 h 538123"/>
                <a:gd name="connsiteX7173" fmla="*/ 561499 w 2593942"/>
                <a:gd name="connsiteY7173" fmla="*/ 307943 h 538123"/>
                <a:gd name="connsiteX7174" fmla="*/ 560832 w 2593942"/>
                <a:gd name="connsiteY7174" fmla="*/ 312229 h 538123"/>
                <a:gd name="connsiteX7175" fmla="*/ 564070 w 2593942"/>
                <a:gd name="connsiteY7175" fmla="*/ 313658 h 538123"/>
                <a:gd name="connsiteX7176" fmla="*/ 567214 w 2593942"/>
                <a:gd name="connsiteY7176" fmla="*/ 309657 h 538123"/>
                <a:gd name="connsiteX7177" fmla="*/ 572452 w 2593942"/>
                <a:gd name="connsiteY7177" fmla="*/ 308419 h 538123"/>
                <a:gd name="connsiteX7178" fmla="*/ 576453 w 2593942"/>
                <a:gd name="connsiteY7178" fmla="*/ 304800 h 538123"/>
                <a:gd name="connsiteX7179" fmla="*/ 583025 w 2593942"/>
                <a:gd name="connsiteY7179" fmla="*/ 307562 h 538123"/>
                <a:gd name="connsiteX7180" fmla="*/ 583025 w 2593942"/>
                <a:gd name="connsiteY7180" fmla="*/ 307371 h 538123"/>
                <a:gd name="connsiteX7181" fmla="*/ 582549 w 2593942"/>
                <a:gd name="connsiteY7181" fmla="*/ 303942 h 538123"/>
                <a:gd name="connsiteX7182" fmla="*/ 590264 w 2593942"/>
                <a:gd name="connsiteY7182" fmla="*/ 298227 h 538123"/>
                <a:gd name="connsiteX7183" fmla="*/ 593503 w 2593942"/>
                <a:gd name="connsiteY7183" fmla="*/ 300323 h 538123"/>
                <a:gd name="connsiteX7184" fmla="*/ 596074 w 2593942"/>
                <a:gd name="connsiteY7184" fmla="*/ 301942 h 538123"/>
                <a:gd name="connsiteX7185" fmla="*/ 603313 w 2593942"/>
                <a:gd name="connsiteY7185" fmla="*/ 301656 h 538123"/>
                <a:gd name="connsiteX7186" fmla="*/ 606266 w 2593942"/>
                <a:gd name="connsiteY7186" fmla="*/ 295370 h 538123"/>
                <a:gd name="connsiteX7187" fmla="*/ 607885 w 2593942"/>
                <a:gd name="connsiteY7187" fmla="*/ 296227 h 538123"/>
                <a:gd name="connsiteX7188" fmla="*/ 609886 w 2593942"/>
                <a:gd name="connsiteY7188" fmla="*/ 297275 h 538123"/>
                <a:gd name="connsiteX7189" fmla="*/ 609219 w 2593942"/>
                <a:gd name="connsiteY7189" fmla="*/ 303657 h 538123"/>
                <a:gd name="connsiteX7190" fmla="*/ 615220 w 2593942"/>
                <a:gd name="connsiteY7190" fmla="*/ 308514 h 538123"/>
                <a:gd name="connsiteX7191" fmla="*/ 621792 w 2593942"/>
                <a:gd name="connsiteY7191" fmla="*/ 310324 h 538123"/>
                <a:gd name="connsiteX7192" fmla="*/ 623602 w 2593942"/>
                <a:gd name="connsiteY7192" fmla="*/ 306800 h 538123"/>
                <a:gd name="connsiteX7193" fmla="*/ 634555 w 2593942"/>
                <a:gd name="connsiteY7193" fmla="*/ 309753 h 538123"/>
                <a:gd name="connsiteX7194" fmla="*/ 641128 w 2593942"/>
                <a:gd name="connsiteY7194" fmla="*/ 310324 h 538123"/>
                <a:gd name="connsiteX7195" fmla="*/ 639223 w 2593942"/>
                <a:gd name="connsiteY7195" fmla="*/ 306514 h 538123"/>
                <a:gd name="connsiteX7196" fmla="*/ 645223 w 2593942"/>
                <a:gd name="connsiteY7196" fmla="*/ 306705 h 538123"/>
                <a:gd name="connsiteX7197" fmla="*/ 652272 w 2593942"/>
                <a:gd name="connsiteY7197" fmla="*/ 311086 h 538123"/>
                <a:gd name="connsiteX7198" fmla="*/ 652558 w 2593942"/>
                <a:gd name="connsiteY7198" fmla="*/ 314420 h 538123"/>
                <a:gd name="connsiteX7199" fmla="*/ 652462 w 2593942"/>
                <a:gd name="connsiteY7199" fmla="*/ 321183 h 538123"/>
                <a:gd name="connsiteX7200" fmla="*/ 655225 w 2593942"/>
                <a:gd name="connsiteY7200" fmla="*/ 327469 h 538123"/>
                <a:gd name="connsiteX7201" fmla="*/ 652558 w 2593942"/>
                <a:gd name="connsiteY7201" fmla="*/ 327374 h 538123"/>
                <a:gd name="connsiteX7202" fmla="*/ 650367 w 2593942"/>
                <a:gd name="connsiteY7202" fmla="*/ 327279 h 538123"/>
                <a:gd name="connsiteX7203" fmla="*/ 644938 w 2593942"/>
                <a:gd name="connsiteY7203" fmla="*/ 325278 h 538123"/>
                <a:gd name="connsiteX7204" fmla="*/ 640651 w 2593942"/>
                <a:gd name="connsiteY7204" fmla="*/ 320611 h 538123"/>
                <a:gd name="connsiteX7205" fmla="*/ 637032 w 2593942"/>
                <a:gd name="connsiteY7205" fmla="*/ 321373 h 538123"/>
                <a:gd name="connsiteX7206" fmla="*/ 636270 w 2593942"/>
                <a:gd name="connsiteY7206" fmla="*/ 326993 h 538123"/>
                <a:gd name="connsiteX7207" fmla="*/ 637127 w 2593942"/>
                <a:gd name="connsiteY7207" fmla="*/ 329565 h 538123"/>
                <a:gd name="connsiteX7208" fmla="*/ 634651 w 2593942"/>
                <a:gd name="connsiteY7208" fmla="*/ 335756 h 538123"/>
                <a:gd name="connsiteX7209" fmla="*/ 631507 w 2593942"/>
                <a:gd name="connsiteY7209" fmla="*/ 331565 h 538123"/>
                <a:gd name="connsiteX7210" fmla="*/ 632079 w 2593942"/>
                <a:gd name="connsiteY7210" fmla="*/ 329374 h 538123"/>
                <a:gd name="connsiteX7211" fmla="*/ 630174 w 2593942"/>
                <a:gd name="connsiteY7211" fmla="*/ 327469 h 538123"/>
                <a:gd name="connsiteX7212" fmla="*/ 627126 w 2593942"/>
                <a:gd name="connsiteY7212" fmla="*/ 328517 h 538123"/>
                <a:gd name="connsiteX7213" fmla="*/ 626364 w 2593942"/>
                <a:gd name="connsiteY7213" fmla="*/ 329374 h 538123"/>
                <a:gd name="connsiteX7214" fmla="*/ 621982 w 2593942"/>
                <a:gd name="connsiteY7214" fmla="*/ 330041 h 538123"/>
                <a:gd name="connsiteX7215" fmla="*/ 615791 w 2593942"/>
                <a:gd name="connsiteY7215" fmla="*/ 330612 h 538123"/>
                <a:gd name="connsiteX7216" fmla="*/ 610362 w 2593942"/>
                <a:gd name="connsiteY7216" fmla="*/ 335946 h 538123"/>
                <a:gd name="connsiteX7217" fmla="*/ 601694 w 2593942"/>
                <a:gd name="connsiteY7217" fmla="*/ 337470 h 538123"/>
                <a:gd name="connsiteX7218" fmla="*/ 601027 w 2593942"/>
                <a:gd name="connsiteY7218" fmla="*/ 336804 h 538123"/>
                <a:gd name="connsiteX7219" fmla="*/ 597884 w 2593942"/>
                <a:gd name="connsiteY7219" fmla="*/ 335661 h 538123"/>
                <a:gd name="connsiteX7220" fmla="*/ 597122 w 2593942"/>
                <a:gd name="connsiteY7220" fmla="*/ 333851 h 538123"/>
                <a:gd name="connsiteX7221" fmla="*/ 600456 w 2593942"/>
                <a:gd name="connsiteY7221" fmla="*/ 331851 h 538123"/>
                <a:gd name="connsiteX7222" fmla="*/ 604075 w 2593942"/>
                <a:gd name="connsiteY7222" fmla="*/ 322611 h 538123"/>
                <a:gd name="connsiteX7223" fmla="*/ 613981 w 2593942"/>
                <a:gd name="connsiteY7223" fmla="*/ 316325 h 538123"/>
                <a:gd name="connsiteX7224" fmla="*/ 613981 w 2593942"/>
                <a:gd name="connsiteY7224" fmla="*/ 314801 h 538123"/>
                <a:gd name="connsiteX7225" fmla="*/ 613981 w 2593942"/>
                <a:gd name="connsiteY7225" fmla="*/ 314039 h 538123"/>
                <a:gd name="connsiteX7226" fmla="*/ 611124 w 2593942"/>
                <a:gd name="connsiteY7226" fmla="*/ 313277 h 538123"/>
                <a:gd name="connsiteX7227" fmla="*/ 604552 w 2593942"/>
                <a:gd name="connsiteY7227" fmla="*/ 317182 h 538123"/>
                <a:gd name="connsiteX7228" fmla="*/ 602837 w 2593942"/>
                <a:gd name="connsiteY7228" fmla="*/ 318801 h 538123"/>
                <a:gd name="connsiteX7229" fmla="*/ 598170 w 2593942"/>
                <a:gd name="connsiteY7229" fmla="*/ 324421 h 538123"/>
                <a:gd name="connsiteX7230" fmla="*/ 593693 w 2593942"/>
                <a:gd name="connsiteY7230" fmla="*/ 326898 h 538123"/>
                <a:gd name="connsiteX7231" fmla="*/ 592741 w 2593942"/>
                <a:gd name="connsiteY7231" fmla="*/ 328041 h 538123"/>
                <a:gd name="connsiteX7232" fmla="*/ 586740 w 2593942"/>
                <a:gd name="connsiteY7232" fmla="*/ 328231 h 538123"/>
                <a:gd name="connsiteX7233" fmla="*/ 583311 w 2593942"/>
                <a:gd name="connsiteY7233" fmla="*/ 330231 h 538123"/>
                <a:gd name="connsiteX7234" fmla="*/ 582644 w 2593942"/>
                <a:gd name="connsiteY7234" fmla="*/ 330612 h 538123"/>
                <a:gd name="connsiteX7235" fmla="*/ 580739 w 2593942"/>
                <a:gd name="connsiteY7235" fmla="*/ 328326 h 538123"/>
                <a:gd name="connsiteX7236" fmla="*/ 583777 w 2593942"/>
                <a:gd name="connsiteY7236" fmla="*/ 325378 h 538123"/>
                <a:gd name="connsiteX7237" fmla="*/ 577024 w 2593942"/>
                <a:gd name="connsiteY7237" fmla="*/ 328231 h 538123"/>
                <a:gd name="connsiteX7238" fmla="*/ 576547 w 2593942"/>
                <a:gd name="connsiteY7238" fmla="*/ 335947 h 538123"/>
                <a:gd name="connsiteX7239" fmla="*/ 581119 w 2593942"/>
                <a:gd name="connsiteY7239" fmla="*/ 338899 h 538123"/>
                <a:gd name="connsiteX7240" fmla="*/ 581501 w 2593942"/>
                <a:gd name="connsiteY7240" fmla="*/ 339566 h 538123"/>
                <a:gd name="connsiteX7241" fmla="*/ 584834 w 2593942"/>
                <a:gd name="connsiteY7241" fmla="*/ 341566 h 538123"/>
                <a:gd name="connsiteX7242" fmla="*/ 587406 w 2593942"/>
                <a:gd name="connsiteY7242" fmla="*/ 340805 h 538123"/>
                <a:gd name="connsiteX7243" fmla="*/ 601122 w 2593942"/>
                <a:gd name="connsiteY7243" fmla="*/ 341947 h 538123"/>
                <a:gd name="connsiteX7244" fmla="*/ 602741 w 2593942"/>
                <a:gd name="connsiteY7244" fmla="*/ 346615 h 538123"/>
                <a:gd name="connsiteX7245" fmla="*/ 606075 w 2593942"/>
                <a:gd name="connsiteY7245" fmla="*/ 349663 h 538123"/>
                <a:gd name="connsiteX7246" fmla="*/ 606646 w 2593942"/>
                <a:gd name="connsiteY7246" fmla="*/ 350425 h 538123"/>
                <a:gd name="connsiteX7247" fmla="*/ 608552 w 2593942"/>
                <a:gd name="connsiteY7247" fmla="*/ 351282 h 538123"/>
                <a:gd name="connsiteX7248" fmla="*/ 609980 w 2593942"/>
                <a:gd name="connsiteY7248" fmla="*/ 350711 h 538123"/>
                <a:gd name="connsiteX7249" fmla="*/ 611314 w 2593942"/>
                <a:gd name="connsiteY7249" fmla="*/ 352044 h 538123"/>
                <a:gd name="connsiteX7250" fmla="*/ 617505 w 2593942"/>
                <a:gd name="connsiteY7250" fmla="*/ 354521 h 538123"/>
                <a:gd name="connsiteX7251" fmla="*/ 621791 w 2593942"/>
                <a:gd name="connsiteY7251" fmla="*/ 350996 h 538123"/>
                <a:gd name="connsiteX7252" fmla="*/ 619791 w 2593942"/>
                <a:gd name="connsiteY7252" fmla="*/ 355663 h 538123"/>
                <a:gd name="connsiteX7253" fmla="*/ 621125 w 2593942"/>
                <a:gd name="connsiteY7253" fmla="*/ 359092 h 538123"/>
                <a:gd name="connsiteX7254" fmla="*/ 623410 w 2593942"/>
                <a:gd name="connsiteY7254" fmla="*/ 359473 h 538123"/>
                <a:gd name="connsiteX7255" fmla="*/ 625982 w 2593942"/>
                <a:gd name="connsiteY7255" fmla="*/ 360426 h 538123"/>
                <a:gd name="connsiteX7256" fmla="*/ 629221 w 2593942"/>
                <a:gd name="connsiteY7256" fmla="*/ 355854 h 538123"/>
                <a:gd name="connsiteX7257" fmla="*/ 638651 w 2593942"/>
                <a:gd name="connsiteY7257" fmla="*/ 358616 h 538123"/>
                <a:gd name="connsiteX7258" fmla="*/ 641794 w 2593942"/>
                <a:gd name="connsiteY7258" fmla="*/ 361759 h 538123"/>
                <a:gd name="connsiteX7259" fmla="*/ 652366 w 2593942"/>
                <a:gd name="connsiteY7259" fmla="*/ 363188 h 538123"/>
                <a:gd name="connsiteX7260" fmla="*/ 659510 w 2593942"/>
                <a:gd name="connsiteY7260" fmla="*/ 366046 h 538123"/>
                <a:gd name="connsiteX7261" fmla="*/ 656177 w 2593942"/>
                <a:gd name="connsiteY7261" fmla="*/ 362807 h 538123"/>
                <a:gd name="connsiteX7262" fmla="*/ 654843 w 2593942"/>
                <a:gd name="connsiteY7262" fmla="*/ 361474 h 538123"/>
                <a:gd name="connsiteX7263" fmla="*/ 659606 w 2593942"/>
                <a:gd name="connsiteY7263" fmla="*/ 357759 h 538123"/>
                <a:gd name="connsiteX7264" fmla="*/ 661796 w 2593942"/>
                <a:gd name="connsiteY7264" fmla="*/ 358616 h 538123"/>
                <a:gd name="connsiteX7265" fmla="*/ 667511 w 2593942"/>
                <a:gd name="connsiteY7265" fmla="*/ 355949 h 538123"/>
                <a:gd name="connsiteX7266" fmla="*/ 669226 w 2593942"/>
                <a:gd name="connsiteY7266" fmla="*/ 349282 h 538123"/>
                <a:gd name="connsiteX7267" fmla="*/ 676084 w 2593942"/>
                <a:gd name="connsiteY7267" fmla="*/ 355854 h 538123"/>
                <a:gd name="connsiteX7268" fmla="*/ 680560 w 2593942"/>
                <a:gd name="connsiteY7268" fmla="*/ 354997 h 538123"/>
                <a:gd name="connsiteX7269" fmla="*/ 686180 w 2593942"/>
                <a:gd name="connsiteY7269" fmla="*/ 351949 h 538123"/>
                <a:gd name="connsiteX7270" fmla="*/ 693514 w 2593942"/>
                <a:gd name="connsiteY7270" fmla="*/ 353378 h 538123"/>
                <a:gd name="connsiteX7271" fmla="*/ 695324 w 2593942"/>
                <a:gd name="connsiteY7271" fmla="*/ 352711 h 538123"/>
                <a:gd name="connsiteX7272" fmla="*/ 696562 w 2593942"/>
                <a:gd name="connsiteY7272" fmla="*/ 352234 h 538123"/>
                <a:gd name="connsiteX7273" fmla="*/ 696848 w 2593942"/>
                <a:gd name="connsiteY7273" fmla="*/ 349091 h 538123"/>
                <a:gd name="connsiteX7274" fmla="*/ 695610 w 2593942"/>
                <a:gd name="connsiteY7274" fmla="*/ 348615 h 538123"/>
                <a:gd name="connsiteX7275" fmla="*/ 694086 w 2593942"/>
                <a:gd name="connsiteY7275" fmla="*/ 348043 h 538123"/>
                <a:gd name="connsiteX7276" fmla="*/ 691514 w 2593942"/>
                <a:gd name="connsiteY7276" fmla="*/ 345091 h 538123"/>
                <a:gd name="connsiteX7277" fmla="*/ 698753 w 2593942"/>
                <a:gd name="connsiteY7277" fmla="*/ 344614 h 538123"/>
                <a:gd name="connsiteX7278" fmla="*/ 704183 w 2593942"/>
                <a:gd name="connsiteY7278" fmla="*/ 349187 h 538123"/>
                <a:gd name="connsiteX7279" fmla="*/ 705135 w 2593942"/>
                <a:gd name="connsiteY7279" fmla="*/ 348615 h 538123"/>
                <a:gd name="connsiteX7280" fmla="*/ 705421 w 2593942"/>
                <a:gd name="connsiteY7280" fmla="*/ 348424 h 538123"/>
                <a:gd name="connsiteX7281" fmla="*/ 707385 w 2593942"/>
                <a:gd name="connsiteY7281" fmla="*/ 348888 h 538123"/>
                <a:gd name="connsiteX7282" fmla="*/ 706373 w 2593942"/>
                <a:gd name="connsiteY7282" fmla="*/ 350520 h 538123"/>
                <a:gd name="connsiteX7283" fmla="*/ 706278 w 2593942"/>
                <a:gd name="connsiteY7283" fmla="*/ 352330 h 538123"/>
                <a:gd name="connsiteX7284" fmla="*/ 708088 w 2593942"/>
                <a:gd name="connsiteY7284" fmla="*/ 358902 h 538123"/>
                <a:gd name="connsiteX7285" fmla="*/ 712088 w 2593942"/>
                <a:gd name="connsiteY7285" fmla="*/ 357854 h 538123"/>
                <a:gd name="connsiteX7286" fmla="*/ 717518 w 2593942"/>
                <a:gd name="connsiteY7286" fmla="*/ 356521 h 538123"/>
                <a:gd name="connsiteX7287" fmla="*/ 711646 w 2593942"/>
                <a:gd name="connsiteY7287" fmla="*/ 349893 h 538123"/>
                <a:gd name="connsiteX7288" fmla="*/ 722375 w 2593942"/>
                <a:gd name="connsiteY7288" fmla="*/ 352425 h 538123"/>
                <a:gd name="connsiteX7289" fmla="*/ 724661 w 2593942"/>
                <a:gd name="connsiteY7289" fmla="*/ 352615 h 538123"/>
                <a:gd name="connsiteX7290" fmla="*/ 726852 w 2593942"/>
                <a:gd name="connsiteY7290" fmla="*/ 350901 h 538123"/>
                <a:gd name="connsiteX7291" fmla="*/ 726281 w 2593942"/>
                <a:gd name="connsiteY7291" fmla="*/ 349091 h 538123"/>
                <a:gd name="connsiteX7292" fmla="*/ 720375 w 2593942"/>
                <a:gd name="connsiteY7292" fmla="*/ 346043 h 538123"/>
                <a:gd name="connsiteX7293" fmla="*/ 710279 w 2593942"/>
                <a:gd name="connsiteY7293" fmla="*/ 338328 h 538123"/>
                <a:gd name="connsiteX7294" fmla="*/ 707040 w 2593942"/>
                <a:gd name="connsiteY7294" fmla="*/ 338614 h 538123"/>
                <a:gd name="connsiteX7295" fmla="*/ 706564 w 2593942"/>
                <a:gd name="connsiteY7295" fmla="*/ 341281 h 538123"/>
                <a:gd name="connsiteX7296" fmla="*/ 707040 w 2593942"/>
                <a:gd name="connsiteY7296" fmla="*/ 342138 h 538123"/>
                <a:gd name="connsiteX7297" fmla="*/ 713803 w 2593942"/>
                <a:gd name="connsiteY7297" fmla="*/ 347948 h 538123"/>
                <a:gd name="connsiteX7298" fmla="*/ 710216 w 2593942"/>
                <a:gd name="connsiteY7298" fmla="*/ 348280 h 538123"/>
                <a:gd name="connsiteX7299" fmla="*/ 707897 w 2593942"/>
                <a:gd name="connsiteY7299" fmla="*/ 345662 h 538123"/>
                <a:gd name="connsiteX7300" fmla="*/ 699039 w 2593942"/>
                <a:gd name="connsiteY7300" fmla="*/ 337852 h 538123"/>
                <a:gd name="connsiteX7301" fmla="*/ 691038 w 2593942"/>
                <a:gd name="connsiteY7301" fmla="*/ 335756 h 538123"/>
                <a:gd name="connsiteX7302" fmla="*/ 685799 w 2593942"/>
                <a:gd name="connsiteY7302" fmla="*/ 332613 h 538123"/>
                <a:gd name="connsiteX7303" fmla="*/ 677703 w 2593942"/>
                <a:gd name="connsiteY7303" fmla="*/ 340519 h 538123"/>
                <a:gd name="connsiteX7304" fmla="*/ 678751 w 2593942"/>
                <a:gd name="connsiteY7304" fmla="*/ 341566 h 538123"/>
                <a:gd name="connsiteX7305" fmla="*/ 683894 w 2593942"/>
                <a:gd name="connsiteY7305" fmla="*/ 340614 h 538123"/>
                <a:gd name="connsiteX7306" fmla="*/ 684085 w 2593942"/>
                <a:gd name="connsiteY7306" fmla="*/ 340423 h 538123"/>
                <a:gd name="connsiteX7307" fmla="*/ 681227 w 2593942"/>
                <a:gd name="connsiteY7307" fmla="*/ 345567 h 538123"/>
                <a:gd name="connsiteX7308" fmla="*/ 680846 w 2593942"/>
                <a:gd name="connsiteY7308" fmla="*/ 347853 h 538123"/>
                <a:gd name="connsiteX7309" fmla="*/ 679894 w 2593942"/>
                <a:gd name="connsiteY7309" fmla="*/ 352996 h 538123"/>
                <a:gd name="connsiteX7310" fmla="*/ 667797 w 2593942"/>
                <a:gd name="connsiteY7310" fmla="*/ 348710 h 538123"/>
                <a:gd name="connsiteX7311" fmla="*/ 667797 w 2593942"/>
                <a:gd name="connsiteY7311" fmla="*/ 345948 h 538123"/>
                <a:gd name="connsiteX7312" fmla="*/ 668273 w 2593942"/>
                <a:gd name="connsiteY7312" fmla="*/ 340900 h 538123"/>
                <a:gd name="connsiteX7313" fmla="*/ 669131 w 2593942"/>
                <a:gd name="connsiteY7313" fmla="*/ 336995 h 538123"/>
                <a:gd name="connsiteX7314" fmla="*/ 661796 w 2593942"/>
                <a:gd name="connsiteY7314" fmla="*/ 332899 h 538123"/>
                <a:gd name="connsiteX7315" fmla="*/ 662463 w 2593942"/>
                <a:gd name="connsiteY7315" fmla="*/ 329755 h 538123"/>
                <a:gd name="connsiteX7316" fmla="*/ 667892 w 2593942"/>
                <a:gd name="connsiteY7316" fmla="*/ 329089 h 538123"/>
                <a:gd name="connsiteX7317" fmla="*/ 665987 w 2593942"/>
                <a:gd name="connsiteY7317" fmla="*/ 326803 h 538123"/>
                <a:gd name="connsiteX7318" fmla="*/ 664654 w 2593942"/>
                <a:gd name="connsiteY7318" fmla="*/ 326041 h 538123"/>
                <a:gd name="connsiteX7319" fmla="*/ 663701 w 2593942"/>
                <a:gd name="connsiteY7319" fmla="*/ 325564 h 538123"/>
                <a:gd name="connsiteX7320" fmla="*/ 664749 w 2593942"/>
                <a:gd name="connsiteY7320" fmla="*/ 320897 h 538123"/>
                <a:gd name="connsiteX7321" fmla="*/ 664939 w 2593942"/>
                <a:gd name="connsiteY7321" fmla="*/ 315944 h 538123"/>
                <a:gd name="connsiteX7322" fmla="*/ 662368 w 2593942"/>
                <a:gd name="connsiteY7322" fmla="*/ 316230 h 538123"/>
                <a:gd name="connsiteX7323" fmla="*/ 661701 w 2593942"/>
                <a:gd name="connsiteY7323" fmla="*/ 316325 h 538123"/>
                <a:gd name="connsiteX7324" fmla="*/ 659034 w 2593942"/>
                <a:gd name="connsiteY7324" fmla="*/ 311372 h 538123"/>
                <a:gd name="connsiteX7325" fmla="*/ 663987 w 2593942"/>
                <a:gd name="connsiteY7325" fmla="*/ 308229 h 538123"/>
                <a:gd name="connsiteX7326" fmla="*/ 666273 w 2593942"/>
                <a:gd name="connsiteY7326" fmla="*/ 310324 h 538123"/>
                <a:gd name="connsiteX7327" fmla="*/ 667511 w 2593942"/>
                <a:gd name="connsiteY7327" fmla="*/ 311563 h 538123"/>
                <a:gd name="connsiteX7328" fmla="*/ 672464 w 2593942"/>
                <a:gd name="connsiteY7328" fmla="*/ 307753 h 538123"/>
                <a:gd name="connsiteX7329" fmla="*/ 673512 w 2593942"/>
                <a:gd name="connsiteY7329" fmla="*/ 307276 h 538123"/>
                <a:gd name="connsiteX7330" fmla="*/ 681418 w 2593942"/>
                <a:gd name="connsiteY7330" fmla="*/ 300895 h 538123"/>
                <a:gd name="connsiteX7331" fmla="*/ 681894 w 2593942"/>
                <a:gd name="connsiteY7331" fmla="*/ 300323 h 538123"/>
                <a:gd name="connsiteX7332" fmla="*/ 680465 w 2593942"/>
                <a:gd name="connsiteY7332" fmla="*/ 298513 h 538123"/>
                <a:gd name="connsiteX7333" fmla="*/ 674274 w 2593942"/>
                <a:gd name="connsiteY7333" fmla="*/ 296228 h 538123"/>
                <a:gd name="connsiteX7334" fmla="*/ 680084 w 2593942"/>
                <a:gd name="connsiteY7334" fmla="*/ 292417 h 538123"/>
                <a:gd name="connsiteX7335" fmla="*/ 686847 w 2593942"/>
                <a:gd name="connsiteY7335" fmla="*/ 295656 h 538123"/>
                <a:gd name="connsiteX7336" fmla="*/ 687514 w 2593942"/>
                <a:gd name="connsiteY7336" fmla="*/ 296132 h 538123"/>
                <a:gd name="connsiteX7337" fmla="*/ 689705 w 2593942"/>
                <a:gd name="connsiteY7337" fmla="*/ 297561 h 538123"/>
                <a:gd name="connsiteX7338" fmla="*/ 694277 w 2593942"/>
                <a:gd name="connsiteY7338" fmla="*/ 304229 h 538123"/>
                <a:gd name="connsiteX7339" fmla="*/ 695991 w 2593942"/>
                <a:gd name="connsiteY7339" fmla="*/ 304419 h 538123"/>
                <a:gd name="connsiteX7340" fmla="*/ 697610 w 2593942"/>
                <a:gd name="connsiteY7340" fmla="*/ 304609 h 538123"/>
                <a:gd name="connsiteX7341" fmla="*/ 704468 w 2593942"/>
                <a:gd name="connsiteY7341" fmla="*/ 303086 h 538123"/>
                <a:gd name="connsiteX7342" fmla="*/ 709612 w 2593942"/>
                <a:gd name="connsiteY7342" fmla="*/ 301371 h 538123"/>
                <a:gd name="connsiteX7343" fmla="*/ 709040 w 2593942"/>
                <a:gd name="connsiteY7343" fmla="*/ 300038 h 538123"/>
                <a:gd name="connsiteX7344" fmla="*/ 707802 w 2593942"/>
                <a:gd name="connsiteY7344" fmla="*/ 296228 h 538123"/>
                <a:gd name="connsiteX7345" fmla="*/ 707612 w 2593942"/>
                <a:gd name="connsiteY7345" fmla="*/ 295561 h 538123"/>
                <a:gd name="connsiteX7346" fmla="*/ 712183 w 2593942"/>
                <a:gd name="connsiteY7346" fmla="*/ 290131 h 538123"/>
                <a:gd name="connsiteX7347" fmla="*/ 726757 w 2593942"/>
                <a:gd name="connsiteY7347" fmla="*/ 290036 h 538123"/>
                <a:gd name="connsiteX7348" fmla="*/ 723518 w 2593942"/>
                <a:gd name="connsiteY7348" fmla="*/ 292227 h 538123"/>
                <a:gd name="connsiteX7349" fmla="*/ 719422 w 2593942"/>
                <a:gd name="connsiteY7349" fmla="*/ 291846 h 538123"/>
                <a:gd name="connsiteX7350" fmla="*/ 712088 w 2593942"/>
                <a:gd name="connsiteY7350" fmla="*/ 294894 h 538123"/>
                <a:gd name="connsiteX7351" fmla="*/ 714089 w 2593942"/>
                <a:gd name="connsiteY7351" fmla="*/ 300133 h 538123"/>
                <a:gd name="connsiteX7352" fmla="*/ 714374 w 2593942"/>
                <a:gd name="connsiteY7352" fmla="*/ 300704 h 538123"/>
                <a:gd name="connsiteX7353" fmla="*/ 719232 w 2593942"/>
                <a:gd name="connsiteY7353" fmla="*/ 300704 h 538123"/>
                <a:gd name="connsiteX7354" fmla="*/ 721328 w 2593942"/>
                <a:gd name="connsiteY7354" fmla="*/ 300323 h 538123"/>
                <a:gd name="connsiteX7355" fmla="*/ 723709 w 2593942"/>
                <a:gd name="connsiteY7355" fmla="*/ 299942 h 538123"/>
                <a:gd name="connsiteX7356" fmla="*/ 729138 w 2593942"/>
                <a:gd name="connsiteY7356" fmla="*/ 296989 h 538123"/>
                <a:gd name="connsiteX7357" fmla="*/ 729710 w 2593942"/>
                <a:gd name="connsiteY7357" fmla="*/ 295846 h 538123"/>
                <a:gd name="connsiteX7358" fmla="*/ 730186 w 2593942"/>
                <a:gd name="connsiteY7358" fmla="*/ 294989 h 538123"/>
                <a:gd name="connsiteX7359" fmla="*/ 734758 w 2593942"/>
                <a:gd name="connsiteY7359" fmla="*/ 295656 h 538123"/>
                <a:gd name="connsiteX7360" fmla="*/ 734662 w 2593942"/>
                <a:gd name="connsiteY7360" fmla="*/ 296418 h 538123"/>
                <a:gd name="connsiteX7361" fmla="*/ 733615 w 2593942"/>
                <a:gd name="connsiteY7361" fmla="*/ 302228 h 538123"/>
                <a:gd name="connsiteX7362" fmla="*/ 741044 w 2593942"/>
                <a:gd name="connsiteY7362" fmla="*/ 302609 h 538123"/>
                <a:gd name="connsiteX7363" fmla="*/ 751427 w 2593942"/>
                <a:gd name="connsiteY7363" fmla="*/ 304229 h 538123"/>
                <a:gd name="connsiteX7364" fmla="*/ 752379 w 2593942"/>
                <a:gd name="connsiteY7364" fmla="*/ 303752 h 538123"/>
                <a:gd name="connsiteX7365" fmla="*/ 756094 w 2593942"/>
                <a:gd name="connsiteY7365" fmla="*/ 300990 h 538123"/>
                <a:gd name="connsiteX7366" fmla="*/ 764476 w 2593942"/>
                <a:gd name="connsiteY7366" fmla="*/ 299942 h 538123"/>
                <a:gd name="connsiteX7367" fmla="*/ 766285 w 2593942"/>
                <a:gd name="connsiteY7367" fmla="*/ 298799 h 538123"/>
                <a:gd name="connsiteX7368" fmla="*/ 768191 w 2593942"/>
                <a:gd name="connsiteY7368" fmla="*/ 292703 h 538123"/>
                <a:gd name="connsiteX7369" fmla="*/ 773429 w 2593942"/>
                <a:gd name="connsiteY7369" fmla="*/ 293561 h 538123"/>
                <a:gd name="connsiteX7370" fmla="*/ 778097 w 2593942"/>
                <a:gd name="connsiteY7370" fmla="*/ 294894 h 538123"/>
                <a:gd name="connsiteX7371" fmla="*/ 776287 w 2593942"/>
                <a:gd name="connsiteY7371" fmla="*/ 295751 h 538123"/>
                <a:gd name="connsiteX7372" fmla="*/ 771620 w 2593942"/>
                <a:gd name="connsiteY7372" fmla="*/ 298799 h 538123"/>
                <a:gd name="connsiteX7373" fmla="*/ 776763 w 2593942"/>
                <a:gd name="connsiteY7373" fmla="*/ 304229 h 538123"/>
                <a:gd name="connsiteX7374" fmla="*/ 783431 w 2593942"/>
                <a:gd name="connsiteY7374" fmla="*/ 306514 h 538123"/>
                <a:gd name="connsiteX7375" fmla="*/ 783812 w 2593942"/>
                <a:gd name="connsiteY7375" fmla="*/ 310896 h 538123"/>
                <a:gd name="connsiteX7376" fmla="*/ 788098 w 2593942"/>
                <a:gd name="connsiteY7376" fmla="*/ 312420 h 538123"/>
                <a:gd name="connsiteX7377" fmla="*/ 788764 w 2593942"/>
                <a:gd name="connsiteY7377" fmla="*/ 312039 h 538123"/>
                <a:gd name="connsiteX7378" fmla="*/ 785050 w 2593942"/>
                <a:gd name="connsiteY7378" fmla="*/ 306800 h 538123"/>
                <a:gd name="connsiteX7379" fmla="*/ 786288 w 2593942"/>
                <a:gd name="connsiteY7379" fmla="*/ 302419 h 538123"/>
                <a:gd name="connsiteX7380" fmla="*/ 791622 w 2593942"/>
                <a:gd name="connsiteY7380" fmla="*/ 305467 h 538123"/>
                <a:gd name="connsiteX7381" fmla="*/ 796004 w 2593942"/>
                <a:gd name="connsiteY7381" fmla="*/ 304324 h 538123"/>
                <a:gd name="connsiteX7382" fmla="*/ 796670 w 2593942"/>
                <a:gd name="connsiteY7382" fmla="*/ 304800 h 538123"/>
                <a:gd name="connsiteX7383" fmla="*/ 800290 w 2593942"/>
                <a:gd name="connsiteY7383" fmla="*/ 306514 h 538123"/>
                <a:gd name="connsiteX7384" fmla="*/ 802290 w 2593942"/>
                <a:gd name="connsiteY7384" fmla="*/ 304800 h 538123"/>
                <a:gd name="connsiteX7385" fmla="*/ 803814 w 2593942"/>
                <a:gd name="connsiteY7385" fmla="*/ 296228 h 538123"/>
                <a:gd name="connsiteX7386" fmla="*/ 803243 w 2593942"/>
                <a:gd name="connsiteY7386" fmla="*/ 294418 h 538123"/>
                <a:gd name="connsiteX7387" fmla="*/ 802576 w 2593942"/>
                <a:gd name="connsiteY7387" fmla="*/ 292322 h 538123"/>
                <a:gd name="connsiteX7388" fmla="*/ 803719 w 2593942"/>
                <a:gd name="connsiteY7388" fmla="*/ 285083 h 538123"/>
                <a:gd name="connsiteX7389" fmla="*/ 807719 w 2593942"/>
                <a:gd name="connsiteY7389" fmla="*/ 287083 h 538123"/>
                <a:gd name="connsiteX7390" fmla="*/ 810101 w 2593942"/>
                <a:gd name="connsiteY7390" fmla="*/ 288322 h 538123"/>
                <a:gd name="connsiteX7391" fmla="*/ 816292 w 2593942"/>
                <a:gd name="connsiteY7391" fmla="*/ 284416 h 538123"/>
                <a:gd name="connsiteX7392" fmla="*/ 823531 w 2593942"/>
                <a:gd name="connsiteY7392" fmla="*/ 279845 h 538123"/>
                <a:gd name="connsiteX7393" fmla="*/ 827341 w 2593942"/>
                <a:gd name="connsiteY7393" fmla="*/ 283655 h 538123"/>
                <a:gd name="connsiteX7394" fmla="*/ 827341 w 2593942"/>
                <a:gd name="connsiteY7394" fmla="*/ 282512 h 538123"/>
                <a:gd name="connsiteX7395" fmla="*/ 827436 w 2593942"/>
                <a:gd name="connsiteY7395" fmla="*/ 279654 h 538123"/>
                <a:gd name="connsiteX7396" fmla="*/ 833056 w 2593942"/>
                <a:gd name="connsiteY7396" fmla="*/ 274415 h 538123"/>
                <a:gd name="connsiteX7397" fmla="*/ 829246 w 2593942"/>
                <a:gd name="connsiteY7397" fmla="*/ 273463 h 538123"/>
                <a:gd name="connsiteX7398" fmla="*/ 824864 w 2593942"/>
                <a:gd name="connsiteY7398" fmla="*/ 270415 h 538123"/>
                <a:gd name="connsiteX7399" fmla="*/ 822483 w 2593942"/>
                <a:gd name="connsiteY7399" fmla="*/ 268796 h 538123"/>
                <a:gd name="connsiteX7400" fmla="*/ 810481 w 2593942"/>
                <a:gd name="connsiteY7400" fmla="*/ 269462 h 538123"/>
                <a:gd name="connsiteX7401" fmla="*/ 800480 w 2593942"/>
                <a:gd name="connsiteY7401" fmla="*/ 268129 h 538123"/>
                <a:gd name="connsiteX7402" fmla="*/ 796004 w 2593942"/>
                <a:gd name="connsiteY7402" fmla="*/ 263652 h 538123"/>
                <a:gd name="connsiteX7403" fmla="*/ 795908 w 2593942"/>
                <a:gd name="connsiteY7403" fmla="*/ 261366 h 538123"/>
                <a:gd name="connsiteX7404" fmla="*/ 795908 w 2593942"/>
                <a:gd name="connsiteY7404" fmla="*/ 259271 h 538123"/>
                <a:gd name="connsiteX7405" fmla="*/ 784669 w 2593942"/>
                <a:gd name="connsiteY7405" fmla="*/ 257461 h 538123"/>
                <a:gd name="connsiteX7406" fmla="*/ 786097 w 2593942"/>
                <a:gd name="connsiteY7406" fmla="*/ 262604 h 538123"/>
                <a:gd name="connsiteX7407" fmla="*/ 783050 w 2593942"/>
                <a:gd name="connsiteY7407" fmla="*/ 264605 h 538123"/>
                <a:gd name="connsiteX7408" fmla="*/ 782859 w 2593942"/>
                <a:gd name="connsiteY7408" fmla="*/ 262128 h 538123"/>
                <a:gd name="connsiteX7409" fmla="*/ 782478 w 2593942"/>
                <a:gd name="connsiteY7409" fmla="*/ 260699 h 538123"/>
                <a:gd name="connsiteX7410" fmla="*/ 780002 w 2593942"/>
                <a:gd name="connsiteY7410" fmla="*/ 260509 h 538123"/>
                <a:gd name="connsiteX7411" fmla="*/ 778478 w 2593942"/>
                <a:gd name="connsiteY7411" fmla="*/ 261938 h 538123"/>
                <a:gd name="connsiteX7412" fmla="*/ 775620 w 2593942"/>
                <a:gd name="connsiteY7412" fmla="*/ 267938 h 538123"/>
                <a:gd name="connsiteX7413" fmla="*/ 768191 w 2593942"/>
                <a:gd name="connsiteY7413" fmla="*/ 268319 h 538123"/>
                <a:gd name="connsiteX7414" fmla="*/ 762380 w 2593942"/>
                <a:gd name="connsiteY7414" fmla="*/ 265938 h 538123"/>
                <a:gd name="connsiteX7415" fmla="*/ 755618 w 2593942"/>
                <a:gd name="connsiteY7415" fmla="*/ 264605 h 538123"/>
                <a:gd name="connsiteX7416" fmla="*/ 755141 w 2593942"/>
                <a:gd name="connsiteY7416" fmla="*/ 264795 h 538123"/>
                <a:gd name="connsiteX7417" fmla="*/ 745997 w 2593942"/>
                <a:gd name="connsiteY7417" fmla="*/ 268224 h 538123"/>
                <a:gd name="connsiteX7418" fmla="*/ 742568 w 2593942"/>
                <a:gd name="connsiteY7418" fmla="*/ 266986 h 538123"/>
                <a:gd name="connsiteX7419" fmla="*/ 732662 w 2593942"/>
                <a:gd name="connsiteY7419" fmla="*/ 267653 h 538123"/>
                <a:gd name="connsiteX7420" fmla="*/ 718184 w 2593942"/>
                <a:gd name="connsiteY7420" fmla="*/ 261842 h 538123"/>
                <a:gd name="connsiteX7421" fmla="*/ 719137 w 2593942"/>
                <a:gd name="connsiteY7421" fmla="*/ 257556 h 538123"/>
                <a:gd name="connsiteX7422" fmla="*/ 719994 w 2593942"/>
                <a:gd name="connsiteY7422" fmla="*/ 253460 h 538123"/>
                <a:gd name="connsiteX7423" fmla="*/ 711803 w 2593942"/>
                <a:gd name="connsiteY7423" fmla="*/ 249650 h 538123"/>
                <a:gd name="connsiteX7424" fmla="*/ 711612 w 2593942"/>
                <a:gd name="connsiteY7424" fmla="*/ 251650 h 538123"/>
                <a:gd name="connsiteX7425" fmla="*/ 708374 w 2593942"/>
                <a:gd name="connsiteY7425" fmla="*/ 257937 h 538123"/>
                <a:gd name="connsiteX7426" fmla="*/ 704373 w 2593942"/>
                <a:gd name="connsiteY7426" fmla="*/ 260318 h 538123"/>
                <a:gd name="connsiteX7427" fmla="*/ 711803 w 2593942"/>
                <a:gd name="connsiteY7427" fmla="*/ 262985 h 538123"/>
                <a:gd name="connsiteX7428" fmla="*/ 701992 w 2593942"/>
                <a:gd name="connsiteY7428" fmla="*/ 264890 h 538123"/>
                <a:gd name="connsiteX7429" fmla="*/ 695991 w 2593942"/>
                <a:gd name="connsiteY7429" fmla="*/ 264795 h 538123"/>
                <a:gd name="connsiteX7430" fmla="*/ 693514 w 2593942"/>
                <a:gd name="connsiteY7430" fmla="*/ 263176 h 538123"/>
                <a:gd name="connsiteX7431" fmla="*/ 693229 w 2593942"/>
                <a:gd name="connsiteY7431" fmla="*/ 258794 h 538123"/>
                <a:gd name="connsiteX7432" fmla="*/ 681989 w 2593942"/>
                <a:gd name="connsiteY7432" fmla="*/ 260699 h 538123"/>
                <a:gd name="connsiteX7433" fmla="*/ 680465 w 2593942"/>
                <a:gd name="connsiteY7433" fmla="*/ 261842 h 538123"/>
                <a:gd name="connsiteX7434" fmla="*/ 669702 w 2593942"/>
                <a:gd name="connsiteY7434" fmla="*/ 263462 h 538123"/>
                <a:gd name="connsiteX7435" fmla="*/ 669416 w 2593942"/>
                <a:gd name="connsiteY7435" fmla="*/ 263271 h 538123"/>
                <a:gd name="connsiteX7436" fmla="*/ 662654 w 2593942"/>
                <a:gd name="connsiteY7436" fmla="*/ 264128 h 538123"/>
                <a:gd name="connsiteX7437" fmla="*/ 653795 w 2593942"/>
                <a:gd name="connsiteY7437" fmla="*/ 260604 h 538123"/>
                <a:gd name="connsiteX7438" fmla="*/ 663511 w 2593942"/>
                <a:gd name="connsiteY7438" fmla="*/ 259080 h 538123"/>
                <a:gd name="connsiteX7439" fmla="*/ 668845 w 2593942"/>
                <a:gd name="connsiteY7439" fmla="*/ 257080 h 538123"/>
                <a:gd name="connsiteX7440" fmla="*/ 666654 w 2593942"/>
                <a:gd name="connsiteY7440" fmla="*/ 251746 h 538123"/>
                <a:gd name="connsiteX7441" fmla="*/ 663987 w 2593942"/>
                <a:gd name="connsiteY7441" fmla="*/ 245936 h 538123"/>
                <a:gd name="connsiteX7442" fmla="*/ 663416 w 2593942"/>
                <a:gd name="connsiteY7442" fmla="*/ 246412 h 538123"/>
                <a:gd name="connsiteX7443" fmla="*/ 657605 w 2593942"/>
                <a:gd name="connsiteY7443" fmla="*/ 250793 h 538123"/>
                <a:gd name="connsiteX7444" fmla="*/ 656367 w 2593942"/>
                <a:gd name="connsiteY7444" fmla="*/ 247174 h 538123"/>
                <a:gd name="connsiteX7445" fmla="*/ 654938 w 2593942"/>
                <a:gd name="connsiteY7445" fmla="*/ 248603 h 538123"/>
                <a:gd name="connsiteX7446" fmla="*/ 653510 w 2593942"/>
                <a:gd name="connsiteY7446" fmla="*/ 250031 h 538123"/>
                <a:gd name="connsiteX7447" fmla="*/ 651128 w 2593942"/>
                <a:gd name="connsiteY7447" fmla="*/ 254508 h 538123"/>
                <a:gd name="connsiteX7448" fmla="*/ 650271 w 2593942"/>
                <a:gd name="connsiteY7448" fmla="*/ 254127 h 538123"/>
                <a:gd name="connsiteX7449" fmla="*/ 644366 w 2593942"/>
                <a:gd name="connsiteY7449" fmla="*/ 251555 h 538123"/>
                <a:gd name="connsiteX7450" fmla="*/ 628364 w 2593942"/>
                <a:gd name="connsiteY7450" fmla="*/ 256604 h 538123"/>
                <a:gd name="connsiteX7451" fmla="*/ 627792 w 2593942"/>
                <a:gd name="connsiteY7451" fmla="*/ 256222 h 538123"/>
                <a:gd name="connsiteX7452" fmla="*/ 623030 w 2593942"/>
                <a:gd name="connsiteY7452" fmla="*/ 250698 h 538123"/>
                <a:gd name="connsiteX7453" fmla="*/ 622839 w 2593942"/>
                <a:gd name="connsiteY7453" fmla="*/ 250412 h 538123"/>
                <a:gd name="connsiteX7454" fmla="*/ 619505 w 2593942"/>
                <a:gd name="connsiteY7454" fmla="*/ 250412 h 538123"/>
                <a:gd name="connsiteX7455" fmla="*/ 618648 w 2593942"/>
                <a:gd name="connsiteY7455" fmla="*/ 251079 h 538123"/>
                <a:gd name="connsiteX7456" fmla="*/ 613314 w 2593942"/>
                <a:gd name="connsiteY7456" fmla="*/ 251174 h 538123"/>
                <a:gd name="connsiteX7457" fmla="*/ 611790 w 2593942"/>
                <a:gd name="connsiteY7457" fmla="*/ 246126 h 538123"/>
                <a:gd name="connsiteX7458" fmla="*/ 610171 w 2593942"/>
                <a:gd name="connsiteY7458" fmla="*/ 242506 h 538123"/>
                <a:gd name="connsiteX7459" fmla="*/ 608266 w 2593942"/>
                <a:gd name="connsiteY7459" fmla="*/ 240982 h 538123"/>
                <a:gd name="connsiteX7460" fmla="*/ 599503 w 2593942"/>
                <a:gd name="connsiteY7460" fmla="*/ 240221 h 538123"/>
                <a:gd name="connsiteX7461" fmla="*/ 594836 w 2593942"/>
                <a:gd name="connsiteY7461" fmla="*/ 237268 h 538123"/>
                <a:gd name="connsiteX7462" fmla="*/ 595121 w 2593942"/>
                <a:gd name="connsiteY7462" fmla="*/ 236411 h 538123"/>
                <a:gd name="connsiteX7463" fmla="*/ 595407 w 2593942"/>
                <a:gd name="connsiteY7463" fmla="*/ 235648 h 538123"/>
                <a:gd name="connsiteX7464" fmla="*/ 590930 w 2593942"/>
                <a:gd name="connsiteY7464" fmla="*/ 233839 h 538123"/>
                <a:gd name="connsiteX7465" fmla="*/ 590930 w 2593942"/>
                <a:gd name="connsiteY7465" fmla="*/ 234029 h 538123"/>
                <a:gd name="connsiteX7466" fmla="*/ 587311 w 2593942"/>
                <a:gd name="connsiteY7466" fmla="*/ 246031 h 538123"/>
                <a:gd name="connsiteX7467" fmla="*/ 588263 w 2593942"/>
                <a:gd name="connsiteY7467" fmla="*/ 247364 h 538123"/>
                <a:gd name="connsiteX7468" fmla="*/ 581310 w 2593942"/>
                <a:gd name="connsiteY7468" fmla="*/ 251936 h 538123"/>
                <a:gd name="connsiteX7469" fmla="*/ 568070 w 2593942"/>
                <a:gd name="connsiteY7469" fmla="*/ 253270 h 538123"/>
                <a:gd name="connsiteX7470" fmla="*/ 564260 w 2593942"/>
                <a:gd name="connsiteY7470" fmla="*/ 249746 h 538123"/>
                <a:gd name="connsiteX7471" fmla="*/ 563213 w 2593942"/>
                <a:gd name="connsiteY7471" fmla="*/ 248793 h 538123"/>
                <a:gd name="connsiteX7472" fmla="*/ 560165 w 2593942"/>
                <a:gd name="connsiteY7472" fmla="*/ 245078 h 538123"/>
                <a:gd name="connsiteX7473" fmla="*/ 556831 w 2593942"/>
                <a:gd name="connsiteY7473" fmla="*/ 241649 h 538123"/>
                <a:gd name="connsiteX7474" fmla="*/ 547496 w 2593942"/>
                <a:gd name="connsiteY7474" fmla="*/ 237934 h 538123"/>
                <a:gd name="connsiteX7475" fmla="*/ 548163 w 2593942"/>
                <a:gd name="connsiteY7475" fmla="*/ 237744 h 538123"/>
                <a:gd name="connsiteX7476" fmla="*/ 553878 w 2593942"/>
                <a:gd name="connsiteY7476" fmla="*/ 235553 h 538123"/>
                <a:gd name="connsiteX7477" fmla="*/ 548735 w 2593942"/>
                <a:gd name="connsiteY7477" fmla="*/ 234410 h 538123"/>
                <a:gd name="connsiteX7478" fmla="*/ 536162 w 2593942"/>
                <a:gd name="connsiteY7478" fmla="*/ 230600 h 538123"/>
                <a:gd name="connsiteX7479" fmla="*/ 535209 w 2593942"/>
                <a:gd name="connsiteY7479" fmla="*/ 229648 h 538123"/>
                <a:gd name="connsiteX7480" fmla="*/ 531018 w 2593942"/>
                <a:gd name="connsiteY7480" fmla="*/ 230219 h 538123"/>
                <a:gd name="connsiteX7481" fmla="*/ 531304 w 2593942"/>
                <a:gd name="connsiteY7481" fmla="*/ 233077 h 538123"/>
                <a:gd name="connsiteX7482" fmla="*/ 526637 w 2593942"/>
                <a:gd name="connsiteY7482" fmla="*/ 234887 h 538123"/>
                <a:gd name="connsiteX7483" fmla="*/ 526922 w 2593942"/>
                <a:gd name="connsiteY7483" fmla="*/ 235363 h 538123"/>
                <a:gd name="connsiteX7484" fmla="*/ 528827 w 2593942"/>
                <a:gd name="connsiteY7484" fmla="*/ 238411 h 538123"/>
                <a:gd name="connsiteX7485" fmla="*/ 532161 w 2593942"/>
                <a:gd name="connsiteY7485" fmla="*/ 240316 h 538123"/>
                <a:gd name="connsiteX7486" fmla="*/ 530351 w 2593942"/>
                <a:gd name="connsiteY7486" fmla="*/ 241268 h 538123"/>
                <a:gd name="connsiteX7487" fmla="*/ 528732 w 2593942"/>
                <a:gd name="connsiteY7487" fmla="*/ 242125 h 538123"/>
                <a:gd name="connsiteX7488" fmla="*/ 530923 w 2593942"/>
                <a:gd name="connsiteY7488" fmla="*/ 247840 h 538123"/>
                <a:gd name="connsiteX7489" fmla="*/ 523493 w 2593942"/>
                <a:gd name="connsiteY7489" fmla="*/ 257746 h 538123"/>
                <a:gd name="connsiteX7490" fmla="*/ 520064 w 2593942"/>
                <a:gd name="connsiteY7490" fmla="*/ 255079 h 538123"/>
                <a:gd name="connsiteX7491" fmla="*/ 518636 w 2593942"/>
                <a:gd name="connsiteY7491" fmla="*/ 253937 h 538123"/>
                <a:gd name="connsiteX7492" fmla="*/ 510444 w 2593942"/>
                <a:gd name="connsiteY7492" fmla="*/ 255841 h 538123"/>
                <a:gd name="connsiteX7493" fmla="*/ 501395 w 2593942"/>
                <a:gd name="connsiteY7493" fmla="*/ 254698 h 538123"/>
                <a:gd name="connsiteX7494" fmla="*/ 492156 w 2593942"/>
                <a:gd name="connsiteY7494" fmla="*/ 254889 h 538123"/>
                <a:gd name="connsiteX7495" fmla="*/ 479297 w 2593942"/>
                <a:gd name="connsiteY7495" fmla="*/ 252222 h 538123"/>
                <a:gd name="connsiteX7496" fmla="*/ 477583 w 2593942"/>
                <a:gd name="connsiteY7496" fmla="*/ 253270 h 538123"/>
                <a:gd name="connsiteX7497" fmla="*/ 473296 w 2593942"/>
                <a:gd name="connsiteY7497" fmla="*/ 255746 h 538123"/>
                <a:gd name="connsiteX7498" fmla="*/ 476725 w 2593942"/>
                <a:gd name="connsiteY7498" fmla="*/ 251841 h 538123"/>
                <a:gd name="connsiteX7499" fmla="*/ 480726 w 2593942"/>
                <a:gd name="connsiteY7499" fmla="*/ 246983 h 538123"/>
                <a:gd name="connsiteX7500" fmla="*/ 481869 w 2593942"/>
                <a:gd name="connsiteY7500" fmla="*/ 241173 h 538123"/>
                <a:gd name="connsiteX7501" fmla="*/ 473868 w 2593942"/>
                <a:gd name="connsiteY7501" fmla="*/ 236029 h 538123"/>
                <a:gd name="connsiteX7502" fmla="*/ 463676 w 2593942"/>
                <a:gd name="connsiteY7502" fmla="*/ 236125 h 538123"/>
                <a:gd name="connsiteX7503" fmla="*/ 456247 w 2593942"/>
                <a:gd name="connsiteY7503" fmla="*/ 230791 h 538123"/>
                <a:gd name="connsiteX7504" fmla="*/ 446245 w 2593942"/>
                <a:gd name="connsiteY7504" fmla="*/ 232886 h 538123"/>
                <a:gd name="connsiteX7505" fmla="*/ 445865 w 2593942"/>
                <a:gd name="connsiteY7505" fmla="*/ 228409 h 538123"/>
                <a:gd name="connsiteX7506" fmla="*/ 439006 w 2593942"/>
                <a:gd name="connsiteY7506" fmla="*/ 225171 h 538123"/>
                <a:gd name="connsiteX7507" fmla="*/ 436054 w 2593942"/>
                <a:gd name="connsiteY7507" fmla="*/ 226314 h 538123"/>
                <a:gd name="connsiteX7508" fmla="*/ 437006 w 2593942"/>
                <a:gd name="connsiteY7508" fmla="*/ 229076 h 538123"/>
                <a:gd name="connsiteX7509" fmla="*/ 437101 w 2593942"/>
                <a:gd name="connsiteY7509" fmla="*/ 229267 h 538123"/>
                <a:gd name="connsiteX7510" fmla="*/ 441673 w 2593942"/>
                <a:gd name="connsiteY7510" fmla="*/ 230886 h 538123"/>
                <a:gd name="connsiteX7511" fmla="*/ 440626 w 2593942"/>
                <a:gd name="connsiteY7511" fmla="*/ 232600 h 538123"/>
                <a:gd name="connsiteX7512" fmla="*/ 436435 w 2593942"/>
                <a:gd name="connsiteY7512" fmla="*/ 232696 h 538123"/>
                <a:gd name="connsiteX7513" fmla="*/ 430243 w 2593942"/>
                <a:gd name="connsiteY7513" fmla="*/ 230029 h 538123"/>
                <a:gd name="connsiteX7514" fmla="*/ 426148 w 2593942"/>
                <a:gd name="connsiteY7514" fmla="*/ 230600 h 538123"/>
                <a:gd name="connsiteX7515" fmla="*/ 419671 w 2593942"/>
                <a:gd name="connsiteY7515" fmla="*/ 235744 h 538123"/>
                <a:gd name="connsiteX7516" fmla="*/ 421004 w 2593942"/>
                <a:gd name="connsiteY7516" fmla="*/ 236982 h 538123"/>
                <a:gd name="connsiteX7517" fmla="*/ 422433 w 2593942"/>
                <a:gd name="connsiteY7517" fmla="*/ 238315 h 538123"/>
                <a:gd name="connsiteX7518" fmla="*/ 424528 w 2593942"/>
                <a:gd name="connsiteY7518" fmla="*/ 241745 h 538123"/>
                <a:gd name="connsiteX7519" fmla="*/ 419004 w 2593942"/>
                <a:gd name="connsiteY7519" fmla="*/ 242506 h 538123"/>
                <a:gd name="connsiteX7520" fmla="*/ 418623 w 2593942"/>
                <a:gd name="connsiteY7520" fmla="*/ 241268 h 538123"/>
                <a:gd name="connsiteX7521" fmla="*/ 410050 w 2593942"/>
                <a:gd name="connsiteY7521" fmla="*/ 235363 h 538123"/>
                <a:gd name="connsiteX7522" fmla="*/ 406907 w 2593942"/>
                <a:gd name="connsiteY7522" fmla="*/ 231934 h 538123"/>
                <a:gd name="connsiteX7523" fmla="*/ 403573 w 2593942"/>
                <a:gd name="connsiteY7523" fmla="*/ 231648 h 538123"/>
                <a:gd name="connsiteX7524" fmla="*/ 402812 w 2593942"/>
                <a:gd name="connsiteY7524" fmla="*/ 232124 h 538123"/>
                <a:gd name="connsiteX7525" fmla="*/ 405860 w 2593942"/>
                <a:gd name="connsiteY7525" fmla="*/ 236696 h 538123"/>
                <a:gd name="connsiteX7526" fmla="*/ 411003 w 2593942"/>
                <a:gd name="connsiteY7526" fmla="*/ 245459 h 538123"/>
                <a:gd name="connsiteX7527" fmla="*/ 409574 w 2593942"/>
                <a:gd name="connsiteY7527" fmla="*/ 247364 h 538123"/>
                <a:gd name="connsiteX7528" fmla="*/ 409574 w 2593942"/>
                <a:gd name="connsiteY7528" fmla="*/ 247459 h 538123"/>
                <a:gd name="connsiteX7529" fmla="*/ 407193 w 2593942"/>
                <a:gd name="connsiteY7529" fmla="*/ 245936 h 538123"/>
                <a:gd name="connsiteX7530" fmla="*/ 406907 w 2593942"/>
                <a:gd name="connsiteY7530" fmla="*/ 245269 h 538123"/>
                <a:gd name="connsiteX7531" fmla="*/ 406431 w 2593942"/>
                <a:gd name="connsiteY7531" fmla="*/ 243935 h 538123"/>
                <a:gd name="connsiteX7532" fmla="*/ 403383 w 2593942"/>
                <a:gd name="connsiteY7532" fmla="*/ 242697 h 538123"/>
                <a:gd name="connsiteX7533" fmla="*/ 401002 w 2593942"/>
                <a:gd name="connsiteY7533" fmla="*/ 244983 h 538123"/>
                <a:gd name="connsiteX7534" fmla="*/ 395953 w 2593942"/>
                <a:gd name="connsiteY7534" fmla="*/ 242316 h 538123"/>
                <a:gd name="connsiteX7535" fmla="*/ 393001 w 2593942"/>
                <a:gd name="connsiteY7535" fmla="*/ 240411 h 538123"/>
                <a:gd name="connsiteX7536" fmla="*/ 387381 w 2593942"/>
                <a:gd name="connsiteY7536" fmla="*/ 236220 h 538123"/>
                <a:gd name="connsiteX7537" fmla="*/ 380904 w 2593942"/>
                <a:gd name="connsiteY7537" fmla="*/ 237934 h 538123"/>
                <a:gd name="connsiteX7538" fmla="*/ 376713 w 2593942"/>
                <a:gd name="connsiteY7538" fmla="*/ 234315 h 538123"/>
                <a:gd name="connsiteX7539" fmla="*/ 375284 w 2593942"/>
                <a:gd name="connsiteY7539" fmla="*/ 227647 h 538123"/>
                <a:gd name="connsiteX7540" fmla="*/ 361664 w 2593942"/>
                <a:gd name="connsiteY7540" fmla="*/ 228029 h 538123"/>
                <a:gd name="connsiteX7541" fmla="*/ 356520 w 2593942"/>
                <a:gd name="connsiteY7541" fmla="*/ 225742 h 538123"/>
                <a:gd name="connsiteX7542" fmla="*/ 354710 w 2593942"/>
                <a:gd name="connsiteY7542" fmla="*/ 223552 h 538123"/>
                <a:gd name="connsiteX7543" fmla="*/ 353853 w 2593942"/>
                <a:gd name="connsiteY7543" fmla="*/ 223742 h 538123"/>
                <a:gd name="connsiteX7544" fmla="*/ 345947 w 2593942"/>
                <a:gd name="connsiteY7544" fmla="*/ 225838 h 538123"/>
                <a:gd name="connsiteX7545" fmla="*/ 343756 w 2593942"/>
                <a:gd name="connsiteY7545" fmla="*/ 225266 h 538123"/>
                <a:gd name="connsiteX7546" fmla="*/ 343566 w 2593942"/>
                <a:gd name="connsiteY7546" fmla="*/ 220504 h 538123"/>
                <a:gd name="connsiteX7547" fmla="*/ 334231 w 2593942"/>
                <a:gd name="connsiteY7547" fmla="*/ 222885 h 538123"/>
                <a:gd name="connsiteX7548" fmla="*/ 321754 w 2593942"/>
                <a:gd name="connsiteY7548" fmla="*/ 222123 h 538123"/>
                <a:gd name="connsiteX7549" fmla="*/ 321944 w 2593942"/>
                <a:gd name="connsiteY7549" fmla="*/ 218694 h 538123"/>
                <a:gd name="connsiteX7550" fmla="*/ 320611 w 2593942"/>
                <a:gd name="connsiteY7550" fmla="*/ 209550 h 538123"/>
                <a:gd name="connsiteX7551" fmla="*/ 317658 w 2593942"/>
                <a:gd name="connsiteY7551" fmla="*/ 214503 h 538123"/>
                <a:gd name="connsiteX7552" fmla="*/ 315753 w 2593942"/>
                <a:gd name="connsiteY7552" fmla="*/ 217741 h 538123"/>
                <a:gd name="connsiteX7553" fmla="*/ 304132 w 2593942"/>
                <a:gd name="connsiteY7553" fmla="*/ 221075 h 538123"/>
                <a:gd name="connsiteX7554" fmla="*/ 296227 w 2593942"/>
                <a:gd name="connsiteY7554" fmla="*/ 220408 h 538123"/>
                <a:gd name="connsiteX7555" fmla="*/ 284416 w 2593942"/>
                <a:gd name="connsiteY7555" fmla="*/ 217170 h 538123"/>
                <a:gd name="connsiteX7556" fmla="*/ 283082 w 2593942"/>
                <a:gd name="connsiteY7556" fmla="*/ 214027 h 538123"/>
                <a:gd name="connsiteX7557" fmla="*/ 282796 w 2593942"/>
                <a:gd name="connsiteY7557" fmla="*/ 213265 h 538123"/>
                <a:gd name="connsiteX7558" fmla="*/ 279749 w 2593942"/>
                <a:gd name="connsiteY7558" fmla="*/ 213931 h 538123"/>
                <a:gd name="connsiteX7559" fmla="*/ 274891 w 2593942"/>
                <a:gd name="connsiteY7559" fmla="*/ 213170 h 538123"/>
                <a:gd name="connsiteX7560" fmla="*/ 274319 w 2593942"/>
                <a:gd name="connsiteY7560" fmla="*/ 218504 h 538123"/>
                <a:gd name="connsiteX7561" fmla="*/ 274224 w 2593942"/>
                <a:gd name="connsiteY7561" fmla="*/ 218980 h 538123"/>
                <a:gd name="connsiteX7562" fmla="*/ 269652 w 2593942"/>
                <a:gd name="connsiteY7562" fmla="*/ 220123 h 538123"/>
                <a:gd name="connsiteX7563" fmla="*/ 263175 w 2593942"/>
                <a:gd name="connsiteY7563" fmla="*/ 220408 h 538123"/>
                <a:gd name="connsiteX7564" fmla="*/ 262069 w 2593942"/>
                <a:gd name="connsiteY7564" fmla="*/ 220528 h 538123"/>
                <a:gd name="connsiteX7565" fmla="*/ 264508 w 2593942"/>
                <a:gd name="connsiteY7565" fmla="*/ 224504 h 538123"/>
                <a:gd name="connsiteX7566" fmla="*/ 251459 w 2593942"/>
                <a:gd name="connsiteY7566" fmla="*/ 228790 h 538123"/>
                <a:gd name="connsiteX7567" fmla="*/ 245649 w 2593942"/>
                <a:gd name="connsiteY7567" fmla="*/ 223742 h 538123"/>
                <a:gd name="connsiteX7568" fmla="*/ 246220 w 2593942"/>
                <a:gd name="connsiteY7568" fmla="*/ 223170 h 538123"/>
                <a:gd name="connsiteX7569" fmla="*/ 249459 w 2593942"/>
                <a:gd name="connsiteY7569" fmla="*/ 222504 h 538123"/>
                <a:gd name="connsiteX7570" fmla="*/ 251745 w 2593942"/>
                <a:gd name="connsiteY7570" fmla="*/ 223837 h 538123"/>
                <a:gd name="connsiteX7571" fmla="*/ 259746 w 2593942"/>
                <a:gd name="connsiteY7571" fmla="*/ 222504 h 538123"/>
                <a:gd name="connsiteX7572" fmla="*/ 261679 w 2593942"/>
                <a:gd name="connsiteY7572" fmla="*/ 220571 h 538123"/>
                <a:gd name="connsiteX7573" fmla="*/ 257936 w 2593942"/>
                <a:gd name="connsiteY7573" fmla="*/ 220980 h 538123"/>
                <a:gd name="connsiteX7574" fmla="*/ 246411 w 2593942"/>
                <a:gd name="connsiteY7574" fmla="*/ 214313 h 538123"/>
                <a:gd name="connsiteX7575" fmla="*/ 243077 w 2593942"/>
                <a:gd name="connsiteY7575" fmla="*/ 214313 h 538123"/>
                <a:gd name="connsiteX7576" fmla="*/ 238696 w 2593942"/>
                <a:gd name="connsiteY7576" fmla="*/ 214408 h 538123"/>
                <a:gd name="connsiteX7577" fmla="*/ 232981 w 2593942"/>
                <a:gd name="connsiteY7577" fmla="*/ 217741 h 538123"/>
                <a:gd name="connsiteX7578" fmla="*/ 227647 w 2593942"/>
                <a:gd name="connsiteY7578" fmla="*/ 212788 h 538123"/>
                <a:gd name="connsiteX7579" fmla="*/ 224694 w 2593942"/>
                <a:gd name="connsiteY7579" fmla="*/ 210121 h 538123"/>
                <a:gd name="connsiteX7580" fmla="*/ 215740 w 2593942"/>
                <a:gd name="connsiteY7580" fmla="*/ 211646 h 538123"/>
                <a:gd name="connsiteX7581" fmla="*/ 215264 w 2593942"/>
                <a:gd name="connsiteY7581" fmla="*/ 210979 h 538123"/>
                <a:gd name="connsiteX7582" fmla="*/ 214883 w 2593942"/>
                <a:gd name="connsiteY7582" fmla="*/ 210312 h 538123"/>
                <a:gd name="connsiteX7583" fmla="*/ 218312 w 2593942"/>
                <a:gd name="connsiteY7583" fmla="*/ 206026 h 538123"/>
                <a:gd name="connsiteX7584" fmla="*/ 227361 w 2593942"/>
                <a:gd name="connsiteY7584" fmla="*/ 207836 h 538123"/>
                <a:gd name="connsiteX7585" fmla="*/ 229075 w 2593942"/>
                <a:gd name="connsiteY7585" fmla="*/ 207645 h 538123"/>
                <a:gd name="connsiteX7586" fmla="*/ 230504 w 2593942"/>
                <a:gd name="connsiteY7586" fmla="*/ 206216 h 538123"/>
                <a:gd name="connsiteX7587" fmla="*/ 230409 w 2593942"/>
                <a:gd name="connsiteY7587" fmla="*/ 205264 h 538123"/>
                <a:gd name="connsiteX7588" fmla="*/ 220503 w 2593942"/>
                <a:gd name="connsiteY7588" fmla="*/ 197929 h 538123"/>
                <a:gd name="connsiteX7589" fmla="*/ 215931 w 2593942"/>
                <a:gd name="connsiteY7589" fmla="*/ 203454 h 538123"/>
                <a:gd name="connsiteX7590" fmla="*/ 213645 w 2593942"/>
                <a:gd name="connsiteY7590" fmla="*/ 203168 h 538123"/>
                <a:gd name="connsiteX7591" fmla="*/ 208311 w 2593942"/>
                <a:gd name="connsiteY7591" fmla="*/ 198406 h 538123"/>
                <a:gd name="connsiteX7592" fmla="*/ 199738 w 2593942"/>
                <a:gd name="connsiteY7592" fmla="*/ 202882 h 538123"/>
                <a:gd name="connsiteX7593" fmla="*/ 187927 w 2593942"/>
                <a:gd name="connsiteY7593" fmla="*/ 200596 h 538123"/>
                <a:gd name="connsiteX7594" fmla="*/ 186022 w 2593942"/>
                <a:gd name="connsiteY7594" fmla="*/ 205168 h 538123"/>
                <a:gd name="connsiteX7595" fmla="*/ 186403 w 2593942"/>
                <a:gd name="connsiteY7595" fmla="*/ 210503 h 538123"/>
                <a:gd name="connsiteX7596" fmla="*/ 185641 w 2593942"/>
                <a:gd name="connsiteY7596" fmla="*/ 209740 h 538123"/>
                <a:gd name="connsiteX7597" fmla="*/ 181831 w 2593942"/>
                <a:gd name="connsiteY7597" fmla="*/ 205835 h 538123"/>
                <a:gd name="connsiteX7598" fmla="*/ 169163 w 2593942"/>
                <a:gd name="connsiteY7598" fmla="*/ 210312 h 538123"/>
                <a:gd name="connsiteX7599" fmla="*/ 168782 w 2593942"/>
                <a:gd name="connsiteY7599" fmla="*/ 208597 h 538123"/>
                <a:gd name="connsiteX7600" fmla="*/ 167925 w 2593942"/>
                <a:gd name="connsiteY7600" fmla="*/ 205073 h 538123"/>
                <a:gd name="connsiteX7601" fmla="*/ 164686 w 2593942"/>
                <a:gd name="connsiteY7601" fmla="*/ 202882 h 538123"/>
                <a:gd name="connsiteX7602" fmla="*/ 171830 w 2593942"/>
                <a:gd name="connsiteY7602" fmla="*/ 202882 h 538123"/>
                <a:gd name="connsiteX7603" fmla="*/ 171354 w 2593942"/>
                <a:gd name="connsiteY7603" fmla="*/ 202501 h 538123"/>
                <a:gd name="connsiteX7604" fmla="*/ 168592 w 2593942"/>
                <a:gd name="connsiteY7604" fmla="*/ 200596 h 538123"/>
                <a:gd name="connsiteX7605" fmla="*/ 156781 w 2593942"/>
                <a:gd name="connsiteY7605" fmla="*/ 194786 h 538123"/>
                <a:gd name="connsiteX7606" fmla="*/ 153542 w 2593942"/>
                <a:gd name="connsiteY7606" fmla="*/ 194120 h 538123"/>
                <a:gd name="connsiteX7607" fmla="*/ 153161 w 2593942"/>
                <a:gd name="connsiteY7607" fmla="*/ 194024 h 538123"/>
                <a:gd name="connsiteX7608" fmla="*/ 149923 w 2593942"/>
                <a:gd name="connsiteY7608" fmla="*/ 196405 h 538123"/>
                <a:gd name="connsiteX7609" fmla="*/ 144398 w 2593942"/>
                <a:gd name="connsiteY7609" fmla="*/ 201358 h 538123"/>
                <a:gd name="connsiteX7610" fmla="*/ 132397 w 2593942"/>
                <a:gd name="connsiteY7610" fmla="*/ 203835 h 538123"/>
                <a:gd name="connsiteX7611" fmla="*/ 132968 w 2593942"/>
                <a:gd name="connsiteY7611" fmla="*/ 200025 h 538123"/>
                <a:gd name="connsiteX7612" fmla="*/ 134968 w 2593942"/>
                <a:gd name="connsiteY7612" fmla="*/ 196501 h 538123"/>
                <a:gd name="connsiteX7613" fmla="*/ 136397 w 2593942"/>
                <a:gd name="connsiteY7613" fmla="*/ 193548 h 538123"/>
                <a:gd name="connsiteX7614" fmla="*/ 130206 w 2593942"/>
                <a:gd name="connsiteY7614" fmla="*/ 190214 h 538123"/>
                <a:gd name="connsiteX7615" fmla="*/ 132206 w 2593942"/>
                <a:gd name="connsiteY7615" fmla="*/ 197072 h 538123"/>
                <a:gd name="connsiteX7616" fmla="*/ 128396 w 2593942"/>
                <a:gd name="connsiteY7616" fmla="*/ 199834 h 538123"/>
                <a:gd name="connsiteX7617" fmla="*/ 126396 w 2593942"/>
                <a:gd name="connsiteY7617" fmla="*/ 201263 h 538123"/>
                <a:gd name="connsiteX7618" fmla="*/ 120014 w 2593942"/>
                <a:gd name="connsiteY7618" fmla="*/ 202121 h 538123"/>
                <a:gd name="connsiteX7619" fmla="*/ 121252 w 2593942"/>
                <a:gd name="connsiteY7619" fmla="*/ 189452 h 538123"/>
                <a:gd name="connsiteX7620" fmla="*/ 112394 w 2593942"/>
                <a:gd name="connsiteY7620" fmla="*/ 184690 h 538123"/>
                <a:gd name="connsiteX7621" fmla="*/ 113442 w 2593942"/>
                <a:gd name="connsiteY7621" fmla="*/ 188976 h 538123"/>
                <a:gd name="connsiteX7622" fmla="*/ 113823 w 2593942"/>
                <a:gd name="connsiteY7622" fmla="*/ 190690 h 538123"/>
                <a:gd name="connsiteX7623" fmla="*/ 105822 w 2593942"/>
                <a:gd name="connsiteY7623" fmla="*/ 192881 h 538123"/>
                <a:gd name="connsiteX7624" fmla="*/ 97249 w 2593942"/>
                <a:gd name="connsiteY7624" fmla="*/ 189357 h 538123"/>
                <a:gd name="connsiteX7625" fmla="*/ 96773 w 2593942"/>
                <a:gd name="connsiteY7625" fmla="*/ 190881 h 538123"/>
                <a:gd name="connsiteX7626" fmla="*/ 95821 w 2593942"/>
                <a:gd name="connsiteY7626" fmla="*/ 194310 h 538123"/>
                <a:gd name="connsiteX7627" fmla="*/ 91344 w 2593942"/>
                <a:gd name="connsiteY7627" fmla="*/ 191738 h 538123"/>
                <a:gd name="connsiteX7628" fmla="*/ 83724 w 2593942"/>
                <a:gd name="connsiteY7628" fmla="*/ 189643 h 538123"/>
                <a:gd name="connsiteX7629" fmla="*/ 76294 w 2593942"/>
                <a:gd name="connsiteY7629" fmla="*/ 182404 h 538123"/>
                <a:gd name="connsiteX7630" fmla="*/ 76009 w 2593942"/>
                <a:gd name="connsiteY7630" fmla="*/ 183356 h 538123"/>
                <a:gd name="connsiteX7631" fmla="*/ 75723 w 2593942"/>
                <a:gd name="connsiteY7631" fmla="*/ 184309 h 538123"/>
                <a:gd name="connsiteX7632" fmla="*/ 69913 w 2593942"/>
                <a:gd name="connsiteY7632" fmla="*/ 182594 h 538123"/>
                <a:gd name="connsiteX7633" fmla="*/ 55816 w 2593942"/>
                <a:gd name="connsiteY7633" fmla="*/ 178498 h 538123"/>
                <a:gd name="connsiteX7634" fmla="*/ 51910 w 2593942"/>
                <a:gd name="connsiteY7634" fmla="*/ 182785 h 538123"/>
                <a:gd name="connsiteX7635" fmla="*/ 50482 w 2593942"/>
                <a:gd name="connsiteY7635" fmla="*/ 183166 h 538123"/>
                <a:gd name="connsiteX7636" fmla="*/ 42100 w 2593942"/>
                <a:gd name="connsiteY7636" fmla="*/ 178879 h 538123"/>
                <a:gd name="connsiteX7637" fmla="*/ 43433 w 2593942"/>
                <a:gd name="connsiteY7637" fmla="*/ 174117 h 538123"/>
                <a:gd name="connsiteX7638" fmla="*/ 44005 w 2593942"/>
                <a:gd name="connsiteY7638" fmla="*/ 171545 h 538123"/>
                <a:gd name="connsiteX7639" fmla="*/ 41242 w 2593942"/>
                <a:gd name="connsiteY7639" fmla="*/ 167545 h 538123"/>
                <a:gd name="connsiteX7640" fmla="*/ 36480 w 2593942"/>
                <a:gd name="connsiteY7640" fmla="*/ 174784 h 538123"/>
                <a:gd name="connsiteX7641" fmla="*/ 36861 w 2593942"/>
                <a:gd name="connsiteY7641" fmla="*/ 176689 h 538123"/>
                <a:gd name="connsiteX7642" fmla="*/ 35623 w 2593942"/>
                <a:gd name="connsiteY7642" fmla="*/ 178308 h 538123"/>
                <a:gd name="connsiteX7643" fmla="*/ 32289 w 2593942"/>
                <a:gd name="connsiteY7643" fmla="*/ 177737 h 538123"/>
                <a:gd name="connsiteX7644" fmla="*/ 32479 w 2593942"/>
                <a:gd name="connsiteY7644" fmla="*/ 174498 h 538123"/>
                <a:gd name="connsiteX7645" fmla="*/ 27526 w 2593942"/>
                <a:gd name="connsiteY7645" fmla="*/ 172688 h 538123"/>
                <a:gd name="connsiteX7646" fmla="*/ 21526 w 2593942"/>
                <a:gd name="connsiteY7646" fmla="*/ 169259 h 538123"/>
                <a:gd name="connsiteX7647" fmla="*/ 17811 w 2593942"/>
                <a:gd name="connsiteY7647" fmla="*/ 168212 h 538123"/>
                <a:gd name="connsiteX7648" fmla="*/ 13715 w 2593942"/>
                <a:gd name="connsiteY7648" fmla="*/ 168497 h 538123"/>
                <a:gd name="connsiteX7649" fmla="*/ 16192 w 2593942"/>
                <a:gd name="connsiteY7649" fmla="*/ 165925 h 538123"/>
                <a:gd name="connsiteX7650" fmla="*/ 22764 w 2593942"/>
                <a:gd name="connsiteY7650" fmla="*/ 163830 h 538123"/>
                <a:gd name="connsiteX7651" fmla="*/ 26479 w 2593942"/>
                <a:gd name="connsiteY7651" fmla="*/ 160877 h 538123"/>
                <a:gd name="connsiteX7652" fmla="*/ 26479 w 2593942"/>
                <a:gd name="connsiteY7652" fmla="*/ 160496 h 538123"/>
                <a:gd name="connsiteX7653" fmla="*/ 33718 w 2593942"/>
                <a:gd name="connsiteY7653" fmla="*/ 160877 h 538123"/>
                <a:gd name="connsiteX7654" fmla="*/ 45433 w 2593942"/>
                <a:gd name="connsiteY7654" fmla="*/ 163544 h 538123"/>
                <a:gd name="connsiteX7655" fmla="*/ 46481 w 2593942"/>
                <a:gd name="connsiteY7655" fmla="*/ 161354 h 538123"/>
                <a:gd name="connsiteX7656" fmla="*/ 47910 w 2593942"/>
                <a:gd name="connsiteY7656" fmla="*/ 159544 h 538123"/>
                <a:gd name="connsiteX7657" fmla="*/ 51720 w 2593942"/>
                <a:gd name="connsiteY7657" fmla="*/ 163354 h 538123"/>
                <a:gd name="connsiteX7658" fmla="*/ 50672 w 2593942"/>
                <a:gd name="connsiteY7658" fmla="*/ 164021 h 538123"/>
                <a:gd name="connsiteX7659" fmla="*/ 49720 w 2593942"/>
                <a:gd name="connsiteY7659" fmla="*/ 166688 h 538123"/>
                <a:gd name="connsiteX7660" fmla="*/ 50005 w 2593942"/>
                <a:gd name="connsiteY7660" fmla="*/ 167354 h 538123"/>
                <a:gd name="connsiteX7661" fmla="*/ 55054 w 2593942"/>
                <a:gd name="connsiteY7661" fmla="*/ 166783 h 538123"/>
                <a:gd name="connsiteX7662" fmla="*/ 57244 w 2593942"/>
                <a:gd name="connsiteY7662" fmla="*/ 158401 h 538123"/>
                <a:gd name="connsiteX7663" fmla="*/ 56006 w 2593942"/>
                <a:gd name="connsiteY7663" fmla="*/ 155353 h 538123"/>
                <a:gd name="connsiteX7664" fmla="*/ 56197 w 2593942"/>
                <a:gd name="connsiteY7664" fmla="*/ 153353 h 538123"/>
                <a:gd name="connsiteX7665" fmla="*/ 58578 w 2593942"/>
                <a:gd name="connsiteY7665" fmla="*/ 153448 h 538123"/>
                <a:gd name="connsiteX7666" fmla="*/ 62769 w 2593942"/>
                <a:gd name="connsiteY7666" fmla="*/ 157543 h 538123"/>
                <a:gd name="connsiteX7667" fmla="*/ 65150 w 2593942"/>
                <a:gd name="connsiteY7667" fmla="*/ 157353 h 538123"/>
                <a:gd name="connsiteX7668" fmla="*/ 68865 w 2593942"/>
                <a:gd name="connsiteY7668" fmla="*/ 159448 h 538123"/>
                <a:gd name="connsiteX7669" fmla="*/ 68103 w 2593942"/>
                <a:gd name="connsiteY7669" fmla="*/ 163163 h 538123"/>
                <a:gd name="connsiteX7670" fmla="*/ 77342 w 2593942"/>
                <a:gd name="connsiteY7670" fmla="*/ 163354 h 538123"/>
                <a:gd name="connsiteX7671" fmla="*/ 79819 w 2593942"/>
                <a:gd name="connsiteY7671" fmla="*/ 167449 h 538123"/>
                <a:gd name="connsiteX7672" fmla="*/ 80104 w 2593942"/>
                <a:gd name="connsiteY7672" fmla="*/ 167164 h 538123"/>
                <a:gd name="connsiteX7673" fmla="*/ 82200 w 2593942"/>
                <a:gd name="connsiteY7673" fmla="*/ 164782 h 538123"/>
                <a:gd name="connsiteX7674" fmla="*/ 88867 w 2593942"/>
                <a:gd name="connsiteY7674" fmla="*/ 162020 h 538123"/>
                <a:gd name="connsiteX7675" fmla="*/ 96868 w 2593942"/>
                <a:gd name="connsiteY7675" fmla="*/ 165830 h 538123"/>
                <a:gd name="connsiteX7676" fmla="*/ 108013 w 2593942"/>
                <a:gd name="connsiteY7676" fmla="*/ 166592 h 538123"/>
                <a:gd name="connsiteX7677" fmla="*/ 108679 w 2593942"/>
                <a:gd name="connsiteY7677" fmla="*/ 166116 h 538123"/>
                <a:gd name="connsiteX7678" fmla="*/ 109727 w 2593942"/>
                <a:gd name="connsiteY7678" fmla="*/ 165354 h 538123"/>
                <a:gd name="connsiteX7679" fmla="*/ 118871 w 2593942"/>
                <a:gd name="connsiteY7679" fmla="*/ 164021 h 538123"/>
                <a:gd name="connsiteX7680" fmla="*/ 118871 w 2593942"/>
                <a:gd name="connsiteY7680" fmla="*/ 160401 h 538123"/>
                <a:gd name="connsiteX7681" fmla="*/ 118966 w 2593942"/>
                <a:gd name="connsiteY7681" fmla="*/ 156781 h 538123"/>
                <a:gd name="connsiteX7682" fmla="*/ 128968 w 2593942"/>
                <a:gd name="connsiteY7682" fmla="*/ 160306 h 538123"/>
                <a:gd name="connsiteX7683" fmla="*/ 124967 w 2593942"/>
                <a:gd name="connsiteY7683" fmla="*/ 162592 h 538123"/>
                <a:gd name="connsiteX7684" fmla="*/ 127348 w 2593942"/>
                <a:gd name="connsiteY7684" fmla="*/ 167354 h 538123"/>
                <a:gd name="connsiteX7685" fmla="*/ 132682 w 2593942"/>
                <a:gd name="connsiteY7685" fmla="*/ 166688 h 538123"/>
                <a:gd name="connsiteX7686" fmla="*/ 132968 w 2593942"/>
                <a:gd name="connsiteY7686" fmla="*/ 166497 h 538123"/>
                <a:gd name="connsiteX7687" fmla="*/ 139064 w 2593942"/>
                <a:gd name="connsiteY7687" fmla="*/ 168497 h 538123"/>
                <a:gd name="connsiteX7688" fmla="*/ 148018 w 2593942"/>
                <a:gd name="connsiteY7688" fmla="*/ 168688 h 538123"/>
                <a:gd name="connsiteX7689" fmla="*/ 153828 w 2593942"/>
                <a:gd name="connsiteY7689" fmla="*/ 167545 h 538123"/>
                <a:gd name="connsiteX7690" fmla="*/ 155257 w 2593942"/>
                <a:gd name="connsiteY7690" fmla="*/ 168021 h 538123"/>
                <a:gd name="connsiteX7691" fmla="*/ 166210 w 2593942"/>
                <a:gd name="connsiteY7691" fmla="*/ 164306 h 538123"/>
                <a:gd name="connsiteX7692" fmla="*/ 167068 w 2593942"/>
                <a:gd name="connsiteY7692" fmla="*/ 162592 h 538123"/>
                <a:gd name="connsiteX7693" fmla="*/ 173354 w 2593942"/>
                <a:gd name="connsiteY7693" fmla="*/ 160591 h 538123"/>
                <a:gd name="connsiteX7694" fmla="*/ 177831 w 2593942"/>
                <a:gd name="connsiteY7694" fmla="*/ 163544 h 538123"/>
                <a:gd name="connsiteX7695" fmla="*/ 170782 w 2593942"/>
                <a:gd name="connsiteY7695" fmla="*/ 166688 h 538123"/>
                <a:gd name="connsiteX7696" fmla="*/ 175259 w 2593942"/>
                <a:gd name="connsiteY7696" fmla="*/ 168783 h 538123"/>
                <a:gd name="connsiteX7697" fmla="*/ 179450 w 2593942"/>
                <a:gd name="connsiteY7697" fmla="*/ 169259 h 538123"/>
                <a:gd name="connsiteX7698" fmla="*/ 187070 w 2593942"/>
                <a:gd name="connsiteY7698" fmla="*/ 174117 h 538123"/>
                <a:gd name="connsiteX7699" fmla="*/ 194976 w 2593942"/>
                <a:gd name="connsiteY7699" fmla="*/ 168307 h 538123"/>
                <a:gd name="connsiteX7700" fmla="*/ 190785 w 2593942"/>
                <a:gd name="connsiteY7700" fmla="*/ 165830 h 538123"/>
                <a:gd name="connsiteX7701" fmla="*/ 186022 w 2593942"/>
                <a:gd name="connsiteY7701" fmla="*/ 162687 h 538123"/>
                <a:gd name="connsiteX7702" fmla="*/ 185546 w 2593942"/>
                <a:gd name="connsiteY7702" fmla="*/ 162306 h 538123"/>
                <a:gd name="connsiteX7703" fmla="*/ 186784 w 2593942"/>
                <a:gd name="connsiteY7703" fmla="*/ 160687 h 538123"/>
                <a:gd name="connsiteX7704" fmla="*/ 192404 w 2593942"/>
                <a:gd name="connsiteY7704" fmla="*/ 160591 h 538123"/>
                <a:gd name="connsiteX7705" fmla="*/ 198500 w 2593942"/>
                <a:gd name="connsiteY7705" fmla="*/ 156305 h 538123"/>
                <a:gd name="connsiteX7706" fmla="*/ 193166 w 2593942"/>
                <a:gd name="connsiteY7706" fmla="*/ 155924 h 538123"/>
                <a:gd name="connsiteX7707" fmla="*/ 175545 w 2593942"/>
                <a:gd name="connsiteY7707" fmla="*/ 152400 h 538123"/>
                <a:gd name="connsiteX7708" fmla="*/ 166115 w 2593942"/>
                <a:gd name="connsiteY7708" fmla="*/ 154114 h 538123"/>
                <a:gd name="connsiteX7709" fmla="*/ 164591 w 2593942"/>
                <a:gd name="connsiteY7709" fmla="*/ 150019 h 538123"/>
                <a:gd name="connsiteX7710" fmla="*/ 153637 w 2593942"/>
                <a:gd name="connsiteY7710" fmla="*/ 149352 h 538123"/>
                <a:gd name="connsiteX7711" fmla="*/ 147160 w 2593942"/>
                <a:gd name="connsiteY7711" fmla="*/ 151638 h 538123"/>
                <a:gd name="connsiteX7712" fmla="*/ 140779 w 2593942"/>
                <a:gd name="connsiteY7712" fmla="*/ 153067 h 538123"/>
                <a:gd name="connsiteX7713" fmla="*/ 135730 w 2593942"/>
                <a:gd name="connsiteY7713" fmla="*/ 157067 h 538123"/>
                <a:gd name="connsiteX7714" fmla="*/ 135254 w 2593942"/>
                <a:gd name="connsiteY7714" fmla="*/ 157448 h 538123"/>
                <a:gd name="connsiteX7715" fmla="*/ 129730 w 2593942"/>
                <a:gd name="connsiteY7715" fmla="*/ 156972 h 538123"/>
                <a:gd name="connsiteX7716" fmla="*/ 124681 w 2593942"/>
                <a:gd name="connsiteY7716" fmla="*/ 152971 h 538123"/>
                <a:gd name="connsiteX7717" fmla="*/ 124015 w 2593942"/>
                <a:gd name="connsiteY7717" fmla="*/ 151066 h 538123"/>
                <a:gd name="connsiteX7718" fmla="*/ 123348 w 2593942"/>
                <a:gd name="connsiteY7718" fmla="*/ 148971 h 538123"/>
                <a:gd name="connsiteX7719" fmla="*/ 122586 w 2593942"/>
                <a:gd name="connsiteY7719" fmla="*/ 144780 h 538123"/>
                <a:gd name="connsiteX7720" fmla="*/ 120871 w 2593942"/>
                <a:gd name="connsiteY7720" fmla="*/ 146685 h 538123"/>
                <a:gd name="connsiteX7721" fmla="*/ 117823 w 2593942"/>
                <a:gd name="connsiteY7721" fmla="*/ 153448 h 538123"/>
                <a:gd name="connsiteX7722" fmla="*/ 114585 w 2593942"/>
                <a:gd name="connsiteY7722" fmla="*/ 158496 h 538123"/>
                <a:gd name="connsiteX7723" fmla="*/ 112585 w 2593942"/>
                <a:gd name="connsiteY7723" fmla="*/ 152019 h 538123"/>
                <a:gd name="connsiteX7724" fmla="*/ 114490 w 2593942"/>
                <a:gd name="connsiteY7724" fmla="*/ 144875 h 538123"/>
                <a:gd name="connsiteX7725" fmla="*/ 111251 w 2593942"/>
                <a:gd name="connsiteY7725" fmla="*/ 143732 h 538123"/>
                <a:gd name="connsiteX7726" fmla="*/ 106965 w 2593942"/>
                <a:gd name="connsiteY7726" fmla="*/ 150590 h 538123"/>
                <a:gd name="connsiteX7727" fmla="*/ 105060 w 2593942"/>
                <a:gd name="connsiteY7727" fmla="*/ 149447 h 538123"/>
                <a:gd name="connsiteX7728" fmla="*/ 105155 w 2593942"/>
                <a:gd name="connsiteY7728" fmla="*/ 148685 h 538123"/>
                <a:gd name="connsiteX7729" fmla="*/ 105346 w 2593942"/>
                <a:gd name="connsiteY7729" fmla="*/ 146209 h 538123"/>
                <a:gd name="connsiteX7730" fmla="*/ 102583 w 2593942"/>
                <a:gd name="connsiteY7730" fmla="*/ 141065 h 538123"/>
                <a:gd name="connsiteX7731" fmla="*/ 95630 w 2593942"/>
                <a:gd name="connsiteY7731" fmla="*/ 145351 h 538123"/>
                <a:gd name="connsiteX7732" fmla="*/ 100678 w 2593942"/>
                <a:gd name="connsiteY7732" fmla="*/ 150400 h 538123"/>
                <a:gd name="connsiteX7733" fmla="*/ 101917 w 2593942"/>
                <a:gd name="connsiteY7733" fmla="*/ 155162 h 538123"/>
                <a:gd name="connsiteX7734" fmla="*/ 99916 w 2593942"/>
                <a:gd name="connsiteY7734" fmla="*/ 155257 h 538123"/>
                <a:gd name="connsiteX7735" fmla="*/ 91820 w 2593942"/>
                <a:gd name="connsiteY7735" fmla="*/ 151066 h 538123"/>
                <a:gd name="connsiteX7736" fmla="*/ 91534 w 2593942"/>
                <a:gd name="connsiteY7736" fmla="*/ 149923 h 538123"/>
                <a:gd name="connsiteX7737" fmla="*/ 89820 w 2593942"/>
                <a:gd name="connsiteY7737" fmla="*/ 146495 h 538123"/>
                <a:gd name="connsiteX7738" fmla="*/ 91915 w 2593942"/>
                <a:gd name="connsiteY7738" fmla="*/ 143065 h 538123"/>
                <a:gd name="connsiteX7739" fmla="*/ 90391 w 2593942"/>
                <a:gd name="connsiteY7739" fmla="*/ 137636 h 538123"/>
                <a:gd name="connsiteX7740" fmla="*/ 97249 w 2593942"/>
                <a:gd name="connsiteY7740" fmla="*/ 136874 h 538123"/>
                <a:gd name="connsiteX7741" fmla="*/ 101536 w 2593942"/>
                <a:gd name="connsiteY7741" fmla="*/ 136207 h 538123"/>
                <a:gd name="connsiteX7742" fmla="*/ 105727 w 2593942"/>
                <a:gd name="connsiteY7742" fmla="*/ 135541 h 538123"/>
                <a:gd name="connsiteX7743" fmla="*/ 112966 w 2593942"/>
                <a:gd name="connsiteY7743" fmla="*/ 130588 h 538123"/>
                <a:gd name="connsiteX7744" fmla="*/ 107917 w 2593942"/>
                <a:gd name="connsiteY7744" fmla="*/ 128588 h 538123"/>
                <a:gd name="connsiteX7745" fmla="*/ 102869 w 2593942"/>
                <a:gd name="connsiteY7745" fmla="*/ 127921 h 538123"/>
                <a:gd name="connsiteX7746" fmla="*/ 103631 w 2593942"/>
                <a:gd name="connsiteY7746" fmla="*/ 126778 h 538123"/>
                <a:gd name="connsiteX7747" fmla="*/ 105631 w 2593942"/>
                <a:gd name="connsiteY7747" fmla="*/ 122587 h 538123"/>
                <a:gd name="connsiteX7748" fmla="*/ 100488 w 2593942"/>
                <a:gd name="connsiteY7748" fmla="*/ 122777 h 538123"/>
                <a:gd name="connsiteX7749" fmla="*/ 99535 w 2593942"/>
                <a:gd name="connsiteY7749" fmla="*/ 123254 h 538123"/>
                <a:gd name="connsiteX7750" fmla="*/ 93916 w 2593942"/>
                <a:gd name="connsiteY7750" fmla="*/ 121729 h 538123"/>
                <a:gd name="connsiteX7751" fmla="*/ 92963 w 2593942"/>
                <a:gd name="connsiteY7751" fmla="*/ 120872 h 538123"/>
                <a:gd name="connsiteX7752" fmla="*/ 91820 w 2593942"/>
                <a:gd name="connsiteY7752" fmla="*/ 119729 h 538123"/>
                <a:gd name="connsiteX7753" fmla="*/ 91249 w 2593942"/>
                <a:gd name="connsiteY7753" fmla="*/ 117253 h 538123"/>
                <a:gd name="connsiteX7754" fmla="*/ 100774 w 2593942"/>
                <a:gd name="connsiteY7754" fmla="*/ 117634 h 538123"/>
                <a:gd name="connsiteX7755" fmla="*/ 107727 w 2593942"/>
                <a:gd name="connsiteY7755" fmla="*/ 115824 h 538123"/>
                <a:gd name="connsiteX7756" fmla="*/ 110965 w 2593942"/>
                <a:gd name="connsiteY7756" fmla="*/ 119063 h 538123"/>
                <a:gd name="connsiteX7757" fmla="*/ 119443 w 2593942"/>
                <a:gd name="connsiteY7757" fmla="*/ 118967 h 538123"/>
                <a:gd name="connsiteX7758" fmla="*/ 120395 w 2593942"/>
                <a:gd name="connsiteY7758" fmla="*/ 119729 h 538123"/>
                <a:gd name="connsiteX7759" fmla="*/ 126777 w 2593942"/>
                <a:gd name="connsiteY7759" fmla="*/ 118491 h 538123"/>
                <a:gd name="connsiteX7760" fmla="*/ 126872 w 2593942"/>
                <a:gd name="connsiteY7760" fmla="*/ 118015 h 538123"/>
                <a:gd name="connsiteX7761" fmla="*/ 131539 w 2593942"/>
                <a:gd name="connsiteY7761" fmla="*/ 118777 h 538123"/>
                <a:gd name="connsiteX7762" fmla="*/ 131730 w 2593942"/>
                <a:gd name="connsiteY7762" fmla="*/ 119539 h 538123"/>
                <a:gd name="connsiteX7763" fmla="*/ 132016 w 2593942"/>
                <a:gd name="connsiteY7763" fmla="*/ 120872 h 538123"/>
                <a:gd name="connsiteX7764" fmla="*/ 131825 w 2593942"/>
                <a:gd name="connsiteY7764" fmla="*/ 126873 h 538123"/>
                <a:gd name="connsiteX7765" fmla="*/ 126872 w 2593942"/>
                <a:gd name="connsiteY7765" fmla="*/ 130016 h 538123"/>
                <a:gd name="connsiteX7766" fmla="*/ 122491 w 2593942"/>
                <a:gd name="connsiteY7766" fmla="*/ 125730 h 538123"/>
                <a:gd name="connsiteX7767" fmla="*/ 123824 w 2593942"/>
                <a:gd name="connsiteY7767" fmla="*/ 133826 h 538123"/>
                <a:gd name="connsiteX7768" fmla="*/ 128491 w 2593942"/>
                <a:gd name="connsiteY7768" fmla="*/ 136017 h 538123"/>
                <a:gd name="connsiteX7769" fmla="*/ 134873 w 2593942"/>
                <a:gd name="connsiteY7769" fmla="*/ 133445 h 538123"/>
                <a:gd name="connsiteX7770" fmla="*/ 137064 w 2593942"/>
                <a:gd name="connsiteY7770" fmla="*/ 129921 h 538123"/>
                <a:gd name="connsiteX7771" fmla="*/ 138969 w 2593942"/>
                <a:gd name="connsiteY7771" fmla="*/ 124682 h 538123"/>
                <a:gd name="connsiteX7772" fmla="*/ 139445 w 2593942"/>
                <a:gd name="connsiteY7772" fmla="*/ 127349 h 538123"/>
                <a:gd name="connsiteX7773" fmla="*/ 139731 w 2593942"/>
                <a:gd name="connsiteY7773" fmla="*/ 129349 h 538123"/>
                <a:gd name="connsiteX7774" fmla="*/ 144684 w 2593942"/>
                <a:gd name="connsiteY7774" fmla="*/ 133636 h 538123"/>
                <a:gd name="connsiteX7775" fmla="*/ 146970 w 2593942"/>
                <a:gd name="connsiteY7775" fmla="*/ 133255 h 538123"/>
                <a:gd name="connsiteX7776" fmla="*/ 151256 w 2593942"/>
                <a:gd name="connsiteY7776" fmla="*/ 132302 h 538123"/>
                <a:gd name="connsiteX7777" fmla="*/ 156590 w 2593942"/>
                <a:gd name="connsiteY7777" fmla="*/ 136970 h 538123"/>
                <a:gd name="connsiteX7778" fmla="*/ 164401 w 2593942"/>
                <a:gd name="connsiteY7778" fmla="*/ 131350 h 538123"/>
                <a:gd name="connsiteX7779" fmla="*/ 164782 w 2593942"/>
                <a:gd name="connsiteY7779" fmla="*/ 137636 h 538123"/>
                <a:gd name="connsiteX7780" fmla="*/ 167449 w 2593942"/>
                <a:gd name="connsiteY7780" fmla="*/ 139541 h 538123"/>
                <a:gd name="connsiteX7781" fmla="*/ 175640 w 2593942"/>
                <a:gd name="connsiteY7781" fmla="*/ 132397 h 538123"/>
                <a:gd name="connsiteX7782" fmla="*/ 175926 w 2593942"/>
                <a:gd name="connsiteY7782" fmla="*/ 138398 h 538123"/>
                <a:gd name="connsiteX7783" fmla="*/ 176021 w 2593942"/>
                <a:gd name="connsiteY7783" fmla="*/ 141922 h 538123"/>
                <a:gd name="connsiteX7784" fmla="*/ 181355 w 2593942"/>
                <a:gd name="connsiteY7784" fmla="*/ 137160 h 538123"/>
                <a:gd name="connsiteX7785" fmla="*/ 183260 w 2593942"/>
                <a:gd name="connsiteY7785" fmla="*/ 130492 h 538123"/>
                <a:gd name="connsiteX7786" fmla="*/ 177640 w 2593942"/>
                <a:gd name="connsiteY7786" fmla="*/ 123444 h 538123"/>
                <a:gd name="connsiteX7787" fmla="*/ 178402 w 2593942"/>
                <a:gd name="connsiteY7787" fmla="*/ 122872 h 538123"/>
                <a:gd name="connsiteX7788" fmla="*/ 177164 w 2593942"/>
                <a:gd name="connsiteY7788" fmla="*/ 117634 h 538123"/>
                <a:gd name="connsiteX7789" fmla="*/ 173068 w 2593942"/>
                <a:gd name="connsiteY7789" fmla="*/ 116205 h 538123"/>
                <a:gd name="connsiteX7790" fmla="*/ 167353 w 2593942"/>
                <a:gd name="connsiteY7790" fmla="*/ 119729 h 538123"/>
                <a:gd name="connsiteX7791" fmla="*/ 161067 w 2593942"/>
                <a:gd name="connsiteY7791" fmla="*/ 116300 h 538123"/>
                <a:gd name="connsiteX7792" fmla="*/ 148875 w 2593942"/>
                <a:gd name="connsiteY7792" fmla="*/ 112204 h 538123"/>
                <a:gd name="connsiteX7793" fmla="*/ 144779 w 2593942"/>
                <a:gd name="connsiteY7793" fmla="*/ 109538 h 538123"/>
                <a:gd name="connsiteX7794" fmla="*/ 145160 w 2593942"/>
                <a:gd name="connsiteY7794" fmla="*/ 107632 h 538123"/>
                <a:gd name="connsiteX7795" fmla="*/ 147256 w 2593942"/>
                <a:gd name="connsiteY7795" fmla="*/ 106871 h 538123"/>
                <a:gd name="connsiteX7796" fmla="*/ 150399 w 2593942"/>
                <a:gd name="connsiteY7796" fmla="*/ 108013 h 538123"/>
                <a:gd name="connsiteX7797" fmla="*/ 157828 w 2593942"/>
                <a:gd name="connsiteY7797" fmla="*/ 108013 h 538123"/>
                <a:gd name="connsiteX7798" fmla="*/ 158495 w 2593942"/>
                <a:gd name="connsiteY7798" fmla="*/ 108490 h 538123"/>
                <a:gd name="connsiteX7799" fmla="*/ 164686 w 2593942"/>
                <a:gd name="connsiteY7799" fmla="*/ 110490 h 538123"/>
                <a:gd name="connsiteX7800" fmla="*/ 167925 w 2593942"/>
                <a:gd name="connsiteY7800" fmla="*/ 108490 h 538123"/>
                <a:gd name="connsiteX7801" fmla="*/ 165829 w 2593942"/>
                <a:gd name="connsiteY7801" fmla="*/ 103251 h 538123"/>
                <a:gd name="connsiteX7802" fmla="*/ 162877 w 2593942"/>
                <a:gd name="connsiteY7802" fmla="*/ 103441 h 538123"/>
                <a:gd name="connsiteX7803" fmla="*/ 162781 w 2593942"/>
                <a:gd name="connsiteY7803" fmla="*/ 102870 h 538123"/>
                <a:gd name="connsiteX7804" fmla="*/ 162305 w 2593942"/>
                <a:gd name="connsiteY7804" fmla="*/ 98298 h 538123"/>
                <a:gd name="connsiteX7805" fmla="*/ 167830 w 2593942"/>
                <a:gd name="connsiteY7805" fmla="*/ 89916 h 538123"/>
                <a:gd name="connsiteX7806" fmla="*/ 170497 w 2593942"/>
                <a:gd name="connsiteY7806" fmla="*/ 86392 h 538123"/>
                <a:gd name="connsiteX7807" fmla="*/ 171925 w 2593942"/>
                <a:gd name="connsiteY7807" fmla="*/ 85820 h 538123"/>
                <a:gd name="connsiteX7808" fmla="*/ 172592 w 2593942"/>
                <a:gd name="connsiteY7808" fmla="*/ 85534 h 538123"/>
                <a:gd name="connsiteX7809" fmla="*/ 174402 w 2593942"/>
                <a:gd name="connsiteY7809" fmla="*/ 87535 h 538123"/>
                <a:gd name="connsiteX7810" fmla="*/ 173926 w 2593942"/>
                <a:gd name="connsiteY7810" fmla="*/ 88106 h 538123"/>
                <a:gd name="connsiteX7811" fmla="*/ 174878 w 2593942"/>
                <a:gd name="connsiteY7811" fmla="*/ 92107 h 538123"/>
                <a:gd name="connsiteX7812" fmla="*/ 178021 w 2593942"/>
                <a:gd name="connsiteY7812" fmla="*/ 94297 h 538123"/>
                <a:gd name="connsiteX7813" fmla="*/ 177545 w 2593942"/>
                <a:gd name="connsiteY7813" fmla="*/ 98965 h 538123"/>
                <a:gd name="connsiteX7814" fmla="*/ 179641 w 2593942"/>
                <a:gd name="connsiteY7814" fmla="*/ 99822 h 538123"/>
                <a:gd name="connsiteX7815" fmla="*/ 185356 w 2593942"/>
                <a:gd name="connsiteY7815" fmla="*/ 98965 h 538123"/>
                <a:gd name="connsiteX7816" fmla="*/ 187832 w 2593942"/>
                <a:gd name="connsiteY7816" fmla="*/ 94774 h 538123"/>
                <a:gd name="connsiteX7817" fmla="*/ 188118 w 2593942"/>
                <a:gd name="connsiteY7817" fmla="*/ 95059 h 538123"/>
                <a:gd name="connsiteX7818" fmla="*/ 189261 w 2593942"/>
                <a:gd name="connsiteY7818" fmla="*/ 96393 h 538123"/>
                <a:gd name="connsiteX7819" fmla="*/ 193166 w 2593942"/>
                <a:gd name="connsiteY7819" fmla="*/ 96393 h 538123"/>
                <a:gd name="connsiteX7820" fmla="*/ 186308 w 2593942"/>
                <a:gd name="connsiteY7820" fmla="*/ 92773 h 538123"/>
                <a:gd name="connsiteX7821" fmla="*/ 184308 w 2593942"/>
                <a:gd name="connsiteY7821" fmla="*/ 91345 h 538123"/>
                <a:gd name="connsiteX7822" fmla="*/ 178974 w 2593942"/>
                <a:gd name="connsiteY7822" fmla="*/ 87154 h 538123"/>
                <a:gd name="connsiteX7823" fmla="*/ 182689 w 2593942"/>
                <a:gd name="connsiteY7823" fmla="*/ 82963 h 538123"/>
                <a:gd name="connsiteX7824" fmla="*/ 184403 w 2593942"/>
                <a:gd name="connsiteY7824" fmla="*/ 80105 h 538123"/>
                <a:gd name="connsiteX7825" fmla="*/ 183927 w 2593942"/>
                <a:gd name="connsiteY7825" fmla="*/ 70580 h 538123"/>
                <a:gd name="connsiteX7826" fmla="*/ 182403 w 2593942"/>
                <a:gd name="connsiteY7826" fmla="*/ 69628 h 538123"/>
                <a:gd name="connsiteX7827" fmla="*/ 178212 w 2593942"/>
                <a:gd name="connsiteY7827" fmla="*/ 70199 h 538123"/>
                <a:gd name="connsiteX7828" fmla="*/ 176783 w 2593942"/>
                <a:gd name="connsiteY7828" fmla="*/ 70866 h 538123"/>
                <a:gd name="connsiteX7829" fmla="*/ 172973 w 2593942"/>
                <a:gd name="connsiteY7829" fmla="*/ 70104 h 538123"/>
                <a:gd name="connsiteX7830" fmla="*/ 171640 w 2593942"/>
                <a:gd name="connsiteY7830" fmla="*/ 69247 h 538123"/>
                <a:gd name="connsiteX7831" fmla="*/ 167353 w 2593942"/>
                <a:gd name="connsiteY7831" fmla="*/ 70390 h 538123"/>
                <a:gd name="connsiteX7832" fmla="*/ 164591 w 2593942"/>
                <a:gd name="connsiteY7832" fmla="*/ 69628 h 538123"/>
                <a:gd name="connsiteX7833" fmla="*/ 160210 w 2593942"/>
                <a:gd name="connsiteY7833" fmla="*/ 70009 h 538123"/>
                <a:gd name="connsiteX7834" fmla="*/ 156495 w 2593942"/>
                <a:gd name="connsiteY7834" fmla="*/ 70390 h 538123"/>
                <a:gd name="connsiteX7835" fmla="*/ 145446 w 2593942"/>
                <a:gd name="connsiteY7835" fmla="*/ 71533 h 538123"/>
                <a:gd name="connsiteX7836" fmla="*/ 129920 w 2593942"/>
                <a:gd name="connsiteY7836" fmla="*/ 68294 h 538123"/>
                <a:gd name="connsiteX7837" fmla="*/ 126491 w 2593942"/>
                <a:gd name="connsiteY7837" fmla="*/ 66770 h 538123"/>
                <a:gd name="connsiteX7838" fmla="*/ 118776 w 2593942"/>
                <a:gd name="connsiteY7838" fmla="*/ 69056 h 538123"/>
                <a:gd name="connsiteX7839" fmla="*/ 117823 w 2593942"/>
                <a:gd name="connsiteY7839" fmla="*/ 70771 h 538123"/>
                <a:gd name="connsiteX7840" fmla="*/ 114394 w 2593942"/>
                <a:gd name="connsiteY7840" fmla="*/ 70675 h 538123"/>
                <a:gd name="connsiteX7841" fmla="*/ 113632 w 2593942"/>
                <a:gd name="connsiteY7841" fmla="*/ 68961 h 538123"/>
                <a:gd name="connsiteX7842" fmla="*/ 125634 w 2593942"/>
                <a:gd name="connsiteY7842" fmla="*/ 56674 h 538123"/>
                <a:gd name="connsiteX7843" fmla="*/ 131730 w 2593942"/>
                <a:gd name="connsiteY7843" fmla="*/ 58388 h 538123"/>
                <a:gd name="connsiteX7844" fmla="*/ 132873 w 2593942"/>
                <a:gd name="connsiteY7844" fmla="*/ 60770 h 538123"/>
                <a:gd name="connsiteX7845" fmla="*/ 137921 w 2593942"/>
                <a:gd name="connsiteY7845" fmla="*/ 60674 h 538123"/>
                <a:gd name="connsiteX7846" fmla="*/ 143350 w 2593942"/>
                <a:gd name="connsiteY7846" fmla="*/ 61436 h 538123"/>
                <a:gd name="connsiteX7847" fmla="*/ 142112 w 2593942"/>
                <a:gd name="connsiteY7847" fmla="*/ 63817 h 538123"/>
                <a:gd name="connsiteX7848" fmla="*/ 144017 w 2593942"/>
                <a:gd name="connsiteY7848" fmla="*/ 66865 h 538123"/>
                <a:gd name="connsiteX7849" fmla="*/ 146970 w 2593942"/>
                <a:gd name="connsiteY7849" fmla="*/ 65818 h 538123"/>
                <a:gd name="connsiteX7850" fmla="*/ 151637 w 2593942"/>
                <a:gd name="connsiteY7850" fmla="*/ 60103 h 538123"/>
                <a:gd name="connsiteX7851" fmla="*/ 160686 w 2593942"/>
                <a:gd name="connsiteY7851" fmla="*/ 57817 h 538123"/>
                <a:gd name="connsiteX7852" fmla="*/ 162781 w 2593942"/>
                <a:gd name="connsiteY7852" fmla="*/ 58674 h 538123"/>
                <a:gd name="connsiteX7853" fmla="*/ 170116 w 2593942"/>
                <a:gd name="connsiteY7853" fmla="*/ 57912 h 538123"/>
                <a:gd name="connsiteX7854" fmla="*/ 172497 w 2593942"/>
                <a:gd name="connsiteY7854" fmla="*/ 55436 h 538123"/>
                <a:gd name="connsiteX7855" fmla="*/ 171925 w 2593942"/>
                <a:gd name="connsiteY7855" fmla="*/ 54673 h 538123"/>
                <a:gd name="connsiteX7856" fmla="*/ 170497 w 2593942"/>
                <a:gd name="connsiteY7856" fmla="*/ 52864 h 538123"/>
                <a:gd name="connsiteX7857" fmla="*/ 173449 w 2593942"/>
                <a:gd name="connsiteY7857" fmla="*/ 50482 h 538123"/>
                <a:gd name="connsiteX7858" fmla="*/ 184975 w 2593942"/>
                <a:gd name="connsiteY7858" fmla="*/ 57340 h 538123"/>
                <a:gd name="connsiteX7859" fmla="*/ 188499 w 2593942"/>
                <a:gd name="connsiteY7859" fmla="*/ 59912 h 538123"/>
                <a:gd name="connsiteX7860" fmla="*/ 191071 w 2593942"/>
                <a:gd name="connsiteY7860" fmla="*/ 58579 h 538123"/>
                <a:gd name="connsiteX7861" fmla="*/ 200024 w 2593942"/>
                <a:gd name="connsiteY7861" fmla="*/ 52864 h 538123"/>
                <a:gd name="connsiteX7862" fmla="*/ 199834 w 2593942"/>
                <a:gd name="connsiteY7862" fmla="*/ 52197 h 538123"/>
                <a:gd name="connsiteX7863" fmla="*/ 199453 w 2593942"/>
                <a:gd name="connsiteY7863" fmla="*/ 51054 h 538123"/>
                <a:gd name="connsiteX7864" fmla="*/ 204120 w 2593942"/>
                <a:gd name="connsiteY7864" fmla="*/ 51816 h 538123"/>
                <a:gd name="connsiteX7865" fmla="*/ 215931 w 2593942"/>
                <a:gd name="connsiteY7865" fmla="*/ 55150 h 538123"/>
                <a:gd name="connsiteX7866" fmla="*/ 217455 w 2593942"/>
                <a:gd name="connsiteY7866" fmla="*/ 49435 h 538123"/>
                <a:gd name="connsiteX7867" fmla="*/ 215931 w 2593942"/>
                <a:gd name="connsiteY7867" fmla="*/ 48768 h 538123"/>
                <a:gd name="connsiteX7868" fmla="*/ 209835 w 2593942"/>
                <a:gd name="connsiteY7868" fmla="*/ 48196 h 538123"/>
                <a:gd name="connsiteX7869" fmla="*/ 204882 w 2593942"/>
                <a:gd name="connsiteY7869" fmla="*/ 47815 h 538123"/>
                <a:gd name="connsiteX7870" fmla="*/ 202691 w 2593942"/>
                <a:gd name="connsiteY7870" fmla="*/ 46291 h 538123"/>
                <a:gd name="connsiteX7871" fmla="*/ 196405 w 2593942"/>
                <a:gd name="connsiteY7871" fmla="*/ 43339 h 538123"/>
                <a:gd name="connsiteX7872" fmla="*/ 186880 w 2593942"/>
                <a:gd name="connsiteY7872" fmla="*/ 44958 h 538123"/>
                <a:gd name="connsiteX7873" fmla="*/ 183165 w 2593942"/>
                <a:gd name="connsiteY7873" fmla="*/ 43339 h 538123"/>
                <a:gd name="connsiteX7874" fmla="*/ 177640 w 2593942"/>
                <a:gd name="connsiteY7874" fmla="*/ 40957 h 538123"/>
                <a:gd name="connsiteX7875" fmla="*/ 169735 w 2593942"/>
                <a:gd name="connsiteY7875" fmla="*/ 30766 h 538123"/>
                <a:gd name="connsiteX7876" fmla="*/ 170116 w 2593942"/>
                <a:gd name="connsiteY7876" fmla="*/ 28670 h 538123"/>
                <a:gd name="connsiteX7877" fmla="*/ 168782 w 2593942"/>
                <a:gd name="connsiteY7877" fmla="*/ 27241 h 538123"/>
                <a:gd name="connsiteX7878" fmla="*/ 165448 w 2593942"/>
                <a:gd name="connsiteY7878" fmla="*/ 28004 h 538123"/>
                <a:gd name="connsiteX7879" fmla="*/ 164686 w 2593942"/>
                <a:gd name="connsiteY7879" fmla="*/ 33242 h 538123"/>
                <a:gd name="connsiteX7880" fmla="*/ 155161 w 2593942"/>
                <a:gd name="connsiteY7880" fmla="*/ 29813 h 538123"/>
                <a:gd name="connsiteX7881" fmla="*/ 149446 w 2593942"/>
                <a:gd name="connsiteY7881" fmla="*/ 27622 h 538123"/>
                <a:gd name="connsiteX7882" fmla="*/ 149637 w 2593942"/>
                <a:gd name="connsiteY7882" fmla="*/ 27146 h 538123"/>
                <a:gd name="connsiteX7883" fmla="*/ 151637 w 2593942"/>
                <a:gd name="connsiteY7883" fmla="*/ 21050 h 538123"/>
                <a:gd name="connsiteX7884" fmla="*/ 157638 w 2593942"/>
                <a:gd name="connsiteY7884" fmla="*/ 20288 h 538123"/>
                <a:gd name="connsiteX7885" fmla="*/ 155352 w 2593942"/>
                <a:gd name="connsiteY7885" fmla="*/ 23813 h 538123"/>
                <a:gd name="connsiteX7886" fmla="*/ 164210 w 2593942"/>
                <a:gd name="connsiteY7886" fmla="*/ 25051 h 538123"/>
                <a:gd name="connsiteX7887" fmla="*/ 165544 w 2593942"/>
                <a:gd name="connsiteY7887" fmla="*/ 23527 h 538123"/>
                <a:gd name="connsiteX7888" fmla="*/ 166972 w 2593942"/>
                <a:gd name="connsiteY7888" fmla="*/ 22003 h 538123"/>
                <a:gd name="connsiteX7889" fmla="*/ 171925 w 2593942"/>
                <a:gd name="connsiteY7889" fmla="*/ 18859 h 538123"/>
                <a:gd name="connsiteX7890" fmla="*/ 175450 w 2593942"/>
                <a:gd name="connsiteY7890" fmla="*/ 13525 h 538123"/>
                <a:gd name="connsiteX7891" fmla="*/ 179831 w 2593942"/>
                <a:gd name="connsiteY7891" fmla="*/ 12478 h 538123"/>
                <a:gd name="connsiteX7892" fmla="*/ 186689 w 2593942"/>
                <a:gd name="connsiteY7892" fmla="*/ 16478 h 538123"/>
                <a:gd name="connsiteX7893" fmla="*/ 189356 w 2593942"/>
                <a:gd name="connsiteY7893" fmla="*/ 18669 h 538123"/>
                <a:gd name="connsiteX7894" fmla="*/ 189642 w 2593942"/>
                <a:gd name="connsiteY7894" fmla="*/ 18859 h 538123"/>
                <a:gd name="connsiteX7895" fmla="*/ 194214 w 2593942"/>
                <a:gd name="connsiteY7895" fmla="*/ 16478 h 538123"/>
                <a:gd name="connsiteX7896" fmla="*/ 200786 w 2593942"/>
                <a:gd name="connsiteY7896" fmla="*/ 8382 h 538123"/>
                <a:gd name="connsiteX7897" fmla="*/ 201548 w 2593942"/>
                <a:gd name="connsiteY7897" fmla="*/ 8382 h 538123"/>
                <a:gd name="connsiteX7898" fmla="*/ 203644 w 2593942"/>
                <a:gd name="connsiteY7898" fmla="*/ 8287 h 538123"/>
                <a:gd name="connsiteX7899" fmla="*/ 207549 w 2593942"/>
                <a:gd name="connsiteY7899" fmla="*/ 10096 h 538123"/>
                <a:gd name="connsiteX7900" fmla="*/ 207168 w 2593942"/>
                <a:gd name="connsiteY7900" fmla="*/ 10763 h 538123"/>
                <a:gd name="connsiteX7901" fmla="*/ 206311 w 2593942"/>
                <a:gd name="connsiteY7901" fmla="*/ 12573 h 538123"/>
                <a:gd name="connsiteX7902" fmla="*/ 206501 w 2593942"/>
                <a:gd name="connsiteY7902" fmla="*/ 14097 h 538123"/>
                <a:gd name="connsiteX7903" fmla="*/ 209454 w 2593942"/>
                <a:gd name="connsiteY7903" fmla="*/ 16002 h 538123"/>
                <a:gd name="connsiteX7904" fmla="*/ 216121 w 2593942"/>
                <a:gd name="connsiteY7904" fmla="*/ 10001 h 538123"/>
                <a:gd name="connsiteX7905" fmla="*/ 227266 w 2593942"/>
                <a:gd name="connsiteY7905" fmla="*/ 7525 h 538123"/>
                <a:gd name="connsiteX7906" fmla="*/ 225742 w 2593942"/>
                <a:gd name="connsiteY7906" fmla="*/ 8096 h 538123"/>
                <a:gd name="connsiteX7907" fmla="*/ 221646 w 2593942"/>
                <a:gd name="connsiteY7907" fmla="*/ 10858 h 538123"/>
                <a:gd name="connsiteX7908" fmla="*/ 221836 w 2593942"/>
                <a:gd name="connsiteY7908" fmla="*/ 12573 h 538123"/>
                <a:gd name="connsiteX7909" fmla="*/ 225170 w 2593942"/>
                <a:gd name="connsiteY7909" fmla="*/ 16859 h 538123"/>
                <a:gd name="connsiteX7910" fmla="*/ 226789 w 2593942"/>
                <a:gd name="connsiteY7910" fmla="*/ 16764 h 538123"/>
                <a:gd name="connsiteX7911" fmla="*/ 227551 w 2593942"/>
                <a:gd name="connsiteY7911" fmla="*/ 16669 h 538123"/>
                <a:gd name="connsiteX7912" fmla="*/ 228218 w 2593942"/>
                <a:gd name="connsiteY7912" fmla="*/ 13906 h 538123"/>
                <a:gd name="connsiteX7913" fmla="*/ 235457 w 2593942"/>
                <a:gd name="connsiteY7913" fmla="*/ 11811 h 538123"/>
                <a:gd name="connsiteX7914" fmla="*/ 237838 w 2593942"/>
                <a:gd name="connsiteY7914" fmla="*/ 12668 h 538123"/>
                <a:gd name="connsiteX7915" fmla="*/ 240696 w 2593942"/>
                <a:gd name="connsiteY7915" fmla="*/ 13621 h 538123"/>
                <a:gd name="connsiteX7916" fmla="*/ 236410 w 2593942"/>
                <a:gd name="connsiteY7916" fmla="*/ 17716 h 538123"/>
                <a:gd name="connsiteX7917" fmla="*/ 238124 w 2593942"/>
                <a:gd name="connsiteY7917" fmla="*/ 21336 h 538123"/>
                <a:gd name="connsiteX7918" fmla="*/ 245268 w 2593942"/>
                <a:gd name="connsiteY7918" fmla="*/ 15621 h 538123"/>
                <a:gd name="connsiteX7919" fmla="*/ 247840 w 2593942"/>
                <a:gd name="connsiteY7919" fmla="*/ 8763 h 538123"/>
                <a:gd name="connsiteX7920" fmla="*/ 254221 w 2593942"/>
                <a:gd name="connsiteY7920" fmla="*/ 12954 h 538123"/>
                <a:gd name="connsiteX7921" fmla="*/ 244792 w 2593942"/>
                <a:gd name="connsiteY7921" fmla="*/ 24289 h 538123"/>
                <a:gd name="connsiteX7922" fmla="*/ 244506 w 2593942"/>
                <a:gd name="connsiteY7922" fmla="*/ 28670 h 538123"/>
                <a:gd name="connsiteX7923" fmla="*/ 242506 w 2593942"/>
                <a:gd name="connsiteY7923" fmla="*/ 32004 h 538123"/>
                <a:gd name="connsiteX7924" fmla="*/ 246601 w 2593942"/>
                <a:gd name="connsiteY7924" fmla="*/ 37719 h 538123"/>
                <a:gd name="connsiteX7925" fmla="*/ 248983 w 2593942"/>
                <a:gd name="connsiteY7925" fmla="*/ 37529 h 538123"/>
                <a:gd name="connsiteX7926" fmla="*/ 249268 w 2593942"/>
                <a:gd name="connsiteY7926" fmla="*/ 36100 h 538123"/>
                <a:gd name="connsiteX7927" fmla="*/ 247554 w 2593942"/>
                <a:gd name="connsiteY7927" fmla="*/ 29528 h 538123"/>
                <a:gd name="connsiteX7928" fmla="*/ 257746 w 2593942"/>
                <a:gd name="connsiteY7928" fmla="*/ 23717 h 538123"/>
                <a:gd name="connsiteX7929" fmla="*/ 252697 w 2593942"/>
                <a:gd name="connsiteY7929" fmla="*/ 17431 h 538123"/>
                <a:gd name="connsiteX7930" fmla="*/ 267652 w 2593942"/>
                <a:gd name="connsiteY7930" fmla="*/ 11811 h 538123"/>
                <a:gd name="connsiteX7931" fmla="*/ 271176 w 2593942"/>
                <a:gd name="connsiteY7931" fmla="*/ 13811 h 538123"/>
                <a:gd name="connsiteX7932" fmla="*/ 270700 w 2593942"/>
                <a:gd name="connsiteY7932" fmla="*/ 19621 h 538123"/>
                <a:gd name="connsiteX7933" fmla="*/ 271271 w 2593942"/>
                <a:gd name="connsiteY7933" fmla="*/ 20383 h 538123"/>
                <a:gd name="connsiteX7934" fmla="*/ 276224 w 2593942"/>
                <a:gd name="connsiteY7934" fmla="*/ 17812 h 538123"/>
                <a:gd name="connsiteX7935" fmla="*/ 275843 w 2593942"/>
                <a:gd name="connsiteY7935" fmla="*/ 14764 h 538123"/>
                <a:gd name="connsiteX7936" fmla="*/ 275462 w 2593942"/>
                <a:gd name="connsiteY7936" fmla="*/ 11621 h 538123"/>
                <a:gd name="connsiteX7937" fmla="*/ 266032 w 2593942"/>
                <a:gd name="connsiteY7937" fmla="*/ 9334 h 538123"/>
                <a:gd name="connsiteX7938" fmla="*/ 262699 w 2593942"/>
                <a:gd name="connsiteY7938" fmla="*/ 6287 h 538123"/>
                <a:gd name="connsiteX7939" fmla="*/ 288797 w 2593942"/>
                <a:gd name="connsiteY7939" fmla="*/ 12382 h 538123"/>
                <a:gd name="connsiteX7940" fmla="*/ 296989 w 2593942"/>
                <a:gd name="connsiteY7940" fmla="*/ 16669 h 538123"/>
                <a:gd name="connsiteX7941" fmla="*/ 298989 w 2593942"/>
                <a:gd name="connsiteY7941" fmla="*/ 15812 h 538123"/>
                <a:gd name="connsiteX7942" fmla="*/ 299084 w 2593942"/>
                <a:gd name="connsiteY7942" fmla="*/ 14859 h 538123"/>
                <a:gd name="connsiteX7943" fmla="*/ 296322 w 2593942"/>
                <a:gd name="connsiteY7943" fmla="*/ 11049 h 538123"/>
                <a:gd name="connsiteX7944" fmla="*/ 294893 w 2593942"/>
                <a:gd name="connsiteY7944" fmla="*/ 6191 h 538123"/>
                <a:gd name="connsiteX7945" fmla="*/ 299561 w 2593942"/>
                <a:gd name="connsiteY7945" fmla="*/ 8763 h 538123"/>
                <a:gd name="connsiteX7946" fmla="*/ 300479 w 2593942"/>
                <a:gd name="connsiteY7946" fmla="*/ 8124 h 538123"/>
                <a:gd name="connsiteX7947" fmla="*/ 302133 w 2593942"/>
                <a:gd name="connsiteY7947" fmla="*/ 4667 h 538123"/>
                <a:gd name="connsiteX7948" fmla="*/ 307372 w 2593942"/>
                <a:gd name="connsiteY7948" fmla="*/ 6001 h 538123"/>
                <a:gd name="connsiteX7949" fmla="*/ 304324 w 2593942"/>
                <a:gd name="connsiteY7949" fmla="*/ 6096 h 538123"/>
                <a:gd name="connsiteX7950" fmla="*/ 304099 w 2593942"/>
                <a:gd name="connsiteY7950" fmla="*/ 6249 h 538123"/>
                <a:gd name="connsiteX7951" fmla="*/ 307847 w 2593942"/>
                <a:gd name="connsiteY7951" fmla="*/ 12763 h 538123"/>
                <a:gd name="connsiteX7952" fmla="*/ 327088 w 2593942"/>
                <a:gd name="connsiteY7952" fmla="*/ 20955 h 538123"/>
                <a:gd name="connsiteX7953" fmla="*/ 325183 w 2593942"/>
                <a:gd name="connsiteY7953" fmla="*/ 25908 h 538123"/>
                <a:gd name="connsiteX7954" fmla="*/ 328040 w 2593942"/>
                <a:gd name="connsiteY7954" fmla="*/ 27051 h 538123"/>
                <a:gd name="connsiteX7955" fmla="*/ 330136 w 2593942"/>
                <a:gd name="connsiteY7955" fmla="*/ 25146 h 538123"/>
                <a:gd name="connsiteX7956" fmla="*/ 330136 w 2593942"/>
                <a:gd name="connsiteY7956" fmla="*/ 23050 h 538123"/>
                <a:gd name="connsiteX7957" fmla="*/ 328707 w 2593942"/>
                <a:gd name="connsiteY7957" fmla="*/ 19050 h 538123"/>
                <a:gd name="connsiteX7958" fmla="*/ 329850 w 2593942"/>
                <a:gd name="connsiteY7958" fmla="*/ 17336 h 538123"/>
                <a:gd name="connsiteX7959" fmla="*/ 337851 w 2593942"/>
                <a:gd name="connsiteY7959" fmla="*/ 15430 h 538123"/>
                <a:gd name="connsiteX7960" fmla="*/ 345757 w 2593942"/>
                <a:gd name="connsiteY7960" fmla="*/ 20669 h 538123"/>
                <a:gd name="connsiteX7961" fmla="*/ 342709 w 2593942"/>
                <a:gd name="connsiteY7961" fmla="*/ 20955 h 538123"/>
                <a:gd name="connsiteX7962" fmla="*/ 341851 w 2593942"/>
                <a:gd name="connsiteY7962" fmla="*/ 21050 h 538123"/>
                <a:gd name="connsiteX7963" fmla="*/ 342328 w 2593942"/>
                <a:gd name="connsiteY7963" fmla="*/ 24384 h 538123"/>
                <a:gd name="connsiteX7964" fmla="*/ 348138 w 2593942"/>
                <a:gd name="connsiteY7964" fmla="*/ 24003 h 538123"/>
                <a:gd name="connsiteX7965" fmla="*/ 355663 w 2593942"/>
                <a:gd name="connsiteY7965" fmla="*/ 22955 h 538123"/>
                <a:gd name="connsiteX7966" fmla="*/ 349852 w 2593942"/>
                <a:gd name="connsiteY7966" fmla="*/ 20764 h 538123"/>
                <a:gd name="connsiteX7967" fmla="*/ 348805 w 2593942"/>
                <a:gd name="connsiteY7967" fmla="*/ 19907 h 538123"/>
                <a:gd name="connsiteX7968" fmla="*/ 351472 w 2593942"/>
                <a:gd name="connsiteY7968" fmla="*/ 12954 h 538123"/>
                <a:gd name="connsiteX7969" fmla="*/ 353758 w 2593942"/>
                <a:gd name="connsiteY7969" fmla="*/ 12478 h 538123"/>
                <a:gd name="connsiteX7970" fmla="*/ 357472 w 2593942"/>
                <a:gd name="connsiteY7970" fmla="*/ 12668 h 538123"/>
                <a:gd name="connsiteX7971" fmla="*/ 362997 w 2593942"/>
                <a:gd name="connsiteY7971" fmla="*/ 14478 h 538123"/>
                <a:gd name="connsiteX7972" fmla="*/ 364521 w 2593942"/>
                <a:gd name="connsiteY7972" fmla="*/ 14764 h 538123"/>
                <a:gd name="connsiteX7973" fmla="*/ 368807 w 2593942"/>
                <a:gd name="connsiteY7973" fmla="*/ 16669 h 538123"/>
                <a:gd name="connsiteX7974" fmla="*/ 368426 w 2593942"/>
                <a:gd name="connsiteY7974" fmla="*/ 20764 h 538123"/>
                <a:gd name="connsiteX7975" fmla="*/ 366617 w 2593942"/>
                <a:gd name="connsiteY7975" fmla="*/ 22670 h 538123"/>
                <a:gd name="connsiteX7976" fmla="*/ 370045 w 2593942"/>
                <a:gd name="connsiteY7976" fmla="*/ 27908 h 538123"/>
                <a:gd name="connsiteX7977" fmla="*/ 379475 w 2593942"/>
                <a:gd name="connsiteY7977" fmla="*/ 24479 h 538123"/>
                <a:gd name="connsiteX7978" fmla="*/ 370617 w 2593942"/>
                <a:gd name="connsiteY7978" fmla="*/ 23908 h 538123"/>
                <a:gd name="connsiteX7979" fmla="*/ 368902 w 2593942"/>
                <a:gd name="connsiteY7979" fmla="*/ 22955 h 538123"/>
                <a:gd name="connsiteX7980" fmla="*/ 374046 w 2593942"/>
                <a:gd name="connsiteY7980" fmla="*/ 19240 h 538123"/>
                <a:gd name="connsiteX7981" fmla="*/ 382047 w 2593942"/>
                <a:gd name="connsiteY7981" fmla="*/ 7715 h 538123"/>
                <a:gd name="connsiteX7982" fmla="*/ 375379 w 2593942"/>
                <a:gd name="connsiteY7982" fmla="*/ 12097 h 538123"/>
                <a:gd name="connsiteX7983" fmla="*/ 374427 w 2593942"/>
                <a:gd name="connsiteY7983" fmla="*/ 12668 h 538123"/>
                <a:gd name="connsiteX7984" fmla="*/ 363854 w 2593942"/>
                <a:gd name="connsiteY7984" fmla="*/ 11811 h 538123"/>
                <a:gd name="connsiteX7985" fmla="*/ 361949 w 2593942"/>
                <a:gd name="connsiteY7985" fmla="*/ 11811 h 538123"/>
                <a:gd name="connsiteX7986" fmla="*/ 354615 w 2593942"/>
                <a:gd name="connsiteY7986" fmla="*/ 8668 h 538123"/>
                <a:gd name="connsiteX7987" fmla="*/ 352900 w 2593942"/>
                <a:gd name="connsiteY7987" fmla="*/ 8287 h 538123"/>
                <a:gd name="connsiteX7988" fmla="*/ 347186 w 2593942"/>
                <a:gd name="connsiteY7988" fmla="*/ 8763 h 538123"/>
                <a:gd name="connsiteX7989" fmla="*/ 345947 w 2593942"/>
                <a:gd name="connsiteY7989" fmla="*/ 2762 h 538123"/>
                <a:gd name="connsiteX7990" fmla="*/ 349376 w 2593942"/>
                <a:gd name="connsiteY7990" fmla="*/ 5810 h 538123"/>
                <a:gd name="connsiteX7991" fmla="*/ 350043 w 2593942"/>
                <a:gd name="connsiteY7991" fmla="*/ 6382 h 538123"/>
                <a:gd name="connsiteX7992" fmla="*/ 356234 w 2593942"/>
                <a:gd name="connsiteY7992" fmla="*/ 6477 h 538123"/>
                <a:gd name="connsiteX7993" fmla="*/ 366140 w 2593942"/>
                <a:gd name="connsiteY7993" fmla="*/ 6287 h 538123"/>
                <a:gd name="connsiteX7994" fmla="*/ 366807 w 2593942"/>
                <a:gd name="connsiteY7994" fmla="*/ 4953 h 538123"/>
                <a:gd name="connsiteX7995" fmla="*/ 367664 w 2593942"/>
                <a:gd name="connsiteY7995" fmla="*/ 3048 h 538123"/>
                <a:gd name="connsiteX7996" fmla="*/ 372427 w 2593942"/>
                <a:gd name="connsiteY7996" fmla="*/ 1238 h 538123"/>
                <a:gd name="connsiteX7997" fmla="*/ 376808 w 2593942"/>
                <a:gd name="connsiteY7997" fmla="*/ 1524 h 538123"/>
                <a:gd name="connsiteX7998" fmla="*/ 379666 w 2593942"/>
                <a:gd name="connsiteY7998" fmla="*/ 3238 h 538123"/>
                <a:gd name="connsiteX7999" fmla="*/ 384809 w 2593942"/>
                <a:gd name="connsiteY7999" fmla="*/ 0 h 5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</a:cxnLst>
              <a:rect l="l" t="t" r="r" b="b"/>
              <a:pathLst>
                <a:path w="2593942" h="538123">
                  <a:moveTo>
                    <a:pt x="694563" y="528351"/>
                  </a:moveTo>
                  <a:cubicBezTo>
                    <a:pt x="700944" y="529018"/>
                    <a:pt x="703135" y="531113"/>
                    <a:pt x="699420" y="533018"/>
                  </a:cubicBezTo>
                  <a:lnTo>
                    <a:pt x="697706" y="532542"/>
                  </a:lnTo>
                  <a:cubicBezTo>
                    <a:pt x="693420" y="531399"/>
                    <a:pt x="690562" y="531780"/>
                    <a:pt x="687800" y="534638"/>
                  </a:cubicBezTo>
                  <a:lnTo>
                    <a:pt x="687038" y="535495"/>
                  </a:lnTo>
                  <a:cubicBezTo>
                    <a:pt x="685609" y="535876"/>
                    <a:pt x="682085" y="537019"/>
                    <a:pt x="679227" y="538067"/>
                  </a:cubicBezTo>
                  <a:cubicBezTo>
                    <a:pt x="676465" y="539019"/>
                    <a:pt x="688181" y="527685"/>
                    <a:pt x="694563" y="528351"/>
                  </a:cubicBezTo>
                  <a:close/>
                  <a:moveTo>
                    <a:pt x="1031747" y="516350"/>
                  </a:moveTo>
                  <a:lnTo>
                    <a:pt x="1032604" y="516445"/>
                  </a:lnTo>
                  <a:lnTo>
                    <a:pt x="1036795" y="517112"/>
                  </a:lnTo>
                  <a:cubicBezTo>
                    <a:pt x="1042606" y="518541"/>
                    <a:pt x="1042701" y="519112"/>
                    <a:pt x="1036986" y="518446"/>
                  </a:cubicBezTo>
                  <a:lnTo>
                    <a:pt x="1036319" y="523589"/>
                  </a:lnTo>
                  <a:lnTo>
                    <a:pt x="1036129" y="524827"/>
                  </a:lnTo>
                  <a:cubicBezTo>
                    <a:pt x="1032985" y="526161"/>
                    <a:pt x="1031366" y="525875"/>
                    <a:pt x="1032604" y="524161"/>
                  </a:cubicBezTo>
                  <a:cubicBezTo>
                    <a:pt x="1033747" y="522446"/>
                    <a:pt x="1030509" y="517969"/>
                    <a:pt x="1031747" y="516350"/>
                  </a:cubicBezTo>
                  <a:close/>
                  <a:moveTo>
                    <a:pt x="1202912" y="508730"/>
                  </a:moveTo>
                  <a:lnTo>
                    <a:pt x="1200816" y="511873"/>
                  </a:lnTo>
                  <a:cubicBezTo>
                    <a:pt x="1200054" y="513016"/>
                    <a:pt x="1202626" y="517970"/>
                    <a:pt x="1203578" y="517970"/>
                  </a:cubicBezTo>
                  <a:cubicBezTo>
                    <a:pt x="1206341" y="518065"/>
                    <a:pt x="1207960" y="519113"/>
                    <a:pt x="1206817" y="520922"/>
                  </a:cubicBezTo>
                  <a:cubicBezTo>
                    <a:pt x="1206245" y="521875"/>
                    <a:pt x="1203293" y="522256"/>
                    <a:pt x="1201483" y="522161"/>
                  </a:cubicBezTo>
                  <a:cubicBezTo>
                    <a:pt x="1199578" y="522065"/>
                    <a:pt x="1197673" y="521208"/>
                    <a:pt x="1196054" y="520446"/>
                  </a:cubicBezTo>
                  <a:cubicBezTo>
                    <a:pt x="1195482" y="520160"/>
                    <a:pt x="1195101" y="519017"/>
                    <a:pt x="1195292" y="518350"/>
                  </a:cubicBezTo>
                  <a:lnTo>
                    <a:pt x="1195958" y="514826"/>
                  </a:lnTo>
                  <a:cubicBezTo>
                    <a:pt x="1196911" y="510826"/>
                    <a:pt x="1200054" y="508064"/>
                    <a:pt x="1202912" y="508730"/>
                  </a:cubicBezTo>
                  <a:close/>
                  <a:moveTo>
                    <a:pt x="785621" y="507301"/>
                  </a:moveTo>
                  <a:cubicBezTo>
                    <a:pt x="781716" y="506349"/>
                    <a:pt x="773715" y="509492"/>
                    <a:pt x="774572" y="509778"/>
                  </a:cubicBezTo>
                  <a:cubicBezTo>
                    <a:pt x="775525" y="510064"/>
                    <a:pt x="775430" y="511302"/>
                    <a:pt x="774382" y="512540"/>
                  </a:cubicBezTo>
                  <a:cubicBezTo>
                    <a:pt x="773429" y="513779"/>
                    <a:pt x="771715" y="516826"/>
                    <a:pt x="772667" y="516731"/>
                  </a:cubicBezTo>
                  <a:cubicBezTo>
                    <a:pt x="773620" y="516636"/>
                    <a:pt x="776477" y="515779"/>
                    <a:pt x="777430" y="515398"/>
                  </a:cubicBezTo>
                  <a:cubicBezTo>
                    <a:pt x="778382" y="515112"/>
                    <a:pt x="781145" y="514826"/>
                    <a:pt x="781811" y="515588"/>
                  </a:cubicBezTo>
                  <a:cubicBezTo>
                    <a:pt x="782383" y="516255"/>
                    <a:pt x="784859" y="517398"/>
                    <a:pt x="786002" y="516541"/>
                  </a:cubicBezTo>
                  <a:lnTo>
                    <a:pt x="786860" y="515683"/>
                  </a:lnTo>
                  <a:lnTo>
                    <a:pt x="788860" y="513588"/>
                  </a:lnTo>
                  <a:cubicBezTo>
                    <a:pt x="791051" y="511112"/>
                    <a:pt x="789622" y="508254"/>
                    <a:pt x="785621" y="507301"/>
                  </a:cubicBezTo>
                  <a:close/>
                  <a:moveTo>
                    <a:pt x="564451" y="506253"/>
                  </a:moveTo>
                  <a:lnTo>
                    <a:pt x="565118" y="507872"/>
                  </a:lnTo>
                  <a:lnTo>
                    <a:pt x="566070" y="510254"/>
                  </a:lnTo>
                  <a:cubicBezTo>
                    <a:pt x="568070" y="509682"/>
                    <a:pt x="570833" y="508920"/>
                    <a:pt x="572166" y="508634"/>
                  </a:cubicBezTo>
                  <a:cubicBezTo>
                    <a:pt x="573500" y="508253"/>
                    <a:pt x="577691" y="508158"/>
                    <a:pt x="576833" y="509587"/>
                  </a:cubicBezTo>
                  <a:cubicBezTo>
                    <a:pt x="575976" y="511016"/>
                    <a:pt x="570452" y="513111"/>
                    <a:pt x="566165" y="511492"/>
                  </a:cubicBezTo>
                  <a:lnTo>
                    <a:pt x="562165" y="513968"/>
                  </a:lnTo>
                  <a:lnTo>
                    <a:pt x="561879" y="514159"/>
                  </a:lnTo>
                  <a:cubicBezTo>
                    <a:pt x="561117" y="513397"/>
                    <a:pt x="564356" y="508634"/>
                    <a:pt x="563403" y="506825"/>
                  </a:cubicBezTo>
                  <a:cubicBezTo>
                    <a:pt x="562451" y="505015"/>
                    <a:pt x="562927" y="504729"/>
                    <a:pt x="564451" y="506253"/>
                  </a:cubicBezTo>
                  <a:close/>
                  <a:moveTo>
                    <a:pt x="730281" y="505968"/>
                  </a:moveTo>
                  <a:cubicBezTo>
                    <a:pt x="727900" y="506444"/>
                    <a:pt x="721708" y="506635"/>
                    <a:pt x="720280" y="506444"/>
                  </a:cubicBezTo>
                  <a:cubicBezTo>
                    <a:pt x="718851" y="506349"/>
                    <a:pt x="726566" y="510730"/>
                    <a:pt x="729424" y="508730"/>
                  </a:cubicBezTo>
                  <a:cubicBezTo>
                    <a:pt x="732281" y="506730"/>
                    <a:pt x="732662" y="505492"/>
                    <a:pt x="730281" y="505968"/>
                  </a:cubicBezTo>
                  <a:close/>
                  <a:moveTo>
                    <a:pt x="832675" y="505682"/>
                  </a:moveTo>
                  <a:cubicBezTo>
                    <a:pt x="832103" y="502634"/>
                    <a:pt x="830389" y="503015"/>
                    <a:pt x="828770" y="506539"/>
                  </a:cubicBezTo>
                  <a:lnTo>
                    <a:pt x="829055" y="509111"/>
                  </a:lnTo>
                  <a:cubicBezTo>
                    <a:pt x="829246" y="511016"/>
                    <a:pt x="833627" y="511873"/>
                    <a:pt x="833532" y="514921"/>
                  </a:cubicBezTo>
                  <a:cubicBezTo>
                    <a:pt x="833532" y="515207"/>
                    <a:pt x="837247" y="515969"/>
                    <a:pt x="839152" y="515779"/>
                  </a:cubicBezTo>
                  <a:lnTo>
                    <a:pt x="839818" y="515683"/>
                  </a:lnTo>
                  <a:cubicBezTo>
                    <a:pt x="840485" y="514064"/>
                    <a:pt x="833246" y="508730"/>
                    <a:pt x="832675" y="505682"/>
                  </a:cubicBezTo>
                  <a:close/>
                  <a:moveTo>
                    <a:pt x="554831" y="504634"/>
                  </a:moveTo>
                  <a:lnTo>
                    <a:pt x="554831" y="505206"/>
                  </a:lnTo>
                  <a:lnTo>
                    <a:pt x="554831" y="506921"/>
                  </a:lnTo>
                  <a:cubicBezTo>
                    <a:pt x="553973" y="508730"/>
                    <a:pt x="553211" y="511207"/>
                    <a:pt x="553307" y="512445"/>
                  </a:cubicBezTo>
                  <a:cubicBezTo>
                    <a:pt x="553307" y="513683"/>
                    <a:pt x="548354" y="513683"/>
                    <a:pt x="547592" y="513493"/>
                  </a:cubicBezTo>
                  <a:cubicBezTo>
                    <a:pt x="546830" y="513302"/>
                    <a:pt x="544448" y="511874"/>
                    <a:pt x="544163" y="510826"/>
                  </a:cubicBezTo>
                  <a:cubicBezTo>
                    <a:pt x="543972" y="509778"/>
                    <a:pt x="549687" y="505682"/>
                    <a:pt x="551211" y="505016"/>
                  </a:cubicBezTo>
                  <a:cubicBezTo>
                    <a:pt x="552735" y="504349"/>
                    <a:pt x="554354" y="504158"/>
                    <a:pt x="554831" y="504634"/>
                  </a:cubicBezTo>
                  <a:close/>
                  <a:moveTo>
                    <a:pt x="795146" y="504349"/>
                  </a:moveTo>
                  <a:lnTo>
                    <a:pt x="794765" y="505873"/>
                  </a:lnTo>
                  <a:cubicBezTo>
                    <a:pt x="794384" y="507206"/>
                    <a:pt x="793622" y="509683"/>
                    <a:pt x="796956" y="509588"/>
                  </a:cubicBezTo>
                  <a:lnTo>
                    <a:pt x="798385" y="509588"/>
                  </a:lnTo>
                  <a:cubicBezTo>
                    <a:pt x="800195" y="508540"/>
                    <a:pt x="802576" y="508445"/>
                    <a:pt x="803624" y="509302"/>
                  </a:cubicBezTo>
                  <a:lnTo>
                    <a:pt x="804481" y="510445"/>
                  </a:lnTo>
                  <a:lnTo>
                    <a:pt x="807529" y="514255"/>
                  </a:lnTo>
                  <a:cubicBezTo>
                    <a:pt x="810481" y="512255"/>
                    <a:pt x="810672" y="509111"/>
                    <a:pt x="808005" y="507492"/>
                  </a:cubicBezTo>
                  <a:cubicBezTo>
                    <a:pt x="805243" y="505873"/>
                    <a:pt x="796575" y="502634"/>
                    <a:pt x="795146" y="504349"/>
                  </a:cubicBezTo>
                  <a:close/>
                  <a:moveTo>
                    <a:pt x="649128" y="502158"/>
                  </a:moveTo>
                  <a:cubicBezTo>
                    <a:pt x="650938" y="503396"/>
                    <a:pt x="653986" y="507111"/>
                    <a:pt x="651605" y="507492"/>
                  </a:cubicBezTo>
                  <a:cubicBezTo>
                    <a:pt x="649223" y="507873"/>
                    <a:pt x="641413" y="504253"/>
                    <a:pt x="643032" y="502729"/>
                  </a:cubicBezTo>
                  <a:cubicBezTo>
                    <a:pt x="644556" y="501205"/>
                    <a:pt x="647318" y="500920"/>
                    <a:pt x="649128" y="502158"/>
                  </a:cubicBezTo>
                  <a:close/>
                  <a:moveTo>
                    <a:pt x="884586" y="501491"/>
                  </a:moveTo>
                  <a:cubicBezTo>
                    <a:pt x="883157" y="501491"/>
                    <a:pt x="882872" y="504444"/>
                    <a:pt x="883824" y="508063"/>
                  </a:cubicBezTo>
                  <a:lnTo>
                    <a:pt x="885062" y="510730"/>
                  </a:lnTo>
                  <a:lnTo>
                    <a:pt x="885443" y="511492"/>
                  </a:lnTo>
                  <a:cubicBezTo>
                    <a:pt x="887729" y="511873"/>
                    <a:pt x="889634" y="510540"/>
                    <a:pt x="889634" y="508540"/>
                  </a:cubicBezTo>
                  <a:cubicBezTo>
                    <a:pt x="889634" y="506539"/>
                    <a:pt x="886015" y="501491"/>
                    <a:pt x="884586" y="501491"/>
                  </a:cubicBezTo>
                  <a:close/>
                  <a:moveTo>
                    <a:pt x="616648" y="499586"/>
                  </a:moveTo>
                  <a:cubicBezTo>
                    <a:pt x="618648" y="500348"/>
                    <a:pt x="623316" y="503396"/>
                    <a:pt x="622935" y="504539"/>
                  </a:cubicBezTo>
                  <a:lnTo>
                    <a:pt x="623220" y="505492"/>
                  </a:lnTo>
                  <a:cubicBezTo>
                    <a:pt x="623792" y="507301"/>
                    <a:pt x="626935" y="507206"/>
                    <a:pt x="627411" y="509778"/>
                  </a:cubicBezTo>
                  <a:lnTo>
                    <a:pt x="627888" y="512445"/>
                  </a:lnTo>
                  <a:cubicBezTo>
                    <a:pt x="627411" y="515112"/>
                    <a:pt x="629793" y="520255"/>
                    <a:pt x="630650" y="521684"/>
                  </a:cubicBezTo>
                  <a:cubicBezTo>
                    <a:pt x="631412" y="523113"/>
                    <a:pt x="629793" y="523875"/>
                    <a:pt x="626935" y="523303"/>
                  </a:cubicBezTo>
                  <a:lnTo>
                    <a:pt x="624649" y="523398"/>
                  </a:lnTo>
                  <a:lnTo>
                    <a:pt x="622363" y="523494"/>
                  </a:lnTo>
                  <a:cubicBezTo>
                    <a:pt x="618648" y="524351"/>
                    <a:pt x="618172" y="523018"/>
                    <a:pt x="621125" y="520636"/>
                  </a:cubicBezTo>
                  <a:lnTo>
                    <a:pt x="621792" y="518731"/>
                  </a:lnTo>
                  <a:lnTo>
                    <a:pt x="622458" y="516922"/>
                  </a:lnTo>
                  <a:cubicBezTo>
                    <a:pt x="620172" y="515302"/>
                    <a:pt x="617600" y="513302"/>
                    <a:pt x="616839" y="512349"/>
                  </a:cubicBezTo>
                  <a:cubicBezTo>
                    <a:pt x="616077" y="511397"/>
                    <a:pt x="611981" y="510921"/>
                    <a:pt x="610743" y="512159"/>
                  </a:cubicBezTo>
                  <a:cubicBezTo>
                    <a:pt x="609504" y="513397"/>
                    <a:pt x="610743" y="520065"/>
                    <a:pt x="609600" y="521017"/>
                  </a:cubicBezTo>
                  <a:cubicBezTo>
                    <a:pt x="608457" y="521970"/>
                    <a:pt x="604837" y="523780"/>
                    <a:pt x="604266" y="522827"/>
                  </a:cubicBezTo>
                  <a:cubicBezTo>
                    <a:pt x="603694" y="521874"/>
                    <a:pt x="602456" y="518350"/>
                    <a:pt x="603408" y="517779"/>
                  </a:cubicBezTo>
                  <a:cubicBezTo>
                    <a:pt x="604361" y="517207"/>
                    <a:pt x="605409" y="513016"/>
                    <a:pt x="602932" y="509968"/>
                  </a:cubicBezTo>
                  <a:lnTo>
                    <a:pt x="598360" y="513016"/>
                  </a:lnTo>
                  <a:cubicBezTo>
                    <a:pt x="596741" y="514064"/>
                    <a:pt x="593598" y="513969"/>
                    <a:pt x="591216" y="513969"/>
                  </a:cubicBezTo>
                  <a:cubicBezTo>
                    <a:pt x="587883" y="513873"/>
                    <a:pt x="587025" y="512254"/>
                    <a:pt x="588168" y="509016"/>
                  </a:cubicBezTo>
                  <a:cubicBezTo>
                    <a:pt x="588454" y="508063"/>
                    <a:pt x="588168" y="506920"/>
                    <a:pt x="588454" y="505968"/>
                  </a:cubicBezTo>
                  <a:cubicBezTo>
                    <a:pt x="589311" y="503301"/>
                    <a:pt x="595503" y="502539"/>
                    <a:pt x="595598" y="504539"/>
                  </a:cubicBezTo>
                  <a:lnTo>
                    <a:pt x="595788" y="508825"/>
                  </a:lnTo>
                  <a:cubicBezTo>
                    <a:pt x="599598" y="509873"/>
                    <a:pt x="604266" y="508730"/>
                    <a:pt x="606171" y="506444"/>
                  </a:cubicBezTo>
                  <a:cubicBezTo>
                    <a:pt x="608076" y="504063"/>
                    <a:pt x="614648" y="498824"/>
                    <a:pt x="616648" y="499586"/>
                  </a:cubicBezTo>
                  <a:close/>
                  <a:moveTo>
                    <a:pt x="628839" y="497490"/>
                  </a:moveTo>
                  <a:cubicBezTo>
                    <a:pt x="629602" y="497490"/>
                    <a:pt x="632745" y="498824"/>
                    <a:pt x="634364" y="500443"/>
                  </a:cubicBezTo>
                  <a:cubicBezTo>
                    <a:pt x="636079" y="502062"/>
                    <a:pt x="639127" y="507206"/>
                    <a:pt x="638460" y="508253"/>
                  </a:cubicBezTo>
                  <a:cubicBezTo>
                    <a:pt x="637888" y="509111"/>
                    <a:pt x="631983" y="509682"/>
                    <a:pt x="630364" y="508920"/>
                  </a:cubicBezTo>
                  <a:cubicBezTo>
                    <a:pt x="628744" y="508158"/>
                    <a:pt x="627506" y="506063"/>
                    <a:pt x="627506" y="504253"/>
                  </a:cubicBezTo>
                  <a:cubicBezTo>
                    <a:pt x="627506" y="502443"/>
                    <a:pt x="628078" y="497490"/>
                    <a:pt x="628839" y="497490"/>
                  </a:cubicBezTo>
                  <a:close/>
                  <a:moveTo>
                    <a:pt x="1347025" y="494062"/>
                  </a:moveTo>
                  <a:cubicBezTo>
                    <a:pt x="1345882" y="492347"/>
                    <a:pt x="1343977" y="492728"/>
                    <a:pt x="1342929" y="494824"/>
                  </a:cubicBezTo>
                  <a:cubicBezTo>
                    <a:pt x="1341786" y="496919"/>
                    <a:pt x="1333118" y="498538"/>
                    <a:pt x="1331785" y="499491"/>
                  </a:cubicBezTo>
                  <a:lnTo>
                    <a:pt x="1330642" y="500539"/>
                  </a:lnTo>
                  <a:lnTo>
                    <a:pt x="1329880" y="501301"/>
                  </a:lnTo>
                  <a:cubicBezTo>
                    <a:pt x="1329023" y="502348"/>
                    <a:pt x="1331404" y="502825"/>
                    <a:pt x="1335309" y="502348"/>
                  </a:cubicBezTo>
                  <a:cubicBezTo>
                    <a:pt x="1339024" y="501682"/>
                    <a:pt x="1348168" y="495776"/>
                    <a:pt x="1347025" y="494062"/>
                  </a:cubicBezTo>
                  <a:close/>
                  <a:moveTo>
                    <a:pt x="290607" y="487775"/>
                  </a:moveTo>
                  <a:cubicBezTo>
                    <a:pt x="288130" y="487013"/>
                    <a:pt x="284606" y="487394"/>
                    <a:pt x="282892" y="488823"/>
                  </a:cubicBezTo>
                  <a:cubicBezTo>
                    <a:pt x="281082" y="490156"/>
                    <a:pt x="277081" y="495395"/>
                    <a:pt x="277177" y="497205"/>
                  </a:cubicBezTo>
                  <a:lnTo>
                    <a:pt x="277558" y="498824"/>
                  </a:lnTo>
                  <a:lnTo>
                    <a:pt x="277653" y="499110"/>
                  </a:lnTo>
                  <a:cubicBezTo>
                    <a:pt x="278796" y="499205"/>
                    <a:pt x="280606" y="498253"/>
                    <a:pt x="281653" y="496919"/>
                  </a:cubicBezTo>
                  <a:lnTo>
                    <a:pt x="282035" y="495490"/>
                  </a:lnTo>
                  <a:lnTo>
                    <a:pt x="281939" y="494633"/>
                  </a:lnTo>
                  <a:cubicBezTo>
                    <a:pt x="282320" y="493681"/>
                    <a:pt x="283749" y="492823"/>
                    <a:pt x="285082" y="492919"/>
                  </a:cubicBezTo>
                  <a:cubicBezTo>
                    <a:pt x="286416" y="493014"/>
                    <a:pt x="290131" y="493586"/>
                    <a:pt x="291083" y="493109"/>
                  </a:cubicBezTo>
                  <a:cubicBezTo>
                    <a:pt x="292036" y="492633"/>
                    <a:pt x="294131" y="490633"/>
                    <a:pt x="293560" y="489395"/>
                  </a:cubicBezTo>
                  <a:lnTo>
                    <a:pt x="292512" y="488823"/>
                  </a:lnTo>
                  <a:close/>
                  <a:moveTo>
                    <a:pt x="214503" y="487299"/>
                  </a:moveTo>
                  <a:cubicBezTo>
                    <a:pt x="215265" y="487394"/>
                    <a:pt x="216979" y="488346"/>
                    <a:pt x="216694" y="488918"/>
                  </a:cubicBezTo>
                  <a:cubicBezTo>
                    <a:pt x="216408" y="489585"/>
                    <a:pt x="210883" y="491680"/>
                    <a:pt x="205740" y="492823"/>
                  </a:cubicBezTo>
                  <a:lnTo>
                    <a:pt x="200787" y="492919"/>
                  </a:lnTo>
                  <a:lnTo>
                    <a:pt x="198120" y="492919"/>
                  </a:lnTo>
                  <a:cubicBezTo>
                    <a:pt x="195834" y="494823"/>
                    <a:pt x="193834" y="494728"/>
                    <a:pt x="193643" y="492728"/>
                  </a:cubicBezTo>
                  <a:lnTo>
                    <a:pt x="194691" y="491680"/>
                  </a:lnTo>
                  <a:lnTo>
                    <a:pt x="196024" y="490347"/>
                  </a:lnTo>
                  <a:cubicBezTo>
                    <a:pt x="198501" y="489680"/>
                    <a:pt x="202501" y="489204"/>
                    <a:pt x="204883" y="489394"/>
                  </a:cubicBezTo>
                  <a:cubicBezTo>
                    <a:pt x="207359" y="489585"/>
                    <a:pt x="213741" y="487203"/>
                    <a:pt x="214503" y="487299"/>
                  </a:cubicBezTo>
                  <a:close/>
                  <a:moveTo>
                    <a:pt x="1186052" y="487204"/>
                  </a:moveTo>
                  <a:cubicBezTo>
                    <a:pt x="1185576" y="486823"/>
                    <a:pt x="1182909" y="487299"/>
                    <a:pt x="1181480" y="489109"/>
                  </a:cubicBezTo>
                  <a:lnTo>
                    <a:pt x="1180052" y="490728"/>
                  </a:lnTo>
                  <a:cubicBezTo>
                    <a:pt x="1179671" y="491204"/>
                    <a:pt x="1175765" y="497776"/>
                    <a:pt x="1176146" y="497967"/>
                  </a:cubicBezTo>
                  <a:cubicBezTo>
                    <a:pt x="1177861" y="498729"/>
                    <a:pt x="1177956" y="502158"/>
                    <a:pt x="1181480" y="500158"/>
                  </a:cubicBezTo>
                  <a:cubicBezTo>
                    <a:pt x="1183481" y="499015"/>
                    <a:pt x="1185671" y="498253"/>
                    <a:pt x="1187672" y="497110"/>
                  </a:cubicBezTo>
                  <a:lnTo>
                    <a:pt x="1188148" y="496824"/>
                  </a:lnTo>
                  <a:cubicBezTo>
                    <a:pt x="1188434" y="496253"/>
                    <a:pt x="1187957" y="495109"/>
                    <a:pt x="1187100" y="494443"/>
                  </a:cubicBezTo>
                  <a:cubicBezTo>
                    <a:pt x="1186243" y="493776"/>
                    <a:pt x="1185576" y="490061"/>
                    <a:pt x="1186052" y="489299"/>
                  </a:cubicBezTo>
                  <a:cubicBezTo>
                    <a:pt x="1186529" y="488537"/>
                    <a:pt x="1186529" y="487585"/>
                    <a:pt x="1186052" y="487204"/>
                  </a:cubicBezTo>
                  <a:close/>
                  <a:moveTo>
                    <a:pt x="792098" y="486061"/>
                  </a:moveTo>
                  <a:lnTo>
                    <a:pt x="788955" y="486728"/>
                  </a:lnTo>
                  <a:cubicBezTo>
                    <a:pt x="787241" y="487108"/>
                    <a:pt x="785050" y="488632"/>
                    <a:pt x="784764" y="489871"/>
                  </a:cubicBezTo>
                  <a:cubicBezTo>
                    <a:pt x="784383" y="491014"/>
                    <a:pt x="785812" y="493205"/>
                    <a:pt x="787241" y="493871"/>
                  </a:cubicBezTo>
                  <a:lnTo>
                    <a:pt x="788955" y="494824"/>
                  </a:lnTo>
                  <a:cubicBezTo>
                    <a:pt x="792289" y="495109"/>
                    <a:pt x="793718" y="491204"/>
                    <a:pt x="792098" y="486061"/>
                  </a:cubicBezTo>
                  <a:close/>
                  <a:moveTo>
                    <a:pt x="799623" y="477393"/>
                  </a:moveTo>
                  <a:lnTo>
                    <a:pt x="797432" y="478346"/>
                  </a:lnTo>
                  <a:lnTo>
                    <a:pt x="795337" y="479298"/>
                  </a:lnTo>
                  <a:cubicBezTo>
                    <a:pt x="793432" y="481013"/>
                    <a:pt x="790860" y="482441"/>
                    <a:pt x="789527" y="482632"/>
                  </a:cubicBezTo>
                  <a:cubicBezTo>
                    <a:pt x="788193" y="482727"/>
                    <a:pt x="797051" y="484346"/>
                    <a:pt x="800576" y="481584"/>
                  </a:cubicBezTo>
                  <a:cubicBezTo>
                    <a:pt x="804195" y="478822"/>
                    <a:pt x="803719" y="476917"/>
                    <a:pt x="799623" y="477393"/>
                  </a:cubicBezTo>
                  <a:close/>
                  <a:moveTo>
                    <a:pt x="1039272" y="476821"/>
                  </a:moveTo>
                  <a:cubicBezTo>
                    <a:pt x="1039939" y="474916"/>
                    <a:pt x="1036510" y="477393"/>
                    <a:pt x="1031652" y="482251"/>
                  </a:cubicBezTo>
                  <a:lnTo>
                    <a:pt x="1031557" y="487585"/>
                  </a:lnTo>
                  <a:lnTo>
                    <a:pt x="1031557" y="491585"/>
                  </a:lnTo>
                  <a:cubicBezTo>
                    <a:pt x="1034986" y="493300"/>
                    <a:pt x="1038415" y="494538"/>
                    <a:pt x="1039177" y="494347"/>
                  </a:cubicBezTo>
                  <a:cubicBezTo>
                    <a:pt x="1039939" y="494157"/>
                    <a:pt x="1041558" y="493490"/>
                    <a:pt x="1041177" y="493109"/>
                  </a:cubicBezTo>
                  <a:cubicBezTo>
                    <a:pt x="1040796" y="492728"/>
                    <a:pt x="1039843" y="491299"/>
                    <a:pt x="1040606" y="491204"/>
                  </a:cubicBezTo>
                  <a:cubicBezTo>
                    <a:pt x="1041368" y="491109"/>
                    <a:pt x="1043654" y="490538"/>
                    <a:pt x="1044416" y="490252"/>
                  </a:cubicBezTo>
                  <a:cubicBezTo>
                    <a:pt x="1045178" y="489966"/>
                    <a:pt x="1046511" y="488347"/>
                    <a:pt x="1045749" y="487108"/>
                  </a:cubicBezTo>
                  <a:lnTo>
                    <a:pt x="1044701" y="486537"/>
                  </a:lnTo>
                  <a:lnTo>
                    <a:pt x="1042130" y="485299"/>
                  </a:lnTo>
                  <a:cubicBezTo>
                    <a:pt x="1039367" y="484346"/>
                    <a:pt x="1038605" y="478726"/>
                    <a:pt x="1039272" y="476821"/>
                  </a:cubicBezTo>
                  <a:close/>
                  <a:moveTo>
                    <a:pt x="859821" y="476631"/>
                  </a:moveTo>
                  <a:cubicBezTo>
                    <a:pt x="858868" y="476440"/>
                    <a:pt x="855725" y="477203"/>
                    <a:pt x="853916" y="477774"/>
                  </a:cubicBezTo>
                  <a:cubicBezTo>
                    <a:pt x="852106" y="478346"/>
                    <a:pt x="846010" y="477679"/>
                    <a:pt x="843629" y="479107"/>
                  </a:cubicBezTo>
                  <a:cubicBezTo>
                    <a:pt x="841247" y="480536"/>
                    <a:pt x="832675" y="485204"/>
                    <a:pt x="829722" y="486346"/>
                  </a:cubicBezTo>
                  <a:lnTo>
                    <a:pt x="828389" y="488061"/>
                  </a:lnTo>
                  <a:lnTo>
                    <a:pt x="826960" y="489966"/>
                  </a:lnTo>
                  <a:cubicBezTo>
                    <a:pt x="826579" y="493395"/>
                    <a:pt x="827817" y="495395"/>
                    <a:pt x="829817" y="494157"/>
                  </a:cubicBezTo>
                  <a:lnTo>
                    <a:pt x="830675" y="493300"/>
                  </a:lnTo>
                  <a:cubicBezTo>
                    <a:pt x="831913" y="492062"/>
                    <a:pt x="832580" y="490252"/>
                    <a:pt x="834104" y="489299"/>
                  </a:cubicBezTo>
                  <a:lnTo>
                    <a:pt x="834961" y="488823"/>
                  </a:lnTo>
                  <a:cubicBezTo>
                    <a:pt x="836866" y="489299"/>
                    <a:pt x="838009" y="490728"/>
                    <a:pt x="837533" y="492062"/>
                  </a:cubicBezTo>
                  <a:lnTo>
                    <a:pt x="836580" y="492919"/>
                  </a:lnTo>
                  <a:lnTo>
                    <a:pt x="835913" y="493395"/>
                  </a:lnTo>
                  <a:cubicBezTo>
                    <a:pt x="834389" y="493586"/>
                    <a:pt x="834199" y="494824"/>
                    <a:pt x="835628" y="496253"/>
                  </a:cubicBezTo>
                  <a:lnTo>
                    <a:pt x="837056" y="496729"/>
                  </a:lnTo>
                  <a:cubicBezTo>
                    <a:pt x="838104" y="497014"/>
                    <a:pt x="840962" y="495776"/>
                    <a:pt x="840962" y="495776"/>
                  </a:cubicBezTo>
                  <a:lnTo>
                    <a:pt x="838580" y="489490"/>
                  </a:lnTo>
                  <a:cubicBezTo>
                    <a:pt x="844295" y="489680"/>
                    <a:pt x="848962" y="488918"/>
                    <a:pt x="848867" y="487775"/>
                  </a:cubicBezTo>
                  <a:lnTo>
                    <a:pt x="848391" y="487394"/>
                  </a:lnTo>
                  <a:cubicBezTo>
                    <a:pt x="846391" y="485775"/>
                    <a:pt x="845343" y="484537"/>
                    <a:pt x="847534" y="482251"/>
                  </a:cubicBezTo>
                  <a:lnTo>
                    <a:pt x="850010" y="479584"/>
                  </a:lnTo>
                  <a:cubicBezTo>
                    <a:pt x="851820" y="481013"/>
                    <a:pt x="855439" y="481870"/>
                    <a:pt x="858011" y="481489"/>
                  </a:cubicBezTo>
                  <a:lnTo>
                    <a:pt x="859916" y="480441"/>
                  </a:lnTo>
                  <a:lnTo>
                    <a:pt x="860964" y="479965"/>
                  </a:lnTo>
                  <a:cubicBezTo>
                    <a:pt x="861345" y="478346"/>
                    <a:pt x="860774" y="476821"/>
                    <a:pt x="859821" y="476631"/>
                  </a:cubicBezTo>
                  <a:close/>
                  <a:moveTo>
                    <a:pt x="867536" y="476155"/>
                  </a:moveTo>
                  <a:cubicBezTo>
                    <a:pt x="863155" y="476059"/>
                    <a:pt x="864774" y="478631"/>
                    <a:pt x="864203" y="480346"/>
                  </a:cubicBezTo>
                  <a:lnTo>
                    <a:pt x="863822" y="481584"/>
                  </a:lnTo>
                  <a:cubicBezTo>
                    <a:pt x="862583" y="482727"/>
                    <a:pt x="860012" y="485584"/>
                    <a:pt x="858106" y="488061"/>
                  </a:cubicBezTo>
                  <a:lnTo>
                    <a:pt x="856678" y="490347"/>
                  </a:lnTo>
                  <a:cubicBezTo>
                    <a:pt x="856297" y="490918"/>
                    <a:pt x="857154" y="492538"/>
                    <a:pt x="857916" y="492823"/>
                  </a:cubicBezTo>
                  <a:cubicBezTo>
                    <a:pt x="858773" y="493109"/>
                    <a:pt x="860297" y="492633"/>
                    <a:pt x="861250" y="492157"/>
                  </a:cubicBezTo>
                  <a:cubicBezTo>
                    <a:pt x="861726" y="491966"/>
                    <a:pt x="861345" y="490728"/>
                    <a:pt x="861726" y="490347"/>
                  </a:cubicBezTo>
                  <a:cubicBezTo>
                    <a:pt x="862393" y="489680"/>
                    <a:pt x="863536" y="488918"/>
                    <a:pt x="864393" y="488918"/>
                  </a:cubicBezTo>
                  <a:cubicBezTo>
                    <a:pt x="865250" y="488918"/>
                    <a:pt x="866203" y="489871"/>
                    <a:pt x="866774" y="490633"/>
                  </a:cubicBezTo>
                  <a:cubicBezTo>
                    <a:pt x="867155" y="491109"/>
                    <a:pt x="866870" y="491966"/>
                    <a:pt x="866870" y="492633"/>
                  </a:cubicBezTo>
                  <a:lnTo>
                    <a:pt x="866679" y="495300"/>
                  </a:lnTo>
                  <a:cubicBezTo>
                    <a:pt x="869060" y="495205"/>
                    <a:pt x="871727" y="494824"/>
                    <a:pt x="872680" y="494347"/>
                  </a:cubicBezTo>
                  <a:cubicBezTo>
                    <a:pt x="873537" y="493966"/>
                    <a:pt x="873061" y="491395"/>
                    <a:pt x="874204" y="490633"/>
                  </a:cubicBezTo>
                  <a:cubicBezTo>
                    <a:pt x="875347" y="489871"/>
                    <a:pt x="879062" y="489299"/>
                    <a:pt x="882300" y="489013"/>
                  </a:cubicBezTo>
                  <a:cubicBezTo>
                    <a:pt x="885539" y="488823"/>
                    <a:pt x="893920" y="491966"/>
                    <a:pt x="894873" y="491871"/>
                  </a:cubicBezTo>
                  <a:lnTo>
                    <a:pt x="895730" y="491490"/>
                  </a:lnTo>
                  <a:lnTo>
                    <a:pt x="898874" y="490156"/>
                  </a:lnTo>
                  <a:cubicBezTo>
                    <a:pt x="902779" y="488442"/>
                    <a:pt x="903255" y="486442"/>
                    <a:pt x="899826" y="485775"/>
                  </a:cubicBezTo>
                  <a:cubicBezTo>
                    <a:pt x="896397" y="485108"/>
                    <a:pt x="888110" y="481870"/>
                    <a:pt x="887253" y="479679"/>
                  </a:cubicBezTo>
                  <a:cubicBezTo>
                    <a:pt x="886396" y="477488"/>
                    <a:pt x="878300" y="479107"/>
                    <a:pt x="878966" y="482155"/>
                  </a:cubicBezTo>
                  <a:cubicBezTo>
                    <a:pt x="879728" y="485204"/>
                    <a:pt x="879443" y="485394"/>
                    <a:pt x="878395" y="482537"/>
                  </a:cubicBezTo>
                  <a:lnTo>
                    <a:pt x="877061" y="480631"/>
                  </a:lnTo>
                  <a:cubicBezTo>
                    <a:pt x="875061" y="477679"/>
                    <a:pt x="871822" y="476250"/>
                    <a:pt x="867536" y="476155"/>
                  </a:cubicBezTo>
                  <a:close/>
                  <a:moveTo>
                    <a:pt x="961643" y="473773"/>
                  </a:moveTo>
                  <a:lnTo>
                    <a:pt x="970618" y="473921"/>
                  </a:lnTo>
                  <a:lnTo>
                    <a:pt x="969930" y="475297"/>
                  </a:lnTo>
                  <a:cubicBezTo>
                    <a:pt x="969263" y="475679"/>
                    <a:pt x="963834" y="473297"/>
                    <a:pt x="961643" y="473773"/>
                  </a:cubicBezTo>
                  <a:close/>
                  <a:moveTo>
                    <a:pt x="902207" y="472249"/>
                  </a:moveTo>
                  <a:lnTo>
                    <a:pt x="901160" y="474631"/>
                  </a:lnTo>
                  <a:lnTo>
                    <a:pt x="900112" y="476917"/>
                  </a:lnTo>
                  <a:cubicBezTo>
                    <a:pt x="900302" y="479870"/>
                    <a:pt x="901541" y="482251"/>
                    <a:pt x="902969" y="482346"/>
                  </a:cubicBezTo>
                  <a:cubicBezTo>
                    <a:pt x="904398" y="482441"/>
                    <a:pt x="908113" y="486728"/>
                    <a:pt x="908303" y="488156"/>
                  </a:cubicBezTo>
                  <a:cubicBezTo>
                    <a:pt x="908399" y="489585"/>
                    <a:pt x="910970" y="489204"/>
                    <a:pt x="913828" y="487299"/>
                  </a:cubicBezTo>
                  <a:lnTo>
                    <a:pt x="911828" y="484441"/>
                  </a:lnTo>
                  <a:cubicBezTo>
                    <a:pt x="910875" y="483013"/>
                    <a:pt x="909446" y="481584"/>
                    <a:pt x="909256" y="480155"/>
                  </a:cubicBezTo>
                  <a:cubicBezTo>
                    <a:pt x="909065" y="478536"/>
                    <a:pt x="910494" y="476821"/>
                    <a:pt x="910494" y="475107"/>
                  </a:cubicBezTo>
                  <a:lnTo>
                    <a:pt x="910494" y="474059"/>
                  </a:lnTo>
                  <a:cubicBezTo>
                    <a:pt x="909446" y="473012"/>
                    <a:pt x="905731" y="472154"/>
                    <a:pt x="902207" y="472249"/>
                  </a:cubicBezTo>
                  <a:close/>
                  <a:moveTo>
                    <a:pt x="1624475" y="471945"/>
                  </a:moveTo>
                  <a:lnTo>
                    <a:pt x="1624512" y="472512"/>
                  </a:lnTo>
                  <a:lnTo>
                    <a:pt x="1624412" y="474184"/>
                  </a:lnTo>
                  <a:lnTo>
                    <a:pt x="1623228" y="472536"/>
                  </a:lnTo>
                  <a:lnTo>
                    <a:pt x="1623250" y="472535"/>
                  </a:lnTo>
                  <a:close/>
                  <a:moveTo>
                    <a:pt x="1691544" y="471583"/>
                  </a:moveTo>
                  <a:cubicBezTo>
                    <a:pt x="1693354" y="471106"/>
                    <a:pt x="1699926" y="472535"/>
                    <a:pt x="1701641" y="475202"/>
                  </a:cubicBezTo>
                  <a:lnTo>
                    <a:pt x="1696878" y="476059"/>
                  </a:lnTo>
                  <a:lnTo>
                    <a:pt x="1691925" y="476917"/>
                  </a:lnTo>
                  <a:cubicBezTo>
                    <a:pt x="1686115" y="477012"/>
                    <a:pt x="1682305" y="476345"/>
                    <a:pt x="1683639" y="475488"/>
                  </a:cubicBezTo>
                  <a:cubicBezTo>
                    <a:pt x="1684972" y="474631"/>
                    <a:pt x="1689830" y="471964"/>
                    <a:pt x="1691544" y="471583"/>
                  </a:cubicBezTo>
                  <a:close/>
                  <a:moveTo>
                    <a:pt x="1052797" y="470440"/>
                  </a:moveTo>
                  <a:cubicBezTo>
                    <a:pt x="1052035" y="470535"/>
                    <a:pt x="1050321" y="471202"/>
                    <a:pt x="1050797" y="471678"/>
                  </a:cubicBezTo>
                  <a:cubicBezTo>
                    <a:pt x="1051274" y="472059"/>
                    <a:pt x="1048511" y="473773"/>
                    <a:pt x="1044320" y="474916"/>
                  </a:cubicBezTo>
                  <a:lnTo>
                    <a:pt x="1043082" y="477012"/>
                  </a:lnTo>
                  <a:lnTo>
                    <a:pt x="1041939" y="478822"/>
                  </a:lnTo>
                  <a:cubicBezTo>
                    <a:pt x="1044225" y="482537"/>
                    <a:pt x="1047273" y="484727"/>
                    <a:pt x="1048702" y="483489"/>
                  </a:cubicBezTo>
                  <a:cubicBezTo>
                    <a:pt x="1050226" y="482346"/>
                    <a:pt x="1052702" y="477679"/>
                    <a:pt x="1055941" y="478441"/>
                  </a:cubicBezTo>
                  <a:lnTo>
                    <a:pt x="1058703" y="478060"/>
                  </a:lnTo>
                  <a:lnTo>
                    <a:pt x="1063751" y="477298"/>
                  </a:lnTo>
                  <a:cubicBezTo>
                    <a:pt x="1064799" y="480441"/>
                    <a:pt x="1066895" y="480155"/>
                    <a:pt x="1068514" y="476821"/>
                  </a:cubicBezTo>
                  <a:lnTo>
                    <a:pt x="1061370" y="475679"/>
                  </a:lnTo>
                  <a:lnTo>
                    <a:pt x="1058989" y="475297"/>
                  </a:lnTo>
                  <a:cubicBezTo>
                    <a:pt x="1056417" y="472440"/>
                    <a:pt x="1053560" y="470345"/>
                    <a:pt x="1052797" y="470440"/>
                  </a:cubicBezTo>
                  <a:close/>
                  <a:moveTo>
                    <a:pt x="1323197" y="468687"/>
                  </a:moveTo>
                  <a:lnTo>
                    <a:pt x="1323281" y="469072"/>
                  </a:lnTo>
                  <a:lnTo>
                    <a:pt x="1323020" y="469087"/>
                  </a:lnTo>
                  <a:close/>
                  <a:moveTo>
                    <a:pt x="996886" y="467678"/>
                  </a:moveTo>
                  <a:lnTo>
                    <a:pt x="996791" y="467963"/>
                  </a:lnTo>
                  <a:lnTo>
                    <a:pt x="995743" y="470916"/>
                  </a:lnTo>
                  <a:cubicBezTo>
                    <a:pt x="993076" y="470345"/>
                    <a:pt x="990409" y="469963"/>
                    <a:pt x="990028" y="470249"/>
                  </a:cubicBezTo>
                  <a:cubicBezTo>
                    <a:pt x="989790" y="470392"/>
                    <a:pt x="990624" y="471988"/>
                    <a:pt x="991398" y="473714"/>
                  </a:cubicBezTo>
                  <a:lnTo>
                    <a:pt x="992353" y="477730"/>
                  </a:lnTo>
                  <a:lnTo>
                    <a:pt x="991076" y="477774"/>
                  </a:lnTo>
                  <a:cubicBezTo>
                    <a:pt x="989647" y="476917"/>
                    <a:pt x="989361" y="478012"/>
                    <a:pt x="989373" y="479417"/>
                  </a:cubicBezTo>
                  <a:lnTo>
                    <a:pt x="989378" y="479623"/>
                  </a:lnTo>
                  <a:lnTo>
                    <a:pt x="987361" y="480727"/>
                  </a:lnTo>
                  <a:lnTo>
                    <a:pt x="985837" y="481108"/>
                  </a:lnTo>
                  <a:lnTo>
                    <a:pt x="985075" y="481298"/>
                  </a:lnTo>
                  <a:cubicBezTo>
                    <a:pt x="984122" y="481965"/>
                    <a:pt x="983075" y="481108"/>
                    <a:pt x="982979" y="479488"/>
                  </a:cubicBezTo>
                  <a:cubicBezTo>
                    <a:pt x="982884" y="477869"/>
                    <a:pt x="980884" y="474059"/>
                    <a:pt x="978979" y="474059"/>
                  </a:cubicBezTo>
                  <a:lnTo>
                    <a:pt x="970618" y="473921"/>
                  </a:lnTo>
                  <a:lnTo>
                    <a:pt x="971359" y="472440"/>
                  </a:lnTo>
                  <a:lnTo>
                    <a:pt x="970502" y="471964"/>
                  </a:lnTo>
                  <a:cubicBezTo>
                    <a:pt x="969930" y="471678"/>
                    <a:pt x="968787" y="472059"/>
                    <a:pt x="968025" y="471868"/>
                  </a:cubicBezTo>
                  <a:lnTo>
                    <a:pt x="965739" y="471297"/>
                  </a:lnTo>
                  <a:cubicBezTo>
                    <a:pt x="963358" y="470630"/>
                    <a:pt x="958881" y="471392"/>
                    <a:pt x="955738" y="472916"/>
                  </a:cubicBezTo>
                  <a:lnTo>
                    <a:pt x="953547" y="471678"/>
                  </a:lnTo>
                  <a:lnTo>
                    <a:pt x="950499" y="469963"/>
                  </a:lnTo>
                  <a:cubicBezTo>
                    <a:pt x="947260" y="470345"/>
                    <a:pt x="943451" y="470154"/>
                    <a:pt x="941927" y="469582"/>
                  </a:cubicBezTo>
                  <a:cubicBezTo>
                    <a:pt x="940403" y="469011"/>
                    <a:pt x="934021" y="470535"/>
                    <a:pt x="931544" y="471583"/>
                  </a:cubicBezTo>
                  <a:lnTo>
                    <a:pt x="929639" y="471202"/>
                  </a:lnTo>
                  <a:lnTo>
                    <a:pt x="927830" y="470821"/>
                  </a:lnTo>
                  <a:cubicBezTo>
                    <a:pt x="926306" y="469106"/>
                    <a:pt x="925448" y="469201"/>
                    <a:pt x="925829" y="471011"/>
                  </a:cubicBezTo>
                  <a:cubicBezTo>
                    <a:pt x="926210" y="472821"/>
                    <a:pt x="923829" y="477964"/>
                    <a:pt x="922210" y="477679"/>
                  </a:cubicBezTo>
                  <a:cubicBezTo>
                    <a:pt x="920591" y="477393"/>
                    <a:pt x="916209" y="478155"/>
                    <a:pt x="916209" y="480155"/>
                  </a:cubicBezTo>
                  <a:cubicBezTo>
                    <a:pt x="916209" y="482251"/>
                    <a:pt x="920210" y="487871"/>
                    <a:pt x="925162" y="488728"/>
                  </a:cubicBezTo>
                  <a:lnTo>
                    <a:pt x="926306" y="493300"/>
                  </a:lnTo>
                  <a:cubicBezTo>
                    <a:pt x="926401" y="493586"/>
                    <a:pt x="928496" y="493871"/>
                    <a:pt x="928496" y="493871"/>
                  </a:cubicBezTo>
                  <a:lnTo>
                    <a:pt x="930782" y="489204"/>
                  </a:lnTo>
                  <a:cubicBezTo>
                    <a:pt x="935926" y="489775"/>
                    <a:pt x="940783" y="489966"/>
                    <a:pt x="941545" y="489585"/>
                  </a:cubicBezTo>
                  <a:lnTo>
                    <a:pt x="941545" y="489204"/>
                  </a:lnTo>
                  <a:lnTo>
                    <a:pt x="941355" y="486918"/>
                  </a:lnTo>
                  <a:cubicBezTo>
                    <a:pt x="943546" y="486537"/>
                    <a:pt x="947260" y="486728"/>
                    <a:pt x="949737" y="487394"/>
                  </a:cubicBezTo>
                  <a:cubicBezTo>
                    <a:pt x="952214" y="487966"/>
                    <a:pt x="958310" y="492728"/>
                    <a:pt x="961167" y="492347"/>
                  </a:cubicBezTo>
                  <a:cubicBezTo>
                    <a:pt x="964025" y="491966"/>
                    <a:pt x="965358" y="484346"/>
                    <a:pt x="962786" y="482537"/>
                  </a:cubicBezTo>
                  <a:lnTo>
                    <a:pt x="960024" y="481584"/>
                  </a:lnTo>
                  <a:lnTo>
                    <a:pt x="955547" y="480060"/>
                  </a:lnTo>
                  <a:cubicBezTo>
                    <a:pt x="964882" y="476631"/>
                    <a:pt x="972502" y="474821"/>
                    <a:pt x="972502" y="476059"/>
                  </a:cubicBezTo>
                  <a:cubicBezTo>
                    <a:pt x="972406" y="477298"/>
                    <a:pt x="972502" y="479965"/>
                    <a:pt x="971073" y="480155"/>
                  </a:cubicBezTo>
                  <a:cubicBezTo>
                    <a:pt x="969644" y="480441"/>
                    <a:pt x="972502" y="484441"/>
                    <a:pt x="975169" y="485870"/>
                  </a:cubicBezTo>
                  <a:cubicBezTo>
                    <a:pt x="977741" y="487299"/>
                    <a:pt x="984789" y="488823"/>
                    <a:pt x="984218" y="487299"/>
                  </a:cubicBezTo>
                  <a:cubicBezTo>
                    <a:pt x="983646" y="485775"/>
                    <a:pt x="988980" y="483680"/>
                    <a:pt x="989456" y="482917"/>
                  </a:cubicBezTo>
                  <a:lnTo>
                    <a:pt x="989378" y="479623"/>
                  </a:lnTo>
                  <a:lnTo>
                    <a:pt x="992409" y="477964"/>
                  </a:lnTo>
                  <a:lnTo>
                    <a:pt x="992353" y="477730"/>
                  </a:lnTo>
                  <a:lnTo>
                    <a:pt x="1002125" y="477393"/>
                  </a:lnTo>
                  <a:cubicBezTo>
                    <a:pt x="1001553" y="474726"/>
                    <a:pt x="998600" y="467678"/>
                    <a:pt x="996886" y="467678"/>
                  </a:cubicBezTo>
                  <a:close/>
                  <a:moveTo>
                    <a:pt x="1016317" y="465677"/>
                  </a:moveTo>
                  <a:cubicBezTo>
                    <a:pt x="1015460" y="465677"/>
                    <a:pt x="1014221" y="466534"/>
                    <a:pt x="1013935" y="467296"/>
                  </a:cubicBezTo>
                  <a:lnTo>
                    <a:pt x="1013364" y="468725"/>
                  </a:lnTo>
                  <a:cubicBezTo>
                    <a:pt x="1013078" y="471868"/>
                    <a:pt x="1011935" y="473297"/>
                    <a:pt x="1010887" y="471773"/>
                  </a:cubicBezTo>
                  <a:cubicBezTo>
                    <a:pt x="1009745" y="470345"/>
                    <a:pt x="1005363" y="469297"/>
                    <a:pt x="1004696" y="469868"/>
                  </a:cubicBezTo>
                  <a:cubicBezTo>
                    <a:pt x="1004030" y="470440"/>
                    <a:pt x="1005554" y="471868"/>
                    <a:pt x="1008220" y="472916"/>
                  </a:cubicBezTo>
                  <a:lnTo>
                    <a:pt x="1006411" y="479012"/>
                  </a:lnTo>
                  <a:cubicBezTo>
                    <a:pt x="1006316" y="479393"/>
                    <a:pt x="1007268" y="479965"/>
                    <a:pt x="1007649" y="480441"/>
                  </a:cubicBezTo>
                  <a:lnTo>
                    <a:pt x="1008411" y="481679"/>
                  </a:lnTo>
                  <a:cubicBezTo>
                    <a:pt x="1009173" y="483013"/>
                    <a:pt x="1014507" y="479584"/>
                    <a:pt x="1020412" y="474155"/>
                  </a:cubicBezTo>
                  <a:lnTo>
                    <a:pt x="1018889" y="467106"/>
                  </a:lnTo>
                  <a:cubicBezTo>
                    <a:pt x="1018698" y="466439"/>
                    <a:pt x="1017174" y="465582"/>
                    <a:pt x="1016317" y="465677"/>
                  </a:cubicBezTo>
                  <a:close/>
                  <a:moveTo>
                    <a:pt x="1252251" y="463772"/>
                  </a:moveTo>
                  <a:cubicBezTo>
                    <a:pt x="1250822" y="463772"/>
                    <a:pt x="1249203" y="464534"/>
                    <a:pt x="1247869" y="465106"/>
                  </a:cubicBezTo>
                  <a:lnTo>
                    <a:pt x="1245488" y="466249"/>
                  </a:lnTo>
                  <a:cubicBezTo>
                    <a:pt x="1243012" y="467678"/>
                    <a:pt x="1241488" y="469582"/>
                    <a:pt x="1242155" y="470535"/>
                  </a:cubicBezTo>
                  <a:cubicBezTo>
                    <a:pt x="1242821" y="471488"/>
                    <a:pt x="1245774" y="473012"/>
                    <a:pt x="1246631" y="471106"/>
                  </a:cubicBezTo>
                  <a:cubicBezTo>
                    <a:pt x="1247489" y="469201"/>
                    <a:pt x="1253775" y="467296"/>
                    <a:pt x="1254251" y="466915"/>
                  </a:cubicBezTo>
                  <a:cubicBezTo>
                    <a:pt x="1254728" y="466439"/>
                    <a:pt x="1254918" y="464630"/>
                    <a:pt x="1253585" y="463772"/>
                  </a:cubicBezTo>
                  <a:close/>
                  <a:moveTo>
                    <a:pt x="1850673" y="461119"/>
                  </a:moveTo>
                  <a:lnTo>
                    <a:pt x="1851564" y="462820"/>
                  </a:lnTo>
                  <a:lnTo>
                    <a:pt x="1851564" y="466630"/>
                  </a:lnTo>
                  <a:lnTo>
                    <a:pt x="1851564" y="466916"/>
                  </a:lnTo>
                  <a:cubicBezTo>
                    <a:pt x="1850897" y="467487"/>
                    <a:pt x="1848706" y="466534"/>
                    <a:pt x="1846611" y="464820"/>
                  </a:cubicBezTo>
                  <a:lnTo>
                    <a:pt x="1846706" y="464725"/>
                  </a:lnTo>
                  <a:close/>
                  <a:moveTo>
                    <a:pt x="1615058" y="460248"/>
                  </a:moveTo>
                  <a:lnTo>
                    <a:pt x="1611725" y="463296"/>
                  </a:lnTo>
                  <a:cubicBezTo>
                    <a:pt x="1610963" y="463963"/>
                    <a:pt x="1611725" y="466534"/>
                    <a:pt x="1609248" y="464725"/>
                  </a:cubicBezTo>
                  <a:lnTo>
                    <a:pt x="1606581" y="462724"/>
                  </a:lnTo>
                  <a:cubicBezTo>
                    <a:pt x="1604581" y="464153"/>
                    <a:pt x="1602009" y="465868"/>
                    <a:pt x="1600771" y="466534"/>
                  </a:cubicBezTo>
                  <a:cubicBezTo>
                    <a:pt x="1599532" y="467201"/>
                    <a:pt x="1596961" y="469487"/>
                    <a:pt x="1597628" y="469963"/>
                  </a:cubicBezTo>
                  <a:cubicBezTo>
                    <a:pt x="1598294" y="470535"/>
                    <a:pt x="1601342" y="470535"/>
                    <a:pt x="1602961" y="468725"/>
                  </a:cubicBezTo>
                  <a:cubicBezTo>
                    <a:pt x="1604581" y="467011"/>
                    <a:pt x="1611915" y="468630"/>
                    <a:pt x="1612391" y="468630"/>
                  </a:cubicBezTo>
                  <a:cubicBezTo>
                    <a:pt x="1613058" y="468725"/>
                    <a:pt x="1616106" y="462153"/>
                    <a:pt x="1619059" y="461200"/>
                  </a:cubicBezTo>
                  <a:cubicBezTo>
                    <a:pt x="1622011" y="460248"/>
                    <a:pt x="1620202" y="459867"/>
                    <a:pt x="1615058" y="460248"/>
                  </a:cubicBezTo>
                  <a:close/>
                  <a:moveTo>
                    <a:pt x="1215961" y="460057"/>
                  </a:moveTo>
                  <a:cubicBezTo>
                    <a:pt x="1213484" y="458248"/>
                    <a:pt x="1205769" y="457771"/>
                    <a:pt x="1207674" y="461391"/>
                  </a:cubicBezTo>
                  <a:lnTo>
                    <a:pt x="1208531" y="461296"/>
                  </a:lnTo>
                  <a:cubicBezTo>
                    <a:pt x="1213484" y="460724"/>
                    <a:pt x="1214437" y="463487"/>
                    <a:pt x="1216532" y="465868"/>
                  </a:cubicBezTo>
                  <a:cubicBezTo>
                    <a:pt x="1217675" y="467201"/>
                    <a:pt x="1221104" y="466915"/>
                    <a:pt x="1223009" y="467963"/>
                  </a:cubicBezTo>
                  <a:cubicBezTo>
                    <a:pt x="1224724" y="468916"/>
                    <a:pt x="1225581" y="471678"/>
                    <a:pt x="1227200" y="471868"/>
                  </a:cubicBezTo>
                  <a:lnTo>
                    <a:pt x="1230725" y="472345"/>
                  </a:lnTo>
                  <a:cubicBezTo>
                    <a:pt x="1236154" y="471868"/>
                    <a:pt x="1240821" y="469297"/>
                    <a:pt x="1241107" y="466534"/>
                  </a:cubicBezTo>
                  <a:cubicBezTo>
                    <a:pt x="1241393" y="463772"/>
                    <a:pt x="1229010" y="459867"/>
                    <a:pt x="1225962" y="461105"/>
                  </a:cubicBezTo>
                  <a:cubicBezTo>
                    <a:pt x="1222914" y="462343"/>
                    <a:pt x="1218342" y="461867"/>
                    <a:pt x="1215961" y="460057"/>
                  </a:cubicBezTo>
                  <a:close/>
                  <a:moveTo>
                    <a:pt x="1176254" y="459557"/>
                  </a:moveTo>
                  <a:cubicBezTo>
                    <a:pt x="1174813" y="459034"/>
                    <a:pt x="1172813" y="458962"/>
                    <a:pt x="1170622" y="460153"/>
                  </a:cubicBezTo>
                  <a:lnTo>
                    <a:pt x="1173098" y="464439"/>
                  </a:lnTo>
                  <a:cubicBezTo>
                    <a:pt x="1174337" y="466534"/>
                    <a:pt x="1174813" y="469773"/>
                    <a:pt x="1168907" y="469868"/>
                  </a:cubicBezTo>
                  <a:lnTo>
                    <a:pt x="1165478" y="469963"/>
                  </a:lnTo>
                  <a:cubicBezTo>
                    <a:pt x="1161383" y="472059"/>
                    <a:pt x="1158430" y="471678"/>
                    <a:pt x="1158906" y="469201"/>
                  </a:cubicBezTo>
                  <a:cubicBezTo>
                    <a:pt x="1159382" y="466725"/>
                    <a:pt x="1151096" y="463963"/>
                    <a:pt x="1150048" y="464630"/>
                  </a:cubicBezTo>
                  <a:cubicBezTo>
                    <a:pt x="1149000" y="465391"/>
                    <a:pt x="1145476" y="466820"/>
                    <a:pt x="1145285" y="465582"/>
                  </a:cubicBezTo>
                  <a:cubicBezTo>
                    <a:pt x="1145095" y="464344"/>
                    <a:pt x="1142618" y="462724"/>
                    <a:pt x="1140904" y="467106"/>
                  </a:cubicBezTo>
                  <a:lnTo>
                    <a:pt x="1139951" y="470059"/>
                  </a:lnTo>
                  <a:lnTo>
                    <a:pt x="1139189" y="472916"/>
                  </a:lnTo>
                  <a:cubicBezTo>
                    <a:pt x="1136808" y="472345"/>
                    <a:pt x="1134903" y="471392"/>
                    <a:pt x="1134903" y="470630"/>
                  </a:cubicBezTo>
                  <a:cubicBezTo>
                    <a:pt x="1134903" y="469963"/>
                    <a:pt x="1130045" y="470630"/>
                    <a:pt x="1124140" y="474821"/>
                  </a:cubicBezTo>
                  <a:lnTo>
                    <a:pt x="1116996" y="474059"/>
                  </a:lnTo>
                  <a:lnTo>
                    <a:pt x="1110138" y="473297"/>
                  </a:lnTo>
                  <a:cubicBezTo>
                    <a:pt x="1106233" y="477774"/>
                    <a:pt x="1105661" y="482822"/>
                    <a:pt x="1108900" y="484441"/>
                  </a:cubicBezTo>
                  <a:cubicBezTo>
                    <a:pt x="1112043" y="486156"/>
                    <a:pt x="1122044" y="485680"/>
                    <a:pt x="1121473" y="485108"/>
                  </a:cubicBezTo>
                  <a:cubicBezTo>
                    <a:pt x="1120901" y="484537"/>
                    <a:pt x="1120616" y="482632"/>
                    <a:pt x="1122616" y="482441"/>
                  </a:cubicBezTo>
                  <a:lnTo>
                    <a:pt x="1124140" y="482441"/>
                  </a:lnTo>
                  <a:cubicBezTo>
                    <a:pt x="1127188" y="482441"/>
                    <a:pt x="1127474" y="481013"/>
                    <a:pt x="1126997" y="479107"/>
                  </a:cubicBezTo>
                  <a:lnTo>
                    <a:pt x="1126045" y="475202"/>
                  </a:lnTo>
                  <a:cubicBezTo>
                    <a:pt x="1129474" y="474536"/>
                    <a:pt x="1133760" y="474916"/>
                    <a:pt x="1135475" y="476059"/>
                  </a:cubicBezTo>
                  <a:cubicBezTo>
                    <a:pt x="1137189" y="477203"/>
                    <a:pt x="1140999" y="478060"/>
                    <a:pt x="1140809" y="476345"/>
                  </a:cubicBezTo>
                  <a:cubicBezTo>
                    <a:pt x="1140618" y="474631"/>
                    <a:pt x="1145952" y="471488"/>
                    <a:pt x="1148619" y="474059"/>
                  </a:cubicBezTo>
                  <a:lnTo>
                    <a:pt x="1150334" y="476536"/>
                  </a:lnTo>
                  <a:lnTo>
                    <a:pt x="1152810" y="480155"/>
                  </a:lnTo>
                  <a:cubicBezTo>
                    <a:pt x="1156906" y="479488"/>
                    <a:pt x="1159287" y="480536"/>
                    <a:pt x="1157954" y="482441"/>
                  </a:cubicBezTo>
                  <a:cubicBezTo>
                    <a:pt x="1156715" y="484346"/>
                    <a:pt x="1158716" y="489680"/>
                    <a:pt x="1160049" y="487108"/>
                  </a:cubicBezTo>
                  <a:cubicBezTo>
                    <a:pt x="1161383" y="484537"/>
                    <a:pt x="1166050" y="479298"/>
                    <a:pt x="1167955" y="480155"/>
                  </a:cubicBezTo>
                  <a:lnTo>
                    <a:pt x="1169860" y="480250"/>
                  </a:lnTo>
                  <a:cubicBezTo>
                    <a:pt x="1173670" y="480346"/>
                    <a:pt x="1176432" y="481203"/>
                    <a:pt x="1178813" y="483489"/>
                  </a:cubicBezTo>
                  <a:lnTo>
                    <a:pt x="1179194" y="483870"/>
                  </a:lnTo>
                  <a:cubicBezTo>
                    <a:pt x="1180814" y="484346"/>
                    <a:pt x="1181099" y="483108"/>
                    <a:pt x="1179766" y="481108"/>
                  </a:cubicBezTo>
                  <a:lnTo>
                    <a:pt x="1179385" y="479774"/>
                  </a:lnTo>
                  <a:lnTo>
                    <a:pt x="1179099" y="478631"/>
                  </a:lnTo>
                  <a:cubicBezTo>
                    <a:pt x="1179575" y="477298"/>
                    <a:pt x="1181099" y="476250"/>
                    <a:pt x="1182528" y="476345"/>
                  </a:cubicBezTo>
                  <a:lnTo>
                    <a:pt x="1183385" y="476917"/>
                  </a:lnTo>
                  <a:cubicBezTo>
                    <a:pt x="1184624" y="477774"/>
                    <a:pt x="1185957" y="478822"/>
                    <a:pt x="1186338" y="480060"/>
                  </a:cubicBezTo>
                  <a:lnTo>
                    <a:pt x="1188148" y="485013"/>
                  </a:lnTo>
                  <a:cubicBezTo>
                    <a:pt x="1192053" y="482441"/>
                    <a:pt x="1195577" y="480917"/>
                    <a:pt x="1196054" y="481584"/>
                  </a:cubicBezTo>
                  <a:cubicBezTo>
                    <a:pt x="1196530" y="482251"/>
                    <a:pt x="1200911" y="484918"/>
                    <a:pt x="1203959" y="484346"/>
                  </a:cubicBezTo>
                  <a:cubicBezTo>
                    <a:pt x="1207007" y="483775"/>
                    <a:pt x="1211294" y="477298"/>
                    <a:pt x="1209865" y="476059"/>
                  </a:cubicBezTo>
                  <a:cubicBezTo>
                    <a:pt x="1208436" y="474821"/>
                    <a:pt x="1202816" y="473583"/>
                    <a:pt x="1202721" y="473297"/>
                  </a:cubicBezTo>
                  <a:cubicBezTo>
                    <a:pt x="1202626" y="473012"/>
                    <a:pt x="1203578" y="472154"/>
                    <a:pt x="1204912" y="471964"/>
                  </a:cubicBezTo>
                  <a:cubicBezTo>
                    <a:pt x="1206245" y="471773"/>
                    <a:pt x="1209865" y="469297"/>
                    <a:pt x="1209674" y="467011"/>
                  </a:cubicBezTo>
                  <a:lnTo>
                    <a:pt x="1208436" y="465963"/>
                  </a:lnTo>
                  <a:lnTo>
                    <a:pt x="1207103" y="464820"/>
                  </a:lnTo>
                  <a:cubicBezTo>
                    <a:pt x="1204626" y="464534"/>
                    <a:pt x="1200911" y="464248"/>
                    <a:pt x="1198816" y="464248"/>
                  </a:cubicBezTo>
                  <a:cubicBezTo>
                    <a:pt x="1196720" y="464248"/>
                    <a:pt x="1193291" y="467963"/>
                    <a:pt x="1194911" y="469963"/>
                  </a:cubicBezTo>
                  <a:cubicBezTo>
                    <a:pt x="1196530" y="471964"/>
                    <a:pt x="1197197" y="475202"/>
                    <a:pt x="1195768" y="471964"/>
                  </a:cubicBezTo>
                  <a:lnTo>
                    <a:pt x="1190243" y="471583"/>
                  </a:lnTo>
                  <a:lnTo>
                    <a:pt x="1186052" y="471297"/>
                  </a:lnTo>
                  <a:cubicBezTo>
                    <a:pt x="1182242" y="472821"/>
                    <a:pt x="1177766" y="472726"/>
                    <a:pt x="1175956" y="471011"/>
                  </a:cubicBezTo>
                  <a:cubicBezTo>
                    <a:pt x="1174146" y="469297"/>
                    <a:pt x="1178432" y="462915"/>
                    <a:pt x="1178528" y="461677"/>
                  </a:cubicBezTo>
                  <a:cubicBezTo>
                    <a:pt x="1178576" y="461058"/>
                    <a:pt x="1177694" y="460081"/>
                    <a:pt x="1176254" y="459557"/>
                  </a:cubicBezTo>
                  <a:close/>
                  <a:moveTo>
                    <a:pt x="1799557" y="458724"/>
                  </a:moveTo>
                  <a:cubicBezTo>
                    <a:pt x="1802796" y="458438"/>
                    <a:pt x="1804510" y="459295"/>
                    <a:pt x="1803367" y="460724"/>
                  </a:cubicBezTo>
                  <a:lnTo>
                    <a:pt x="1803082" y="462057"/>
                  </a:lnTo>
                  <a:lnTo>
                    <a:pt x="1802891" y="462915"/>
                  </a:lnTo>
                  <a:cubicBezTo>
                    <a:pt x="1803939" y="464153"/>
                    <a:pt x="1802891" y="465105"/>
                    <a:pt x="1800605" y="465105"/>
                  </a:cubicBezTo>
                  <a:cubicBezTo>
                    <a:pt x="1798319" y="465201"/>
                    <a:pt x="1796319" y="459009"/>
                    <a:pt x="1799557" y="458724"/>
                  </a:cubicBezTo>
                  <a:close/>
                  <a:moveTo>
                    <a:pt x="1115853" y="455962"/>
                  </a:moveTo>
                  <a:cubicBezTo>
                    <a:pt x="1122711" y="457390"/>
                    <a:pt x="1124045" y="464248"/>
                    <a:pt x="1131569" y="463296"/>
                  </a:cubicBezTo>
                  <a:cubicBezTo>
                    <a:pt x="1126902" y="455200"/>
                    <a:pt x="1126902" y="455200"/>
                    <a:pt x="1115853" y="455962"/>
                  </a:cubicBezTo>
                  <a:close/>
                  <a:moveTo>
                    <a:pt x="1847373" y="454819"/>
                  </a:moveTo>
                  <a:cubicBezTo>
                    <a:pt x="1845087" y="454628"/>
                    <a:pt x="1847659" y="457962"/>
                    <a:pt x="1855088" y="457105"/>
                  </a:cubicBezTo>
                  <a:lnTo>
                    <a:pt x="1850673" y="461119"/>
                  </a:lnTo>
                  <a:close/>
                  <a:moveTo>
                    <a:pt x="1303877" y="451866"/>
                  </a:moveTo>
                  <a:cubicBezTo>
                    <a:pt x="1301590" y="453104"/>
                    <a:pt x="1289113" y="453199"/>
                    <a:pt x="1288732" y="453390"/>
                  </a:cubicBezTo>
                  <a:cubicBezTo>
                    <a:pt x="1288351" y="453580"/>
                    <a:pt x="1286255" y="454533"/>
                    <a:pt x="1284922" y="455295"/>
                  </a:cubicBezTo>
                  <a:cubicBezTo>
                    <a:pt x="1283684" y="456057"/>
                    <a:pt x="1282731" y="460057"/>
                    <a:pt x="1280731" y="460915"/>
                  </a:cubicBezTo>
                  <a:cubicBezTo>
                    <a:pt x="1278731" y="461772"/>
                    <a:pt x="1278350" y="467011"/>
                    <a:pt x="1277397" y="467201"/>
                  </a:cubicBezTo>
                  <a:lnTo>
                    <a:pt x="1277397" y="467106"/>
                  </a:lnTo>
                  <a:lnTo>
                    <a:pt x="1277016" y="466154"/>
                  </a:lnTo>
                  <a:cubicBezTo>
                    <a:pt x="1276730" y="465106"/>
                    <a:pt x="1275302" y="464820"/>
                    <a:pt x="1273873" y="465487"/>
                  </a:cubicBezTo>
                  <a:lnTo>
                    <a:pt x="1272825" y="465296"/>
                  </a:lnTo>
                  <a:lnTo>
                    <a:pt x="1271777" y="465106"/>
                  </a:lnTo>
                  <a:cubicBezTo>
                    <a:pt x="1270825" y="464058"/>
                    <a:pt x="1269110" y="462820"/>
                    <a:pt x="1267967" y="462248"/>
                  </a:cubicBezTo>
                  <a:cubicBezTo>
                    <a:pt x="1266824" y="461677"/>
                    <a:pt x="1265015" y="463010"/>
                    <a:pt x="1265110" y="464439"/>
                  </a:cubicBezTo>
                  <a:lnTo>
                    <a:pt x="1265491" y="465868"/>
                  </a:lnTo>
                  <a:lnTo>
                    <a:pt x="1266443" y="470059"/>
                  </a:lnTo>
                  <a:cubicBezTo>
                    <a:pt x="1269682" y="473392"/>
                    <a:pt x="1273206" y="474916"/>
                    <a:pt x="1274254" y="473583"/>
                  </a:cubicBezTo>
                  <a:cubicBezTo>
                    <a:pt x="1275302" y="472154"/>
                    <a:pt x="1281112" y="471488"/>
                    <a:pt x="1281779" y="471202"/>
                  </a:cubicBezTo>
                  <a:cubicBezTo>
                    <a:pt x="1282350" y="470916"/>
                    <a:pt x="1284922" y="469392"/>
                    <a:pt x="1286065" y="468344"/>
                  </a:cubicBezTo>
                  <a:cubicBezTo>
                    <a:pt x="1287208" y="467296"/>
                    <a:pt x="1290637" y="465296"/>
                    <a:pt x="1293780" y="467392"/>
                  </a:cubicBezTo>
                  <a:cubicBezTo>
                    <a:pt x="1296923" y="469487"/>
                    <a:pt x="1309782" y="473107"/>
                    <a:pt x="1309401" y="473488"/>
                  </a:cubicBezTo>
                  <a:cubicBezTo>
                    <a:pt x="1308925" y="473869"/>
                    <a:pt x="1308163" y="475393"/>
                    <a:pt x="1308925" y="475679"/>
                  </a:cubicBezTo>
                  <a:cubicBezTo>
                    <a:pt x="1309687" y="475964"/>
                    <a:pt x="1311782" y="475393"/>
                    <a:pt x="1312544" y="474821"/>
                  </a:cubicBezTo>
                  <a:cubicBezTo>
                    <a:pt x="1313306" y="474250"/>
                    <a:pt x="1314259" y="471583"/>
                    <a:pt x="1312354" y="470345"/>
                  </a:cubicBezTo>
                  <a:cubicBezTo>
                    <a:pt x="1310354" y="469201"/>
                    <a:pt x="1307496" y="465772"/>
                    <a:pt x="1309782" y="465201"/>
                  </a:cubicBezTo>
                  <a:lnTo>
                    <a:pt x="1309973" y="464248"/>
                  </a:lnTo>
                  <a:lnTo>
                    <a:pt x="1310449" y="462248"/>
                  </a:lnTo>
                  <a:cubicBezTo>
                    <a:pt x="1312163" y="461677"/>
                    <a:pt x="1314164" y="461867"/>
                    <a:pt x="1314830" y="462534"/>
                  </a:cubicBezTo>
                  <a:cubicBezTo>
                    <a:pt x="1315497" y="463201"/>
                    <a:pt x="1314164" y="466154"/>
                    <a:pt x="1314068" y="467201"/>
                  </a:cubicBezTo>
                  <a:lnTo>
                    <a:pt x="1314926" y="468154"/>
                  </a:lnTo>
                  <a:lnTo>
                    <a:pt x="1316164" y="469487"/>
                  </a:lnTo>
                  <a:lnTo>
                    <a:pt x="1323020" y="469087"/>
                  </a:lnTo>
                  <a:lnTo>
                    <a:pt x="1322927" y="469297"/>
                  </a:lnTo>
                  <a:cubicBezTo>
                    <a:pt x="1323307" y="471106"/>
                    <a:pt x="1326070" y="470249"/>
                    <a:pt x="1323784" y="471392"/>
                  </a:cubicBezTo>
                  <a:lnTo>
                    <a:pt x="1323281" y="469072"/>
                  </a:lnTo>
                  <a:lnTo>
                    <a:pt x="1339024" y="468154"/>
                  </a:lnTo>
                  <a:lnTo>
                    <a:pt x="1339881" y="467392"/>
                  </a:lnTo>
                  <a:lnTo>
                    <a:pt x="1345406" y="462439"/>
                  </a:lnTo>
                  <a:cubicBezTo>
                    <a:pt x="1341215" y="458533"/>
                    <a:pt x="1335881" y="454819"/>
                    <a:pt x="1333594" y="454342"/>
                  </a:cubicBezTo>
                  <a:cubicBezTo>
                    <a:pt x="1331309" y="453866"/>
                    <a:pt x="1324355" y="453295"/>
                    <a:pt x="1323498" y="454057"/>
                  </a:cubicBezTo>
                  <a:lnTo>
                    <a:pt x="1323307" y="454819"/>
                  </a:lnTo>
                  <a:cubicBezTo>
                    <a:pt x="1323212" y="455390"/>
                    <a:pt x="1323879" y="456343"/>
                    <a:pt x="1324546" y="456819"/>
                  </a:cubicBezTo>
                  <a:lnTo>
                    <a:pt x="1325498" y="457486"/>
                  </a:lnTo>
                  <a:cubicBezTo>
                    <a:pt x="1326832" y="457962"/>
                    <a:pt x="1327308" y="458914"/>
                    <a:pt x="1326546" y="459676"/>
                  </a:cubicBezTo>
                  <a:cubicBezTo>
                    <a:pt x="1325784" y="460438"/>
                    <a:pt x="1325689" y="464820"/>
                    <a:pt x="1324069" y="466534"/>
                  </a:cubicBezTo>
                  <a:lnTo>
                    <a:pt x="1323307" y="468439"/>
                  </a:lnTo>
                  <a:lnTo>
                    <a:pt x="1323197" y="468687"/>
                  </a:lnTo>
                  <a:lnTo>
                    <a:pt x="1322069" y="463487"/>
                  </a:lnTo>
                  <a:lnTo>
                    <a:pt x="1323117" y="459296"/>
                  </a:lnTo>
                  <a:lnTo>
                    <a:pt x="1323593" y="457486"/>
                  </a:lnTo>
                  <a:cubicBezTo>
                    <a:pt x="1321974" y="457200"/>
                    <a:pt x="1318831" y="455962"/>
                    <a:pt x="1316450" y="454628"/>
                  </a:cubicBezTo>
                  <a:cubicBezTo>
                    <a:pt x="1314164" y="453295"/>
                    <a:pt x="1306163" y="450628"/>
                    <a:pt x="1303877" y="451866"/>
                  </a:cubicBezTo>
                  <a:close/>
                  <a:moveTo>
                    <a:pt x="1831848" y="449771"/>
                  </a:moveTo>
                  <a:cubicBezTo>
                    <a:pt x="1830800" y="448342"/>
                    <a:pt x="1834801" y="448913"/>
                    <a:pt x="1840706" y="450914"/>
                  </a:cubicBezTo>
                  <a:lnTo>
                    <a:pt x="1838420" y="455962"/>
                  </a:lnTo>
                  <a:lnTo>
                    <a:pt x="1837086" y="459010"/>
                  </a:lnTo>
                  <a:cubicBezTo>
                    <a:pt x="1832895" y="461105"/>
                    <a:pt x="1828038" y="461486"/>
                    <a:pt x="1826419" y="459867"/>
                  </a:cubicBezTo>
                  <a:lnTo>
                    <a:pt x="1826323" y="458057"/>
                  </a:lnTo>
                  <a:lnTo>
                    <a:pt x="1826228" y="456438"/>
                  </a:lnTo>
                  <a:cubicBezTo>
                    <a:pt x="1827943" y="454724"/>
                    <a:pt x="1830228" y="453676"/>
                    <a:pt x="1831181" y="454057"/>
                  </a:cubicBezTo>
                  <a:cubicBezTo>
                    <a:pt x="1832134" y="454438"/>
                    <a:pt x="1832800" y="451104"/>
                    <a:pt x="1831848" y="449771"/>
                  </a:cubicBezTo>
                  <a:close/>
                  <a:moveTo>
                    <a:pt x="1400269" y="446437"/>
                  </a:moveTo>
                  <a:cubicBezTo>
                    <a:pt x="1396555" y="446722"/>
                    <a:pt x="1387601" y="447961"/>
                    <a:pt x="1387601" y="449771"/>
                  </a:cubicBezTo>
                  <a:cubicBezTo>
                    <a:pt x="1387601" y="451580"/>
                    <a:pt x="1384363" y="452533"/>
                    <a:pt x="1380553" y="451771"/>
                  </a:cubicBezTo>
                  <a:lnTo>
                    <a:pt x="1377124" y="451199"/>
                  </a:lnTo>
                  <a:lnTo>
                    <a:pt x="1373028" y="450532"/>
                  </a:lnTo>
                  <a:cubicBezTo>
                    <a:pt x="1371599" y="454152"/>
                    <a:pt x="1369313" y="457105"/>
                    <a:pt x="1367980" y="457105"/>
                  </a:cubicBezTo>
                  <a:lnTo>
                    <a:pt x="1366742" y="457200"/>
                  </a:lnTo>
                  <a:lnTo>
                    <a:pt x="1363598" y="457390"/>
                  </a:lnTo>
                  <a:cubicBezTo>
                    <a:pt x="1364360" y="459200"/>
                    <a:pt x="1365884" y="461200"/>
                    <a:pt x="1366932" y="461867"/>
                  </a:cubicBezTo>
                  <a:cubicBezTo>
                    <a:pt x="1367980" y="462534"/>
                    <a:pt x="1373123" y="463296"/>
                    <a:pt x="1375695" y="463391"/>
                  </a:cubicBezTo>
                  <a:cubicBezTo>
                    <a:pt x="1378267" y="463391"/>
                    <a:pt x="1385411" y="464058"/>
                    <a:pt x="1386077" y="464820"/>
                  </a:cubicBezTo>
                  <a:cubicBezTo>
                    <a:pt x="1386744" y="465582"/>
                    <a:pt x="1389221" y="466058"/>
                    <a:pt x="1390268" y="464439"/>
                  </a:cubicBezTo>
                  <a:cubicBezTo>
                    <a:pt x="1391411" y="462724"/>
                    <a:pt x="1398365" y="466058"/>
                    <a:pt x="1400365" y="466630"/>
                  </a:cubicBezTo>
                  <a:cubicBezTo>
                    <a:pt x="1402365" y="467201"/>
                    <a:pt x="1408366" y="469582"/>
                    <a:pt x="1408080" y="468154"/>
                  </a:cubicBezTo>
                  <a:cubicBezTo>
                    <a:pt x="1407794" y="466725"/>
                    <a:pt x="1405604" y="462534"/>
                    <a:pt x="1403794" y="461105"/>
                  </a:cubicBezTo>
                  <a:cubicBezTo>
                    <a:pt x="1401889" y="459676"/>
                    <a:pt x="1397126" y="457390"/>
                    <a:pt x="1399317" y="457105"/>
                  </a:cubicBezTo>
                  <a:cubicBezTo>
                    <a:pt x="1401413" y="456819"/>
                    <a:pt x="1407699" y="458819"/>
                    <a:pt x="1408842" y="460629"/>
                  </a:cubicBezTo>
                  <a:lnTo>
                    <a:pt x="1410461" y="461963"/>
                  </a:lnTo>
                  <a:lnTo>
                    <a:pt x="1413605" y="464534"/>
                  </a:lnTo>
                  <a:cubicBezTo>
                    <a:pt x="1417319" y="461772"/>
                    <a:pt x="1419891" y="459486"/>
                    <a:pt x="1419510" y="459391"/>
                  </a:cubicBezTo>
                  <a:cubicBezTo>
                    <a:pt x="1419129" y="459296"/>
                    <a:pt x="1415890" y="459486"/>
                    <a:pt x="1413319" y="459867"/>
                  </a:cubicBezTo>
                  <a:lnTo>
                    <a:pt x="1413319" y="457009"/>
                  </a:lnTo>
                  <a:cubicBezTo>
                    <a:pt x="1413414" y="454152"/>
                    <a:pt x="1416081" y="455105"/>
                    <a:pt x="1417986" y="455009"/>
                  </a:cubicBezTo>
                  <a:cubicBezTo>
                    <a:pt x="1419224" y="454914"/>
                    <a:pt x="1420748" y="455295"/>
                    <a:pt x="1421796" y="454914"/>
                  </a:cubicBezTo>
                  <a:cubicBezTo>
                    <a:pt x="1422653" y="454628"/>
                    <a:pt x="1423606" y="453485"/>
                    <a:pt x="1423511" y="452723"/>
                  </a:cubicBezTo>
                  <a:cubicBezTo>
                    <a:pt x="1423511" y="452056"/>
                    <a:pt x="1421606" y="450818"/>
                    <a:pt x="1421510" y="450818"/>
                  </a:cubicBezTo>
                  <a:lnTo>
                    <a:pt x="1417034" y="453485"/>
                  </a:lnTo>
                  <a:cubicBezTo>
                    <a:pt x="1412176" y="451866"/>
                    <a:pt x="1406175" y="450437"/>
                    <a:pt x="1403698" y="450151"/>
                  </a:cubicBezTo>
                  <a:lnTo>
                    <a:pt x="1402746" y="449104"/>
                  </a:lnTo>
                  <a:close/>
                  <a:moveTo>
                    <a:pt x="1469802" y="443484"/>
                  </a:moveTo>
                  <a:cubicBezTo>
                    <a:pt x="1469421" y="442341"/>
                    <a:pt x="1464754" y="443484"/>
                    <a:pt x="1463420" y="444246"/>
                  </a:cubicBezTo>
                  <a:cubicBezTo>
                    <a:pt x="1462087" y="445008"/>
                    <a:pt x="1464563" y="448913"/>
                    <a:pt x="1464373" y="450056"/>
                  </a:cubicBezTo>
                  <a:lnTo>
                    <a:pt x="1463706" y="450723"/>
                  </a:lnTo>
                  <a:cubicBezTo>
                    <a:pt x="1462087" y="452342"/>
                    <a:pt x="1460086" y="453676"/>
                    <a:pt x="1458277" y="455200"/>
                  </a:cubicBezTo>
                  <a:lnTo>
                    <a:pt x="1457896" y="455581"/>
                  </a:lnTo>
                  <a:cubicBezTo>
                    <a:pt x="1457801" y="456152"/>
                    <a:pt x="1457991" y="456438"/>
                    <a:pt x="1458277" y="456247"/>
                  </a:cubicBezTo>
                  <a:cubicBezTo>
                    <a:pt x="1458658" y="456057"/>
                    <a:pt x="1459706" y="456057"/>
                    <a:pt x="1459896" y="456819"/>
                  </a:cubicBezTo>
                  <a:cubicBezTo>
                    <a:pt x="1460086" y="457581"/>
                    <a:pt x="1461896" y="458248"/>
                    <a:pt x="1463325" y="456057"/>
                  </a:cubicBezTo>
                  <a:cubicBezTo>
                    <a:pt x="1464754" y="453866"/>
                    <a:pt x="1476946" y="454533"/>
                    <a:pt x="1477422" y="453771"/>
                  </a:cubicBezTo>
                  <a:cubicBezTo>
                    <a:pt x="1477898" y="453009"/>
                    <a:pt x="1479803" y="452533"/>
                    <a:pt x="1480756" y="454533"/>
                  </a:cubicBezTo>
                  <a:lnTo>
                    <a:pt x="1482185" y="455009"/>
                  </a:lnTo>
                  <a:cubicBezTo>
                    <a:pt x="1484756" y="455866"/>
                    <a:pt x="1485137" y="454057"/>
                    <a:pt x="1485804" y="452152"/>
                  </a:cubicBezTo>
                  <a:lnTo>
                    <a:pt x="1486280" y="450437"/>
                  </a:lnTo>
                  <a:cubicBezTo>
                    <a:pt x="1489233" y="448437"/>
                    <a:pt x="1487042" y="446246"/>
                    <a:pt x="1481423" y="445580"/>
                  </a:cubicBezTo>
                  <a:lnTo>
                    <a:pt x="1479422" y="446913"/>
                  </a:lnTo>
                  <a:lnTo>
                    <a:pt x="1475041" y="449961"/>
                  </a:lnTo>
                  <a:cubicBezTo>
                    <a:pt x="1472469" y="447484"/>
                    <a:pt x="1470088" y="444627"/>
                    <a:pt x="1469802" y="443484"/>
                  </a:cubicBezTo>
                  <a:close/>
                  <a:moveTo>
                    <a:pt x="2008031" y="442595"/>
                  </a:moveTo>
                  <a:lnTo>
                    <a:pt x="2007869" y="442722"/>
                  </a:lnTo>
                  <a:cubicBezTo>
                    <a:pt x="2005488" y="442627"/>
                    <a:pt x="2005107" y="442627"/>
                    <a:pt x="2007012" y="442722"/>
                  </a:cubicBezTo>
                  <a:close/>
                  <a:moveTo>
                    <a:pt x="254031" y="440817"/>
                  </a:moveTo>
                  <a:lnTo>
                    <a:pt x="254031" y="441103"/>
                  </a:lnTo>
                  <a:lnTo>
                    <a:pt x="253936" y="442246"/>
                  </a:lnTo>
                  <a:cubicBezTo>
                    <a:pt x="254317" y="443484"/>
                    <a:pt x="261079" y="446151"/>
                    <a:pt x="262032" y="448246"/>
                  </a:cubicBezTo>
                  <a:cubicBezTo>
                    <a:pt x="263080" y="450342"/>
                    <a:pt x="264794" y="451199"/>
                    <a:pt x="265842" y="449961"/>
                  </a:cubicBezTo>
                  <a:cubicBezTo>
                    <a:pt x="266985" y="448818"/>
                    <a:pt x="267556" y="445198"/>
                    <a:pt x="265270" y="444151"/>
                  </a:cubicBezTo>
                  <a:cubicBezTo>
                    <a:pt x="262984" y="443103"/>
                    <a:pt x="255841" y="440722"/>
                    <a:pt x="254031" y="440817"/>
                  </a:cubicBezTo>
                  <a:close/>
                  <a:moveTo>
                    <a:pt x="298799" y="436912"/>
                  </a:moveTo>
                  <a:cubicBezTo>
                    <a:pt x="298417" y="435673"/>
                    <a:pt x="292702" y="437674"/>
                    <a:pt x="291178" y="437959"/>
                  </a:cubicBezTo>
                  <a:cubicBezTo>
                    <a:pt x="289654" y="438245"/>
                    <a:pt x="282796" y="438626"/>
                    <a:pt x="279272" y="439198"/>
                  </a:cubicBezTo>
                  <a:lnTo>
                    <a:pt x="276510" y="440436"/>
                  </a:lnTo>
                  <a:lnTo>
                    <a:pt x="275367" y="441007"/>
                  </a:lnTo>
                  <a:cubicBezTo>
                    <a:pt x="274510" y="442150"/>
                    <a:pt x="274319" y="443389"/>
                    <a:pt x="274795" y="443865"/>
                  </a:cubicBezTo>
                  <a:cubicBezTo>
                    <a:pt x="275462" y="444341"/>
                    <a:pt x="282035" y="445008"/>
                    <a:pt x="283368" y="446437"/>
                  </a:cubicBezTo>
                  <a:cubicBezTo>
                    <a:pt x="284701" y="447865"/>
                    <a:pt x="288226" y="447104"/>
                    <a:pt x="290988" y="444722"/>
                  </a:cubicBezTo>
                  <a:lnTo>
                    <a:pt x="291750" y="442341"/>
                  </a:lnTo>
                  <a:lnTo>
                    <a:pt x="293083" y="438245"/>
                  </a:lnTo>
                  <a:cubicBezTo>
                    <a:pt x="296608" y="438721"/>
                    <a:pt x="299179" y="438150"/>
                    <a:pt x="298799" y="436912"/>
                  </a:cubicBezTo>
                  <a:close/>
                  <a:moveTo>
                    <a:pt x="335755" y="436055"/>
                  </a:moveTo>
                  <a:cubicBezTo>
                    <a:pt x="334517" y="436816"/>
                    <a:pt x="331945" y="437388"/>
                    <a:pt x="330517" y="437674"/>
                  </a:cubicBezTo>
                  <a:cubicBezTo>
                    <a:pt x="329088" y="437959"/>
                    <a:pt x="327850" y="440436"/>
                    <a:pt x="330802" y="441579"/>
                  </a:cubicBezTo>
                  <a:cubicBezTo>
                    <a:pt x="333660" y="442627"/>
                    <a:pt x="338042" y="438245"/>
                    <a:pt x="338042" y="437007"/>
                  </a:cubicBezTo>
                  <a:cubicBezTo>
                    <a:pt x="338042" y="435673"/>
                    <a:pt x="336994" y="435292"/>
                    <a:pt x="335755" y="436055"/>
                  </a:cubicBezTo>
                  <a:close/>
                  <a:moveTo>
                    <a:pt x="1516856" y="435197"/>
                  </a:moveTo>
                  <a:lnTo>
                    <a:pt x="1516475" y="435959"/>
                  </a:lnTo>
                  <a:cubicBezTo>
                    <a:pt x="1515713" y="437388"/>
                    <a:pt x="1515427" y="440246"/>
                    <a:pt x="1514855" y="440246"/>
                  </a:cubicBezTo>
                  <a:lnTo>
                    <a:pt x="1510664" y="440341"/>
                  </a:lnTo>
                  <a:cubicBezTo>
                    <a:pt x="1508759" y="443008"/>
                    <a:pt x="1504378" y="444151"/>
                    <a:pt x="1501044" y="442913"/>
                  </a:cubicBezTo>
                  <a:lnTo>
                    <a:pt x="1499615" y="446627"/>
                  </a:lnTo>
                  <a:cubicBezTo>
                    <a:pt x="1499520" y="446818"/>
                    <a:pt x="1497425" y="446532"/>
                    <a:pt x="1497329" y="446722"/>
                  </a:cubicBezTo>
                  <a:cubicBezTo>
                    <a:pt x="1496663" y="448246"/>
                    <a:pt x="1495996" y="449771"/>
                    <a:pt x="1495901" y="451390"/>
                  </a:cubicBezTo>
                  <a:cubicBezTo>
                    <a:pt x="1495901" y="451866"/>
                    <a:pt x="1498091" y="453009"/>
                    <a:pt x="1498282" y="452914"/>
                  </a:cubicBezTo>
                  <a:cubicBezTo>
                    <a:pt x="1499330" y="452247"/>
                    <a:pt x="1499901" y="451009"/>
                    <a:pt x="1500949" y="450342"/>
                  </a:cubicBezTo>
                  <a:lnTo>
                    <a:pt x="1502092" y="449675"/>
                  </a:lnTo>
                  <a:cubicBezTo>
                    <a:pt x="1503616" y="449294"/>
                    <a:pt x="1505902" y="451009"/>
                    <a:pt x="1506473" y="451961"/>
                  </a:cubicBezTo>
                  <a:cubicBezTo>
                    <a:pt x="1506950" y="453009"/>
                    <a:pt x="1511426" y="449771"/>
                    <a:pt x="1516284" y="444722"/>
                  </a:cubicBezTo>
                  <a:lnTo>
                    <a:pt x="1520189" y="440436"/>
                  </a:lnTo>
                  <a:cubicBezTo>
                    <a:pt x="1521047" y="439483"/>
                    <a:pt x="1521618" y="437959"/>
                    <a:pt x="1521428" y="436816"/>
                  </a:cubicBezTo>
                  <a:lnTo>
                    <a:pt x="1521237" y="435864"/>
                  </a:lnTo>
                  <a:cubicBezTo>
                    <a:pt x="1519904" y="434912"/>
                    <a:pt x="1517998" y="434626"/>
                    <a:pt x="1516856" y="435197"/>
                  </a:cubicBezTo>
                  <a:close/>
                  <a:moveTo>
                    <a:pt x="1417796" y="435197"/>
                  </a:moveTo>
                  <a:cubicBezTo>
                    <a:pt x="1414557" y="438150"/>
                    <a:pt x="1411700" y="440912"/>
                    <a:pt x="1411509" y="441388"/>
                  </a:cubicBezTo>
                  <a:cubicBezTo>
                    <a:pt x="1411319" y="441865"/>
                    <a:pt x="1411795" y="443389"/>
                    <a:pt x="1413033" y="443674"/>
                  </a:cubicBezTo>
                  <a:cubicBezTo>
                    <a:pt x="1414176" y="444151"/>
                    <a:pt x="1417891" y="445198"/>
                    <a:pt x="1418081" y="445294"/>
                  </a:cubicBezTo>
                  <a:cubicBezTo>
                    <a:pt x="1418272" y="445484"/>
                    <a:pt x="1417986" y="445961"/>
                    <a:pt x="1417510" y="446341"/>
                  </a:cubicBezTo>
                  <a:cubicBezTo>
                    <a:pt x="1417034" y="446722"/>
                    <a:pt x="1416843" y="448151"/>
                    <a:pt x="1417986" y="448628"/>
                  </a:cubicBezTo>
                  <a:lnTo>
                    <a:pt x="1419129" y="448723"/>
                  </a:lnTo>
                  <a:cubicBezTo>
                    <a:pt x="1419701" y="448818"/>
                    <a:pt x="1420939" y="447961"/>
                    <a:pt x="1420939" y="447675"/>
                  </a:cubicBezTo>
                  <a:cubicBezTo>
                    <a:pt x="1420748" y="445580"/>
                    <a:pt x="1421796" y="443960"/>
                    <a:pt x="1424368" y="444817"/>
                  </a:cubicBezTo>
                  <a:cubicBezTo>
                    <a:pt x="1425511" y="445198"/>
                    <a:pt x="1425606" y="447580"/>
                    <a:pt x="1426273" y="449008"/>
                  </a:cubicBezTo>
                  <a:lnTo>
                    <a:pt x="1426559" y="449580"/>
                  </a:lnTo>
                  <a:cubicBezTo>
                    <a:pt x="1427130" y="450437"/>
                    <a:pt x="1427702" y="449961"/>
                    <a:pt x="1427892" y="448532"/>
                  </a:cubicBezTo>
                  <a:cubicBezTo>
                    <a:pt x="1428082" y="447104"/>
                    <a:pt x="1433226" y="445961"/>
                    <a:pt x="1433988" y="445008"/>
                  </a:cubicBezTo>
                  <a:lnTo>
                    <a:pt x="1433893" y="444246"/>
                  </a:lnTo>
                  <a:lnTo>
                    <a:pt x="1433798" y="443579"/>
                  </a:lnTo>
                  <a:cubicBezTo>
                    <a:pt x="1432559" y="443008"/>
                    <a:pt x="1428273" y="442722"/>
                    <a:pt x="1424082" y="442913"/>
                  </a:cubicBezTo>
                  <a:lnTo>
                    <a:pt x="1421415" y="439674"/>
                  </a:lnTo>
                  <a:close/>
                  <a:moveTo>
                    <a:pt x="368236" y="434626"/>
                  </a:moveTo>
                  <a:cubicBezTo>
                    <a:pt x="366712" y="433864"/>
                    <a:pt x="363568" y="435959"/>
                    <a:pt x="364140" y="438055"/>
                  </a:cubicBezTo>
                  <a:lnTo>
                    <a:pt x="364235" y="440055"/>
                  </a:lnTo>
                  <a:cubicBezTo>
                    <a:pt x="364426" y="442436"/>
                    <a:pt x="364140" y="444913"/>
                    <a:pt x="364426" y="447294"/>
                  </a:cubicBezTo>
                  <a:cubicBezTo>
                    <a:pt x="364521" y="447865"/>
                    <a:pt x="366236" y="448628"/>
                    <a:pt x="367188" y="448628"/>
                  </a:cubicBezTo>
                  <a:cubicBezTo>
                    <a:pt x="368045" y="448532"/>
                    <a:pt x="369474" y="447484"/>
                    <a:pt x="369379" y="446913"/>
                  </a:cubicBezTo>
                  <a:lnTo>
                    <a:pt x="368998" y="445103"/>
                  </a:lnTo>
                  <a:cubicBezTo>
                    <a:pt x="368331" y="443198"/>
                    <a:pt x="368617" y="440531"/>
                    <a:pt x="369760" y="439103"/>
                  </a:cubicBezTo>
                  <a:cubicBezTo>
                    <a:pt x="370903" y="437674"/>
                    <a:pt x="376237" y="439960"/>
                    <a:pt x="376903" y="439483"/>
                  </a:cubicBezTo>
                  <a:lnTo>
                    <a:pt x="377094" y="439007"/>
                  </a:lnTo>
                  <a:lnTo>
                    <a:pt x="377285" y="438436"/>
                  </a:lnTo>
                  <a:cubicBezTo>
                    <a:pt x="376999" y="437769"/>
                    <a:pt x="375761" y="437102"/>
                    <a:pt x="374522" y="437102"/>
                  </a:cubicBezTo>
                  <a:cubicBezTo>
                    <a:pt x="373284" y="437102"/>
                    <a:pt x="369760" y="435483"/>
                    <a:pt x="368236" y="434626"/>
                  </a:cubicBezTo>
                  <a:close/>
                  <a:moveTo>
                    <a:pt x="350995" y="434626"/>
                  </a:moveTo>
                  <a:cubicBezTo>
                    <a:pt x="348424" y="434626"/>
                    <a:pt x="343947" y="437197"/>
                    <a:pt x="349186" y="440341"/>
                  </a:cubicBezTo>
                  <a:lnTo>
                    <a:pt x="353377" y="442627"/>
                  </a:lnTo>
                  <a:lnTo>
                    <a:pt x="353853" y="442913"/>
                  </a:lnTo>
                  <a:cubicBezTo>
                    <a:pt x="355282" y="442055"/>
                    <a:pt x="352234" y="438340"/>
                    <a:pt x="353472" y="437007"/>
                  </a:cubicBezTo>
                  <a:cubicBezTo>
                    <a:pt x="354710" y="435673"/>
                    <a:pt x="353567" y="434626"/>
                    <a:pt x="350995" y="434626"/>
                  </a:cubicBezTo>
                  <a:close/>
                  <a:moveTo>
                    <a:pt x="1300257" y="433102"/>
                  </a:moveTo>
                  <a:cubicBezTo>
                    <a:pt x="1294447" y="435578"/>
                    <a:pt x="1292732" y="437483"/>
                    <a:pt x="1296352" y="437388"/>
                  </a:cubicBezTo>
                  <a:cubicBezTo>
                    <a:pt x="1300067" y="437293"/>
                    <a:pt x="1309020" y="440341"/>
                    <a:pt x="1309211" y="440246"/>
                  </a:cubicBezTo>
                  <a:cubicBezTo>
                    <a:pt x="1309306" y="440150"/>
                    <a:pt x="1309973" y="437102"/>
                    <a:pt x="1309973" y="435864"/>
                  </a:cubicBezTo>
                  <a:cubicBezTo>
                    <a:pt x="1309973" y="434626"/>
                    <a:pt x="1308353" y="434816"/>
                    <a:pt x="1306448" y="436340"/>
                  </a:cubicBezTo>
                  <a:lnTo>
                    <a:pt x="1306163" y="436150"/>
                  </a:lnTo>
                  <a:close/>
                  <a:moveTo>
                    <a:pt x="544829" y="430911"/>
                  </a:moveTo>
                  <a:cubicBezTo>
                    <a:pt x="541210" y="431578"/>
                    <a:pt x="537971" y="432816"/>
                    <a:pt x="537590" y="433483"/>
                  </a:cubicBezTo>
                  <a:cubicBezTo>
                    <a:pt x="537209" y="434149"/>
                    <a:pt x="542258" y="439960"/>
                    <a:pt x="545020" y="440912"/>
                  </a:cubicBezTo>
                  <a:cubicBezTo>
                    <a:pt x="547782" y="441865"/>
                    <a:pt x="547115" y="440531"/>
                    <a:pt x="543591" y="437864"/>
                  </a:cubicBezTo>
                  <a:lnTo>
                    <a:pt x="544353" y="433768"/>
                  </a:lnTo>
                  <a:close/>
                  <a:moveTo>
                    <a:pt x="399859" y="430721"/>
                  </a:moveTo>
                  <a:cubicBezTo>
                    <a:pt x="399859" y="431578"/>
                    <a:pt x="396906" y="433483"/>
                    <a:pt x="393382" y="432435"/>
                  </a:cubicBezTo>
                  <a:lnTo>
                    <a:pt x="390334" y="432245"/>
                  </a:lnTo>
                  <a:lnTo>
                    <a:pt x="385381" y="431863"/>
                  </a:lnTo>
                  <a:cubicBezTo>
                    <a:pt x="385286" y="435292"/>
                    <a:pt x="387095" y="438150"/>
                    <a:pt x="389476" y="438150"/>
                  </a:cubicBezTo>
                  <a:cubicBezTo>
                    <a:pt x="391858" y="438150"/>
                    <a:pt x="402145" y="436150"/>
                    <a:pt x="406526" y="434530"/>
                  </a:cubicBezTo>
                  <a:cubicBezTo>
                    <a:pt x="411003" y="433006"/>
                    <a:pt x="423195" y="438340"/>
                    <a:pt x="424528" y="438531"/>
                  </a:cubicBezTo>
                  <a:lnTo>
                    <a:pt x="425767" y="438340"/>
                  </a:lnTo>
                  <a:cubicBezTo>
                    <a:pt x="426815" y="438150"/>
                    <a:pt x="428339" y="437579"/>
                    <a:pt x="428529" y="437007"/>
                  </a:cubicBezTo>
                  <a:lnTo>
                    <a:pt x="429577" y="434245"/>
                  </a:lnTo>
                  <a:cubicBezTo>
                    <a:pt x="430529" y="430435"/>
                    <a:pt x="416051" y="433292"/>
                    <a:pt x="410336" y="431863"/>
                  </a:cubicBezTo>
                  <a:cubicBezTo>
                    <a:pt x="404621" y="430435"/>
                    <a:pt x="399859" y="429863"/>
                    <a:pt x="399859" y="430721"/>
                  </a:cubicBezTo>
                  <a:close/>
                  <a:moveTo>
                    <a:pt x="1642205" y="429768"/>
                  </a:moveTo>
                  <a:cubicBezTo>
                    <a:pt x="1640204" y="429958"/>
                    <a:pt x="1635061" y="431673"/>
                    <a:pt x="1631727" y="432340"/>
                  </a:cubicBezTo>
                  <a:lnTo>
                    <a:pt x="1628679" y="432149"/>
                  </a:lnTo>
                  <a:lnTo>
                    <a:pt x="1627250" y="432054"/>
                  </a:lnTo>
                  <a:cubicBezTo>
                    <a:pt x="1625345" y="432530"/>
                    <a:pt x="1624393" y="434054"/>
                    <a:pt x="1625250" y="435483"/>
                  </a:cubicBezTo>
                  <a:cubicBezTo>
                    <a:pt x="1626107" y="436912"/>
                    <a:pt x="1628774" y="439769"/>
                    <a:pt x="1629536" y="439293"/>
                  </a:cubicBezTo>
                  <a:cubicBezTo>
                    <a:pt x="1630298" y="438817"/>
                    <a:pt x="1632394" y="439579"/>
                    <a:pt x="1632489" y="440912"/>
                  </a:cubicBezTo>
                  <a:cubicBezTo>
                    <a:pt x="1632680" y="442341"/>
                    <a:pt x="1641252" y="437864"/>
                    <a:pt x="1642871" y="434912"/>
                  </a:cubicBezTo>
                  <a:cubicBezTo>
                    <a:pt x="1644586" y="431959"/>
                    <a:pt x="1644300" y="429673"/>
                    <a:pt x="1642205" y="429768"/>
                  </a:cubicBezTo>
                  <a:close/>
                  <a:moveTo>
                    <a:pt x="2031968" y="429672"/>
                  </a:moveTo>
                  <a:cubicBezTo>
                    <a:pt x="2032825" y="429387"/>
                    <a:pt x="2038826" y="430435"/>
                    <a:pt x="2042540" y="431673"/>
                  </a:cubicBezTo>
                  <a:lnTo>
                    <a:pt x="2045493" y="433578"/>
                  </a:lnTo>
                  <a:lnTo>
                    <a:pt x="2047303" y="434816"/>
                  </a:lnTo>
                  <a:cubicBezTo>
                    <a:pt x="2048732" y="433387"/>
                    <a:pt x="2050256" y="432149"/>
                    <a:pt x="2050732" y="432149"/>
                  </a:cubicBezTo>
                  <a:cubicBezTo>
                    <a:pt x="2051208" y="432149"/>
                    <a:pt x="2052446" y="432911"/>
                    <a:pt x="2052446" y="433863"/>
                  </a:cubicBezTo>
                  <a:cubicBezTo>
                    <a:pt x="2052446" y="434816"/>
                    <a:pt x="2050827" y="437102"/>
                    <a:pt x="2048732" y="436721"/>
                  </a:cubicBezTo>
                  <a:cubicBezTo>
                    <a:pt x="2046731" y="436340"/>
                    <a:pt x="2041874" y="436435"/>
                    <a:pt x="2040635" y="435673"/>
                  </a:cubicBezTo>
                  <a:cubicBezTo>
                    <a:pt x="2039397" y="434911"/>
                    <a:pt x="2031301" y="437673"/>
                    <a:pt x="2026253" y="441579"/>
                  </a:cubicBezTo>
                  <a:lnTo>
                    <a:pt x="2017680" y="440626"/>
                  </a:lnTo>
                  <a:cubicBezTo>
                    <a:pt x="2016537" y="440531"/>
                    <a:pt x="2015394" y="441007"/>
                    <a:pt x="2014251" y="441198"/>
                  </a:cubicBezTo>
                  <a:cubicBezTo>
                    <a:pt x="2012346" y="441674"/>
                    <a:pt x="2010441" y="442245"/>
                    <a:pt x="2008536" y="442531"/>
                  </a:cubicBezTo>
                  <a:lnTo>
                    <a:pt x="2008031" y="442595"/>
                  </a:lnTo>
                  <a:lnTo>
                    <a:pt x="2011632" y="439758"/>
                  </a:lnTo>
                  <a:cubicBezTo>
                    <a:pt x="2012894" y="438198"/>
                    <a:pt x="2014108" y="436531"/>
                    <a:pt x="2015108" y="436149"/>
                  </a:cubicBezTo>
                  <a:lnTo>
                    <a:pt x="2016918" y="436245"/>
                  </a:lnTo>
                  <a:lnTo>
                    <a:pt x="2023205" y="436626"/>
                  </a:lnTo>
                  <a:cubicBezTo>
                    <a:pt x="2027205" y="433006"/>
                    <a:pt x="2031206" y="429863"/>
                    <a:pt x="2031968" y="429672"/>
                  </a:cubicBezTo>
                  <a:close/>
                  <a:moveTo>
                    <a:pt x="440626" y="427958"/>
                  </a:moveTo>
                  <a:cubicBezTo>
                    <a:pt x="439768" y="428530"/>
                    <a:pt x="441483" y="433864"/>
                    <a:pt x="439864" y="435197"/>
                  </a:cubicBezTo>
                  <a:cubicBezTo>
                    <a:pt x="438244" y="436626"/>
                    <a:pt x="438340" y="437864"/>
                    <a:pt x="439959" y="438055"/>
                  </a:cubicBezTo>
                  <a:cubicBezTo>
                    <a:pt x="441673" y="438150"/>
                    <a:pt x="444912" y="434340"/>
                    <a:pt x="443864" y="432245"/>
                  </a:cubicBezTo>
                  <a:lnTo>
                    <a:pt x="443960" y="430054"/>
                  </a:lnTo>
                  <a:cubicBezTo>
                    <a:pt x="443960" y="429387"/>
                    <a:pt x="441959" y="428625"/>
                    <a:pt x="440816" y="428054"/>
                  </a:cubicBezTo>
                  <a:close/>
                  <a:moveTo>
                    <a:pt x="1768887" y="426720"/>
                  </a:moveTo>
                  <a:cubicBezTo>
                    <a:pt x="1766696" y="427291"/>
                    <a:pt x="1762505" y="429863"/>
                    <a:pt x="1762982" y="431292"/>
                  </a:cubicBezTo>
                  <a:cubicBezTo>
                    <a:pt x="1763553" y="432721"/>
                    <a:pt x="1765458" y="435864"/>
                    <a:pt x="1765934" y="435007"/>
                  </a:cubicBezTo>
                  <a:cubicBezTo>
                    <a:pt x="1766506" y="434149"/>
                    <a:pt x="1771649" y="433102"/>
                    <a:pt x="1772983" y="433578"/>
                  </a:cubicBezTo>
                  <a:cubicBezTo>
                    <a:pt x="1774316" y="434054"/>
                    <a:pt x="1775745" y="434245"/>
                    <a:pt x="1776031" y="433959"/>
                  </a:cubicBezTo>
                  <a:cubicBezTo>
                    <a:pt x="1776317" y="433673"/>
                    <a:pt x="1776507" y="431863"/>
                    <a:pt x="1775745" y="430530"/>
                  </a:cubicBezTo>
                  <a:cubicBezTo>
                    <a:pt x="1774888" y="429196"/>
                    <a:pt x="1771078" y="426148"/>
                    <a:pt x="1768887" y="426720"/>
                  </a:cubicBezTo>
                  <a:close/>
                  <a:moveTo>
                    <a:pt x="1702498" y="421767"/>
                  </a:moveTo>
                  <a:cubicBezTo>
                    <a:pt x="1702212" y="421576"/>
                    <a:pt x="1700212" y="422243"/>
                    <a:pt x="1699545" y="422910"/>
                  </a:cubicBezTo>
                  <a:cubicBezTo>
                    <a:pt x="1698307" y="424148"/>
                    <a:pt x="1697926" y="426625"/>
                    <a:pt x="1696592" y="426911"/>
                  </a:cubicBezTo>
                  <a:lnTo>
                    <a:pt x="1690306" y="428434"/>
                  </a:lnTo>
                  <a:cubicBezTo>
                    <a:pt x="1691354" y="432625"/>
                    <a:pt x="1693259" y="435102"/>
                    <a:pt x="1694687" y="433864"/>
                  </a:cubicBezTo>
                  <a:cubicBezTo>
                    <a:pt x="1696021" y="432721"/>
                    <a:pt x="1702212" y="429006"/>
                    <a:pt x="1705165" y="427672"/>
                  </a:cubicBezTo>
                  <a:lnTo>
                    <a:pt x="1704593" y="424815"/>
                  </a:lnTo>
                  <a:cubicBezTo>
                    <a:pt x="1704403" y="423672"/>
                    <a:pt x="1703450" y="422624"/>
                    <a:pt x="1702498" y="421767"/>
                  </a:cubicBezTo>
                  <a:close/>
                  <a:moveTo>
                    <a:pt x="860297" y="421386"/>
                  </a:moveTo>
                  <a:cubicBezTo>
                    <a:pt x="858583" y="420433"/>
                    <a:pt x="856392" y="420529"/>
                    <a:pt x="855439" y="421767"/>
                  </a:cubicBezTo>
                  <a:cubicBezTo>
                    <a:pt x="854487" y="422910"/>
                    <a:pt x="852106" y="427577"/>
                    <a:pt x="851725" y="429292"/>
                  </a:cubicBezTo>
                  <a:lnTo>
                    <a:pt x="852391" y="429578"/>
                  </a:lnTo>
                  <a:cubicBezTo>
                    <a:pt x="854392" y="430530"/>
                    <a:pt x="856202" y="430339"/>
                    <a:pt x="856678" y="427863"/>
                  </a:cubicBezTo>
                  <a:cubicBezTo>
                    <a:pt x="856868" y="427101"/>
                    <a:pt x="858773" y="426244"/>
                    <a:pt x="860012" y="425958"/>
                  </a:cubicBezTo>
                  <a:lnTo>
                    <a:pt x="862202" y="425482"/>
                  </a:lnTo>
                  <a:cubicBezTo>
                    <a:pt x="864964" y="425387"/>
                    <a:pt x="862012" y="422338"/>
                    <a:pt x="860297" y="421386"/>
                  </a:cubicBezTo>
                  <a:close/>
                  <a:moveTo>
                    <a:pt x="1566290" y="419290"/>
                  </a:moveTo>
                  <a:cubicBezTo>
                    <a:pt x="1563623" y="420814"/>
                    <a:pt x="1560004" y="425672"/>
                    <a:pt x="1563242" y="427101"/>
                  </a:cubicBezTo>
                  <a:cubicBezTo>
                    <a:pt x="1566481" y="428530"/>
                    <a:pt x="1565909" y="435292"/>
                    <a:pt x="1563623" y="434816"/>
                  </a:cubicBezTo>
                  <a:cubicBezTo>
                    <a:pt x="1561242" y="434340"/>
                    <a:pt x="1556575" y="438721"/>
                    <a:pt x="1557337" y="441007"/>
                  </a:cubicBezTo>
                  <a:cubicBezTo>
                    <a:pt x="1558099" y="443293"/>
                    <a:pt x="1560004" y="444532"/>
                    <a:pt x="1561623" y="443770"/>
                  </a:cubicBezTo>
                  <a:cubicBezTo>
                    <a:pt x="1563242" y="442913"/>
                    <a:pt x="1567148" y="443008"/>
                    <a:pt x="1569338" y="443389"/>
                  </a:cubicBezTo>
                  <a:cubicBezTo>
                    <a:pt x="1571529" y="443674"/>
                    <a:pt x="1577625" y="440912"/>
                    <a:pt x="1578768" y="440722"/>
                  </a:cubicBezTo>
                  <a:cubicBezTo>
                    <a:pt x="1579911" y="440626"/>
                    <a:pt x="1582769" y="441579"/>
                    <a:pt x="1583150" y="442246"/>
                  </a:cubicBezTo>
                  <a:cubicBezTo>
                    <a:pt x="1583531" y="442913"/>
                    <a:pt x="1585245" y="444437"/>
                    <a:pt x="1585912" y="443674"/>
                  </a:cubicBezTo>
                  <a:lnTo>
                    <a:pt x="1585912" y="443389"/>
                  </a:lnTo>
                  <a:cubicBezTo>
                    <a:pt x="1585626" y="440817"/>
                    <a:pt x="1585817" y="438340"/>
                    <a:pt x="1588960" y="437197"/>
                  </a:cubicBezTo>
                  <a:lnTo>
                    <a:pt x="1590198" y="436816"/>
                  </a:lnTo>
                  <a:cubicBezTo>
                    <a:pt x="1592198" y="437674"/>
                    <a:pt x="1595437" y="438055"/>
                    <a:pt x="1597247" y="437579"/>
                  </a:cubicBezTo>
                  <a:cubicBezTo>
                    <a:pt x="1599152" y="437102"/>
                    <a:pt x="1600199" y="433197"/>
                    <a:pt x="1598390" y="433292"/>
                  </a:cubicBezTo>
                  <a:cubicBezTo>
                    <a:pt x="1596485" y="433388"/>
                    <a:pt x="1590198" y="433388"/>
                    <a:pt x="1588388" y="432625"/>
                  </a:cubicBezTo>
                  <a:cubicBezTo>
                    <a:pt x="1586579" y="431959"/>
                    <a:pt x="1579530" y="432911"/>
                    <a:pt x="1577815" y="431768"/>
                  </a:cubicBezTo>
                  <a:cubicBezTo>
                    <a:pt x="1576101" y="430625"/>
                    <a:pt x="1570196" y="431768"/>
                    <a:pt x="1568386" y="428815"/>
                  </a:cubicBezTo>
                  <a:lnTo>
                    <a:pt x="1568195" y="426053"/>
                  </a:lnTo>
                  <a:lnTo>
                    <a:pt x="1568005" y="423386"/>
                  </a:lnTo>
                  <a:cubicBezTo>
                    <a:pt x="1569719" y="419576"/>
                    <a:pt x="1568957" y="417671"/>
                    <a:pt x="1566290" y="419290"/>
                  </a:cubicBezTo>
                  <a:close/>
                  <a:moveTo>
                    <a:pt x="629887" y="417100"/>
                  </a:moveTo>
                  <a:lnTo>
                    <a:pt x="632174" y="424720"/>
                  </a:lnTo>
                  <a:cubicBezTo>
                    <a:pt x="632269" y="424910"/>
                    <a:pt x="630173" y="425482"/>
                    <a:pt x="629126" y="425767"/>
                  </a:cubicBezTo>
                  <a:lnTo>
                    <a:pt x="627506" y="426244"/>
                  </a:lnTo>
                  <a:cubicBezTo>
                    <a:pt x="625887" y="426625"/>
                    <a:pt x="626173" y="428244"/>
                    <a:pt x="628078" y="429768"/>
                  </a:cubicBezTo>
                  <a:cubicBezTo>
                    <a:pt x="629983" y="431387"/>
                    <a:pt x="634174" y="434054"/>
                    <a:pt x="632745" y="431959"/>
                  </a:cubicBezTo>
                  <a:cubicBezTo>
                    <a:pt x="631316" y="429863"/>
                    <a:pt x="638460" y="426339"/>
                    <a:pt x="640175" y="427196"/>
                  </a:cubicBezTo>
                  <a:cubicBezTo>
                    <a:pt x="641889" y="428054"/>
                    <a:pt x="642080" y="423005"/>
                    <a:pt x="642080" y="421005"/>
                  </a:cubicBezTo>
                  <a:cubicBezTo>
                    <a:pt x="642080" y="419100"/>
                    <a:pt x="636555" y="417290"/>
                    <a:pt x="629887" y="417100"/>
                  </a:cubicBezTo>
                  <a:close/>
                  <a:moveTo>
                    <a:pt x="678179" y="417005"/>
                  </a:moveTo>
                  <a:cubicBezTo>
                    <a:pt x="675989" y="417481"/>
                    <a:pt x="676274" y="419481"/>
                    <a:pt x="678656" y="421386"/>
                  </a:cubicBezTo>
                  <a:lnTo>
                    <a:pt x="678275" y="422148"/>
                  </a:lnTo>
                  <a:lnTo>
                    <a:pt x="676846" y="425101"/>
                  </a:lnTo>
                  <a:cubicBezTo>
                    <a:pt x="674560" y="423481"/>
                    <a:pt x="671988" y="422053"/>
                    <a:pt x="671226" y="422053"/>
                  </a:cubicBezTo>
                  <a:cubicBezTo>
                    <a:pt x="670464" y="421957"/>
                    <a:pt x="669321" y="423577"/>
                    <a:pt x="671797" y="425672"/>
                  </a:cubicBezTo>
                  <a:lnTo>
                    <a:pt x="673798" y="427006"/>
                  </a:lnTo>
                  <a:lnTo>
                    <a:pt x="674655" y="427577"/>
                  </a:lnTo>
                  <a:lnTo>
                    <a:pt x="690006" y="423151"/>
                  </a:lnTo>
                  <a:lnTo>
                    <a:pt x="690562" y="423481"/>
                  </a:lnTo>
                  <a:lnTo>
                    <a:pt x="693591" y="426063"/>
                  </a:lnTo>
                  <a:lnTo>
                    <a:pt x="689419" y="431197"/>
                  </a:lnTo>
                  <a:cubicBezTo>
                    <a:pt x="688752" y="433102"/>
                    <a:pt x="690847" y="435388"/>
                    <a:pt x="692562" y="435007"/>
                  </a:cubicBezTo>
                  <a:cubicBezTo>
                    <a:pt x="694277" y="434626"/>
                    <a:pt x="698944" y="432245"/>
                    <a:pt x="698944" y="430625"/>
                  </a:cubicBezTo>
                  <a:lnTo>
                    <a:pt x="693591" y="426063"/>
                  </a:lnTo>
                  <a:lnTo>
                    <a:pt x="695610" y="423577"/>
                  </a:lnTo>
                  <a:cubicBezTo>
                    <a:pt x="697515" y="422910"/>
                    <a:pt x="695039" y="422624"/>
                    <a:pt x="690181" y="423100"/>
                  </a:cubicBezTo>
                  <a:lnTo>
                    <a:pt x="690006" y="423151"/>
                  </a:lnTo>
                  <a:lnTo>
                    <a:pt x="683037" y="419005"/>
                  </a:lnTo>
                  <a:lnTo>
                    <a:pt x="680941" y="418147"/>
                  </a:lnTo>
                  <a:close/>
                  <a:moveTo>
                    <a:pt x="1748885" y="416814"/>
                  </a:moveTo>
                  <a:cubicBezTo>
                    <a:pt x="1747170" y="417290"/>
                    <a:pt x="1741360" y="418338"/>
                    <a:pt x="1738693" y="419481"/>
                  </a:cubicBezTo>
                  <a:lnTo>
                    <a:pt x="1736788" y="421481"/>
                  </a:lnTo>
                  <a:lnTo>
                    <a:pt x="1735359" y="422910"/>
                  </a:lnTo>
                  <a:cubicBezTo>
                    <a:pt x="1732121" y="423958"/>
                    <a:pt x="1731549" y="425291"/>
                    <a:pt x="1734026" y="425958"/>
                  </a:cubicBezTo>
                  <a:lnTo>
                    <a:pt x="1735264" y="426720"/>
                  </a:lnTo>
                  <a:cubicBezTo>
                    <a:pt x="1738502" y="428815"/>
                    <a:pt x="1740503" y="429006"/>
                    <a:pt x="1740788" y="425005"/>
                  </a:cubicBezTo>
                  <a:cubicBezTo>
                    <a:pt x="1740788" y="424529"/>
                    <a:pt x="1741931" y="423767"/>
                    <a:pt x="1742503" y="423863"/>
                  </a:cubicBezTo>
                  <a:lnTo>
                    <a:pt x="1749456" y="424434"/>
                  </a:lnTo>
                  <a:cubicBezTo>
                    <a:pt x="1750790" y="419767"/>
                    <a:pt x="1750504" y="416242"/>
                    <a:pt x="1748885" y="416814"/>
                  </a:cubicBezTo>
                  <a:close/>
                  <a:moveTo>
                    <a:pt x="1649063" y="415576"/>
                  </a:moveTo>
                  <a:cubicBezTo>
                    <a:pt x="1647634" y="415480"/>
                    <a:pt x="1647062" y="416528"/>
                    <a:pt x="1647824" y="417862"/>
                  </a:cubicBezTo>
                  <a:lnTo>
                    <a:pt x="1647348" y="418243"/>
                  </a:lnTo>
                  <a:lnTo>
                    <a:pt x="1646110" y="419290"/>
                  </a:lnTo>
                  <a:cubicBezTo>
                    <a:pt x="1644205" y="419957"/>
                    <a:pt x="1643824" y="422053"/>
                    <a:pt x="1645348" y="423863"/>
                  </a:cubicBezTo>
                  <a:cubicBezTo>
                    <a:pt x="1646777" y="425672"/>
                    <a:pt x="1649920" y="431292"/>
                    <a:pt x="1648967" y="432245"/>
                  </a:cubicBezTo>
                  <a:cubicBezTo>
                    <a:pt x="1647919" y="433197"/>
                    <a:pt x="1648396" y="437102"/>
                    <a:pt x="1652206" y="439007"/>
                  </a:cubicBezTo>
                  <a:lnTo>
                    <a:pt x="1654682" y="436055"/>
                  </a:lnTo>
                  <a:lnTo>
                    <a:pt x="1656206" y="434149"/>
                  </a:lnTo>
                  <a:cubicBezTo>
                    <a:pt x="1657635" y="431768"/>
                    <a:pt x="1659635" y="430625"/>
                    <a:pt x="1660683" y="431673"/>
                  </a:cubicBezTo>
                  <a:cubicBezTo>
                    <a:pt x="1661731" y="432721"/>
                    <a:pt x="1665636" y="433959"/>
                    <a:pt x="1666684" y="433768"/>
                  </a:cubicBezTo>
                  <a:cubicBezTo>
                    <a:pt x="1667732" y="433578"/>
                    <a:pt x="1670780" y="433673"/>
                    <a:pt x="1670875" y="434721"/>
                  </a:cubicBezTo>
                  <a:cubicBezTo>
                    <a:pt x="1671065" y="435483"/>
                    <a:pt x="1674875" y="435007"/>
                    <a:pt x="1676494" y="433959"/>
                  </a:cubicBezTo>
                  <a:cubicBezTo>
                    <a:pt x="1678114" y="432911"/>
                    <a:pt x="1678209" y="431197"/>
                    <a:pt x="1676876" y="430149"/>
                  </a:cubicBezTo>
                  <a:lnTo>
                    <a:pt x="1676780" y="429387"/>
                  </a:lnTo>
                  <a:cubicBezTo>
                    <a:pt x="1676399" y="425482"/>
                    <a:pt x="1672494" y="424720"/>
                    <a:pt x="1669922" y="426053"/>
                  </a:cubicBezTo>
                  <a:cubicBezTo>
                    <a:pt x="1666303" y="427863"/>
                    <a:pt x="1664017" y="428054"/>
                    <a:pt x="1659921" y="426720"/>
                  </a:cubicBezTo>
                  <a:lnTo>
                    <a:pt x="1657159" y="425863"/>
                  </a:lnTo>
                  <a:cubicBezTo>
                    <a:pt x="1653539" y="425196"/>
                    <a:pt x="1652111" y="421957"/>
                    <a:pt x="1654015" y="418719"/>
                  </a:cubicBezTo>
                  <a:lnTo>
                    <a:pt x="1649920" y="416147"/>
                  </a:lnTo>
                  <a:close/>
                  <a:moveTo>
                    <a:pt x="2170938" y="413956"/>
                  </a:moveTo>
                  <a:cubicBezTo>
                    <a:pt x="2174176" y="413385"/>
                    <a:pt x="2183511" y="414814"/>
                    <a:pt x="2182272" y="416147"/>
                  </a:cubicBezTo>
                  <a:lnTo>
                    <a:pt x="2181225" y="416338"/>
                  </a:lnTo>
                  <a:cubicBezTo>
                    <a:pt x="2180177" y="416528"/>
                    <a:pt x="2178843" y="415385"/>
                    <a:pt x="2177605" y="415480"/>
                  </a:cubicBezTo>
                  <a:lnTo>
                    <a:pt x="2175224" y="415671"/>
                  </a:lnTo>
                  <a:cubicBezTo>
                    <a:pt x="2172843" y="416242"/>
                    <a:pt x="2166080" y="418814"/>
                    <a:pt x="2164175" y="419767"/>
                  </a:cubicBezTo>
                  <a:cubicBezTo>
                    <a:pt x="2162365" y="420719"/>
                    <a:pt x="2160460" y="420243"/>
                    <a:pt x="2160079" y="418719"/>
                  </a:cubicBezTo>
                  <a:cubicBezTo>
                    <a:pt x="2159698" y="417195"/>
                    <a:pt x="2167699" y="414528"/>
                    <a:pt x="2170938" y="413956"/>
                  </a:cubicBezTo>
                  <a:close/>
                  <a:moveTo>
                    <a:pt x="1772030" y="412718"/>
                  </a:moveTo>
                  <a:lnTo>
                    <a:pt x="1771554" y="413766"/>
                  </a:lnTo>
                  <a:lnTo>
                    <a:pt x="1770982" y="415195"/>
                  </a:lnTo>
                  <a:cubicBezTo>
                    <a:pt x="1769840" y="416528"/>
                    <a:pt x="1767554" y="418052"/>
                    <a:pt x="1765839" y="418719"/>
                  </a:cubicBezTo>
                  <a:cubicBezTo>
                    <a:pt x="1764125" y="419386"/>
                    <a:pt x="1765934" y="422148"/>
                    <a:pt x="1768315" y="422148"/>
                  </a:cubicBezTo>
                  <a:lnTo>
                    <a:pt x="1770602" y="421862"/>
                  </a:lnTo>
                  <a:cubicBezTo>
                    <a:pt x="1772411" y="421576"/>
                    <a:pt x="1774507" y="422338"/>
                    <a:pt x="1776507" y="422624"/>
                  </a:cubicBezTo>
                  <a:cubicBezTo>
                    <a:pt x="1777364" y="422720"/>
                    <a:pt x="1778317" y="422720"/>
                    <a:pt x="1779174" y="422815"/>
                  </a:cubicBezTo>
                  <a:cubicBezTo>
                    <a:pt x="1781746" y="423196"/>
                    <a:pt x="1783936" y="421672"/>
                    <a:pt x="1783936" y="419481"/>
                  </a:cubicBezTo>
                  <a:cubicBezTo>
                    <a:pt x="1784032" y="417195"/>
                    <a:pt x="1780984" y="413290"/>
                    <a:pt x="1780222" y="414242"/>
                  </a:cubicBezTo>
                  <a:cubicBezTo>
                    <a:pt x="1779460" y="415195"/>
                    <a:pt x="1778126" y="415099"/>
                    <a:pt x="1777079" y="414052"/>
                  </a:cubicBezTo>
                  <a:cubicBezTo>
                    <a:pt x="1776126" y="413099"/>
                    <a:pt x="1773269" y="411861"/>
                    <a:pt x="1772030" y="412718"/>
                  </a:cubicBezTo>
                  <a:close/>
                  <a:moveTo>
                    <a:pt x="1671446" y="411766"/>
                  </a:moveTo>
                  <a:lnTo>
                    <a:pt x="1671351" y="412051"/>
                  </a:lnTo>
                  <a:cubicBezTo>
                    <a:pt x="1671065" y="412623"/>
                    <a:pt x="1670970" y="413956"/>
                    <a:pt x="1671065" y="413956"/>
                  </a:cubicBezTo>
                  <a:lnTo>
                    <a:pt x="1675732" y="414528"/>
                  </a:lnTo>
                  <a:cubicBezTo>
                    <a:pt x="1679161" y="417386"/>
                    <a:pt x="1683353" y="419481"/>
                    <a:pt x="1684972" y="419195"/>
                  </a:cubicBezTo>
                  <a:cubicBezTo>
                    <a:pt x="1686591" y="418909"/>
                    <a:pt x="1690877" y="420529"/>
                    <a:pt x="1691163" y="420243"/>
                  </a:cubicBezTo>
                  <a:cubicBezTo>
                    <a:pt x="1691449" y="419957"/>
                    <a:pt x="1691639" y="419481"/>
                    <a:pt x="1691639" y="419100"/>
                  </a:cubicBezTo>
                  <a:cubicBezTo>
                    <a:pt x="1691639" y="418719"/>
                    <a:pt x="1688782" y="417290"/>
                    <a:pt x="1685448" y="415957"/>
                  </a:cubicBezTo>
                  <a:cubicBezTo>
                    <a:pt x="1682114" y="414623"/>
                    <a:pt x="1672304" y="411766"/>
                    <a:pt x="1671446" y="411766"/>
                  </a:cubicBezTo>
                  <a:close/>
                  <a:moveTo>
                    <a:pt x="1803748" y="411480"/>
                  </a:moveTo>
                  <a:lnTo>
                    <a:pt x="1797225" y="417352"/>
                  </a:lnTo>
                  <a:lnTo>
                    <a:pt x="1795776" y="417293"/>
                  </a:lnTo>
                  <a:lnTo>
                    <a:pt x="1793938" y="411861"/>
                  </a:lnTo>
                  <a:cubicBezTo>
                    <a:pt x="1793557" y="410623"/>
                    <a:pt x="1790318" y="410623"/>
                    <a:pt x="1789652" y="413099"/>
                  </a:cubicBezTo>
                  <a:lnTo>
                    <a:pt x="1789080" y="414909"/>
                  </a:lnTo>
                  <a:cubicBezTo>
                    <a:pt x="1788318" y="417195"/>
                    <a:pt x="1789175" y="418243"/>
                    <a:pt x="1790985" y="417100"/>
                  </a:cubicBezTo>
                  <a:lnTo>
                    <a:pt x="1795776" y="417293"/>
                  </a:lnTo>
                  <a:lnTo>
                    <a:pt x="1796129" y="418338"/>
                  </a:lnTo>
                  <a:lnTo>
                    <a:pt x="1797225" y="417352"/>
                  </a:lnTo>
                  <a:lnTo>
                    <a:pt x="1802796" y="417576"/>
                  </a:lnTo>
                  <a:lnTo>
                    <a:pt x="1804987" y="415957"/>
                  </a:lnTo>
                  <a:lnTo>
                    <a:pt x="1805939" y="415290"/>
                  </a:lnTo>
                  <a:cubicBezTo>
                    <a:pt x="1805273" y="412813"/>
                    <a:pt x="1804320" y="411099"/>
                    <a:pt x="1803748" y="411480"/>
                  </a:cubicBezTo>
                  <a:close/>
                  <a:moveTo>
                    <a:pt x="1453038" y="411385"/>
                  </a:moveTo>
                  <a:cubicBezTo>
                    <a:pt x="1449038" y="413575"/>
                    <a:pt x="1445418" y="416433"/>
                    <a:pt x="1444847" y="417576"/>
                  </a:cubicBezTo>
                  <a:lnTo>
                    <a:pt x="1444656" y="418719"/>
                  </a:lnTo>
                  <a:lnTo>
                    <a:pt x="1444656" y="418909"/>
                  </a:lnTo>
                  <a:cubicBezTo>
                    <a:pt x="1445799" y="419195"/>
                    <a:pt x="1452657" y="417290"/>
                    <a:pt x="1455038" y="417766"/>
                  </a:cubicBezTo>
                  <a:cubicBezTo>
                    <a:pt x="1457419" y="418243"/>
                    <a:pt x="1457896" y="417005"/>
                    <a:pt x="1456086" y="415099"/>
                  </a:cubicBezTo>
                  <a:lnTo>
                    <a:pt x="1454562" y="413195"/>
                  </a:lnTo>
                  <a:close/>
                  <a:moveTo>
                    <a:pt x="878204" y="411099"/>
                  </a:moveTo>
                  <a:cubicBezTo>
                    <a:pt x="875442" y="411099"/>
                    <a:pt x="868108" y="411766"/>
                    <a:pt x="867060" y="412432"/>
                  </a:cubicBezTo>
                  <a:lnTo>
                    <a:pt x="866965" y="413099"/>
                  </a:lnTo>
                  <a:cubicBezTo>
                    <a:pt x="866870" y="413861"/>
                    <a:pt x="867822" y="415004"/>
                    <a:pt x="868584" y="415290"/>
                  </a:cubicBezTo>
                  <a:cubicBezTo>
                    <a:pt x="870394" y="415862"/>
                    <a:pt x="872394" y="416052"/>
                    <a:pt x="874394" y="416242"/>
                  </a:cubicBezTo>
                  <a:lnTo>
                    <a:pt x="878395" y="416719"/>
                  </a:lnTo>
                  <a:cubicBezTo>
                    <a:pt x="881062" y="413671"/>
                    <a:pt x="880966" y="411099"/>
                    <a:pt x="878204" y="411099"/>
                  </a:cubicBezTo>
                  <a:close/>
                  <a:moveTo>
                    <a:pt x="788955" y="409480"/>
                  </a:moveTo>
                  <a:cubicBezTo>
                    <a:pt x="787717" y="411004"/>
                    <a:pt x="784955" y="418909"/>
                    <a:pt x="786383" y="420053"/>
                  </a:cubicBezTo>
                  <a:cubicBezTo>
                    <a:pt x="787812" y="421196"/>
                    <a:pt x="791908" y="421672"/>
                    <a:pt x="795432" y="421005"/>
                  </a:cubicBezTo>
                  <a:lnTo>
                    <a:pt x="797718" y="420053"/>
                  </a:lnTo>
                  <a:cubicBezTo>
                    <a:pt x="799814" y="419195"/>
                    <a:pt x="800956" y="417671"/>
                    <a:pt x="796956" y="417290"/>
                  </a:cubicBezTo>
                  <a:cubicBezTo>
                    <a:pt x="796099" y="417195"/>
                    <a:pt x="795051" y="416242"/>
                    <a:pt x="794765" y="415480"/>
                  </a:cubicBezTo>
                  <a:lnTo>
                    <a:pt x="793432" y="412623"/>
                  </a:lnTo>
                  <a:cubicBezTo>
                    <a:pt x="792193" y="409480"/>
                    <a:pt x="790193" y="408051"/>
                    <a:pt x="788955" y="409480"/>
                  </a:cubicBezTo>
                  <a:close/>
                  <a:moveTo>
                    <a:pt x="2123217" y="407384"/>
                  </a:moveTo>
                  <a:lnTo>
                    <a:pt x="2122455" y="407861"/>
                  </a:lnTo>
                  <a:cubicBezTo>
                    <a:pt x="2122360" y="409004"/>
                    <a:pt x="2123122" y="411099"/>
                    <a:pt x="2124074" y="412528"/>
                  </a:cubicBezTo>
                  <a:lnTo>
                    <a:pt x="2122360" y="414623"/>
                  </a:lnTo>
                  <a:cubicBezTo>
                    <a:pt x="2120645" y="416623"/>
                    <a:pt x="2122741" y="417957"/>
                    <a:pt x="2125979" y="417671"/>
                  </a:cubicBezTo>
                  <a:lnTo>
                    <a:pt x="2126741" y="417481"/>
                  </a:lnTo>
                  <a:cubicBezTo>
                    <a:pt x="2126170" y="418719"/>
                    <a:pt x="2125217" y="419100"/>
                    <a:pt x="2124551" y="418243"/>
                  </a:cubicBezTo>
                  <a:cubicBezTo>
                    <a:pt x="2123884" y="417386"/>
                    <a:pt x="2117026" y="416719"/>
                    <a:pt x="2113883" y="415957"/>
                  </a:cubicBezTo>
                  <a:cubicBezTo>
                    <a:pt x="2110739" y="415195"/>
                    <a:pt x="2103691" y="410528"/>
                    <a:pt x="2102929" y="409765"/>
                  </a:cubicBezTo>
                  <a:cubicBezTo>
                    <a:pt x="2102167" y="409004"/>
                    <a:pt x="2099595" y="410528"/>
                    <a:pt x="2099214" y="411671"/>
                  </a:cubicBezTo>
                  <a:cubicBezTo>
                    <a:pt x="2098738" y="412813"/>
                    <a:pt x="2100833" y="415195"/>
                    <a:pt x="2102834" y="416338"/>
                  </a:cubicBezTo>
                  <a:cubicBezTo>
                    <a:pt x="2104834" y="417481"/>
                    <a:pt x="2113597" y="419290"/>
                    <a:pt x="2117312" y="419100"/>
                  </a:cubicBezTo>
                  <a:lnTo>
                    <a:pt x="2117597" y="423196"/>
                  </a:lnTo>
                  <a:cubicBezTo>
                    <a:pt x="2117597" y="423481"/>
                    <a:pt x="2120074" y="424053"/>
                    <a:pt x="2120836" y="423672"/>
                  </a:cubicBezTo>
                  <a:lnTo>
                    <a:pt x="2122265" y="423005"/>
                  </a:lnTo>
                  <a:cubicBezTo>
                    <a:pt x="2125694" y="421100"/>
                    <a:pt x="2128837" y="419481"/>
                    <a:pt x="2129218" y="419290"/>
                  </a:cubicBezTo>
                  <a:cubicBezTo>
                    <a:pt x="2129504" y="419100"/>
                    <a:pt x="2129694" y="417386"/>
                    <a:pt x="2128742" y="415862"/>
                  </a:cubicBezTo>
                  <a:cubicBezTo>
                    <a:pt x="2127789" y="414338"/>
                    <a:pt x="2127884" y="410623"/>
                    <a:pt x="2127599" y="408718"/>
                  </a:cubicBezTo>
                  <a:lnTo>
                    <a:pt x="2126456" y="407575"/>
                  </a:lnTo>
                  <a:cubicBezTo>
                    <a:pt x="2125979" y="407098"/>
                    <a:pt x="2123884" y="407003"/>
                    <a:pt x="2123217" y="407384"/>
                  </a:cubicBezTo>
                  <a:close/>
                  <a:moveTo>
                    <a:pt x="816101" y="406432"/>
                  </a:moveTo>
                  <a:cubicBezTo>
                    <a:pt x="817816" y="408051"/>
                    <a:pt x="813625" y="413385"/>
                    <a:pt x="814577" y="414814"/>
                  </a:cubicBezTo>
                  <a:cubicBezTo>
                    <a:pt x="815530" y="416338"/>
                    <a:pt x="822769" y="419957"/>
                    <a:pt x="824960" y="419767"/>
                  </a:cubicBezTo>
                  <a:cubicBezTo>
                    <a:pt x="827150" y="419481"/>
                    <a:pt x="825626" y="416719"/>
                    <a:pt x="821531" y="413575"/>
                  </a:cubicBezTo>
                  <a:lnTo>
                    <a:pt x="820768" y="410718"/>
                  </a:lnTo>
                  <a:lnTo>
                    <a:pt x="819721" y="406622"/>
                  </a:lnTo>
                  <a:cubicBezTo>
                    <a:pt x="816006" y="404908"/>
                    <a:pt x="814387" y="404813"/>
                    <a:pt x="816101" y="406432"/>
                  </a:cubicBezTo>
                  <a:close/>
                  <a:moveTo>
                    <a:pt x="254602" y="402717"/>
                  </a:moveTo>
                  <a:cubicBezTo>
                    <a:pt x="256603" y="402146"/>
                    <a:pt x="263461" y="404908"/>
                    <a:pt x="263651" y="407003"/>
                  </a:cubicBezTo>
                  <a:cubicBezTo>
                    <a:pt x="263842" y="409004"/>
                    <a:pt x="261841" y="409575"/>
                    <a:pt x="259270" y="408147"/>
                  </a:cubicBezTo>
                  <a:cubicBezTo>
                    <a:pt x="256698" y="406718"/>
                    <a:pt x="252602" y="403193"/>
                    <a:pt x="254602" y="402717"/>
                  </a:cubicBezTo>
                  <a:close/>
                  <a:moveTo>
                    <a:pt x="1519427" y="401574"/>
                  </a:moveTo>
                  <a:cubicBezTo>
                    <a:pt x="1513141" y="401574"/>
                    <a:pt x="1505711" y="409194"/>
                    <a:pt x="1509140" y="409575"/>
                  </a:cubicBezTo>
                  <a:lnTo>
                    <a:pt x="1510093" y="408622"/>
                  </a:lnTo>
                  <a:lnTo>
                    <a:pt x="1515236" y="403955"/>
                  </a:lnTo>
                  <a:cubicBezTo>
                    <a:pt x="1523809" y="402622"/>
                    <a:pt x="1525714" y="401574"/>
                    <a:pt x="1519427" y="401574"/>
                  </a:cubicBezTo>
                  <a:close/>
                  <a:moveTo>
                    <a:pt x="1895874" y="401512"/>
                  </a:moveTo>
                  <a:lnTo>
                    <a:pt x="1872972" y="406065"/>
                  </a:lnTo>
                  <a:lnTo>
                    <a:pt x="1872138" y="404717"/>
                  </a:lnTo>
                  <a:cubicBezTo>
                    <a:pt x="1872329" y="403955"/>
                    <a:pt x="1873567" y="402622"/>
                    <a:pt x="1874043" y="402717"/>
                  </a:cubicBezTo>
                  <a:lnTo>
                    <a:pt x="1876329" y="403098"/>
                  </a:lnTo>
                  <a:cubicBezTo>
                    <a:pt x="1878806" y="403860"/>
                    <a:pt x="1882330" y="403860"/>
                    <a:pt x="1884235" y="403193"/>
                  </a:cubicBezTo>
                  <a:lnTo>
                    <a:pt x="1886044" y="402622"/>
                  </a:lnTo>
                  <a:lnTo>
                    <a:pt x="1887188" y="402241"/>
                  </a:lnTo>
                  <a:lnTo>
                    <a:pt x="1887571" y="402168"/>
                  </a:lnTo>
                  <a:close/>
                  <a:moveTo>
                    <a:pt x="1915572" y="399955"/>
                  </a:moveTo>
                  <a:cubicBezTo>
                    <a:pt x="1915382" y="400145"/>
                    <a:pt x="1914143" y="400526"/>
                    <a:pt x="1913191" y="400240"/>
                  </a:cubicBezTo>
                  <a:cubicBezTo>
                    <a:pt x="1912238" y="399955"/>
                    <a:pt x="1908523" y="400717"/>
                    <a:pt x="1906428" y="403003"/>
                  </a:cubicBezTo>
                  <a:lnTo>
                    <a:pt x="1905915" y="400718"/>
                  </a:lnTo>
                  <a:close/>
                  <a:moveTo>
                    <a:pt x="1905656" y="399567"/>
                  </a:moveTo>
                  <a:lnTo>
                    <a:pt x="1905915" y="400718"/>
                  </a:lnTo>
                  <a:lnTo>
                    <a:pt x="1895874" y="401512"/>
                  </a:lnTo>
                  <a:close/>
                  <a:moveTo>
                    <a:pt x="937653" y="398336"/>
                  </a:moveTo>
                  <a:lnTo>
                    <a:pt x="941304" y="398336"/>
                  </a:lnTo>
                  <a:lnTo>
                    <a:pt x="940569" y="399586"/>
                  </a:lnTo>
                  <a:lnTo>
                    <a:pt x="940250" y="400430"/>
                  </a:lnTo>
                  <a:lnTo>
                    <a:pt x="939545" y="399859"/>
                  </a:lnTo>
                  <a:close/>
                  <a:moveTo>
                    <a:pt x="982789" y="397478"/>
                  </a:moveTo>
                  <a:cubicBezTo>
                    <a:pt x="982027" y="397002"/>
                    <a:pt x="980598" y="397478"/>
                    <a:pt x="979645" y="398526"/>
                  </a:cubicBezTo>
                  <a:cubicBezTo>
                    <a:pt x="978693" y="399574"/>
                    <a:pt x="975931" y="402907"/>
                    <a:pt x="975835" y="403670"/>
                  </a:cubicBezTo>
                  <a:cubicBezTo>
                    <a:pt x="975740" y="404336"/>
                    <a:pt x="983075" y="408241"/>
                    <a:pt x="985741" y="407003"/>
                  </a:cubicBezTo>
                  <a:cubicBezTo>
                    <a:pt x="988408" y="405765"/>
                    <a:pt x="990790" y="405860"/>
                    <a:pt x="991076" y="407289"/>
                  </a:cubicBezTo>
                  <a:cubicBezTo>
                    <a:pt x="991361" y="408622"/>
                    <a:pt x="995457" y="410337"/>
                    <a:pt x="996314" y="409861"/>
                  </a:cubicBezTo>
                  <a:lnTo>
                    <a:pt x="996695" y="409289"/>
                  </a:lnTo>
                  <a:cubicBezTo>
                    <a:pt x="997172" y="408527"/>
                    <a:pt x="1003934" y="403288"/>
                    <a:pt x="1005268" y="402241"/>
                  </a:cubicBezTo>
                  <a:cubicBezTo>
                    <a:pt x="1005935" y="401669"/>
                    <a:pt x="1006316" y="399955"/>
                    <a:pt x="1005839" y="399574"/>
                  </a:cubicBezTo>
                  <a:lnTo>
                    <a:pt x="1003458" y="397669"/>
                  </a:lnTo>
                  <a:cubicBezTo>
                    <a:pt x="996410" y="399288"/>
                    <a:pt x="987266" y="401860"/>
                    <a:pt x="983170" y="403193"/>
                  </a:cubicBezTo>
                  <a:lnTo>
                    <a:pt x="982789" y="397955"/>
                  </a:lnTo>
                  <a:close/>
                  <a:moveTo>
                    <a:pt x="1822418" y="396430"/>
                  </a:moveTo>
                  <a:cubicBezTo>
                    <a:pt x="1820513" y="396621"/>
                    <a:pt x="1823656" y="401383"/>
                    <a:pt x="1822894" y="404146"/>
                  </a:cubicBezTo>
                  <a:cubicBezTo>
                    <a:pt x="1822132" y="406908"/>
                    <a:pt x="1822036" y="408813"/>
                    <a:pt x="1822608" y="408432"/>
                  </a:cubicBezTo>
                  <a:cubicBezTo>
                    <a:pt x="1823180" y="407956"/>
                    <a:pt x="1825370" y="407861"/>
                    <a:pt x="1825561" y="409480"/>
                  </a:cubicBezTo>
                  <a:cubicBezTo>
                    <a:pt x="1825751" y="411099"/>
                    <a:pt x="1826704" y="414528"/>
                    <a:pt x="1827180" y="412909"/>
                  </a:cubicBezTo>
                  <a:cubicBezTo>
                    <a:pt x="1827656" y="411289"/>
                    <a:pt x="1833086" y="410718"/>
                    <a:pt x="1833752" y="410337"/>
                  </a:cubicBezTo>
                  <a:cubicBezTo>
                    <a:pt x="1834419" y="410051"/>
                    <a:pt x="1835467" y="408432"/>
                    <a:pt x="1834800" y="407480"/>
                  </a:cubicBezTo>
                  <a:cubicBezTo>
                    <a:pt x="1834133" y="406622"/>
                    <a:pt x="1830990" y="405003"/>
                    <a:pt x="1830133" y="404813"/>
                  </a:cubicBezTo>
                  <a:cubicBezTo>
                    <a:pt x="1829276" y="404622"/>
                    <a:pt x="1829371" y="401383"/>
                    <a:pt x="1829371" y="399669"/>
                  </a:cubicBezTo>
                  <a:cubicBezTo>
                    <a:pt x="1829371" y="397955"/>
                    <a:pt x="1824227" y="396335"/>
                    <a:pt x="1822418" y="396430"/>
                  </a:cubicBezTo>
                  <a:close/>
                  <a:moveTo>
                    <a:pt x="2165603" y="395097"/>
                  </a:moveTo>
                  <a:cubicBezTo>
                    <a:pt x="2158269" y="395859"/>
                    <a:pt x="2157602" y="402526"/>
                    <a:pt x="2159603" y="404717"/>
                  </a:cubicBezTo>
                  <a:cubicBezTo>
                    <a:pt x="2161603" y="406908"/>
                    <a:pt x="2164079" y="407765"/>
                    <a:pt x="2165127" y="406432"/>
                  </a:cubicBezTo>
                  <a:cubicBezTo>
                    <a:pt x="2166270" y="405193"/>
                    <a:pt x="2169223" y="401860"/>
                    <a:pt x="2169985" y="401003"/>
                  </a:cubicBezTo>
                  <a:lnTo>
                    <a:pt x="2170271" y="401098"/>
                  </a:lnTo>
                  <a:cubicBezTo>
                    <a:pt x="2171414" y="401479"/>
                    <a:pt x="2172461" y="403765"/>
                    <a:pt x="2173414" y="401193"/>
                  </a:cubicBezTo>
                  <a:cubicBezTo>
                    <a:pt x="2173700" y="400526"/>
                    <a:pt x="2172176" y="399097"/>
                    <a:pt x="2171128" y="398526"/>
                  </a:cubicBezTo>
                  <a:close/>
                  <a:moveTo>
                    <a:pt x="935450" y="391478"/>
                  </a:moveTo>
                  <a:lnTo>
                    <a:pt x="934116" y="393287"/>
                  </a:lnTo>
                  <a:cubicBezTo>
                    <a:pt x="933640" y="393954"/>
                    <a:pt x="934783" y="395668"/>
                    <a:pt x="935640" y="396716"/>
                  </a:cubicBezTo>
                  <a:lnTo>
                    <a:pt x="937653" y="398336"/>
                  </a:lnTo>
                  <a:lnTo>
                    <a:pt x="932878" y="398336"/>
                  </a:lnTo>
                  <a:lnTo>
                    <a:pt x="932783" y="398621"/>
                  </a:lnTo>
                  <a:cubicBezTo>
                    <a:pt x="931639" y="402050"/>
                    <a:pt x="929163" y="403288"/>
                    <a:pt x="924781" y="402907"/>
                  </a:cubicBezTo>
                  <a:cubicBezTo>
                    <a:pt x="923448" y="402812"/>
                    <a:pt x="921448" y="403479"/>
                    <a:pt x="920495" y="404336"/>
                  </a:cubicBezTo>
                  <a:lnTo>
                    <a:pt x="916876" y="407670"/>
                  </a:lnTo>
                  <a:cubicBezTo>
                    <a:pt x="912208" y="406717"/>
                    <a:pt x="907160" y="405955"/>
                    <a:pt x="905636" y="405955"/>
                  </a:cubicBezTo>
                  <a:lnTo>
                    <a:pt x="904589" y="406717"/>
                  </a:lnTo>
                  <a:cubicBezTo>
                    <a:pt x="902779" y="407956"/>
                    <a:pt x="901922" y="409289"/>
                    <a:pt x="903922" y="411004"/>
                  </a:cubicBezTo>
                  <a:lnTo>
                    <a:pt x="904874" y="411766"/>
                  </a:lnTo>
                  <a:cubicBezTo>
                    <a:pt x="906112" y="412813"/>
                    <a:pt x="908399" y="411766"/>
                    <a:pt x="910018" y="409575"/>
                  </a:cubicBezTo>
                  <a:lnTo>
                    <a:pt x="910208" y="409765"/>
                  </a:lnTo>
                  <a:cubicBezTo>
                    <a:pt x="912589" y="411956"/>
                    <a:pt x="915161" y="411480"/>
                    <a:pt x="918114" y="410432"/>
                  </a:cubicBezTo>
                  <a:lnTo>
                    <a:pt x="920305" y="409670"/>
                  </a:lnTo>
                  <a:cubicBezTo>
                    <a:pt x="922877" y="409384"/>
                    <a:pt x="927544" y="409004"/>
                    <a:pt x="930592" y="408718"/>
                  </a:cubicBezTo>
                  <a:cubicBezTo>
                    <a:pt x="933640" y="408432"/>
                    <a:pt x="940593" y="407003"/>
                    <a:pt x="938307" y="405574"/>
                  </a:cubicBezTo>
                  <a:lnTo>
                    <a:pt x="940250" y="400430"/>
                  </a:lnTo>
                  <a:lnTo>
                    <a:pt x="952023" y="409956"/>
                  </a:lnTo>
                  <a:lnTo>
                    <a:pt x="952214" y="410528"/>
                  </a:lnTo>
                  <a:cubicBezTo>
                    <a:pt x="954404" y="410623"/>
                    <a:pt x="956405" y="409480"/>
                    <a:pt x="956595" y="408051"/>
                  </a:cubicBezTo>
                  <a:lnTo>
                    <a:pt x="955928" y="407194"/>
                  </a:lnTo>
                  <a:cubicBezTo>
                    <a:pt x="954500" y="405479"/>
                    <a:pt x="952118" y="404336"/>
                    <a:pt x="950785" y="402717"/>
                  </a:cubicBezTo>
                  <a:lnTo>
                    <a:pt x="950213" y="401955"/>
                  </a:lnTo>
                  <a:cubicBezTo>
                    <a:pt x="950880" y="400431"/>
                    <a:pt x="949547" y="399002"/>
                    <a:pt x="947356" y="398812"/>
                  </a:cubicBezTo>
                  <a:lnTo>
                    <a:pt x="945451" y="398336"/>
                  </a:lnTo>
                  <a:lnTo>
                    <a:pt x="945260" y="398336"/>
                  </a:lnTo>
                  <a:lnTo>
                    <a:pt x="941304" y="398336"/>
                  </a:lnTo>
                  <a:lnTo>
                    <a:pt x="943546" y="394525"/>
                  </a:lnTo>
                  <a:cubicBezTo>
                    <a:pt x="942308" y="394335"/>
                    <a:pt x="937545" y="392525"/>
                    <a:pt x="935450" y="391478"/>
                  </a:cubicBezTo>
                  <a:close/>
                  <a:moveTo>
                    <a:pt x="2345149" y="389191"/>
                  </a:moveTo>
                  <a:cubicBezTo>
                    <a:pt x="2347531" y="391192"/>
                    <a:pt x="2353055" y="396240"/>
                    <a:pt x="2352579" y="396621"/>
                  </a:cubicBezTo>
                  <a:cubicBezTo>
                    <a:pt x="2352103" y="397002"/>
                    <a:pt x="2342863" y="393859"/>
                    <a:pt x="2342197" y="390906"/>
                  </a:cubicBezTo>
                  <a:cubicBezTo>
                    <a:pt x="2341435" y="387953"/>
                    <a:pt x="2342768" y="387191"/>
                    <a:pt x="2345149" y="389191"/>
                  </a:cubicBezTo>
                  <a:close/>
                  <a:moveTo>
                    <a:pt x="1912905" y="389001"/>
                  </a:moveTo>
                  <a:cubicBezTo>
                    <a:pt x="1912238" y="388620"/>
                    <a:pt x="1910524" y="390811"/>
                    <a:pt x="1909000" y="393859"/>
                  </a:cubicBezTo>
                  <a:lnTo>
                    <a:pt x="1912810" y="397097"/>
                  </a:lnTo>
                  <a:lnTo>
                    <a:pt x="1913762" y="397955"/>
                  </a:lnTo>
                  <a:lnTo>
                    <a:pt x="1905656" y="399567"/>
                  </a:lnTo>
                  <a:lnTo>
                    <a:pt x="1905380" y="398336"/>
                  </a:lnTo>
                  <a:cubicBezTo>
                    <a:pt x="1905190" y="397288"/>
                    <a:pt x="1902332" y="396812"/>
                    <a:pt x="1901094" y="395764"/>
                  </a:cubicBezTo>
                  <a:cubicBezTo>
                    <a:pt x="1898808" y="393763"/>
                    <a:pt x="1898236" y="394145"/>
                    <a:pt x="1897760" y="396716"/>
                  </a:cubicBezTo>
                  <a:lnTo>
                    <a:pt x="1897094" y="400336"/>
                  </a:lnTo>
                  <a:lnTo>
                    <a:pt x="1887571" y="402168"/>
                  </a:lnTo>
                  <a:lnTo>
                    <a:pt x="1880615" y="402717"/>
                  </a:lnTo>
                  <a:lnTo>
                    <a:pt x="1874043" y="402717"/>
                  </a:lnTo>
                  <a:lnTo>
                    <a:pt x="1864010" y="402717"/>
                  </a:lnTo>
                  <a:lnTo>
                    <a:pt x="1859470" y="401669"/>
                  </a:lnTo>
                  <a:lnTo>
                    <a:pt x="1859268" y="402717"/>
                  </a:lnTo>
                  <a:lnTo>
                    <a:pt x="1854980" y="402717"/>
                  </a:lnTo>
                  <a:lnTo>
                    <a:pt x="1853945" y="401574"/>
                  </a:lnTo>
                  <a:lnTo>
                    <a:pt x="1853374" y="399288"/>
                  </a:lnTo>
                  <a:cubicBezTo>
                    <a:pt x="1853279" y="398907"/>
                    <a:pt x="1851183" y="398716"/>
                    <a:pt x="1850040" y="398526"/>
                  </a:cubicBezTo>
                  <a:cubicBezTo>
                    <a:pt x="1849850" y="398526"/>
                    <a:pt x="1849088" y="399764"/>
                    <a:pt x="1849278" y="399859"/>
                  </a:cubicBezTo>
                  <a:lnTo>
                    <a:pt x="1852802" y="402717"/>
                  </a:lnTo>
                  <a:lnTo>
                    <a:pt x="1854980" y="402717"/>
                  </a:lnTo>
                  <a:lnTo>
                    <a:pt x="1858517" y="406622"/>
                  </a:lnTo>
                  <a:lnTo>
                    <a:pt x="1859268" y="402717"/>
                  </a:lnTo>
                  <a:lnTo>
                    <a:pt x="1864010" y="402717"/>
                  </a:lnTo>
                  <a:lnTo>
                    <a:pt x="1866899" y="403384"/>
                  </a:lnTo>
                  <a:lnTo>
                    <a:pt x="1869947" y="406051"/>
                  </a:lnTo>
                  <a:lnTo>
                    <a:pt x="1870520" y="406552"/>
                  </a:lnTo>
                  <a:lnTo>
                    <a:pt x="1865256" y="407599"/>
                  </a:lnTo>
                  <a:cubicBezTo>
                    <a:pt x="1853303" y="409980"/>
                    <a:pt x="1846516" y="411337"/>
                    <a:pt x="1847754" y="411099"/>
                  </a:cubicBezTo>
                  <a:cubicBezTo>
                    <a:pt x="1850326" y="410623"/>
                    <a:pt x="1858232" y="412813"/>
                    <a:pt x="1860232" y="412432"/>
                  </a:cubicBezTo>
                  <a:lnTo>
                    <a:pt x="1862042" y="411766"/>
                  </a:lnTo>
                  <a:lnTo>
                    <a:pt x="1864232" y="411004"/>
                  </a:lnTo>
                  <a:cubicBezTo>
                    <a:pt x="1866518" y="410051"/>
                    <a:pt x="1868900" y="409384"/>
                    <a:pt x="1869566" y="409480"/>
                  </a:cubicBezTo>
                  <a:cubicBezTo>
                    <a:pt x="1870233" y="409575"/>
                    <a:pt x="1871757" y="408813"/>
                    <a:pt x="1871471" y="407384"/>
                  </a:cubicBezTo>
                  <a:lnTo>
                    <a:pt x="1870520" y="406552"/>
                  </a:lnTo>
                  <a:lnTo>
                    <a:pt x="1872972" y="406065"/>
                  </a:lnTo>
                  <a:lnTo>
                    <a:pt x="1873376" y="406717"/>
                  </a:lnTo>
                  <a:lnTo>
                    <a:pt x="1876329" y="407575"/>
                  </a:lnTo>
                  <a:cubicBezTo>
                    <a:pt x="1879758" y="408241"/>
                    <a:pt x="1883759" y="409004"/>
                    <a:pt x="1885282" y="409194"/>
                  </a:cubicBezTo>
                  <a:cubicBezTo>
                    <a:pt x="1886807" y="409384"/>
                    <a:pt x="1888331" y="405860"/>
                    <a:pt x="1889188" y="405574"/>
                  </a:cubicBezTo>
                  <a:lnTo>
                    <a:pt x="1889950" y="405765"/>
                  </a:lnTo>
                  <a:lnTo>
                    <a:pt x="1893188" y="406432"/>
                  </a:lnTo>
                  <a:cubicBezTo>
                    <a:pt x="1894807" y="408813"/>
                    <a:pt x="1897856" y="408718"/>
                    <a:pt x="1899856" y="406337"/>
                  </a:cubicBezTo>
                  <a:lnTo>
                    <a:pt x="1903380" y="405574"/>
                  </a:lnTo>
                  <a:cubicBezTo>
                    <a:pt x="1903952" y="405479"/>
                    <a:pt x="1904618" y="405479"/>
                    <a:pt x="1905190" y="405479"/>
                  </a:cubicBezTo>
                  <a:cubicBezTo>
                    <a:pt x="1911381" y="405098"/>
                    <a:pt x="1914619" y="405003"/>
                    <a:pt x="1916525" y="403098"/>
                  </a:cubicBezTo>
                  <a:lnTo>
                    <a:pt x="1919001" y="400621"/>
                  </a:lnTo>
                  <a:cubicBezTo>
                    <a:pt x="1921382" y="401669"/>
                    <a:pt x="1925097" y="403003"/>
                    <a:pt x="1927383" y="403670"/>
                  </a:cubicBezTo>
                  <a:cubicBezTo>
                    <a:pt x="1929669" y="404336"/>
                    <a:pt x="1932050" y="399479"/>
                    <a:pt x="1932527" y="399669"/>
                  </a:cubicBezTo>
                  <a:cubicBezTo>
                    <a:pt x="1933098" y="399859"/>
                    <a:pt x="1936432" y="399193"/>
                    <a:pt x="1939099" y="398431"/>
                  </a:cubicBezTo>
                  <a:lnTo>
                    <a:pt x="1941385" y="397573"/>
                  </a:lnTo>
                  <a:cubicBezTo>
                    <a:pt x="1941766" y="397383"/>
                    <a:pt x="1941766" y="396240"/>
                    <a:pt x="1941575" y="395668"/>
                  </a:cubicBezTo>
                  <a:lnTo>
                    <a:pt x="1941385" y="395192"/>
                  </a:lnTo>
                  <a:cubicBezTo>
                    <a:pt x="1940623" y="394811"/>
                    <a:pt x="1938242" y="393859"/>
                    <a:pt x="1936051" y="393097"/>
                  </a:cubicBezTo>
                  <a:cubicBezTo>
                    <a:pt x="1933860" y="392239"/>
                    <a:pt x="1927478" y="393668"/>
                    <a:pt x="1924811" y="392239"/>
                  </a:cubicBezTo>
                  <a:lnTo>
                    <a:pt x="1922906" y="395668"/>
                  </a:lnTo>
                  <a:cubicBezTo>
                    <a:pt x="1922525" y="396335"/>
                    <a:pt x="1917477" y="396430"/>
                    <a:pt x="1916525" y="395478"/>
                  </a:cubicBezTo>
                  <a:cubicBezTo>
                    <a:pt x="1914905" y="393859"/>
                    <a:pt x="1916810" y="390715"/>
                    <a:pt x="1913572" y="389287"/>
                  </a:cubicBezTo>
                  <a:close/>
                  <a:moveTo>
                    <a:pt x="1946433" y="387763"/>
                  </a:moveTo>
                  <a:lnTo>
                    <a:pt x="1946052" y="388048"/>
                  </a:lnTo>
                  <a:lnTo>
                    <a:pt x="1945290" y="388620"/>
                  </a:lnTo>
                  <a:cubicBezTo>
                    <a:pt x="1944814" y="389572"/>
                    <a:pt x="1945195" y="392906"/>
                    <a:pt x="1946243" y="396049"/>
                  </a:cubicBezTo>
                  <a:lnTo>
                    <a:pt x="1947195" y="398812"/>
                  </a:lnTo>
                  <a:lnTo>
                    <a:pt x="1947862" y="400621"/>
                  </a:lnTo>
                  <a:cubicBezTo>
                    <a:pt x="1950338" y="402146"/>
                    <a:pt x="1957292" y="400526"/>
                    <a:pt x="1958911" y="399764"/>
                  </a:cubicBezTo>
                  <a:cubicBezTo>
                    <a:pt x="1960530" y="399002"/>
                    <a:pt x="1961864" y="397192"/>
                    <a:pt x="1961864" y="395764"/>
                  </a:cubicBezTo>
                  <a:cubicBezTo>
                    <a:pt x="1961864" y="394335"/>
                    <a:pt x="1961578" y="390525"/>
                    <a:pt x="1961292" y="390334"/>
                  </a:cubicBezTo>
                  <a:cubicBezTo>
                    <a:pt x="1961006" y="390144"/>
                    <a:pt x="1958244" y="391382"/>
                    <a:pt x="1955577" y="392811"/>
                  </a:cubicBezTo>
                  <a:cubicBezTo>
                    <a:pt x="1952910" y="394335"/>
                    <a:pt x="1947481" y="387953"/>
                    <a:pt x="1946433" y="387763"/>
                  </a:cubicBezTo>
                  <a:close/>
                  <a:moveTo>
                    <a:pt x="2262854" y="385763"/>
                  </a:moveTo>
                  <a:cubicBezTo>
                    <a:pt x="2264759" y="384810"/>
                    <a:pt x="2267711" y="384905"/>
                    <a:pt x="2269426" y="385953"/>
                  </a:cubicBezTo>
                  <a:cubicBezTo>
                    <a:pt x="2271331" y="387096"/>
                    <a:pt x="2279903" y="387382"/>
                    <a:pt x="2281523" y="386906"/>
                  </a:cubicBezTo>
                  <a:cubicBezTo>
                    <a:pt x="2283142" y="386430"/>
                    <a:pt x="2284094" y="387668"/>
                    <a:pt x="2283713" y="389763"/>
                  </a:cubicBezTo>
                  <a:lnTo>
                    <a:pt x="2282094" y="391478"/>
                  </a:lnTo>
                  <a:lnTo>
                    <a:pt x="2281142" y="392525"/>
                  </a:lnTo>
                  <a:cubicBezTo>
                    <a:pt x="2281618" y="394811"/>
                    <a:pt x="2280951" y="396240"/>
                    <a:pt x="2279808" y="395668"/>
                  </a:cubicBezTo>
                  <a:cubicBezTo>
                    <a:pt x="2278665" y="395097"/>
                    <a:pt x="2275712" y="395859"/>
                    <a:pt x="2276855" y="398907"/>
                  </a:cubicBezTo>
                  <a:lnTo>
                    <a:pt x="2276569" y="401098"/>
                  </a:lnTo>
                  <a:cubicBezTo>
                    <a:pt x="2276284" y="403574"/>
                    <a:pt x="2275427" y="406527"/>
                    <a:pt x="2273426" y="408242"/>
                  </a:cubicBezTo>
                  <a:lnTo>
                    <a:pt x="2271521" y="409956"/>
                  </a:lnTo>
                  <a:cubicBezTo>
                    <a:pt x="2267044" y="411099"/>
                    <a:pt x="2264473" y="409480"/>
                    <a:pt x="2265902" y="406241"/>
                  </a:cubicBezTo>
                  <a:lnTo>
                    <a:pt x="2266282" y="403955"/>
                  </a:lnTo>
                  <a:cubicBezTo>
                    <a:pt x="2266759" y="401193"/>
                    <a:pt x="2266378" y="398431"/>
                    <a:pt x="2266378" y="395668"/>
                  </a:cubicBezTo>
                  <a:lnTo>
                    <a:pt x="2266378" y="395383"/>
                  </a:lnTo>
                  <a:cubicBezTo>
                    <a:pt x="2266759" y="395097"/>
                    <a:pt x="2268473" y="394811"/>
                    <a:pt x="2270093" y="394621"/>
                  </a:cubicBezTo>
                  <a:cubicBezTo>
                    <a:pt x="2271712" y="394526"/>
                    <a:pt x="2270283" y="390906"/>
                    <a:pt x="2269045" y="390239"/>
                  </a:cubicBezTo>
                  <a:cubicBezTo>
                    <a:pt x="2267806" y="389573"/>
                    <a:pt x="2262663" y="388239"/>
                    <a:pt x="2260377" y="387763"/>
                  </a:cubicBezTo>
                  <a:lnTo>
                    <a:pt x="2261425" y="386906"/>
                  </a:lnTo>
                  <a:close/>
                  <a:moveTo>
                    <a:pt x="1978056" y="385763"/>
                  </a:moveTo>
                  <a:cubicBezTo>
                    <a:pt x="1977865" y="386905"/>
                    <a:pt x="1975675" y="390334"/>
                    <a:pt x="1973770" y="390430"/>
                  </a:cubicBezTo>
                  <a:lnTo>
                    <a:pt x="1972151" y="390239"/>
                  </a:lnTo>
                  <a:lnTo>
                    <a:pt x="1969769" y="389763"/>
                  </a:lnTo>
                  <a:cubicBezTo>
                    <a:pt x="1967007" y="389096"/>
                    <a:pt x="1965673" y="389858"/>
                    <a:pt x="1966817" y="391382"/>
                  </a:cubicBezTo>
                  <a:cubicBezTo>
                    <a:pt x="1967864" y="392906"/>
                    <a:pt x="1974056" y="396716"/>
                    <a:pt x="1977389" y="397573"/>
                  </a:cubicBezTo>
                  <a:lnTo>
                    <a:pt x="1977580" y="395002"/>
                  </a:lnTo>
                  <a:lnTo>
                    <a:pt x="1977961" y="389954"/>
                  </a:lnTo>
                  <a:cubicBezTo>
                    <a:pt x="1981866" y="390811"/>
                    <a:pt x="1984152" y="390430"/>
                    <a:pt x="1983009" y="389096"/>
                  </a:cubicBezTo>
                  <a:cubicBezTo>
                    <a:pt x="1981866" y="387763"/>
                    <a:pt x="1978247" y="384524"/>
                    <a:pt x="1978056" y="385763"/>
                  </a:cubicBezTo>
                  <a:close/>
                  <a:moveTo>
                    <a:pt x="1713261" y="384048"/>
                  </a:moveTo>
                  <a:cubicBezTo>
                    <a:pt x="1709832" y="383953"/>
                    <a:pt x="1702022" y="388620"/>
                    <a:pt x="1703165" y="389382"/>
                  </a:cubicBezTo>
                  <a:cubicBezTo>
                    <a:pt x="1704307" y="390144"/>
                    <a:pt x="1707641" y="391573"/>
                    <a:pt x="1708118" y="390906"/>
                  </a:cubicBezTo>
                  <a:cubicBezTo>
                    <a:pt x="1708594" y="390144"/>
                    <a:pt x="1712213" y="388144"/>
                    <a:pt x="1714404" y="387477"/>
                  </a:cubicBezTo>
                  <a:lnTo>
                    <a:pt x="1714785" y="390049"/>
                  </a:lnTo>
                  <a:lnTo>
                    <a:pt x="1715166" y="392239"/>
                  </a:lnTo>
                  <a:cubicBezTo>
                    <a:pt x="1717643" y="393192"/>
                    <a:pt x="1719548" y="392525"/>
                    <a:pt x="1719548" y="390715"/>
                  </a:cubicBezTo>
                  <a:cubicBezTo>
                    <a:pt x="1719548" y="388906"/>
                    <a:pt x="1716690" y="384143"/>
                    <a:pt x="1713261" y="384048"/>
                  </a:cubicBezTo>
                  <a:close/>
                  <a:moveTo>
                    <a:pt x="633793" y="383096"/>
                  </a:moveTo>
                  <a:cubicBezTo>
                    <a:pt x="633221" y="382714"/>
                    <a:pt x="630935" y="382714"/>
                    <a:pt x="630078" y="383857"/>
                  </a:cubicBezTo>
                  <a:lnTo>
                    <a:pt x="629887" y="385000"/>
                  </a:lnTo>
                  <a:lnTo>
                    <a:pt x="629602" y="386620"/>
                  </a:lnTo>
                  <a:cubicBezTo>
                    <a:pt x="629602" y="388430"/>
                    <a:pt x="636460" y="389954"/>
                    <a:pt x="639127" y="389954"/>
                  </a:cubicBezTo>
                  <a:cubicBezTo>
                    <a:pt x="641794" y="389954"/>
                    <a:pt x="642556" y="388906"/>
                    <a:pt x="640746" y="387763"/>
                  </a:cubicBezTo>
                  <a:cubicBezTo>
                    <a:pt x="638936" y="386524"/>
                    <a:pt x="634364" y="383476"/>
                    <a:pt x="633793" y="383096"/>
                  </a:cubicBezTo>
                  <a:close/>
                  <a:moveTo>
                    <a:pt x="434149" y="382524"/>
                  </a:moveTo>
                  <a:cubicBezTo>
                    <a:pt x="431863" y="382810"/>
                    <a:pt x="425576" y="384429"/>
                    <a:pt x="424624" y="384905"/>
                  </a:cubicBezTo>
                  <a:cubicBezTo>
                    <a:pt x="423671" y="385381"/>
                    <a:pt x="422052" y="387382"/>
                    <a:pt x="422909" y="388048"/>
                  </a:cubicBezTo>
                  <a:cubicBezTo>
                    <a:pt x="423767" y="388811"/>
                    <a:pt x="429863" y="390620"/>
                    <a:pt x="433958" y="391287"/>
                  </a:cubicBezTo>
                  <a:cubicBezTo>
                    <a:pt x="438054" y="391954"/>
                    <a:pt x="448722" y="389572"/>
                    <a:pt x="447769" y="386334"/>
                  </a:cubicBezTo>
                  <a:lnTo>
                    <a:pt x="446626" y="383953"/>
                  </a:lnTo>
                  <a:lnTo>
                    <a:pt x="446150" y="383000"/>
                  </a:lnTo>
                  <a:cubicBezTo>
                    <a:pt x="444721" y="382333"/>
                    <a:pt x="442817" y="382619"/>
                    <a:pt x="441959" y="383762"/>
                  </a:cubicBezTo>
                  <a:lnTo>
                    <a:pt x="441578" y="384905"/>
                  </a:lnTo>
                  <a:cubicBezTo>
                    <a:pt x="441293" y="385858"/>
                    <a:pt x="446722" y="386905"/>
                    <a:pt x="441864" y="387953"/>
                  </a:cubicBezTo>
                  <a:cubicBezTo>
                    <a:pt x="438816" y="388620"/>
                    <a:pt x="439006" y="386334"/>
                    <a:pt x="438911" y="384620"/>
                  </a:cubicBezTo>
                  <a:lnTo>
                    <a:pt x="438911" y="383762"/>
                  </a:lnTo>
                  <a:cubicBezTo>
                    <a:pt x="438530" y="382810"/>
                    <a:pt x="436435" y="382238"/>
                    <a:pt x="434149" y="382524"/>
                  </a:cubicBezTo>
                  <a:close/>
                  <a:moveTo>
                    <a:pt x="1536096" y="380809"/>
                  </a:moveTo>
                  <a:cubicBezTo>
                    <a:pt x="1533524" y="381381"/>
                    <a:pt x="1528190" y="385858"/>
                    <a:pt x="1528952" y="386620"/>
                  </a:cubicBezTo>
                  <a:cubicBezTo>
                    <a:pt x="1529714" y="387382"/>
                    <a:pt x="1531048" y="386524"/>
                    <a:pt x="1531810" y="384810"/>
                  </a:cubicBezTo>
                  <a:cubicBezTo>
                    <a:pt x="1532572" y="383096"/>
                    <a:pt x="1541430" y="386429"/>
                    <a:pt x="1545716" y="387191"/>
                  </a:cubicBezTo>
                  <a:lnTo>
                    <a:pt x="1549622" y="385953"/>
                  </a:lnTo>
                  <a:cubicBezTo>
                    <a:pt x="1550669" y="385667"/>
                    <a:pt x="1552098" y="385191"/>
                    <a:pt x="1552289" y="384524"/>
                  </a:cubicBezTo>
                  <a:lnTo>
                    <a:pt x="1552479" y="383762"/>
                  </a:lnTo>
                  <a:cubicBezTo>
                    <a:pt x="1551717" y="382810"/>
                    <a:pt x="1549622" y="381476"/>
                    <a:pt x="1547717" y="380809"/>
                  </a:cubicBezTo>
                  <a:cubicBezTo>
                    <a:pt x="1545811" y="380143"/>
                    <a:pt x="1538763" y="380333"/>
                    <a:pt x="1536096" y="380809"/>
                  </a:cubicBezTo>
                  <a:close/>
                  <a:moveTo>
                    <a:pt x="301109" y="380166"/>
                  </a:moveTo>
                  <a:cubicBezTo>
                    <a:pt x="301942" y="379357"/>
                    <a:pt x="303085" y="379095"/>
                    <a:pt x="304324" y="380333"/>
                  </a:cubicBezTo>
                  <a:cubicBezTo>
                    <a:pt x="306800" y="382809"/>
                    <a:pt x="306514" y="391763"/>
                    <a:pt x="302419" y="391763"/>
                  </a:cubicBezTo>
                  <a:cubicBezTo>
                    <a:pt x="298418" y="391763"/>
                    <a:pt x="292798" y="389096"/>
                    <a:pt x="295275" y="388238"/>
                  </a:cubicBezTo>
                  <a:cubicBezTo>
                    <a:pt x="297751" y="387381"/>
                    <a:pt x="299752" y="385191"/>
                    <a:pt x="299752" y="383285"/>
                  </a:cubicBezTo>
                  <a:cubicBezTo>
                    <a:pt x="299752" y="382333"/>
                    <a:pt x="300276" y="380976"/>
                    <a:pt x="301109" y="380166"/>
                  </a:cubicBezTo>
                  <a:close/>
                  <a:moveTo>
                    <a:pt x="535495" y="378809"/>
                  </a:moveTo>
                  <a:cubicBezTo>
                    <a:pt x="534733" y="376428"/>
                    <a:pt x="529303" y="378333"/>
                    <a:pt x="530446" y="378905"/>
                  </a:cubicBezTo>
                  <a:cubicBezTo>
                    <a:pt x="531590" y="379476"/>
                    <a:pt x="530351" y="380429"/>
                    <a:pt x="527875" y="381000"/>
                  </a:cubicBezTo>
                  <a:cubicBezTo>
                    <a:pt x="525303" y="381571"/>
                    <a:pt x="518731" y="379571"/>
                    <a:pt x="517493" y="380333"/>
                  </a:cubicBezTo>
                  <a:cubicBezTo>
                    <a:pt x="516159" y="381095"/>
                    <a:pt x="512349" y="380047"/>
                    <a:pt x="512063" y="380524"/>
                  </a:cubicBezTo>
                  <a:cubicBezTo>
                    <a:pt x="511777" y="381000"/>
                    <a:pt x="512825" y="382810"/>
                    <a:pt x="514730" y="383476"/>
                  </a:cubicBezTo>
                  <a:lnTo>
                    <a:pt x="516540" y="383762"/>
                  </a:lnTo>
                  <a:lnTo>
                    <a:pt x="518064" y="384048"/>
                  </a:lnTo>
                  <a:cubicBezTo>
                    <a:pt x="519207" y="383953"/>
                    <a:pt x="520921" y="385572"/>
                    <a:pt x="521874" y="387572"/>
                  </a:cubicBezTo>
                  <a:cubicBezTo>
                    <a:pt x="522826" y="389668"/>
                    <a:pt x="526637" y="394811"/>
                    <a:pt x="527779" y="393954"/>
                  </a:cubicBezTo>
                  <a:cubicBezTo>
                    <a:pt x="529018" y="393097"/>
                    <a:pt x="530446" y="390239"/>
                    <a:pt x="528827" y="389191"/>
                  </a:cubicBezTo>
                  <a:lnTo>
                    <a:pt x="527970" y="388048"/>
                  </a:lnTo>
                  <a:lnTo>
                    <a:pt x="527303" y="387096"/>
                  </a:lnTo>
                  <a:cubicBezTo>
                    <a:pt x="527208" y="385667"/>
                    <a:pt x="527875" y="384524"/>
                    <a:pt x="528827" y="384429"/>
                  </a:cubicBezTo>
                  <a:cubicBezTo>
                    <a:pt x="529780" y="384334"/>
                    <a:pt x="532161" y="384429"/>
                    <a:pt x="533114" y="383953"/>
                  </a:cubicBezTo>
                  <a:cubicBezTo>
                    <a:pt x="534066" y="383381"/>
                    <a:pt x="536257" y="381095"/>
                    <a:pt x="535495" y="378809"/>
                  </a:cubicBezTo>
                  <a:close/>
                  <a:moveTo>
                    <a:pt x="1780222" y="378333"/>
                  </a:moveTo>
                  <a:cubicBezTo>
                    <a:pt x="1778126" y="377952"/>
                    <a:pt x="1774507" y="378142"/>
                    <a:pt x="1772221" y="378714"/>
                  </a:cubicBezTo>
                  <a:cubicBezTo>
                    <a:pt x="1769935" y="379286"/>
                    <a:pt x="1764220" y="381857"/>
                    <a:pt x="1764696" y="383096"/>
                  </a:cubicBezTo>
                  <a:cubicBezTo>
                    <a:pt x="1765077" y="384334"/>
                    <a:pt x="1758600" y="388239"/>
                    <a:pt x="1756123" y="388239"/>
                  </a:cubicBezTo>
                  <a:cubicBezTo>
                    <a:pt x="1753552" y="388239"/>
                    <a:pt x="1751456" y="388430"/>
                    <a:pt x="1751456" y="388620"/>
                  </a:cubicBezTo>
                  <a:cubicBezTo>
                    <a:pt x="1751456" y="388811"/>
                    <a:pt x="1752504" y="389763"/>
                    <a:pt x="1753933" y="390239"/>
                  </a:cubicBezTo>
                  <a:cubicBezTo>
                    <a:pt x="1755361" y="390715"/>
                    <a:pt x="1760029" y="391192"/>
                    <a:pt x="1760886" y="390811"/>
                  </a:cubicBezTo>
                  <a:cubicBezTo>
                    <a:pt x="1761839" y="390430"/>
                    <a:pt x="1766315" y="391096"/>
                    <a:pt x="1768792" y="392144"/>
                  </a:cubicBezTo>
                  <a:lnTo>
                    <a:pt x="1770602" y="391763"/>
                  </a:lnTo>
                  <a:lnTo>
                    <a:pt x="1775173" y="390811"/>
                  </a:lnTo>
                  <a:cubicBezTo>
                    <a:pt x="1779841" y="388906"/>
                    <a:pt x="1785461" y="386620"/>
                    <a:pt x="1787556" y="385572"/>
                  </a:cubicBezTo>
                  <a:lnTo>
                    <a:pt x="1790223" y="387096"/>
                  </a:lnTo>
                  <a:cubicBezTo>
                    <a:pt x="1790985" y="387572"/>
                    <a:pt x="1794223" y="385191"/>
                    <a:pt x="1796414" y="384143"/>
                  </a:cubicBezTo>
                  <a:cubicBezTo>
                    <a:pt x="1796510" y="384143"/>
                    <a:pt x="1796986" y="384715"/>
                    <a:pt x="1797272" y="384810"/>
                  </a:cubicBezTo>
                  <a:lnTo>
                    <a:pt x="1803082" y="387096"/>
                  </a:lnTo>
                  <a:cubicBezTo>
                    <a:pt x="1804511" y="383000"/>
                    <a:pt x="1804415" y="379571"/>
                    <a:pt x="1802796" y="379571"/>
                  </a:cubicBezTo>
                  <a:cubicBezTo>
                    <a:pt x="1801177" y="379571"/>
                    <a:pt x="1792033" y="379666"/>
                    <a:pt x="1785365" y="379571"/>
                  </a:cubicBezTo>
                  <a:lnTo>
                    <a:pt x="1782127" y="378809"/>
                  </a:lnTo>
                  <a:close/>
                  <a:moveTo>
                    <a:pt x="2066257" y="376523"/>
                  </a:moveTo>
                  <a:cubicBezTo>
                    <a:pt x="2064829" y="377285"/>
                    <a:pt x="2059209" y="379666"/>
                    <a:pt x="2058638" y="378809"/>
                  </a:cubicBezTo>
                  <a:cubicBezTo>
                    <a:pt x="2058066" y="377952"/>
                    <a:pt x="2055304" y="376047"/>
                    <a:pt x="2054637" y="377666"/>
                  </a:cubicBezTo>
                  <a:cubicBezTo>
                    <a:pt x="2053875" y="379286"/>
                    <a:pt x="2059685" y="383381"/>
                    <a:pt x="2062162" y="385000"/>
                  </a:cubicBezTo>
                  <a:cubicBezTo>
                    <a:pt x="2064448" y="386524"/>
                    <a:pt x="2072544" y="389001"/>
                    <a:pt x="2073497" y="387858"/>
                  </a:cubicBezTo>
                  <a:cubicBezTo>
                    <a:pt x="2074354" y="386715"/>
                    <a:pt x="2074163" y="384143"/>
                    <a:pt x="2073020" y="382238"/>
                  </a:cubicBezTo>
                  <a:cubicBezTo>
                    <a:pt x="2071877" y="380333"/>
                    <a:pt x="2067686" y="375666"/>
                    <a:pt x="2066257" y="376523"/>
                  </a:cubicBezTo>
                  <a:close/>
                  <a:moveTo>
                    <a:pt x="1251965" y="376523"/>
                  </a:moveTo>
                  <a:cubicBezTo>
                    <a:pt x="1250251" y="377285"/>
                    <a:pt x="1246822" y="377095"/>
                    <a:pt x="1245584" y="376618"/>
                  </a:cubicBezTo>
                  <a:cubicBezTo>
                    <a:pt x="1244345" y="376142"/>
                    <a:pt x="1239773" y="378523"/>
                    <a:pt x="1238059" y="379000"/>
                  </a:cubicBezTo>
                  <a:lnTo>
                    <a:pt x="1237106" y="379857"/>
                  </a:lnTo>
                  <a:lnTo>
                    <a:pt x="1236249" y="380619"/>
                  </a:lnTo>
                  <a:cubicBezTo>
                    <a:pt x="1235963" y="382048"/>
                    <a:pt x="1236440" y="383381"/>
                    <a:pt x="1237297" y="383667"/>
                  </a:cubicBezTo>
                  <a:cubicBezTo>
                    <a:pt x="1238154" y="383953"/>
                    <a:pt x="1240631" y="384143"/>
                    <a:pt x="1242631" y="384334"/>
                  </a:cubicBezTo>
                  <a:cubicBezTo>
                    <a:pt x="1244536" y="384429"/>
                    <a:pt x="1252061" y="380047"/>
                    <a:pt x="1253108" y="378333"/>
                  </a:cubicBezTo>
                  <a:cubicBezTo>
                    <a:pt x="1254156" y="376523"/>
                    <a:pt x="1253680" y="375666"/>
                    <a:pt x="1251965" y="376523"/>
                  </a:cubicBezTo>
                  <a:close/>
                  <a:moveTo>
                    <a:pt x="602837" y="375380"/>
                  </a:moveTo>
                  <a:cubicBezTo>
                    <a:pt x="597979" y="375475"/>
                    <a:pt x="593978" y="376428"/>
                    <a:pt x="593978" y="377666"/>
                  </a:cubicBezTo>
                  <a:cubicBezTo>
                    <a:pt x="593978" y="378809"/>
                    <a:pt x="595979" y="381286"/>
                    <a:pt x="598455" y="380905"/>
                  </a:cubicBezTo>
                  <a:cubicBezTo>
                    <a:pt x="600932" y="380619"/>
                    <a:pt x="607885" y="379000"/>
                    <a:pt x="608933" y="378238"/>
                  </a:cubicBezTo>
                  <a:lnTo>
                    <a:pt x="608933" y="377571"/>
                  </a:lnTo>
                  <a:cubicBezTo>
                    <a:pt x="608933" y="376904"/>
                    <a:pt x="607790" y="375666"/>
                    <a:pt x="607028" y="375666"/>
                  </a:cubicBezTo>
                  <a:close/>
                  <a:moveTo>
                    <a:pt x="2102453" y="372618"/>
                  </a:moveTo>
                  <a:cubicBezTo>
                    <a:pt x="2098166" y="372046"/>
                    <a:pt x="2094928" y="373856"/>
                    <a:pt x="2095214" y="376618"/>
                  </a:cubicBezTo>
                  <a:lnTo>
                    <a:pt x="2096642" y="378619"/>
                  </a:lnTo>
                  <a:cubicBezTo>
                    <a:pt x="2097690" y="380143"/>
                    <a:pt x="2101881" y="381953"/>
                    <a:pt x="2102357" y="381571"/>
                  </a:cubicBezTo>
                  <a:lnTo>
                    <a:pt x="2104834" y="379666"/>
                  </a:lnTo>
                  <a:cubicBezTo>
                    <a:pt x="2107977" y="379571"/>
                    <a:pt x="2111025" y="378333"/>
                    <a:pt x="2111787" y="376904"/>
                  </a:cubicBezTo>
                  <a:lnTo>
                    <a:pt x="2111216" y="376238"/>
                  </a:lnTo>
                  <a:cubicBezTo>
                    <a:pt x="2110073" y="374999"/>
                    <a:pt x="2108168" y="373951"/>
                    <a:pt x="2106263" y="373475"/>
                  </a:cubicBezTo>
                  <a:close/>
                  <a:moveTo>
                    <a:pt x="2377440" y="371855"/>
                  </a:moveTo>
                  <a:cubicBezTo>
                    <a:pt x="2380202" y="371475"/>
                    <a:pt x="2386298" y="374523"/>
                    <a:pt x="2384584" y="377285"/>
                  </a:cubicBezTo>
                  <a:lnTo>
                    <a:pt x="2379821" y="375475"/>
                  </a:lnTo>
                  <a:lnTo>
                    <a:pt x="2377345" y="374523"/>
                  </a:lnTo>
                  <a:cubicBezTo>
                    <a:pt x="2374582" y="373475"/>
                    <a:pt x="2374678" y="372236"/>
                    <a:pt x="2377440" y="371855"/>
                  </a:cubicBezTo>
                  <a:close/>
                  <a:moveTo>
                    <a:pt x="1259014" y="371665"/>
                  </a:moveTo>
                  <a:cubicBezTo>
                    <a:pt x="1256918" y="371665"/>
                    <a:pt x="1255871" y="372713"/>
                    <a:pt x="1256632" y="373951"/>
                  </a:cubicBezTo>
                  <a:cubicBezTo>
                    <a:pt x="1257394" y="375190"/>
                    <a:pt x="1260061" y="378714"/>
                    <a:pt x="1261776" y="379571"/>
                  </a:cubicBezTo>
                  <a:lnTo>
                    <a:pt x="1263586" y="379571"/>
                  </a:lnTo>
                  <a:lnTo>
                    <a:pt x="1264348" y="379571"/>
                  </a:lnTo>
                  <a:cubicBezTo>
                    <a:pt x="1265300" y="378905"/>
                    <a:pt x="1266634" y="377380"/>
                    <a:pt x="1267396" y="376142"/>
                  </a:cubicBezTo>
                  <a:cubicBezTo>
                    <a:pt x="1268253" y="375095"/>
                    <a:pt x="1261109" y="371665"/>
                    <a:pt x="1259014" y="371665"/>
                  </a:cubicBezTo>
                  <a:close/>
                  <a:moveTo>
                    <a:pt x="1755647" y="369761"/>
                  </a:moveTo>
                  <a:cubicBezTo>
                    <a:pt x="1755552" y="369856"/>
                    <a:pt x="1754409" y="370618"/>
                    <a:pt x="1753076" y="371570"/>
                  </a:cubicBezTo>
                  <a:cubicBezTo>
                    <a:pt x="1751837" y="372523"/>
                    <a:pt x="1748980" y="374999"/>
                    <a:pt x="1749265" y="375285"/>
                  </a:cubicBezTo>
                  <a:lnTo>
                    <a:pt x="1749647" y="375285"/>
                  </a:lnTo>
                  <a:cubicBezTo>
                    <a:pt x="1753361" y="375666"/>
                    <a:pt x="1760315" y="374047"/>
                    <a:pt x="1754123" y="380429"/>
                  </a:cubicBezTo>
                  <a:lnTo>
                    <a:pt x="1753838" y="380809"/>
                  </a:lnTo>
                  <a:cubicBezTo>
                    <a:pt x="1755647" y="382619"/>
                    <a:pt x="1758314" y="383000"/>
                    <a:pt x="1759838" y="381667"/>
                  </a:cubicBezTo>
                  <a:cubicBezTo>
                    <a:pt x="1761362" y="380333"/>
                    <a:pt x="1759076" y="374237"/>
                    <a:pt x="1757552" y="372046"/>
                  </a:cubicBezTo>
                  <a:lnTo>
                    <a:pt x="1755933" y="370141"/>
                  </a:lnTo>
                  <a:close/>
                  <a:moveTo>
                    <a:pt x="2286186" y="369288"/>
                  </a:moveTo>
                  <a:lnTo>
                    <a:pt x="2285333" y="369951"/>
                  </a:lnTo>
                  <a:lnTo>
                    <a:pt x="2283332" y="371570"/>
                  </a:lnTo>
                  <a:lnTo>
                    <a:pt x="2281875" y="372369"/>
                  </a:lnTo>
                  <a:lnTo>
                    <a:pt x="2273045" y="372046"/>
                  </a:lnTo>
                  <a:lnTo>
                    <a:pt x="2273161" y="371980"/>
                  </a:lnTo>
                  <a:close/>
                  <a:moveTo>
                    <a:pt x="1839563" y="369284"/>
                  </a:moveTo>
                  <a:cubicBezTo>
                    <a:pt x="1838419" y="368522"/>
                    <a:pt x="1834038" y="373380"/>
                    <a:pt x="1834038" y="376142"/>
                  </a:cubicBezTo>
                  <a:cubicBezTo>
                    <a:pt x="1834038" y="378905"/>
                    <a:pt x="1834990" y="380238"/>
                    <a:pt x="1836134" y="379095"/>
                  </a:cubicBezTo>
                  <a:cubicBezTo>
                    <a:pt x="1837277" y="377952"/>
                    <a:pt x="1841658" y="376333"/>
                    <a:pt x="1843658" y="377857"/>
                  </a:cubicBezTo>
                  <a:cubicBezTo>
                    <a:pt x="1845659" y="379381"/>
                    <a:pt x="1851088" y="381857"/>
                    <a:pt x="1851469" y="380238"/>
                  </a:cubicBezTo>
                  <a:cubicBezTo>
                    <a:pt x="1851850" y="378523"/>
                    <a:pt x="1847659" y="375666"/>
                    <a:pt x="1846516" y="374428"/>
                  </a:cubicBezTo>
                  <a:cubicBezTo>
                    <a:pt x="1845373" y="373189"/>
                    <a:pt x="1840706" y="370046"/>
                    <a:pt x="1839563" y="369284"/>
                  </a:cubicBezTo>
                  <a:close/>
                  <a:moveTo>
                    <a:pt x="2123122" y="367665"/>
                  </a:moveTo>
                  <a:cubicBezTo>
                    <a:pt x="2119217" y="367474"/>
                    <a:pt x="2112644" y="373666"/>
                    <a:pt x="2113978" y="376714"/>
                  </a:cubicBezTo>
                  <a:lnTo>
                    <a:pt x="2116264" y="377380"/>
                  </a:lnTo>
                  <a:lnTo>
                    <a:pt x="2120931" y="378714"/>
                  </a:lnTo>
                  <a:cubicBezTo>
                    <a:pt x="2121693" y="375095"/>
                    <a:pt x="2125694" y="370713"/>
                    <a:pt x="2127313" y="369761"/>
                  </a:cubicBezTo>
                  <a:cubicBezTo>
                    <a:pt x="2128932" y="368808"/>
                    <a:pt x="2127027" y="367855"/>
                    <a:pt x="2123122" y="367665"/>
                  </a:cubicBezTo>
                  <a:close/>
                  <a:moveTo>
                    <a:pt x="1316164" y="367189"/>
                  </a:moveTo>
                  <a:cubicBezTo>
                    <a:pt x="1315688" y="367093"/>
                    <a:pt x="1312735" y="367855"/>
                    <a:pt x="1310354" y="368713"/>
                  </a:cubicBezTo>
                  <a:lnTo>
                    <a:pt x="1308353" y="369761"/>
                  </a:lnTo>
                  <a:lnTo>
                    <a:pt x="1304162" y="371856"/>
                  </a:lnTo>
                  <a:cubicBezTo>
                    <a:pt x="1306829" y="374904"/>
                    <a:pt x="1309496" y="376523"/>
                    <a:pt x="1310068" y="375475"/>
                  </a:cubicBezTo>
                  <a:cubicBezTo>
                    <a:pt x="1310639" y="374428"/>
                    <a:pt x="1313116" y="372332"/>
                    <a:pt x="1314735" y="370904"/>
                  </a:cubicBezTo>
                  <a:lnTo>
                    <a:pt x="1316069" y="369570"/>
                  </a:lnTo>
                  <a:lnTo>
                    <a:pt x="1316640" y="368998"/>
                  </a:lnTo>
                  <a:cubicBezTo>
                    <a:pt x="1316831" y="368141"/>
                    <a:pt x="1316640" y="367284"/>
                    <a:pt x="1316164" y="367189"/>
                  </a:cubicBezTo>
                  <a:close/>
                  <a:moveTo>
                    <a:pt x="1781365" y="366522"/>
                  </a:moveTo>
                  <a:cubicBezTo>
                    <a:pt x="1780793" y="365474"/>
                    <a:pt x="1777269" y="365855"/>
                    <a:pt x="1775173" y="366713"/>
                  </a:cubicBezTo>
                  <a:cubicBezTo>
                    <a:pt x="1773078" y="367665"/>
                    <a:pt x="1761743" y="370999"/>
                    <a:pt x="1762696" y="372142"/>
                  </a:cubicBezTo>
                  <a:cubicBezTo>
                    <a:pt x="1763648" y="373380"/>
                    <a:pt x="1766220" y="374047"/>
                    <a:pt x="1768411" y="373666"/>
                  </a:cubicBezTo>
                  <a:cubicBezTo>
                    <a:pt x="1770602" y="373285"/>
                    <a:pt x="1777460" y="373475"/>
                    <a:pt x="1779365" y="372999"/>
                  </a:cubicBezTo>
                  <a:cubicBezTo>
                    <a:pt x="1781365" y="372523"/>
                    <a:pt x="1786985" y="372428"/>
                    <a:pt x="1785651" y="371570"/>
                  </a:cubicBezTo>
                  <a:cubicBezTo>
                    <a:pt x="1784318" y="370618"/>
                    <a:pt x="1781936" y="367570"/>
                    <a:pt x="1781365" y="366522"/>
                  </a:cubicBezTo>
                  <a:close/>
                  <a:moveTo>
                    <a:pt x="1812416" y="366427"/>
                  </a:moveTo>
                  <a:cubicBezTo>
                    <a:pt x="1810226" y="367189"/>
                    <a:pt x="1802415" y="370618"/>
                    <a:pt x="1801939" y="368617"/>
                  </a:cubicBezTo>
                  <a:cubicBezTo>
                    <a:pt x="1801558" y="366617"/>
                    <a:pt x="1799939" y="366617"/>
                    <a:pt x="1798415" y="368522"/>
                  </a:cubicBezTo>
                  <a:cubicBezTo>
                    <a:pt x="1796890" y="370427"/>
                    <a:pt x="1802701" y="374237"/>
                    <a:pt x="1803177" y="374332"/>
                  </a:cubicBezTo>
                  <a:cubicBezTo>
                    <a:pt x="1803653" y="374332"/>
                    <a:pt x="1804796" y="373666"/>
                    <a:pt x="1804606" y="372713"/>
                  </a:cubicBezTo>
                  <a:lnTo>
                    <a:pt x="1805082" y="372428"/>
                  </a:lnTo>
                  <a:cubicBezTo>
                    <a:pt x="1805939" y="371856"/>
                    <a:pt x="1807178" y="371570"/>
                    <a:pt x="1808321" y="371284"/>
                  </a:cubicBezTo>
                  <a:lnTo>
                    <a:pt x="1809178" y="371094"/>
                  </a:lnTo>
                  <a:cubicBezTo>
                    <a:pt x="1810130" y="371094"/>
                    <a:pt x="1811750" y="370522"/>
                    <a:pt x="1812702" y="369761"/>
                  </a:cubicBezTo>
                  <a:lnTo>
                    <a:pt x="1812607" y="368998"/>
                  </a:lnTo>
                  <a:close/>
                  <a:moveTo>
                    <a:pt x="319373" y="365188"/>
                  </a:moveTo>
                  <a:cubicBezTo>
                    <a:pt x="320230" y="364140"/>
                    <a:pt x="324802" y="367474"/>
                    <a:pt x="326040" y="368712"/>
                  </a:cubicBezTo>
                  <a:cubicBezTo>
                    <a:pt x="327374" y="369950"/>
                    <a:pt x="332422" y="367664"/>
                    <a:pt x="333279" y="368045"/>
                  </a:cubicBezTo>
                  <a:lnTo>
                    <a:pt x="333279" y="368331"/>
                  </a:lnTo>
                  <a:cubicBezTo>
                    <a:pt x="333184" y="369284"/>
                    <a:pt x="332898" y="370903"/>
                    <a:pt x="332232" y="370998"/>
                  </a:cubicBezTo>
                  <a:lnTo>
                    <a:pt x="330136" y="371379"/>
                  </a:lnTo>
                  <a:cubicBezTo>
                    <a:pt x="328612" y="371284"/>
                    <a:pt x="325088" y="371474"/>
                    <a:pt x="322326" y="371665"/>
                  </a:cubicBezTo>
                  <a:lnTo>
                    <a:pt x="320802" y="371189"/>
                  </a:lnTo>
                  <a:lnTo>
                    <a:pt x="318992" y="370617"/>
                  </a:lnTo>
                  <a:cubicBezTo>
                    <a:pt x="317182" y="369474"/>
                    <a:pt x="316134" y="368141"/>
                    <a:pt x="316611" y="367759"/>
                  </a:cubicBezTo>
                  <a:cubicBezTo>
                    <a:pt x="317087" y="367379"/>
                    <a:pt x="318516" y="366235"/>
                    <a:pt x="319373" y="365188"/>
                  </a:cubicBezTo>
                  <a:close/>
                  <a:moveTo>
                    <a:pt x="1629346" y="364236"/>
                  </a:moveTo>
                  <a:lnTo>
                    <a:pt x="1627727" y="365665"/>
                  </a:lnTo>
                  <a:cubicBezTo>
                    <a:pt x="1627155" y="366236"/>
                    <a:pt x="1627250" y="368237"/>
                    <a:pt x="1627536" y="368332"/>
                  </a:cubicBezTo>
                  <a:cubicBezTo>
                    <a:pt x="1629441" y="368808"/>
                    <a:pt x="1633061" y="369570"/>
                    <a:pt x="1633251" y="369094"/>
                  </a:cubicBezTo>
                  <a:lnTo>
                    <a:pt x="1635442" y="365570"/>
                  </a:lnTo>
                  <a:cubicBezTo>
                    <a:pt x="1639442" y="365855"/>
                    <a:pt x="1641347" y="365665"/>
                    <a:pt x="1639728" y="365093"/>
                  </a:cubicBezTo>
                  <a:cubicBezTo>
                    <a:pt x="1638109" y="364522"/>
                    <a:pt x="1631822" y="363664"/>
                    <a:pt x="1629346" y="364236"/>
                  </a:cubicBezTo>
                  <a:close/>
                  <a:moveTo>
                    <a:pt x="2165127" y="361950"/>
                  </a:moveTo>
                  <a:cubicBezTo>
                    <a:pt x="2164651" y="361950"/>
                    <a:pt x="2160269" y="362617"/>
                    <a:pt x="2156364" y="363283"/>
                  </a:cubicBezTo>
                  <a:lnTo>
                    <a:pt x="2154078" y="362236"/>
                  </a:lnTo>
                  <a:cubicBezTo>
                    <a:pt x="2151506" y="361093"/>
                    <a:pt x="2150649" y="361379"/>
                    <a:pt x="2149411" y="362807"/>
                  </a:cubicBezTo>
                  <a:lnTo>
                    <a:pt x="2148363" y="364141"/>
                  </a:lnTo>
                  <a:cubicBezTo>
                    <a:pt x="2147601" y="365665"/>
                    <a:pt x="2145220" y="365950"/>
                    <a:pt x="2143124" y="364903"/>
                  </a:cubicBezTo>
                  <a:lnTo>
                    <a:pt x="2142934" y="365093"/>
                  </a:lnTo>
                  <a:cubicBezTo>
                    <a:pt x="2140934" y="366903"/>
                    <a:pt x="2138743" y="368808"/>
                    <a:pt x="2137981" y="371094"/>
                  </a:cubicBezTo>
                  <a:lnTo>
                    <a:pt x="2137600" y="372237"/>
                  </a:lnTo>
                  <a:cubicBezTo>
                    <a:pt x="2140076" y="374523"/>
                    <a:pt x="2142362" y="375285"/>
                    <a:pt x="2142553" y="373951"/>
                  </a:cubicBezTo>
                  <a:cubicBezTo>
                    <a:pt x="2142743" y="372618"/>
                    <a:pt x="2144934" y="370141"/>
                    <a:pt x="2146553" y="372237"/>
                  </a:cubicBezTo>
                  <a:lnTo>
                    <a:pt x="2147982" y="373571"/>
                  </a:lnTo>
                  <a:lnTo>
                    <a:pt x="2148839" y="374428"/>
                  </a:lnTo>
                  <a:cubicBezTo>
                    <a:pt x="2150268" y="374999"/>
                    <a:pt x="2152173" y="374428"/>
                    <a:pt x="2153030" y="373189"/>
                  </a:cubicBezTo>
                  <a:lnTo>
                    <a:pt x="2152935" y="372142"/>
                  </a:lnTo>
                  <a:lnTo>
                    <a:pt x="2152745" y="370522"/>
                  </a:lnTo>
                  <a:cubicBezTo>
                    <a:pt x="2151792" y="368808"/>
                    <a:pt x="2152840" y="367951"/>
                    <a:pt x="2155031" y="368617"/>
                  </a:cubicBezTo>
                  <a:lnTo>
                    <a:pt x="2155507" y="369761"/>
                  </a:lnTo>
                  <a:lnTo>
                    <a:pt x="2156555" y="372237"/>
                  </a:lnTo>
                  <a:cubicBezTo>
                    <a:pt x="2158841" y="371761"/>
                    <a:pt x="2160936" y="371761"/>
                    <a:pt x="2161317" y="372237"/>
                  </a:cubicBezTo>
                  <a:cubicBezTo>
                    <a:pt x="2161603" y="372713"/>
                    <a:pt x="2164079" y="373094"/>
                    <a:pt x="2165794" y="372713"/>
                  </a:cubicBezTo>
                  <a:cubicBezTo>
                    <a:pt x="2167508" y="372332"/>
                    <a:pt x="2172080" y="369189"/>
                    <a:pt x="2173033" y="367951"/>
                  </a:cubicBezTo>
                  <a:cubicBezTo>
                    <a:pt x="2174081" y="366617"/>
                    <a:pt x="2169223" y="363760"/>
                    <a:pt x="2168080" y="364236"/>
                  </a:cubicBezTo>
                  <a:cubicBezTo>
                    <a:pt x="2166937" y="364712"/>
                    <a:pt x="2165984" y="364617"/>
                    <a:pt x="2165984" y="364046"/>
                  </a:cubicBezTo>
                  <a:cubicBezTo>
                    <a:pt x="2165984" y="363474"/>
                    <a:pt x="2165603" y="361950"/>
                    <a:pt x="2165127" y="361950"/>
                  </a:cubicBezTo>
                  <a:close/>
                  <a:moveTo>
                    <a:pt x="810101" y="359950"/>
                  </a:moveTo>
                  <a:cubicBezTo>
                    <a:pt x="809624" y="357949"/>
                    <a:pt x="808005" y="358330"/>
                    <a:pt x="806481" y="360902"/>
                  </a:cubicBezTo>
                  <a:cubicBezTo>
                    <a:pt x="804957" y="363474"/>
                    <a:pt x="796004" y="367855"/>
                    <a:pt x="794956" y="369380"/>
                  </a:cubicBezTo>
                  <a:lnTo>
                    <a:pt x="794860" y="370904"/>
                  </a:lnTo>
                  <a:lnTo>
                    <a:pt x="794765" y="371665"/>
                  </a:lnTo>
                  <a:cubicBezTo>
                    <a:pt x="796194" y="372618"/>
                    <a:pt x="798480" y="372904"/>
                    <a:pt x="799814" y="372142"/>
                  </a:cubicBezTo>
                  <a:lnTo>
                    <a:pt x="799718" y="371665"/>
                  </a:lnTo>
                  <a:lnTo>
                    <a:pt x="799052" y="367951"/>
                  </a:lnTo>
                  <a:cubicBezTo>
                    <a:pt x="802481" y="367379"/>
                    <a:pt x="807243" y="366617"/>
                    <a:pt x="809529" y="366236"/>
                  </a:cubicBezTo>
                  <a:lnTo>
                    <a:pt x="812291" y="366903"/>
                  </a:lnTo>
                  <a:lnTo>
                    <a:pt x="815911" y="367855"/>
                  </a:lnTo>
                  <a:cubicBezTo>
                    <a:pt x="819626" y="365570"/>
                    <a:pt x="810577" y="361950"/>
                    <a:pt x="810101" y="359950"/>
                  </a:cubicBezTo>
                  <a:close/>
                  <a:moveTo>
                    <a:pt x="1766506" y="356902"/>
                  </a:moveTo>
                  <a:cubicBezTo>
                    <a:pt x="1763553" y="358807"/>
                    <a:pt x="1762601" y="361283"/>
                    <a:pt x="1764410" y="362331"/>
                  </a:cubicBezTo>
                  <a:cubicBezTo>
                    <a:pt x="1766220" y="363379"/>
                    <a:pt x="1772411" y="363283"/>
                    <a:pt x="1774126" y="362236"/>
                  </a:cubicBezTo>
                  <a:cubicBezTo>
                    <a:pt x="1775840" y="361283"/>
                    <a:pt x="1769459" y="354901"/>
                    <a:pt x="1766506" y="356902"/>
                  </a:cubicBezTo>
                  <a:close/>
                  <a:moveTo>
                    <a:pt x="2207418" y="355854"/>
                  </a:moveTo>
                  <a:cubicBezTo>
                    <a:pt x="2205132" y="354616"/>
                    <a:pt x="2203037" y="355092"/>
                    <a:pt x="2202656" y="356902"/>
                  </a:cubicBezTo>
                  <a:lnTo>
                    <a:pt x="2201798" y="357664"/>
                  </a:lnTo>
                  <a:cubicBezTo>
                    <a:pt x="2200179" y="359092"/>
                    <a:pt x="2199417" y="361093"/>
                    <a:pt x="2195321" y="358997"/>
                  </a:cubicBezTo>
                  <a:cubicBezTo>
                    <a:pt x="2191988" y="357283"/>
                    <a:pt x="2185796" y="361855"/>
                    <a:pt x="2186558" y="364522"/>
                  </a:cubicBezTo>
                  <a:lnTo>
                    <a:pt x="2187320" y="367284"/>
                  </a:lnTo>
                  <a:cubicBezTo>
                    <a:pt x="2190845" y="368237"/>
                    <a:pt x="2193797" y="368141"/>
                    <a:pt x="2193988" y="367093"/>
                  </a:cubicBezTo>
                  <a:cubicBezTo>
                    <a:pt x="2194178" y="366046"/>
                    <a:pt x="2195702" y="362807"/>
                    <a:pt x="2196845" y="362712"/>
                  </a:cubicBezTo>
                  <a:cubicBezTo>
                    <a:pt x="2197988" y="362617"/>
                    <a:pt x="2202560" y="363760"/>
                    <a:pt x="2204656" y="364807"/>
                  </a:cubicBezTo>
                  <a:lnTo>
                    <a:pt x="2205989" y="364426"/>
                  </a:lnTo>
                  <a:lnTo>
                    <a:pt x="2207323" y="364046"/>
                  </a:lnTo>
                  <a:cubicBezTo>
                    <a:pt x="2208275" y="362236"/>
                    <a:pt x="2210752" y="359569"/>
                    <a:pt x="2212847" y="358235"/>
                  </a:cubicBezTo>
                  <a:lnTo>
                    <a:pt x="2208942" y="356521"/>
                  </a:lnTo>
                  <a:close/>
                  <a:moveTo>
                    <a:pt x="573500" y="353282"/>
                  </a:moveTo>
                  <a:cubicBezTo>
                    <a:pt x="570261" y="354616"/>
                    <a:pt x="564641" y="354616"/>
                    <a:pt x="565022" y="359473"/>
                  </a:cubicBezTo>
                  <a:lnTo>
                    <a:pt x="565022" y="359855"/>
                  </a:lnTo>
                  <a:cubicBezTo>
                    <a:pt x="563689" y="360616"/>
                    <a:pt x="561974" y="360426"/>
                    <a:pt x="561212" y="359473"/>
                  </a:cubicBezTo>
                  <a:cubicBezTo>
                    <a:pt x="560450" y="358521"/>
                    <a:pt x="555116" y="357759"/>
                    <a:pt x="550735" y="359759"/>
                  </a:cubicBezTo>
                  <a:lnTo>
                    <a:pt x="547496" y="361664"/>
                  </a:lnTo>
                  <a:cubicBezTo>
                    <a:pt x="547020" y="361950"/>
                    <a:pt x="547687" y="364141"/>
                    <a:pt x="548544" y="364903"/>
                  </a:cubicBezTo>
                  <a:lnTo>
                    <a:pt x="549116" y="365379"/>
                  </a:lnTo>
                  <a:cubicBezTo>
                    <a:pt x="550830" y="365093"/>
                    <a:pt x="553592" y="364807"/>
                    <a:pt x="555307" y="364617"/>
                  </a:cubicBezTo>
                  <a:cubicBezTo>
                    <a:pt x="557021" y="364426"/>
                    <a:pt x="557879" y="369284"/>
                    <a:pt x="554354" y="368332"/>
                  </a:cubicBezTo>
                  <a:lnTo>
                    <a:pt x="551592" y="367855"/>
                  </a:lnTo>
                  <a:cubicBezTo>
                    <a:pt x="550259" y="367570"/>
                    <a:pt x="547782" y="367474"/>
                    <a:pt x="547401" y="368046"/>
                  </a:cubicBezTo>
                  <a:lnTo>
                    <a:pt x="546353" y="369665"/>
                  </a:lnTo>
                  <a:cubicBezTo>
                    <a:pt x="548258" y="370618"/>
                    <a:pt x="550163" y="371856"/>
                    <a:pt x="550544" y="372428"/>
                  </a:cubicBezTo>
                  <a:cubicBezTo>
                    <a:pt x="551020" y="372904"/>
                    <a:pt x="553592" y="375095"/>
                    <a:pt x="555402" y="376142"/>
                  </a:cubicBezTo>
                  <a:lnTo>
                    <a:pt x="557117" y="374618"/>
                  </a:lnTo>
                  <a:lnTo>
                    <a:pt x="558641" y="373285"/>
                  </a:lnTo>
                  <a:cubicBezTo>
                    <a:pt x="559403" y="370999"/>
                    <a:pt x="562451" y="367760"/>
                    <a:pt x="565308" y="366141"/>
                  </a:cubicBezTo>
                  <a:cubicBezTo>
                    <a:pt x="568166" y="364522"/>
                    <a:pt x="576833" y="360712"/>
                    <a:pt x="577881" y="361664"/>
                  </a:cubicBezTo>
                  <a:cubicBezTo>
                    <a:pt x="578929" y="362617"/>
                    <a:pt x="580262" y="365855"/>
                    <a:pt x="578643" y="366713"/>
                  </a:cubicBezTo>
                  <a:cubicBezTo>
                    <a:pt x="577024" y="367665"/>
                    <a:pt x="572928" y="370904"/>
                    <a:pt x="572452" y="372142"/>
                  </a:cubicBezTo>
                  <a:cubicBezTo>
                    <a:pt x="572071" y="373380"/>
                    <a:pt x="571309" y="377571"/>
                    <a:pt x="573118" y="377476"/>
                  </a:cubicBezTo>
                  <a:cubicBezTo>
                    <a:pt x="574928" y="377380"/>
                    <a:pt x="581405" y="374428"/>
                    <a:pt x="585406" y="372332"/>
                  </a:cubicBezTo>
                  <a:lnTo>
                    <a:pt x="585692" y="368332"/>
                  </a:lnTo>
                  <a:lnTo>
                    <a:pt x="585787" y="367665"/>
                  </a:lnTo>
                  <a:cubicBezTo>
                    <a:pt x="585692" y="366903"/>
                    <a:pt x="586263" y="365760"/>
                    <a:pt x="587025" y="364998"/>
                  </a:cubicBezTo>
                  <a:cubicBezTo>
                    <a:pt x="587787" y="364236"/>
                    <a:pt x="584168" y="362140"/>
                    <a:pt x="579024" y="362712"/>
                  </a:cubicBezTo>
                  <a:lnTo>
                    <a:pt x="580262" y="356330"/>
                  </a:lnTo>
                  <a:cubicBezTo>
                    <a:pt x="580739" y="353758"/>
                    <a:pt x="574547" y="352901"/>
                    <a:pt x="573500" y="353282"/>
                  </a:cubicBezTo>
                  <a:close/>
                  <a:moveTo>
                    <a:pt x="1917477" y="352139"/>
                  </a:moveTo>
                  <a:lnTo>
                    <a:pt x="1914715" y="352520"/>
                  </a:lnTo>
                  <a:cubicBezTo>
                    <a:pt x="1912905" y="352711"/>
                    <a:pt x="1910905" y="353568"/>
                    <a:pt x="1909571" y="354616"/>
                  </a:cubicBezTo>
                  <a:cubicBezTo>
                    <a:pt x="1908714" y="355282"/>
                    <a:pt x="1908619" y="356902"/>
                    <a:pt x="1908714" y="357949"/>
                  </a:cubicBezTo>
                  <a:cubicBezTo>
                    <a:pt x="1908714" y="358235"/>
                    <a:pt x="1911000" y="358902"/>
                    <a:pt x="1911857" y="358616"/>
                  </a:cubicBezTo>
                  <a:lnTo>
                    <a:pt x="1915953" y="357378"/>
                  </a:lnTo>
                  <a:cubicBezTo>
                    <a:pt x="1920239" y="355759"/>
                    <a:pt x="1923573" y="354139"/>
                    <a:pt x="1923478" y="353758"/>
                  </a:cubicBezTo>
                  <a:cubicBezTo>
                    <a:pt x="1923382" y="353378"/>
                    <a:pt x="1920620" y="352330"/>
                    <a:pt x="1917477" y="352139"/>
                  </a:cubicBezTo>
                  <a:close/>
                  <a:moveTo>
                    <a:pt x="1425987" y="351187"/>
                  </a:moveTo>
                  <a:cubicBezTo>
                    <a:pt x="1424654" y="354044"/>
                    <a:pt x="1423701" y="356997"/>
                    <a:pt x="1423796" y="357759"/>
                  </a:cubicBezTo>
                  <a:cubicBezTo>
                    <a:pt x="1423987" y="358616"/>
                    <a:pt x="1435226" y="357568"/>
                    <a:pt x="1438751" y="356425"/>
                  </a:cubicBezTo>
                  <a:cubicBezTo>
                    <a:pt x="1442275" y="355378"/>
                    <a:pt x="1444180" y="353758"/>
                    <a:pt x="1443037" y="352806"/>
                  </a:cubicBezTo>
                  <a:cubicBezTo>
                    <a:pt x="1441894" y="351854"/>
                    <a:pt x="1439227" y="350425"/>
                    <a:pt x="1439036" y="351187"/>
                  </a:cubicBezTo>
                  <a:cubicBezTo>
                    <a:pt x="1438846" y="351949"/>
                    <a:pt x="1435417" y="354901"/>
                    <a:pt x="1431797" y="355378"/>
                  </a:cubicBezTo>
                  <a:lnTo>
                    <a:pt x="1430369" y="354330"/>
                  </a:lnTo>
                  <a:close/>
                  <a:moveTo>
                    <a:pt x="2238755" y="350901"/>
                  </a:moveTo>
                  <a:cubicBezTo>
                    <a:pt x="2237898" y="349567"/>
                    <a:pt x="2231897" y="351282"/>
                    <a:pt x="2230564" y="351187"/>
                  </a:cubicBezTo>
                  <a:cubicBezTo>
                    <a:pt x="2229135" y="350996"/>
                    <a:pt x="2227611" y="354235"/>
                    <a:pt x="2227135" y="354806"/>
                  </a:cubicBezTo>
                  <a:cubicBezTo>
                    <a:pt x="2226659" y="355378"/>
                    <a:pt x="2222182" y="354711"/>
                    <a:pt x="2219896" y="354711"/>
                  </a:cubicBezTo>
                  <a:lnTo>
                    <a:pt x="2220182" y="357188"/>
                  </a:lnTo>
                  <a:lnTo>
                    <a:pt x="2220372" y="358712"/>
                  </a:lnTo>
                  <a:cubicBezTo>
                    <a:pt x="2221610" y="359759"/>
                    <a:pt x="2223801" y="361759"/>
                    <a:pt x="2225230" y="362998"/>
                  </a:cubicBezTo>
                  <a:cubicBezTo>
                    <a:pt x="2226563" y="364141"/>
                    <a:pt x="2234183" y="356521"/>
                    <a:pt x="2236374" y="355378"/>
                  </a:cubicBezTo>
                  <a:cubicBezTo>
                    <a:pt x="2238565" y="354235"/>
                    <a:pt x="2239613" y="352234"/>
                    <a:pt x="2238755" y="350901"/>
                  </a:cubicBezTo>
                  <a:close/>
                  <a:moveTo>
                    <a:pt x="1806892" y="350520"/>
                  </a:moveTo>
                  <a:cubicBezTo>
                    <a:pt x="1804701" y="350425"/>
                    <a:pt x="1802510" y="351854"/>
                    <a:pt x="1800224" y="352425"/>
                  </a:cubicBezTo>
                  <a:lnTo>
                    <a:pt x="1791080" y="354806"/>
                  </a:lnTo>
                  <a:cubicBezTo>
                    <a:pt x="1790223" y="359664"/>
                    <a:pt x="1788985" y="364712"/>
                    <a:pt x="1788413" y="366046"/>
                  </a:cubicBezTo>
                  <a:lnTo>
                    <a:pt x="1788128" y="367284"/>
                  </a:lnTo>
                  <a:cubicBezTo>
                    <a:pt x="1788032" y="367855"/>
                    <a:pt x="1788318" y="368808"/>
                    <a:pt x="1788890" y="369094"/>
                  </a:cubicBezTo>
                  <a:cubicBezTo>
                    <a:pt x="1789366" y="369380"/>
                    <a:pt x="1790890" y="369189"/>
                    <a:pt x="1791176" y="368808"/>
                  </a:cubicBezTo>
                  <a:lnTo>
                    <a:pt x="1792890" y="366331"/>
                  </a:lnTo>
                  <a:cubicBezTo>
                    <a:pt x="1795843" y="364331"/>
                    <a:pt x="1800319" y="360616"/>
                    <a:pt x="1802891" y="358140"/>
                  </a:cubicBezTo>
                  <a:lnTo>
                    <a:pt x="1807749" y="358426"/>
                  </a:lnTo>
                  <a:lnTo>
                    <a:pt x="1809273" y="358521"/>
                  </a:lnTo>
                  <a:cubicBezTo>
                    <a:pt x="1811369" y="355568"/>
                    <a:pt x="1811178" y="352044"/>
                    <a:pt x="1808987" y="350615"/>
                  </a:cubicBezTo>
                  <a:close/>
                  <a:moveTo>
                    <a:pt x="710216" y="348280"/>
                  </a:moveTo>
                  <a:lnTo>
                    <a:pt x="711646" y="349893"/>
                  </a:lnTo>
                  <a:lnTo>
                    <a:pt x="707385" y="348888"/>
                  </a:lnTo>
                  <a:lnTo>
                    <a:pt x="707612" y="348520"/>
                  </a:lnTo>
                  <a:close/>
                  <a:moveTo>
                    <a:pt x="783621" y="348234"/>
                  </a:moveTo>
                  <a:cubicBezTo>
                    <a:pt x="781811" y="348234"/>
                    <a:pt x="776191" y="349282"/>
                    <a:pt x="775810" y="350520"/>
                  </a:cubicBezTo>
                  <a:cubicBezTo>
                    <a:pt x="775334" y="351758"/>
                    <a:pt x="781049" y="350615"/>
                    <a:pt x="783716" y="349567"/>
                  </a:cubicBezTo>
                  <a:lnTo>
                    <a:pt x="784097" y="351377"/>
                  </a:lnTo>
                  <a:lnTo>
                    <a:pt x="784955" y="355949"/>
                  </a:lnTo>
                  <a:cubicBezTo>
                    <a:pt x="789908" y="357568"/>
                    <a:pt x="793718" y="356521"/>
                    <a:pt x="793527" y="353663"/>
                  </a:cubicBezTo>
                  <a:cubicBezTo>
                    <a:pt x="793337" y="350806"/>
                    <a:pt x="785431" y="348234"/>
                    <a:pt x="783621" y="348234"/>
                  </a:cubicBezTo>
                  <a:close/>
                  <a:moveTo>
                    <a:pt x="1964340" y="346138"/>
                  </a:moveTo>
                  <a:cubicBezTo>
                    <a:pt x="1960435" y="347377"/>
                    <a:pt x="1949481" y="349472"/>
                    <a:pt x="1949481" y="350711"/>
                  </a:cubicBezTo>
                  <a:cubicBezTo>
                    <a:pt x="1949481" y="351949"/>
                    <a:pt x="1953767" y="352425"/>
                    <a:pt x="1959101" y="351758"/>
                  </a:cubicBezTo>
                  <a:cubicBezTo>
                    <a:pt x="1964340" y="351187"/>
                    <a:pt x="1977199" y="348710"/>
                    <a:pt x="1975865" y="347663"/>
                  </a:cubicBezTo>
                  <a:cubicBezTo>
                    <a:pt x="1974627" y="346615"/>
                    <a:pt x="1968245" y="344996"/>
                    <a:pt x="1964340" y="346138"/>
                  </a:cubicBezTo>
                  <a:close/>
                  <a:moveTo>
                    <a:pt x="1842325" y="344710"/>
                  </a:moveTo>
                  <a:cubicBezTo>
                    <a:pt x="1841848" y="344710"/>
                    <a:pt x="1840991" y="346043"/>
                    <a:pt x="1840420" y="347281"/>
                  </a:cubicBezTo>
                  <a:cubicBezTo>
                    <a:pt x="1839848" y="348520"/>
                    <a:pt x="1840896" y="350615"/>
                    <a:pt x="1843658" y="349377"/>
                  </a:cubicBezTo>
                  <a:cubicBezTo>
                    <a:pt x="1846421" y="348139"/>
                    <a:pt x="1853850" y="348329"/>
                    <a:pt x="1853850" y="346996"/>
                  </a:cubicBezTo>
                  <a:cubicBezTo>
                    <a:pt x="1853850" y="345662"/>
                    <a:pt x="1852231" y="345567"/>
                    <a:pt x="1850326" y="346805"/>
                  </a:cubicBezTo>
                  <a:cubicBezTo>
                    <a:pt x="1848421" y="348043"/>
                    <a:pt x="1842801" y="344710"/>
                    <a:pt x="1842325" y="344710"/>
                  </a:cubicBezTo>
                  <a:close/>
                  <a:moveTo>
                    <a:pt x="270034" y="344710"/>
                  </a:moveTo>
                  <a:cubicBezTo>
                    <a:pt x="271843" y="344043"/>
                    <a:pt x="273463" y="344424"/>
                    <a:pt x="273748" y="345662"/>
                  </a:cubicBezTo>
                  <a:cubicBezTo>
                    <a:pt x="274034" y="346900"/>
                    <a:pt x="275653" y="350044"/>
                    <a:pt x="276987" y="350234"/>
                  </a:cubicBezTo>
                  <a:cubicBezTo>
                    <a:pt x="278320" y="350424"/>
                    <a:pt x="280702" y="351948"/>
                    <a:pt x="278892" y="353187"/>
                  </a:cubicBezTo>
                  <a:cubicBezTo>
                    <a:pt x="277082" y="354425"/>
                    <a:pt x="269557" y="350139"/>
                    <a:pt x="268414" y="349567"/>
                  </a:cubicBezTo>
                  <a:cubicBezTo>
                    <a:pt x="267271" y="348901"/>
                    <a:pt x="268224" y="345376"/>
                    <a:pt x="270034" y="344710"/>
                  </a:cubicBezTo>
                  <a:close/>
                  <a:moveTo>
                    <a:pt x="1818893" y="344424"/>
                  </a:moveTo>
                  <a:cubicBezTo>
                    <a:pt x="1819369" y="345948"/>
                    <a:pt x="1819369" y="349567"/>
                    <a:pt x="1817941" y="349377"/>
                  </a:cubicBezTo>
                  <a:cubicBezTo>
                    <a:pt x="1816512" y="349091"/>
                    <a:pt x="1812988" y="349948"/>
                    <a:pt x="1814417" y="352044"/>
                  </a:cubicBezTo>
                  <a:cubicBezTo>
                    <a:pt x="1815750" y="354139"/>
                    <a:pt x="1820894" y="355568"/>
                    <a:pt x="1822798" y="354901"/>
                  </a:cubicBezTo>
                  <a:cubicBezTo>
                    <a:pt x="1824704" y="354235"/>
                    <a:pt x="1830419" y="352330"/>
                    <a:pt x="1831085" y="352234"/>
                  </a:cubicBezTo>
                  <a:cubicBezTo>
                    <a:pt x="1831657" y="352139"/>
                    <a:pt x="1826228" y="346805"/>
                    <a:pt x="1823370" y="344996"/>
                  </a:cubicBezTo>
                  <a:cubicBezTo>
                    <a:pt x="1820513" y="343186"/>
                    <a:pt x="1818417" y="342900"/>
                    <a:pt x="1818893" y="344424"/>
                  </a:cubicBezTo>
                  <a:close/>
                  <a:moveTo>
                    <a:pt x="585787" y="344329"/>
                  </a:moveTo>
                  <a:cubicBezTo>
                    <a:pt x="584834" y="344519"/>
                    <a:pt x="580453" y="350330"/>
                    <a:pt x="582929" y="351758"/>
                  </a:cubicBezTo>
                  <a:cubicBezTo>
                    <a:pt x="585406" y="353187"/>
                    <a:pt x="587787" y="353282"/>
                    <a:pt x="588263" y="351854"/>
                  </a:cubicBezTo>
                  <a:cubicBezTo>
                    <a:pt x="588740" y="350425"/>
                    <a:pt x="586358" y="346710"/>
                    <a:pt x="586549" y="346138"/>
                  </a:cubicBezTo>
                  <a:cubicBezTo>
                    <a:pt x="586835" y="345662"/>
                    <a:pt x="586739" y="344233"/>
                    <a:pt x="585787" y="344329"/>
                  </a:cubicBezTo>
                  <a:close/>
                  <a:moveTo>
                    <a:pt x="2187225" y="344138"/>
                  </a:moveTo>
                  <a:lnTo>
                    <a:pt x="2186749" y="345472"/>
                  </a:lnTo>
                  <a:lnTo>
                    <a:pt x="2185511" y="348805"/>
                  </a:lnTo>
                  <a:cubicBezTo>
                    <a:pt x="2181891" y="349663"/>
                    <a:pt x="2178748" y="349091"/>
                    <a:pt x="2178653" y="347758"/>
                  </a:cubicBezTo>
                  <a:cubicBezTo>
                    <a:pt x="2178557" y="346329"/>
                    <a:pt x="2173604" y="346805"/>
                    <a:pt x="2172938" y="350330"/>
                  </a:cubicBezTo>
                  <a:lnTo>
                    <a:pt x="2174462" y="351472"/>
                  </a:lnTo>
                  <a:lnTo>
                    <a:pt x="2178462" y="354425"/>
                  </a:lnTo>
                  <a:cubicBezTo>
                    <a:pt x="2178748" y="358426"/>
                    <a:pt x="2180081" y="362521"/>
                    <a:pt x="2181510" y="362998"/>
                  </a:cubicBezTo>
                  <a:cubicBezTo>
                    <a:pt x="2182844" y="363474"/>
                    <a:pt x="2183606" y="360521"/>
                    <a:pt x="2183225" y="356521"/>
                  </a:cubicBezTo>
                  <a:lnTo>
                    <a:pt x="2184272" y="353758"/>
                  </a:lnTo>
                  <a:cubicBezTo>
                    <a:pt x="2185225" y="351091"/>
                    <a:pt x="2188178" y="348901"/>
                    <a:pt x="2190083" y="346424"/>
                  </a:cubicBezTo>
                  <a:lnTo>
                    <a:pt x="2190940" y="345281"/>
                  </a:lnTo>
                  <a:cubicBezTo>
                    <a:pt x="2191416" y="343757"/>
                    <a:pt x="2189797" y="343281"/>
                    <a:pt x="2187225" y="344138"/>
                  </a:cubicBezTo>
                  <a:close/>
                  <a:moveTo>
                    <a:pt x="961739" y="343662"/>
                  </a:moveTo>
                  <a:cubicBezTo>
                    <a:pt x="960310" y="344710"/>
                    <a:pt x="957262" y="347377"/>
                    <a:pt x="957738" y="347663"/>
                  </a:cubicBezTo>
                  <a:cubicBezTo>
                    <a:pt x="958119" y="347948"/>
                    <a:pt x="961643" y="348424"/>
                    <a:pt x="964501" y="348710"/>
                  </a:cubicBezTo>
                  <a:lnTo>
                    <a:pt x="969358" y="352806"/>
                  </a:lnTo>
                  <a:lnTo>
                    <a:pt x="970502" y="353758"/>
                  </a:lnTo>
                  <a:cubicBezTo>
                    <a:pt x="972502" y="354235"/>
                    <a:pt x="974216" y="354521"/>
                    <a:pt x="974502" y="354235"/>
                  </a:cubicBezTo>
                  <a:cubicBezTo>
                    <a:pt x="974597" y="354139"/>
                    <a:pt x="970025" y="347948"/>
                    <a:pt x="968025" y="345757"/>
                  </a:cubicBezTo>
                  <a:cubicBezTo>
                    <a:pt x="966025" y="343567"/>
                    <a:pt x="963167" y="342614"/>
                    <a:pt x="961739" y="343662"/>
                  </a:cubicBezTo>
                  <a:close/>
                  <a:moveTo>
                    <a:pt x="759142" y="342995"/>
                  </a:moveTo>
                  <a:cubicBezTo>
                    <a:pt x="758285" y="343948"/>
                    <a:pt x="755141" y="346138"/>
                    <a:pt x="753903" y="347663"/>
                  </a:cubicBezTo>
                  <a:cubicBezTo>
                    <a:pt x="752665" y="349187"/>
                    <a:pt x="749045" y="353473"/>
                    <a:pt x="749045" y="354139"/>
                  </a:cubicBezTo>
                  <a:lnTo>
                    <a:pt x="749331" y="354235"/>
                  </a:lnTo>
                  <a:cubicBezTo>
                    <a:pt x="749998" y="354521"/>
                    <a:pt x="751617" y="354616"/>
                    <a:pt x="751617" y="354425"/>
                  </a:cubicBezTo>
                  <a:lnTo>
                    <a:pt x="753617" y="349948"/>
                  </a:lnTo>
                  <a:cubicBezTo>
                    <a:pt x="757522" y="345186"/>
                    <a:pt x="759999" y="342043"/>
                    <a:pt x="759142" y="342995"/>
                  </a:cubicBezTo>
                  <a:close/>
                  <a:moveTo>
                    <a:pt x="746569" y="340328"/>
                  </a:moveTo>
                  <a:cubicBezTo>
                    <a:pt x="744092" y="340328"/>
                    <a:pt x="739901" y="346520"/>
                    <a:pt x="742568" y="347091"/>
                  </a:cubicBezTo>
                  <a:cubicBezTo>
                    <a:pt x="745235" y="347663"/>
                    <a:pt x="747902" y="346996"/>
                    <a:pt x="748569" y="345567"/>
                  </a:cubicBezTo>
                  <a:cubicBezTo>
                    <a:pt x="749236" y="344138"/>
                    <a:pt x="749141" y="340328"/>
                    <a:pt x="746569" y="340328"/>
                  </a:cubicBezTo>
                  <a:close/>
                  <a:moveTo>
                    <a:pt x="844295" y="339947"/>
                  </a:moveTo>
                  <a:cubicBezTo>
                    <a:pt x="843152" y="340042"/>
                    <a:pt x="841247" y="340423"/>
                    <a:pt x="841152" y="340995"/>
                  </a:cubicBezTo>
                  <a:cubicBezTo>
                    <a:pt x="840485" y="344329"/>
                    <a:pt x="844581" y="345281"/>
                    <a:pt x="846486" y="347472"/>
                  </a:cubicBezTo>
                  <a:lnTo>
                    <a:pt x="846772" y="347758"/>
                  </a:lnTo>
                  <a:cubicBezTo>
                    <a:pt x="847629" y="347758"/>
                    <a:pt x="851058" y="341566"/>
                    <a:pt x="854011" y="342043"/>
                  </a:cubicBezTo>
                  <a:cubicBezTo>
                    <a:pt x="856964" y="342519"/>
                    <a:pt x="856678" y="342043"/>
                    <a:pt x="853439" y="341186"/>
                  </a:cubicBezTo>
                  <a:lnTo>
                    <a:pt x="850772" y="340519"/>
                  </a:lnTo>
                  <a:cubicBezTo>
                    <a:pt x="850296" y="340423"/>
                    <a:pt x="849534" y="340709"/>
                    <a:pt x="848962" y="340709"/>
                  </a:cubicBezTo>
                  <a:cubicBezTo>
                    <a:pt x="848010" y="340805"/>
                    <a:pt x="847153" y="341090"/>
                    <a:pt x="846295" y="340900"/>
                  </a:cubicBezTo>
                  <a:cubicBezTo>
                    <a:pt x="845533" y="340805"/>
                    <a:pt x="844867" y="339852"/>
                    <a:pt x="844295" y="339947"/>
                  </a:cubicBezTo>
                  <a:close/>
                  <a:moveTo>
                    <a:pt x="1795176" y="339376"/>
                  </a:moveTo>
                  <a:cubicBezTo>
                    <a:pt x="1794128" y="338804"/>
                    <a:pt x="1788223" y="343281"/>
                    <a:pt x="1788985" y="345091"/>
                  </a:cubicBezTo>
                  <a:cubicBezTo>
                    <a:pt x="1789747" y="346996"/>
                    <a:pt x="1791366" y="347281"/>
                    <a:pt x="1792700" y="345757"/>
                  </a:cubicBezTo>
                  <a:cubicBezTo>
                    <a:pt x="1793938" y="344233"/>
                    <a:pt x="1796224" y="340042"/>
                    <a:pt x="1795176" y="339376"/>
                  </a:cubicBezTo>
                  <a:close/>
                  <a:moveTo>
                    <a:pt x="2036540" y="338995"/>
                  </a:moveTo>
                  <a:cubicBezTo>
                    <a:pt x="2034444" y="339852"/>
                    <a:pt x="2026824" y="338804"/>
                    <a:pt x="2025205" y="339566"/>
                  </a:cubicBezTo>
                  <a:lnTo>
                    <a:pt x="2024824" y="340614"/>
                  </a:lnTo>
                  <a:cubicBezTo>
                    <a:pt x="2024538" y="341281"/>
                    <a:pt x="2026157" y="343186"/>
                    <a:pt x="2027205" y="343376"/>
                  </a:cubicBezTo>
                  <a:cubicBezTo>
                    <a:pt x="2029396" y="343757"/>
                    <a:pt x="2032348" y="344138"/>
                    <a:pt x="2033968" y="343186"/>
                  </a:cubicBezTo>
                  <a:lnTo>
                    <a:pt x="2036540" y="341757"/>
                  </a:lnTo>
                  <a:cubicBezTo>
                    <a:pt x="2038635" y="339376"/>
                    <a:pt x="2038635" y="338138"/>
                    <a:pt x="2036540" y="338995"/>
                  </a:cubicBezTo>
                  <a:close/>
                  <a:moveTo>
                    <a:pt x="934687" y="338138"/>
                  </a:moveTo>
                  <a:cubicBezTo>
                    <a:pt x="931925" y="338138"/>
                    <a:pt x="930497" y="339757"/>
                    <a:pt x="931639" y="341662"/>
                  </a:cubicBezTo>
                  <a:cubicBezTo>
                    <a:pt x="932783" y="343567"/>
                    <a:pt x="939260" y="343662"/>
                    <a:pt x="941641" y="343567"/>
                  </a:cubicBezTo>
                  <a:cubicBezTo>
                    <a:pt x="944022" y="343567"/>
                    <a:pt x="937545" y="338138"/>
                    <a:pt x="934687" y="338138"/>
                  </a:cubicBezTo>
                  <a:close/>
                  <a:moveTo>
                    <a:pt x="1040415" y="337471"/>
                  </a:moveTo>
                  <a:cubicBezTo>
                    <a:pt x="1037558" y="335661"/>
                    <a:pt x="1035367" y="336518"/>
                    <a:pt x="1035462" y="339280"/>
                  </a:cubicBezTo>
                  <a:lnTo>
                    <a:pt x="1039081" y="340423"/>
                  </a:lnTo>
                  <a:lnTo>
                    <a:pt x="1040510" y="340900"/>
                  </a:lnTo>
                  <a:cubicBezTo>
                    <a:pt x="1042130" y="341471"/>
                    <a:pt x="1045939" y="342233"/>
                    <a:pt x="1049178" y="342709"/>
                  </a:cubicBezTo>
                  <a:lnTo>
                    <a:pt x="1049845" y="340042"/>
                  </a:lnTo>
                  <a:cubicBezTo>
                    <a:pt x="1050131" y="338995"/>
                    <a:pt x="1049845" y="336995"/>
                    <a:pt x="1047464" y="338709"/>
                  </a:cubicBezTo>
                  <a:cubicBezTo>
                    <a:pt x="1045558" y="340042"/>
                    <a:pt x="1044035" y="340233"/>
                    <a:pt x="1042130" y="338804"/>
                  </a:cubicBezTo>
                  <a:close/>
                  <a:moveTo>
                    <a:pt x="2221991" y="337280"/>
                  </a:moveTo>
                  <a:cubicBezTo>
                    <a:pt x="2219896" y="337090"/>
                    <a:pt x="2214943" y="339471"/>
                    <a:pt x="2213228" y="341471"/>
                  </a:cubicBezTo>
                  <a:lnTo>
                    <a:pt x="2211704" y="343376"/>
                  </a:lnTo>
                  <a:lnTo>
                    <a:pt x="2210561" y="344900"/>
                  </a:lnTo>
                  <a:cubicBezTo>
                    <a:pt x="2208942" y="346996"/>
                    <a:pt x="2209228" y="348043"/>
                    <a:pt x="2211133" y="347281"/>
                  </a:cubicBezTo>
                  <a:lnTo>
                    <a:pt x="2212562" y="346996"/>
                  </a:lnTo>
                  <a:lnTo>
                    <a:pt x="2214467" y="346520"/>
                  </a:lnTo>
                  <a:cubicBezTo>
                    <a:pt x="2216657" y="346234"/>
                    <a:pt x="2220372" y="345567"/>
                    <a:pt x="2222753" y="344996"/>
                  </a:cubicBezTo>
                  <a:lnTo>
                    <a:pt x="2223706" y="343853"/>
                  </a:lnTo>
                  <a:lnTo>
                    <a:pt x="2224944" y="342519"/>
                  </a:lnTo>
                  <a:cubicBezTo>
                    <a:pt x="2225420" y="339852"/>
                    <a:pt x="2224087" y="337566"/>
                    <a:pt x="2221991" y="337280"/>
                  </a:cubicBezTo>
                  <a:close/>
                  <a:moveTo>
                    <a:pt x="1062894" y="336423"/>
                  </a:moveTo>
                  <a:lnTo>
                    <a:pt x="1066895" y="339280"/>
                  </a:lnTo>
                  <a:lnTo>
                    <a:pt x="1070133" y="341662"/>
                  </a:lnTo>
                  <a:cubicBezTo>
                    <a:pt x="1073943" y="337566"/>
                    <a:pt x="1066609" y="335185"/>
                    <a:pt x="1063466" y="336423"/>
                  </a:cubicBezTo>
                  <a:cubicBezTo>
                    <a:pt x="1060227" y="337661"/>
                    <a:pt x="1059941" y="337661"/>
                    <a:pt x="1062894" y="336423"/>
                  </a:cubicBezTo>
                  <a:close/>
                  <a:moveTo>
                    <a:pt x="530542" y="336232"/>
                  </a:moveTo>
                  <a:cubicBezTo>
                    <a:pt x="532066" y="336613"/>
                    <a:pt x="536924" y="337661"/>
                    <a:pt x="536924" y="338423"/>
                  </a:cubicBezTo>
                  <a:cubicBezTo>
                    <a:pt x="536924" y="339185"/>
                    <a:pt x="534923" y="341090"/>
                    <a:pt x="532542" y="342709"/>
                  </a:cubicBezTo>
                  <a:cubicBezTo>
                    <a:pt x="530161" y="344328"/>
                    <a:pt x="524446" y="349853"/>
                    <a:pt x="521874" y="349281"/>
                  </a:cubicBezTo>
                  <a:lnTo>
                    <a:pt x="521588" y="351948"/>
                  </a:lnTo>
                  <a:cubicBezTo>
                    <a:pt x="521017" y="356330"/>
                    <a:pt x="516064" y="355377"/>
                    <a:pt x="513206" y="356330"/>
                  </a:cubicBezTo>
                  <a:lnTo>
                    <a:pt x="509206" y="357663"/>
                  </a:lnTo>
                  <a:cubicBezTo>
                    <a:pt x="505015" y="360997"/>
                    <a:pt x="500919" y="361664"/>
                    <a:pt x="500157" y="359092"/>
                  </a:cubicBezTo>
                  <a:lnTo>
                    <a:pt x="501014" y="358330"/>
                  </a:lnTo>
                  <a:lnTo>
                    <a:pt x="506158" y="353949"/>
                  </a:lnTo>
                  <a:cubicBezTo>
                    <a:pt x="501872" y="351377"/>
                    <a:pt x="499681" y="349091"/>
                    <a:pt x="501205" y="348805"/>
                  </a:cubicBezTo>
                  <a:cubicBezTo>
                    <a:pt x="502729" y="348519"/>
                    <a:pt x="508634" y="348138"/>
                    <a:pt x="510635" y="348329"/>
                  </a:cubicBezTo>
                  <a:cubicBezTo>
                    <a:pt x="512635" y="348424"/>
                    <a:pt x="515873" y="350710"/>
                    <a:pt x="517016" y="348615"/>
                  </a:cubicBezTo>
                  <a:lnTo>
                    <a:pt x="518731" y="347376"/>
                  </a:lnTo>
                  <a:lnTo>
                    <a:pt x="525970" y="342137"/>
                  </a:lnTo>
                  <a:cubicBezTo>
                    <a:pt x="526827" y="338613"/>
                    <a:pt x="528923" y="336042"/>
                    <a:pt x="530542" y="336232"/>
                  </a:cubicBezTo>
                  <a:close/>
                  <a:moveTo>
                    <a:pt x="340518" y="335280"/>
                  </a:moveTo>
                  <a:lnTo>
                    <a:pt x="342328" y="335280"/>
                  </a:lnTo>
                  <a:lnTo>
                    <a:pt x="344137" y="335280"/>
                  </a:lnTo>
                  <a:cubicBezTo>
                    <a:pt x="346042" y="334422"/>
                    <a:pt x="352996" y="334137"/>
                    <a:pt x="353186" y="335851"/>
                  </a:cubicBezTo>
                  <a:cubicBezTo>
                    <a:pt x="353377" y="337661"/>
                    <a:pt x="351376" y="340804"/>
                    <a:pt x="348900" y="342900"/>
                  </a:cubicBezTo>
                  <a:lnTo>
                    <a:pt x="344804" y="340137"/>
                  </a:lnTo>
                  <a:lnTo>
                    <a:pt x="341566" y="337947"/>
                  </a:lnTo>
                  <a:cubicBezTo>
                    <a:pt x="339089" y="341185"/>
                    <a:pt x="336613" y="343186"/>
                    <a:pt x="336041" y="342423"/>
                  </a:cubicBezTo>
                  <a:cubicBezTo>
                    <a:pt x="335565" y="341662"/>
                    <a:pt x="332898" y="338899"/>
                    <a:pt x="331279" y="337947"/>
                  </a:cubicBezTo>
                  <a:cubicBezTo>
                    <a:pt x="329659" y="336994"/>
                    <a:pt x="323373" y="339185"/>
                    <a:pt x="322135" y="339185"/>
                  </a:cubicBezTo>
                  <a:cubicBezTo>
                    <a:pt x="320896" y="339185"/>
                    <a:pt x="323087" y="335756"/>
                    <a:pt x="326230" y="335851"/>
                  </a:cubicBezTo>
                  <a:cubicBezTo>
                    <a:pt x="329278" y="335946"/>
                    <a:pt x="338613" y="334232"/>
                    <a:pt x="340518" y="335280"/>
                  </a:cubicBezTo>
                  <a:close/>
                  <a:moveTo>
                    <a:pt x="650271" y="334422"/>
                  </a:moveTo>
                  <a:cubicBezTo>
                    <a:pt x="650938" y="334708"/>
                    <a:pt x="651985" y="337089"/>
                    <a:pt x="650938" y="338899"/>
                  </a:cubicBezTo>
                  <a:cubicBezTo>
                    <a:pt x="649890" y="340708"/>
                    <a:pt x="657510" y="345185"/>
                    <a:pt x="658177" y="343566"/>
                  </a:cubicBezTo>
                  <a:cubicBezTo>
                    <a:pt x="658843" y="341947"/>
                    <a:pt x="662463" y="337756"/>
                    <a:pt x="664749" y="337756"/>
                  </a:cubicBezTo>
                  <a:lnTo>
                    <a:pt x="665130" y="338423"/>
                  </a:lnTo>
                  <a:cubicBezTo>
                    <a:pt x="665892" y="339756"/>
                    <a:pt x="666273" y="342328"/>
                    <a:pt x="665320" y="342994"/>
                  </a:cubicBezTo>
                  <a:lnTo>
                    <a:pt x="662177" y="345376"/>
                  </a:lnTo>
                  <a:cubicBezTo>
                    <a:pt x="662749" y="348424"/>
                    <a:pt x="662463" y="351091"/>
                    <a:pt x="661510" y="351376"/>
                  </a:cubicBezTo>
                  <a:cubicBezTo>
                    <a:pt x="660558" y="351662"/>
                    <a:pt x="657796" y="350710"/>
                    <a:pt x="657510" y="348709"/>
                  </a:cubicBezTo>
                  <a:lnTo>
                    <a:pt x="657129" y="348709"/>
                  </a:lnTo>
                  <a:cubicBezTo>
                    <a:pt x="654843" y="348614"/>
                    <a:pt x="650938" y="348614"/>
                    <a:pt x="650557" y="349472"/>
                  </a:cubicBezTo>
                  <a:lnTo>
                    <a:pt x="648747" y="353853"/>
                  </a:lnTo>
                  <a:cubicBezTo>
                    <a:pt x="643889" y="355377"/>
                    <a:pt x="639984" y="355091"/>
                    <a:pt x="639984" y="353282"/>
                  </a:cubicBezTo>
                  <a:cubicBezTo>
                    <a:pt x="639984" y="351376"/>
                    <a:pt x="638460" y="346519"/>
                    <a:pt x="636650" y="346995"/>
                  </a:cubicBezTo>
                  <a:cubicBezTo>
                    <a:pt x="634841" y="347471"/>
                    <a:pt x="629411" y="347376"/>
                    <a:pt x="627983" y="346995"/>
                  </a:cubicBezTo>
                  <a:cubicBezTo>
                    <a:pt x="626554" y="346614"/>
                    <a:pt x="622363" y="344328"/>
                    <a:pt x="622363" y="343185"/>
                  </a:cubicBezTo>
                  <a:cubicBezTo>
                    <a:pt x="622363" y="342042"/>
                    <a:pt x="618839" y="335660"/>
                    <a:pt x="617219" y="334898"/>
                  </a:cubicBezTo>
                  <a:cubicBezTo>
                    <a:pt x="615600" y="334136"/>
                    <a:pt x="616553" y="333946"/>
                    <a:pt x="619315" y="334517"/>
                  </a:cubicBezTo>
                  <a:cubicBezTo>
                    <a:pt x="622077" y="335089"/>
                    <a:pt x="629792" y="335946"/>
                    <a:pt x="629887" y="336517"/>
                  </a:cubicBezTo>
                  <a:lnTo>
                    <a:pt x="629697" y="336613"/>
                  </a:lnTo>
                  <a:lnTo>
                    <a:pt x="623982" y="339756"/>
                  </a:lnTo>
                  <a:cubicBezTo>
                    <a:pt x="626363" y="342042"/>
                    <a:pt x="629126" y="343375"/>
                    <a:pt x="630078" y="342614"/>
                  </a:cubicBezTo>
                  <a:cubicBezTo>
                    <a:pt x="631031" y="341851"/>
                    <a:pt x="634174" y="340423"/>
                    <a:pt x="634745" y="340994"/>
                  </a:cubicBezTo>
                  <a:lnTo>
                    <a:pt x="635412" y="341375"/>
                  </a:lnTo>
                  <a:cubicBezTo>
                    <a:pt x="636079" y="341661"/>
                    <a:pt x="637317" y="342137"/>
                    <a:pt x="637603" y="341851"/>
                  </a:cubicBezTo>
                  <a:lnTo>
                    <a:pt x="641508" y="339280"/>
                  </a:lnTo>
                  <a:cubicBezTo>
                    <a:pt x="645604" y="336327"/>
                    <a:pt x="649604" y="334136"/>
                    <a:pt x="650271" y="334422"/>
                  </a:cubicBezTo>
                  <a:close/>
                  <a:moveTo>
                    <a:pt x="1739740" y="334042"/>
                  </a:moveTo>
                  <a:cubicBezTo>
                    <a:pt x="1738121" y="334137"/>
                    <a:pt x="1733264" y="337947"/>
                    <a:pt x="1733264" y="339947"/>
                  </a:cubicBezTo>
                  <a:cubicBezTo>
                    <a:pt x="1733264" y="341947"/>
                    <a:pt x="1737073" y="342709"/>
                    <a:pt x="1741836" y="341662"/>
                  </a:cubicBezTo>
                  <a:cubicBezTo>
                    <a:pt x="1746503" y="340614"/>
                    <a:pt x="1756790" y="335947"/>
                    <a:pt x="1755076" y="334423"/>
                  </a:cubicBezTo>
                  <a:cubicBezTo>
                    <a:pt x="1753361" y="332899"/>
                    <a:pt x="1741360" y="333851"/>
                    <a:pt x="1739740" y="334042"/>
                  </a:cubicBezTo>
                  <a:close/>
                  <a:moveTo>
                    <a:pt x="1020793" y="333946"/>
                  </a:moveTo>
                  <a:cubicBezTo>
                    <a:pt x="1020508" y="333565"/>
                    <a:pt x="1014507" y="335947"/>
                    <a:pt x="1012316" y="337090"/>
                  </a:cubicBezTo>
                  <a:cubicBezTo>
                    <a:pt x="1010126" y="338233"/>
                    <a:pt x="1010030" y="339280"/>
                    <a:pt x="1012031" y="339566"/>
                  </a:cubicBezTo>
                  <a:cubicBezTo>
                    <a:pt x="1014031" y="339757"/>
                    <a:pt x="1012316" y="344043"/>
                    <a:pt x="1011554" y="344614"/>
                  </a:cubicBezTo>
                  <a:cubicBezTo>
                    <a:pt x="1010887" y="345091"/>
                    <a:pt x="1009649" y="348424"/>
                    <a:pt x="1010126" y="350615"/>
                  </a:cubicBezTo>
                  <a:cubicBezTo>
                    <a:pt x="1010602" y="352806"/>
                    <a:pt x="1014221" y="354044"/>
                    <a:pt x="1015269" y="353568"/>
                  </a:cubicBezTo>
                  <a:cubicBezTo>
                    <a:pt x="1016222" y="353092"/>
                    <a:pt x="1018127" y="350901"/>
                    <a:pt x="1017174" y="350139"/>
                  </a:cubicBezTo>
                  <a:cubicBezTo>
                    <a:pt x="1016222" y="349377"/>
                    <a:pt x="1014412" y="345091"/>
                    <a:pt x="1015460" y="342424"/>
                  </a:cubicBezTo>
                  <a:lnTo>
                    <a:pt x="1016507" y="340042"/>
                  </a:lnTo>
                  <a:lnTo>
                    <a:pt x="1017460" y="337947"/>
                  </a:lnTo>
                  <a:cubicBezTo>
                    <a:pt x="1019555" y="335947"/>
                    <a:pt x="1021079" y="334137"/>
                    <a:pt x="1020793" y="333946"/>
                  </a:cubicBezTo>
                  <a:close/>
                  <a:moveTo>
                    <a:pt x="2117312" y="333184"/>
                  </a:moveTo>
                  <a:cubicBezTo>
                    <a:pt x="2098833" y="338423"/>
                    <a:pt x="2098261" y="338899"/>
                    <a:pt x="2100929" y="346996"/>
                  </a:cubicBezTo>
                  <a:cubicBezTo>
                    <a:pt x="2106263" y="342424"/>
                    <a:pt x="2113597" y="340328"/>
                    <a:pt x="2117312" y="333184"/>
                  </a:cubicBezTo>
                  <a:close/>
                  <a:moveTo>
                    <a:pt x="950213" y="332899"/>
                  </a:moveTo>
                  <a:cubicBezTo>
                    <a:pt x="949451" y="332518"/>
                    <a:pt x="947165" y="333946"/>
                    <a:pt x="949737" y="337756"/>
                  </a:cubicBezTo>
                  <a:lnTo>
                    <a:pt x="949070" y="339662"/>
                  </a:lnTo>
                  <a:lnTo>
                    <a:pt x="947927" y="342424"/>
                  </a:lnTo>
                  <a:cubicBezTo>
                    <a:pt x="949832" y="344614"/>
                    <a:pt x="952690" y="345281"/>
                    <a:pt x="954118" y="343853"/>
                  </a:cubicBezTo>
                  <a:lnTo>
                    <a:pt x="953833" y="343471"/>
                  </a:lnTo>
                  <a:cubicBezTo>
                    <a:pt x="951261" y="340709"/>
                    <a:pt x="951547" y="338328"/>
                    <a:pt x="954404" y="335851"/>
                  </a:cubicBezTo>
                  <a:lnTo>
                    <a:pt x="954500" y="335756"/>
                  </a:lnTo>
                  <a:cubicBezTo>
                    <a:pt x="952976" y="334518"/>
                    <a:pt x="951070" y="333184"/>
                    <a:pt x="950213" y="332899"/>
                  </a:cubicBezTo>
                  <a:close/>
                  <a:moveTo>
                    <a:pt x="1620202" y="331851"/>
                  </a:moveTo>
                  <a:cubicBezTo>
                    <a:pt x="1619249" y="332613"/>
                    <a:pt x="1617059" y="336328"/>
                    <a:pt x="1617154" y="338518"/>
                  </a:cubicBezTo>
                  <a:cubicBezTo>
                    <a:pt x="1617344" y="340805"/>
                    <a:pt x="1626012" y="337375"/>
                    <a:pt x="1624583" y="334899"/>
                  </a:cubicBezTo>
                  <a:cubicBezTo>
                    <a:pt x="1623155" y="332422"/>
                    <a:pt x="1621154" y="331089"/>
                    <a:pt x="1620202" y="331851"/>
                  </a:cubicBezTo>
                  <a:close/>
                  <a:moveTo>
                    <a:pt x="384905" y="331565"/>
                  </a:moveTo>
                  <a:cubicBezTo>
                    <a:pt x="384238" y="333089"/>
                    <a:pt x="383571" y="337566"/>
                    <a:pt x="385381" y="337566"/>
                  </a:cubicBezTo>
                  <a:cubicBezTo>
                    <a:pt x="387191" y="337566"/>
                    <a:pt x="390906" y="339661"/>
                    <a:pt x="386143" y="342328"/>
                  </a:cubicBezTo>
                  <a:lnTo>
                    <a:pt x="383286" y="344328"/>
                  </a:lnTo>
                  <a:lnTo>
                    <a:pt x="381381" y="345662"/>
                  </a:lnTo>
                  <a:cubicBezTo>
                    <a:pt x="382809" y="347186"/>
                    <a:pt x="385381" y="349281"/>
                    <a:pt x="387191" y="350329"/>
                  </a:cubicBezTo>
                  <a:cubicBezTo>
                    <a:pt x="388905" y="351377"/>
                    <a:pt x="394620" y="352996"/>
                    <a:pt x="395192" y="350805"/>
                  </a:cubicBezTo>
                  <a:cubicBezTo>
                    <a:pt x="395763" y="348710"/>
                    <a:pt x="390334" y="344424"/>
                    <a:pt x="393001" y="344424"/>
                  </a:cubicBezTo>
                  <a:cubicBezTo>
                    <a:pt x="395668" y="344424"/>
                    <a:pt x="401574" y="345567"/>
                    <a:pt x="401193" y="346900"/>
                  </a:cubicBezTo>
                  <a:cubicBezTo>
                    <a:pt x="400907" y="348234"/>
                    <a:pt x="401955" y="352329"/>
                    <a:pt x="404431" y="351758"/>
                  </a:cubicBezTo>
                  <a:cubicBezTo>
                    <a:pt x="407003" y="351091"/>
                    <a:pt x="411956" y="348710"/>
                    <a:pt x="410622" y="347757"/>
                  </a:cubicBezTo>
                  <a:lnTo>
                    <a:pt x="410718" y="346995"/>
                  </a:lnTo>
                  <a:cubicBezTo>
                    <a:pt x="410813" y="346043"/>
                    <a:pt x="412051" y="344995"/>
                    <a:pt x="413004" y="344233"/>
                  </a:cubicBezTo>
                  <a:cubicBezTo>
                    <a:pt x="413194" y="344042"/>
                    <a:pt x="415480" y="345090"/>
                    <a:pt x="415575" y="345662"/>
                  </a:cubicBezTo>
                  <a:cubicBezTo>
                    <a:pt x="415861" y="348805"/>
                    <a:pt x="415575" y="351948"/>
                    <a:pt x="415861" y="355092"/>
                  </a:cubicBezTo>
                  <a:lnTo>
                    <a:pt x="415861" y="355663"/>
                  </a:lnTo>
                  <a:cubicBezTo>
                    <a:pt x="417290" y="356139"/>
                    <a:pt x="417099" y="359663"/>
                    <a:pt x="416623" y="360807"/>
                  </a:cubicBezTo>
                  <a:cubicBezTo>
                    <a:pt x="416147" y="361950"/>
                    <a:pt x="413194" y="360235"/>
                    <a:pt x="410146" y="356901"/>
                  </a:cubicBezTo>
                  <a:lnTo>
                    <a:pt x="402907" y="355663"/>
                  </a:lnTo>
                  <a:cubicBezTo>
                    <a:pt x="402050" y="355473"/>
                    <a:pt x="401097" y="355663"/>
                    <a:pt x="400145" y="355663"/>
                  </a:cubicBezTo>
                  <a:cubicBezTo>
                    <a:pt x="397097" y="355568"/>
                    <a:pt x="395478" y="359473"/>
                    <a:pt x="391001" y="356901"/>
                  </a:cubicBezTo>
                  <a:cubicBezTo>
                    <a:pt x="388429" y="355473"/>
                    <a:pt x="383381" y="357092"/>
                    <a:pt x="379666" y="356425"/>
                  </a:cubicBezTo>
                  <a:lnTo>
                    <a:pt x="377190" y="355949"/>
                  </a:lnTo>
                  <a:cubicBezTo>
                    <a:pt x="374808" y="354139"/>
                    <a:pt x="371284" y="352615"/>
                    <a:pt x="369284" y="352710"/>
                  </a:cubicBezTo>
                  <a:lnTo>
                    <a:pt x="367379" y="351948"/>
                  </a:lnTo>
                  <a:lnTo>
                    <a:pt x="365093" y="350996"/>
                  </a:lnTo>
                  <a:cubicBezTo>
                    <a:pt x="361473" y="350234"/>
                    <a:pt x="359092" y="351853"/>
                    <a:pt x="359854" y="354615"/>
                  </a:cubicBezTo>
                  <a:lnTo>
                    <a:pt x="360235" y="356520"/>
                  </a:lnTo>
                  <a:lnTo>
                    <a:pt x="360330" y="357187"/>
                  </a:lnTo>
                  <a:cubicBezTo>
                    <a:pt x="360235" y="357949"/>
                    <a:pt x="358806" y="358520"/>
                    <a:pt x="357187" y="358330"/>
                  </a:cubicBezTo>
                  <a:lnTo>
                    <a:pt x="356806" y="357759"/>
                  </a:lnTo>
                  <a:cubicBezTo>
                    <a:pt x="355949" y="356425"/>
                    <a:pt x="356711" y="353949"/>
                    <a:pt x="353472" y="354615"/>
                  </a:cubicBezTo>
                  <a:cubicBezTo>
                    <a:pt x="352520" y="354806"/>
                    <a:pt x="352044" y="356616"/>
                    <a:pt x="351186" y="357473"/>
                  </a:cubicBezTo>
                  <a:cubicBezTo>
                    <a:pt x="350424" y="358235"/>
                    <a:pt x="344519" y="356616"/>
                    <a:pt x="343662" y="355473"/>
                  </a:cubicBezTo>
                  <a:lnTo>
                    <a:pt x="340233" y="351091"/>
                  </a:lnTo>
                  <a:cubicBezTo>
                    <a:pt x="336708" y="350710"/>
                    <a:pt x="333660" y="351282"/>
                    <a:pt x="333470" y="352329"/>
                  </a:cubicBezTo>
                  <a:cubicBezTo>
                    <a:pt x="333279" y="353377"/>
                    <a:pt x="331851" y="356425"/>
                    <a:pt x="330898" y="356806"/>
                  </a:cubicBezTo>
                  <a:lnTo>
                    <a:pt x="330422" y="356520"/>
                  </a:lnTo>
                  <a:lnTo>
                    <a:pt x="327850" y="355568"/>
                  </a:lnTo>
                  <a:cubicBezTo>
                    <a:pt x="325183" y="354329"/>
                    <a:pt x="321468" y="352805"/>
                    <a:pt x="319563" y="352139"/>
                  </a:cubicBezTo>
                  <a:lnTo>
                    <a:pt x="317563" y="353472"/>
                  </a:lnTo>
                  <a:lnTo>
                    <a:pt x="311943" y="357282"/>
                  </a:lnTo>
                  <a:cubicBezTo>
                    <a:pt x="311372" y="353282"/>
                    <a:pt x="310610" y="351091"/>
                    <a:pt x="310324" y="352329"/>
                  </a:cubicBezTo>
                  <a:cubicBezTo>
                    <a:pt x="310038" y="353567"/>
                    <a:pt x="308038" y="356901"/>
                    <a:pt x="306705" y="356234"/>
                  </a:cubicBezTo>
                  <a:cubicBezTo>
                    <a:pt x="305371" y="355473"/>
                    <a:pt x="303466" y="352615"/>
                    <a:pt x="305276" y="351282"/>
                  </a:cubicBezTo>
                  <a:cubicBezTo>
                    <a:pt x="307086" y="349948"/>
                    <a:pt x="312039" y="346805"/>
                    <a:pt x="312515" y="347091"/>
                  </a:cubicBezTo>
                  <a:lnTo>
                    <a:pt x="313086" y="347567"/>
                  </a:lnTo>
                  <a:lnTo>
                    <a:pt x="316801" y="350996"/>
                  </a:lnTo>
                  <a:cubicBezTo>
                    <a:pt x="319563" y="348424"/>
                    <a:pt x="324135" y="347567"/>
                    <a:pt x="326993" y="348900"/>
                  </a:cubicBezTo>
                  <a:lnTo>
                    <a:pt x="330708" y="347376"/>
                  </a:lnTo>
                  <a:cubicBezTo>
                    <a:pt x="335661" y="345281"/>
                    <a:pt x="341090" y="344804"/>
                    <a:pt x="345471" y="348805"/>
                  </a:cubicBezTo>
                  <a:lnTo>
                    <a:pt x="348710" y="351758"/>
                  </a:lnTo>
                  <a:cubicBezTo>
                    <a:pt x="352901" y="350234"/>
                    <a:pt x="355187" y="348805"/>
                    <a:pt x="353853" y="348519"/>
                  </a:cubicBezTo>
                  <a:cubicBezTo>
                    <a:pt x="352520" y="348234"/>
                    <a:pt x="350901" y="346138"/>
                    <a:pt x="353663" y="344519"/>
                  </a:cubicBezTo>
                  <a:cubicBezTo>
                    <a:pt x="356425" y="342804"/>
                    <a:pt x="365855" y="347281"/>
                    <a:pt x="367474" y="347567"/>
                  </a:cubicBezTo>
                  <a:cubicBezTo>
                    <a:pt x="369093" y="347852"/>
                    <a:pt x="373665" y="346805"/>
                    <a:pt x="372903" y="344709"/>
                  </a:cubicBezTo>
                  <a:cubicBezTo>
                    <a:pt x="372141" y="342614"/>
                    <a:pt x="364045" y="340994"/>
                    <a:pt x="362140" y="339851"/>
                  </a:cubicBezTo>
                  <a:cubicBezTo>
                    <a:pt x="360330" y="338709"/>
                    <a:pt x="357473" y="334422"/>
                    <a:pt x="358140" y="333660"/>
                  </a:cubicBezTo>
                  <a:cubicBezTo>
                    <a:pt x="358806" y="332898"/>
                    <a:pt x="362045" y="331374"/>
                    <a:pt x="363378" y="332898"/>
                  </a:cubicBezTo>
                  <a:cubicBezTo>
                    <a:pt x="364712" y="334422"/>
                    <a:pt x="368712" y="337089"/>
                    <a:pt x="368903" y="335184"/>
                  </a:cubicBezTo>
                  <a:lnTo>
                    <a:pt x="369474" y="334041"/>
                  </a:lnTo>
                  <a:lnTo>
                    <a:pt x="369951" y="333089"/>
                  </a:lnTo>
                  <a:cubicBezTo>
                    <a:pt x="371094" y="332232"/>
                    <a:pt x="373570" y="332612"/>
                    <a:pt x="375380" y="333755"/>
                  </a:cubicBezTo>
                  <a:lnTo>
                    <a:pt x="373761" y="334994"/>
                  </a:lnTo>
                  <a:lnTo>
                    <a:pt x="370332" y="337756"/>
                  </a:lnTo>
                  <a:cubicBezTo>
                    <a:pt x="373189" y="338994"/>
                    <a:pt x="377094" y="338423"/>
                    <a:pt x="378999" y="336423"/>
                  </a:cubicBezTo>
                  <a:cubicBezTo>
                    <a:pt x="380904" y="334422"/>
                    <a:pt x="385572" y="330041"/>
                    <a:pt x="384905" y="331565"/>
                  </a:cubicBezTo>
                  <a:close/>
                  <a:moveTo>
                    <a:pt x="2174652" y="330708"/>
                  </a:moveTo>
                  <a:lnTo>
                    <a:pt x="2168556" y="331565"/>
                  </a:lnTo>
                  <a:lnTo>
                    <a:pt x="2166556" y="331851"/>
                  </a:lnTo>
                  <a:cubicBezTo>
                    <a:pt x="2164556" y="334994"/>
                    <a:pt x="2169509" y="336518"/>
                    <a:pt x="2171223" y="335471"/>
                  </a:cubicBezTo>
                  <a:cubicBezTo>
                    <a:pt x="2172938" y="334423"/>
                    <a:pt x="2175795" y="334328"/>
                    <a:pt x="2177605" y="335089"/>
                  </a:cubicBezTo>
                  <a:cubicBezTo>
                    <a:pt x="2179319" y="335851"/>
                    <a:pt x="2184653" y="337280"/>
                    <a:pt x="2185796" y="336899"/>
                  </a:cubicBezTo>
                  <a:lnTo>
                    <a:pt x="2186463" y="336232"/>
                  </a:lnTo>
                  <a:lnTo>
                    <a:pt x="2186844" y="335851"/>
                  </a:lnTo>
                  <a:cubicBezTo>
                    <a:pt x="2186463" y="334994"/>
                    <a:pt x="2181034" y="332708"/>
                    <a:pt x="2174652" y="330708"/>
                  </a:cubicBezTo>
                  <a:close/>
                  <a:moveTo>
                    <a:pt x="876966" y="327279"/>
                  </a:moveTo>
                  <a:cubicBezTo>
                    <a:pt x="875347" y="327660"/>
                    <a:pt x="875823" y="335756"/>
                    <a:pt x="876395" y="338804"/>
                  </a:cubicBezTo>
                  <a:cubicBezTo>
                    <a:pt x="876966" y="341852"/>
                    <a:pt x="878871" y="342900"/>
                    <a:pt x="880681" y="341186"/>
                  </a:cubicBezTo>
                  <a:cubicBezTo>
                    <a:pt x="882491" y="339471"/>
                    <a:pt x="886205" y="333851"/>
                    <a:pt x="884205" y="333661"/>
                  </a:cubicBezTo>
                  <a:cubicBezTo>
                    <a:pt x="882205" y="333470"/>
                    <a:pt x="876871" y="332041"/>
                    <a:pt x="877442" y="330994"/>
                  </a:cubicBezTo>
                  <a:cubicBezTo>
                    <a:pt x="878014" y="329946"/>
                    <a:pt x="878490" y="326803"/>
                    <a:pt x="876966" y="327279"/>
                  </a:cubicBezTo>
                  <a:close/>
                  <a:moveTo>
                    <a:pt x="2554319" y="323945"/>
                  </a:moveTo>
                  <a:lnTo>
                    <a:pt x="2557271" y="326041"/>
                  </a:lnTo>
                  <a:lnTo>
                    <a:pt x="2560414" y="328231"/>
                  </a:lnTo>
                  <a:cubicBezTo>
                    <a:pt x="2562986" y="325850"/>
                    <a:pt x="2565082" y="325469"/>
                    <a:pt x="2565082" y="327374"/>
                  </a:cubicBezTo>
                  <a:cubicBezTo>
                    <a:pt x="2565082" y="329279"/>
                    <a:pt x="2564034" y="332708"/>
                    <a:pt x="2562796" y="332518"/>
                  </a:cubicBezTo>
                  <a:cubicBezTo>
                    <a:pt x="2561557" y="332327"/>
                    <a:pt x="2558319" y="332041"/>
                    <a:pt x="2558224" y="332137"/>
                  </a:cubicBezTo>
                  <a:cubicBezTo>
                    <a:pt x="2558033" y="332232"/>
                    <a:pt x="2556033" y="332803"/>
                    <a:pt x="2554033" y="332994"/>
                  </a:cubicBezTo>
                  <a:cubicBezTo>
                    <a:pt x="2552032" y="333184"/>
                    <a:pt x="2548032" y="330232"/>
                    <a:pt x="2548032" y="329470"/>
                  </a:cubicBezTo>
                  <a:cubicBezTo>
                    <a:pt x="2548032" y="328803"/>
                    <a:pt x="2551270" y="325755"/>
                    <a:pt x="2554319" y="323945"/>
                  </a:cubicBezTo>
                  <a:close/>
                  <a:moveTo>
                    <a:pt x="680560" y="323374"/>
                  </a:moveTo>
                  <a:cubicBezTo>
                    <a:pt x="678656" y="321183"/>
                    <a:pt x="672655" y="326231"/>
                    <a:pt x="672941" y="327660"/>
                  </a:cubicBezTo>
                  <a:cubicBezTo>
                    <a:pt x="673131" y="328993"/>
                    <a:pt x="679989" y="330613"/>
                    <a:pt x="681418" y="329470"/>
                  </a:cubicBezTo>
                  <a:cubicBezTo>
                    <a:pt x="682847" y="328327"/>
                    <a:pt x="682466" y="325564"/>
                    <a:pt x="680560" y="323374"/>
                  </a:cubicBezTo>
                  <a:close/>
                  <a:moveTo>
                    <a:pt x="544258" y="322897"/>
                  </a:moveTo>
                  <a:lnTo>
                    <a:pt x="545305" y="322897"/>
                  </a:lnTo>
                  <a:lnTo>
                    <a:pt x="549115" y="322897"/>
                  </a:lnTo>
                  <a:cubicBezTo>
                    <a:pt x="550925" y="325278"/>
                    <a:pt x="550925" y="327183"/>
                    <a:pt x="549211" y="327183"/>
                  </a:cubicBezTo>
                  <a:cubicBezTo>
                    <a:pt x="547401" y="327183"/>
                    <a:pt x="542734" y="327755"/>
                    <a:pt x="542353" y="328421"/>
                  </a:cubicBezTo>
                  <a:lnTo>
                    <a:pt x="542448" y="328517"/>
                  </a:lnTo>
                  <a:lnTo>
                    <a:pt x="543877" y="329755"/>
                  </a:lnTo>
                  <a:cubicBezTo>
                    <a:pt x="545496" y="331088"/>
                    <a:pt x="545496" y="332898"/>
                    <a:pt x="543877" y="333851"/>
                  </a:cubicBezTo>
                  <a:cubicBezTo>
                    <a:pt x="542257" y="334803"/>
                    <a:pt x="538066" y="332612"/>
                    <a:pt x="539495" y="328993"/>
                  </a:cubicBezTo>
                  <a:lnTo>
                    <a:pt x="539686" y="325469"/>
                  </a:lnTo>
                  <a:lnTo>
                    <a:pt x="539686" y="323850"/>
                  </a:lnTo>
                  <a:cubicBezTo>
                    <a:pt x="541019" y="322230"/>
                    <a:pt x="543019" y="321849"/>
                    <a:pt x="544258" y="322897"/>
                  </a:cubicBezTo>
                  <a:close/>
                  <a:moveTo>
                    <a:pt x="2129027" y="322802"/>
                  </a:moveTo>
                  <a:cubicBezTo>
                    <a:pt x="2125217" y="323564"/>
                    <a:pt x="2125313" y="324612"/>
                    <a:pt x="2129313" y="325279"/>
                  </a:cubicBezTo>
                  <a:cubicBezTo>
                    <a:pt x="2133314" y="325946"/>
                    <a:pt x="2142839" y="326517"/>
                    <a:pt x="2142743" y="325183"/>
                  </a:cubicBezTo>
                  <a:cubicBezTo>
                    <a:pt x="2142553" y="323850"/>
                    <a:pt x="2132837" y="322040"/>
                    <a:pt x="2129027" y="322802"/>
                  </a:cubicBezTo>
                  <a:close/>
                  <a:moveTo>
                    <a:pt x="579109" y="322318"/>
                  </a:moveTo>
                  <a:lnTo>
                    <a:pt x="581405" y="322802"/>
                  </a:lnTo>
                  <a:lnTo>
                    <a:pt x="582453" y="323945"/>
                  </a:lnTo>
                  <a:lnTo>
                    <a:pt x="583784" y="325371"/>
                  </a:lnTo>
                  <a:lnTo>
                    <a:pt x="583978" y="325183"/>
                  </a:lnTo>
                  <a:lnTo>
                    <a:pt x="582644" y="323754"/>
                  </a:lnTo>
                  <a:lnTo>
                    <a:pt x="581596" y="322611"/>
                  </a:lnTo>
                  <a:close/>
                  <a:moveTo>
                    <a:pt x="849153" y="320897"/>
                  </a:moveTo>
                  <a:cubicBezTo>
                    <a:pt x="849058" y="321564"/>
                    <a:pt x="846581" y="322897"/>
                    <a:pt x="844676" y="323659"/>
                  </a:cubicBezTo>
                  <a:cubicBezTo>
                    <a:pt x="842771" y="324421"/>
                    <a:pt x="846105" y="329660"/>
                    <a:pt x="846200" y="331280"/>
                  </a:cubicBezTo>
                  <a:cubicBezTo>
                    <a:pt x="846295" y="332994"/>
                    <a:pt x="854297" y="337947"/>
                    <a:pt x="858868" y="340042"/>
                  </a:cubicBezTo>
                  <a:lnTo>
                    <a:pt x="863060" y="341757"/>
                  </a:lnTo>
                  <a:cubicBezTo>
                    <a:pt x="863822" y="342043"/>
                    <a:pt x="865727" y="341566"/>
                    <a:pt x="866298" y="340995"/>
                  </a:cubicBezTo>
                  <a:cubicBezTo>
                    <a:pt x="866870" y="340423"/>
                    <a:pt x="866489" y="338423"/>
                    <a:pt x="866203" y="338328"/>
                  </a:cubicBezTo>
                  <a:cubicBezTo>
                    <a:pt x="861821" y="337471"/>
                    <a:pt x="859631" y="335185"/>
                    <a:pt x="858011" y="331851"/>
                  </a:cubicBezTo>
                  <a:lnTo>
                    <a:pt x="857535" y="330898"/>
                  </a:lnTo>
                  <a:cubicBezTo>
                    <a:pt x="853916" y="330803"/>
                    <a:pt x="851915" y="329851"/>
                    <a:pt x="853058" y="328803"/>
                  </a:cubicBezTo>
                  <a:cubicBezTo>
                    <a:pt x="854297" y="327946"/>
                    <a:pt x="853344" y="322136"/>
                    <a:pt x="851915" y="321278"/>
                  </a:cubicBezTo>
                  <a:cubicBezTo>
                    <a:pt x="850487" y="320421"/>
                    <a:pt x="849248" y="320230"/>
                    <a:pt x="849153" y="320897"/>
                  </a:cubicBezTo>
                  <a:close/>
                  <a:moveTo>
                    <a:pt x="830389" y="319945"/>
                  </a:moveTo>
                  <a:cubicBezTo>
                    <a:pt x="826769" y="320040"/>
                    <a:pt x="819626" y="325374"/>
                    <a:pt x="818768" y="326041"/>
                  </a:cubicBezTo>
                  <a:cubicBezTo>
                    <a:pt x="818340" y="326374"/>
                    <a:pt x="819745" y="329374"/>
                    <a:pt x="821007" y="331970"/>
                  </a:cubicBezTo>
                  <a:lnTo>
                    <a:pt x="821016" y="331994"/>
                  </a:lnTo>
                  <a:lnTo>
                    <a:pt x="820292" y="331470"/>
                  </a:lnTo>
                  <a:lnTo>
                    <a:pt x="819721" y="330137"/>
                  </a:lnTo>
                  <a:cubicBezTo>
                    <a:pt x="818626" y="329660"/>
                    <a:pt x="818197" y="330922"/>
                    <a:pt x="818387" y="333315"/>
                  </a:cubicBezTo>
                  <a:lnTo>
                    <a:pt x="818490" y="333746"/>
                  </a:lnTo>
                  <a:lnTo>
                    <a:pt x="816292" y="335089"/>
                  </a:lnTo>
                  <a:lnTo>
                    <a:pt x="816673" y="335566"/>
                  </a:lnTo>
                  <a:lnTo>
                    <a:pt x="819054" y="338328"/>
                  </a:lnTo>
                  <a:cubicBezTo>
                    <a:pt x="817054" y="340709"/>
                    <a:pt x="814387" y="343281"/>
                    <a:pt x="813339" y="344043"/>
                  </a:cubicBezTo>
                  <a:lnTo>
                    <a:pt x="812768" y="344900"/>
                  </a:lnTo>
                  <a:lnTo>
                    <a:pt x="812101" y="345853"/>
                  </a:lnTo>
                  <a:cubicBezTo>
                    <a:pt x="811910" y="347377"/>
                    <a:pt x="813625" y="347377"/>
                    <a:pt x="816006" y="345948"/>
                  </a:cubicBezTo>
                  <a:lnTo>
                    <a:pt x="818197" y="344614"/>
                  </a:lnTo>
                  <a:lnTo>
                    <a:pt x="820768" y="343281"/>
                  </a:lnTo>
                  <a:lnTo>
                    <a:pt x="818490" y="333746"/>
                  </a:lnTo>
                  <a:lnTo>
                    <a:pt x="819721" y="332994"/>
                  </a:lnTo>
                  <a:lnTo>
                    <a:pt x="820292" y="333470"/>
                  </a:lnTo>
                  <a:lnTo>
                    <a:pt x="822388" y="335471"/>
                  </a:lnTo>
                  <a:lnTo>
                    <a:pt x="821016" y="331994"/>
                  </a:lnTo>
                  <a:lnTo>
                    <a:pt x="823055" y="333470"/>
                  </a:lnTo>
                  <a:cubicBezTo>
                    <a:pt x="824007" y="333184"/>
                    <a:pt x="825245" y="332613"/>
                    <a:pt x="825626" y="331851"/>
                  </a:cubicBezTo>
                  <a:lnTo>
                    <a:pt x="826769" y="329565"/>
                  </a:lnTo>
                  <a:cubicBezTo>
                    <a:pt x="827722" y="326993"/>
                    <a:pt x="829055" y="326993"/>
                    <a:pt x="829722" y="329470"/>
                  </a:cubicBezTo>
                  <a:lnTo>
                    <a:pt x="829246" y="331565"/>
                  </a:lnTo>
                  <a:lnTo>
                    <a:pt x="828960" y="332708"/>
                  </a:lnTo>
                  <a:cubicBezTo>
                    <a:pt x="828960" y="334042"/>
                    <a:pt x="830865" y="334899"/>
                    <a:pt x="833246" y="334613"/>
                  </a:cubicBezTo>
                  <a:lnTo>
                    <a:pt x="834008" y="333661"/>
                  </a:lnTo>
                  <a:cubicBezTo>
                    <a:pt x="835247" y="332137"/>
                    <a:pt x="836199" y="329851"/>
                    <a:pt x="835723" y="328136"/>
                  </a:cubicBezTo>
                  <a:lnTo>
                    <a:pt x="834961" y="325660"/>
                  </a:lnTo>
                  <a:cubicBezTo>
                    <a:pt x="833056" y="323279"/>
                    <a:pt x="832199" y="321088"/>
                    <a:pt x="832960" y="320897"/>
                  </a:cubicBezTo>
                  <a:cubicBezTo>
                    <a:pt x="833818" y="320707"/>
                    <a:pt x="833913" y="319849"/>
                    <a:pt x="830389" y="319945"/>
                  </a:cubicBezTo>
                  <a:close/>
                  <a:moveTo>
                    <a:pt x="2208847" y="319468"/>
                  </a:moveTo>
                  <a:cubicBezTo>
                    <a:pt x="2208561" y="319088"/>
                    <a:pt x="2204942" y="320230"/>
                    <a:pt x="2200941" y="321945"/>
                  </a:cubicBezTo>
                  <a:lnTo>
                    <a:pt x="2202179" y="323850"/>
                  </a:lnTo>
                  <a:cubicBezTo>
                    <a:pt x="2203799" y="326422"/>
                    <a:pt x="2206085" y="328803"/>
                    <a:pt x="2208371" y="331089"/>
                  </a:cubicBezTo>
                  <a:cubicBezTo>
                    <a:pt x="2208752" y="331470"/>
                    <a:pt x="2210942" y="331280"/>
                    <a:pt x="2211609" y="330803"/>
                  </a:cubicBezTo>
                  <a:cubicBezTo>
                    <a:pt x="2212276" y="330327"/>
                    <a:pt x="2212562" y="328803"/>
                    <a:pt x="2212085" y="328136"/>
                  </a:cubicBezTo>
                  <a:lnTo>
                    <a:pt x="2210561" y="325564"/>
                  </a:lnTo>
                  <a:cubicBezTo>
                    <a:pt x="2209895" y="322612"/>
                    <a:pt x="2209133" y="319849"/>
                    <a:pt x="2208847" y="319468"/>
                  </a:cubicBezTo>
                  <a:close/>
                  <a:moveTo>
                    <a:pt x="1863185" y="318992"/>
                  </a:moveTo>
                  <a:lnTo>
                    <a:pt x="1863204" y="319023"/>
                  </a:lnTo>
                  <a:lnTo>
                    <a:pt x="1859279" y="319659"/>
                  </a:lnTo>
                  <a:close/>
                  <a:moveTo>
                    <a:pt x="566452" y="317944"/>
                  </a:moveTo>
                  <a:lnTo>
                    <a:pt x="566071" y="320611"/>
                  </a:lnTo>
                  <a:lnTo>
                    <a:pt x="565576" y="324152"/>
                  </a:lnTo>
                  <a:lnTo>
                    <a:pt x="570356" y="322707"/>
                  </a:lnTo>
                  <a:lnTo>
                    <a:pt x="571214" y="321659"/>
                  </a:lnTo>
                  <a:cubicBezTo>
                    <a:pt x="573500" y="321373"/>
                    <a:pt x="575595" y="321373"/>
                    <a:pt x="575976" y="321659"/>
                  </a:cubicBezTo>
                  <a:lnTo>
                    <a:pt x="576693" y="321810"/>
                  </a:lnTo>
                  <a:lnTo>
                    <a:pt x="576072" y="318706"/>
                  </a:lnTo>
                  <a:cubicBezTo>
                    <a:pt x="576358" y="317468"/>
                    <a:pt x="569690" y="317277"/>
                    <a:pt x="566452" y="317944"/>
                  </a:cubicBezTo>
                  <a:close/>
                  <a:moveTo>
                    <a:pt x="2286285" y="317659"/>
                  </a:moveTo>
                  <a:cubicBezTo>
                    <a:pt x="2281332" y="316230"/>
                    <a:pt x="2277236" y="318611"/>
                    <a:pt x="2277236" y="320230"/>
                  </a:cubicBezTo>
                  <a:cubicBezTo>
                    <a:pt x="2277236" y="321755"/>
                    <a:pt x="2278951" y="322897"/>
                    <a:pt x="2280951" y="322707"/>
                  </a:cubicBezTo>
                  <a:cubicBezTo>
                    <a:pt x="2283047" y="322516"/>
                    <a:pt x="2288952" y="322993"/>
                    <a:pt x="2289524" y="322897"/>
                  </a:cubicBezTo>
                  <a:cubicBezTo>
                    <a:pt x="2290190" y="322802"/>
                    <a:pt x="2291714" y="321088"/>
                    <a:pt x="2291429" y="319373"/>
                  </a:cubicBezTo>
                  <a:lnTo>
                    <a:pt x="2290571" y="319088"/>
                  </a:lnTo>
                  <a:close/>
                  <a:moveTo>
                    <a:pt x="336994" y="316896"/>
                  </a:moveTo>
                  <a:cubicBezTo>
                    <a:pt x="340614" y="314515"/>
                    <a:pt x="343566" y="315086"/>
                    <a:pt x="343566" y="318039"/>
                  </a:cubicBezTo>
                  <a:cubicBezTo>
                    <a:pt x="343566" y="320992"/>
                    <a:pt x="341376" y="329183"/>
                    <a:pt x="338613" y="329183"/>
                  </a:cubicBezTo>
                  <a:cubicBezTo>
                    <a:pt x="335851" y="329183"/>
                    <a:pt x="328422" y="327945"/>
                    <a:pt x="328898" y="326421"/>
                  </a:cubicBezTo>
                  <a:cubicBezTo>
                    <a:pt x="329374" y="324897"/>
                    <a:pt x="332517" y="320992"/>
                    <a:pt x="334803" y="320897"/>
                  </a:cubicBezTo>
                  <a:lnTo>
                    <a:pt x="335184" y="320230"/>
                  </a:lnTo>
                  <a:close/>
                  <a:moveTo>
                    <a:pt x="2251900" y="316801"/>
                  </a:moveTo>
                  <a:lnTo>
                    <a:pt x="2250757" y="316897"/>
                  </a:lnTo>
                  <a:cubicBezTo>
                    <a:pt x="2249423" y="317182"/>
                    <a:pt x="2249614" y="319088"/>
                    <a:pt x="2251138" y="321088"/>
                  </a:cubicBezTo>
                  <a:lnTo>
                    <a:pt x="2247709" y="323088"/>
                  </a:lnTo>
                  <a:lnTo>
                    <a:pt x="2246661" y="323755"/>
                  </a:lnTo>
                  <a:cubicBezTo>
                    <a:pt x="2245613" y="325374"/>
                    <a:pt x="2252281" y="325469"/>
                    <a:pt x="2254948" y="325088"/>
                  </a:cubicBezTo>
                  <a:cubicBezTo>
                    <a:pt x="2257615" y="324707"/>
                    <a:pt x="2257710" y="323659"/>
                    <a:pt x="2255043" y="322802"/>
                  </a:cubicBezTo>
                  <a:lnTo>
                    <a:pt x="2255900" y="320135"/>
                  </a:lnTo>
                  <a:cubicBezTo>
                    <a:pt x="2256853" y="317087"/>
                    <a:pt x="2254948" y="316516"/>
                    <a:pt x="2251900" y="316801"/>
                  </a:cubicBezTo>
                  <a:close/>
                  <a:moveTo>
                    <a:pt x="899159" y="316325"/>
                  </a:moveTo>
                  <a:cubicBezTo>
                    <a:pt x="897159" y="315563"/>
                    <a:pt x="894016" y="320897"/>
                    <a:pt x="893349" y="323279"/>
                  </a:cubicBezTo>
                  <a:cubicBezTo>
                    <a:pt x="892778" y="325564"/>
                    <a:pt x="893254" y="326041"/>
                    <a:pt x="894492" y="324136"/>
                  </a:cubicBezTo>
                  <a:cubicBezTo>
                    <a:pt x="895730" y="322326"/>
                    <a:pt x="902874" y="319088"/>
                    <a:pt x="903731" y="317563"/>
                  </a:cubicBezTo>
                  <a:lnTo>
                    <a:pt x="900874" y="316801"/>
                  </a:lnTo>
                  <a:close/>
                  <a:moveTo>
                    <a:pt x="2586798" y="315754"/>
                  </a:moveTo>
                  <a:cubicBezTo>
                    <a:pt x="2588132" y="315944"/>
                    <a:pt x="2592418" y="317754"/>
                    <a:pt x="2593942" y="318897"/>
                  </a:cubicBezTo>
                  <a:lnTo>
                    <a:pt x="2593752" y="319564"/>
                  </a:lnTo>
                  <a:cubicBezTo>
                    <a:pt x="2592895" y="322136"/>
                    <a:pt x="2591847" y="319755"/>
                    <a:pt x="2590609" y="319564"/>
                  </a:cubicBezTo>
                  <a:lnTo>
                    <a:pt x="2589275" y="319278"/>
                  </a:lnTo>
                  <a:cubicBezTo>
                    <a:pt x="2587561" y="319564"/>
                    <a:pt x="2587179" y="322136"/>
                    <a:pt x="2587656" y="323183"/>
                  </a:cubicBezTo>
                  <a:cubicBezTo>
                    <a:pt x="2588132" y="324231"/>
                    <a:pt x="2586989" y="324993"/>
                    <a:pt x="2585275" y="324993"/>
                  </a:cubicBezTo>
                  <a:cubicBezTo>
                    <a:pt x="2583560" y="324993"/>
                    <a:pt x="2579083" y="324422"/>
                    <a:pt x="2579178" y="323755"/>
                  </a:cubicBezTo>
                  <a:lnTo>
                    <a:pt x="2579464" y="323374"/>
                  </a:lnTo>
                  <a:lnTo>
                    <a:pt x="2581179" y="320517"/>
                  </a:lnTo>
                  <a:cubicBezTo>
                    <a:pt x="2582988" y="317659"/>
                    <a:pt x="2585560" y="315564"/>
                    <a:pt x="2586798" y="315754"/>
                  </a:cubicBezTo>
                  <a:close/>
                  <a:moveTo>
                    <a:pt x="1951386" y="315278"/>
                  </a:moveTo>
                  <a:cubicBezTo>
                    <a:pt x="1951291" y="315182"/>
                    <a:pt x="1950053" y="315373"/>
                    <a:pt x="1949672" y="315658"/>
                  </a:cubicBezTo>
                  <a:lnTo>
                    <a:pt x="1947862" y="317182"/>
                  </a:lnTo>
                  <a:cubicBezTo>
                    <a:pt x="1945957" y="316611"/>
                    <a:pt x="1940528" y="315944"/>
                    <a:pt x="1935860" y="315849"/>
                  </a:cubicBezTo>
                  <a:lnTo>
                    <a:pt x="1932907" y="318897"/>
                  </a:lnTo>
                  <a:lnTo>
                    <a:pt x="1932050" y="319564"/>
                  </a:lnTo>
                  <a:cubicBezTo>
                    <a:pt x="1931193" y="320992"/>
                    <a:pt x="1932812" y="323279"/>
                    <a:pt x="1935575" y="324612"/>
                  </a:cubicBezTo>
                  <a:lnTo>
                    <a:pt x="1938051" y="324803"/>
                  </a:lnTo>
                  <a:lnTo>
                    <a:pt x="1940432" y="324993"/>
                  </a:lnTo>
                  <a:cubicBezTo>
                    <a:pt x="1943099" y="323945"/>
                    <a:pt x="1947290" y="321373"/>
                    <a:pt x="1949862" y="319183"/>
                  </a:cubicBezTo>
                  <a:lnTo>
                    <a:pt x="1951957" y="317087"/>
                  </a:lnTo>
                  <a:cubicBezTo>
                    <a:pt x="1952243" y="316801"/>
                    <a:pt x="1951672" y="315849"/>
                    <a:pt x="1951386" y="315278"/>
                  </a:cubicBezTo>
                  <a:close/>
                  <a:moveTo>
                    <a:pt x="2422779" y="314992"/>
                  </a:moveTo>
                  <a:cubicBezTo>
                    <a:pt x="2423636" y="315087"/>
                    <a:pt x="2425827" y="316611"/>
                    <a:pt x="2425636" y="317945"/>
                  </a:cubicBezTo>
                  <a:lnTo>
                    <a:pt x="2424874" y="318897"/>
                  </a:lnTo>
                  <a:lnTo>
                    <a:pt x="2424303" y="319659"/>
                  </a:lnTo>
                  <a:cubicBezTo>
                    <a:pt x="2422874" y="320040"/>
                    <a:pt x="2422874" y="320516"/>
                    <a:pt x="2424493" y="320612"/>
                  </a:cubicBezTo>
                  <a:lnTo>
                    <a:pt x="2424970" y="321183"/>
                  </a:lnTo>
                  <a:cubicBezTo>
                    <a:pt x="2425732" y="322136"/>
                    <a:pt x="2426113" y="323659"/>
                    <a:pt x="2425732" y="324612"/>
                  </a:cubicBezTo>
                  <a:lnTo>
                    <a:pt x="2424970" y="326326"/>
                  </a:lnTo>
                  <a:cubicBezTo>
                    <a:pt x="2423446" y="327850"/>
                    <a:pt x="2417731" y="320707"/>
                    <a:pt x="2418016" y="319373"/>
                  </a:cubicBezTo>
                  <a:cubicBezTo>
                    <a:pt x="2418302" y="317945"/>
                    <a:pt x="2418969" y="316516"/>
                    <a:pt x="2419445" y="316135"/>
                  </a:cubicBezTo>
                  <a:cubicBezTo>
                    <a:pt x="2419921" y="315754"/>
                    <a:pt x="2421922" y="314801"/>
                    <a:pt x="2422779" y="314992"/>
                  </a:cubicBezTo>
                  <a:close/>
                  <a:moveTo>
                    <a:pt x="2256186" y="312515"/>
                  </a:moveTo>
                  <a:cubicBezTo>
                    <a:pt x="2256662" y="313754"/>
                    <a:pt x="2260568" y="316230"/>
                    <a:pt x="2263235" y="317468"/>
                  </a:cubicBezTo>
                  <a:cubicBezTo>
                    <a:pt x="2265806" y="318706"/>
                    <a:pt x="2265521" y="314039"/>
                    <a:pt x="2261901" y="312706"/>
                  </a:cubicBezTo>
                  <a:cubicBezTo>
                    <a:pt x="2258282" y="311372"/>
                    <a:pt x="2255615" y="311277"/>
                    <a:pt x="2256186" y="312515"/>
                  </a:cubicBezTo>
                  <a:close/>
                  <a:moveTo>
                    <a:pt x="1872519" y="311944"/>
                  </a:moveTo>
                  <a:cubicBezTo>
                    <a:pt x="1870233" y="312325"/>
                    <a:pt x="1863089" y="315182"/>
                    <a:pt x="1861470" y="314896"/>
                  </a:cubicBezTo>
                  <a:cubicBezTo>
                    <a:pt x="1859851" y="314611"/>
                    <a:pt x="1857184" y="315087"/>
                    <a:pt x="1855565" y="315944"/>
                  </a:cubicBezTo>
                  <a:cubicBezTo>
                    <a:pt x="1853850" y="316801"/>
                    <a:pt x="1849469" y="319945"/>
                    <a:pt x="1848802" y="320992"/>
                  </a:cubicBezTo>
                  <a:lnTo>
                    <a:pt x="1849088" y="321755"/>
                  </a:lnTo>
                  <a:cubicBezTo>
                    <a:pt x="1849373" y="322421"/>
                    <a:pt x="1850897" y="322993"/>
                    <a:pt x="1851945" y="322993"/>
                  </a:cubicBezTo>
                  <a:lnTo>
                    <a:pt x="1855469" y="323088"/>
                  </a:lnTo>
                  <a:cubicBezTo>
                    <a:pt x="1859375" y="323088"/>
                    <a:pt x="1863280" y="322421"/>
                    <a:pt x="1864137" y="321659"/>
                  </a:cubicBezTo>
                  <a:lnTo>
                    <a:pt x="1864328" y="320897"/>
                  </a:lnTo>
                  <a:lnTo>
                    <a:pt x="1863204" y="319023"/>
                  </a:lnTo>
                  <a:lnTo>
                    <a:pt x="1869852" y="317945"/>
                  </a:lnTo>
                  <a:cubicBezTo>
                    <a:pt x="1872805" y="317468"/>
                    <a:pt x="1874710" y="311563"/>
                    <a:pt x="1872519" y="311944"/>
                  </a:cubicBezTo>
                  <a:close/>
                  <a:moveTo>
                    <a:pt x="685609" y="311182"/>
                  </a:moveTo>
                  <a:cubicBezTo>
                    <a:pt x="684370" y="310801"/>
                    <a:pt x="682180" y="311944"/>
                    <a:pt x="680656" y="312611"/>
                  </a:cubicBezTo>
                  <a:lnTo>
                    <a:pt x="678941" y="313468"/>
                  </a:lnTo>
                  <a:cubicBezTo>
                    <a:pt x="677417" y="314611"/>
                    <a:pt x="680275" y="317945"/>
                    <a:pt x="681989" y="317468"/>
                  </a:cubicBezTo>
                  <a:cubicBezTo>
                    <a:pt x="683704" y="316992"/>
                    <a:pt x="687323" y="319754"/>
                    <a:pt x="689990" y="323469"/>
                  </a:cubicBezTo>
                  <a:lnTo>
                    <a:pt x="691324" y="327088"/>
                  </a:lnTo>
                  <a:lnTo>
                    <a:pt x="692276" y="329660"/>
                  </a:lnTo>
                  <a:cubicBezTo>
                    <a:pt x="694277" y="329470"/>
                    <a:pt x="697229" y="328993"/>
                    <a:pt x="698944" y="328803"/>
                  </a:cubicBezTo>
                  <a:lnTo>
                    <a:pt x="699134" y="328231"/>
                  </a:lnTo>
                  <a:lnTo>
                    <a:pt x="699801" y="326326"/>
                  </a:lnTo>
                  <a:cubicBezTo>
                    <a:pt x="697801" y="325564"/>
                    <a:pt x="693229" y="323469"/>
                    <a:pt x="689609" y="321755"/>
                  </a:cubicBezTo>
                  <a:lnTo>
                    <a:pt x="693514" y="318230"/>
                  </a:lnTo>
                  <a:lnTo>
                    <a:pt x="694086" y="317659"/>
                  </a:lnTo>
                  <a:cubicBezTo>
                    <a:pt x="693800" y="316516"/>
                    <a:pt x="691324" y="314039"/>
                    <a:pt x="688562" y="312134"/>
                  </a:cubicBezTo>
                  <a:close/>
                  <a:moveTo>
                    <a:pt x="2206085" y="310324"/>
                  </a:moveTo>
                  <a:cubicBezTo>
                    <a:pt x="2204275" y="311182"/>
                    <a:pt x="2193226" y="312991"/>
                    <a:pt x="2190559" y="312801"/>
                  </a:cubicBezTo>
                  <a:cubicBezTo>
                    <a:pt x="2187987" y="312611"/>
                    <a:pt x="2187606" y="313849"/>
                    <a:pt x="2189702" y="315468"/>
                  </a:cubicBezTo>
                  <a:cubicBezTo>
                    <a:pt x="2191797" y="317087"/>
                    <a:pt x="2201322" y="318135"/>
                    <a:pt x="2204846" y="317563"/>
                  </a:cubicBezTo>
                  <a:cubicBezTo>
                    <a:pt x="2208371" y="316992"/>
                    <a:pt x="2207894" y="309372"/>
                    <a:pt x="2206085" y="310324"/>
                  </a:cubicBezTo>
                  <a:close/>
                  <a:moveTo>
                    <a:pt x="2439352" y="310039"/>
                  </a:moveTo>
                  <a:cubicBezTo>
                    <a:pt x="2436113" y="310610"/>
                    <a:pt x="2436209" y="311753"/>
                    <a:pt x="2439638" y="312515"/>
                  </a:cubicBezTo>
                  <a:cubicBezTo>
                    <a:pt x="2442971" y="313277"/>
                    <a:pt x="2452115" y="313849"/>
                    <a:pt x="2452020" y="312611"/>
                  </a:cubicBezTo>
                  <a:cubicBezTo>
                    <a:pt x="2451925" y="311277"/>
                    <a:pt x="2442590" y="309372"/>
                    <a:pt x="2439352" y="310039"/>
                  </a:cubicBezTo>
                  <a:close/>
                  <a:moveTo>
                    <a:pt x="807922" y="309360"/>
                  </a:moveTo>
                  <a:cubicBezTo>
                    <a:pt x="805648" y="308872"/>
                    <a:pt x="803433" y="308562"/>
                    <a:pt x="802481" y="309563"/>
                  </a:cubicBezTo>
                  <a:lnTo>
                    <a:pt x="802576" y="311277"/>
                  </a:lnTo>
                  <a:lnTo>
                    <a:pt x="802766" y="313277"/>
                  </a:lnTo>
                  <a:cubicBezTo>
                    <a:pt x="804671" y="315754"/>
                    <a:pt x="808767" y="317182"/>
                    <a:pt x="811815" y="316421"/>
                  </a:cubicBezTo>
                  <a:cubicBezTo>
                    <a:pt x="814958" y="315658"/>
                    <a:pt x="816006" y="309658"/>
                    <a:pt x="813720" y="310229"/>
                  </a:cubicBezTo>
                  <a:cubicBezTo>
                    <a:pt x="812530" y="310515"/>
                    <a:pt x="810196" y="309848"/>
                    <a:pt x="807922" y="309360"/>
                  </a:cubicBezTo>
                  <a:close/>
                  <a:moveTo>
                    <a:pt x="760570" y="309086"/>
                  </a:moveTo>
                  <a:cubicBezTo>
                    <a:pt x="760094" y="307562"/>
                    <a:pt x="758666" y="308896"/>
                    <a:pt x="757427" y="312039"/>
                  </a:cubicBezTo>
                  <a:lnTo>
                    <a:pt x="757237" y="314896"/>
                  </a:lnTo>
                  <a:cubicBezTo>
                    <a:pt x="757141" y="316801"/>
                    <a:pt x="758570" y="318802"/>
                    <a:pt x="759523" y="320612"/>
                  </a:cubicBezTo>
                  <a:cubicBezTo>
                    <a:pt x="759713" y="320992"/>
                    <a:pt x="761333" y="321183"/>
                    <a:pt x="761809" y="320897"/>
                  </a:cubicBezTo>
                  <a:cubicBezTo>
                    <a:pt x="762666" y="320421"/>
                    <a:pt x="763809" y="319373"/>
                    <a:pt x="763618" y="318802"/>
                  </a:cubicBezTo>
                  <a:cubicBezTo>
                    <a:pt x="763237" y="317563"/>
                    <a:pt x="761904" y="316611"/>
                    <a:pt x="761237" y="315468"/>
                  </a:cubicBezTo>
                  <a:lnTo>
                    <a:pt x="760952" y="314992"/>
                  </a:lnTo>
                  <a:cubicBezTo>
                    <a:pt x="761237" y="314230"/>
                    <a:pt x="762285" y="313563"/>
                    <a:pt x="763428" y="313658"/>
                  </a:cubicBezTo>
                  <a:lnTo>
                    <a:pt x="764095" y="314039"/>
                  </a:lnTo>
                  <a:cubicBezTo>
                    <a:pt x="766190" y="315182"/>
                    <a:pt x="768095" y="315468"/>
                    <a:pt x="768762" y="313182"/>
                  </a:cubicBezTo>
                  <a:lnTo>
                    <a:pt x="768953" y="312515"/>
                  </a:lnTo>
                  <a:cubicBezTo>
                    <a:pt x="767429" y="311467"/>
                    <a:pt x="761047" y="310515"/>
                    <a:pt x="760570" y="309086"/>
                  </a:cubicBezTo>
                  <a:close/>
                  <a:moveTo>
                    <a:pt x="514064" y="308229"/>
                  </a:moveTo>
                  <a:cubicBezTo>
                    <a:pt x="513016" y="309276"/>
                    <a:pt x="515207" y="310134"/>
                    <a:pt x="518922" y="310134"/>
                  </a:cubicBezTo>
                  <a:lnTo>
                    <a:pt x="521208" y="313277"/>
                  </a:lnTo>
                  <a:cubicBezTo>
                    <a:pt x="522256" y="314610"/>
                    <a:pt x="524065" y="315658"/>
                    <a:pt x="525780" y="316611"/>
                  </a:cubicBezTo>
                  <a:cubicBezTo>
                    <a:pt x="526256" y="316896"/>
                    <a:pt x="527780" y="316801"/>
                    <a:pt x="528066" y="316420"/>
                  </a:cubicBezTo>
                  <a:cubicBezTo>
                    <a:pt x="528733" y="315658"/>
                    <a:pt x="529495" y="314134"/>
                    <a:pt x="529114" y="313848"/>
                  </a:cubicBezTo>
                  <a:lnTo>
                    <a:pt x="525304" y="310705"/>
                  </a:lnTo>
                  <a:cubicBezTo>
                    <a:pt x="521017" y="307657"/>
                    <a:pt x="515112" y="307276"/>
                    <a:pt x="514064" y="308229"/>
                  </a:cubicBezTo>
                  <a:close/>
                  <a:moveTo>
                    <a:pt x="842390" y="308038"/>
                  </a:moveTo>
                  <a:lnTo>
                    <a:pt x="839914" y="308134"/>
                  </a:lnTo>
                  <a:lnTo>
                    <a:pt x="837056" y="308229"/>
                  </a:lnTo>
                  <a:cubicBezTo>
                    <a:pt x="832389" y="306991"/>
                    <a:pt x="829817" y="306896"/>
                    <a:pt x="831341" y="308134"/>
                  </a:cubicBezTo>
                  <a:cubicBezTo>
                    <a:pt x="832960" y="309181"/>
                    <a:pt x="828579" y="313182"/>
                    <a:pt x="826960" y="311563"/>
                  </a:cubicBezTo>
                  <a:cubicBezTo>
                    <a:pt x="825341" y="309943"/>
                    <a:pt x="823816" y="309467"/>
                    <a:pt x="823531" y="310515"/>
                  </a:cubicBezTo>
                  <a:lnTo>
                    <a:pt x="822959" y="311563"/>
                  </a:lnTo>
                  <a:cubicBezTo>
                    <a:pt x="821435" y="314515"/>
                    <a:pt x="822293" y="316611"/>
                    <a:pt x="825341" y="316801"/>
                  </a:cubicBezTo>
                  <a:lnTo>
                    <a:pt x="826864" y="316897"/>
                  </a:lnTo>
                  <a:cubicBezTo>
                    <a:pt x="828579" y="316516"/>
                    <a:pt x="830865" y="315849"/>
                    <a:pt x="831818" y="315468"/>
                  </a:cubicBezTo>
                  <a:cubicBezTo>
                    <a:pt x="832865" y="315087"/>
                    <a:pt x="836675" y="314420"/>
                    <a:pt x="837152" y="312611"/>
                  </a:cubicBezTo>
                  <a:lnTo>
                    <a:pt x="839914" y="312706"/>
                  </a:lnTo>
                  <a:cubicBezTo>
                    <a:pt x="841057" y="312706"/>
                    <a:pt x="842581" y="312991"/>
                    <a:pt x="843247" y="313563"/>
                  </a:cubicBezTo>
                  <a:lnTo>
                    <a:pt x="844486" y="314801"/>
                  </a:lnTo>
                  <a:cubicBezTo>
                    <a:pt x="845438" y="316421"/>
                    <a:pt x="846581" y="317563"/>
                    <a:pt x="846962" y="317373"/>
                  </a:cubicBezTo>
                  <a:cubicBezTo>
                    <a:pt x="847343" y="317182"/>
                    <a:pt x="848201" y="315087"/>
                    <a:pt x="848201" y="313277"/>
                  </a:cubicBezTo>
                  <a:cubicBezTo>
                    <a:pt x="848201" y="311467"/>
                    <a:pt x="845629" y="306705"/>
                    <a:pt x="842390" y="308038"/>
                  </a:cubicBezTo>
                  <a:close/>
                  <a:moveTo>
                    <a:pt x="2235326" y="307467"/>
                  </a:moveTo>
                  <a:cubicBezTo>
                    <a:pt x="2234945" y="306800"/>
                    <a:pt x="2229326" y="307181"/>
                    <a:pt x="2223230" y="308229"/>
                  </a:cubicBezTo>
                  <a:lnTo>
                    <a:pt x="2217800" y="309277"/>
                  </a:lnTo>
                  <a:cubicBezTo>
                    <a:pt x="2217515" y="309372"/>
                    <a:pt x="2217419" y="310610"/>
                    <a:pt x="2217610" y="311182"/>
                  </a:cubicBezTo>
                  <a:lnTo>
                    <a:pt x="2217800" y="311658"/>
                  </a:lnTo>
                  <a:cubicBezTo>
                    <a:pt x="2218562" y="311944"/>
                    <a:pt x="2220944" y="311658"/>
                    <a:pt x="2223230" y="310896"/>
                  </a:cubicBezTo>
                  <a:cubicBezTo>
                    <a:pt x="2225325" y="310229"/>
                    <a:pt x="2232850" y="311467"/>
                    <a:pt x="2233993" y="310515"/>
                  </a:cubicBezTo>
                  <a:cubicBezTo>
                    <a:pt x="2235136" y="309467"/>
                    <a:pt x="2235707" y="308134"/>
                    <a:pt x="2235326" y="307467"/>
                  </a:cubicBezTo>
                  <a:close/>
                  <a:moveTo>
                    <a:pt x="313753" y="304133"/>
                  </a:moveTo>
                  <a:lnTo>
                    <a:pt x="317753" y="304228"/>
                  </a:lnTo>
                  <a:cubicBezTo>
                    <a:pt x="319372" y="304228"/>
                    <a:pt x="322325" y="304704"/>
                    <a:pt x="322325" y="304895"/>
                  </a:cubicBezTo>
                  <a:lnTo>
                    <a:pt x="322230" y="309562"/>
                  </a:lnTo>
                  <a:cubicBezTo>
                    <a:pt x="326802" y="310515"/>
                    <a:pt x="325754" y="315944"/>
                    <a:pt x="327564" y="317563"/>
                  </a:cubicBezTo>
                  <a:cubicBezTo>
                    <a:pt x="329374" y="319182"/>
                    <a:pt x="328326" y="319945"/>
                    <a:pt x="325183" y="319278"/>
                  </a:cubicBezTo>
                  <a:cubicBezTo>
                    <a:pt x="322039" y="318611"/>
                    <a:pt x="313181" y="315563"/>
                    <a:pt x="312324" y="314325"/>
                  </a:cubicBezTo>
                  <a:lnTo>
                    <a:pt x="312705" y="313944"/>
                  </a:lnTo>
                  <a:lnTo>
                    <a:pt x="316991" y="309848"/>
                  </a:lnTo>
                  <a:cubicBezTo>
                    <a:pt x="312705" y="309086"/>
                    <a:pt x="307942" y="308514"/>
                    <a:pt x="306418" y="308419"/>
                  </a:cubicBezTo>
                  <a:cubicBezTo>
                    <a:pt x="304894" y="308324"/>
                    <a:pt x="299179" y="307371"/>
                    <a:pt x="301084" y="306133"/>
                  </a:cubicBezTo>
                  <a:cubicBezTo>
                    <a:pt x="303085" y="304895"/>
                    <a:pt x="309371" y="304228"/>
                    <a:pt x="313753" y="304133"/>
                  </a:cubicBezTo>
                  <a:close/>
                  <a:moveTo>
                    <a:pt x="354043" y="303562"/>
                  </a:moveTo>
                  <a:cubicBezTo>
                    <a:pt x="354139" y="304324"/>
                    <a:pt x="358901" y="304990"/>
                    <a:pt x="360711" y="305562"/>
                  </a:cubicBezTo>
                  <a:cubicBezTo>
                    <a:pt x="362616" y="306038"/>
                    <a:pt x="367759" y="304895"/>
                    <a:pt x="368045" y="305657"/>
                  </a:cubicBezTo>
                  <a:cubicBezTo>
                    <a:pt x="368331" y="306419"/>
                    <a:pt x="367188" y="308705"/>
                    <a:pt x="364711" y="309086"/>
                  </a:cubicBezTo>
                  <a:lnTo>
                    <a:pt x="364330" y="309943"/>
                  </a:lnTo>
                  <a:lnTo>
                    <a:pt x="362997" y="312801"/>
                  </a:lnTo>
                  <a:cubicBezTo>
                    <a:pt x="362235" y="316135"/>
                    <a:pt x="360139" y="318611"/>
                    <a:pt x="358425" y="318230"/>
                  </a:cubicBezTo>
                  <a:cubicBezTo>
                    <a:pt x="356710" y="317754"/>
                    <a:pt x="349186" y="312325"/>
                    <a:pt x="347185" y="312420"/>
                  </a:cubicBezTo>
                  <a:cubicBezTo>
                    <a:pt x="345185" y="312515"/>
                    <a:pt x="343756" y="311372"/>
                    <a:pt x="344137" y="309943"/>
                  </a:cubicBezTo>
                  <a:cubicBezTo>
                    <a:pt x="344423" y="308515"/>
                    <a:pt x="342613" y="304705"/>
                    <a:pt x="345090" y="304133"/>
                  </a:cubicBezTo>
                  <a:cubicBezTo>
                    <a:pt x="347566" y="303562"/>
                    <a:pt x="353948" y="302800"/>
                    <a:pt x="354043" y="303562"/>
                  </a:cubicBezTo>
                  <a:close/>
                  <a:moveTo>
                    <a:pt x="2350007" y="303371"/>
                  </a:moveTo>
                  <a:cubicBezTo>
                    <a:pt x="2348102" y="305086"/>
                    <a:pt x="2342387" y="307848"/>
                    <a:pt x="2344959" y="308896"/>
                  </a:cubicBezTo>
                  <a:cubicBezTo>
                    <a:pt x="2347245" y="309848"/>
                    <a:pt x="2355056" y="310801"/>
                    <a:pt x="2355913" y="310134"/>
                  </a:cubicBezTo>
                  <a:cubicBezTo>
                    <a:pt x="2356770" y="309467"/>
                    <a:pt x="2356103" y="308800"/>
                    <a:pt x="2354579" y="308610"/>
                  </a:cubicBezTo>
                  <a:cubicBezTo>
                    <a:pt x="2353055" y="308420"/>
                    <a:pt x="2350960" y="307181"/>
                    <a:pt x="2352865" y="306229"/>
                  </a:cubicBezTo>
                  <a:cubicBezTo>
                    <a:pt x="2354770" y="305276"/>
                    <a:pt x="2351912" y="301657"/>
                    <a:pt x="2350007" y="303371"/>
                  </a:cubicBezTo>
                  <a:close/>
                  <a:moveTo>
                    <a:pt x="989170" y="302133"/>
                  </a:moveTo>
                  <a:cubicBezTo>
                    <a:pt x="988885" y="302419"/>
                    <a:pt x="988789" y="303752"/>
                    <a:pt x="989647" y="304514"/>
                  </a:cubicBezTo>
                  <a:cubicBezTo>
                    <a:pt x="990599" y="305276"/>
                    <a:pt x="992314" y="307943"/>
                    <a:pt x="990695" y="308134"/>
                  </a:cubicBezTo>
                  <a:cubicBezTo>
                    <a:pt x="989075" y="308324"/>
                    <a:pt x="988504" y="310705"/>
                    <a:pt x="992314" y="312991"/>
                  </a:cubicBezTo>
                  <a:lnTo>
                    <a:pt x="996124" y="312325"/>
                  </a:lnTo>
                  <a:lnTo>
                    <a:pt x="998219" y="311944"/>
                  </a:lnTo>
                  <a:cubicBezTo>
                    <a:pt x="1000124" y="309753"/>
                    <a:pt x="995362" y="304609"/>
                    <a:pt x="993362" y="303562"/>
                  </a:cubicBezTo>
                  <a:cubicBezTo>
                    <a:pt x="991361" y="302514"/>
                    <a:pt x="989456" y="301942"/>
                    <a:pt x="989170" y="302133"/>
                  </a:cubicBezTo>
                  <a:close/>
                  <a:moveTo>
                    <a:pt x="1942814" y="298418"/>
                  </a:moveTo>
                  <a:cubicBezTo>
                    <a:pt x="1939861" y="298895"/>
                    <a:pt x="1931098" y="301276"/>
                    <a:pt x="1929669" y="301847"/>
                  </a:cubicBezTo>
                  <a:cubicBezTo>
                    <a:pt x="1928336" y="302419"/>
                    <a:pt x="1929479" y="305657"/>
                    <a:pt x="1927669" y="306324"/>
                  </a:cubicBezTo>
                  <a:cubicBezTo>
                    <a:pt x="1925764" y="306991"/>
                    <a:pt x="1922430" y="310801"/>
                    <a:pt x="1924430" y="312325"/>
                  </a:cubicBezTo>
                  <a:lnTo>
                    <a:pt x="1925573" y="312039"/>
                  </a:lnTo>
                  <a:lnTo>
                    <a:pt x="1931765" y="310610"/>
                  </a:lnTo>
                  <a:cubicBezTo>
                    <a:pt x="1934908" y="305562"/>
                    <a:pt x="1940242" y="307372"/>
                    <a:pt x="1941290" y="309658"/>
                  </a:cubicBezTo>
                  <a:cubicBezTo>
                    <a:pt x="1942337" y="311848"/>
                    <a:pt x="1943385" y="311753"/>
                    <a:pt x="1943766" y="309372"/>
                  </a:cubicBezTo>
                  <a:cubicBezTo>
                    <a:pt x="1944147" y="306991"/>
                    <a:pt x="1949290" y="299752"/>
                    <a:pt x="1949195" y="299466"/>
                  </a:cubicBezTo>
                  <a:cubicBezTo>
                    <a:pt x="1949100" y="299180"/>
                    <a:pt x="1945766" y="297847"/>
                    <a:pt x="1942814" y="298418"/>
                  </a:cubicBezTo>
                  <a:close/>
                  <a:moveTo>
                    <a:pt x="1012221" y="298323"/>
                  </a:moveTo>
                  <a:cubicBezTo>
                    <a:pt x="1011745" y="298609"/>
                    <a:pt x="1007839" y="300990"/>
                    <a:pt x="1004506" y="302705"/>
                  </a:cubicBezTo>
                  <a:lnTo>
                    <a:pt x="1006220" y="305086"/>
                  </a:lnTo>
                  <a:lnTo>
                    <a:pt x="1007935" y="307372"/>
                  </a:lnTo>
                  <a:cubicBezTo>
                    <a:pt x="1011650" y="309086"/>
                    <a:pt x="1015650" y="310420"/>
                    <a:pt x="1016793" y="310420"/>
                  </a:cubicBezTo>
                  <a:cubicBezTo>
                    <a:pt x="1017936" y="310515"/>
                    <a:pt x="1015555" y="304800"/>
                    <a:pt x="1014697" y="302323"/>
                  </a:cubicBezTo>
                  <a:cubicBezTo>
                    <a:pt x="1013840" y="299847"/>
                    <a:pt x="1012697" y="298037"/>
                    <a:pt x="1012221" y="298323"/>
                  </a:cubicBezTo>
                  <a:close/>
                  <a:moveTo>
                    <a:pt x="2398490" y="296418"/>
                  </a:moveTo>
                  <a:lnTo>
                    <a:pt x="2392775" y="297847"/>
                  </a:lnTo>
                  <a:cubicBezTo>
                    <a:pt x="2389727" y="298609"/>
                    <a:pt x="2387060" y="300038"/>
                    <a:pt x="2387822" y="302705"/>
                  </a:cubicBezTo>
                  <a:lnTo>
                    <a:pt x="2388298" y="304609"/>
                  </a:lnTo>
                  <a:cubicBezTo>
                    <a:pt x="2390012" y="306514"/>
                    <a:pt x="2395537" y="305562"/>
                    <a:pt x="2397061" y="304609"/>
                  </a:cubicBezTo>
                  <a:cubicBezTo>
                    <a:pt x="2398585" y="303657"/>
                    <a:pt x="2399252" y="300038"/>
                    <a:pt x="2398490" y="296418"/>
                  </a:cubicBezTo>
                  <a:close/>
                  <a:moveTo>
                    <a:pt x="2305145" y="293846"/>
                  </a:moveTo>
                  <a:lnTo>
                    <a:pt x="2301049" y="294894"/>
                  </a:lnTo>
                  <a:cubicBezTo>
                    <a:pt x="2298191" y="297751"/>
                    <a:pt x="2295620" y="301276"/>
                    <a:pt x="2295524" y="302800"/>
                  </a:cubicBezTo>
                  <a:lnTo>
                    <a:pt x="2294000" y="303847"/>
                  </a:lnTo>
                  <a:lnTo>
                    <a:pt x="2289524" y="306896"/>
                  </a:lnTo>
                  <a:cubicBezTo>
                    <a:pt x="2293810" y="309563"/>
                    <a:pt x="2297144" y="308610"/>
                    <a:pt x="2297048" y="304800"/>
                  </a:cubicBezTo>
                  <a:cubicBezTo>
                    <a:pt x="2296953" y="300990"/>
                    <a:pt x="2307431" y="296608"/>
                    <a:pt x="2307812" y="295846"/>
                  </a:cubicBezTo>
                  <a:lnTo>
                    <a:pt x="2307526" y="295465"/>
                  </a:lnTo>
                  <a:cubicBezTo>
                    <a:pt x="2306954" y="294799"/>
                    <a:pt x="2305716" y="293751"/>
                    <a:pt x="2305145" y="293846"/>
                  </a:cubicBezTo>
                  <a:close/>
                  <a:moveTo>
                    <a:pt x="628745" y="293846"/>
                  </a:moveTo>
                  <a:cubicBezTo>
                    <a:pt x="629412" y="293560"/>
                    <a:pt x="631031" y="294227"/>
                    <a:pt x="631984" y="294703"/>
                  </a:cubicBezTo>
                  <a:lnTo>
                    <a:pt x="632365" y="294893"/>
                  </a:lnTo>
                  <a:cubicBezTo>
                    <a:pt x="632269" y="295751"/>
                    <a:pt x="630650" y="297656"/>
                    <a:pt x="628745" y="299084"/>
                  </a:cubicBezTo>
                  <a:cubicBezTo>
                    <a:pt x="627031" y="300608"/>
                    <a:pt x="620173" y="304514"/>
                    <a:pt x="619030" y="304418"/>
                  </a:cubicBezTo>
                  <a:cubicBezTo>
                    <a:pt x="617887" y="304323"/>
                    <a:pt x="616553" y="304037"/>
                    <a:pt x="616172" y="303752"/>
                  </a:cubicBezTo>
                  <a:cubicBezTo>
                    <a:pt x="615791" y="303466"/>
                    <a:pt x="614553" y="302228"/>
                    <a:pt x="614934" y="301656"/>
                  </a:cubicBezTo>
                  <a:cubicBezTo>
                    <a:pt x="615315" y="301085"/>
                    <a:pt x="620268" y="298037"/>
                    <a:pt x="624649" y="295751"/>
                  </a:cubicBezTo>
                  <a:close/>
                  <a:moveTo>
                    <a:pt x="2432684" y="293465"/>
                  </a:moveTo>
                  <a:cubicBezTo>
                    <a:pt x="2430398" y="293275"/>
                    <a:pt x="2424779" y="294989"/>
                    <a:pt x="2422778" y="296323"/>
                  </a:cubicBezTo>
                  <a:lnTo>
                    <a:pt x="2421254" y="297751"/>
                  </a:lnTo>
                  <a:lnTo>
                    <a:pt x="2421064" y="297942"/>
                  </a:lnTo>
                  <a:cubicBezTo>
                    <a:pt x="2422016" y="298990"/>
                    <a:pt x="2424017" y="300323"/>
                    <a:pt x="2425445" y="300895"/>
                  </a:cubicBezTo>
                  <a:cubicBezTo>
                    <a:pt x="2426969" y="301562"/>
                    <a:pt x="2433161" y="297275"/>
                    <a:pt x="2434494" y="295942"/>
                  </a:cubicBezTo>
                  <a:cubicBezTo>
                    <a:pt x="2435828" y="294704"/>
                    <a:pt x="2435066" y="293561"/>
                    <a:pt x="2432684" y="293465"/>
                  </a:cubicBezTo>
                  <a:close/>
                  <a:moveTo>
                    <a:pt x="443094" y="292755"/>
                  </a:moveTo>
                  <a:lnTo>
                    <a:pt x="443781" y="294072"/>
                  </a:lnTo>
                  <a:cubicBezTo>
                    <a:pt x="444912" y="296513"/>
                    <a:pt x="445769" y="298751"/>
                    <a:pt x="445483" y="299275"/>
                  </a:cubicBezTo>
                  <a:cubicBezTo>
                    <a:pt x="444912" y="300323"/>
                    <a:pt x="440245" y="301085"/>
                    <a:pt x="438625" y="300037"/>
                  </a:cubicBezTo>
                  <a:lnTo>
                    <a:pt x="440435" y="297085"/>
                  </a:lnTo>
                  <a:close/>
                  <a:moveTo>
                    <a:pt x="1177670" y="292227"/>
                  </a:moveTo>
                  <a:cubicBezTo>
                    <a:pt x="1176813" y="292798"/>
                    <a:pt x="1177956" y="294513"/>
                    <a:pt x="1180052" y="296037"/>
                  </a:cubicBezTo>
                  <a:lnTo>
                    <a:pt x="1181195" y="297751"/>
                  </a:lnTo>
                  <a:cubicBezTo>
                    <a:pt x="1182242" y="299275"/>
                    <a:pt x="1176623" y="301466"/>
                    <a:pt x="1181385" y="303181"/>
                  </a:cubicBezTo>
                  <a:lnTo>
                    <a:pt x="1181957" y="303371"/>
                  </a:lnTo>
                  <a:cubicBezTo>
                    <a:pt x="1182623" y="303562"/>
                    <a:pt x="1183385" y="303181"/>
                    <a:pt x="1183671" y="302419"/>
                  </a:cubicBezTo>
                  <a:cubicBezTo>
                    <a:pt x="1184052" y="301847"/>
                    <a:pt x="1186433" y="301085"/>
                    <a:pt x="1186910" y="301371"/>
                  </a:cubicBezTo>
                  <a:cubicBezTo>
                    <a:pt x="1187386" y="301752"/>
                    <a:pt x="1188719" y="301276"/>
                    <a:pt x="1189862" y="300323"/>
                  </a:cubicBezTo>
                  <a:cubicBezTo>
                    <a:pt x="1191005" y="299371"/>
                    <a:pt x="1192910" y="295084"/>
                    <a:pt x="1190910" y="293275"/>
                  </a:cubicBezTo>
                  <a:lnTo>
                    <a:pt x="1188719" y="292608"/>
                  </a:lnTo>
                  <a:cubicBezTo>
                    <a:pt x="1187100" y="292132"/>
                    <a:pt x="1184719" y="293561"/>
                    <a:pt x="1182623" y="293561"/>
                  </a:cubicBezTo>
                  <a:cubicBezTo>
                    <a:pt x="1181195" y="293561"/>
                    <a:pt x="1179766" y="292608"/>
                    <a:pt x="1178242" y="292322"/>
                  </a:cubicBezTo>
                  <a:close/>
                  <a:moveTo>
                    <a:pt x="1020794" y="291965"/>
                  </a:moveTo>
                  <a:cubicBezTo>
                    <a:pt x="1019746" y="291203"/>
                    <a:pt x="1018555" y="290941"/>
                    <a:pt x="1016888" y="292417"/>
                  </a:cubicBezTo>
                  <a:cubicBezTo>
                    <a:pt x="1014602" y="294418"/>
                    <a:pt x="1018603" y="295656"/>
                    <a:pt x="1019460" y="297371"/>
                  </a:cubicBezTo>
                  <a:lnTo>
                    <a:pt x="1022127" y="302323"/>
                  </a:lnTo>
                  <a:cubicBezTo>
                    <a:pt x="1027461" y="301657"/>
                    <a:pt x="1028223" y="298132"/>
                    <a:pt x="1023841" y="294513"/>
                  </a:cubicBezTo>
                  <a:cubicBezTo>
                    <a:pt x="1022746" y="293989"/>
                    <a:pt x="1021841" y="292727"/>
                    <a:pt x="1020794" y="291965"/>
                  </a:cubicBezTo>
                  <a:close/>
                  <a:moveTo>
                    <a:pt x="352139" y="291750"/>
                  </a:moveTo>
                  <a:cubicBezTo>
                    <a:pt x="352329" y="290226"/>
                    <a:pt x="354044" y="292131"/>
                    <a:pt x="355853" y="295941"/>
                  </a:cubicBezTo>
                  <a:lnTo>
                    <a:pt x="360806" y="296417"/>
                  </a:lnTo>
                  <a:lnTo>
                    <a:pt x="361187" y="296417"/>
                  </a:lnTo>
                  <a:cubicBezTo>
                    <a:pt x="361378" y="297846"/>
                    <a:pt x="360711" y="298989"/>
                    <a:pt x="359663" y="298989"/>
                  </a:cubicBezTo>
                  <a:lnTo>
                    <a:pt x="358806" y="298799"/>
                  </a:lnTo>
                  <a:lnTo>
                    <a:pt x="358425" y="298703"/>
                  </a:lnTo>
                  <a:cubicBezTo>
                    <a:pt x="358139" y="298322"/>
                    <a:pt x="357282" y="298703"/>
                    <a:pt x="356520" y="299465"/>
                  </a:cubicBezTo>
                  <a:cubicBezTo>
                    <a:pt x="355758" y="300227"/>
                    <a:pt x="353853" y="300227"/>
                    <a:pt x="353758" y="297846"/>
                  </a:cubicBezTo>
                  <a:lnTo>
                    <a:pt x="351091" y="296893"/>
                  </a:lnTo>
                  <a:cubicBezTo>
                    <a:pt x="347852" y="295750"/>
                    <a:pt x="343947" y="293941"/>
                    <a:pt x="343090" y="299180"/>
                  </a:cubicBezTo>
                  <a:lnTo>
                    <a:pt x="343090" y="299370"/>
                  </a:lnTo>
                  <a:cubicBezTo>
                    <a:pt x="340804" y="299370"/>
                    <a:pt x="338804" y="298894"/>
                    <a:pt x="338613" y="298322"/>
                  </a:cubicBezTo>
                  <a:cubicBezTo>
                    <a:pt x="338423" y="297751"/>
                    <a:pt x="339947" y="295846"/>
                    <a:pt x="341375" y="294893"/>
                  </a:cubicBezTo>
                  <a:cubicBezTo>
                    <a:pt x="342899" y="293941"/>
                    <a:pt x="351853" y="293179"/>
                    <a:pt x="352139" y="291750"/>
                  </a:cubicBezTo>
                  <a:close/>
                  <a:moveTo>
                    <a:pt x="2324385" y="291465"/>
                  </a:moveTo>
                  <a:cubicBezTo>
                    <a:pt x="2322766" y="292417"/>
                    <a:pt x="2322766" y="295846"/>
                    <a:pt x="2328290" y="296799"/>
                  </a:cubicBezTo>
                  <a:lnTo>
                    <a:pt x="2328862" y="296989"/>
                  </a:lnTo>
                  <a:cubicBezTo>
                    <a:pt x="2329529" y="297275"/>
                    <a:pt x="2331148" y="293180"/>
                    <a:pt x="2329814" y="291941"/>
                  </a:cubicBezTo>
                  <a:cubicBezTo>
                    <a:pt x="2328481" y="290703"/>
                    <a:pt x="2326004" y="290513"/>
                    <a:pt x="2324385" y="291465"/>
                  </a:cubicBezTo>
                  <a:close/>
                  <a:moveTo>
                    <a:pt x="2582980" y="291076"/>
                  </a:moveTo>
                  <a:lnTo>
                    <a:pt x="2581179" y="292036"/>
                  </a:lnTo>
                  <a:cubicBezTo>
                    <a:pt x="2581750" y="292989"/>
                    <a:pt x="2582322" y="292608"/>
                    <a:pt x="2582417" y="291274"/>
                  </a:cubicBezTo>
                  <a:close/>
                  <a:moveTo>
                    <a:pt x="477055" y="291027"/>
                  </a:moveTo>
                  <a:lnTo>
                    <a:pt x="476917" y="291179"/>
                  </a:lnTo>
                  <a:lnTo>
                    <a:pt x="476349" y="291249"/>
                  </a:lnTo>
                  <a:close/>
                  <a:moveTo>
                    <a:pt x="660844" y="290798"/>
                  </a:moveTo>
                  <a:cubicBezTo>
                    <a:pt x="661511" y="291464"/>
                    <a:pt x="664369" y="292988"/>
                    <a:pt x="665607" y="292798"/>
                  </a:cubicBezTo>
                  <a:cubicBezTo>
                    <a:pt x="666845" y="292512"/>
                    <a:pt x="670274" y="292702"/>
                    <a:pt x="670750" y="293750"/>
                  </a:cubicBezTo>
                  <a:cubicBezTo>
                    <a:pt x="671227" y="294798"/>
                    <a:pt x="670179" y="297370"/>
                    <a:pt x="669512" y="298417"/>
                  </a:cubicBezTo>
                  <a:cubicBezTo>
                    <a:pt x="668750" y="299465"/>
                    <a:pt x="672846" y="301561"/>
                    <a:pt x="673036" y="302799"/>
                  </a:cubicBezTo>
                  <a:lnTo>
                    <a:pt x="672751" y="303942"/>
                  </a:lnTo>
                  <a:lnTo>
                    <a:pt x="672179" y="305371"/>
                  </a:lnTo>
                  <a:cubicBezTo>
                    <a:pt x="670941" y="307561"/>
                    <a:pt x="668750" y="306133"/>
                    <a:pt x="667417" y="302323"/>
                  </a:cubicBezTo>
                  <a:lnTo>
                    <a:pt x="665702" y="299465"/>
                  </a:lnTo>
                  <a:lnTo>
                    <a:pt x="663511" y="295846"/>
                  </a:lnTo>
                  <a:cubicBezTo>
                    <a:pt x="659130" y="296322"/>
                    <a:pt x="654748" y="296989"/>
                    <a:pt x="653701" y="297179"/>
                  </a:cubicBezTo>
                  <a:lnTo>
                    <a:pt x="653034" y="296893"/>
                  </a:lnTo>
                  <a:lnTo>
                    <a:pt x="651986" y="296417"/>
                  </a:lnTo>
                  <a:cubicBezTo>
                    <a:pt x="650748" y="295465"/>
                    <a:pt x="651319" y="293846"/>
                    <a:pt x="653034" y="292988"/>
                  </a:cubicBezTo>
                  <a:cubicBezTo>
                    <a:pt x="654844" y="292036"/>
                    <a:pt x="660178" y="290131"/>
                    <a:pt x="660844" y="290798"/>
                  </a:cubicBezTo>
                  <a:close/>
                  <a:moveTo>
                    <a:pt x="441737" y="290152"/>
                  </a:moveTo>
                  <a:lnTo>
                    <a:pt x="443769" y="291655"/>
                  </a:lnTo>
                  <a:lnTo>
                    <a:pt x="443094" y="292755"/>
                  </a:lnTo>
                  <a:close/>
                  <a:moveTo>
                    <a:pt x="696944" y="289083"/>
                  </a:moveTo>
                  <a:cubicBezTo>
                    <a:pt x="700563" y="291369"/>
                    <a:pt x="706373" y="299180"/>
                    <a:pt x="706278" y="299846"/>
                  </a:cubicBezTo>
                  <a:cubicBezTo>
                    <a:pt x="706183" y="300513"/>
                    <a:pt x="704278" y="302513"/>
                    <a:pt x="702563" y="302990"/>
                  </a:cubicBezTo>
                  <a:lnTo>
                    <a:pt x="701420" y="300227"/>
                  </a:lnTo>
                  <a:cubicBezTo>
                    <a:pt x="700182" y="297084"/>
                    <a:pt x="699896" y="292131"/>
                    <a:pt x="693324" y="291465"/>
                  </a:cubicBezTo>
                  <a:lnTo>
                    <a:pt x="692372" y="291274"/>
                  </a:lnTo>
                  <a:cubicBezTo>
                    <a:pt x="691229" y="287750"/>
                    <a:pt x="693324" y="286797"/>
                    <a:pt x="696944" y="289083"/>
                  </a:cubicBezTo>
                  <a:close/>
                  <a:moveTo>
                    <a:pt x="891920" y="288226"/>
                  </a:moveTo>
                  <a:lnTo>
                    <a:pt x="892492" y="293084"/>
                  </a:lnTo>
                  <a:lnTo>
                    <a:pt x="892587" y="293846"/>
                  </a:lnTo>
                  <a:cubicBezTo>
                    <a:pt x="891158" y="294894"/>
                    <a:pt x="889253" y="294799"/>
                    <a:pt x="888396" y="293751"/>
                  </a:cubicBezTo>
                  <a:lnTo>
                    <a:pt x="887443" y="292989"/>
                  </a:lnTo>
                  <a:cubicBezTo>
                    <a:pt x="886681" y="292322"/>
                    <a:pt x="884967" y="291465"/>
                    <a:pt x="884777" y="291560"/>
                  </a:cubicBezTo>
                  <a:cubicBezTo>
                    <a:pt x="883729" y="292322"/>
                    <a:pt x="882681" y="293370"/>
                    <a:pt x="882395" y="294418"/>
                  </a:cubicBezTo>
                  <a:lnTo>
                    <a:pt x="881919" y="296132"/>
                  </a:lnTo>
                  <a:cubicBezTo>
                    <a:pt x="883729" y="297085"/>
                    <a:pt x="886396" y="298228"/>
                    <a:pt x="887825" y="298609"/>
                  </a:cubicBezTo>
                  <a:cubicBezTo>
                    <a:pt x="889253" y="298990"/>
                    <a:pt x="892111" y="301180"/>
                    <a:pt x="890872" y="302228"/>
                  </a:cubicBezTo>
                  <a:cubicBezTo>
                    <a:pt x="889634" y="303562"/>
                    <a:pt x="893635" y="308705"/>
                    <a:pt x="896397" y="308896"/>
                  </a:cubicBezTo>
                  <a:cubicBezTo>
                    <a:pt x="899159" y="309086"/>
                    <a:pt x="898302" y="306705"/>
                    <a:pt x="894587" y="303466"/>
                  </a:cubicBezTo>
                  <a:lnTo>
                    <a:pt x="894873" y="298895"/>
                  </a:lnTo>
                  <a:lnTo>
                    <a:pt x="895064" y="294989"/>
                  </a:lnTo>
                  <a:cubicBezTo>
                    <a:pt x="898112" y="291941"/>
                    <a:pt x="896683" y="288893"/>
                    <a:pt x="891920" y="288226"/>
                  </a:cubicBezTo>
                  <a:close/>
                  <a:moveTo>
                    <a:pt x="480631" y="287083"/>
                  </a:moveTo>
                  <a:cubicBezTo>
                    <a:pt x="481679" y="288036"/>
                    <a:pt x="484346" y="291084"/>
                    <a:pt x="483298" y="290988"/>
                  </a:cubicBezTo>
                  <a:cubicBezTo>
                    <a:pt x="482251" y="290893"/>
                    <a:pt x="479584" y="290417"/>
                    <a:pt x="479298" y="290322"/>
                  </a:cubicBezTo>
                  <a:lnTo>
                    <a:pt x="477055" y="291027"/>
                  </a:lnTo>
                  <a:close/>
                  <a:moveTo>
                    <a:pt x="792003" y="286798"/>
                  </a:moveTo>
                  <a:lnTo>
                    <a:pt x="793622" y="288798"/>
                  </a:lnTo>
                  <a:cubicBezTo>
                    <a:pt x="795718" y="291655"/>
                    <a:pt x="792098" y="293179"/>
                    <a:pt x="785526" y="292227"/>
                  </a:cubicBezTo>
                  <a:lnTo>
                    <a:pt x="780097" y="291179"/>
                  </a:lnTo>
                  <a:lnTo>
                    <a:pt x="779525" y="291084"/>
                  </a:lnTo>
                  <a:cubicBezTo>
                    <a:pt x="779335" y="289655"/>
                    <a:pt x="780002" y="288417"/>
                    <a:pt x="781145" y="288226"/>
                  </a:cubicBezTo>
                  <a:lnTo>
                    <a:pt x="781811" y="288607"/>
                  </a:lnTo>
                  <a:cubicBezTo>
                    <a:pt x="784478" y="290036"/>
                    <a:pt x="785717" y="290131"/>
                    <a:pt x="787050" y="287179"/>
                  </a:cubicBezTo>
                  <a:cubicBezTo>
                    <a:pt x="788288" y="284512"/>
                    <a:pt x="790289" y="284607"/>
                    <a:pt x="792003" y="286798"/>
                  </a:cubicBezTo>
                  <a:close/>
                  <a:moveTo>
                    <a:pt x="747521" y="285750"/>
                  </a:moveTo>
                  <a:lnTo>
                    <a:pt x="748283" y="286417"/>
                  </a:lnTo>
                  <a:lnTo>
                    <a:pt x="751712" y="289465"/>
                  </a:lnTo>
                  <a:cubicBezTo>
                    <a:pt x="756189" y="288512"/>
                    <a:pt x="760380" y="287940"/>
                    <a:pt x="761142" y="288131"/>
                  </a:cubicBezTo>
                  <a:cubicBezTo>
                    <a:pt x="761809" y="288322"/>
                    <a:pt x="763142" y="290036"/>
                    <a:pt x="762380" y="291465"/>
                  </a:cubicBezTo>
                  <a:lnTo>
                    <a:pt x="761523" y="291560"/>
                  </a:lnTo>
                  <a:lnTo>
                    <a:pt x="759046" y="291751"/>
                  </a:lnTo>
                  <a:cubicBezTo>
                    <a:pt x="756856" y="292798"/>
                    <a:pt x="752855" y="293941"/>
                    <a:pt x="750283" y="294227"/>
                  </a:cubicBezTo>
                  <a:lnTo>
                    <a:pt x="748855" y="292894"/>
                  </a:lnTo>
                  <a:lnTo>
                    <a:pt x="745902" y="290227"/>
                  </a:lnTo>
                  <a:cubicBezTo>
                    <a:pt x="744283" y="292132"/>
                    <a:pt x="742187" y="293179"/>
                    <a:pt x="741425" y="292513"/>
                  </a:cubicBezTo>
                  <a:lnTo>
                    <a:pt x="741520" y="292036"/>
                  </a:lnTo>
                  <a:lnTo>
                    <a:pt x="742092" y="289941"/>
                  </a:lnTo>
                  <a:cubicBezTo>
                    <a:pt x="743330" y="287083"/>
                    <a:pt x="745807" y="285274"/>
                    <a:pt x="747521" y="285750"/>
                  </a:cubicBezTo>
                  <a:close/>
                  <a:moveTo>
                    <a:pt x="2441066" y="285369"/>
                  </a:moveTo>
                  <a:cubicBezTo>
                    <a:pt x="2440209" y="285845"/>
                    <a:pt x="2438971" y="287274"/>
                    <a:pt x="2439161" y="287369"/>
                  </a:cubicBezTo>
                  <a:lnTo>
                    <a:pt x="2441733" y="289941"/>
                  </a:lnTo>
                  <a:cubicBezTo>
                    <a:pt x="2439638" y="292037"/>
                    <a:pt x="2437352" y="294799"/>
                    <a:pt x="2436780" y="296132"/>
                  </a:cubicBezTo>
                  <a:lnTo>
                    <a:pt x="2437066" y="297180"/>
                  </a:lnTo>
                  <a:lnTo>
                    <a:pt x="2437828" y="299466"/>
                  </a:lnTo>
                  <a:cubicBezTo>
                    <a:pt x="2439257" y="302323"/>
                    <a:pt x="2442019" y="303181"/>
                    <a:pt x="2443924" y="301371"/>
                  </a:cubicBezTo>
                  <a:lnTo>
                    <a:pt x="2444114" y="299942"/>
                  </a:lnTo>
                  <a:lnTo>
                    <a:pt x="2444591" y="296608"/>
                  </a:lnTo>
                  <a:cubicBezTo>
                    <a:pt x="2445543" y="295846"/>
                    <a:pt x="2447258" y="294704"/>
                    <a:pt x="2448400" y="294132"/>
                  </a:cubicBezTo>
                  <a:cubicBezTo>
                    <a:pt x="2449639" y="293465"/>
                    <a:pt x="2446019" y="289274"/>
                    <a:pt x="2444686" y="287369"/>
                  </a:cubicBezTo>
                  <a:lnTo>
                    <a:pt x="2443352" y="285750"/>
                  </a:lnTo>
                  <a:cubicBezTo>
                    <a:pt x="2442971" y="285369"/>
                    <a:pt x="2441542" y="285179"/>
                    <a:pt x="2441066" y="285369"/>
                  </a:cubicBezTo>
                  <a:close/>
                  <a:moveTo>
                    <a:pt x="1945385" y="284321"/>
                  </a:moveTo>
                  <a:cubicBezTo>
                    <a:pt x="1943004" y="284893"/>
                    <a:pt x="1936718" y="288607"/>
                    <a:pt x="1936718" y="289750"/>
                  </a:cubicBezTo>
                  <a:cubicBezTo>
                    <a:pt x="1936718" y="290893"/>
                    <a:pt x="1940337" y="291274"/>
                    <a:pt x="1944719" y="290513"/>
                  </a:cubicBezTo>
                  <a:lnTo>
                    <a:pt x="1947957" y="289465"/>
                  </a:lnTo>
                  <a:cubicBezTo>
                    <a:pt x="1949672" y="288893"/>
                    <a:pt x="1950910" y="287179"/>
                    <a:pt x="1951862" y="285750"/>
                  </a:cubicBezTo>
                  <a:lnTo>
                    <a:pt x="1952148" y="285369"/>
                  </a:lnTo>
                  <a:cubicBezTo>
                    <a:pt x="1950719" y="284226"/>
                    <a:pt x="1947576" y="283750"/>
                    <a:pt x="1945385" y="284321"/>
                  </a:cubicBezTo>
                  <a:close/>
                  <a:moveTo>
                    <a:pt x="519305" y="283407"/>
                  </a:moveTo>
                  <a:lnTo>
                    <a:pt x="519789" y="283820"/>
                  </a:lnTo>
                  <a:lnTo>
                    <a:pt x="519398" y="283940"/>
                  </a:lnTo>
                  <a:close/>
                  <a:moveTo>
                    <a:pt x="2137657" y="282018"/>
                  </a:moveTo>
                  <a:lnTo>
                    <a:pt x="2134830" y="283870"/>
                  </a:lnTo>
                  <a:lnTo>
                    <a:pt x="2133885" y="283083"/>
                  </a:lnTo>
                  <a:lnTo>
                    <a:pt x="2133674" y="282741"/>
                  </a:lnTo>
                  <a:close/>
                  <a:moveTo>
                    <a:pt x="2589275" y="281273"/>
                  </a:moveTo>
                  <a:cubicBezTo>
                    <a:pt x="2592609" y="281749"/>
                    <a:pt x="2590609" y="282702"/>
                    <a:pt x="2589561" y="283749"/>
                  </a:cubicBezTo>
                  <a:cubicBezTo>
                    <a:pt x="2589275" y="284035"/>
                    <a:pt x="2589466" y="284797"/>
                    <a:pt x="2589847" y="285178"/>
                  </a:cubicBezTo>
                  <a:lnTo>
                    <a:pt x="2592419" y="287750"/>
                  </a:lnTo>
                  <a:lnTo>
                    <a:pt x="2582980" y="291076"/>
                  </a:lnTo>
                  <a:lnTo>
                    <a:pt x="2588323" y="288226"/>
                  </a:lnTo>
                  <a:lnTo>
                    <a:pt x="2586323" y="282416"/>
                  </a:lnTo>
                  <a:cubicBezTo>
                    <a:pt x="2586227" y="282226"/>
                    <a:pt x="2588323" y="281178"/>
                    <a:pt x="2589275" y="281273"/>
                  </a:cubicBezTo>
                  <a:close/>
                  <a:moveTo>
                    <a:pt x="528732" y="281083"/>
                  </a:moveTo>
                  <a:cubicBezTo>
                    <a:pt x="530352" y="280797"/>
                    <a:pt x="531685" y="281559"/>
                    <a:pt x="531685" y="282702"/>
                  </a:cubicBezTo>
                  <a:cubicBezTo>
                    <a:pt x="531685" y="283845"/>
                    <a:pt x="531399" y="286512"/>
                    <a:pt x="531114" y="286798"/>
                  </a:cubicBezTo>
                  <a:cubicBezTo>
                    <a:pt x="530828" y="287084"/>
                    <a:pt x="526732" y="286989"/>
                    <a:pt x="522827" y="286417"/>
                  </a:cubicBezTo>
                  <a:lnTo>
                    <a:pt x="519789" y="283820"/>
                  </a:lnTo>
                  <a:close/>
                  <a:moveTo>
                    <a:pt x="435673" y="280511"/>
                  </a:moveTo>
                  <a:cubicBezTo>
                    <a:pt x="436054" y="281464"/>
                    <a:pt x="438816" y="284988"/>
                    <a:pt x="440435" y="287655"/>
                  </a:cubicBezTo>
                  <a:lnTo>
                    <a:pt x="441737" y="290152"/>
                  </a:lnTo>
                  <a:lnTo>
                    <a:pt x="432434" y="283273"/>
                  </a:lnTo>
                  <a:cubicBezTo>
                    <a:pt x="433101" y="282226"/>
                    <a:pt x="435292" y="279559"/>
                    <a:pt x="435673" y="280511"/>
                  </a:cubicBezTo>
                  <a:close/>
                  <a:moveTo>
                    <a:pt x="2482691" y="280225"/>
                  </a:moveTo>
                  <a:cubicBezTo>
                    <a:pt x="2480119" y="280797"/>
                    <a:pt x="2477261" y="281749"/>
                    <a:pt x="2476214" y="282226"/>
                  </a:cubicBezTo>
                  <a:cubicBezTo>
                    <a:pt x="2475261" y="282702"/>
                    <a:pt x="2473547" y="284893"/>
                    <a:pt x="2475166" y="285369"/>
                  </a:cubicBezTo>
                  <a:cubicBezTo>
                    <a:pt x="2476785" y="285940"/>
                    <a:pt x="2475547" y="291560"/>
                    <a:pt x="2475166" y="292608"/>
                  </a:cubicBezTo>
                  <a:cubicBezTo>
                    <a:pt x="2474785" y="293656"/>
                    <a:pt x="2475928" y="294037"/>
                    <a:pt x="2477738" y="293370"/>
                  </a:cubicBezTo>
                  <a:cubicBezTo>
                    <a:pt x="2479547" y="292798"/>
                    <a:pt x="2487072" y="290417"/>
                    <a:pt x="2491454" y="288988"/>
                  </a:cubicBezTo>
                  <a:lnTo>
                    <a:pt x="2490596" y="283273"/>
                  </a:lnTo>
                  <a:cubicBezTo>
                    <a:pt x="2490501" y="282512"/>
                    <a:pt x="2489549" y="281654"/>
                    <a:pt x="2488691" y="281178"/>
                  </a:cubicBezTo>
                  <a:cubicBezTo>
                    <a:pt x="2488215" y="280892"/>
                    <a:pt x="2486500" y="281273"/>
                    <a:pt x="2486500" y="281464"/>
                  </a:cubicBezTo>
                  <a:cubicBezTo>
                    <a:pt x="2486310" y="282607"/>
                    <a:pt x="2486215" y="283845"/>
                    <a:pt x="2486500" y="284988"/>
                  </a:cubicBezTo>
                  <a:lnTo>
                    <a:pt x="2486596" y="285655"/>
                  </a:lnTo>
                  <a:cubicBezTo>
                    <a:pt x="2487644" y="286798"/>
                    <a:pt x="2487072" y="287560"/>
                    <a:pt x="2485548" y="287369"/>
                  </a:cubicBezTo>
                  <a:cubicBezTo>
                    <a:pt x="2483929" y="287179"/>
                    <a:pt x="2481643" y="285655"/>
                    <a:pt x="2482881" y="284036"/>
                  </a:cubicBezTo>
                  <a:lnTo>
                    <a:pt x="2482786" y="282892"/>
                  </a:lnTo>
                  <a:close/>
                  <a:moveTo>
                    <a:pt x="601313" y="279083"/>
                  </a:moveTo>
                  <a:cubicBezTo>
                    <a:pt x="602361" y="278130"/>
                    <a:pt x="602170" y="279559"/>
                    <a:pt x="600932" y="282226"/>
                  </a:cubicBezTo>
                  <a:cubicBezTo>
                    <a:pt x="599694" y="284893"/>
                    <a:pt x="590836" y="289941"/>
                    <a:pt x="588550" y="290513"/>
                  </a:cubicBezTo>
                  <a:lnTo>
                    <a:pt x="588550" y="290894"/>
                  </a:lnTo>
                  <a:lnTo>
                    <a:pt x="589216" y="298037"/>
                  </a:lnTo>
                  <a:cubicBezTo>
                    <a:pt x="581977" y="300419"/>
                    <a:pt x="576072" y="301085"/>
                    <a:pt x="576072" y="299657"/>
                  </a:cubicBezTo>
                  <a:cubicBezTo>
                    <a:pt x="576072" y="298133"/>
                    <a:pt x="577691" y="292513"/>
                    <a:pt x="579691" y="290894"/>
                  </a:cubicBezTo>
                  <a:cubicBezTo>
                    <a:pt x="581692" y="289274"/>
                    <a:pt x="587216" y="285274"/>
                    <a:pt x="585406" y="283369"/>
                  </a:cubicBezTo>
                  <a:lnTo>
                    <a:pt x="584835" y="283559"/>
                  </a:lnTo>
                  <a:cubicBezTo>
                    <a:pt x="582454" y="284417"/>
                    <a:pt x="579120" y="285560"/>
                    <a:pt x="578453" y="287179"/>
                  </a:cubicBezTo>
                  <a:lnTo>
                    <a:pt x="576643" y="291751"/>
                  </a:lnTo>
                  <a:cubicBezTo>
                    <a:pt x="571976" y="290322"/>
                    <a:pt x="570738" y="287655"/>
                    <a:pt x="574072" y="285750"/>
                  </a:cubicBezTo>
                  <a:lnTo>
                    <a:pt x="575500" y="284226"/>
                  </a:lnTo>
                  <a:lnTo>
                    <a:pt x="578929" y="280702"/>
                  </a:lnTo>
                  <a:cubicBezTo>
                    <a:pt x="583787" y="281369"/>
                    <a:pt x="588931" y="282226"/>
                    <a:pt x="590550" y="282702"/>
                  </a:cubicBezTo>
                  <a:cubicBezTo>
                    <a:pt x="592074" y="283083"/>
                    <a:pt x="600265" y="280035"/>
                    <a:pt x="601313" y="279083"/>
                  </a:cubicBezTo>
                  <a:close/>
                  <a:moveTo>
                    <a:pt x="1025181" y="278514"/>
                  </a:moveTo>
                  <a:lnTo>
                    <a:pt x="1023380" y="280167"/>
                  </a:lnTo>
                  <a:lnTo>
                    <a:pt x="1018174" y="281571"/>
                  </a:lnTo>
                  <a:lnTo>
                    <a:pt x="1017074" y="281952"/>
                  </a:lnTo>
                  <a:lnTo>
                    <a:pt x="1022532" y="279451"/>
                  </a:lnTo>
                  <a:close/>
                  <a:moveTo>
                    <a:pt x="665987" y="278321"/>
                  </a:moveTo>
                  <a:cubicBezTo>
                    <a:pt x="667892" y="279178"/>
                    <a:pt x="673036" y="282607"/>
                    <a:pt x="673321" y="283559"/>
                  </a:cubicBezTo>
                  <a:lnTo>
                    <a:pt x="673131" y="284417"/>
                  </a:lnTo>
                  <a:lnTo>
                    <a:pt x="673036" y="284798"/>
                  </a:lnTo>
                  <a:cubicBezTo>
                    <a:pt x="671988" y="285083"/>
                    <a:pt x="668654" y="285274"/>
                    <a:pt x="665701" y="285369"/>
                  </a:cubicBezTo>
                  <a:cubicBezTo>
                    <a:pt x="662653" y="285464"/>
                    <a:pt x="653509" y="286703"/>
                    <a:pt x="651890" y="286703"/>
                  </a:cubicBezTo>
                  <a:lnTo>
                    <a:pt x="650461" y="286417"/>
                  </a:lnTo>
                  <a:cubicBezTo>
                    <a:pt x="649699" y="286322"/>
                    <a:pt x="649223" y="285655"/>
                    <a:pt x="648461" y="285274"/>
                  </a:cubicBezTo>
                  <a:lnTo>
                    <a:pt x="643984" y="283083"/>
                  </a:lnTo>
                  <a:cubicBezTo>
                    <a:pt x="643508" y="285845"/>
                    <a:pt x="642174" y="287465"/>
                    <a:pt x="641127" y="286703"/>
                  </a:cubicBezTo>
                  <a:cubicBezTo>
                    <a:pt x="640079" y="285941"/>
                    <a:pt x="636079" y="285655"/>
                    <a:pt x="635412" y="285941"/>
                  </a:cubicBezTo>
                  <a:cubicBezTo>
                    <a:pt x="634745" y="286226"/>
                    <a:pt x="632840" y="286131"/>
                    <a:pt x="633412" y="284512"/>
                  </a:cubicBezTo>
                  <a:cubicBezTo>
                    <a:pt x="633983" y="282893"/>
                    <a:pt x="642365" y="281655"/>
                    <a:pt x="647032" y="282512"/>
                  </a:cubicBezTo>
                  <a:lnTo>
                    <a:pt x="650747" y="279749"/>
                  </a:lnTo>
                  <a:cubicBezTo>
                    <a:pt x="650937" y="279654"/>
                    <a:pt x="652652" y="280321"/>
                    <a:pt x="652747" y="280702"/>
                  </a:cubicBezTo>
                  <a:cubicBezTo>
                    <a:pt x="653890" y="284893"/>
                    <a:pt x="656367" y="283655"/>
                    <a:pt x="658653" y="281559"/>
                  </a:cubicBezTo>
                  <a:lnTo>
                    <a:pt x="660177" y="280226"/>
                  </a:lnTo>
                  <a:cubicBezTo>
                    <a:pt x="661415" y="278321"/>
                    <a:pt x="664082" y="277464"/>
                    <a:pt x="665987" y="278321"/>
                  </a:cubicBezTo>
                  <a:close/>
                  <a:moveTo>
                    <a:pt x="2142267" y="276606"/>
                  </a:moveTo>
                  <a:cubicBezTo>
                    <a:pt x="2137981" y="277939"/>
                    <a:pt x="2133790" y="279654"/>
                    <a:pt x="2132837" y="280321"/>
                  </a:cubicBezTo>
                  <a:lnTo>
                    <a:pt x="2132647" y="281083"/>
                  </a:lnTo>
                  <a:lnTo>
                    <a:pt x="2133674" y="282741"/>
                  </a:lnTo>
                  <a:lnTo>
                    <a:pt x="2127599" y="283845"/>
                  </a:lnTo>
                  <a:lnTo>
                    <a:pt x="2126456" y="282988"/>
                  </a:lnTo>
                  <a:lnTo>
                    <a:pt x="2123312" y="280606"/>
                  </a:lnTo>
                  <a:cubicBezTo>
                    <a:pt x="2120550" y="282035"/>
                    <a:pt x="2117026" y="283750"/>
                    <a:pt x="2115502" y="284416"/>
                  </a:cubicBezTo>
                  <a:lnTo>
                    <a:pt x="2114359" y="285274"/>
                  </a:lnTo>
                  <a:lnTo>
                    <a:pt x="2113311" y="286036"/>
                  </a:lnTo>
                  <a:cubicBezTo>
                    <a:pt x="2112644" y="287179"/>
                    <a:pt x="2113406" y="288798"/>
                    <a:pt x="2115121" y="289655"/>
                  </a:cubicBezTo>
                  <a:lnTo>
                    <a:pt x="2116264" y="289370"/>
                  </a:lnTo>
                  <a:cubicBezTo>
                    <a:pt x="2120455" y="288226"/>
                    <a:pt x="2124551" y="287083"/>
                    <a:pt x="2129123" y="286988"/>
                  </a:cubicBezTo>
                  <a:lnTo>
                    <a:pt x="2130075" y="286988"/>
                  </a:lnTo>
                  <a:lnTo>
                    <a:pt x="2134830" y="283870"/>
                  </a:lnTo>
                  <a:lnTo>
                    <a:pt x="2135600" y="284512"/>
                  </a:lnTo>
                  <a:cubicBezTo>
                    <a:pt x="2138076" y="284416"/>
                    <a:pt x="2142172" y="283559"/>
                    <a:pt x="2144839" y="282702"/>
                  </a:cubicBezTo>
                  <a:cubicBezTo>
                    <a:pt x="2147411" y="281749"/>
                    <a:pt x="2155031" y="282035"/>
                    <a:pt x="2155221" y="280035"/>
                  </a:cubicBezTo>
                  <a:cubicBezTo>
                    <a:pt x="2155317" y="279082"/>
                    <a:pt x="2149292" y="279939"/>
                    <a:pt x="2142803" y="281082"/>
                  </a:cubicBezTo>
                  <a:lnTo>
                    <a:pt x="2137657" y="282018"/>
                  </a:lnTo>
                  <a:lnTo>
                    <a:pt x="2144077" y="277808"/>
                  </a:lnTo>
                  <a:cubicBezTo>
                    <a:pt x="2147339" y="275939"/>
                    <a:pt x="2148935" y="275415"/>
                    <a:pt x="2148077" y="276701"/>
                  </a:cubicBezTo>
                  <a:lnTo>
                    <a:pt x="2146649" y="276701"/>
                  </a:lnTo>
                  <a:close/>
                  <a:moveTo>
                    <a:pt x="517969" y="276606"/>
                  </a:moveTo>
                  <a:lnTo>
                    <a:pt x="519017" y="281750"/>
                  </a:lnTo>
                  <a:lnTo>
                    <a:pt x="519305" y="283407"/>
                  </a:lnTo>
                  <a:lnTo>
                    <a:pt x="517505" y="281868"/>
                  </a:lnTo>
                  <a:cubicBezTo>
                    <a:pt x="516302" y="279678"/>
                    <a:pt x="516064" y="277368"/>
                    <a:pt x="517969" y="276606"/>
                  </a:cubicBezTo>
                  <a:close/>
                  <a:moveTo>
                    <a:pt x="1293875" y="274511"/>
                  </a:moveTo>
                  <a:lnTo>
                    <a:pt x="1293018" y="274891"/>
                  </a:lnTo>
                  <a:lnTo>
                    <a:pt x="1288351" y="277273"/>
                  </a:lnTo>
                  <a:cubicBezTo>
                    <a:pt x="1283398" y="280130"/>
                    <a:pt x="1279207" y="283178"/>
                    <a:pt x="1279111" y="284131"/>
                  </a:cubicBezTo>
                  <a:lnTo>
                    <a:pt x="1279588" y="284416"/>
                  </a:lnTo>
                  <a:lnTo>
                    <a:pt x="1280540" y="284893"/>
                  </a:lnTo>
                  <a:cubicBezTo>
                    <a:pt x="1281683" y="285083"/>
                    <a:pt x="1290256" y="280797"/>
                    <a:pt x="1293399" y="278797"/>
                  </a:cubicBezTo>
                  <a:cubicBezTo>
                    <a:pt x="1296447" y="276892"/>
                    <a:pt x="1296733" y="274891"/>
                    <a:pt x="1293875" y="274511"/>
                  </a:cubicBezTo>
                  <a:close/>
                  <a:moveTo>
                    <a:pt x="779430" y="274415"/>
                  </a:moveTo>
                  <a:cubicBezTo>
                    <a:pt x="778858" y="276415"/>
                    <a:pt x="771810" y="279273"/>
                    <a:pt x="769714" y="279654"/>
                  </a:cubicBezTo>
                  <a:cubicBezTo>
                    <a:pt x="767619" y="279939"/>
                    <a:pt x="761618" y="278035"/>
                    <a:pt x="761618" y="276987"/>
                  </a:cubicBezTo>
                  <a:cubicBezTo>
                    <a:pt x="761618" y="275939"/>
                    <a:pt x="763999" y="275558"/>
                    <a:pt x="766857" y="276225"/>
                  </a:cubicBezTo>
                  <a:cubicBezTo>
                    <a:pt x="769714" y="276892"/>
                    <a:pt x="780001" y="272320"/>
                    <a:pt x="779430" y="274415"/>
                  </a:cubicBezTo>
                  <a:close/>
                  <a:moveTo>
                    <a:pt x="797242" y="273938"/>
                  </a:moveTo>
                  <a:lnTo>
                    <a:pt x="797147" y="274986"/>
                  </a:lnTo>
                  <a:cubicBezTo>
                    <a:pt x="796861" y="277844"/>
                    <a:pt x="797433" y="279463"/>
                    <a:pt x="801719" y="279273"/>
                  </a:cubicBezTo>
                  <a:lnTo>
                    <a:pt x="807243" y="278796"/>
                  </a:lnTo>
                  <a:cubicBezTo>
                    <a:pt x="806291" y="275463"/>
                    <a:pt x="807529" y="273272"/>
                    <a:pt x="810101" y="273938"/>
                  </a:cubicBezTo>
                  <a:cubicBezTo>
                    <a:pt x="812672" y="274605"/>
                    <a:pt x="809720" y="280701"/>
                    <a:pt x="807053" y="280320"/>
                  </a:cubicBezTo>
                  <a:lnTo>
                    <a:pt x="805529" y="281273"/>
                  </a:lnTo>
                  <a:cubicBezTo>
                    <a:pt x="798861" y="285464"/>
                    <a:pt x="794480" y="281940"/>
                    <a:pt x="789527" y="279082"/>
                  </a:cubicBezTo>
                  <a:lnTo>
                    <a:pt x="786193" y="277177"/>
                  </a:lnTo>
                  <a:cubicBezTo>
                    <a:pt x="787812" y="275558"/>
                    <a:pt x="792860" y="274034"/>
                    <a:pt x="797242" y="273938"/>
                  </a:cubicBezTo>
                  <a:close/>
                  <a:moveTo>
                    <a:pt x="1070990" y="273463"/>
                  </a:moveTo>
                  <a:cubicBezTo>
                    <a:pt x="1069276" y="272891"/>
                    <a:pt x="1066799" y="273558"/>
                    <a:pt x="1066418" y="274511"/>
                  </a:cubicBezTo>
                  <a:cubicBezTo>
                    <a:pt x="1066037" y="275463"/>
                    <a:pt x="1066514" y="278130"/>
                    <a:pt x="1067657" y="278035"/>
                  </a:cubicBezTo>
                  <a:cubicBezTo>
                    <a:pt x="1068800" y="278035"/>
                    <a:pt x="1073562" y="278321"/>
                    <a:pt x="1074229" y="278797"/>
                  </a:cubicBezTo>
                  <a:cubicBezTo>
                    <a:pt x="1074705" y="279273"/>
                    <a:pt x="1078896" y="279559"/>
                    <a:pt x="1079753" y="278892"/>
                  </a:cubicBezTo>
                  <a:cubicBezTo>
                    <a:pt x="1080611" y="278225"/>
                    <a:pt x="1080134" y="277178"/>
                    <a:pt x="1078801" y="276606"/>
                  </a:cubicBezTo>
                  <a:cubicBezTo>
                    <a:pt x="1077467" y="276034"/>
                    <a:pt x="1072610" y="274034"/>
                    <a:pt x="1070990" y="273463"/>
                  </a:cubicBezTo>
                  <a:close/>
                  <a:moveTo>
                    <a:pt x="727424" y="273272"/>
                  </a:moveTo>
                  <a:cubicBezTo>
                    <a:pt x="731996" y="274320"/>
                    <a:pt x="734853" y="276034"/>
                    <a:pt x="733806" y="276987"/>
                  </a:cubicBezTo>
                  <a:cubicBezTo>
                    <a:pt x="732758" y="277939"/>
                    <a:pt x="730948" y="280701"/>
                    <a:pt x="731805" y="280987"/>
                  </a:cubicBezTo>
                  <a:cubicBezTo>
                    <a:pt x="732663" y="281178"/>
                    <a:pt x="731710" y="283368"/>
                    <a:pt x="727614" y="283083"/>
                  </a:cubicBezTo>
                  <a:cubicBezTo>
                    <a:pt x="723519" y="282797"/>
                    <a:pt x="719709" y="281654"/>
                    <a:pt x="719328" y="280511"/>
                  </a:cubicBezTo>
                  <a:cubicBezTo>
                    <a:pt x="718851" y="279463"/>
                    <a:pt x="724662" y="280987"/>
                    <a:pt x="727710" y="282226"/>
                  </a:cubicBezTo>
                  <a:lnTo>
                    <a:pt x="727614" y="278225"/>
                  </a:lnTo>
                  <a:close/>
                  <a:moveTo>
                    <a:pt x="1347215" y="272891"/>
                  </a:moveTo>
                  <a:cubicBezTo>
                    <a:pt x="1341786" y="273844"/>
                    <a:pt x="1345025" y="279178"/>
                    <a:pt x="1347406" y="281273"/>
                  </a:cubicBezTo>
                  <a:cubicBezTo>
                    <a:pt x="1349787" y="283369"/>
                    <a:pt x="1350930" y="282416"/>
                    <a:pt x="1349882" y="279178"/>
                  </a:cubicBezTo>
                  <a:lnTo>
                    <a:pt x="1348835" y="276701"/>
                  </a:lnTo>
                  <a:close/>
                  <a:moveTo>
                    <a:pt x="1315307" y="272701"/>
                  </a:moveTo>
                  <a:cubicBezTo>
                    <a:pt x="1314830" y="273748"/>
                    <a:pt x="1316164" y="279559"/>
                    <a:pt x="1319402" y="283273"/>
                  </a:cubicBezTo>
                  <a:lnTo>
                    <a:pt x="1324165" y="285083"/>
                  </a:lnTo>
                  <a:cubicBezTo>
                    <a:pt x="1325022" y="285464"/>
                    <a:pt x="1327403" y="285083"/>
                    <a:pt x="1327403" y="284893"/>
                  </a:cubicBezTo>
                  <a:lnTo>
                    <a:pt x="1327594" y="283750"/>
                  </a:lnTo>
                  <a:cubicBezTo>
                    <a:pt x="1327403" y="282512"/>
                    <a:pt x="1325784" y="280606"/>
                    <a:pt x="1323974" y="279559"/>
                  </a:cubicBezTo>
                  <a:lnTo>
                    <a:pt x="1325403" y="277558"/>
                  </a:lnTo>
                  <a:cubicBezTo>
                    <a:pt x="1325689" y="277178"/>
                    <a:pt x="1324069" y="275654"/>
                    <a:pt x="1323022" y="274987"/>
                  </a:cubicBezTo>
                  <a:lnTo>
                    <a:pt x="1321022" y="273463"/>
                  </a:lnTo>
                  <a:cubicBezTo>
                    <a:pt x="1318355" y="272034"/>
                    <a:pt x="1315878" y="271653"/>
                    <a:pt x="1315307" y="272701"/>
                  </a:cubicBezTo>
                  <a:close/>
                  <a:moveTo>
                    <a:pt x="748760" y="271748"/>
                  </a:moveTo>
                  <a:lnTo>
                    <a:pt x="749141" y="272414"/>
                  </a:lnTo>
                  <a:lnTo>
                    <a:pt x="750855" y="275653"/>
                  </a:lnTo>
                  <a:cubicBezTo>
                    <a:pt x="753046" y="280606"/>
                    <a:pt x="746855" y="279653"/>
                    <a:pt x="744664" y="278320"/>
                  </a:cubicBezTo>
                  <a:cubicBezTo>
                    <a:pt x="742473" y="276986"/>
                    <a:pt x="741521" y="275081"/>
                    <a:pt x="742664" y="274224"/>
                  </a:cubicBezTo>
                  <a:cubicBezTo>
                    <a:pt x="743711" y="273367"/>
                    <a:pt x="747617" y="271271"/>
                    <a:pt x="748760" y="271748"/>
                  </a:cubicBezTo>
                  <a:close/>
                  <a:moveTo>
                    <a:pt x="1424939" y="271558"/>
                  </a:moveTo>
                  <a:cubicBezTo>
                    <a:pt x="1423606" y="270986"/>
                    <a:pt x="1421225" y="271177"/>
                    <a:pt x="1419796" y="272129"/>
                  </a:cubicBezTo>
                  <a:cubicBezTo>
                    <a:pt x="1418272" y="272987"/>
                    <a:pt x="1417605" y="276415"/>
                    <a:pt x="1418653" y="277558"/>
                  </a:cubicBezTo>
                  <a:cubicBezTo>
                    <a:pt x="1419701" y="278797"/>
                    <a:pt x="1416462" y="282321"/>
                    <a:pt x="1416843" y="282988"/>
                  </a:cubicBezTo>
                  <a:lnTo>
                    <a:pt x="1417319" y="283083"/>
                  </a:lnTo>
                  <a:cubicBezTo>
                    <a:pt x="1418081" y="283273"/>
                    <a:pt x="1419510" y="283369"/>
                    <a:pt x="1419701" y="283083"/>
                  </a:cubicBezTo>
                  <a:lnTo>
                    <a:pt x="1421320" y="280511"/>
                  </a:lnTo>
                  <a:cubicBezTo>
                    <a:pt x="1423034" y="277749"/>
                    <a:pt x="1426368" y="272129"/>
                    <a:pt x="1424939" y="271558"/>
                  </a:cubicBezTo>
                  <a:close/>
                  <a:moveTo>
                    <a:pt x="1121663" y="271463"/>
                  </a:moveTo>
                  <a:cubicBezTo>
                    <a:pt x="1120425" y="272796"/>
                    <a:pt x="1123949" y="277178"/>
                    <a:pt x="1125664" y="278416"/>
                  </a:cubicBezTo>
                  <a:cubicBezTo>
                    <a:pt x="1127378" y="279654"/>
                    <a:pt x="1130141" y="279845"/>
                    <a:pt x="1131760" y="278701"/>
                  </a:cubicBezTo>
                  <a:cubicBezTo>
                    <a:pt x="1133379" y="277558"/>
                    <a:pt x="1127855" y="273272"/>
                    <a:pt x="1124997" y="272129"/>
                  </a:cubicBezTo>
                  <a:lnTo>
                    <a:pt x="1122235" y="271558"/>
                  </a:lnTo>
                  <a:close/>
                  <a:moveTo>
                    <a:pt x="1096994" y="271463"/>
                  </a:moveTo>
                  <a:cubicBezTo>
                    <a:pt x="1096136" y="272034"/>
                    <a:pt x="1091279" y="273082"/>
                    <a:pt x="1089850" y="273177"/>
                  </a:cubicBezTo>
                  <a:cubicBezTo>
                    <a:pt x="1088421" y="273272"/>
                    <a:pt x="1090993" y="275558"/>
                    <a:pt x="1095565" y="278321"/>
                  </a:cubicBezTo>
                  <a:lnTo>
                    <a:pt x="1099184" y="280321"/>
                  </a:lnTo>
                  <a:lnTo>
                    <a:pt x="1100137" y="280797"/>
                  </a:lnTo>
                  <a:cubicBezTo>
                    <a:pt x="1101470" y="280892"/>
                    <a:pt x="1105090" y="280606"/>
                    <a:pt x="1108233" y="280225"/>
                  </a:cubicBezTo>
                  <a:cubicBezTo>
                    <a:pt x="1111376" y="279845"/>
                    <a:pt x="1111472" y="273272"/>
                    <a:pt x="1108709" y="273177"/>
                  </a:cubicBezTo>
                  <a:cubicBezTo>
                    <a:pt x="1105947" y="273177"/>
                    <a:pt x="1099375" y="276606"/>
                    <a:pt x="1099184" y="275272"/>
                  </a:cubicBezTo>
                  <a:cubicBezTo>
                    <a:pt x="1098994" y="273939"/>
                    <a:pt x="1097756" y="270986"/>
                    <a:pt x="1096994" y="271463"/>
                  </a:cubicBezTo>
                  <a:close/>
                  <a:moveTo>
                    <a:pt x="2478881" y="270891"/>
                  </a:moveTo>
                  <a:cubicBezTo>
                    <a:pt x="2475547" y="270891"/>
                    <a:pt x="2475356" y="274891"/>
                    <a:pt x="2478309" y="279845"/>
                  </a:cubicBezTo>
                  <a:lnTo>
                    <a:pt x="2484310" y="274891"/>
                  </a:lnTo>
                  <a:lnTo>
                    <a:pt x="2484977" y="274415"/>
                  </a:lnTo>
                  <a:cubicBezTo>
                    <a:pt x="2486691" y="274606"/>
                    <a:pt x="2488787" y="274320"/>
                    <a:pt x="2489644" y="273748"/>
                  </a:cubicBezTo>
                  <a:cubicBezTo>
                    <a:pt x="2490501" y="273082"/>
                    <a:pt x="2482214" y="270891"/>
                    <a:pt x="2478881" y="270891"/>
                  </a:cubicBezTo>
                  <a:close/>
                  <a:moveTo>
                    <a:pt x="949070" y="269748"/>
                  </a:moveTo>
                  <a:lnTo>
                    <a:pt x="946213" y="270796"/>
                  </a:lnTo>
                  <a:lnTo>
                    <a:pt x="945070" y="271177"/>
                  </a:lnTo>
                  <a:cubicBezTo>
                    <a:pt x="944308" y="272891"/>
                    <a:pt x="945832" y="274130"/>
                    <a:pt x="948308" y="274034"/>
                  </a:cubicBezTo>
                  <a:cubicBezTo>
                    <a:pt x="950880" y="273844"/>
                    <a:pt x="962977" y="272891"/>
                    <a:pt x="966215" y="272987"/>
                  </a:cubicBezTo>
                  <a:cubicBezTo>
                    <a:pt x="969454" y="273177"/>
                    <a:pt x="969454" y="272415"/>
                    <a:pt x="966215" y="271367"/>
                  </a:cubicBezTo>
                  <a:cubicBezTo>
                    <a:pt x="962977" y="270320"/>
                    <a:pt x="952499" y="269176"/>
                    <a:pt x="949070" y="269748"/>
                  </a:cubicBezTo>
                  <a:close/>
                  <a:moveTo>
                    <a:pt x="911828" y="268129"/>
                  </a:moveTo>
                  <a:cubicBezTo>
                    <a:pt x="907351" y="267843"/>
                    <a:pt x="901445" y="276606"/>
                    <a:pt x="902017" y="277082"/>
                  </a:cubicBezTo>
                  <a:cubicBezTo>
                    <a:pt x="902588" y="277558"/>
                    <a:pt x="905160" y="278416"/>
                    <a:pt x="906112" y="277654"/>
                  </a:cubicBezTo>
                  <a:cubicBezTo>
                    <a:pt x="907065" y="276892"/>
                    <a:pt x="910589" y="276606"/>
                    <a:pt x="911732" y="278701"/>
                  </a:cubicBezTo>
                  <a:lnTo>
                    <a:pt x="913447" y="279940"/>
                  </a:lnTo>
                  <a:lnTo>
                    <a:pt x="915256" y="281464"/>
                  </a:lnTo>
                  <a:cubicBezTo>
                    <a:pt x="915542" y="283559"/>
                    <a:pt x="914780" y="284702"/>
                    <a:pt x="913542" y="284036"/>
                  </a:cubicBezTo>
                  <a:cubicBezTo>
                    <a:pt x="912304" y="283273"/>
                    <a:pt x="908303" y="281845"/>
                    <a:pt x="907732" y="282607"/>
                  </a:cubicBezTo>
                  <a:cubicBezTo>
                    <a:pt x="907065" y="283369"/>
                    <a:pt x="905731" y="286321"/>
                    <a:pt x="904493" y="285274"/>
                  </a:cubicBezTo>
                  <a:lnTo>
                    <a:pt x="904208" y="285369"/>
                  </a:lnTo>
                  <a:lnTo>
                    <a:pt x="898931" y="287159"/>
                  </a:lnTo>
                  <a:lnTo>
                    <a:pt x="898874" y="286988"/>
                  </a:lnTo>
                  <a:lnTo>
                    <a:pt x="898839" y="286951"/>
                  </a:lnTo>
                  <a:lnTo>
                    <a:pt x="897540" y="278511"/>
                  </a:lnTo>
                  <a:lnTo>
                    <a:pt x="897635" y="277273"/>
                  </a:lnTo>
                  <a:cubicBezTo>
                    <a:pt x="897635" y="276511"/>
                    <a:pt x="896873" y="275177"/>
                    <a:pt x="896111" y="274891"/>
                  </a:cubicBezTo>
                  <a:cubicBezTo>
                    <a:pt x="895254" y="274606"/>
                    <a:pt x="893635" y="275082"/>
                    <a:pt x="892873" y="275654"/>
                  </a:cubicBezTo>
                  <a:cubicBezTo>
                    <a:pt x="891920" y="276415"/>
                    <a:pt x="890682" y="277654"/>
                    <a:pt x="890872" y="278511"/>
                  </a:cubicBezTo>
                  <a:lnTo>
                    <a:pt x="898839" y="286951"/>
                  </a:lnTo>
                  <a:lnTo>
                    <a:pt x="898874" y="287179"/>
                  </a:lnTo>
                  <a:lnTo>
                    <a:pt x="898931" y="287159"/>
                  </a:lnTo>
                  <a:lnTo>
                    <a:pt x="899064" y="287560"/>
                  </a:lnTo>
                  <a:cubicBezTo>
                    <a:pt x="902588" y="286321"/>
                    <a:pt x="907256" y="286893"/>
                    <a:pt x="909541" y="288798"/>
                  </a:cubicBezTo>
                  <a:cubicBezTo>
                    <a:pt x="911828" y="290703"/>
                    <a:pt x="914685" y="298037"/>
                    <a:pt x="912589" y="299275"/>
                  </a:cubicBezTo>
                  <a:cubicBezTo>
                    <a:pt x="910589" y="300514"/>
                    <a:pt x="905541" y="304895"/>
                    <a:pt x="906589" y="305753"/>
                  </a:cubicBezTo>
                  <a:cubicBezTo>
                    <a:pt x="907637" y="306610"/>
                    <a:pt x="911447" y="307848"/>
                    <a:pt x="912685" y="306324"/>
                  </a:cubicBezTo>
                  <a:cubicBezTo>
                    <a:pt x="913923" y="304895"/>
                    <a:pt x="921829" y="304990"/>
                    <a:pt x="922591" y="308324"/>
                  </a:cubicBezTo>
                  <a:lnTo>
                    <a:pt x="919066" y="311087"/>
                  </a:lnTo>
                  <a:lnTo>
                    <a:pt x="918400" y="311563"/>
                  </a:lnTo>
                  <a:cubicBezTo>
                    <a:pt x="918971" y="313182"/>
                    <a:pt x="920876" y="314230"/>
                    <a:pt x="922495" y="313849"/>
                  </a:cubicBezTo>
                  <a:lnTo>
                    <a:pt x="923448" y="313087"/>
                  </a:lnTo>
                  <a:cubicBezTo>
                    <a:pt x="925067" y="311658"/>
                    <a:pt x="926782" y="310039"/>
                    <a:pt x="927449" y="308229"/>
                  </a:cubicBezTo>
                  <a:lnTo>
                    <a:pt x="928020" y="306514"/>
                  </a:lnTo>
                  <a:cubicBezTo>
                    <a:pt x="927449" y="304324"/>
                    <a:pt x="927830" y="303086"/>
                    <a:pt x="928972" y="303657"/>
                  </a:cubicBezTo>
                  <a:cubicBezTo>
                    <a:pt x="930020" y="304324"/>
                    <a:pt x="932592" y="301562"/>
                    <a:pt x="932783" y="300799"/>
                  </a:cubicBezTo>
                  <a:lnTo>
                    <a:pt x="932687" y="300038"/>
                  </a:lnTo>
                  <a:lnTo>
                    <a:pt x="931735" y="295180"/>
                  </a:lnTo>
                  <a:cubicBezTo>
                    <a:pt x="935831" y="294989"/>
                    <a:pt x="939355" y="294894"/>
                    <a:pt x="939736" y="294989"/>
                  </a:cubicBezTo>
                  <a:cubicBezTo>
                    <a:pt x="940117" y="295084"/>
                    <a:pt x="941355" y="294894"/>
                    <a:pt x="941927" y="294227"/>
                  </a:cubicBezTo>
                  <a:lnTo>
                    <a:pt x="941736" y="293751"/>
                  </a:lnTo>
                  <a:cubicBezTo>
                    <a:pt x="940879" y="291274"/>
                    <a:pt x="939164" y="289560"/>
                    <a:pt x="935640" y="289560"/>
                  </a:cubicBezTo>
                  <a:cubicBezTo>
                    <a:pt x="933449" y="289560"/>
                    <a:pt x="932306" y="289846"/>
                    <a:pt x="931258" y="292037"/>
                  </a:cubicBezTo>
                  <a:lnTo>
                    <a:pt x="929830" y="294894"/>
                  </a:lnTo>
                  <a:cubicBezTo>
                    <a:pt x="925258" y="296608"/>
                    <a:pt x="921638" y="296323"/>
                    <a:pt x="921733" y="294227"/>
                  </a:cubicBezTo>
                  <a:cubicBezTo>
                    <a:pt x="921829" y="292132"/>
                    <a:pt x="919352" y="287179"/>
                    <a:pt x="920114" y="286798"/>
                  </a:cubicBezTo>
                  <a:cubicBezTo>
                    <a:pt x="920972" y="286417"/>
                    <a:pt x="922019" y="284416"/>
                    <a:pt x="921257" y="283559"/>
                  </a:cubicBezTo>
                  <a:cubicBezTo>
                    <a:pt x="920495" y="282607"/>
                    <a:pt x="920686" y="278321"/>
                    <a:pt x="922877" y="275939"/>
                  </a:cubicBezTo>
                  <a:lnTo>
                    <a:pt x="923448" y="273558"/>
                  </a:lnTo>
                  <a:lnTo>
                    <a:pt x="923829" y="272129"/>
                  </a:lnTo>
                  <a:cubicBezTo>
                    <a:pt x="921733" y="270224"/>
                    <a:pt x="916304" y="268414"/>
                    <a:pt x="911828" y="268129"/>
                  </a:cubicBezTo>
                  <a:close/>
                  <a:moveTo>
                    <a:pt x="866298" y="265462"/>
                  </a:moveTo>
                  <a:cubicBezTo>
                    <a:pt x="867822" y="267367"/>
                    <a:pt x="870203" y="272605"/>
                    <a:pt x="867822" y="272129"/>
                  </a:cubicBezTo>
                  <a:cubicBezTo>
                    <a:pt x="865441" y="271748"/>
                    <a:pt x="859535" y="271367"/>
                    <a:pt x="860393" y="272320"/>
                  </a:cubicBezTo>
                  <a:lnTo>
                    <a:pt x="860488" y="272796"/>
                  </a:lnTo>
                  <a:lnTo>
                    <a:pt x="860774" y="273939"/>
                  </a:lnTo>
                  <a:cubicBezTo>
                    <a:pt x="860869" y="275272"/>
                    <a:pt x="860202" y="276320"/>
                    <a:pt x="859250" y="276415"/>
                  </a:cubicBezTo>
                  <a:cubicBezTo>
                    <a:pt x="858297" y="276415"/>
                    <a:pt x="855249" y="274701"/>
                    <a:pt x="853630" y="273367"/>
                  </a:cubicBezTo>
                  <a:cubicBezTo>
                    <a:pt x="852010" y="272034"/>
                    <a:pt x="846867" y="268796"/>
                    <a:pt x="846295" y="269081"/>
                  </a:cubicBezTo>
                  <a:cubicBezTo>
                    <a:pt x="845724" y="269272"/>
                    <a:pt x="843438" y="270796"/>
                    <a:pt x="842771" y="271843"/>
                  </a:cubicBezTo>
                  <a:cubicBezTo>
                    <a:pt x="842200" y="272891"/>
                    <a:pt x="848105" y="278701"/>
                    <a:pt x="847439" y="280892"/>
                  </a:cubicBezTo>
                  <a:cubicBezTo>
                    <a:pt x="846772" y="283083"/>
                    <a:pt x="845153" y="285369"/>
                    <a:pt x="843819" y="286036"/>
                  </a:cubicBezTo>
                  <a:lnTo>
                    <a:pt x="843152" y="286798"/>
                  </a:lnTo>
                  <a:lnTo>
                    <a:pt x="842200" y="287846"/>
                  </a:lnTo>
                  <a:cubicBezTo>
                    <a:pt x="841628" y="289179"/>
                    <a:pt x="839533" y="291560"/>
                    <a:pt x="837628" y="293180"/>
                  </a:cubicBezTo>
                  <a:lnTo>
                    <a:pt x="836008" y="294608"/>
                  </a:lnTo>
                  <a:cubicBezTo>
                    <a:pt x="833532" y="296799"/>
                    <a:pt x="832008" y="295084"/>
                    <a:pt x="829722" y="294132"/>
                  </a:cubicBezTo>
                  <a:lnTo>
                    <a:pt x="826103" y="292608"/>
                  </a:lnTo>
                  <a:cubicBezTo>
                    <a:pt x="821626" y="293180"/>
                    <a:pt x="817339" y="293084"/>
                    <a:pt x="816482" y="292322"/>
                  </a:cubicBezTo>
                  <a:cubicBezTo>
                    <a:pt x="815625" y="291560"/>
                    <a:pt x="812958" y="290227"/>
                    <a:pt x="811815" y="290703"/>
                  </a:cubicBezTo>
                  <a:cubicBezTo>
                    <a:pt x="810672" y="291179"/>
                    <a:pt x="808386" y="293370"/>
                    <a:pt x="809339" y="294608"/>
                  </a:cubicBezTo>
                  <a:cubicBezTo>
                    <a:pt x="810291" y="295751"/>
                    <a:pt x="808195" y="299847"/>
                    <a:pt x="808862" y="300704"/>
                  </a:cubicBezTo>
                  <a:cubicBezTo>
                    <a:pt x="809529" y="301562"/>
                    <a:pt x="812101" y="303276"/>
                    <a:pt x="812958" y="302419"/>
                  </a:cubicBezTo>
                  <a:cubicBezTo>
                    <a:pt x="813815" y="301562"/>
                    <a:pt x="818959" y="300133"/>
                    <a:pt x="821816" y="300228"/>
                  </a:cubicBezTo>
                  <a:lnTo>
                    <a:pt x="824293" y="299942"/>
                  </a:lnTo>
                  <a:lnTo>
                    <a:pt x="826388" y="299752"/>
                  </a:lnTo>
                  <a:cubicBezTo>
                    <a:pt x="829246" y="298895"/>
                    <a:pt x="832008" y="298895"/>
                    <a:pt x="832389" y="299561"/>
                  </a:cubicBezTo>
                  <a:cubicBezTo>
                    <a:pt x="832865" y="300323"/>
                    <a:pt x="835342" y="301847"/>
                    <a:pt x="836294" y="300418"/>
                  </a:cubicBezTo>
                  <a:cubicBezTo>
                    <a:pt x="837342" y="298990"/>
                    <a:pt x="841438" y="296799"/>
                    <a:pt x="843914" y="298037"/>
                  </a:cubicBezTo>
                  <a:cubicBezTo>
                    <a:pt x="846295" y="299180"/>
                    <a:pt x="856106" y="300323"/>
                    <a:pt x="858773" y="300514"/>
                  </a:cubicBezTo>
                  <a:cubicBezTo>
                    <a:pt x="861345" y="300799"/>
                    <a:pt x="868108" y="300133"/>
                    <a:pt x="867536" y="298418"/>
                  </a:cubicBezTo>
                  <a:cubicBezTo>
                    <a:pt x="866965" y="296704"/>
                    <a:pt x="862964" y="291179"/>
                    <a:pt x="859250" y="291179"/>
                  </a:cubicBezTo>
                  <a:cubicBezTo>
                    <a:pt x="855630" y="291179"/>
                    <a:pt x="846105" y="290227"/>
                    <a:pt x="846105" y="289084"/>
                  </a:cubicBezTo>
                  <a:cubicBezTo>
                    <a:pt x="846105" y="287941"/>
                    <a:pt x="851439" y="284797"/>
                    <a:pt x="857916" y="284416"/>
                  </a:cubicBezTo>
                  <a:lnTo>
                    <a:pt x="863250" y="281083"/>
                  </a:lnTo>
                  <a:lnTo>
                    <a:pt x="868108" y="278035"/>
                  </a:lnTo>
                  <a:cubicBezTo>
                    <a:pt x="874680" y="276034"/>
                    <a:pt x="878300" y="272129"/>
                    <a:pt x="876204" y="269557"/>
                  </a:cubicBezTo>
                  <a:cubicBezTo>
                    <a:pt x="874108" y="266890"/>
                    <a:pt x="864774" y="263462"/>
                    <a:pt x="866298" y="265462"/>
                  </a:cubicBezTo>
                  <a:close/>
                  <a:moveTo>
                    <a:pt x="2429160" y="264890"/>
                  </a:moveTo>
                  <a:cubicBezTo>
                    <a:pt x="2430399" y="267557"/>
                    <a:pt x="2430303" y="270986"/>
                    <a:pt x="2429065" y="272415"/>
                  </a:cubicBezTo>
                  <a:cubicBezTo>
                    <a:pt x="2427827" y="273844"/>
                    <a:pt x="2423255" y="278415"/>
                    <a:pt x="2419826" y="278225"/>
                  </a:cubicBezTo>
                  <a:cubicBezTo>
                    <a:pt x="2416492" y="278035"/>
                    <a:pt x="2406491" y="280416"/>
                    <a:pt x="2404586" y="279749"/>
                  </a:cubicBezTo>
                  <a:cubicBezTo>
                    <a:pt x="2402776" y="279082"/>
                    <a:pt x="2396013" y="280892"/>
                    <a:pt x="2394585" y="280892"/>
                  </a:cubicBezTo>
                  <a:cubicBezTo>
                    <a:pt x="2393156" y="280892"/>
                    <a:pt x="2391822" y="284226"/>
                    <a:pt x="2390870" y="284321"/>
                  </a:cubicBezTo>
                  <a:cubicBezTo>
                    <a:pt x="2389822" y="284416"/>
                    <a:pt x="2384679" y="284035"/>
                    <a:pt x="2381440" y="283749"/>
                  </a:cubicBezTo>
                  <a:cubicBezTo>
                    <a:pt x="2378202" y="283369"/>
                    <a:pt x="2370677" y="280797"/>
                    <a:pt x="2374106" y="278987"/>
                  </a:cubicBezTo>
                  <a:cubicBezTo>
                    <a:pt x="2377535" y="277177"/>
                    <a:pt x="2386869" y="273367"/>
                    <a:pt x="2387155" y="274605"/>
                  </a:cubicBezTo>
                  <a:cubicBezTo>
                    <a:pt x="2387441" y="275844"/>
                    <a:pt x="2390394" y="278225"/>
                    <a:pt x="2392965" y="276987"/>
                  </a:cubicBezTo>
                  <a:cubicBezTo>
                    <a:pt x="2395537" y="275748"/>
                    <a:pt x="2396109" y="270891"/>
                    <a:pt x="2397633" y="270605"/>
                  </a:cubicBezTo>
                  <a:cubicBezTo>
                    <a:pt x="2399252" y="270414"/>
                    <a:pt x="2403538" y="272034"/>
                    <a:pt x="2405348" y="273177"/>
                  </a:cubicBezTo>
                  <a:cubicBezTo>
                    <a:pt x="2407158" y="274320"/>
                    <a:pt x="2417254" y="272129"/>
                    <a:pt x="2421826" y="270510"/>
                  </a:cubicBezTo>
                  <a:lnTo>
                    <a:pt x="2424779" y="268128"/>
                  </a:lnTo>
                  <a:close/>
                  <a:moveTo>
                    <a:pt x="1051750" y="263557"/>
                  </a:moveTo>
                  <a:cubicBezTo>
                    <a:pt x="1050416" y="264033"/>
                    <a:pt x="1047273" y="266509"/>
                    <a:pt x="1047845" y="267653"/>
                  </a:cubicBezTo>
                  <a:cubicBezTo>
                    <a:pt x="1048511" y="268796"/>
                    <a:pt x="1049273" y="272701"/>
                    <a:pt x="1047559" y="272605"/>
                  </a:cubicBezTo>
                  <a:cubicBezTo>
                    <a:pt x="1045844" y="272510"/>
                    <a:pt x="1040987" y="273082"/>
                    <a:pt x="1039462" y="273463"/>
                  </a:cubicBezTo>
                  <a:lnTo>
                    <a:pt x="1025181" y="278514"/>
                  </a:lnTo>
                  <a:lnTo>
                    <a:pt x="1026223" y="277558"/>
                  </a:lnTo>
                  <a:cubicBezTo>
                    <a:pt x="1026889" y="275368"/>
                    <a:pt x="1033652" y="274225"/>
                    <a:pt x="1033081" y="273463"/>
                  </a:cubicBezTo>
                  <a:cubicBezTo>
                    <a:pt x="1032414" y="272701"/>
                    <a:pt x="1029080" y="270986"/>
                    <a:pt x="1028033" y="272510"/>
                  </a:cubicBezTo>
                  <a:lnTo>
                    <a:pt x="1026889" y="273367"/>
                  </a:lnTo>
                  <a:lnTo>
                    <a:pt x="1024127" y="275368"/>
                  </a:lnTo>
                  <a:cubicBezTo>
                    <a:pt x="1020793" y="277273"/>
                    <a:pt x="1015269" y="276606"/>
                    <a:pt x="1011650" y="273939"/>
                  </a:cubicBezTo>
                  <a:lnTo>
                    <a:pt x="1006506" y="274130"/>
                  </a:lnTo>
                  <a:lnTo>
                    <a:pt x="1005935" y="274130"/>
                  </a:lnTo>
                  <a:cubicBezTo>
                    <a:pt x="1005268" y="272224"/>
                    <a:pt x="1003363" y="271081"/>
                    <a:pt x="1001839" y="271463"/>
                  </a:cubicBezTo>
                  <a:lnTo>
                    <a:pt x="1000791" y="272224"/>
                  </a:lnTo>
                  <a:cubicBezTo>
                    <a:pt x="1000505" y="272510"/>
                    <a:pt x="1001743" y="273844"/>
                    <a:pt x="1001934" y="274796"/>
                  </a:cubicBezTo>
                  <a:lnTo>
                    <a:pt x="1002125" y="275463"/>
                  </a:lnTo>
                  <a:cubicBezTo>
                    <a:pt x="1001934" y="276225"/>
                    <a:pt x="1000410" y="276701"/>
                    <a:pt x="998981" y="276511"/>
                  </a:cubicBezTo>
                  <a:lnTo>
                    <a:pt x="998505" y="275844"/>
                  </a:lnTo>
                  <a:cubicBezTo>
                    <a:pt x="997933" y="275082"/>
                    <a:pt x="998410" y="273844"/>
                    <a:pt x="998124" y="272796"/>
                  </a:cubicBezTo>
                  <a:lnTo>
                    <a:pt x="997267" y="270129"/>
                  </a:lnTo>
                  <a:cubicBezTo>
                    <a:pt x="994981" y="270891"/>
                    <a:pt x="992028" y="272796"/>
                    <a:pt x="990695" y="274415"/>
                  </a:cubicBezTo>
                  <a:lnTo>
                    <a:pt x="990599" y="275939"/>
                  </a:lnTo>
                  <a:cubicBezTo>
                    <a:pt x="990409" y="278035"/>
                    <a:pt x="989837" y="278797"/>
                    <a:pt x="986980" y="279082"/>
                  </a:cubicBezTo>
                  <a:lnTo>
                    <a:pt x="984313" y="279273"/>
                  </a:lnTo>
                  <a:cubicBezTo>
                    <a:pt x="981170" y="280321"/>
                    <a:pt x="978312" y="280130"/>
                    <a:pt x="977836" y="278701"/>
                  </a:cubicBezTo>
                  <a:lnTo>
                    <a:pt x="977074" y="277654"/>
                  </a:lnTo>
                  <a:lnTo>
                    <a:pt x="976312" y="276511"/>
                  </a:lnTo>
                  <a:cubicBezTo>
                    <a:pt x="975074" y="275368"/>
                    <a:pt x="973454" y="276892"/>
                    <a:pt x="972692" y="279749"/>
                  </a:cubicBezTo>
                  <a:lnTo>
                    <a:pt x="974121" y="281273"/>
                  </a:lnTo>
                  <a:lnTo>
                    <a:pt x="979074" y="286417"/>
                  </a:lnTo>
                  <a:cubicBezTo>
                    <a:pt x="975931" y="291751"/>
                    <a:pt x="972978" y="295370"/>
                    <a:pt x="972597" y="294418"/>
                  </a:cubicBezTo>
                  <a:cubicBezTo>
                    <a:pt x="972216" y="293465"/>
                    <a:pt x="971454" y="293751"/>
                    <a:pt x="971645" y="296704"/>
                  </a:cubicBezTo>
                  <a:cubicBezTo>
                    <a:pt x="971835" y="299561"/>
                    <a:pt x="962501" y="296513"/>
                    <a:pt x="961834" y="296989"/>
                  </a:cubicBezTo>
                  <a:cubicBezTo>
                    <a:pt x="961167" y="297466"/>
                    <a:pt x="961262" y="299466"/>
                    <a:pt x="963548" y="300133"/>
                  </a:cubicBezTo>
                  <a:cubicBezTo>
                    <a:pt x="965834" y="300799"/>
                    <a:pt x="971835" y="303181"/>
                    <a:pt x="971835" y="303657"/>
                  </a:cubicBezTo>
                  <a:cubicBezTo>
                    <a:pt x="971930" y="304133"/>
                    <a:pt x="971645" y="305562"/>
                    <a:pt x="971264" y="305657"/>
                  </a:cubicBezTo>
                  <a:cubicBezTo>
                    <a:pt x="970787" y="305753"/>
                    <a:pt x="969073" y="305753"/>
                    <a:pt x="967644" y="305848"/>
                  </a:cubicBezTo>
                  <a:cubicBezTo>
                    <a:pt x="966120" y="305943"/>
                    <a:pt x="961262" y="306133"/>
                    <a:pt x="960024" y="306991"/>
                  </a:cubicBezTo>
                  <a:cubicBezTo>
                    <a:pt x="958786" y="307848"/>
                    <a:pt x="953547" y="309277"/>
                    <a:pt x="950785" y="307943"/>
                  </a:cubicBezTo>
                  <a:cubicBezTo>
                    <a:pt x="947927" y="306610"/>
                    <a:pt x="943927" y="311563"/>
                    <a:pt x="946784" y="311753"/>
                  </a:cubicBezTo>
                  <a:cubicBezTo>
                    <a:pt x="949642" y="311944"/>
                    <a:pt x="947546" y="318992"/>
                    <a:pt x="949166" y="319183"/>
                  </a:cubicBezTo>
                  <a:cubicBezTo>
                    <a:pt x="950785" y="319373"/>
                    <a:pt x="954690" y="318135"/>
                    <a:pt x="955452" y="317278"/>
                  </a:cubicBezTo>
                  <a:cubicBezTo>
                    <a:pt x="956119" y="316516"/>
                    <a:pt x="959167" y="314420"/>
                    <a:pt x="960214" y="314039"/>
                  </a:cubicBezTo>
                  <a:cubicBezTo>
                    <a:pt x="961167" y="313658"/>
                    <a:pt x="966215" y="314230"/>
                    <a:pt x="969263" y="316325"/>
                  </a:cubicBezTo>
                  <a:cubicBezTo>
                    <a:pt x="972311" y="318421"/>
                    <a:pt x="982598" y="316325"/>
                    <a:pt x="983075" y="317754"/>
                  </a:cubicBezTo>
                  <a:lnTo>
                    <a:pt x="984027" y="318706"/>
                  </a:lnTo>
                  <a:cubicBezTo>
                    <a:pt x="984408" y="319088"/>
                    <a:pt x="986313" y="318611"/>
                    <a:pt x="987361" y="318230"/>
                  </a:cubicBezTo>
                  <a:cubicBezTo>
                    <a:pt x="987837" y="318040"/>
                    <a:pt x="988218" y="316706"/>
                    <a:pt x="987837" y="316421"/>
                  </a:cubicBezTo>
                  <a:lnTo>
                    <a:pt x="986218" y="315087"/>
                  </a:lnTo>
                  <a:cubicBezTo>
                    <a:pt x="984218" y="313849"/>
                    <a:pt x="981455" y="312706"/>
                    <a:pt x="980122" y="312706"/>
                  </a:cubicBezTo>
                  <a:cubicBezTo>
                    <a:pt x="978788" y="312706"/>
                    <a:pt x="975169" y="311848"/>
                    <a:pt x="977169" y="310896"/>
                  </a:cubicBezTo>
                  <a:cubicBezTo>
                    <a:pt x="979169" y="309943"/>
                    <a:pt x="979645" y="305562"/>
                    <a:pt x="982027" y="305848"/>
                  </a:cubicBezTo>
                  <a:cubicBezTo>
                    <a:pt x="984408" y="306229"/>
                    <a:pt x="987075" y="300704"/>
                    <a:pt x="988885" y="300418"/>
                  </a:cubicBezTo>
                  <a:cubicBezTo>
                    <a:pt x="990695" y="300133"/>
                    <a:pt x="993171" y="298895"/>
                    <a:pt x="990314" y="298323"/>
                  </a:cubicBezTo>
                  <a:cubicBezTo>
                    <a:pt x="987456" y="297751"/>
                    <a:pt x="980503" y="294132"/>
                    <a:pt x="980979" y="292894"/>
                  </a:cubicBezTo>
                  <a:cubicBezTo>
                    <a:pt x="981455" y="291655"/>
                    <a:pt x="986504" y="292798"/>
                    <a:pt x="987837" y="292894"/>
                  </a:cubicBezTo>
                  <a:lnTo>
                    <a:pt x="987932" y="291560"/>
                  </a:lnTo>
                  <a:lnTo>
                    <a:pt x="988028" y="290322"/>
                  </a:lnTo>
                  <a:cubicBezTo>
                    <a:pt x="988028" y="288417"/>
                    <a:pt x="987266" y="287369"/>
                    <a:pt x="986504" y="287941"/>
                  </a:cubicBezTo>
                  <a:cubicBezTo>
                    <a:pt x="985646" y="288512"/>
                    <a:pt x="983551" y="288893"/>
                    <a:pt x="982884" y="287846"/>
                  </a:cubicBezTo>
                  <a:cubicBezTo>
                    <a:pt x="982217" y="286798"/>
                    <a:pt x="982503" y="284416"/>
                    <a:pt x="985360" y="285750"/>
                  </a:cubicBezTo>
                  <a:cubicBezTo>
                    <a:pt x="988218" y="287083"/>
                    <a:pt x="995552" y="283940"/>
                    <a:pt x="995838" y="282988"/>
                  </a:cubicBezTo>
                  <a:cubicBezTo>
                    <a:pt x="996029" y="282035"/>
                    <a:pt x="996886" y="279559"/>
                    <a:pt x="997172" y="279559"/>
                  </a:cubicBezTo>
                  <a:cubicBezTo>
                    <a:pt x="997457" y="279559"/>
                    <a:pt x="998314" y="280892"/>
                    <a:pt x="998314" y="282321"/>
                  </a:cubicBezTo>
                  <a:lnTo>
                    <a:pt x="998314" y="283655"/>
                  </a:lnTo>
                  <a:lnTo>
                    <a:pt x="998314" y="284893"/>
                  </a:lnTo>
                  <a:cubicBezTo>
                    <a:pt x="998314" y="287369"/>
                    <a:pt x="999362" y="288607"/>
                    <a:pt x="1000601" y="287655"/>
                  </a:cubicBezTo>
                  <a:lnTo>
                    <a:pt x="1017074" y="281952"/>
                  </a:lnTo>
                  <a:lnTo>
                    <a:pt x="1007744" y="286226"/>
                  </a:lnTo>
                  <a:cubicBezTo>
                    <a:pt x="1009173" y="287655"/>
                    <a:pt x="1016412" y="286131"/>
                    <a:pt x="1018127" y="284988"/>
                  </a:cubicBezTo>
                  <a:lnTo>
                    <a:pt x="1023380" y="280167"/>
                  </a:lnTo>
                  <a:lnTo>
                    <a:pt x="1035176" y="276987"/>
                  </a:lnTo>
                  <a:cubicBezTo>
                    <a:pt x="1035557" y="278035"/>
                    <a:pt x="1037939" y="280702"/>
                    <a:pt x="1038891" y="281083"/>
                  </a:cubicBezTo>
                  <a:cubicBezTo>
                    <a:pt x="1039843" y="281464"/>
                    <a:pt x="1042891" y="279463"/>
                    <a:pt x="1043749" y="278606"/>
                  </a:cubicBezTo>
                  <a:cubicBezTo>
                    <a:pt x="1044606" y="277749"/>
                    <a:pt x="1048226" y="281083"/>
                    <a:pt x="1046511" y="281654"/>
                  </a:cubicBezTo>
                  <a:cubicBezTo>
                    <a:pt x="1044797" y="282226"/>
                    <a:pt x="1048321" y="286321"/>
                    <a:pt x="1049654" y="287179"/>
                  </a:cubicBezTo>
                  <a:lnTo>
                    <a:pt x="1049750" y="288131"/>
                  </a:lnTo>
                  <a:lnTo>
                    <a:pt x="1050131" y="290703"/>
                  </a:lnTo>
                  <a:cubicBezTo>
                    <a:pt x="1050035" y="293561"/>
                    <a:pt x="1050893" y="296037"/>
                    <a:pt x="1052226" y="296132"/>
                  </a:cubicBezTo>
                  <a:lnTo>
                    <a:pt x="1052416" y="295942"/>
                  </a:lnTo>
                  <a:cubicBezTo>
                    <a:pt x="1053369" y="295180"/>
                    <a:pt x="1054607" y="294322"/>
                    <a:pt x="1054988" y="293370"/>
                  </a:cubicBezTo>
                  <a:lnTo>
                    <a:pt x="1056036" y="290893"/>
                  </a:lnTo>
                  <a:lnTo>
                    <a:pt x="1056620" y="291362"/>
                  </a:lnTo>
                  <a:lnTo>
                    <a:pt x="1056798" y="291560"/>
                  </a:lnTo>
                  <a:lnTo>
                    <a:pt x="1057087" y="291738"/>
                  </a:lnTo>
                  <a:lnTo>
                    <a:pt x="1060418" y="294418"/>
                  </a:lnTo>
                  <a:cubicBezTo>
                    <a:pt x="1060513" y="295846"/>
                    <a:pt x="1063847" y="299847"/>
                    <a:pt x="1061941" y="300514"/>
                  </a:cubicBezTo>
                  <a:lnTo>
                    <a:pt x="1060703" y="301562"/>
                  </a:lnTo>
                  <a:cubicBezTo>
                    <a:pt x="1060418" y="301752"/>
                    <a:pt x="1065085" y="303466"/>
                    <a:pt x="1060418" y="304514"/>
                  </a:cubicBezTo>
                  <a:lnTo>
                    <a:pt x="1058512" y="304895"/>
                  </a:lnTo>
                  <a:cubicBezTo>
                    <a:pt x="1056798" y="306229"/>
                    <a:pt x="1060418" y="309658"/>
                    <a:pt x="1066514" y="312420"/>
                  </a:cubicBezTo>
                  <a:lnTo>
                    <a:pt x="1071848" y="314611"/>
                  </a:lnTo>
                  <a:lnTo>
                    <a:pt x="1072705" y="314992"/>
                  </a:lnTo>
                  <a:cubicBezTo>
                    <a:pt x="1074134" y="314611"/>
                    <a:pt x="1075277" y="313658"/>
                    <a:pt x="1075372" y="312896"/>
                  </a:cubicBezTo>
                  <a:cubicBezTo>
                    <a:pt x="1075467" y="312039"/>
                    <a:pt x="1073372" y="310420"/>
                    <a:pt x="1071752" y="309753"/>
                  </a:cubicBezTo>
                  <a:cubicBezTo>
                    <a:pt x="1070133" y="309086"/>
                    <a:pt x="1067371" y="306991"/>
                    <a:pt x="1069847" y="306800"/>
                  </a:cubicBezTo>
                  <a:cubicBezTo>
                    <a:pt x="1072324" y="306610"/>
                    <a:pt x="1080230" y="310610"/>
                    <a:pt x="1082230" y="312039"/>
                  </a:cubicBezTo>
                  <a:cubicBezTo>
                    <a:pt x="1084325" y="313468"/>
                    <a:pt x="1090326" y="309277"/>
                    <a:pt x="1088993" y="306229"/>
                  </a:cubicBezTo>
                  <a:lnTo>
                    <a:pt x="1089088" y="303276"/>
                  </a:lnTo>
                  <a:cubicBezTo>
                    <a:pt x="1089088" y="302990"/>
                    <a:pt x="1090517" y="302323"/>
                    <a:pt x="1091088" y="302419"/>
                  </a:cubicBezTo>
                  <a:cubicBezTo>
                    <a:pt x="1092136" y="302609"/>
                    <a:pt x="1093660" y="303181"/>
                    <a:pt x="1093850" y="303752"/>
                  </a:cubicBezTo>
                  <a:lnTo>
                    <a:pt x="1094327" y="305276"/>
                  </a:lnTo>
                  <a:cubicBezTo>
                    <a:pt x="1094422" y="307943"/>
                    <a:pt x="1094993" y="309181"/>
                    <a:pt x="1095660" y="307943"/>
                  </a:cubicBezTo>
                  <a:cubicBezTo>
                    <a:pt x="1096327" y="306705"/>
                    <a:pt x="1098232" y="304800"/>
                    <a:pt x="1098708" y="305657"/>
                  </a:cubicBezTo>
                  <a:cubicBezTo>
                    <a:pt x="1099184" y="306514"/>
                    <a:pt x="1099756" y="305181"/>
                    <a:pt x="1099184" y="301276"/>
                  </a:cubicBezTo>
                  <a:lnTo>
                    <a:pt x="1105090" y="306133"/>
                  </a:lnTo>
                  <a:lnTo>
                    <a:pt x="1105566" y="306514"/>
                  </a:lnTo>
                  <a:cubicBezTo>
                    <a:pt x="1106519" y="306514"/>
                    <a:pt x="1110424" y="306419"/>
                    <a:pt x="1114139" y="306419"/>
                  </a:cubicBezTo>
                  <a:lnTo>
                    <a:pt x="1114424" y="310039"/>
                  </a:lnTo>
                  <a:lnTo>
                    <a:pt x="1114710" y="312991"/>
                  </a:lnTo>
                  <a:cubicBezTo>
                    <a:pt x="1114615" y="316325"/>
                    <a:pt x="1116996" y="319278"/>
                    <a:pt x="1120044" y="319564"/>
                  </a:cubicBezTo>
                  <a:lnTo>
                    <a:pt x="1120616" y="318897"/>
                  </a:lnTo>
                  <a:cubicBezTo>
                    <a:pt x="1122425" y="316897"/>
                    <a:pt x="1123568" y="314420"/>
                    <a:pt x="1124711" y="312039"/>
                  </a:cubicBezTo>
                  <a:cubicBezTo>
                    <a:pt x="1124807" y="311848"/>
                    <a:pt x="1122902" y="310610"/>
                    <a:pt x="1122140" y="310705"/>
                  </a:cubicBezTo>
                  <a:lnTo>
                    <a:pt x="1120520" y="310991"/>
                  </a:lnTo>
                  <a:cubicBezTo>
                    <a:pt x="1118520" y="311944"/>
                    <a:pt x="1117282" y="311372"/>
                    <a:pt x="1117853" y="309753"/>
                  </a:cubicBezTo>
                  <a:cubicBezTo>
                    <a:pt x="1118425" y="308134"/>
                    <a:pt x="1122711" y="304324"/>
                    <a:pt x="1126426" y="304324"/>
                  </a:cubicBezTo>
                  <a:cubicBezTo>
                    <a:pt x="1130141" y="304324"/>
                    <a:pt x="1139856" y="303466"/>
                    <a:pt x="1140142" y="302419"/>
                  </a:cubicBezTo>
                  <a:lnTo>
                    <a:pt x="1140332" y="301752"/>
                  </a:lnTo>
                  <a:cubicBezTo>
                    <a:pt x="1140904" y="300323"/>
                    <a:pt x="1136046" y="299847"/>
                    <a:pt x="1139285" y="298132"/>
                  </a:cubicBezTo>
                  <a:cubicBezTo>
                    <a:pt x="1139856" y="297847"/>
                    <a:pt x="1141761" y="299085"/>
                    <a:pt x="1142809" y="299847"/>
                  </a:cubicBezTo>
                  <a:cubicBezTo>
                    <a:pt x="1143571" y="300418"/>
                    <a:pt x="1144238" y="302133"/>
                    <a:pt x="1144428" y="302133"/>
                  </a:cubicBezTo>
                  <a:lnTo>
                    <a:pt x="1152143" y="300228"/>
                  </a:lnTo>
                  <a:cubicBezTo>
                    <a:pt x="1152048" y="305086"/>
                    <a:pt x="1156430" y="306705"/>
                    <a:pt x="1157954" y="305848"/>
                  </a:cubicBezTo>
                  <a:cubicBezTo>
                    <a:pt x="1159478" y="304990"/>
                    <a:pt x="1162430" y="303562"/>
                    <a:pt x="1164526" y="302705"/>
                  </a:cubicBezTo>
                  <a:lnTo>
                    <a:pt x="1165478" y="303181"/>
                  </a:lnTo>
                  <a:cubicBezTo>
                    <a:pt x="1167479" y="304133"/>
                    <a:pt x="1169193" y="304990"/>
                    <a:pt x="1170812" y="303276"/>
                  </a:cubicBezTo>
                  <a:cubicBezTo>
                    <a:pt x="1172051" y="302038"/>
                    <a:pt x="1173194" y="300514"/>
                    <a:pt x="1173479" y="298990"/>
                  </a:cubicBezTo>
                  <a:lnTo>
                    <a:pt x="1173956" y="295561"/>
                  </a:lnTo>
                  <a:cubicBezTo>
                    <a:pt x="1170812" y="294513"/>
                    <a:pt x="1167098" y="294704"/>
                    <a:pt x="1165669" y="295942"/>
                  </a:cubicBezTo>
                  <a:cubicBezTo>
                    <a:pt x="1164240" y="297180"/>
                    <a:pt x="1160716" y="298895"/>
                    <a:pt x="1160716" y="297371"/>
                  </a:cubicBezTo>
                  <a:cubicBezTo>
                    <a:pt x="1160716" y="295846"/>
                    <a:pt x="1159573" y="291846"/>
                    <a:pt x="1158239" y="291846"/>
                  </a:cubicBezTo>
                  <a:cubicBezTo>
                    <a:pt x="1156906" y="291846"/>
                    <a:pt x="1153382" y="292798"/>
                    <a:pt x="1153096" y="293846"/>
                  </a:cubicBezTo>
                  <a:cubicBezTo>
                    <a:pt x="1152905" y="294989"/>
                    <a:pt x="1151000" y="296989"/>
                    <a:pt x="1149381" y="295465"/>
                  </a:cubicBezTo>
                  <a:cubicBezTo>
                    <a:pt x="1147762" y="293941"/>
                    <a:pt x="1137570" y="294227"/>
                    <a:pt x="1138142" y="292894"/>
                  </a:cubicBezTo>
                  <a:cubicBezTo>
                    <a:pt x="1138713" y="291560"/>
                    <a:pt x="1137761" y="288131"/>
                    <a:pt x="1135189" y="286988"/>
                  </a:cubicBezTo>
                  <a:cubicBezTo>
                    <a:pt x="1132617" y="285845"/>
                    <a:pt x="1122616" y="283655"/>
                    <a:pt x="1118330" y="283845"/>
                  </a:cubicBezTo>
                  <a:lnTo>
                    <a:pt x="1118139" y="279273"/>
                  </a:lnTo>
                  <a:cubicBezTo>
                    <a:pt x="1118139" y="279178"/>
                    <a:pt x="1116329" y="278797"/>
                    <a:pt x="1115853" y="279082"/>
                  </a:cubicBezTo>
                  <a:lnTo>
                    <a:pt x="1115377" y="279368"/>
                  </a:lnTo>
                  <a:cubicBezTo>
                    <a:pt x="1115377" y="280225"/>
                    <a:pt x="1115948" y="283464"/>
                    <a:pt x="1116710" y="286512"/>
                  </a:cubicBezTo>
                  <a:lnTo>
                    <a:pt x="1113662" y="288893"/>
                  </a:lnTo>
                  <a:lnTo>
                    <a:pt x="1112805" y="289560"/>
                  </a:lnTo>
                  <a:cubicBezTo>
                    <a:pt x="1113091" y="290703"/>
                    <a:pt x="1114615" y="293275"/>
                    <a:pt x="1116234" y="295465"/>
                  </a:cubicBezTo>
                  <a:cubicBezTo>
                    <a:pt x="1117853" y="297561"/>
                    <a:pt x="1117472" y="302323"/>
                    <a:pt x="1115282" y="300133"/>
                  </a:cubicBezTo>
                  <a:cubicBezTo>
                    <a:pt x="1113091" y="297942"/>
                    <a:pt x="1106423" y="293846"/>
                    <a:pt x="1105185" y="295656"/>
                  </a:cubicBezTo>
                  <a:cubicBezTo>
                    <a:pt x="1103947" y="297466"/>
                    <a:pt x="1098613" y="301466"/>
                    <a:pt x="1095755" y="300895"/>
                  </a:cubicBezTo>
                  <a:lnTo>
                    <a:pt x="1094708" y="299847"/>
                  </a:lnTo>
                  <a:lnTo>
                    <a:pt x="1092422" y="297466"/>
                  </a:lnTo>
                  <a:cubicBezTo>
                    <a:pt x="1089469" y="297561"/>
                    <a:pt x="1084421" y="298513"/>
                    <a:pt x="1081373" y="299656"/>
                  </a:cubicBezTo>
                  <a:lnTo>
                    <a:pt x="1080706" y="296704"/>
                  </a:lnTo>
                  <a:cubicBezTo>
                    <a:pt x="1080039" y="293941"/>
                    <a:pt x="1078420" y="292513"/>
                    <a:pt x="1075467" y="291751"/>
                  </a:cubicBezTo>
                  <a:lnTo>
                    <a:pt x="1075086" y="291655"/>
                  </a:lnTo>
                  <a:cubicBezTo>
                    <a:pt x="1074134" y="291751"/>
                    <a:pt x="1072705" y="294418"/>
                    <a:pt x="1072038" y="297656"/>
                  </a:cubicBezTo>
                  <a:lnTo>
                    <a:pt x="1073562" y="299275"/>
                  </a:lnTo>
                  <a:lnTo>
                    <a:pt x="1076896" y="302800"/>
                  </a:lnTo>
                  <a:cubicBezTo>
                    <a:pt x="1073848" y="303562"/>
                    <a:pt x="1070228" y="301847"/>
                    <a:pt x="1068990" y="299085"/>
                  </a:cubicBezTo>
                  <a:lnTo>
                    <a:pt x="1057087" y="291738"/>
                  </a:lnTo>
                  <a:lnTo>
                    <a:pt x="1056620" y="291362"/>
                  </a:lnTo>
                  <a:lnTo>
                    <a:pt x="1053702" y="288131"/>
                  </a:lnTo>
                  <a:cubicBezTo>
                    <a:pt x="1052678" y="286273"/>
                    <a:pt x="1051845" y="284083"/>
                    <a:pt x="1051750" y="282702"/>
                  </a:cubicBezTo>
                  <a:lnTo>
                    <a:pt x="1053464" y="281654"/>
                  </a:lnTo>
                  <a:lnTo>
                    <a:pt x="1057941" y="278892"/>
                  </a:lnTo>
                  <a:cubicBezTo>
                    <a:pt x="1056227" y="275749"/>
                    <a:pt x="1054798" y="272510"/>
                    <a:pt x="1054798" y="271653"/>
                  </a:cubicBezTo>
                  <a:lnTo>
                    <a:pt x="1054322" y="271367"/>
                  </a:lnTo>
                  <a:cubicBezTo>
                    <a:pt x="1049750" y="268796"/>
                    <a:pt x="1054417" y="266795"/>
                    <a:pt x="1054798" y="264509"/>
                  </a:cubicBezTo>
                  <a:lnTo>
                    <a:pt x="1054893" y="263938"/>
                  </a:lnTo>
                  <a:cubicBezTo>
                    <a:pt x="1054417" y="263176"/>
                    <a:pt x="1052988" y="263080"/>
                    <a:pt x="1051750" y="263557"/>
                  </a:cubicBezTo>
                  <a:close/>
                  <a:moveTo>
                    <a:pt x="2222183" y="258604"/>
                  </a:moveTo>
                  <a:cubicBezTo>
                    <a:pt x="2223135" y="258508"/>
                    <a:pt x="2225516" y="260223"/>
                    <a:pt x="2226564" y="261747"/>
                  </a:cubicBezTo>
                  <a:lnTo>
                    <a:pt x="2227897" y="262890"/>
                  </a:lnTo>
                  <a:cubicBezTo>
                    <a:pt x="2228850" y="263652"/>
                    <a:pt x="2230469" y="264128"/>
                    <a:pt x="2231803" y="264128"/>
                  </a:cubicBezTo>
                  <a:lnTo>
                    <a:pt x="2232946" y="264224"/>
                  </a:lnTo>
                  <a:cubicBezTo>
                    <a:pt x="2234279" y="263652"/>
                    <a:pt x="2234946" y="264319"/>
                    <a:pt x="2234565" y="265652"/>
                  </a:cubicBezTo>
                  <a:lnTo>
                    <a:pt x="2233803" y="266700"/>
                  </a:lnTo>
                  <a:lnTo>
                    <a:pt x="2233232" y="267557"/>
                  </a:lnTo>
                  <a:cubicBezTo>
                    <a:pt x="2231136" y="268796"/>
                    <a:pt x="2226659" y="267367"/>
                    <a:pt x="2223230" y="264224"/>
                  </a:cubicBezTo>
                  <a:lnTo>
                    <a:pt x="2220658" y="261557"/>
                  </a:lnTo>
                  <a:lnTo>
                    <a:pt x="2220087" y="260985"/>
                  </a:lnTo>
                  <a:cubicBezTo>
                    <a:pt x="2220278" y="259747"/>
                    <a:pt x="2221230" y="258699"/>
                    <a:pt x="2222183" y="258604"/>
                  </a:cubicBezTo>
                  <a:close/>
                  <a:moveTo>
                    <a:pt x="2266950" y="256698"/>
                  </a:moveTo>
                  <a:cubicBezTo>
                    <a:pt x="2267521" y="256603"/>
                    <a:pt x="2268569" y="256698"/>
                    <a:pt x="2268664" y="256889"/>
                  </a:cubicBezTo>
                  <a:lnTo>
                    <a:pt x="2268950" y="257460"/>
                  </a:lnTo>
                  <a:cubicBezTo>
                    <a:pt x="2268950" y="258222"/>
                    <a:pt x="2266664" y="259651"/>
                    <a:pt x="2263997" y="260794"/>
                  </a:cubicBezTo>
                  <a:cubicBezTo>
                    <a:pt x="2261425" y="261937"/>
                    <a:pt x="2251614" y="263747"/>
                    <a:pt x="2250281" y="262890"/>
                  </a:cubicBezTo>
                  <a:cubicBezTo>
                    <a:pt x="2248947" y="261937"/>
                    <a:pt x="2253710" y="259842"/>
                    <a:pt x="2260854" y="258127"/>
                  </a:cubicBezTo>
                  <a:close/>
                  <a:moveTo>
                    <a:pt x="929830" y="251460"/>
                  </a:moveTo>
                  <a:cubicBezTo>
                    <a:pt x="928115" y="250222"/>
                    <a:pt x="924972" y="254984"/>
                    <a:pt x="924020" y="254698"/>
                  </a:cubicBezTo>
                  <a:lnTo>
                    <a:pt x="923067" y="254603"/>
                  </a:lnTo>
                  <a:lnTo>
                    <a:pt x="919924" y="254317"/>
                  </a:lnTo>
                  <a:cubicBezTo>
                    <a:pt x="915352" y="253937"/>
                    <a:pt x="912970" y="254413"/>
                    <a:pt x="914685" y="255365"/>
                  </a:cubicBezTo>
                  <a:cubicBezTo>
                    <a:pt x="916400" y="256318"/>
                    <a:pt x="922877" y="261461"/>
                    <a:pt x="927449" y="263842"/>
                  </a:cubicBezTo>
                  <a:lnTo>
                    <a:pt x="930878" y="261271"/>
                  </a:lnTo>
                  <a:cubicBezTo>
                    <a:pt x="934306" y="258699"/>
                    <a:pt x="937735" y="257746"/>
                    <a:pt x="942117" y="258128"/>
                  </a:cubicBezTo>
                  <a:lnTo>
                    <a:pt x="946784" y="258413"/>
                  </a:lnTo>
                  <a:cubicBezTo>
                    <a:pt x="948213" y="255461"/>
                    <a:pt x="946975" y="253270"/>
                    <a:pt x="943831" y="253651"/>
                  </a:cubicBezTo>
                  <a:cubicBezTo>
                    <a:pt x="940688" y="254032"/>
                    <a:pt x="931544" y="252603"/>
                    <a:pt x="929830" y="251460"/>
                  </a:cubicBezTo>
                  <a:close/>
                  <a:moveTo>
                    <a:pt x="553878" y="250507"/>
                  </a:moveTo>
                  <a:cubicBezTo>
                    <a:pt x="552450" y="247936"/>
                    <a:pt x="559974" y="249460"/>
                    <a:pt x="560070" y="250698"/>
                  </a:cubicBezTo>
                  <a:cubicBezTo>
                    <a:pt x="560070" y="251936"/>
                    <a:pt x="561689" y="253460"/>
                    <a:pt x="563594" y="254222"/>
                  </a:cubicBezTo>
                  <a:cubicBezTo>
                    <a:pt x="565499" y="254984"/>
                    <a:pt x="568071" y="256699"/>
                    <a:pt x="564832" y="256223"/>
                  </a:cubicBezTo>
                  <a:cubicBezTo>
                    <a:pt x="561594" y="255746"/>
                    <a:pt x="553974" y="254603"/>
                    <a:pt x="554831" y="253460"/>
                  </a:cubicBezTo>
                  <a:lnTo>
                    <a:pt x="554545" y="252603"/>
                  </a:lnTo>
                  <a:close/>
                  <a:moveTo>
                    <a:pt x="899064" y="249650"/>
                  </a:moveTo>
                  <a:lnTo>
                    <a:pt x="893444" y="250031"/>
                  </a:lnTo>
                  <a:cubicBezTo>
                    <a:pt x="890301" y="253746"/>
                    <a:pt x="887729" y="256984"/>
                    <a:pt x="887920" y="257080"/>
                  </a:cubicBezTo>
                  <a:cubicBezTo>
                    <a:pt x="888015" y="257175"/>
                    <a:pt x="890206" y="257651"/>
                    <a:pt x="891730" y="256889"/>
                  </a:cubicBezTo>
                  <a:cubicBezTo>
                    <a:pt x="893063" y="256222"/>
                    <a:pt x="899159" y="256032"/>
                    <a:pt x="900016" y="256699"/>
                  </a:cubicBezTo>
                  <a:cubicBezTo>
                    <a:pt x="900874" y="257365"/>
                    <a:pt x="901731" y="257842"/>
                    <a:pt x="902112" y="257651"/>
                  </a:cubicBezTo>
                  <a:cubicBezTo>
                    <a:pt x="902398" y="257556"/>
                    <a:pt x="902017" y="255365"/>
                    <a:pt x="900397" y="253174"/>
                  </a:cubicBezTo>
                  <a:lnTo>
                    <a:pt x="900969" y="252603"/>
                  </a:lnTo>
                  <a:cubicBezTo>
                    <a:pt x="904112" y="249650"/>
                    <a:pt x="902112" y="249460"/>
                    <a:pt x="899064" y="249650"/>
                  </a:cubicBezTo>
                  <a:close/>
                  <a:moveTo>
                    <a:pt x="966073" y="246828"/>
                  </a:moveTo>
                  <a:cubicBezTo>
                    <a:pt x="962644" y="246983"/>
                    <a:pt x="959405" y="247935"/>
                    <a:pt x="959262" y="250317"/>
                  </a:cubicBezTo>
                  <a:lnTo>
                    <a:pt x="962215" y="254222"/>
                  </a:lnTo>
                  <a:cubicBezTo>
                    <a:pt x="963548" y="255937"/>
                    <a:pt x="969073" y="256604"/>
                    <a:pt x="969168" y="255270"/>
                  </a:cubicBezTo>
                  <a:lnTo>
                    <a:pt x="969358" y="250126"/>
                  </a:lnTo>
                  <a:cubicBezTo>
                    <a:pt x="973740" y="250698"/>
                    <a:pt x="975835" y="249746"/>
                    <a:pt x="974026" y="248126"/>
                  </a:cubicBezTo>
                  <a:cubicBezTo>
                    <a:pt x="973121" y="247316"/>
                    <a:pt x="969502" y="246673"/>
                    <a:pt x="966073" y="246828"/>
                  </a:cubicBezTo>
                  <a:close/>
                  <a:moveTo>
                    <a:pt x="990695" y="245554"/>
                  </a:moveTo>
                  <a:cubicBezTo>
                    <a:pt x="989075" y="245650"/>
                    <a:pt x="989075" y="253270"/>
                    <a:pt x="988504" y="256222"/>
                  </a:cubicBezTo>
                  <a:cubicBezTo>
                    <a:pt x="987932" y="259175"/>
                    <a:pt x="988313" y="259271"/>
                    <a:pt x="989456" y="256318"/>
                  </a:cubicBezTo>
                  <a:cubicBezTo>
                    <a:pt x="990599" y="253365"/>
                    <a:pt x="992314" y="245459"/>
                    <a:pt x="990695" y="245554"/>
                  </a:cubicBezTo>
                  <a:close/>
                  <a:moveTo>
                    <a:pt x="604361" y="245078"/>
                  </a:moveTo>
                  <a:lnTo>
                    <a:pt x="606456" y="245554"/>
                  </a:lnTo>
                  <a:cubicBezTo>
                    <a:pt x="607504" y="245745"/>
                    <a:pt x="609123" y="247745"/>
                    <a:pt x="608838" y="248126"/>
                  </a:cubicBezTo>
                  <a:lnTo>
                    <a:pt x="605504" y="252317"/>
                  </a:lnTo>
                  <a:cubicBezTo>
                    <a:pt x="601408" y="256794"/>
                    <a:pt x="596741" y="259842"/>
                    <a:pt x="594931" y="259080"/>
                  </a:cubicBezTo>
                  <a:cubicBezTo>
                    <a:pt x="593217" y="258318"/>
                    <a:pt x="586263" y="258889"/>
                    <a:pt x="584549" y="258508"/>
                  </a:cubicBezTo>
                  <a:cubicBezTo>
                    <a:pt x="582834" y="258318"/>
                    <a:pt x="581406" y="253651"/>
                    <a:pt x="583501" y="252984"/>
                  </a:cubicBezTo>
                  <a:cubicBezTo>
                    <a:pt x="585692" y="252317"/>
                    <a:pt x="587692" y="252317"/>
                    <a:pt x="587883" y="252889"/>
                  </a:cubicBezTo>
                  <a:cubicBezTo>
                    <a:pt x="588168" y="253555"/>
                    <a:pt x="589597" y="255461"/>
                    <a:pt x="590359" y="255365"/>
                  </a:cubicBezTo>
                  <a:lnTo>
                    <a:pt x="590645" y="255079"/>
                  </a:lnTo>
                  <a:cubicBezTo>
                    <a:pt x="592550" y="252984"/>
                    <a:pt x="594264" y="250698"/>
                    <a:pt x="596169" y="248602"/>
                  </a:cubicBezTo>
                  <a:lnTo>
                    <a:pt x="597217" y="247459"/>
                  </a:lnTo>
                  <a:cubicBezTo>
                    <a:pt x="598646" y="246412"/>
                    <a:pt x="601884" y="245364"/>
                    <a:pt x="604361" y="245078"/>
                  </a:cubicBezTo>
                  <a:close/>
                  <a:moveTo>
                    <a:pt x="390620" y="243649"/>
                  </a:moveTo>
                  <a:cubicBezTo>
                    <a:pt x="393096" y="243459"/>
                    <a:pt x="392811" y="243840"/>
                    <a:pt x="390048" y="244316"/>
                  </a:cubicBezTo>
                  <a:lnTo>
                    <a:pt x="388688" y="243916"/>
                  </a:lnTo>
                  <a:close/>
                  <a:moveTo>
                    <a:pt x="2287132" y="243388"/>
                  </a:moveTo>
                  <a:lnTo>
                    <a:pt x="2286952" y="243839"/>
                  </a:lnTo>
                  <a:cubicBezTo>
                    <a:pt x="2286761" y="244601"/>
                    <a:pt x="2285428" y="245459"/>
                    <a:pt x="2284570" y="245459"/>
                  </a:cubicBezTo>
                  <a:lnTo>
                    <a:pt x="2284409" y="245359"/>
                  </a:lnTo>
                  <a:close/>
                  <a:moveTo>
                    <a:pt x="2289142" y="241934"/>
                  </a:moveTo>
                  <a:lnTo>
                    <a:pt x="2287132" y="243388"/>
                  </a:lnTo>
                  <a:lnTo>
                    <a:pt x="2287523" y="242410"/>
                  </a:lnTo>
                  <a:cubicBezTo>
                    <a:pt x="2288380" y="240791"/>
                    <a:pt x="2289142" y="240601"/>
                    <a:pt x="2289142" y="241934"/>
                  </a:cubicBezTo>
                  <a:close/>
                  <a:moveTo>
                    <a:pt x="727995" y="241840"/>
                  </a:moveTo>
                  <a:cubicBezTo>
                    <a:pt x="727424" y="242221"/>
                    <a:pt x="727900" y="244697"/>
                    <a:pt x="730186" y="246316"/>
                  </a:cubicBezTo>
                  <a:cubicBezTo>
                    <a:pt x="732567" y="247936"/>
                    <a:pt x="738282" y="253460"/>
                    <a:pt x="738758" y="254317"/>
                  </a:cubicBezTo>
                  <a:cubicBezTo>
                    <a:pt x="739235" y="255175"/>
                    <a:pt x="741139" y="256984"/>
                    <a:pt x="742568" y="258413"/>
                  </a:cubicBezTo>
                  <a:cubicBezTo>
                    <a:pt x="743997" y="259842"/>
                    <a:pt x="750855" y="261175"/>
                    <a:pt x="752093" y="259937"/>
                  </a:cubicBezTo>
                  <a:cubicBezTo>
                    <a:pt x="753331" y="258794"/>
                    <a:pt x="755237" y="254698"/>
                    <a:pt x="754093" y="253079"/>
                  </a:cubicBezTo>
                  <a:cubicBezTo>
                    <a:pt x="752951" y="251460"/>
                    <a:pt x="748188" y="245936"/>
                    <a:pt x="746093" y="243649"/>
                  </a:cubicBezTo>
                  <a:lnTo>
                    <a:pt x="742759" y="246507"/>
                  </a:lnTo>
                  <a:cubicBezTo>
                    <a:pt x="742378" y="246793"/>
                    <a:pt x="741139" y="246888"/>
                    <a:pt x="741044" y="246793"/>
                  </a:cubicBezTo>
                  <a:lnTo>
                    <a:pt x="740092" y="245173"/>
                  </a:lnTo>
                  <a:cubicBezTo>
                    <a:pt x="738282" y="244221"/>
                    <a:pt x="733043" y="242888"/>
                    <a:pt x="731614" y="242221"/>
                  </a:cubicBezTo>
                  <a:cubicBezTo>
                    <a:pt x="730186" y="241554"/>
                    <a:pt x="728566" y="241459"/>
                    <a:pt x="727995" y="241840"/>
                  </a:cubicBezTo>
                  <a:close/>
                  <a:moveTo>
                    <a:pt x="699610" y="239649"/>
                  </a:moveTo>
                  <a:cubicBezTo>
                    <a:pt x="697991" y="240030"/>
                    <a:pt x="696658" y="244697"/>
                    <a:pt x="694658" y="245078"/>
                  </a:cubicBezTo>
                  <a:cubicBezTo>
                    <a:pt x="692657" y="245459"/>
                    <a:pt x="692276" y="247459"/>
                    <a:pt x="693895" y="249364"/>
                  </a:cubicBezTo>
                  <a:cubicBezTo>
                    <a:pt x="695420" y="251270"/>
                    <a:pt x="703611" y="251555"/>
                    <a:pt x="704373" y="251270"/>
                  </a:cubicBezTo>
                  <a:cubicBezTo>
                    <a:pt x="705135" y="250984"/>
                    <a:pt x="706659" y="249841"/>
                    <a:pt x="706183" y="249269"/>
                  </a:cubicBezTo>
                  <a:cubicBezTo>
                    <a:pt x="705706" y="248698"/>
                    <a:pt x="701039" y="246983"/>
                    <a:pt x="697039" y="246031"/>
                  </a:cubicBezTo>
                  <a:lnTo>
                    <a:pt x="701706" y="242316"/>
                  </a:lnTo>
                  <a:cubicBezTo>
                    <a:pt x="702182" y="241935"/>
                    <a:pt x="701325" y="239744"/>
                    <a:pt x="701039" y="239744"/>
                  </a:cubicBezTo>
                  <a:close/>
                  <a:moveTo>
                    <a:pt x="2278915" y="239541"/>
                  </a:moveTo>
                  <a:cubicBezTo>
                    <a:pt x="2280308" y="239386"/>
                    <a:pt x="2281570" y="239839"/>
                    <a:pt x="2281618" y="241649"/>
                  </a:cubicBezTo>
                  <a:lnTo>
                    <a:pt x="2282094" y="243935"/>
                  </a:lnTo>
                  <a:lnTo>
                    <a:pt x="2284409" y="245359"/>
                  </a:lnTo>
                  <a:lnTo>
                    <a:pt x="2281903" y="247173"/>
                  </a:lnTo>
                  <a:cubicBezTo>
                    <a:pt x="2277903" y="246697"/>
                    <a:pt x="2267235" y="246411"/>
                    <a:pt x="2268378" y="247840"/>
                  </a:cubicBezTo>
                  <a:cubicBezTo>
                    <a:pt x="2269521" y="249269"/>
                    <a:pt x="2271997" y="252793"/>
                    <a:pt x="2271712" y="252983"/>
                  </a:cubicBezTo>
                  <a:cubicBezTo>
                    <a:pt x="2271521" y="253174"/>
                    <a:pt x="2268854" y="252698"/>
                    <a:pt x="2266473" y="251555"/>
                  </a:cubicBezTo>
                  <a:cubicBezTo>
                    <a:pt x="2264092" y="250411"/>
                    <a:pt x="2256662" y="247744"/>
                    <a:pt x="2256662" y="248983"/>
                  </a:cubicBezTo>
                  <a:cubicBezTo>
                    <a:pt x="2256662" y="250126"/>
                    <a:pt x="2255329" y="253650"/>
                    <a:pt x="2253614" y="253841"/>
                  </a:cubicBezTo>
                  <a:cubicBezTo>
                    <a:pt x="2251995" y="254031"/>
                    <a:pt x="2247518" y="253269"/>
                    <a:pt x="2247042" y="252602"/>
                  </a:cubicBezTo>
                  <a:cubicBezTo>
                    <a:pt x="2246566" y="251840"/>
                    <a:pt x="2247518" y="250126"/>
                    <a:pt x="2249518" y="250507"/>
                  </a:cubicBezTo>
                  <a:cubicBezTo>
                    <a:pt x="2251519" y="250888"/>
                    <a:pt x="2255043" y="245554"/>
                    <a:pt x="2255995" y="244697"/>
                  </a:cubicBezTo>
                  <a:cubicBezTo>
                    <a:pt x="2256948" y="243744"/>
                    <a:pt x="2260853" y="245554"/>
                    <a:pt x="2261234" y="245554"/>
                  </a:cubicBezTo>
                  <a:cubicBezTo>
                    <a:pt x="2261710" y="245554"/>
                    <a:pt x="2262568" y="244792"/>
                    <a:pt x="2262282" y="243935"/>
                  </a:cubicBezTo>
                  <a:lnTo>
                    <a:pt x="2262091" y="243173"/>
                  </a:lnTo>
                  <a:lnTo>
                    <a:pt x="2261901" y="241744"/>
                  </a:lnTo>
                  <a:cubicBezTo>
                    <a:pt x="2261615" y="240315"/>
                    <a:pt x="2262091" y="240029"/>
                    <a:pt x="2263044" y="241172"/>
                  </a:cubicBezTo>
                  <a:cubicBezTo>
                    <a:pt x="2263996" y="242315"/>
                    <a:pt x="2267997" y="240220"/>
                    <a:pt x="2269045" y="240791"/>
                  </a:cubicBezTo>
                  <a:cubicBezTo>
                    <a:pt x="2270092" y="241363"/>
                    <a:pt x="2274188" y="242220"/>
                    <a:pt x="2275426" y="241077"/>
                  </a:cubicBezTo>
                  <a:cubicBezTo>
                    <a:pt x="2275998" y="240458"/>
                    <a:pt x="2277522" y="239696"/>
                    <a:pt x="2278915" y="239541"/>
                  </a:cubicBezTo>
                  <a:close/>
                  <a:moveTo>
                    <a:pt x="2121026" y="234982"/>
                  </a:moveTo>
                  <a:cubicBezTo>
                    <a:pt x="2120741" y="234887"/>
                    <a:pt x="2119788" y="235839"/>
                    <a:pt x="2119598" y="236411"/>
                  </a:cubicBezTo>
                  <a:lnTo>
                    <a:pt x="2119407" y="236982"/>
                  </a:lnTo>
                  <a:cubicBezTo>
                    <a:pt x="2119693" y="237649"/>
                    <a:pt x="2121312" y="239078"/>
                    <a:pt x="2122836" y="240125"/>
                  </a:cubicBezTo>
                  <a:cubicBezTo>
                    <a:pt x="2124455" y="241173"/>
                    <a:pt x="2131980" y="243649"/>
                    <a:pt x="2133504" y="243459"/>
                  </a:cubicBezTo>
                  <a:cubicBezTo>
                    <a:pt x="2135028" y="243268"/>
                    <a:pt x="2135790" y="242125"/>
                    <a:pt x="2135028" y="240887"/>
                  </a:cubicBezTo>
                  <a:cubicBezTo>
                    <a:pt x="2134361" y="239744"/>
                    <a:pt x="2128932" y="237172"/>
                    <a:pt x="2124836" y="235934"/>
                  </a:cubicBezTo>
                  <a:close/>
                  <a:moveTo>
                    <a:pt x="2131694" y="230791"/>
                  </a:moveTo>
                  <a:cubicBezTo>
                    <a:pt x="2130837" y="231743"/>
                    <a:pt x="2134552" y="236125"/>
                    <a:pt x="2135790" y="237268"/>
                  </a:cubicBezTo>
                  <a:cubicBezTo>
                    <a:pt x="2136933" y="238411"/>
                    <a:pt x="2143886" y="239839"/>
                    <a:pt x="2145315" y="239268"/>
                  </a:cubicBezTo>
                  <a:cubicBezTo>
                    <a:pt x="2146649" y="238696"/>
                    <a:pt x="2145887" y="236506"/>
                    <a:pt x="2143505" y="234315"/>
                  </a:cubicBezTo>
                  <a:cubicBezTo>
                    <a:pt x="2141219" y="232124"/>
                    <a:pt x="2132552" y="229743"/>
                    <a:pt x="2131694" y="230791"/>
                  </a:cubicBezTo>
                  <a:close/>
                  <a:moveTo>
                    <a:pt x="347567" y="229648"/>
                  </a:moveTo>
                  <a:cubicBezTo>
                    <a:pt x="349091" y="230505"/>
                    <a:pt x="352615" y="231457"/>
                    <a:pt x="352139" y="229933"/>
                  </a:cubicBezTo>
                  <a:cubicBezTo>
                    <a:pt x="351567" y="228314"/>
                    <a:pt x="356044" y="228219"/>
                    <a:pt x="355568" y="229933"/>
                  </a:cubicBezTo>
                  <a:lnTo>
                    <a:pt x="358425" y="230886"/>
                  </a:lnTo>
                  <a:lnTo>
                    <a:pt x="362331" y="232220"/>
                  </a:lnTo>
                  <a:cubicBezTo>
                    <a:pt x="366807" y="234220"/>
                    <a:pt x="369474" y="236220"/>
                    <a:pt x="368236" y="236696"/>
                  </a:cubicBezTo>
                  <a:cubicBezTo>
                    <a:pt x="366998" y="237172"/>
                    <a:pt x="365569" y="238696"/>
                    <a:pt x="367665" y="239078"/>
                  </a:cubicBezTo>
                  <a:lnTo>
                    <a:pt x="368808" y="239839"/>
                  </a:lnTo>
                  <a:lnTo>
                    <a:pt x="371856" y="241840"/>
                  </a:lnTo>
                  <a:cubicBezTo>
                    <a:pt x="375570" y="241554"/>
                    <a:pt x="379095" y="241268"/>
                    <a:pt x="379666" y="241268"/>
                  </a:cubicBezTo>
                  <a:lnTo>
                    <a:pt x="388688" y="243916"/>
                  </a:lnTo>
                  <a:lnTo>
                    <a:pt x="378237" y="245364"/>
                  </a:lnTo>
                  <a:lnTo>
                    <a:pt x="375856" y="247459"/>
                  </a:lnTo>
                  <a:lnTo>
                    <a:pt x="375380" y="247840"/>
                  </a:lnTo>
                  <a:cubicBezTo>
                    <a:pt x="373761" y="247364"/>
                    <a:pt x="370332" y="245840"/>
                    <a:pt x="367665" y="244507"/>
                  </a:cubicBezTo>
                  <a:cubicBezTo>
                    <a:pt x="364998" y="243078"/>
                    <a:pt x="357759" y="236029"/>
                    <a:pt x="356330" y="235458"/>
                  </a:cubicBezTo>
                  <a:lnTo>
                    <a:pt x="354901" y="235172"/>
                  </a:lnTo>
                  <a:lnTo>
                    <a:pt x="350901" y="234315"/>
                  </a:lnTo>
                  <a:cubicBezTo>
                    <a:pt x="350520" y="237172"/>
                    <a:pt x="348234" y="238411"/>
                    <a:pt x="345757" y="236982"/>
                  </a:cubicBezTo>
                  <a:cubicBezTo>
                    <a:pt x="343376" y="235553"/>
                    <a:pt x="346043" y="228886"/>
                    <a:pt x="347567" y="229648"/>
                  </a:cubicBezTo>
                  <a:close/>
                  <a:moveTo>
                    <a:pt x="522445" y="228790"/>
                  </a:moveTo>
                  <a:cubicBezTo>
                    <a:pt x="521493" y="228600"/>
                    <a:pt x="520160" y="229171"/>
                    <a:pt x="519207" y="229648"/>
                  </a:cubicBezTo>
                  <a:cubicBezTo>
                    <a:pt x="518159" y="230219"/>
                    <a:pt x="516445" y="231267"/>
                    <a:pt x="516635" y="231743"/>
                  </a:cubicBezTo>
                  <a:cubicBezTo>
                    <a:pt x="518159" y="236029"/>
                    <a:pt x="512920" y="239363"/>
                    <a:pt x="514064" y="243268"/>
                  </a:cubicBezTo>
                  <a:lnTo>
                    <a:pt x="515206" y="247364"/>
                  </a:lnTo>
                  <a:cubicBezTo>
                    <a:pt x="511206" y="248317"/>
                    <a:pt x="509587" y="249174"/>
                    <a:pt x="511587" y="249364"/>
                  </a:cubicBezTo>
                  <a:cubicBezTo>
                    <a:pt x="513587" y="249460"/>
                    <a:pt x="519969" y="250698"/>
                    <a:pt x="521969" y="251365"/>
                  </a:cubicBezTo>
                  <a:lnTo>
                    <a:pt x="523874" y="251555"/>
                  </a:lnTo>
                  <a:lnTo>
                    <a:pt x="524731" y="251650"/>
                  </a:lnTo>
                  <a:cubicBezTo>
                    <a:pt x="525874" y="250888"/>
                    <a:pt x="526065" y="249079"/>
                    <a:pt x="525208" y="247555"/>
                  </a:cubicBezTo>
                  <a:lnTo>
                    <a:pt x="524446" y="247555"/>
                  </a:lnTo>
                  <a:lnTo>
                    <a:pt x="520826" y="247650"/>
                  </a:lnTo>
                  <a:cubicBezTo>
                    <a:pt x="518350" y="245364"/>
                    <a:pt x="521493" y="243364"/>
                    <a:pt x="523493" y="243364"/>
                  </a:cubicBezTo>
                  <a:cubicBezTo>
                    <a:pt x="525493" y="243364"/>
                    <a:pt x="526827" y="242030"/>
                    <a:pt x="526541" y="240411"/>
                  </a:cubicBezTo>
                  <a:cubicBezTo>
                    <a:pt x="526255" y="238792"/>
                    <a:pt x="524255" y="237077"/>
                    <a:pt x="523112" y="236791"/>
                  </a:cubicBezTo>
                  <a:cubicBezTo>
                    <a:pt x="521969" y="236506"/>
                    <a:pt x="523969" y="233172"/>
                    <a:pt x="524255" y="232029"/>
                  </a:cubicBezTo>
                  <a:lnTo>
                    <a:pt x="524065" y="231076"/>
                  </a:lnTo>
                  <a:cubicBezTo>
                    <a:pt x="523874" y="230219"/>
                    <a:pt x="523207" y="228981"/>
                    <a:pt x="522445" y="228790"/>
                  </a:cubicBezTo>
                  <a:close/>
                  <a:moveTo>
                    <a:pt x="2187320" y="225838"/>
                  </a:moveTo>
                  <a:cubicBezTo>
                    <a:pt x="2186368" y="223838"/>
                    <a:pt x="2183415" y="223933"/>
                    <a:pt x="2180843" y="225933"/>
                  </a:cubicBezTo>
                  <a:cubicBezTo>
                    <a:pt x="2178272" y="227933"/>
                    <a:pt x="2174747" y="234696"/>
                    <a:pt x="2174271" y="234315"/>
                  </a:cubicBezTo>
                  <a:cubicBezTo>
                    <a:pt x="2173795" y="233934"/>
                    <a:pt x="2171414" y="234696"/>
                    <a:pt x="2170556" y="237077"/>
                  </a:cubicBezTo>
                  <a:lnTo>
                    <a:pt x="2169890" y="239173"/>
                  </a:lnTo>
                  <a:lnTo>
                    <a:pt x="2169699" y="239839"/>
                  </a:lnTo>
                  <a:cubicBezTo>
                    <a:pt x="2169890" y="240601"/>
                    <a:pt x="2171509" y="240982"/>
                    <a:pt x="2173319" y="240601"/>
                  </a:cubicBezTo>
                  <a:lnTo>
                    <a:pt x="2173319" y="240411"/>
                  </a:lnTo>
                  <a:lnTo>
                    <a:pt x="2172747" y="236887"/>
                  </a:lnTo>
                  <a:cubicBezTo>
                    <a:pt x="2176081" y="236506"/>
                    <a:pt x="2178843" y="237172"/>
                    <a:pt x="2178938" y="238411"/>
                  </a:cubicBezTo>
                  <a:cubicBezTo>
                    <a:pt x="2179034" y="239649"/>
                    <a:pt x="2184272" y="239554"/>
                    <a:pt x="2185320" y="239744"/>
                  </a:cubicBezTo>
                  <a:cubicBezTo>
                    <a:pt x="2186273" y="240030"/>
                    <a:pt x="2190464" y="240221"/>
                    <a:pt x="2188940" y="238601"/>
                  </a:cubicBezTo>
                  <a:cubicBezTo>
                    <a:pt x="2187320" y="236982"/>
                    <a:pt x="2188273" y="227838"/>
                    <a:pt x="2187320" y="225838"/>
                  </a:cubicBezTo>
                  <a:close/>
                  <a:moveTo>
                    <a:pt x="2207037" y="220980"/>
                  </a:moveTo>
                  <a:cubicBezTo>
                    <a:pt x="2205989" y="220599"/>
                    <a:pt x="2203322" y="220885"/>
                    <a:pt x="2201036" y="221456"/>
                  </a:cubicBezTo>
                  <a:cubicBezTo>
                    <a:pt x="2198750" y="222028"/>
                    <a:pt x="2192178" y="223266"/>
                    <a:pt x="2191702" y="223933"/>
                  </a:cubicBezTo>
                  <a:lnTo>
                    <a:pt x="2191702" y="224504"/>
                  </a:lnTo>
                  <a:cubicBezTo>
                    <a:pt x="2191702" y="225076"/>
                    <a:pt x="2192083" y="226028"/>
                    <a:pt x="2192559" y="226219"/>
                  </a:cubicBezTo>
                  <a:lnTo>
                    <a:pt x="2193702" y="226600"/>
                  </a:lnTo>
                  <a:cubicBezTo>
                    <a:pt x="2195798" y="226790"/>
                    <a:pt x="2199989" y="226123"/>
                    <a:pt x="2203132" y="225266"/>
                  </a:cubicBezTo>
                  <a:lnTo>
                    <a:pt x="2206275" y="224028"/>
                  </a:lnTo>
                  <a:cubicBezTo>
                    <a:pt x="2206942" y="223742"/>
                    <a:pt x="2207132" y="222218"/>
                    <a:pt x="2207037" y="221361"/>
                  </a:cubicBezTo>
                  <a:close/>
                  <a:moveTo>
                    <a:pt x="233600" y="220325"/>
                  </a:moveTo>
                  <a:cubicBezTo>
                    <a:pt x="236196" y="219694"/>
                    <a:pt x="238696" y="219455"/>
                    <a:pt x="239077" y="220503"/>
                  </a:cubicBezTo>
                  <a:cubicBezTo>
                    <a:pt x="239839" y="222599"/>
                    <a:pt x="238220" y="224408"/>
                    <a:pt x="235457" y="224408"/>
                  </a:cubicBezTo>
                  <a:cubicBezTo>
                    <a:pt x="232695" y="224408"/>
                    <a:pt x="226028" y="223551"/>
                    <a:pt x="227552" y="222503"/>
                  </a:cubicBezTo>
                  <a:cubicBezTo>
                    <a:pt x="228314" y="221979"/>
                    <a:pt x="231005" y="220956"/>
                    <a:pt x="233600" y="220325"/>
                  </a:cubicBezTo>
                  <a:close/>
                  <a:moveTo>
                    <a:pt x="2220467" y="218313"/>
                  </a:moveTo>
                  <a:cubicBezTo>
                    <a:pt x="2217705" y="219075"/>
                    <a:pt x="2210276" y="218789"/>
                    <a:pt x="2210276" y="220028"/>
                  </a:cubicBezTo>
                  <a:cubicBezTo>
                    <a:pt x="2210276" y="221361"/>
                    <a:pt x="2211990" y="223075"/>
                    <a:pt x="2214086" y="221742"/>
                  </a:cubicBezTo>
                  <a:cubicBezTo>
                    <a:pt x="2216181" y="220408"/>
                    <a:pt x="2222277" y="223933"/>
                    <a:pt x="2223515" y="223171"/>
                  </a:cubicBezTo>
                  <a:lnTo>
                    <a:pt x="2223896" y="222313"/>
                  </a:lnTo>
                  <a:lnTo>
                    <a:pt x="2224658" y="220599"/>
                  </a:lnTo>
                  <a:cubicBezTo>
                    <a:pt x="2225039" y="218599"/>
                    <a:pt x="2223134" y="217551"/>
                    <a:pt x="2220467" y="218313"/>
                  </a:cubicBezTo>
                  <a:close/>
                  <a:moveTo>
                    <a:pt x="2333149" y="210121"/>
                  </a:moveTo>
                  <a:cubicBezTo>
                    <a:pt x="2337435" y="210216"/>
                    <a:pt x="2340292" y="211835"/>
                    <a:pt x="2339435" y="213741"/>
                  </a:cubicBezTo>
                  <a:lnTo>
                    <a:pt x="2338673" y="215169"/>
                  </a:lnTo>
                  <a:cubicBezTo>
                    <a:pt x="2338102" y="216217"/>
                    <a:pt x="2337530" y="217836"/>
                    <a:pt x="2336483" y="218122"/>
                  </a:cubicBezTo>
                  <a:lnTo>
                    <a:pt x="2333149" y="218979"/>
                  </a:lnTo>
                  <a:cubicBezTo>
                    <a:pt x="2329339" y="219455"/>
                    <a:pt x="2328767" y="218503"/>
                    <a:pt x="2331720" y="216884"/>
                  </a:cubicBezTo>
                  <a:lnTo>
                    <a:pt x="2332291" y="213931"/>
                  </a:lnTo>
                  <a:close/>
                  <a:moveTo>
                    <a:pt x="305180" y="208788"/>
                  </a:moveTo>
                  <a:lnTo>
                    <a:pt x="302323" y="209931"/>
                  </a:lnTo>
                  <a:cubicBezTo>
                    <a:pt x="299275" y="211455"/>
                    <a:pt x="297655" y="213931"/>
                    <a:pt x="298703" y="215360"/>
                  </a:cubicBezTo>
                  <a:cubicBezTo>
                    <a:pt x="299846" y="216789"/>
                    <a:pt x="306514" y="213646"/>
                    <a:pt x="309181" y="211360"/>
                  </a:cubicBezTo>
                  <a:lnTo>
                    <a:pt x="312991" y="214027"/>
                  </a:lnTo>
                  <a:cubicBezTo>
                    <a:pt x="313276" y="214217"/>
                    <a:pt x="314610" y="213646"/>
                    <a:pt x="314991" y="213170"/>
                  </a:cubicBezTo>
                  <a:cubicBezTo>
                    <a:pt x="315372" y="212693"/>
                    <a:pt x="315563" y="211741"/>
                    <a:pt x="315277" y="211264"/>
                  </a:cubicBezTo>
                  <a:cubicBezTo>
                    <a:pt x="313943" y="209455"/>
                    <a:pt x="307276" y="207836"/>
                    <a:pt x="305180" y="208788"/>
                  </a:cubicBezTo>
                  <a:close/>
                  <a:moveTo>
                    <a:pt x="1229201" y="201358"/>
                  </a:moveTo>
                  <a:cubicBezTo>
                    <a:pt x="1227010" y="200787"/>
                    <a:pt x="1219676" y="201930"/>
                    <a:pt x="1219009" y="202978"/>
                  </a:cubicBezTo>
                  <a:cubicBezTo>
                    <a:pt x="1218342" y="204025"/>
                    <a:pt x="1219771" y="205930"/>
                    <a:pt x="1222152" y="207073"/>
                  </a:cubicBezTo>
                  <a:lnTo>
                    <a:pt x="1224343" y="207645"/>
                  </a:lnTo>
                  <a:cubicBezTo>
                    <a:pt x="1229010" y="208883"/>
                    <a:pt x="1226343" y="203645"/>
                    <a:pt x="1229677" y="203454"/>
                  </a:cubicBezTo>
                  <a:lnTo>
                    <a:pt x="1230725" y="203359"/>
                  </a:lnTo>
                  <a:cubicBezTo>
                    <a:pt x="1232153" y="202882"/>
                    <a:pt x="1231486" y="201930"/>
                    <a:pt x="1229201" y="201358"/>
                  </a:cubicBezTo>
                  <a:close/>
                  <a:moveTo>
                    <a:pt x="411098" y="183832"/>
                  </a:moveTo>
                  <a:lnTo>
                    <a:pt x="406621" y="184975"/>
                  </a:lnTo>
                  <a:cubicBezTo>
                    <a:pt x="405955" y="185166"/>
                    <a:pt x="405288" y="186880"/>
                    <a:pt x="405574" y="187547"/>
                  </a:cubicBezTo>
                  <a:cubicBezTo>
                    <a:pt x="405860" y="188214"/>
                    <a:pt x="407479" y="188881"/>
                    <a:pt x="408431" y="188786"/>
                  </a:cubicBezTo>
                  <a:lnTo>
                    <a:pt x="409765" y="188595"/>
                  </a:lnTo>
                  <a:cubicBezTo>
                    <a:pt x="411193" y="187833"/>
                    <a:pt x="419004" y="189738"/>
                    <a:pt x="420147" y="187833"/>
                  </a:cubicBezTo>
                  <a:cubicBezTo>
                    <a:pt x="421385" y="185833"/>
                    <a:pt x="417290" y="184023"/>
                    <a:pt x="411098" y="183832"/>
                  </a:cubicBezTo>
                  <a:close/>
                  <a:moveTo>
                    <a:pt x="435387" y="182213"/>
                  </a:moveTo>
                  <a:cubicBezTo>
                    <a:pt x="434435" y="181261"/>
                    <a:pt x="433006" y="181356"/>
                    <a:pt x="432244" y="182594"/>
                  </a:cubicBezTo>
                  <a:lnTo>
                    <a:pt x="431196" y="183261"/>
                  </a:lnTo>
                  <a:lnTo>
                    <a:pt x="428719" y="184785"/>
                  </a:lnTo>
                  <a:cubicBezTo>
                    <a:pt x="425767" y="186309"/>
                    <a:pt x="425195" y="188214"/>
                    <a:pt x="427576" y="189166"/>
                  </a:cubicBezTo>
                  <a:cubicBezTo>
                    <a:pt x="429863" y="190119"/>
                    <a:pt x="435863" y="191548"/>
                    <a:pt x="435863" y="190405"/>
                  </a:cubicBezTo>
                  <a:cubicBezTo>
                    <a:pt x="435863" y="189262"/>
                    <a:pt x="441578" y="188309"/>
                    <a:pt x="443388" y="187928"/>
                  </a:cubicBezTo>
                  <a:cubicBezTo>
                    <a:pt x="445198" y="187547"/>
                    <a:pt x="444721" y="183642"/>
                    <a:pt x="442245" y="184404"/>
                  </a:cubicBezTo>
                  <a:lnTo>
                    <a:pt x="440149" y="184499"/>
                  </a:lnTo>
                  <a:cubicBezTo>
                    <a:pt x="438911" y="184595"/>
                    <a:pt x="437578" y="183547"/>
                    <a:pt x="436435" y="182880"/>
                  </a:cubicBezTo>
                  <a:close/>
                  <a:moveTo>
                    <a:pt x="387381" y="177737"/>
                  </a:moveTo>
                  <a:cubicBezTo>
                    <a:pt x="385667" y="176974"/>
                    <a:pt x="383380" y="177641"/>
                    <a:pt x="382238" y="179165"/>
                  </a:cubicBezTo>
                  <a:lnTo>
                    <a:pt x="382428" y="180594"/>
                  </a:lnTo>
                  <a:lnTo>
                    <a:pt x="382714" y="183547"/>
                  </a:lnTo>
                  <a:cubicBezTo>
                    <a:pt x="378904" y="184595"/>
                    <a:pt x="376903" y="186023"/>
                    <a:pt x="378142" y="186880"/>
                  </a:cubicBezTo>
                  <a:cubicBezTo>
                    <a:pt x="379380" y="187738"/>
                    <a:pt x="382618" y="187547"/>
                    <a:pt x="383095" y="185928"/>
                  </a:cubicBezTo>
                  <a:cubicBezTo>
                    <a:pt x="383476" y="184404"/>
                    <a:pt x="389476" y="183928"/>
                    <a:pt x="390143" y="183261"/>
                  </a:cubicBezTo>
                  <a:lnTo>
                    <a:pt x="389953" y="182880"/>
                  </a:lnTo>
                  <a:cubicBezTo>
                    <a:pt x="389381" y="181642"/>
                    <a:pt x="387857" y="180689"/>
                    <a:pt x="387667" y="179546"/>
                  </a:cubicBezTo>
                  <a:close/>
                  <a:moveTo>
                    <a:pt x="355472" y="171069"/>
                  </a:moveTo>
                  <a:lnTo>
                    <a:pt x="356329" y="176308"/>
                  </a:lnTo>
                  <a:cubicBezTo>
                    <a:pt x="356615" y="178213"/>
                    <a:pt x="355758" y="178498"/>
                    <a:pt x="353663" y="177355"/>
                  </a:cubicBezTo>
                  <a:lnTo>
                    <a:pt x="352519" y="176689"/>
                  </a:lnTo>
                  <a:cubicBezTo>
                    <a:pt x="350519" y="176689"/>
                    <a:pt x="350233" y="177927"/>
                    <a:pt x="351948" y="179451"/>
                  </a:cubicBezTo>
                  <a:cubicBezTo>
                    <a:pt x="353567" y="180975"/>
                    <a:pt x="360901" y="178879"/>
                    <a:pt x="361949" y="176593"/>
                  </a:cubicBezTo>
                  <a:cubicBezTo>
                    <a:pt x="362997" y="174307"/>
                    <a:pt x="360140" y="171831"/>
                    <a:pt x="355472" y="171069"/>
                  </a:cubicBezTo>
                  <a:close/>
                  <a:moveTo>
                    <a:pt x="301085" y="162782"/>
                  </a:moveTo>
                  <a:lnTo>
                    <a:pt x="298132" y="166211"/>
                  </a:lnTo>
                  <a:lnTo>
                    <a:pt x="296417" y="168212"/>
                  </a:lnTo>
                  <a:cubicBezTo>
                    <a:pt x="297751" y="172879"/>
                    <a:pt x="300132" y="177260"/>
                    <a:pt x="301656" y="177927"/>
                  </a:cubicBezTo>
                  <a:cubicBezTo>
                    <a:pt x="303180" y="178689"/>
                    <a:pt x="306228" y="176308"/>
                    <a:pt x="304704" y="174974"/>
                  </a:cubicBezTo>
                  <a:cubicBezTo>
                    <a:pt x="303180" y="173641"/>
                    <a:pt x="299751" y="168783"/>
                    <a:pt x="301275" y="167926"/>
                  </a:cubicBezTo>
                  <a:cubicBezTo>
                    <a:pt x="302704" y="167068"/>
                    <a:pt x="308609" y="168497"/>
                    <a:pt x="308990" y="167068"/>
                  </a:cubicBezTo>
                  <a:cubicBezTo>
                    <a:pt x="309371" y="165640"/>
                    <a:pt x="305752" y="163735"/>
                    <a:pt x="301085" y="162782"/>
                  </a:cubicBezTo>
                  <a:close/>
                  <a:moveTo>
                    <a:pt x="229552" y="156020"/>
                  </a:moveTo>
                  <a:cubicBezTo>
                    <a:pt x="227742" y="157067"/>
                    <a:pt x="222884" y="158782"/>
                    <a:pt x="222027" y="157924"/>
                  </a:cubicBezTo>
                  <a:cubicBezTo>
                    <a:pt x="221170" y="157067"/>
                    <a:pt x="216598" y="155924"/>
                    <a:pt x="217455" y="157448"/>
                  </a:cubicBezTo>
                  <a:cubicBezTo>
                    <a:pt x="218312" y="158877"/>
                    <a:pt x="218598" y="162401"/>
                    <a:pt x="216883" y="163163"/>
                  </a:cubicBezTo>
                  <a:cubicBezTo>
                    <a:pt x="215169" y="163925"/>
                    <a:pt x="204977" y="164021"/>
                    <a:pt x="203167" y="164021"/>
                  </a:cubicBezTo>
                  <a:cubicBezTo>
                    <a:pt x="201358" y="164116"/>
                    <a:pt x="197071" y="165830"/>
                    <a:pt x="198119" y="167735"/>
                  </a:cubicBezTo>
                  <a:cubicBezTo>
                    <a:pt x="199167" y="169640"/>
                    <a:pt x="205739" y="171069"/>
                    <a:pt x="207930" y="170688"/>
                  </a:cubicBezTo>
                  <a:cubicBezTo>
                    <a:pt x="210121" y="170307"/>
                    <a:pt x="216502" y="167735"/>
                    <a:pt x="218122" y="166878"/>
                  </a:cubicBezTo>
                  <a:cubicBezTo>
                    <a:pt x="219741" y="166021"/>
                    <a:pt x="220503" y="162211"/>
                    <a:pt x="221170" y="162782"/>
                  </a:cubicBezTo>
                  <a:cubicBezTo>
                    <a:pt x="221932" y="163258"/>
                    <a:pt x="224599" y="163449"/>
                    <a:pt x="225551" y="163163"/>
                  </a:cubicBezTo>
                  <a:cubicBezTo>
                    <a:pt x="226504" y="162878"/>
                    <a:pt x="229266" y="162878"/>
                    <a:pt x="229456" y="163830"/>
                  </a:cubicBezTo>
                  <a:cubicBezTo>
                    <a:pt x="229647" y="164878"/>
                    <a:pt x="228694" y="167926"/>
                    <a:pt x="226694" y="168021"/>
                  </a:cubicBezTo>
                  <a:cubicBezTo>
                    <a:pt x="224694" y="168116"/>
                    <a:pt x="219836" y="168973"/>
                    <a:pt x="219646" y="169736"/>
                  </a:cubicBezTo>
                  <a:lnTo>
                    <a:pt x="219836" y="170021"/>
                  </a:lnTo>
                  <a:lnTo>
                    <a:pt x="221265" y="172212"/>
                  </a:lnTo>
                  <a:cubicBezTo>
                    <a:pt x="222979" y="174498"/>
                    <a:pt x="224884" y="175546"/>
                    <a:pt x="225456" y="174688"/>
                  </a:cubicBezTo>
                  <a:cubicBezTo>
                    <a:pt x="226027" y="173831"/>
                    <a:pt x="230695" y="172783"/>
                    <a:pt x="233362" y="172688"/>
                  </a:cubicBezTo>
                  <a:lnTo>
                    <a:pt x="235171" y="173546"/>
                  </a:lnTo>
                  <a:cubicBezTo>
                    <a:pt x="236600" y="174212"/>
                    <a:pt x="237553" y="176308"/>
                    <a:pt x="237648" y="177737"/>
                  </a:cubicBezTo>
                  <a:cubicBezTo>
                    <a:pt x="237838" y="179927"/>
                    <a:pt x="238600" y="180594"/>
                    <a:pt x="241363" y="180689"/>
                  </a:cubicBezTo>
                  <a:lnTo>
                    <a:pt x="243172" y="180784"/>
                  </a:lnTo>
                  <a:cubicBezTo>
                    <a:pt x="245554" y="181642"/>
                    <a:pt x="248602" y="181261"/>
                    <a:pt x="249935" y="179927"/>
                  </a:cubicBezTo>
                  <a:cubicBezTo>
                    <a:pt x="251269" y="178594"/>
                    <a:pt x="256031" y="175546"/>
                    <a:pt x="257746" y="176308"/>
                  </a:cubicBezTo>
                  <a:cubicBezTo>
                    <a:pt x="259460" y="177070"/>
                    <a:pt x="265270" y="178213"/>
                    <a:pt x="266699" y="177832"/>
                  </a:cubicBezTo>
                  <a:cubicBezTo>
                    <a:pt x="268033" y="177451"/>
                    <a:pt x="269366" y="170212"/>
                    <a:pt x="267080" y="171545"/>
                  </a:cubicBezTo>
                  <a:cubicBezTo>
                    <a:pt x="264794" y="172974"/>
                    <a:pt x="273557" y="175831"/>
                    <a:pt x="274891" y="177737"/>
                  </a:cubicBezTo>
                  <a:cubicBezTo>
                    <a:pt x="276129" y="179641"/>
                    <a:pt x="283273" y="180689"/>
                    <a:pt x="284987" y="177927"/>
                  </a:cubicBezTo>
                  <a:lnTo>
                    <a:pt x="284511" y="173164"/>
                  </a:lnTo>
                  <a:cubicBezTo>
                    <a:pt x="284035" y="168878"/>
                    <a:pt x="280701" y="170783"/>
                    <a:pt x="278415" y="170116"/>
                  </a:cubicBezTo>
                  <a:lnTo>
                    <a:pt x="274319" y="168878"/>
                  </a:lnTo>
                  <a:cubicBezTo>
                    <a:pt x="275367" y="165354"/>
                    <a:pt x="274795" y="162211"/>
                    <a:pt x="273081" y="161830"/>
                  </a:cubicBezTo>
                  <a:cubicBezTo>
                    <a:pt x="271366" y="161544"/>
                    <a:pt x="267366" y="164116"/>
                    <a:pt x="267271" y="164306"/>
                  </a:cubicBezTo>
                  <a:cubicBezTo>
                    <a:pt x="267080" y="164497"/>
                    <a:pt x="268414" y="168212"/>
                    <a:pt x="268604" y="170307"/>
                  </a:cubicBezTo>
                  <a:cubicBezTo>
                    <a:pt x="268699" y="172403"/>
                    <a:pt x="266890" y="173164"/>
                    <a:pt x="264413" y="171831"/>
                  </a:cubicBezTo>
                  <a:lnTo>
                    <a:pt x="263937" y="170307"/>
                  </a:lnTo>
                  <a:cubicBezTo>
                    <a:pt x="262984" y="167449"/>
                    <a:pt x="262413" y="168307"/>
                    <a:pt x="260317" y="169450"/>
                  </a:cubicBezTo>
                  <a:cubicBezTo>
                    <a:pt x="258889" y="170212"/>
                    <a:pt x="256031" y="170307"/>
                    <a:pt x="254507" y="169640"/>
                  </a:cubicBezTo>
                  <a:lnTo>
                    <a:pt x="249459" y="167449"/>
                  </a:lnTo>
                  <a:cubicBezTo>
                    <a:pt x="245458" y="169831"/>
                    <a:pt x="240696" y="171831"/>
                    <a:pt x="238981" y="171831"/>
                  </a:cubicBezTo>
                  <a:lnTo>
                    <a:pt x="238981" y="171736"/>
                  </a:lnTo>
                  <a:cubicBezTo>
                    <a:pt x="238600" y="167640"/>
                    <a:pt x="229837" y="166973"/>
                    <a:pt x="232790" y="161449"/>
                  </a:cubicBezTo>
                  <a:lnTo>
                    <a:pt x="233647" y="159829"/>
                  </a:lnTo>
                  <a:cubicBezTo>
                    <a:pt x="233266" y="156686"/>
                    <a:pt x="231361" y="154876"/>
                    <a:pt x="229552" y="156020"/>
                  </a:cubicBezTo>
                  <a:close/>
                  <a:moveTo>
                    <a:pt x="68580" y="147065"/>
                  </a:moveTo>
                  <a:cubicBezTo>
                    <a:pt x="71056" y="146399"/>
                    <a:pt x="77343" y="149923"/>
                    <a:pt x="79438" y="150685"/>
                  </a:cubicBezTo>
                  <a:cubicBezTo>
                    <a:pt x="81534" y="151447"/>
                    <a:pt x="80581" y="151447"/>
                    <a:pt x="77438" y="150685"/>
                  </a:cubicBezTo>
                  <a:cubicBezTo>
                    <a:pt x="74295" y="149923"/>
                    <a:pt x="66103" y="147637"/>
                    <a:pt x="68580" y="147065"/>
                  </a:cubicBezTo>
                  <a:close/>
                  <a:moveTo>
                    <a:pt x="578071" y="143923"/>
                  </a:moveTo>
                  <a:cubicBezTo>
                    <a:pt x="576547" y="144494"/>
                    <a:pt x="573881" y="146399"/>
                    <a:pt x="574262" y="147256"/>
                  </a:cubicBezTo>
                  <a:cubicBezTo>
                    <a:pt x="574643" y="148114"/>
                    <a:pt x="574357" y="149923"/>
                    <a:pt x="573023" y="149447"/>
                  </a:cubicBezTo>
                  <a:lnTo>
                    <a:pt x="571785" y="149257"/>
                  </a:lnTo>
                  <a:cubicBezTo>
                    <a:pt x="571499" y="149257"/>
                    <a:pt x="570356" y="150400"/>
                    <a:pt x="570547" y="150686"/>
                  </a:cubicBezTo>
                  <a:lnTo>
                    <a:pt x="571214" y="151638"/>
                  </a:lnTo>
                  <a:cubicBezTo>
                    <a:pt x="572166" y="152495"/>
                    <a:pt x="574166" y="153733"/>
                    <a:pt x="575500" y="154400"/>
                  </a:cubicBezTo>
                  <a:cubicBezTo>
                    <a:pt x="576833" y="155067"/>
                    <a:pt x="581786" y="157353"/>
                    <a:pt x="584072" y="156686"/>
                  </a:cubicBezTo>
                  <a:cubicBezTo>
                    <a:pt x="586263" y="155829"/>
                    <a:pt x="585787" y="152209"/>
                    <a:pt x="583977" y="152781"/>
                  </a:cubicBezTo>
                  <a:cubicBezTo>
                    <a:pt x="582167" y="153353"/>
                    <a:pt x="580739" y="152114"/>
                    <a:pt x="580739" y="150114"/>
                  </a:cubicBezTo>
                  <a:cubicBezTo>
                    <a:pt x="580739" y="148114"/>
                    <a:pt x="579500" y="143351"/>
                    <a:pt x="578071" y="143923"/>
                  </a:cubicBezTo>
                  <a:close/>
                  <a:moveTo>
                    <a:pt x="463200" y="139446"/>
                  </a:moveTo>
                  <a:lnTo>
                    <a:pt x="462152" y="140208"/>
                  </a:lnTo>
                  <a:cubicBezTo>
                    <a:pt x="461771" y="140494"/>
                    <a:pt x="462343" y="141541"/>
                    <a:pt x="462057" y="142208"/>
                  </a:cubicBezTo>
                  <a:lnTo>
                    <a:pt x="460057" y="146971"/>
                  </a:lnTo>
                  <a:cubicBezTo>
                    <a:pt x="455675" y="146304"/>
                    <a:pt x="449579" y="146113"/>
                    <a:pt x="446341" y="146495"/>
                  </a:cubicBezTo>
                  <a:lnTo>
                    <a:pt x="444055" y="147923"/>
                  </a:lnTo>
                  <a:cubicBezTo>
                    <a:pt x="443674" y="148209"/>
                    <a:pt x="443674" y="149542"/>
                    <a:pt x="444055" y="149828"/>
                  </a:cubicBezTo>
                  <a:lnTo>
                    <a:pt x="444912" y="150400"/>
                  </a:lnTo>
                  <a:cubicBezTo>
                    <a:pt x="446245" y="150876"/>
                    <a:pt x="454723" y="148304"/>
                    <a:pt x="457390" y="149352"/>
                  </a:cubicBezTo>
                  <a:cubicBezTo>
                    <a:pt x="460057" y="150400"/>
                    <a:pt x="463105" y="147923"/>
                    <a:pt x="464152" y="143828"/>
                  </a:cubicBezTo>
                  <a:lnTo>
                    <a:pt x="467200" y="140970"/>
                  </a:lnTo>
                  <a:lnTo>
                    <a:pt x="467486" y="140684"/>
                  </a:lnTo>
                  <a:cubicBezTo>
                    <a:pt x="466629" y="139446"/>
                    <a:pt x="464724" y="138970"/>
                    <a:pt x="463200" y="139446"/>
                  </a:cubicBezTo>
                  <a:close/>
                  <a:moveTo>
                    <a:pt x="865917" y="135433"/>
                  </a:moveTo>
                  <a:cubicBezTo>
                    <a:pt x="863560" y="134636"/>
                    <a:pt x="861012" y="134398"/>
                    <a:pt x="859821" y="135541"/>
                  </a:cubicBezTo>
                  <a:cubicBezTo>
                    <a:pt x="857535" y="137922"/>
                    <a:pt x="858202" y="140208"/>
                    <a:pt x="861345" y="140779"/>
                  </a:cubicBezTo>
                  <a:cubicBezTo>
                    <a:pt x="864488" y="141256"/>
                    <a:pt x="871727" y="140779"/>
                    <a:pt x="870870" y="138684"/>
                  </a:cubicBezTo>
                  <a:cubicBezTo>
                    <a:pt x="870442" y="137588"/>
                    <a:pt x="868275" y="136231"/>
                    <a:pt x="865917" y="135433"/>
                  </a:cubicBezTo>
                  <a:close/>
                  <a:moveTo>
                    <a:pt x="943736" y="133540"/>
                  </a:moveTo>
                  <a:cubicBezTo>
                    <a:pt x="943070" y="134017"/>
                    <a:pt x="943070" y="136017"/>
                    <a:pt x="945260" y="136970"/>
                  </a:cubicBezTo>
                  <a:cubicBezTo>
                    <a:pt x="947451" y="138017"/>
                    <a:pt x="953737" y="141161"/>
                    <a:pt x="954595" y="141827"/>
                  </a:cubicBezTo>
                  <a:cubicBezTo>
                    <a:pt x="955452" y="142399"/>
                    <a:pt x="963167" y="141351"/>
                    <a:pt x="964787" y="140684"/>
                  </a:cubicBezTo>
                  <a:cubicBezTo>
                    <a:pt x="966406" y="140017"/>
                    <a:pt x="967739" y="139065"/>
                    <a:pt x="967739" y="138589"/>
                  </a:cubicBezTo>
                  <a:cubicBezTo>
                    <a:pt x="967739" y="138113"/>
                    <a:pt x="964215" y="136207"/>
                    <a:pt x="960119" y="135350"/>
                  </a:cubicBezTo>
                  <a:cubicBezTo>
                    <a:pt x="956024" y="134588"/>
                    <a:pt x="944403" y="133064"/>
                    <a:pt x="943736" y="133540"/>
                  </a:cubicBezTo>
                  <a:close/>
                  <a:moveTo>
                    <a:pt x="983932" y="133350"/>
                  </a:moveTo>
                  <a:cubicBezTo>
                    <a:pt x="981598" y="133898"/>
                    <a:pt x="978693" y="135207"/>
                    <a:pt x="972883" y="137827"/>
                  </a:cubicBezTo>
                  <a:cubicBezTo>
                    <a:pt x="980408" y="140208"/>
                    <a:pt x="985170" y="139255"/>
                    <a:pt x="991552" y="133445"/>
                  </a:cubicBezTo>
                  <a:cubicBezTo>
                    <a:pt x="988028" y="133016"/>
                    <a:pt x="986265" y="132802"/>
                    <a:pt x="983932" y="133350"/>
                  </a:cubicBezTo>
                  <a:close/>
                  <a:moveTo>
                    <a:pt x="926877" y="132207"/>
                  </a:moveTo>
                  <a:lnTo>
                    <a:pt x="920686" y="134017"/>
                  </a:lnTo>
                  <a:lnTo>
                    <a:pt x="915352" y="135446"/>
                  </a:lnTo>
                  <a:cubicBezTo>
                    <a:pt x="916018" y="138398"/>
                    <a:pt x="919447" y="140303"/>
                    <a:pt x="923162" y="139827"/>
                  </a:cubicBezTo>
                  <a:cubicBezTo>
                    <a:pt x="926782" y="139255"/>
                    <a:pt x="936307" y="137255"/>
                    <a:pt x="936307" y="136588"/>
                  </a:cubicBezTo>
                  <a:cubicBezTo>
                    <a:pt x="936307" y="135826"/>
                    <a:pt x="931925" y="133921"/>
                    <a:pt x="926877" y="132207"/>
                  </a:cubicBezTo>
                  <a:close/>
                  <a:moveTo>
                    <a:pt x="1303496" y="130873"/>
                  </a:moveTo>
                  <a:cubicBezTo>
                    <a:pt x="1301400" y="130778"/>
                    <a:pt x="1290542" y="135255"/>
                    <a:pt x="1288922" y="136493"/>
                  </a:cubicBezTo>
                  <a:lnTo>
                    <a:pt x="1290161" y="137922"/>
                  </a:lnTo>
                  <a:cubicBezTo>
                    <a:pt x="1290637" y="138398"/>
                    <a:pt x="1293113" y="138208"/>
                    <a:pt x="1294352" y="137731"/>
                  </a:cubicBezTo>
                  <a:lnTo>
                    <a:pt x="1296733" y="136779"/>
                  </a:lnTo>
                  <a:cubicBezTo>
                    <a:pt x="1299400" y="135541"/>
                    <a:pt x="1305877" y="134398"/>
                    <a:pt x="1306353" y="133255"/>
                  </a:cubicBezTo>
                  <a:cubicBezTo>
                    <a:pt x="1306925" y="132016"/>
                    <a:pt x="1305591" y="130969"/>
                    <a:pt x="1303496" y="130873"/>
                  </a:cubicBezTo>
                  <a:close/>
                  <a:moveTo>
                    <a:pt x="1063561" y="130207"/>
                  </a:moveTo>
                  <a:cubicBezTo>
                    <a:pt x="1060703" y="129540"/>
                    <a:pt x="1060989" y="131540"/>
                    <a:pt x="1059941" y="133064"/>
                  </a:cubicBezTo>
                  <a:lnTo>
                    <a:pt x="1058893" y="134588"/>
                  </a:lnTo>
                  <a:cubicBezTo>
                    <a:pt x="1055655" y="135446"/>
                    <a:pt x="1052988" y="135636"/>
                    <a:pt x="1052893" y="134969"/>
                  </a:cubicBezTo>
                  <a:cubicBezTo>
                    <a:pt x="1052797" y="134303"/>
                    <a:pt x="1051274" y="132207"/>
                    <a:pt x="1050226" y="131254"/>
                  </a:cubicBezTo>
                  <a:cubicBezTo>
                    <a:pt x="1049178" y="130207"/>
                    <a:pt x="1045654" y="128968"/>
                    <a:pt x="1045368" y="131254"/>
                  </a:cubicBezTo>
                  <a:cubicBezTo>
                    <a:pt x="1045082" y="133540"/>
                    <a:pt x="1055941" y="141541"/>
                    <a:pt x="1059370" y="140970"/>
                  </a:cubicBezTo>
                  <a:cubicBezTo>
                    <a:pt x="1062894" y="140303"/>
                    <a:pt x="1072991" y="138398"/>
                    <a:pt x="1074324" y="138017"/>
                  </a:cubicBezTo>
                  <a:cubicBezTo>
                    <a:pt x="1075658" y="137636"/>
                    <a:pt x="1080515" y="137636"/>
                    <a:pt x="1081754" y="138779"/>
                  </a:cubicBezTo>
                  <a:cubicBezTo>
                    <a:pt x="1083087" y="140017"/>
                    <a:pt x="1087659" y="142780"/>
                    <a:pt x="1088135" y="141161"/>
                  </a:cubicBezTo>
                  <a:cubicBezTo>
                    <a:pt x="1088516" y="139637"/>
                    <a:pt x="1091469" y="136303"/>
                    <a:pt x="1093469" y="137731"/>
                  </a:cubicBezTo>
                  <a:cubicBezTo>
                    <a:pt x="1095565" y="139160"/>
                    <a:pt x="1101661" y="140875"/>
                    <a:pt x="1103090" y="138779"/>
                  </a:cubicBezTo>
                  <a:cubicBezTo>
                    <a:pt x="1104518" y="136684"/>
                    <a:pt x="1117663" y="138017"/>
                    <a:pt x="1119092" y="138208"/>
                  </a:cubicBezTo>
                  <a:cubicBezTo>
                    <a:pt x="1120520" y="138398"/>
                    <a:pt x="1121854" y="138113"/>
                    <a:pt x="1122044" y="137731"/>
                  </a:cubicBezTo>
                  <a:cubicBezTo>
                    <a:pt x="1122235" y="137255"/>
                    <a:pt x="1120711" y="134207"/>
                    <a:pt x="1118330" y="132016"/>
                  </a:cubicBezTo>
                  <a:lnTo>
                    <a:pt x="1115758" y="130397"/>
                  </a:lnTo>
                  <a:cubicBezTo>
                    <a:pt x="1113377" y="128873"/>
                    <a:pt x="1110900" y="133445"/>
                    <a:pt x="1107471" y="130397"/>
                  </a:cubicBezTo>
                  <a:cubicBezTo>
                    <a:pt x="1106042" y="129159"/>
                    <a:pt x="1100327" y="129159"/>
                    <a:pt x="1101375" y="134017"/>
                  </a:cubicBezTo>
                  <a:lnTo>
                    <a:pt x="1101566" y="134683"/>
                  </a:lnTo>
                  <a:cubicBezTo>
                    <a:pt x="1100613" y="135636"/>
                    <a:pt x="1098803" y="135826"/>
                    <a:pt x="1097470" y="135160"/>
                  </a:cubicBezTo>
                  <a:lnTo>
                    <a:pt x="1096327" y="134493"/>
                  </a:lnTo>
                  <a:lnTo>
                    <a:pt x="1095279" y="133826"/>
                  </a:lnTo>
                  <a:cubicBezTo>
                    <a:pt x="1094136" y="133064"/>
                    <a:pt x="1090707" y="131445"/>
                    <a:pt x="1087469" y="130207"/>
                  </a:cubicBezTo>
                  <a:cubicBezTo>
                    <a:pt x="1084230" y="128968"/>
                    <a:pt x="1075658" y="133540"/>
                    <a:pt x="1074229" y="132588"/>
                  </a:cubicBezTo>
                  <a:cubicBezTo>
                    <a:pt x="1072800" y="131731"/>
                    <a:pt x="1068133" y="134303"/>
                    <a:pt x="1067276" y="134303"/>
                  </a:cubicBezTo>
                  <a:lnTo>
                    <a:pt x="1066514" y="134112"/>
                  </a:lnTo>
                  <a:cubicBezTo>
                    <a:pt x="1066133" y="134017"/>
                    <a:pt x="1065847" y="133636"/>
                    <a:pt x="1065561" y="133350"/>
                  </a:cubicBezTo>
                  <a:cubicBezTo>
                    <a:pt x="1064894" y="132302"/>
                    <a:pt x="1064513" y="130397"/>
                    <a:pt x="1063561" y="130207"/>
                  </a:cubicBezTo>
                  <a:close/>
                  <a:moveTo>
                    <a:pt x="1035748" y="130207"/>
                  </a:moveTo>
                  <a:lnTo>
                    <a:pt x="1035367" y="130683"/>
                  </a:lnTo>
                  <a:lnTo>
                    <a:pt x="1033366" y="132969"/>
                  </a:lnTo>
                  <a:cubicBezTo>
                    <a:pt x="1031366" y="135731"/>
                    <a:pt x="1030700" y="138684"/>
                    <a:pt x="1031747" y="139541"/>
                  </a:cubicBezTo>
                  <a:cubicBezTo>
                    <a:pt x="1032700" y="140303"/>
                    <a:pt x="1038605" y="140303"/>
                    <a:pt x="1039653" y="139446"/>
                  </a:cubicBezTo>
                  <a:cubicBezTo>
                    <a:pt x="1040701" y="138493"/>
                    <a:pt x="1040320" y="136207"/>
                    <a:pt x="1038701" y="134303"/>
                  </a:cubicBezTo>
                  <a:lnTo>
                    <a:pt x="1037843" y="132683"/>
                  </a:lnTo>
                  <a:lnTo>
                    <a:pt x="1037558" y="132207"/>
                  </a:lnTo>
                  <a:cubicBezTo>
                    <a:pt x="1038129" y="131350"/>
                    <a:pt x="1037272" y="130397"/>
                    <a:pt x="1035748" y="130207"/>
                  </a:cubicBezTo>
                  <a:close/>
                  <a:moveTo>
                    <a:pt x="1354550" y="129635"/>
                  </a:moveTo>
                  <a:cubicBezTo>
                    <a:pt x="1352264" y="131254"/>
                    <a:pt x="1344644" y="129826"/>
                    <a:pt x="1343977" y="131826"/>
                  </a:cubicBezTo>
                  <a:lnTo>
                    <a:pt x="1343786" y="133731"/>
                  </a:lnTo>
                  <a:lnTo>
                    <a:pt x="1343691" y="134588"/>
                  </a:lnTo>
                  <a:cubicBezTo>
                    <a:pt x="1344072" y="135160"/>
                    <a:pt x="1346739" y="135064"/>
                    <a:pt x="1349692" y="134493"/>
                  </a:cubicBezTo>
                  <a:lnTo>
                    <a:pt x="1350930" y="135255"/>
                  </a:lnTo>
                  <a:cubicBezTo>
                    <a:pt x="1353502" y="136874"/>
                    <a:pt x="1354931" y="136684"/>
                    <a:pt x="1357312" y="134969"/>
                  </a:cubicBezTo>
                  <a:cubicBezTo>
                    <a:pt x="1359884" y="133159"/>
                    <a:pt x="1357407" y="132493"/>
                    <a:pt x="1356931" y="131254"/>
                  </a:cubicBezTo>
                  <a:lnTo>
                    <a:pt x="1356455" y="130016"/>
                  </a:lnTo>
                  <a:cubicBezTo>
                    <a:pt x="1357693" y="128206"/>
                    <a:pt x="1356836" y="128016"/>
                    <a:pt x="1354550" y="129635"/>
                  </a:cubicBezTo>
                  <a:close/>
                  <a:moveTo>
                    <a:pt x="764952" y="128873"/>
                  </a:moveTo>
                  <a:cubicBezTo>
                    <a:pt x="764190" y="128683"/>
                    <a:pt x="761428" y="129064"/>
                    <a:pt x="760666" y="129540"/>
                  </a:cubicBezTo>
                  <a:cubicBezTo>
                    <a:pt x="759904" y="130016"/>
                    <a:pt x="757999" y="131445"/>
                    <a:pt x="758189" y="132874"/>
                  </a:cubicBezTo>
                  <a:lnTo>
                    <a:pt x="757968" y="133631"/>
                  </a:lnTo>
                  <a:lnTo>
                    <a:pt x="757808" y="133636"/>
                  </a:lnTo>
                  <a:cubicBezTo>
                    <a:pt x="757713" y="137541"/>
                    <a:pt x="757046" y="140017"/>
                    <a:pt x="756380" y="139065"/>
                  </a:cubicBezTo>
                  <a:lnTo>
                    <a:pt x="757968" y="133631"/>
                  </a:lnTo>
                  <a:lnTo>
                    <a:pt x="763714" y="133445"/>
                  </a:lnTo>
                  <a:cubicBezTo>
                    <a:pt x="764000" y="133445"/>
                    <a:pt x="764476" y="133064"/>
                    <a:pt x="764571" y="132779"/>
                  </a:cubicBezTo>
                  <a:lnTo>
                    <a:pt x="765238" y="131636"/>
                  </a:lnTo>
                  <a:cubicBezTo>
                    <a:pt x="765905" y="130302"/>
                    <a:pt x="765714" y="129064"/>
                    <a:pt x="764952" y="128873"/>
                  </a:cubicBezTo>
                  <a:close/>
                  <a:moveTo>
                    <a:pt x="1318259" y="126682"/>
                  </a:moveTo>
                  <a:lnTo>
                    <a:pt x="1313021" y="128111"/>
                  </a:lnTo>
                  <a:lnTo>
                    <a:pt x="1312259" y="128302"/>
                  </a:lnTo>
                  <a:cubicBezTo>
                    <a:pt x="1311306" y="128588"/>
                    <a:pt x="1310449" y="129635"/>
                    <a:pt x="1310258" y="130683"/>
                  </a:cubicBezTo>
                  <a:lnTo>
                    <a:pt x="1310163" y="131636"/>
                  </a:lnTo>
                  <a:cubicBezTo>
                    <a:pt x="1310068" y="132302"/>
                    <a:pt x="1310068" y="133064"/>
                    <a:pt x="1310163" y="133731"/>
                  </a:cubicBezTo>
                  <a:lnTo>
                    <a:pt x="1310449" y="135350"/>
                  </a:lnTo>
                  <a:cubicBezTo>
                    <a:pt x="1314259" y="136684"/>
                    <a:pt x="1320355" y="136684"/>
                    <a:pt x="1323879" y="135350"/>
                  </a:cubicBezTo>
                  <a:lnTo>
                    <a:pt x="1327118" y="134493"/>
                  </a:lnTo>
                  <a:lnTo>
                    <a:pt x="1329023" y="134017"/>
                  </a:lnTo>
                  <a:cubicBezTo>
                    <a:pt x="1331309" y="134207"/>
                    <a:pt x="1331975" y="133445"/>
                    <a:pt x="1330642" y="132302"/>
                  </a:cubicBezTo>
                  <a:cubicBezTo>
                    <a:pt x="1329213" y="131159"/>
                    <a:pt x="1321212" y="129635"/>
                    <a:pt x="1318259" y="126682"/>
                  </a:cubicBezTo>
                  <a:close/>
                  <a:moveTo>
                    <a:pt x="1445037" y="126492"/>
                  </a:moveTo>
                  <a:cubicBezTo>
                    <a:pt x="1444085" y="126301"/>
                    <a:pt x="1441418" y="127825"/>
                    <a:pt x="1439989" y="129349"/>
                  </a:cubicBezTo>
                  <a:cubicBezTo>
                    <a:pt x="1438655" y="130873"/>
                    <a:pt x="1428844" y="129540"/>
                    <a:pt x="1424654" y="130969"/>
                  </a:cubicBezTo>
                  <a:lnTo>
                    <a:pt x="1420558" y="128016"/>
                  </a:lnTo>
                  <a:cubicBezTo>
                    <a:pt x="1420082" y="127635"/>
                    <a:pt x="1418748" y="127730"/>
                    <a:pt x="1418081" y="128016"/>
                  </a:cubicBezTo>
                  <a:cubicBezTo>
                    <a:pt x="1416653" y="128683"/>
                    <a:pt x="1415033" y="129445"/>
                    <a:pt x="1414367" y="130492"/>
                  </a:cubicBezTo>
                  <a:cubicBezTo>
                    <a:pt x="1413795" y="131350"/>
                    <a:pt x="1413795" y="133159"/>
                    <a:pt x="1414462" y="133921"/>
                  </a:cubicBezTo>
                  <a:cubicBezTo>
                    <a:pt x="1415319" y="134779"/>
                    <a:pt x="1415795" y="137160"/>
                    <a:pt x="1418939" y="135160"/>
                  </a:cubicBezTo>
                  <a:lnTo>
                    <a:pt x="1423415" y="132493"/>
                  </a:lnTo>
                  <a:cubicBezTo>
                    <a:pt x="1425701" y="135826"/>
                    <a:pt x="1428273" y="137255"/>
                    <a:pt x="1429130" y="135541"/>
                  </a:cubicBezTo>
                  <a:lnTo>
                    <a:pt x="1430369" y="134303"/>
                  </a:lnTo>
                  <a:lnTo>
                    <a:pt x="1431035" y="133636"/>
                  </a:lnTo>
                  <a:cubicBezTo>
                    <a:pt x="1432559" y="133445"/>
                    <a:pt x="1437798" y="132779"/>
                    <a:pt x="1442751" y="132207"/>
                  </a:cubicBezTo>
                  <a:lnTo>
                    <a:pt x="1446180" y="129635"/>
                  </a:lnTo>
                  <a:lnTo>
                    <a:pt x="1446847" y="129159"/>
                  </a:lnTo>
                  <a:cubicBezTo>
                    <a:pt x="1446752" y="127921"/>
                    <a:pt x="1445990" y="126682"/>
                    <a:pt x="1445037" y="126492"/>
                  </a:cubicBezTo>
                  <a:close/>
                  <a:moveTo>
                    <a:pt x="1485423" y="126301"/>
                  </a:moveTo>
                  <a:cubicBezTo>
                    <a:pt x="1470469" y="128302"/>
                    <a:pt x="1469611" y="129254"/>
                    <a:pt x="1476089" y="136112"/>
                  </a:cubicBezTo>
                  <a:cubicBezTo>
                    <a:pt x="1479041" y="133064"/>
                    <a:pt x="1482089" y="129826"/>
                    <a:pt x="1485423" y="126301"/>
                  </a:cubicBezTo>
                  <a:close/>
                  <a:moveTo>
                    <a:pt x="38861" y="126301"/>
                  </a:moveTo>
                  <a:cubicBezTo>
                    <a:pt x="41243" y="124492"/>
                    <a:pt x="46386" y="129445"/>
                    <a:pt x="47434" y="131540"/>
                  </a:cubicBezTo>
                  <a:cubicBezTo>
                    <a:pt x="48577" y="133731"/>
                    <a:pt x="47339" y="134493"/>
                    <a:pt x="44672" y="133350"/>
                  </a:cubicBezTo>
                  <a:cubicBezTo>
                    <a:pt x="42100" y="132207"/>
                    <a:pt x="34670" y="134969"/>
                    <a:pt x="33527" y="133159"/>
                  </a:cubicBezTo>
                  <a:cubicBezTo>
                    <a:pt x="32384" y="131350"/>
                    <a:pt x="31622" y="126587"/>
                    <a:pt x="34670" y="127254"/>
                  </a:cubicBezTo>
                  <a:lnTo>
                    <a:pt x="36766" y="126778"/>
                  </a:lnTo>
                  <a:close/>
                  <a:moveTo>
                    <a:pt x="1457324" y="126016"/>
                  </a:moveTo>
                  <a:cubicBezTo>
                    <a:pt x="1457134" y="125921"/>
                    <a:pt x="1455324" y="126682"/>
                    <a:pt x="1454562" y="127349"/>
                  </a:cubicBezTo>
                  <a:cubicBezTo>
                    <a:pt x="1454181" y="127730"/>
                    <a:pt x="1454372" y="128968"/>
                    <a:pt x="1454753" y="129254"/>
                  </a:cubicBezTo>
                  <a:cubicBezTo>
                    <a:pt x="1456086" y="129921"/>
                    <a:pt x="1457991" y="130016"/>
                    <a:pt x="1459039" y="130873"/>
                  </a:cubicBezTo>
                  <a:cubicBezTo>
                    <a:pt x="1463135" y="134207"/>
                    <a:pt x="1464754" y="134398"/>
                    <a:pt x="1467040" y="131445"/>
                  </a:cubicBezTo>
                  <a:lnTo>
                    <a:pt x="1468183" y="130016"/>
                  </a:lnTo>
                  <a:cubicBezTo>
                    <a:pt x="1469516" y="127063"/>
                    <a:pt x="1466373" y="126873"/>
                    <a:pt x="1461230" y="129635"/>
                  </a:cubicBezTo>
                  <a:close/>
                  <a:moveTo>
                    <a:pt x="79724" y="125349"/>
                  </a:moveTo>
                  <a:cubicBezTo>
                    <a:pt x="81153" y="126110"/>
                    <a:pt x="78962" y="129730"/>
                    <a:pt x="79914" y="130492"/>
                  </a:cubicBezTo>
                  <a:cubicBezTo>
                    <a:pt x="80867" y="131254"/>
                    <a:pt x="82486" y="133826"/>
                    <a:pt x="80867" y="134111"/>
                  </a:cubicBezTo>
                  <a:lnTo>
                    <a:pt x="79724" y="134302"/>
                  </a:lnTo>
                  <a:lnTo>
                    <a:pt x="77057" y="134874"/>
                  </a:lnTo>
                  <a:cubicBezTo>
                    <a:pt x="75723" y="136778"/>
                    <a:pt x="74009" y="137445"/>
                    <a:pt x="73247" y="136493"/>
                  </a:cubicBezTo>
                  <a:cubicBezTo>
                    <a:pt x="72390" y="135540"/>
                    <a:pt x="73342" y="128492"/>
                    <a:pt x="74676" y="126873"/>
                  </a:cubicBezTo>
                  <a:cubicBezTo>
                    <a:pt x="76009" y="125253"/>
                    <a:pt x="78200" y="124586"/>
                    <a:pt x="79724" y="125349"/>
                  </a:cubicBezTo>
                  <a:close/>
                  <a:moveTo>
                    <a:pt x="278796" y="123349"/>
                  </a:moveTo>
                  <a:cubicBezTo>
                    <a:pt x="279653" y="125158"/>
                    <a:pt x="290036" y="130969"/>
                    <a:pt x="291655" y="130873"/>
                  </a:cubicBezTo>
                  <a:cubicBezTo>
                    <a:pt x="293274" y="130778"/>
                    <a:pt x="286606" y="125539"/>
                    <a:pt x="283273" y="123634"/>
                  </a:cubicBezTo>
                  <a:cubicBezTo>
                    <a:pt x="279939" y="121634"/>
                    <a:pt x="277939" y="121539"/>
                    <a:pt x="278796" y="123349"/>
                  </a:cubicBezTo>
                  <a:close/>
                  <a:moveTo>
                    <a:pt x="221741" y="120301"/>
                  </a:moveTo>
                  <a:cubicBezTo>
                    <a:pt x="220884" y="120205"/>
                    <a:pt x="220122" y="123825"/>
                    <a:pt x="220122" y="125349"/>
                  </a:cubicBezTo>
                  <a:cubicBezTo>
                    <a:pt x="220122" y="126873"/>
                    <a:pt x="223075" y="128111"/>
                    <a:pt x="226599" y="128111"/>
                  </a:cubicBezTo>
                  <a:cubicBezTo>
                    <a:pt x="230218" y="128111"/>
                    <a:pt x="236219" y="124015"/>
                    <a:pt x="234695" y="123730"/>
                  </a:cubicBezTo>
                  <a:lnTo>
                    <a:pt x="233552" y="123920"/>
                  </a:lnTo>
                  <a:cubicBezTo>
                    <a:pt x="231266" y="124396"/>
                    <a:pt x="228409" y="126301"/>
                    <a:pt x="226980" y="125730"/>
                  </a:cubicBezTo>
                  <a:cubicBezTo>
                    <a:pt x="224789" y="124873"/>
                    <a:pt x="223741" y="122301"/>
                    <a:pt x="222027" y="120587"/>
                  </a:cubicBezTo>
                  <a:close/>
                  <a:moveTo>
                    <a:pt x="7429" y="118967"/>
                  </a:moveTo>
                  <a:cubicBezTo>
                    <a:pt x="8096" y="119729"/>
                    <a:pt x="8287" y="121538"/>
                    <a:pt x="8192" y="122872"/>
                  </a:cubicBezTo>
                  <a:cubicBezTo>
                    <a:pt x="8096" y="124205"/>
                    <a:pt x="13240" y="125539"/>
                    <a:pt x="16193" y="125158"/>
                  </a:cubicBezTo>
                  <a:lnTo>
                    <a:pt x="18955" y="124777"/>
                  </a:lnTo>
                  <a:lnTo>
                    <a:pt x="21241" y="124396"/>
                  </a:lnTo>
                  <a:cubicBezTo>
                    <a:pt x="23813" y="124015"/>
                    <a:pt x="26003" y="124967"/>
                    <a:pt x="26003" y="126586"/>
                  </a:cubicBezTo>
                  <a:cubicBezTo>
                    <a:pt x="26003" y="128206"/>
                    <a:pt x="22670" y="132111"/>
                    <a:pt x="18669" y="130682"/>
                  </a:cubicBezTo>
                  <a:cubicBezTo>
                    <a:pt x="14669" y="129254"/>
                    <a:pt x="2381" y="125158"/>
                    <a:pt x="0" y="124015"/>
                  </a:cubicBezTo>
                  <a:lnTo>
                    <a:pt x="953" y="122205"/>
                  </a:lnTo>
                  <a:lnTo>
                    <a:pt x="1905" y="120395"/>
                  </a:lnTo>
                  <a:cubicBezTo>
                    <a:pt x="4286" y="118871"/>
                    <a:pt x="6858" y="118205"/>
                    <a:pt x="7429" y="118967"/>
                  </a:cubicBezTo>
                  <a:close/>
                  <a:moveTo>
                    <a:pt x="1087850" y="118777"/>
                  </a:moveTo>
                  <a:cubicBezTo>
                    <a:pt x="1085945" y="120777"/>
                    <a:pt x="1086230" y="121634"/>
                    <a:pt x="1088516" y="120682"/>
                  </a:cubicBezTo>
                  <a:cubicBezTo>
                    <a:pt x="1090802" y="119729"/>
                    <a:pt x="1095755" y="119063"/>
                    <a:pt x="1095946" y="120587"/>
                  </a:cubicBezTo>
                  <a:cubicBezTo>
                    <a:pt x="1096136" y="122111"/>
                    <a:pt x="1101661" y="120301"/>
                    <a:pt x="1102709" y="119539"/>
                  </a:cubicBezTo>
                  <a:cubicBezTo>
                    <a:pt x="1103852" y="118777"/>
                    <a:pt x="1089755" y="116872"/>
                    <a:pt x="1087850" y="118777"/>
                  </a:cubicBezTo>
                  <a:close/>
                  <a:moveTo>
                    <a:pt x="653795" y="117634"/>
                  </a:moveTo>
                  <a:cubicBezTo>
                    <a:pt x="651605" y="117729"/>
                    <a:pt x="645128" y="120872"/>
                    <a:pt x="645128" y="121920"/>
                  </a:cubicBezTo>
                  <a:cubicBezTo>
                    <a:pt x="645128" y="122968"/>
                    <a:pt x="644461" y="123634"/>
                    <a:pt x="643699" y="123349"/>
                  </a:cubicBezTo>
                  <a:lnTo>
                    <a:pt x="642937" y="123158"/>
                  </a:lnTo>
                  <a:lnTo>
                    <a:pt x="641508" y="122682"/>
                  </a:lnTo>
                  <a:cubicBezTo>
                    <a:pt x="639889" y="122206"/>
                    <a:pt x="638174" y="122968"/>
                    <a:pt x="637698" y="124301"/>
                  </a:cubicBezTo>
                  <a:lnTo>
                    <a:pt x="638079" y="125349"/>
                  </a:lnTo>
                  <a:lnTo>
                    <a:pt x="639889" y="129730"/>
                  </a:lnTo>
                  <a:cubicBezTo>
                    <a:pt x="642460" y="135255"/>
                    <a:pt x="644461" y="137541"/>
                    <a:pt x="644270" y="134683"/>
                  </a:cubicBezTo>
                  <a:cubicBezTo>
                    <a:pt x="644080" y="131826"/>
                    <a:pt x="650176" y="124873"/>
                    <a:pt x="653129" y="123444"/>
                  </a:cubicBezTo>
                  <a:lnTo>
                    <a:pt x="656748" y="123634"/>
                  </a:lnTo>
                  <a:lnTo>
                    <a:pt x="658843" y="123730"/>
                  </a:lnTo>
                  <a:cubicBezTo>
                    <a:pt x="661701" y="122015"/>
                    <a:pt x="662749" y="119824"/>
                    <a:pt x="661034" y="118967"/>
                  </a:cubicBezTo>
                  <a:cubicBezTo>
                    <a:pt x="659320" y="118110"/>
                    <a:pt x="655986" y="117634"/>
                    <a:pt x="653795" y="117634"/>
                  </a:cubicBezTo>
                  <a:close/>
                  <a:moveTo>
                    <a:pt x="1145095" y="116681"/>
                  </a:moveTo>
                  <a:cubicBezTo>
                    <a:pt x="1143666" y="116967"/>
                    <a:pt x="1141571" y="119063"/>
                    <a:pt x="1143857" y="120015"/>
                  </a:cubicBezTo>
                  <a:cubicBezTo>
                    <a:pt x="1146143" y="120967"/>
                    <a:pt x="1145666" y="126778"/>
                    <a:pt x="1144904" y="126301"/>
                  </a:cubicBezTo>
                  <a:cubicBezTo>
                    <a:pt x="1144047" y="125825"/>
                    <a:pt x="1142142" y="126682"/>
                    <a:pt x="1142142" y="127921"/>
                  </a:cubicBezTo>
                  <a:cubicBezTo>
                    <a:pt x="1142047" y="129635"/>
                    <a:pt x="1127474" y="135064"/>
                    <a:pt x="1127474" y="138017"/>
                  </a:cubicBezTo>
                  <a:cubicBezTo>
                    <a:pt x="1127474" y="140970"/>
                    <a:pt x="1128712" y="142208"/>
                    <a:pt x="1130141" y="140875"/>
                  </a:cubicBezTo>
                  <a:lnTo>
                    <a:pt x="1131188" y="140684"/>
                  </a:lnTo>
                  <a:lnTo>
                    <a:pt x="1134046" y="140113"/>
                  </a:lnTo>
                  <a:cubicBezTo>
                    <a:pt x="1136713" y="141446"/>
                    <a:pt x="1139856" y="141732"/>
                    <a:pt x="1140999" y="140684"/>
                  </a:cubicBezTo>
                  <a:cubicBezTo>
                    <a:pt x="1142142" y="139732"/>
                    <a:pt x="1145952" y="137541"/>
                    <a:pt x="1146524" y="137731"/>
                  </a:cubicBezTo>
                  <a:cubicBezTo>
                    <a:pt x="1147190" y="137922"/>
                    <a:pt x="1151572" y="138970"/>
                    <a:pt x="1154715" y="139732"/>
                  </a:cubicBezTo>
                  <a:cubicBezTo>
                    <a:pt x="1157954" y="140494"/>
                    <a:pt x="1168907" y="139065"/>
                    <a:pt x="1170812" y="141922"/>
                  </a:cubicBezTo>
                  <a:lnTo>
                    <a:pt x="1173289" y="139255"/>
                  </a:lnTo>
                  <a:lnTo>
                    <a:pt x="1176146" y="136207"/>
                  </a:lnTo>
                  <a:cubicBezTo>
                    <a:pt x="1181099" y="135350"/>
                    <a:pt x="1184052" y="133921"/>
                    <a:pt x="1182719" y="133064"/>
                  </a:cubicBezTo>
                  <a:cubicBezTo>
                    <a:pt x="1181385" y="132207"/>
                    <a:pt x="1177861" y="130683"/>
                    <a:pt x="1177385" y="131445"/>
                  </a:cubicBezTo>
                  <a:cubicBezTo>
                    <a:pt x="1176908" y="132207"/>
                    <a:pt x="1174527" y="133731"/>
                    <a:pt x="1173765" y="133731"/>
                  </a:cubicBezTo>
                  <a:cubicBezTo>
                    <a:pt x="1173003" y="133826"/>
                    <a:pt x="1170622" y="133445"/>
                    <a:pt x="1171289" y="132779"/>
                  </a:cubicBezTo>
                  <a:cubicBezTo>
                    <a:pt x="1171955" y="132207"/>
                    <a:pt x="1172813" y="130492"/>
                    <a:pt x="1172146" y="129921"/>
                  </a:cubicBezTo>
                  <a:cubicBezTo>
                    <a:pt x="1171479" y="129349"/>
                    <a:pt x="1168526" y="128588"/>
                    <a:pt x="1167669" y="129730"/>
                  </a:cubicBezTo>
                  <a:cubicBezTo>
                    <a:pt x="1166717" y="130873"/>
                    <a:pt x="1162716" y="132779"/>
                    <a:pt x="1160811" y="131350"/>
                  </a:cubicBezTo>
                  <a:cubicBezTo>
                    <a:pt x="1158906" y="129921"/>
                    <a:pt x="1153191" y="133540"/>
                    <a:pt x="1151667" y="133064"/>
                  </a:cubicBezTo>
                  <a:cubicBezTo>
                    <a:pt x="1150143" y="132683"/>
                    <a:pt x="1152334" y="126873"/>
                    <a:pt x="1152429" y="124206"/>
                  </a:cubicBezTo>
                  <a:lnTo>
                    <a:pt x="1153001" y="121920"/>
                  </a:lnTo>
                  <a:lnTo>
                    <a:pt x="1153477" y="119824"/>
                  </a:lnTo>
                  <a:cubicBezTo>
                    <a:pt x="1154715" y="117729"/>
                    <a:pt x="1154620" y="116491"/>
                    <a:pt x="1153191" y="117157"/>
                  </a:cubicBezTo>
                  <a:cubicBezTo>
                    <a:pt x="1151762" y="117824"/>
                    <a:pt x="1146524" y="116396"/>
                    <a:pt x="1145095" y="116681"/>
                  </a:cubicBezTo>
                  <a:close/>
                  <a:moveTo>
                    <a:pt x="2449225" y="115925"/>
                  </a:moveTo>
                  <a:lnTo>
                    <a:pt x="2449829" y="116586"/>
                  </a:lnTo>
                  <a:cubicBezTo>
                    <a:pt x="2449639" y="117157"/>
                    <a:pt x="2446972" y="116967"/>
                    <a:pt x="2446305" y="117729"/>
                  </a:cubicBezTo>
                  <a:lnTo>
                    <a:pt x="2445423" y="119823"/>
                  </a:lnTo>
                  <a:lnTo>
                    <a:pt x="2442675" y="117780"/>
                  </a:lnTo>
                  <a:close/>
                  <a:moveTo>
                    <a:pt x="1202054" y="115919"/>
                  </a:moveTo>
                  <a:cubicBezTo>
                    <a:pt x="1199387" y="116396"/>
                    <a:pt x="1192339" y="118777"/>
                    <a:pt x="1191577" y="120110"/>
                  </a:cubicBezTo>
                  <a:lnTo>
                    <a:pt x="1191672" y="120110"/>
                  </a:lnTo>
                  <a:cubicBezTo>
                    <a:pt x="1194149" y="121158"/>
                    <a:pt x="1196720" y="122872"/>
                    <a:pt x="1199197" y="122777"/>
                  </a:cubicBezTo>
                  <a:cubicBezTo>
                    <a:pt x="1202150" y="122587"/>
                    <a:pt x="1205007" y="120872"/>
                    <a:pt x="1207769" y="119634"/>
                  </a:cubicBezTo>
                  <a:cubicBezTo>
                    <a:pt x="1208627" y="119253"/>
                    <a:pt x="1209770" y="117920"/>
                    <a:pt x="1209484" y="117443"/>
                  </a:cubicBezTo>
                  <a:lnTo>
                    <a:pt x="1209008" y="116491"/>
                  </a:lnTo>
                  <a:cubicBezTo>
                    <a:pt x="1207865" y="115729"/>
                    <a:pt x="1204721" y="115443"/>
                    <a:pt x="1202054" y="115919"/>
                  </a:cubicBezTo>
                  <a:close/>
                  <a:moveTo>
                    <a:pt x="1237773" y="115586"/>
                  </a:moveTo>
                  <a:cubicBezTo>
                    <a:pt x="1236773" y="115276"/>
                    <a:pt x="1235535" y="115490"/>
                    <a:pt x="1235106" y="117062"/>
                  </a:cubicBezTo>
                  <a:lnTo>
                    <a:pt x="1233677" y="117253"/>
                  </a:lnTo>
                  <a:lnTo>
                    <a:pt x="1227677" y="118205"/>
                  </a:lnTo>
                  <a:cubicBezTo>
                    <a:pt x="1229486" y="121063"/>
                    <a:pt x="1231296" y="124111"/>
                    <a:pt x="1231582" y="124873"/>
                  </a:cubicBezTo>
                  <a:cubicBezTo>
                    <a:pt x="1231868" y="125730"/>
                    <a:pt x="1230915" y="128111"/>
                    <a:pt x="1228629" y="128206"/>
                  </a:cubicBezTo>
                  <a:cubicBezTo>
                    <a:pt x="1226343" y="128397"/>
                    <a:pt x="1218056" y="129635"/>
                    <a:pt x="1215199" y="130778"/>
                  </a:cubicBezTo>
                  <a:lnTo>
                    <a:pt x="1212151" y="129159"/>
                  </a:lnTo>
                  <a:lnTo>
                    <a:pt x="1209579" y="127730"/>
                  </a:lnTo>
                  <a:cubicBezTo>
                    <a:pt x="1206436" y="126587"/>
                    <a:pt x="1203102" y="127254"/>
                    <a:pt x="1202245" y="129349"/>
                  </a:cubicBezTo>
                  <a:cubicBezTo>
                    <a:pt x="1201388" y="131350"/>
                    <a:pt x="1192434" y="128873"/>
                    <a:pt x="1189196" y="129635"/>
                  </a:cubicBezTo>
                  <a:lnTo>
                    <a:pt x="1186719" y="131159"/>
                  </a:lnTo>
                  <a:lnTo>
                    <a:pt x="1185671" y="131826"/>
                  </a:lnTo>
                  <a:cubicBezTo>
                    <a:pt x="1185957" y="134398"/>
                    <a:pt x="1187386" y="136303"/>
                    <a:pt x="1188815" y="136207"/>
                  </a:cubicBezTo>
                  <a:cubicBezTo>
                    <a:pt x="1190243" y="136017"/>
                    <a:pt x="1195387" y="136684"/>
                    <a:pt x="1198149" y="136874"/>
                  </a:cubicBezTo>
                  <a:cubicBezTo>
                    <a:pt x="1200911" y="136970"/>
                    <a:pt x="1206341" y="134398"/>
                    <a:pt x="1206055" y="136779"/>
                  </a:cubicBezTo>
                  <a:lnTo>
                    <a:pt x="1205674" y="138684"/>
                  </a:lnTo>
                  <a:lnTo>
                    <a:pt x="1205579" y="139351"/>
                  </a:lnTo>
                  <a:cubicBezTo>
                    <a:pt x="1205769" y="140113"/>
                    <a:pt x="1207293" y="140589"/>
                    <a:pt x="1209008" y="140398"/>
                  </a:cubicBezTo>
                  <a:lnTo>
                    <a:pt x="1209198" y="139827"/>
                  </a:lnTo>
                  <a:lnTo>
                    <a:pt x="1209770" y="138303"/>
                  </a:lnTo>
                  <a:cubicBezTo>
                    <a:pt x="1209865" y="136303"/>
                    <a:pt x="1211294" y="135446"/>
                    <a:pt x="1213103" y="136398"/>
                  </a:cubicBezTo>
                  <a:cubicBezTo>
                    <a:pt x="1215008" y="137255"/>
                    <a:pt x="1224629" y="136874"/>
                    <a:pt x="1226629" y="136017"/>
                  </a:cubicBezTo>
                  <a:cubicBezTo>
                    <a:pt x="1228629" y="135160"/>
                    <a:pt x="1229867" y="135636"/>
                    <a:pt x="1229391" y="137065"/>
                  </a:cubicBezTo>
                  <a:cubicBezTo>
                    <a:pt x="1228915" y="138493"/>
                    <a:pt x="1231582" y="139446"/>
                    <a:pt x="1236630" y="134588"/>
                  </a:cubicBezTo>
                  <a:lnTo>
                    <a:pt x="1243964" y="138017"/>
                  </a:lnTo>
                  <a:cubicBezTo>
                    <a:pt x="1244155" y="138113"/>
                    <a:pt x="1245203" y="137065"/>
                    <a:pt x="1245679" y="136398"/>
                  </a:cubicBezTo>
                  <a:lnTo>
                    <a:pt x="1246917" y="135064"/>
                  </a:lnTo>
                  <a:cubicBezTo>
                    <a:pt x="1248917" y="132874"/>
                    <a:pt x="1250632" y="132969"/>
                    <a:pt x="1250727" y="135255"/>
                  </a:cubicBezTo>
                  <a:cubicBezTo>
                    <a:pt x="1250822" y="137541"/>
                    <a:pt x="1256156" y="142113"/>
                    <a:pt x="1262062" y="138874"/>
                  </a:cubicBezTo>
                  <a:lnTo>
                    <a:pt x="1266824" y="136493"/>
                  </a:lnTo>
                  <a:lnTo>
                    <a:pt x="1269491" y="135160"/>
                  </a:lnTo>
                  <a:cubicBezTo>
                    <a:pt x="1272635" y="135636"/>
                    <a:pt x="1277873" y="135826"/>
                    <a:pt x="1281017" y="135731"/>
                  </a:cubicBezTo>
                  <a:cubicBezTo>
                    <a:pt x="1284160" y="135636"/>
                    <a:pt x="1286065" y="129159"/>
                    <a:pt x="1282731" y="129445"/>
                  </a:cubicBezTo>
                  <a:lnTo>
                    <a:pt x="1279873" y="130302"/>
                  </a:lnTo>
                  <a:lnTo>
                    <a:pt x="1275016" y="131731"/>
                  </a:lnTo>
                  <a:cubicBezTo>
                    <a:pt x="1273397" y="128873"/>
                    <a:pt x="1269110" y="127540"/>
                    <a:pt x="1265491" y="128873"/>
                  </a:cubicBezTo>
                  <a:lnTo>
                    <a:pt x="1263205" y="131445"/>
                  </a:lnTo>
                  <a:cubicBezTo>
                    <a:pt x="1262633" y="132112"/>
                    <a:pt x="1260252" y="132493"/>
                    <a:pt x="1259966" y="132207"/>
                  </a:cubicBezTo>
                  <a:lnTo>
                    <a:pt x="1256632" y="128778"/>
                  </a:lnTo>
                  <a:cubicBezTo>
                    <a:pt x="1251965" y="129635"/>
                    <a:pt x="1245203" y="129730"/>
                    <a:pt x="1241869" y="128968"/>
                  </a:cubicBezTo>
                  <a:lnTo>
                    <a:pt x="1240440" y="126111"/>
                  </a:lnTo>
                  <a:lnTo>
                    <a:pt x="1240059" y="125254"/>
                  </a:lnTo>
                  <a:cubicBezTo>
                    <a:pt x="1239297" y="124492"/>
                    <a:pt x="1237773" y="123349"/>
                    <a:pt x="1236630" y="122777"/>
                  </a:cubicBezTo>
                  <a:cubicBezTo>
                    <a:pt x="1235487" y="122111"/>
                    <a:pt x="1237964" y="118300"/>
                    <a:pt x="1239011" y="117253"/>
                  </a:cubicBezTo>
                  <a:cubicBezTo>
                    <a:pt x="1239535" y="116729"/>
                    <a:pt x="1238773" y="115895"/>
                    <a:pt x="1237773" y="115586"/>
                  </a:cubicBezTo>
                  <a:close/>
                  <a:moveTo>
                    <a:pt x="1585150" y="115538"/>
                  </a:moveTo>
                  <a:cubicBezTo>
                    <a:pt x="1583531" y="115157"/>
                    <a:pt x="1578578" y="115443"/>
                    <a:pt x="1578387" y="117348"/>
                  </a:cubicBezTo>
                  <a:lnTo>
                    <a:pt x="1577911" y="118967"/>
                  </a:lnTo>
                  <a:lnTo>
                    <a:pt x="1577435" y="120587"/>
                  </a:lnTo>
                  <a:cubicBezTo>
                    <a:pt x="1576482" y="122396"/>
                    <a:pt x="1584007" y="121729"/>
                    <a:pt x="1585436" y="119824"/>
                  </a:cubicBezTo>
                  <a:cubicBezTo>
                    <a:pt x="1586960" y="117920"/>
                    <a:pt x="1586769" y="115919"/>
                    <a:pt x="1585150" y="115538"/>
                  </a:cubicBezTo>
                  <a:close/>
                  <a:moveTo>
                    <a:pt x="59650" y="114514"/>
                  </a:moveTo>
                  <a:cubicBezTo>
                    <a:pt x="60840" y="113966"/>
                    <a:pt x="62769" y="114347"/>
                    <a:pt x="66389" y="115252"/>
                  </a:cubicBezTo>
                  <a:lnTo>
                    <a:pt x="68198" y="115728"/>
                  </a:lnTo>
                  <a:cubicBezTo>
                    <a:pt x="70675" y="115633"/>
                    <a:pt x="72675" y="116490"/>
                    <a:pt x="72675" y="116871"/>
                  </a:cubicBezTo>
                  <a:cubicBezTo>
                    <a:pt x="72770" y="117252"/>
                    <a:pt x="71151" y="118205"/>
                    <a:pt x="69151" y="118871"/>
                  </a:cubicBezTo>
                  <a:cubicBezTo>
                    <a:pt x="67151" y="119633"/>
                    <a:pt x="61817" y="122300"/>
                    <a:pt x="61436" y="122872"/>
                  </a:cubicBezTo>
                  <a:cubicBezTo>
                    <a:pt x="61055" y="123443"/>
                    <a:pt x="60959" y="125253"/>
                    <a:pt x="62102" y="125729"/>
                  </a:cubicBezTo>
                  <a:lnTo>
                    <a:pt x="63245" y="125920"/>
                  </a:lnTo>
                  <a:lnTo>
                    <a:pt x="64388" y="126110"/>
                  </a:lnTo>
                  <a:cubicBezTo>
                    <a:pt x="66103" y="126110"/>
                    <a:pt x="67913" y="128111"/>
                    <a:pt x="68484" y="130492"/>
                  </a:cubicBezTo>
                  <a:cubicBezTo>
                    <a:pt x="69056" y="132873"/>
                    <a:pt x="61340" y="137540"/>
                    <a:pt x="60769" y="138588"/>
                  </a:cubicBezTo>
                  <a:cubicBezTo>
                    <a:pt x="60197" y="139636"/>
                    <a:pt x="57340" y="141541"/>
                    <a:pt x="55816" y="139636"/>
                  </a:cubicBezTo>
                  <a:lnTo>
                    <a:pt x="54863" y="137921"/>
                  </a:lnTo>
                  <a:cubicBezTo>
                    <a:pt x="54387" y="137064"/>
                    <a:pt x="54863" y="135731"/>
                    <a:pt x="54292" y="134969"/>
                  </a:cubicBezTo>
                  <a:cubicBezTo>
                    <a:pt x="53054" y="133444"/>
                    <a:pt x="49053" y="135254"/>
                    <a:pt x="49244" y="131063"/>
                  </a:cubicBezTo>
                  <a:cubicBezTo>
                    <a:pt x="49434" y="127063"/>
                    <a:pt x="53911" y="128777"/>
                    <a:pt x="54768" y="126777"/>
                  </a:cubicBezTo>
                  <a:cubicBezTo>
                    <a:pt x="55816" y="124301"/>
                    <a:pt x="56768" y="121824"/>
                    <a:pt x="57340" y="119348"/>
                  </a:cubicBezTo>
                  <a:cubicBezTo>
                    <a:pt x="58006" y="116538"/>
                    <a:pt x="58459" y="115061"/>
                    <a:pt x="59650" y="114514"/>
                  </a:cubicBezTo>
                  <a:close/>
                  <a:moveTo>
                    <a:pt x="1766601" y="109347"/>
                  </a:moveTo>
                  <a:cubicBezTo>
                    <a:pt x="1765839" y="108109"/>
                    <a:pt x="1761934" y="108395"/>
                    <a:pt x="1758029" y="110014"/>
                  </a:cubicBezTo>
                  <a:lnTo>
                    <a:pt x="1756695" y="112300"/>
                  </a:lnTo>
                  <a:lnTo>
                    <a:pt x="1755743" y="113919"/>
                  </a:lnTo>
                  <a:cubicBezTo>
                    <a:pt x="1758029" y="117062"/>
                    <a:pt x="1761934" y="118300"/>
                    <a:pt x="1764410" y="116776"/>
                  </a:cubicBezTo>
                  <a:cubicBezTo>
                    <a:pt x="1766887" y="115443"/>
                    <a:pt x="1767363" y="110680"/>
                    <a:pt x="1766601" y="109347"/>
                  </a:cubicBezTo>
                  <a:close/>
                  <a:moveTo>
                    <a:pt x="634174" y="106299"/>
                  </a:moveTo>
                  <a:cubicBezTo>
                    <a:pt x="631412" y="105346"/>
                    <a:pt x="624363" y="105156"/>
                    <a:pt x="623696" y="107442"/>
                  </a:cubicBezTo>
                  <a:cubicBezTo>
                    <a:pt x="622934" y="109728"/>
                    <a:pt x="632840" y="109156"/>
                    <a:pt x="635031" y="108775"/>
                  </a:cubicBezTo>
                  <a:cubicBezTo>
                    <a:pt x="637317" y="108299"/>
                    <a:pt x="636841" y="107251"/>
                    <a:pt x="634174" y="106299"/>
                  </a:cubicBezTo>
                  <a:close/>
                  <a:moveTo>
                    <a:pt x="112109" y="105061"/>
                  </a:moveTo>
                  <a:cubicBezTo>
                    <a:pt x="113347" y="105632"/>
                    <a:pt x="114776" y="107918"/>
                    <a:pt x="115252" y="110109"/>
                  </a:cubicBezTo>
                  <a:lnTo>
                    <a:pt x="113156" y="111252"/>
                  </a:lnTo>
                  <a:lnTo>
                    <a:pt x="110680" y="112300"/>
                  </a:lnTo>
                  <a:cubicBezTo>
                    <a:pt x="107822" y="112966"/>
                    <a:pt x="104965" y="111919"/>
                    <a:pt x="104489" y="109823"/>
                  </a:cubicBezTo>
                  <a:cubicBezTo>
                    <a:pt x="104012" y="107728"/>
                    <a:pt x="97250" y="110299"/>
                    <a:pt x="96488" y="109918"/>
                  </a:cubicBezTo>
                  <a:cubicBezTo>
                    <a:pt x="95726" y="109538"/>
                    <a:pt x="94487" y="107442"/>
                    <a:pt x="95726" y="106490"/>
                  </a:cubicBezTo>
                  <a:cubicBezTo>
                    <a:pt x="96964" y="105442"/>
                    <a:pt x="102679" y="104204"/>
                    <a:pt x="105822" y="105728"/>
                  </a:cubicBezTo>
                  <a:lnTo>
                    <a:pt x="111061" y="105156"/>
                  </a:lnTo>
                  <a:close/>
                  <a:moveTo>
                    <a:pt x="1076229" y="104870"/>
                  </a:moveTo>
                  <a:cubicBezTo>
                    <a:pt x="1074610" y="105442"/>
                    <a:pt x="1073562" y="107061"/>
                    <a:pt x="1073943" y="108395"/>
                  </a:cubicBezTo>
                  <a:lnTo>
                    <a:pt x="1074800" y="109252"/>
                  </a:lnTo>
                  <a:cubicBezTo>
                    <a:pt x="1075372" y="109918"/>
                    <a:pt x="1077848" y="109823"/>
                    <a:pt x="1077944" y="110299"/>
                  </a:cubicBezTo>
                  <a:lnTo>
                    <a:pt x="1078706" y="114967"/>
                  </a:lnTo>
                  <a:cubicBezTo>
                    <a:pt x="1081658" y="113062"/>
                    <a:pt x="1086707" y="109156"/>
                    <a:pt x="1087564" y="108204"/>
                  </a:cubicBezTo>
                  <a:cubicBezTo>
                    <a:pt x="1088421" y="107251"/>
                    <a:pt x="1085183" y="107156"/>
                    <a:pt x="1080325" y="108109"/>
                  </a:cubicBezTo>
                  <a:lnTo>
                    <a:pt x="1076610" y="105156"/>
                  </a:lnTo>
                  <a:close/>
                  <a:moveTo>
                    <a:pt x="963358" y="103965"/>
                  </a:moveTo>
                  <a:cubicBezTo>
                    <a:pt x="961120" y="103132"/>
                    <a:pt x="959167" y="103156"/>
                    <a:pt x="960024" y="104680"/>
                  </a:cubicBezTo>
                  <a:lnTo>
                    <a:pt x="958976" y="106204"/>
                  </a:lnTo>
                  <a:lnTo>
                    <a:pt x="957166" y="108871"/>
                  </a:lnTo>
                  <a:cubicBezTo>
                    <a:pt x="957547" y="111157"/>
                    <a:pt x="958500" y="112871"/>
                    <a:pt x="959262" y="112681"/>
                  </a:cubicBezTo>
                  <a:cubicBezTo>
                    <a:pt x="960024" y="112490"/>
                    <a:pt x="963453" y="116491"/>
                    <a:pt x="965644" y="116110"/>
                  </a:cubicBezTo>
                  <a:cubicBezTo>
                    <a:pt x="967739" y="115729"/>
                    <a:pt x="969073" y="112204"/>
                    <a:pt x="968406" y="108395"/>
                  </a:cubicBezTo>
                  <a:cubicBezTo>
                    <a:pt x="968121" y="106489"/>
                    <a:pt x="965597" y="104799"/>
                    <a:pt x="963358" y="103965"/>
                  </a:cubicBezTo>
                  <a:close/>
                  <a:moveTo>
                    <a:pt x="865727" y="101060"/>
                  </a:moveTo>
                  <a:cubicBezTo>
                    <a:pt x="864012" y="100965"/>
                    <a:pt x="861916" y="101917"/>
                    <a:pt x="860583" y="102965"/>
                  </a:cubicBezTo>
                  <a:lnTo>
                    <a:pt x="859726" y="103632"/>
                  </a:lnTo>
                  <a:cubicBezTo>
                    <a:pt x="859631" y="105061"/>
                    <a:pt x="869251" y="108490"/>
                    <a:pt x="872966" y="109252"/>
                  </a:cubicBezTo>
                  <a:cubicBezTo>
                    <a:pt x="876680" y="109918"/>
                    <a:pt x="876395" y="108966"/>
                    <a:pt x="872299" y="106966"/>
                  </a:cubicBezTo>
                  <a:lnTo>
                    <a:pt x="870775" y="103156"/>
                  </a:lnTo>
                  <a:cubicBezTo>
                    <a:pt x="870299" y="102108"/>
                    <a:pt x="867441" y="101155"/>
                    <a:pt x="865727" y="101060"/>
                  </a:cubicBezTo>
                  <a:close/>
                  <a:moveTo>
                    <a:pt x="1313973" y="99155"/>
                  </a:moveTo>
                  <a:lnTo>
                    <a:pt x="1307782" y="103251"/>
                  </a:lnTo>
                  <a:cubicBezTo>
                    <a:pt x="1301019" y="100774"/>
                    <a:pt x="1296257" y="100489"/>
                    <a:pt x="1297304" y="102775"/>
                  </a:cubicBezTo>
                  <a:cubicBezTo>
                    <a:pt x="1298352" y="105061"/>
                    <a:pt x="1304924" y="107347"/>
                    <a:pt x="1306163" y="105632"/>
                  </a:cubicBezTo>
                  <a:lnTo>
                    <a:pt x="1307591" y="105156"/>
                  </a:lnTo>
                  <a:cubicBezTo>
                    <a:pt x="1310163" y="104299"/>
                    <a:pt x="1313116" y="104299"/>
                    <a:pt x="1315688" y="103632"/>
                  </a:cubicBezTo>
                  <a:cubicBezTo>
                    <a:pt x="1316450" y="103441"/>
                    <a:pt x="1317593" y="101822"/>
                    <a:pt x="1317307" y="101632"/>
                  </a:cubicBezTo>
                  <a:cubicBezTo>
                    <a:pt x="1316354" y="100584"/>
                    <a:pt x="1314164" y="99060"/>
                    <a:pt x="1313973" y="99155"/>
                  </a:cubicBezTo>
                  <a:close/>
                  <a:moveTo>
                    <a:pt x="1271015" y="98870"/>
                  </a:moveTo>
                  <a:cubicBezTo>
                    <a:pt x="1269682" y="99727"/>
                    <a:pt x="1267205" y="102489"/>
                    <a:pt x="1268063" y="103537"/>
                  </a:cubicBezTo>
                  <a:cubicBezTo>
                    <a:pt x="1268920" y="104775"/>
                    <a:pt x="1275302" y="103727"/>
                    <a:pt x="1277302" y="102489"/>
                  </a:cubicBezTo>
                  <a:cubicBezTo>
                    <a:pt x="1279302" y="101346"/>
                    <a:pt x="1279493" y="99822"/>
                    <a:pt x="1277778" y="99060"/>
                  </a:cubicBezTo>
                  <a:cubicBezTo>
                    <a:pt x="1276064" y="98393"/>
                    <a:pt x="1272349" y="98012"/>
                    <a:pt x="1271015" y="98870"/>
                  </a:cubicBezTo>
                  <a:close/>
                  <a:moveTo>
                    <a:pt x="1769649" y="98012"/>
                  </a:moveTo>
                  <a:cubicBezTo>
                    <a:pt x="1770030" y="96203"/>
                    <a:pt x="1768411" y="97060"/>
                    <a:pt x="1766030" y="100013"/>
                  </a:cubicBezTo>
                  <a:lnTo>
                    <a:pt x="1766792" y="101727"/>
                  </a:lnTo>
                  <a:lnTo>
                    <a:pt x="1767935" y="104204"/>
                  </a:lnTo>
                  <a:cubicBezTo>
                    <a:pt x="1771554" y="106204"/>
                    <a:pt x="1774793" y="106299"/>
                    <a:pt x="1775078" y="104489"/>
                  </a:cubicBezTo>
                  <a:cubicBezTo>
                    <a:pt x="1775364" y="102584"/>
                    <a:pt x="1769173" y="99822"/>
                    <a:pt x="1769649" y="98012"/>
                  </a:cubicBezTo>
                  <a:close/>
                  <a:moveTo>
                    <a:pt x="1402556" y="96964"/>
                  </a:moveTo>
                  <a:cubicBezTo>
                    <a:pt x="1401889" y="96393"/>
                    <a:pt x="1399127" y="99155"/>
                    <a:pt x="1397888" y="100870"/>
                  </a:cubicBezTo>
                  <a:lnTo>
                    <a:pt x="1398365" y="101917"/>
                  </a:lnTo>
                  <a:lnTo>
                    <a:pt x="1399507" y="104489"/>
                  </a:lnTo>
                  <a:cubicBezTo>
                    <a:pt x="1402365" y="107823"/>
                    <a:pt x="1405604" y="108775"/>
                    <a:pt x="1406651" y="106585"/>
                  </a:cubicBezTo>
                  <a:cubicBezTo>
                    <a:pt x="1407699" y="104489"/>
                    <a:pt x="1409414" y="99060"/>
                    <a:pt x="1408175" y="98965"/>
                  </a:cubicBezTo>
                  <a:cubicBezTo>
                    <a:pt x="1406937" y="98870"/>
                    <a:pt x="1403222" y="97536"/>
                    <a:pt x="1402556" y="96964"/>
                  </a:cubicBezTo>
                  <a:close/>
                  <a:moveTo>
                    <a:pt x="1751361" y="96679"/>
                  </a:moveTo>
                  <a:cubicBezTo>
                    <a:pt x="1749742" y="98298"/>
                    <a:pt x="1749170" y="100108"/>
                    <a:pt x="1750028" y="100679"/>
                  </a:cubicBezTo>
                  <a:cubicBezTo>
                    <a:pt x="1751075" y="101346"/>
                    <a:pt x="1751075" y="104489"/>
                    <a:pt x="1750123" y="105156"/>
                  </a:cubicBezTo>
                  <a:cubicBezTo>
                    <a:pt x="1749170" y="105823"/>
                    <a:pt x="1749075" y="106871"/>
                    <a:pt x="1749837" y="107442"/>
                  </a:cubicBezTo>
                  <a:cubicBezTo>
                    <a:pt x="1750599" y="108109"/>
                    <a:pt x="1753742" y="106775"/>
                    <a:pt x="1754504" y="104013"/>
                  </a:cubicBezTo>
                  <a:lnTo>
                    <a:pt x="1759648" y="104775"/>
                  </a:lnTo>
                  <a:lnTo>
                    <a:pt x="1761553" y="105061"/>
                  </a:lnTo>
                  <a:cubicBezTo>
                    <a:pt x="1760696" y="102775"/>
                    <a:pt x="1757648" y="99536"/>
                    <a:pt x="1754790" y="97917"/>
                  </a:cubicBezTo>
                  <a:lnTo>
                    <a:pt x="1751932" y="96869"/>
                  </a:lnTo>
                  <a:close/>
                  <a:moveTo>
                    <a:pt x="1667827" y="94012"/>
                  </a:moveTo>
                  <a:cubicBezTo>
                    <a:pt x="1666874" y="94774"/>
                    <a:pt x="1662302" y="95250"/>
                    <a:pt x="1661255" y="94774"/>
                  </a:cubicBezTo>
                  <a:cubicBezTo>
                    <a:pt x="1660207" y="94297"/>
                    <a:pt x="1658778" y="95536"/>
                    <a:pt x="1658111" y="97441"/>
                  </a:cubicBezTo>
                  <a:cubicBezTo>
                    <a:pt x="1657349" y="99346"/>
                    <a:pt x="1657349" y="105251"/>
                    <a:pt x="1659731" y="105823"/>
                  </a:cubicBezTo>
                  <a:cubicBezTo>
                    <a:pt x="1662112" y="106394"/>
                    <a:pt x="1663636" y="100774"/>
                    <a:pt x="1663922" y="100393"/>
                  </a:cubicBezTo>
                  <a:cubicBezTo>
                    <a:pt x="1664207" y="99917"/>
                    <a:pt x="1666303" y="100108"/>
                    <a:pt x="1668017" y="101727"/>
                  </a:cubicBezTo>
                  <a:lnTo>
                    <a:pt x="1671065" y="100013"/>
                  </a:lnTo>
                  <a:lnTo>
                    <a:pt x="1673161" y="98774"/>
                  </a:lnTo>
                  <a:cubicBezTo>
                    <a:pt x="1676304" y="98203"/>
                    <a:pt x="1677352" y="97060"/>
                    <a:pt x="1675637" y="96107"/>
                  </a:cubicBezTo>
                  <a:cubicBezTo>
                    <a:pt x="1673923" y="95155"/>
                    <a:pt x="1668684" y="93345"/>
                    <a:pt x="1667827" y="94012"/>
                  </a:cubicBezTo>
                  <a:close/>
                  <a:moveTo>
                    <a:pt x="349376" y="93726"/>
                  </a:moveTo>
                  <a:cubicBezTo>
                    <a:pt x="346519" y="92964"/>
                    <a:pt x="342423" y="94488"/>
                    <a:pt x="340137" y="96964"/>
                  </a:cubicBezTo>
                  <a:lnTo>
                    <a:pt x="339185" y="99346"/>
                  </a:lnTo>
                  <a:lnTo>
                    <a:pt x="338232" y="101822"/>
                  </a:lnTo>
                  <a:cubicBezTo>
                    <a:pt x="335374" y="103251"/>
                    <a:pt x="337375" y="104108"/>
                    <a:pt x="342614" y="103918"/>
                  </a:cubicBezTo>
                  <a:lnTo>
                    <a:pt x="345947" y="101251"/>
                  </a:lnTo>
                  <a:cubicBezTo>
                    <a:pt x="347186" y="100298"/>
                    <a:pt x="346614" y="98012"/>
                    <a:pt x="347471" y="96679"/>
                  </a:cubicBezTo>
                  <a:close/>
                  <a:moveTo>
                    <a:pt x="1895951" y="92773"/>
                  </a:moveTo>
                  <a:lnTo>
                    <a:pt x="1894236" y="94393"/>
                  </a:lnTo>
                  <a:cubicBezTo>
                    <a:pt x="1892617" y="95917"/>
                    <a:pt x="1891855" y="97155"/>
                    <a:pt x="1893855" y="98679"/>
                  </a:cubicBezTo>
                  <a:lnTo>
                    <a:pt x="1895665" y="100108"/>
                  </a:lnTo>
                  <a:cubicBezTo>
                    <a:pt x="1894807" y="101727"/>
                    <a:pt x="1894522" y="103632"/>
                    <a:pt x="1895189" y="104299"/>
                  </a:cubicBezTo>
                  <a:cubicBezTo>
                    <a:pt x="1895760" y="104965"/>
                    <a:pt x="1896427" y="105632"/>
                    <a:pt x="1895951" y="104108"/>
                  </a:cubicBezTo>
                  <a:cubicBezTo>
                    <a:pt x="1895474" y="102394"/>
                    <a:pt x="1905380" y="102965"/>
                    <a:pt x="1905190" y="105918"/>
                  </a:cubicBezTo>
                  <a:cubicBezTo>
                    <a:pt x="1904999" y="108775"/>
                    <a:pt x="1904904" y="108204"/>
                    <a:pt x="1904809" y="104584"/>
                  </a:cubicBezTo>
                  <a:lnTo>
                    <a:pt x="1905761" y="102584"/>
                  </a:lnTo>
                  <a:lnTo>
                    <a:pt x="1906619" y="100679"/>
                  </a:lnTo>
                  <a:cubicBezTo>
                    <a:pt x="1908905" y="98679"/>
                    <a:pt x="1908905" y="96774"/>
                    <a:pt x="1906523" y="96393"/>
                  </a:cubicBezTo>
                  <a:cubicBezTo>
                    <a:pt x="1904142" y="96012"/>
                    <a:pt x="1897570" y="93536"/>
                    <a:pt x="1895951" y="92773"/>
                  </a:cubicBezTo>
                  <a:close/>
                  <a:moveTo>
                    <a:pt x="1846135" y="92392"/>
                  </a:moveTo>
                  <a:lnTo>
                    <a:pt x="1840420" y="92488"/>
                  </a:lnTo>
                  <a:cubicBezTo>
                    <a:pt x="1839848" y="92488"/>
                    <a:pt x="1838515" y="94393"/>
                    <a:pt x="1838705" y="94583"/>
                  </a:cubicBezTo>
                  <a:cubicBezTo>
                    <a:pt x="1839563" y="95440"/>
                    <a:pt x="1840896" y="96393"/>
                    <a:pt x="1842134" y="96488"/>
                  </a:cubicBezTo>
                  <a:lnTo>
                    <a:pt x="1843277" y="96583"/>
                  </a:lnTo>
                  <a:cubicBezTo>
                    <a:pt x="1844706" y="95821"/>
                    <a:pt x="1845373" y="96203"/>
                    <a:pt x="1844897" y="97536"/>
                  </a:cubicBezTo>
                  <a:lnTo>
                    <a:pt x="1845087" y="98679"/>
                  </a:lnTo>
                  <a:lnTo>
                    <a:pt x="1845468" y="100774"/>
                  </a:lnTo>
                  <a:cubicBezTo>
                    <a:pt x="1846325" y="103061"/>
                    <a:pt x="1847278" y="104870"/>
                    <a:pt x="1847564" y="104870"/>
                  </a:cubicBezTo>
                  <a:cubicBezTo>
                    <a:pt x="1847944" y="104870"/>
                    <a:pt x="1848707" y="100584"/>
                    <a:pt x="1848707" y="98584"/>
                  </a:cubicBezTo>
                  <a:cubicBezTo>
                    <a:pt x="1848707" y="96583"/>
                    <a:pt x="1850897" y="96298"/>
                    <a:pt x="1853469" y="97917"/>
                  </a:cubicBezTo>
                  <a:lnTo>
                    <a:pt x="1854898" y="98203"/>
                  </a:lnTo>
                  <a:lnTo>
                    <a:pt x="1856231" y="98393"/>
                  </a:lnTo>
                  <a:cubicBezTo>
                    <a:pt x="1857851" y="97917"/>
                    <a:pt x="1858994" y="97060"/>
                    <a:pt x="1858708" y="96393"/>
                  </a:cubicBezTo>
                  <a:cubicBezTo>
                    <a:pt x="1858422" y="95726"/>
                    <a:pt x="1852136" y="93631"/>
                    <a:pt x="1846135" y="92392"/>
                  </a:cubicBezTo>
                  <a:close/>
                  <a:moveTo>
                    <a:pt x="2045969" y="90868"/>
                  </a:moveTo>
                  <a:cubicBezTo>
                    <a:pt x="2043969" y="90868"/>
                    <a:pt x="2039683" y="91345"/>
                    <a:pt x="2040254" y="91821"/>
                  </a:cubicBezTo>
                  <a:cubicBezTo>
                    <a:pt x="2040826" y="92392"/>
                    <a:pt x="2041873" y="94488"/>
                    <a:pt x="2039683" y="93916"/>
                  </a:cubicBezTo>
                  <a:cubicBezTo>
                    <a:pt x="2037492" y="93440"/>
                    <a:pt x="2034444" y="93536"/>
                    <a:pt x="2035397" y="94774"/>
                  </a:cubicBezTo>
                  <a:cubicBezTo>
                    <a:pt x="2036349" y="96107"/>
                    <a:pt x="2044064" y="95345"/>
                    <a:pt x="2046065" y="93726"/>
                  </a:cubicBezTo>
                  <a:cubicBezTo>
                    <a:pt x="2048065" y="92107"/>
                    <a:pt x="2047969" y="90868"/>
                    <a:pt x="2045969" y="90868"/>
                  </a:cubicBezTo>
                  <a:close/>
                  <a:moveTo>
                    <a:pt x="2001583" y="90011"/>
                  </a:moveTo>
                  <a:cubicBezTo>
                    <a:pt x="1999487" y="90011"/>
                    <a:pt x="1995392" y="92964"/>
                    <a:pt x="1994058" y="95155"/>
                  </a:cubicBezTo>
                  <a:lnTo>
                    <a:pt x="1993772" y="97346"/>
                  </a:lnTo>
                  <a:cubicBezTo>
                    <a:pt x="1993582" y="98679"/>
                    <a:pt x="1994630" y="100774"/>
                    <a:pt x="1995868" y="101346"/>
                  </a:cubicBezTo>
                  <a:lnTo>
                    <a:pt x="1997868" y="102298"/>
                  </a:lnTo>
                  <a:cubicBezTo>
                    <a:pt x="2001869" y="102870"/>
                    <a:pt x="2003964" y="102298"/>
                    <a:pt x="2002535" y="101060"/>
                  </a:cubicBezTo>
                  <a:cubicBezTo>
                    <a:pt x="2001297" y="100013"/>
                    <a:pt x="2001678" y="94488"/>
                    <a:pt x="2003011" y="92869"/>
                  </a:cubicBezTo>
                  <a:cubicBezTo>
                    <a:pt x="2004345" y="91345"/>
                    <a:pt x="2003678" y="90011"/>
                    <a:pt x="2001583" y="90011"/>
                  </a:cubicBezTo>
                  <a:close/>
                  <a:moveTo>
                    <a:pt x="130587" y="88297"/>
                  </a:moveTo>
                  <a:lnTo>
                    <a:pt x="130873" y="88297"/>
                  </a:lnTo>
                  <a:cubicBezTo>
                    <a:pt x="134112" y="88583"/>
                    <a:pt x="137445" y="87059"/>
                    <a:pt x="140589" y="89345"/>
                  </a:cubicBezTo>
                  <a:lnTo>
                    <a:pt x="141636" y="90107"/>
                  </a:lnTo>
                  <a:cubicBezTo>
                    <a:pt x="144494" y="89440"/>
                    <a:pt x="147256" y="89916"/>
                    <a:pt x="147732" y="91155"/>
                  </a:cubicBezTo>
                  <a:cubicBezTo>
                    <a:pt x="148209" y="92298"/>
                    <a:pt x="152209" y="95155"/>
                    <a:pt x="154400" y="95060"/>
                  </a:cubicBezTo>
                  <a:lnTo>
                    <a:pt x="155543" y="95822"/>
                  </a:lnTo>
                  <a:lnTo>
                    <a:pt x="156781" y="96584"/>
                  </a:lnTo>
                  <a:cubicBezTo>
                    <a:pt x="157257" y="98393"/>
                    <a:pt x="156305" y="99917"/>
                    <a:pt x="154686" y="100013"/>
                  </a:cubicBezTo>
                  <a:lnTo>
                    <a:pt x="153257" y="99917"/>
                  </a:lnTo>
                  <a:lnTo>
                    <a:pt x="152304" y="99822"/>
                  </a:lnTo>
                  <a:cubicBezTo>
                    <a:pt x="151352" y="99822"/>
                    <a:pt x="145446" y="99156"/>
                    <a:pt x="145351" y="97727"/>
                  </a:cubicBezTo>
                  <a:cubicBezTo>
                    <a:pt x="145256" y="96298"/>
                    <a:pt x="142684" y="95536"/>
                    <a:pt x="139827" y="95917"/>
                  </a:cubicBezTo>
                  <a:cubicBezTo>
                    <a:pt x="136874" y="96298"/>
                    <a:pt x="133350" y="90964"/>
                    <a:pt x="132778" y="91345"/>
                  </a:cubicBezTo>
                  <a:lnTo>
                    <a:pt x="132111" y="91345"/>
                  </a:lnTo>
                  <a:lnTo>
                    <a:pt x="131349" y="91440"/>
                  </a:lnTo>
                  <a:cubicBezTo>
                    <a:pt x="130492" y="91155"/>
                    <a:pt x="130111" y="89726"/>
                    <a:pt x="130587" y="88297"/>
                  </a:cubicBezTo>
                  <a:close/>
                  <a:moveTo>
                    <a:pt x="341756" y="84391"/>
                  </a:moveTo>
                  <a:lnTo>
                    <a:pt x="341566" y="84772"/>
                  </a:lnTo>
                  <a:lnTo>
                    <a:pt x="341185" y="85630"/>
                  </a:lnTo>
                  <a:cubicBezTo>
                    <a:pt x="341280" y="86678"/>
                    <a:pt x="342232" y="88201"/>
                    <a:pt x="343090" y="88963"/>
                  </a:cubicBezTo>
                  <a:cubicBezTo>
                    <a:pt x="344138" y="89725"/>
                    <a:pt x="353281" y="90868"/>
                    <a:pt x="352996" y="93059"/>
                  </a:cubicBezTo>
                  <a:cubicBezTo>
                    <a:pt x="352710" y="95250"/>
                    <a:pt x="353281" y="95821"/>
                    <a:pt x="354043" y="94393"/>
                  </a:cubicBezTo>
                  <a:cubicBezTo>
                    <a:pt x="354901" y="92964"/>
                    <a:pt x="354615" y="88297"/>
                    <a:pt x="351757" y="86773"/>
                  </a:cubicBezTo>
                  <a:lnTo>
                    <a:pt x="349281" y="85725"/>
                  </a:lnTo>
                  <a:lnTo>
                    <a:pt x="347567" y="84963"/>
                  </a:lnTo>
                  <a:cubicBezTo>
                    <a:pt x="345471" y="84487"/>
                    <a:pt x="342804" y="84296"/>
                    <a:pt x="341756" y="84391"/>
                  </a:cubicBezTo>
                  <a:close/>
                  <a:moveTo>
                    <a:pt x="104965" y="84010"/>
                  </a:moveTo>
                  <a:lnTo>
                    <a:pt x="105346" y="84486"/>
                  </a:lnTo>
                  <a:cubicBezTo>
                    <a:pt x="108394" y="87915"/>
                    <a:pt x="112394" y="88963"/>
                    <a:pt x="117442" y="88486"/>
                  </a:cubicBezTo>
                  <a:lnTo>
                    <a:pt x="122014" y="87820"/>
                  </a:lnTo>
                  <a:cubicBezTo>
                    <a:pt x="123538" y="91058"/>
                    <a:pt x="122014" y="92297"/>
                    <a:pt x="118681" y="90582"/>
                  </a:cubicBezTo>
                  <a:lnTo>
                    <a:pt x="115252" y="94297"/>
                  </a:lnTo>
                  <a:lnTo>
                    <a:pt x="113632" y="96011"/>
                  </a:lnTo>
                  <a:cubicBezTo>
                    <a:pt x="109918" y="93725"/>
                    <a:pt x="106108" y="90677"/>
                    <a:pt x="105250" y="89439"/>
                  </a:cubicBezTo>
                  <a:cubicBezTo>
                    <a:pt x="104298" y="88106"/>
                    <a:pt x="103155" y="84200"/>
                    <a:pt x="104965" y="84010"/>
                  </a:cubicBezTo>
                  <a:close/>
                  <a:moveTo>
                    <a:pt x="819911" y="82105"/>
                  </a:moveTo>
                  <a:cubicBezTo>
                    <a:pt x="819435" y="82296"/>
                    <a:pt x="818102" y="85154"/>
                    <a:pt x="818102" y="86201"/>
                  </a:cubicBezTo>
                  <a:cubicBezTo>
                    <a:pt x="818102" y="87344"/>
                    <a:pt x="821435" y="87916"/>
                    <a:pt x="825531" y="87439"/>
                  </a:cubicBezTo>
                  <a:lnTo>
                    <a:pt x="828008" y="88392"/>
                  </a:lnTo>
                  <a:lnTo>
                    <a:pt x="831437" y="89630"/>
                  </a:lnTo>
                  <a:cubicBezTo>
                    <a:pt x="834199" y="88582"/>
                    <a:pt x="837247" y="87249"/>
                    <a:pt x="838104" y="86773"/>
                  </a:cubicBezTo>
                  <a:lnTo>
                    <a:pt x="838390" y="86201"/>
                  </a:lnTo>
                  <a:cubicBezTo>
                    <a:pt x="838580" y="85725"/>
                    <a:pt x="838104" y="84582"/>
                    <a:pt x="837723" y="84487"/>
                  </a:cubicBezTo>
                  <a:cubicBezTo>
                    <a:pt x="836199" y="84106"/>
                    <a:pt x="834485" y="83915"/>
                    <a:pt x="832865" y="84011"/>
                  </a:cubicBezTo>
                  <a:lnTo>
                    <a:pt x="825436" y="84296"/>
                  </a:lnTo>
                  <a:cubicBezTo>
                    <a:pt x="822864" y="82963"/>
                    <a:pt x="820387" y="82010"/>
                    <a:pt x="819911" y="82105"/>
                  </a:cubicBezTo>
                  <a:close/>
                  <a:moveTo>
                    <a:pt x="1229296" y="79343"/>
                  </a:moveTo>
                  <a:cubicBezTo>
                    <a:pt x="1225581" y="79057"/>
                    <a:pt x="1223200" y="81534"/>
                    <a:pt x="1224152" y="84868"/>
                  </a:cubicBezTo>
                  <a:lnTo>
                    <a:pt x="1228343" y="84011"/>
                  </a:lnTo>
                  <a:lnTo>
                    <a:pt x="1230344" y="83629"/>
                  </a:lnTo>
                  <a:cubicBezTo>
                    <a:pt x="1232439" y="83725"/>
                    <a:pt x="1235678" y="84582"/>
                    <a:pt x="1237487" y="85439"/>
                  </a:cubicBezTo>
                  <a:cubicBezTo>
                    <a:pt x="1239297" y="86296"/>
                    <a:pt x="1233106" y="79629"/>
                    <a:pt x="1229296" y="79343"/>
                  </a:cubicBezTo>
                  <a:close/>
                  <a:moveTo>
                    <a:pt x="1917333" y="78213"/>
                  </a:moveTo>
                  <a:lnTo>
                    <a:pt x="1922561" y="78950"/>
                  </a:lnTo>
                  <a:lnTo>
                    <a:pt x="1931770" y="79990"/>
                  </a:lnTo>
                  <a:lnTo>
                    <a:pt x="1928526" y="81820"/>
                  </a:lnTo>
                  <a:lnTo>
                    <a:pt x="1927416" y="82215"/>
                  </a:lnTo>
                  <a:close/>
                  <a:moveTo>
                    <a:pt x="1187957" y="77629"/>
                  </a:moveTo>
                  <a:lnTo>
                    <a:pt x="1186433" y="77819"/>
                  </a:lnTo>
                  <a:lnTo>
                    <a:pt x="1185671" y="77914"/>
                  </a:lnTo>
                  <a:cubicBezTo>
                    <a:pt x="1185005" y="78581"/>
                    <a:pt x="1185576" y="80486"/>
                    <a:pt x="1187005" y="82010"/>
                  </a:cubicBezTo>
                  <a:lnTo>
                    <a:pt x="1185100" y="84296"/>
                  </a:lnTo>
                  <a:lnTo>
                    <a:pt x="1184474" y="85043"/>
                  </a:lnTo>
                  <a:lnTo>
                    <a:pt x="1182040" y="85606"/>
                  </a:lnTo>
                  <a:cubicBezTo>
                    <a:pt x="1179504" y="85272"/>
                    <a:pt x="1177290" y="84486"/>
                    <a:pt x="1177480" y="84391"/>
                  </a:cubicBezTo>
                  <a:cubicBezTo>
                    <a:pt x="1177861" y="84201"/>
                    <a:pt x="1179956" y="85725"/>
                    <a:pt x="1182147" y="87821"/>
                  </a:cubicBezTo>
                  <a:lnTo>
                    <a:pt x="1184474" y="85043"/>
                  </a:lnTo>
                  <a:lnTo>
                    <a:pt x="1188529" y="84106"/>
                  </a:lnTo>
                  <a:cubicBezTo>
                    <a:pt x="1190720" y="80677"/>
                    <a:pt x="1190434" y="77724"/>
                    <a:pt x="1187957" y="77629"/>
                  </a:cubicBezTo>
                  <a:close/>
                  <a:moveTo>
                    <a:pt x="1395412" y="77153"/>
                  </a:moveTo>
                  <a:lnTo>
                    <a:pt x="1395221" y="79820"/>
                  </a:lnTo>
                  <a:lnTo>
                    <a:pt x="1395221" y="80867"/>
                  </a:lnTo>
                  <a:cubicBezTo>
                    <a:pt x="1395221" y="82582"/>
                    <a:pt x="1397317" y="84106"/>
                    <a:pt x="1399793" y="84106"/>
                  </a:cubicBezTo>
                  <a:cubicBezTo>
                    <a:pt x="1402270" y="84106"/>
                    <a:pt x="1408842" y="83725"/>
                    <a:pt x="1409223" y="83344"/>
                  </a:cubicBezTo>
                  <a:cubicBezTo>
                    <a:pt x="1409604" y="82963"/>
                    <a:pt x="1409794" y="81343"/>
                    <a:pt x="1408747" y="80486"/>
                  </a:cubicBezTo>
                  <a:lnTo>
                    <a:pt x="1407604" y="79915"/>
                  </a:lnTo>
                  <a:cubicBezTo>
                    <a:pt x="1407032" y="79629"/>
                    <a:pt x="1405699" y="79534"/>
                    <a:pt x="1405127" y="79915"/>
                  </a:cubicBezTo>
                  <a:lnTo>
                    <a:pt x="1401794" y="82296"/>
                  </a:lnTo>
                  <a:cubicBezTo>
                    <a:pt x="1400365" y="80105"/>
                    <a:pt x="1397507" y="77724"/>
                    <a:pt x="1395412" y="77153"/>
                  </a:cubicBezTo>
                  <a:close/>
                  <a:moveTo>
                    <a:pt x="1879472" y="76962"/>
                  </a:moveTo>
                  <a:cubicBezTo>
                    <a:pt x="1878806" y="77533"/>
                    <a:pt x="1885092" y="83629"/>
                    <a:pt x="1889283" y="83344"/>
                  </a:cubicBezTo>
                  <a:cubicBezTo>
                    <a:pt x="1893474" y="83058"/>
                    <a:pt x="1894331" y="81724"/>
                    <a:pt x="1891188" y="80391"/>
                  </a:cubicBezTo>
                  <a:cubicBezTo>
                    <a:pt x="1888045" y="79057"/>
                    <a:pt x="1880139" y="76390"/>
                    <a:pt x="1879472" y="76962"/>
                  </a:cubicBezTo>
                  <a:close/>
                  <a:moveTo>
                    <a:pt x="1546288" y="76200"/>
                  </a:moveTo>
                  <a:cubicBezTo>
                    <a:pt x="1543716" y="77819"/>
                    <a:pt x="1541906" y="79629"/>
                    <a:pt x="1542192" y="80105"/>
                  </a:cubicBezTo>
                  <a:cubicBezTo>
                    <a:pt x="1542478" y="80677"/>
                    <a:pt x="1547050" y="81915"/>
                    <a:pt x="1551907" y="82296"/>
                  </a:cubicBezTo>
                  <a:lnTo>
                    <a:pt x="1556289" y="81915"/>
                  </a:lnTo>
                  <a:cubicBezTo>
                    <a:pt x="1556765" y="81915"/>
                    <a:pt x="1557623" y="80867"/>
                    <a:pt x="1557527" y="80391"/>
                  </a:cubicBezTo>
                  <a:cubicBezTo>
                    <a:pt x="1557337" y="79534"/>
                    <a:pt x="1556861" y="78105"/>
                    <a:pt x="1556098" y="77914"/>
                  </a:cubicBezTo>
                  <a:cubicBezTo>
                    <a:pt x="1552955" y="77248"/>
                    <a:pt x="1549240" y="78962"/>
                    <a:pt x="1546478" y="76390"/>
                  </a:cubicBezTo>
                  <a:close/>
                  <a:moveTo>
                    <a:pt x="1660397" y="76009"/>
                  </a:moveTo>
                  <a:lnTo>
                    <a:pt x="1657444" y="79153"/>
                  </a:lnTo>
                  <a:lnTo>
                    <a:pt x="1657064" y="79534"/>
                  </a:lnTo>
                  <a:cubicBezTo>
                    <a:pt x="1652777" y="78105"/>
                    <a:pt x="1650872" y="78010"/>
                    <a:pt x="1652777" y="79438"/>
                  </a:cubicBezTo>
                  <a:cubicBezTo>
                    <a:pt x="1654682" y="80867"/>
                    <a:pt x="1660873" y="82582"/>
                    <a:pt x="1661731" y="83248"/>
                  </a:cubicBezTo>
                  <a:cubicBezTo>
                    <a:pt x="1662588" y="83820"/>
                    <a:pt x="1666589" y="84582"/>
                    <a:pt x="1668208" y="83248"/>
                  </a:cubicBezTo>
                  <a:lnTo>
                    <a:pt x="1668303" y="81724"/>
                  </a:lnTo>
                  <a:lnTo>
                    <a:pt x="1668494" y="79057"/>
                  </a:lnTo>
                  <a:cubicBezTo>
                    <a:pt x="1665731" y="79629"/>
                    <a:pt x="1662112" y="78296"/>
                    <a:pt x="1660397" y="76009"/>
                  </a:cubicBezTo>
                  <a:close/>
                  <a:moveTo>
                    <a:pt x="203453" y="75724"/>
                  </a:moveTo>
                  <a:cubicBezTo>
                    <a:pt x="201834" y="74390"/>
                    <a:pt x="194214" y="77819"/>
                    <a:pt x="192499" y="78581"/>
                  </a:cubicBezTo>
                  <a:cubicBezTo>
                    <a:pt x="190690" y="79343"/>
                    <a:pt x="186689" y="82487"/>
                    <a:pt x="187737" y="83915"/>
                  </a:cubicBezTo>
                  <a:cubicBezTo>
                    <a:pt x="188880" y="85344"/>
                    <a:pt x="191928" y="88868"/>
                    <a:pt x="192404" y="89249"/>
                  </a:cubicBezTo>
                  <a:cubicBezTo>
                    <a:pt x="192880" y="89535"/>
                    <a:pt x="194976" y="89630"/>
                    <a:pt x="196214" y="88773"/>
                  </a:cubicBezTo>
                  <a:lnTo>
                    <a:pt x="196595" y="87821"/>
                  </a:lnTo>
                  <a:cubicBezTo>
                    <a:pt x="197167" y="86392"/>
                    <a:pt x="195928" y="83820"/>
                    <a:pt x="199262" y="84296"/>
                  </a:cubicBezTo>
                  <a:cubicBezTo>
                    <a:pt x="200500" y="84487"/>
                    <a:pt x="201167" y="86678"/>
                    <a:pt x="202405" y="87630"/>
                  </a:cubicBezTo>
                  <a:lnTo>
                    <a:pt x="203167" y="88201"/>
                  </a:lnTo>
                  <a:cubicBezTo>
                    <a:pt x="204977" y="88392"/>
                    <a:pt x="206406" y="83629"/>
                    <a:pt x="206406" y="81724"/>
                  </a:cubicBezTo>
                  <a:cubicBezTo>
                    <a:pt x="206406" y="79820"/>
                    <a:pt x="205072" y="77153"/>
                    <a:pt x="203453" y="75724"/>
                  </a:cubicBezTo>
                  <a:close/>
                  <a:moveTo>
                    <a:pt x="1735454" y="74581"/>
                  </a:moveTo>
                  <a:cubicBezTo>
                    <a:pt x="1734788" y="75152"/>
                    <a:pt x="1742693" y="81058"/>
                    <a:pt x="1745646" y="80581"/>
                  </a:cubicBezTo>
                  <a:cubicBezTo>
                    <a:pt x="1748599" y="80200"/>
                    <a:pt x="1749837" y="79248"/>
                    <a:pt x="1748313" y="78676"/>
                  </a:cubicBezTo>
                  <a:cubicBezTo>
                    <a:pt x="1746789" y="78010"/>
                    <a:pt x="1742122" y="77438"/>
                    <a:pt x="1740693" y="76771"/>
                  </a:cubicBezTo>
                  <a:cubicBezTo>
                    <a:pt x="1739264" y="76105"/>
                    <a:pt x="1736121" y="74009"/>
                    <a:pt x="1735454" y="74581"/>
                  </a:cubicBezTo>
                  <a:close/>
                  <a:moveTo>
                    <a:pt x="167544" y="74295"/>
                  </a:moveTo>
                  <a:cubicBezTo>
                    <a:pt x="170307" y="74676"/>
                    <a:pt x="177355" y="76200"/>
                    <a:pt x="178498" y="76867"/>
                  </a:cubicBezTo>
                  <a:lnTo>
                    <a:pt x="178498" y="77533"/>
                  </a:lnTo>
                  <a:lnTo>
                    <a:pt x="178498" y="78295"/>
                  </a:lnTo>
                  <a:cubicBezTo>
                    <a:pt x="177546" y="79057"/>
                    <a:pt x="172688" y="80772"/>
                    <a:pt x="167735" y="82105"/>
                  </a:cubicBezTo>
                  <a:lnTo>
                    <a:pt x="168116" y="87153"/>
                  </a:lnTo>
                  <a:cubicBezTo>
                    <a:pt x="168116" y="87439"/>
                    <a:pt x="166497" y="88201"/>
                    <a:pt x="165735" y="88106"/>
                  </a:cubicBezTo>
                  <a:cubicBezTo>
                    <a:pt x="164782" y="87915"/>
                    <a:pt x="163163" y="87058"/>
                    <a:pt x="163258" y="86582"/>
                  </a:cubicBezTo>
                  <a:cubicBezTo>
                    <a:pt x="163639" y="84486"/>
                    <a:pt x="165068" y="82391"/>
                    <a:pt x="164973" y="80391"/>
                  </a:cubicBezTo>
                  <a:lnTo>
                    <a:pt x="164973" y="78390"/>
                  </a:lnTo>
                  <a:cubicBezTo>
                    <a:pt x="163544" y="75819"/>
                    <a:pt x="164687" y="73914"/>
                    <a:pt x="167544" y="74295"/>
                  </a:cubicBezTo>
                  <a:close/>
                  <a:moveTo>
                    <a:pt x="785526" y="73247"/>
                  </a:moveTo>
                  <a:cubicBezTo>
                    <a:pt x="785002" y="72866"/>
                    <a:pt x="788241" y="76533"/>
                    <a:pt x="791503" y="80557"/>
                  </a:cubicBezTo>
                  <a:lnTo>
                    <a:pt x="792893" y="82704"/>
                  </a:lnTo>
                  <a:lnTo>
                    <a:pt x="789145" y="81820"/>
                  </a:lnTo>
                  <a:cubicBezTo>
                    <a:pt x="787812" y="81534"/>
                    <a:pt x="786288" y="84296"/>
                    <a:pt x="788193" y="86201"/>
                  </a:cubicBezTo>
                  <a:cubicBezTo>
                    <a:pt x="790098" y="88106"/>
                    <a:pt x="796670" y="92107"/>
                    <a:pt x="797623" y="90011"/>
                  </a:cubicBezTo>
                  <a:lnTo>
                    <a:pt x="792893" y="82704"/>
                  </a:lnTo>
                  <a:lnTo>
                    <a:pt x="796004" y="83439"/>
                  </a:lnTo>
                  <a:cubicBezTo>
                    <a:pt x="797337" y="82487"/>
                    <a:pt x="799433" y="82296"/>
                    <a:pt x="799814" y="82487"/>
                  </a:cubicBezTo>
                  <a:cubicBezTo>
                    <a:pt x="800195" y="82772"/>
                    <a:pt x="798861" y="80391"/>
                    <a:pt x="796766" y="77343"/>
                  </a:cubicBezTo>
                  <a:cubicBezTo>
                    <a:pt x="794765" y="74295"/>
                    <a:pt x="796956" y="75533"/>
                    <a:pt x="797147" y="76771"/>
                  </a:cubicBezTo>
                  <a:cubicBezTo>
                    <a:pt x="797147" y="78010"/>
                    <a:pt x="791717" y="78676"/>
                    <a:pt x="790670" y="77724"/>
                  </a:cubicBezTo>
                  <a:cubicBezTo>
                    <a:pt x="789527" y="76771"/>
                    <a:pt x="786574" y="74009"/>
                    <a:pt x="785526" y="73247"/>
                  </a:cubicBezTo>
                  <a:close/>
                  <a:moveTo>
                    <a:pt x="935450" y="69723"/>
                  </a:moveTo>
                  <a:cubicBezTo>
                    <a:pt x="933259" y="70580"/>
                    <a:pt x="933354" y="72390"/>
                    <a:pt x="935640" y="73628"/>
                  </a:cubicBezTo>
                  <a:cubicBezTo>
                    <a:pt x="937926" y="74866"/>
                    <a:pt x="943070" y="76009"/>
                    <a:pt x="943165" y="74009"/>
                  </a:cubicBezTo>
                  <a:cubicBezTo>
                    <a:pt x="943260" y="72104"/>
                    <a:pt x="937640" y="68771"/>
                    <a:pt x="935450" y="69723"/>
                  </a:cubicBezTo>
                  <a:close/>
                  <a:moveTo>
                    <a:pt x="715231" y="69532"/>
                  </a:moveTo>
                  <a:cubicBezTo>
                    <a:pt x="712945" y="69628"/>
                    <a:pt x="707707" y="70295"/>
                    <a:pt x="707040" y="71533"/>
                  </a:cubicBezTo>
                  <a:cubicBezTo>
                    <a:pt x="706278" y="72771"/>
                    <a:pt x="702658" y="74866"/>
                    <a:pt x="703325" y="75438"/>
                  </a:cubicBezTo>
                  <a:cubicBezTo>
                    <a:pt x="703992" y="76105"/>
                    <a:pt x="711898" y="73723"/>
                    <a:pt x="714565" y="72104"/>
                  </a:cubicBezTo>
                  <a:cubicBezTo>
                    <a:pt x="717232" y="70580"/>
                    <a:pt x="717518" y="69437"/>
                    <a:pt x="715231" y="69532"/>
                  </a:cubicBezTo>
                  <a:close/>
                  <a:moveTo>
                    <a:pt x="1069466" y="69151"/>
                  </a:moveTo>
                  <a:lnTo>
                    <a:pt x="1066990" y="69532"/>
                  </a:lnTo>
                  <a:cubicBezTo>
                    <a:pt x="1065085" y="69818"/>
                    <a:pt x="1062894" y="70390"/>
                    <a:pt x="1061656" y="71533"/>
                  </a:cubicBezTo>
                  <a:lnTo>
                    <a:pt x="1058322" y="74486"/>
                  </a:lnTo>
                  <a:cubicBezTo>
                    <a:pt x="1055179" y="78105"/>
                    <a:pt x="1052607" y="81820"/>
                    <a:pt x="1052702" y="82867"/>
                  </a:cubicBezTo>
                  <a:lnTo>
                    <a:pt x="1053274" y="83629"/>
                  </a:lnTo>
                  <a:cubicBezTo>
                    <a:pt x="1053560" y="84011"/>
                    <a:pt x="1054893" y="84201"/>
                    <a:pt x="1055560" y="84011"/>
                  </a:cubicBezTo>
                  <a:lnTo>
                    <a:pt x="1056893" y="83534"/>
                  </a:lnTo>
                  <a:cubicBezTo>
                    <a:pt x="1058322" y="82677"/>
                    <a:pt x="1059751" y="82867"/>
                    <a:pt x="1059941" y="84106"/>
                  </a:cubicBezTo>
                  <a:cubicBezTo>
                    <a:pt x="1060132" y="85249"/>
                    <a:pt x="1062132" y="88297"/>
                    <a:pt x="1063751" y="88392"/>
                  </a:cubicBezTo>
                  <a:lnTo>
                    <a:pt x="1064990" y="88201"/>
                  </a:lnTo>
                  <a:cubicBezTo>
                    <a:pt x="1066895" y="87916"/>
                    <a:pt x="1069752" y="87725"/>
                    <a:pt x="1070228" y="86773"/>
                  </a:cubicBezTo>
                  <a:lnTo>
                    <a:pt x="1071276" y="84772"/>
                  </a:lnTo>
                  <a:cubicBezTo>
                    <a:pt x="1068990" y="84296"/>
                    <a:pt x="1065561" y="82582"/>
                    <a:pt x="1063751" y="80867"/>
                  </a:cubicBezTo>
                  <a:cubicBezTo>
                    <a:pt x="1061941" y="79248"/>
                    <a:pt x="1064894" y="75152"/>
                    <a:pt x="1066895" y="76200"/>
                  </a:cubicBezTo>
                  <a:cubicBezTo>
                    <a:pt x="1068990" y="77343"/>
                    <a:pt x="1073848" y="75914"/>
                    <a:pt x="1074515" y="73628"/>
                  </a:cubicBezTo>
                  <a:cubicBezTo>
                    <a:pt x="1075181" y="71342"/>
                    <a:pt x="1072895" y="69247"/>
                    <a:pt x="1069466" y="69151"/>
                  </a:cubicBezTo>
                  <a:close/>
                  <a:moveTo>
                    <a:pt x="500824" y="69151"/>
                  </a:moveTo>
                  <a:cubicBezTo>
                    <a:pt x="496823" y="67818"/>
                    <a:pt x="495490" y="70580"/>
                    <a:pt x="497776" y="75438"/>
                  </a:cubicBezTo>
                  <a:lnTo>
                    <a:pt x="493204" y="79153"/>
                  </a:lnTo>
                  <a:lnTo>
                    <a:pt x="492823" y="79438"/>
                  </a:lnTo>
                  <a:cubicBezTo>
                    <a:pt x="493585" y="80772"/>
                    <a:pt x="495680" y="81629"/>
                    <a:pt x="497490" y="81343"/>
                  </a:cubicBezTo>
                  <a:lnTo>
                    <a:pt x="498062" y="80581"/>
                  </a:lnTo>
                  <a:lnTo>
                    <a:pt x="499681" y="78486"/>
                  </a:lnTo>
                  <a:cubicBezTo>
                    <a:pt x="501014" y="76009"/>
                    <a:pt x="504348" y="73438"/>
                    <a:pt x="506920" y="72771"/>
                  </a:cubicBezTo>
                  <a:lnTo>
                    <a:pt x="503491" y="70866"/>
                  </a:lnTo>
                  <a:close/>
                  <a:moveTo>
                    <a:pt x="1318164" y="68389"/>
                  </a:moveTo>
                  <a:lnTo>
                    <a:pt x="1314640" y="71247"/>
                  </a:lnTo>
                  <a:cubicBezTo>
                    <a:pt x="1311115" y="69151"/>
                    <a:pt x="1307306" y="71628"/>
                    <a:pt x="1305972" y="76771"/>
                  </a:cubicBezTo>
                  <a:lnTo>
                    <a:pt x="1304829" y="80963"/>
                  </a:lnTo>
                  <a:lnTo>
                    <a:pt x="1304543" y="82010"/>
                  </a:lnTo>
                  <a:cubicBezTo>
                    <a:pt x="1304067" y="83058"/>
                    <a:pt x="1305877" y="84868"/>
                    <a:pt x="1308544" y="86201"/>
                  </a:cubicBezTo>
                  <a:lnTo>
                    <a:pt x="1308639" y="86106"/>
                  </a:lnTo>
                  <a:lnTo>
                    <a:pt x="1311401" y="82582"/>
                  </a:lnTo>
                  <a:cubicBezTo>
                    <a:pt x="1316354" y="81724"/>
                    <a:pt x="1320164" y="80867"/>
                    <a:pt x="1319879" y="80581"/>
                  </a:cubicBezTo>
                  <a:lnTo>
                    <a:pt x="1319593" y="80391"/>
                  </a:lnTo>
                  <a:lnTo>
                    <a:pt x="1315783" y="78200"/>
                  </a:lnTo>
                  <a:cubicBezTo>
                    <a:pt x="1318164" y="76295"/>
                    <a:pt x="1320926" y="72962"/>
                    <a:pt x="1321784" y="70866"/>
                  </a:cubicBezTo>
                  <a:lnTo>
                    <a:pt x="1320355" y="69056"/>
                  </a:lnTo>
                  <a:cubicBezTo>
                    <a:pt x="1319974" y="68580"/>
                    <a:pt x="1318450" y="68199"/>
                    <a:pt x="1318164" y="68389"/>
                  </a:cubicBezTo>
                  <a:close/>
                  <a:moveTo>
                    <a:pt x="1273778" y="68104"/>
                  </a:moveTo>
                  <a:cubicBezTo>
                    <a:pt x="1270348" y="67437"/>
                    <a:pt x="1268253" y="67628"/>
                    <a:pt x="1269110" y="68389"/>
                  </a:cubicBezTo>
                  <a:cubicBezTo>
                    <a:pt x="1269968" y="69056"/>
                    <a:pt x="1265586" y="72009"/>
                    <a:pt x="1264538" y="70390"/>
                  </a:cubicBezTo>
                  <a:cubicBezTo>
                    <a:pt x="1263490" y="68771"/>
                    <a:pt x="1261205" y="67913"/>
                    <a:pt x="1259395" y="68485"/>
                  </a:cubicBezTo>
                  <a:cubicBezTo>
                    <a:pt x="1257585" y="69056"/>
                    <a:pt x="1261871" y="72866"/>
                    <a:pt x="1262919" y="73533"/>
                  </a:cubicBezTo>
                  <a:cubicBezTo>
                    <a:pt x="1263967" y="74200"/>
                    <a:pt x="1267110" y="76486"/>
                    <a:pt x="1267205" y="77533"/>
                  </a:cubicBezTo>
                  <a:cubicBezTo>
                    <a:pt x="1267301" y="78581"/>
                    <a:pt x="1271777" y="80581"/>
                    <a:pt x="1278159" y="79820"/>
                  </a:cubicBezTo>
                  <a:lnTo>
                    <a:pt x="1276349" y="77343"/>
                  </a:lnTo>
                  <a:cubicBezTo>
                    <a:pt x="1274159" y="74390"/>
                    <a:pt x="1274444" y="71628"/>
                    <a:pt x="1273873" y="68675"/>
                  </a:cubicBezTo>
                  <a:close/>
                  <a:moveTo>
                    <a:pt x="969168" y="68104"/>
                  </a:moveTo>
                  <a:cubicBezTo>
                    <a:pt x="967168" y="67151"/>
                    <a:pt x="959072" y="71056"/>
                    <a:pt x="960024" y="72104"/>
                  </a:cubicBezTo>
                  <a:cubicBezTo>
                    <a:pt x="961072" y="73152"/>
                    <a:pt x="963262" y="73438"/>
                    <a:pt x="965072" y="72771"/>
                  </a:cubicBezTo>
                  <a:cubicBezTo>
                    <a:pt x="966787" y="72009"/>
                    <a:pt x="971073" y="68961"/>
                    <a:pt x="969168" y="68104"/>
                  </a:cubicBezTo>
                  <a:close/>
                  <a:moveTo>
                    <a:pt x="670750" y="67723"/>
                  </a:moveTo>
                  <a:lnTo>
                    <a:pt x="671131" y="71723"/>
                  </a:lnTo>
                  <a:cubicBezTo>
                    <a:pt x="671226" y="72771"/>
                    <a:pt x="673226" y="73914"/>
                    <a:pt x="673131" y="74866"/>
                  </a:cubicBezTo>
                  <a:lnTo>
                    <a:pt x="672845" y="76200"/>
                  </a:lnTo>
                  <a:cubicBezTo>
                    <a:pt x="671512" y="77819"/>
                    <a:pt x="675227" y="79915"/>
                    <a:pt x="681227" y="80963"/>
                  </a:cubicBezTo>
                  <a:lnTo>
                    <a:pt x="683894" y="76009"/>
                  </a:lnTo>
                  <a:lnTo>
                    <a:pt x="684561" y="74676"/>
                  </a:lnTo>
                  <a:cubicBezTo>
                    <a:pt x="685799" y="72580"/>
                    <a:pt x="685514" y="71152"/>
                    <a:pt x="684085" y="71628"/>
                  </a:cubicBezTo>
                  <a:cubicBezTo>
                    <a:pt x="682656" y="72104"/>
                    <a:pt x="679037" y="72390"/>
                    <a:pt x="678846" y="71342"/>
                  </a:cubicBezTo>
                  <a:cubicBezTo>
                    <a:pt x="678656" y="70295"/>
                    <a:pt x="674750" y="67056"/>
                    <a:pt x="670750" y="67723"/>
                  </a:cubicBezTo>
                  <a:close/>
                  <a:moveTo>
                    <a:pt x="1163192" y="67628"/>
                  </a:moveTo>
                  <a:cubicBezTo>
                    <a:pt x="1161764" y="65818"/>
                    <a:pt x="1160621" y="67342"/>
                    <a:pt x="1160525" y="70866"/>
                  </a:cubicBezTo>
                  <a:lnTo>
                    <a:pt x="1160716" y="73533"/>
                  </a:lnTo>
                  <a:cubicBezTo>
                    <a:pt x="1160811" y="74295"/>
                    <a:pt x="1162526" y="75533"/>
                    <a:pt x="1162621" y="75533"/>
                  </a:cubicBezTo>
                  <a:lnTo>
                    <a:pt x="1166717" y="73247"/>
                  </a:lnTo>
                  <a:cubicBezTo>
                    <a:pt x="1171765" y="71533"/>
                    <a:pt x="1164621" y="69342"/>
                    <a:pt x="1163192" y="67628"/>
                  </a:cubicBezTo>
                  <a:close/>
                  <a:moveTo>
                    <a:pt x="633221" y="67246"/>
                  </a:moveTo>
                  <a:cubicBezTo>
                    <a:pt x="631602" y="66580"/>
                    <a:pt x="630840" y="68675"/>
                    <a:pt x="631602" y="71914"/>
                  </a:cubicBezTo>
                  <a:lnTo>
                    <a:pt x="632269" y="74200"/>
                  </a:lnTo>
                  <a:lnTo>
                    <a:pt x="632459" y="74771"/>
                  </a:lnTo>
                  <a:cubicBezTo>
                    <a:pt x="633126" y="75247"/>
                    <a:pt x="638746" y="74771"/>
                    <a:pt x="644842" y="73723"/>
                  </a:cubicBezTo>
                  <a:lnTo>
                    <a:pt x="644937" y="72009"/>
                  </a:lnTo>
                  <a:lnTo>
                    <a:pt x="645223" y="67628"/>
                  </a:lnTo>
                  <a:cubicBezTo>
                    <a:pt x="641699" y="68580"/>
                    <a:pt x="634936" y="67913"/>
                    <a:pt x="633221" y="67246"/>
                  </a:cubicBezTo>
                  <a:close/>
                  <a:moveTo>
                    <a:pt x="1108995" y="66865"/>
                  </a:moveTo>
                  <a:cubicBezTo>
                    <a:pt x="1108805" y="65532"/>
                    <a:pt x="1106709" y="66199"/>
                    <a:pt x="1104423" y="68294"/>
                  </a:cubicBezTo>
                  <a:lnTo>
                    <a:pt x="1102423" y="69628"/>
                  </a:lnTo>
                  <a:lnTo>
                    <a:pt x="1097851" y="72580"/>
                  </a:lnTo>
                  <a:cubicBezTo>
                    <a:pt x="1099946" y="76105"/>
                    <a:pt x="1102232" y="79534"/>
                    <a:pt x="1102804" y="80200"/>
                  </a:cubicBezTo>
                  <a:cubicBezTo>
                    <a:pt x="1103375" y="80867"/>
                    <a:pt x="1106519" y="82105"/>
                    <a:pt x="1107852" y="82487"/>
                  </a:cubicBezTo>
                  <a:cubicBezTo>
                    <a:pt x="1109186" y="82772"/>
                    <a:pt x="1107852" y="79057"/>
                    <a:pt x="1107852" y="78200"/>
                  </a:cubicBezTo>
                  <a:lnTo>
                    <a:pt x="1108328" y="77914"/>
                  </a:lnTo>
                  <a:lnTo>
                    <a:pt x="1111186" y="76200"/>
                  </a:lnTo>
                  <a:cubicBezTo>
                    <a:pt x="1115186" y="74009"/>
                    <a:pt x="1116996" y="72104"/>
                    <a:pt x="1115186" y="71914"/>
                  </a:cubicBezTo>
                  <a:cubicBezTo>
                    <a:pt x="1113472" y="71533"/>
                    <a:pt x="1109186" y="68199"/>
                    <a:pt x="1108995" y="66865"/>
                  </a:cubicBezTo>
                  <a:close/>
                  <a:moveTo>
                    <a:pt x="591407" y="66675"/>
                  </a:moveTo>
                  <a:lnTo>
                    <a:pt x="590644" y="67342"/>
                  </a:lnTo>
                  <a:lnTo>
                    <a:pt x="586168" y="71152"/>
                  </a:lnTo>
                  <a:cubicBezTo>
                    <a:pt x="579881" y="71342"/>
                    <a:pt x="574452" y="72104"/>
                    <a:pt x="574166" y="72771"/>
                  </a:cubicBezTo>
                  <a:cubicBezTo>
                    <a:pt x="573881" y="73438"/>
                    <a:pt x="575024" y="75629"/>
                    <a:pt x="577595" y="75629"/>
                  </a:cubicBezTo>
                  <a:lnTo>
                    <a:pt x="579310" y="75629"/>
                  </a:lnTo>
                  <a:cubicBezTo>
                    <a:pt x="581405" y="75629"/>
                    <a:pt x="583596" y="75533"/>
                    <a:pt x="585692" y="75629"/>
                  </a:cubicBezTo>
                  <a:cubicBezTo>
                    <a:pt x="592168" y="76105"/>
                    <a:pt x="592168" y="76105"/>
                    <a:pt x="593693" y="71723"/>
                  </a:cubicBezTo>
                  <a:lnTo>
                    <a:pt x="594074" y="70580"/>
                  </a:lnTo>
                  <a:cubicBezTo>
                    <a:pt x="595312" y="68771"/>
                    <a:pt x="594074" y="67056"/>
                    <a:pt x="591407" y="66675"/>
                  </a:cubicBezTo>
                  <a:close/>
                  <a:moveTo>
                    <a:pt x="534352" y="66484"/>
                  </a:moveTo>
                  <a:cubicBezTo>
                    <a:pt x="529113" y="67151"/>
                    <a:pt x="526065" y="71628"/>
                    <a:pt x="526637" y="73152"/>
                  </a:cubicBezTo>
                  <a:cubicBezTo>
                    <a:pt x="527113" y="74676"/>
                    <a:pt x="529970" y="73438"/>
                    <a:pt x="532923" y="70485"/>
                  </a:cubicBezTo>
                  <a:lnTo>
                    <a:pt x="537686" y="71438"/>
                  </a:lnTo>
                  <a:cubicBezTo>
                    <a:pt x="538067" y="71533"/>
                    <a:pt x="539400" y="70009"/>
                    <a:pt x="539400" y="69342"/>
                  </a:cubicBezTo>
                  <a:cubicBezTo>
                    <a:pt x="539400" y="68675"/>
                    <a:pt x="538257" y="67723"/>
                    <a:pt x="537304" y="67437"/>
                  </a:cubicBezTo>
                  <a:close/>
                  <a:moveTo>
                    <a:pt x="2456783" y="66294"/>
                  </a:moveTo>
                  <a:cubicBezTo>
                    <a:pt x="2457259" y="69056"/>
                    <a:pt x="2450115" y="72390"/>
                    <a:pt x="2450115" y="73057"/>
                  </a:cubicBezTo>
                  <a:lnTo>
                    <a:pt x="2450496" y="73247"/>
                  </a:lnTo>
                  <a:lnTo>
                    <a:pt x="2454211" y="75533"/>
                  </a:lnTo>
                  <a:cubicBezTo>
                    <a:pt x="2451734" y="77629"/>
                    <a:pt x="2451163" y="79343"/>
                    <a:pt x="2452973" y="79343"/>
                  </a:cubicBezTo>
                  <a:cubicBezTo>
                    <a:pt x="2454878" y="79438"/>
                    <a:pt x="2457640" y="71056"/>
                    <a:pt x="2457068" y="67532"/>
                  </a:cubicBezTo>
                  <a:cubicBezTo>
                    <a:pt x="2456497" y="64103"/>
                    <a:pt x="2456402" y="63532"/>
                    <a:pt x="2456783" y="66294"/>
                  </a:cubicBezTo>
                  <a:close/>
                  <a:moveTo>
                    <a:pt x="1678400" y="66104"/>
                  </a:moveTo>
                  <a:cubicBezTo>
                    <a:pt x="1675828" y="65151"/>
                    <a:pt x="1669827" y="65151"/>
                    <a:pt x="1672970" y="68008"/>
                  </a:cubicBezTo>
                  <a:cubicBezTo>
                    <a:pt x="1676114" y="70866"/>
                    <a:pt x="1689734" y="72009"/>
                    <a:pt x="1690687" y="72676"/>
                  </a:cubicBezTo>
                  <a:cubicBezTo>
                    <a:pt x="1691639" y="73438"/>
                    <a:pt x="1692592" y="73819"/>
                    <a:pt x="1692878" y="73628"/>
                  </a:cubicBezTo>
                  <a:cubicBezTo>
                    <a:pt x="1693163" y="73438"/>
                    <a:pt x="1693259" y="72009"/>
                    <a:pt x="1692687" y="70961"/>
                  </a:cubicBezTo>
                  <a:cubicBezTo>
                    <a:pt x="1692115" y="69913"/>
                    <a:pt x="1689448" y="67913"/>
                    <a:pt x="1688210" y="68771"/>
                  </a:cubicBezTo>
                  <a:cubicBezTo>
                    <a:pt x="1686972" y="69628"/>
                    <a:pt x="1681067" y="67056"/>
                    <a:pt x="1678400" y="66104"/>
                  </a:cubicBezTo>
                  <a:close/>
                  <a:moveTo>
                    <a:pt x="1571243" y="66008"/>
                  </a:moveTo>
                  <a:cubicBezTo>
                    <a:pt x="1570196" y="65818"/>
                    <a:pt x="1566195" y="66484"/>
                    <a:pt x="1564385" y="66865"/>
                  </a:cubicBezTo>
                  <a:cubicBezTo>
                    <a:pt x="1562576" y="67246"/>
                    <a:pt x="1560575" y="73247"/>
                    <a:pt x="1561909" y="74771"/>
                  </a:cubicBezTo>
                  <a:cubicBezTo>
                    <a:pt x="1563242" y="76295"/>
                    <a:pt x="1566671" y="76009"/>
                    <a:pt x="1569624" y="74200"/>
                  </a:cubicBezTo>
                  <a:lnTo>
                    <a:pt x="1571243" y="71818"/>
                  </a:lnTo>
                  <a:lnTo>
                    <a:pt x="1572386" y="70199"/>
                  </a:lnTo>
                  <a:cubicBezTo>
                    <a:pt x="1572767" y="68008"/>
                    <a:pt x="1572291" y="66104"/>
                    <a:pt x="1571243" y="66008"/>
                  </a:cubicBezTo>
                  <a:close/>
                  <a:moveTo>
                    <a:pt x="1253108" y="65913"/>
                  </a:moveTo>
                  <a:cubicBezTo>
                    <a:pt x="1251775" y="65151"/>
                    <a:pt x="1248822" y="66294"/>
                    <a:pt x="1246631" y="68485"/>
                  </a:cubicBezTo>
                  <a:cubicBezTo>
                    <a:pt x="1244440" y="70675"/>
                    <a:pt x="1236249" y="67246"/>
                    <a:pt x="1235773" y="67151"/>
                  </a:cubicBezTo>
                  <a:lnTo>
                    <a:pt x="1235487" y="67342"/>
                  </a:lnTo>
                  <a:cubicBezTo>
                    <a:pt x="1234535" y="67818"/>
                    <a:pt x="1233201" y="68294"/>
                    <a:pt x="1233011" y="68961"/>
                  </a:cubicBezTo>
                  <a:cubicBezTo>
                    <a:pt x="1232820" y="69723"/>
                    <a:pt x="1233773" y="71342"/>
                    <a:pt x="1234344" y="71342"/>
                  </a:cubicBezTo>
                  <a:lnTo>
                    <a:pt x="1237964" y="71723"/>
                  </a:lnTo>
                  <a:cubicBezTo>
                    <a:pt x="1241869" y="72580"/>
                    <a:pt x="1247965" y="72676"/>
                    <a:pt x="1251680" y="72104"/>
                  </a:cubicBezTo>
                  <a:lnTo>
                    <a:pt x="1255109" y="71152"/>
                  </a:lnTo>
                  <a:lnTo>
                    <a:pt x="1255585" y="71056"/>
                  </a:lnTo>
                  <a:cubicBezTo>
                    <a:pt x="1256252" y="69342"/>
                    <a:pt x="1254442" y="66580"/>
                    <a:pt x="1253108" y="65913"/>
                  </a:cubicBezTo>
                  <a:close/>
                  <a:moveTo>
                    <a:pt x="1138332" y="65818"/>
                  </a:moveTo>
                  <a:cubicBezTo>
                    <a:pt x="1135284" y="65722"/>
                    <a:pt x="1132808" y="67151"/>
                    <a:pt x="1132808" y="68961"/>
                  </a:cubicBezTo>
                  <a:cubicBezTo>
                    <a:pt x="1132808" y="70771"/>
                    <a:pt x="1135284" y="75152"/>
                    <a:pt x="1138332" y="74771"/>
                  </a:cubicBezTo>
                  <a:cubicBezTo>
                    <a:pt x="1141380" y="74390"/>
                    <a:pt x="1141380" y="65913"/>
                    <a:pt x="1138332" y="65818"/>
                  </a:cubicBezTo>
                  <a:close/>
                  <a:moveTo>
                    <a:pt x="1792604" y="65246"/>
                  </a:moveTo>
                  <a:cubicBezTo>
                    <a:pt x="1792509" y="65151"/>
                    <a:pt x="1789556" y="65913"/>
                    <a:pt x="1789556" y="66199"/>
                  </a:cubicBezTo>
                  <a:lnTo>
                    <a:pt x="1789937" y="69247"/>
                  </a:lnTo>
                  <a:cubicBezTo>
                    <a:pt x="1787461" y="69247"/>
                    <a:pt x="1778412" y="67532"/>
                    <a:pt x="1776031" y="68389"/>
                  </a:cubicBezTo>
                  <a:cubicBezTo>
                    <a:pt x="1773650" y="69247"/>
                    <a:pt x="1772221" y="71056"/>
                    <a:pt x="1772792" y="72485"/>
                  </a:cubicBezTo>
                  <a:cubicBezTo>
                    <a:pt x="1773364" y="73914"/>
                    <a:pt x="1776793" y="75438"/>
                    <a:pt x="1778317" y="75343"/>
                  </a:cubicBezTo>
                  <a:cubicBezTo>
                    <a:pt x="1779841" y="75247"/>
                    <a:pt x="1784222" y="74676"/>
                    <a:pt x="1784508" y="74295"/>
                  </a:cubicBezTo>
                  <a:lnTo>
                    <a:pt x="1784889" y="74200"/>
                  </a:lnTo>
                  <a:lnTo>
                    <a:pt x="1788318" y="73342"/>
                  </a:lnTo>
                  <a:cubicBezTo>
                    <a:pt x="1791747" y="76200"/>
                    <a:pt x="1794605" y="79438"/>
                    <a:pt x="1794605" y="80486"/>
                  </a:cubicBezTo>
                  <a:cubicBezTo>
                    <a:pt x="1794605" y="81534"/>
                    <a:pt x="1798319" y="80963"/>
                    <a:pt x="1799177" y="79915"/>
                  </a:cubicBezTo>
                  <a:lnTo>
                    <a:pt x="1799843" y="78867"/>
                  </a:lnTo>
                  <a:cubicBezTo>
                    <a:pt x="1800510" y="77819"/>
                    <a:pt x="1801177" y="75819"/>
                    <a:pt x="1801748" y="75819"/>
                  </a:cubicBezTo>
                  <a:cubicBezTo>
                    <a:pt x="1803844" y="75914"/>
                    <a:pt x="1807082" y="74295"/>
                    <a:pt x="1807654" y="77724"/>
                  </a:cubicBezTo>
                  <a:cubicBezTo>
                    <a:pt x="1807749" y="78486"/>
                    <a:pt x="1808797" y="79248"/>
                    <a:pt x="1809654" y="79724"/>
                  </a:cubicBezTo>
                  <a:cubicBezTo>
                    <a:pt x="1810130" y="80010"/>
                    <a:pt x="1811369" y="79724"/>
                    <a:pt x="1811845" y="79343"/>
                  </a:cubicBezTo>
                  <a:cubicBezTo>
                    <a:pt x="1812321" y="78962"/>
                    <a:pt x="1812893" y="77819"/>
                    <a:pt x="1812607" y="77629"/>
                  </a:cubicBezTo>
                  <a:cubicBezTo>
                    <a:pt x="1808797" y="74486"/>
                    <a:pt x="1808321" y="70009"/>
                    <a:pt x="1805273" y="66580"/>
                  </a:cubicBezTo>
                  <a:cubicBezTo>
                    <a:pt x="1801748" y="62579"/>
                    <a:pt x="1796129" y="70580"/>
                    <a:pt x="1792604" y="65246"/>
                  </a:cubicBezTo>
                  <a:close/>
                  <a:moveTo>
                    <a:pt x="1200245" y="64770"/>
                  </a:moveTo>
                  <a:cubicBezTo>
                    <a:pt x="1195006" y="64579"/>
                    <a:pt x="1181766" y="64579"/>
                    <a:pt x="1181766" y="65532"/>
                  </a:cubicBezTo>
                  <a:cubicBezTo>
                    <a:pt x="1181576" y="66389"/>
                    <a:pt x="1189005" y="69151"/>
                    <a:pt x="1192053" y="69151"/>
                  </a:cubicBezTo>
                  <a:cubicBezTo>
                    <a:pt x="1195101" y="69151"/>
                    <a:pt x="1196816" y="71342"/>
                    <a:pt x="1195768" y="74009"/>
                  </a:cubicBezTo>
                  <a:lnTo>
                    <a:pt x="1195292" y="75914"/>
                  </a:lnTo>
                  <a:lnTo>
                    <a:pt x="1195196" y="76486"/>
                  </a:lnTo>
                  <a:cubicBezTo>
                    <a:pt x="1195673" y="77248"/>
                    <a:pt x="1197482" y="77533"/>
                    <a:pt x="1199197" y="77153"/>
                  </a:cubicBezTo>
                  <a:lnTo>
                    <a:pt x="1199292" y="76676"/>
                  </a:lnTo>
                  <a:lnTo>
                    <a:pt x="1199578" y="74390"/>
                  </a:lnTo>
                  <a:cubicBezTo>
                    <a:pt x="1199483" y="72104"/>
                    <a:pt x="1200911" y="70485"/>
                    <a:pt x="1202816" y="70675"/>
                  </a:cubicBezTo>
                  <a:cubicBezTo>
                    <a:pt x="1204626" y="70866"/>
                    <a:pt x="1209103" y="69913"/>
                    <a:pt x="1209293" y="68961"/>
                  </a:cubicBezTo>
                  <a:cubicBezTo>
                    <a:pt x="1209389" y="68008"/>
                    <a:pt x="1205483" y="64961"/>
                    <a:pt x="1200245" y="64770"/>
                  </a:cubicBezTo>
                  <a:close/>
                  <a:moveTo>
                    <a:pt x="1299400" y="64675"/>
                  </a:moveTo>
                  <a:cubicBezTo>
                    <a:pt x="1298352" y="66008"/>
                    <a:pt x="1293113" y="67056"/>
                    <a:pt x="1292065" y="66199"/>
                  </a:cubicBezTo>
                  <a:cubicBezTo>
                    <a:pt x="1291018" y="65341"/>
                    <a:pt x="1290351" y="66580"/>
                    <a:pt x="1290637" y="68961"/>
                  </a:cubicBezTo>
                  <a:cubicBezTo>
                    <a:pt x="1290923" y="71342"/>
                    <a:pt x="1299876" y="73152"/>
                    <a:pt x="1304639" y="72580"/>
                  </a:cubicBezTo>
                  <a:lnTo>
                    <a:pt x="1304734" y="69818"/>
                  </a:lnTo>
                  <a:lnTo>
                    <a:pt x="1304829" y="67628"/>
                  </a:lnTo>
                  <a:cubicBezTo>
                    <a:pt x="1303019" y="64484"/>
                    <a:pt x="1300638" y="63151"/>
                    <a:pt x="1299400" y="64675"/>
                  </a:cubicBezTo>
                  <a:close/>
                  <a:moveTo>
                    <a:pt x="2110454" y="64579"/>
                  </a:moveTo>
                  <a:cubicBezTo>
                    <a:pt x="2114264" y="64865"/>
                    <a:pt x="2117407" y="66675"/>
                    <a:pt x="2117407" y="68579"/>
                  </a:cubicBezTo>
                  <a:cubicBezTo>
                    <a:pt x="2117407" y="70484"/>
                    <a:pt x="2117693" y="75247"/>
                    <a:pt x="2117978" y="75342"/>
                  </a:cubicBezTo>
                  <a:cubicBezTo>
                    <a:pt x="2118264" y="75437"/>
                    <a:pt x="2121503" y="73437"/>
                    <a:pt x="2124646" y="70675"/>
                  </a:cubicBezTo>
                  <a:lnTo>
                    <a:pt x="2126932" y="74866"/>
                  </a:lnTo>
                  <a:cubicBezTo>
                    <a:pt x="2128361" y="77438"/>
                    <a:pt x="2124741" y="79438"/>
                    <a:pt x="2121026" y="79914"/>
                  </a:cubicBezTo>
                  <a:lnTo>
                    <a:pt x="2119979" y="80105"/>
                  </a:lnTo>
                  <a:cubicBezTo>
                    <a:pt x="2119026" y="81057"/>
                    <a:pt x="2117216" y="80295"/>
                    <a:pt x="2116073" y="78485"/>
                  </a:cubicBezTo>
                  <a:lnTo>
                    <a:pt x="2114549" y="77152"/>
                  </a:lnTo>
                  <a:lnTo>
                    <a:pt x="2113597" y="76390"/>
                  </a:lnTo>
                  <a:cubicBezTo>
                    <a:pt x="2111787" y="76200"/>
                    <a:pt x="2108549" y="76295"/>
                    <a:pt x="2106358" y="76580"/>
                  </a:cubicBezTo>
                  <a:cubicBezTo>
                    <a:pt x="2104262" y="76866"/>
                    <a:pt x="2103119" y="70484"/>
                    <a:pt x="2105501" y="71151"/>
                  </a:cubicBezTo>
                  <a:lnTo>
                    <a:pt x="2107406" y="71627"/>
                  </a:lnTo>
                  <a:lnTo>
                    <a:pt x="2109501" y="72199"/>
                  </a:lnTo>
                  <a:cubicBezTo>
                    <a:pt x="2112549" y="72961"/>
                    <a:pt x="2114073" y="72008"/>
                    <a:pt x="2112835" y="70294"/>
                  </a:cubicBezTo>
                  <a:lnTo>
                    <a:pt x="2112168" y="68960"/>
                  </a:lnTo>
                  <a:close/>
                  <a:moveTo>
                    <a:pt x="1221866" y="64484"/>
                  </a:moveTo>
                  <a:cubicBezTo>
                    <a:pt x="1221200" y="64008"/>
                    <a:pt x="1218628" y="64389"/>
                    <a:pt x="1216247" y="65246"/>
                  </a:cubicBezTo>
                  <a:lnTo>
                    <a:pt x="1215294" y="66580"/>
                  </a:lnTo>
                  <a:cubicBezTo>
                    <a:pt x="1214723" y="67437"/>
                    <a:pt x="1217104" y="69437"/>
                    <a:pt x="1216723" y="70675"/>
                  </a:cubicBezTo>
                  <a:cubicBezTo>
                    <a:pt x="1216247" y="72199"/>
                    <a:pt x="1211008" y="70675"/>
                    <a:pt x="1212341" y="74104"/>
                  </a:cubicBezTo>
                  <a:lnTo>
                    <a:pt x="1212627" y="74866"/>
                  </a:lnTo>
                  <a:cubicBezTo>
                    <a:pt x="1214627" y="75247"/>
                    <a:pt x="1224533" y="72104"/>
                    <a:pt x="1227010" y="69437"/>
                  </a:cubicBezTo>
                  <a:cubicBezTo>
                    <a:pt x="1229486" y="66865"/>
                    <a:pt x="1228534" y="65818"/>
                    <a:pt x="1224819" y="67342"/>
                  </a:cubicBezTo>
                  <a:lnTo>
                    <a:pt x="1222438" y="65056"/>
                  </a:lnTo>
                  <a:close/>
                  <a:moveTo>
                    <a:pt x="449389" y="63437"/>
                  </a:moveTo>
                  <a:cubicBezTo>
                    <a:pt x="446531" y="63437"/>
                    <a:pt x="439388" y="64008"/>
                    <a:pt x="439768" y="64579"/>
                  </a:cubicBezTo>
                  <a:cubicBezTo>
                    <a:pt x="440054" y="65246"/>
                    <a:pt x="437768" y="66389"/>
                    <a:pt x="436435" y="66199"/>
                  </a:cubicBezTo>
                  <a:cubicBezTo>
                    <a:pt x="435196" y="66008"/>
                    <a:pt x="433482" y="67246"/>
                    <a:pt x="432625" y="68961"/>
                  </a:cubicBezTo>
                  <a:cubicBezTo>
                    <a:pt x="431768" y="70580"/>
                    <a:pt x="438721" y="71533"/>
                    <a:pt x="439197" y="71628"/>
                  </a:cubicBezTo>
                  <a:cubicBezTo>
                    <a:pt x="439673" y="71723"/>
                    <a:pt x="444626" y="71628"/>
                    <a:pt x="449389" y="71247"/>
                  </a:cubicBezTo>
                  <a:lnTo>
                    <a:pt x="449008" y="68961"/>
                  </a:lnTo>
                  <a:lnTo>
                    <a:pt x="448341" y="65246"/>
                  </a:lnTo>
                  <a:cubicBezTo>
                    <a:pt x="451770" y="64294"/>
                    <a:pt x="452151" y="63437"/>
                    <a:pt x="449389" y="63437"/>
                  </a:cubicBezTo>
                  <a:close/>
                  <a:moveTo>
                    <a:pt x="1733549" y="63151"/>
                  </a:moveTo>
                  <a:cubicBezTo>
                    <a:pt x="1732121" y="63246"/>
                    <a:pt x="1730787" y="64389"/>
                    <a:pt x="1729358" y="64865"/>
                  </a:cubicBezTo>
                  <a:cubicBezTo>
                    <a:pt x="1727930" y="65341"/>
                    <a:pt x="1726882" y="61150"/>
                    <a:pt x="1725358" y="64484"/>
                  </a:cubicBezTo>
                  <a:cubicBezTo>
                    <a:pt x="1724786" y="65722"/>
                    <a:pt x="1725548" y="67246"/>
                    <a:pt x="1725167" y="68580"/>
                  </a:cubicBezTo>
                  <a:lnTo>
                    <a:pt x="1724786" y="70199"/>
                  </a:lnTo>
                  <a:cubicBezTo>
                    <a:pt x="1723643" y="72199"/>
                    <a:pt x="1724786" y="73057"/>
                    <a:pt x="1727358" y="72104"/>
                  </a:cubicBezTo>
                  <a:cubicBezTo>
                    <a:pt x="1729835" y="71152"/>
                    <a:pt x="1736788" y="66865"/>
                    <a:pt x="1738883" y="66104"/>
                  </a:cubicBezTo>
                  <a:lnTo>
                    <a:pt x="1737931" y="64198"/>
                  </a:lnTo>
                  <a:cubicBezTo>
                    <a:pt x="1737550" y="63437"/>
                    <a:pt x="1734978" y="63055"/>
                    <a:pt x="1733549" y="63151"/>
                  </a:cubicBezTo>
                  <a:close/>
                  <a:moveTo>
                    <a:pt x="1648205" y="63151"/>
                  </a:moveTo>
                  <a:cubicBezTo>
                    <a:pt x="1645919" y="63246"/>
                    <a:pt x="1640014" y="65532"/>
                    <a:pt x="1642967" y="67913"/>
                  </a:cubicBezTo>
                  <a:lnTo>
                    <a:pt x="1644967" y="69342"/>
                  </a:lnTo>
                  <a:cubicBezTo>
                    <a:pt x="1645538" y="69723"/>
                    <a:pt x="1647062" y="69723"/>
                    <a:pt x="1647062" y="69913"/>
                  </a:cubicBezTo>
                  <a:lnTo>
                    <a:pt x="1647062" y="71152"/>
                  </a:lnTo>
                  <a:cubicBezTo>
                    <a:pt x="1646777" y="72485"/>
                    <a:pt x="1648586" y="73152"/>
                    <a:pt x="1651158" y="72580"/>
                  </a:cubicBezTo>
                  <a:lnTo>
                    <a:pt x="1653444" y="72104"/>
                  </a:lnTo>
                  <a:cubicBezTo>
                    <a:pt x="1654587" y="71818"/>
                    <a:pt x="1656302" y="71914"/>
                    <a:pt x="1656778" y="71342"/>
                  </a:cubicBezTo>
                  <a:lnTo>
                    <a:pt x="1657444" y="70390"/>
                  </a:lnTo>
                  <a:cubicBezTo>
                    <a:pt x="1657540" y="68961"/>
                    <a:pt x="1655635" y="68389"/>
                    <a:pt x="1654873" y="68675"/>
                  </a:cubicBezTo>
                  <a:cubicBezTo>
                    <a:pt x="1654111" y="68961"/>
                    <a:pt x="1653349" y="68294"/>
                    <a:pt x="1653158" y="67246"/>
                  </a:cubicBezTo>
                  <a:cubicBezTo>
                    <a:pt x="1652968" y="66199"/>
                    <a:pt x="1650586" y="63055"/>
                    <a:pt x="1648205" y="63151"/>
                  </a:cubicBezTo>
                  <a:close/>
                  <a:moveTo>
                    <a:pt x="1096136" y="62865"/>
                  </a:moveTo>
                  <a:cubicBezTo>
                    <a:pt x="1094898" y="62389"/>
                    <a:pt x="1092041" y="62484"/>
                    <a:pt x="1092517" y="64103"/>
                  </a:cubicBezTo>
                  <a:cubicBezTo>
                    <a:pt x="1093088" y="65818"/>
                    <a:pt x="1086516" y="66199"/>
                    <a:pt x="1085849" y="65056"/>
                  </a:cubicBezTo>
                  <a:cubicBezTo>
                    <a:pt x="1085087" y="64008"/>
                    <a:pt x="1083563" y="64008"/>
                    <a:pt x="1082420" y="65151"/>
                  </a:cubicBezTo>
                  <a:cubicBezTo>
                    <a:pt x="1081277" y="66199"/>
                    <a:pt x="1086897" y="70390"/>
                    <a:pt x="1087564" y="71533"/>
                  </a:cubicBezTo>
                  <a:lnTo>
                    <a:pt x="1088516" y="72295"/>
                  </a:lnTo>
                  <a:cubicBezTo>
                    <a:pt x="1089278" y="72962"/>
                    <a:pt x="1090612" y="73533"/>
                    <a:pt x="1091564" y="73342"/>
                  </a:cubicBezTo>
                  <a:cubicBezTo>
                    <a:pt x="1092326" y="73247"/>
                    <a:pt x="1093660" y="71914"/>
                    <a:pt x="1093469" y="71342"/>
                  </a:cubicBezTo>
                  <a:lnTo>
                    <a:pt x="1092231" y="67437"/>
                  </a:lnTo>
                  <a:cubicBezTo>
                    <a:pt x="1095660" y="65437"/>
                    <a:pt x="1097470" y="63341"/>
                    <a:pt x="1096136" y="62865"/>
                  </a:cubicBezTo>
                  <a:close/>
                  <a:moveTo>
                    <a:pt x="1814321" y="62198"/>
                  </a:moveTo>
                  <a:cubicBezTo>
                    <a:pt x="1813559" y="61341"/>
                    <a:pt x="1810988" y="67342"/>
                    <a:pt x="1813464" y="69532"/>
                  </a:cubicBezTo>
                  <a:cubicBezTo>
                    <a:pt x="1815940" y="71723"/>
                    <a:pt x="1818417" y="74771"/>
                    <a:pt x="1818893" y="76295"/>
                  </a:cubicBezTo>
                  <a:cubicBezTo>
                    <a:pt x="1819369" y="77819"/>
                    <a:pt x="1825370" y="80010"/>
                    <a:pt x="1827085" y="80391"/>
                  </a:cubicBezTo>
                  <a:lnTo>
                    <a:pt x="1831371" y="85249"/>
                  </a:lnTo>
                  <a:cubicBezTo>
                    <a:pt x="1831847" y="85820"/>
                    <a:pt x="1834229" y="86296"/>
                    <a:pt x="1834610" y="86011"/>
                  </a:cubicBezTo>
                  <a:cubicBezTo>
                    <a:pt x="1836229" y="84582"/>
                    <a:pt x="1838324" y="82963"/>
                    <a:pt x="1838515" y="81248"/>
                  </a:cubicBezTo>
                  <a:lnTo>
                    <a:pt x="1839086" y="76581"/>
                  </a:lnTo>
                  <a:cubicBezTo>
                    <a:pt x="1838896" y="70771"/>
                    <a:pt x="1837086" y="66484"/>
                    <a:pt x="1834990" y="67151"/>
                  </a:cubicBezTo>
                  <a:cubicBezTo>
                    <a:pt x="1832990" y="67818"/>
                    <a:pt x="1828418" y="68389"/>
                    <a:pt x="1828418" y="67246"/>
                  </a:cubicBezTo>
                  <a:cubicBezTo>
                    <a:pt x="1828418" y="66199"/>
                    <a:pt x="1826418" y="63627"/>
                    <a:pt x="1823942" y="64675"/>
                  </a:cubicBezTo>
                  <a:cubicBezTo>
                    <a:pt x="1821465" y="65627"/>
                    <a:pt x="1814988" y="63055"/>
                    <a:pt x="1814321" y="62198"/>
                  </a:cubicBezTo>
                  <a:close/>
                  <a:moveTo>
                    <a:pt x="1855469" y="61817"/>
                  </a:moveTo>
                  <a:cubicBezTo>
                    <a:pt x="1853755" y="61436"/>
                    <a:pt x="1852136" y="67056"/>
                    <a:pt x="1852802" y="69532"/>
                  </a:cubicBezTo>
                  <a:lnTo>
                    <a:pt x="1854993" y="71247"/>
                  </a:lnTo>
                  <a:cubicBezTo>
                    <a:pt x="1855755" y="71914"/>
                    <a:pt x="1856136" y="72962"/>
                    <a:pt x="1856612" y="73819"/>
                  </a:cubicBezTo>
                  <a:lnTo>
                    <a:pt x="1858898" y="77724"/>
                  </a:lnTo>
                  <a:cubicBezTo>
                    <a:pt x="1861184" y="75438"/>
                    <a:pt x="1863565" y="74390"/>
                    <a:pt x="1864232" y="75438"/>
                  </a:cubicBezTo>
                  <a:cubicBezTo>
                    <a:pt x="1864899" y="76486"/>
                    <a:pt x="1861756" y="80010"/>
                    <a:pt x="1859946" y="80010"/>
                  </a:cubicBezTo>
                  <a:cubicBezTo>
                    <a:pt x="1858232" y="80010"/>
                    <a:pt x="1856803" y="80200"/>
                    <a:pt x="1856707" y="80486"/>
                  </a:cubicBezTo>
                  <a:cubicBezTo>
                    <a:pt x="1856707" y="80772"/>
                    <a:pt x="1857851" y="81534"/>
                    <a:pt x="1859375" y="81534"/>
                  </a:cubicBezTo>
                  <a:cubicBezTo>
                    <a:pt x="1860898" y="81629"/>
                    <a:pt x="1867280" y="82296"/>
                    <a:pt x="1870328" y="82772"/>
                  </a:cubicBezTo>
                  <a:lnTo>
                    <a:pt x="1869471" y="78296"/>
                  </a:lnTo>
                  <a:cubicBezTo>
                    <a:pt x="1868900" y="75247"/>
                    <a:pt x="1868995" y="72390"/>
                    <a:pt x="1874615" y="73438"/>
                  </a:cubicBezTo>
                  <a:lnTo>
                    <a:pt x="1875281" y="73533"/>
                  </a:lnTo>
                  <a:cubicBezTo>
                    <a:pt x="1876043" y="73152"/>
                    <a:pt x="1878044" y="72199"/>
                    <a:pt x="1879663" y="71628"/>
                  </a:cubicBezTo>
                  <a:cubicBezTo>
                    <a:pt x="1881282" y="70961"/>
                    <a:pt x="1884235" y="67628"/>
                    <a:pt x="1883187" y="67056"/>
                  </a:cubicBezTo>
                  <a:cubicBezTo>
                    <a:pt x="1882139" y="66484"/>
                    <a:pt x="1876901" y="65056"/>
                    <a:pt x="1873948" y="65056"/>
                  </a:cubicBezTo>
                  <a:cubicBezTo>
                    <a:pt x="1870995" y="65056"/>
                    <a:pt x="1867852" y="70961"/>
                    <a:pt x="1866994" y="70580"/>
                  </a:cubicBezTo>
                  <a:lnTo>
                    <a:pt x="1866804" y="70104"/>
                  </a:lnTo>
                  <a:cubicBezTo>
                    <a:pt x="1865756" y="68008"/>
                    <a:pt x="1865375" y="65627"/>
                    <a:pt x="1863851" y="63817"/>
                  </a:cubicBezTo>
                  <a:lnTo>
                    <a:pt x="1862994" y="62770"/>
                  </a:lnTo>
                  <a:cubicBezTo>
                    <a:pt x="1860518" y="62674"/>
                    <a:pt x="1857184" y="62198"/>
                    <a:pt x="1855469" y="61817"/>
                  </a:cubicBezTo>
                  <a:close/>
                  <a:moveTo>
                    <a:pt x="411955" y="61436"/>
                  </a:moveTo>
                  <a:lnTo>
                    <a:pt x="410527" y="63151"/>
                  </a:lnTo>
                  <a:lnTo>
                    <a:pt x="408812" y="65341"/>
                  </a:lnTo>
                  <a:cubicBezTo>
                    <a:pt x="405478" y="67437"/>
                    <a:pt x="404526" y="69723"/>
                    <a:pt x="406621" y="70580"/>
                  </a:cubicBezTo>
                  <a:lnTo>
                    <a:pt x="407955" y="70295"/>
                  </a:lnTo>
                  <a:lnTo>
                    <a:pt x="411765" y="69532"/>
                  </a:lnTo>
                  <a:cubicBezTo>
                    <a:pt x="415766" y="68199"/>
                    <a:pt x="421576" y="65627"/>
                    <a:pt x="424624" y="63817"/>
                  </a:cubicBezTo>
                  <a:lnTo>
                    <a:pt x="427576" y="67056"/>
                  </a:lnTo>
                  <a:lnTo>
                    <a:pt x="427672" y="67246"/>
                  </a:lnTo>
                  <a:cubicBezTo>
                    <a:pt x="429672" y="66294"/>
                    <a:pt x="430434" y="64484"/>
                    <a:pt x="429481" y="63151"/>
                  </a:cubicBezTo>
                  <a:lnTo>
                    <a:pt x="428434" y="63055"/>
                  </a:lnTo>
                  <a:lnTo>
                    <a:pt x="422623" y="62579"/>
                  </a:lnTo>
                  <a:cubicBezTo>
                    <a:pt x="417480" y="58769"/>
                    <a:pt x="412622" y="58293"/>
                    <a:pt x="411955" y="61436"/>
                  </a:cubicBezTo>
                  <a:close/>
                  <a:moveTo>
                    <a:pt x="1546193" y="59150"/>
                  </a:moveTo>
                  <a:cubicBezTo>
                    <a:pt x="1544192" y="59436"/>
                    <a:pt x="1534858" y="64484"/>
                    <a:pt x="1532096" y="66294"/>
                  </a:cubicBezTo>
                  <a:cubicBezTo>
                    <a:pt x="1529238" y="68199"/>
                    <a:pt x="1526952" y="69913"/>
                    <a:pt x="1526952" y="70295"/>
                  </a:cubicBezTo>
                  <a:cubicBezTo>
                    <a:pt x="1526952" y="70580"/>
                    <a:pt x="1528571" y="71438"/>
                    <a:pt x="1530286" y="71247"/>
                  </a:cubicBezTo>
                  <a:lnTo>
                    <a:pt x="1531810" y="71533"/>
                  </a:lnTo>
                  <a:lnTo>
                    <a:pt x="1533429" y="71818"/>
                  </a:lnTo>
                  <a:cubicBezTo>
                    <a:pt x="1535239" y="72580"/>
                    <a:pt x="1536763" y="72295"/>
                    <a:pt x="1536858" y="71342"/>
                  </a:cubicBezTo>
                  <a:cubicBezTo>
                    <a:pt x="1536953" y="70295"/>
                    <a:pt x="1539811" y="68389"/>
                    <a:pt x="1542764" y="69342"/>
                  </a:cubicBezTo>
                  <a:cubicBezTo>
                    <a:pt x="1545716" y="70295"/>
                    <a:pt x="1551907" y="65341"/>
                    <a:pt x="1550098" y="65627"/>
                  </a:cubicBezTo>
                  <a:cubicBezTo>
                    <a:pt x="1548383" y="65913"/>
                    <a:pt x="1543526" y="66389"/>
                    <a:pt x="1542478" y="66294"/>
                  </a:cubicBezTo>
                  <a:lnTo>
                    <a:pt x="1542097" y="65818"/>
                  </a:lnTo>
                  <a:cubicBezTo>
                    <a:pt x="1541811" y="65437"/>
                    <a:pt x="1542002" y="64389"/>
                    <a:pt x="1542478" y="63913"/>
                  </a:cubicBezTo>
                  <a:cubicBezTo>
                    <a:pt x="1542859" y="63437"/>
                    <a:pt x="1543811" y="63246"/>
                    <a:pt x="1544573" y="63151"/>
                  </a:cubicBezTo>
                  <a:cubicBezTo>
                    <a:pt x="1547812" y="62960"/>
                    <a:pt x="1547717" y="61150"/>
                    <a:pt x="1546573" y="59626"/>
                  </a:cubicBezTo>
                  <a:close/>
                  <a:moveTo>
                    <a:pt x="1576196" y="57531"/>
                  </a:moveTo>
                  <a:cubicBezTo>
                    <a:pt x="1571434" y="60103"/>
                    <a:pt x="1570005" y="61817"/>
                    <a:pt x="1572958" y="61531"/>
                  </a:cubicBezTo>
                  <a:cubicBezTo>
                    <a:pt x="1575911" y="61150"/>
                    <a:pt x="1581435" y="67246"/>
                    <a:pt x="1584007" y="67628"/>
                  </a:cubicBezTo>
                  <a:lnTo>
                    <a:pt x="1584959" y="66865"/>
                  </a:lnTo>
                  <a:cubicBezTo>
                    <a:pt x="1586483" y="65437"/>
                    <a:pt x="1586960" y="63246"/>
                    <a:pt x="1587436" y="61246"/>
                  </a:cubicBezTo>
                  <a:cubicBezTo>
                    <a:pt x="1587531" y="60865"/>
                    <a:pt x="1585245" y="59817"/>
                    <a:pt x="1584007" y="59722"/>
                  </a:cubicBezTo>
                  <a:cubicBezTo>
                    <a:pt x="1583054" y="59626"/>
                    <a:pt x="1581340" y="61150"/>
                    <a:pt x="1581054" y="60960"/>
                  </a:cubicBezTo>
                  <a:close/>
                  <a:moveTo>
                    <a:pt x="2309812" y="57245"/>
                  </a:moveTo>
                  <a:cubicBezTo>
                    <a:pt x="2308574" y="58769"/>
                    <a:pt x="2305621" y="62865"/>
                    <a:pt x="2305621" y="63341"/>
                  </a:cubicBezTo>
                  <a:cubicBezTo>
                    <a:pt x="2305621" y="63722"/>
                    <a:pt x="2308002" y="64579"/>
                    <a:pt x="2310669" y="64198"/>
                  </a:cubicBezTo>
                  <a:cubicBezTo>
                    <a:pt x="2313336" y="63913"/>
                    <a:pt x="2316479" y="59531"/>
                    <a:pt x="2314860" y="57721"/>
                  </a:cubicBezTo>
                  <a:cubicBezTo>
                    <a:pt x="2313241" y="55912"/>
                    <a:pt x="2311050" y="55721"/>
                    <a:pt x="2309812" y="57245"/>
                  </a:cubicBezTo>
                  <a:close/>
                  <a:moveTo>
                    <a:pt x="326802" y="55626"/>
                  </a:moveTo>
                  <a:cubicBezTo>
                    <a:pt x="323659" y="55436"/>
                    <a:pt x="324897" y="56959"/>
                    <a:pt x="329564" y="58864"/>
                  </a:cubicBezTo>
                  <a:lnTo>
                    <a:pt x="331565" y="61055"/>
                  </a:lnTo>
                  <a:lnTo>
                    <a:pt x="333469" y="63246"/>
                  </a:lnTo>
                  <a:cubicBezTo>
                    <a:pt x="333946" y="66675"/>
                    <a:pt x="335755" y="68104"/>
                    <a:pt x="337470" y="66389"/>
                  </a:cubicBezTo>
                  <a:cubicBezTo>
                    <a:pt x="339185" y="64675"/>
                    <a:pt x="329945" y="55816"/>
                    <a:pt x="326802" y="55626"/>
                  </a:cubicBezTo>
                  <a:close/>
                  <a:moveTo>
                    <a:pt x="1111091" y="51435"/>
                  </a:moveTo>
                  <a:cubicBezTo>
                    <a:pt x="1118330" y="56102"/>
                    <a:pt x="1125759" y="57340"/>
                    <a:pt x="1134522" y="55912"/>
                  </a:cubicBezTo>
                  <a:cubicBezTo>
                    <a:pt x="1126807" y="55816"/>
                    <a:pt x="1121092" y="48006"/>
                    <a:pt x="1111091" y="51435"/>
                  </a:cubicBezTo>
                  <a:close/>
                  <a:moveTo>
                    <a:pt x="2122074" y="50482"/>
                  </a:moveTo>
                  <a:cubicBezTo>
                    <a:pt x="2124836" y="53244"/>
                    <a:pt x="2124074" y="57340"/>
                    <a:pt x="2120359" y="59626"/>
                  </a:cubicBezTo>
                  <a:lnTo>
                    <a:pt x="2121883" y="63722"/>
                  </a:lnTo>
                  <a:lnTo>
                    <a:pt x="2121979" y="63912"/>
                  </a:lnTo>
                  <a:cubicBezTo>
                    <a:pt x="2118835" y="65055"/>
                    <a:pt x="2116835" y="62007"/>
                    <a:pt x="2117597" y="57054"/>
                  </a:cubicBezTo>
                  <a:lnTo>
                    <a:pt x="2119788" y="53816"/>
                  </a:lnTo>
                  <a:close/>
                  <a:moveTo>
                    <a:pt x="340327" y="50482"/>
                  </a:moveTo>
                  <a:lnTo>
                    <a:pt x="337851" y="50578"/>
                  </a:lnTo>
                  <a:lnTo>
                    <a:pt x="337184" y="50578"/>
                  </a:lnTo>
                  <a:cubicBezTo>
                    <a:pt x="336232" y="51245"/>
                    <a:pt x="335946" y="52578"/>
                    <a:pt x="336422" y="53530"/>
                  </a:cubicBezTo>
                  <a:cubicBezTo>
                    <a:pt x="336994" y="54483"/>
                    <a:pt x="346233" y="64484"/>
                    <a:pt x="350138" y="64484"/>
                  </a:cubicBezTo>
                  <a:cubicBezTo>
                    <a:pt x="354043" y="64389"/>
                    <a:pt x="355758" y="63627"/>
                    <a:pt x="354043" y="62674"/>
                  </a:cubicBezTo>
                  <a:cubicBezTo>
                    <a:pt x="352234" y="61722"/>
                    <a:pt x="347947" y="58007"/>
                    <a:pt x="347852" y="56388"/>
                  </a:cubicBezTo>
                  <a:cubicBezTo>
                    <a:pt x="347757" y="54769"/>
                    <a:pt x="342899" y="50578"/>
                    <a:pt x="340327" y="50482"/>
                  </a:cubicBezTo>
                  <a:close/>
                  <a:moveTo>
                    <a:pt x="274700" y="49721"/>
                  </a:moveTo>
                  <a:cubicBezTo>
                    <a:pt x="272319" y="50006"/>
                    <a:pt x="267271" y="53816"/>
                    <a:pt x="266985" y="55150"/>
                  </a:cubicBezTo>
                  <a:lnTo>
                    <a:pt x="267080" y="56293"/>
                  </a:lnTo>
                  <a:cubicBezTo>
                    <a:pt x="267080" y="56483"/>
                    <a:pt x="268890" y="56959"/>
                    <a:pt x="269176" y="56769"/>
                  </a:cubicBezTo>
                  <a:cubicBezTo>
                    <a:pt x="270128" y="55912"/>
                    <a:pt x="270700" y="54864"/>
                    <a:pt x="271462" y="53912"/>
                  </a:cubicBezTo>
                  <a:lnTo>
                    <a:pt x="271843" y="53435"/>
                  </a:lnTo>
                  <a:cubicBezTo>
                    <a:pt x="272700" y="52959"/>
                    <a:pt x="273652" y="53435"/>
                    <a:pt x="273843" y="54483"/>
                  </a:cubicBezTo>
                  <a:cubicBezTo>
                    <a:pt x="274033" y="55626"/>
                    <a:pt x="277177" y="57626"/>
                    <a:pt x="280320" y="56293"/>
                  </a:cubicBezTo>
                  <a:lnTo>
                    <a:pt x="282606" y="54769"/>
                  </a:lnTo>
                  <a:lnTo>
                    <a:pt x="283654" y="54102"/>
                  </a:lnTo>
                  <a:cubicBezTo>
                    <a:pt x="283939" y="52578"/>
                    <a:pt x="283749" y="51530"/>
                    <a:pt x="282987" y="51816"/>
                  </a:cubicBezTo>
                  <a:cubicBezTo>
                    <a:pt x="282320" y="52102"/>
                    <a:pt x="280034" y="52102"/>
                    <a:pt x="279367" y="51911"/>
                  </a:cubicBezTo>
                  <a:cubicBezTo>
                    <a:pt x="278701" y="51816"/>
                    <a:pt x="277939" y="50292"/>
                    <a:pt x="278320" y="49911"/>
                  </a:cubicBezTo>
                  <a:cubicBezTo>
                    <a:pt x="278701" y="49530"/>
                    <a:pt x="277081" y="49435"/>
                    <a:pt x="274700" y="49721"/>
                  </a:cubicBezTo>
                  <a:close/>
                  <a:moveTo>
                    <a:pt x="191833" y="49625"/>
                  </a:moveTo>
                  <a:cubicBezTo>
                    <a:pt x="193547" y="48958"/>
                    <a:pt x="195833" y="49625"/>
                    <a:pt x="196786" y="51053"/>
                  </a:cubicBezTo>
                  <a:lnTo>
                    <a:pt x="196310" y="51720"/>
                  </a:lnTo>
                  <a:lnTo>
                    <a:pt x="194405" y="54387"/>
                  </a:lnTo>
                  <a:cubicBezTo>
                    <a:pt x="191452" y="57626"/>
                    <a:pt x="189261" y="58959"/>
                    <a:pt x="189547" y="57435"/>
                  </a:cubicBezTo>
                  <a:cubicBezTo>
                    <a:pt x="189833" y="55911"/>
                    <a:pt x="185356" y="54197"/>
                    <a:pt x="185070" y="53625"/>
                  </a:cubicBezTo>
                  <a:cubicBezTo>
                    <a:pt x="184689" y="53054"/>
                    <a:pt x="185261" y="51149"/>
                    <a:pt x="187070" y="50577"/>
                  </a:cubicBezTo>
                  <a:lnTo>
                    <a:pt x="188023" y="51053"/>
                  </a:lnTo>
                  <a:cubicBezTo>
                    <a:pt x="189833" y="52006"/>
                    <a:pt x="190976" y="53625"/>
                    <a:pt x="191642" y="50387"/>
                  </a:cubicBezTo>
                  <a:close/>
                  <a:moveTo>
                    <a:pt x="1432750" y="47625"/>
                  </a:moveTo>
                  <a:cubicBezTo>
                    <a:pt x="1431988" y="47339"/>
                    <a:pt x="1427797" y="48768"/>
                    <a:pt x="1425701" y="51911"/>
                  </a:cubicBezTo>
                  <a:lnTo>
                    <a:pt x="1426559" y="54197"/>
                  </a:lnTo>
                  <a:lnTo>
                    <a:pt x="1427892" y="57626"/>
                  </a:lnTo>
                  <a:cubicBezTo>
                    <a:pt x="1428749" y="61531"/>
                    <a:pt x="1436846" y="67532"/>
                    <a:pt x="1435226" y="69532"/>
                  </a:cubicBezTo>
                  <a:cubicBezTo>
                    <a:pt x="1433607" y="71533"/>
                    <a:pt x="1433417" y="72962"/>
                    <a:pt x="1434940" y="72485"/>
                  </a:cubicBezTo>
                  <a:cubicBezTo>
                    <a:pt x="1436369" y="72104"/>
                    <a:pt x="1436369" y="67342"/>
                    <a:pt x="1435607" y="65818"/>
                  </a:cubicBezTo>
                  <a:cubicBezTo>
                    <a:pt x="1434845" y="64294"/>
                    <a:pt x="1441894" y="62103"/>
                    <a:pt x="1443704" y="61150"/>
                  </a:cubicBezTo>
                  <a:lnTo>
                    <a:pt x="1443799" y="60103"/>
                  </a:lnTo>
                  <a:lnTo>
                    <a:pt x="1444180" y="56959"/>
                  </a:lnTo>
                  <a:cubicBezTo>
                    <a:pt x="1446942" y="55150"/>
                    <a:pt x="1449419" y="52959"/>
                    <a:pt x="1449704" y="52006"/>
                  </a:cubicBezTo>
                  <a:lnTo>
                    <a:pt x="1449323" y="51721"/>
                  </a:lnTo>
                  <a:cubicBezTo>
                    <a:pt x="1448847" y="51340"/>
                    <a:pt x="1447704" y="51530"/>
                    <a:pt x="1446847" y="51435"/>
                  </a:cubicBezTo>
                  <a:cubicBezTo>
                    <a:pt x="1445894" y="51435"/>
                    <a:pt x="1444465" y="51625"/>
                    <a:pt x="1444180" y="51245"/>
                  </a:cubicBezTo>
                  <a:lnTo>
                    <a:pt x="1441703" y="48196"/>
                  </a:lnTo>
                  <a:cubicBezTo>
                    <a:pt x="1437512" y="48196"/>
                    <a:pt x="1433512" y="47911"/>
                    <a:pt x="1432750" y="47625"/>
                  </a:cubicBezTo>
                  <a:close/>
                  <a:moveTo>
                    <a:pt x="2044160" y="46196"/>
                  </a:moveTo>
                  <a:cubicBezTo>
                    <a:pt x="2042350" y="46101"/>
                    <a:pt x="2035492" y="47434"/>
                    <a:pt x="2032348" y="48768"/>
                  </a:cubicBezTo>
                  <a:lnTo>
                    <a:pt x="2034349" y="52578"/>
                  </a:lnTo>
                  <a:lnTo>
                    <a:pt x="2035111" y="54007"/>
                  </a:lnTo>
                  <a:cubicBezTo>
                    <a:pt x="2036254" y="53816"/>
                    <a:pt x="2038635" y="53435"/>
                    <a:pt x="2040540" y="53054"/>
                  </a:cubicBezTo>
                  <a:cubicBezTo>
                    <a:pt x="2042445" y="52673"/>
                    <a:pt x="2047398" y="49339"/>
                    <a:pt x="2047398" y="48196"/>
                  </a:cubicBezTo>
                  <a:cubicBezTo>
                    <a:pt x="2047398" y="47149"/>
                    <a:pt x="2045969" y="46196"/>
                    <a:pt x="2044160" y="46196"/>
                  </a:cubicBezTo>
                  <a:close/>
                  <a:moveTo>
                    <a:pt x="224313" y="39433"/>
                  </a:moveTo>
                  <a:cubicBezTo>
                    <a:pt x="221932" y="39148"/>
                    <a:pt x="217741" y="39338"/>
                    <a:pt x="215074" y="39719"/>
                  </a:cubicBezTo>
                  <a:lnTo>
                    <a:pt x="212978" y="40576"/>
                  </a:lnTo>
                  <a:lnTo>
                    <a:pt x="212216" y="40862"/>
                  </a:lnTo>
                  <a:cubicBezTo>
                    <a:pt x="212216" y="43053"/>
                    <a:pt x="212883" y="44387"/>
                    <a:pt x="213645" y="43815"/>
                  </a:cubicBezTo>
                  <a:cubicBezTo>
                    <a:pt x="214502" y="43243"/>
                    <a:pt x="217645" y="44196"/>
                    <a:pt x="219741" y="46768"/>
                  </a:cubicBezTo>
                  <a:cubicBezTo>
                    <a:pt x="221836" y="49339"/>
                    <a:pt x="226123" y="56579"/>
                    <a:pt x="223741" y="56388"/>
                  </a:cubicBezTo>
                  <a:lnTo>
                    <a:pt x="222694" y="56769"/>
                  </a:lnTo>
                  <a:lnTo>
                    <a:pt x="221551" y="57245"/>
                  </a:lnTo>
                  <a:cubicBezTo>
                    <a:pt x="220598" y="58293"/>
                    <a:pt x="221074" y="60007"/>
                    <a:pt x="222694" y="61055"/>
                  </a:cubicBezTo>
                  <a:lnTo>
                    <a:pt x="223551" y="60770"/>
                  </a:lnTo>
                  <a:lnTo>
                    <a:pt x="226504" y="59912"/>
                  </a:lnTo>
                  <a:cubicBezTo>
                    <a:pt x="229361" y="58483"/>
                    <a:pt x="232219" y="58007"/>
                    <a:pt x="232885" y="58769"/>
                  </a:cubicBezTo>
                  <a:cubicBezTo>
                    <a:pt x="233552" y="59626"/>
                    <a:pt x="235933" y="63055"/>
                    <a:pt x="236791" y="64294"/>
                  </a:cubicBezTo>
                  <a:cubicBezTo>
                    <a:pt x="237648" y="65532"/>
                    <a:pt x="243839" y="60865"/>
                    <a:pt x="240982" y="56864"/>
                  </a:cubicBezTo>
                  <a:lnTo>
                    <a:pt x="235362" y="55531"/>
                  </a:lnTo>
                  <a:lnTo>
                    <a:pt x="234981" y="55436"/>
                  </a:lnTo>
                  <a:cubicBezTo>
                    <a:pt x="235171" y="53816"/>
                    <a:pt x="238315" y="54102"/>
                    <a:pt x="242029" y="56102"/>
                  </a:cubicBezTo>
                  <a:lnTo>
                    <a:pt x="245554" y="57626"/>
                  </a:lnTo>
                  <a:lnTo>
                    <a:pt x="246982" y="58293"/>
                  </a:lnTo>
                  <a:cubicBezTo>
                    <a:pt x="248887" y="58483"/>
                    <a:pt x="250602" y="58388"/>
                    <a:pt x="250792" y="58103"/>
                  </a:cubicBezTo>
                  <a:cubicBezTo>
                    <a:pt x="250983" y="57817"/>
                    <a:pt x="250507" y="56674"/>
                    <a:pt x="249364" y="56007"/>
                  </a:cubicBezTo>
                  <a:cubicBezTo>
                    <a:pt x="248221" y="55436"/>
                    <a:pt x="248030" y="53626"/>
                    <a:pt x="251269" y="53435"/>
                  </a:cubicBezTo>
                  <a:lnTo>
                    <a:pt x="253840" y="53912"/>
                  </a:lnTo>
                  <a:cubicBezTo>
                    <a:pt x="254412" y="54007"/>
                    <a:pt x="255460" y="54007"/>
                    <a:pt x="255555" y="53721"/>
                  </a:cubicBezTo>
                  <a:lnTo>
                    <a:pt x="255841" y="53149"/>
                  </a:lnTo>
                  <a:cubicBezTo>
                    <a:pt x="255841" y="52388"/>
                    <a:pt x="253650" y="49721"/>
                    <a:pt x="250983" y="47054"/>
                  </a:cubicBezTo>
                  <a:lnTo>
                    <a:pt x="248030" y="45148"/>
                  </a:lnTo>
                  <a:lnTo>
                    <a:pt x="247649" y="44958"/>
                  </a:lnTo>
                  <a:cubicBezTo>
                    <a:pt x="246506" y="45244"/>
                    <a:pt x="243934" y="45911"/>
                    <a:pt x="241934" y="46482"/>
                  </a:cubicBezTo>
                  <a:lnTo>
                    <a:pt x="240220" y="45053"/>
                  </a:lnTo>
                  <a:lnTo>
                    <a:pt x="237934" y="43148"/>
                  </a:lnTo>
                  <a:cubicBezTo>
                    <a:pt x="234790" y="40672"/>
                    <a:pt x="229742" y="42863"/>
                    <a:pt x="228980" y="44101"/>
                  </a:cubicBezTo>
                  <a:cubicBezTo>
                    <a:pt x="228218" y="45339"/>
                    <a:pt x="224789" y="46577"/>
                    <a:pt x="221265" y="46958"/>
                  </a:cubicBezTo>
                  <a:lnTo>
                    <a:pt x="222979" y="42672"/>
                  </a:lnTo>
                  <a:close/>
                  <a:moveTo>
                    <a:pt x="2280285" y="37528"/>
                  </a:moveTo>
                  <a:cubicBezTo>
                    <a:pt x="2281904" y="36956"/>
                    <a:pt x="2286095" y="44005"/>
                    <a:pt x="2286666" y="45719"/>
                  </a:cubicBezTo>
                  <a:cubicBezTo>
                    <a:pt x="2287333" y="47434"/>
                    <a:pt x="2286095" y="47910"/>
                    <a:pt x="2283904" y="46767"/>
                  </a:cubicBezTo>
                  <a:lnTo>
                    <a:pt x="2282285" y="45433"/>
                  </a:lnTo>
                  <a:lnTo>
                    <a:pt x="2281332" y="44576"/>
                  </a:lnTo>
                  <a:cubicBezTo>
                    <a:pt x="2280856" y="43243"/>
                    <a:pt x="2279332" y="41814"/>
                    <a:pt x="2277903" y="41433"/>
                  </a:cubicBezTo>
                  <a:cubicBezTo>
                    <a:pt x="2276475" y="40957"/>
                    <a:pt x="2278761" y="38194"/>
                    <a:pt x="2280285" y="37528"/>
                  </a:cubicBezTo>
                  <a:close/>
                  <a:moveTo>
                    <a:pt x="2189511" y="36861"/>
                  </a:moveTo>
                  <a:lnTo>
                    <a:pt x="2186654" y="38861"/>
                  </a:lnTo>
                  <a:cubicBezTo>
                    <a:pt x="2186178" y="39147"/>
                    <a:pt x="2185130" y="39624"/>
                    <a:pt x="2184939" y="39433"/>
                  </a:cubicBezTo>
                  <a:cubicBezTo>
                    <a:pt x="2183415" y="38195"/>
                    <a:pt x="2181510" y="36671"/>
                    <a:pt x="2179700" y="38480"/>
                  </a:cubicBezTo>
                  <a:lnTo>
                    <a:pt x="2178557" y="39624"/>
                  </a:lnTo>
                  <a:cubicBezTo>
                    <a:pt x="2178557" y="42386"/>
                    <a:pt x="2181891" y="44386"/>
                    <a:pt x="2185987" y="44005"/>
                  </a:cubicBezTo>
                  <a:lnTo>
                    <a:pt x="2188749" y="43338"/>
                  </a:lnTo>
                  <a:lnTo>
                    <a:pt x="2189797" y="43052"/>
                  </a:lnTo>
                  <a:cubicBezTo>
                    <a:pt x="2190559" y="41624"/>
                    <a:pt x="2190464" y="38861"/>
                    <a:pt x="2189511" y="36861"/>
                  </a:cubicBezTo>
                  <a:close/>
                  <a:moveTo>
                    <a:pt x="1919858" y="34480"/>
                  </a:moveTo>
                  <a:cubicBezTo>
                    <a:pt x="1918525" y="32956"/>
                    <a:pt x="1915667" y="33623"/>
                    <a:pt x="1913381" y="36004"/>
                  </a:cubicBezTo>
                  <a:lnTo>
                    <a:pt x="1912976" y="38555"/>
                  </a:lnTo>
                  <a:lnTo>
                    <a:pt x="1912619" y="38767"/>
                  </a:lnTo>
                  <a:lnTo>
                    <a:pt x="1912858" y="39300"/>
                  </a:lnTo>
                  <a:lnTo>
                    <a:pt x="1912560" y="41183"/>
                  </a:lnTo>
                  <a:cubicBezTo>
                    <a:pt x="1912976" y="42981"/>
                    <a:pt x="1913905" y="44339"/>
                    <a:pt x="1914810" y="43720"/>
                  </a:cubicBezTo>
                  <a:lnTo>
                    <a:pt x="1913857" y="41529"/>
                  </a:lnTo>
                  <a:lnTo>
                    <a:pt x="1912858" y="39300"/>
                  </a:lnTo>
                  <a:lnTo>
                    <a:pt x="1912976" y="38555"/>
                  </a:lnTo>
                  <a:close/>
                  <a:moveTo>
                    <a:pt x="2072830" y="34195"/>
                  </a:moveTo>
                  <a:cubicBezTo>
                    <a:pt x="2075307" y="34004"/>
                    <a:pt x="2079974" y="38767"/>
                    <a:pt x="2080165" y="39814"/>
                  </a:cubicBezTo>
                  <a:lnTo>
                    <a:pt x="2078260" y="40005"/>
                  </a:lnTo>
                  <a:lnTo>
                    <a:pt x="2077498" y="40100"/>
                  </a:lnTo>
                  <a:cubicBezTo>
                    <a:pt x="2076736" y="40481"/>
                    <a:pt x="2072164" y="44291"/>
                    <a:pt x="2070735" y="43053"/>
                  </a:cubicBezTo>
                  <a:cubicBezTo>
                    <a:pt x="2069306" y="41910"/>
                    <a:pt x="2068735" y="40005"/>
                    <a:pt x="2069497" y="38767"/>
                  </a:cubicBezTo>
                  <a:cubicBezTo>
                    <a:pt x="2070259" y="37623"/>
                    <a:pt x="2070259" y="34290"/>
                    <a:pt x="2072830" y="34195"/>
                  </a:cubicBezTo>
                  <a:close/>
                  <a:moveTo>
                    <a:pt x="1929860" y="33242"/>
                  </a:moveTo>
                  <a:cubicBezTo>
                    <a:pt x="1928145" y="33718"/>
                    <a:pt x="1928050" y="36290"/>
                    <a:pt x="1929764" y="38862"/>
                  </a:cubicBezTo>
                  <a:lnTo>
                    <a:pt x="1931479" y="40957"/>
                  </a:lnTo>
                  <a:cubicBezTo>
                    <a:pt x="1932050" y="41624"/>
                    <a:pt x="1934241" y="42196"/>
                    <a:pt x="1934527" y="42005"/>
                  </a:cubicBezTo>
                  <a:cubicBezTo>
                    <a:pt x="1935479" y="41148"/>
                    <a:pt x="1936432" y="39910"/>
                    <a:pt x="1936336" y="38862"/>
                  </a:cubicBezTo>
                  <a:cubicBezTo>
                    <a:pt x="1936146" y="37719"/>
                    <a:pt x="1934717" y="36671"/>
                    <a:pt x="1934051" y="35528"/>
                  </a:cubicBezTo>
                  <a:lnTo>
                    <a:pt x="1933955" y="35338"/>
                  </a:lnTo>
                  <a:cubicBezTo>
                    <a:pt x="1935003" y="34766"/>
                    <a:pt x="1937003" y="35433"/>
                    <a:pt x="1938337" y="36862"/>
                  </a:cubicBezTo>
                  <a:lnTo>
                    <a:pt x="1938908" y="34195"/>
                  </a:lnTo>
                  <a:lnTo>
                    <a:pt x="1939099" y="33528"/>
                  </a:lnTo>
                  <a:cubicBezTo>
                    <a:pt x="1937670" y="32575"/>
                    <a:pt x="1931669" y="32766"/>
                    <a:pt x="1929860" y="33242"/>
                  </a:cubicBezTo>
                  <a:close/>
                  <a:moveTo>
                    <a:pt x="1875186" y="32956"/>
                  </a:moveTo>
                  <a:cubicBezTo>
                    <a:pt x="1873853" y="32480"/>
                    <a:pt x="1864994" y="32195"/>
                    <a:pt x="1862994" y="33147"/>
                  </a:cubicBezTo>
                  <a:cubicBezTo>
                    <a:pt x="1860994" y="34099"/>
                    <a:pt x="1859470" y="34957"/>
                    <a:pt x="1859565" y="35052"/>
                  </a:cubicBezTo>
                  <a:cubicBezTo>
                    <a:pt x="1859660" y="35147"/>
                    <a:pt x="1862423" y="37338"/>
                    <a:pt x="1865375" y="39624"/>
                  </a:cubicBezTo>
                  <a:lnTo>
                    <a:pt x="1869090" y="35052"/>
                  </a:lnTo>
                  <a:lnTo>
                    <a:pt x="1869471" y="34480"/>
                  </a:lnTo>
                  <a:cubicBezTo>
                    <a:pt x="1870233" y="34004"/>
                    <a:pt x="1871281" y="34290"/>
                    <a:pt x="1871662" y="35052"/>
                  </a:cubicBezTo>
                  <a:cubicBezTo>
                    <a:pt x="1872138" y="35814"/>
                    <a:pt x="1873853" y="37433"/>
                    <a:pt x="1874519" y="36766"/>
                  </a:cubicBezTo>
                  <a:cubicBezTo>
                    <a:pt x="1875186" y="36195"/>
                    <a:pt x="1876615" y="33623"/>
                    <a:pt x="1875186" y="32956"/>
                  </a:cubicBezTo>
                  <a:close/>
                  <a:moveTo>
                    <a:pt x="2111883" y="32670"/>
                  </a:moveTo>
                  <a:cubicBezTo>
                    <a:pt x="2112931" y="33051"/>
                    <a:pt x="2117217" y="33623"/>
                    <a:pt x="2119122" y="33528"/>
                  </a:cubicBezTo>
                  <a:cubicBezTo>
                    <a:pt x="2121027" y="33432"/>
                    <a:pt x="2127694" y="35433"/>
                    <a:pt x="2129409" y="35147"/>
                  </a:cubicBezTo>
                  <a:cubicBezTo>
                    <a:pt x="2131123" y="34956"/>
                    <a:pt x="2133314" y="33718"/>
                    <a:pt x="2132838" y="36480"/>
                  </a:cubicBezTo>
                  <a:cubicBezTo>
                    <a:pt x="2132361" y="39243"/>
                    <a:pt x="2137124" y="45434"/>
                    <a:pt x="2136838" y="45720"/>
                  </a:cubicBezTo>
                  <a:cubicBezTo>
                    <a:pt x="2136552" y="46005"/>
                    <a:pt x="2134267" y="46767"/>
                    <a:pt x="2132552" y="47434"/>
                  </a:cubicBezTo>
                  <a:lnTo>
                    <a:pt x="2132266" y="49434"/>
                  </a:lnTo>
                  <a:lnTo>
                    <a:pt x="2132076" y="50482"/>
                  </a:lnTo>
                  <a:cubicBezTo>
                    <a:pt x="2130266" y="51530"/>
                    <a:pt x="2126742" y="51054"/>
                    <a:pt x="2124170" y="49529"/>
                  </a:cubicBezTo>
                  <a:cubicBezTo>
                    <a:pt x="2121598" y="48005"/>
                    <a:pt x="2115121" y="51339"/>
                    <a:pt x="2114359" y="50292"/>
                  </a:cubicBezTo>
                  <a:cubicBezTo>
                    <a:pt x="2113597" y="49149"/>
                    <a:pt x="2108168" y="43338"/>
                    <a:pt x="2104739" y="39147"/>
                  </a:cubicBezTo>
                  <a:lnTo>
                    <a:pt x="2109216" y="34480"/>
                  </a:lnTo>
                  <a:lnTo>
                    <a:pt x="2109882" y="33813"/>
                  </a:lnTo>
                  <a:cubicBezTo>
                    <a:pt x="2109978" y="32766"/>
                    <a:pt x="2110835" y="32289"/>
                    <a:pt x="2111883" y="32670"/>
                  </a:cubicBezTo>
                  <a:close/>
                  <a:moveTo>
                    <a:pt x="1850802" y="32195"/>
                  </a:moveTo>
                  <a:cubicBezTo>
                    <a:pt x="1849088" y="32861"/>
                    <a:pt x="1842992" y="33909"/>
                    <a:pt x="1840515" y="34290"/>
                  </a:cubicBezTo>
                  <a:lnTo>
                    <a:pt x="1843468" y="36671"/>
                  </a:lnTo>
                  <a:cubicBezTo>
                    <a:pt x="1844801" y="37719"/>
                    <a:pt x="1845373" y="39529"/>
                    <a:pt x="1846421" y="40862"/>
                  </a:cubicBezTo>
                  <a:lnTo>
                    <a:pt x="1846706" y="41243"/>
                  </a:lnTo>
                  <a:cubicBezTo>
                    <a:pt x="1847468" y="41434"/>
                    <a:pt x="1848992" y="39910"/>
                    <a:pt x="1850135" y="37814"/>
                  </a:cubicBezTo>
                  <a:lnTo>
                    <a:pt x="1853374" y="37052"/>
                  </a:lnTo>
                  <a:lnTo>
                    <a:pt x="1854040" y="36957"/>
                  </a:lnTo>
                  <a:cubicBezTo>
                    <a:pt x="1854040" y="33718"/>
                    <a:pt x="1852517" y="31528"/>
                    <a:pt x="1850802" y="32195"/>
                  </a:cubicBezTo>
                  <a:close/>
                  <a:moveTo>
                    <a:pt x="322040" y="32195"/>
                  </a:moveTo>
                  <a:cubicBezTo>
                    <a:pt x="318801" y="32766"/>
                    <a:pt x="315753" y="34195"/>
                    <a:pt x="312705" y="35338"/>
                  </a:cubicBezTo>
                  <a:lnTo>
                    <a:pt x="312515" y="35338"/>
                  </a:lnTo>
                  <a:cubicBezTo>
                    <a:pt x="312610" y="36100"/>
                    <a:pt x="313467" y="37147"/>
                    <a:pt x="314515" y="37719"/>
                  </a:cubicBezTo>
                  <a:cubicBezTo>
                    <a:pt x="315467" y="38290"/>
                    <a:pt x="321849" y="38290"/>
                    <a:pt x="326040" y="36957"/>
                  </a:cubicBezTo>
                  <a:lnTo>
                    <a:pt x="325468" y="36004"/>
                  </a:lnTo>
                  <a:cubicBezTo>
                    <a:pt x="324706" y="34480"/>
                    <a:pt x="322897" y="32004"/>
                    <a:pt x="322040" y="32195"/>
                  </a:cubicBezTo>
                  <a:close/>
                  <a:moveTo>
                    <a:pt x="2183129" y="32003"/>
                  </a:moveTo>
                  <a:cubicBezTo>
                    <a:pt x="2183511" y="33051"/>
                    <a:pt x="2185701" y="34766"/>
                    <a:pt x="2187225" y="34004"/>
                  </a:cubicBezTo>
                  <a:cubicBezTo>
                    <a:pt x="2188749" y="33242"/>
                    <a:pt x="2193702" y="31813"/>
                    <a:pt x="2193988" y="33146"/>
                  </a:cubicBezTo>
                  <a:cubicBezTo>
                    <a:pt x="2194274" y="34480"/>
                    <a:pt x="2195417" y="37718"/>
                    <a:pt x="2196274" y="37814"/>
                  </a:cubicBezTo>
                  <a:cubicBezTo>
                    <a:pt x="2197036" y="37909"/>
                    <a:pt x="2199417" y="36480"/>
                    <a:pt x="2200560" y="35337"/>
                  </a:cubicBezTo>
                  <a:cubicBezTo>
                    <a:pt x="2201703" y="34194"/>
                    <a:pt x="2208752" y="33432"/>
                    <a:pt x="2211038" y="33146"/>
                  </a:cubicBezTo>
                  <a:cubicBezTo>
                    <a:pt x="2213324" y="32956"/>
                    <a:pt x="2217134" y="38290"/>
                    <a:pt x="2218182" y="38957"/>
                  </a:cubicBezTo>
                  <a:cubicBezTo>
                    <a:pt x="2219229" y="39624"/>
                    <a:pt x="2221229" y="41052"/>
                    <a:pt x="2219420" y="42386"/>
                  </a:cubicBezTo>
                  <a:cubicBezTo>
                    <a:pt x="2217610" y="43719"/>
                    <a:pt x="2218467" y="50006"/>
                    <a:pt x="2216372" y="51434"/>
                  </a:cubicBezTo>
                  <a:cubicBezTo>
                    <a:pt x="2214276" y="52863"/>
                    <a:pt x="2207799" y="56007"/>
                    <a:pt x="2207704" y="54292"/>
                  </a:cubicBezTo>
                  <a:lnTo>
                    <a:pt x="2207323" y="53435"/>
                  </a:lnTo>
                  <a:lnTo>
                    <a:pt x="2206847" y="52387"/>
                  </a:lnTo>
                  <a:cubicBezTo>
                    <a:pt x="2205894" y="51339"/>
                    <a:pt x="2204180" y="51053"/>
                    <a:pt x="2202941" y="51911"/>
                  </a:cubicBezTo>
                  <a:lnTo>
                    <a:pt x="2202370" y="52863"/>
                  </a:lnTo>
                  <a:lnTo>
                    <a:pt x="2201608" y="54006"/>
                  </a:lnTo>
                  <a:cubicBezTo>
                    <a:pt x="2201322" y="55435"/>
                    <a:pt x="2199512" y="56007"/>
                    <a:pt x="2197512" y="55149"/>
                  </a:cubicBezTo>
                  <a:lnTo>
                    <a:pt x="2195417" y="56578"/>
                  </a:lnTo>
                  <a:cubicBezTo>
                    <a:pt x="2194940" y="56959"/>
                    <a:pt x="2192464" y="55911"/>
                    <a:pt x="2191321" y="55054"/>
                  </a:cubicBezTo>
                  <a:lnTo>
                    <a:pt x="2189130" y="53530"/>
                  </a:lnTo>
                  <a:cubicBezTo>
                    <a:pt x="2186463" y="51244"/>
                    <a:pt x="2182463" y="50101"/>
                    <a:pt x="2180272" y="51053"/>
                  </a:cubicBezTo>
                  <a:cubicBezTo>
                    <a:pt x="2177986" y="51911"/>
                    <a:pt x="2175509" y="58864"/>
                    <a:pt x="2171699" y="59435"/>
                  </a:cubicBezTo>
                  <a:lnTo>
                    <a:pt x="2168556" y="58674"/>
                  </a:lnTo>
                  <a:lnTo>
                    <a:pt x="2161508" y="56864"/>
                  </a:lnTo>
                  <a:cubicBezTo>
                    <a:pt x="2156364" y="60293"/>
                    <a:pt x="2151507" y="62198"/>
                    <a:pt x="2150649" y="60959"/>
                  </a:cubicBezTo>
                  <a:cubicBezTo>
                    <a:pt x="2149792" y="59721"/>
                    <a:pt x="2145982" y="57149"/>
                    <a:pt x="2145982" y="56197"/>
                  </a:cubicBezTo>
                  <a:cubicBezTo>
                    <a:pt x="2145982" y="55149"/>
                    <a:pt x="2149697" y="51244"/>
                    <a:pt x="2154650" y="49529"/>
                  </a:cubicBezTo>
                  <a:lnTo>
                    <a:pt x="2156936" y="50768"/>
                  </a:lnTo>
                  <a:lnTo>
                    <a:pt x="2161412" y="53244"/>
                  </a:lnTo>
                  <a:cubicBezTo>
                    <a:pt x="2162270" y="51244"/>
                    <a:pt x="2156459" y="44767"/>
                    <a:pt x="2153411" y="45338"/>
                  </a:cubicBezTo>
                  <a:cubicBezTo>
                    <a:pt x="2150363" y="45910"/>
                    <a:pt x="2148458" y="45529"/>
                    <a:pt x="2149125" y="44481"/>
                  </a:cubicBezTo>
                  <a:lnTo>
                    <a:pt x="2149982" y="44291"/>
                  </a:lnTo>
                  <a:cubicBezTo>
                    <a:pt x="2151602" y="44005"/>
                    <a:pt x="2153411" y="44195"/>
                    <a:pt x="2155126" y="44195"/>
                  </a:cubicBezTo>
                  <a:lnTo>
                    <a:pt x="2156745" y="44195"/>
                  </a:lnTo>
                  <a:cubicBezTo>
                    <a:pt x="2158365" y="44195"/>
                    <a:pt x="2160174" y="43815"/>
                    <a:pt x="2160746" y="43243"/>
                  </a:cubicBezTo>
                  <a:lnTo>
                    <a:pt x="2160746" y="42957"/>
                  </a:lnTo>
                  <a:lnTo>
                    <a:pt x="2160841" y="41624"/>
                  </a:lnTo>
                  <a:cubicBezTo>
                    <a:pt x="2160841" y="39719"/>
                    <a:pt x="2158936" y="38099"/>
                    <a:pt x="2156745" y="38099"/>
                  </a:cubicBezTo>
                  <a:cubicBezTo>
                    <a:pt x="2154459" y="38099"/>
                    <a:pt x="2148554" y="37909"/>
                    <a:pt x="2148554" y="37623"/>
                  </a:cubicBezTo>
                  <a:cubicBezTo>
                    <a:pt x="2148458" y="37337"/>
                    <a:pt x="2150078" y="36290"/>
                    <a:pt x="2152173" y="35909"/>
                  </a:cubicBezTo>
                  <a:lnTo>
                    <a:pt x="2154078" y="35813"/>
                  </a:lnTo>
                  <a:lnTo>
                    <a:pt x="2156650" y="35718"/>
                  </a:lnTo>
                  <a:cubicBezTo>
                    <a:pt x="2159793" y="35813"/>
                    <a:pt x="2163508" y="38099"/>
                    <a:pt x="2164841" y="40957"/>
                  </a:cubicBezTo>
                  <a:lnTo>
                    <a:pt x="2166461" y="43433"/>
                  </a:lnTo>
                  <a:cubicBezTo>
                    <a:pt x="2166842" y="44005"/>
                    <a:pt x="2168937" y="44386"/>
                    <a:pt x="2169699" y="44005"/>
                  </a:cubicBezTo>
                  <a:cubicBezTo>
                    <a:pt x="2170461" y="43624"/>
                    <a:pt x="2171319" y="41909"/>
                    <a:pt x="2170937" y="41433"/>
                  </a:cubicBezTo>
                  <a:lnTo>
                    <a:pt x="2168937" y="39147"/>
                  </a:lnTo>
                  <a:cubicBezTo>
                    <a:pt x="2169128" y="36194"/>
                    <a:pt x="2171699" y="34861"/>
                    <a:pt x="2174557" y="36194"/>
                  </a:cubicBezTo>
                  <a:cubicBezTo>
                    <a:pt x="2177415" y="37433"/>
                    <a:pt x="2182844" y="31051"/>
                    <a:pt x="2183129" y="32003"/>
                  </a:cubicBezTo>
                  <a:close/>
                  <a:moveTo>
                    <a:pt x="2222373" y="31623"/>
                  </a:moveTo>
                  <a:lnTo>
                    <a:pt x="2223421" y="31718"/>
                  </a:lnTo>
                  <a:cubicBezTo>
                    <a:pt x="2225707" y="34004"/>
                    <a:pt x="2229802" y="35909"/>
                    <a:pt x="2232565" y="35909"/>
                  </a:cubicBezTo>
                  <a:cubicBezTo>
                    <a:pt x="2235327" y="36004"/>
                    <a:pt x="2246090" y="37243"/>
                    <a:pt x="2249424" y="36957"/>
                  </a:cubicBezTo>
                  <a:cubicBezTo>
                    <a:pt x="2252758" y="36766"/>
                    <a:pt x="2260092" y="33528"/>
                    <a:pt x="2261235" y="35242"/>
                  </a:cubicBezTo>
                  <a:cubicBezTo>
                    <a:pt x="2262283" y="37052"/>
                    <a:pt x="2269712" y="35338"/>
                    <a:pt x="2272284" y="37338"/>
                  </a:cubicBezTo>
                  <a:lnTo>
                    <a:pt x="2274094" y="39529"/>
                  </a:lnTo>
                  <a:cubicBezTo>
                    <a:pt x="2274379" y="39910"/>
                    <a:pt x="2273998" y="40957"/>
                    <a:pt x="2273522" y="41338"/>
                  </a:cubicBezTo>
                  <a:lnTo>
                    <a:pt x="2273046" y="41719"/>
                  </a:lnTo>
                  <a:cubicBezTo>
                    <a:pt x="2272093" y="41815"/>
                    <a:pt x="2269617" y="41053"/>
                    <a:pt x="2267521" y="40100"/>
                  </a:cubicBezTo>
                  <a:cubicBezTo>
                    <a:pt x="2265426" y="39052"/>
                    <a:pt x="2254567" y="40386"/>
                    <a:pt x="2248662" y="45529"/>
                  </a:cubicBezTo>
                  <a:lnTo>
                    <a:pt x="2242375" y="49911"/>
                  </a:lnTo>
                  <a:cubicBezTo>
                    <a:pt x="2242375" y="49911"/>
                    <a:pt x="2241232" y="48863"/>
                    <a:pt x="2240661" y="48292"/>
                  </a:cubicBezTo>
                  <a:cubicBezTo>
                    <a:pt x="2239042" y="46958"/>
                    <a:pt x="2231993" y="44672"/>
                    <a:pt x="2230183" y="45434"/>
                  </a:cubicBezTo>
                  <a:cubicBezTo>
                    <a:pt x="2227231" y="46672"/>
                    <a:pt x="2225992" y="46672"/>
                    <a:pt x="2225135" y="43624"/>
                  </a:cubicBezTo>
                  <a:cubicBezTo>
                    <a:pt x="2224278" y="40767"/>
                    <a:pt x="2222468" y="38005"/>
                    <a:pt x="2220849" y="35242"/>
                  </a:cubicBezTo>
                  <a:cubicBezTo>
                    <a:pt x="2219801" y="33432"/>
                    <a:pt x="2219325" y="31718"/>
                    <a:pt x="2222373" y="31623"/>
                  </a:cubicBezTo>
                  <a:close/>
                  <a:moveTo>
                    <a:pt x="1579340" y="30671"/>
                  </a:moveTo>
                  <a:cubicBezTo>
                    <a:pt x="1578292" y="31147"/>
                    <a:pt x="1580768" y="36100"/>
                    <a:pt x="1582673" y="37529"/>
                  </a:cubicBezTo>
                  <a:cubicBezTo>
                    <a:pt x="1584483" y="38957"/>
                    <a:pt x="1586007" y="38481"/>
                    <a:pt x="1585912" y="36481"/>
                  </a:cubicBezTo>
                  <a:lnTo>
                    <a:pt x="1586007" y="34862"/>
                  </a:lnTo>
                  <a:lnTo>
                    <a:pt x="1586293" y="31909"/>
                  </a:lnTo>
                  <a:cubicBezTo>
                    <a:pt x="1583435" y="30766"/>
                    <a:pt x="1580387" y="30194"/>
                    <a:pt x="1579340" y="30671"/>
                  </a:cubicBezTo>
                  <a:close/>
                  <a:moveTo>
                    <a:pt x="1774507" y="30575"/>
                  </a:moveTo>
                  <a:cubicBezTo>
                    <a:pt x="1772507" y="31718"/>
                    <a:pt x="1770887" y="32385"/>
                    <a:pt x="1769173" y="30671"/>
                  </a:cubicBezTo>
                  <a:cubicBezTo>
                    <a:pt x="1767268" y="28861"/>
                    <a:pt x="1766601" y="30766"/>
                    <a:pt x="1765553" y="31337"/>
                  </a:cubicBezTo>
                  <a:cubicBezTo>
                    <a:pt x="1763363" y="32480"/>
                    <a:pt x="1765553" y="33242"/>
                    <a:pt x="1765744" y="34290"/>
                  </a:cubicBezTo>
                  <a:lnTo>
                    <a:pt x="1766696" y="39053"/>
                  </a:lnTo>
                  <a:cubicBezTo>
                    <a:pt x="1771459" y="41338"/>
                    <a:pt x="1778126" y="40672"/>
                    <a:pt x="1781555" y="37624"/>
                  </a:cubicBezTo>
                  <a:lnTo>
                    <a:pt x="1782984" y="34195"/>
                  </a:lnTo>
                  <a:cubicBezTo>
                    <a:pt x="1783651" y="32766"/>
                    <a:pt x="1784032" y="32195"/>
                    <a:pt x="1782603" y="31147"/>
                  </a:cubicBezTo>
                  <a:cubicBezTo>
                    <a:pt x="1781269" y="30099"/>
                    <a:pt x="1780603" y="29432"/>
                    <a:pt x="1778793" y="30861"/>
                  </a:cubicBezTo>
                  <a:cubicBezTo>
                    <a:pt x="1778126" y="31337"/>
                    <a:pt x="1775459" y="30099"/>
                    <a:pt x="1774507" y="30575"/>
                  </a:cubicBezTo>
                  <a:close/>
                  <a:moveTo>
                    <a:pt x="1798034" y="30385"/>
                  </a:moveTo>
                  <a:cubicBezTo>
                    <a:pt x="1793176" y="31051"/>
                    <a:pt x="1788223" y="32861"/>
                    <a:pt x="1786889" y="34290"/>
                  </a:cubicBezTo>
                  <a:lnTo>
                    <a:pt x="1787175" y="34480"/>
                  </a:lnTo>
                  <a:lnTo>
                    <a:pt x="1790032" y="36957"/>
                  </a:lnTo>
                  <a:cubicBezTo>
                    <a:pt x="1793652" y="39529"/>
                    <a:pt x="1797653" y="41053"/>
                    <a:pt x="1799081" y="40196"/>
                  </a:cubicBezTo>
                  <a:lnTo>
                    <a:pt x="1799272" y="39338"/>
                  </a:lnTo>
                  <a:lnTo>
                    <a:pt x="1799462" y="38481"/>
                  </a:lnTo>
                  <a:cubicBezTo>
                    <a:pt x="1798605" y="37338"/>
                    <a:pt x="1799367" y="36386"/>
                    <a:pt x="1801082" y="36195"/>
                  </a:cubicBezTo>
                  <a:lnTo>
                    <a:pt x="1802606" y="35814"/>
                  </a:lnTo>
                  <a:lnTo>
                    <a:pt x="1803558" y="35528"/>
                  </a:lnTo>
                  <a:cubicBezTo>
                    <a:pt x="1804415" y="34766"/>
                    <a:pt x="1804320" y="33242"/>
                    <a:pt x="1803463" y="32099"/>
                  </a:cubicBezTo>
                  <a:lnTo>
                    <a:pt x="1802320" y="31718"/>
                  </a:lnTo>
                  <a:close/>
                  <a:moveTo>
                    <a:pt x="2199513" y="24479"/>
                  </a:moveTo>
                  <a:cubicBezTo>
                    <a:pt x="2201418" y="24955"/>
                    <a:pt x="2205418" y="27432"/>
                    <a:pt x="2203799" y="28765"/>
                  </a:cubicBezTo>
                  <a:cubicBezTo>
                    <a:pt x="2202085" y="30099"/>
                    <a:pt x="2192940" y="26289"/>
                    <a:pt x="2190750" y="26479"/>
                  </a:cubicBezTo>
                  <a:cubicBezTo>
                    <a:pt x="2188559" y="26574"/>
                    <a:pt x="2187892" y="25717"/>
                    <a:pt x="2189321" y="24574"/>
                  </a:cubicBezTo>
                  <a:cubicBezTo>
                    <a:pt x="2190750" y="23431"/>
                    <a:pt x="2197608" y="24003"/>
                    <a:pt x="2199513" y="24479"/>
                  </a:cubicBezTo>
                  <a:close/>
                  <a:moveTo>
                    <a:pt x="1948242" y="23146"/>
                  </a:moveTo>
                  <a:cubicBezTo>
                    <a:pt x="1950338" y="22574"/>
                    <a:pt x="1956815" y="22098"/>
                    <a:pt x="1956910" y="23527"/>
                  </a:cubicBezTo>
                  <a:cubicBezTo>
                    <a:pt x="1957006" y="24956"/>
                    <a:pt x="1955862" y="27623"/>
                    <a:pt x="1954243" y="26956"/>
                  </a:cubicBezTo>
                  <a:cubicBezTo>
                    <a:pt x="1952529" y="26194"/>
                    <a:pt x="1946623" y="26765"/>
                    <a:pt x="1945861" y="25813"/>
                  </a:cubicBezTo>
                  <a:cubicBezTo>
                    <a:pt x="1945099" y="24860"/>
                    <a:pt x="1946147" y="23717"/>
                    <a:pt x="1948242" y="23146"/>
                  </a:cubicBezTo>
                  <a:close/>
                  <a:moveTo>
                    <a:pt x="203929" y="21622"/>
                  </a:moveTo>
                  <a:cubicBezTo>
                    <a:pt x="203644" y="19812"/>
                    <a:pt x="203167" y="20669"/>
                    <a:pt x="202977" y="23527"/>
                  </a:cubicBezTo>
                  <a:cubicBezTo>
                    <a:pt x="202691" y="26384"/>
                    <a:pt x="194500" y="30861"/>
                    <a:pt x="193928" y="32004"/>
                  </a:cubicBezTo>
                  <a:lnTo>
                    <a:pt x="194309" y="32671"/>
                  </a:lnTo>
                  <a:cubicBezTo>
                    <a:pt x="194690" y="33338"/>
                    <a:pt x="196690" y="34004"/>
                    <a:pt x="197357" y="33718"/>
                  </a:cubicBezTo>
                  <a:lnTo>
                    <a:pt x="200215" y="32575"/>
                  </a:lnTo>
                  <a:cubicBezTo>
                    <a:pt x="203167" y="30956"/>
                    <a:pt x="207263" y="28289"/>
                    <a:pt x="209359" y="26670"/>
                  </a:cubicBezTo>
                  <a:lnTo>
                    <a:pt x="204787" y="22479"/>
                  </a:lnTo>
                  <a:close/>
                  <a:moveTo>
                    <a:pt x="1374266" y="20669"/>
                  </a:moveTo>
                  <a:cubicBezTo>
                    <a:pt x="1371694" y="21526"/>
                    <a:pt x="1370742" y="23717"/>
                    <a:pt x="1372266" y="25527"/>
                  </a:cubicBezTo>
                  <a:cubicBezTo>
                    <a:pt x="1373790" y="27337"/>
                    <a:pt x="1383410" y="24765"/>
                    <a:pt x="1386363" y="23813"/>
                  </a:cubicBezTo>
                  <a:lnTo>
                    <a:pt x="1386839" y="22479"/>
                  </a:lnTo>
                  <a:lnTo>
                    <a:pt x="1387411" y="20860"/>
                  </a:lnTo>
                  <a:cubicBezTo>
                    <a:pt x="1385887" y="18955"/>
                    <a:pt x="1376838" y="19907"/>
                    <a:pt x="1374266" y="20669"/>
                  </a:cubicBezTo>
                  <a:close/>
                  <a:moveTo>
                    <a:pt x="864488" y="20288"/>
                  </a:moveTo>
                  <a:cubicBezTo>
                    <a:pt x="858202" y="21717"/>
                    <a:pt x="855630" y="24193"/>
                    <a:pt x="866965" y="24193"/>
                  </a:cubicBezTo>
                  <a:lnTo>
                    <a:pt x="870484" y="24105"/>
                  </a:lnTo>
                  <a:lnTo>
                    <a:pt x="871822" y="26289"/>
                  </a:lnTo>
                  <a:lnTo>
                    <a:pt x="871028" y="26970"/>
                  </a:lnTo>
                  <a:lnTo>
                    <a:pt x="867132" y="27349"/>
                  </a:lnTo>
                  <a:lnTo>
                    <a:pt x="859269" y="28257"/>
                  </a:lnTo>
                  <a:lnTo>
                    <a:pt x="858202" y="27337"/>
                  </a:lnTo>
                  <a:cubicBezTo>
                    <a:pt x="854106" y="28575"/>
                    <a:pt x="850296" y="29432"/>
                    <a:pt x="849915" y="29337"/>
                  </a:cubicBezTo>
                  <a:lnTo>
                    <a:pt x="859269" y="28257"/>
                  </a:lnTo>
                  <a:lnTo>
                    <a:pt x="863726" y="32099"/>
                  </a:lnTo>
                  <a:cubicBezTo>
                    <a:pt x="864488" y="32766"/>
                    <a:pt x="865631" y="33338"/>
                    <a:pt x="866774" y="33623"/>
                  </a:cubicBezTo>
                  <a:lnTo>
                    <a:pt x="867346" y="33814"/>
                  </a:lnTo>
                  <a:cubicBezTo>
                    <a:pt x="868203" y="33433"/>
                    <a:pt x="868393" y="32385"/>
                    <a:pt x="867727" y="31528"/>
                  </a:cubicBezTo>
                  <a:cubicBezTo>
                    <a:pt x="867060" y="30671"/>
                    <a:pt x="868679" y="28384"/>
                    <a:pt x="870489" y="27432"/>
                  </a:cubicBezTo>
                  <a:lnTo>
                    <a:pt x="871028" y="26970"/>
                  </a:lnTo>
                  <a:lnTo>
                    <a:pt x="876899" y="26399"/>
                  </a:lnTo>
                  <a:lnTo>
                    <a:pt x="876204" y="29432"/>
                  </a:lnTo>
                  <a:cubicBezTo>
                    <a:pt x="878776" y="29623"/>
                    <a:pt x="884395" y="30956"/>
                    <a:pt x="883062" y="32099"/>
                  </a:cubicBezTo>
                  <a:cubicBezTo>
                    <a:pt x="881729" y="33242"/>
                    <a:pt x="882872" y="36004"/>
                    <a:pt x="885348" y="33718"/>
                  </a:cubicBezTo>
                  <a:cubicBezTo>
                    <a:pt x="887729" y="31432"/>
                    <a:pt x="882967" y="26003"/>
                    <a:pt x="883919" y="25717"/>
                  </a:cubicBezTo>
                  <a:lnTo>
                    <a:pt x="876899" y="26399"/>
                  </a:lnTo>
                  <a:lnTo>
                    <a:pt x="877252" y="24860"/>
                  </a:lnTo>
                  <a:cubicBezTo>
                    <a:pt x="878681" y="23813"/>
                    <a:pt x="885158" y="23431"/>
                    <a:pt x="886015" y="23717"/>
                  </a:cubicBezTo>
                  <a:lnTo>
                    <a:pt x="870484" y="24105"/>
                  </a:lnTo>
                  <a:lnTo>
                    <a:pt x="870013" y="23336"/>
                  </a:lnTo>
                  <a:close/>
                  <a:moveTo>
                    <a:pt x="1681352" y="19907"/>
                  </a:moveTo>
                  <a:lnTo>
                    <a:pt x="1681448" y="20003"/>
                  </a:lnTo>
                  <a:cubicBezTo>
                    <a:pt x="1682210" y="21431"/>
                    <a:pt x="1682781" y="23336"/>
                    <a:pt x="1684210" y="24193"/>
                  </a:cubicBezTo>
                  <a:cubicBezTo>
                    <a:pt x="1685639" y="25051"/>
                    <a:pt x="1685924" y="28575"/>
                    <a:pt x="1689639" y="26098"/>
                  </a:cubicBezTo>
                  <a:lnTo>
                    <a:pt x="1691258" y="25051"/>
                  </a:lnTo>
                  <a:cubicBezTo>
                    <a:pt x="1695449" y="24574"/>
                    <a:pt x="1696402" y="23431"/>
                    <a:pt x="1693354" y="22384"/>
                  </a:cubicBezTo>
                  <a:cubicBezTo>
                    <a:pt x="1690306" y="21336"/>
                    <a:pt x="1682400" y="19526"/>
                    <a:pt x="1681352" y="19907"/>
                  </a:cubicBezTo>
                  <a:close/>
                  <a:moveTo>
                    <a:pt x="2095214" y="18478"/>
                  </a:moveTo>
                  <a:lnTo>
                    <a:pt x="2100548" y="19145"/>
                  </a:lnTo>
                  <a:lnTo>
                    <a:pt x="2102929" y="19430"/>
                  </a:lnTo>
                  <a:cubicBezTo>
                    <a:pt x="2104929" y="20764"/>
                    <a:pt x="2104262" y="22478"/>
                    <a:pt x="2101500" y="23336"/>
                  </a:cubicBezTo>
                  <a:lnTo>
                    <a:pt x="2099119" y="23050"/>
                  </a:lnTo>
                  <a:lnTo>
                    <a:pt x="2095595" y="22764"/>
                  </a:lnTo>
                  <a:cubicBezTo>
                    <a:pt x="2091499" y="21240"/>
                    <a:pt x="2091308" y="19335"/>
                    <a:pt x="2095214" y="18478"/>
                  </a:cubicBezTo>
                  <a:close/>
                  <a:moveTo>
                    <a:pt x="1586483" y="18383"/>
                  </a:moveTo>
                  <a:lnTo>
                    <a:pt x="1586102" y="19336"/>
                  </a:lnTo>
                  <a:cubicBezTo>
                    <a:pt x="1585245" y="21717"/>
                    <a:pt x="1584483" y="20574"/>
                    <a:pt x="1582959" y="19812"/>
                  </a:cubicBezTo>
                  <a:cubicBezTo>
                    <a:pt x="1581911" y="19336"/>
                    <a:pt x="1579244" y="19336"/>
                    <a:pt x="1578863" y="19812"/>
                  </a:cubicBezTo>
                  <a:lnTo>
                    <a:pt x="1577720" y="21336"/>
                  </a:lnTo>
                  <a:cubicBezTo>
                    <a:pt x="1579435" y="22384"/>
                    <a:pt x="1583150" y="25717"/>
                    <a:pt x="1585912" y="28765"/>
                  </a:cubicBezTo>
                  <a:lnTo>
                    <a:pt x="1588579" y="31432"/>
                  </a:lnTo>
                  <a:lnTo>
                    <a:pt x="1589436" y="32290"/>
                  </a:lnTo>
                  <a:cubicBezTo>
                    <a:pt x="1590674" y="33052"/>
                    <a:pt x="1592675" y="32671"/>
                    <a:pt x="1592865" y="32480"/>
                  </a:cubicBezTo>
                  <a:cubicBezTo>
                    <a:pt x="1593056" y="32290"/>
                    <a:pt x="1592484" y="30385"/>
                    <a:pt x="1591627" y="28194"/>
                  </a:cubicBezTo>
                  <a:cubicBezTo>
                    <a:pt x="1590769" y="26003"/>
                    <a:pt x="1592865" y="20193"/>
                    <a:pt x="1592008" y="19526"/>
                  </a:cubicBezTo>
                  <a:cubicBezTo>
                    <a:pt x="1591151" y="18859"/>
                    <a:pt x="1587817" y="17526"/>
                    <a:pt x="1586483" y="18383"/>
                  </a:cubicBezTo>
                  <a:close/>
                  <a:moveTo>
                    <a:pt x="601979" y="16954"/>
                  </a:moveTo>
                  <a:cubicBezTo>
                    <a:pt x="604170" y="17430"/>
                    <a:pt x="607313" y="19240"/>
                    <a:pt x="609028" y="20859"/>
                  </a:cubicBezTo>
                  <a:lnTo>
                    <a:pt x="608837" y="22288"/>
                  </a:lnTo>
                  <a:cubicBezTo>
                    <a:pt x="608647" y="23526"/>
                    <a:pt x="606075" y="24574"/>
                    <a:pt x="604360" y="25431"/>
                  </a:cubicBezTo>
                  <a:lnTo>
                    <a:pt x="603313" y="25717"/>
                  </a:lnTo>
                  <a:cubicBezTo>
                    <a:pt x="600455" y="25526"/>
                    <a:pt x="596264" y="25145"/>
                    <a:pt x="594073" y="24955"/>
                  </a:cubicBezTo>
                  <a:lnTo>
                    <a:pt x="592835" y="23431"/>
                  </a:lnTo>
                  <a:lnTo>
                    <a:pt x="591025" y="21050"/>
                  </a:lnTo>
                  <a:cubicBezTo>
                    <a:pt x="588454" y="19335"/>
                    <a:pt x="587692" y="17716"/>
                    <a:pt x="589311" y="17335"/>
                  </a:cubicBezTo>
                  <a:cubicBezTo>
                    <a:pt x="590930" y="17049"/>
                    <a:pt x="596455" y="18192"/>
                    <a:pt x="598264" y="17335"/>
                  </a:cubicBezTo>
                  <a:lnTo>
                    <a:pt x="600074" y="17144"/>
                  </a:lnTo>
                  <a:close/>
                  <a:moveTo>
                    <a:pt x="1638204" y="11811"/>
                  </a:moveTo>
                  <a:cubicBezTo>
                    <a:pt x="1639156" y="11715"/>
                    <a:pt x="1641157" y="12478"/>
                    <a:pt x="1642490" y="13620"/>
                  </a:cubicBezTo>
                  <a:cubicBezTo>
                    <a:pt x="1643824" y="14763"/>
                    <a:pt x="1647729" y="14573"/>
                    <a:pt x="1648872" y="14668"/>
                  </a:cubicBezTo>
                  <a:cubicBezTo>
                    <a:pt x="1650110" y="14859"/>
                    <a:pt x="1652301" y="16954"/>
                    <a:pt x="1650872" y="17812"/>
                  </a:cubicBezTo>
                  <a:cubicBezTo>
                    <a:pt x="1649443" y="18573"/>
                    <a:pt x="1645919" y="18002"/>
                    <a:pt x="1644681" y="17145"/>
                  </a:cubicBezTo>
                  <a:cubicBezTo>
                    <a:pt x="1643538" y="16287"/>
                    <a:pt x="1638870" y="19621"/>
                    <a:pt x="1638108" y="21050"/>
                  </a:cubicBezTo>
                  <a:cubicBezTo>
                    <a:pt x="1637346" y="22574"/>
                    <a:pt x="1639252" y="27051"/>
                    <a:pt x="1638013" y="28003"/>
                  </a:cubicBezTo>
                  <a:cubicBezTo>
                    <a:pt x="1636775" y="28861"/>
                    <a:pt x="1632584" y="30861"/>
                    <a:pt x="1631917" y="30004"/>
                  </a:cubicBezTo>
                  <a:cubicBezTo>
                    <a:pt x="1631155" y="29242"/>
                    <a:pt x="1628583" y="27337"/>
                    <a:pt x="1627917" y="27813"/>
                  </a:cubicBezTo>
                  <a:cubicBezTo>
                    <a:pt x="1627250" y="28289"/>
                    <a:pt x="1624583" y="29337"/>
                    <a:pt x="1624964" y="27908"/>
                  </a:cubicBezTo>
                  <a:cubicBezTo>
                    <a:pt x="1625345" y="26479"/>
                    <a:pt x="1627441" y="22764"/>
                    <a:pt x="1628965" y="22098"/>
                  </a:cubicBezTo>
                  <a:cubicBezTo>
                    <a:pt x="1630488" y="21526"/>
                    <a:pt x="1630774" y="16002"/>
                    <a:pt x="1628679" y="15240"/>
                  </a:cubicBezTo>
                  <a:cubicBezTo>
                    <a:pt x="1626583" y="14478"/>
                    <a:pt x="1626202" y="13144"/>
                    <a:pt x="1627917" y="12192"/>
                  </a:cubicBezTo>
                  <a:cubicBezTo>
                    <a:pt x="1629536" y="11239"/>
                    <a:pt x="1635441" y="10192"/>
                    <a:pt x="1637251" y="11906"/>
                  </a:cubicBezTo>
                  <a:close/>
                  <a:moveTo>
                    <a:pt x="2038635" y="10954"/>
                  </a:moveTo>
                  <a:cubicBezTo>
                    <a:pt x="2038730" y="10954"/>
                    <a:pt x="2039016" y="12097"/>
                    <a:pt x="2038730" y="12382"/>
                  </a:cubicBezTo>
                  <a:lnTo>
                    <a:pt x="2035968" y="14764"/>
                  </a:lnTo>
                  <a:cubicBezTo>
                    <a:pt x="2038349" y="16097"/>
                    <a:pt x="2041112" y="17907"/>
                    <a:pt x="2041969" y="18859"/>
                  </a:cubicBezTo>
                  <a:cubicBezTo>
                    <a:pt x="2042826" y="19812"/>
                    <a:pt x="2038445" y="22574"/>
                    <a:pt x="2036635" y="24289"/>
                  </a:cubicBezTo>
                  <a:lnTo>
                    <a:pt x="2037206" y="25717"/>
                  </a:lnTo>
                  <a:lnTo>
                    <a:pt x="2037873" y="27241"/>
                  </a:lnTo>
                  <a:cubicBezTo>
                    <a:pt x="2040635" y="27718"/>
                    <a:pt x="2043588" y="28194"/>
                    <a:pt x="2044541" y="28384"/>
                  </a:cubicBezTo>
                  <a:lnTo>
                    <a:pt x="2044541" y="28480"/>
                  </a:lnTo>
                  <a:cubicBezTo>
                    <a:pt x="2044445" y="29432"/>
                    <a:pt x="2044255" y="30385"/>
                    <a:pt x="2043969" y="31337"/>
                  </a:cubicBezTo>
                  <a:cubicBezTo>
                    <a:pt x="2043874" y="31528"/>
                    <a:pt x="2043302" y="31718"/>
                    <a:pt x="2042921" y="31718"/>
                  </a:cubicBezTo>
                  <a:lnTo>
                    <a:pt x="2040445" y="31623"/>
                  </a:lnTo>
                  <a:cubicBezTo>
                    <a:pt x="2037206" y="31623"/>
                    <a:pt x="2034539" y="30099"/>
                    <a:pt x="2034539" y="28289"/>
                  </a:cubicBezTo>
                  <a:cubicBezTo>
                    <a:pt x="2034539" y="26479"/>
                    <a:pt x="2033111" y="21431"/>
                    <a:pt x="2031396" y="21336"/>
                  </a:cubicBezTo>
                  <a:cubicBezTo>
                    <a:pt x="2029682" y="21240"/>
                    <a:pt x="2024633" y="22003"/>
                    <a:pt x="2024443" y="23241"/>
                  </a:cubicBezTo>
                  <a:cubicBezTo>
                    <a:pt x="2024252" y="24384"/>
                    <a:pt x="2022633" y="27337"/>
                    <a:pt x="2021490" y="26194"/>
                  </a:cubicBezTo>
                  <a:cubicBezTo>
                    <a:pt x="2020442" y="25051"/>
                    <a:pt x="2019776" y="22860"/>
                    <a:pt x="2019966" y="21431"/>
                  </a:cubicBezTo>
                  <a:cubicBezTo>
                    <a:pt x="2020157" y="20002"/>
                    <a:pt x="2016347" y="16954"/>
                    <a:pt x="2015299" y="16954"/>
                  </a:cubicBezTo>
                  <a:lnTo>
                    <a:pt x="2015013" y="16573"/>
                  </a:lnTo>
                  <a:lnTo>
                    <a:pt x="2014346" y="15811"/>
                  </a:lnTo>
                  <a:cubicBezTo>
                    <a:pt x="2014061" y="14764"/>
                    <a:pt x="2014632" y="13621"/>
                    <a:pt x="2015489" y="13335"/>
                  </a:cubicBezTo>
                  <a:cubicBezTo>
                    <a:pt x="2016347" y="13049"/>
                    <a:pt x="2019204" y="13811"/>
                    <a:pt x="2020538" y="14478"/>
                  </a:cubicBezTo>
                  <a:cubicBezTo>
                    <a:pt x="2021871" y="15145"/>
                    <a:pt x="2027015" y="17335"/>
                    <a:pt x="2028920" y="18002"/>
                  </a:cubicBezTo>
                  <a:cubicBezTo>
                    <a:pt x="2030920" y="18573"/>
                    <a:pt x="2034539" y="13049"/>
                    <a:pt x="2034635" y="11811"/>
                  </a:cubicBezTo>
                  <a:lnTo>
                    <a:pt x="2035301" y="11239"/>
                  </a:lnTo>
                  <a:cubicBezTo>
                    <a:pt x="2035968" y="10763"/>
                    <a:pt x="2037492" y="10954"/>
                    <a:pt x="2038635" y="10954"/>
                  </a:cubicBezTo>
                  <a:close/>
                  <a:moveTo>
                    <a:pt x="2146172" y="10858"/>
                  </a:moveTo>
                  <a:cubicBezTo>
                    <a:pt x="2148554" y="11429"/>
                    <a:pt x="2146934" y="13239"/>
                    <a:pt x="2146648" y="14859"/>
                  </a:cubicBezTo>
                  <a:lnTo>
                    <a:pt x="2146363" y="17811"/>
                  </a:lnTo>
                  <a:cubicBezTo>
                    <a:pt x="2144648" y="20954"/>
                    <a:pt x="2143124" y="22383"/>
                    <a:pt x="2142839" y="21050"/>
                  </a:cubicBezTo>
                  <a:lnTo>
                    <a:pt x="2142648" y="20097"/>
                  </a:lnTo>
                  <a:lnTo>
                    <a:pt x="2142457" y="19145"/>
                  </a:lnTo>
                  <a:cubicBezTo>
                    <a:pt x="2142267" y="17811"/>
                    <a:pt x="2141600" y="17049"/>
                    <a:pt x="2140934" y="17430"/>
                  </a:cubicBezTo>
                  <a:cubicBezTo>
                    <a:pt x="2140362" y="17811"/>
                    <a:pt x="2138267" y="18097"/>
                    <a:pt x="2137314" y="17240"/>
                  </a:cubicBezTo>
                  <a:lnTo>
                    <a:pt x="2137505" y="16763"/>
                  </a:lnTo>
                  <a:cubicBezTo>
                    <a:pt x="2138076" y="15240"/>
                    <a:pt x="2139314" y="13906"/>
                    <a:pt x="2139886" y="12382"/>
                  </a:cubicBezTo>
                  <a:cubicBezTo>
                    <a:pt x="2141124" y="9334"/>
                    <a:pt x="2144363" y="10477"/>
                    <a:pt x="2146172" y="10858"/>
                  </a:cubicBezTo>
                  <a:close/>
                  <a:moveTo>
                    <a:pt x="1105661" y="10668"/>
                  </a:moveTo>
                  <a:cubicBezTo>
                    <a:pt x="1106424" y="10477"/>
                    <a:pt x="1107662" y="10382"/>
                    <a:pt x="1108043" y="10763"/>
                  </a:cubicBezTo>
                  <a:lnTo>
                    <a:pt x="1111186" y="13239"/>
                  </a:lnTo>
                  <a:cubicBezTo>
                    <a:pt x="1111472" y="16954"/>
                    <a:pt x="1111281" y="20383"/>
                    <a:pt x="1110710" y="20955"/>
                  </a:cubicBezTo>
                  <a:lnTo>
                    <a:pt x="1110138" y="21431"/>
                  </a:lnTo>
                  <a:lnTo>
                    <a:pt x="1106614" y="24288"/>
                  </a:lnTo>
                  <a:cubicBezTo>
                    <a:pt x="1101756" y="25908"/>
                    <a:pt x="1097470" y="27051"/>
                    <a:pt x="1097184" y="26765"/>
                  </a:cubicBezTo>
                  <a:cubicBezTo>
                    <a:pt x="1096803" y="26479"/>
                    <a:pt x="1092326" y="25527"/>
                    <a:pt x="1090993" y="25336"/>
                  </a:cubicBezTo>
                  <a:cubicBezTo>
                    <a:pt x="1089659" y="25146"/>
                    <a:pt x="1088421" y="22669"/>
                    <a:pt x="1088326" y="19716"/>
                  </a:cubicBezTo>
                  <a:lnTo>
                    <a:pt x="1088612" y="16954"/>
                  </a:lnTo>
                  <a:lnTo>
                    <a:pt x="1088897" y="14096"/>
                  </a:lnTo>
                  <a:cubicBezTo>
                    <a:pt x="1092803" y="14478"/>
                    <a:pt x="1096422" y="14954"/>
                    <a:pt x="1096803" y="15049"/>
                  </a:cubicBezTo>
                  <a:cubicBezTo>
                    <a:pt x="1097184" y="15144"/>
                    <a:pt x="1098137" y="16383"/>
                    <a:pt x="1096708" y="17240"/>
                  </a:cubicBezTo>
                  <a:cubicBezTo>
                    <a:pt x="1095279" y="18097"/>
                    <a:pt x="1093089" y="21717"/>
                    <a:pt x="1095946" y="23050"/>
                  </a:cubicBezTo>
                  <a:lnTo>
                    <a:pt x="1097946" y="22669"/>
                  </a:lnTo>
                  <a:cubicBezTo>
                    <a:pt x="1100613" y="22193"/>
                    <a:pt x="1103566" y="16287"/>
                    <a:pt x="1104518" y="12001"/>
                  </a:cubicBezTo>
                  <a:cubicBezTo>
                    <a:pt x="1104614" y="11525"/>
                    <a:pt x="1105185" y="10858"/>
                    <a:pt x="1105661" y="10668"/>
                  </a:cubicBezTo>
                  <a:close/>
                  <a:moveTo>
                    <a:pt x="1599152" y="9144"/>
                  </a:moveTo>
                  <a:cubicBezTo>
                    <a:pt x="1596675" y="7906"/>
                    <a:pt x="1590293" y="10573"/>
                    <a:pt x="1591817" y="12382"/>
                  </a:cubicBezTo>
                  <a:cubicBezTo>
                    <a:pt x="1593341" y="14097"/>
                    <a:pt x="1599152" y="19145"/>
                    <a:pt x="1599342" y="20574"/>
                  </a:cubicBezTo>
                  <a:cubicBezTo>
                    <a:pt x="1599437" y="22003"/>
                    <a:pt x="1597723" y="26098"/>
                    <a:pt x="1597342" y="27813"/>
                  </a:cubicBezTo>
                  <a:lnTo>
                    <a:pt x="1598961" y="28384"/>
                  </a:lnTo>
                  <a:lnTo>
                    <a:pt x="1601247" y="29146"/>
                  </a:lnTo>
                  <a:cubicBezTo>
                    <a:pt x="1605533" y="29528"/>
                    <a:pt x="1606010" y="27241"/>
                    <a:pt x="1602200" y="24098"/>
                  </a:cubicBezTo>
                  <a:lnTo>
                    <a:pt x="1601819" y="21907"/>
                  </a:lnTo>
                  <a:cubicBezTo>
                    <a:pt x="1601342" y="19240"/>
                    <a:pt x="1603247" y="16288"/>
                    <a:pt x="1604009" y="13525"/>
                  </a:cubicBezTo>
                  <a:lnTo>
                    <a:pt x="1604200" y="12763"/>
                  </a:lnTo>
                  <a:cubicBezTo>
                    <a:pt x="1603914" y="12001"/>
                    <a:pt x="1601723" y="10382"/>
                    <a:pt x="1599152" y="9144"/>
                  </a:cubicBezTo>
                  <a:close/>
                  <a:moveTo>
                    <a:pt x="1269491" y="7048"/>
                  </a:moveTo>
                  <a:cubicBezTo>
                    <a:pt x="1270634" y="7334"/>
                    <a:pt x="1273873" y="10763"/>
                    <a:pt x="1275302" y="13335"/>
                  </a:cubicBezTo>
                  <a:cubicBezTo>
                    <a:pt x="1276730" y="15906"/>
                    <a:pt x="1271301" y="22002"/>
                    <a:pt x="1269682" y="20097"/>
                  </a:cubicBezTo>
                  <a:lnTo>
                    <a:pt x="1270158" y="19335"/>
                  </a:lnTo>
                  <a:lnTo>
                    <a:pt x="1271111" y="17716"/>
                  </a:lnTo>
                  <a:cubicBezTo>
                    <a:pt x="1270063" y="17335"/>
                    <a:pt x="1263205" y="18573"/>
                    <a:pt x="1261014" y="19335"/>
                  </a:cubicBezTo>
                  <a:cubicBezTo>
                    <a:pt x="1258824" y="20097"/>
                    <a:pt x="1256061" y="19907"/>
                    <a:pt x="1254823" y="18859"/>
                  </a:cubicBezTo>
                  <a:cubicBezTo>
                    <a:pt x="1253585" y="17811"/>
                    <a:pt x="1256442" y="12668"/>
                    <a:pt x="1257776" y="10287"/>
                  </a:cubicBezTo>
                  <a:cubicBezTo>
                    <a:pt x="1259204" y="7905"/>
                    <a:pt x="1268349" y="6762"/>
                    <a:pt x="1269491" y="7048"/>
                  </a:cubicBezTo>
                  <a:close/>
                  <a:moveTo>
                    <a:pt x="500062" y="6381"/>
                  </a:moveTo>
                  <a:cubicBezTo>
                    <a:pt x="502920" y="6763"/>
                    <a:pt x="504063" y="8477"/>
                    <a:pt x="502634" y="10192"/>
                  </a:cubicBezTo>
                  <a:cubicBezTo>
                    <a:pt x="501110" y="11906"/>
                    <a:pt x="505015" y="17907"/>
                    <a:pt x="503872" y="20097"/>
                  </a:cubicBezTo>
                  <a:lnTo>
                    <a:pt x="502063" y="20860"/>
                  </a:lnTo>
                  <a:cubicBezTo>
                    <a:pt x="500062" y="21717"/>
                    <a:pt x="495871" y="21907"/>
                    <a:pt x="494824" y="20955"/>
                  </a:cubicBezTo>
                  <a:lnTo>
                    <a:pt x="491395" y="17716"/>
                  </a:lnTo>
                  <a:cubicBezTo>
                    <a:pt x="486918" y="18097"/>
                    <a:pt x="484537" y="17621"/>
                    <a:pt x="486251" y="16478"/>
                  </a:cubicBezTo>
                  <a:cubicBezTo>
                    <a:pt x="487870" y="15430"/>
                    <a:pt x="494824" y="14287"/>
                    <a:pt x="496919" y="13716"/>
                  </a:cubicBezTo>
                  <a:cubicBezTo>
                    <a:pt x="498919" y="13144"/>
                    <a:pt x="497205" y="6096"/>
                    <a:pt x="500062" y="6381"/>
                  </a:cubicBezTo>
                  <a:close/>
                  <a:moveTo>
                    <a:pt x="479011" y="5429"/>
                  </a:moveTo>
                  <a:cubicBezTo>
                    <a:pt x="482536" y="5429"/>
                    <a:pt x="489965" y="10001"/>
                    <a:pt x="489298" y="10572"/>
                  </a:cubicBezTo>
                  <a:cubicBezTo>
                    <a:pt x="488727" y="11049"/>
                    <a:pt x="485774" y="12287"/>
                    <a:pt x="485298" y="11239"/>
                  </a:cubicBezTo>
                  <a:cubicBezTo>
                    <a:pt x="484822" y="10192"/>
                    <a:pt x="474154" y="12382"/>
                    <a:pt x="473582" y="9905"/>
                  </a:cubicBezTo>
                  <a:cubicBezTo>
                    <a:pt x="473011" y="7429"/>
                    <a:pt x="475487" y="5429"/>
                    <a:pt x="479011" y="5429"/>
                  </a:cubicBezTo>
                  <a:close/>
                  <a:moveTo>
                    <a:pt x="1451705" y="5238"/>
                  </a:moveTo>
                  <a:cubicBezTo>
                    <a:pt x="1452371" y="5810"/>
                    <a:pt x="1454276" y="8667"/>
                    <a:pt x="1454372" y="10477"/>
                  </a:cubicBezTo>
                  <a:cubicBezTo>
                    <a:pt x="1454562" y="12287"/>
                    <a:pt x="1449323" y="15430"/>
                    <a:pt x="1449990" y="16192"/>
                  </a:cubicBezTo>
                  <a:cubicBezTo>
                    <a:pt x="1450657" y="16859"/>
                    <a:pt x="1446942" y="18954"/>
                    <a:pt x="1444275" y="18859"/>
                  </a:cubicBezTo>
                  <a:lnTo>
                    <a:pt x="1442751" y="16859"/>
                  </a:lnTo>
                  <a:lnTo>
                    <a:pt x="1441418" y="14954"/>
                  </a:lnTo>
                  <a:cubicBezTo>
                    <a:pt x="1438655" y="14859"/>
                    <a:pt x="1437227" y="13525"/>
                    <a:pt x="1438084" y="11906"/>
                  </a:cubicBezTo>
                  <a:lnTo>
                    <a:pt x="1439036" y="10477"/>
                  </a:lnTo>
                  <a:lnTo>
                    <a:pt x="1439513" y="9715"/>
                  </a:lnTo>
                  <a:cubicBezTo>
                    <a:pt x="1440370" y="9048"/>
                    <a:pt x="1442751" y="8382"/>
                    <a:pt x="1444847" y="8096"/>
                  </a:cubicBezTo>
                  <a:cubicBezTo>
                    <a:pt x="1446942" y="7810"/>
                    <a:pt x="1451038" y="4667"/>
                    <a:pt x="1451705" y="5238"/>
                  </a:cubicBezTo>
                  <a:close/>
                  <a:moveTo>
                    <a:pt x="1544097" y="4667"/>
                  </a:moveTo>
                  <a:lnTo>
                    <a:pt x="1544192" y="5048"/>
                  </a:lnTo>
                  <a:lnTo>
                    <a:pt x="1544478" y="5905"/>
                  </a:lnTo>
                  <a:cubicBezTo>
                    <a:pt x="1544288" y="7048"/>
                    <a:pt x="1540859" y="9905"/>
                    <a:pt x="1539335" y="10667"/>
                  </a:cubicBezTo>
                  <a:cubicBezTo>
                    <a:pt x="1537906" y="11429"/>
                    <a:pt x="1536668" y="13620"/>
                    <a:pt x="1536668" y="15525"/>
                  </a:cubicBezTo>
                  <a:cubicBezTo>
                    <a:pt x="1536668" y="17430"/>
                    <a:pt x="1536477" y="22859"/>
                    <a:pt x="1536191" y="22955"/>
                  </a:cubicBezTo>
                  <a:cubicBezTo>
                    <a:pt x="1535906" y="23050"/>
                    <a:pt x="1533715" y="21526"/>
                    <a:pt x="1531810" y="19430"/>
                  </a:cubicBezTo>
                  <a:lnTo>
                    <a:pt x="1532096" y="17811"/>
                  </a:lnTo>
                  <a:cubicBezTo>
                    <a:pt x="1532762" y="14287"/>
                    <a:pt x="1534477" y="10953"/>
                    <a:pt x="1534953" y="7238"/>
                  </a:cubicBezTo>
                  <a:lnTo>
                    <a:pt x="1535239" y="5238"/>
                  </a:lnTo>
                  <a:cubicBezTo>
                    <a:pt x="1539049" y="4762"/>
                    <a:pt x="1543049" y="4476"/>
                    <a:pt x="1544097" y="4667"/>
                  </a:cubicBezTo>
                  <a:close/>
                  <a:moveTo>
                    <a:pt x="1759648" y="4191"/>
                  </a:moveTo>
                  <a:lnTo>
                    <a:pt x="1759838" y="4477"/>
                  </a:lnTo>
                  <a:lnTo>
                    <a:pt x="1762886" y="7429"/>
                  </a:lnTo>
                  <a:cubicBezTo>
                    <a:pt x="1767078" y="6953"/>
                    <a:pt x="1771840" y="7620"/>
                    <a:pt x="1773650" y="8858"/>
                  </a:cubicBezTo>
                  <a:lnTo>
                    <a:pt x="1774126" y="10382"/>
                  </a:lnTo>
                  <a:lnTo>
                    <a:pt x="1774793" y="12287"/>
                  </a:lnTo>
                  <a:cubicBezTo>
                    <a:pt x="1774507" y="15240"/>
                    <a:pt x="1775269" y="17145"/>
                    <a:pt x="1776507" y="16669"/>
                  </a:cubicBezTo>
                  <a:cubicBezTo>
                    <a:pt x="1777745" y="16097"/>
                    <a:pt x="1781174" y="14859"/>
                    <a:pt x="1782222" y="14478"/>
                  </a:cubicBezTo>
                  <a:cubicBezTo>
                    <a:pt x="1783270" y="14097"/>
                    <a:pt x="1788032" y="14192"/>
                    <a:pt x="1789937" y="15526"/>
                  </a:cubicBezTo>
                  <a:lnTo>
                    <a:pt x="1789557" y="16192"/>
                  </a:lnTo>
                  <a:lnTo>
                    <a:pt x="1788413" y="18574"/>
                  </a:lnTo>
                  <a:cubicBezTo>
                    <a:pt x="1786128" y="21050"/>
                    <a:pt x="1782889" y="22098"/>
                    <a:pt x="1781174" y="20955"/>
                  </a:cubicBezTo>
                  <a:cubicBezTo>
                    <a:pt x="1779460" y="19812"/>
                    <a:pt x="1774316" y="17621"/>
                    <a:pt x="1772221" y="15430"/>
                  </a:cubicBezTo>
                  <a:lnTo>
                    <a:pt x="1768506" y="18002"/>
                  </a:lnTo>
                  <a:lnTo>
                    <a:pt x="1767173" y="18955"/>
                  </a:lnTo>
                  <a:cubicBezTo>
                    <a:pt x="1763077" y="17621"/>
                    <a:pt x="1760029" y="17526"/>
                    <a:pt x="1760410" y="18764"/>
                  </a:cubicBezTo>
                  <a:cubicBezTo>
                    <a:pt x="1760791" y="20003"/>
                    <a:pt x="1756124" y="21431"/>
                    <a:pt x="1749456" y="19336"/>
                  </a:cubicBezTo>
                  <a:lnTo>
                    <a:pt x="1745075" y="15145"/>
                  </a:lnTo>
                  <a:cubicBezTo>
                    <a:pt x="1744599" y="14668"/>
                    <a:pt x="1741836" y="14954"/>
                    <a:pt x="1741836" y="15145"/>
                  </a:cubicBezTo>
                  <a:lnTo>
                    <a:pt x="1740979" y="18764"/>
                  </a:lnTo>
                  <a:cubicBezTo>
                    <a:pt x="1737359" y="21145"/>
                    <a:pt x="1731263" y="21050"/>
                    <a:pt x="1730025" y="20383"/>
                  </a:cubicBezTo>
                  <a:cubicBezTo>
                    <a:pt x="1728787" y="19621"/>
                    <a:pt x="1727358" y="18097"/>
                    <a:pt x="1726882" y="16954"/>
                  </a:cubicBezTo>
                  <a:cubicBezTo>
                    <a:pt x="1726406" y="15812"/>
                    <a:pt x="1723739" y="11716"/>
                    <a:pt x="1721929" y="10668"/>
                  </a:cubicBezTo>
                  <a:lnTo>
                    <a:pt x="1719738" y="11906"/>
                  </a:lnTo>
                  <a:cubicBezTo>
                    <a:pt x="1719357" y="12097"/>
                    <a:pt x="1717928" y="11620"/>
                    <a:pt x="1717643" y="11144"/>
                  </a:cubicBezTo>
                  <a:lnTo>
                    <a:pt x="1717357" y="10668"/>
                  </a:lnTo>
                  <a:cubicBezTo>
                    <a:pt x="1717738" y="9906"/>
                    <a:pt x="1720119" y="8287"/>
                    <a:pt x="1722691" y="7144"/>
                  </a:cubicBezTo>
                  <a:cubicBezTo>
                    <a:pt x="1725263" y="6001"/>
                    <a:pt x="1732597" y="7811"/>
                    <a:pt x="1730978" y="8191"/>
                  </a:cubicBezTo>
                  <a:lnTo>
                    <a:pt x="1729930" y="8477"/>
                  </a:lnTo>
                  <a:cubicBezTo>
                    <a:pt x="1727073" y="9239"/>
                    <a:pt x="1727073" y="10858"/>
                    <a:pt x="1728882" y="12287"/>
                  </a:cubicBezTo>
                  <a:cubicBezTo>
                    <a:pt x="1730120" y="13240"/>
                    <a:pt x="1733169" y="12192"/>
                    <a:pt x="1733264" y="14954"/>
                  </a:cubicBezTo>
                  <a:lnTo>
                    <a:pt x="1733264" y="15621"/>
                  </a:lnTo>
                  <a:cubicBezTo>
                    <a:pt x="1735074" y="16288"/>
                    <a:pt x="1737169" y="15812"/>
                    <a:pt x="1737836" y="14573"/>
                  </a:cubicBezTo>
                  <a:lnTo>
                    <a:pt x="1738217" y="13335"/>
                  </a:lnTo>
                  <a:cubicBezTo>
                    <a:pt x="1738407" y="12763"/>
                    <a:pt x="1738407" y="11716"/>
                    <a:pt x="1737931" y="11430"/>
                  </a:cubicBezTo>
                  <a:cubicBezTo>
                    <a:pt x="1734502" y="8858"/>
                    <a:pt x="1738312" y="9430"/>
                    <a:pt x="1739265" y="8191"/>
                  </a:cubicBezTo>
                  <a:lnTo>
                    <a:pt x="1741646" y="4953"/>
                  </a:lnTo>
                  <a:cubicBezTo>
                    <a:pt x="1744503" y="5905"/>
                    <a:pt x="1748218" y="7811"/>
                    <a:pt x="1749837" y="9334"/>
                  </a:cubicBezTo>
                  <a:lnTo>
                    <a:pt x="1749456" y="12001"/>
                  </a:lnTo>
                  <a:lnTo>
                    <a:pt x="1749075" y="14478"/>
                  </a:lnTo>
                  <a:cubicBezTo>
                    <a:pt x="1753457" y="13716"/>
                    <a:pt x="1757362" y="12763"/>
                    <a:pt x="1757743" y="12287"/>
                  </a:cubicBezTo>
                  <a:cubicBezTo>
                    <a:pt x="1758124" y="11906"/>
                    <a:pt x="1758886" y="9715"/>
                    <a:pt x="1757743" y="9144"/>
                  </a:cubicBezTo>
                  <a:cubicBezTo>
                    <a:pt x="1756600" y="8572"/>
                    <a:pt x="1756505" y="6001"/>
                    <a:pt x="1759648" y="4191"/>
                  </a:cubicBezTo>
                  <a:close/>
                  <a:moveTo>
                    <a:pt x="1415700" y="3619"/>
                  </a:moveTo>
                  <a:cubicBezTo>
                    <a:pt x="1418462" y="3048"/>
                    <a:pt x="1422082" y="8477"/>
                    <a:pt x="1420177" y="8191"/>
                  </a:cubicBezTo>
                  <a:lnTo>
                    <a:pt x="1418843" y="7810"/>
                  </a:lnTo>
                  <a:lnTo>
                    <a:pt x="1417700" y="7524"/>
                  </a:lnTo>
                  <a:cubicBezTo>
                    <a:pt x="1416557" y="7048"/>
                    <a:pt x="1414176" y="7620"/>
                    <a:pt x="1412366" y="8858"/>
                  </a:cubicBezTo>
                  <a:cubicBezTo>
                    <a:pt x="1410556" y="10096"/>
                    <a:pt x="1404175" y="9525"/>
                    <a:pt x="1402270" y="9620"/>
                  </a:cubicBezTo>
                  <a:cubicBezTo>
                    <a:pt x="1400460" y="9525"/>
                    <a:pt x="1393983" y="9810"/>
                    <a:pt x="1392935" y="8858"/>
                  </a:cubicBezTo>
                  <a:cubicBezTo>
                    <a:pt x="1391887" y="7810"/>
                    <a:pt x="1394078" y="6953"/>
                    <a:pt x="1397983" y="6953"/>
                  </a:cubicBezTo>
                  <a:cubicBezTo>
                    <a:pt x="1401793" y="6953"/>
                    <a:pt x="1412938" y="4191"/>
                    <a:pt x="1415700" y="3619"/>
                  </a:cubicBezTo>
                  <a:close/>
                  <a:moveTo>
                    <a:pt x="319563" y="667"/>
                  </a:moveTo>
                  <a:lnTo>
                    <a:pt x="319754" y="762"/>
                  </a:lnTo>
                  <a:lnTo>
                    <a:pt x="324135" y="3620"/>
                  </a:lnTo>
                  <a:cubicBezTo>
                    <a:pt x="329374" y="1143"/>
                    <a:pt x="333660" y="572"/>
                    <a:pt x="333660" y="2191"/>
                  </a:cubicBezTo>
                  <a:cubicBezTo>
                    <a:pt x="333565" y="3810"/>
                    <a:pt x="329850" y="6572"/>
                    <a:pt x="326707" y="7430"/>
                  </a:cubicBezTo>
                  <a:lnTo>
                    <a:pt x="323754" y="8096"/>
                  </a:lnTo>
                  <a:cubicBezTo>
                    <a:pt x="323659" y="8096"/>
                    <a:pt x="323373" y="6858"/>
                    <a:pt x="322897" y="6382"/>
                  </a:cubicBezTo>
                  <a:lnTo>
                    <a:pt x="321278" y="4858"/>
                  </a:lnTo>
                  <a:cubicBezTo>
                    <a:pt x="319373" y="3239"/>
                    <a:pt x="318611" y="1429"/>
                    <a:pt x="319563" y="667"/>
                  </a:cubicBezTo>
                  <a:close/>
                  <a:moveTo>
                    <a:pt x="384809" y="0"/>
                  </a:moveTo>
                  <a:lnTo>
                    <a:pt x="388048" y="3620"/>
                  </a:lnTo>
                  <a:cubicBezTo>
                    <a:pt x="389191" y="4858"/>
                    <a:pt x="391191" y="5715"/>
                    <a:pt x="393001" y="6382"/>
                  </a:cubicBezTo>
                  <a:cubicBezTo>
                    <a:pt x="397001" y="7811"/>
                    <a:pt x="395572" y="10192"/>
                    <a:pt x="394429" y="12192"/>
                  </a:cubicBezTo>
                  <a:cubicBezTo>
                    <a:pt x="393668" y="13621"/>
                    <a:pt x="390905" y="8096"/>
                    <a:pt x="389953" y="12763"/>
                  </a:cubicBezTo>
                  <a:lnTo>
                    <a:pt x="389572" y="14478"/>
                  </a:lnTo>
                  <a:cubicBezTo>
                    <a:pt x="388238" y="16192"/>
                    <a:pt x="391191" y="17336"/>
                    <a:pt x="396049" y="16954"/>
                  </a:cubicBezTo>
                  <a:lnTo>
                    <a:pt x="395763" y="22384"/>
                  </a:lnTo>
                  <a:lnTo>
                    <a:pt x="395763" y="22765"/>
                  </a:lnTo>
                  <a:cubicBezTo>
                    <a:pt x="398049" y="23336"/>
                    <a:pt x="402716" y="24955"/>
                    <a:pt x="406050" y="26289"/>
                  </a:cubicBezTo>
                  <a:lnTo>
                    <a:pt x="407574" y="24289"/>
                  </a:lnTo>
                  <a:cubicBezTo>
                    <a:pt x="410431" y="20574"/>
                    <a:pt x="404431" y="21717"/>
                    <a:pt x="403002" y="20098"/>
                  </a:cubicBezTo>
                  <a:lnTo>
                    <a:pt x="402240" y="19240"/>
                  </a:lnTo>
                  <a:cubicBezTo>
                    <a:pt x="400906" y="18383"/>
                    <a:pt x="404431" y="17336"/>
                    <a:pt x="409860" y="16859"/>
                  </a:cubicBezTo>
                  <a:lnTo>
                    <a:pt x="411289" y="11335"/>
                  </a:lnTo>
                  <a:lnTo>
                    <a:pt x="411765" y="9334"/>
                  </a:lnTo>
                  <a:cubicBezTo>
                    <a:pt x="416146" y="7715"/>
                    <a:pt x="419480" y="8954"/>
                    <a:pt x="419290" y="12001"/>
                  </a:cubicBezTo>
                  <a:lnTo>
                    <a:pt x="418337" y="14668"/>
                  </a:lnTo>
                  <a:lnTo>
                    <a:pt x="417194" y="17907"/>
                  </a:lnTo>
                  <a:cubicBezTo>
                    <a:pt x="420623" y="17812"/>
                    <a:pt x="424433" y="17812"/>
                    <a:pt x="425671" y="18097"/>
                  </a:cubicBezTo>
                  <a:lnTo>
                    <a:pt x="426052" y="19240"/>
                  </a:lnTo>
                  <a:lnTo>
                    <a:pt x="426243" y="19812"/>
                  </a:lnTo>
                  <a:cubicBezTo>
                    <a:pt x="426719" y="20383"/>
                    <a:pt x="429958" y="22288"/>
                    <a:pt x="433387" y="24003"/>
                  </a:cubicBezTo>
                  <a:lnTo>
                    <a:pt x="437006" y="24765"/>
                  </a:lnTo>
                  <a:lnTo>
                    <a:pt x="437292" y="24860"/>
                  </a:lnTo>
                  <a:cubicBezTo>
                    <a:pt x="437578" y="24955"/>
                    <a:pt x="438435" y="24098"/>
                    <a:pt x="439102" y="22955"/>
                  </a:cubicBezTo>
                  <a:cubicBezTo>
                    <a:pt x="439768" y="21812"/>
                    <a:pt x="445960" y="21717"/>
                    <a:pt x="447579" y="20383"/>
                  </a:cubicBezTo>
                  <a:cubicBezTo>
                    <a:pt x="449198" y="19050"/>
                    <a:pt x="453008" y="14859"/>
                    <a:pt x="452056" y="14478"/>
                  </a:cubicBezTo>
                  <a:cubicBezTo>
                    <a:pt x="451103" y="14002"/>
                    <a:pt x="449865" y="10096"/>
                    <a:pt x="452437" y="7144"/>
                  </a:cubicBezTo>
                  <a:lnTo>
                    <a:pt x="456437" y="9144"/>
                  </a:lnTo>
                  <a:lnTo>
                    <a:pt x="457294" y="9525"/>
                  </a:lnTo>
                  <a:cubicBezTo>
                    <a:pt x="458342" y="9811"/>
                    <a:pt x="459295" y="9144"/>
                    <a:pt x="459485" y="8096"/>
                  </a:cubicBezTo>
                  <a:lnTo>
                    <a:pt x="459199" y="7239"/>
                  </a:lnTo>
                  <a:lnTo>
                    <a:pt x="458914" y="6287"/>
                  </a:lnTo>
                  <a:cubicBezTo>
                    <a:pt x="458818" y="5334"/>
                    <a:pt x="459962" y="4572"/>
                    <a:pt x="461390" y="4763"/>
                  </a:cubicBezTo>
                  <a:lnTo>
                    <a:pt x="462057" y="5429"/>
                  </a:lnTo>
                  <a:cubicBezTo>
                    <a:pt x="463295" y="6667"/>
                    <a:pt x="464057" y="8191"/>
                    <a:pt x="464915" y="9715"/>
                  </a:cubicBezTo>
                  <a:lnTo>
                    <a:pt x="465962" y="11430"/>
                  </a:lnTo>
                  <a:cubicBezTo>
                    <a:pt x="467010" y="13430"/>
                    <a:pt x="469105" y="13716"/>
                    <a:pt x="470534" y="12287"/>
                  </a:cubicBezTo>
                  <a:cubicBezTo>
                    <a:pt x="471963" y="10763"/>
                    <a:pt x="477392" y="11906"/>
                    <a:pt x="476725" y="13240"/>
                  </a:cubicBezTo>
                  <a:cubicBezTo>
                    <a:pt x="476059" y="14573"/>
                    <a:pt x="477773" y="21336"/>
                    <a:pt x="483393" y="25717"/>
                  </a:cubicBezTo>
                  <a:lnTo>
                    <a:pt x="490251" y="27622"/>
                  </a:lnTo>
                  <a:lnTo>
                    <a:pt x="491489" y="28004"/>
                  </a:lnTo>
                  <a:cubicBezTo>
                    <a:pt x="492537" y="29051"/>
                    <a:pt x="492346" y="30575"/>
                    <a:pt x="491108" y="31432"/>
                  </a:cubicBezTo>
                  <a:lnTo>
                    <a:pt x="489775" y="31718"/>
                  </a:lnTo>
                  <a:lnTo>
                    <a:pt x="488155" y="32004"/>
                  </a:lnTo>
                  <a:cubicBezTo>
                    <a:pt x="486250" y="31909"/>
                    <a:pt x="483965" y="32575"/>
                    <a:pt x="483107" y="33433"/>
                  </a:cubicBezTo>
                  <a:lnTo>
                    <a:pt x="483202" y="34195"/>
                  </a:lnTo>
                  <a:cubicBezTo>
                    <a:pt x="483298" y="34862"/>
                    <a:pt x="484917" y="35909"/>
                    <a:pt x="485584" y="35814"/>
                  </a:cubicBezTo>
                  <a:lnTo>
                    <a:pt x="489870" y="35052"/>
                  </a:lnTo>
                  <a:cubicBezTo>
                    <a:pt x="494537" y="34004"/>
                    <a:pt x="497966" y="32480"/>
                    <a:pt x="497395" y="31718"/>
                  </a:cubicBezTo>
                  <a:cubicBezTo>
                    <a:pt x="496823" y="30956"/>
                    <a:pt x="497871" y="28861"/>
                    <a:pt x="501586" y="29718"/>
                  </a:cubicBezTo>
                  <a:lnTo>
                    <a:pt x="502824" y="28861"/>
                  </a:lnTo>
                  <a:lnTo>
                    <a:pt x="504253" y="27908"/>
                  </a:lnTo>
                  <a:cubicBezTo>
                    <a:pt x="504443" y="24860"/>
                    <a:pt x="505491" y="23431"/>
                    <a:pt x="506539" y="24670"/>
                  </a:cubicBezTo>
                  <a:cubicBezTo>
                    <a:pt x="507587" y="25908"/>
                    <a:pt x="511396" y="28289"/>
                    <a:pt x="512635" y="27051"/>
                  </a:cubicBezTo>
                  <a:cubicBezTo>
                    <a:pt x="513873" y="25813"/>
                    <a:pt x="521302" y="24384"/>
                    <a:pt x="523112" y="23622"/>
                  </a:cubicBezTo>
                  <a:cubicBezTo>
                    <a:pt x="524922" y="22860"/>
                    <a:pt x="528637" y="19907"/>
                    <a:pt x="526065" y="19907"/>
                  </a:cubicBezTo>
                  <a:cubicBezTo>
                    <a:pt x="523493" y="19907"/>
                    <a:pt x="517778" y="17336"/>
                    <a:pt x="518254" y="15907"/>
                  </a:cubicBezTo>
                  <a:cubicBezTo>
                    <a:pt x="518731" y="14573"/>
                    <a:pt x="520731" y="11335"/>
                    <a:pt x="521112" y="12573"/>
                  </a:cubicBezTo>
                  <a:lnTo>
                    <a:pt x="521779" y="13049"/>
                  </a:lnTo>
                  <a:lnTo>
                    <a:pt x="522826" y="13811"/>
                  </a:lnTo>
                  <a:cubicBezTo>
                    <a:pt x="524255" y="14383"/>
                    <a:pt x="526160" y="14002"/>
                    <a:pt x="527018" y="12954"/>
                  </a:cubicBezTo>
                  <a:lnTo>
                    <a:pt x="526732" y="12287"/>
                  </a:lnTo>
                  <a:lnTo>
                    <a:pt x="526065" y="10858"/>
                  </a:lnTo>
                  <a:cubicBezTo>
                    <a:pt x="524446" y="8954"/>
                    <a:pt x="523969" y="7144"/>
                    <a:pt x="525113" y="6858"/>
                  </a:cubicBezTo>
                  <a:cubicBezTo>
                    <a:pt x="526160" y="6572"/>
                    <a:pt x="530446" y="7048"/>
                    <a:pt x="533018" y="7525"/>
                  </a:cubicBezTo>
                  <a:cubicBezTo>
                    <a:pt x="535590" y="8096"/>
                    <a:pt x="541877" y="10192"/>
                    <a:pt x="539305" y="10573"/>
                  </a:cubicBezTo>
                  <a:lnTo>
                    <a:pt x="537781" y="10668"/>
                  </a:lnTo>
                  <a:lnTo>
                    <a:pt x="536162" y="10763"/>
                  </a:lnTo>
                  <a:cubicBezTo>
                    <a:pt x="534161" y="10763"/>
                    <a:pt x="532637" y="11049"/>
                    <a:pt x="532637" y="11525"/>
                  </a:cubicBezTo>
                  <a:cubicBezTo>
                    <a:pt x="532637" y="12001"/>
                    <a:pt x="533875" y="12954"/>
                    <a:pt x="534828" y="13430"/>
                  </a:cubicBezTo>
                  <a:cubicBezTo>
                    <a:pt x="535780" y="13906"/>
                    <a:pt x="540734" y="14668"/>
                    <a:pt x="543591" y="14478"/>
                  </a:cubicBezTo>
                  <a:lnTo>
                    <a:pt x="545020" y="11239"/>
                  </a:lnTo>
                  <a:cubicBezTo>
                    <a:pt x="545496" y="10287"/>
                    <a:pt x="546544" y="9144"/>
                    <a:pt x="547687" y="8668"/>
                  </a:cubicBezTo>
                  <a:cubicBezTo>
                    <a:pt x="549020" y="8096"/>
                    <a:pt x="551116" y="8477"/>
                    <a:pt x="552354" y="7715"/>
                  </a:cubicBezTo>
                  <a:lnTo>
                    <a:pt x="554259" y="6477"/>
                  </a:lnTo>
                  <a:cubicBezTo>
                    <a:pt x="556069" y="6953"/>
                    <a:pt x="557117" y="8954"/>
                    <a:pt x="556450" y="10858"/>
                  </a:cubicBezTo>
                  <a:lnTo>
                    <a:pt x="553497" y="10668"/>
                  </a:lnTo>
                  <a:cubicBezTo>
                    <a:pt x="549116" y="10287"/>
                    <a:pt x="550163" y="12954"/>
                    <a:pt x="550163" y="14859"/>
                  </a:cubicBezTo>
                  <a:cubicBezTo>
                    <a:pt x="550259" y="17526"/>
                    <a:pt x="552449" y="17431"/>
                    <a:pt x="554450" y="16478"/>
                  </a:cubicBezTo>
                  <a:lnTo>
                    <a:pt x="555783" y="15812"/>
                  </a:lnTo>
                  <a:cubicBezTo>
                    <a:pt x="557117" y="16002"/>
                    <a:pt x="559021" y="16573"/>
                    <a:pt x="560069" y="17240"/>
                  </a:cubicBezTo>
                  <a:cubicBezTo>
                    <a:pt x="561117" y="17907"/>
                    <a:pt x="565213" y="18193"/>
                    <a:pt x="565308" y="15716"/>
                  </a:cubicBezTo>
                  <a:lnTo>
                    <a:pt x="565594" y="14097"/>
                  </a:lnTo>
                  <a:cubicBezTo>
                    <a:pt x="565880" y="12763"/>
                    <a:pt x="560641" y="12287"/>
                    <a:pt x="564832" y="10763"/>
                  </a:cubicBezTo>
                  <a:cubicBezTo>
                    <a:pt x="565403" y="10573"/>
                    <a:pt x="567022" y="12001"/>
                    <a:pt x="568070" y="12763"/>
                  </a:cubicBezTo>
                  <a:lnTo>
                    <a:pt x="569499" y="13716"/>
                  </a:lnTo>
                  <a:cubicBezTo>
                    <a:pt x="571309" y="14954"/>
                    <a:pt x="571690" y="17431"/>
                    <a:pt x="570261" y="19240"/>
                  </a:cubicBezTo>
                  <a:cubicBezTo>
                    <a:pt x="568832" y="21050"/>
                    <a:pt x="568261" y="27337"/>
                    <a:pt x="572547" y="28765"/>
                  </a:cubicBezTo>
                  <a:cubicBezTo>
                    <a:pt x="576738" y="30194"/>
                    <a:pt x="588644" y="26479"/>
                    <a:pt x="589883" y="27908"/>
                  </a:cubicBezTo>
                  <a:cubicBezTo>
                    <a:pt x="591121" y="29432"/>
                    <a:pt x="595312" y="32956"/>
                    <a:pt x="596550" y="32480"/>
                  </a:cubicBezTo>
                  <a:cubicBezTo>
                    <a:pt x="597788" y="32004"/>
                    <a:pt x="602170" y="30861"/>
                    <a:pt x="603503" y="29908"/>
                  </a:cubicBezTo>
                  <a:lnTo>
                    <a:pt x="604456" y="28480"/>
                  </a:lnTo>
                  <a:lnTo>
                    <a:pt x="605408" y="27051"/>
                  </a:lnTo>
                  <a:cubicBezTo>
                    <a:pt x="608075" y="26098"/>
                    <a:pt x="611028" y="24574"/>
                    <a:pt x="611885" y="23622"/>
                  </a:cubicBezTo>
                  <a:cubicBezTo>
                    <a:pt x="612743" y="22670"/>
                    <a:pt x="609695" y="19240"/>
                    <a:pt x="610266" y="16954"/>
                  </a:cubicBezTo>
                  <a:cubicBezTo>
                    <a:pt x="610837" y="14668"/>
                    <a:pt x="614933" y="11049"/>
                    <a:pt x="618553" y="13240"/>
                  </a:cubicBezTo>
                  <a:lnTo>
                    <a:pt x="622934" y="9430"/>
                  </a:lnTo>
                  <a:lnTo>
                    <a:pt x="623982" y="8477"/>
                  </a:lnTo>
                  <a:cubicBezTo>
                    <a:pt x="628554" y="10001"/>
                    <a:pt x="630364" y="12192"/>
                    <a:pt x="628078" y="13240"/>
                  </a:cubicBezTo>
                  <a:cubicBezTo>
                    <a:pt x="625792" y="14288"/>
                    <a:pt x="629697" y="17907"/>
                    <a:pt x="631126" y="17240"/>
                  </a:cubicBezTo>
                  <a:cubicBezTo>
                    <a:pt x="632459" y="16478"/>
                    <a:pt x="639222" y="15907"/>
                    <a:pt x="641889" y="17526"/>
                  </a:cubicBezTo>
                  <a:cubicBezTo>
                    <a:pt x="644461" y="19050"/>
                    <a:pt x="646366" y="26384"/>
                    <a:pt x="647509" y="26384"/>
                  </a:cubicBezTo>
                  <a:cubicBezTo>
                    <a:pt x="648652" y="26384"/>
                    <a:pt x="655224" y="28194"/>
                    <a:pt x="656558" y="30194"/>
                  </a:cubicBezTo>
                  <a:cubicBezTo>
                    <a:pt x="657891" y="32290"/>
                    <a:pt x="659034" y="40386"/>
                    <a:pt x="660463" y="39053"/>
                  </a:cubicBezTo>
                  <a:cubicBezTo>
                    <a:pt x="661891" y="37719"/>
                    <a:pt x="666368" y="34290"/>
                    <a:pt x="667606" y="32956"/>
                  </a:cubicBezTo>
                  <a:cubicBezTo>
                    <a:pt x="668845" y="31623"/>
                    <a:pt x="668464" y="26765"/>
                    <a:pt x="668559" y="24955"/>
                  </a:cubicBezTo>
                  <a:cubicBezTo>
                    <a:pt x="668654" y="23146"/>
                    <a:pt x="673131" y="18859"/>
                    <a:pt x="674464" y="17907"/>
                  </a:cubicBezTo>
                  <a:cubicBezTo>
                    <a:pt x="675798" y="17050"/>
                    <a:pt x="674655" y="10763"/>
                    <a:pt x="675989" y="10763"/>
                  </a:cubicBezTo>
                  <a:cubicBezTo>
                    <a:pt x="677417" y="10668"/>
                    <a:pt x="681894" y="14573"/>
                    <a:pt x="682847" y="19431"/>
                  </a:cubicBezTo>
                  <a:lnTo>
                    <a:pt x="680846" y="22193"/>
                  </a:lnTo>
                  <a:lnTo>
                    <a:pt x="677322" y="27051"/>
                  </a:lnTo>
                  <a:cubicBezTo>
                    <a:pt x="681227" y="27146"/>
                    <a:pt x="687800" y="26479"/>
                    <a:pt x="691895" y="25527"/>
                  </a:cubicBezTo>
                  <a:lnTo>
                    <a:pt x="691705" y="23241"/>
                  </a:lnTo>
                  <a:cubicBezTo>
                    <a:pt x="691610" y="22479"/>
                    <a:pt x="689514" y="21907"/>
                    <a:pt x="688562" y="21050"/>
                  </a:cubicBezTo>
                  <a:cubicBezTo>
                    <a:pt x="687800" y="20383"/>
                    <a:pt x="686752" y="19526"/>
                    <a:pt x="686847" y="18859"/>
                  </a:cubicBezTo>
                  <a:cubicBezTo>
                    <a:pt x="686942" y="18193"/>
                    <a:pt x="688085" y="17240"/>
                    <a:pt x="688943" y="16954"/>
                  </a:cubicBezTo>
                  <a:lnTo>
                    <a:pt x="692181" y="16097"/>
                  </a:lnTo>
                  <a:cubicBezTo>
                    <a:pt x="696562" y="15240"/>
                    <a:pt x="699230" y="16859"/>
                    <a:pt x="697991" y="19717"/>
                  </a:cubicBezTo>
                  <a:lnTo>
                    <a:pt x="696943" y="21717"/>
                  </a:lnTo>
                  <a:lnTo>
                    <a:pt x="695896" y="23813"/>
                  </a:lnTo>
                  <a:cubicBezTo>
                    <a:pt x="694181" y="26670"/>
                    <a:pt x="695039" y="28956"/>
                    <a:pt x="697801" y="28861"/>
                  </a:cubicBezTo>
                  <a:cubicBezTo>
                    <a:pt x="700563" y="28765"/>
                    <a:pt x="708088" y="29813"/>
                    <a:pt x="709993" y="30099"/>
                  </a:cubicBezTo>
                  <a:cubicBezTo>
                    <a:pt x="711993" y="30289"/>
                    <a:pt x="717327" y="28480"/>
                    <a:pt x="717803" y="27622"/>
                  </a:cubicBezTo>
                  <a:lnTo>
                    <a:pt x="717518" y="27146"/>
                  </a:lnTo>
                  <a:lnTo>
                    <a:pt x="713517" y="19431"/>
                  </a:lnTo>
                  <a:cubicBezTo>
                    <a:pt x="718756" y="18288"/>
                    <a:pt x="723899" y="16383"/>
                    <a:pt x="724947" y="15145"/>
                  </a:cubicBezTo>
                  <a:cubicBezTo>
                    <a:pt x="725900" y="14002"/>
                    <a:pt x="731233" y="12573"/>
                    <a:pt x="733996" y="14954"/>
                  </a:cubicBezTo>
                  <a:cubicBezTo>
                    <a:pt x="736758" y="17336"/>
                    <a:pt x="748093" y="16954"/>
                    <a:pt x="748188" y="14478"/>
                  </a:cubicBezTo>
                  <a:lnTo>
                    <a:pt x="748664" y="12192"/>
                  </a:lnTo>
                  <a:cubicBezTo>
                    <a:pt x="748760" y="11525"/>
                    <a:pt x="750283" y="10668"/>
                    <a:pt x="751141" y="10668"/>
                  </a:cubicBezTo>
                  <a:cubicBezTo>
                    <a:pt x="753617" y="10573"/>
                    <a:pt x="753998" y="11430"/>
                    <a:pt x="752189" y="12859"/>
                  </a:cubicBezTo>
                  <a:cubicBezTo>
                    <a:pt x="750188" y="14478"/>
                    <a:pt x="750950" y="15812"/>
                    <a:pt x="752665" y="17240"/>
                  </a:cubicBezTo>
                  <a:cubicBezTo>
                    <a:pt x="754570" y="18859"/>
                    <a:pt x="756284" y="19907"/>
                    <a:pt x="758951" y="17907"/>
                  </a:cubicBezTo>
                  <a:cubicBezTo>
                    <a:pt x="761428" y="16097"/>
                    <a:pt x="764381" y="16097"/>
                    <a:pt x="766762" y="18193"/>
                  </a:cubicBezTo>
                  <a:cubicBezTo>
                    <a:pt x="768191" y="19526"/>
                    <a:pt x="772953" y="18288"/>
                    <a:pt x="771429" y="21526"/>
                  </a:cubicBezTo>
                  <a:lnTo>
                    <a:pt x="770858" y="22765"/>
                  </a:lnTo>
                  <a:cubicBezTo>
                    <a:pt x="767333" y="23527"/>
                    <a:pt x="764571" y="25146"/>
                    <a:pt x="764571" y="26289"/>
                  </a:cubicBezTo>
                  <a:cubicBezTo>
                    <a:pt x="764571" y="27432"/>
                    <a:pt x="765333" y="31337"/>
                    <a:pt x="766190" y="30385"/>
                  </a:cubicBezTo>
                  <a:lnTo>
                    <a:pt x="766476" y="29718"/>
                  </a:lnTo>
                  <a:lnTo>
                    <a:pt x="767143" y="28289"/>
                  </a:lnTo>
                  <a:cubicBezTo>
                    <a:pt x="767714" y="26765"/>
                    <a:pt x="771048" y="23717"/>
                    <a:pt x="774572" y="21431"/>
                  </a:cubicBezTo>
                  <a:lnTo>
                    <a:pt x="776668" y="18859"/>
                  </a:lnTo>
                  <a:cubicBezTo>
                    <a:pt x="777811" y="17431"/>
                    <a:pt x="776191" y="14002"/>
                    <a:pt x="780287" y="15049"/>
                  </a:cubicBezTo>
                  <a:cubicBezTo>
                    <a:pt x="782954" y="15716"/>
                    <a:pt x="785431" y="17716"/>
                    <a:pt x="784574" y="20574"/>
                  </a:cubicBezTo>
                  <a:cubicBezTo>
                    <a:pt x="784193" y="21812"/>
                    <a:pt x="782859" y="22860"/>
                    <a:pt x="782478" y="24003"/>
                  </a:cubicBezTo>
                  <a:lnTo>
                    <a:pt x="782002" y="25622"/>
                  </a:lnTo>
                  <a:cubicBezTo>
                    <a:pt x="782002" y="27527"/>
                    <a:pt x="784288" y="28384"/>
                    <a:pt x="787050" y="27622"/>
                  </a:cubicBezTo>
                  <a:cubicBezTo>
                    <a:pt x="789812" y="26861"/>
                    <a:pt x="789336" y="20479"/>
                    <a:pt x="790289" y="18859"/>
                  </a:cubicBezTo>
                  <a:cubicBezTo>
                    <a:pt x="791241" y="17336"/>
                    <a:pt x="791717" y="12763"/>
                    <a:pt x="792765" y="12573"/>
                  </a:cubicBezTo>
                  <a:lnTo>
                    <a:pt x="793432" y="12763"/>
                  </a:lnTo>
                  <a:cubicBezTo>
                    <a:pt x="794099" y="12954"/>
                    <a:pt x="794860" y="13716"/>
                    <a:pt x="794860" y="14192"/>
                  </a:cubicBezTo>
                  <a:lnTo>
                    <a:pt x="794956" y="18383"/>
                  </a:lnTo>
                  <a:cubicBezTo>
                    <a:pt x="794956" y="23336"/>
                    <a:pt x="797051" y="27146"/>
                    <a:pt x="799718" y="26861"/>
                  </a:cubicBezTo>
                  <a:lnTo>
                    <a:pt x="801242" y="27527"/>
                  </a:lnTo>
                  <a:lnTo>
                    <a:pt x="802576" y="28099"/>
                  </a:lnTo>
                  <a:cubicBezTo>
                    <a:pt x="803243" y="30004"/>
                    <a:pt x="804576" y="30956"/>
                    <a:pt x="805529" y="30194"/>
                  </a:cubicBezTo>
                  <a:cubicBezTo>
                    <a:pt x="806386" y="29432"/>
                    <a:pt x="808958" y="27718"/>
                    <a:pt x="809243" y="27908"/>
                  </a:cubicBezTo>
                  <a:cubicBezTo>
                    <a:pt x="809529" y="28004"/>
                    <a:pt x="812672" y="29908"/>
                    <a:pt x="815435" y="31813"/>
                  </a:cubicBezTo>
                  <a:lnTo>
                    <a:pt x="816482" y="31337"/>
                  </a:lnTo>
                  <a:cubicBezTo>
                    <a:pt x="820864" y="29337"/>
                    <a:pt x="816197" y="27622"/>
                    <a:pt x="815530" y="25717"/>
                  </a:cubicBezTo>
                  <a:lnTo>
                    <a:pt x="815244" y="24860"/>
                  </a:lnTo>
                  <a:cubicBezTo>
                    <a:pt x="814768" y="23813"/>
                    <a:pt x="812291" y="24003"/>
                    <a:pt x="809720" y="25241"/>
                  </a:cubicBezTo>
                  <a:cubicBezTo>
                    <a:pt x="807243" y="26479"/>
                    <a:pt x="801909" y="22193"/>
                    <a:pt x="804100" y="19621"/>
                  </a:cubicBezTo>
                  <a:cubicBezTo>
                    <a:pt x="806291" y="16954"/>
                    <a:pt x="818006" y="20098"/>
                    <a:pt x="819245" y="18859"/>
                  </a:cubicBezTo>
                  <a:lnTo>
                    <a:pt x="820673" y="18193"/>
                  </a:lnTo>
                  <a:lnTo>
                    <a:pt x="821912" y="17621"/>
                  </a:lnTo>
                  <a:cubicBezTo>
                    <a:pt x="823626" y="17526"/>
                    <a:pt x="825055" y="18479"/>
                    <a:pt x="825150" y="19812"/>
                  </a:cubicBezTo>
                  <a:lnTo>
                    <a:pt x="824864" y="20955"/>
                  </a:lnTo>
                  <a:cubicBezTo>
                    <a:pt x="824388" y="22574"/>
                    <a:pt x="821150" y="22479"/>
                    <a:pt x="821816" y="25432"/>
                  </a:cubicBezTo>
                  <a:lnTo>
                    <a:pt x="822769" y="29813"/>
                  </a:lnTo>
                  <a:cubicBezTo>
                    <a:pt x="826007" y="30099"/>
                    <a:pt x="830198" y="31432"/>
                    <a:pt x="832103" y="32575"/>
                  </a:cubicBezTo>
                  <a:lnTo>
                    <a:pt x="834199" y="32956"/>
                  </a:lnTo>
                  <a:lnTo>
                    <a:pt x="835532" y="33242"/>
                  </a:lnTo>
                  <a:cubicBezTo>
                    <a:pt x="837152" y="33052"/>
                    <a:pt x="838580" y="32099"/>
                    <a:pt x="838580" y="31051"/>
                  </a:cubicBezTo>
                  <a:lnTo>
                    <a:pt x="838199" y="30194"/>
                  </a:lnTo>
                  <a:lnTo>
                    <a:pt x="837914" y="29432"/>
                  </a:lnTo>
                  <a:cubicBezTo>
                    <a:pt x="836294" y="27908"/>
                    <a:pt x="837247" y="27146"/>
                    <a:pt x="840200" y="27813"/>
                  </a:cubicBezTo>
                  <a:lnTo>
                    <a:pt x="841247" y="28480"/>
                  </a:lnTo>
                  <a:cubicBezTo>
                    <a:pt x="843247" y="29813"/>
                    <a:pt x="845438" y="30194"/>
                    <a:pt x="846295" y="28289"/>
                  </a:cubicBezTo>
                  <a:cubicBezTo>
                    <a:pt x="846772" y="27241"/>
                    <a:pt x="845057" y="24860"/>
                    <a:pt x="843629" y="24193"/>
                  </a:cubicBezTo>
                  <a:lnTo>
                    <a:pt x="840581" y="22860"/>
                  </a:lnTo>
                  <a:cubicBezTo>
                    <a:pt x="836866" y="21146"/>
                    <a:pt x="835342" y="19526"/>
                    <a:pt x="837152" y="19336"/>
                  </a:cubicBezTo>
                  <a:cubicBezTo>
                    <a:pt x="838961" y="19145"/>
                    <a:pt x="844010" y="17431"/>
                    <a:pt x="843343" y="16192"/>
                  </a:cubicBezTo>
                  <a:cubicBezTo>
                    <a:pt x="842676" y="14954"/>
                    <a:pt x="843438" y="9715"/>
                    <a:pt x="847058" y="8001"/>
                  </a:cubicBezTo>
                  <a:cubicBezTo>
                    <a:pt x="850677" y="6287"/>
                    <a:pt x="861440" y="10001"/>
                    <a:pt x="862583" y="9430"/>
                  </a:cubicBezTo>
                  <a:cubicBezTo>
                    <a:pt x="863631" y="8763"/>
                    <a:pt x="869727" y="8191"/>
                    <a:pt x="872680" y="7715"/>
                  </a:cubicBezTo>
                  <a:lnTo>
                    <a:pt x="872394" y="11335"/>
                  </a:lnTo>
                  <a:lnTo>
                    <a:pt x="872394" y="11811"/>
                  </a:lnTo>
                  <a:cubicBezTo>
                    <a:pt x="873156" y="12287"/>
                    <a:pt x="877347" y="13525"/>
                    <a:pt x="881538" y="14383"/>
                  </a:cubicBezTo>
                  <a:cubicBezTo>
                    <a:pt x="885729" y="15335"/>
                    <a:pt x="898588" y="14478"/>
                    <a:pt x="900207" y="13716"/>
                  </a:cubicBezTo>
                  <a:lnTo>
                    <a:pt x="900969" y="11906"/>
                  </a:lnTo>
                  <a:lnTo>
                    <a:pt x="901445" y="10954"/>
                  </a:lnTo>
                  <a:cubicBezTo>
                    <a:pt x="906017" y="10478"/>
                    <a:pt x="908589" y="11144"/>
                    <a:pt x="907256" y="12382"/>
                  </a:cubicBezTo>
                  <a:cubicBezTo>
                    <a:pt x="905922" y="13716"/>
                    <a:pt x="905922" y="19050"/>
                    <a:pt x="909351" y="22384"/>
                  </a:cubicBezTo>
                  <a:lnTo>
                    <a:pt x="911066" y="26098"/>
                  </a:lnTo>
                  <a:cubicBezTo>
                    <a:pt x="911256" y="26670"/>
                    <a:pt x="912304" y="27432"/>
                    <a:pt x="912685" y="27337"/>
                  </a:cubicBezTo>
                  <a:lnTo>
                    <a:pt x="914971" y="26765"/>
                  </a:lnTo>
                  <a:cubicBezTo>
                    <a:pt x="917447" y="26003"/>
                    <a:pt x="920400" y="26289"/>
                    <a:pt x="921543" y="27241"/>
                  </a:cubicBezTo>
                  <a:cubicBezTo>
                    <a:pt x="922781" y="28289"/>
                    <a:pt x="926877" y="27432"/>
                    <a:pt x="928496" y="28289"/>
                  </a:cubicBezTo>
                  <a:cubicBezTo>
                    <a:pt x="930211" y="29146"/>
                    <a:pt x="930878" y="24003"/>
                    <a:pt x="929735" y="23050"/>
                  </a:cubicBezTo>
                  <a:cubicBezTo>
                    <a:pt x="928687" y="22193"/>
                    <a:pt x="925067" y="19621"/>
                    <a:pt x="926115" y="18193"/>
                  </a:cubicBezTo>
                  <a:lnTo>
                    <a:pt x="926306" y="16859"/>
                  </a:lnTo>
                  <a:lnTo>
                    <a:pt x="926877" y="13335"/>
                  </a:lnTo>
                  <a:cubicBezTo>
                    <a:pt x="929735" y="14192"/>
                    <a:pt x="931544" y="15812"/>
                    <a:pt x="930973" y="17050"/>
                  </a:cubicBezTo>
                  <a:lnTo>
                    <a:pt x="931925" y="17907"/>
                  </a:lnTo>
                  <a:lnTo>
                    <a:pt x="933259" y="19145"/>
                  </a:lnTo>
                  <a:lnTo>
                    <a:pt x="941825" y="20117"/>
                  </a:lnTo>
                  <a:lnTo>
                    <a:pt x="942008" y="20339"/>
                  </a:lnTo>
                  <a:lnTo>
                    <a:pt x="939926" y="20193"/>
                  </a:lnTo>
                  <a:lnTo>
                    <a:pt x="938116" y="20955"/>
                  </a:lnTo>
                  <a:cubicBezTo>
                    <a:pt x="937259" y="21336"/>
                    <a:pt x="936974" y="22860"/>
                    <a:pt x="936878" y="23908"/>
                  </a:cubicBezTo>
                  <a:lnTo>
                    <a:pt x="936688" y="25527"/>
                  </a:lnTo>
                  <a:cubicBezTo>
                    <a:pt x="936783" y="27622"/>
                    <a:pt x="940022" y="28861"/>
                    <a:pt x="943927" y="28289"/>
                  </a:cubicBezTo>
                  <a:cubicBezTo>
                    <a:pt x="945880" y="27955"/>
                    <a:pt x="945499" y="25574"/>
                    <a:pt x="944106" y="22895"/>
                  </a:cubicBezTo>
                  <a:lnTo>
                    <a:pt x="942008" y="20339"/>
                  </a:lnTo>
                  <a:lnTo>
                    <a:pt x="946689" y="20669"/>
                  </a:lnTo>
                  <a:lnTo>
                    <a:pt x="941825" y="20117"/>
                  </a:lnTo>
                  <a:lnTo>
                    <a:pt x="938212" y="15716"/>
                  </a:lnTo>
                  <a:lnTo>
                    <a:pt x="941545" y="14668"/>
                  </a:lnTo>
                  <a:cubicBezTo>
                    <a:pt x="942689" y="14288"/>
                    <a:pt x="944117" y="14859"/>
                    <a:pt x="945356" y="14573"/>
                  </a:cubicBezTo>
                  <a:cubicBezTo>
                    <a:pt x="947165" y="14097"/>
                    <a:pt x="952499" y="15335"/>
                    <a:pt x="953452" y="16573"/>
                  </a:cubicBezTo>
                  <a:lnTo>
                    <a:pt x="954118" y="17431"/>
                  </a:lnTo>
                  <a:cubicBezTo>
                    <a:pt x="955166" y="18193"/>
                    <a:pt x="956214" y="17621"/>
                    <a:pt x="956214" y="16192"/>
                  </a:cubicBezTo>
                  <a:cubicBezTo>
                    <a:pt x="956309" y="14764"/>
                    <a:pt x="966215" y="13811"/>
                    <a:pt x="972121" y="12859"/>
                  </a:cubicBezTo>
                  <a:lnTo>
                    <a:pt x="977074" y="16573"/>
                  </a:lnTo>
                  <a:cubicBezTo>
                    <a:pt x="978407" y="17621"/>
                    <a:pt x="983075" y="17526"/>
                    <a:pt x="984313" y="16573"/>
                  </a:cubicBezTo>
                  <a:cubicBezTo>
                    <a:pt x="986980" y="14383"/>
                    <a:pt x="988694" y="15049"/>
                    <a:pt x="989742" y="17050"/>
                  </a:cubicBezTo>
                  <a:lnTo>
                    <a:pt x="990314" y="18002"/>
                  </a:lnTo>
                  <a:cubicBezTo>
                    <a:pt x="989266" y="19526"/>
                    <a:pt x="986694" y="20003"/>
                    <a:pt x="984599" y="19240"/>
                  </a:cubicBezTo>
                  <a:cubicBezTo>
                    <a:pt x="982503" y="18383"/>
                    <a:pt x="973931" y="19907"/>
                    <a:pt x="971549" y="20288"/>
                  </a:cubicBezTo>
                  <a:cubicBezTo>
                    <a:pt x="969168" y="20669"/>
                    <a:pt x="962501" y="22574"/>
                    <a:pt x="962977" y="23431"/>
                  </a:cubicBezTo>
                  <a:cubicBezTo>
                    <a:pt x="963358" y="24289"/>
                    <a:pt x="966501" y="25337"/>
                    <a:pt x="969263" y="25813"/>
                  </a:cubicBezTo>
                  <a:cubicBezTo>
                    <a:pt x="972026" y="26289"/>
                    <a:pt x="982693" y="28765"/>
                    <a:pt x="987170" y="28861"/>
                  </a:cubicBezTo>
                  <a:lnTo>
                    <a:pt x="988408" y="24003"/>
                  </a:lnTo>
                  <a:lnTo>
                    <a:pt x="988694" y="23050"/>
                  </a:lnTo>
                  <a:cubicBezTo>
                    <a:pt x="988599" y="21717"/>
                    <a:pt x="989266" y="20764"/>
                    <a:pt x="990218" y="20764"/>
                  </a:cubicBezTo>
                  <a:cubicBezTo>
                    <a:pt x="991171" y="20860"/>
                    <a:pt x="993171" y="21622"/>
                    <a:pt x="992695" y="22574"/>
                  </a:cubicBezTo>
                  <a:cubicBezTo>
                    <a:pt x="992123" y="23527"/>
                    <a:pt x="993266" y="26765"/>
                    <a:pt x="996600" y="27337"/>
                  </a:cubicBezTo>
                  <a:cubicBezTo>
                    <a:pt x="999934" y="27908"/>
                    <a:pt x="1008602" y="27813"/>
                    <a:pt x="1008602" y="25813"/>
                  </a:cubicBezTo>
                  <a:cubicBezTo>
                    <a:pt x="1008602" y="23813"/>
                    <a:pt x="1006697" y="20003"/>
                    <a:pt x="1004410" y="19717"/>
                  </a:cubicBezTo>
                  <a:cubicBezTo>
                    <a:pt x="1002125" y="19431"/>
                    <a:pt x="996029" y="18002"/>
                    <a:pt x="995647" y="16954"/>
                  </a:cubicBezTo>
                  <a:cubicBezTo>
                    <a:pt x="995362" y="16002"/>
                    <a:pt x="1001934" y="14097"/>
                    <a:pt x="1006411" y="13621"/>
                  </a:cubicBezTo>
                  <a:lnTo>
                    <a:pt x="1008316" y="11716"/>
                  </a:lnTo>
                  <a:lnTo>
                    <a:pt x="1013078" y="6858"/>
                  </a:lnTo>
                  <a:cubicBezTo>
                    <a:pt x="1020603" y="7429"/>
                    <a:pt x="1025937" y="8763"/>
                    <a:pt x="1024985" y="9811"/>
                  </a:cubicBezTo>
                  <a:cubicBezTo>
                    <a:pt x="1024032" y="10858"/>
                    <a:pt x="1021460" y="13049"/>
                    <a:pt x="1020889" y="14002"/>
                  </a:cubicBezTo>
                  <a:cubicBezTo>
                    <a:pt x="1020317" y="14954"/>
                    <a:pt x="1019460" y="18002"/>
                    <a:pt x="1016507" y="18764"/>
                  </a:cubicBezTo>
                  <a:cubicBezTo>
                    <a:pt x="1013555" y="19526"/>
                    <a:pt x="1014221" y="27813"/>
                    <a:pt x="1016983" y="27622"/>
                  </a:cubicBezTo>
                  <a:cubicBezTo>
                    <a:pt x="1019746" y="27432"/>
                    <a:pt x="1022984" y="21526"/>
                    <a:pt x="1023460" y="21812"/>
                  </a:cubicBezTo>
                  <a:cubicBezTo>
                    <a:pt x="1023937" y="22098"/>
                    <a:pt x="1026128" y="21812"/>
                    <a:pt x="1027175" y="21146"/>
                  </a:cubicBezTo>
                  <a:cubicBezTo>
                    <a:pt x="1028223" y="20574"/>
                    <a:pt x="1028128" y="16954"/>
                    <a:pt x="1029461" y="16954"/>
                  </a:cubicBezTo>
                  <a:cubicBezTo>
                    <a:pt x="1030795" y="16954"/>
                    <a:pt x="1034605" y="17621"/>
                    <a:pt x="1034986" y="18479"/>
                  </a:cubicBezTo>
                  <a:lnTo>
                    <a:pt x="1034795" y="18955"/>
                  </a:lnTo>
                  <a:lnTo>
                    <a:pt x="1033938" y="20764"/>
                  </a:lnTo>
                  <a:cubicBezTo>
                    <a:pt x="1032700" y="22670"/>
                    <a:pt x="1032128" y="25146"/>
                    <a:pt x="1032605" y="26289"/>
                  </a:cubicBezTo>
                  <a:cubicBezTo>
                    <a:pt x="1033081" y="27432"/>
                    <a:pt x="1033747" y="29623"/>
                    <a:pt x="1034605" y="28194"/>
                  </a:cubicBezTo>
                  <a:lnTo>
                    <a:pt x="1035843" y="27337"/>
                  </a:lnTo>
                  <a:cubicBezTo>
                    <a:pt x="1037367" y="26289"/>
                    <a:pt x="1039462" y="26003"/>
                    <a:pt x="1040987" y="25051"/>
                  </a:cubicBezTo>
                  <a:cubicBezTo>
                    <a:pt x="1042987" y="23908"/>
                    <a:pt x="1043177" y="22479"/>
                    <a:pt x="1041558" y="20764"/>
                  </a:cubicBezTo>
                  <a:lnTo>
                    <a:pt x="1040701" y="19907"/>
                  </a:lnTo>
                  <a:cubicBezTo>
                    <a:pt x="1040606" y="18479"/>
                    <a:pt x="1041272" y="17240"/>
                    <a:pt x="1042225" y="17145"/>
                  </a:cubicBezTo>
                  <a:cubicBezTo>
                    <a:pt x="1043177" y="17050"/>
                    <a:pt x="1046987" y="17526"/>
                    <a:pt x="1048416" y="17050"/>
                  </a:cubicBezTo>
                  <a:cubicBezTo>
                    <a:pt x="1049940" y="16573"/>
                    <a:pt x="1055369" y="16478"/>
                    <a:pt x="1056798" y="18764"/>
                  </a:cubicBezTo>
                  <a:cubicBezTo>
                    <a:pt x="1058227" y="21050"/>
                    <a:pt x="1064037" y="26670"/>
                    <a:pt x="1066704" y="26194"/>
                  </a:cubicBezTo>
                  <a:cubicBezTo>
                    <a:pt x="1069371" y="25717"/>
                    <a:pt x="1069562" y="19812"/>
                    <a:pt x="1067847" y="20669"/>
                  </a:cubicBezTo>
                  <a:lnTo>
                    <a:pt x="1066418" y="20764"/>
                  </a:lnTo>
                  <a:cubicBezTo>
                    <a:pt x="1063751" y="20860"/>
                    <a:pt x="1060513" y="21812"/>
                    <a:pt x="1060418" y="17621"/>
                  </a:cubicBezTo>
                  <a:lnTo>
                    <a:pt x="1060322" y="15430"/>
                  </a:lnTo>
                  <a:cubicBezTo>
                    <a:pt x="1057846" y="12859"/>
                    <a:pt x="1058417" y="9525"/>
                    <a:pt x="1061560" y="8191"/>
                  </a:cubicBezTo>
                  <a:lnTo>
                    <a:pt x="1063466" y="13049"/>
                  </a:lnTo>
                  <a:lnTo>
                    <a:pt x="1064704" y="16192"/>
                  </a:lnTo>
                  <a:cubicBezTo>
                    <a:pt x="1068419" y="13335"/>
                    <a:pt x="1072610" y="12478"/>
                    <a:pt x="1074038" y="14478"/>
                  </a:cubicBezTo>
                  <a:cubicBezTo>
                    <a:pt x="1075467" y="16383"/>
                    <a:pt x="1080325" y="19907"/>
                    <a:pt x="1081277" y="22003"/>
                  </a:cubicBezTo>
                  <a:cubicBezTo>
                    <a:pt x="1082135" y="24098"/>
                    <a:pt x="1089945" y="25813"/>
                    <a:pt x="1091374" y="26575"/>
                  </a:cubicBezTo>
                  <a:cubicBezTo>
                    <a:pt x="1092707" y="27337"/>
                    <a:pt x="1090231" y="30480"/>
                    <a:pt x="1091088" y="31147"/>
                  </a:cubicBezTo>
                  <a:cubicBezTo>
                    <a:pt x="1091945" y="31813"/>
                    <a:pt x="1094708" y="33052"/>
                    <a:pt x="1095279" y="32385"/>
                  </a:cubicBezTo>
                  <a:cubicBezTo>
                    <a:pt x="1095851" y="31718"/>
                    <a:pt x="1099565" y="30289"/>
                    <a:pt x="1101470" y="31337"/>
                  </a:cubicBezTo>
                  <a:lnTo>
                    <a:pt x="1101566" y="32480"/>
                  </a:lnTo>
                  <a:lnTo>
                    <a:pt x="1101851" y="35719"/>
                  </a:lnTo>
                  <a:cubicBezTo>
                    <a:pt x="1103756" y="34576"/>
                    <a:pt x="1105757" y="34290"/>
                    <a:pt x="1106328" y="35052"/>
                  </a:cubicBezTo>
                  <a:cubicBezTo>
                    <a:pt x="1106804" y="35814"/>
                    <a:pt x="1108519" y="36671"/>
                    <a:pt x="1109376" y="36290"/>
                  </a:cubicBezTo>
                  <a:cubicBezTo>
                    <a:pt x="1110329" y="35814"/>
                    <a:pt x="1112138" y="33242"/>
                    <a:pt x="1110329" y="32195"/>
                  </a:cubicBezTo>
                  <a:cubicBezTo>
                    <a:pt x="1108519" y="31147"/>
                    <a:pt x="1105757" y="26861"/>
                    <a:pt x="1109090" y="25717"/>
                  </a:cubicBezTo>
                  <a:lnTo>
                    <a:pt x="1111757" y="25241"/>
                  </a:lnTo>
                  <a:lnTo>
                    <a:pt x="1114901" y="24670"/>
                  </a:lnTo>
                  <a:cubicBezTo>
                    <a:pt x="1118330" y="23908"/>
                    <a:pt x="1122330" y="23336"/>
                    <a:pt x="1123664" y="23336"/>
                  </a:cubicBezTo>
                  <a:cubicBezTo>
                    <a:pt x="1124997" y="23336"/>
                    <a:pt x="1123283" y="26575"/>
                    <a:pt x="1123949" y="27432"/>
                  </a:cubicBezTo>
                  <a:cubicBezTo>
                    <a:pt x="1124616" y="28289"/>
                    <a:pt x="1128617" y="30289"/>
                    <a:pt x="1130998" y="31528"/>
                  </a:cubicBezTo>
                  <a:lnTo>
                    <a:pt x="1128426" y="34004"/>
                  </a:lnTo>
                  <a:cubicBezTo>
                    <a:pt x="1127759" y="34671"/>
                    <a:pt x="1128331" y="37338"/>
                    <a:pt x="1128617" y="37338"/>
                  </a:cubicBezTo>
                  <a:lnTo>
                    <a:pt x="1136713" y="38100"/>
                  </a:lnTo>
                  <a:cubicBezTo>
                    <a:pt x="1135951" y="43529"/>
                    <a:pt x="1136999" y="46577"/>
                    <a:pt x="1138999" y="44863"/>
                  </a:cubicBezTo>
                  <a:cubicBezTo>
                    <a:pt x="1140999" y="43148"/>
                    <a:pt x="1145381" y="37624"/>
                    <a:pt x="1143857" y="38005"/>
                  </a:cubicBezTo>
                  <a:cubicBezTo>
                    <a:pt x="1142333" y="38386"/>
                    <a:pt x="1138808" y="38195"/>
                    <a:pt x="1137284" y="37338"/>
                  </a:cubicBezTo>
                  <a:cubicBezTo>
                    <a:pt x="1135856" y="36481"/>
                    <a:pt x="1132046" y="32956"/>
                    <a:pt x="1133379" y="32385"/>
                  </a:cubicBezTo>
                  <a:cubicBezTo>
                    <a:pt x="1134808" y="31718"/>
                    <a:pt x="1137189" y="29146"/>
                    <a:pt x="1136237" y="27813"/>
                  </a:cubicBezTo>
                  <a:cubicBezTo>
                    <a:pt x="1135284" y="26384"/>
                    <a:pt x="1130807" y="24003"/>
                    <a:pt x="1131284" y="22955"/>
                  </a:cubicBezTo>
                  <a:cubicBezTo>
                    <a:pt x="1131760" y="22003"/>
                    <a:pt x="1133760" y="19336"/>
                    <a:pt x="1134427" y="19336"/>
                  </a:cubicBezTo>
                  <a:lnTo>
                    <a:pt x="1134808" y="19621"/>
                  </a:lnTo>
                  <a:lnTo>
                    <a:pt x="1137094" y="21431"/>
                  </a:lnTo>
                  <a:cubicBezTo>
                    <a:pt x="1139666" y="23527"/>
                    <a:pt x="1142142" y="24670"/>
                    <a:pt x="1142523" y="23813"/>
                  </a:cubicBezTo>
                  <a:cubicBezTo>
                    <a:pt x="1142904" y="22955"/>
                    <a:pt x="1144714" y="21526"/>
                    <a:pt x="1145762" y="22288"/>
                  </a:cubicBezTo>
                  <a:cubicBezTo>
                    <a:pt x="1146809" y="23050"/>
                    <a:pt x="1150143" y="24479"/>
                    <a:pt x="1151286" y="23908"/>
                  </a:cubicBezTo>
                  <a:cubicBezTo>
                    <a:pt x="1152524" y="23431"/>
                    <a:pt x="1156525" y="19907"/>
                    <a:pt x="1157192" y="17526"/>
                  </a:cubicBezTo>
                  <a:cubicBezTo>
                    <a:pt x="1157858" y="15049"/>
                    <a:pt x="1153953" y="8668"/>
                    <a:pt x="1155953" y="8572"/>
                  </a:cubicBezTo>
                  <a:cubicBezTo>
                    <a:pt x="1157954" y="8477"/>
                    <a:pt x="1163192" y="10192"/>
                    <a:pt x="1163764" y="12478"/>
                  </a:cubicBezTo>
                  <a:cubicBezTo>
                    <a:pt x="1164431" y="14764"/>
                    <a:pt x="1176527" y="14859"/>
                    <a:pt x="1176718" y="13335"/>
                  </a:cubicBezTo>
                  <a:lnTo>
                    <a:pt x="1176337" y="12097"/>
                  </a:lnTo>
                  <a:lnTo>
                    <a:pt x="1176051" y="11049"/>
                  </a:lnTo>
                  <a:cubicBezTo>
                    <a:pt x="1174908" y="9811"/>
                    <a:pt x="1175099" y="8858"/>
                    <a:pt x="1176527" y="8858"/>
                  </a:cubicBezTo>
                  <a:cubicBezTo>
                    <a:pt x="1177956" y="8858"/>
                    <a:pt x="1181576" y="9334"/>
                    <a:pt x="1181004" y="9811"/>
                  </a:cubicBezTo>
                  <a:cubicBezTo>
                    <a:pt x="1180433" y="10382"/>
                    <a:pt x="1181290" y="10763"/>
                    <a:pt x="1184052" y="9525"/>
                  </a:cubicBezTo>
                  <a:cubicBezTo>
                    <a:pt x="1186814" y="8382"/>
                    <a:pt x="1196054" y="6953"/>
                    <a:pt x="1197006" y="8287"/>
                  </a:cubicBezTo>
                  <a:cubicBezTo>
                    <a:pt x="1197863" y="9620"/>
                    <a:pt x="1199483" y="13716"/>
                    <a:pt x="1198340" y="14097"/>
                  </a:cubicBezTo>
                  <a:cubicBezTo>
                    <a:pt x="1197197" y="14573"/>
                    <a:pt x="1195673" y="16097"/>
                    <a:pt x="1197673" y="16478"/>
                  </a:cubicBezTo>
                  <a:lnTo>
                    <a:pt x="1198816" y="17240"/>
                  </a:lnTo>
                  <a:cubicBezTo>
                    <a:pt x="1199578" y="17716"/>
                    <a:pt x="1199483" y="19050"/>
                    <a:pt x="1199578" y="20003"/>
                  </a:cubicBezTo>
                  <a:cubicBezTo>
                    <a:pt x="1199578" y="20098"/>
                    <a:pt x="1198149" y="20574"/>
                    <a:pt x="1197863" y="20383"/>
                  </a:cubicBezTo>
                  <a:cubicBezTo>
                    <a:pt x="1195006" y="18193"/>
                    <a:pt x="1191672" y="17716"/>
                    <a:pt x="1189577" y="20383"/>
                  </a:cubicBezTo>
                  <a:cubicBezTo>
                    <a:pt x="1188053" y="22384"/>
                    <a:pt x="1192434" y="24955"/>
                    <a:pt x="1197292" y="25051"/>
                  </a:cubicBezTo>
                  <a:lnTo>
                    <a:pt x="1205579" y="25241"/>
                  </a:lnTo>
                  <a:cubicBezTo>
                    <a:pt x="1206626" y="20574"/>
                    <a:pt x="1207960" y="16383"/>
                    <a:pt x="1208531" y="16002"/>
                  </a:cubicBezTo>
                  <a:cubicBezTo>
                    <a:pt x="1209103" y="15621"/>
                    <a:pt x="1211103" y="15049"/>
                    <a:pt x="1211675" y="15716"/>
                  </a:cubicBezTo>
                  <a:cubicBezTo>
                    <a:pt x="1212246" y="16383"/>
                    <a:pt x="1211865" y="19050"/>
                    <a:pt x="1211198" y="20669"/>
                  </a:cubicBezTo>
                  <a:cubicBezTo>
                    <a:pt x="1210532" y="22288"/>
                    <a:pt x="1211960" y="27813"/>
                    <a:pt x="1212913" y="26384"/>
                  </a:cubicBezTo>
                  <a:cubicBezTo>
                    <a:pt x="1213961" y="24860"/>
                    <a:pt x="1219104" y="23813"/>
                    <a:pt x="1221009" y="23813"/>
                  </a:cubicBezTo>
                  <a:cubicBezTo>
                    <a:pt x="1223009" y="23813"/>
                    <a:pt x="1227772" y="25432"/>
                    <a:pt x="1229391" y="23431"/>
                  </a:cubicBezTo>
                  <a:cubicBezTo>
                    <a:pt x="1231010" y="21431"/>
                    <a:pt x="1237106" y="16192"/>
                    <a:pt x="1237487" y="18193"/>
                  </a:cubicBezTo>
                  <a:cubicBezTo>
                    <a:pt x="1237868" y="20288"/>
                    <a:pt x="1240916" y="25241"/>
                    <a:pt x="1243393" y="25908"/>
                  </a:cubicBezTo>
                  <a:cubicBezTo>
                    <a:pt x="1245869" y="26575"/>
                    <a:pt x="1249870" y="21907"/>
                    <a:pt x="1251775" y="22765"/>
                  </a:cubicBezTo>
                  <a:cubicBezTo>
                    <a:pt x="1253585" y="23622"/>
                    <a:pt x="1259776" y="24955"/>
                    <a:pt x="1261586" y="24955"/>
                  </a:cubicBezTo>
                  <a:cubicBezTo>
                    <a:pt x="1263395" y="24955"/>
                    <a:pt x="1269110" y="26384"/>
                    <a:pt x="1267491" y="28004"/>
                  </a:cubicBezTo>
                  <a:lnTo>
                    <a:pt x="1266443" y="28194"/>
                  </a:lnTo>
                  <a:cubicBezTo>
                    <a:pt x="1265396" y="28384"/>
                    <a:pt x="1263395" y="26956"/>
                    <a:pt x="1262919" y="27241"/>
                  </a:cubicBezTo>
                  <a:lnTo>
                    <a:pt x="1261109" y="28480"/>
                  </a:lnTo>
                  <a:cubicBezTo>
                    <a:pt x="1259490" y="30289"/>
                    <a:pt x="1260252" y="32861"/>
                    <a:pt x="1262824" y="34195"/>
                  </a:cubicBezTo>
                  <a:lnTo>
                    <a:pt x="1264919" y="35052"/>
                  </a:lnTo>
                  <a:lnTo>
                    <a:pt x="1266634" y="35814"/>
                  </a:lnTo>
                  <a:cubicBezTo>
                    <a:pt x="1269301" y="36671"/>
                    <a:pt x="1272254" y="35719"/>
                    <a:pt x="1273206" y="33814"/>
                  </a:cubicBezTo>
                  <a:lnTo>
                    <a:pt x="1274349" y="31909"/>
                  </a:lnTo>
                  <a:lnTo>
                    <a:pt x="1275016" y="30956"/>
                  </a:lnTo>
                  <a:cubicBezTo>
                    <a:pt x="1275968" y="30099"/>
                    <a:pt x="1277873" y="28575"/>
                    <a:pt x="1279111" y="27622"/>
                  </a:cubicBezTo>
                  <a:cubicBezTo>
                    <a:pt x="1280350" y="26670"/>
                    <a:pt x="1283493" y="24193"/>
                    <a:pt x="1284350" y="25432"/>
                  </a:cubicBezTo>
                  <a:cubicBezTo>
                    <a:pt x="1285207" y="26670"/>
                    <a:pt x="1286636" y="31242"/>
                    <a:pt x="1285493" y="32766"/>
                  </a:cubicBezTo>
                  <a:cubicBezTo>
                    <a:pt x="1284350" y="34290"/>
                    <a:pt x="1291875" y="38386"/>
                    <a:pt x="1292923" y="37338"/>
                  </a:cubicBezTo>
                  <a:cubicBezTo>
                    <a:pt x="1293971" y="36290"/>
                    <a:pt x="1296923" y="34480"/>
                    <a:pt x="1297495" y="32956"/>
                  </a:cubicBezTo>
                  <a:cubicBezTo>
                    <a:pt x="1298066" y="31432"/>
                    <a:pt x="1304353" y="30861"/>
                    <a:pt x="1305686" y="30289"/>
                  </a:cubicBezTo>
                  <a:cubicBezTo>
                    <a:pt x="1307020" y="29718"/>
                    <a:pt x="1312163" y="28480"/>
                    <a:pt x="1314068" y="28861"/>
                  </a:cubicBezTo>
                  <a:lnTo>
                    <a:pt x="1314926" y="28289"/>
                  </a:lnTo>
                  <a:lnTo>
                    <a:pt x="1316354" y="27337"/>
                  </a:lnTo>
                  <a:cubicBezTo>
                    <a:pt x="1317307" y="25622"/>
                    <a:pt x="1320355" y="23336"/>
                    <a:pt x="1323212" y="22288"/>
                  </a:cubicBezTo>
                  <a:lnTo>
                    <a:pt x="1324641" y="23241"/>
                  </a:lnTo>
                  <a:lnTo>
                    <a:pt x="1328261" y="25622"/>
                  </a:lnTo>
                  <a:cubicBezTo>
                    <a:pt x="1331785" y="24384"/>
                    <a:pt x="1335309" y="23908"/>
                    <a:pt x="1336166" y="24574"/>
                  </a:cubicBezTo>
                  <a:cubicBezTo>
                    <a:pt x="1337023" y="25241"/>
                    <a:pt x="1341024" y="25432"/>
                    <a:pt x="1342453" y="23527"/>
                  </a:cubicBezTo>
                  <a:cubicBezTo>
                    <a:pt x="1343882" y="21622"/>
                    <a:pt x="1352073" y="24860"/>
                    <a:pt x="1353502" y="24860"/>
                  </a:cubicBezTo>
                  <a:cubicBezTo>
                    <a:pt x="1355026" y="24955"/>
                    <a:pt x="1357979" y="22288"/>
                    <a:pt x="1353311" y="19050"/>
                  </a:cubicBezTo>
                  <a:lnTo>
                    <a:pt x="1350359" y="19145"/>
                  </a:lnTo>
                  <a:lnTo>
                    <a:pt x="1346168" y="19240"/>
                  </a:lnTo>
                  <a:cubicBezTo>
                    <a:pt x="1342357" y="18193"/>
                    <a:pt x="1337881" y="16669"/>
                    <a:pt x="1336261" y="15716"/>
                  </a:cubicBezTo>
                  <a:cubicBezTo>
                    <a:pt x="1334642" y="14764"/>
                    <a:pt x="1325975" y="18764"/>
                    <a:pt x="1321403" y="19621"/>
                  </a:cubicBezTo>
                  <a:lnTo>
                    <a:pt x="1318831" y="16097"/>
                  </a:lnTo>
                  <a:lnTo>
                    <a:pt x="1316640" y="13145"/>
                  </a:lnTo>
                  <a:cubicBezTo>
                    <a:pt x="1314735" y="14668"/>
                    <a:pt x="1312259" y="14954"/>
                    <a:pt x="1311211" y="13716"/>
                  </a:cubicBezTo>
                  <a:cubicBezTo>
                    <a:pt x="1310068" y="12573"/>
                    <a:pt x="1313402" y="9239"/>
                    <a:pt x="1315878" y="11049"/>
                  </a:cubicBezTo>
                  <a:cubicBezTo>
                    <a:pt x="1318450" y="12859"/>
                    <a:pt x="1326641" y="14097"/>
                    <a:pt x="1328737" y="14383"/>
                  </a:cubicBezTo>
                  <a:cubicBezTo>
                    <a:pt x="1330737" y="14668"/>
                    <a:pt x="1341119" y="15240"/>
                    <a:pt x="1347501" y="16192"/>
                  </a:cubicBezTo>
                  <a:lnTo>
                    <a:pt x="1353026" y="12478"/>
                  </a:lnTo>
                  <a:lnTo>
                    <a:pt x="1354264" y="11716"/>
                  </a:lnTo>
                  <a:cubicBezTo>
                    <a:pt x="1358169" y="13525"/>
                    <a:pt x="1361027" y="15716"/>
                    <a:pt x="1360646" y="16573"/>
                  </a:cubicBezTo>
                  <a:cubicBezTo>
                    <a:pt x="1360265" y="17431"/>
                    <a:pt x="1359884" y="19812"/>
                    <a:pt x="1360741" y="20003"/>
                  </a:cubicBezTo>
                  <a:cubicBezTo>
                    <a:pt x="1361598" y="20288"/>
                    <a:pt x="1365218" y="20003"/>
                    <a:pt x="1366932" y="19240"/>
                  </a:cubicBezTo>
                  <a:lnTo>
                    <a:pt x="1367123" y="17336"/>
                  </a:lnTo>
                  <a:cubicBezTo>
                    <a:pt x="1367218" y="16288"/>
                    <a:pt x="1368361" y="14573"/>
                    <a:pt x="1369218" y="14478"/>
                  </a:cubicBezTo>
                  <a:lnTo>
                    <a:pt x="1372171" y="14192"/>
                  </a:lnTo>
                  <a:cubicBezTo>
                    <a:pt x="1373695" y="12382"/>
                    <a:pt x="1375886" y="11049"/>
                    <a:pt x="1376933" y="11144"/>
                  </a:cubicBezTo>
                  <a:lnTo>
                    <a:pt x="1377695" y="11525"/>
                  </a:lnTo>
                  <a:cubicBezTo>
                    <a:pt x="1380743" y="13049"/>
                    <a:pt x="1382363" y="12478"/>
                    <a:pt x="1382458" y="9430"/>
                  </a:cubicBezTo>
                  <a:cubicBezTo>
                    <a:pt x="1382458" y="8763"/>
                    <a:pt x="1382077" y="7811"/>
                    <a:pt x="1382553" y="7429"/>
                  </a:cubicBezTo>
                  <a:cubicBezTo>
                    <a:pt x="1383220" y="6763"/>
                    <a:pt x="1384363" y="6001"/>
                    <a:pt x="1385315" y="6096"/>
                  </a:cubicBezTo>
                  <a:cubicBezTo>
                    <a:pt x="1386173" y="6191"/>
                    <a:pt x="1387125" y="7144"/>
                    <a:pt x="1387601" y="7811"/>
                  </a:cubicBezTo>
                  <a:lnTo>
                    <a:pt x="1388363" y="9239"/>
                  </a:lnTo>
                  <a:cubicBezTo>
                    <a:pt x="1388935" y="10763"/>
                    <a:pt x="1391507" y="13430"/>
                    <a:pt x="1394173" y="15049"/>
                  </a:cubicBezTo>
                  <a:cubicBezTo>
                    <a:pt x="1396840" y="16669"/>
                    <a:pt x="1403698" y="23717"/>
                    <a:pt x="1406080" y="25051"/>
                  </a:cubicBezTo>
                  <a:lnTo>
                    <a:pt x="1406842" y="24670"/>
                  </a:lnTo>
                  <a:cubicBezTo>
                    <a:pt x="1408652" y="23622"/>
                    <a:pt x="1410938" y="20288"/>
                    <a:pt x="1410652" y="20098"/>
                  </a:cubicBezTo>
                  <a:cubicBezTo>
                    <a:pt x="1406937" y="17526"/>
                    <a:pt x="1409509" y="15430"/>
                    <a:pt x="1411890" y="14764"/>
                  </a:cubicBezTo>
                  <a:lnTo>
                    <a:pt x="1418081" y="13049"/>
                  </a:lnTo>
                  <a:cubicBezTo>
                    <a:pt x="1425320" y="12668"/>
                    <a:pt x="1431988" y="12573"/>
                    <a:pt x="1433036" y="12954"/>
                  </a:cubicBezTo>
                  <a:cubicBezTo>
                    <a:pt x="1433988" y="13335"/>
                    <a:pt x="1435988" y="16954"/>
                    <a:pt x="1435226" y="20193"/>
                  </a:cubicBezTo>
                  <a:lnTo>
                    <a:pt x="1430178" y="16573"/>
                  </a:lnTo>
                  <a:lnTo>
                    <a:pt x="1427797" y="14954"/>
                  </a:lnTo>
                  <a:cubicBezTo>
                    <a:pt x="1425797" y="17336"/>
                    <a:pt x="1424463" y="21336"/>
                    <a:pt x="1424844" y="23717"/>
                  </a:cubicBezTo>
                  <a:cubicBezTo>
                    <a:pt x="1425130" y="26194"/>
                    <a:pt x="1433702" y="27622"/>
                    <a:pt x="1433226" y="27146"/>
                  </a:cubicBezTo>
                  <a:cubicBezTo>
                    <a:pt x="1432750" y="26670"/>
                    <a:pt x="1434845" y="24955"/>
                    <a:pt x="1439513" y="24765"/>
                  </a:cubicBezTo>
                  <a:cubicBezTo>
                    <a:pt x="1444180" y="24670"/>
                    <a:pt x="1451609" y="26289"/>
                    <a:pt x="1452181" y="25717"/>
                  </a:cubicBezTo>
                  <a:cubicBezTo>
                    <a:pt x="1452848" y="25146"/>
                    <a:pt x="1454086" y="22670"/>
                    <a:pt x="1452276" y="22288"/>
                  </a:cubicBezTo>
                  <a:cubicBezTo>
                    <a:pt x="1450466" y="21907"/>
                    <a:pt x="1452276" y="17526"/>
                    <a:pt x="1455515" y="16478"/>
                  </a:cubicBezTo>
                  <a:lnTo>
                    <a:pt x="1458086" y="14859"/>
                  </a:lnTo>
                  <a:cubicBezTo>
                    <a:pt x="1458848" y="14383"/>
                    <a:pt x="1460753" y="14192"/>
                    <a:pt x="1461420" y="14668"/>
                  </a:cubicBezTo>
                  <a:cubicBezTo>
                    <a:pt x="1462182" y="15145"/>
                    <a:pt x="1462849" y="16954"/>
                    <a:pt x="1462373" y="17240"/>
                  </a:cubicBezTo>
                  <a:cubicBezTo>
                    <a:pt x="1458658" y="20288"/>
                    <a:pt x="1458753" y="21812"/>
                    <a:pt x="1464278" y="23336"/>
                  </a:cubicBezTo>
                  <a:lnTo>
                    <a:pt x="1467040" y="24098"/>
                  </a:lnTo>
                  <a:cubicBezTo>
                    <a:pt x="1469231" y="26861"/>
                    <a:pt x="1472469" y="28004"/>
                    <a:pt x="1474279" y="26670"/>
                  </a:cubicBezTo>
                  <a:cubicBezTo>
                    <a:pt x="1476089" y="25337"/>
                    <a:pt x="1483613" y="28004"/>
                    <a:pt x="1484756" y="29623"/>
                  </a:cubicBezTo>
                  <a:cubicBezTo>
                    <a:pt x="1485899" y="31242"/>
                    <a:pt x="1490281" y="34671"/>
                    <a:pt x="1490567" y="32861"/>
                  </a:cubicBezTo>
                  <a:cubicBezTo>
                    <a:pt x="1490757" y="31051"/>
                    <a:pt x="1492662" y="26003"/>
                    <a:pt x="1493996" y="27527"/>
                  </a:cubicBezTo>
                  <a:cubicBezTo>
                    <a:pt x="1495329" y="29051"/>
                    <a:pt x="1499139" y="32004"/>
                    <a:pt x="1499901" y="32195"/>
                  </a:cubicBezTo>
                  <a:cubicBezTo>
                    <a:pt x="1500663" y="32385"/>
                    <a:pt x="1502759" y="31718"/>
                    <a:pt x="1502759" y="30385"/>
                  </a:cubicBezTo>
                  <a:lnTo>
                    <a:pt x="1502663" y="29242"/>
                  </a:lnTo>
                  <a:lnTo>
                    <a:pt x="1502568" y="28480"/>
                  </a:lnTo>
                  <a:cubicBezTo>
                    <a:pt x="1502282" y="27718"/>
                    <a:pt x="1502568" y="25717"/>
                    <a:pt x="1503044" y="24193"/>
                  </a:cubicBezTo>
                  <a:lnTo>
                    <a:pt x="1503406" y="23252"/>
                  </a:lnTo>
                  <a:lnTo>
                    <a:pt x="1503425" y="23241"/>
                  </a:lnTo>
                  <a:lnTo>
                    <a:pt x="1503997" y="21717"/>
                  </a:lnTo>
                  <a:lnTo>
                    <a:pt x="1503406" y="23252"/>
                  </a:lnTo>
                  <a:lnTo>
                    <a:pt x="1500949" y="24765"/>
                  </a:lnTo>
                  <a:cubicBezTo>
                    <a:pt x="1499901" y="24003"/>
                    <a:pt x="1498377" y="22193"/>
                    <a:pt x="1498472" y="22193"/>
                  </a:cubicBezTo>
                  <a:lnTo>
                    <a:pt x="1501806" y="19907"/>
                  </a:lnTo>
                  <a:cubicBezTo>
                    <a:pt x="1499425" y="18288"/>
                    <a:pt x="1496758" y="16764"/>
                    <a:pt x="1495996" y="16478"/>
                  </a:cubicBezTo>
                  <a:cubicBezTo>
                    <a:pt x="1495234" y="16288"/>
                    <a:pt x="1494377" y="15145"/>
                    <a:pt x="1495519" y="14383"/>
                  </a:cubicBezTo>
                  <a:cubicBezTo>
                    <a:pt x="1496567" y="13621"/>
                    <a:pt x="1502568" y="13240"/>
                    <a:pt x="1505807" y="15716"/>
                  </a:cubicBezTo>
                  <a:cubicBezTo>
                    <a:pt x="1508950" y="18193"/>
                    <a:pt x="1513998" y="28384"/>
                    <a:pt x="1514379" y="29813"/>
                  </a:cubicBezTo>
                  <a:cubicBezTo>
                    <a:pt x="1514760" y="31242"/>
                    <a:pt x="1523237" y="31813"/>
                    <a:pt x="1523523" y="29813"/>
                  </a:cubicBezTo>
                  <a:cubicBezTo>
                    <a:pt x="1523809" y="27908"/>
                    <a:pt x="1518951" y="24670"/>
                    <a:pt x="1517808" y="24098"/>
                  </a:cubicBezTo>
                  <a:cubicBezTo>
                    <a:pt x="1516570" y="23527"/>
                    <a:pt x="1517618" y="19621"/>
                    <a:pt x="1517236" y="18669"/>
                  </a:cubicBezTo>
                  <a:cubicBezTo>
                    <a:pt x="1516856" y="17716"/>
                    <a:pt x="1514093" y="16002"/>
                    <a:pt x="1512474" y="14859"/>
                  </a:cubicBezTo>
                  <a:lnTo>
                    <a:pt x="1513903" y="12859"/>
                  </a:lnTo>
                  <a:cubicBezTo>
                    <a:pt x="1514284" y="12382"/>
                    <a:pt x="1512950" y="11144"/>
                    <a:pt x="1512760" y="10192"/>
                  </a:cubicBezTo>
                  <a:cubicBezTo>
                    <a:pt x="1512569" y="9525"/>
                    <a:pt x="1512665" y="8572"/>
                    <a:pt x="1513141" y="8191"/>
                  </a:cubicBezTo>
                  <a:lnTo>
                    <a:pt x="1513522" y="7906"/>
                  </a:lnTo>
                  <a:cubicBezTo>
                    <a:pt x="1514569" y="8096"/>
                    <a:pt x="1517427" y="9525"/>
                    <a:pt x="1519999" y="10858"/>
                  </a:cubicBezTo>
                  <a:cubicBezTo>
                    <a:pt x="1522475" y="12287"/>
                    <a:pt x="1529619" y="15907"/>
                    <a:pt x="1527905" y="16192"/>
                  </a:cubicBezTo>
                  <a:cubicBezTo>
                    <a:pt x="1526190" y="16383"/>
                    <a:pt x="1522190" y="17716"/>
                    <a:pt x="1522190" y="18669"/>
                  </a:cubicBezTo>
                  <a:cubicBezTo>
                    <a:pt x="1522190" y="19621"/>
                    <a:pt x="1524476" y="22574"/>
                    <a:pt x="1527238" y="22670"/>
                  </a:cubicBezTo>
                  <a:cubicBezTo>
                    <a:pt x="1530000" y="22860"/>
                    <a:pt x="1533334" y="28575"/>
                    <a:pt x="1534286" y="28480"/>
                  </a:cubicBezTo>
                  <a:lnTo>
                    <a:pt x="1534382" y="28194"/>
                  </a:lnTo>
                  <a:lnTo>
                    <a:pt x="1536286" y="24193"/>
                  </a:lnTo>
                  <a:cubicBezTo>
                    <a:pt x="1540954" y="23336"/>
                    <a:pt x="1545145" y="21050"/>
                    <a:pt x="1545621" y="19145"/>
                  </a:cubicBezTo>
                  <a:cubicBezTo>
                    <a:pt x="1546193" y="17240"/>
                    <a:pt x="1549717" y="13240"/>
                    <a:pt x="1551431" y="13716"/>
                  </a:cubicBezTo>
                  <a:cubicBezTo>
                    <a:pt x="1553146" y="14097"/>
                    <a:pt x="1556575" y="16002"/>
                    <a:pt x="1555432" y="17050"/>
                  </a:cubicBezTo>
                  <a:cubicBezTo>
                    <a:pt x="1554289" y="18097"/>
                    <a:pt x="1548860" y="19336"/>
                    <a:pt x="1547812" y="20003"/>
                  </a:cubicBezTo>
                  <a:lnTo>
                    <a:pt x="1547812" y="20669"/>
                  </a:lnTo>
                  <a:cubicBezTo>
                    <a:pt x="1547812" y="21431"/>
                    <a:pt x="1548764" y="22288"/>
                    <a:pt x="1549622" y="22860"/>
                  </a:cubicBezTo>
                  <a:cubicBezTo>
                    <a:pt x="1550193" y="23241"/>
                    <a:pt x="1551241" y="22955"/>
                    <a:pt x="1552098" y="22955"/>
                  </a:cubicBezTo>
                  <a:lnTo>
                    <a:pt x="1553717" y="22955"/>
                  </a:lnTo>
                  <a:cubicBezTo>
                    <a:pt x="1557051" y="22955"/>
                    <a:pt x="1557146" y="24003"/>
                    <a:pt x="1553813" y="25241"/>
                  </a:cubicBezTo>
                  <a:lnTo>
                    <a:pt x="1552860" y="26384"/>
                  </a:lnTo>
                  <a:cubicBezTo>
                    <a:pt x="1551431" y="28194"/>
                    <a:pt x="1551527" y="31147"/>
                    <a:pt x="1549622" y="32480"/>
                  </a:cubicBezTo>
                  <a:lnTo>
                    <a:pt x="1546097" y="35052"/>
                  </a:lnTo>
                  <a:cubicBezTo>
                    <a:pt x="1548669" y="36195"/>
                    <a:pt x="1551527" y="35909"/>
                    <a:pt x="1552574" y="34576"/>
                  </a:cubicBezTo>
                  <a:cubicBezTo>
                    <a:pt x="1553527" y="33147"/>
                    <a:pt x="1557242" y="31051"/>
                    <a:pt x="1557527" y="34290"/>
                  </a:cubicBezTo>
                  <a:lnTo>
                    <a:pt x="1558099" y="36671"/>
                  </a:lnTo>
                  <a:cubicBezTo>
                    <a:pt x="1558194" y="37147"/>
                    <a:pt x="1560194" y="37433"/>
                    <a:pt x="1561337" y="37529"/>
                  </a:cubicBezTo>
                  <a:cubicBezTo>
                    <a:pt x="1561814" y="37529"/>
                    <a:pt x="1562480" y="36671"/>
                    <a:pt x="1562861" y="36195"/>
                  </a:cubicBezTo>
                  <a:cubicBezTo>
                    <a:pt x="1564481" y="34290"/>
                    <a:pt x="1557718" y="32290"/>
                    <a:pt x="1562671" y="30575"/>
                  </a:cubicBezTo>
                  <a:lnTo>
                    <a:pt x="1565623" y="29623"/>
                  </a:lnTo>
                  <a:cubicBezTo>
                    <a:pt x="1569434" y="29242"/>
                    <a:pt x="1572767" y="26384"/>
                    <a:pt x="1572958" y="23146"/>
                  </a:cubicBezTo>
                  <a:cubicBezTo>
                    <a:pt x="1573148" y="19907"/>
                    <a:pt x="1563433" y="15526"/>
                    <a:pt x="1563242" y="17716"/>
                  </a:cubicBezTo>
                  <a:cubicBezTo>
                    <a:pt x="1562957" y="19812"/>
                    <a:pt x="1562004" y="22955"/>
                    <a:pt x="1561623" y="20479"/>
                  </a:cubicBezTo>
                  <a:cubicBezTo>
                    <a:pt x="1561147" y="17907"/>
                    <a:pt x="1563052" y="10668"/>
                    <a:pt x="1566576" y="11430"/>
                  </a:cubicBezTo>
                  <a:cubicBezTo>
                    <a:pt x="1570100" y="12287"/>
                    <a:pt x="1579149" y="15716"/>
                    <a:pt x="1579911" y="15812"/>
                  </a:cubicBezTo>
                  <a:cubicBezTo>
                    <a:pt x="1580673" y="15907"/>
                    <a:pt x="1582007" y="15240"/>
                    <a:pt x="1581054" y="13906"/>
                  </a:cubicBezTo>
                  <a:lnTo>
                    <a:pt x="1581435" y="13335"/>
                  </a:lnTo>
                  <a:lnTo>
                    <a:pt x="1582483" y="11906"/>
                  </a:lnTo>
                  <a:cubicBezTo>
                    <a:pt x="1584197" y="10573"/>
                    <a:pt x="1585436" y="8858"/>
                    <a:pt x="1585245" y="8096"/>
                  </a:cubicBezTo>
                  <a:cubicBezTo>
                    <a:pt x="1585055" y="7334"/>
                    <a:pt x="1585340" y="4381"/>
                    <a:pt x="1586769" y="4096"/>
                  </a:cubicBezTo>
                  <a:cubicBezTo>
                    <a:pt x="1588198" y="3905"/>
                    <a:pt x="1592960" y="5048"/>
                    <a:pt x="1594484" y="6096"/>
                  </a:cubicBezTo>
                  <a:cubicBezTo>
                    <a:pt x="1596008" y="7144"/>
                    <a:pt x="1600485" y="4858"/>
                    <a:pt x="1601057" y="5524"/>
                  </a:cubicBezTo>
                  <a:cubicBezTo>
                    <a:pt x="1601533" y="6191"/>
                    <a:pt x="1603533" y="7620"/>
                    <a:pt x="1604295" y="7144"/>
                  </a:cubicBezTo>
                  <a:cubicBezTo>
                    <a:pt x="1605057" y="6572"/>
                    <a:pt x="1606962" y="7144"/>
                    <a:pt x="1607057" y="8287"/>
                  </a:cubicBezTo>
                  <a:lnTo>
                    <a:pt x="1607343" y="9144"/>
                  </a:lnTo>
                  <a:cubicBezTo>
                    <a:pt x="1607724" y="10287"/>
                    <a:pt x="1609248" y="11144"/>
                    <a:pt x="1610391" y="12097"/>
                  </a:cubicBezTo>
                  <a:lnTo>
                    <a:pt x="1612582" y="13906"/>
                  </a:lnTo>
                  <a:cubicBezTo>
                    <a:pt x="1615915" y="14478"/>
                    <a:pt x="1620011" y="15145"/>
                    <a:pt x="1621631" y="15430"/>
                  </a:cubicBezTo>
                  <a:cubicBezTo>
                    <a:pt x="1623250" y="15716"/>
                    <a:pt x="1628107" y="18764"/>
                    <a:pt x="1628679" y="21241"/>
                  </a:cubicBezTo>
                  <a:lnTo>
                    <a:pt x="1624298" y="20764"/>
                  </a:lnTo>
                  <a:lnTo>
                    <a:pt x="1622107" y="20479"/>
                  </a:lnTo>
                  <a:cubicBezTo>
                    <a:pt x="1619726" y="19812"/>
                    <a:pt x="1619059" y="20574"/>
                    <a:pt x="1620773" y="22193"/>
                  </a:cubicBezTo>
                  <a:cubicBezTo>
                    <a:pt x="1622393" y="23813"/>
                    <a:pt x="1618011" y="28384"/>
                    <a:pt x="1618582" y="28956"/>
                  </a:cubicBezTo>
                  <a:cubicBezTo>
                    <a:pt x="1619154" y="29528"/>
                    <a:pt x="1622773" y="30194"/>
                    <a:pt x="1625345" y="29432"/>
                  </a:cubicBezTo>
                  <a:cubicBezTo>
                    <a:pt x="1627917" y="28670"/>
                    <a:pt x="1631727" y="34862"/>
                    <a:pt x="1633442" y="35338"/>
                  </a:cubicBezTo>
                  <a:cubicBezTo>
                    <a:pt x="1635251" y="35814"/>
                    <a:pt x="1641157" y="34099"/>
                    <a:pt x="1642776" y="30480"/>
                  </a:cubicBezTo>
                  <a:lnTo>
                    <a:pt x="1642871" y="27337"/>
                  </a:lnTo>
                  <a:cubicBezTo>
                    <a:pt x="1645634" y="24860"/>
                    <a:pt x="1650396" y="23813"/>
                    <a:pt x="1653349" y="25146"/>
                  </a:cubicBezTo>
                  <a:cubicBezTo>
                    <a:pt x="1656302" y="26479"/>
                    <a:pt x="1667351" y="29337"/>
                    <a:pt x="1668208" y="27241"/>
                  </a:cubicBezTo>
                  <a:cubicBezTo>
                    <a:pt x="1668970" y="25051"/>
                    <a:pt x="1661921" y="21241"/>
                    <a:pt x="1661350" y="19621"/>
                  </a:cubicBezTo>
                  <a:lnTo>
                    <a:pt x="1661159" y="18002"/>
                  </a:lnTo>
                  <a:cubicBezTo>
                    <a:pt x="1661159" y="17621"/>
                    <a:pt x="1662493" y="16669"/>
                    <a:pt x="1662683" y="16669"/>
                  </a:cubicBezTo>
                  <a:lnTo>
                    <a:pt x="1668875" y="19240"/>
                  </a:lnTo>
                  <a:cubicBezTo>
                    <a:pt x="1672970" y="15907"/>
                    <a:pt x="1675637" y="13906"/>
                    <a:pt x="1674780" y="14764"/>
                  </a:cubicBezTo>
                  <a:cubicBezTo>
                    <a:pt x="1673923" y="15621"/>
                    <a:pt x="1674304" y="19717"/>
                    <a:pt x="1678400" y="21146"/>
                  </a:cubicBezTo>
                  <a:lnTo>
                    <a:pt x="1679257" y="16002"/>
                  </a:lnTo>
                  <a:cubicBezTo>
                    <a:pt x="1679352" y="15430"/>
                    <a:pt x="1680971" y="14859"/>
                    <a:pt x="1681924" y="14478"/>
                  </a:cubicBezTo>
                  <a:lnTo>
                    <a:pt x="1685924" y="12763"/>
                  </a:lnTo>
                  <a:cubicBezTo>
                    <a:pt x="1690496" y="13906"/>
                    <a:pt x="1696021" y="14383"/>
                    <a:pt x="1698307" y="14002"/>
                  </a:cubicBezTo>
                  <a:cubicBezTo>
                    <a:pt x="1700593" y="13525"/>
                    <a:pt x="1706689" y="16192"/>
                    <a:pt x="1707451" y="16002"/>
                  </a:cubicBezTo>
                  <a:cubicBezTo>
                    <a:pt x="1708213" y="15907"/>
                    <a:pt x="1711928" y="14954"/>
                    <a:pt x="1713928" y="14478"/>
                  </a:cubicBezTo>
                  <a:cubicBezTo>
                    <a:pt x="1715928" y="14002"/>
                    <a:pt x="1722596" y="16859"/>
                    <a:pt x="1724691" y="18002"/>
                  </a:cubicBezTo>
                  <a:lnTo>
                    <a:pt x="1720310" y="18859"/>
                  </a:lnTo>
                  <a:lnTo>
                    <a:pt x="1718690" y="19240"/>
                  </a:lnTo>
                  <a:cubicBezTo>
                    <a:pt x="1717357" y="21146"/>
                    <a:pt x="1716500" y="21146"/>
                    <a:pt x="1716785" y="19336"/>
                  </a:cubicBezTo>
                  <a:cubicBezTo>
                    <a:pt x="1717071" y="17431"/>
                    <a:pt x="1710785" y="20383"/>
                    <a:pt x="1709832" y="20193"/>
                  </a:cubicBezTo>
                  <a:cubicBezTo>
                    <a:pt x="1708880" y="20003"/>
                    <a:pt x="1705641" y="21526"/>
                    <a:pt x="1704974" y="24098"/>
                  </a:cubicBezTo>
                  <a:lnTo>
                    <a:pt x="1710118" y="25051"/>
                  </a:lnTo>
                  <a:lnTo>
                    <a:pt x="1712309" y="25432"/>
                  </a:lnTo>
                  <a:cubicBezTo>
                    <a:pt x="1714785" y="25337"/>
                    <a:pt x="1717166" y="25813"/>
                    <a:pt x="1717452" y="26479"/>
                  </a:cubicBezTo>
                  <a:cubicBezTo>
                    <a:pt x="1717738" y="27146"/>
                    <a:pt x="1719833" y="27146"/>
                    <a:pt x="1721167" y="25146"/>
                  </a:cubicBezTo>
                  <a:cubicBezTo>
                    <a:pt x="1722596" y="23050"/>
                    <a:pt x="1727739" y="20479"/>
                    <a:pt x="1727358" y="22479"/>
                  </a:cubicBezTo>
                  <a:cubicBezTo>
                    <a:pt x="1726977" y="24479"/>
                    <a:pt x="1734502" y="25813"/>
                    <a:pt x="1735264" y="26479"/>
                  </a:cubicBezTo>
                  <a:lnTo>
                    <a:pt x="1735835" y="27241"/>
                  </a:lnTo>
                  <a:lnTo>
                    <a:pt x="1736216" y="27813"/>
                  </a:lnTo>
                  <a:cubicBezTo>
                    <a:pt x="1736502" y="28480"/>
                    <a:pt x="1737264" y="28384"/>
                    <a:pt x="1737931" y="27622"/>
                  </a:cubicBezTo>
                  <a:lnTo>
                    <a:pt x="1738407" y="26956"/>
                  </a:lnTo>
                  <a:lnTo>
                    <a:pt x="1738788" y="26384"/>
                  </a:lnTo>
                  <a:cubicBezTo>
                    <a:pt x="1739169" y="25717"/>
                    <a:pt x="1743932" y="22955"/>
                    <a:pt x="1749456" y="20098"/>
                  </a:cubicBezTo>
                  <a:lnTo>
                    <a:pt x="1752885" y="27051"/>
                  </a:lnTo>
                  <a:lnTo>
                    <a:pt x="1753457" y="28289"/>
                  </a:lnTo>
                  <a:cubicBezTo>
                    <a:pt x="1756695" y="28765"/>
                    <a:pt x="1759553" y="28956"/>
                    <a:pt x="1759838" y="28670"/>
                  </a:cubicBezTo>
                  <a:cubicBezTo>
                    <a:pt x="1760124" y="28384"/>
                    <a:pt x="1761362" y="26956"/>
                    <a:pt x="1761839" y="26194"/>
                  </a:cubicBezTo>
                  <a:cubicBezTo>
                    <a:pt x="1762315" y="25337"/>
                    <a:pt x="1765172" y="22955"/>
                    <a:pt x="1769554" y="22860"/>
                  </a:cubicBezTo>
                  <a:cubicBezTo>
                    <a:pt x="1773935" y="22765"/>
                    <a:pt x="1785556" y="25527"/>
                    <a:pt x="1786699" y="25051"/>
                  </a:cubicBezTo>
                  <a:lnTo>
                    <a:pt x="1787461" y="24193"/>
                  </a:lnTo>
                  <a:lnTo>
                    <a:pt x="1788032" y="23527"/>
                  </a:lnTo>
                  <a:cubicBezTo>
                    <a:pt x="1789366" y="23336"/>
                    <a:pt x="1791271" y="23717"/>
                    <a:pt x="1792128" y="24384"/>
                  </a:cubicBezTo>
                  <a:lnTo>
                    <a:pt x="1792414" y="25241"/>
                  </a:lnTo>
                  <a:lnTo>
                    <a:pt x="1792795" y="26194"/>
                  </a:lnTo>
                  <a:cubicBezTo>
                    <a:pt x="1792604" y="27813"/>
                    <a:pt x="1794033" y="28480"/>
                    <a:pt x="1795938" y="27622"/>
                  </a:cubicBezTo>
                  <a:lnTo>
                    <a:pt x="1797557" y="27241"/>
                  </a:lnTo>
                  <a:lnTo>
                    <a:pt x="1799081" y="26861"/>
                  </a:lnTo>
                  <a:cubicBezTo>
                    <a:pt x="1800891" y="26670"/>
                    <a:pt x="1804511" y="25908"/>
                    <a:pt x="1807082" y="25146"/>
                  </a:cubicBezTo>
                  <a:cubicBezTo>
                    <a:pt x="1809654" y="24384"/>
                    <a:pt x="1816226" y="17907"/>
                    <a:pt x="1816798" y="21622"/>
                  </a:cubicBezTo>
                  <a:lnTo>
                    <a:pt x="1815560" y="22860"/>
                  </a:lnTo>
                  <a:cubicBezTo>
                    <a:pt x="1810702" y="27813"/>
                    <a:pt x="1817750" y="32195"/>
                    <a:pt x="1816036" y="36862"/>
                  </a:cubicBezTo>
                  <a:cubicBezTo>
                    <a:pt x="1816036" y="36957"/>
                    <a:pt x="1817465" y="37719"/>
                    <a:pt x="1818036" y="37624"/>
                  </a:cubicBezTo>
                  <a:cubicBezTo>
                    <a:pt x="1819084" y="37433"/>
                    <a:pt x="1820513" y="36766"/>
                    <a:pt x="1820703" y="36195"/>
                  </a:cubicBezTo>
                  <a:cubicBezTo>
                    <a:pt x="1820989" y="34862"/>
                    <a:pt x="1820798" y="33433"/>
                    <a:pt x="1820322" y="32195"/>
                  </a:cubicBezTo>
                  <a:lnTo>
                    <a:pt x="1818512" y="26956"/>
                  </a:lnTo>
                  <a:cubicBezTo>
                    <a:pt x="1822132" y="26003"/>
                    <a:pt x="1826037" y="25241"/>
                    <a:pt x="1827180" y="25241"/>
                  </a:cubicBezTo>
                  <a:cubicBezTo>
                    <a:pt x="1828323" y="25337"/>
                    <a:pt x="1831276" y="26194"/>
                    <a:pt x="1828037" y="26956"/>
                  </a:cubicBezTo>
                  <a:lnTo>
                    <a:pt x="1826894" y="27718"/>
                  </a:lnTo>
                  <a:cubicBezTo>
                    <a:pt x="1826228" y="28194"/>
                    <a:pt x="1826132" y="29528"/>
                    <a:pt x="1826228" y="30480"/>
                  </a:cubicBezTo>
                  <a:cubicBezTo>
                    <a:pt x="1826228" y="30861"/>
                    <a:pt x="1827847" y="31528"/>
                    <a:pt x="1828132" y="31337"/>
                  </a:cubicBezTo>
                  <a:cubicBezTo>
                    <a:pt x="1833181" y="28861"/>
                    <a:pt x="1839372" y="28480"/>
                    <a:pt x="1843944" y="25432"/>
                  </a:cubicBezTo>
                  <a:lnTo>
                    <a:pt x="1847278" y="23146"/>
                  </a:lnTo>
                  <a:cubicBezTo>
                    <a:pt x="1848326" y="24193"/>
                    <a:pt x="1851564" y="27051"/>
                    <a:pt x="1854612" y="29528"/>
                  </a:cubicBezTo>
                  <a:lnTo>
                    <a:pt x="1858898" y="29242"/>
                  </a:lnTo>
                  <a:cubicBezTo>
                    <a:pt x="1859946" y="29146"/>
                    <a:pt x="1861851" y="28480"/>
                    <a:pt x="1861946" y="28099"/>
                  </a:cubicBezTo>
                  <a:lnTo>
                    <a:pt x="1862042" y="24003"/>
                  </a:lnTo>
                  <a:cubicBezTo>
                    <a:pt x="1864232" y="25717"/>
                    <a:pt x="1867471" y="26956"/>
                    <a:pt x="1869185" y="26765"/>
                  </a:cubicBezTo>
                  <a:lnTo>
                    <a:pt x="1869185" y="26479"/>
                  </a:lnTo>
                  <a:cubicBezTo>
                    <a:pt x="1869471" y="20860"/>
                    <a:pt x="1873090" y="24955"/>
                    <a:pt x="1875281" y="25051"/>
                  </a:cubicBezTo>
                  <a:cubicBezTo>
                    <a:pt x="1876139" y="25051"/>
                    <a:pt x="1877186" y="25337"/>
                    <a:pt x="1877853" y="24955"/>
                  </a:cubicBezTo>
                  <a:cubicBezTo>
                    <a:pt x="1878806" y="24574"/>
                    <a:pt x="1879948" y="23717"/>
                    <a:pt x="1880044" y="23050"/>
                  </a:cubicBezTo>
                  <a:cubicBezTo>
                    <a:pt x="1880139" y="22288"/>
                    <a:pt x="1879186" y="21241"/>
                    <a:pt x="1878329" y="20860"/>
                  </a:cubicBezTo>
                  <a:cubicBezTo>
                    <a:pt x="1876424" y="20098"/>
                    <a:pt x="1872233" y="22193"/>
                    <a:pt x="1872614" y="18669"/>
                  </a:cubicBezTo>
                  <a:cubicBezTo>
                    <a:pt x="1872995" y="14859"/>
                    <a:pt x="1877567" y="16097"/>
                    <a:pt x="1879282" y="17240"/>
                  </a:cubicBezTo>
                  <a:cubicBezTo>
                    <a:pt x="1881758" y="18955"/>
                    <a:pt x="1882520" y="17812"/>
                    <a:pt x="1884044" y="16669"/>
                  </a:cubicBezTo>
                  <a:lnTo>
                    <a:pt x="1885854" y="15430"/>
                  </a:lnTo>
                  <a:cubicBezTo>
                    <a:pt x="1888426" y="14192"/>
                    <a:pt x="1889664" y="12668"/>
                    <a:pt x="1888616" y="12001"/>
                  </a:cubicBezTo>
                  <a:cubicBezTo>
                    <a:pt x="1887569" y="11430"/>
                    <a:pt x="1884806" y="9525"/>
                    <a:pt x="1884997" y="9239"/>
                  </a:cubicBezTo>
                  <a:cubicBezTo>
                    <a:pt x="1885187" y="8954"/>
                    <a:pt x="1886711" y="8382"/>
                    <a:pt x="1888045" y="8668"/>
                  </a:cubicBezTo>
                  <a:cubicBezTo>
                    <a:pt x="1889378" y="8858"/>
                    <a:pt x="1893569" y="10573"/>
                    <a:pt x="1894236" y="11906"/>
                  </a:cubicBezTo>
                  <a:cubicBezTo>
                    <a:pt x="1894903" y="13240"/>
                    <a:pt x="1898618" y="16573"/>
                    <a:pt x="1898998" y="17336"/>
                  </a:cubicBezTo>
                  <a:cubicBezTo>
                    <a:pt x="1899380" y="18097"/>
                    <a:pt x="1898903" y="20193"/>
                    <a:pt x="1897284" y="20193"/>
                  </a:cubicBezTo>
                  <a:lnTo>
                    <a:pt x="1895855" y="20003"/>
                  </a:lnTo>
                  <a:cubicBezTo>
                    <a:pt x="1893855" y="19717"/>
                    <a:pt x="1892045" y="18955"/>
                    <a:pt x="1890045" y="18859"/>
                  </a:cubicBezTo>
                  <a:cubicBezTo>
                    <a:pt x="1889378" y="18859"/>
                    <a:pt x="1888331" y="20003"/>
                    <a:pt x="1887950" y="20764"/>
                  </a:cubicBezTo>
                  <a:lnTo>
                    <a:pt x="1887759" y="21241"/>
                  </a:lnTo>
                  <a:cubicBezTo>
                    <a:pt x="1888235" y="22003"/>
                    <a:pt x="1889759" y="23527"/>
                    <a:pt x="1891093" y="24670"/>
                  </a:cubicBezTo>
                  <a:cubicBezTo>
                    <a:pt x="1892426" y="25813"/>
                    <a:pt x="1898713" y="23336"/>
                    <a:pt x="1900808" y="23431"/>
                  </a:cubicBezTo>
                  <a:lnTo>
                    <a:pt x="1902809" y="23622"/>
                  </a:lnTo>
                  <a:lnTo>
                    <a:pt x="1903761" y="23717"/>
                  </a:lnTo>
                  <a:cubicBezTo>
                    <a:pt x="1904714" y="24003"/>
                    <a:pt x="1907285" y="23908"/>
                    <a:pt x="1909476" y="23527"/>
                  </a:cubicBezTo>
                  <a:cubicBezTo>
                    <a:pt x="1911667" y="23050"/>
                    <a:pt x="1919001" y="23431"/>
                    <a:pt x="1921668" y="23717"/>
                  </a:cubicBezTo>
                  <a:cubicBezTo>
                    <a:pt x="1924335" y="24003"/>
                    <a:pt x="1930812" y="19050"/>
                    <a:pt x="1931288" y="19240"/>
                  </a:cubicBezTo>
                  <a:lnTo>
                    <a:pt x="1931288" y="19526"/>
                  </a:lnTo>
                  <a:lnTo>
                    <a:pt x="1931574" y="21907"/>
                  </a:lnTo>
                  <a:cubicBezTo>
                    <a:pt x="1931860" y="25337"/>
                    <a:pt x="1933098" y="27051"/>
                    <a:pt x="1934336" y="25813"/>
                  </a:cubicBezTo>
                  <a:cubicBezTo>
                    <a:pt x="1935575" y="24574"/>
                    <a:pt x="1939765" y="22384"/>
                    <a:pt x="1941194" y="23813"/>
                  </a:cubicBezTo>
                  <a:lnTo>
                    <a:pt x="1941861" y="25432"/>
                  </a:lnTo>
                  <a:cubicBezTo>
                    <a:pt x="1942147" y="26194"/>
                    <a:pt x="1939670" y="27718"/>
                    <a:pt x="1940051" y="28480"/>
                  </a:cubicBezTo>
                  <a:lnTo>
                    <a:pt x="1941004" y="30956"/>
                  </a:lnTo>
                  <a:cubicBezTo>
                    <a:pt x="1942242" y="33718"/>
                    <a:pt x="1943671" y="37147"/>
                    <a:pt x="1944052" y="38576"/>
                  </a:cubicBezTo>
                  <a:cubicBezTo>
                    <a:pt x="1944433" y="40005"/>
                    <a:pt x="1946528" y="43053"/>
                    <a:pt x="1947671" y="42100"/>
                  </a:cubicBezTo>
                  <a:cubicBezTo>
                    <a:pt x="1948814" y="41148"/>
                    <a:pt x="1950434" y="35719"/>
                    <a:pt x="1954148" y="35052"/>
                  </a:cubicBezTo>
                  <a:lnTo>
                    <a:pt x="1957292" y="36576"/>
                  </a:lnTo>
                  <a:lnTo>
                    <a:pt x="1958530" y="37147"/>
                  </a:lnTo>
                  <a:cubicBezTo>
                    <a:pt x="1958530" y="38862"/>
                    <a:pt x="1958435" y="41624"/>
                    <a:pt x="1958339" y="43148"/>
                  </a:cubicBezTo>
                  <a:cubicBezTo>
                    <a:pt x="1958244" y="44672"/>
                    <a:pt x="1961578" y="46577"/>
                    <a:pt x="1961387" y="44577"/>
                  </a:cubicBezTo>
                  <a:cubicBezTo>
                    <a:pt x="1961292" y="42577"/>
                    <a:pt x="1967198" y="39433"/>
                    <a:pt x="1966817" y="37529"/>
                  </a:cubicBezTo>
                  <a:cubicBezTo>
                    <a:pt x="1966436" y="35528"/>
                    <a:pt x="1973103" y="32861"/>
                    <a:pt x="1974341" y="34385"/>
                  </a:cubicBezTo>
                  <a:cubicBezTo>
                    <a:pt x="1975675" y="35909"/>
                    <a:pt x="1981676" y="40196"/>
                    <a:pt x="1984057" y="39814"/>
                  </a:cubicBezTo>
                  <a:cubicBezTo>
                    <a:pt x="1986533" y="39433"/>
                    <a:pt x="1991867" y="37052"/>
                    <a:pt x="1990819" y="36576"/>
                  </a:cubicBezTo>
                  <a:cubicBezTo>
                    <a:pt x="1989867" y="36004"/>
                    <a:pt x="1986629" y="32766"/>
                    <a:pt x="1988343" y="32099"/>
                  </a:cubicBezTo>
                  <a:cubicBezTo>
                    <a:pt x="1990057" y="31432"/>
                    <a:pt x="1993391" y="30956"/>
                    <a:pt x="1993963" y="31813"/>
                  </a:cubicBezTo>
                  <a:cubicBezTo>
                    <a:pt x="1994630" y="32766"/>
                    <a:pt x="1997487" y="35147"/>
                    <a:pt x="1998630" y="34766"/>
                  </a:cubicBezTo>
                  <a:lnTo>
                    <a:pt x="1998630" y="34576"/>
                  </a:lnTo>
                  <a:lnTo>
                    <a:pt x="1998154" y="31623"/>
                  </a:lnTo>
                  <a:cubicBezTo>
                    <a:pt x="1998440" y="28384"/>
                    <a:pt x="1999202" y="24765"/>
                    <a:pt x="1999868" y="23431"/>
                  </a:cubicBezTo>
                  <a:cubicBezTo>
                    <a:pt x="2000535" y="22098"/>
                    <a:pt x="2003964" y="19050"/>
                    <a:pt x="2005202" y="20860"/>
                  </a:cubicBezTo>
                  <a:lnTo>
                    <a:pt x="2006440" y="21717"/>
                  </a:lnTo>
                  <a:lnTo>
                    <a:pt x="2008155" y="22860"/>
                  </a:lnTo>
                  <a:cubicBezTo>
                    <a:pt x="2010536" y="23146"/>
                    <a:pt x="2013108" y="24193"/>
                    <a:pt x="2013870" y="25146"/>
                  </a:cubicBezTo>
                  <a:cubicBezTo>
                    <a:pt x="2014537" y="26098"/>
                    <a:pt x="2015585" y="29051"/>
                    <a:pt x="2014537" y="29528"/>
                  </a:cubicBezTo>
                  <a:lnTo>
                    <a:pt x="2014251" y="29337"/>
                  </a:lnTo>
                  <a:lnTo>
                    <a:pt x="2010251" y="26575"/>
                  </a:lnTo>
                  <a:cubicBezTo>
                    <a:pt x="2006440" y="28765"/>
                    <a:pt x="2003869" y="31337"/>
                    <a:pt x="2004345" y="32290"/>
                  </a:cubicBezTo>
                  <a:cubicBezTo>
                    <a:pt x="2004821" y="33242"/>
                    <a:pt x="2007679" y="36290"/>
                    <a:pt x="2009107" y="37052"/>
                  </a:cubicBezTo>
                  <a:cubicBezTo>
                    <a:pt x="2010536" y="37814"/>
                    <a:pt x="2017299" y="35528"/>
                    <a:pt x="2021109" y="34480"/>
                  </a:cubicBezTo>
                  <a:lnTo>
                    <a:pt x="2022633" y="35147"/>
                  </a:lnTo>
                  <a:lnTo>
                    <a:pt x="2025776" y="36481"/>
                  </a:lnTo>
                  <a:cubicBezTo>
                    <a:pt x="2029205" y="37814"/>
                    <a:pt x="2031110" y="39529"/>
                    <a:pt x="2030063" y="40291"/>
                  </a:cubicBezTo>
                  <a:lnTo>
                    <a:pt x="2029872" y="41148"/>
                  </a:lnTo>
                  <a:lnTo>
                    <a:pt x="2029682" y="42005"/>
                  </a:lnTo>
                  <a:cubicBezTo>
                    <a:pt x="2030348" y="43053"/>
                    <a:pt x="2031777" y="43624"/>
                    <a:pt x="2032825" y="43243"/>
                  </a:cubicBezTo>
                  <a:cubicBezTo>
                    <a:pt x="2033873" y="42863"/>
                    <a:pt x="2036825" y="40386"/>
                    <a:pt x="2039492" y="37909"/>
                  </a:cubicBezTo>
                  <a:lnTo>
                    <a:pt x="2041683" y="35528"/>
                  </a:lnTo>
                  <a:lnTo>
                    <a:pt x="2044445" y="32480"/>
                  </a:lnTo>
                  <a:cubicBezTo>
                    <a:pt x="2048255" y="34099"/>
                    <a:pt x="2052637" y="35147"/>
                    <a:pt x="2054351" y="34862"/>
                  </a:cubicBezTo>
                  <a:cubicBezTo>
                    <a:pt x="2055971" y="34576"/>
                    <a:pt x="2061781" y="36195"/>
                    <a:pt x="2063210" y="37052"/>
                  </a:cubicBezTo>
                  <a:cubicBezTo>
                    <a:pt x="2064543" y="37909"/>
                    <a:pt x="2062924" y="43624"/>
                    <a:pt x="2062162" y="45720"/>
                  </a:cubicBezTo>
                  <a:lnTo>
                    <a:pt x="2066448" y="46291"/>
                  </a:lnTo>
                  <a:lnTo>
                    <a:pt x="2069401" y="46672"/>
                  </a:lnTo>
                  <a:cubicBezTo>
                    <a:pt x="2072258" y="48673"/>
                    <a:pt x="2075878" y="50482"/>
                    <a:pt x="2077402" y="50673"/>
                  </a:cubicBezTo>
                  <a:cubicBezTo>
                    <a:pt x="2078926" y="50863"/>
                    <a:pt x="2082450" y="48578"/>
                    <a:pt x="2081402" y="46768"/>
                  </a:cubicBezTo>
                  <a:lnTo>
                    <a:pt x="2081593" y="45244"/>
                  </a:lnTo>
                  <a:lnTo>
                    <a:pt x="2081783" y="43434"/>
                  </a:lnTo>
                  <a:cubicBezTo>
                    <a:pt x="2083212" y="41338"/>
                    <a:pt x="2084927" y="40005"/>
                    <a:pt x="2085593" y="40481"/>
                  </a:cubicBezTo>
                  <a:cubicBezTo>
                    <a:pt x="2086165" y="40957"/>
                    <a:pt x="2089498" y="42672"/>
                    <a:pt x="2091785" y="43624"/>
                  </a:cubicBezTo>
                  <a:cubicBezTo>
                    <a:pt x="2093975" y="44672"/>
                    <a:pt x="2092070" y="51245"/>
                    <a:pt x="2095594" y="51054"/>
                  </a:cubicBezTo>
                  <a:lnTo>
                    <a:pt x="2096738" y="49054"/>
                  </a:lnTo>
                  <a:lnTo>
                    <a:pt x="2097785" y="47149"/>
                  </a:lnTo>
                  <a:cubicBezTo>
                    <a:pt x="2097309" y="43243"/>
                    <a:pt x="2097595" y="41338"/>
                    <a:pt x="2098452" y="43053"/>
                  </a:cubicBezTo>
                  <a:cubicBezTo>
                    <a:pt x="2099214" y="44672"/>
                    <a:pt x="2102643" y="47720"/>
                    <a:pt x="2104739" y="49625"/>
                  </a:cubicBezTo>
                  <a:lnTo>
                    <a:pt x="2104072" y="52006"/>
                  </a:lnTo>
                  <a:cubicBezTo>
                    <a:pt x="2103119" y="55436"/>
                    <a:pt x="2098071" y="56388"/>
                    <a:pt x="2096738" y="59817"/>
                  </a:cubicBezTo>
                  <a:cubicBezTo>
                    <a:pt x="2096261" y="60865"/>
                    <a:pt x="2093404" y="61246"/>
                    <a:pt x="2091975" y="62198"/>
                  </a:cubicBezTo>
                  <a:cubicBezTo>
                    <a:pt x="2091594" y="62389"/>
                    <a:pt x="2093499" y="64389"/>
                    <a:pt x="2093118" y="64961"/>
                  </a:cubicBezTo>
                  <a:lnTo>
                    <a:pt x="2092261" y="66008"/>
                  </a:lnTo>
                  <a:cubicBezTo>
                    <a:pt x="2090546" y="66675"/>
                    <a:pt x="2086927" y="66199"/>
                    <a:pt x="2084069" y="64961"/>
                  </a:cubicBezTo>
                  <a:cubicBezTo>
                    <a:pt x="2081212" y="63627"/>
                    <a:pt x="2074259" y="59531"/>
                    <a:pt x="2073401" y="60198"/>
                  </a:cubicBezTo>
                  <a:cubicBezTo>
                    <a:pt x="2072544" y="60865"/>
                    <a:pt x="2067591" y="61817"/>
                    <a:pt x="2063400" y="61436"/>
                  </a:cubicBezTo>
                  <a:cubicBezTo>
                    <a:pt x="2059209" y="60960"/>
                    <a:pt x="2048255" y="60674"/>
                    <a:pt x="2048065" y="61627"/>
                  </a:cubicBezTo>
                  <a:cubicBezTo>
                    <a:pt x="2047874" y="62579"/>
                    <a:pt x="2045779" y="65437"/>
                    <a:pt x="2044160" y="64484"/>
                  </a:cubicBezTo>
                  <a:cubicBezTo>
                    <a:pt x="2042540" y="63532"/>
                    <a:pt x="2037111" y="62389"/>
                    <a:pt x="2035111" y="63817"/>
                  </a:cubicBezTo>
                  <a:lnTo>
                    <a:pt x="2035301" y="64008"/>
                  </a:lnTo>
                  <a:lnTo>
                    <a:pt x="2036635" y="65627"/>
                  </a:lnTo>
                  <a:cubicBezTo>
                    <a:pt x="2036730" y="67628"/>
                    <a:pt x="2034635" y="69151"/>
                    <a:pt x="2032063" y="69151"/>
                  </a:cubicBezTo>
                  <a:lnTo>
                    <a:pt x="2029872" y="69437"/>
                  </a:lnTo>
                  <a:lnTo>
                    <a:pt x="2028824" y="69532"/>
                  </a:lnTo>
                  <a:cubicBezTo>
                    <a:pt x="2027681" y="70199"/>
                    <a:pt x="2025776" y="70866"/>
                    <a:pt x="2024538" y="70961"/>
                  </a:cubicBezTo>
                  <a:cubicBezTo>
                    <a:pt x="2023300" y="71056"/>
                    <a:pt x="2019680" y="70485"/>
                    <a:pt x="2020919" y="69437"/>
                  </a:cubicBezTo>
                  <a:cubicBezTo>
                    <a:pt x="2022157" y="68389"/>
                    <a:pt x="2023109" y="65341"/>
                    <a:pt x="2021300" y="64389"/>
                  </a:cubicBezTo>
                  <a:cubicBezTo>
                    <a:pt x="2019490" y="63437"/>
                    <a:pt x="2012251" y="61817"/>
                    <a:pt x="2010251" y="63437"/>
                  </a:cubicBezTo>
                  <a:cubicBezTo>
                    <a:pt x="2008250" y="65056"/>
                    <a:pt x="2001773" y="68675"/>
                    <a:pt x="2000916" y="67342"/>
                  </a:cubicBezTo>
                  <a:cubicBezTo>
                    <a:pt x="1999964" y="66104"/>
                    <a:pt x="1996725" y="63913"/>
                    <a:pt x="1995106" y="64389"/>
                  </a:cubicBezTo>
                  <a:cubicBezTo>
                    <a:pt x="1993391" y="64865"/>
                    <a:pt x="1989486" y="67246"/>
                    <a:pt x="1988819" y="69151"/>
                  </a:cubicBezTo>
                  <a:cubicBezTo>
                    <a:pt x="1988153" y="71056"/>
                    <a:pt x="1985200" y="75819"/>
                    <a:pt x="1983866" y="76105"/>
                  </a:cubicBezTo>
                  <a:cubicBezTo>
                    <a:pt x="1982533" y="76295"/>
                    <a:pt x="1978437" y="75438"/>
                    <a:pt x="1979009" y="73438"/>
                  </a:cubicBezTo>
                  <a:cubicBezTo>
                    <a:pt x="1979580" y="71438"/>
                    <a:pt x="1980342" y="65818"/>
                    <a:pt x="1979485" y="65532"/>
                  </a:cubicBezTo>
                  <a:cubicBezTo>
                    <a:pt x="1978532" y="65151"/>
                    <a:pt x="1976627" y="63817"/>
                    <a:pt x="1977675" y="63437"/>
                  </a:cubicBezTo>
                  <a:cubicBezTo>
                    <a:pt x="1978628" y="63055"/>
                    <a:pt x="1979104" y="60674"/>
                    <a:pt x="1976342" y="58960"/>
                  </a:cubicBezTo>
                  <a:cubicBezTo>
                    <a:pt x="1973675" y="57245"/>
                    <a:pt x="1965673" y="57055"/>
                    <a:pt x="1964435" y="62103"/>
                  </a:cubicBezTo>
                  <a:lnTo>
                    <a:pt x="1957482" y="68771"/>
                  </a:lnTo>
                  <a:lnTo>
                    <a:pt x="1956815" y="69342"/>
                  </a:lnTo>
                  <a:cubicBezTo>
                    <a:pt x="1956434" y="70199"/>
                    <a:pt x="1955863" y="72485"/>
                    <a:pt x="1955672" y="74390"/>
                  </a:cubicBezTo>
                  <a:cubicBezTo>
                    <a:pt x="1955386" y="76295"/>
                    <a:pt x="1948719" y="74295"/>
                    <a:pt x="1951005" y="71914"/>
                  </a:cubicBezTo>
                  <a:lnTo>
                    <a:pt x="1952815" y="69723"/>
                  </a:lnTo>
                  <a:lnTo>
                    <a:pt x="1954529" y="67723"/>
                  </a:lnTo>
                  <a:cubicBezTo>
                    <a:pt x="1956434" y="65246"/>
                    <a:pt x="1956434" y="63151"/>
                    <a:pt x="1954720" y="63151"/>
                  </a:cubicBezTo>
                  <a:cubicBezTo>
                    <a:pt x="1952910" y="63151"/>
                    <a:pt x="1948052" y="64770"/>
                    <a:pt x="1947481" y="66770"/>
                  </a:cubicBezTo>
                  <a:cubicBezTo>
                    <a:pt x="1946909" y="68771"/>
                    <a:pt x="1944242" y="74771"/>
                    <a:pt x="1943194" y="75914"/>
                  </a:cubicBezTo>
                  <a:cubicBezTo>
                    <a:pt x="1942147" y="77153"/>
                    <a:pt x="1939765" y="76676"/>
                    <a:pt x="1942432" y="74009"/>
                  </a:cubicBezTo>
                  <a:cubicBezTo>
                    <a:pt x="1945100" y="71438"/>
                    <a:pt x="1940528" y="64198"/>
                    <a:pt x="1938623" y="64770"/>
                  </a:cubicBezTo>
                  <a:cubicBezTo>
                    <a:pt x="1936718" y="65246"/>
                    <a:pt x="1931860" y="64579"/>
                    <a:pt x="1929193" y="64294"/>
                  </a:cubicBezTo>
                  <a:cubicBezTo>
                    <a:pt x="1926621" y="64008"/>
                    <a:pt x="1918811" y="63246"/>
                    <a:pt x="1919287" y="64198"/>
                  </a:cubicBezTo>
                  <a:cubicBezTo>
                    <a:pt x="1919763" y="65151"/>
                    <a:pt x="1921954" y="67246"/>
                    <a:pt x="1923573" y="67628"/>
                  </a:cubicBezTo>
                  <a:cubicBezTo>
                    <a:pt x="1925192" y="67913"/>
                    <a:pt x="1928717" y="68485"/>
                    <a:pt x="1927573" y="69056"/>
                  </a:cubicBezTo>
                  <a:cubicBezTo>
                    <a:pt x="1926431" y="69628"/>
                    <a:pt x="1922716" y="70009"/>
                    <a:pt x="1921573" y="68961"/>
                  </a:cubicBezTo>
                  <a:cubicBezTo>
                    <a:pt x="1920430" y="67818"/>
                    <a:pt x="1920144" y="72104"/>
                    <a:pt x="1920906" y="72580"/>
                  </a:cubicBezTo>
                  <a:cubicBezTo>
                    <a:pt x="1921763" y="73152"/>
                    <a:pt x="1926145" y="73533"/>
                    <a:pt x="1928621" y="73819"/>
                  </a:cubicBezTo>
                  <a:cubicBezTo>
                    <a:pt x="1931098" y="74104"/>
                    <a:pt x="1937289" y="79534"/>
                    <a:pt x="1937003" y="80581"/>
                  </a:cubicBezTo>
                  <a:lnTo>
                    <a:pt x="1931770" y="79990"/>
                  </a:lnTo>
                  <a:lnTo>
                    <a:pt x="1932241" y="79724"/>
                  </a:lnTo>
                  <a:lnTo>
                    <a:pt x="1931955" y="78867"/>
                  </a:lnTo>
                  <a:cubicBezTo>
                    <a:pt x="1930431" y="78200"/>
                    <a:pt x="1925192" y="75343"/>
                    <a:pt x="1920430" y="72390"/>
                  </a:cubicBezTo>
                  <a:lnTo>
                    <a:pt x="1915667" y="77343"/>
                  </a:lnTo>
                  <a:lnTo>
                    <a:pt x="1913979" y="76882"/>
                  </a:lnTo>
                  <a:lnTo>
                    <a:pt x="1909857" y="75247"/>
                  </a:lnTo>
                  <a:lnTo>
                    <a:pt x="1911476" y="76200"/>
                  </a:lnTo>
                  <a:lnTo>
                    <a:pt x="1913979" y="76882"/>
                  </a:lnTo>
                  <a:lnTo>
                    <a:pt x="1917333" y="78213"/>
                  </a:lnTo>
                  <a:lnTo>
                    <a:pt x="1900332" y="75819"/>
                  </a:lnTo>
                  <a:lnTo>
                    <a:pt x="1901570" y="78391"/>
                  </a:lnTo>
                  <a:cubicBezTo>
                    <a:pt x="1902904" y="81153"/>
                    <a:pt x="1905476" y="79534"/>
                    <a:pt x="1907381" y="78010"/>
                  </a:cubicBezTo>
                  <a:lnTo>
                    <a:pt x="1907571" y="77914"/>
                  </a:lnTo>
                  <a:cubicBezTo>
                    <a:pt x="1907952" y="78010"/>
                    <a:pt x="1909857" y="78676"/>
                    <a:pt x="1911667" y="79343"/>
                  </a:cubicBezTo>
                  <a:cubicBezTo>
                    <a:pt x="1913477" y="80105"/>
                    <a:pt x="1917953" y="84201"/>
                    <a:pt x="1920715" y="86392"/>
                  </a:cubicBezTo>
                  <a:lnTo>
                    <a:pt x="1924240" y="83344"/>
                  </a:lnTo>
                  <a:lnTo>
                    <a:pt x="1927416" y="82215"/>
                  </a:lnTo>
                  <a:lnTo>
                    <a:pt x="1933860" y="84772"/>
                  </a:lnTo>
                  <a:lnTo>
                    <a:pt x="1935003" y="86106"/>
                  </a:lnTo>
                  <a:lnTo>
                    <a:pt x="1935765" y="86963"/>
                  </a:lnTo>
                  <a:cubicBezTo>
                    <a:pt x="1937194" y="87535"/>
                    <a:pt x="1939194" y="87344"/>
                    <a:pt x="1940051" y="86392"/>
                  </a:cubicBezTo>
                  <a:lnTo>
                    <a:pt x="1939956" y="85630"/>
                  </a:lnTo>
                  <a:lnTo>
                    <a:pt x="1939385" y="79820"/>
                  </a:lnTo>
                  <a:cubicBezTo>
                    <a:pt x="1944433" y="81058"/>
                    <a:pt x="1947386" y="83534"/>
                    <a:pt x="1945766" y="85439"/>
                  </a:cubicBezTo>
                  <a:lnTo>
                    <a:pt x="1945671" y="86773"/>
                  </a:lnTo>
                  <a:lnTo>
                    <a:pt x="1945576" y="88392"/>
                  </a:lnTo>
                  <a:cubicBezTo>
                    <a:pt x="1946433" y="90392"/>
                    <a:pt x="1945671" y="92107"/>
                    <a:pt x="1943957" y="92202"/>
                  </a:cubicBezTo>
                  <a:cubicBezTo>
                    <a:pt x="1942147" y="92297"/>
                    <a:pt x="1937480" y="93440"/>
                    <a:pt x="1938718" y="94297"/>
                  </a:cubicBezTo>
                  <a:lnTo>
                    <a:pt x="1939289" y="94774"/>
                  </a:lnTo>
                  <a:lnTo>
                    <a:pt x="1939575" y="94964"/>
                  </a:lnTo>
                  <a:cubicBezTo>
                    <a:pt x="1939861" y="95250"/>
                    <a:pt x="1939099" y="95536"/>
                    <a:pt x="1937956" y="95631"/>
                  </a:cubicBezTo>
                  <a:cubicBezTo>
                    <a:pt x="1936813" y="95726"/>
                    <a:pt x="1932527" y="93536"/>
                    <a:pt x="1931003" y="94964"/>
                  </a:cubicBezTo>
                  <a:cubicBezTo>
                    <a:pt x="1929479" y="96393"/>
                    <a:pt x="1926621" y="101155"/>
                    <a:pt x="1928526" y="102013"/>
                  </a:cubicBezTo>
                  <a:cubicBezTo>
                    <a:pt x="1930431" y="102870"/>
                    <a:pt x="1937098" y="103727"/>
                    <a:pt x="1939385" y="102108"/>
                  </a:cubicBezTo>
                  <a:cubicBezTo>
                    <a:pt x="1941671" y="100393"/>
                    <a:pt x="1943576" y="96298"/>
                    <a:pt x="1943290" y="99060"/>
                  </a:cubicBezTo>
                  <a:cubicBezTo>
                    <a:pt x="1943004" y="101822"/>
                    <a:pt x="1953767" y="103632"/>
                    <a:pt x="1954815" y="101917"/>
                  </a:cubicBezTo>
                  <a:lnTo>
                    <a:pt x="1956815" y="100965"/>
                  </a:lnTo>
                  <a:lnTo>
                    <a:pt x="1958149" y="100393"/>
                  </a:lnTo>
                  <a:cubicBezTo>
                    <a:pt x="1961578" y="101632"/>
                    <a:pt x="1963673" y="100965"/>
                    <a:pt x="1962816" y="98965"/>
                  </a:cubicBezTo>
                  <a:cubicBezTo>
                    <a:pt x="1961959" y="96964"/>
                    <a:pt x="1959101" y="93536"/>
                    <a:pt x="1958149" y="95059"/>
                  </a:cubicBezTo>
                  <a:lnTo>
                    <a:pt x="1958149" y="96393"/>
                  </a:lnTo>
                  <a:cubicBezTo>
                    <a:pt x="1958054" y="98965"/>
                    <a:pt x="1955672" y="99250"/>
                    <a:pt x="1953958" y="98107"/>
                  </a:cubicBezTo>
                  <a:lnTo>
                    <a:pt x="1952053" y="96869"/>
                  </a:lnTo>
                  <a:cubicBezTo>
                    <a:pt x="1951672" y="94393"/>
                    <a:pt x="1951767" y="90297"/>
                    <a:pt x="1952243" y="87916"/>
                  </a:cubicBezTo>
                  <a:lnTo>
                    <a:pt x="1953005" y="85725"/>
                  </a:lnTo>
                  <a:lnTo>
                    <a:pt x="1953767" y="83629"/>
                  </a:lnTo>
                  <a:cubicBezTo>
                    <a:pt x="1955006" y="81439"/>
                    <a:pt x="1957196" y="81248"/>
                    <a:pt x="1958720" y="83248"/>
                  </a:cubicBezTo>
                  <a:cubicBezTo>
                    <a:pt x="1960244" y="85249"/>
                    <a:pt x="1968531" y="82296"/>
                    <a:pt x="1970436" y="82391"/>
                  </a:cubicBezTo>
                  <a:lnTo>
                    <a:pt x="1971103" y="83153"/>
                  </a:lnTo>
                  <a:lnTo>
                    <a:pt x="1974341" y="86773"/>
                  </a:lnTo>
                  <a:cubicBezTo>
                    <a:pt x="1978342" y="85249"/>
                    <a:pt x="1982628" y="83629"/>
                    <a:pt x="1984057" y="83058"/>
                  </a:cubicBezTo>
                  <a:cubicBezTo>
                    <a:pt x="1985486" y="82487"/>
                    <a:pt x="1988057" y="80486"/>
                    <a:pt x="1987772" y="79343"/>
                  </a:cubicBezTo>
                  <a:cubicBezTo>
                    <a:pt x="1987486" y="78296"/>
                    <a:pt x="1987486" y="76962"/>
                    <a:pt x="1988629" y="78581"/>
                  </a:cubicBezTo>
                  <a:cubicBezTo>
                    <a:pt x="1989772" y="80200"/>
                    <a:pt x="1995011" y="83344"/>
                    <a:pt x="1997582" y="82201"/>
                  </a:cubicBezTo>
                  <a:lnTo>
                    <a:pt x="1996915" y="78581"/>
                  </a:lnTo>
                  <a:lnTo>
                    <a:pt x="1996154" y="74581"/>
                  </a:lnTo>
                  <a:cubicBezTo>
                    <a:pt x="2000059" y="72866"/>
                    <a:pt x="2005774" y="72104"/>
                    <a:pt x="2009012" y="72771"/>
                  </a:cubicBezTo>
                  <a:lnTo>
                    <a:pt x="2009679" y="69913"/>
                  </a:lnTo>
                  <a:lnTo>
                    <a:pt x="2010822" y="64770"/>
                  </a:lnTo>
                  <a:cubicBezTo>
                    <a:pt x="2014918" y="66199"/>
                    <a:pt x="2018823" y="69437"/>
                    <a:pt x="2019585" y="72104"/>
                  </a:cubicBezTo>
                  <a:cubicBezTo>
                    <a:pt x="2020347" y="74771"/>
                    <a:pt x="2013965" y="79534"/>
                    <a:pt x="2015489" y="80772"/>
                  </a:cubicBezTo>
                  <a:lnTo>
                    <a:pt x="2017585" y="80867"/>
                  </a:lnTo>
                  <a:cubicBezTo>
                    <a:pt x="2023205" y="81153"/>
                    <a:pt x="2024919" y="82391"/>
                    <a:pt x="2025300" y="86392"/>
                  </a:cubicBezTo>
                  <a:lnTo>
                    <a:pt x="2025395" y="87630"/>
                  </a:lnTo>
                  <a:cubicBezTo>
                    <a:pt x="2025681" y="89535"/>
                    <a:pt x="2027300" y="89725"/>
                    <a:pt x="2029015" y="88106"/>
                  </a:cubicBezTo>
                  <a:cubicBezTo>
                    <a:pt x="2030729" y="86487"/>
                    <a:pt x="2038444" y="85154"/>
                    <a:pt x="2040254" y="84296"/>
                  </a:cubicBezTo>
                  <a:cubicBezTo>
                    <a:pt x="2042064" y="83439"/>
                    <a:pt x="2047874" y="82677"/>
                    <a:pt x="2047874" y="81153"/>
                  </a:cubicBezTo>
                  <a:cubicBezTo>
                    <a:pt x="2047874" y="79534"/>
                    <a:pt x="2046350" y="76105"/>
                    <a:pt x="2044445" y="75343"/>
                  </a:cubicBezTo>
                  <a:cubicBezTo>
                    <a:pt x="2042540" y="74676"/>
                    <a:pt x="2039207" y="71628"/>
                    <a:pt x="2042445" y="70675"/>
                  </a:cubicBezTo>
                  <a:cubicBezTo>
                    <a:pt x="2045684" y="69723"/>
                    <a:pt x="2054065" y="68389"/>
                    <a:pt x="2053589" y="69913"/>
                  </a:cubicBezTo>
                  <a:cubicBezTo>
                    <a:pt x="2053018" y="71342"/>
                    <a:pt x="2054828" y="76200"/>
                    <a:pt x="2058542" y="77819"/>
                  </a:cubicBezTo>
                  <a:cubicBezTo>
                    <a:pt x="2062257" y="79438"/>
                    <a:pt x="2075782" y="75914"/>
                    <a:pt x="2076830" y="76771"/>
                  </a:cubicBezTo>
                  <a:cubicBezTo>
                    <a:pt x="2077878" y="77533"/>
                    <a:pt x="2081974" y="77724"/>
                    <a:pt x="2083212" y="75152"/>
                  </a:cubicBezTo>
                  <a:cubicBezTo>
                    <a:pt x="2084450" y="72676"/>
                    <a:pt x="2091499" y="67723"/>
                    <a:pt x="2093690" y="68389"/>
                  </a:cubicBezTo>
                  <a:cubicBezTo>
                    <a:pt x="2095976" y="69056"/>
                    <a:pt x="2099023" y="75533"/>
                    <a:pt x="2100262" y="76676"/>
                  </a:cubicBezTo>
                  <a:cubicBezTo>
                    <a:pt x="2101500" y="77724"/>
                    <a:pt x="2103691" y="82391"/>
                    <a:pt x="2102167" y="84677"/>
                  </a:cubicBezTo>
                  <a:lnTo>
                    <a:pt x="2102548" y="87058"/>
                  </a:lnTo>
                  <a:cubicBezTo>
                    <a:pt x="2102643" y="88011"/>
                    <a:pt x="2102929" y="89059"/>
                    <a:pt x="2103500" y="89821"/>
                  </a:cubicBezTo>
                  <a:cubicBezTo>
                    <a:pt x="2103786" y="90202"/>
                    <a:pt x="2105119" y="90202"/>
                    <a:pt x="2105786" y="90106"/>
                  </a:cubicBezTo>
                  <a:lnTo>
                    <a:pt x="2106453" y="90011"/>
                  </a:lnTo>
                  <a:cubicBezTo>
                    <a:pt x="2107025" y="89440"/>
                    <a:pt x="2108072" y="87725"/>
                    <a:pt x="2108739" y="86201"/>
                  </a:cubicBezTo>
                  <a:cubicBezTo>
                    <a:pt x="2109406" y="84677"/>
                    <a:pt x="2110549" y="80963"/>
                    <a:pt x="2112930" y="82487"/>
                  </a:cubicBezTo>
                  <a:cubicBezTo>
                    <a:pt x="2115216" y="83915"/>
                    <a:pt x="2122360" y="86582"/>
                    <a:pt x="2123408" y="84963"/>
                  </a:cubicBezTo>
                  <a:cubicBezTo>
                    <a:pt x="2124455" y="83344"/>
                    <a:pt x="2127599" y="81248"/>
                    <a:pt x="2128361" y="80010"/>
                  </a:cubicBezTo>
                  <a:cubicBezTo>
                    <a:pt x="2129123" y="78867"/>
                    <a:pt x="2133028" y="76867"/>
                    <a:pt x="2133885" y="75914"/>
                  </a:cubicBezTo>
                  <a:cubicBezTo>
                    <a:pt x="2134742" y="74866"/>
                    <a:pt x="2134933" y="71914"/>
                    <a:pt x="2134076" y="72009"/>
                  </a:cubicBezTo>
                  <a:cubicBezTo>
                    <a:pt x="2133218" y="72104"/>
                    <a:pt x="2131028" y="71723"/>
                    <a:pt x="2131123" y="70961"/>
                  </a:cubicBezTo>
                  <a:cubicBezTo>
                    <a:pt x="2131218" y="70295"/>
                    <a:pt x="2133695" y="69247"/>
                    <a:pt x="2135790" y="68961"/>
                  </a:cubicBezTo>
                  <a:cubicBezTo>
                    <a:pt x="2137981" y="68580"/>
                    <a:pt x="2145982" y="68008"/>
                    <a:pt x="2146744" y="68580"/>
                  </a:cubicBezTo>
                  <a:cubicBezTo>
                    <a:pt x="2147601" y="69151"/>
                    <a:pt x="2150554" y="70009"/>
                    <a:pt x="2151411" y="69056"/>
                  </a:cubicBezTo>
                  <a:cubicBezTo>
                    <a:pt x="2152268" y="68008"/>
                    <a:pt x="2157412" y="67246"/>
                    <a:pt x="2161031" y="67056"/>
                  </a:cubicBezTo>
                  <a:cubicBezTo>
                    <a:pt x="2164651" y="66865"/>
                    <a:pt x="2173414" y="63627"/>
                    <a:pt x="2174652" y="65151"/>
                  </a:cubicBezTo>
                  <a:cubicBezTo>
                    <a:pt x="2175890" y="66770"/>
                    <a:pt x="2184749" y="63913"/>
                    <a:pt x="2184749" y="65627"/>
                  </a:cubicBezTo>
                  <a:lnTo>
                    <a:pt x="2185034" y="66865"/>
                  </a:lnTo>
                  <a:cubicBezTo>
                    <a:pt x="2185415" y="68389"/>
                    <a:pt x="2185796" y="70961"/>
                    <a:pt x="2186749" y="71152"/>
                  </a:cubicBezTo>
                  <a:lnTo>
                    <a:pt x="2190940" y="72009"/>
                  </a:lnTo>
                  <a:cubicBezTo>
                    <a:pt x="2190559" y="69437"/>
                    <a:pt x="2191702" y="65627"/>
                    <a:pt x="2193607" y="63532"/>
                  </a:cubicBezTo>
                  <a:lnTo>
                    <a:pt x="2195607" y="61817"/>
                  </a:lnTo>
                  <a:lnTo>
                    <a:pt x="2195893" y="61531"/>
                  </a:lnTo>
                  <a:cubicBezTo>
                    <a:pt x="2197226" y="61913"/>
                    <a:pt x="2200370" y="62293"/>
                    <a:pt x="2202941" y="62389"/>
                  </a:cubicBezTo>
                  <a:lnTo>
                    <a:pt x="2205227" y="62198"/>
                  </a:lnTo>
                  <a:cubicBezTo>
                    <a:pt x="2206751" y="62103"/>
                    <a:pt x="2209037" y="60770"/>
                    <a:pt x="2209514" y="61150"/>
                  </a:cubicBezTo>
                  <a:lnTo>
                    <a:pt x="2214752" y="65913"/>
                  </a:lnTo>
                  <a:cubicBezTo>
                    <a:pt x="2217419" y="62103"/>
                    <a:pt x="2221134" y="60103"/>
                    <a:pt x="2222944" y="61341"/>
                  </a:cubicBezTo>
                  <a:cubicBezTo>
                    <a:pt x="2224754" y="62579"/>
                    <a:pt x="2230754" y="57340"/>
                    <a:pt x="2229230" y="56102"/>
                  </a:cubicBezTo>
                  <a:cubicBezTo>
                    <a:pt x="2227706" y="54769"/>
                    <a:pt x="2227802" y="50197"/>
                    <a:pt x="2233421" y="49149"/>
                  </a:cubicBezTo>
                  <a:lnTo>
                    <a:pt x="2236184" y="53435"/>
                  </a:lnTo>
                  <a:lnTo>
                    <a:pt x="2238470" y="57055"/>
                  </a:lnTo>
                  <a:cubicBezTo>
                    <a:pt x="2237327" y="61627"/>
                    <a:pt x="2233517" y="65722"/>
                    <a:pt x="2230088" y="66104"/>
                  </a:cubicBezTo>
                  <a:cubicBezTo>
                    <a:pt x="2226659" y="66484"/>
                    <a:pt x="2223134" y="74295"/>
                    <a:pt x="2225135" y="75724"/>
                  </a:cubicBezTo>
                  <a:lnTo>
                    <a:pt x="2226468" y="75438"/>
                  </a:lnTo>
                  <a:lnTo>
                    <a:pt x="2229230" y="74866"/>
                  </a:lnTo>
                  <a:cubicBezTo>
                    <a:pt x="2229040" y="72390"/>
                    <a:pt x="2229897" y="69913"/>
                    <a:pt x="2231135" y="69247"/>
                  </a:cubicBezTo>
                  <a:lnTo>
                    <a:pt x="2232088" y="69437"/>
                  </a:lnTo>
                  <a:lnTo>
                    <a:pt x="2233421" y="69628"/>
                  </a:lnTo>
                  <a:cubicBezTo>
                    <a:pt x="2235041" y="70675"/>
                    <a:pt x="2236279" y="70675"/>
                    <a:pt x="2236279" y="69628"/>
                  </a:cubicBezTo>
                  <a:cubicBezTo>
                    <a:pt x="2236279" y="68580"/>
                    <a:pt x="2237517" y="65056"/>
                    <a:pt x="2238755" y="64770"/>
                  </a:cubicBezTo>
                  <a:cubicBezTo>
                    <a:pt x="2239994" y="64389"/>
                    <a:pt x="2241994" y="68580"/>
                    <a:pt x="2242280" y="70771"/>
                  </a:cubicBezTo>
                  <a:lnTo>
                    <a:pt x="2243423" y="71247"/>
                  </a:lnTo>
                  <a:lnTo>
                    <a:pt x="2244851" y="71818"/>
                  </a:lnTo>
                  <a:cubicBezTo>
                    <a:pt x="2247328" y="71152"/>
                    <a:pt x="2250471" y="70199"/>
                    <a:pt x="2251900" y="69818"/>
                  </a:cubicBezTo>
                  <a:cubicBezTo>
                    <a:pt x="2253329" y="69437"/>
                    <a:pt x="2256186" y="67723"/>
                    <a:pt x="2254281" y="66961"/>
                  </a:cubicBezTo>
                  <a:cubicBezTo>
                    <a:pt x="2252376" y="66294"/>
                    <a:pt x="2248376" y="63055"/>
                    <a:pt x="2250281" y="61627"/>
                  </a:cubicBezTo>
                  <a:lnTo>
                    <a:pt x="2251614" y="60198"/>
                  </a:lnTo>
                  <a:cubicBezTo>
                    <a:pt x="2252186" y="59626"/>
                    <a:pt x="2252090" y="58007"/>
                    <a:pt x="2251424" y="57531"/>
                  </a:cubicBezTo>
                  <a:lnTo>
                    <a:pt x="2250757" y="56959"/>
                  </a:lnTo>
                  <a:cubicBezTo>
                    <a:pt x="2249328" y="56959"/>
                    <a:pt x="2247137" y="56769"/>
                    <a:pt x="2245994" y="56579"/>
                  </a:cubicBezTo>
                  <a:cubicBezTo>
                    <a:pt x="2244851" y="56293"/>
                    <a:pt x="2242756" y="55245"/>
                    <a:pt x="2244089" y="55150"/>
                  </a:cubicBezTo>
                  <a:cubicBezTo>
                    <a:pt x="2245423" y="55054"/>
                    <a:pt x="2249138" y="53721"/>
                    <a:pt x="2249804" y="53149"/>
                  </a:cubicBezTo>
                  <a:cubicBezTo>
                    <a:pt x="2250471" y="52578"/>
                    <a:pt x="2253710" y="54769"/>
                    <a:pt x="2255329" y="55626"/>
                  </a:cubicBezTo>
                  <a:cubicBezTo>
                    <a:pt x="2256948" y="56579"/>
                    <a:pt x="2261234" y="58674"/>
                    <a:pt x="2259806" y="59436"/>
                  </a:cubicBezTo>
                  <a:cubicBezTo>
                    <a:pt x="2258377" y="60198"/>
                    <a:pt x="2256281" y="62484"/>
                    <a:pt x="2258282" y="62865"/>
                  </a:cubicBezTo>
                  <a:cubicBezTo>
                    <a:pt x="2260282" y="63341"/>
                    <a:pt x="2264378" y="68961"/>
                    <a:pt x="2266568" y="68961"/>
                  </a:cubicBezTo>
                  <a:cubicBezTo>
                    <a:pt x="2268759" y="68961"/>
                    <a:pt x="2274950" y="67723"/>
                    <a:pt x="2275141" y="66294"/>
                  </a:cubicBezTo>
                  <a:cubicBezTo>
                    <a:pt x="2275331" y="64865"/>
                    <a:pt x="2275903" y="62674"/>
                    <a:pt x="2276093" y="64675"/>
                  </a:cubicBezTo>
                  <a:cubicBezTo>
                    <a:pt x="2276284" y="66675"/>
                    <a:pt x="2283237" y="64008"/>
                    <a:pt x="2284952" y="64865"/>
                  </a:cubicBezTo>
                  <a:cubicBezTo>
                    <a:pt x="2286666" y="65627"/>
                    <a:pt x="2292286" y="67151"/>
                    <a:pt x="2293238" y="66199"/>
                  </a:cubicBezTo>
                  <a:cubicBezTo>
                    <a:pt x="2294191" y="65246"/>
                    <a:pt x="2297239" y="62960"/>
                    <a:pt x="2297620" y="63913"/>
                  </a:cubicBezTo>
                  <a:cubicBezTo>
                    <a:pt x="2298001" y="64770"/>
                    <a:pt x="2299239" y="66865"/>
                    <a:pt x="2299620" y="66770"/>
                  </a:cubicBezTo>
                  <a:cubicBezTo>
                    <a:pt x="2300096" y="66770"/>
                    <a:pt x="2302097" y="60770"/>
                    <a:pt x="2303906" y="53816"/>
                  </a:cubicBezTo>
                  <a:lnTo>
                    <a:pt x="2309526" y="48578"/>
                  </a:lnTo>
                  <a:lnTo>
                    <a:pt x="2311241" y="47054"/>
                  </a:lnTo>
                  <a:cubicBezTo>
                    <a:pt x="2311812" y="44387"/>
                    <a:pt x="2313812" y="42481"/>
                    <a:pt x="2315527" y="42863"/>
                  </a:cubicBezTo>
                  <a:cubicBezTo>
                    <a:pt x="2317241" y="43243"/>
                    <a:pt x="2320670" y="40672"/>
                    <a:pt x="2319718" y="39814"/>
                  </a:cubicBezTo>
                  <a:cubicBezTo>
                    <a:pt x="2318765" y="39053"/>
                    <a:pt x="2316479" y="36766"/>
                    <a:pt x="2316575" y="36576"/>
                  </a:cubicBezTo>
                  <a:cubicBezTo>
                    <a:pt x="2316670" y="36386"/>
                    <a:pt x="2318861" y="36957"/>
                    <a:pt x="2321051" y="38100"/>
                  </a:cubicBezTo>
                  <a:lnTo>
                    <a:pt x="2322671" y="37719"/>
                  </a:lnTo>
                  <a:cubicBezTo>
                    <a:pt x="2324671" y="37338"/>
                    <a:pt x="2326576" y="34099"/>
                    <a:pt x="2326766" y="38671"/>
                  </a:cubicBezTo>
                  <a:lnTo>
                    <a:pt x="2326766" y="39148"/>
                  </a:lnTo>
                  <a:cubicBezTo>
                    <a:pt x="2328290" y="39624"/>
                    <a:pt x="2332862" y="39814"/>
                    <a:pt x="2336958" y="39624"/>
                  </a:cubicBezTo>
                  <a:lnTo>
                    <a:pt x="2336577" y="42291"/>
                  </a:lnTo>
                  <a:cubicBezTo>
                    <a:pt x="2336101" y="46006"/>
                    <a:pt x="2331148" y="43624"/>
                    <a:pt x="2328195" y="44101"/>
                  </a:cubicBezTo>
                  <a:lnTo>
                    <a:pt x="2326195" y="44482"/>
                  </a:lnTo>
                  <a:cubicBezTo>
                    <a:pt x="2323337" y="45053"/>
                    <a:pt x="2322004" y="45911"/>
                    <a:pt x="2323242" y="46482"/>
                  </a:cubicBezTo>
                  <a:cubicBezTo>
                    <a:pt x="2324385" y="46958"/>
                    <a:pt x="2326290" y="49339"/>
                    <a:pt x="2323909" y="50197"/>
                  </a:cubicBezTo>
                  <a:cubicBezTo>
                    <a:pt x="2321432" y="51054"/>
                    <a:pt x="2317432" y="53721"/>
                    <a:pt x="2320004" y="54388"/>
                  </a:cubicBezTo>
                  <a:cubicBezTo>
                    <a:pt x="2322575" y="55054"/>
                    <a:pt x="2324480" y="60865"/>
                    <a:pt x="2324957" y="61627"/>
                  </a:cubicBezTo>
                  <a:cubicBezTo>
                    <a:pt x="2325338" y="62293"/>
                    <a:pt x="2327719" y="62103"/>
                    <a:pt x="2329052" y="60960"/>
                  </a:cubicBezTo>
                  <a:lnTo>
                    <a:pt x="2329243" y="59436"/>
                  </a:lnTo>
                  <a:lnTo>
                    <a:pt x="2329338" y="58769"/>
                  </a:lnTo>
                  <a:cubicBezTo>
                    <a:pt x="2329624" y="57531"/>
                    <a:pt x="2333339" y="56864"/>
                    <a:pt x="2337434" y="57340"/>
                  </a:cubicBezTo>
                  <a:cubicBezTo>
                    <a:pt x="2341530" y="57721"/>
                    <a:pt x="2351246" y="63151"/>
                    <a:pt x="2352198" y="61722"/>
                  </a:cubicBezTo>
                  <a:lnTo>
                    <a:pt x="2352389" y="60865"/>
                  </a:lnTo>
                  <a:cubicBezTo>
                    <a:pt x="2353151" y="57626"/>
                    <a:pt x="2355818" y="55721"/>
                    <a:pt x="2358485" y="56864"/>
                  </a:cubicBezTo>
                  <a:cubicBezTo>
                    <a:pt x="2359913" y="57531"/>
                    <a:pt x="2360866" y="58960"/>
                    <a:pt x="2362295" y="59531"/>
                  </a:cubicBezTo>
                  <a:cubicBezTo>
                    <a:pt x="2364485" y="60293"/>
                    <a:pt x="2368200" y="61436"/>
                    <a:pt x="2368962" y="60770"/>
                  </a:cubicBezTo>
                  <a:cubicBezTo>
                    <a:pt x="2371820" y="58198"/>
                    <a:pt x="2375249" y="59436"/>
                    <a:pt x="2378392" y="58864"/>
                  </a:cubicBezTo>
                  <a:lnTo>
                    <a:pt x="2381249" y="58388"/>
                  </a:lnTo>
                  <a:cubicBezTo>
                    <a:pt x="2384297" y="58579"/>
                    <a:pt x="2387726" y="58198"/>
                    <a:pt x="2388774" y="57721"/>
                  </a:cubicBezTo>
                  <a:lnTo>
                    <a:pt x="2389441" y="57055"/>
                  </a:lnTo>
                  <a:lnTo>
                    <a:pt x="2391251" y="55150"/>
                  </a:lnTo>
                  <a:cubicBezTo>
                    <a:pt x="2393346" y="55912"/>
                    <a:pt x="2397442" y="56102"/>
                    <a:pt x="2400204" y="55626"/>
                  </a:cubicBezTo>
                  <a:cubicBezTo>
                    <a:pt x="2403062" y="55054"/>
                    <a:pt x="2411729" y="56864"/>
                    <a:pt x="2413158" y="57055"/>
                  </a:cubicBezTo>
                  <a:lnTo>
                    <a:pt x="2414492" y="57817"/>
                  </a:lnTo>
                  <a:lnTo>
                    <a:pt x="2417635" y="59531"/>
                  </a:lnTo>
                  <a:cubicBezTo>
                    <a:pt x="2422112" y="60484"/>
                    <a:pt x="2427065" y="59531"/>
                    <a:pt x="2428493" y="57436"/>
                  </a:cubicBezTo>
                  <a:cubicBezTo>
                    <a:pt x="2429922" y="55340"/>
                    <a:pt x="2442019" y="53721"/>
                    <a:pt x="2447258" y="52388"/>
                  </a:cubicBezTo>
                  <a:lnTo>
                    <a:pt x="2448496" y="58483"/>
                  </a:lnTo>
                  <a:lnTo>
                    <a:pt x="2448591" y="58769"/>
                  </a:lnTo>
                  <a:cubicBezTo>
                    <a:pt x="2450496" y="58864"/>
                    <a:pt x="2453544" y="59341"/>
                    <a:pt x="2455449" y="59912"/>
                  </a:cubicBezTo>
                  <a:cubicBezTo>
                    <a:pt x="2457354" y="60484"/>
                    <a:pt x="2462498" y="62198"/>
                    <a:pt x="2462783" y="60674"/>
                  </a:cubicBezTo>
                  <a:lnTo>
                    <a:pt x="2463545" y="59817"/>
                  </a:lnTo>
                  <a:lnTo>
                    <a:pt x="2464117" y="59150"/>
                  </a:lnTo>
                  <a:cubicBezTo>
                    <a:pt x="2465641" y="58960"/>
                    <a:pt x="2466974" y="59531"/>
                    <a:pt x="2467070" y="60293"/>
                  </a:cubicBezTo>
                  <a:lnTo>
                    <a:pt x="2466974" y="60960"/>
                  </a:lnTo>
                  <a:cubicBezTo>
                    <a:pt x="2466593" y="62960"/>
                    <a:pt x="2466308" y="64865"/>
                    <a:pt x="2465736" y="66770"/>
                  </a:cubicBezTo>
                  <a:lnTo>
                    <a:pt x="2465260" y="68199"/>
                  </a:lnTo>
                  <a:cubicBezTo>
                    <a:pt x="2463831" y="70675"/>
                    <a:pt x="2464212" y="71914"/>
                    <a:pt x="2466117" y="70961"/>
                  </a:cubicBezTo>
                  <a:cubicBezTo>
                    <a:pt x="2468117" y="69913"/>
                    <a:pt x="2472594" y="67818"/>
                    <a:pt x="2472880" y="67913"/>
                  </a:cubicBezTo>
                  <a:cubicBezTo>
                    <a:pt x="2473166" y="68008"/>
                    <a:pt x="2474023" y="71342"/>
                    <a:pt x="2474880" y="74866"/>
                  </a:cubicBezTo>
                  <a:lnTo>
                    <a:pt x="2468975" y="76486"/>
                  </a:lnTo>
                  <a:lnTo>
                    <a:pt x="2466974" y="77057"/>
                  </a:lnTo>
                  <a:cubicBezTo>
                    <a:pt x="2470117" y="80581"/>
                    <a:pt x="2473832" y="82105"/>
                    <a:pt x="2475166" y="80486"/>
                  </a:cubicBezTo>
                  <a:cubicBezTo>
                    <a:pt x="2476499" y="78867"/>
                    <a:pt x="2482119" y="81058"/>
                    <a:pt x="2480976" y="82010"/>
                  </a:cubicBezTo>
                  <a:cubicBezTo>
                    <a:pt x="2479833" y="82963"/>
                    <a:pt x="2483453" y="86868"/>
                    <a:pt x="2484691" y="88011"/>
                  </a:cubicBezTo>
                  <a:lnTo>
                    <a:pt x="2486024" y="88868"/>
                  </a:lnTo>
                  <a:cubicBezTo>
                    <a:pt x="2487739" y="90011"/>
                    <a:pt x="2490501" y="90678"/>
                    <a:pt x="2491263" y="92202"/>
                  </a:cubicBezTo>
                  <a:lnTo>
                    <a:pt x="2492216" y="93916"/>
                  </a:lnTo>
                  <a:cubicBezTo>
                    <a:pt x="2491454" y="96393"/>
                    <a:pt x="2489167" y="98203"/>
                    <a:pt x="2487263" y="97917"/>
                  </a:cubicBezTo>
                  <a:cubicBezTo>
                    <a:pt x="2485358" y="97726"/>
                    <a:pt x="2488120" y="93345"/>
                    <a:pt x="2488025" y="92678"/>
                  </a:cubicBezTo>
                  <a:lnTo>
                    <a:pt x="2487644" y="92583"/>
                  </a:lnTo>
                  <a:cubicBezTo>
                    <a:pt x="2486882" y="92297"/>
                    <a:pt x="2485643" y="92107"/>
                    <a:pt x="2485262" y="92488"/>
                  </a:cubicBezTo>
                  <a:cubicBezTo>
                    <a:pt x="2483738" y="93726"/>
                    <a:pt x="2482786" y="95536"/>
                    <a:pt x="2480976" y="96583"/>
                  </a:cubicBezTo>
                  <a:cubicBezTo>
                    <a:pt x="2479547" y="97346"/>
                    <a:pt x="2476595" y="95631"/>
                    <a:pt x="2475928" y="98393"/>
                  </a:cubicBezTo>
                  <a:cubicBezTo>
                    <a:pt x="2475261" y="101060"/>
                    <a:pt x="2476595" y="103061"/>
                    <a:pt x="2479166" y="104584"/>
                  </a:cubicBezTo>
                  <a:cubicBezTo>
                    <a:pt x="2479452" y="104775"/>
                    <a:pt x="2479833" y="104965"/>
                    <a:pt x="2480214" y="105061"/>
                  </a:cubicBezTo>
                  <a:cubicBezTo>
                    <a:pt x="2482691" y="105442"/>
                    <a:pt x="2487263" y="103822"/>
                    <a:pt x="2485834" y="108013"/>
                  </a:cubicBezTo>
                  <a:cubicBezTo>
                    <a:pt x="2485548" y="108966"/>
                    <a:pt x="2480405" y="109538"/>
                    <a:pt x="2477833" y="109061"/>
                  </a:cubicBezTo>
                  <a:lnTo>
                    <a:pt x="2474785" y="108490"/>
                  </a:lnTo>
                  <a:cubicBezTo>
                    <a:pt x="2471451" y="106585"/>
                    <a:pt x="2468498" y="106489"/>
                    <a:pt x="2468308" y="108299"/>
                  </a:cubicBezTo>
                  <a:cubicBezTo>
                    <a:pt x="2468117" y="110109"/>
                    <a:pt x="2467546" y="114871"/>
                    <a:pt x="2467355" y="115062"/>
                  </a:cubicBezTo>
                  <a:cubicBezTo>
                    <a:pt x="2467165" y="115157"/>
                    <a:pt x="2465641" y="114681"/>
                    <a:pt x="2464307" y="113538"/>
                  </a:cubicBezTo>
                  <a:cubicBezTo>
                    <a:pt x="2462974" y="112490"/>
                    <a:pt x="2458783" y="109633"/>
                    <a:pt x="2458307" y="109918"/>
                  </a:cubicBezTo>
                  <a:cubicBezTo>
                    <a:pt x="2457830" y="110204"/>
                    <a:pt x="2456211" y="112490"/>
                    <a:pt x="2455640" y="114109"/>
                  </a:cubicBezTo>
                  <a:lnTo>
                    <a:pt x="2449225" y="115925"/>
                  </a:lnTo>
                  <a:lnTo>
                    <a:pt x="2446781" y="113252"/>
                  </a:lnTo>
                  <a:lnTo>
                    <a:pt x="2444495" y="112776"/>
                  </a:lnTo>
                  <a:cubicBezTo>
                    <a:pt x="2442305" y="110871"/>
                    <a:pt x="2439066" y="111347"/>
                    <a:pt x="2437352" y="113824"/>
                  </a:cubicBezTo>
                  <a:lnTo>
                    <a:pt x="2442675" y="117780"/>
                  </a:lnTo>
                  <a:lnTo>
                    <a:pt x="2434113" y="120205"/>
                  </a:lnTo>
                  <a:cubicBezTo>
                    <a:pt x="2431541" y="122111"/>
                    <a:pt x="2435923" y="125254"/>
                    <a:pt x="2439161" y="124778"/>
                  </a:cubicBezTo>
                  <a:lnTo>
                    <a:pt x="2442114" y="123825"/>
                  </a:lnTo>
                  <a:cubicBezTo>
                    <a:pt x="2443257" y="123444"/>
                    <a:pt x="2444209" y="122301"/>
                    <a:pt x="2444781" y="121348"/>
                  </a:cubicBezTo>
                  <a:lnTo>
                    <a:pt x="2445423" y="119823"/>
                  </a:lnTo>
                  <a:lnTo>
                    <a:pt x="2448115" y="121825"/>
                  </a:lnTo>
                  <a:lnTo>
                    <a:pt x="2447543" y="124015"/>
                  </a:lnTo>
                  <a:cubicBezTo>
                    <a:pt x="2447448" y="124492"/>
                    <a:pt x="2448782" y="125444"/>
                    <a:pt x="2449734" y="125825"/>
                  </a:cubicBezTo>
                  <a:lnTo>
                    <a:pt x="2450210" y="126016"/>
                  </a:lnTo>
                  <a:cubicBezTo>
                    <a:pt x="2451163" y="125635"/>
                    <a:pt x="2453734" y="124206"/>
                    <a:pt x="2456116" y="122872"/>
                  </a:cubicBezTo>
                  <a:cubicBezTo>
                    <a:pt x="2458497" y="121539"/>
                    <a:pt x="2463164" y="118777"/>
                    <a:pt x="2463259" y="120301"/>
                  </a:cubicBezTo>
                  <a:cubicBezTo>
                    <a:pt x="2463355" y="121920"/>
                    <a:pt x="2472499" y="120015"/>
                    <a:pt x="2475452" y="119824"/>
                  </a:cubicBezTo>
                  <a:cubicBezTo>
                    <a:pt x="2478404" y="119729"/>
                    <a:pt x="2485453" y="127349"/>
                    <a:pt x="2485453" y="128588"/>
                  </a:cubicBezTo>
                  <a:cubicBezTo>
                    <a:pt x="2485453" y="129826"/>
                    <a:pt x="2489930" y="130873"/>
                    <a:pt x="2490215" y="131921"/>
                  </a:cubicBezTo>
                  <a:lnTo>
                    <a:pt x="2489930" y="132016"/>
                  </a:lnTo>
                  <a:cubicBezTo>
                    <a:pt x="2484786" y="133921"/>
                    <a:pt x="2488501" y="136779"/>
                    <a:pt x="2488596" y="139351"/>
                  </a:cubicBezTo>
                  <a:lnTo>
                    <a:pt x="2488691" y="140303"/>
                  </a:lnTo>
                  <a:cubicBezTo>
                    <a:pt x="2488406" y="141732"/>
                    <a:pt x="2487072" y="142208"/>
                    <a:pt x="2485834" y="141256"/>
                  </a:cubicBezTo>
                  <a:cubicBezTo>
                    <a:pt x="2484596" y="140303"/>
                    <a:pt x="2478309" y="140017"/>
                    <a:pt x="2474975" y="142875"/>
                  </a:cubicBezTo>
                  <a:lnTo>
                    <a:pt x="2471546" y="144589"/>
                  </a:lnTo>
                  <a:lnTo>
                    <a:pt x="2468594" y="146018"/>
                  </a:lnTo>
                  <a:cubicBezTo>
                    <a:pt x="2464783" y="146685"/>
                    <a:pt x="2459926" y="146780"/>
                    <a:pt x="2457925" y="146209"/>
                  </a:cubicBezTo>
                  <a:cubicBezTo>
                    <a:pt x="2455925" y="145637"/>
                    <a:pt x="2452211" y="148685"/>
                    <a:pt x="2454020" y="150495"/>
                  </a:cubicBezTo>
                  <a:cubicBezTo>
                    <a:pt x="2455925" y="152305"/>
                    <a:pt x="2459259" y="162401"/>
                    <a:pt x="2459069" y="163258"/>
                  </a:cubicBezTo>
                  <a:lnTo>
                    <a:pt x="2458592" y="163925"/>
                  </a:lnTo>
                  <a:cubicBezTo>
                    <a:pt x="2457354" y="165640"/>
                    <a:pt x="2457354" y="166592"/>
                    <a:pt x="2459926" y="167830"/>
                  </a:cubicBezTo>
                  <a:lnTo>
                    <a:pt x="2464117" y="169926"/>
                  </a:lnTo>
                  <a:cubicBezTo>
                    <a:pt x="2462212" y="170974"/>
                    <a:pt x="2459450" y="172212"/>
                    <a:pt x="2457925" y="172593"/>
                  </a:cubicBezTo>
                  <a:cubicBezTo>
                    <a:pt x="2457211" y="172783"/>
                    <a:pt x="2454663" y="174307"/>
                    <a:pt x="2452223" y="175855"/>
                  </a:cubicBezTo>
                  <a:lnTo>
                    <a:pt x="2450616" y="176936"/>
                  </a:lnTo>
                  <a:lnTo>
                    <a:pt x="2447314" y="175698"/>
                  </a:lnTo>
                  <a:lnTo>
                    <a:pt x="2447353" y="174784"/>
                  </a:lnTo>
                  <a:lnTo>
                    <a:pt x="2450115" y="174212"/>
                  </a:lnTo>
                  <a:cubicBezTo>
                    <a:pt x="2452115" y="173831"/>
                    <a:pt x="2453449" y="173641"/>
                    <a:pt x="2452496" y="172021"/>
                  </a:cubicBezTo>
                  <a:cubicBezTo>
                    <a:pt x="2452020" y="171069"/>
                    <a:pt x="2450496" y="170402"/>
                    <a:pt x="2449258" y="169926"/>
                  </a:cubicBezTo>
                  <a:lnTo>
                    <a:pt x="2447924" y="169450"/>
                  </a:lnTo>
                  <a:cubicBezTo>
                    <a:pt x="2445924" y="169354"/>
                    <a:pt x="2445638" y="168497"/>
                    <a:pt x="2447258" y="167640"/>
                  </a:cubicBezTo>
                  <a:cubicBezTo>
                    <a:pt x="2448877" y="166783"/>
                    <a:pt x="2450020" y="162973"/>
                    <a:pt x="2446686" y="160877"/>
                  </a:cubicBezTo>
                  <a:lnTo>
                    <a:pt x="2447448" y="157448"/>
                  </a:lnTo>
                  <a:lnTo>
                    <a:pt x="2447543" y="156781"/>
                  </a:lnTo>
                  <a:cubicBezTo>
                    <a:pt x="2446591" y="155829"/>
                    <a:pt x="2444305" y="155067"/>
                    <a:pt x="2442495" y="154876"/>
                  </a:cubicBezTo>
                  <a:cubicBezTo>
                    <a:pt x="2440685" y="154781"/>
                    <a:pt x="2436399" y="158305"/>
                    <a:pt x="2435542" y="159258"/>
                  </a:cubicBezTo>
                  <a:cubicBezTo>
                    <a:pt x="2434685" y="160211"/>
                    <a:pt x="2433827" y="162973"/>
                    <a:pt x="2435066" y="163830"/>
                  </a:cubicBezTo>
                  <a:cubicBezTo>
                    <a:pt x="2436399" y="164592"/>
                    <a:pt x="2437542" y="167354"/>
                    <a:pt x="2433256" y="167164"/>
                  </a:cubicBezTo>
                  <a:cubicBezTo>
                    <a:pt x="2428970" y="166973"/>
                    <a:pt x="2420111" y="171736"/>
                    <a:pt x="2420778" y="172212"/>
                  </a:cubicBezTo>
                  <a:cubicBezTo>
                    <a:pt x="2421445" y="172688"/>
                    <a:pt x="2423540" y="173450"/>
                    <a:pt x="2424017" y="172688"/>
                  </a:cubicBezTo>
                  <a:cubicBezTo>
                    <a:pt x="2424493" y="171926"/>
                    <a:pt x="2427350" y="169069"/>
                    <a:pt x="2428112" y="170307"/>
                  </a:cubicBezTo>
                  <a:cubicBezTo>
                    <a:pt x="2428874" y="171545"/>
                    <a:pt x="2432684" y="174117"/>
                    <a:pt x="2434589" y="172974"/>
                  </a:cubicBezTo>
                  <a:cubicBezTo>
                    <a:pt x="2436494" y="171831"/>
                    <a:pt x="2443162" y="171069"/>
                    <a:pt x="2441828" y="173641"/>
                  </a:cubicBezTo>
                  <a:lnTo>
                    <a:pt x="2447314" y="175698"/>
                  </a:lnTo>
                  <a:lnTo>
                    <a:pt x="2447162" y="179261"/>
                  </a:lnTo>
                  <a:lnTo>
                    <a:pt x="2450616" y="176936"/>
                  </a:lnTo>
                  <a:lnTo>
                    <a:pt x="2454020" y="178213"/>
                  </a:lnTo>
                  <a:cubicBezTo>
                    <a:pt x="2457354" y="178117"/>
                    <a:pt x="2450496" y="179832"/>
                    <a:pt x="2449163" y="181737"/>
                  </a:cubicBezTo>
                  <a:cubicBezTo>
                    <a:pt x="2447829" y="183642"/>
                    <a:pt x="2441352" y="185356"/>
                    <a:pt x="2441257" y="183261"/>
                  </a:cubicBezTo>
                  <a:cubicBezTo>
                    <a:pt x="2441162" y="181070"/>
                    <a:pt x="2434780" y="180213"/>
                    <a:pt x="2434780" y="182118"/>
                  </a:cubicBezTo>
                  <a:lnTo>
                    <a:pt x="2434208" y="183642"/>
                  </a:lnTo>
                  <a:lnTo>
                    <a:pt x="2434018" y="184213"/>
                  </a:lnTo>
                  <a:cubicBezTo>
                    <a:pt x="2432303" y="184404"/>
                    <a:pt x="2430779" y="184023"/>
                    <a:pt x="2430589" y="183261"/>
                  </a:cubicBezTo>
                  <a:lnTo>
                    <a:pt x="2430494" y="182594"/>
                  </a:lnTo>
                  <a:cubicBezTo>
                    <a:pt x="2430303" y="180594"/>
                    <a:pt x="2428589" y="176213"/>
                    <a:pt x="2427731" y="176308"/>
                  </a:cubicBezTo>
                  <a:cubicBezTo>
                    <a:pt x="2425255" y="176498"/>
                    <a:pt x="2421159" y="174688"/>
                    <a:pt x="2421445" y="179165"/>
                  </a:cubicBezTo>
                  <a:lnTo>
                    <a:pt x="2421445" y="179546"/>
                  </a:lnTo>
                  <a:cubicBezTo>
                    <a:pt x="2419826" y="180022"/>
                    <a:pt x="2415349" y="180975"/>
                    <a:pt x="2411634" y="181642"/>
                  </a:cubicBezTo>
                  <a:cubicBezTo>
                    <a:pt x="2407824" y="182308"/>
                    <a:pt x="2396680" y="190119"/>
                    <a:pt x="2396489" y="188786"/>
                  </a:cubicBezTo>
                  <a:lnTo>
                    <a:pt x="2395727" y="188214"/>
                  </a:lnTo>
                  <a:lnTo>
                    <a:pt x="2394680" y="187452"/>
                  </a:lnTo>
                  <a:cubicBezTo>
                    <a:pt x="2393060" y="187071"/>
                    <a:pt x="2392203" y="187642"/>
                    <a:pt x="2392775" y="188690"/>
                  </a:cubicBezTo>
                  <a:lnTo>
                    <a:pt x="2393060" y="189738"/>
                  </a:lnTo>
                  <a:lnTo>
                    <a:pt x="2393251" y="190405"/>
                  </a:lnTo>
                  <a:cubicBezTo>
                    <a:pt x="2393156" y="191643"/>
                    <a:pt x="2391727" y="192596"/>
                    <a:pt x="2390012" y="192691"/>
                  </a:cubicBezTo>
                  <a:cubicBezTo>
                    <a:pt x="2388298" y="192786"/>
                    <a:pt x="2383250" y="192500"/>
                    <a:pt x="2384678" y="191738"/>
                  </a:cubicBezTo>
                  <a:cubicBezTo>
                    <a:pt x="2386107" y="190976"/>
                    <a:pt x="2387822" y="187166"/>
                    <a:pt x="2385345" y="184785"/>
                  </a:cubicBezTo>
                  <a:lnTo>
                    <a:pt x="2383916" y="184690"/>
                  </a:lnTo>
                  <a:cubicBezTo>
                    <a:pt x="2382202" y="184595"/>
                    <a:pt x="2380392" y="185928"/>
                    <a:pt x="2378678" y="186880"/>
                  </a:cubicBezTo>
                  <a:lnTo>
                    <a:pt x="2377344" y="187642"/>
                  </a:lnTo>
                  <a:cubicBezTo>
                    <a:pt x="2375725" y="188881"/>
                    <a:pt x="2375344" y="190119"/>
                    <a:pt x="2376296" y="190405"/>
                  </a:cubicBezTo>
                  <a:cubicBezTo>
                    <a:pt x="2377344" y="190690"/>
                    <a:pt x="2379725" y="192214"/>
                    <a:pt x="2378582" y="192976"/>
                  </a:cubicBezTo>
                  <a:lnTo>
                    <a:pt x="2377916" y="192881"/>
                  </a:lnTo>
                  <a:cubicBezTo>
                    <a:pt x="2372010" y="192310"/>
                    <a:pt x="2374582" y="199834"/>
                    <a:pt x="2368486" y="199263"/>
                  </a:cubicBezTo>
                  <a:lnTo>
                    <a:pt x="2365057" y="198977"/>
                  </a:lnTo>
                  <a:cubicBezTo>
                    <a:pt x="2361152" y="198882"/>
                    <a:pt x="2357627" y="198406"/>
                    <a:pt x="2357246" y="197929"/>
                  </a:cubicBezTo>
                  <a:cubicBezTo>
                    <a:pt x="2356770" y="197453"/>
                    <a:pt x="2352865" y="199168"/>
                    <a:pt x="2351150" y="200215"/>
                  </a:cubicBezTo>
                  <a:cubicBezTo>
                    <a:pt x="2349436" y="201358"/>
                    <a:pt x="2342578" y="199454"/>
                    <a:pt x="2340578" y="199739"/>
                  </a:cubicBezTo>
                  <a:cubicBezTo>
                    <a:pt x="2338577" y="200025"/>
                    <a:pt x="2332672" y="199358"/>
                    <a:pt x="2331815" y="199454"/>
                  </a:cubicBezTo>
                  <a:cubicBezTo>
                    <a:pt x="2330957" y="199549"/>
                    <a:pt x="2328862" y="200215"/>
                    <a:pt x="2329433" y="200787"/>
                  </a:cubicBezTo>
                  <a:cubicBezTo>
                    <a:pt x="2330005" y="201358"/>
                    <a:pt x="2330005" y="203454"/>
                    <a:pt x="2327243" y="203454"/>
                  </a:cubicBezTo>
                  <a:lnTo>
                    <a:pt x="2325242" y="203359"/>
                  </a:lnTo>
                  <a:cubicBezTo>
                    <a:pt x="2323052" y="203263"/>
                    <a:pt x="2321528" y="203359"/>
                    <a:pt x="2320956" y="205835"/>
                  </a:cubicBezTo>
                  <a:lnTo>
                    <a:pt x="2320194" y="208788"/>
                  </a:lnTo>
                  <a:cubicBezTo>
                    <a:pt x="2316479" y="209169"/>
                    <a:pt x="2311431" y="209359"/>
                    <a:pt x="2309145" y="209169"/>
                  </a:cubicBezTo>
                  <a:cubicBezTo>
                    <a:pt x="2306764" y="208979"/>
                    <a:pt x="2301049" y="211264"/>
                    <a:pt x="2300763" y="209931"/>
                  </a:cubicBezTo>
                  <a:cubicBezTo>
                    <a:pt x="2300477" y="208597"/>
                    <a:pt x="2299144" y="205835"/>
                    <a:pt x="2298191" y="206502"/>
                  </a:cubicBezTo>
                  <a:cubicBezTo>
                    <a:pt x="2297239" y="207264"/>
                    <a:pt x="2296191" y="210788"/>
                    <a:pt x="2298287" y="212407"/>
                  </a:cubicBezTo>
                  <a:lnTo>
                    <a:pt x="2299430" y="214122"/>
                  </a:lnTo>
                  <a:lnTo>
                    <a:pt x="2300477" y="215837"/>
                  </a:lnTo>
                  <a:cubicBezTo>
                    <a:pt x="2301049" y="218313"/>
                    <a:pt x="2302763" y="218884"/>
                    <a:pt x="2304383" y="217075"/>
                  </a:cubicBezTo>
                  <a:cubicBezTo>
                    <a:pt x="2306002" y="215265"/>
                    <a:pt x="2312860" y="217361"/>
                    <a:pt x="2311907" y="217646"/>
                  </a:cubicBezTo>
                  <a:cubicBezTo>
                    <a:pt x="2310955" y="218027"/>
                    <a:pt x="2310479" y="220599"/>
                    <a:pt x="2312384" y="222980"/>
                  </a:cubicBezTo>
                  <a:lnTo>
                    <a:pt x="2313241" y="225362"/>
                  </a:lnTo>
                  <a:lnTo>
                    <a:pt x="2314003" y="227457"/>
                  </a:lnTo>
                  <a:cubicBezTo>
                    <a:pt x="2311812" y="227171"/>
                    <a:pt x="2309526" y="227457"/>
                    <a:pt x="2309050" y="228124"/>
                  </a:cubicBezTo>
                  <a:cubicBezTo>
                    <a:pt x="2308574" y="228790"/>
                    <a:pt x="2305907" y="229076"/>
                    <a:pt x="2304383" y="227171"/>
                  </a:cubicBezTo>
                  <a:cubicBezTo>
                    <a:pt x="2302859" y="225266"/>
                    <a:pt x="2295334" y="228409"/>
                    <a:pt x="2294286" y="228314"/>
                  </a:cubicBezTo>
                  <a:cubicBezTo>
                    <a:pt x="2293238" y="228124"/>
                    <a:pt x="2289809" y="225742"/>
                    <a:pt x="2289047" y="223361"/>
                  </a:cubicBezTo>
                  <a:lnTo>
                    <a:pt x="2292191" y="221837"/>
                  </a:lnTo>
                  <a:lnTo>
                    <a:pt x="2293238" y="221361"/>
                  </a:lnTo>
                  <a:cubicBezTo>
                    <a:pt x="2294096" y="220504"/>
                    <a:pt x="2293429" y="217361"/>
                    <a:pt x="2291810" y="214408"/>
                  </a:cubicBezTo>
                  <a:lnTo>
                    <a:pt x="2289333" y="212598"/>
                  </a:lnTo>
                  <a:lnTo>
                    <a:pt x="2286476" y="210503"/>
                  </a:lnTo>
                  <a:cubicBezTo>
                    <a:pt x="2282380" y="209074"/>
                    <a:pt x="2277617" y="207550"/>
                    <a:pt x="2275903" y="207264"/>
                  </a:cubicBezTo>
                  <a:cubicBezTo>
                    <a:pt x="2274188" y="206883"/>
                    <a:pt x="2268092" y="208312"/>
                    <a:pt x="2266187" y="208883"/>
                  </a:cubicBezTo>
                  <a:cubicBezTo>
                    <a:pt x="2264378" y="209455"/>
                    <a:pt x="2262092" y="212598"/>
                    <a:pt x="2265235" y="214693"/>
                  </a:cubicBezTo>
                  <a:lnTo>
                    <a:pt x="2258663" y="216598"/>
                  </a:lnTo>
                  <a:lnTo>
                    <a:pt x="2255710" y="217456"/>
                  </a:lnTo>
                  <a:cubicBezTo>
                    <a:pt x="2251900" y="218599"/>
                    <a:pt x="2249519" y="218313"/>
                    <a:pt x="2250566" y="216789"/>
                  </a:cubicBezTo>
                  <a:cubicBezTo>
                    <a:pt x="2251614" y="215265"/>
                    <a:pt x="2249233" y="211741"/>
                    <a:pt x="2242946" y="212598"/>
                  </a:cubicBezTo>
                  <a:lnTo>
                    <a:pt x="2243613" y="218694"/>
                  </a:lnTo>
                  <a:cubicBezTo>
                    <a:pt x="2243708" y="219265"/>
                    <a:pt x="2241613" y="220218"/>
                    <a:pt x="2240279" y="220599"/>
                  </a:cubicBezTo>
                  <a:lnTo>
                    <a:pt x="2236565" y="221647"/>
                  </a:lnTo>
                  <a:cubicBezTo>
                    <a:pt x="2232469" y="222695"/>
                    <a:pt x="2228087" y="224790"/>
                    <a:pt x="2226944" y="226314"/>
                  </a:cubicBezTo>
                  <a:cubicBezTo>
                    <a:pt x="2225801" y="227743"/>
                    <a:pt x="2223039" y="233648"/>
                    <a:pt x="2225325" y="233077"/>
                  </a:cubicBezTo>
                  <a:cubicBezTo>
                    <a:pt x="2227516" y="232505"/>
                    <a:pt x="2232945" y="226123"/>
                    <a:pt x="2235231" y="222504"/>
                  </a:cubicBezTo>
                  <a:lnTo>
                    <a:pt x="2240089" y="226886"/>
                  </a:lnTo>
                  <a:cubicBezTo>
                    <a:pt x="2240470" y="227266"/>
                    <a:pt x="2242280" y="226504"/>
                    <a:pt x="2243423" y="226219"/>
                  </a:cubicBezTo>
                  <a:lnTo>
                    <a:pt x="2246566" y="225647"/>
                  </a:lnTo>
                  <a:cubicBezTo>
                    <a:pt x="2250185" y="224980"/>
                    <a:pt x="2253233" y="226219"/>
                    <a:pt x="2253329" y="228505"/>
                  </a:cubicBezTo>
                  <a:cubicBezTo>
                    <a:pt x="2253424" y="230696"/>
                    <a:pt x="2260187" y="232696"/>
                    <a:pt x="2261996" y="232315"/>
                  </a:cubicBezTo>
                  <a:cubicBezTo>
                    <a:pt x="2263901" y="231838"/>
                    <a:pt x="2267426" y="228124"/>
                    <a:pt x="2265425" y="225171"/>
                  </a:cubicBezTo>
                  <a:lnTo>
                    <a:pt x="2264568" y="222218"/>
                  </a:lnTo>
                  <a:lnTo>
                    <a:pt x="2263139" y="217456"/>
                  </a:lnTo>
                  <a:cubicBezTo>
                    <a:pt x="2269140" y="214598"/>
                    <a:pt x="2275712" y="212788"/>
                    <a:pt x="2277713" y="213455"/>
                  </a:cubicBezTo>
                  <a:lnTo>
                    <a:pt x="2277236" y="215455"/>
                  </a:lnTo>
                  <a:lnTo>
                    <a:pt x="2276951" y="216503"/>
                  </a:lnTo>
                  <a:cubicBezTo>
                    <a:pt x="2276284" y="217551"/>
                    <a:pt x="2276284" y="218408"/>
                    <a:pt x="2276951" y="218408"/>
                  </a:cubicBezTo>
                  <a:cubicBezTo>
                    <a:pt x="2277617" y="218408"/>
                    <a:pt x="2281142" y="217456"/>
                    <a:pt x="2283428" y="216694"/>
                  </a:cubicBezTo>
                  <a:lnTo>
                    <a:pt x="2285523" y="221551"/>
                  </a:lnTo>
                  <a:lnTo>
                    <a:pt x="2286761" y="224314"/>
                  </a:lnTo>
                  <a:cubicBezTo>
                    <a:pt x="2285999" y="226504"/>
                    <a:pt x="2285618" y="228600"/>
                    <a:pt x="2285999" y="228981"/>
                  </a:cubicBezTo>
                  <a:cubicBezTo>
                    <a:pt x="2286380" y="229362"/>
                    <a:pt x="2285523" y="230600"/>
                    <a:pt x="2283332" y="230791"/>
                  </a:cubicBezTo>
                  <a:cubicBezTo>
                    <a:pt x="2281142" y="230981"/>
                    <a:pt x="2274284" y="236220"/>
                    <a:pt x="2269140" y="237363"/>
                  </a:cubicBezTo>
                  <a:lnTo>
                    <a:pt x="2263806" y="235648"/>
                  </a:lnTo>
                  <a:lnTo>
                    <a:pt x="2261234" y="234791"/>
                  </a:lnTo>
                  <a:cubicBezTo>
                    <a:pt x="2261615" y="237458"/>
                    <a:pt x="2260568" y="238887"/>
                    <a:pt x="2258948" y="238030"/>
                  </a:cubicBezTo>
                  <a:cubicBezTo>
                    <a:pt x="2257329" y="237172"/>
                    <a:pt x="2252948" y="236696"/>
                    <a:pt x="2253805" y="239458"/>
                  </a:cubicBezTo>
                  <a:lnTo>
                    <a:pt x="2253995" y="241459"/>
                  </a:lnTo>
                  <a:cubicBezTo>
                    <a:pt x="2254091" y="242125"/>
                    <a:pt x="2253043" y="243459"/>
                    <a:pt x="2252281" y="243554"/>
                  </a:cubicBezTo>
                  <a:cubicBezTo>
                    <a:pt x="2251328" y="243745"/>
                    <a:pt x="2249233" y="243173"/>
                    <a:pt x="2249138" y="242697"/>
                  </a:cubicBezTo>
                  <a:lnTo>
                    <a:pt x="2248852" y="240982"/>
                  </a:lnTo>
                  <a:cubicBezTo>
                    <a:pt x="2247233" y="240316"/>
                    <a:pt x="2243994" y="239935"/>
                    <a:pt x="2241518" y="240316"/>
                  </a:cubicBezTo>
                  <a:cubicBezTo>
                    <a:pt x="2239136" y="240601"/>
                    <a:pt x="2236850" y="245554"/>
                    <a:pt x="2234755" y="245173"/>
                  </a:cubicBezTo>
                  <a:cubicBezTo>
                    <a:pt x="2232659" y="244792"/>
                    <a:pt x="2227230" y="245364"/>
                    <a:pt x="2227706" y="247174"/>
                  </a:cubicBezTo>
                  <a:cubicBezTo>
                    <a:pt x="2228183" y="248983"/>
                    <a:pt x="2227802" y="253174"/>
                    <a:pt x="2223515" y="252222"/>
                  </a:cubicBezTo>
                  <a:cubicBezTo>
                    <a:pt x="2219229" y="251174"/>
                    <a:pt x="2208561" y="248507"/>
                    <a:pt x="2208942" y="249841"/>
                  </a:cubicBezTo>
                  <a:cubicBezTo>
                    <a:pt x="2209323" y="251174"/>
                    <a:pt x="2205323" y="253651"/>
                    <a:pt x="2199322" y="252984"/>
                  </a:cubicBezTo>
                  <a:cubicBezTo>
                    <a:pt x="2193321" y="252222"/>
                    <a:pt x="2179796" y="262509"/>
                    <a:pt x="2181510" y="261938"/>
                  </a:cubicBezTo>
                  <a:cubicBezTo>
                    <a:pt x="2183225" y="261461"/>
                    <a:pt x="2187225" y="261938"/>
                    <a:pt x="2188178" y="262509"/>
                  </a:cubicBezTo>
                  <a:cubicBezTo>
                    <a:pt x="2189130" y="263080"/>
                    <a:pt x="2193416" y="260795"/>
                    <a:pt x="2195417" y="259556"/>
                  </a:cubicBezTo>
                  <a:cubicBezTo>
                    <a:pt x="2197417" y="258318"/>
                    <a:pt x="2205608" y="260223"/>
                    <a:pt x="2207037" y="260128"/>
                  </a:cubicBezTo>
                  <a:cubicBezTo>
                    <a:pt x="2208466" y="260032"/>
                    <a:pt x="2210847" y="254508"/>
                    <a:pt x="2211704" y="254794"/>
                  </a:cubicBezTo>
                  <a:cubicBezTo>
                    <a:pt x="2212562" y="255175"/>
                    <a:pt x="2214467" y="257461"/>
                    <a:pt x="2214943" y="258699"/>
                  </a:cubicBezTo>
                  <a:cubicBezTo>
                    <a:pt x="2215419" y="259937"/>
                    <a:pt x="2210180" y="263271"/>
                    <a:pt x="2209037" y="263842"/>
                  </a:cubicBezTo>
                  <a:cubicBezTo>
                    <a:pt x="2207894" y="264414"/>
                    <a:pt x="2203132" y="264890"/>
                    <a:pt x="2199989" y="265366"/>
                  </a:cubicBezTo>
                  <a:cubicBezTo>
                    <a:pt x="2196845" y="265843"/>
                    <a:pt x="2189987" y="270510"/>
                    <a:pt x="2191511" y="270605"/>
                  </a:cubicBezTo>
                  <a:cubicBezTo>
                    <a:pt x="2193035" y="270796"/>
                    <a:pt x="2202560" y="271272"/>
                    <a:pt x="2210276" y="272224"/>
                  </a:cubicBezTo>
                  <a:lnTo>
                    <a:pt x="2212657" y="276701"/>
                  </a:lnTo>
                  <a:cubicBezTo>
                    <a:pt x="2212943" y="277178"/>
                    <a:pt x="2212562" y="278321"/>
                    <a:pt x="2212085" y="278511"/>
                  </a:cubicBezTo>
                  <a:cubicBezTo>
                    <a:pt x="2211038" y="278892"/>
                    <a:pt x="2209418" y="279368"/>
                    <a:pt x="2208656" y="278987"/>
                  </a:cubicBezTo>
                  <a:lnTo>
                    <a:pt x="2205227" y="277178"/>
                  </a:lnTo>
                  <a:cubicBezTo>
                    <a:pt x="2201227" y="274701"/>
                    <a:pt x="2197798" y="273844"/>
                    <a:pt x="2197512" y="275272"/>
                  </a:cubicBezTo>
                  <a:cubicBezTo>
                    <a:pt x="2197322" y="276701"/>
                    <a:pt x="2195131" y="280035"/>
                    <a:pt x="2193226" y="279082"/>
                  </a:cubicBezTo>
                  <a:lnTo>
                    <a:pt x="2191988" y="279368"/>
                  </a:lnTo>
                  <a:lnTo>
                    <a:pt x="2190559" y="279749"/>
                  </a:lnTo>
                  <a:cubicBezTo>
                    <a:pt x="2189225" y="281559"/>
                    <a:pt x="2187797" y="282702"/>
                    <a:pt x="2187416" y="282416"/>
                  </a:cubicBezTo>
                  <a:cubicBezTo>
                    <a:pt x="2187035" y="282130"/>
                    <a:pt x="2185034" y="280702"/>
                    <a:pt x="2183701" y="279273"/>
                  </a:cubicBezTo>
                  <a:cubicBezTo>
                    <a:pt x="2182367" y="277844"/>
                    <a:pt x="2175319" y="279178"/>
                    <a:pt x="2173795" y="279940"/>
                  </a:cubicBezTo>
                  <a:cubicBezTo>
                    <a:pt x="2172271" y="280797"/>
                    <a:pt x="2166651" y="285369"/>
                    <a:pt x="2164079" y="287179"/>
                  </a:cubicBezTo>
                  <a:cubicBezTo>
                    <a:pt x="2161508" y="288988"/>
                    <a:pt x="2153888" y="292132"/>
                    <a:pt x="2153411" y="290227"/>
                  </a:cubicBezTo>
                  <a:cubicBezTo>
                    <a:pt x="2153030" y="288322"/>
                    <a:pt x="2145220" y="288131"/>
                    <a:pt x="2143410" y="288893"/>
                  </a:cubicBezTo>
                  <a:cubicBezTo>
                    <a:pt x="2141696" y="289655"/>
                    <a:pt x="2138267" y="291084"/>
                    <a:pt x="2136171" y="288226"/>
                  </a:cubicBezTo>
                  <a:lnTo>
                    <a:pt x="2132361" y="291179"/>
                  </a:lnTo>
                  <a:lnTo>
                    <a:pt x="2130170" y="292894"/>
                  </a:lnTo>
                  <a:cubicBezTo>
                    <a:pt x="2127313" y="293751"/>
                    <a:pt x="2123408" y="295942"/>
                    <a:pt x="2121407" y="297561"/>
                  </a:cubicBezTo>
                  <a:cubicBezTo>
                    <a:pt x="2119407" y="299180"/>
                    <a:pt x="2111406" y="296323"/>
                    <a:pt x="2110073" y="296608"/>
                  </a:cubicBezTo>
                  <a:lnTo>
                    <a:pt x="2109787" y="297275"/>
                  </a:lnTo>
                  <a:lnTo>
                    <a:pt x="2109501" y="298037"/>
                  </a:lnTo>
                  <a:cubicBezTo>
                    <a:pt x="2110168" y="299085"/>
                    <a:pt x="2111787" y="300323"/>
                    <a:pt x="2112930" y="300799"/>
                  </a:cubicBezTo>
                  <a:cubicBezTo>
                    <a:pt x="2114073" y="301276"/>
                    <a:pt x="2117407" y="303276"/>
                    <a:pt x="2116169" y="303657"/>
                  </a:cubicBezTo>
                  <a:cubicBezTo>
                    <a:pt x="2114930" y="304038"/>
                    <a:pt x="2111692" y="305848"/>
                    <a:pt x="2110549" y="306514"/>
                  </a:cubicBezTo>
                  <a:lnTo>
                    <a:pt x="2109501" y="304514"/>
                  </a:lnTo>
                  <a:cubicBezTo>
                    <a:pt x="2108644" y="302800"/>
                    <a:pt x="2105786" y="301752"/>
                    <a:pt x="2104643" y="300038"/>
                  </a:cubicBezTo>
                  <a:lnTo>
                    <a:pt x="2103215" y="297751"/>
                  </a:lnTo>
                  <a:cubicBezTo>
                    <a:pt x="2100643" y="296608"/>
                    <a:pt x="2098547" y="294894"/>
                    <a:pt x="2098738" y="293941"/>
                  </a:cubicBezTo>
                  <a:lnTo>
                    <a:pt x="2098833" y="293084"/>
                  </a:lnTo>
                  <a:cubicBezTo>
                    <a:pt x="2098928" y="291941"/>
                    <a:pt x="2098452" y="290703"/>
                    <a:pt x="2097881" y="289655"/>
                  </a:cubicBezTo>
                  <a:cubicBezTo>
                    <a:pt x="2097785" y="289465"/>
                    <a:pt x="2095880" y="289370"/>
                    <a:pt x="2095499" y="289750"/>
                  </a:cubicBezTo>
                  <a:cubicBezTo>
                    <a:pt x="2094261" y="290798"/>
                    <a:pt x="2092261" y="292798"/>
                    <a:pt x="2092642" y="293275"/>
                  </a:cubicBezTo>
                  <a:lnTo>
                    <a:pt x="2096738" y="298132"/>
                  </a:lnTo>
                  <a:cubicBezTo>
                    <a:pt x="2091975" y="299085"/>
                    <a:pt x="2087308" y="300704"/>
                    <a:pt x="2086451" y="301657"/>
                  </a:cubicBezTo>
                  <a:cubicBezTo>
                    <a:pt x="2085498" y="302609"/>
                    <a:pt x="2082260" y="305371"/>
                    <a:pt x="2080736" y="304514"/>
                  </a:cubicBezTo>
                  <a:cubicBezTo>
                    <a:pt x="2079211" y="303752"/>
                    <a:pt x="2074449" y="302228"/>
                    <a:pt x="2074925" y="303562"/>
                  </a:cubicBezTo>
                  <a:cubicBezTo>
                    <a:pt x="2075402" y="304895"/>
                    <a:pt x="2075402" y="306800"/>
                    <a:pt x="2074259" y="305276"/>
                  </a:cubicBezTo>
                  <a:cubicBezTo>
                    <a:pt x="2073020" y="303847"/>
                    <a:pt x="2064638" y="304895"/>
                    <a:pt x="2060352" y="303847"/>
                  </a:cubicBezTo>
                  <a:lnTo>
                    <a:pt x="2060733" y="309086"/>
                  </a:lnTo>
                  <a:cubicBezTo>
                    <a:pt x="2060733" y="309467"/>
                    <a:pt x="2059495" y="310420"/>
                    <a:pt x="2059209" y="310324"/>
                  </a:cubicBezTo>
                  <a:lnTo>
                    <a:pt x="2055971" y="309563"/>
                  </a:lnTo>
                  <a:cubicBezTo>
                    <a:pt x="2052732" y="310610"/>
                    <a:pt x="2047112" y="312420"/>
                    <a:pt x="2043398" y="313658"/>
                  </a:cubicBezTo>
                  <a:lnTo>
                    <a:pt x="2039873" y="313658"/>
                  </a:lnTo>
                  <a:lnTo>
                    <a:pt x="2037682" y="313658"/>
                  </a:lnTo>
                  <a:cubicBezTo>
                    <a:pt x="2035111" y="311944"/>
                    <a:pt x="2032825" y="311467"/>
                    <a:pt x="2032634" y="312515"/>
                  </a:cubicBezTo>
                  <a:cubicBezTo>
                    <a:pt x="2032444" y="313563"/>
                    <a:pt x="2030539" y="316706"/>
                    <a:pt x="2029015" y="316516"/>
                  </a:cubicBezTo>
                  <a:cubicBezTo>
                    <a:pt x="2027491" y="316230"/>
                    <a:pt x="2021395" y="316230"/>
                    <a:pt x="2020442" y="317278"/>
                  </a:cubicBezTo>
                  <a:cubicBezTo>
                    <a:pt x="2019490" y="318325"/>
                    <a:pt x="2014918" y="320421"/>
                    <a:pt x="2012918" y="319088"/>
                  </a:cubicBezTo>
                  <a:cubicBezTo>
                    <a:pt x="2011013" y="317659"/>
                    <a:pt x="2013203" y="312896"/>
                    <a:pt x="2013870" y="312706"/>
                  </a:cubicBezTo>
                  <a:cubicBezTo>
                    <a:pt x="2014442" y="312515"/>
                    <a:pt x="2016061" y="310801"/>
                    <a:pt x="2014918" y="309277"/>
                  </a:cubicBezTo>
                  <a:cubicBezTo>
                    <a:pt x="2013870" y="307753"/>
                    <a:pt x="2009584" y="306038"/>
                    <a:pt x="2008060" y="308896"/>
                  </a:cubicBezTo>
                  <a:lnTo>
                    <a:pt x="2006917" y="311277"/>
                  </a:lnTo>
                  <a:cubicBezTo>
                    <a:pt x="2006631" y="311848"/>
                    <a:pt x="2006822" y="313182"/>
                    <a:pt x="2006631" y="313182"/>
                  </a:cubicBezTo>
                  <a:lnTo>
                    <a:pt x="1999582" y="313944"/>
                  </a:lnTo>
                  <a:cubicBezTo>
                    <a:pt x="1993772" y="317754"/>
                    <a:pt x="1988153" y="320897"/>
                    <a:pt x="1987105" y="320802"/>
                  </a:cubicBezTo>
                  <a:lnTo>
                    <a:pt x="1986819" y="320421"/>
                  </a:lnTo>
                  <a:lnTo>
                    <a:pt x="1984247" y="316992"/>
                  </a:lnTo>
                  <a:cubicBezTo>
                    <a:pt x="1982342" y="319183"/>
                    <a:pt x="1980532" y="319849"/>
                    <a:pt x="1980056" y="318516"/>
                  </a:cubicBezTo>
                  <a:cubicBezTo>
                    <a:pt x="1979580" y="317182"/>
                    <a:pt x="1979390" y="312991"/>
                    <a:pt x="1980818" y="312801"/>
                  </a:cubicBezTo>
                  <a:cubicBezTo>
                    <a:pt x="1982247" y="312611"/>
                    <a:pt x="1981676" y="311182"/>
                    <a:pt x="1976627" y="310134"/>
                  </a:cubicBezTo>
                  <a:lnTo>
                    <a:pt x="1972151" y="310610"/>
                  </a:lnTo>
                  <a:lnTo>
                    <a:pt x="1967388" y="311087"/>
                  </a:lnTo>
                  <a:cubicBezTo>
                    <a:pt x="1962340" y="312325"/>
                    <a:pt x="1959006" y="314134"/>
                    <a:pt x="1960149" y="315182"/>
                  </a:cubicBezTo>
                  <a:cubicBezTo>
                    <a:pt x="1961292" y="316230"/>
                    <a:pt x="1967960" y="316897"/>
                    <a:pt x="1970627" y="316897"/>
                  </a:cubicBezTo>
                  <a:cubicBezTo>
                    <a:pt x="1973294" y="316992"/>
                    <a:pt x="1976342" y="320897"/>
                    <a:pt x="1973865" y="320707"/>
                  </a:cubicBezTo>
                  <a:cubicBezTo>
                    <a:pt x="1971389" y="320612"/>
                    <a:pt x="1965959" y="326136"/>
                    <a:pt x="1963483" y="327279"/>
                  </a:cubicBezTo>
                  <a:cubicBezTo>
                    <a:pt x="1961006" y="328422"/>
                    <a:pt x="1953672" y="330613"/>
                    <a:pt x="1952624" y="329374"/>
                  </a:cubicBezTo>
                  <a:cubicBezTo>
                    <a:pt x="1951577" y="328231"/>
                    <a:pt x="1948052" y="325279"/>
                    <a:pt x="1947767" y="326136"/>
                  </a:cubicBezTo>
                  <a:cubicBezTo>
                    <a:pt x="1947481" y="326993"/>
                    <a:pt x="1945195" y="329755"/>
                    <a:pt x="1943004" y="331184"/>
                  </a:cubicBezTo>
                  <a:cubicBezTo>
                    <a:pt x="1940813" y="332613"/>
                    <a:pt x="1932241" y="329851"/>
                    <a:pt x="1930431" y="329660"/>
                  </a:cubicBezTo>
                  <a:lnTo>
                    <a:pt x="1929479" y="330327"/>
                  </a:lnTo>
                  <a:cubicBezTo>
                    <a:pt x="1926907" y="332137"/>
                    <a:pt x="1924811" y="333756"/>
                    <a:pt x="1920715" y="333756"/>
                  </a:cubicBezTo>
                  <a:cubicBezTo>
                    <a:pt x="1917668" y="333756"/>
                    <a:pt x="1914143" y="337280"/>
                    <a:pt x="1911762" y="336709"/>
                  </a:cubicBezTo>
                  <a:lnTo>
                    <a:pt x="1907000" y="335661"/>
                  </a:lnTo>
                  <a:cubicBezTo>
                    <a:pt x="1902618" y="337947"/>
                    <a:pt x="1898713" y="339185"/>
                    <a:pt x="1898427" y="338423"/>
                  </a:cubicBezTo>
                  <a:cubicBezTo>
                    <a:pt x="1898141" y="337661"/>
                    <a:pt x="1894427" y="336613"/>
                    <a:pt x="1891569" y="339185"/>
                  </a:cubicBezTo>
                  <a:lnTo>
                    <a:pt x="1889093" y="339566"/>
                  </a:lnTo>
                  <a:lnTo>
                    <a:pt x="1886521" y="339947"/>
                  </a:lnTo>
                  <a:cubicBezTo>
                    <a:pt x="1882711" y="338614"/>
                    <a:pt x="1880139" y="338233"/>
                    <a:pt x="1880806" y="339090"/>
                  </a:cubicBezTo>
                  <a:cubicBezTo>
                    <a:pt x="1881473" y="340042"/>
                    <a:pt x="1881092" y="341376"/>
                    <a:pt x="1878996" y="340709"/>
                  </a:cubicBezTo>
                  <a:lnTo>
                    <a:pt x="1877091" y="340423"/>
                  </a:lnTo>
                  <a:cubicBezTo>
                    <a:pt x="1876519" y="340328"/>
                    <a:pt x="1875567" y="340995"/>
                    <a:pt x="1875091" y="341566"/>
                  </a:cubicBezTo>
                  <a:lnTo>
                    <a:pt x="1874519" y="342233"/>
                  </a:lnTo>
                  <a:cubicBezTo>
                    <a:pt x="1873757" y="344138"/>
                    <a:pt x="1872424" y="344710"/>
                    <a:pt x="1871567" y="343471"/>
                  </a:cubicBezTo>
                  <a:cubicBezTo>
                    <a:pt x="1870709" y="342233"/>
                    <a:pt x="1867566" y="340328"/>
                    <a:pt x="1865852" y="341281"/>
                  </a:cubicBezTo>
                  <a:cubicBezTo>
                    <a:pt x="1864137" y="342329"/>
                    <a:pt x="1859184" y="346615"/>
                    <a:pt x="1858898" y="348901"/>
                  </a:cubicBezTo>
                  <a:cubicBezTo>
                    <a:pt x="1858613" y="351091"/>
                    <a:pt x="1853374" y="356997"/>
                    <a:pt x="1852707" y="358235"/>
                  </a:cubicBezTo>
                  <a:cubicBezTo>
                    <a:pt x="1852040" y="359473"/>
                    <a:pt x="1854803" y="362617"/>
                    <a:pt x="1856422" y="361474"/>
                  </a:cubicBezTo>
                  <a:lnTo>
                    <a:pt x="1857851" y="361188"/>
                  </a:lnTo>
                  <a:lnTo>
                    <a:pt x="1859184" y="360902"/>
                  </a:lnTo>
                  <a:cubicBezTo>
                    <a:pt x="1860803" y="361379"/>
                    <a:pt x="1861565" y="362712"/>
                    <a:pt x="1860803" y="363855"/>
                  </a:cubicBezTo>
                  <a:lnTo>
                    <a:pt x="1860041" y="364807"/>
                  </a:lnTo>
                  <a:cubicBezTo>
                    <a:pt x="1859946" y="364998"/>
                    <a:pt x="1858898" y="364712"/>
                    <a:pt x="1858803" y="364903"/>
                  </a:cubicBezTo>
                  <a:lnTo>
                    <a:pt x="1858136" y="365950"/>
                  </a:lnTo>
                  <a:cubicBezTo>
                    <a:pt x="1857565" y="367189"/>
                    <a:pt x="1858422" y="368332"/>
                    <a:pt x="1860041" y="368617"/>
                  </a:cubicBezTo>
                  <a:lnTo>
                    <a:pt x="1861470" y="368427"/>
                  </a:lnTo>
                  <a:cubicBezTo>
                    <a:pt x="1863851" y="368141"/>
                    <a:pt x="1866423" y="367760"/>
                    <a:pt x="1868233" y="366808"/>
                  </a:cubicBezTo>
                  <a:cubicBezTo>
                    <a:pt x="1869090" y="366331"/>
                    <a:pt x="1867947" y="363569"/>
                    <a:pt x="1868900" y="362903"/>
                  </a:cubicBezTo>
                  <a:lnTo>
                    <a:pt x="1871186" y="361283"/>
                  </a:lnTo>
                  <a:cubicBezTo>
                    <a:pt x="1874329" y="360045"/>
                    <a:pt x="1876329" y="361855"/>
                    <a:pt x="1875757" y="365284"/>
                  </a:cubicBezTo>
                  <a:lnTo>
                    <a:pt x="1880425" y="365855"/>
                  </a:lnTo>
                  <a:lnTo>
                    <a:pt x="1883473" y="366236"/>
                  </a:lnTo>
                  <a:cubicBezTo>
                    <a:pt x="1887092" y="365188"/>
                    <a:pt x="1889188" y="362807"/>
                    <a:pt x="1888045" y="360997"/>
                  </a:cubicBezTo>
                  <a:cubicBezTo>
                    <a:pt x="1886902" y="359188"/>
                    <a:pt x="1881663" y="355568"/>
                    <a:pt x="1878139" y="355759"/>
                  </a:cubicBezTo>
                  <a:lnTo>
                    <a:pt x="1875662" y="356521"/>
                  </a:lnTo>
                  <a:lnTo>
                    <a:pt x="1872900" y="357378"/>
                  </a:lnTo>
                  <a:cubicBezTo>
                    <a:pt x="1869566" y="359283"/>
                    <a:pt x="1867090" y="359473"/>
                    <a:pt x="1867471" y="357759"/>
                  </a:cubicBezTo>
                  <a:cubicBezTo>
                    <a:pt x="1867852" y="356045"/>
                    <a:pt x="1869757" y="353187"/>
                    <a:pt x="1871090" y="351568"/>
                  </a:cubicBezTo>
                  <a:cubicBezTo>
                    <a:pt x="1872424" y="349853"/>
                    <a:pt x="1877567" y="345948"/>
                    <a:pt x="1878520" y="346520"/>
                  </a:cubicBezTo>
                  <a:cubicBezTo>
                    <a:pt x="1879472" y="347091"/>
                    <a:pt x="1882520" y="347663"/>
                    <a:pt x="1883092" y="347281"/>
                  </a:cubicBezTo>
                  <a:cubicBezTo>
                    <a:pt x="1883663" y="346900"/>
                    <a:pt x="1886902" y="347281"/>
                    <a:pt x="1888902" y="348996"/>
                  </a:cubicBezTo>
                  <a:lnTo>
                    <a:pt x="1891093" y="349472"/>
                  </a:lnTo>
                  <a:cubicBezTo>
                    <a:pt x="1896332" y="350711"/>
                    <a:pt x="1897284" y="352234"/>
                    <a:pt x="1893093" y="355473"/>
                  </a:cubicBezTo>
                  <a:cubicBezTo>
                    <a:pt x="1892712" y="355759"/>
                    <a:pt x="1893284" y="357664"/>
                    <a:pt x="1894046" y="358140"/>
                  </a:cubicBezTo>
                  <a:cubicBezTo>
                    <a:pt x="1894712" y="358616"/>
                    <a:pt x="1896808" y="358521"/>
                    <a:pt x="1897284" y="358045"/>
                  </a:cubicBezTo>
                  <a:cubicBezTo>
                    <a:pt x="1899570" y="355759"/>
                    <a:pt x="1903856" y="354616"/>
                    <a:pt x="1903475" y="350711"/>
                  </a:cubicBezTo>
                  <a:lnTo>
                    <a:pt x="1903380" y="349853"/>
                  </a:lnTo>
                  <a:cubicBezTo>
                    <a:pt x="1904714" y="348901"/>
                    <a:pt x="1907190" y="347663"/>
                    <a:pt x="1908809" y="346996"/>
                  </a:cubicBezTo>
                  <a:cubicBezTo>
                    <a:pt x="1910429" y="346424"/>
                    <a:pt x="1919858" y="341376"/>
                    <a:pt x="1926621" y="337756"/>
                  </a:cubicBezTo>
                  <a:lnTo>
                    <a:pt x="1934432" y="340709"/>
                  </a:lnTo>
                  <a:cubicBezTo>
                    <a:pt x="1939004" y="342424"/>
                    <a:pt x="1943099" y="342424"/>
                    <a:pt x="1946719" y="338995"/>
                  </a:cubicBezTo>
                  <a:cubicBezTo>
                    <a:pt x="1947481" y="338328"/>
                    <a:pt x="1948624" y="337661"/>
                    <a:pt x="1949767" y="337471"/>
                  </a:cubicBezTo>
                  <a:cubicBezTo>
                    <a:pt x="1952148" y="337090"/>
                    <a:pt x="1954720" y="337185"/>
                    <a:pt x="1957101" y="336709"/>
                  </a:cubicBezTo>
                  <a:lnTo>
                    <a:pt x="1959101" y="336328"/>
                  </a:lnTo>
                  <a:cubicBezTo>
                    <a:pt x="1960530" y="334899"/>
                    <a:pt x="1961959" y="334708"/>
                    <a:pt x="1962340" y="335947"/>
                  </a:cubicBezTo>
                  <a:cubicBezTo>
                    <a:pt x="1962721" y="337185"/>
                    <a:pt x="1967102" y="339090"/>
                    <a:pt x="1970055" y="338804"/>
                  </a:cubicBezTo>
                  <a:lnTo>
                    <a:pt x="1970055" y="338518"/>
                  </a:lnTo>
                  <a:lnTo>
                    <a:pt x="1969769" y="334423"/>
                  </a:lnTo>
                  <a:cubicBezTo>
                    <a:pt x="1973198" y="334899"/>
                    <a:pt x="1976437" y="334708"/>
                    <a:pt x="1976913" y="333946"/>
                  </a:cubicBezTo>
                  <a:cubicBezTo>
                    <a:pt x="1977389" y="333184"/>
                    <a:pt x="1979104" y="331756"/>
                    <a:pt x="1980437" y="332518"/>
                  </a:cubicBezTo>
                  <a:cubicBezTo>
                    <a:pt x="1981676" y="333280"/>
                    <a:pt x="1987390" y="334423"/>
                    <a:pt x="1990915" y="333756"/>
                  </a:cubicBezTo>
                  <a:cubicBezTo>
                    <a:pt x="1994439" y="333089"/>
                    <a:pt x="2004345" y="330422"/>
                    <a:pt x="2005393" y="329470"/>
                  </a:cubicBezTo>
                  <a:lnTo>
                    <a:pt x="2006440" y="328803"/>
                  </a:lnTo>
                  <a:lnTo>
                    <a:pt x="2007584" y="328136"/>
                  </a:lnTo>
                  <a:cubicBezTo>
                    <a:pt x="2008917" y="327565"/>
                    <a:pt x="2009774" y="327946"/>
                    <a:pt x="2009489" y="328898"/>
                  </a:cubicBezTo>
                  <a:lnTo>
                    <a:pt x="2009393" y="329851"/>
                  </a:lnTo>
                  <a:lnTo>
                    <a:pt x="2009298" y="330994"/>
                  </a:lnTo>
                  <a:cubicBezTo>
                    <a:pt x="2009965" y="332232"/>
                    <a:pt x="2011013" y="332994"/>
                    <a:pt x="2011679" y="332708"/>
                  </a:cubicBezTo>
                  <a:cubicBezTo>
                    <a:pt x="2012346" y="332422"/>
                    <a:pt x="2014156" y="330803"/>
                    <a:pt x="2014442" y="330137"/>
                  </a:cubicBezTo>
                  <a:lnTo>
                    <a:pt x="2014823" y="329565"/>
                  </a:lnTo>
                  <a:lnTo>
                    <a:pt x="2014918" y="329279"/>
                  </a:lnTo>
                  <a:cubicBezTo>
                    <a:pt x="2015394" y="329184"/>
                    <a:pt x="2018252" y="328422"/>
                    <a:pt x="2021204" y="327565"/>
                  </a:cubicBezTo>
                  <a:cubicBezTo>
                    <a:pt x="2024157" y="326803"/>
                    <a:pt x="2031586" y="323374"/>
                    <a:pt x="2032539" y="324136"/>
                  </a:cubicBezTo>
                  <a:cubicBezTo>
                    <a:pt x="2033587" y="324898"/>
                    <a:pt x="2037778" y="326707"/>
                    <a:pt x="2039016" y="325946"/>
                  </a:cubicBezTo>
                  <a:cubicBezTo>
                    <a:pt x="2040254" y="325183"/>
                    <a:pt x="2045303" y="323755"/>
                    <a:pt x="2047303" y="324517"/>
                  </a:cubicBezTo>
                  <a:cubicBezTo>
                    <a:pt x="2049398" y="325279"/>
                    <a:pt x="2053685" y="328231"/>
                    <a:pt x="2052256" y="328993"/>
                  </a:cubicBezTo>
                  <a:cubicBezTo>
                    <a:pt x="2050827" y="329755"/>
                    <a:pt x="2057971" y="331661"/>
                    <a:pt x="2060923" y="332327"/>
                  </a:cubicBezTo>
                  <a:lnTo>
                    <a:pt x="2063495" y="333089"/>
                  </a:lnTo>
                  <a:cubicBezTo>
                    <a:pt x="2065781" y="333756"/>
                    <a:pt x="2067972" y="334994"/>
                    <a:pt x="2070163" y="334994"/>
                  </a:cubicBezTo>
                  <a:cubicBezTo>
                    <a:pt x="2072354" y="334994"/>
                    <a:pt x="2074640" y="333661"/>
                    <a:pt x="2076926" y="333280"/>
                  </a:cubicBezTo>
                  <a:cubicBezTo>
                    <a:pt x="2081402" y="332422"/>
                    <a:pt x="2081307" y="332613"/>
                    <a:pt x="2079688" y="330898"/>
                  </a:cubicBezTo>
                  <a:lnTo>
                    <a:pt x="2076926" y="328041"/>
                  </a:lnTo>
                  <a:cubicBezTo>
                    <a:pt x="2072544" y="327374"/>
                    <a:pt x="2068258" y="327374"/>
                    <a:pt x="2067305" y="327946"/>
                  </a:cubicBezTo>
                  <a:cubicBezTo>
                    <a:pt x="2066448" y="328517"/>
                    <a:pt x="2062638" y="329089"/>
                    <a:pt x="2060923" y="327660"/>
                  </a:cubicBezTo>
                  <a:lnTo>
                    <a:pt x="2064067" y="324612"/>
                  </a:lnTo>
                  <a:lnTo>
                    <a:pt x="2065496" y="323279"/>
                  </a:lnTo>
                  <a:cubicBezTo>
                    <a:pt x="2065972" y="320897"/>
                    <a:pt x="2066924" y="319564"/>
                    <a:pt x="2067496" y="320421"/>
                  </a:cubicBezTo>
                  <a:cubicBezTo>
                    <a:pt x="2068163" y="321278"/>
                    <a:pt x="2071020" y="321564"/>
                    <a:pt x="2072925" y="319849"/>
                  </a:cubicBezTo>
                  <a:cubicBezTo>
                    <a:pt x="2074830" y="318135"/>
                    <a:pt x="2081688" y="319468"/>
                    <a:pt x="2082926" y="320516"/>
                  </a:cubicBezTo>
                  <a:cubicBezTo>
                    <a:pt x="2084165" y="321659"/>
                    <a:pt x="2088356" y="323945"/>
                    <a:pt x="2088546" y="322326"/>
                  </a:cubicBezTo>
                  <a:cubicBezTo>
                    <a:pt x="2088641" y="320707"/>
                    <a:pt x="2091975" y="316230"/>
                    <a:pt x="2095594" y="316325"/>
                  </a:cubicBezTo>
                  <a:lnTo>
                    <a:pt x="2096071" y="317278"/>
                  </a:lnTo>
                  <a:lnTo>
                    <a:pt x="2097119" y="319373"/>
                  </a:lnTo>
                  <a:cubicBezTo>
                    <a:pt x="2098833" y="319088"/>
                    <a:pt x="2101310" y="318897"/>
                    <a:pt x="2102643" y="318992"/>
                  </a:cubicBezTo>
                  <a:cubicBezTo>
                    <a:pt x="2103977" y="319088"/>
                    <a:pt x="2105119" y="324612"/>
                    <a:pt x="2105882" y="326326"/>
                  </a:cubicBezTo>
                  <a:cubicBezTo>
                    <a:pt x="2106644" y="328041"/>
                    <a:pt x="2112549" y="328136"/>
                    <a:pt x="2114645" y="327565"/>
                  </a:cubicBezTo>
                  <a:cubicBezTo>
                    <a:pt x="2116740" y="326993"/>
                    <a:pt x="2121503" y="324707"/>
                    <a:pt x="2118074" y="324326"/>
                  </a:cubicBezTo>
                  <a:lnTo>
                    <a:pt x="2116169" y="324707"/>
                  </a:lnTo>
                  <a:cubicBezTo>
                    <a:pt x="2111501" y="325564"/>
                    <a:pt x="2112454" y="321945"/>
                    <a:pt x="2110739" y="320612"/>
                  </a:cubicBezTo>
                  <a:cubicBezTo>
                    <a:pt x="2107977" y="318421"/>
                    <a:pt x="2111692" y="318040"/>
                    <a:pt x="2112454" y="316897"/>
                  </a:cubicBezTo>
                  <a:lnTo>
                    <a:pt x="2114359" y="313849"/>
                  </a:lnTo>
                  <a:cubicBezTo>
                    <a:pt x="2118169" y="314039"/>
                    <a:pt x="2121979" y="313658"/>
                    <a:pt x="2122741" y="312896"/>
                  </a:cubicBezTo>
                  <a:cubicBezTo>
                    <a:pt x="2123503" y="312134"/>
                    <a:pt x="2126932" y="310801"/>
                    <a:pt x="2127884" y="311944"/>
                  </a:cubicBezTo>
                  <a:cubicBezTo>
                    <a:pt x="2128837" y="313087"/>
                    <a:pt x="2134171" y="315754"/>
                    <a:pt x="2137409" y="314801"/>
                  </a:cubicBezTo>
                  <a:lnTo>
                    <a:pt x="2139791" y="313277"/>
                  </a:lnTo>
                  <a:cubicBezTo>
                    <a:pt x="2141791" y="312039"/>
                    <a:pt x="2142172" y="312896"/>
                    <a:pt x="2143601" y="313563"/>
                  </a:cubicBezTo>
                  <a:cubicBezTo>
                    <a:pt x="2144648" y="314039"/>
                    <a:pt x="2146934" y="313754"/>
                    <a:pt x="2147792" y="313087"/>
                  </a:cubicBezTo>
                  <a:lnTo>
                    <a:pt x="2149125" y="312039"/>
                  </a:lnTo>
                  <a:cubicBezTo>
                    <a:pt x="2149982" y="310420"/>
                    <a:pt x="2151125" y="306038"/>
                    <a:pt x="2151697" y="302419"/>
                  </a:cubicBezTo>
                  <a:lnTo>
                    <a:pt x="2156650" y="303943"/>
                  </a:lnTo>
                  <a:lnTo>
                    <a:pt x="2158269" y="304419"/>
                  </a:lnTo>
                  <a:cubicBezTo>
                    <a:pt x="2159031" y="307848"/>
                    <a:pt x="2161222" y="309753"/>
                    <a:pt x="2163222" y="308610"/>
                  </a:cubicBezTo>
                  <a:lnTo>
                    <a:pt x="2164937" y="307753"/>
                  </a:lnTo>
                  <a:lnTo>
                    <a:pt x="2166270" y="306991"/>
                  </a:lnTo>
                  <a:cubicBezTo>
                    <a:pt x="2167699" y="306324"/>
                    <a:pt x="2171223" y="305657"/>
                    <a:pt x="2174081" y="305371"/>
                  </a:cubicBezTo>
                  <a:cubicBezTo>
                    <a:pt x="2176843" y="305086"/>
                    <a:pt x="2184558" y="303371"/>
                    <a:pt x="2185320" y="302990"/>
                  </a:cubicBezTo>
                  <a:cubicBezTo>
                    <a:pt x="2186082" y="302609"/>
                    <a:pt x="2188368" y="302990"/>
                    <a:pt x="2188463" y="304609"/>
                  </a:cubicBezTo>
                  <a:cubicBezTo>
                    <a:pt x="2188559" y="306229"/>
                    <a:pt x="2196655" y="304419"/>
                    <a:pt x="2200846" y="303276"/>
                  </a:cubicBezTo>
                  <a:cubicBezTo>
                    <a:pt x="2205037" y="302133"/>
                    <a:pt x="2218562" y="300228"/>
                    <a:pt x="2217134" y="298513"/>
                  </a:cubicBezTo>
                  <a:cubicBezTo>
                    <a:pt x="2215705" y="296799"/>
                    <a:pt x="2221706" y="298609"/>
                    <a:pt x="2223230" y="298895"/>
                  </a:cubicBezTo>
                  <a:cubicBezTo>
                    <a:pt x="2224754" y="299180"/>
                    <a:pt x="2229707" y="298132"/>
                    <a:pt x="2229707" y="296132"/>
                  </a:cubicBezTo>
                  <a:lnTo>
                    <a:pt x="2230469" y="294704"/>
                  </a:lnTo>
                  <a:lnTo>
                    <a:pt x="2230945" y="293846"/>
                  </a:lnTo>
                  <a:cubicBezTo>
                    <a:pt x="2232755" y="293465"/>
                    <a:pt x="2236088" y="293751"/>
                    <a:pt x="2238279" y="294513"/>
                  </a:cubicBezTo>
                  <a:cubicBezTo>
                    <a:pt x="2240470" y="295275"/>
                    <a:pt x="2248090" y="298990"/>
                    <a:pt x="2251043" y="300133"/>
                  </a:cubicBezTo>
                  <a:lnTo>
                    <a:pt x="2251233" y="296228"/>
                  </a:lnTo>
                  <a:cubicBezTo>
                    <a:pt x="2251233" y="295942"/>
                    <a:pt x="2253995" y="295656"/>
                    <a:pt x="2255424" y="295656"/>
                  </a:cubicBezTo>
                  <a:cubicBezTo>
                    <a:pt x="2256377" y="295656"/>
                    <a:pt x="2257805" y="296799"/>
                    <a:pt x="2258091" y="296608"/>
                  </a:cubicBezTo>
                  <a:lnTo>
                    <a:pt x="2260187" y="295180"/>
                  </a:lnTo>
                  <a:cubicBezTo>
                    <a:pt x="2262092" y="296037"/>
                    <a:pt x="2263044" y="297751"/>
                    <a:pt x="2262377" y="298990"/>
                  </a:cubicBezTo>
                  <a:cubicBezTo>
                    <a:pt x="2261711" y="300228"/>
                    <a:pt x="2257615" y="301276"/>
                    <a:pt x="2255043" y="301371"/>
                  </a:cubicBezTo>
                  <a:cubicBezTo>
                    <a:pt x="2252471" y="301466"/>
                    <a:pt x="2247137" y="304990"/>
                    <a:pt x="2246661" y="304609"/>
                  </a:cubicBezTo>
                  <a:cubicBezTo>
                    <a:pt x="2246185" y="304229"/>
                    <a:pt x="2241899" y="304609"/>
                    <a:pt x="2238279" y="305657"/>
                  </a:cubicBezTo>
                  <a:lnTo>
                    <a:pt x="2238089" y="308324"/>
                  </a:lnTo>
                  <a:lnTo>
                    <a:pt x="2237708" y="314325"/>
                  </a:lnTo>
                  <a:cubicBezTo>
                    <a:pt x="2236469" y="315944"/>
                    <a:pt x="2237231" y="318040"/>
                    <a:pt x="2239327" y="318992"/>
                  </a:cubicBezTo>
                  <a:lnTo>
                    <a:pt x="2240851" y="315944"/>
                  </a:lnTo>
                  <a:lnTo>
                    <a:pt x="2242851" y="311848"/>
                  </a:lnTo>
                  <a:cubicBezTo>
                    <a:pt x="2248090" y="309277"/>
                    <a:pt x="2253900" y="307372"/>
                    <a:pt x="2255805" y="307562"/>
                  </a:cubicBezTo>
                  <a:cubicBezTo>
                    <a:pt x="2257710" y="307753"/>
                    <a:pt x="2262854" y="307848"/>
                    <a:pt x="2263235" y="305943"/>
                  </a:cubicBezTo>
                  <a:lnTo>
                    <a:pt x="2275184" y="305943"/>
                  </a:lnTo>
                  <a:lnTo>
                    <a:pt x="2270188" y="300609"/>
                  </a:lnTo>
                  <a:cubicBezTo>
                    <a:pt x="2270855" y="299847"/>
                    <a:pt x="2271427" y="296704"/>
                    <a:pt x="2271522" y="295370"/>
                  </a:cubicBezTo>
                  <a:cubicBezTo>
                    <a:pt x="2271522" y="294132"/>
                    <a:pt x="2281142" y="293180"/>
                    <a:pt x="2282285" y="292608"/>
                  </a:cubicBezTo>
                  <a:cubicBezTo>
                    <a:pt x="2283523" y="292037"/>
                    <a:pt x="2285524" y="292322"/>
                    <a:pt x="2286857" y="293275"/>
                  </a:cubicBezTo>
                  <a:lnTo>
                    <a:pt x="2286903" y="293730"/>
                  </a:lnTo>
                  <a:lnTo>
                    <a:pt x="2287047" y="293561"/>
                  </a:lnTo>
                  <a:lnTo>
                    <a:pt x="2286952" y="292608"/>
                  </a:lnTo>
                  <a:cubicBezTo>
                    <a:pt x="2285618" y="291655"/>
                    <a:pt x="2285142" y="290036"/>
                    <a:pt x="2285809" y="288893"/>
                  </a:cubicBezTo>
                  <a:cubicBezTo>
                    <a:pt x="2286476" y="287750"/>
                    <a:pt x="2288857" y="285655"/>
                    <a:pt x="2289714" y="286607"/>
                  </a:cubicBezTo>
                  <a:cubicBezTo>
                    <a:pt x="2290476" y="287655"/>
                    <a:pt x="2293619" y="290417"/>
                    <a:pt x="2294667" y="290131"/>
                  </a:cubicBezTo>
                  <a:cubicBezTo>
                    <a:pt x="2295715" y="289846"/>
                    <a:pt x="2300192" y="287274"/>
                    <a:pt x="2303144" y="285464"/>
                  </a:cubicBezTo>
                  <a:cubicBezTo>
                    <a:pt x="2306097" y="283655"/>
                    <a:pt x="2315908" y="286607"/>
                    <a:pt x="2316575" y="286512"/>
                  </a:cubicBezTo>
                  <a:cubicBezTo>
                    <a:pt x="2317241" y="286512"/>
                    <a:pt x="2319146" y="285083"/>
                    <a:pt x="2319146" y="283083"/>
                  </a:cubicBezTo>
                  <a:cubicBezTo>
                    <a:pt x="2319242" y="281083"/>
                    <a:pt x="2327147" y="283750"/>
                    <a:pt x="2329910" y="283083"/>
                  </a:cubicBezTo>
                  <a:lnTo>
                    <a:pt x="2332577" y="282512"/>
                  </a:lnTo>
                  <a:lnTo>
                    <a:pt x="2335720" y="281845"/>
                  </a:lnTo>
                  <a:cubicBezTo>
                    <a:pt x="2338958" y="282797"/>
                    <a:pt x="2342197" y="283655"/>
                    <a:pt x="2342959" y="283750"/>
                  </a:cubicBezTo>
                  <a:cubicBezTo>
                    <a:pt x="2343721" y="283845"/>
                    <a:pt x="2345054" y="283178"/>
                    <a:pt x="2344197" y="282035"/>
                  </a:cubicBezTo>
                  <a:lnTo>
                    <a:pt x="2344007" y="280988"/>
                  </a:lnTo>
                  <a:lnTo>
                    <a:pt x="2343816" y="280225"/>
                  </a:lnTo>
                  <a:cubicBezTo>
                    <a:pt x="2344578" y="279273"/>
                    <a:pt x="2346769" y="278130"/>
                    <a:pt x="2348769" y="277844"/>
                  </a:cubicBezTo>
                  <a:cubicBezTo>
                    <a:pt x="2350769" y="277463"/>
                    <a:pt x="2356103" y="277273"/>
                    <a:pt x="2356770" y="277939"/>
                  </a:cubicBezTo>
                  <a:cubicBezTo>
                    <a:pt x="2357437" y="278701"/>
                    <a:pt x="2359628" y="279940"/>
                    <a:pt x="2360485" y="279273"/>
                  </a:cubicBezTo>
                  <a:cubicBezTo>
                    <a:pt x="2361342" y="278606"/>
                    <a:pt x="2364485" y="277939"/>
                    <a:pt x="2365819" y="279178"/>
                  </a:cubicBezTo>
                  <a:cubicBezTo>
                    <a:pt x="2367152" y="280511"/>
                    <a:pt x="2364104" y="286321"/>
                    <a:pt x="2363342" y="287179"/>
                  </a:cubicBezTo>
                  <a:cubicBezTo>
                    <a:pt x="2362580" y="288036"/>
                    <a:pt x="2358389" y="289465"/>
                    <a:pt x="2355627" y="288131"/>
                  </a:cubicBezTo>
                  <a:lnTo>
                    <a:pt x="2352960" y="286893"/>
                  </a:lnTo>
                  <a:lnTo>
                    <a:pt x="2352865" y="286798"/>
                  </a:lnTo>
                  <a:cubicBezTo>
                    <a:pt x="2352484" y="287083"/>
                    <a:pt x="2349341" y="287941"/>
                    <a:pt x="2345912" y="288703"/>
                  </a:cubicBezTo>
                  <a:cubicBezTo>
                    <a:pt x="2342483" y="289465"/>
                    <a:pt x="2335434" y="292989"/>
                    <a:pt x="2337720" y="293465"/>
                  </a:cubicBezTo>
                  <a:lnTo>
                    <a:pt x="2339149" y="292894"/>
                  </a:lnTo>
                  <a:cubicBezTo>
                    <a:pt x="2341816" y="291846"/>
                    <a:pt x="2343816" y="290893"/>
                    <a:pt x="2345912" y="293465"/>
                  </a:cubicBezTo>
                  <a:cubicBezTo>
                    <a:pt x="2347626" y="295561"/>
                    <a:pt x="2349817" y="295846"/>
                    <a:pt x="2352198" y="293751"/>
                  </a:cubicBezTo>
                  <a:lnTo>
                    <a:pt x="2352484" y="293561"/>
                  </a:lnTo>
                  <a:cubicBezTo>
                    <a:pt x="2353817" y="294037"/>
                    <a:pt x="2356294" y="294989"/>
                    <a:pt x="2358104" y="295656"/>
                  </a:cubicBezTo>
                  <a:cubicBezTo>
                    <a:pt x="2359913" y="296323"/>
                    <a:pt x="2363628" y="298609"/>
                    <a:pt x="2362295" y="299275"/>
                  </a:cubicBezTo>
                  <a:cubicBezTo>
                    <a:pt x="2360961" y="299942"/>
                    <a:pt x="2359056" y="302133"/>
                    <a:pt x="2360199" y="303181"/>
                  </a:cubicBezTo>
                  <a:cubicBezTo>
                    <a:pt x="2361247" y="304229"/>
                    <a:pt x="2364866" y="305276"/>
                    <a:pt x="2366581" y="304038"/>
                  </a:cubicBezTo>
                  <a:cubicBezTo>
                    <a:pt x="2368295" y="302800"/>
                    <a:pt x="2373725" y="301180"/>
                    <a:pt x="2374106" y="303752"/>
                  </a:cubicBezTo>
                  <a:cubicBezTo>
                    <a:pt x="2374487" y="306324"/>
                    <a:pt x="2382297" y="307372"/>
                    <a:pt x="2381726" y="303562"/>
                  </a:cubicBezTo>
                  <a:cubicBezTo>
                    <a:pt x="2381154" y="299752"/>
                    <a:pt x="2384393" y="288703"/>
                    <a:pt x="2390298" y="287369"/>
                  </a:cubicBezTo>
                  <a:cubicBezTo>
                    <a:pt x="2396204" y="286036"/>
                    <a:pt x="2412872" y="287464"/>
                    <a:pt x="2414111" y="285750"/>
                  </a:cubicBezTo>
                  <a:cubicBezTo>
                    <a:pt x="2415349" y="284131"/>
                    <a:pt x="2425922" y="283559"/>
                    <a:pt x="2426017" y="284988"/>
                  </a:cubicBezTo>
                  <a:lnTo>
                    <a:pt x="2426588" y="286131"/>
                  </a:lnTo>
                  <a:cubicBezTo>
                    <a:pt x="2427065" y="287083"/>
                    <a:pt x="2428970" y="288703"/>
                    <a:pt x="2429160" y="288607"/>
                  </a:cubicBezTo>
                  <a:lnTo>
                    <a:pt x="2431637" y="287369"/>
                  </a:lnTo>
                  <a:cubicBezTo>
                    <a:pt x="2434494" y="287560"/>
                    <a:pt x="2435732" y="286131"/>
                    <a:pt x="2434399" y="284226"/>
                  </a:cubicBezTo>
                  <a:lnTo>
                    <a:pt x="2433161" y="282512"/>
                  </a:lnTo>
                  <a:lnTo>
                    <a:pt x="2432780" y="282035"/>
                  </a:lnTo>
                  <a:cubicBezTo>
                    <a:pt x="2432399" y="281559"/>
                    <a:pt x="2433542" y="280702"/>
                    <a:pt x="2435351" y="280130"/>
                  </a:cubicBezTo>
                  <a:cubicBezTo>
                    <a:pt x="2437161" y="279559"/>
                    <a:pt x="2441162" y="275463"/>
                    <a:pt x="2439542" y="272415"/>
                  </a:cubicBezTo>
                  <a:lnTo>
                    <a:pt x="2435732" y="275654"/>
                  </a:lnTo>
                  <a:lnTo>
                    <a:pt x="2435256" y="276034"/>
                  </a:lnTo>
                  <a:cubicBezTo>
                    <a:pt x="2433256" y="275368"/>
                    <a:pt x="2431922" y="273939"/>
                    <a:pt x="2432303" y="272891"/>
                  </a:cubicBezTo>
                  <a:lnTo>
                    <a:pt x="2432684" y="271939"/>
                  </a:lnTo>
                  <a:cubicBezTo>
                    <a:pt x="2434208" y="268224"/>
                    <a:pt x="2438875" y="270605"/>
                    <a:pt x="2441447" y="268986"/>
                  </a:cubicBezTo>
                  <a:cubicBezTo>
                    <a:pt x="2444972" y="266795"/>
                    <a:pt x="2450496" y="267938"/>
                    <a:pt x="2453163" y="263842"/>
                  </a:cubicBezTo>
                  <a:lnTo>
                    <a:pt x="2453925" y="262604"/>
                  </a:lnTo>
                  <a:cubicBezTo>
                    <a:pt x="2455735" y="264128"/>
                    <a:pt x="2456402" y="265938"/>
                    <a:pt x="2455354" y="266605"/>
                  </a:cubicBezTo>
                  <a:cubicBezTo>
                    <a:pt x="2454306" y="267271"/>
                    <a:pt x="2450401" y="269653"/>
                    <a:pt x="2449067" y="270415"/>
                  </a:cubicBezTo>
                  <a:cubicBezTo>
                    <a:pt x="2447734" y="271177"/>
                    <a:pt x="2451830" y="274891"/>
                    <a:pt x="2452782" y="274034"/>
                  </a:cubicBezTo>
                  <a:lnTo>
                    <a:pt x="2453830" y="273463"/>
                  </a:lnTo>
                  <a:lnTo>
                    <a:pt x="2455068" y="272701"/>
                  </a:lnTo>
                  <a:cubicBezTo>
                    <a:pt x="2456687" y="272129"/>
                    <a:pt x="2458307" y="271081"/>
                    <a:pt x="2458688" y="270320"/>
                  </a:cubicBezTo>
                  <a:cubicBezTo>
                    <a:pt x="2459069" y="269557"/>
                    <a:pt x="2460974" y="267367"/>
                    <a:pt x="2462498" y="267176"/>
                  </a:cubicBezTo>
                  <a:lnTo>
                    <a:pt x="2463641" y="267462"/>
                  </a:lnTo>
                  <a:lnTo>
                    <a:pt x="2467260" y="268414"/>
                  </a:lnTo>
                  <a:cubicBezTo>
                    <a:pt x="2468975" y="267176"/>
                    <a:pt x="2469260" y="265557"/>
                    <a:pt x="2467832" y="264795"/>
                  </a:cubicBezTo>
                  <a:cubicBezTo>
                    <a:pt x="2466403" y="264033"/>
                    <a:pt x="2463069" y="261652"/>
                    <a:pt x="2463545" y="261271"/>
                  </a:cubicBezTo>
                  <a:cubicBezTo>
                    <a:pt x="2464022" y="260890"/>
                    <a:pt x="2466974" y="261271"/>
                    <a:pt x="2469165" y="263080"/>
                  </a:cubicBezTo>
                  <a:cubicBezTo>
                    <a:pt x="2471356" y="264795"/>
                    <a:pt x="2479833" y="262318"/>
                    <a:pt x="2480976" y="262985"/>
                  </a:cubicBezTo>
                  <a:lnTo>
                    <a:pt x="2490806" y="263070"/>
                  </a:lnTo>
                  <a:lnTo>
                    <a:pt x="2489644" y="262413"/>
                  </a:lnTo>
                  <a:lnTo>
                    <a:pt x="2486882" y="261937"/>
                  </a:lnTo>
                  <a:lnTo>
                    <a:pt x="2486310" y="261842"/>
                  </a:lnTo>
                  <a:cubicBezTo>
                    <a:pt x="2485929" y="260413"/>
                    <a:pt x="2486501" y="259079"/>
                    <a:pt x="2487358" y="258889"/>
                  </a:cubicBezTo>
                  <a:lnTo>
                    <a:pt x="2488120" y="258984"/>
                  </a:lnTo>
                  <a:lnTo>
                    <a:pt x="2490120" y="259270"/>
                  </a:lnTo>
                  <a:cubicBezTo>
                    <a:pt x="2492121" y="259746"/>
                    <a:pt x="2504122" y="261651"/>
                    <a:pt x="2506218" y="262985"/>
                  </a:cubicBezTo>
                  <a:cubicBezTo>
                    <a:pt x="2508313" y="264318"/>
                    <a:pt x="2511171" y="264223"/>
                    <a:pt x="2512599" y="262794"/>
                  </a:cubicBezTo>
                  <a:cubicBezTo>
                    <a:pt x="2513933" y="261366"/>
                    <a:pt x="2518600" y="258032"/>
                    <a:pt x="2518600" y="259746"/>
                  </a:cubicBezTo>
                  <a:cubicBezTo>
                    <a:pt x="2518600" y="261461"/>
                    <a:pt x="2517552" y="266033"/>
                    <a:pt x="2516314" y="266318"/>
                  </a:cubicBezTo>
                  <a:cubicBezTo>
                    <a:pt x="2515076" y="266604"/>
                    <a:pt x="2508123" y="269176"/>
                    <a:pt x="2504122" y="271176"/>
                  </a:cubicBezTo>
                  <a:lnTo>
                    <a:pt x="2503551" y="265366"/>
                  </a:lnTo>
                  <a:cubicBezTo>
                    <a:pt x="2503551" y="265176"/>
                    <a:pt x="2502027" y="264794"/>
                    <a:pt x="2501836" y="264890"/>
                  </a:cubicBezTo>
                  <a:lnTo>
                    <a:pt x="2499074" y="267747"/>
                  </a:lnTo>
                  <a:lnTo>
                    <a:pt x="2492200" y="263859"/>
                  </a:lnTo>
                  <a:lnTo>
                    <a:pt x="2493549" y="267748"/>
                  </a:lnTo>
                  <a:lnTo>
                    <a:pt x="2494692" y="271177"/>
                  </a:lnTo>
                  <a:cubicBezTo>
                    <a:pt x="2498883" y="270224"/>
                    <a:pt x="2502883" y="270034"/>
                    <a:pt x="2503455" y="270510"/>
                  </a:cubicBezTo>
                  <a:lnTo>
                    <a:pt x="2503646" y="271081"/>
                  </a:lnTo>
                  <a:lnTo>
                    <a:pt x="2504693" y="275368"/>
                  </a:lnTo>
                  <a:cubicBezTo>
                    <a:pt x="2507360" y="273558"/>
                    <a:pt x="2510123" y="272034"/>
                    <a:pt x="2510694" y="271939"/>
                  </a:cubicBezTo>
                  <a:cubicBezTo>
                    <a:pt x="2511361" y="271843"/>
                    <a:pt x="2512408" y="272605"/>
                    <a:pt x="2511742" y="273653"/>
                  </a:cubicBezTo>
                  <a:lnTo>
                    <a:pt x="2511456" y="274701"/>
                  </a:lnTo>
                  <a:lnTo>
                    <a:pt x="2510789" y="276606"/>
                  </a:lnTo>
                  <a:cubicBezTo>
                    <a:pt x="2512980" y="277178"/>
                    <a:pt x="2516028" y="277082"/>
                    <a:pt x="2517552" y="276415"/>
                  </a:cubicBezTo>
                  <a:cubicBezTo>
                    <a:pt x="2519076" y="275654"/>
                    <a:pt x="2522886" y="276320"/>
                    <a:pt x="2522219" y="279559"/>
                  </a:cubicBezTo>
                  <a:lnTo>
                    <a:pt x="2518695" y="279654"/>
                  </a:lnTo>
                  <a:lnTo>
                    <a:pt x="2513552" y="279845"/>
                  </a:lnTo>
                  <a:cubicBezTo>
                    <a:pt x="2509932" y="282416"/>
                    <a:pt x="2506598" y="285464"/>
                    <a:pt x="2505932" y="286798"/>
                  </a:cubicBezTo>
                  <a:lnTo>
                    <a:pt x="2506408" y="287179"/>
                  </a:lnTo>
                  <a:cubicBezTo>
                    <a:pt x="2507551" y="288226"/>
                    <a:pt x="2509265" y="288893"/>
                    <a:pt x="2510884" y="289750"/>
                  </a:cubicBezTo>
                  <a:cubicBezTo>
                    <a:pt x="2510980" y="289846"/>
                    <a:pt x="2511551" y="289370"/>
                    <a:pt x="2511742" y="289084"/>
                  </a:cubicBezTo>
                  <a:cubicBezTo>
                    <a:pt x="2512980" y="287655"/>
                    <a:pt x="2516123" y="288988"/>
                    <a:pt x="2516981" y="285750"/>
                  </a:cubicBezTo>
                  <a:cubicBezTo>
                    <a:pt x="2517838" y="282416"/>
                    <a:pt x="2520505" y="288036"/>
                    <a:pt x="2523553" y="286417"/>
                  </a:cubicBezTo>
                  <a:lnTo>
                    <a:pt x="2525363" y="285464"/>
                  </a:lnTo>
                  <a:cubicBezTo>
                    <a:pt x="2528696" y="285845"/>
                    <a:pt x="2531649" y="285274"/>
                    <a:pt x="2531840" y="284226"/>
                  </a:cubicBezTo>
                  <a:cubicBezTo>
                    <a:pt x="2532030" y="283083"/>
                    <a:pt x="2535078" y="281464"/>
                    <a:pt x="2538221" y="283273"/>
                  </a:cubicBezTo>
                  <a:cubicBezTo>
                    <a:pt x="2541269" y="284988"/>
                    <a:pt x="2546603" y="292798"/>
                    <a:pt x="2546317" y="294418"/>
                  </a:cubicBezTo>
                  <a:cubicBezTo>
                    <a:pt x="2546032" y="296037"/>
                    <a:pt x="2540983" y="297751"/>
                    <a:pt x="2541460" y="298513"/>
                  </a:cubicBezTo>
                  <a:lnTo>
                    <a:pt x="2541746" y="299275"/>
                  </a:lnTo>
                  <a:lnTo>
                    <a:pt x="2543174" y="303657"/>
                  </a:lnTo>
                  <a:cubicBezTo>
                    <a:pt x="2537840" y="305562"/>
                    <a:pt x="2532983" y="306705"/>
                    <a:pt x="2532316" y="306133"/>
                  </a:cubicBezTo>
                  <a:cubicBezTo>
                    <a:pt x="2531649" y="305657"/>
                    <a:pt x="2530316" y="303466"/>
                    <a:pt x="2531649" y="303276"/>
                  </a:cubicBezTo>
                  <a:cubicBezTo>
                    <a:pt x="2532983" y="303086"/>
                    <a:pt x="2536792" y="301657"/>
                    <a:pt x="2535554" y="300609"/>
                  </a:cubicBezTo>
                  <a:cubicBezTo>
                    <a:pt x="2534411" y="299561"/>
                    <a:pt x="2532411" y="295942"/>
                    <a:pt x="2534030" y="294989"/>
                  </a:cubicBezTo>
                  <a:cubicBezTo>
                    <a:pt x="2535650" y="294037"/>
                    <a:pt x="2539555" y="290703"/>
                    <a:pt x="2539745" y="289560"/>
                  </a:cubicBezTo>
                  <a:lnTo>
                    <a:pt x="2539174" y="288988"/>
                  </a:lnTo>
                  <a:lnTo>
                    <a:pt x="2538507" y="288417"/>
                  </a:lnTo>
                  <a:cubicBezTo>
                    <a:pt x="2537078" y="288417"/>
                    <a:pt x="2534792" y="289370"/>
                    <a:pt x="2533459" y="290513"/>
                  </a:cubicBezTo>
                  <a:cubicBezTo>
                    <a:pt x="2532125" y="291655"/>
                    <a:pt x="2527553" y="293941"/>
                    <a:pt x="2526601" y="293846"/>
                  </a:cubicBezTo>
                  <a:cubicBezTo>
                    <a:pt x="2525648" y="293656"/>
                    <a:pt x="2522124" y="294132"/>
                    <a:pt x="2521933" y="295561"/>
                  </a:cubicBezTo>
                  <a:cubicBezTo>
                    <a:pt x="2521743" y="296989"/>
                    <a:pt x="2519648" y="300990"/>
                    <a:pt x="2517838" y="300323"/>
                  </a:cubicBezTo>
                  <a:cubicBezTo>
                    <a:pt x="2516028" y="299656"/>
                    <a:pt x="2512218" y="297180"/>
                    <a:pt x="2513171" y="296418"/>
                  </a:cubicBezTo>
                  <a:cubicBezTo>
                    <a:pt x="2514123" y="295656"/>
                    <a:pt x="2514980" y="293180"/>
                    <a:pt x="2512028" y="293561"/>
                  </a:cubicBezTo>
                  <a:cubicBezTo>
                    <a:pt x="2509170" y="293941"/>
                    <a:pt x="2501359" y="292513"/>
                    <a:pt x="2500883" y="289655"/>
                  </a:cubicBezTo>
                  <a:cubicBezTo>
                    <a:pt x="2500312" y="286798"/>
                    <a:pt x="2505932" y="280702"/>
                    <a:pt x="2505836" y="280225"/>
                  </a:cubicBezTo>
                  <a:cubicBezTo>
                    <a:pt x="2505741" y="279749"/>
                    <a:pt x="2503741" y="278511"/>
                    <a:pt x="2501455" y="278606"/>
                  </a:cubicBezTo>
                  <a:lnTo>
                    <a:pt x="2501455" y="278797"/>
                  </a:lnTo>
                  <a:lnTo>
                    <a:pt x="2501169" y="283273"/>
                  </a:lnTo>
                  <a:cubicBezTo>
                    <a:pt x="2496883" y="285750"/>
                    <a:pt x="2494216" y="289370"/>
                    <a:pt x="2495359" y="291274"/>
                  </a:cubicBezTo>
                  <a:lnTo>
                    <a:pt x="2495835" y="293180"/>
                  </a:lnTo>
                  <a:cubicBezTo>
                    <a:pt x="2496502" y="295561"/>
                    <a:pt x="2495645" y="297180"/>
                    <a:pt x="2491834" y="296894"/>
                  </a:cubicBezTo>
                  <a:cubicBezTo>
                    <a:pt x="2490692" y="296799"/>
                    <a:pt x="2489072" y="297847"/>
                    <a:pt x="2488310" y="298704"/>
                  </a:cubicBezTo>
                  <a:cubicBezTo>
                    <a:pt x="2488025" y="299085"/>
                    <a:pt x="2488882" y="300704"/>
                    <a:pt x="2489739" y="301180"/>
                  </a:cubicBezTo>
                  <a:lnTo>
                    <a:pt x="2492216" y="302609"/>
                  </a:lnTo>
                  <a:cubicBezTo>
                    <a:pt x="2495454" y="304038"/>
                    <a:pt x="2498216" y="302895"/>
                    <a:pt x="2498312" y="300038"/>
                  </a:cubicBezTo>
                  <a:lnTo>
                    <a:pt x="2498788" y="297751"/>
                  </a:lnTo>
                  <a:lnTo>
                    <a:pt x="2498883" y="297275"/>
                  </a:lnTo>
                  <a:cubicBezTo>
                    <a:pt x="2500598" y="296989"/>
                    <a:pt x="2502217" y="297466"/>
                    <a:pt x="2502503" y="298228"/>
                  </a:cubicBezTo>
                  <a:lnTo>
                    <a:pt x="2502312" y="298895"/>
                  </a:lnTo>
                  <a:lnTo>
                    <a:pt x="2501931" y="300799"/>
                  </a:lnTo>
                  <a:cubicBezTo>
                    <a:pt x="2501169" y="303276"/>
                    <a:pt x="2502217" y="305371"/>
                    <a:pt x="2504217" y="305371"/>
                  </a:cubicBezTo>
                  <a:cubicBezTo>
                    <a:pt x="2506217" y="305371"/>
                    <a:pt x="2510599" y="306610"/>
                    <a:pt x="2507456" y="308134"/>
                  </a:cubicBezTo>
                  <a:cubicBezTo>
                    <a:pt x="2504312" y="309658"/>
                    <a:pt x="2497835" y="315373"/>
                    <a:pt x="2495454" y="314230"/>
                  </a:cubicBezTo>
                  <a:lnTo>
                    <a:pt x="2493740" y="312991"/>
                  </a:lnTo>
                  <a:lnTo>
                    <a:pt x="2490215" y="310420"/>
                  </a:lnTo>
                  <a:cubicBezTo>
                    <a:pt x="2486786" y="312134"/>
                    <a:pt x="2483643" y="312991"/>
                    <a:pt x="2483167" y="312420"/>
                  </a:cubicBezTo>
                  <a:lnTo>
                    <a:pt x="2483072" y="311848"/>
                  </a:lnTo>
                  <a:lnTo>
                    <a:pt x="2482691" y="309563"/>
                  </a:lnTo>
                  <a:cubicBezTo>
                    <a:pt x="2483357" y="306991"/>
                    <a:pt x="2482214" y="304419"/>
                    <a:pt x="2480119" y="303752"/>
                  </a:cubicBezTo>
                  <a:cubicBezTo>
                    <a:pt x="2478023" y="303181"/>
                    <a:pt x="2472308" y="304990"/>
                    <a:pt x="2470975" y="306038"/>
                  </a:cubicBezTo>
                  <a:cubicBezTo>
                    <a:pt x="2469546" y="307086"/>
                    <a:pt x="2463736" y="306038"/>
                    <a:pt x="2462688" y="306705"/>
                  </a:cubicBezTo>
                  <a:lnTo>
                    <a:pt x="2462593" y="307372"/>
                  </a:lnTo>
                  <a:cubicBezTo>
                    <a:pt x="2462498" y="308038"/>
                    <a:pt x="2463545" y="309372"/>
                    <a:pt x="2464307" y="309467"/>
                  </a:cubicBezTo>
                  <a:lnTo>
                    <a:pt x="2465831" y="309848"/>
                  </a:lnTo>
                  <a:cubicBezTo>
                    <a:pt x="2467927" y="309753"/>
                    <a:pt x="2469641" y="310705"/>
                    <a:pt x="2469641" y="312134"/>
                  </a:cubicBezTo>
                  <a:cubicBezTo>
                    <a:pt x="2469641" y="313468"/>
                    <a:pt x="2466593" y="317373"/>
                    <a:pt x="2462879" y="317563"/>
                  </a:cubicBezTo>
                  <a:cubicBezTo>
                    <a:pt x="2459164" y="317659"/>
                    <a:pt x="2447924" y="316992"/>
                    <a:pt x="2447353" y="318516"/>
                  </a:cubicBezTo>
                  <a:lnTo>
                    <a:pt x="2446210" y="319564"/>
                  </a:lnTo>
                  <a:cubicBezTo>
                    <a:pt x="2444876" y="320707"/>
                    <a:pt x="2442876" y="322136"/>
                    <a:pt x="2441257" y="322136"/>
                  </a:cubicBezTo>
                  <a:cubicBezTo>
                    <a:pt x="2438018" y="322136"/>
                    <a:pt x="2439638" y="319564"/>
                    <a:pt x="2439257" y="318135"/>
                  </a:cubicBezTo>
                  <a:lnTo>
                    <a:pt x="2438304" y="314230"/>
                  </a:lnTo>
                  <a:cubicBezTo>
                    <a:pt x="2436494" y="316325"/>
                    <a:pt x="2431446" y="316039"/>
                    <a:pt x="2427065" y="313563"/>
                  </a:cubicBezTo>
                  <a:lnTo>
                    <a:pt x="2426207" y="308896"/>
                  </a:lnTo>
                  <a:cubicBezTo>
                    <a:pt x="2426112" y="308420"/>
                    <a:pt x="2423540" y="307562"/>
                    <a:pt x="2423350" y="307753"/>
                  </a:cubicBezTo>
                  <a:cubicBezTo>
                    <a:pt x="2422397" y="308610"/>
                    <a:pt x="2421635" y="309753"/>
                    <a:pt x="2421254" y="310801"/>
                  </a:cubicBezTo>
                  <a:lnTo>
                    <a:pt x="2420969" y="311753"/>
                  </a:lnTo>
                  <a:cubicBezTo>
                    <a:pt x="2421159" y="312991"/>
                    <a:pt x="2420873" y="314230"/>
                    <a:pt x="2420397" y="314611"/>
                  </a:cubicBezTo>
                  <a:cubicBezTo>
                    <a:pt x="2419921" y="314992"/>
                    <a:pt x="2416587" y="315563"/>
                    <a:pt x="2414015" y="314992"/>
                  </a:cubicBezTo>
                  <a:lnTo>
                    <a:pt x="2413539" y="317659"/>
                  </a:lnTo>
                  <a:lnTo>
                    <a:pt x="2413158" y="319945"/>
                  </a:lnTo>
                  <a:cubicBezTo>
                    <a:pt x="2412968" y="322897"/>
                    <a:pt x="2410682" y="324326"/>
                    <a:pt x="2408015" y="322897"/>
                  </a:cubicBezTo>
                  <a:cubicBezTo>
                    <a:pt x="2405348" y="321564"/>
                    <a:pt x="2398109" y="319088"/>
                    <a:pt x="2398013" y="320516"/>
                  </a:cubicBezTo>
                  <a:lnTo>
                    <a:pt x="2398394" y="321373"/>
                  </a:lnTo>
                  <a:lnTo>
                    <a:pt x="2399823" y="325088"/>
                  </a:lnTo>
                  <a:cubicBezTo>
                    <a:pt x="2397061" y="324993"/>
                    <a:pt x="2394299" y="324993"/>
                    <a:pt x="2393632" y="325183"/>
                  </a:cubicBezTo>
                  <a:cubicBezTo>
                    <a:pt x="2392965" y="325374"/>
                    <a:pt x="2390393" y="325279"/>
                    <a:pt x="2390489" y="324040"/>
                  </a:cubicBezTo>
                  <a:cubicBezTo>
                    <a:pt x="2390584" y="322802"/>
                    <a:pt x="2389727" y="319088"/>
                    <a:pt x="2388965" y="318135"/>
                  </a:cubicBezTo>
                  <a:lnTo>
                    <a:pt x="2388107" y="318040"/>
                  </a:lnTo>
                  <a:cubicBezTo>
                    <a:pt x="2387155" y="317945"/>
                    <a:pt x="2385726" y="318611"/>
                    <a:pt x="2385250" y="319278"/>
                  </a:cubicBezTo>
                  <a:cubicBezTo>
                    <a:pt x="2384774" y="320135"/>
                    <a:pt x="2385536" y="321469"/>
                    <a:pt x="2385059" y="322326"/>
                  </a:cubicBezTo>
                  <a:cubicBezTo>
                    <a:pt x="2384393" y="323564"/>
                    <a:pt x="2383345" y="325088"/>
                    <a:pt x="2382107" y="325374"/>
                  </a:cubicBezTo>
                  <a:cubicBezTo>
                    <a:pt x="2380678" y="325660"/>
                    <a:pt x="2378582" y="324898"/>
                    <a:pt x="2377249" y="324040"/>
                  </a:cubicBezTo>
                  <a:lnTo>
                    <a:pt x="2376201" y="323469"/>
                  </a:lnTo>
                  <a:cubicBezTo>
                    <a:pt x="2375534" y="322231"/>
                    <a:pt x="2375820" y="320802"/>
                    <a:pt x="2376963" y="320326"/>
                  </a:cubicBezTo>
                  <a:lnTo>
                    <a:pt x="2378011" y="319849"/>
                  </a:lnTo>
                  <a:lnTo>
                    <a:pt x="2378678" y="319564"/>
                  </a:lnTo>
                  <a:cubicBezTo>
                    <a:pt x="2379440" y="319183"/>
                    <a:pt x="2378297" y="318040"/>
                    <a:pt x="2376201" y="317087"/>
                  </a:cubicBezTo>
                  <a:cubicBezTo>
                    <a:pt x="2374106" y="316039"/>
                    <a:pt x="2367629" y="317945"/>
                    <a:pt x="2368676" y="320040"/>
                  </a:cubicBezTo>
                  <a:cubicBezTo>
                    <a:pt x="2369724" y="322136"/>
                    <a:pt x="2371248" y="327565"/>
                    <a:pt x="2369153" y="326898"/>
                  </a:cubicBezTo>
                  <a:cubicBezTo>
                    <a:pt x="2367057" y="326231"/>
                    <a:pt x="2363247" y="328422"/>
                    <a:pt x="2361628" y="325660"/>
                  </a:cubicBezTo>
                  <a:cubicBezTo>
                    <a:pt x="2359913" y="322897"/>
                    <a:pt x="2349722" y="321755"/>
                    <a:pt x="2348198" y="324136"/>
                  </a:cubicBezTo>
                  <a:lnTo>
                    <a:pt x="2346007" y="325088"/>
                  </a:lnTo>
                  <a:lnTo>
                    <a:pt x="2344483" y="325755"/>
                  </a:lnTo>
                  <a:cubicBezTo>
                    <a:pt x="2340959" y="324612"/>
                    <a:pt x="2338863" y="325660"/>
                    <a:pt x="2339816" y="328136"/>
                  </a:cubicBezTo>
                  <a:cubicBezTo>
                    <a:pt x="2340768" y="330613"/>
                    <a:pt x="2339149" y="335566"/>
                    <a:pt x="2337530" y="334518"/>
                  </a:cubicBezTo>
                  <a:cubicBezTo>
                    <a:pt x="2335910" y="333565"/>
                    <a:pt x="2329814" y="336137"/>
                    <a:pt x="2328195" y="335851"/>
                  </a:cubicBezTo>
                  <a:cubicBezTo>
                    <a:pt x="2326576" y="335566"/>
                    <a:pt x="2320099" y="335661"/>
                    <a:pt x="2318099" y="336995"/>
                  </a:cubicBezTo>
                  <a:cubicBezTo>
                    <a:pt x="2316098" y="338328"/>
                    <a:pt x="2313241" y="344710"/>
                    <a:pt x="2314955" y="344614"/>
                  </a:cubicBezTo>
                  <a:cubicBezTo>
                    <a:pt x="2316670" y="344519"/>
                    <a:pt x="2325433" y="342900"/>
                    <a:pt x="2331338" y="341471"/>
                  </a:cubicBezTo>
                  <a:lnTo>
                    <a:pt x="2336863" y="340900"/>
                  </a:lnTo>
                  <a:lnTo>
                    <a:pt x="2339054" y="340709"/>
                  </a:lnTo>
                  <a:cubicBezTo>
                    <a:pt x="2341911" y="341376"/>
                    <a:pt x="2347626" y="340709"/>
                    <a:pt x="2351722" y="339280"/>
                  </a:cubicBezTo>
                  <a:cubicBezTo>
                    <a:pt x="2355818" y="337852"/>
                    <a:pt x="2365343" y="330803"/>
                    <a:pt x="2366200" y="331280"/>
                  </a:cubicBezTo>
                  <a:cubicBezTo>
                    <a:pt x="2367057" y="331756"/>
                    <a:pt x="2367629" y="333470"/>
                    <a:pt x="2365343" y="334042"/>
                  </a:cubicBezTo>
                  <a:cubicBezTo>
                    <a:pt x="2362961" y="334613"/>
                    <a:pt x="2363819" y="340233"/>
                    <a:pt x="2366105" y="340519"/>
                  </a:cubicBezTo>
                  <a:cubicBezTo>
                    <a:pt x="2368391" y="340805"/>
                    <a:pt x="2378297" y="336899"/>
                    <a:pt x="2383154" y="335375"/>
                  </a:cubicBezTo>
                  <a:lnTo>
                    <a:pt x="2386964" y="332422"/>
                  </a:lnTo>
                  <a:lnTo>
                    <a:pt x="2389727" y="330327"/>
                  </a:lnTo>
                  <a:cubicBezTo>
                    <a:pt x="2391822" y="334708"/>
                    <a:pt x="2395061" y="337375"/>
                    <a:pt x="2396775" y="336423"/>
                  </a:cubicBezTo>
                  <a:cubicBezTo>
                    <a:pt x="2398490" y="335471"/>
                    <a:pt x="2402681" y="331946"/>
                    <a:pt x="2402109" y="330803"/>
                  </a:cubicBezTo>
                  <a:cubicBezTo>
                    <a:pt x="2401538" y="329660"/>
                    <a:pt x="2403347" y="327565"/>
                    <a:pt x="2407824" y="329755"/>
                  </a:cubicBezTo>
                  <a:lnTo>
                    <a:pt x="2415349" y="330137"/>
                  </a:lnTo>
                  <a:lnTo>
                    <a:pt x="2416968" y="330232"/>
                  </a:lnTo>
                  <a:cubicBezTo>
                    <a:pt x="2418778" y="330422"/>
                    <a:pt x="2422493" y="330613"/>
                    <a:pt x="2425160" y="330708"/>
                  </a:cubicBezTo>
                  <a:cubicBezTo>
                    <a:pt x="2427827" y="330708"/>
                    <a:pt x="2432018" y="324517"/>
                    <a:pt x="2432113" y="324326"/>
                  </a:cubicBezTo>
                  <a:cubicBezTo>
                    <a:pt x="2432303" y="324231"/>
                    <a:pt x="2435066" y="324231"/>
                    <a:pt x="2437352" y="324993"/>
                  </a:cubicBezTo>
                  <a:lnTo>
                    <a:pt x="2439352" y="326041"/>
                  </a:lnTo>
                  <a:lnTo>
                    <a:pt x="2442209" y="327470"/>
                  </a:lnTo>
                  <a:cubicBezTo>
                    <a:pt x="2445733" y="327850"/>
                    <a:pt x="2449734" y="326041"/>
                    <a:pt x="2451258" y="323469"/>
                  </a:cubicBezTo>
                  <a:lnTo>
                    <a:pt x="2454687" y="322707"/>
                  </a:lnTo>
                  <a:lnTo>
                    <a:pt x="2455449" y="322516"/>
                  </a:lnTo>
                  <a:cubicBezTo>
                    <a:pt x="2456687" y="321850"/>
                    <a:pt x="2459926" y="322802"/>
                    <a:pt x="2462593" y="324707"/>
                  </a:cubicBezTo>
                  <a:lnTo>
                    <a:pt x="2464403" y="326898"/>
                  </a:lnTo>
                  <a:lnTo>
                    <a:pt x="2466879" y="329755"/>
                  </a:lnTo>
                  <a:cubicBezTo>
                    <a:pt x="2468308" y="329851"/>
                    <a:pt x="2469546" y="328898"/>
                    <a:pt x="2469546" y="327565"/>
                  </a:cubicBezTo>
                  <a:cubicBezTo>
                    <a:pt x="2469546" y="326231"/>
                    <a:pt x="2472118" y="321850"/>
                    <a:pt x="2475261" y="320707"/>
                  </a:cubicBezTo>
                  <a:lnTo>
                    <a:pt x="2477833" y="320802"/>
                  </a:lnTo>
                  <a:cubicBezTo>
                    <a:pt x="2480690" y="320897"/>
                    <a:pt x="2483167" y="319849"/>
                    <a:pt x="2485548" y="319945"/>
                  </a:cubicBezTo>
                  <a:lnTo>
                    <a:pt x="2487929" y="320135"/>
                  </a:lnTo>
                  <a:cubicBezTo>
                    <a:pt x="2490501" y="322136"/>
                    <a:pt x="2492882" y="322897"/>
                    <a:pt x="2493073" y="321755"/>
                  </a:cubicBezTo>
                  <a:cubicBezTo>
                    <a:pt x="2493263" y="320612"/>
                    <a:pt x="2494692" y="319278"/>
                    <a:pt x="2495835" y="321278"/>
                  </a:cubicBezTo>
                  <a:cubicBezTo>
                    <a:pt x="2496978" y="323183"/>
                    <a:pt x="2496788" y="330232"/>
                    <a:pt x="2498407" y="332232"/>
                  </a:cubicBezTo>
                  <a:cubicBezTo>
                    <a:pt x="2500026" y="334232"/>
                    <a:pt x="2508027" y="333089"/>
                    <a:pt x="2507075" y="332137"/>
                  </a:cubicBezTo>
                  <a:cubicBezTo>
                    <a:pt x="2506122" y="331184"/>
                    <a:pt x="2505836" y="329279"/>
                    <a:pt x="2508217" y="329660"/>
                  </a:cubicBezTo>
                  <a:cubicBezTo>
                    <a:pt x="2510599" y="330041"/>
                    <a:pt x="2508599" y="324517"/>
                    <a:pt x="2505741" y="323279"/>
                  </a:cubicBezTo>
                  <a:lnTo>
                    <a:pt x="2502883" y="325469"/>
                  </a:lnTo>
                  <a:lnTo>
                    <a:pt x="2502693" y="325660"/>
                  </a:lnTo>
                  <a:cubicBezTo>
                    <a:pt x="2501836" y="325279"/>
                    <a:pt x="2502788" y="323469"/>
                    <a:pt x="2504789" y="321469"/>
                  </a:cubicBezTo>
                  <a:cubicBezTo>
                    <a:pt x="2506789" y="319468"/>
                    <a:pt x="2516028" y="323279"/>
                    <a:pt x="2517171" y="325183"/>
                  </a:cubicBezTo>
                  <a:lnTo>
                    <a:pt x="2519743" y="322516"/>
                  </a:lnTo>
                  <a:lnTo>
                    <a:pt x="2520219" y="322040"/>
                  </a:lnTo>
                  <a:cubicBezTo>
                    <a:pt x="2522315" y="322421"/>
                    <a:pt x="2523743" y="323374"/>
                    <a:pt x="2523362" y="324231"/>
                  </a:cubicBezTo>
                  <a:cubicBezTo>
                    <a:pt x="2523077" y="325088"/>
                    <a:pt x="2523839" y="326993"/>
                    <a:pt x="2525839" y="326326"/>
                  </a:cubicBezTo>
                  <a:cubicBezTo>
                    <a:pt x="2527934" y="325660"/>
                    <a:pt x="2529934" y="330613"/>
                    <a:pt x="2524505" y="335661"/>
                  </a:cubicBezTo>
                  <a:lnTo>
                    <a:pt x="2515933" y="334518"/>
                  </a:lnTo>
                  <a:cubicBezTo>
                    <a:pt x="2515361" y="334423"/>
                    <a:pt x="2514028" y="335756"/>
                    <a:pt x="2513933" y="336423"/>
                  </a:cubicBezTo>
                  <a:lnTo>
                    <a:pt x="2513933" y="337185"/>
                  </a:lnTo>
                  <a:cubicBezTo>
                    <a:pt x="2514980" y="337947"/>
                    <a:pt x="2516981" y="338804"/>
                    <a:pt x="2518314" y="339185"/>
                  </a:cubicBezTo>
                  <a:cubicBezTo>
                    <a:pt x="2519743" y="339471"/>
                    <a:pt x="2523839" y="340042"/>
                    <a:pt x="2524315" y="339852"/>
                  </a:cubicBezTo>
                  <a:cubicBezTo>
                    <a:pt x="2524791" y="339662"/>
                    <a:pt x="2526220" y="339757"/>
                    <a:pt x="2526410" y="340423"/>
                  </a:cubicBezTo>
                  <a:cubicBezTo>
                    <a:pt x="2526601" y="341090"/>
                    <a:pt x="2523172" y="345281"/>
                    <a:pt x="2519552" y="349187"/>
                  </a:cubicBezTo>
                  <a:lnTo>
                    <a:pt x="2515171" y="350711"/>
                  </a:lnTo>
                  <a:cubicBezTo>
                    <a:pt x="2511361" y="352044"/>
                    <a:pt x="2511361" y="353378"/>
                    <a:pt x="2511075" y="355759"/>
                  </a:cubicBezTo>
                  <a:lnTo>
                    <a:pt x="2510980" y="356425"/>
                  </a:lnTo>
                  <a:cubicBezTo>
                    <a:pt x="2509075" y="356997"/>
                    <a:pt x="2507170" y="356997"/>
                    <a:pt x="2506789" y="356330"/>
                  </a:cubicBezTo>
                  <a:cubicBezTo>
                    <a:pt x="2506313" y="355663"/>
                    <a:pt x="2505550" y="351949"/>
                    <a:pt x="2504789" y="348139"/>
                  </a:cubicBezTo>
                  <a:lnTo>
                    <a:pt x="2511266" y="347853"/>
                  </a:lnTo>
                  <a:lnTo>
                    <a:pt x="2512408" y="347853"/>
                  </a:lnTo>
                  <a:cubicBezTo>
                    <a:pt x="2514218" y="344805"/>
                    <a:pt x="2510884" y="341186"/>
                    <a:pt x="2504884" y="339757"/>
                  </a:cubicBezTo>
                  <a:lnTo>
                    <a:pt x="2503169" y="346234"/>
                  </a:lnTo>
                  <a:cubicBezTo>
                    <a:pt x="2503074" y="346710"/>
                    <a:pt x="2500979" y="346996"/>
                    <a:pt x="2499836" y="346996"/>
                  </a:cubicBezTo>
                  <a:lnTo>
                    <a:pt x="2496121" y="347091"/>
                  </a:lnTo>
                  <a:cubicBezTo>
                    <a:pt x="2491739" y="347091"/>
                    <a:pt x="2488691" y="348520"/>
                    <a:pt x="2489167" y="350425"/>
                  </a:cubicBezTo>
                  <a:cubicBezTo>
                    <a:pt x="2489644" y="352330"/>
                    <a:pt x="2490787" y="356902"/>
                    <a:pt x="2490501" y="357092"/>
                  </a:cubicBezTo>
                  <a:cubicBezTo>
                    <a:pt x="2490215" y="357283"/>
                    <a:pt x="2486977" y="355473"/>
                    <a:pt x="2484024" y="352806"/>
                  </a:cubicBezTo>
                  <a:lnTo>
                    <a:pt x="2480976" y="350806"/>
                  </a:lnTo>
                  <a:lnTo>
                    <a:pt x="2479547" y="349853"/>
                  </a:lnTo>
                  <a:cubicBezTo>
                    <a:pt x="2477261" y="349567"/>
                    <a:pt x="2474975" y="349472"/>
                    <a:pt x="2474499" y="349758"/>
                  </a:cubicBezTo>
                  <a:cubicBezTo>
                    <a:pt x="2474023" y="350044"/>
                    <a:pt x="2473451" y="351758"/>
                    <a:pt x="2474308" y="352901"/>
                  </a:cubicBezTo>
                  <a:lnTo>
                    <a:pt x="2475452" y="353282"/>
                  </a:lnTo>
                  <a:lnTo>
                    <a:pt x="2476785" y="353758"/>
                  </a:lnTo>
                  <a:cubicBezTo>
                    <a:pt x="2479166" y="353568"/>
                    <a:pt x="2479547" y="354711"/>
                    <a:pt x="2477547" y="356235"/>
                  </a:cubicBezTo>
                  <a:cubicBezTo>
                    <a:pt x="2475547" y="357759"/>
                    <a:pt x="2468022" y="352806"/>
                    <a:pt x="2466784" y="354521"/>
                  </a:cubicBezTo>
                  <a:cubicBezTo>
                    <a:pt x="2465546" y="356235"/>
                    <a:pt x="2465069" y="361093"/>
                    <a:pt x="2462879" y="360997"/>
                  </a:cubicBezTo>
                  <a:cubicBezTo>
                    <a:pt x="2460592" y="360807"/>
                    <a:pt x="2450306" y="355663"/>
                    <a:pt x="2449258" y="355378"/>
                  </a:cubicBezTo>
                  <a:lnTo>
                    <a:pt x="2448782" y="355663"/>
                  </a:lnTo>
                  <a:cubicBezTo>
                    <a:pt x="2448305" y="355949"/>
                    <a:pt x="2447924" y="356997"/>
                    <a:pt x="2448115" y="357473"/>
                  </a:cubicBezTo>
                  <a:lnTo>
                    <a:pt x="2449353" y="360807"/>
                  </a:lnTo>
                  <a:cubicBezTo>
                    <a:pt x="2450591" y="364712"/>
                    <a:pt x="2449734" y="366617"/>
                    <a:pt x="2447353" y="364998"/>
                  </a:cubicBezTo>
                  <a:cubicBezTo>
                    <a:pt x="2445067" y="363379"/>
                    <a:pt x="2438114" y="364141"/>
                    <a:pt x="2439542" y="366998"/>
                  </a:cubicBezTo>
                  <a:lnTo>
                    <a:pt x="2434018" y="368141"/>
                  </a:lnTo>
                  <a:lnTo>
                    <a:pt x="2432589" y="368427"/>
                  </a:lnTo>
                  <a:cubicBezTo>
                    <a:pt x="2430875" y="369380"/>
                    <a:pt x="2429446" y="368237"/>
                    <a:pt x="2429255" y="365950"/>
                  </a:cubicBezTo>
                  <a:lnTo>
                    <a:pt x="2427922" y="364522"/>
                  </a:lnTo>
                  <a:lnTo>
                    <a:pt x="2427065" y="363569"/>
                  </a:lnTo>
                  <a:cubicBezTo>
                    <a:pt x="2424112" y="363664"/>
                    <a:pt x="2421445" y="364617"/>
                    <a:pt x="2421254" y="365760"/>
                  </a:cubicBezTo>
                  <a:cubicBezTo>
                    <a:pt x="2421064" y="366903"/>
                    <a:pt x="2419159" y="370522"/>
                    <a:pt x="2417921" y="368998"/>
                  </a:cubicBezTo>
                  <a:cubicBezTo>
                    <a:pt x="2416682" y="367474"/>
                    <a:pt x="2414111" y="362521"/>
                    <a:pt x="2411729" y="359855"/>
                  </a:cubicBezTo>
                  <a:lnTo>
                    <a:pt x="2409348" y="357664"/>
                  </a:lnTo>
                  <a:lnTo>
                    <a:pt x="2409158" y="357473"/>
                  </a:lnTo>
                  <a:cubicBezTo>
                    <a:pt x="2407253" y="358426"/>
                    <a:pt x="2406395" y="360140"/>
                    <a:pt x="2407348" y="361188"/>
                  </a:cubicBezTo>
                  <a:lnTo>
                    <a:pt x="2408491" y="361664"/>
                  </a:lnTo>
                  <a:cubicBezTo>
                    <a:pt x="2409539" y="362140"/>
                    <a:pt x="2411063" y="361664"/>
                    <a:pt x="2412206" y="361950"/>
                  </a:cubicBezTo>
                  <a:cubicBezTo>
                    <a:pt x="2412777" y="362045"/>
                    <a:pt x="2413444" y="363093"/>
                    <a:pt x="2413253" y="363569"/>
                  </a:cubicBezTo>
                  <a:lnTo>
                    <a:pt x="2412968" y="364426"/>
                  </a:lnTo>
                  <a:cubicBezTo>
                    <a:pt x="2412206" y="365188"/>
                    <a:pt x="2410015" y="366046"/>
                    <a:pt x="2408110" y="366331"/>
                  </a:cubicBezTo>
                  <a:cubicBezTo>
                    <a:pt x="2406205" y="366617"/>
                    <a:pt x="2400680" y="366046"/>
                    <a:pt x="2400109" y="364712"/>
                  </a:cubicBezTo>
                  <a:cubicBezTo>
                    <a:pt x="2399537" y="363379"/>
                    <a:pt x="2396870" y="361188"/>
                    <a:pt x="2395727" y="362998"/>
                  </a:cubicBezTo>
                  <a:cubicBezTo>
                    <a:pt x="2394584" y="364807"/>
                    <a:pt x="2391346" y="369189"/>
                    <a:pt x="2391060" y="366331"/>
                  </a:cubicBezTo>
                  <a:lnTo>
                    <a:pt x="2390012" y="365284"/>
                  </a:lnTo>
                  <a:lnTo>
                    <a:pt x="2388679" y="364046"/>
                  </a:lnTo>
                  <a:cubicBezTo>
                    <a:pt x="2386012" y="363760"/>
                    <a:pt x="2382011" y="363664"/>
                    <a:pt x="2379725" y="363855"/>
                  </a:cubicBezTo>
                  <a:lnTo>
                    <a:pt x="2377630" y="363950"/>
                  </a:lnTo>
                  <a:cubicBezTo>
                    <a:pt x="2374677" y="364046"/>
                    <a:pt x="2372867" y="364046"/>
                    <a:pt x="2371439" y="360712"/>
                  </a:cubicBezTo>
                  <a:lnTo>
                    <a:pt x="2370105" y="357568"/>
                  </a:lnTo>
                  <a:cubicBezTo>
                    <a:pt x="2364676" y="356425"/>
                    <a:pt x="2359723" y="355854"/>
                    <a:pt x="2359056" y="356140"/>
                  </a:cubicBezTo>
                  <a:cubicBezTo>
                    <a:pt x="2358389" y="356425"/>
                    <a:pt x="2357627" y="358045"/>
                    <a:pt x="2358675" y="358902"/>
                  </a:cubicBezTo>
                  <a:lnTo>
                    <a:pt x="2359628" y="359759"/>
                  </a:lnTo>
                  <a:lnTo>
                    <a:pt x="2361437" y="361283"/>
                  </a:lnTo>
                  <a:cubicBezTo>
                    <a:pt x="2363723" y="363283"/>
                    <a:pt x="2362961" y="364712"/>
                    <a:pt x="2359723" y="364522"/>
                  </a:cubicBezTo>
                  <a:cubicBezTo>
                    <a:pt x="2356484" y="364331"/>
                    <a:pt x="2352674" y="370237"/>
                    <a:pt x="2354008" y="369951"/>
                  </a:cubicBezTo>
                  <a:cubicBezTo>
                    <a:pt x="2355437" y="369570"/>
                    <a:pt x="2359628" y="370618"/>
                    <a:pt x="2357246" y="373666"/>
                  </a:cubicBezTo>
                  <a:cubicBezTo>
                    <a:pt x="2354960" y="376618"/>
                    <a:pt x="2351912" y="382905"/>
                    <a:pt x="2349626" y="381000"/>
                  </a:cubicBezTo>
                  <a:lnTo>
                    <a:pt x="2346674" y="380047"/>
                  </a:lnTo>
                  <a:lnTo>
                    <a:pt x="2344102" y="379286"/>
                  </a:lnTo>
                  <a:cubicBezTo>
                    <a:pt x="2340863" y="377666"/>
                    <a:pt x="2338673" y="377666"/>
                    <a:pt x="2339244" y="379286"/>
                  </a:cubicBezTo>
                  <a:cubicBezTo>
                    <a:pt x="2339720" y="380905"/>
                    <a:pt x="2338482" y="383953"/>
                    <a:pt x="2335434" y="382714"/>
                  </a:cubicBezTo>
                  <a:cubicBezTo>
                    <a:pt x="2332386" y="381476"/>
                    <a:pt x="2324195" y="379762"/>
                    <a:pt x="2324576" y="381762"/>
                  </a:cubicBezTo>
                  <a:cubicBezTo>
                    <a:pt x="2324957" y="383762"/>
                    <a:pt x="2323623" y="388239"/>
                    <a:pt x="2320956" y="387096"/>
                  </a:cubicBezTo>
                  <a:cubicBezTo>
                    <a:pt x="2318289" y="385953"/>
                    <a:pt x="2307621" y="383000"/>
                    <a:pt x="2304002" y="381000"/>
                  </a:cubicBezTo>
                  <a:lnTo>
                    <a:pt x="2301239" y="378619"/>
                  </a:lnTo>
                  <a:lnTo>
                    <a:pt x="2299239" y="376904"/>
                  </a:lnTo>
                  <a:cubicBezTo>
                    <a:pt x="2296667" y="376618"/>
                    <a:pt x="2294667" y="376142"/>
                    <a:pt x="2294762" y="375666"/>
                  </a:cubicBezTo>
                  <a:cubicBezTo>
                    <a:pt x="2294858" y="375285"/>
                    <a:pt x="2294286" y="373094"/>
                    <a:pt x="2292857" y="371094"/>
                  </a:cubicBezTo>
                  <a:lnTo>
                    <a:pt x="2295810" y="370427"/>
                  </a:lnTo>
                  <a:cubicBezTo>
                    <a:pt x="2297620" y="370046"/>
                    <a:pt x="2300096" y="371665"/>
                    <a:pt x="2302287" y="372237"/>
                  </a:cubicBezTo>
                  <a:lnTo>
                    <a:pt x="2303049" y="372428"/>
                  </a:lnTo>
                  <a:cubicBezTo>
                    <a:pt x="2308288" y="373094"/>
                    <a:pt x="2311907" y="374332"/>
                    <a:pt x="2311145" y="375095"/>
                  </a:cubicBezTo>
                  <a:cubicBezTo>
                    <a:pt x="2310383" y="375856"/>
                    <a:pt x="2304954" y="372904"/>
                    <a:pt x="2303430" y="373761"/>
                  </a:cubicBezTo>
                  <a:lnTo>
                    <a:pt x="2303240" y="374713"/>
                  </a:lnTo>
                  <a:lnTo>
                    <a:pt x="2303049" y="375571"/>
                  </a:lnTo>
                  <a:cubicBezTo>
                    <a:pt x="2304192" y="376618"/>
                    <a:pt x="2309526" y="377666"/>
                    <a:pt x="2314860" y="377857"/>
                  </a:cubicBezTo>
                  <a:lnTo>
                    <a:pt x="2319718" y="377762"/>
                  </a:lnTo>
                  <a:lnTo>
                    <a:pt x="2319908" y="377762"/>
                  </a:lnTo>
                  <a:cubicBezTo>
                    <a:pt x="2315813" y="375475"/>
                    <a:pt x="2309240" y="372237"/>
                    <a:pt x="2305145" y="370522"/>
                  </a:cubicBezTo>
                  <a:lnTo>
                    <a:pt x="2304764" y="370141"/>
                  </a:lnTo>
                  <a:cubicBezTo>
                    <a:pt x="2302478" y="367951"/>
                    <a:pt x="2300382" y="365284"/>
                    <a:pt x="2297429" y="364046"/>
                  </a:cubicBezTo>
                  <a:cubicBezTo>
                    <a:pt x="2296286" y="363569"/>
                    <a:pt x="2293048" y="366522"/>
                    <a:pt x="2290762" y="367855"/>
                  </a:cubicBezTo>
                  <a:lnTo>
                    <a:pt x="2289428" y="368617"/>
                  </a:lnTo>
                  <a:lnTo>
                    <a:pt x="2286186" y="369288"/>
                  </a:lnTo>
                  <a:lnTo>
                    <a:pt x="2286190" y="369284"/>
                  </a:lnTo>
                  <a:cubicBezTo>
                    <a:pt x="2286476" y="367951"/>
                    <a:pt x="2285047" y="366427"/>
                    <a:pt x="2283047" y="365760"/>
                  </a:cubicBezTo>
                  <a:lnTo>
                    <a:pt x="2282475" y="366236"/>
                  </a:lnTo>
                  <a:lnTo>
                    <a:pt x="2280570" y="367760"/>
                  </a:lnTo>
                  <a:lnTo>
                    <a:pt x="2273161" y="371980"/>
                  </a:lnTo>
                  <a:lnTo>
                    <a:pt x="2269616" y="372713"/>
                  </a:lnTo>
                  <a:cubicBezTo>
                    <a:pt x="2267140" y="373571"/>
                    <a:pt x="2265997" y="375285"/>
                    <a:pt x="2266568" y="376618"/>
                  </a:cubicBezTo>
                  <a:cubicBezTo>
                    <a:pt x="2267140" y="377952"/>
                    <a:pt x="2271998" y="377762"/>
                    <a:pt x="2273426" y="376999"/>
                  </a:cubicBezTo>
                  <a:lnTo>
                    <a:pt x="2281875" y="372369"/>
                  </a:lnTo>
                  <a:lnTo>
                    <a:pt x="2286095" y="372523"/>
                  </a:lnTo>
                  <a:lnTo>
                    <a:pt x="2285809" y="373856"/>
                  </a:lnTo>
                  <a:lnTo>
                    <a:pt x="2285618" y="374618"/>
                  </a:lnTo>
                  <a:cubicBezTo>
                    <a:pt x="2285333" y="375380"/>
                    <a:pt x="2286476" y="376142"/>
                    <a:pt x="2288000" y="376238"/>
                  </a:cubicBezTo>
                  <a:lnTo>
                    <a:pt x="2288476" y="375666"/>
                  </a:lnTo>
                  <a:lnTo>
                    <a:pt x="2289428" y="374713"/>
                  </a:lnTo>
                  <a:cubicBezTo>
                    <a:pt x="2290000" y="372808"/>
                    <a:pt x="2290857" y="372523"/>
                    <a:pt x="2291333" y="373856"/>
                  </a:cubicBezTo>
                  <a:lnTo>
                    <a:pt x="2291905" y="374523"/>
                  </a:lnTo>
                  <a:lnTo>
                    <a:pt x="2292476" y="375190"/>
                  </a:lnTo>
                  <a:cubicBezTo>
                    <a:pt x="2293524" y="375761"/>
                    <a:pt x="2294381" y="376809"/>
                    <a:pt x="2294477" y="377666"/>
                  </a:cubicBezTo>
                  <a:cubicBezTo>
                    <a:pt x="2294477" y="378523"/>
                    <a:pt x="2292191" y="380429"/>
                    <a:pt x="2290476" y="381381"/>
                  </a:cubicBezTo>
                  <a:cubicBezTo>
                    <a:pt x="2288762" y="382238"/>
                    <a:pt x="2283904" y="382810"/>
                    <a:pt x="2283713" y="380714"/>
                  </a:cubicBezTo>
                  <a:lnTo>
                    <a:pt x="2281523" y="379190"/>
                  </a:lnTo>
                  <a:lnTo>
                    <a:pt x="2278570" y="377190"/>
                  </a:lnTo>
                  <a:cubicBezTo>
                    <a:pt x="2276760" y="378714"/>
                    <a:pt x="2273807" y="380333"/>
                    <a:pt x="2272093" y="380714"/>
                  </a:cubicBezTo>
                  <a:cubicBezTo>
                    <a:pt x="2270378" y="381095"/>
                    <a:pt x="2264759" y="381571"/>
                    <a:pt x="2263139" y="380333"/>
                  </a:cubicBezTo>
                  <a:lnTo>
                    <a:pt x="2262854" y="380524"/>
                  </a:lnTo>
                  <a:lnTo>
                    <a:pt x="2260187" y="382143"/>
                  </a:lnTo>
                  <a:cubicBezTo>
                    <a:pt x="2257329" y="384334"/>
                    <a:pt x="2255900" y="387287"/>
                    <a:pt x="2257139" y="388620"/>
                  </a:cubicBezTo>
                  <a:cubicBezTo>
                    <a:pt x="2258377" y="389954"/>
                    <a:pt x="2259044" y="394716"/>
                    <a:pt x="2255996" y="396335"/>
                  </a:cubicBezTo>
                  <a:cubicBezTo>
                    <a:pt x="2252948" y="397955"/>
                    <a:pt x="2243613" y="394716"/>
                    <a:pt x="2243327" y="396049"/>
                  </a:cubicBezTo>
                  <a:cubicBezTo>
                    <a:pt x="2243137" y="397383"/>
                    <a:pt x="2243994" y="401193"/>
                    <a:pt x="2245899" y="401193"/>
                  </a:cubicBezTo>
                  <a:cubicBezTo>
                    <a:pt x="2247804" y="401193"/>
                    <a:pt x="2252852" y="401669"/>
                    <a:pt x="2252567" y="402241"/>
                  </a:cubicBezTo>
                  <a:cubicBezTo>
                    <a:pt x="2252376" y="402812"/>
                    <a:pt x="2247328" y="404050"/>
                    <a:pt x="2241803" y="404813"/>
                  </a:cubicBezTo>
                  <a:lnTo>
                    <a:pt x="2240089" y="397288"/>
                  </a:lnTo>
                  <a:lnTo>
                    <a:pt x="2239708" y="395764"/>
                  </a:lnTo>
                  <a:lnTo>
                    <a:pt x="2235315" y="389921"/>
                  </a:lnTo>
                  <a:lnTo>
                    <a:pt x="2235440" y="388497"/>
                  </a:lnTo>
                  <a:lnTo>
                    <a:pt x="2240756" y="391382"/>
                  </a:lnTo>
                  <a:cubicBezTo>
                    <a:pt x="2242470" y="390715"/>
                    <a:pt x="2247518" y="388525"/>
                    <a:pt x="2248280" y="388334"/>
                  </a:cubicBezTo>
                  <a:cubicBezTo>
                    <a:pt x="2248947" y="388144"/>
                    <a:pt x="2250185" y="386048"/>
                    <a:pt x="2249328" y="384238"/>
                  </a:cubicBezTo>
                  <a:cubicBezTo>
                    <a:pt x="2248471" y="382429"/>
                    <a:pt x="2243423" y="378238"/>
                    <a:pt x="2240089" y="379190"/>
                  </a:cubicBezTo>
                  <a:cubicBezTo>
                    <a:pt x="2238422" y="379667"/>
                    <a:pt x="2236732" y="382715"/>
                    <a:pt x="2235624" y="386394"/>
                  </a:cubicBezTo>
                  <a:lnTo>
                    <a:pt x="2235440" y="388497"/>
                  </a:lnTo>
                  <a:lnTo>
                    <a:pt x="2234088" y="387763"/>
                  </a:lnTo>
                  <a:lnTo>
                    <a:pt x="2232088" y="385381"/>
                  </a:lnTo>
                  <a:lnTo>
                    <a:pt x="2230469" y="383476"/>
                  </a:lnTo>
                  <a:lnTo>
                    <a:pt x="2235315" y="389921"/>
                  </a:lnTo>
                  <a:lnTo>
                    <a:pt x="2234660" y="397383"/>
                  </a:lnTo>
                  <a:lnTo>
                    <a:pt x="2232469" y="393192"/>
                  </a:lnTo>
                  <a:cubicBezTo>
                    <a:pt x="2231707" y="391668"/>
                    <a:pt x="2230469" y="390239"/>
                    <a:pt x="2229040" y="389096"/>
                  </a:cubicBezTo>
                  <a:lnTo>
                    <a:pt x="2224182" y="385000"/>
                  </a:lnTo>
                  <a:cubicBezTo>
                    <a:pt x="2221039" y="388144"/>
                    <a:pt x="2218277" y="390906"/>
                    <a:pt x="2218086" y="391096"/>
                  </a:cubicBezTo>
                  <a:cubicBezTo>
                    <a:pt x="2217896" y="391382"/>
                    <a:pt x="2219324" y="392906"/>
                    <a:pt x="2221610" y="393954"/>
                  </a:cubicBezTo>
                  <a:cubicBezTo>
                    <a:pt x="2223896" y="395097"/>
                    <a:pt x="2228659" y="398812"/>
                    <a:pt x="2227230" y="399859"/>
                  </a:cubicBezTo>
                  <a:cubicBezTo>
                    <a:pt x="2225801" y="400907"/>
                    <a:pt x="2215133" y="397859"/>
                    <a:pt x="2211228" y="398907"/>
                  </a:cubicBezTo>
                  <a:cubicBezTo>
                    <a:pt x="2207323" y="399955"/>
                    <a:pt x="2196179" y="401574"/>
                    <a:pt x="2195131" y="399383"/>
                  </a:cubicBezTo>
                  <a:cubicBezTo>
                    <a:pt x="2194083" y="397192"/>
                    <a:pt x="2200655" y="393573"/>
                    <a:pt x="2200370" y="392621"/>
                  </a:cubicBezTo>
                  <a:cubicBezTo>
                    <a:pt x="2200084" y="391668"/>
                    <a:pt x="2198274" y="388144"/>
                    <a:pt x="2197417" y="388811"/>
                  </a:cubicBezTo>
                  <a:cubicBezTo>
                    <a:pt x="2196560" y="389572"/>
                    <a:pt x="2191416" y="393192"/>
                    <a:pt x="2187320" y="396240"/>
                  </a:cubicBezTo>
                  <a:lnTo>
                    <a:pt x="2187035" y="399479"/>
                  </a:lnTo>
                  <a:lnTo>
                    <a:pt x="2186558" y="404146"/>
                  </a:lnTo>
                  <a:cubicBezTo>
                    <a:pt x="2182844" y="407003"/>
                    <a:pt x="2177033" y="408622"/>
                    <a:pt x="2173700" y="407670"/>
                  </a:cubicBezTo>
                  <a:cubicBezTo>
                    <a:pt x="2170366" y="406717"/>
                    <a:pt x="2161317" y="407575"/>
                    <a:pt x="2158936" y="406337"/>
                  </a:cubicBezTo>
                  <a:cubicBezTo>
                    <a:pt x="2156555" y="405003"/>
                    <a:pt x="2149792" y="409004"/>
                    <a:pt x="2147696" y="408432"/>
                  </a:cubicBezTo>
                  <a:cubicBezTo>
                    <a:pt x="2145601" y="407861"/>
                    <a:pt x="2142934" y="405955"/>
                    <a:pt x="2142267" y="409099"/>
                  </a:cubicBezTo>
                  <a:cubicBezTo>
                    <a:pt x="2141600" y="412242"/>
                    <a:pt x="2145696" y="419957"/>
                    <a:pt x="2144648" y="419671"/>
                  </a:cubicBezTo>
                  <a:cubicBezTo>
                    <a:pt x="2143505" y="419386"/>
                    <a:pt x="2139029" y="420243"/>
                    <a:pt x="2136838" y="422338"/>
                  </a:cubicBezTo>
                  <a:lnTo>
                    <a:pt x="2135600" y="424720"/>
                  </a:lnTo>
                  <a:lnTo>
                    <a:pt x="2134838" y="426148"/>
                  </a:lnTo>
                  <a:cubicBezTo>
                    <a:pt x="2135504" y="428339"/>
                    <a:pt x="2134742" y="430244"/>
                    <a:pt x="2133314" y="430244"/>
                  </a:cubicBezTo>
                  <a:cubicBezTo>
                    <a:pt x="2131790" y="430244"/>
                    <a:pt x="2127313" y="429958"/>
                    <a:pt x="2127408" y="429578"/>
                  </a:cubicBezTo>
                  <a:cubicBezTo>
                    <a:pt x="2127503" y="429196"/>
                    <a:pt x="2129218" y="427863"/>
                    <a:pt x="2130647" y="426911"/>
                  </a:cubicBezTo>
                  <a:cubicBezTo>
                    <a:pt x="2132075" y="425958"/>
                    <a:pt x="2130075" y="422720"/>
                    <a:pt x="2128361" y="422243"/>
                  </a:cubicBezTo>
                  <a:lnTo>
                    <a:pt x="2128170" y="422434"/>
                  </a:lnTo>
                  <a:lnTo>
                    <a:pt x="2126646" y="424720"/>
                  </a:lnTo>
                  <a:cubicBezTo>
                    <a:pt x="2123693" y="425767"/>
                    <a:pt x="2119979" y="426148"/>
                    <a:pt x="2118455" y="425482"/>
                  </a:cubicBezTo>
                  <a:cubicBezTo>
                    <a:pt x="2116835" y="424815"/>
                    <a:pt x="2112644" y="422624"/>
                    <a:pt x="2112168" y="422529"/>
                  </a:cubicBezTo>
                  <a:cubicBezTo>
                    <a:pt x="2111692" y="422434"/>
                    <a:pt x="2109882" y="423863"/>
                    <a:pt x="2109215" y="425672"/>
                  </a:cubicBezTo>
                  <a:cubicBezTo>
                    <a:pt x="2108548" y="427482"/>
                    <a:pt x="2102548" y="427291"/>
                    <a:pt x="2102834" y="425577"/>
                  </a:cubicBezTo>
                  <a:cubicBezTo>
                    <a:pt x="2103119" y="423958"/>
                    <a:pt x="2101881" y="419195"/>
                    <a:pt x="2099881" y="418909"/>
                  </a:cubicBezTo>
                  <a:cubicBezTo>
                    <a:pt x="2097785" y="418529"/>
                    <a:pt x="2088927" y="424053"/>
                    <a:pt x="2090356" y="424243"/>
                  </a:cubicBezTo>
                  <a:cubicBezTo>
                    <a:pt x="2091785" y="424434"/>
                    <a:pt x="2093690" y="427196"/>
                    <a:pt x="2088356" y="429482"/>
                  </a:cubicBezTo>
                  <a:lnTo>
                    <a:pt x="2089213" y="432245"/>
                  </a:lnTo>
                  <a:cubicBezTo>
                    <a:pt x="2089975" y="434530"/>
                    <a:pt x="2089784" y="435864"/>
                    <a:pt x="2087689" y="434721"/>
                  </a:cubicBezTo>
                  <a:lnTo>
                    <a:pt x="2083403" y="432530"/>
                  </a:lnTo>
                  <a:cubicBezTo>
                    <a:pt x="2078354" y="431387"/>
                    <a:pt x="2072925" y="429482"/>
                    <a:pt x="2071306" y="428244"/>
                  </a:cubicBezTo>
                  <a:lnTo>
                    <a:pt x="2070068" y="426911"/>
                  </a:lnTo>
                  <a:cubicBezTo>
                    <a:pt x="2069782" y="426530"/>
                    <a:pt x="2070068" y="425482"/>
                    <a:pt x="2070544" y="425101"/>
                  </a:cubicBezTo>
                  <a:lnTo>
                    <a:pt x="2071020" y="424720"/>
                  </a:lnTo>
                  <a:cubicBezTo>
                    <a:pt x="2071973" y="424624"/>
                    <a:pt x="2074068" y="424910"/>
                    <a:pt x="2075687" y="425387"/>
                  </a:cubicBezTo>
                  <a:cubicBezTo>
                    <a:pt x="2077307" y="425863"/>
                    <a:pt x="2080640" y="425863"/>
                    <a:pt x="2079307" y="424148"/>
                  </a:cubicBezTo>
                  <a:cubicBezTo>
                    <a:pt x="2077878" y="422434"/>
                    <a:pt x="2081307" y="418338"/>
                    <a:pt x="2079593" y="418338"/>
                  </a:cubicBezTo>
                  <a:cubicBezTo>
                    <a:pt x="2077878" y="418338"/>
                    <a:pt x="2073401" y="417386"/>
                    <a:pt x="2076259" y="416147"/>
                  </a:cubicBezTo>
                  <a:cubicBezTo>
                    <a:pt x="2079116" y="415004"/>
                    <a:pt x="2075021" y="409861"/>
                    <a:pt x="2073973" y="410528"/>
                  </a:cubicBezTo>
                  <a:cubicBezTo>
                    <a:pt x="2072925" y="411194"/>
                    <a:pt x="2069401" y="413290"/>
                    <a:pt x="2068448" y="413861"/>
                  </a:cubicBezTo>
                  <a:cubicBezTo>
                    <a:pt x="2067496" y="414433"/>
                    <a:pt x="2063114" y="411575"/>
                    <a:pt x="2062448" y="414147"/>
                  </a:cubicBezTo>
                  <a:lnTo>
                    <a:pt x="2061114" y="415862"/>
                  </a:lnTo>
                  <a:lnTo>
                    <a:pt x="2057685" y="420529"/>
                  </a:lnTo>
                  <a:cubicBezTo>
                    <a:pt x="2060733" y="420433"/>
                    <a:pt x="2062448" y="420719"/>
                    <a:pt x="2061495" y="421196"/>
                  </a:cubicBezTo>
                  <a:cubicBezTo>
                    <a:pt x="2060543" y="421672"/>
                    <a:pt x="2057590" y="424434"/>
                    <a:pt x="2057971" y="425577"/>
                  </a:cubicBezTo>
                  <a:cubicBezTo>
                    <a:pt x="2058447" y="426720"/>
                    <a:pt x="2063400" y="427577"/>
                    <a:pt x="2064353" y="427672"/>
                  </a:cubicBezTo>
                  <a:lnTo>
                    <a:pt x="2064734" y="428149"/>
                  </a:lnTo>
                  <a:lnTo>
                    <a:pt x="2065019" y="428530"/>
                  </a:lnTo>
                  <a:cubicBezTo>
                    <a:pt x="2064638" y="429768"/>
                    <a:pt x="2060543" y="430816"/>
                    <a:pt x="2056066" y="430816"/>
                  </a:cubicBezTo>
                  <a:lnTo>
                    <a:pt x="2051875" y="430816"/>
                  </a:lnTo>
                  <a:lnTo>
                    <a:pt x="2051018" y="430816"/>
                  </a:lnTo>
                  <a:cubicBezTo>
                    <a:pt x="2050065" y="430816"/>
                    <a:pt x="2046922" y="430244"/>
                    <a:pt x="2044064" y="429578"/>
                  </a:cubicBezTo>
                  <a:lnTo>
                    <a:pt x="2045493" y="426339"/>
                  </a:lnTo>
                  <a:lnTo>
                    <a:pt x="2045779" y="425577"/>
                  </a:lnTo>
                  <a:cubicBezTo>
                    <a:pt x="2043874" y="424053"/>
                    <a:pt x="2040921" y="422720"/>
                    <a:pt x="2039207" y="422529"/>
                  </a:cubicBezTo>
                  <a:cubicBezTo>
                    <a:pt x="2037587" y="422338"/>
                    <a:pt x="2031777" y="423863"/>
                    <a:pt x="2028634" y="424529"/>
                  </a:cubicBezTo>
                  <a:lnTo>
                    <a:pt x="2025872" y="424434"/>
                  </a:lnTo>
                  <a:cubicBezTo>
                    <a:pt x="2023014" y="424339"/>
                    <a:pt x="2020919" y="425005"/>
                    <a:pt x="2019299" y="426815"/>
                  </a:cubicBezTo>
                  <a:lnTo>
                    <a:pt x="2018252" y="428054"/>
                  </a:lnTo>
                  <a:cubicBezTo>
                    <a:pt x="2017299" y="429482"/>
                    <a:pt x="2014156" y="432149"/>
                    <a:pt x="2011394" y="434054"/>
                  </a:cubicBezTo>
                  <a:cubicBezTo>
                    <a:pt x="2008536" y="435959"/>
                    <a:pt x="1999011" y="437007"/>
                    <a:pt x="1998821" y="436912"/>
                  </a:cubicBezTo>
                  <a:cubicBezTo>
                    <a:pt x="1998630" y="436816"/>
                    <a:pt x="1999202" y="435197"/>
                    <a:pt x="2001297" y="434054"/>
                  </a:cubicBezTo>
                  <a:lnTo>
                    <a:pt x="2002916" y="432911"/>
                  </a:lnTo>
                  <a:cubicBezTo>
                    <a:pt x="2003964" y="432149"/>
                    <a:pt x="2005488" y="430816"/>
                    <a:pt x="2005202" y="430149"/>
                  </a:cubicBezTo>
                  <a:lnTo>
                    <a:pt x="2004059" y="427672"/>
                  </a:lnTo>
                  <a:cubicBezTo>
                    <a:pt x="2002916" y="429196"/>
                    <a:pt x="1998440" y="429673"/>
                    <a:pt x="1994248" y="428815"/>
                  </a:cubicBezTo>
                  <a:lnTo>
                    <a:pt x="1994820" y="434054"/>
                  </a:lnTo>
                  <a:lnTo>
                    <a:pt x="1994820" y="434149"/>
                  </a:lnTo>
                  <a:cubicBezTo>
                    <a:pt x="1992534" y="434435"/>
                    <a:pt x="1989486" y="434340"/>
                    <a:pt x="1988153" y="433959"/>
                  </a:cubicBezTo>
                  <a:cubicBezTo>
                    <a:pt x="1986819" y="433578"/>
                    <a:pt x="1984343" y="434626"/>
                    <a:pt x="1986629" y="435483"/>
                  </a:cubicBezTo>
                  <a:lnTo>
                    <a:pt x="1987105" y="436721"/>
                  </a:lnTo>
                  <a:cubicBezTo>
                    <a:pt x="1987772" y="438531"/>
                    <a:pt x="1987867" y="441103"/>
                    <a:pt x="1986819" y="442722"/>
                  </a:cubicBezTo>
                  <a:lnTo>
                    <a:pt x="1983009" y="448151"/>
                  </a:lnTo>
                  <a:cubicBezTo>
                    <a:pt x="1976818" y="445103"/>
                    <a:pt x="1971865" y="444913"/>
                    <a:pt x="1972055" y="447675"/>
                  </a:cubicBezTo>
                  <a:lnTo>
                    <a:pt x="1972817" y="449389"/>
                  </a:lnTo>
                  <a:lnTo>
                    <a:pt x="1973294" y="450532"/>
                  </a:lnTo>
                  <a:cubicBezTo>
                    <a:pt x="1972817" y="451295"/>
                    <a:pt x="1971389" y="451675"/>
                    <a:pt x="1970150" y="451295"/>
                  </a:cubicBezTo>
                  <a:lnTo>
                    <a:pt x="1969388" y="450628"/>
                  </a:lnTo>
                  <a:cubicBezTo>
                    <a:pt x="1968912" y="450247"/>
                    <a:pt x="1969484" y="449294"/>
                    <a:pt x="1969293" y="448628"/>
                  </a:cubicBezTo>
                  <a:lnTo>
                    <a:pt x="1968245" y="445008"/>
                  </a:lnTo>
                  <a:cubicBezTo>
                    <a:pt x="1964911" y="446722"/>
                    <a:pt x="1962054" y="446437"/>
                    <a:pt x="1961864" y="444437"/>
                  </a:cubicBezTo>
                  <a:cubicBezTo>
                    <a:pt x="1961673" y="442436"/>
                    <a:pt x="1958720" y="439103"/>
                    <a:pt x="1955577" y="441198"/>
                  </a:cubicBezTo>
                  <a:lnTo>
                    <a:pt x="1954815" y="443198"/>
                  </a:lnTo>
                  <a:cubicBezTo>
                    <a:pt x="1953196" y="447675"/>
                    <a:pt x="1953005" y="448628"/>
                    <a:pt x="1949481" y="447294"/>
                  </a:cubicBezTo>
                  <a:lnTo>
                    <a:pt x="1947386" y="446532"/>
                  </a:lnTo>
                  <a:cubicBezTo>
                    <a:pt x="1945290" y="445294"/>
                    <a:pt x="1943671" y="443674"/>
                    <a:pt x="1943671" y="442913"/>
                  </a:cubicBezTo>
                  <a:lnTo>
                    <a:pt x="1944052" y="442341"/>
                  </a:lnTo>
                  <a:lnTo>
                    <a:pt x="1944147" y="442150"/>
                  </a:lnTo>
                  <a:cubicBezTo>
                    <a:pt x="1945004" y="442246"/>
                    <a:pt x="1946909" y="442436"/>
                    <a:pt x="1948338" y="442722"/>
                  </a:cubicBezTo>
                  <a:cubicBezTo>
                    <a:pt x="1949767" y="443008"/>
                    <a:pt x="1950624" y="438150"/>
                    <a:pt x="1951577" y="436912"/>
                  </a:cubicBezTo>
                  <a:lnTo>
                    <a:pt x="1951196" y="436436"/>
                  </a:lnTo>
                  <a:cubicBezTo>
                    <a:pt x="1950053" y="435102"/>
                    <a:pt x="1948338" y="434054"/>
                    <a:pt x="1946528" y="433292"/>
                  </a:cubicBezTo>
                  <a:cubicBezTo>
                    <a:pt x="1946147" y="433102"/>
                    <a:pt x="1944623" y="434721"/>
                    <a:pt x="1943671" y="435483"/>
                  </a:cubicBezTo>
                  <a:lnTo>
                    <a:pt x="1941956" y="436816"/>
                  </a:lnTo>
                  <a:cubicBezTo>
                    <a:pt x="1940051" y="438245"/>
                    <a:pt x="1939004" y="437769"/>
                    <a:pt x="1939575" y="435769"/>
                  </a:cubicBezTo>
                  <a:cubicBezTo>
                    <a:pt x="1940147" y="433768"/>
                    <a:pt x="1934717" y="429863"/>
                    <a:pt x="1933384" y="429673"/>
                  </a:cubicBezTo>
                  <a:cubicBezTo>
                    <a:pt x="1932050" y="429482"/>
                    <a:pt x="1927764" y="429958"/>
                    <a:pt x="1929383" y="431387"/>
                  </a:cubicBezTo>
                  <a:cubicBezTo>
                    <a:pt x="1931003" y="432721"/>
                    <a:pt x="1926621" y="436150"/>
                    <a:pt x="1924144" y="436626"/>
                  </a:cubicBezTo>
                  <a:lnTo>
                    <a:pt x="1921954" y="437388"/>
                  </a:lnTo>
                  <a:cubicBezTo>
                    <a:pt x="1921192" y="437674"/>
                    <a:pt x="1920525" y="439103"/>
                    <a:pt x="1920620" y="439864"/>
                  </a:cubicBezTo>
                  <a:lnTo>
                    <a:pt x="1920715" y="440531"/>
                  </a:lnTo>
                  <a:cubicBezTo>
                    <a:pt x="1921954" y="441007"/>
                    <a:pt x="1925288" y="441007"/>
                    <a:pt x="1928050" y="440531"/>
                  </a:cubicBezTo>
                  <a:cubicBezTo>
                    <a:pt x="1930907" y="440055"/>
                    <a:pt x="1936908" y="440722"/>
                    <a:pt x="1935098" y="442436"/>
                  </a:cubicBezTo>
                  <a:lnTo>
                    <a:pt x="1934051" y="444151"/>
                  </a:lnTo>
                  <a:lnTo>
                    <a:pt x="1932146" y="447294"/>
                  </a:lnTo>
                  <a:cubicBezTo>
                    <a:pt x="1930145" y="445580"/>
                    <a:pt x="1925954" y="445675"/>
                    <a:pt x="1923002" y="447389"/>
                  </a:cubicBezTo>
                  <a:lnTo>
                    <a:pt x="1921287" y="450056"/>
                  </a:lnTo>
                  <a:lnTo>
                    <a:pt x="1920620" y="451009"/>
                  </a:lnTo>
                  <a:cubicBezTo>
                    <a:pt x="1918144" y="451295"/>
                    <a:pt x="1916144" y="451009"/>
                    <a:pt x="1916144" y="450342"/>
                  </a:cubicBezTo>
                  <a:cubicBezTo>
                    <a:pt x="1916144" y="449675"/>
                    <a:pt x="1916715" y="446818"/>
                    <a:pt x="1917096" y="445389"/>
                  </a:cubicBezTo>
                  <a:cubicBezTo>
                    <a:pt x="1917477" y="443960"/>
                    <a:pt x="1914905" y="440055"/>
                    <a:pt x="1910619" y="439579"/>
                  </a:cubicBezTo>
                  <a:lnTo>
                    <a:pt x="1908143" y="442150"/>
                  </a:lnTo>
                  <a:cubicBezTo>
                    <a:pt x="1907476" y="442817"/>
                    <a:pt x="1907857" y="444246"/>
                    <a:pt x="1907095" y="444913"/>
                  </a:cubicBezTo>
                  <a:lnTo>
                    <a:pt x="1905666" y="446056"/>
                  </a:lnTo>
                  <a:cubicBezTo>
                    <a:pt x="1903761" y="446818"/>
                    <a:pt x="1900618" y="446437"/>
                    <a:pt x="1898618" y="445103"/>
                  </a:cubicBezTo>
                  <a:lnTo>
                    <a:pt x="1897475" y="443484"/>
                  </a:lnTo>
                  <a:lnTo>
                    <a:pt x="1896808" y="442531"/>
                  </a:lnTo>
                  <a:cubicBezTo>
                    <a:pt x="1897094" y="439864"/>
                    <a:pt x="1896332" y="438912"/>
                    <a:pt x="1894998" y="440341"/>
                  </a:cubicBezTo>
                  <a:cubicBezTo>
                    <a:pt x="1893665" y="441770"/>
                    <a:pt x="1892617" y="446437"/>
                    <a:pt x="1894998" y="447961"/>
                  </a:cubicBezTo>
                  <a:cubicBezTo>
                    <a:pt x="1897379" y="449485"/>
                    <a:pt x="1904618" y="453199"/>
                    <a:pt x="1904904" y="452438"/>
                  </a:cubicBezTo>
                  <a:cubicBezTo>
                    <a:pt x="1905190" y="451675"/>
                    <a:pt x="1907000" y="451866"/>
                    <a:pt x="1908047" y="454628"/>
                  </a:cubicBezTo>
                  <a:cubicBezTo>
                    <a:pt x="1909095" y="457390"/>
                    <a:pt x="1902999" y="459010"/>
                    <a:pt x="1903380" y="458629"/>
                  </a:cubicBezTo>
                  <a:cubicBezTo>
                    <a:pt x="1903761" y="458248"/>
                    <a:pt x="1902618" y="456343"/>
                    <a:pt x="1899665" y="455295"/>
                  </a:cubicBezTo>
                  <a:cubicBezTo>
                    <a:pt x="1896713" y="454247"/>
                    <a:pt x="1886807" y="446341"/>
                    <a:pt x="1885187" y="444532"/>
                  </a:cubicBezTo>
                  <a:cubicBezTo>
                    <a:pt x="1883568" y="442817"/>
                    <a:pt x="1876901" y="444913"/>
                    <a:pt x="1877853" y="445198"/>
                  </a:cubicBezTo>
                  <a:cubicBezTo>
                    <a:pt x="1878806" y="445389"/>
                    <a:pt x="1880996" y="447484"/>
                    <a:pt x="1879472" y="448913"/>
                  </a:cubicBezTo>
                  <a:lnTo>
                    <a:pt x="1878044" y="449675"/>
                  </a:lnTo>
                  <a:cubicBezTo>
                    <a:pt x="1877282" y="450056"/>
                    <a:pt x="1874424" y="446722"/>
                    <a:pt x="1873853" y="444817"/>
                  </a:cubicBezTo>
                  <a:cubicBezTo>
                    <a:pt x="1873662" y="444246"/>
                    <a:pt x="1872710" y="443865"/>
                    <a:pt x="1872614" y="443293"/>
                  </a:cubicBezTo>
                  <a:cubicBezTo>
                    <a:pt x="1871471" y="439103"/>
                    <a:pt x="1867280" y="445103"/>
                    <a:pt x="1866614" y="442246"/>
                  </a:cubicBezTo>
                  <a:cubicBezTo>
                    <a:pt x="1866232" y="440626"/>
                    <a:pt x="1868233" y="438721"/>
                    <a:pt x="1868900" y="436816"/>
                  </a:cubicBezTo>
                  <a:cubicBezTo>
                    <a:pt x="1869090" y="436436"/>
                    <a:pt x="1868328" y="435483"/>
                    <a:pt x="1867661" y="435197"/>
                  </a:cubicBezTo>
                  <a:cubicBezTo>
                    <a:pt x="1866994" y="434912"/>
                    <a:pt x="1865375" y="434912"/>
                    <a:pt x="1865280" y="435102"/>
                  </a:cubicBezTo>
                  <a:cubicBezTo>
                    <a:pt x="1864232" y="437674"/>
                    <a:pt x="1862423" y="439483"/>
                    <a:pt x="1858994" y="440150"/>
                  </a:cubicBezTo>
                  <a:cubicBezTo>
                    <a:pt x="1858803" y="440246"/>
                    <a:pt x="1858898" y="441960"/>
                    <a:pt x="1859279" y="442817"/>
                  </a:cubicBezTo>
                  <a:lnTo>
                    <a:pt x="1859851" y="444151"/>
                  </a:lnTo>
                  <a:cubicBezTo>
                    <a:pt x="1859660" y="446151"/>
                    <a:pt x="1859089" y="447104"/>
                    <a:pt x="1858422" y="446151"/>
                  </a:cubicBezTo>
                  <a:cubicBezTo>
                    <a:pt x="1857755" y="445198"/>
                    <a:pt x="1854993" y="443484"/>
                    <a:pt x="1853469" y="444437"/>
                  </a:cubicBezTo>
                  <a:lnTo>
                    <a:pt x="1853564" y="444722"/>
                  </a:lnTo>
                  <a:cubicBezTo>
                    <a:pt x="1854136" y="446627"/>
                    <a:pt x="1854803" y="448437"/>
                    <a:pt x="1855565" y="450247"/>
                  </a:cubicBezTo>
                  <a:lnTo>
                    <a:pt x="1857374" y="454438"/>
                  </a:lnTo>
                  <a:cubicBezTo>
                    <a:pt x="1853755" y="454057"/>
                    <a:pt x="1850897" y="453485"/>
                    <a:pt x="1850993" y="453104"/>
                  </a:cubicBezTo>
                  <a:lnTo>
                    <a:pt x="1850802" y="452818"/>
                  </a:lnTo>
                  <a:cubicBezTo>
                    <a:pt x="1848611" y="448723"/>
                    <a:pt x="1841658" y="451104"/>
                    <a:pt x="1839467" y="447675"/>
                  </a:cubicBezTo>
                  <a:lnTo>
                    <a:pt x="1837372" y="444341"/>
                  </a:lnTo>
                  <a:cubicBezTo>
                    <a:pt x="1833943" y="441579"/>
                    <a:pt x="1830704" y="439293"/>
                    <a:pt x="1830228" y="439388"/>
                  </a:cubicBezTo>
                  <a:cubicBezTo>
                    <a:pt x="1829752" y="439388"/>
                    <a:pt x="1828799" y="440436"/>
                    <a:pt x="1829085" y="441579"/>
                  </a:cubicBezTo>
                  <a:cubicBezTo>
                    <a:pt x="1829371" y="442722"/>
                    <a:pt x="1828132" y="445198"/>
                    <a:pt x="1825656" y="444627"/>
                  </a:cubicBezTo>
                  <a:lnTo>
                    <a:pt x="1824989" y="447199"/>
                  </a:lnTo>
                  <a:lnTo>
                    <a:pt x="1824608" y="448723"/>
                  </a:lnTo>
                  <a:cubicBezTo>
                    <a:pt x="1824418" y="450818"/>
                    <a:pt x="1822989" y="452056"/>
                    <a:pt x="1821370" y="451485"/>
                  </a:cubicBezTo>
                  <a:cubicBezTo>
                    <a:pt x="1819751" y="450913"/>
                    <a:pt x="1815845" y="449675"/>
                    <a:pt x="1815560" y="449866"/>
                  </a:cubicBezTo>
                  <a:cubicBezTo>
                    <a:pt x="1815274" y="450056"/>
                    <a:pt x="1815369" y="451199"/>
                    <a:pt x="1816322" y="452056"/>
                  </a:cubicBezTo>
                  <a:cubicBezTo>
                    <a:pt x="1817274" y="452914"/>
                    <a:pt x="1819846" y="456057"/>
                    <a:pt x="1818227" y="455771"/>
                  </a:cubicBezTo>
                  <a:cubicBezTo>
                    <a:pt x="1816607" y="455390"/>
                    <a:pt x="1812131" y="455105"/>
                    <a:pt x="1811369" y="455676"/>
                  </a:cubicBezTo>
                  <a:cubicBezTo>
                    <a:pt x="1810607" y="456343"/>
                    <a:pt x="1806987" y="457390"/>
                    <a:pt x="1806987" y="455486"/>
                  </a:cubicBezTo>
                  <a:lnTo>
                    <a:pt x="1807749" y="454628"/>
                  </a:lnTo>
                  <a:lnTo>
                    <a:pt x="1808797" y="453485"/>
                  </a:lnTo>
                  <a:cubicBezTo>
                    <a:pt x="1808321" y="452438"/>
                    <a:pt x="1807559" y="451199"/>
                    <a:pt x="1807178" y="450532"/>
                  </a:cubicBezTo>
                  <a:cubicBezTo>
                    <a:pt x="1806797" y="449961"/>
                    <a:pt x="1800891" y="452152"/>
                    <a:pt x="1796890" y="453580"/>
                  </a:cubicBezTo>
                  <a:cubicBezTo>
                    <a:pt x="1792890" y="455009"/>
                    <a:pt x="1784889" y="463963"/>
                    <a:pt x="1783365" y="464725"/>
                  </a:cubicBezTo>
                  <a:cubicBezTo>
                    <a:pt x="1781841" y="465487"/>
                    <a:pt x="1780889" y="462153"/>
                    <a:pt x="1783556" y="461486"/>
                  </a:cubicBezTo>
                  <a:lnTo>
                    <a:pt x="1783556" y="460820"/>
                  </a:lnTo>
                  <a:cubicBezTo>
                    <a:pt x="1783556" y="458343"/>
                    <a:pt x="1788985" y="456914"/>
                    <a:pt x="1784984" y="453771"/>
                  </a:cubicBezTo>
                  <a:lnTo>
                    <a:pt x="1781841" y="451390"/>
                  </a:lnTo>
                  <a:cubicBezTo>
                    <a:pt x="1784032" y="448532"/>
                    <a:pt x="1783936" y="446151"/>
                    <a:pt x="1781651" y="446151"/>
                  </a:cubicBezTo>
                  <a:cubicBezTo>
                    <a:pt x="1779365" y="446151"/>
                    <a:pt x="1773364" y="448437"/>
                    <a:pt x="1773745" y="451295"/>
                  </a:cubicBezTo>
                  <a:lnTo>
                    <a:pt x="1774411" y="451390"/>
                  </a:lnTo>
                  <a:cubicBezTo>
                    <a:pt x="1778222" y="451866"/>
                    <a:pt x="1779079" y="453390"/>
                    <a:pt x="1778698" y="456247"/>
                  </a:cubicBezTo>
                  <a:lnTo>
                    <a:pt x="1778412" y="458343"/>
                  </a:lnTo>
                  <a:cubicBezTo>
                    <a:pt x="1778507" y="460820"/>
                    <a:pt x="1777269" y="462534"/>
                    <a:pt x="1775650" y="462343"/>
                  </a:cubicBezTo>
                  <a:cubicBezTo>
                    <a:pt x="1774031" y="462058"/>
                    <a:pt x="1771173" y="457581"/>
                    <a:pt x="1765077" y="458153"/>
                  </a:cubicBezTo>
                  <a:lnTo>
                    <a:pt x="1761077" y="454247"/>
                  </a:lnTo>
                  <a:cubicBezTo>
                    <a:pt x="1760791" y="453962"/>
                    <a:pt x="1758886" y="454342"/>
                    <a:pt x="1758886" y="454533"/>
                  </a:cubicBezTo>
                  <a:lnTo>
                    <a:pt x="1757648" y="461677"/>
                  </a:lnTo>
                  <a:cubicBezTo>
                    <a:pt x="1750028" y="463296"/>
                    <a:pt x="1744503" y="465677"/>
                    <a:pt x="1745265" y="467011"/>
                  </a:cubicBezTo>
                  <a:cubicBezTo>
                    <a:pt x="1746122" y="468344"/>
                    <a:pt x="1740407" y="469773"/>
                    <a:pt x="1740122" y="468725"/>
                  </a:cubicBezTo>
                  <a:cubicBezTo>
                    <a:pt x="1739931" y="467678"/>
                    <a:pt x="1737455" y="466249"/>
                    <a:pt x="1735359" y="468249"/>
                  </a:cubicBezTo>
                  <a:cubicBezTo>
                    <a:pt x="1733264" y="470249"/>
                    <a:pt x="1727644" y="470821"/>
                    <a:pt x="1728120" y="468725"/>
                  </a:cubicBezTo>
                  <a:cubicBezTo>
                    <a:pt x="1728596" y="466630"/>
                    <a:pt x="1728311" y="461200"/>
                    <a:pt x="1725834" y="463677"/>
                  </a:cubicBezTo>
                  <a:cubicBezTo>
                    <a:pt x="1723357" y="466154"/>
                    <a:pt x="1713832" y="472440"/>
                    <a:pt x="1709832" y="473964"/>
                  </a:cubicBezTo>
                  <a:lnTo>
                    <a:pt x="1706117" y="475012"/>
                  </a:lnTo>
                  <a:cubicBezTo>
                    <a:pt x="1705546" y="475107"/>
                    <a:pt x="1703927" y="473964"/>
                    <a:pt x="1703831" y="473392"/>
                  </a:cubicBezTo>
                  <a:cubicBezTo>
                    <a:pt x="1703736" y="472630"/>
                    <a:pt x="1704689" y="471106"/>
                    <a:pt x="1705260" y="471106"/>
                  </a:cubicBezTo>
                  <a:lnTo>
                    <a:pt x="1708118" y="470821"/>
                  </a:lnTo>
                  <a:cubicBezTo>
                    <a:pt x="1712023" y="470916"/>
                    <a:pt x="1714594" y="470059"/>
                    <a:pt x="1713928" y="469011"/>
                  </a:cubicBezTo>
                  <a:cubicBezTo>
                    <a:pt x="1713261" y="467963"/>
                    <a:pt x="1714023" y="464344"/>
                    <a:pt x="1716690" y="462724"/>
                  </a:cubicBezTo>
                  <a:lnTo>
                    <a:pt x="1713452" y="458248"/>
                  </a:lnTo>
                  <a:lnTo>
                    <a:pt x="1708403" y="451295"/>
                  </a:lnTo>
                  <a:cubicBezTo>
                    <a:pt x="1703165" y="454533"/>
                    <a:pt x="1699164" y="458438"/>
                    <a:pt x="1699640" y="460057"/>
                  </a:cubicBezTo>
                  <a:cubicBezTo>
                    <a:pt x="1700117" y="461677"/>
                    <a:pt x="1701069" y="466154"/>
                    <a:pt x="1700783" y="466249"/>
                  </a:cubicBezTo>
                  <a:cubicBezTo>
                    <a:pt x="1700498" y="466344"/>
                    <a:pt x="1698593" y="465391"/>
                    <a:pt x="1697259" y="463772"/>
                  </a:cubicBezTo>
                  <a:lnTo>
                    <a:pt x="1695830" y="462439"/>
                  </a:lnTo>
                  <a:lnTo>
                    <a:pt x="1694878" y="461581"/>
                  </a:lnTo>
                  <a:cubicBezTo>
                    <a:pt x="1693544" y="460915"/>
                    <a:pt x="1691735" y="461010"/>
                    <a:pt x="1690973" y="461867"/>
                  </a:cubicBezTo>
                  <a:lnTo>
                    <a:pt x="1690782" y="462724"/>
                  </a:lnTo>
                  <a:lnTo>
                    <a:pt x="1690401" y="463963"/>
                  </a:lnTo>
                  <a:cubicBezTo>
                    <a:pt x="1690401" y="465963"/>
                    <a:pt x="1689734" y="466344"/>
                    <a:pt x="1689068" y="464725"/>
                  </a:cubicBezTo>
                  <a:cubicBezTo>
                    <a:pt x="1688401" y="463105"/>
                    <a:pt x="1681352" y="462820"/>
                    <a:pt x="1679352" y="463487"/>
                  </a:cubicBezTo>
                  <a:cubicBezTo>
                    <a:pt x="1677352" y="464153"/>
                    <a:pt x="1673542" y="467487"/>
                    <a:pt x="1672208" y="466439"/>
                  </a:cubicBezTo>
                  <a:cubicBezTo>
                    <a:pt x="1670970" y="465391"/>
                    <a:pt x="1667541" y="468725"/>
                    <a:pt x="1667446" y="469963"/>
                  </a:cubicBezTo>
                  <a:cubicBezTo>
                    <a:pt x="1667351" y="471202"/>
                    <a:pt x="1664493" y="473012"/>
                    <a:pt x="1662112" y="473678"/>
                  </a:cubicBezTo>
                  <a:cubicBezTo>
                    <a:pt x="1659731" y="474345"/>
                    <a:pt x="1651730" y="473773"/>
                    <a:pt x="1649539" y="472630"/>
                  </a:cubicBezTo>
                  <a:lnTo>
                    <a:pt x="1648205" y="475202"/>
                  </a:lnTo>
                  <a:cubicBezTo>
                    <a:pt x="1647729" y="476155"/>
                    <a:pt x="1648967" y="477774"/>
                    <a:pt x="1649444" y="479107"/>
                  </a:cubicBezTo>
                  <a:lnTo>
                    <a:pt x="1649539" y="479488"/>
                  </a:lnTo>
                  <a:cubicBezTo>
                    <a:pt x="1649444" y="480250"/>
                    <a:pt x="1648586" y="480917"/>
                    <a:pt x="1647539" y="481013"/>
                  </a:cubicBezTo>
                  <a:cubicBezTo>
                    <a:pt x="1646491" y="481013"/>
                    <a:pt x="1643157" y="481774"/>
                    <a:pt x="1642490" y="482060"/>
                  </a:cubicBezTo>
                  <a:cubicBezTo>
                    <a:pt x="1641823" y="482346"/>
                    <a:pt x="1639442" y="481679"/>
                    <a:pt x="1638680" y="479774"/>
                  </a:cubicBezTo>
                  <a:cubicBezTo>
                    <a:pt x="1637918" y="477869"/>
                    <a:pt x="1633632" y="474250"/>
                    <a:pt x="1631156" y="476536"/>
                  </a:cubicBezTo>
                  <a:lnTo>
                    <a:pt x="1628869" y="478060"/>
                  </a:lnTo>
                  <a:lnTo>
                    <a:pt x="1627822" y="478726"/>
                  </a:lnTo>
                  <a:cubicBezTo>
                    <a:pt x="1626012" y="478822"/>
                    <a:pt x="1624393" y="478346"/>
                    <a:pt x="1624202" y="477679"/>
                  </a:cubicBezTo>
                  <a:lnTo>
                    <a:pt x="1624412" y="474184"/>
                  </a:lnTo>
                  <a:lnTo>
                    <a:pt x="1624869" y="474821"/>
                  </a:lnTo>
                  <a:cubicBezTo>
                    <a:pt x="1626965" y="475583"/>
                    <a:pt x="1628869" y="474821"/>
                    <a:pt x="1628679" y="472345"/>
                  </a:cubicBezTo>
                  <a:lnTo>
                    <a:pt x="1628584" y="469963"/>
                  </a:lnTo>
                  <a:lnTo>
                    <a:pt x="1624475" y="471945"/>
                  </a:lnTo>
                  <a:lnTo>
                    <a:pt x="1624107" y="466344"/>
                  </a:lnTo>
                  <a:lnTo>
                    <a:pt x="1622202" y="466534"/>
                  </a:lnTo>
                  <a:lnTo>
                    <a:pt x="1621059" y="466630"/>
                  </a:lnTo>
                  <a:cubicBezTo>
                    <a:pt x="1619726" y="465963"/>
                    <a:pt x="1618487" y="466058"/>
                    <a:pt x="1618392" y="467011"/>
                  </a:cubicBezTo>
                  <a:cubicBezTo>
                    <a:pt x="1618297" y="467868"/>
                    <a:pt x="1622011" y="469201"/>
                    <a:pt x="1622869" y="469678"/>
                  </a:cubicBezTo>
                  <a:lnTo>
                    <a:pt x="1622202" y="471106"/>
                  </a:lnTo>
                  <a:lnTo>
                    <a:pt x="1623228" y="472536"/>
                  </a:lnTo>
                  <a:lnTo>
                    <a:pt x="1613153" y="472821"/>
                  </a:lnTo>
                  <a:cubicBezTo>
                    <a:pt x="1609439" y="471678"/>
                    <a:pt x="1597056" y="473583"/>
                    <a:pt x="1593532" y="474250"/>
                  </a:cubicBezTo>
                  <a:lnTo>
                    <a:pt x="1592579" y="470440"/>
                  </a:lnTo>
                  <a:lnTo>
                    <a:pt x="1592389" y="469868"/>
                  </a:lnTo>
                  <a:cubicBezTo>
                    <a:pt x="1591817" y="469297"/>
                    <a:pt x="1590769" y="469678"/>
                    <a:pt x="1590007" y="470725"/>
                  </a:cubicBezTo>
                  <a:lnTo>
                    <a:pt x="1582170" y="472375"/>
                  </a:lnTo>
                  <a:lnTo>
                    <a:pt x="1581213" y="471394"/>
                  </a:lnTo>
                  <a:lnTo>
                    <a:pt x="1581697" y="469035"/>
                  </a:lnTo>
                  <a:cubicBezTo>
                    <a:pt x="1581269" y="467035"/>
                    <a:pt x="1580245" y="464963"/>
                    <a:pt x="1578863" y="465011"/>
                  </a:cubicBezTo>
                  <a:cubicBezTo>
                    <a:pt x="1577482" y="465059"/>
                    <a:pt x="1577792" y="466964"/>
                    <a:pt x="1578899" y="469023"/>
                  </a:cubicBezTo>
                  <a:lnTo>
                    <a:pt x="1581213" y="471394"/>
                  </a:lnTo>
                  <a:lnTo>
                    <a:pt x="1580959" y="472630"/>
                  </a:lnTo>
                  <a:lnTo>
                    <a:pt x="1582170" y="472375"/>
                  </a:lnTo>
                  <a:lnTo>
                    <a:pt x="1583721" y="473964"/>
                  </a:lnTo>
                  <a:cubicBezTo>
                    <a:pt x="1587245" y="475297"/>
                    <a:pt x="1594103" y="478441"/>
                    <a:pt x="1592865" y="479774"/>
                  </a:cubicBezTo>
                  <a:cubicBezTo>
                    <a:pt x="1591627" y="481108"/>
                    <a:pt x="1594484" y="484822"/>
                    <a:pt x="1594294" y="485394"/>
                  </a:cubicBezTo>
                  <a:cubicBezTo>
                    <a:pt x="1594103" y="485965"/>
                    <a:pt x="1592198" y="487108"/>
                    <a:pt x="1590579" y="486537"/>
                  </a:cubicBezTo>
                  <a:lnTo>
                    <a:pt x="1590103" y="485584"/>
                  </a:lnTo>
                  <a:lnTo>
                    <a:pt x="1588960" y="483584"/>
                  </a:lnTo>
                  <a:cubicBezTo>
                    <a:pt x="1587912" y="480250"/>
                    <a:pt x="1585531" y="480917"/>
                    <a:pt x="1583816" y="485108"/>
                  </a:cubicBezTo>
                  <a:lnTo>
                    <a:pt x="1582197" y="487871"/>
                  </a:lnTo>
                  <a:cubicBezTo>
                    <a:pt x="1580768" y="490347"/>
                    <a:pt x="1576196" y="490347"/>
                    <a:pt x="1574577" y="488061"/>
                  </a:cubicBezTo>
                  <a:cubicBezTo>
                    <a:pt x="1573625" y="486632"/>
                    <a:pt x="1572291" y="485204"/>
                    <a:pt x="1572101" y="483680"/>
                  </a:cubicBezTo>
                  <a:lnTo>
                    <a:pt x="1571434" y="479393"/>
                  </a:lnTo>
                  <a:cubicBezTo>
                    <a:pt x="1567719" y="480441"/>
                    <a:pt x="1565719" y="482632"/>
                    <a:pt x="1566862" y="484251"/>
                  </a:cubicBezTo>
                  <a:lnTo>
                    <a:pt x="1566767" y="485489"/>
                  </a:lnTo>
                  <a:cubicBezTo>
                    <a:pt x="1566576" y="487013"/>
                    <a:pt x="1565433" y="488537"/>
                    <a:pt x="1564290" y="489871"/>
                  </a:cubicBezTo>
                  <a:lnTo>
                    <a:pt x="1563528" y="490728"/>
                  </a:lnTo>
                  <a:cubicBezTo>
                    <a:pt x="1562004" y="491299"/>
                    <a:pt x="1560194" y="490728"/>
                    <a:pt x="1559432" y="489395"/>
                  </a:cubicBezTo>
                  <a:lnTo>
                    <a:pt x="1559718" y="488347"/>
                  </a:lnTo>
                  <a:lnTo>
                    <a:pt x="1560290" y="486251"/>
                  </a:lnTo>
                  <a:cubicBezTo>
                    <a:pt x="1561718" y="483489"/>
                    <a:pt x="1559242" y="481203"/>
                    <a:pt x="1554765" y="481203"/>
                  </a:cubicBezTo>
                  <a:lnTo>
                    <a:pt x="1551431" y="481298"/>
                  </a:lnTo>
                  <a:lnTo>
                    <a:pt x="1545145" y="481489"/>
                  </a:lnTo>
                  <a:cubicBezTo>
                    <a:pt x="1545907" y="485680"/>
                    <a:pt x="1545335" y="488823"/>
                    <a:pt x="1543907" y="488632"/>
                  </a:cubicBezTo>
                  <a:cubicBezTo>
                    <a:pt x="1542478" y="488347"/>
                    <a:pt x="1537906" y="487299"/>
                    <a:pt x="1536668" y="486918"/>
                  </a:cubicBezTo>
                  <a:cubicBezTo>
                    <a:pt x="1535429" y="486537"/>
                    <a:pt x="1531048" y="485204"/>
                    <a:pt x="1529619" y="484822"/>
                  </a:cubicBezTo>
                  <a:cubicBezTo>
                    <a:pt x="1528190" y="484441"/>
                    <a:pt x="1523714" y="484061"/>
                    <a:pt x="1523428" y="485204"/>
                  </a:cubicBezTo>
                  <a:cubicBezTo>
                    <a:pt x="1523237" y="486346"/>
                    <a:pt x="1519999" y="488823"/>
                    <a:pt x="1516951" y="488156"/>
                  </a:cubicBezTo>
                  <a:lnTo>
                    <a:pt x="1515332" y="485584"/>
                  </a:lnTo>
                  <a:cubicBezTo>
                    <a:pt x="1513427" y="482537"/>
                    <a:pt x="1513141" y="482727"/>
                    <a:pt x="1510283" y="485775"/>
                  </a:cubicBezTo>
                  <a:lnTo>
                    <a:pt x="1509617" y="486442"/>
                  </a:lnTo>
                  <a:cubicBezTo>
                    <a:pt x="1508759" y="487108"/>
                    <a:pt x="1506854" y="486918"/>
                    <a:pt x="1505426" y="486061"/>
                  </a:cubicBezTo>
                  <a:lnTo>
                    <a:pt x="1505330" y="485204"/>
                  </a:lnTo>
                  <a:lnTo>
                    <a:pt x="1505044" y="483013"/>
                  </a:lnTo>
                  <a:cubicBezTo>
                    <a:pt x="1503044" y="481965"/>
                    <a:pt x="1501044" y="480155"/>
                    <a:pt x="1500568" y="479107"/>
                  </a:cubicBezTo>
                  <a:cubicBezTo>
                    <a:pt x="1500092" y="478060"/>
                    <a:pt x="1498282" y="476345"/>
                    <a:pt x="1497425" y="477964"/>
                  </a:cubicBezTo>
                  <a:cubicBezTo>
                    <a:pt x="1496567" y="479488"/>
                    <a:pt x="1493424" y="483680"/>
                    <a:pt x="1492948" y="482632"/>
                  </a:cubicBezTo>
                  <a:cubicBezTo>
                    <a:pt x="1492472" y="481584"/>
                    <a:pt x="1490662" y="479870"/>
                    <a:pt x="1489805" y="480441"/>
                  </a:cubicBezTo>
                  <a:lnTo>
                    <a:pt x="1489900" y="480631"/>
                  </a:lnTo>
                  <a:lnTo>
                    <a:pt x="1492376" y="485870"/>
                  </a:lnTo>
                  <a:cubicBezTo>
                    <a:pt x="1487519" y="488061"/>
                    <a:pt x="1482565" y="490156"/>
                    <a:pt x="1481423" y="490538"/>
                  </a:cubicBezTo>
                  <a:cubicBezTo>
                    <a:pt x="1480280" y="490918"/>
                    <a:pt x="1478851" y="494824"/>
                    <a:pt x="1477898" y="496348"/>
                  </a:cubicBezTo>
                  <a:lnTo>
                    <a:pt x="1475517" y="496157"/>
                  </a:lnTo>
                  <a:cubicBezTo>
                    <a:pt x="1472850" y="495871"/>
                    <a:pt x="1471707" y="496729"/>
                    <a:pt x="1471612" y="499015"/>
                  </a:cubicBezTo>
                  <a:cubicBezTo>
                    <a:pt x="1471612" y="499396"/>
                    <a:pt x="1468183" y="500443"/>
                    <a:pt x="1467802" y="500063"/>
                  </a:cubicBezTo>
                  <a:lnTo>
                    <a:pt x="1462468" y="495300"/>
                  </a:lnTo>
                  <a:cubicBezTo>
                    <a:pt x="1459801" y="499205"/>
                    <a:pt x="1457134" y="501967"/>
                    <a:pt x="1456467" y="501396"/>
                  </a:cubicBezTo>
                  <a:cubicBezTo>
                    <a:pt x="1455800" y="500920"/>
                    <a:pt x="1456657" y="497872"/>
                    <a:pt x="1459991" y="495871"/>
                  </a:cubicBezTo>
                  <a:lnTo>
                    <a:pt x="1459039" y="492062"/>
                  </a:lnTo>
                  <a:cubicBezTo>
                    <a:pt x="1458372" y="489395"/>
                    <a:pt x="1461515" y="490252"/>
                    <a:pt x="1463325" y="489775"/>
                  </a:cubicBezTo>
                  <a:cubicBezTo>
                    <a:pt x="1464563" y="489490"/>
                    <a:pt x="1466373" y="488442"/>
                    <a:pt x="1466468" y="487680"/>
                  </a:cubicBezTo>
                  <a:cubicBezTo>
                    <a:pt x="1466754" y="484822"/>
                    <a:pt x="1463706" y="485489"/>
                    <a:pt x="1461992" y="485775"/>
                  </a:cubicBezTo>
                  <a:lnTo>
                    <a:pt x="1460086" y="485965"/>
                  </a:lnTo>
                  <a:cubicBezTo>
                    <a:pt x="1458182" y="486918"/>
                    <a:pt x="1454753" y="488251"/>
                    <a:pt x="1452562" y="489013"/>
                  </a:cubicBezTo>
                  <a:cubicBezTo>
                    <a:pt x="1450371" y="489680"/>
                    <a:pt x="1443608" y="491109"/>
                    <a:pt x="1443513" y="492538"/>
                  </a:cubicBezTo>
                  <a:cubicBezTo>
                    <a:pt x="1443418" y="493966"/>
                    <a:pt x="1442370" y="497776"/>
                    <a:pt x="1441418" y="497586"/>
                  </a:cubicBezTo>
                  <a:lnTo>
                    <a:pt x="1440941" y="497300"/>
                  </a:lnTo>
                  <a:lnTo>
                    <a:pt x="1438274" y="495871"/>
                  </a:lnTo>
                  <a:cubicBezTo>
                    <a:pt x="1435322" y="494252"/>
                    <a:pt x="1432178" y="492919"/>
                    <a:pt x="1431416" y="492823"/>
                  </a:cubicBezTo>
                  <a:cubicBezTo>
                    <a:pt x="1430654" y="492728"/>
                    <a:pt x="1428654" y="493300"/>
                    <a:pt x="1428844" y="494062"/>
                  </a:cubicBezTo>
                  <a:cubicBezTo>
                    <a:pt x="1429035" y="494919"/>
                    <a:pt x="1427225" y="498634"/>
                    <a:pt x="1424368" y="499586"/>
                  </a:cubicBezTo>
                  <a:cubicBezTo>
                    <a:pt x="1421510" y="500539"/>
                    <a:pt x="1412081" y="501777"/>
                    <a:pt x="1410652" y="501110"/>
                  </a:cubicBezTo>
                  <a:cubicBezTo>
                    <a:pt x="1409223" y="500443"/>
                    <a:pt x="1405127" y="500348"/>
                    <a:pt x="1405985" y="501491"/>
                  </a:cubicBezTo>
                  <a:cubicBezTo>
                    <a:pt x="1406842" y="502634"/>
                    <a:pt x="1409032" y="507111"/>
                    <a:pt x="1407985" y="507873"/>
                  </a:cubicBezTo>
                  <a:lnTo>
                    <a:pt x="1406556" y="508349"/>
                  </a:lnTo>
                  <a:lnTo>
                    <a:pt x="1405604" y="508635"/>
                  </a:lnTo>
                  <a:cubicBezTo>
                    <a:pt x="1404270" y="508540"/>
                    <a:pt x="1400365" y="505206"/>
                    <a:pt x="1397031" y="501396"/>
                  </a:cubicBezTo>
                  <a:lnTo>
                    <a:pt x="1397126" y="496824"/>
                  </a:lnTo>
                  <a:lnTo>
                    <a:pt x="1397126" y="496157"/>
                  </a:lnTo>
                  <a:cubicBezTo>
                    <a:pt x="1397412" y="495014"/>
                    <a:pt x="1399031" y="494157"/>
                    <a:pt x="1400746" y="494157"/>
                  </a:cubicBezTo>
                  <a:cubicBezTo>
                    <a:pt x="1402460" y="494157"/>
                    <a:pt x="1407890" y="493205"/>
                    <a:pt x="1405699" y="491966"/>
                  </a:cubicBezTo>
                  <a:cubicBezTo>
                    <a:pt x="1403508" y="490728"/>
                    <a:pt x="1397603" y="487680"/>
                    <a:pt x="1395983" y="486918"/>
                  </a:cubicBezTo>
                  <a:cubicBezTo>
                    <a:pt x="1394459" y="486156"/>
                    <a:pt x="1389506" y="485013"/>
                    <a:pt x="1388078" y="485775"/>
                  </a:cubicBezTo>
                  <a:cubicBezTo>
                    <a:pt x="1386649" y="486537"/>
                    <a:pt x="1381410" y="488061"/>
                    <a:pt x="1379886" y="488632"/>
                  </a:cubicBezTo>
                  <a:cubicBezTo>
                    <a:pt x="1378457" y="489109"/>
                    <a:pt x="1375695" y="492633"/>
                    <a:pt x="1374933" y="493300"/>
                  </a:cubicBezTo>
                  <a:cubicBezTo>
                    <a:pt x="1374076" y="493966"/>
                    <a:pt x="1369599" y="492538"/>
                    <a:pt x="1367694" y="491966"/>
                  </a:cubicBezTo>
                  <a:lnTo>
                    <a:pt x="1365789" y="493300"/>
                  </a:lnTo>
                  <a:lnTo>
                    <a:pt x="1363884" y="494633"/>
                  </a:lnTo>
                  <a:cubicBezTo>
                    <a:pt x="1364836" y="495967"/>
                    <a:pt x="1365789" y="497872"/>
                    <a:pt x="1365980" y="498920"/>
                  </a:cubicBezTo>
                  <a:cubicBezTo>
                    <a:pt x="1366170" y="499872"/>
                    <a:pt x="1362169" y="500634"/>
                    <a:pt x="1360931" y="500824"/>
                  </a:cubicBezTo>
                  <a:cubicBezTo>
                    <a:pt x="1359598" y="501015"/>
                    <a:pt x="1355788" y="503968"/>
                    <a:pt x="1354550" y="505492"/>
                  </a:cubicBezTo>
                  <a:cubicBezTo>
                    <a:pt x="1353407" y="506921"/>
                    <a:pt x="1347120" y="505015"/>
                    <a:pt x="1345882" y="505396"/>
                  </a:cubicBezTo>
                  <a:lnTo>
                    <a:pt x="1345120" y="506063"/>
                  </a:lnTo>
                  <a:lnTo>
                    <a:pt x="1340262" y="510254"/>
                  </a:lnTo>
                  <a:cubicBezTo>
                    <a:pt x="1334261" y="508540"/>
                    <a:pt x="1325689" y="506635"/>
                    <a:pt x="1321307" y="505968"/>
                  </a:cubicBezTo>
                  <a:lnTo>
                    <a:pt x="1319212" y="501587"/>
                  </a:lnTo>
                  <a:lnTo>
                    <a:pt x="1318259" y="499681"/>
                  </a:lnTo>
                  <a:cubicBezTo>
                    <a:pt x="1312830" y="499015"/>
                    <a:pt x="1307020" y="498538"/>
                    <a:pt x="1305305" y="498729"/>
                  </a:cubicBezTo>
                  <a:cubicBezTo>
                    <a:pt x="1303686" y="498920"/>
                    <a:pt x="1299019" y="500158"/>
                    <a:pt x="1300257" y="501682"/>
                  </a:cubicBezTo>
                  <a:cubicBezTo>
                    <a:pt x="1301495" y="503206"/>
                    <a:pt x="1303400" y="508063"/>
                    <a:pt x="1302162" y="509588"/>
                  </a:cubicBezTo>
                  <a:cubicBezTo>
                    <a:pt x="1300924" y="511112"/>
                    <a:pt x="1297304" y="512921"/>
                    <a:pt x="1296733" y="510349"/>
                  </a:cubicBezTo>
                  <a:cubicBezTo>
                    <a:pt x="1296161" y="507778"/>
                    <a:pt x="1287113" y="510349"/>
                    <a:pt x="1286255" y="510064"/>
                  </a:cubicBezTo>
                  <a:lnTo>
                    <a:pt x="1286255" y="509778"/>
                  </a:lnTo>
                  <a:lnTo>
                    <a:pt x="1286541" y="505492"/>
                  </a:lnTo>
                  <a:cubicBezTo>
                    <a:pt x="1284541" y="502063"/>
                    <a:pt x="1280350" y="500824"/>
                    <a:pt x="1277111" y="502634"/>
                  </a:cubicBezTo>
                  <a:cubicBezTo>
                    <a:pt x="1273873" y="504539"/>
                    <a:pt x="1274825" y="515017"/>
                    <a:pt x="1273111" y="515017"/>
                  </a:cubicBezTo>
                  <a:cubicBezTo>
                    <a:pt x="1271396" y="515017"/>
                    <a:pt x="1266634" y="513016"/>
                    <a:pt x="1264634" y="511873"/>
                  </a:cubicBezTo>
                  <a:cubicBezTo>
                    <a:pt x="1262729" y="510730"/>
                    <a:pt x="1265110" y="505778"/>
                    <a:pt x="1267301" y="506349"/>
                  </a:cubicBezTo>
                  <a:lnTo>
                    <a:pt x="1269396" y="506635"/>
                  </a:lnTo>
                  <a:cubicBezTo>
                    <a:pt x="1269586" y="506635"/>
                    <a:pt x="1270444" y="504920"/>
                    <a:pt x="1270539" y="504063"/>
                  </a:cubicBezTo>
                  <a:cubicBezTo>
                    <a:pt x="1270730" y="502444"/>
                    <a:pt x="1271015" y="500729"/>
                    <a:pt x="1267682" y="500443"/>
                  </a:cubicBezTo>
                  <a:cubicBezTo>
                    <a:pt x="1265396" y="500253"/>
                    <a:pt x="1263300" y="498824"/>
                    <a:pt x="1261014" y="498538"/>
                  </a:cubicBezTo>
                  <a:lnTo>
                    <a:pt x="1259109" y="498348"/>
                  </a:lnTo>
                  <a:cubicBezTo>
                    <a:pt x="1256918" y="499015"/>
                    <a:pt x="1255775" y="500539"/>
                    <a:pt x="1256632" y="501777"/>
                  </a:cubicBezTo>
                  <a:lnTo>
                    <a:pt x="1256918" y="503015"/>
                  </a:lnTo>
                  <a:lnTo>
                    <a:pt x="1258347" y="510254"/>
                  </a:lnTo>
                  <a:cubicBezTo>
                    <a:pt x="1260728" y="513397"/>
                    <a:pt x="1261586" y="517017"/>
                    <a:pt x="1260157" y="518160"/>
                  </a:cubicBezTo>
                  <a:cubicBezTo>
                    <a:pt x="1258728" y="519303"/>
                    <a:pt x="1253870" y="517588"/>
                    <a:pt x="1254823" y="516064"/>
                  </a:cubicBezTo>
                  <a:lnTo>
                    <a:pt x="1254918" y="514731"/>
                  </a:lnTo>
                  <a:lnTo>
                    <a:pt x="1254918" y="514255"/>
                  </a:lnTo>
                  <a:cubicBezTo>
                    <a:pt x="1252918" y="513683"/>
                    <a:pt x="1250727" y="512350"/>
                    <a:pt x="1249870" y="511397"/>
                  </a:cubicBezTo>
                  <a:cubicBezTo>
                    <a:pt x="1249108" y="510445"/>
                    <a:pt x="1244440" y="509778"/>
                    <a:pt x="1243679" y="511302"/>
                  </a:cubicBezTo>
                  <a:cubicBezTo>
                    <a:pt x="1243012" y="512826"/>
                    <a:pt x="1239107" y="516826"/>
                    <a:pt x="1236725" y="516922"/>
                  </a:cubicBezTo>
                  <a:cubicBezTo>
                    <a:pt x="1234344" y="517017"/>
                    <a:pt x="1229963" y="511302"/>
                    <a:pt x="1231296" y="511969"/>
                  </a:cubicBezTo>
                  <a:lnTo>
                    <a:pt x="1232153" y="512255"/>
                  </a:lnTo>
                  <a:lnTo>
                    <a:pt x="1233201" y="512636"/>
                  </a:lnTo>
                  <a:cubicBezTo>
                    <a:pt x="1234344" y="513016"/>
                    <a:pt x="1235868" y="512921"/>
                    <a:pt x="1236535" y="512540"/>
                  </a:cubicBezTo>
                  <a:lnTo>
                    <a:pt x="1236440" y="512445"/>
                  </a:lnTo>
                  <a:lnTo>
                    <a:pt x="1235297" y="509873"/>
                  </a:lnTo>
                  <a:cubicBezTo>
                    <a:pt x="1233963" y="506825"/>
                    <a:pt x="1230629" y="505778"/>
                    <a:pt x="1227962" y="507587"/>
                  </a:cubicBezTo>
                  <a:cubicBezTo>
                    <a:pt x="1225295" y="509302"/>
                    <a:pt x="1217961" y="512921"/>
                    <a:pt x="1218437" y="510921"/>
                  </a:cubicBezTo>
                  <a:cubicBezTo>
                    <a:pt x="1218914" y="509016"/>
                    <a:pt x="1224533" y="505206"/>
                    <a:pt x="1222438" y="504158"/>
                  </a:cubicBezTo>
                  <a:lnTo>
                    <a:pt x="1219580" y="504063"/>
                  </a:lnTo>
                  <a:lnTo>
                    <a:pt x="1217294" y="503968"/>
                  </a:lnTo>
                  <a:cubicBezTo>
                    <a:pt x="1214818" y="501682"/>
                    <a:pt x="1212246" y="500634"/>
                    <a:pt x="1211675" y="501587"/>
                  </a:cubicBezTo>
                  <a:cubicBezTo>
                    <a:pt x="1211103" y="502539"/>
                    <a:pt x="1208531" y="505015"/>
                    <a:pt x="1207769" y="503968"/>
                  </a:cubicBezTo>
                  <a:cubicBezTo>
                    <a:pt x="1207007" y="502920"/>
                    <a:pt x="1204721" y="500443"/>
                    <a:pt x="1204436" y="500634"/>
                  </a:cubicBezTo>
                  <a:cubicBezTo>
                    <a:pt x="1204055" y="500824"/>
                    <a:pt x="1203483" y="502063"/>
                    <a:pt x="1203959" y="502920"/>
                  </a:cubicBezTo>
                  <a:cubicBezTo>
                    <a:pt x="1204340" y="503777"/>
                    <a:pt x="1203102" y="505873"/>
                    <a:pt x="1200149" y="505301"/>
                  </a:cubicBezTo>
                  <a:lnTo>
                    <a:pt x="1198244" y="503206"/>
                  </a:lnTo>
                  <a:lnTo>
                    <a:pt x="1197387" y="502253"/>
                  </a:lnTo>
                  <a:cubicBezTo>
                    <a:pt x="1196339" y="501301"/>
                    <a:pt x="1195101" y="501015"/>
                    <a:pt x="1194625" y="501491"/>
                  </a:cubicBezTo>
                  <a:cubicBezTo>
                    <a:pt x="1194149" y="501967"/>
                    <a:pt x="1192625" y="504349"/>
                    <a:pt x="1191958" y="505396"/>
                  </a:cubicBezTo>
                  <a:cubicBezTo>
                    <a:pt x="1191291" y="506444"/>
                    <a:pt x="1187481" y="509016"/>
                    <a:pt x="1185481" y="507587"/>
                  </a:cubicBezTo>
                  <a:cubicBezTo>
                    <a:pt x="1183481" y="506158"/>
                    <a:pt x="1178337" y="503206"/>
                    <a:pt x="1178147" y="503777"/>
                  </a:cubicBezTo>
                  <a:cubicBezTo>
                    <a:pt x="1177861" y="504444"/>
                    <a:pt x="1173956" y="504539"/>
                    <a:pt x="1170431" y="501491"/>
                  </a:cubicBezTo>
                  <a:lnTo>
                    <a:pt x="1165859" y="502920"/>
                  </a:lnTo>
                  <a:lnTo>
                    <a:pt x="1164812" y="503301"/>
                  </a:lnTo>
                  <a:cubicBezTo>
                    <a:pt x="1164335" y="505587"/>
                    <a:pt x="1163192" y="508825"/>
                    <a:pt x="1162240" y="510540"/>
                  </a:cubicBezTo>
                  <a:lnTo>
                    <a:pt x="1160906" y="510826"/>
                  </a:lnTo>
                  <a:lnTo>
                    <a:pt x="1158049" y="511397"/>
                  </a:lnTo>
                  <a:cubicBezTo>
                    <a:pt x="1152620" y="510921"/>
                    <a:pt x="1149476" y="509683"/>
                    <a:pt x="1151286" y="508635"/>
                  </a:cubicBezTo>
                  <a:cubicBezTo>
                    <a:pt x="1153001" y="507492"/>
                    <a:pt x="1159668" y="504634"/>
                    <a:pt x="1159668" y="503682"/>
                  </a:cubicBezTo>
                  <a:lnTo>
                    <a:pt x="1159573" y="503682"/>
                  </a:lnTo>
                  <a:cubicBezTo>
                    <a:pt x="1154620" y="503206"/>
                    <a:pt x="1154239" y="500443"/>
                    <a:pt x="1154239" y="497300"/>
                  </a:cubicBezTo>
                  <a:cubicBezTo>
                    <a:pt x="1154239" y="497014"/>
                    <a:pt x="1152048" y="496253"/>
                    <a:pt x="1151096" y="496538"/>
                  </a:cubicBezTo>
                  <a:cubicBezTo>
                    <a:pt x="1150334" y="496729"/>
                    <a:pt x="1149476" y="498062"/>
                    <a:pt x="1149572" y="498824"/>
                  </a:cubicBezTo>
                  <a:cubicBezTo>
                    <a:pt x="1149667" y="499681"/>
                    <a:pt x="1151191" y="500348"/>
                    <a:pt x="1151381" y="501301"/>
                  </a:cubicBezTo>
                  <a:lnTo>
                    <a:pt x="1151572" y="502444"/>
                  </a:lnTo>
                  <a:cubicBezTo>
                    <a:pt x="1151191" y="503777"/>
                    <a:pt x="1150143" y="505873"/>
                    <a:pt x="1149286" y="507016"/>
                  </a:cubicBezTo>
                  <a:cubicBezTo>
                    <a:pt x="1148429" y="508254"/>
                    <a:pt x="1148619" y="511683"/>
                    <a:pt x="1149191" y="512731"/>
                  </a:cubicBezTo>
                  <a:cubicBezTo>
                    <a:pt x="1149667" y="513779"/>
                    <a:pt x="1149857" y="517588"/>
                    <a:pt x="1151667" y="517398"/>
                  </a:cubicBezTo>
                  <a:cubicBezTo>
                    <a:pt x="1153572" y="517207"/>
                    <a:pt x="1159763" y="515303"/>
                    <a:pt x="1162526" y="514350"/>
                  </a:cubicBezTo>
                  <a:cubicBezTo>
                    <a:pt x="1165288" y="513302"/>
                    <a:pt x="1174718" y="519208"/>
                    <a:pt x="1173860" y="519970"/>
                  </a:cubicBezTo>
                  <a:cubicBezTo>
                    <a:pt x="1173003" y="520637"/>
                    <a:pt x="1169479" y="520732"/>
                    <a:pt x="1168145" y="519684"/>
                  </a:cubicBezTo>
                  <a:lnTo>
                    <a:pt x="1167098" y="518541"/>
                  </a:lnTo>
                  <a:lnTo>
                    <a:pt x="1166431" y="517779"/>
                  </a:lnTo>
                  <a:cubicBezTo>
                    <a:pt x="1164335" y="517779"/>
                    <a:pt x="1160240" y="518446"/>
                    <a:pt x="1157382" y="519303"/>
                  </a:cubicBezTo>
                  <a:lnTo>
                    <a:pt x="1155001" y="520446"/>
                  </a:lnTo>
                  <a:lnTo>
                    <a:pt x="1149381" y="523304"/>
                  </a:lnTo>
                  <a:cubicBezTo>
                    <a:pt x="1145952" y="520160"/>
                    <a:pt x="1142809" y="518160"/>
                    <a:pt x="1142333" y="519017"/>
                  </a:cubicBezTo>
                  <a:cubicBezTo>
                    <a:pt x="1141856" y="519779"/>
                    <a:pt x="1139570" y="520255"/>
                    <a:pt x="1138332" y="518350"/>
                  </a:cubicBezTo>
                  <a:cubicBezTo>
                    <a:pt x="1136999" y="516446"/>
                    <a:pt x="1128998" y="516255"/>
                    <a:pt x="1128998" y="514350"/>
                  </a:cubicBezTo>
                  <a:cubicBezTo>
                    <a:pt x="1128998" y="512445"/>
                    <a:pt x="1128712" y="507587"/>
                    <a:pt x="1128426" y="507587"/>
                  </a:cubicBezTo>
                  <a:cubicBezTo>
                    <a:pt x="1128140" y="507587"/>
                    <a:pt x="1127283" y="509397"/>
                    <a:pt x="1127283" y="511873"/>
                  </a:cubicBezTo>
                  <a:lnTo>
                    <a:pt x="1126140" y="512350"/>
                  </a:lnTo>
                  <a:cubicBezTo>
                    <a:pt x="1122140" y="514159"/>
                    <a:pt x="1125283" y="519113"/>
                    <a:pt x="1122616" y="519303"/>
                  </a:cubicBezTo>
                  <a:cubicBezTo>
                    <a:pt x="1118330" y="519779"/>
                    <a:pt x="1119187" y="522541"/>
                    <a:pt x="1117377" y="523970"/>
                  </a:cubicBezTo>
                  <a:lnTo>
                    <a:pt x="1115377" y="525589"/>
                  </a:lnTo>
                  <a:cubicBezTo>
                    <a:pt x="1110805" y="525399"/>
                    <a:pt x="1110900" y="522922"/>
                    <a:pt x="1115567" y="520065"/>
                  </a:cubicBezTo>
                  <a:lnTo>
                    <a:pt x="1119473" y="517779"/>
                  </a:lnTo>
                  <a:lnTo>
                    <a:pt x="1121759" y="516446"/>
                  </a:lnTo>
                  <a:cubicBezTo>
                    <a:pt x="1120806" y="515017"/>
                    <a:pt x="1119473" y="512636"/>
                    <a:pt x="1118996" y="511207"/>
                  </a:cubicBezTo>
                  <a:cubicBezTo>
                    <a:pt x="1118520" y="509778"/>
                    <a:pt x="1113281" y="508159"/>
                    <a:pt x="1111757" y="509302"/>
                  </a:cubicBezTo>
                  <a:cubicBezTo>
                    <a:pt x="1110233" y="510445"/>
                    <a:pt x="1104995" y="513493"/>
                    <a:pt x="1103756" y="512636"/>
                  </a:cubicBezTo>
                  <a:cubicBezTo>
                    <a:pt x="1102518" y="511873"/>
                    <a:pt x="1097565" y="510730"/>
                    <a:pt x="1096041" y="512350"/>
                  </a:cubicBezTo>
                  <a:lnTo>
                    <a:pt x="1095565" y="514064"/>
                  </a:lnTo>
                  <a:cubicBezTo>
                    <a:pt x="1095279" y="514921"/>
                    <a:pt x="1097375" y="516160"/>
                    <a:pt x="1097851" y="517398"/>
                  </a:cubicBezTo>
                  <a:cubicBezTo>
                    <a:pt x="1098041" y="518065"/>
                    <a:pt x="1097184" y="519589"/>
                    <a:pt x="1096422" y="519779"/>
                  </a:cubicBezTo>
                  <a:cubicBezTo>
                    <a:pt x="1095565" y="520065"/>
                    <a:pt x="1093184" y="519208"/>
                    <a:pt x="1093184" y="519017"/>
                  </a:cubicBezTo>
                  <a:lnTo>
                    <a:pt x="1093850" y="515398"/>
                  </a:lnTo>
                  <a:cubicBezTo>
                    <a:pt x="1090421" y="515017"/>
                    <a:pt x="1086611" y="514350"/>
                    <a:pt x="1085183" y="513969"/>
                  </a:cubicBezTo>
                  <a:lnTo>
                    <a:pt x="1084992" y="515683"/>
                  </a:lnTo>
                  <a:lnTo>
                    <a:pt x="1084706" y="518350"/>
                  </a:lnTo>
                  <a:cubicBezTo>
                    <a:pt x="1082420" y="517684"/>
                    <a:pt x="1079753" y="516350"/>
                    <a:pt x="1078610" y="515398"/>
                  </a:cubicBezTo>
                  <a:lnTo>
                    <a:pt x="1076896" y="517017"/>
                  </a:lnTo>
                  <a:lnTo>
                    <a:pt x="1074800" y="518922"/>
                  </a:lnTo>
                  <a:cubicBezTo>
                    <a:pt x="1071562" y="518636"/>
                    <a:pt x="1068133" y="518446"/>
                    <a:pt x="1067180" y="518636"/>
                  </a:cubicBezTo>
                  <a:lnTo>
                    <a:pt x="1067180" y="518827"/>
                  </a:lnTo>
                  <a:lnTo>
                    <a:pt x="1066704" y="524828"/>
                  </a:lnTo>
                  <a:cubicBezTo>
                    <a:pt x="1060513" y="526637"/>
                    <a:pt x="1053941" y="526351"/>
                    <a:pt x="1052035" y="524161"/>
                  </a:cubicBezTo>
                  <a:lnTo>
                    <a:pt x="1051559" y="524351"/>
                  </a:lnTo>
                  <a:lnTo>
                    <a:pt x="1045368" y="526828"/>
                  </a:lnTo>
                  <a:cubicBezTo>
                    <a:pt x="1044511" y="523018"/>
                    <a:pt x="1045939" y="520446"/>
                    <a:pt x="1048511" y="521017"/>
                  </a:cubicBezTo>
                  <a:lnTo>
                    <a:pt x="1048987" y="518350"/>
                  </a:lnTo>
                  <a:cubicBezTo>
                    <a:pt x="1049368" y="516255"/>
                    <a:pt x="1049368" y="514159"/>
                    <a:pt x="1048892" y="512064"/>
                  </a:cubicBezTo>
                  <a:lnTo>
                    <a:pt x="1048702" y="511112"/>
                  </a:lnTo>
                  <a:cubicBezTo>
                    <a:pt x="1047368" y="510254"/>
                    <a:pt x="1046225" y="510445"/>
                    <a:pt x="1046225" y="511492"/>
                  </a:cubicBezTo>
                  <a:lnTo>
                    <a:pt x="1046225" y="512540"/>
                  </a:lnTo>
                  <a:lnTo>
                    <a:pt x="1046225" y="512921"/>
                  </a:lnTo>
                  <a:cubicBezTo>
                    <a:pt x="1045273" y="513302"/>
                    <a:pt x="1043177" y="513397"/>
                    <a:pt x="1041558" y="513112"/>
                  </a:cubicBezTo>
                  <a:lnTo>
                    <a:pt x="1041463" y="512636"/>
                  </a:lnTo>
                  <a:lnTo>
                    <a:pt x="1041082" y="511016"/>
                  </a:lnTo>
                  <a:cubicBezTo>
                    <a:pt x="1040225" y="509111"/>
                    <a:pt x="1039367" y="508825"/>
                    <a:pt x="1039081" y="510349"/>
                  </a:cubicBezTo>
                  <a:lnTo>
                    <a:pt x="1038796" y="511778"/>
                  </a:lnTo>
                  <a:cubicBezTo>
                    <a:pt x="1038034" y="515112"/>
                    <a:pt x="1034605" y="513779"/>
                    <a:pt x="1032795" y="513493"/>
                  </a:cubicBezTo>
                  <a:lnTo>
                    <a:pt x="1031462" y="513207"/>
                  </a:lnTo>
                  <a:cubicBezTo>
                    <a:pt x="1030604" y="511112"/>
                    <a:pt x="1030318" y="508540"/>
                    <a:pt x="1030985" y="507397"/>
                  </a:cubicBezTo>
                  <a:cubicBezTo>
                    <a:pt x="1031557" y="506254"/>
                    <a:pt x="1033081" y="504254"/>
                    <a:pt x="1033557" y="502730"/>
                  </a:cubicBezTo>
                  <a:cubicBezTo>
                    <a:pt x="1034033" y="501205"/>
                    <a:pt x="1038224" y="499872"/>
                    <a:pt x="1036224" y="498824"/>
                  </a:cubicBezTo>
                  <a:cubicBezTo>
                    <a:pt x="1034319" y="497776"/>
                    <a:pt x="1029556" y="496253"/>
                    <a:pt x="1029652" y="497586"/>
                  </a:cubicBezTo>
                  <a:cubicBezTo>
                    <a:pt x="1029652" y="498920"/>
                    <a:pt x="1029176" y="502730"/>
                    <a:pt x="1027461" y="502730"/>
                  </a:cubicBezTo>
                  <a:cubicBezTo>
                    <a:pt x="1025747" y="502730"/>
                    <a:pt x="1020889" y="502253"/>
                    <a:pt x="1021460" y="501777"/>
                  </a:cubicBezTo>
                  <a:cubicBezTo>
                    <a:pt x="1022032" y="501301"/>
                    <a:pt x="1019651" y="499015"/>
                    <a:pt x="1015174" y="497681"/>
                  </a:cubicBezTo>
                  <a:lnTo>
                    <a:pt x="1010983" y="497110"/>
                  </a:lnTo>
                  <a:lnTo>
                    <a:pt x="1009459" y="496919"/>
                  </a:lnTo>
                  <a:cubicBezTo>
                    <a:pt x="1006887" y="498538"/>
                    <a:pt x="1006125" y="500634"/>
                    <a:pt x="1007744" y="501587"/>
                  </a:cubicBezTo>
                  <a:cubicBezTo>
                    <a:pt x="1010030" y="502634"/>
                    <a:pt x="1010030" y="508349"/>
                    <a:pt x="1008602" y="509588"/>
                  </a:cubicBezTo>
                  <a:lnTo>
                    <a:pt x="1003720" y="513807"/>
                  </a:lnTo>
                  <a:lnTo>
                    <a:pt x="1005554" y="512921"/>
                  </a:lnTo>
                  <a:cubicBezTo>
                    <a:pt x="1005554" y="511397"/>
                    <a:pt x="1008316" y="512730"/>
                    <a:pt x="1011745" y="515969"/>
                  </a:cubicBezTo>
                  <a:lnTo>
                    <a:pt x="1014031" y="518064"/>
                  </a:lnTo>
                  <a:lnTo>
                    <a:pt x="1014507" y="518541"/>
                  </a:lnTo>
                  <a:cubicBezTo>
                    <a:pt x="1015365" y="518826"/>
                    <a:pt x="1015365" y="520160"/>
                    <a:pt x="1014507" y="521493"/>
                  </a:cubicBezTo>
                  <a:cubicBezTo>
                    <a:pt x="1013555" y="522827"/>
                    <a:pt x="1007078" y="521398"/>
                    <a:pt x="1005649" y="521589"/>
                  </a:cubicBezTo>
                  <a:cubicBezTo>
                    <a:pt x="1004220" y="521684"/>
                    <a:pt x="1000220" y="522636"/>
                    <a:pt x="998696" y="522160"/>
                  </a:cubicBezTo>
                  <a:cubicBezTo>
                    <a:pt x="997172" y="521684"/>
                    <a:pt x="993457" y="523494"/>
                    <a:pt x="992695" y="522636"/>
                  </a:cubicBezTo>
                  <a:cubicBezTo>
                    <a:pt x="991933" y="521779"/>
                    <a:pt x="991457" y="518445"/>
                    <a:pt x="994505" y="518255"/>
                  </a:cubicBezTo>
                  <a:lnTo>
                    <a:pt x="1000233" y="515490"/>
                  </a:lnTo>
                  <a:lnTo>
                    <a:pt x="997553" y="512350"/>
                  </a:lnTo>
                  <a:cubicBezTo>
                    <a:pt x="997076" y="511873"/>
                    <a:pt x="995171" y="511778"/>
                    <a:pt x="994219" y="512064"/>
                  </a:cubicBezTo>
                  <a:cubicBezTo>
                    <a:pt x="992790" y="512445"/>
                    <a:pt x="991837" y="515398"/>
                    <a:pt x="990504" y="511683"/>
                  </a:cubicBezTo>
                  <a:lnTo>
                    <a:pt x="988504" y="506539"/>
                  </a:lnTo>
                  <a:cubicBezTo>
                    <a:pt x="982122" y="502063"/>
                    <a:pt x="977645" y="500253"/>
                    <a:pt x="978503" y="502539"/>
                  </a:cubicBezTo>
                  <a:lnTo>
                    <a:pt x="979455" y="503587"/>
                  </a:lnTo>
                  <a:cubicBezTo>
                    <a:pt x="980979" y="505206"/>
                    <a:pt x="983456" y="506349"/>
                    <a:pt x="984694" y="508159"/>
                  </a:cubicBezTo>
                  <a:lnTo>
                    <a:pt x="985456" y="509206"/>
                  </a:lnTo>
                  <a:cubicBezTo>
                    <a:pt x="985265" y="511016"/>
                    <a:pt x="984408" y="512921"/>
                    <a:pt x="983456" y="513397"/>
                  </a:cubicBezTo>
                  <a:lnTo>
                    <a:pt x="982503" y="513683"/>
                  </a:lnTo>
                  <a:cubicBezTo>
                    <a:pt x="980979" y="514064"/>
                    <a:pt x="979074" y="513969"/>
                    <a:pt x="977931" y="514731"/>
                  </a:cubicBezTo>
                  <a:cubicBezTo>
                    <a:pt x="975931" y="515969"/>
                    <a:pt x="973835" y="516541"/>
                    <a:pt x="972787" y="514636"/>
                  </a:cubicBezTo>
                  <a:lnTo>
                    <a:pt x="972216" y="513588"/>
                  </a:lnTo>
                  <a:cubicBezTo>
                    <a:pt x="973454" y="512064"/>
                    <a:pt x="973168" y="509683"/>
                    <a:pt x="971549" y="508349"/>
                  </a:cubicBezTo>
                  <a:cubicBezTo>
                    <a:pt x="970025" y="506921"/>
                    <a:pt x="964691" y="503587"/>
                    <a:pt x="965263" y="505968"/>
                  </a:cubicBezTo>
                  <a:cubicBezTo>
                    <a:pt x="965834" y="508254"/>
                    <a:pt x="966977" y="513493"/>
                    <a:pt x="966691" y="513588"/>
                  </a:cubicBezTo>
                  <a:cubicBezTo>
                    <a:pt x="966406" y="513683"/>
                    <a:pt x="964310" y="512159"/>
                    <a:pt x="962786" y="509968"/>
                  </a:cubicBezTo>
                  <a:cubicBezTo>
                    <a:pt x="961262" y="507778"/>
                    <a:pt x="958405" y="501491"/>
                    <a:pt x="960024" y="501301"/>
                  </a:cubicBezTo>
                  <a:lnTo>
                    <a:pt x="961167" y="501015"/>
                  </a:lnTo>
                  <a:lnTo>
                    <a:pt x="961548" y="500920"/>
                  </a:lnTo>
                  <a:cubicBezTo>
                    <a:pt x="961929" y="500539"/>
                    <a:pt x="961262" y="499681"/>
                    <a:pt x="959929" y="499205"/>
                  </a:cubicBezTo>
                  <a:cubicBezTo>
                    <a:pt x="958691" y="498729"/>
                    <a:pt x="955071" y="500443"/>
                    <a:pt x="954976" y="504349"/>
                  </a:cubicBezTo>
                  <a:lnTo>
                    <a:pt x="948404" y="503396"/>
                  </a:lnTo>
                  <a:lnTo>
                    <a:pt x="946499" y="503111"/>
                  </a:lnTo>
                  <a:cubicBezTo>
                    <a:pt x="947356" y="505396"/>
                    <a:pt x="948975" y="507778"/>
                    <a:pt x="950118" y="508254"/>
                  </a:cubicBezTo>
                  <a:cubicBezTo>
                    <a:pt x="951356" y="508825"/>
                    <a:pt x="952404" y="511302"/>
                    <a:pt x="951166" y="510635"/>
                  </a:cubicBezTo>
                  <a:cubicBezTo>
                    <a:pt x="949928" y="509968"/>
                    <a:pt x="946880" y="511302"/>
                    <a:pt x="945737" y="513016"/>
                  </a:cubicBezTo>
                  <a:cubicBezTo>
                    <a:pt x="944593" y="514636"/>
                    <a:pt x="938879" y="518636"/>
                    <a:pt x="938593" y="520255"/>
                  </a:cubicBezTo>
                  <a:lnTo>
                    <a:pt x="939450" y="521208"/>
                  </a:lnTo>
                  <a:lnTo>
                    <a:pt x="940212" y="521970"/>
                  </a:lnTo>
                  <a:cubicBezTo>
                    <a:pt x="942308" y="521970"/>
                    <a:pt x="944975" y="521684"/>
                    <a:pt x="946118" y="521208"/>
                  </a:cubicBezTo>
                  <a:cubicBezTo>
                    <a:pt x="947260" y="520827"/>
                    <a:pt x="951547" y="520255"/>
                    <a:pt x="951642" y="521494"/>
                  </a:cubicBezTo>
                  <a:cubicBezTo>
                    <a:pt x="951737" y="522732"/>
                    <a:pt x="950880" y="525494"/>
                    <a:pt x="949547" y="525018"/>
                  </a:cubicBezTo>
                  <a:cubicBezTo>
                    <a:pt x="948118" y="524542"/>
                    <a:pt x="943641" y="526066"/>
                    <a:pt x="941641" y="527875"/>
                  </a:cubicBezTo>
                  <a:lnTo>
                    <a:pt x="939545" y="528256"/>
                  </a:lnTo>
                  <a:cubicBezTo>
                    <a:pt x="937545" y="528542"/>
                    <a:pt x="935259" y="526637"/>
                    <a:pt x="932973" y="526447"/>
                  </a:cubicBezTo>
                  <a:cubicBezTo>
                    <a:pt x="927258" y="525875"/>
                    <a:pt x="921543" y="527113"/>
                    <a:pt x="915923" y="524447"/>
                  </a:cubicBezTo>
                  <a:cubicBezTo>
                    <a:pt x="912494" y="522827"/>
                    <a:pt x="905636" y="520637"/>
                    <a:pt x="903160" y="518255"/>
                  </a:cubicBezTo>
                  <a:cubicBezTo>
                    <a:pt x="899255" y="514540"/>
                    <a:pt x="890110" y="515017"/>
                    <a:pt x="887729" y="519017"/>
                  </a:cubicBezTo>
                  <a:lnTo>
                    <a:pt x="885348" y="523018"/>
                  </a:lnTo>
                  <a:cubicBezTo>
                    <a:pt x="881062" y="523494"/>
                    <a:pt x="878966" y="523208"/>
                    <a:pt x="880681" y="522351"/>
                  </a:cubicBezTo>
                  <a:cubicBezTo>
                    <a:pt x="882395" y="521494"/>
                    <a:pt x="885062" y="519017"/>
                    <a:pt x="883919" y="517970"/>
                  </a:cubicBezTo>
                  <a:lnTo>
                    <a:pt x="883348" y="517970"/>
                  </a:lnTo>
                  <a:cubicBezTo>
                    <a:pt x="880014" y="517970"/>
                    <a:pt x="875633" y="517017"/>
                    <a:pt x="873442" y="518446"/>
                  </a:cubicBezTo>
                  <a:cubicBezTo>
                    <a:pt x="868965" y="521303"/>
                    <a:pt x="867631" y="517588"/>
                    <a:pt x="867441" y="516541"/>
                  </a:cubicBezTo>
                  <a:lnTo>
                    <a:pt x="867060" y="514064"/>
                  </a:lnTo>
                  <a:cubicBezTo>
                    <a:pt x="868298" y="511207"/>
                    <a:pt x="869918" y="508063"/>
                    <a:pt x="870775" y="507016"/>
                  </a:cubicBezTo>
                  <a:cubicBezTo>
                    <a:pt x="871632" y="506063"/>
                    <a:pt x="874394" y="504158"/>
                    <a:pt x="874966" y="505111"/>
                  </a:cubicBezTo>
                  <a:cubicBezTo>
                    <a:pt x="875537" y="506063"/>
                    <a:pt x="876776" y="509683"/>
                    <a:pt x="875918" y="510254"/>
                  </a:cubicBezTo>
                  <a:cubicBezTo>
                    <a:pt x="874966" y="510826"/>
                    <a:pt x="872299" y="512636"/>
                    <a:pt x="872489" y="512826"/>
                  </a:cubicBezTo>
                  <a:cubicBezTo>
                    <a:pt x="872680" y="513016"/>
                    <a:pt x="874489" y="513302"/>
                    <a:pt x="876204" y="512731"/>
                  </a:cubicBezTo>
                  <a:cubicBezTo>
                    <a:pt x="877918" y="512255"/>
                    <a:pt x="881347" y="508730"/>
                    <a:pt x="879824" y="506158"/>
                  </a:cubicBezTo>
                  <a:cubicBezTo>
                    <a:pt x="878204" y="503587"/>
                    <a:pt x="874394" y="498538"/>
                    <a:pt x="874585" y="500253"/>
                  </a:cubicBezTo>
                  <a:cubicBezTo>
                    <a:pt x="874775" y="501967"/>
                    <a:pt x="867441" y="499015"/>
                    <a:pt x="865060" y="498253"/>
                  </a:cubicBezTo>
                  <a:lnTo>
                    <a:pt x="864869" y="500634"/>
                  </a:lnTo>
                  <a:lnTo>
                    <a:pt x="864583" y="504063"/>
                  </a:lnTo>
                  <a:cubicBezTo>
                    <a:pt x="861631" y="505968"/>
                    <a:pt x="858106" y="508540"/>
                    <a:pt x="856773" y="509778"/>
                  </a:cubicBezTo>
                  <a:lnTo>
                    <a:pt x="857154" y="510349"/>
                  </a:lnTo>
                  <a:lnTo>
                    <a:pt x="858678" y="512540"/>
                  </a:lnTo>
                  <a:cubicBezTo>
                    <a:pt x="859726" y="511016"/>
                    <a:pt x="862869" y="509873"/>
                    <a:pt x="865631" y="510064"/>
                  </a:cubicBezTo>
                  <a:lnTo>
                    <a:pt x="864774" y="512826"/>
                  </a:lnTo>
                  <a:lnTo>
                    <a:pt x="863250" y="517493"/>
                  </a:lnTo>
                  <a:cubicBezTo>
                    <a:pt x="863917" y="522637"/>
                    <a:pt x="862297" y="528923"/>
                    <a:pt x="859631" y="531400"/>
                  </a:cubicBezTo>
                  <a:lnTo>
                    <a:pt x="856678" y="532257"/>
                  </a:lnTo>
                  <a:lnTo>
                    <a:pt x="854201" y="533019"/>
                  </a:lnTo>
                  <a:cubicBezTo>
                    <a:pt x="855344" y="531400"/>
                    <a:pt x="855249" y="528733"/>
                    <a:pt x="853916" y="527113"/>
                  </a:cubicBezTo>
                  <a:lnTo>
                    <a:pt x="852582" y="527018"/>
                  </a:lnTo>
                  <a:cubicBezTo>
                    <a:pt x="850868" y="526923"/>
                    <a:pt x="849153" y="528352"/>
                    <a:pt x="847248" y="529018"/>
                  </a:cubicBezTo>
                  <a:lnTo>
                    <a:pt x="845438" y="529590"/>
                  </a:lnTo>
                  <a:cubicBezTo>
                    <a:pt x="843438" y="529971"/>
                    <a:pt x="838485" y="529876"/>
                    <a:pt x="834485" y="529399"/>
                  </a:cubicBezTo>
                  <a:lnTo>
                    <a:pt x="830770" y="530257"/>
                  </a:lnTo>
                  <a:lnTo>
                    <a:pt x="826579" y="531305"/>
                  </a:lnTo>
                  <a:cubicBezTo>
                    <a:pt x="825626" y="526732"/>
                    <a:pt x="824960" y="523494"/>
                    <a:pt x="825055" y="524065"/>
                  </a:cubicBezTo>
                  <a:lnTo>
                    <a:pt x="826293" y="525018"/>
                  </a:lnTo>
                  <a:cubicBezTo>
                    <a:pt x="827627" y="526066"/>
                    <a:pt x="828484" y="529876"/>
                    <a:pt x="832008" y="526732"/>
                  </a:cubicBezTo>
                  <a:cubicBezTo>
                    <a:pt x="832865" y="525971"/>
                    <a:pt x="833818" y="525304"/>
                    <a:pt x="834675" y="524542"/>
                  </a:cubicBezTo>
                  <a:cubicBezTo>
                    <a:pt x="836580" y="522922"/>
                    <a:pt x="841819" y="525971"/>
                    <a:pt x="841438" y="522065"/>
                  </a:cubicBezTo>
                  <a:cubicBezTo>
                    <a:pt x="841057" y="517779"/>
                    <a:pt x="836199" y="520351"/>
                    <a:pt x="833341" y="519970"/>
                  </a:cubicBezTo>
                  <a:lnTo>
                    <a:pt x="830484" y="519493"/>
                  </a:lnTo>
                  <a:cubicBezTo>
                    <a:pt x="827436" y="521398"/>
                    <a:pt x="824007" y="524161"/>
                    <a:pt x="822864" y="525685"/>
                  </a:cubicBezTo>
                  <a:lnTo>
                    <a:pt x="822388" y="526161"/>
                  </a:lnTo>
                  <a:lnTo>
                    <a:pt x="819149" y="529685"/>
                  </a:lnTo>
                  <a:cubicBezTo>
                    <a:pt x="817054" y="527113"/>
                    <a:pt x="816958" y="524732"/>
                    <a:pt x="818959" y="524256"/>
                  </a:cubicBezTo>
                  <a:lnTo>
                    <a:pt x="820102" y="523494"/>
                  </a:lnTo>
                  <a:lnTo>
                    <a:pt x="820864" y="523018"/>
                  </a:lnTo>
                  <a:cubicBezTo>
                    <a:pt x="820959" y="521875"/>
                    <a:pt x="817339" y="519208"/>
                    <a:pt x="812958" y="517017"/>
                  </a:cubicBezTo>
                  <a:lnTo>
                    <a:pt x="811434" y="517970"/>
                  </a:lnTo>
                  <a:lnTo>
                    <a:pt x="808005" y="519970"/>
                  </a:lnTo>
                  <a:cubicBezTo>
                    <a:pt x="804481" y="519684"/>
                    <a:pt x="802290" y="517684"/>
                    <a:pt x="803052" y="515398"/>
                  </a:cubicBezTo>
                  <a:cubicBezTo>
                    <a:pt x="803909" y="513207"/>
                    <a:pt x="795813" y="513016"/>
                    <a:pt x="795813" y="515112"/>
                  </a:cubicBezTo>
                  <a:cubicBezTo>
                    <a:pt x="795813" y="517207"/>
                    <a:pt x="796956" y="523304"/>
                    <a:pt x="798289" y="523494"/>
                  </a:cubicBezTo>
                  <a:cubicBezTo>
                    <a:pt x="799623" y="523684"/>
                    <a:pt x="805243" y="525304"/>
                    <a:pt x="807910" y="525589"/>
                  </a:cubicBezTo>
                  <a:lnTo>
                    <a:pt x="808481" y="522637"/>
                  </a:lnTo>
                  <a:lnTo>
                    <a:pt x="808577" y="522161"/>
                  </a:lnTo>
                  <a:cubicBezTo>
                    <a:pt x="810291" y="521875"/>
                    <a:pt x="811910" y="522351"/>
                    <a:pt x="812101" y="523113"/>
                  </a:cubicBezTo>
                  <a:lnTo>
                    <a:pt x="812006" y="523780"/>
                  </a:lnTo>
                  <a:cubicBezTo>
                    <a:pt x="811625" y="526066"/>
                    <a:pt x="811339" y="528352"/>
                    <a:pt x="810672" y="530638"/>
                  </a:cubicBezTo>
                  <a:cubicBezTo>
                    <a:pt x="809910" y="533305"/>
                    <a:pt x="807338" y="533876"/>
                    <a:pt x="803719" y="532257"/>
                  </a:cubicBezTo>
                  <a:cubicBezTo>
                    <a:pt x="803052" y="531971"/>
                    <a:pt x="801433" y="532162"/>
                    <a:pt x="801433" y="531876"/>
                  </a:cubicBezTo>
                  <a:lnTo>
                    <a:pt x="799718" y="525399"/>
                  </a:lnTo>
                  <a:cubicBezTo>
                    <a:pt x="794384" y="527780"/>
                    <a:pt x="790574" y="528352"/>
                    <a:pt x="791051" y="526637"/>
                  </a:cubicBezTo>
                  <a:cubicBezTo>
                    <a:pt x="791527" y="524923"/>
                    <a:pt x="791622" y="519970"/>
                    <a:pt x="789622" y="519970"/>
                  </a:cubicBezTo>
                  <a:cubicBezTo>
                    <a:pt x="787622" y="519970"/>
                    <a:pt x="782192" y="520732"/>
                    <a:pt x="782668" y="521684"/>
                  </a:cubicBezTo>
                  <a:cubicBezTo>
                    <a:pt x="783145" y="522637"/>
                    <a:pt x="780764" y="526732"/>
                    <a:pt x="776096" y="528733"/>
                  </a:cubicBezTo>
                  <a:lnTo>
                    <a:pt x="773048" y="527590"/>
                  </a:lnTo>
                  <a:cubicBezTo>
                    <a:pt x="771905" y="527971"/>
                    <a:pt x="771524" y="527018"/>
                    <a:pt x="771524" y="526447"/>
                  </a:cubicBezTo>
                  <a:lnTo>
                    <a:pt x="771524" y="525875"/>
                  </a:lnTo>
                  <a:cubicBezTo>
                    <a:pt x="772001" y="525304"/>
                    <a:pt x="773334" y="524637"/>
                    <a:pt x="774382" y="524542"/>
                  </a:cubicBezTo>
                  <a:cubicBezTo>
                    <a:pt x="775525" y="524447"/>
                    <a:pt x="778478" y="522446"/>
                    <a:pt x="776763" y="520541"/>
                  </a:cubicBezTo>
                  <a:lnTo>
                    <a:pt x="775334" y="520351"/>
                  </a:lnTo>
                  <a:lnTo>
                    <a:pt x="767238" y="519398"/>
                  </a:lnTo>
                  <a:cubicBezTo>
                    <a:pt x="758189" y="518636"/>
                    <a:pt x="751522" y="517112"/>
                    <a:pt x="752474" y="515874"/>
                  </a:cubicBezTo>
                  <a:cubicBezTo>
                    <a:pt x="753427" y="514636"/>
                    <a:pt x="758666" y="513302"/>
                    <a:pt x="759428" y="512731"/>
                  </a:cubicBezTo>
                  <a:cubicBezTo>
                    <a:pt x="760189" y="512064"/>
                    <a:pt x="761618" y="507492"/>
                    <a:pt x="762952" y="508635"/>
                  </a:cubicBezTo>
                  <a:cubicBezTo>
                    <a:pt x="764285" y="509778"/>
                    <a:pt x="764952" y="515683"/>
                    <a:pt x="765809" y="516160"/>
                  </a:cubicBezTo>
                  <a:lnTo>
                    <a:pt x="766381" y="515969"/>
                  </a:lnTo>
                  <a:cubicBezTo>
                    <a:pt x="767333" y="515683"/>
                    <a:pt x="768762" y="514921"/>
                    <a:pt x="768857" y="514350"/>
                  </a:cubicBezTo>
                  <a:lnTo>
                    <a:pt x="769048" y="509968"/>
                  </a:lnTo>
                  <a:cubicBezTo>
                    <a:pt x="768953" y="505206"/>
                    <a:pt x="768667" y="501205"/>
                    <a:pt x="768286" y="501205"/>
                  </a:cubicBezTo>
                  <a:cubicBezTo>
                    <a:pt x="768000" y="501205"/>
                    <a:pt x="766857" y="502158"/>
                    <a:pt x="766571" y="503301"/>
                  </a:cubicBezTo>
                  <a:cubicBezTo>
                    <a:pt x="766285" y="504444"/>
                    <a:pt x="764381" y="508159"/>
                    <a:pt x="763333" y="506921"/>
                  </a:cubicBezTo>
                  <a:cubicBezTo>
                    <a:pt x="762285" y="505778"/>
                    <a:pt x="758951" y="508349"/>
                    <a:pt x="757046" y="510730"/>
                  </a:cubicBezTo>
                  <a:cubicBezTo>
                    <a:pt x="755141" y="513112"/>
                    <a:pt x="747616" y="510921"/>
                    <a:pt x="745331" y="512540"/>
                  </a:cubicBezTo>
                  <a:lnTo>
                    <a:pt x="745616" y="515493"/>
                  </a:lnTo>
                  <a:lnTo>
                    <a:pt x="745902" y="518922"/>
                  </a:lnTo>
                  <a:cubicBezTo>
                    <a:pt x="748664" y="518446"/>
                    <a:pt x="750760" y="518350"/>
                    <a:pt x="750664" y="518827"/>
                  </a:cubicBezTo>
                  <a:cubicBezTo>
                    <a:pt x="750569" y="519303"/>
                    <a:pt x="747426" y="520065"/>
                    <a:pt x="744283" y="520446"/>
                  </a:cubicBezTo>
                  <a:lnTo>
                    <a:pt x="746093" y="523304"/>
                  </a:lnTo>
                  <a:lnTo>
                    <a:pt x="746664" y="524161"/>
                  </a:lnTo>
                  <a:cubicBezTo>
                    <a:pt x="749426" y="524161"/>
                    <a:pt x="752665" y="523494"/>
                    <a:pt x="753712" y="522827"/>
                  </a:cubicBezTo>
                  <a:cubicBezTo>
                    <a:pt x="754760" y="522161"/>
                    <a:pt x="758951" y="521113"/>
                    <a:pt x="760666" y="522351"/>
                  </a:cubicBezTo>
                  <a:cubicBezTo>
                    <a:pt x="762476" y="523589"/>
                    <a:pt x="766285" y="528447"/>
                    <a:pt x="764857" y="528256"/>
                  </a:cubicBezTo>
                  <a:cubicBezTo>
                    <a:pt x="763523" y="528066"/>
                    <a:pt x="760285" y="527018"/>
                    <a:pt x="759332" y="526828"/>
                  </a:cubicBezTo>
                  <a:cubicBezTo>
                    <a:pt x="758380" y="526542"/>
                    <a:pt x="754475" y="528352"/>
                    <a:pt x="752951" y="529209"/>
                  </a:cubicBezTo>
                  <a:cubicBezTo>
                    <a:pt x="751427" y="530066"/>
                    <a:pt x="747426" y="529876"/>
                    <a:pt x="744664" y="529304"/>
                  </a:cubicBezTo>
                  <a:lnTo>
                    <a:pt x="742949" y="528352"/>
                  </a:lnTo>
                  <a:cubicBezTo>
                    <a:pt x="739235" y="526351"/>
                    <a:pt x="736187" y="527113"/>
                    <a:pt x="735615" y="529780"/>
                  </a:cubicBezTo>
                  <a:lnTo>
                    <a:pt x="734567" y="534829"/>
                  </a:lnTo>
                  <a:cubicBezTo>
                    <a:pt x="731614" y="533495"/>
                    <a:pt x="730281" y="531495"/>
                    <a:pt x="731519" y="530542"/>
                  </a:cubicBezTo>
                  <a:cubicBezTo>
                    <a:pt x="732758" y="529495"/>
                    <a:pt x="735425" y="525399"/>
                    <a:pt x="733805" y="524256"/>
                  </a:cubicBezTo>
                  <a:cubicBezTo>
                    <a:pt x="732186" y="523113"/>
                    <a:pt x="727900" y="521113"/>
                    <a:pt x="726947" y="521780"/>
                  </a:cubicBezTo>
                  <a:cubicBezTo>
                    <a:pt x="726090" y="522446"/>
                    <a:pt x="720470" y="524828"/>
                    <a:pt x="716660" y="525399"/>
                  </a:cubicBezTo>
                  <a:cubicBezTo>
                    <a:pt x="712850" y="525971"/>
                    <a:pt x="704659" y="520827"/>
                    <a:pt x="705611" y="520541"/>
                  </a:cubicBezTo>
                  <a:cubicBezTo>
                    <a:pt x="706564" y="520255"/>
                    <a:pt x="708850" y="519303"/>
                    <a:pt x="708755" y="518922"/>
                  </a:cubicBezTo>
                  <a:cubicBezTo>
                    <a:pt x="708659" y="518541"/>
                    <a:pt x="706278" y="518446"/>
                    <a:pt x="703992" y="518636"/>
                  </a:cubicBezTo>
                  <a:lnTo>
                    <a:pt x="703325" y="517970"/>
                  </a:lnTo>
                  <a:cubicBezTo>
                    <a:pt x="700944" y="515683"/>
                    <a:pt x="698944" y="516160"/>
                    <a:pt x="697801" y="518255"/>
                  </a:cubicBezTo>
                  <a:lnTo>
                    <a:pt x="695324" y="522827"/>
                  </a:lnTo>
                  <a:cubicBezTo>
                    <a:pt x="689609" y="525494"/>
                    <a:pt x="684561" y="525589"/>
                    <a:pt x="684085" y="523113"/>
                  </a:cubicBezTo>
                  <a:cubicBezTo>
                    <a:pt x="683704" y="520637"/>
                    <a:pt x="679132" y="514445"/>
                    <a:pt x="677131" y="513112"/>
                  </a:cubicBezTo>
                  <a:cubicBezTo>
                    <a:pt x="675131" y="511778"/>
                    <a:pt x="668654" y="509206"/>
                    <a:pt x="667702" y="510635"/>
                  </a:cubicBezTo>
                  <a:cubicBezTo>
                    <a:pt x="666845" y="512064"/>
                    <a:pt x="662939" y="515112"/>
                    <a:pt x="662368" y="512064"/>
                  </a:cubicBezTo>
                  <a:cubicBezTo>
                    <a:pt x="661891" y="509016"/>
                    <a:pt x="655700" y="501872"/>
                    <a:pt x="655033" y="500634"/>
                  </a:cubicBezTo>
                  <a:cubicBezTo>
                    <a:pt x="654272" y="499396"/>
                    <a:pt x="654272" y="495776"/>
                    <a:pt x="655414" y="496443"/>
                  </a:cubicBezTo>
                  <a:cubicBezTo>
                    <a:pt x="656462" y="497205"/>
                    <a:pt x="660272" y="499110"/>
                    <a:pt x="661510" y="499205"/>
                  </a:cubicBezTo>
                  <a:cubicBezTo>
                    <a:pt x="662749" y="499300"/>
                    <a:pt x="665606" y="501015"/>
                    <a:pt x="665606" y="502063"/>
                  </a:cubicBezTo>
                  <a:cubicBezTo>
                    <a:pt x="665511" y="503111"/>
                    <a:pt x="668559" y="503968"/>
                    <a:pt x="670083" y="501682"/>
                  </a:cubicBezTo>
                  <a:lnTo>
                    <a:pt x="671512" y="499777"/>
                  </a:lnTo>
                  <a:cubicBezTo>
                    <a:pt x="671797" y="499396"/>
                    <a:pt x="672941" y="499396"/>
                    <a:pt x="673703" y="499205"/>
                  </a:cubicBezTo>
                  <a:lnTo>
                    <a:pt x="677227" y="498538"/>
                  </a:lnTo>
                  <a:cubicBezTo>
                    <a:pt x="681132" y="497872"/>
                    <a:pt x="685037" y="497967"/>
                    <a:pt x="686085" y="498824"/>
                  </a:cubicBezTo>
                  <a:cubicBezTo>
                    <a:pt x="687037" y="499681"/>
                    <a:pt x="690181" y="497491"/>
                    <a:pt x="690466" y="497681"/>
                  </a:cubicBezTo>
                  <a:cubicBezTo>
                    <a:pt x="690752" y="497872"/>
                    <a:pt x="692181" y="499205"/>
                    <a:pt x="692943" y="499967"/>
                  </a:cubicBezTo>
                  <a:cubicBezTo>
                    <a:pt x="693800" y="500729"/>
                    <a:pt x="697515" y="496729"/>
                    <a:pt x="695229" y="495109"/>
                  </a:cubicBezTo>
                  <a:cubicBezTo>
                    <a:pt x="692943" y="493490"/>
                    <a:pt x="689133" y="490728"/>
                    <a:pt x="691800" y="492442"/>
                  </a:cubicBezTo>
                  <a:cubicBezTo>
                    <a:pt x="694372" y="494157"/>
                    <a:pt x="704183" y="493681"/>
                    <a:pt x="704183" y="495300"/>
                  </a:cubicBezTo>
                  <a:cubicBezTo>
                    <a:pt x="704183" y="496919"/>
                    <a:pt x="705706" y="499205"/>
                    <a:pt x="707612" y="497110"/>
                  </a:cubicBezTo>
                  <a:cubicBezTo>
                    <a:pt x="709516" y="495014"/>
                    <a:pt x="717327" y="492442"/>
                    <a:pt x="718089" y="495014"/>
                  </a:cubicBezTo>
                  <a:cubicBezTo>
                    <a:pt x="718851" y="497491"/>
                    <a:pt x="726185" y="500253"/>
                    <a:pt x="726471" y="498729"/>
                  </a:cubicBezTo>
                  <a:cubicBezTo>
                    <a:pt x="726662" y="497110"/>
                    <a:pt x="729424" y="493205"/>
                    <a:pt x="731710" y="493205"/>
                  </a:cubicBezTo>
                  <a:cubicBezTo>
                    <a:pt x="733996" y="493300"/>
                    <a:pt x="739330" y="494157"/>
                    <a:pt x="739139" y="495109"/>
                  </a:cubicBezTo>
                  <a:cubicBezTo>
                    <a:pt x="738949" y="496157"/>
                    <a:pt x="739235" y="498729"/>
                    <a:pt x="740187" y="498729"/>
                  </a:cubicBezTo>
                  <a:cubicBezTo>
                    <a:pt x="741139" y="498729"/>
                    <a:pt x="744187" y="498634"/>
                    <a:pt x="745902" y="499110"/>
                  </a:cubicBezTo>
                  <a:lnTo>
                    <a:pt x="747331" y="499586"/>
                  </a:lnTo>
                  <a:lnTo>
                    <a:pt x="748760" y="500063"/>
                  </a:lnTo>
                  <a:cubicBezTo>
                    <a:pt x="750283" y="500729"/>
                    <a:pt x="752379" y="500348"/>
                    <a:pt x="753331" y="499110"/>
                  </a:cubicBezTo>
                  <a:cubicBezTo>
                    <a:pt x="754284" y="497967"/>
                    <a:pt x="758570" y="494443"/>
                    <a:pt x="759237" y="492823"/>
                  </a:cubicBezTo>
                  <a:cubicBezTo>
                    <a:pt x="759904" y="491204"/>
                    <a:pt x="756380" y="487299"/>
                    <a:pt x="754760" y="487966"/>
                  </a:cubicBezTo>
                  <a:cubicBezTo>
                    <a:pt x="753141" y="488632"/>
                    <a:pt x="747712" y="489204"/>
                    <a:pt x="746474" y="487680"/>
                  </a:cubicBezTo>
                  <a:cubicBezTo>
                    <a:pt x="745235" y="486156"/>
                    <a:pt x="741139" y="483394"/>
                    <a:pt x="740378" y="485013"/>
                  </a:cubicBezTo>
                  <a:cubicBezTo>
                    <a:pt x="739520" y="486632"/>
                    <a:pt x="735996" y="491204"/>
                    <a:pt x="735615" y="489013"/>
                  </a:cubicBezTo>
                  <a:cubicBezTo>
                    <a:pt x="735234" y="486823"/>
                    <a:pt x="732948" y="483394"/>
                    <a:pt x="731138" y="485299"/>
                  </a:cubicBezTo>
                  <a:cubicBezTo>
                    <a:pt x="729329" y="487204"/>
                    <a:pt x="725709" y="492252"/>
                    <a:pt x="723423" y="491204"/>
                  </a:cubicBezTo>
                  <a:cubicBezTo>
                    <a:pt x="721137" y="490156"/>
                    <a:pt x="718851" y="487204"/>
                    <a:pt x="721232" y="488537"/>
                  </a:cubicBezTo>
                  <a:cubicBezTo>
                    <a:pt x="723614" y="489871"/>
                    <a:pt x="723042" y="482251"/>
                    <a:pt x="721042" y="482155"/>
                  </a:cubicBezTo>
                  <a:cubicBezTo>
                    <a:pt x="718946" y="482060"/>
                    <a:pt x="712374" y="481584"/>
                    <a:pt x="710850" y="480631"/>
                  </a:cubicBezTo>
                  <a:cubicBezTo>
                    <a:pt x="709326" y="479584"/>
                    <a:pt x="703992" y="482917"/>
                    <a:pt x="702373" y="483680"/>
                  </a:cubicBezTo>
                  <a:cubicBezTo>
                    <a:pt x="700754" y="484441"/>
                    <a:pt x="692753" y="485870"/>
                    <a:pt x="685418" y="483108"/>
                  </a:cubicBezTo>
                  <a:lnTo>
                    <a:pt x="681037" y="493490"/>
                  </a:lnTo>
                  <a:lnTo>
                    <a:pt x="680560" y="494729"/>
                  </a:lnTo>
                  <a:cubicBezTo>
                    <a:pt x="678560" y="496253"/>
                    <a:pt x="676179" y="496348"/>
                    <a:pt x="675131" y="494919"/>
                  </a:cubicBezTo>
                  <a:cubicBezTo>
                    <a:pt x="674083" y="493490"/>
                    <a:pt x="674369" y="489013"/>
                    <a:pt x="675131" y="485489"/>
                  </a:cubicBezTo>
                  <a:lnTo>
                    <a:pt x="671893" y="484727"/>
                  </a:lnTo>
                  <a:lnTo>
                    <a:pt x="667892" y="483775"/>
                  </a:lnTo>
                  <a:cubicBezTo>
                    <a:pt x="663797" y="482441"/>
                    <a:pt x="659225" y="482441"/>
                    <a:pt x="657701" y="483870"/>
                  </a:cubicBezTo>
                  <a:cubicBezTo>
                    <a:pt x="656177" y="485299"/>
                    <a:pt x="650652" y="487871"/>
                    <a:pt x="649604" y="487108"/>
                  </a:cubicBezTo>
                  <a:cubicBezTo>
                    <a:pt x="648556" y="486346"/>
                    <a:pt x="644270" y="484918"/>
                    <a:pt x="641794" y="485489"/>
                  </a:cubicBezTo>
                  <a:cubicBezTo>
                    <a:pt x="639317" y="485965"/>
                    <a:pt x="632459" y="487966"/>
                    <a:pt x="632459" y="488728"/>
                  </a:cubicBezTo>
                  <a:cubicBezTo>
                    <a:pt x="632459" y="489490"/>
                    <a:pt x="631316" y="492538"/>
                    <a:pt x="629983" y="492633"/>
                  </a:cubicBezTo>
                  <a:cubicBezTo>
                    <a:pt x="628649" y="492728"/>
                    <a:pt x="624935" y="492157"/>
                    <a:pt x="625125" y="491204"/>
                  </a:cubicBezTo>
                  <a:lnTo>
                    <a:pt x="625506" y="490823"/>
                  </a:lnTo>
                  <a:cubicBezTo>
                    <a:pt x="626649" y="489775"/>
                    <a:pt x="628173" y="488918"/>
                    <a:pt x="629030" y="487775"/>
                  </a:cubicBezTo>
                  <a:cubicBezTo>
                    <a:pt x="629506" y="487108"/>
                    <a:pt x="629506" y="485584"/>
                    <a:pt x="628935" y="485108"/>
                  </a:cubicBezTo>
                  <a:cubicBezTo>
                    <a:pt x="628268" y="484537"/>
                    <a:pt x="625792" y="484346"/>
                    <a:pt x="625697" y="484537"/>
                  </a:cubicBezTo>
                  <a:lnTo>
                    <a:pt x="622934" y="489204"/>
                  </a:lnTo>
                  <a:cubicBezTo>
                    <a:pt x="618267" y="487775"/>
                    <a:pt x="611600" y="486823"/>
                    <a:pt x="608075" y="487299"/>
                  </a:cubicBezTo>
                  <a:cubicBezTo>
                    <a:pt x="604551" y="487680"/>
                    <a:pt x="595979" y="492157"/>
                    <a:pt x="594169" y="491299"/>
                  </a:cubicBezTo>
                  <a:cubicBezTo>
                    <a:pt x="592359" y="490347"/>
                    <a:pt x="586358" y="493395"/>
                    <a:pt x="585025" y="494538"/>
                  </a:cubicBezTo>
                  <a:lnTo>
                    <a:pt x="583596" y="494824"/>
                  </a:lnTo>
                  <a:cubicBezTo>
                    <a:pt x="581119" y="495300"/>
                    <a:pt x="578834" y="494824"/>
                    <a:pt x="576833" y="493014"/>
                  </a:cubicBezTo>
                  <a:cubicBezTo>
                    <a:pt x="574262" y="490728"/>
                    <a:pt x="578548" y="490538"/>
                    <a:pt x="578071" y="489013"/>
                  </a:cubicBezTo>
                  <a:lnTo>
                    <a:pt x="577881" y="488347"/>
                  </a:lnTo>
                  <a:cubicBezTo>
                    <a:pt x="577691" y="487489"/>
                    <a:pt x="575405" y="486823"/>
                    <a:pt x="572928" y="486823"/>
                  </a:cubicBezTo>
                  <a:cubicBezTo>
                    <a:pt x="570452" y="486823"/>
                    <a:pt x="563498" y="488061"/>
                    <a:pt x="563498" y="489585"/>
                  </a:cubicBezTo>
                  <a:cubicBezTo>
                    <a:pt x="563498" y="491109"/>
                    <a:pt x="557688" y="489966"/>
                    <a:pt x="556736" y="489395"/>
                  </a:cubicBezTo>
                  <a:cubicBezTo>
                    <a:pt x="555783" y="488823"/>
                    <a:pt x="548830" y="491014"/>
                    <a:pt x="542258" y="493776"/>
                  </a:cubicBezTo>
                  <a:lnTo>
                    <a:pt x="538067" y="486632"/>
                  </a:lnTo>
                  <a:lnTo>
                    <a:pt x="537876" y="486346"/>
                  </a:lnTo>
                  <a:cubicBezTo>
                    <a:pt x="536638" y="486442"/>
                    <a:pt x="533685" y="487585"/>
                    <a:pt x="531208" y="488823"/>
                  </a:cubicBezTo>
                  <a:cubicBezTo>
                    <a:pt x="528732" y="490061"/>
                    <a:pt x="520541" y="491395"/>
                    <a:pt x="519969" y="492062"/>
                  </a:cubicBezTo>
                  <a:cubicBezTo>
                    <a:pt x="519397" y="492728"/>
                    <a:pt x="516254" y="493966"/>
                    <a:pt x="514444" y="493205"/>
                  </a:cubicBezTo>
                  <a:cubicBezTo>
                    <a:pt x="512635" y="492442"/>
                    <a:pt x="507110" y="491014"/>
                    <a:pt x="506539" y="491966"/>
                  </a:cubicBezTo>
                  <a:cubicBezTo>
                    <a:pt x="506063" y="492823"/>
                    <a:pt x="503872" y="494729"/>
                    <a:pt x="503681" y="493014"/>
                  </a:cubicBezTo>
                  <a:cubicBezTo>
                    <a:pt x="503491" y="491299"/>
                    <a:pt x="502157" y="487204"/>
                    <a:pt x="501395" y="487204"/>
                  </a:cubicBezTo>
                  <a:lnTo>
                    <a:pt x="501110" y="487489"/>
                  </a:lnTo>
                  <a:lnTo>
                    <a:pt x="499204" y="489585"/>
                  </a:lnTo>
                  <a:cubicBezTo>
                    <a:pt x="497299" y="492062"/>
                    <a:pt x="497966" y="494824"/>
                    <a:pt x="500824" y="495871"/>
                  </a:cubicBezTo>
                  <a:lnTo>
                    <a:pt x="495871" y="496919"/>
                  </a:lnTo>
                  <a:cubicBezTo>
                    <a:pt x="495204" y="497014"/>
                    <a:pt x="493775" y="495490"/>
                    <a:pt x="493108" y="494538"/>
                  </a:cubicBezTo>
                  <a:lnTo>
                    <a:pt x="491870" y="492919"/>
                  </a:lnTo>
                  <a:cubicBezTo>
                    <a:pt x="490537" y="490728"/>
                    <a:pt x="488632" y="489585"/>
                    <a:pt x="487489" y="490252"/>
                  </a:cubicBezTo>
                  <a:cubicBezTo>
                    <a:pt x="486441" y="491014"/>
                    <a:pt x="481488" y="492728"/>
                    <a:pt x="479107" y="492538"/>
                  </a:cubicBezTo>
                  <a:cubicBezTo>
                    <a:pt x="476725" y="492442"/>
                    <a:pt x="468915" y="491585"/>
                    <a:pt x="467105" y="490918"/>
                  </a:cubicBezTo>
                  <a:cubicBezTo>
                    <a:pt x="465295" y="490252"/>
                    <a:pt x="459009" y="488918"/>
                    <a:pt x="459676" y="490252"/>
                  </a:cubicBezTo>
                  <a:cubicBezTo>
                    <a:pt x="460343" y="491585"/>
                    <a:pt x="460247" y="493871"/>
                    <a:pt x="458533" y="493014"/>
                  </a:cubicBezTo>
                  <a:cubicBezTo>
                    <a:pt x="456723" y="492157"/>
                    <a:pt x="450818" y="490156"/>
                    <a:pt x="447007" y="491109"/>
                  </a:cubicBezTo>
                  <a:cubicBezTo>
                    <a:pt x="443293" y="492062"/>
                    <a:pt x="430434" y="492538"/>
                    <a:pt x="426529" y="489680"/>
                  </a:cubicBezTo>
                  <a:lnTo>
                    <a:pt x="422528" y="494443"/>
                  </a:lnTo>
                  <a:cubicBezTo>
                    <a:pt x="422528" y="494443"/>
                    <a:pt x="420909" y="493966"/>
                    <a:pt x="420909" y="493681"/>
                  </a:cubicBezTo>
                  <a:lnTo>
                    <a:pt x="421099" y="491204"/>
                  </a:lnTo>
                  <a:cubicBezTo>
                    <a:pt x="419480" y="489013"/>
                    <a:pt x="417290" y="486346"/>
                    <a:pt x="416337" y="485204"/>
                  </a:cubicBezTo>
                  <a:cubicBezTo>
                    <a:pt x="415385" y="484061"/>
                    <a:pt x="411479" y="485299"/>
                    <a:pt x="411289" y="483965"/>
                  </a:cubicBezTo>
                  <a:lnTo>
                    <a:pt x="411384" y="482822"/>
                  </a:lnTo>
                  <a:lnTo>
                    <a:pt x="411384" y="482060"/>
                  </a:lnTo>
                  <a:cubicBezTo>
                    <a:pt x="411860" y="481298"/>
                    <a:pt x="410908" y="480441"/>
                    <a:pt x="409289" y="480250"/>
                  </a:cubicBezTo>
                  <a:lnTo>
                    <a:pt x="408812" y="480727"/>
                  </a:lnTo>
                  <a:cubicBezTo>
                    <a:pt x="407383" y="482251"/>
                    <a:pt x="406145" y="484061"/>
                    <a:pt x="405383" y="485870"/>
                  </a:cubicBezTo>
                  <a:lnTo>
                    <a:pt x="404812" y="487394"/>
                  </a:lnTo>
                  <a:cubicBezTo>
                    <a:pt x="404907" y="489585"/>
                    <a:pt x="403954" y="490633"/>
                    <a:pt x="402716" y="489680"/>
                  </a:cubicBezTo>
                  <a:cubicBezTo>
                    <a:pt x="401478" y="488728"/>
                    <a:pt x="397858" y="487108"/>
                    <a:pt x="397096" y="487871"/>
                  </a:cubicBezTo>
                  <a:cubicBezTo>
                    <a:pt x="396335" y="488632"/>
                    <a:pt x="393096" y="492728"/>
                    <a:pt x="390619" y="495014"/>
                  </a:cubicBezTo>
                  <a:cubicBezTo>
                    <a:pt x="388143" y="497396"/>
                    <a:pt x="377380" y="494824"/>
                    <a:pt x="375094" y="493776"/>
                  </a:cubicBezTo>
                  <a:lnTo>
                    <a:pt x="372903" y="492919"/>
                  </a:lnTo>
                  <a:lnTo>
                    <a:pt x="372236" y="492633"/>
                  </a:lnTo>
                  <a:cubicBezTo>
                    <a:pt x="370998" y="492728"/>
                    <a:pt x="369760" y="493681"/>
                    <a:pt x="369474" y="494729"/>
                  </a:cubicBezTo>
                  <a:cubicBezTo>
                    <a:pt x="369283" y="495776"/>
                    <a:pt x="364616" y="498157"/>
                    <a:pt x="359758" y="497586"/>
                  </a:cubicBezTo>
                  <a:cubicBezTo>
                    <a:pt x="354901" y="497110"/>
                    <a:pt x="339089" y="500348"/>
                    <a:pt x="334803" y="499872"/>
                  </a:cubicBezTo>
                  <a:cubicBezTo>
                    <a:pt x="330517" y="499396"/>
                    <a:pt x="319753" y="495490"/>
                    <a:pt x="319658" y="495395"/>
                  </a:cubicBezTo>
                  <a:cubicBezTo>
                    <a:pt x="319468" y="495300"/>
                    <a:pt x="318801" y="495109"/>
                    <a:pt x="318420" y="495395"/>
                  </a:cubicBezTo>
                  <a:cubicBezTo>
                    <a:pt x="318134" y="495681"/>
                    <a:pt x="315658" y="497586"/>
                    <a:pt x="313753" y="499110"/>
                  </a:cubicBezTo>
                  <a:cubicBezTo>
                    <a:pt x="311848" y="500634"/>
                    <a:pt x="296322" y="503111"/>
                    <a:pt x="293845" y="502920"/>
                  </a:cubicBezTo>
                  <a:cubicBezTo>
                    <a:pt x="291274" y="502730"/>
                    <a:pt x="284987" y="501587"/>
                    <a:pt x="283654" y="501587"/>
                  </a:cubicBezTo>
                  <a:cubicBezTo>
                    <a:pt x="282415" y="501587"/>
                    <a:pt x="279749" y="502634"/>
                    <a:pt x="280511" y="502920"/>
                  </a:cubicBezTo>
                  <a:cubicBezTo>
                    <a:pt x="281368" y="503111"/>
                    <a:pt x="284035" y="504254"/>
                    <a:pt x="283558" y="504634"/>
                  </a:cubicBezTo>
                  <a:cubicBezTo>
                    <a:pt x="282987" y="505015"/>
                    <a:pt x="280701" y="505301"/>
                    <a:pt x="279272" y="505301"/>
                  </a:cubicBezTo>
                  <a:cubicBezTo>
                    <a:pt x="277843" y="505301"/>
                    <a:pt x="274224" y="503682"/>
                    <a:pt x="273081" y="504158"/>
                  </a:cubicBezTo>
                  <a:cubicBezTo>
                    <a:pt x="271938" y="504634"/>
                    <a:pt x="266604" y="505015"/>
                    <a:pt x="264223" y="504539"/>
                  </a:cubicBezTo>
                  <a:cubicBezTo>
                    <a:pt x="261841" y="503968"/>
                    <a:pt x="253650" y="502253"/>
                    <a:pt x="250126" y="504063"/>
                  </a:cubicBezTo>
                  <a:lnTo>
                    <a:pt x="246792" y="505111"/>
                  </a:lnTo>
                  <a:cubicBezTo>
                    <a:pt x="245173" y="505682"/>
                    <a:pt x="241172" y="505206"/>
                    <a:pt x="241077" y="504634"/>
                  </a:cubicBezTo>
                  <a:cubicBezTo>
                    <a:pt x="239553" y="498920"/>
                    <a:pt x="236029" y="500539"/>
                    <a:pt x="231933" y="502539"/>
                  </a:cubicBezTo>
                  <a:cubicBezTo>
                    <a:pt x="230885" y="503015"/>
                    <a:pt x="228123" y="502730"/>
                    <a:pt x="227742" y="502253"/>
                  </a:cubicBezTo>
                  <a:cubicBezTo>
                    <a:pt x="226694" y="500443"/>
                    <a:pt x="227456" y="499300"/>
                    <a:pt x="230409" y="498920"/>
                  </a:cubicBezTo>
                  <a:lnTo>
                    <a:pt x="232123" y="498729"/>
                  </a:lnTo>
                  <a:cubicBezTo>
                    <a:pt x="233552" y="497396"/>
                    <a:pt x="231076" y="496729"/>
                    <a:pt x="226504" y="497110"/>
                  </a:cubicBezTo>
                  <a:lnTo>
                    <a:pt x="231838" y="491966"/>
                  </a:lnTo>
                  <a:lnTo>
                    <a:pt x="233362" y="490538"/>
                  </a:lnTo>
                  <a:cubicBezTo>
                    <a:pt x="233076" y="486251"/>
                    <a:pt x="231647" y="483965"/>
                    <a:pt x="230314" y="485394"/>
                  </a:cubicBezTo>
                  <a:cubicBezTo>
                    <a:pt x="228885" y="486918"/>
                    <a:pt x="225075" y="489680"/>
                    <a:pt x="224027" y="489299"/>
                  </a:cubicBezTo>
                  <a:cubicBezTo>
                    <a:pt x="222979" y="488823"/>
                    <a:pt x="221265" y="487013"/>
                    <a:pt x="221551" y="485680"/>
                  </a:cubicBezTo>
                  <a:cubicBezTo>
                    <a:pt x="221741" y="484346"/>
                    <a:pt x="219169" y="480822"/>
                    <a:pt x="216979" y="478822"/>
                  </a:cubicBezTo>
                  <a:lnTo>
                    <a:pt x="219550" y="475964"/>
                  </a:lnTo>
                  <a:cubicBezTo>
                    <a:pt x="220217" y="475297"/>
                    <a:pt x="218979" y="472535"/>
                    <a:pt x="217741" y="471868"/>
                  </a:cubicBezTo>
                  <a:lnTo>
                    <a:pt x="215550" y="470821"/>
                  </a:lnTo>
                  <a:cubicBezTo>
                    <a:pt x="212597" y="470440"/>
                    <a:pt x="210216" y="470916"/>
                    <a:pt x="210406" y="471868"/>
                  </a:cubicBezTo>
                  <a:cubicBezTo>
                    <a:pt x="210502" y="472821"/>
                    <a:pt x="209359" y="475297"/>
                    <a:pt x="207358" y="474726"/>
                  </a:cubicBezTo>
                  <a:cubicBezTo>
                    <a:pt x="205358" y="474155"/>
                    <a:pt x="198786" y="473488"/>
                    <a:pt x="196976" y="472726"/>
                  </a:cubicBezTo>
                  <a:cubicBezTo>
                    <a:pt x="195166" y="471964"/>
                    <a:pt x="187356" y="473678"/>
                    <a:pt x="185070" y="473773"/>
                  </a:cubicBezTo>
                  <a:cubicBezTo>
                    <a:pt x="182784" y="473869"/>
                    <a:pt x="177259" y="472535"/>
                    <a:pt x="178402" y="472345"/>
                  </a:cubicBezTo>
                  <a:lnTo>
                    <a:pt x="179164" y="471868"/>
                  </a:lnTo>
                  <a:cubicBezTo>
                    <a:pt x="180022" y="471297"/>
                    <a:pt x="180688" y="470440"/>
                    <a:pt x="180879" y="469582"/>
                  </a:cubicBezTo>
                  <a:lnTo>
                    <a:pt x="181260" y="468344"/>
                  </a:lnTo>
                  <a:cubicBezTo>
                    <a:pt x="182212" y="466915"/>
                    <a:pt x="183070" y="466534"/>
                    <a:pt x="183260" y="467487"/>
                  </a:cubicBezTo>
                  <a:cubicBezTo>
                    <a:pt x="183451" y="468535"/>
                    <a:pt x="185070" y="471297"/>
                    <a:pt x="186403" y="470821"/>
                  </a:cubicBezTo>
                  <a:cubicBezTo>
                    <a:pt x="187737" y="470345"/>
                    <a:pt x="190499" y="468249"/>
                    <a:pt x="189547" y="467487"/>
                  </a:cubicBezTo>
                  <a:cubicBezTo>
                    <a:pt x="188594" y="466630"/>
                    <a:pt x="187165" y="464153"/>
                    <a:pt x="188308" y="463677"/>
                  </a:cubicBezTo>
                  <a:cubicBezTo>
                    <a:pt x="189451" y="463201"/>
                    <a:pt x="192880" y="463772"/>
                    <a:pt x="192690" y="466154"/>
                  </a:cubicBezTo>
                  <a:lnTo>
                    <a:pt x="197738" y="465772"/>
                  </a:lnTo>
                  <a:lnTo>
                    <a:pt x="207073" y="465106"/>
                  </a:lnTo>
                  <a:cubicBezTo>
                    <a:pt x="217455" y="465296"/>
                    <a:pt x="227075" y="463963"/>
                    <a:pt x="228313" y="462058"/>
                  </a:cubicBezTo>
                  <a:cubicBezTo>
                    <a:pt x="229552" y="460153"/>
                    <a:pt x="241363" y="459010"/>
                    <a:pt x="240220" y="456629"/>
                  </a:cubicBezTo>
                  <a:cubicBezTo>
                    <a:pt x="238981" y="454247"/>
                    <a:pt x="244887" y="449580"/>
                    <a:pt x="245173" y="450818"/>
                  </a:cubicBezTo>
                  <a:cubicBezTo>
                    <a:pt x="245458" y="452056"/>
                    <a:pt x="249554" y="454438"/>
                    <a:pt x="253078" y="451771"/>
                  </a:cubicBezTo>
                  <a:lnTo>
                    <a:pt x="255650" y="449675"/>
                  </a:lnTo>
                  <a:lnTo>
                    <a:pt x="256031" y="449294"/>
                  </a:lnTo>
                  <a:cubicBezTo>
                    <a:pt x="255745" y="448437"/>
                    <a:pt x="254507" y="445961"/>
                    <a:pt x="253364" y="443865"/>
                  </a:cubicBezTo>
                  <a:cubicBezTo>
                    <a:pt x="252126" y="441770"/>
                    <a:pt x="245363" y="436531"/>
                    <a:pt x="244125" y="436531"/>
                  </a:cubicBezTo>
                  <a:cubicBezTo>
                    <a:pt x="242887" y="436531"/>
                    <a:pt x="237934" y="435388"/>
                    <a:pt x="238124" y="433864"/>
                  </a:cubicBezTo>
                  <a:cubicBezTo>
                    <a:pt x="238315" y="432435"/>
                    <a:pt x="236981" y="428054"/>
                    <a:pt x="234600" y="427863"/>
                  </a:cubicBezTo>
                  <a:lnTo>
                    <a:pt x="232600" y="426625"/>
                  </a:lnTo>
                  <a:lnTo>
                    <a:pt x="230885" y="425577"/>
                  </a:lnTo>
                  <a:cubicBezTo>
                    <a:pt x="229933" y="423100"/>
                    <a:pt x="229456" y="423005"/>
                    <a:pt x="229647" y="425387"/>
                  </a:cubicBezTo>
                  <a:cubicBezTo>
                    <a:pt x="229933" y="427672"/>
                    <a:pt x="223741" y="429196"/>
                    <a:pt x="225837" y="430625"/>
                  </a:cubicBezTo>
                  <a:cubicBezTo>
                    <a:pt x="227932" y="432054"/>
                    <a:pt x="231076" y="437293"/>
                    <a:pt x="228599" y="439483"/>
                  </a:cubicBezTo>
                  <a:cubicBezTo>
                    <a:pt x="226123" y="441674"/>
                    <a:pt x="212407" y="443198"/>
                    <a:pt x="212407" y="441579"/>
                  </a:cubicBezTo>
                  <a:cubicBezTo>
                    <a:pt x="212407" y="439864"/>
                    <a:pt x="211264" y="435102"/>
                    <a:pt x="209835" y="434530"/>
                  </a:cubicBezTo>
                  <a:cubicBezTo>
                    <a:pt x="208406" y="433959"/>
                    <a:pt x="203834" y="432721"/>
                    <a:pt x="204406" y="433959"/>
                  </a:cubicBezTo>
                  <a:cubicBezTo>
                    <a:pt x="204977" y="435102"/>
                    <a:pt x="204977" y="438340"/>
                    <a:pt x="203263" y="438340"/>
                  </a:cubicBezTo>
                  <a:cubicBezTo>
                    <a:pt x="201548" y="438340"/>
                    <a:pt x="196786" y="439293"/>
                    <a:pt x="196595" y="440341"/>
                  </a:cubicBezTo>
                  <a:cubicBezTo>
                    <a:pt x="196405" y="441388"/>
                    <a:pt x="194595" y="443960"/>
                    <a:pt x="192880" y="443484"/>
                  </a:cubicBezTo>
                  <a:lnTo>
                    <a:pt x="191452" y="443579"/>
                  </a:lnTo>
                  <a:lnTo>
                    <a:pt x="190023" y="443674"/>
                  </a:lnTo>
                  <a:cubicBezTo>
                    <a:pt x="187832" y="444722"/>
                    <a:pt x="185927" y="443198"/>
                    <a:pt x="185832" y="440436"/>
                  </a:cubicBezTo>
                  <a:lnTo>
                    <a:pt x="186118" y="438436"/>
                  </a:lnTo>
                  <a:lnTo>
                    <a:pt x="187165" y="431578"/>
                  </a:lnTo>
                  <a:cubicBezTo>
                    <a:pt x="182117" y="432625"/>
                    <a:pt x="177736" y="433483"/>
                    <a:pt x="177355" y="433483"/>
                  </a:cubicBezTo>
                  <a:cubicBezTo>
                    <a:pt x="176974" y="433483"/>
                    <a:pt x="176688" y="432245"/>
                    <a:pt x="177355" y="430721"/>
                  </a:cubicBezTo>
                  <a:cubicBezTo>
                    <a:pt x="178021" y="429196"/>
                    <a:pt x="190118" y="429292"/>
                    <a:pt x="189451" y="430721"/>
                  </a:cubicBezTo>
                  <a:lnTo>
                    <a:pt x="189737" y="431768"/>
                  </a:lnTo>
                  <a:cubicBezTo>
                    <a:pt x="190118" y="433292"/>
                    <a:pt x="191261" y="434816"/>
                    <a:pt x="192499" y="435959"/>
                  </a:cubicBezTo>
                  <a:cubicBezTo>
                    <a:pt x="192785" y="436245"/>
                    <a:pt x="196119" y="435102"/>
                    <a:pt x="196119" y="434626"/>
                  </a:cubicBezTo>
                  <a:lnTo>
                    <a:pt x="196024" y="431482"/>
                  </a:lnTo>
                  <a:cubicBezTo>
                    <a:pt x="199072" y="430530"/>
                    <a:pt x="202215" y="428911"/>
                    <a:pt x="203072" y="427958"/>
                  </a:cubicBezTo>
                  <a:lnTo>
                    <a:pt x="204025" y="427101"/>
                  </a:lnTo>
                  <a:lnTo>
                    <a:pt x="205358" y="425958"/>
                  </a:lnTo>
                  <a:cubicBezTo>
                    <a:pt x="206977" y="424815"/>
                    <a:pt x="210692" y="423005"/>
                    <a:pt x="213645" y="421957"/>
                  </a:cubicBezTo>
                  <a:lnTo>
                    <a:pt x="216312" y="420910"/>
                  </a:lnTo>
                  <a:lnTo>
                    <a:pt x="220217" y="419386"/>
                  </a:lnTo>
                  <a:cubicBezTo>
                    <a:pt x="224884" y="419290"/>
                    <a:pt x="230885" y="419862"/>
                    <a:pt x="233457" y="420624"/>
                  </a:cubicBezTo>
                  <a:lnTo>
                    <a:pt x="235648" y="419290"/>
                  </a:lnTo>
                  <a:lnTo>
                    <a:pt x="238315" y="417671"/>
                  </a:lnTo>
                  <a:cubicBezTo>
                    <a:pt x="240696" y="415766"/>
                    <a:pt x="242220" y="412813"/>
                    <a:pt x="241648" y="411194"/>
                  </a:cubicBezTo>
                  <a:cubicBezTo>
                    <a:pt x="241077" y="409575"/>
                    <a:pt x="241363" y="407194"/>
                    <a:pt x="243553" y="409194"/>
                  </a:cubicBezTo>
                  <a:lnTo>
                    <a:pt x="248221" y="407956"/>
                  </a:lnTo>
                  <a:lnTo>
                    <a:pt x="253459" y="406622"/>
                  </a:lnTo>
                  <a:cubicBezTo>
                    <a:pt x="252793" y="410242"/>
                    <a:pt x="253745" y="412147"/>
                    <a:pt x="255555" y="410908"/>
                  </a:cubicBezTo>
                  <a:cubicBezTo>
                    <a:pt x="257365" y="409670"/>
                    <a:pt x="261365" y="412337"/>
                    <a:pt x="259079" y="412909"/>
                  </a:cubicBezTo>
                  <a:cubicBezTo>
                    <a:pt x="256793" y="413480"/>
                    <a:pt x="257650" y="418147"/>
                    <a:pt x="259936" y="417290"/>
                  </a:cubicBezTo>
                  <a:lnTo>
                    <a:pt x="261841" y="417481"/>
                  </a:lnTo>
                  <a:cubicBezTo>
                    <a:pt x="265556" y="417766"/>
                    <a:pt x="265080" y="414909"/>
                    <a:pt x="266509" y="414147"/>
                  </a:cubicBezTo>
                  <a:lnTo>
                    <a:pt x="268985" y="412813"/>
                  </a:lnTo>
                  <a:cubicBezTo>
                    <a:pt x="273271" y="412623"/>
                    <a:pt x="276415" y="411766"/>
                    <a:pt x="275938" y="410908"/>
                  </a:cubicBezTo>
                  <a:cubicBezTo>
                    <a:pt x="275462" y="410051"/>
                    <a:pt x="276891" y="405955"/>
                    <a:pt x="280320" y="403860"/>
                  </a:cubicBezTo>
                  <a:lnTo>
                    <a:pt x="281082" y="401288"/>
                  </a:lnTo>
                  <a:cubicBezTo>
                    <a:pt x="282035" y="398050"/>
                    <a:pt x="283939" y="398431"/>
                    <a:pt x="286416" y="398526"/>
                  </a:cubicBezTo>
                  <a:cubicBezTo>
                    <a:pt x="288607" y="398621"/>
                    <a:pt x="291845" y="397478"/>
                    <a:pt x="291845" y="401003"/>
                  </a:cubicBezTo>
                  <a:cubicBezTo>
                    <a:pt x="291845" y="401574"/>
                    <a:pt x="293369" y="402431"/>
                    <a:pt x="294322" y="402622"/>
                  </a:cubicBezTo>
                  <a:lnTo>
                    <a:pt x="295846" y="402907"/>
                  </a:lnTo>
                  <a:cubicBezTo>
                    <a:pt x="297751" y="402146"/>
                    <a:pt x="298513" y="401288"/>
                    <a:pt x="297465" y="400907"/>
                  </a:cubicBezTo>
                  <a:lnTo>
                    <a:pt x="296608" y="400526"/>
                  </a:lnTo>
                  <a:lnTo>
                    <a:pt x="295846" y="400240"/>
                  </a:lnTo>
                  <a:cubicBezTo>
                    <a:pt x="295084" y="399859"/>
                    <a:pt x="295750" y="398716"/>
                    <a:pt x="297370" y="397669"/>
                  </a:cubicBezTo>
                  <a:cubicBezTo>
                    <a:pt x="298989" y="396621"/>
                    <a:pt x="311181" y="395573"/>
                    <a:pt x="311562" y="395002"/>
                  </a:cubicBezTo>
                  <a:cubicBezTo>
                    <a:pt x="311943" y="394430"/>
                    <a:pt x="314800" y="393192"/>
                    <a:pt x="316515" y="394716"/>
                  </a:cubicBezTo>
                  <a:lnTo>
                    <a:pt x="318229" y="395859"/>
                  </a:lnTo>
                  <a:cubicBezTo>
                    <a:pt x="320420" y="397192"/>
                    <a:pt x="323659" y="398050"/>
                    <a:pt x="324992" y="399764"/>
                  </a:cubicBezTo>
                  <a:lnTo>
                    <a:pt x="326135" y="401288"/>
                  </a:lnTo>
                  <a:cubicBezTo>
                    <a:pt x="325659" y="404241"/>
                    <a:pt x="326326" y="406622"/>
                    <a:pt x="327564" y="406717"/>
                  </a:cubicBezTo>
                  <a:cubicBezTo>
                    <a:pt x="328897" y="406813"/>
                    <a:pt x="332422" y="406717"/>
                    <a:pt x="332612" y="406432"/>
                  </a:cubicBezTo>
                  <a:cubicBezTo>
                    <a:pt x="332803" y="406146"/>
                    <a:pt x="332326" y="405098"/>
                    <a:pt x="331088" y="404622"/>
                  </a:cubicBezTo>
                  <a:cubicBezTo>
                    <a:pt x="329850" y="404146"/>
                    <a:pt x="329088" y="401003"/>
                    <a:pt x="331755" y="398716"/>
                  </a:cubicBezTo>
                  <a:cubicBezTo>
                    <a:pt x="334327" y="396430"/>
                    <a:pt x="333089" y="387667"/>
                    <a:pt x="330421" y="387096"/>
                  </a:cubicBezTo>
                  <a:cubicBezTo>
                    <a:pt x="327754" y="386524"/>
                    <a:pt x="322801" y="391382"/>
                    <a:pt x="321468" y="390049"/>
                  </a:cubicBezTo>
                  <a:cubicBezTo>
                    <a:pt x="320135" y="388715"/>
                    <a:pt x="317468" y="384238"/>
                    <a:pt x="319658" y="384048"/>
                  </a:cubicBezTo>
                  <a:cubicBezTo>
                    <a:pt x="321849" y="383857"/>
                    <a:pt x="325945" y="383000"/>
                    <a:pt x="324992" y="382429"/>
                  </a:cubicBezTo>
                  <a:cubicBezTo>
                    <a:pt x="324040" y="381857"/>
                    <a:pt x="321658" y="378809"/>
                    <a:pt x="323944" y="378047"/>
                  </a:cubicBezTo>
                  <a:cubicBezTo>
                    <a:pt x="326230" y="377190"/>
                    <a:pt x="331850" y="376238"/>
                    <a:pt x="333184" y="376333"/>
                  </a:cubicBezTo>
                  <a:cubicBezTo>
                    <a:pt x="334517" y="376428"/>
                    <a:pt x="340804" y="376047"/>
                    <a:pt x="344423" y="375571"/>
                  </a:cubicBezTo>
                  <a:lnTo>
                    <a:pt x="347662" y="375475"/>
                  </a:lnTo>
                  <a:lnTo>
                    <a:pt x="348710" y="375475"/>
                  </a:lnTo>
                  <a:cubicBezTo>
                    <a:pt x="349948" y="376618"/>
                    <a:pt x="349948" y="378238"/>
                    <a:pt x="348710" y="379095"/>
                  </a:cubicBezTo>
                  <a:lnTo>
                    <a:pt x="347471" y="379571"/>
                  </a:lnTo>
                  <a:lnTo>
                    <a:pt x="346423" y="379952"/>
                  </a:lnTo>
                  <a:cubicBezTo>
                    <a:pt x="344804" y="380524"/>
                    <a:pt x="344995" y="381476"/>
                    <a:pt x="346804" y="381953"/>
                  </a:cubicBezTo>
                  <a:cubicBezTo>
                    <a:pt x="348614" y="382429"/>
                    <a:pt x="360901" y="381381"/>
                    <a:pt x="361187" y="382143"/>
                  </a:cubicBezTo>
                  <a:cubicBezTo>
                    <a:pt x="361473" y="382905"/>
                    <a:pt x="355948" y="384715"/>
                    <a:pt x="354234" y="385858"/>
                  </a:cubicBezTo>
                  <a:cubicBezTo>
                    <a:pt x="352519" y="387001"/>
                    <a:pt x="353567" y="391478"/>
                    <a:pt x="354424" y="392621"/>
                  </a:cubicBezTo>
                  <a:cubicBezTo>
                    <a:pt x="355282" y="393763"/>
                    <a:pt x="359282" y="395859"/>
                    <a:pt x="361378" y="394621"/>
                  </a:cubicBezTo>
                  <a:cubicBezTo>
                    <a:pt x="363473" y="393382"/>
                    <a:pt x="368521" y="390049"/>
                    <a:pt x="368236" y="388525"/>
                  </a:cubicBezTo>
                  <a:cubicBezTo>
                    <a:pt x="367950" y="387001"/>
                    <a:pt x="370331" y="382333"/>
                    <a:pt x="369950" y="381286"/>
                  </a:cubicBezTo>
                  <a:cubicBezTo>
                    <a:pt x="369569" y="380238"/>
                    <a:pt x="359758" y="380905"/>
                    <a:pt x="358520" y="381286"/>
                  </a:cubicBezTo>
                  <a:cubicBezTo>
                    <a:pt x="357282" y="381667"/>
                    <a:pt x="356996" y="379762"/>
                    <a:pt x="355377" y="378809"/>
                  </a:cubicBezTo>
                  <a:cubicBezTo>
                    <a:pt x="353663" y="377857"/>
                    <a:pt x="359663" y="374713"/>
                    <a:pt x="360901" y="374047"/>
                  </a:cubicBezTo>
                  <a:cubicBezTo>
                    <a:pt x="362140" y="373380"/>
                    <a:pt x="365664" y="372428"/>
                    <a:pt x="365950" y="373666"/>
                  </a:cubicBezTo>
                  <a:cubicBezTo>
                    <a:pt x="366236" y="374904"/>
                    <a:pt x="372141" y="374332"/>
                    <a:pt x="373665" y="372999"/>
                  </a:cubicBezTo>
                  <a:lnTo>
                    <a:pt x="374427" y="371284"/>
                  </a:lnTo>
                  <a:lnTo>
                    <a:pt x="375379" y="368998"/>
                  </a:lnTo>
                  <a:cubicBezTo>
                    <a:pt x="378427" y="368903"/>
                    <a:pt x="382809" y="368617"/>
                    <a:pt x="385190" y="368332"/>
                  </a:cubicBezTo>
                  <a:cubicBezTo>
                    <a:pt x="387571" y="368046"/>
                    <a:pt x="393477" y="369189"/>
                    <a:pt x="395287" y="368903"/>
                  </a:cubicBezTo>
                  <a:cubicBezTo>
                    <a:pt x="397096" y="368713"/>
                    <a:pt x="402240" y="369189"/>
                    <a:pt x="402812" y="369284"/>
                  </a:cubicBezTo>
                  <a:cubicBezTo>
                    <a:pt x="403478" y="369380"/>
                    <a:pt x="405002" y="370237"/>
                    <a:pt x="403859" y="370713"/>
                  </a:cubicBezTo>
                  <a:cubicBezTo>
                    <a:pt x="402716" y="371189"/>
                    <a:pt x="400525" y="372618"/>
                    <a:pt x="401192" y="373189"/>
                  </a:cubicBezTo>
                  <a:cubicBezTo>
                    <a:pt x="401859" y="373761"/>
                    <a:pt x="405288" y="373951"/>
                    <a:pt x="407288" y="372428"/>
                  </a:cubicBezTo>
                  <a:cubicBezTo>
                    <a:pt x="409289" y="370904"/>
                    <a:pt x="416908" y="367474"/>
                    <a:pt x="416623" y="366522"/>
                  </a:cubicBezTo>
                  <a:cubicBezTo>
                    <a:pt x="416337" y="365474"/>
                    <a:pt x="416527" y="363664"/>
                    <a:pt x="417861" y="364807"/>
                  </a:cubicBezTo>
                  <a:cubicBezTo>
                    <a:pt x="419194" y="365855"/>
                    <a:pt x="423290" y="368141"/>
                    <a:pt x="424433" y="367570"/>
                  </a:cubicBezTo>
                  <a:lnTo>
                    <a:pt x="425957" y="368141"/>
                  </a:lnTo>
                  <a:lnTo>
                    <a:pt x="427386" y="368713"/>
                  </a:lnTo>
                  <a:cubicBezTo>
                    <a:pt x="429100" y="368998"/>
                    <a:pt x="433672" y="369094"/>
                    <a:pt x="437387" y="368998"/>
                  </a:cubicBezTo>
                  <a:lnTo>
                    <a:pt x="440816" y="369284"/>
                  </a:lnTo>
                  <a:cubicBezTo>
                    <a:pt x="445293" y="369665"/>
                    <a:pt x="446436" y="372046"/>
                    <a:pt x="444436" y="376238"/>
                  </a:cubicBezTo>
                  <a:lnTo>
                    <a:pt x="443960" y="377285"/>
                  </a:lnTo>
                  <a:cubicBezTo>
                    <a:pt x="444150" y="379476"/>
                    <a:pt x="446817" y="380047"/>
                    <a:pt x="449770" y="378428"/>
                  </a:cubicBezTo>
                  <a:cubicBezTo>
                    <a:pt x="452722" y="376809"/>
                    <a:pt x="458628" y="372808"/>
                    <a:pt x="458438" y="371951"/>
                  </a:cubicBezTo>
                  <a:cubicBezTo>
                    <a:pt x="458247" y="371094"/>
                    <a:pt x="459866" y="369380"/>
                    <a:pt x="462152" y="369284"/>
                  </a:cubicBezTo>
                  <a:lnTo>
                    <a:pt x="462057" y="366713"/>
                  </a:lnTo>
                  <a:lnTo>
                    <a:pt x="461962" y="364807"/>
                  </a:lnTo>
                  <a:cubicBezTo>
                    <a:pt x="462247" y="361855"/>
                    <a:pt x="463581" y="360712"/>
                    <a:pt x="464819" y="362236"/>
                  </a:cubicBezTo>
                  <a:cubicBezTo>
                    <a:pt x="466057" y="363760"/>
                    <a:pt x="470725" y="367951"/>
                    <a:pt x="473106" y="368808"/>
                  </a:cubicBezTo>
                  <a:cubicBezTo>
                    <a:pt x="475392" y="369761"/>
                    <a:pt x="484631" y="372618"/>
                    <a:pt x="488155" y="373761"/>
                  </a:cubicBezTo>
                  <a:cubicBezTo>
                    <a:pt x="491680" y="374809"/>
                    <a:pt x="502252" y="374809"/>
                    <a:pt x="502919" y="373951"/>
                  </a:cubicBezTo>
                  <a:lnTo>
                    <a:pt x="503110" y="373094"/>
                  </a:lnTo>
                  <a:cubicBezTo>
                    <a:pt x="503205" y="372618"/>
                    <a:pt x="502443" y="371570"/>
                    <a:pt x="501967" y="371475"/>
                  </a:cubicBezTo>
                  <a:lnTo>
                    <a:pt x="500347" y="371284"/>
                  </a:lnTo>
                  <a:cubicBezTo>
                    <a:pt x="498443" y="371284"/>
                    <a:pt x="495299" y="370713"/>
                    <a:pt x="493299" y="369951"/>
                  </a:cubicBezTo>
                  <a:cubicBezTo>
                    <a:pt x="491299" y="369189"/>
                    <a:pt x="490442" y="364236"/>
                    <a:pt x="492823" y="365093"/>
                  </a:cubicBezTo>
                  <a:lnTo>
                    <a:pt x="494823" y="364903"/>
                  </a:lnTo>
                  <a:lnTo>
                    <a:pt x="497204" y="364712"/>
                  </a:lnTo>
                  <a:cubicBezTo>
                    <a:pt x="499681" y="364998"/>
                    <a:pt x="502538" y="365760"/>
                    <a:pt x="503491" y="366522"/>
                  </a:cubicBezTo>
                  <a:cubicBezTo>
                    <a:pt x="504443" y="367284"/>
                    <a:pt x="507587" y="368046"/>
                    <a:pt x="508158" y="366617"/>
                  </a:cubicBezTo>
                  <a:cubicBezTo>
                    <a:pt x="508729" y="365188"/>
                    <a:pt x="514921" y="364712"/>
                    <a:pt x="516159" y="364331"/>
                  </a:cubicBezTo>
                  <a:cubicBezTo>
                    <a:pt x="517397" y="363950"/>
                    <a:pt x="520636" y="361759"/>
                    <a:pt x="521969" y="362426"/>
                  </a:cubicBezTo>
                  <a:lnTo>
                    <a:pt x="523207" y="362998"/>
                  </a:lnTo>
                  <a:cubicBezTo>
                    <a:pt x="524541" y="363664"/>
                    <a:pt x="526160" y="364998"/>
                    <a:pt x="527303" y="364807"/>
                  </a:cubicBezTo>
                  <a:lnTo>
                    <a:pt x="528827" y="364522"/>
                  </a:lnTo>
                  <a:cubicBezTo>
                    <a:pt x="530542" y="362998"/>
                    <a:pt x="530637" y="361093"/>
                    <a:pt x="529018" y="360331"/>
                  </a:cubicBezTo>
                  <a:cubicBezTo>
                    <a:pt x="527494" y="359569"/>
                    <a:pt x="523874" y="356616"/>
                    <a:pt x="524541" y="355378"/>
                  </a:cubicBezTo>
                  <a:cubicBezTo>
                    <a:pt x="525208" y="354139"/>
                    <a:pt x="527875" y="350234"/>
                    <a:pt x="530066" y="349853"/>
                  </a:cubicBezTo>
                  <a:cubicBezTo>
                    <a:pt x="532161" y="349472"/>
                    <a:pt x="538543" y="349472"/>
                    <a:pt x="539400" y="350615"/>
                  </a:cubicBezTo>
                  <a:cubicBezTo>
                    <a:pt x="540257" y="351758"/>
                    <a:pt x="543115" y="354521"/>
                    <a:pt x="543782" y="354044"/>
                  </a:cubicBezTo>
                  <a:cubicBezTo>
                    <a:pt x="544353" y="353568"/>
                    <a:pt x="545020" y="351568"/>
                    <a:pt x="544163" y="350425"/>
                  </a:cubicBezTo>
                  <a:cubicBezTo>
                    <a:pt x="543305" y="349377"/>
                    <a:pt x="546544" y="347091"/>
                    <a:pt x="546163" y="346805"/>
                  </a:cubicBezTo>
                  <a:cubicBezTo>
                    <a:pt x="545782" y="346520"/>
                    <a:pt x="543686" y="345376"/>
                    <a:pt x="542162" y="344233"/>
                  </a:cubicBezTo>
                  <a:cubicBezTo>
                    <a:pt x="540638" y="343090"/>
                    <a:pt x="538352" y="339662"/>
                    <a:pt x="540543" y="339280"/>
                  </a:cubicBezTo>
                  <a:cubicBezTo>
                    <a:pt x="542734" y="338899"/>
                    <a:pt x="548830" y="339471"/>
                    <a:pt x="549211" y="338138"/>
                  </a:cubicBezTo>
                  <a:cubicBezTo>
                    <a:pt x="549592" y="336804"/>
                    <a:pt x="551211" y="334518"/>
                    <a:pt x="551973" y="336709"/>
                  </a:cubicBezTo>
                  <a:cubicBezTo>
                    <a:pt x="552640" y="338899"/>
                    <a:pt x="560736" y="339376"/>
                    <a:pt x="561689" y="340900"/>
                  </a:cubicBezTo>
                  <a:lnTo>
                    <a:pt x="562546" y="342519"/>
                  </a:lnTo>
                  <a:cubicBezTo>
                    <a:pt x="562927" y="343186"/>
                    <a:pt x="564260" y="344043"/>
                    <a:pt x="565118" y="344043"/>
                  </a:cubicBezTo>
                  <a:cubicBezTo>
                    <a:pt x="565975" y="344043"/>
                    <a:pt x="567404" y="343090"/>
                    <a:pt x="567594" y="342424"/>
                  </a:cubicBezTo>
                  <a:lnTo>
                    <a:pt x="568546" y="338995"/>
                  </a:lnTo>
                  <a:cubicBezTo>
                    <a:pt x="569309" y="335185"/>
                    <a:pt x="567022" y="331946"/>
                    <a:pt x="563403" y="331756"/>
                  </a:cubicBezTo>
                  <a:cubicBezTo>
                    <a:pt x="559879" y="331565"/>
                    <a:pt x="553211" y="326231"/>
                    <a:pt x="554450" y="324898"/>
                  </a:cubicBezTo>
                  <a:lnTo>
                    <a:pt x="558069" y="326422"/>
                  </a:lnTo>
                  <a:lnTo>
                    <a:pt x="564561" y="324459"/>
                  </a:lnTo>
                  <a:lnTo>
                    <a:pt x="555403" y="322040"/>
                  </a:lnTo>
                  <a:cubicBezTo>
                    <a:pt x="552545" y="320706"/>
                    <a:pt x="540544" y="318611"/>
                    <a:pt x="538924" y="315849"/>
                  </a:cubicBezTo>
                  <a:lnTo>
                    <a:pt x="535876" y="316801"/>
                  </a:lnTo>
                  <a:cubicBezTo>
                    <a:pt x="531971" y="318039"/>
                    <a:pt x="538543" y="319563"/>
                    <a:pt x="536638" y="321183"/>
                  </a:cubicBezTo>
                  <a:lnTo>
                    <a:pt x="535019" y="322611"/>
                  </a:lnTo>
                  <a:cubicBezTo>
                    <a:pt x="533019" y="323850"/>
                    <a:pt x="530447" y="325659"/>
                    <a:pt x="529304" y="326707"/>
                  </a:cubicBezTo>
                  <a:cubicBezTo>
                    <a:pt x="528161" y="327755"/>
                    <a:pt x="523875" y="330231"/>
                    <a:pt x="521684" y="329565"/>
                  </a:cubicBezTo>
                  <a:cubicBezTo>
                    <a:pt x="519493" y="328898"/>
                    <a:pt x="515779" y="330517"/>
                    <a:pt x="517017" y="331755"/>
                  </a:cubicBezTo>
                  <a:cubicBezTo>
                    <a:pt x="518255" y="332994"/>
                    <a:pt x="521113" y="337947"/>
                    <a:pt x="520065" y="338804"/>
                  </a:cubicBezTo>
                  <a:cubicBezTo>
                    <a:pt x="519017" y="339661"/>
                    <a:pt x="514636" y="340423"/>
                    <a:pt x="512540" y="338804"/>
                  </a:cubicBezTo>
                  <a:lnTo>
                    <a:pt x="510826" y="337185"/>
                  </a:lnTo>
                  <a:cubicBezTo>
                    <a:pt x="510445" y="336804"/>
                    <a:pt x="510921" y="335851"/>
                    <a:pt x="510730" y="335184"/>
                  </a:cubicBezTo>
                  <a:lnTo>
                    <a:pt x="510064" y="332613"/>
                  </a:lnTo>
                  <a:cubicBezTo>
                    <a:pt x="507587" y="333184"/>
                    <a:pt x="506254" y="332613"/>
                    <a:pt x="507111" y="331470"/>
                  </a:cubicBezTo>
                  <a:cubicBezTo>
                    <a:pt x="507873" y="330327"/>
                    <a:pt x="505777" y="328898"/>
                    <a:pt x="503206" y="329565"/>
                  </a:cubicBezTo>
                  <a:lnTo>
                    <a:pt x="500539" y="329374"/>
                  </a:lnTo>
                  <a:lnTo>
                    <a:pt x="500158" y="329374"/>
                  </a:lnTo>
                  <a:cubicBezTo>
                    <a:pt x="499491" y="329374"/>
                    <a:pt x="497395" y="327374"/>
                    <a:pt x="495490" y="324897"/>
                  </a:cubicBezTo>
                  <a:lnTo>
                    <a:pt x="496252" y="323754"/>
                  </a:lnTo>
                  <a:lnTo>
                    <a:pt x="498062" y="321087"/>
                  </a:lnTo>
                  <a:cubicBezTo>
                    <a:pt x="496824" y="318897"/>
                    <a:pt x="493871" y="318135"/>
                    <a:pt x="491395" y="319373"/>
                  </a:cubicBezTo>
                  <a:lnTo>
                    <a:pt x="489109" y="320802"/>
                  </a:lnTo>
                  <a:lnTo>
                    <a:pt x="488537" y="321183"/>
                  </a:lnTo>
                  <a:cubicBezTo>
                    <a:pt x="488251" y="321563"/>
                    <a:pt x="488823" y="323183"/>
                    <a:pt x="489775" y="324612"/>
                  </a:cubicBezTo>
                  <a:cubicBezTo>
                    <a:pt x="490728" y="326040"/>
                    <a:pt x="491966" y="330422"/>
                    <a:pt x="490633" y="331088"/>
                  </a:cubicBezTo>
                  <a:cubicBezTo>
                    <a:pt x="489299" y="331755"/>
                    <a:pt x="491776" y="336899"/>
                    <a:pt x="491966" y="338042"/>
                  </a:cubicBezTo>
                  <a:cubicBezTo>
                    <a:pt x="492157" y="339090"/>
                    <a:pt x="493585" y="344043"/>
                    <a:pt x="494728" y="346519"/>
                  </a:cubicBezTo>
                  <a:cubicBezTo>
                    <a:pt x="495871" y="348996"/>
                    <a:pt x="493776" y="355949"/>
                    <a:pt x="488251" y="354711"/>
                  </a:cubicBezTo>
                  <a:lnTo>
                    <a:pt x="483679" y="354711"/>
                  </a:lnTo>
                  <a:lnTo>
                    <a:pt x="479107" y="354711"/>
                  </a:lnTo>
                  <a:cubicBezTo>
                    <a:pt x="473773" y="355854"/>
                    <a:pt x="472345" y="354425"/>
                    <a:pt x="475964" y="351472"/>
                  </a:cubicBezTo>
                  <a:cubicBezTo>
                    <a:pt x="479584" y="348519"/>
                    <a:pt x="477488" y="337947"/>
                    <a:pt x="476440" y="339947"/>
                  </a:cubicBezTo>
                  <a:cubicBezTo>
                    <a:pt x="475393" y="341947"/>
                    <a:pt x="470916" y="346233"/>
                    <a:pt x="469106" y="344709"/>
                  </a:cubicBezTo>
                  <a:cubicBezTo>
                    <a:pt x="467296" y="343280"/>
                    <a:pt x="461200" y="340995"/>
                    <a:pt x="459295" y="342900"/>
                  </a:cubicBezTo>
                  <a:lnTo>
                    <a:pt x="459391" y="344233"/>
                  </a:lnTo>
                  <a:lnTo>
                    <a:pt x="459486" y="345662"/>
                  </a:lnTo>
                  <a:cubicBezTo>
                    <a:pt x="461391" y="347091"/>
                    <a:pt x="463963" y="348519"/>
                    <a:pt x="465296" y="348900"/>
                  </a:cubicBezTo>
                  <a:cubicBezTo>
                    <a:pt x="466630" y="349281"/>
                    <a:pt x="467106" y="352044"/>
                    <a:pt x="463963" y="354044"/>
                  </a:cubicBezTo>
                  <a:cubicBezTo>
                    <a:pt x="460819" y="355949"/>
                    <a:pt x="454628" y="362426"/>
                    <a:pt x="453866" y="361950"/>
                  </a:cubicBezTo>
                  <a:lnTo>
                    <a:pt x="453390" y="361378"/>
                  </a:lnTo>
                  <a:cubicBezTo>
                    <a:pt x="452056" y="359759"/>
                    <a:pt x="451294" y="357282"/>
                    <a:pt x="449580" y="356806"/>
                  </a:cubicBezTo>
                  <a:lnTo>
                    <a:pt x="447770" y="356330"/>
                  </a:lnTo>
                  <a:cubicBezTo>
                    <a:pt x="445103" y="357378"/>
                    <a:pt x="439960" y="359187"/>
                    <a:pt x="436340" y="360426"/>
                  </a:cubicBezTo>
                  <a:lnTo>
                    <a:pt x="435769" y="355568"/>
                  </a:lnTo>
                  <a:cubicBezTo>
                    <a:pt x="435578" y="353853"/>
                    <a:pt x="432149" y="353949"/>
                    <a:pt x="430816" y="355663"/>
                  </a:cubicBezTo>
                  <a:cubicBezTo>
                    <a:pt x="428530" y="358616"/>
                    <a:pt x="426244" y="358235"/>
                    <a:pt x="423005" y="356711"/>
                  </a:cubicBezTo>
                  <a:lnTo>
                    <a:pt x="421767" y="356044"/>
                  </a:lnTo>
                  <a:cubicBezTo>
                    <a:pt x="419671" y="356330"/>
                    <a:pt x="418719" y="356044"/>
                    <a:pt x="419671" y="355473"/>
                  </a:cubicBezTo>
                  <a:cubicBezTo>
                    <a:pt x="420624" y="354901"/>
                    <a:pt x="422529" y="351472"/>
                    <a:pt x="421386" y="349662"/>
                  </a:cubicBezTo>
                  <a:lnTo>
                    <a:pt x="420624" y="347853"/>
                  </a:lnTo>
                  <a:lnTo>
                    <a:pt x="420243" y="346900"/>
                  </a:lnTo>
                  <a:cubicBezTo>
                    <a:pt x="420529" y="345090"/>
                    <a:pt x="421767" y="344328"/>
                    <a:pt x="423005" y="345186"/>
                  </a:cubicBezTo>
                  <a:cubicBezTo>
                    <a:pt x="424243" y="346043"/>
                    <a:pt x="428911" y="346805"/>
                    <a:pt x="430816" y="344805"/>
                  </a:cubicBezTo>
                  <a:cubicBezTo>
                    <a:pt x="432625" y="342900"/>
                    <a:pt x="439769" y="345281"/>
                    <a:pt x="438436" y="346138"/>
                  </a:cubicBezTo>
                  <a:cubicBezTo>
                    <a:pt x="437102" y="346900"/>
                    <a:pt x="434721" y="349472"/>
                    <a:pt x="436721" y="349758"/>
                  </a:cubicBezTo>
                  <a:cubicBezTo>
                    <a:pt x="438626" y="350043"/>
                    <a:pt x="444722" y="348043"/>
                    <a:pt x="447008" y="347948"/>
                  </a:cubicBezTo>
                  <a:cubicBezTo>
                    <a:pt x="449294" y="347853"/>
                    <a:pt x="453771" y="343662"/>
                    <a:pt x="453199" y="342614"/>
                  </a:cubicBezTo>
                  <a:cubicBezTo>
                    <a:pt x="452628" y="341566"/>
                    <a:pt x="452723" y="337661"/>
                    <a:pt x="455104" y="337756"/>
                  </a:cubicBezTo>
                  <a:cubicBezTo>
                    <a:pt x="457486" y="337756"/>
                    <a:pt x="465772" y="337947"/>
                    <a:pt x="468820" y="338328"/>
                  </a:cubicBezTo>
                  <a:cubicBezTo>
                    <a:pt x="471868" y="338709"/>
                    <a:pt x="480060" y="335851"/>
                    <a:pt x="482346" y="338137"/>
                  </a:cubicBezTo>
                  <a:lnTo>
                    <a:pt x="482251" y="333375"/>
                  </a:lnTo>
                  <a:lnTo>
                    <a:pt x="482155" y="330517"/>
                  </a:lnTo>
                  <a:cubicBezTo>
                    <a:pt x="478345" y="330327"/>
                    <a:pt x="473678" y="331184"/>
                    <a:pt x="471773" y="332422"/>
                  </a:cubicBezTo>
                  <a:lnTo>
                    <a:pt x="469963" y="330612"/>
                  </a:lnTo>
                  <a:lnTo>
                    <a:pt x="469582" y="330231"/>
                  </a:lnTo>
                  <a:cubicBezTo>
                    <a:pt x="470535" y="328898"/>
                    <a:pt x="470725" y="326612"/>
                    <a:pt x="470154" y="325088"/>
                  </a:cubicBezTo>
                  <a:cubicBezTo>
                    <a:pt x="469487" y="323564"/>
                    <a:pt x="471964" y="318706"/>
                    <a:pt x="471773" y="317563"/>
                  </a:cubicBezTo>
                  <a:lnTo>
                    <a:pt x="471011" y="317087"/>
                  </a:lnTo>
                  <a:cubicBezTo>
                    <a:pt x="470249" y="316706"/>
                    <a:pt x="468154" y="316896"/>
                    <a:pt x="467773" y="317373"/>
                  </a:cubicBezTo>
                  <a:lnTo>
                    <a:pt x="466915" y="318420"/>
                  </a:lnTo>
                  <a:cubicBezTo>
                    <a:pt x="466249" y="319849"/>
                    <a:pt x="465391" y="321563"/>
                    <a:pt x="464915" y="322135"/>
                  </a:cubicBezTo>
                  <a:cubicBezTo>
                    <a:pt x="464439" y="322802"/>
                    <a:pt x="461867" y="323850"/>
                    <a:pt x="459772" y="322897"/>
                  </a:cubicBezTo>
                  <a:lnTo>
                    <a:pt x="459486" y="321754"/>
                  </a:lnTo>
                  <a:lnTo>
                    <a:pt x="458724" y="318516"/>
                  </a:lnTo>
                  <a:cubicBezTo>
                    <a:pt x="456819" y="315372"/>
                    <a:pt x="455581" y="314610"/>
                    <a:pt x="456057" y="316896"/>
                  </a:cubicBezTo>
                  <a:cubicBezTo>
                    <a:pt x="456533" y="319087"/>
                    <a:pt x="453199" y="324897"/>
                    <a:pt x="455676" y="325659"/>
                  </a:cubicBezTo>
                  <a:cubicBezTo>
                    <a:pt x="458152" y="326421"/>
                    <a:pt x="464058" y="328803"/>
                    <a:pt x="463105" y="329279"/>
                  </a:cubicBezTo>
                  <a:cubicBezTo>
                    <a:pt x="462153" y="329755"/>
                    <a:pt x="458438" y="330993"/>
                    <a:pt x="456819" y="331088"/>
                  </a:cubicBezTo>
                  <a:lnTo>
                    <a:pt x="455295" y="331374"/>
                  </a:lnTo>
                  <a:cubicBezTo>
                    <a:pt x="452723" y="331946"/>
                    <a:pt x="451485" y="330993"/>
                    <a:pt x="451390" y="328612"/>
                  </a:cubicBezTo>
                  <a:lnTo>
                    <a:pt x="451390" y="328041"/>
                  </a:lnTo>
                  <a:cubicBezTo>
                    <a:pt x="449199" y="327564"/>
                    <a:pt x="445103" y="327183"/>
                    <a:pt x="442341" y="327183"/>
                  </a:cubicBezTo>
                  <a:cubicBezTo>
                    <a:pt x="439483" y="327183"/>
                    <a:pt x="430530" y="325850"/>
                    <a:pt x="428720" y="324230"/>
                  </a:cubicBezTo>
                  <a:cubicBezTo>
                    <a:pt x="426910" y="322611"/>
                    <a:pt x="420052" y="318801"/>
                    <a:pt x="420910" y="320611"/>
                  </a:cubicBezTo>
                  <a:cubicBezTo>
                    <a:pt x="421767" y="322421"/>
                    <a:pt x="423196" y="326612"/>
                    <a:pt x="422529" y="326612"/>
                  </a:cubicBezTo>
                  <a:cubicBezTo>
                    <a:pt x="421957" y="326517"/>
                    <a:pt x="419862" y="325088"/>
                    <a:pt x="418528" y="323564"/>
                  </a:cubicBezTo>
                  <a:cubicBezTo>
                    <a:pt x="417195" y="322040"/>
                    <a:pt x="413004" y="321563"/>
                    <a:pt x="414337" y="322611"/>
                  </a:cubicBezTo>
                  <a:cubicBezTo>
                    <a:pt x="415671" y="323754"/>
                    <a:pt x="418052" y="328136"/>
                    <a:pt x="416528" y="329850"/>
                  </a:cubicBezTo>
                  <a:cubicBezTo>
                    <a:pt x="415004" y="331660"/>
                    <a:pt x="408527" y="328136"/>
                    <a:pt x="407670" y="326421"/>
                  </a:cubicBezTo>
                  <a:cubicBezTo>
                    <a:pt x="406813" y="324612"/>
                    <a:pt x="400621" y="326136"/>
                    <a:pt x="399859" y="325088"/>
                  </a:cubicBezTo>
                  <a:lnTo>
                    <a:pt x="400145" y="324326"/>
                  </a:lnTo>
                  <a:lnTo>
                    <a:pt x="400717" y="322611"/>
                  </a:lnTo>
                  <a:cubicBezTo>
                    <a:pt x="402241" y="320421"/>
                    <a:pt x="400812" y="319278"/>
                    <a:pt x="397669" y="320230"/>
                  </a:cubicBezTo>
                  <a:cubicBezTo>
                    <a:pt x="394525" y="321183"/>
                    <a:pt x="390049" y="326993"/>
                    <a:pt x="388620" y="326993"/>
                  </a:cubicBezTo>
                  <a:cubicBezTo>
                    <a:pt x="387191" y="326993"/>
                    <a:pt x="382619" y="326136"/>
                    <a:pt x="382429" y="325183"/>
                  </a:cubicBezTo>
                  <a:cubicBezTo>
                    <a:pt x="382238" y="324135"/>
                    <a:pt x="378523" y="319849"/>
                    <a:pt x="374904" y="318420"/>
                  </a:cubicBezTo>
                  <a:lnTo>
                    <a:pt x="374142" y="323564"/>
                  </a:lnTo>
                  <a:lnTo>
                    <a:pt x="374047" y="324135"/>
                  </a:lnTo>
                  <a:cubicBezTo>
                    <a:pt x="371951" y="324517"/>
                    <a:pt x="368522" y="324326"/>
                    <a:pt x="366427" y="323659"/>
                  </a:cubicBezTo>
                  <a:cubicBezTo>
                    <a:pt x="364331" y="322992"/>
                    <a:pt x="364903" y="318230"/>
                    <a:pt x="369189" y="317563"/>
                  </a:cubicBezTo>
                  <a:lnTo>
                    <a:pt x="369094" y="313277"/>
                  </a:lnTo>
                  <a:lnTo>
                    <a:pt x="369094" y="311658"/>
                  </a:lnTo>
                  <a:cubicBezTo>
                    <a:pt x="369094" y="309848"/>
                    <a:pt x="370427" y="307848"/>
                    <a:pt x="372046" y="307276"/>
                  </a:cubicBezTo>
                  <a:cubicBezTo>
                    <a:pt x="373666" y="306705"/>
                    <a:pt x="384619" y="308514"/>
                    <a:pt x="383857" y="310134"/>
                  </a:cubicBezTo>
                  <a:lnTo>
                    <a:pt x="382905" y="310324"/>
                  </a:lnTo>
                  <a:cubicBezTo>
                    <a:pt x="380905" y="310800"/>
                    <a:pt x="378619" y="310229"/>
                    <a:pt x="376523" y="310515"/>
                  </a:cubicBezTo>
                  <a:cubicBezTo>
                    <a:pt x="375666" y="310610"/>
                    <a:pt x="374523" y="311753"/>
                    <a:pt x="374428" y="312420"/>
                  </a:cubicBezTo>
                  <a:lnTo>
                    <a:pt x="374428" y="313182"/>
                  </a:lnTo>
                  <a:cubicBezTo>
                    <a:pt x="375380" y="313944"/>
                    <a:pt x="377380" y="314896"/>
                    <a:pt x="378809" y="315372"/>
                  </a:cubicBezTo>
                  <a:cubicBezTo>
                    <a:pt x="380238" y="315753"/>
                    <a:pt x="385191" y="319087"/>
                    <a:pt x="387572" y="319754"/>
                  </a:cubicBezTo>
                  <a:cubicBezTo>
                    <a:pt x="389953" y="320421"/>
                    <a:pt x="394906" y="316611"/>
                    <a:pt x="394811" y="315944"/>
                  </a:cubicBezTo>
                  <a:lnTo>
                    <a:pt x="394430" y="315372"/>
                  </a:lnTo>
                  <a:cubicBezTo>
                    <a:pt x="394335" y="315182"/>
                    <a:pt x="393287" y="315372"/>
                    <a:pt x="392716" y="315563"/>
                  </a:cubicBezTo>
                  <a:lnTo>
                    <a:pt x="390144" y="315944"/>
                  </a:lnTo>
                  <a:cubicBezTo>
                    <a:pt x="387096" y="315658"/>
                    <a:pt x="385667" y="314896"/>
                    <a:pt x="387191" y="314134"/>
                  </a:cubicBezTo>
                  <a:cubicBezTo>
                    <a:pt x="388620" y="313372"/>
                    <a:pt x="391763" y="309657"/>
                    <a:pt x="390144" y="307943"/>
                  </a:cubicBezTo>
                  <a:lnTo>
                    <a:pt x="388620" y="306419"/>
                  </a:lnTo>
                  <a:lnTo>
                    <a:pt x="386429" y="304228"/>
                  </a:lnTo>
                  <a:cubicBezTo>
                    <a:pt x="387667" y="301942"/>
                    <a:pt x="390620" y="298608"/>
                    <a:pt x="393001" y="296894"/>
                  </a:cubicBezTo>
                  <a:lnTo>
                    <a:pt x="395764" y="299561"/>
                  </a:lnTo>
                  <a:lnTo>
                    <a:pt x="396240" y="300037"/>
                  </a:lnTo>
                  <a:cubicBezTo>
                    <a:pt x="397859" y="299847"/>
                    <a:pt x="401574" y="298418"/>
                    <a:pt x="404431" y="296799"/>
                  </a:cubicBezTo>
                  <a:cubicBezTo>
                    <a:pt x="407384" y="295179"/>
                    <a:pt x="409289" y="289179"/>
                    <a:pt x="410908" y="292417"/>
                  </a:cubicBezTo>
                  <a:lnTo>
                    <a:pt x="408051" y="294608"/>
                  </a:lnTo>
                  <a:cubicBezTo>
                    <a:pt x="406432" y="295846"/>
                    <a:pt x="404717" y="296894"/>
                    <a:pt x="403574" y="298323"/>
                  </a:cubicBezTo>
                  <a:lnTo>
                    <a:pt x="402907" y="299180"/>
                  </a:lnTo>
                  <a:cubicBezTo>
                    <a:pt x="403193" y="300609"/>
                    <a:pt x="404908" y="301752"/>
                    <a:pt x="406813" y="301656"/>
                  </a:cubicBezTo>
                  <a:lnTo>
                    <a:pt x="407575" y="300894"/>
                  </a:lnTo>
                  <a:lnTo>
                    <a:pt x="409003" y="299370"/>
                  </a:lnTo>
                  <a:cubicBezTo>
                    <a:pt x="409956" y="297370"/>
                    <a:pt x="412242" y="296513"/>
                    <a:pt x="414052" y="297370"/>
                  </a:cubicBezTo>
                  <a:lnTo>
                    <a:pt x="415480" y="297846"/>
                  </a:lnTo>
                  <a:lnTo>
                    <a:pt x="418719" y="298894"/>
                  </a:lnTo>
                  <a:cubicBezTo>
                    <a:pt x="422434" y="298989"/>
                    <a:pt x="424815" y="295655"/>
                    <a:pt x="424053" y="291560"/>
                  </a:cubicBezTo>
                  <a:lnTo>
                    <a:pt x="421195" y="289464"/>
                  </a:lnTo>
                  <a:cubicBezTo>
                    <a:pt x="420148" y="288702"/>
                    <a:pt x="418243" y="288036"/>
                    <a:pt x="418147" y="287274"/>
                  </a:cubicBezTo>
                  <a:cubicBezTo>
                    <a:pt x="417957" y="284416"/>
                    <a:pt x="420910" y="285559"/>
                    <a:pt x="422719" y="285273"/>
                  </a:cubicBezTo>
                  <a:lnTo>
                    <a:pt x="423481" y="285178"/>
                  </a:lnTo>
                  <a:cubicBezTo>
                    <a:pt x="427577" y="285273"/>
                    <a:pt x="430625" y="286988"/>
                    <a:pt x="430339" y="288988"/>
                  </a:cubicBezTo>
                  <a:cubicBezTo>
                    <a:pt x="430054" y="290988"/>
                    <a:pt x="433197" y="297561"/>
                    <a:pt x="434911" y="295655"/>
                  </a:cubicBezTo>
                  <a:lnTo>
                    <a:pt x="435769" y="299466"/>
                  </a:lnTo>
                  <a:lnTo>
                    <a:pt x="436531" y="302895"/>
                  </a:lnTo>
                  <a:cubicBezTo>
                    <a:pt x="439102" y="302418"/>
                    <a:pt x="444055" y="302990"/>
                    <a:pt x="447580" y="304133"/>
                  </a:cubicBezTo>
                  <a:cubicBezTo>
                    <a:pt x="451104" y="305276"/>
                    <a:pt x="461486" y="309276"/>
                    <a:pt x="462915" y="310419"/>
                  </a:cubicBezTo>
                  <a:cubicBezTo>
                    <a:pt x="464344" y="311562"/>
                    <a:pt x="467677" y="311181"/>
                    <a:pt x="469201" y="307943"/>
                  </a:cubicBezTo>
                  <a:lnTo>
                    <a:pt x="469201" y="305467"/>
                  </a:lnTo>
                  <a:lnTo>
                    <a:pt x="469297" y="303371"/>
                  </a:lnTo>
                  <a:cubicBezTo>
                    <a:pt x="465106" y="303276"/>
                    <a:pt x="460534" y="303561"/>
                    <a:pt x="459200" y="303942"/>
                  </a:cubicBezTo>
                  <a:cubicBezTo>
                    <a:pt x="457867" y="304323"/>
                    <a:pt x="457962" y="299466"/>
                    <a:pt x="459486" y="300418"/>
                  </a:cubicBezTo>
                  <a:cubicBezTo>
                    <a:pt x="460915" y="301371"/>
                    <a:pt x="466725" y="295751"/>
                    <a:pt x="468916" y="292227"/>
                  </a:cubicBezTo>
                  <a:lnTo>
                    <a:pt x="471487" y="291846"/>
                  </a:lnTo>
                  <a:lnTo>
                    <a:pt x="476349" y="291249"/>
                  </a:lnTo>
                  <a:lnTo>
                    <a:pt x="469297" y="293465"/>
                  </a:lnTo>
                  <a:lnTo>
                    <a:pt x="469487" y="298323"/>
                  </a:lnTo>
                  <a:lnTo>
                    <a:pt x="469487" y="298608"/>
                  </a:lnTo>
                  <a:cubicBezTo>
                    <a:pt x="469868" y="299370"/>
                    <a:pt x="471202" y="299942"/>
                    <a:pt x="472440" y="299942"/>
                  </a:cubicBezTo>
                  <a:cubicBezTo>
                    <a:pt x="473678" y="299942"/>
                    <a:pt x="477869" y="301847"/>
                    <a:pt x="478631" y="304038"/>
                  </a:cubicBezTo>
                  <a:cubicBezTo>
                    <a:pt x="479298" y="306228"/>
                    <a:pt x="485013" y="310229"/>
                    <a:pt x="485584" y="310134"/>
                  </a:cubicBezTo>
                  <a:cubicBezTo>
                    <a:pt x="486156" y="310038"/>
                    <a:pt x="487966" y="308514"/>
                    <a:pt x="486632" y="307848"/>
                  </a:cubicBezTo>
                  <a:cubicBezTo>
                    <a:pt x="485299" y="307086"/>
                    <a:pt x="482917" y="304514"/>
                    <a:pt x="484537" y="303752"/>
                  </a:cubicBezTo>
                  <a:cubicBezTo>
                    <a:pt x="486156" y="302895"/>
                    <a:pt x="488918" y="300323"/>
                    <a:pt x="486251" y="300323"/>
                  </a:cubicBezTo>
                  <a:cubicBezTo>
                    <a:pt x="483584" y="300323"/>
                    <a:pt x="478250" y="298323"/>
                    <a:pt x="479298" y="296132"/>
                  </a:cubicBezTo>
                  <a:cubicBezTo>
                    <a:pt x="480346" y="293846"/>
                    <a:pt x="491680" y="294132"/>
                    <a:pt x="494538" y="293560"/>
                  </a:cubicBezTo>
                  <a:lnTo>
                    <a:pt x="495109" y="292036"/>
                  </a:lnTo>
                  <a:lnTo>
                    <a:pt x="496062" y="289655"/>
                  </a:lnTo>
                  <a:cubicBezTo>
                    <a:pt x="493395" y="289560"/>
                    <a:pt x="490061" y="289369"/>
                    <a:pt x="488728" y="289179"/>
                  </a:cubicBezTo>
                  <a:lnTo>
                    <a:pt x="487775" y="288702"/>
                  </a:lnTo>
                  <a:cubicBezTo>
                    <a:pt x="487299" y="288417"/>
                    <a:pt x="487394" y="287369"/>
                    <a:pt x="487585" y="286797"/>
                  </a:cubicBezTo>
                  <a:lnTo>
                    <a:pt x="487775" y="286321"/>
                  </a:lnTo>
                  <a:cubicBezTo>
                    <a:pt x="488442" y="286035"/>
                    <a:pt x="490156" y="285273"/>
                    <a:pt x="491395" y="284797"/>
                  </a:cubicBezTo>
                  <a:cubicBezTo>
                    <a:pt x="492728" y="284321"/>
                    <a:pt x="497110" y="284892"/>
                    <a:pt x="497110" y="286702"/>
                  </a:cubicBezTo>
                  <a:lnTo>
                    <a:pt x="497967" y="287845"/>
                  </a:lnTo>
                  <a:cubicBezTo>
                    <a:pt x="498824" y="288988"/>
                    <a:pt x="501205" y="289369"/>
                    <a:pt x="502444" y="290417"/>
                  </a:cubicBezTo>
                  <a:lnTo>
                    <a:pt x="503015" y="290893"/>
                  </a:lnTo>
                  <a:cubicBezTo>
                    <a:pt x="502729" y="292131"/>
                    <a:pt x="501872" y="292988"/>
                    <a:pt x="501301" y="292798"/>
                  </a:cubicBezTo>
                  <a:cubicBezTo>
                    <a:pt x="500634" y="292608"/>
                    <a:pt x="498157" y="294227"/>
                    <a:pt x="496538" y="296703"/>
                  </a:cubicBezTo>
                  <a:cubicBezTo>
                    <a:pt x="494919" y="299180"/>
                    <a:pt x="490728" y="306705"/>
                    <a:pt x="491966" y="306324"/>
                  </a:cubicBezTo>
                  <a:cubicBezTo>
                    <a:pt x="493204" y="305943"/>
                    <a:pt x="497300" y="303942"/>
                    <a:pt x="499777" y="302895"/>
                  </a:cubicBezTo>
                  <a:cubicBezTo>
                    <a:pt x="502348" y="301847"/>
                    <a:pt x="508159" y="304228"/>
                    <a:pt x="508254" y="304514"/>
                  </a:cubicBezTo>
                  <a:cubicBezTo>
                    <a:pt x="508349" y="304895"/>
                    <a:pt x="511969" y="304419"/>
                    <a:pt x="515588" y="301275"/>
                  </a:cubicBezTo>
                  <a:lnTo>
                    <a:pt x="515493" y="298894"/>
                  </a:lnTo>
                  <a:lnTo>
                    <a:pt x="515207" y="293846"/>
                  </a:lnTo>
                  <a:cubicBezTo>
                    <a:pt x="519779" y="292608"/>
                    <a:pt x="523113" y="293084"/>
                    <a:pt x="522541" y="294989"/>
                  </a:cubicBezTo>
                  <a:cubicBezTo>
                    <a:pt x="521970" y="296799"/>
                    <a:pt x="521589" y="300132"/>
                    <a:pt x="523494" y="296608"/>
                  </a:cubicBezTo>
                  <a:lnTo>
                    <a:pt x="527875" y="297942"/>
                  </a:lnTo>
                  <a:lnTo>
                    <a:pt x="530352" y="298704"/>
                  </a:lnTo>
                  <a:cubicBezTo>
                    <a:pt x="533400" y="299561"/>
                    <a:pt x="536067" y="299275"/>
                    <a:pt x="536257" y="298132"/>
                  </a:cubicBezTo>
                  <a:cubicBezTo>
                    <a:pt x="536448" y="296894"/>
                    <a:pt x="537496" y="296894"/>
                    <a:pt x="537972" y="300894"/>
                  </a:cubicBezTo>
                  <a:cubicBezTo>
                    <a:pt x="538448" y="304895"/>
                    <a:pt x="550259" y="306324"/>
                    <a:pt x="549497" y="303847"/>
                  </a:cubicBezTo>
                  <a:lnTo>
                    <a:pt x="550545" y="302609"/>
                  </a:lnTo>
                  <a:cubicBezTo>
                    <a:pt x="551974" y="300894"/>
                    <a:pt x="554926" y="299370"/>
                    <a:pt x="557498" y="298989"/>
                  </a:cubicBezTo>
                  <a:lnTo>
                    <a:pt x="559689" y="298704"/>
                  </a:lnTo>
                  <a:cubicBezTo>
                    <a:pt x="562356" y="299751"/>
                    <a:pt x="561118" y="300990"/>
                    <a:pt x="556831" y="301466"/>
                  </a:cubicBezTo>
                  <a:lnTo>
                    <a:pt x="560451" y="305847"/>
                  </a:lnTo>
                  <a:cubicBezTo>
                    <a:pt x="561022" y="306514"/>
                    <a:pt x="561784" y="307752"/>
                    <a:pt x="561499" y="307943"/>
                  </a:cubicBezTo>
                  <a:cubicBezTo>
                    <a:pt x="559879" y="309372"/>
                    <a:pt x="558451" y="311086"/>
                    <a:pt x="560832" y="312229"/>
                  </a:cubicBezTo>
                  <a:lnTo>
                    <a:pt x="564070" y="313658"/>
                  </a:lnTo>
                  <a:cubicBezTo>
                    <a:pt x="564642" y="311277"/>
                    <a:pt x="566071" y="309467"/>
                    <a:pt x="567214" y="309657"/>
                  </a:cubicBezTo>
                  <a:cubicBezTo>
                    <a:pt x="568357" y="309848"/>
                    <a:pt x="572167" y="309562"/>
                    <a:pt x="572452" y="308419"/>
                  </a:cubicBezTo>
                  <a:cubicBezTo>
                    <a:pt x="572738" y="307181"/>
                    <a:pt x="574929" y="303847"/>
                    <a:pt x="576453" y="304800"/>
                  </a:cubicBezTo>
                  <a:cubicBezTo>
                    <a:pt x="577977" y="305657"/>
                    <a:pt x="582263" y="307752"/>
                    <a:pt x="583025" y="307562"/>
                  </a:cubicBezTo>
                  <a:lnTo>
                    <a:pt x="583025" y="307371"/>
                  </a:lnTo>
                  <a:lnTo>
                    <a:pt x="582549" y="303942"/>
                  </a:lnTo>
                  <a:cubicBezTo>
                    <a:pt x="585692" y="302133"/>
                    <a:pt x="589216" y="299656"/>
                    <a:pt x="590264" y="298227"/>
                  </a:cubicBezTo>
                  <a:lnTo>
                    <a:pt x="593503" y="300323"/>
                  </a:lnTo>
                  <a:lnTo>
                    <a:pt x="596074" y="301942"/>
                  </a:lnTo>
                  <a:cubicBezTo>
                    <a:pt x="600265" y="303180"/>
                    <a:pt x="603504" y="303085"/>
                    <a:pt x="603313" y="301656"/>
                  </a:cubicBezTo>
                  <a:cubicBezTo>
                    <a:pt x="603123" y="300228"/>
                    <a:pt x="604171" y="295751"/>
                    <a:pt x="606266" y="295370"/>
                  </a:cubicBezTo>
                  <a:lnTo>
                    <a:pt x="607885" y="296227"/>
                  </a:lnTo>
                  <a:lnTo>
                    <a:pt x="609886" y="297275"/>
                  </a:lnTo>
                  <a:cubicBezTo>
                    <a:pt x="610171" y="299751"/>
                    <a:pt x="609790" y="302704"/>
                    <a:pt x="609219" y="303657"/>
                  </a:cubicBezTo>
                  <a:cubicBezTo>
                    <a:pt x="608552" y="304609"/>
                    <a:pt x="613791" y="307371"/>
                    <a:pt x="615220" y="308514"/>
                  </a:cubicBezTo>
                  <a:cubicBezTo>
                    <a:pt x="616648" y="309657"/>
                    <a:pt x="621792" y="312229"/>
                    <a:pt x="621792" y="310324"/>
                  </a:cubicBezTo>
                  <a:cubicBezTo>
                    <a:pt x="621792" y="308419"/>
                    <a:pt x="622649" y="305276"/>
                    <a:pt x="623602" y="306800"/>
                  </a:cubicBezTo>
                  <a:cubicBezTo>
                    <a:pt x="624649" y="308229"/>
                    <a:pt x="632650" y="309086"/>
                    <a:pt x="634555" y="309753"/>
                  </a:cubicBezTo>
                  <a:cubicBezTo>
                    <a:pt x="636460" y="310324"/>
                    <a:pt x="641413" y="311277"/>
                    <a:pt x="641128" y="310324"/>
                  </a:cubicBezTo>
                  <a:cubicBezTo>
                    <a:pt x="640842" y="309372"/>
                    <a:pt x="637889" y="307181"/>
                    <a:pt x="639223" y="306514"/>
                  </a:cubicBezTo>
                  <a:cubicBezTo>
                    <a:pt x="640556" y="305943"/>
                    <a:pt x="644366" y="305562"/>
                    <a:pt x="645223" y="306705"/>
                  </a:cubicBezTo>
                  <a:cubicBezTo>
                    <a:pt x="646081" y="307943"/>
                    <a:pt x="650653" y="310705"/>
                    <a:pt x="652272" y="311086"/>
                  </a:cubicBezTo>
                  <a:cubicBezTo>
                    <a:pt x="653891" y="311562"/>
                    <a:pt x="655606" y="313467"/>
                    <a:pt x="652558" y="314420"/>
                  </a:cubicBezTo>
                  <a:cubicBezTo>
                    <a:pt x="649510" y="315468"/>
                    <a:pt x="649795" y="321849"/>
                    <a:pt x="652462" y="321183"/>
                  </a:cubicBezTo>
                  <a:cubicBezTo>
                    <a:pt x="655129" y="320421"/>
                    <a:pt x="658082" y="328517"/>
                    <a:pt x="655225" y="327469"/>
                  </a:cubicBezTo>
                  <a:lnTo>
                    <a:pt x="652558" y="327374"/>
                  </a:lnTo>
                  <a:lnTo>
                    <a:pt x="650367" y="327279"/>
                  </a:lnTo>
                  <a:cubicBezTo>
                    <a:pt x="647795" y="327469"/>
                    <a:pt x="645319" y="326612"/>
                    <a:pt x="644938" y="325278"/>
                  </a:cubicBezTo>
                  <a:cubicBezTo>
                    <a:pt x="644557" y="323945"/>
                    <a:pt x="641223" y="320992"/>
                    <a:pt x="640651" y="320611"/>
                  </a:cubicBezTo>
                  <a:cubicBezTo>
                    <a:pt x="640080" y="320135"/>
                    <a:pt x="637794" y="319944"/>
                    <a:pt x="637032" y="321373"/>
                  </a:cubicBezTo>
                  <a:cubicBezTo>
                    <a:pt x="636270" y="322802"/>
                    <a:pt x="635222" y="326612"/>
                    <a:pt x="636270" y="326993"/>
                  </a:cubicBezTo>
                  <a:cubicBezTo>
                    <a:pt x="637318" y="327374"/>
                    <a:pt x="638746" y="328898"/>
                    <a:pt x="637127" y="329565"/>
                  </a:cubicBezTo>
                  <a:cubicBezTo>
                    <a:pt x="635508" y="330136"/>
                    <a:pt x="636079" y="335756"/>
                    <a:pt x="634651" y="335756"/>
                  </a:cubicBezTo>
                  <a:cubicBezTo>
                    <a:pt x="633222" y="335756"/>
                    <a:pt x="630460" y="333851"/>
                    <a:pt x="631507" y="331565"/>
                  </a:cubicBezTo>
                  <a:lnTo>
                    <a:pt x="632079" y="329374"/>
                  </a:lnTo>
                  <a:cubicBezTo>
                    <a:pt x="632269" y="328803"/>
                    <a:pt x="631031" y="327564"/>
                    <a:pt x="630174" y="327469"/>
                  </a:cubicBezTo>
                  <a:cubicBezTo>
                    <a:pt x="629221" y="327374"/>
                    <a:pt x="627697" y="327850"/>
                    <a:pt x="627126" y="328517"/>
                  </a:cubicBezTo>
                  <a:lnTo>
                    <a:pt x="626364" y="329374"/>
                  </a:lnTo>
                  <a:cubicBezTo>
                    <a:pt x="625221" y="330041"/>
                    <a:pt x="623316" y="330327"/>
                    <a:pt x="621982" y="330041"/>
                  </a:cubicBezTo>
                  <a:cubicBezTo>
                    <a:pt x="620744" y="329850"/>
                    <a:pt x="616648" y="329946"/>
                    <a:pt x="615791" y="330612"/>
                  </a:cubicBezTo>
                  <a:cubicBezTo>
                    <a:pt x="615029" y="331279"/>
                    <a:pt x="612457" y="334708"/>
                    <a:pt x="610362" y="335946"/>
                  </a:cubicBezTo>
                  <a:cubicBezTo>
                    <a:pt x="608362" y="337280"/>
                    <a:pt x="601694" y="338709"/>
                    <a:pt x="601694" y="337470"/>
                  </a:cubicBezTo>
                  <a:lnTo>
                    <a:pt x="601027" y="336804"/>
                  </a:lnTo>
                  <a:cubicBezTo>
                    <a:pt x="600361" y="336137"/>
                    <a:pt x="598741" y="336232"/>
                    <a:pt x="597884" y="335661"/>
                  </a:cubicBezTo>
                  <a:cubicBezTo>
                    <a:pt x="597313" y="335375"/>
                    <a:pt x="596932" y="334042"/>
                    <a:pt x="597122" y="333851"/>
                  </a:cubicBezTo>
                  <a:lnTo>
                    <a:pt x="600456" y="331851"/>
                  </a:lnTo>
                  <a:cubicBezTo>
                    <a:pt x="601027" y="328422"/>
                    <a:pt x="602647" y="324326"/>
                    <a:pt x="604075" y="322611"/>
                  </a:cubicBezTo>
                  <a:cubicBezTo>
                    <a:pt x="605504" y="320897"/>
                    <a:pt x="612838" y="317754"/>
                    <a:pt x="613981" y="316325"/>
                  </a:cubicBezTo>
                  <a:lnTo>
                    <a:pt x="613981" y="314801"/>
                  </a:lnTo>
                  <a:lnTo>
                    <a:pt x="613981" y="314039"/>
                  </a:lnTo>
                  <a:cubicBezTo>
                    <a:pt x="613029" y="313182"/>
                    <a:pt x="611695" y="312896"/>
                    <a:pt x="611124" y="313277"/>
                  </a:cubicBezTo>
                  <a:cubicBezTo>
                    <a:pt x="610552" y="313658"/>
                    <a:pt x="606933" y="315753"/>
                    <a:pt x="604552" y="317182"/>
                  </a:cubicBezTo>
                  <a:lnTo>
                    <a:pt x="602837" y="318801"/>
                  </a:lnTo>
                  <a:cubicBezTo>
                    <a:pt x="601027" y="320516"/>
                    <a:pt x="599980" y="322707"/>
                    <a:pt x="598170" y="324421"/>
                  </a:cubicBezTo>
                  <a:cubicBezTo>
                    <a:pt x="597027" y="325564"/>
                    <a:pt x="594550" y="325755"/>
                    <a:pt x="593693" y="326898"/>
                  </a:cubicBezTo>
                  <a:lnTo>
                    <a:pt x="592741" y="328041"/>
                  </a:lnTo>
                  <a:cubicBezTo>
                    <a:pt x="592836" y="330231"/>
                    <a:pt x="590074" y="330327"/>
                    <a:pt x="586740" y="328231"/>
                  </a:cubicBezTo>
                  <a:lnTo>
                    <a:pt x="583311" y="330231"/>
                  </a:lnTo>
                  <a:lnTo>
                    <a:pt x="582644" y="330612"/>
                  </a:lnTo>
                  <a:cubicBezTo>
                    <a:pt x="581692" y="330517"/>
                    <a:pt x="580739" y="328898"/>
                    <a:pt x="580739" y="328326"/>
                  </a:cubicBezTo>
                  <a:lnTo>
                    <a:pt x="583777" y="325378"/>
                  </a:lnTo>
                  <a:lnTo>
                    <a:pt x="577024" y="328231"/>
                  </a:lnTo>
                  <a:cubicBezTo>
                    <a:pt x="575119" y="328613"/>
                    <a:pt x="574833" y="335947"/>
                    <a:pt x="576547" y="335947"/>
                  </a:cubicBezTo>
                  <a:cubicBezTo>
                    <a:pt x="578262" y="335947"/>
                    <a:pt x="582263" y="337280"/>
                    <a:pt x="581119" y="338899"/>
                  </a:cubicBezTo>
                  <a:lnTo>
                    <a:pt x="581501" y="339566"/>
                  </a:lnTo>
                  <a:cubicBezTo>
                    <a:pt x="582072" y="340519"/>
                    <a:pt x="584072" y="341757"/>
                    <a:pt x="584834" y="341566"/>
                  </a:cubicBezTo>
                  <a:lnTo>
                    <a:pt x="587406" y="340805"/>
                  </a:lnTo>
                  <a:cubicBezTo>
                    <a:pt x="590073" y="339376"/>
                    <a:pt x="596264" y="339852"/>
                    <a:pt x="601122" y="341947"/>
                  </a:cubicBezTo>
                  <a:lnTo>
                    <a:pt x="602741" y="346615"/>
                  </a:lnTo>
                  <a:cubicBezTo>
                    <a:pt x="603122" y="347758"/>
                    <a:pt x="605313" y="348424"/>
                    <a:pt x="606075" y="349663"/>
                  </a:cubicBezTo>
                  <a:lnTo>
                    <a:pt x="606646" y="350425"/>
                  </a:lnTo>
                  <a:cubicBezTo>
                    <a:pt x="606266" y="351568"/>
                    <a:pt x="607123" y="352044"/>
                    <a:pt x="608552" y="351282"/>
                  </a:cubicBezTo>
                  <a:lnTo>
                    <a:pt x="609980" y="350711"/>
                  </a:lnTo>
                  <a:cubicBezTo>
                    <a:pt x="610171" y="350615"/>
                    <a:pt x="611314" y="351568"/>
                    <a:pt x="611314" y="352044"/>
                  </a:cubicBezTo>
                  <a:cubicBezTo>
                    <a:pt x="611218" y="356521"/>
                    <a:pt x="616838" y="355187"/>
                    <a:pt x="617505" y="354521"/>
                  </a:cubicBezTo>
                  <a:lnTo>
                    <a:pt x="621791" y="350996"/>
                  </a:lnTo>
                  <a:cubicBezTo>
                    <a:pt x="622744" y="353949"/>
                    <a:pt x="621791" y="356045"/>
                    <a:pt x="619791" y="355663"/>
                  </a:cubicBezTo>
                  <a:cubicBezTo>
                    <a:pt x="617791" y="355282"/>
                    <a:pt x="618743" y="358902"/>
                    <a:pt x="621125" y="359092"/>
                  </a:cubicBezTo>
                  <a:lnTo>
                    <a:pt x="623410" y="359473"/>
                  </a:lnTo>
                  <a:cubicBezTo>
                    <a:pt x="624363" y="359664"/>
                    <a:pt x="625982" y="360521"/>
                    <a:pt x="625982" y="360426"/>
                  </a:cubicBezTo>
                  <a:lnTo>
                    <a:pt x="629221" y="355854"/>
                  </a:lnTo>
                  <a:cubicBezTo>
                    <a:pt x="634936" y="356425"/>
                    <a:pt x="639127" y="357664"/>
                    <a:pt x="638651" y="358616"/>
                  </a:cubicBezTo>
                  <a:cubicBezTo>
                    <a:pt x="638079" y="359569"/>
                    <a:pt x="638936" y="361950"/>
                    <a:pt x="641794" y="361759"/>
                  </a:cubicBezTo>
                  <a:cubicBezTo>
                    <a:pt x="644651" y="361474"/>
                    <a:pt x="652081" y="361950"/>
                    <a:pt x="652366" y="363188"/>
                  </a:cubicBezTo>
                  <a:cubicBezTo>
                    <a:pt x="652652" y="364426"/>
                    <a:pt x="656081" y="366808"/>
                    <a:pt x="659510" y="366046"/>
                  </a:cubicBezTo>
                  <a:lnTo>
                    <a:pt x="656177" y="362807"/>
                  </a:lnTo>
                  <a:lnTo>
                    <a:pt x="654843" y="361474"/>
                  </a:lnTo>
                  <a:cubicBezTo>
                    <a:pt x="654938" y="358997"/>
                    <a:pt x="657129" y="357283"/>
                    <a:pt x="659606" y="357759"/>
                  </a:cubicBezTo>
                  <a:lnTo>
                    <a:pt x="661796" y="358616"/>
                  </a:lnTo>
                  <a:cubicBezTo>
                    <a:pt x="662939" y="359092"/>
                    <a:pt x="667226" y="357188"/>
                    <a:pt x="667511" y="355949"/>
                  </a:cubicBezTo>
                  <a:lnTo>
                    <a:pt x="669226" y="349282"/>
                  </a:lnTo>
                  <a:cubicBezTo>
                    <a:pt x="672274" y="352520"/>
                    <a:pt x="675417" y="355473"/>
                    <a:pt x="676084" y="355854"/>
                  </a:cubicBezTo>
                  <a:cubicBezTo>
                    <a:pt x="676751" y="356235"/>
                    <a:pt x="679513" y="356235"/>
                    <a:pt x="680560" y="354997"/>
                  </a:cubicBezTo>
                  <a:cubicBezTo>
                    <a:pt x="681608" y="353663"/>
                    <a:pt x="685133" y="351091"/>
                    <a:pt x="686180" y="351949"/>
                  </a:cubicBezTo>
                  <a:cubicBezTo>
                    <a:pt x="687228" y="352711"/>
                    <a:pt x="691229" y="353949"/>
                    <a:pt x="693514" y="353378"/>
                  </a:cubicBezTo>
                  <a:lnTo>
                    <a:pt x="695324" y="352711"/>
                  </a:lnTo>
                  <a:lnTo>
                    <a:pt x="696562" y="352234"/>
                  </a:lnTo>
                  <a:cubicBezTo>
                    <a:pt x="697801" y="351472"/>
                    <a:pt x="697991" y="350044"/>
                    <a:pt x="696848" y="349091"/>
                  </a:cubicBezTo>
                  <a:lnTo>
                    <a:pt x="695610" y="348615"/>
                  </a:lnTo>
                  <a:lnTo>
                    <a:pt x="694086" y="348043"/>
                  </a:lnTo>
                  <a:cubicBezTo>
                    <a:pt x="691133" y="347472"/>
                    <a:pt x="689990" y="346234"/>
                    <a:pt x="691514" y="345091"/>
                  </a:cubicBezTo>
                  <a:cubicBezTo>
                    <a:pt x="693133" y="344043"/>
                    <a:pt x="697706" y="342900"/>
                    <a:pt x="698753" y="344614"/>
                  </a:cubicBezTo>
                  <a:cubicBezTo>
                    <a:pt x="699801" y="346329"/>
                    <a:pt x="703230" y="349948"/>
                    <a:pt x="704183" y="349187"/>
                  </a:cubicBezTo>
                  <a:lnTo>
                    <a:pt x="705135" y="348615"/>
                  </a:lnTo>
                  <a:lnTo>
                    <a:pt x="705421" y="348424"/>
                  </a:lnTo>
                  <a:lnTo>
                    <a:pt x="707385" y="348888"/>
                  </a:lnTo>
                  <a:lnTo>
                    <a:pt x="706373" y="350520"/>
                  </a:lnTo>
                  <a:lnTo>
                    <a:pt x="706278" y="352330"/>
                  </a:lnTo>
                  <a:cubicBezTo>
                    <a:pt x="706468" y="354330"/>
                    <a:pt x="707231" y="357283"/>
                    <a:pt x="708088" y="358902"/>
                  </a:cubicBezTo>
                  <a:lnTo>
                    <a:pt x="712088" y="357854"/>
                  </a:lnTo>
                  <a:lnTo>
                    <a:pt x="717518" y="356521"/>
                  </a:lnTo>
                  <a:lnTo>
                    <a:pt x="711646" y="349893"/>
                  </a:lnTo>
                  <a:lnTo>
                    <a:pt x="722375" y="352425"/>
                  </a:lnTo>
                  <a:lnTo>
                    <a:pt x="724661" y="352615"/>
                  </a:lnTo>
                  <a:cubicBezTo>
                    <a:pt x="725328" y="352711"/>
                    <a:pt x="726471" y="351568"/>
                    <a:pt x="726852" y="350901"/>
                  </a:cubicBezTo>
                  <a:cubicBezTo>
                    <a:pt x="727138" y="350520"/>
                    <a:pt x="726757" y="349377"/>
                    <a:pt x="726281" y="349091"/>
                  </a:cubicBezTo>
                  <a:cubicBezTo>
                    <a:pt x="724376" y="348043"/>
                    <a:pt x="721042" y="347472"/>
                    <a:pt x="720375" y="346043"/>
                  </a:cubicBezTo>
                  <a:cubicBezTo>
                    <a:pt x="718470" y="342043"/>
                    <a:pt x="713041" y="341376"/>
                    <a:pt x="710279" y="338328"/>
                  </a:cubicBezTo>
                  <a:cubicBezTo>
                    <a:pt x="709993" y="337947"/>
                    <a:pt x="707707" y="338138"/>
                    <a:pt x="707040" y="338614"/>
                  </a:cubicBezTo>
                  <a:cubicBezTo>
                    <a:pt x="706373" y="339090"/>
                    <a:pt x="706183" y="340519"/>
                    <a:pt x="706564" y="341281"/>
                  </a:cubicBezTo>
                  <a:lnTo>
                    <a:pt x="707040" y="342138"/>
                  </a:lnTo>
                  <a:cubicBezTo>
                    <a:pt x="708183" y="342900"/>
                    <a:pt x="711231" y="345472"/>
                    <a:pt x="713803" y="347948"/>
                  </a:cubicBezTo>
                  <a:lnTo>
                    <a:pt x="710216" y="348280"/>
                  </a:lnTo>
                  <a:lnTo>
                    <a:pt x="707897" y="345662"/>
                  </a:lnTo>
                  <a:cubicBezTo>
                    <a:pt x="705802" y="343376"/>
                    <a:pt x="701039" y="337852"/>
                    <a:pt x="699039" y="337852"/>
                  </a:cubicBezTo>
                  <a:cubicBezTo>
                    <a:pt x="696943" y="337852"/>
                    <a:pt x="691324" y="336899"/>
                    <a:pt x="691038" y="335756"/>
                  </a:cubicBezTo>
                  <a:cubicBezTo>
                    <a:pt x="690847" y="334613"/>
                    <a:pt x="688085" y="331470"/>
                    <a:pt x="685799" y="332613"/>
                  </a:cubicBezTo>
                  <a:cubicBezTo>
                    <a:pt x="683513" y="333756"/>
                    <a:pt x="678084" y="338518"/>
                    <a:pt x="677703" y="340519"/>
                  </a:cubicBezTo>
                  <a:lnTo>
                    <a:pt x="678751" y="341566"/>
                  </a:lnTo>
                  <a:cubicBezTo>
                    <a:pt x="680465" y="343281"/>
                    <a:pt x="682370" y="341852"/>
                    <a:pt x="683894" y="340614"/>
                  </a:cubicBezTo>
                  <a:lnTo>
                    <a:pt x="684085" y="340423"/>
                  </a:lnTo>
                  <a:cubicBezTo>
                    <a:pt x="685514" y="340995"/>
                    <a:pt x="684180" y="343281"/>
                    <a:pt x="681227" y="345567"/>
                  </a:cubicBezTo>
                  <a:lnTo>
                    <a:pt x="680846" y="347853"/>
                  </a:lnTo>
                  <a:lnTo>
                    <a:pt x="679894" y="352996"/>
                  </a:lnTo>
                  <a:cubicBezTo>
                    <a:pt x="676084" y="351663"/>
                    <a:pt x="670655" y="349663"/>
                    <a:pt x="667797" y="348710"/>
                  </a:cubicBezTo>
                  <a:lnTo>
                    <a:pt x="667797" y="345948"/>
                  </a:lnTo>
                  <a:cubicBezTo>
                    <a:pt x="667797" y="344233"/>
                    <a:pt x="667892" y="342519"/>
                    <a:pt x="668273" y="340900"/>
                  </a:cubicBezTo>
                  <a:lnTo>
                    <a:pt x="669131" y="336995"/>
                  </a:lnTo>
                  <a:cubicBezTo>
                    <a:pt x="665892" y="335375"/>
                    <a:pt x="662654" y="333565"/>
                    <a:pt x="661796" y="332899"/>
                  </a:cubicBezTo>
                  <a:cubicBezTo>
                    <a:pt x="660939" y="332232"/>
                    <a:pt x="661130" y="329755"/>
                    <a:pt x="662463" y="329755"/>
                  </a:cubicBezTo>
                  <a:cubicBezTo>
                    <a:pt x="663797" y="329755"/>
                    <a:pt x="667606" y="329470"/>
                    <a:pt x="667892" y="329089"/>
                  </a:cubicBezTo>
                  <a:cubicBezTo>
                    <a:pt x="668178" y="328708"/>
                    <a:pt x="667606" y="327374"/>
                    <a:pt x="665987" y="326803"/>
                  </a:cubicBezTo>
                  <a:lnTo>
                    <a:pt x="664654" y="326041"/>
                  </a:lnTo>
                  <a:lnTo>
                    <a:pt x="663701" y="325564"/>
                  </a:lnTo>
                  <a:cubicBezTo>
                    <a:pt x="662749" y="324326"/>
                    <a:pt x="663225" y="322231"/>
                    <a:pt x="664749" y="320897"/>
                  </a:cubicBezTo>
                  <a:cubicBezTo>
                    <a:pt x="666273" y="319564"/>
                    <a:pt x="668559" y="315278"/>
                    <a:pt x="664939" y="315944"/>
                  </a:cubicBezTo>
                  <a:lnTo>
                    <a:pt x="662368" y="316230"/>
                  </a:lnTo>
                  <a:lnTo>
                    <a:pt x="661701" y="316325"/>
                  </a:lnTo>
                  <a:cubicBezTo>
                    <a:pt x="660844" y="315944"/>
                    <a:pt x="659606" y="313658"/>
                    <a:pt x="659034" y="311372"/>
                  </a:cubicBezTo>
                  <a:cubicBezTo>
                    <a:pt x="658462" y="309086"/>
                    <a:pt x="662272" y="305181"/>
                    <a:pt x="663987" y="308229"/>
                  </a:cubicBezTo>
                  <a:lnTo>
                    <a:pt x="666273" y="310324"/>
                  </a:lnTo>
                  <a:lnTo>
                    <a:pt x="667511" y="311563"/>
                  </a:lnTo>
                  <a:cubicBezTo>
                    <a:pt x="669131" y="310039"/>
                    <a:pt x="671416" y="308324"/>
                    <a:pt x="672464" y="307753"/>
                  </a:cubicBezTo>
                  <a:lnTo>
                    <a:pt x="673512" y="307276"/>
                  </a:lnTo>
                  <a:cubicBezTo>
                    <a:pt x="674274" y="306991"/>
                    <a:pt x="681037" y="301371"/>
                    <a:pt x="681418" y="300895"/>
                  </a:cubicBezTo>
                  <a:lnTo>
                    <a:pt x="681894" y="300323"/>
                  </a:lnTo>
                  <a:cubicBezTo>
                    <a:pt x="682942" y="299561"/>
                    <a:pt x="682370" y="298704"/>
                    <a:pt x="680465" y="298513"/>
                  </a:cubicBezTo>
                  <a:cubicBezTo>
                    <a:pt x="678560" y="298323"/>
                    <a:pt x="673798" y="297085"/>
                    <a:pt x="674274" y="296228"/>
                  </a:cubicBezTo>
                  <a:cubicBezTo>
                    <a:pt x="674750" y="295275"/>
                    <a:pt x="677989" y="292417"/>
                    <a:pt x="680084" y="292417"/>
                  </a:cubicBezTo>
                  <a:cubicBezTo>
                    <a:pt x="682180" y="292417"/>
                    <a:pt x="687323" y="293846"/>
                    <a:pt x="686847" y="295656"/>
                  </a:cubicBezTo>
                  <a:lnTo>
                    <a:pt x="687514" y="296132"/>
                  </a:lnTo>
                  <a:lnTo>
                    <a:pt x="689705" y="297561"/>
                  </a:lnTo>
                  <a:cubicBezTo>
                    <a:pt x="690466" y="299752"/>
                    <a:pt x="692467" y="302705"/>
                    <a:pt x="694277" y="304229"/>
                  </a:cubicBezTo>
                  <a:lnTo>
                    <a:pt x="695991" y="304419"/>
                  </a:lnTo>
                  <a:lnTo>
                    <a:pt x="697610" y="304609"/>
                  </a:lnTo>
                  <a:cubicBezTo>
                    <a:pt x="699610" y="303466"/>
                    <a:pt x="702754" y="302800"/>
                    <a:pt x="704468" y="303086"/>
                  </a:cubicBezTo>
                  <a:cubicBezTo>
                    <a:pt x="706183" y="303371"/>
                    <a:pt x="710660" y="303086"/>
                    <a:pt x="709612" y="301371"/>
                  </a:cubicBezTo>
                  <a:lnTo>
                    <a:pt x="709040" y="300038"/>
                  </a:lnTo>
                  <a:cubicBezTo>
                    <a:pt x="708469" y="298799"/>
                    <a:pt x="708088" y="297561"/>
                    <a:pt x="707802" y="296228"/>
                  </a:cubicBezTo>
                  <a:lnTo>
                    <a:pt x="707612" y="295561"/>
                  </a:lnTo>
                  <a:cubicBezTo>
                    <a:pt x="707707" y="294799"/>
                    <a:pt x="709802" y="292322"/>
                    <a:pt x="712183" y="290131"/>
                  </a:cubicBezTo>
                  <a:cubicBezTo>
                    <a:pt x="714565" y="287941"/>
                    <a:pt x="725328" y="289941"/>
                    <a:pt x="726757" y="290036"/>
                  </a:cubicBezTo>
                  <a:cubicBezTo>
                    <a:pt x="728185" y="290131"/>
                    <a:pt x="728090" y="292132"/>
                    <a:pt x="723518" y="292227"/>
                  </a:cubicBezTo>
                  <a:lnTo>
                    <a:pt x="719422" y="291846"/>
                  </a:lnTo>
                  <a:cubicBezTo>
                    <a:pt x="715898" y="291560"/>
                    <a:pt x="713136" y="292703"/>
                    <a:pt x="712088" y="294894"/>
                  </a:cubicBezTo>
                  <a:cubicBezTo>
                    <a:pt x="711422" y="296228"/>
                    <a:pt x="713327" y="298323"/>
                    <a:pt x="714089" y="300133"/>
                  </a:cubicBezTo>
                  <a:lnTo>
                    <a:pt x="714374" y="300704"/>
                  </a:lnTo>
                  <a:cubicBezTo>
                    <a:pt x="714851" y="301752"/>
                    <a:pt x="717041" y="301752"/>
                    <a:pt x="719232" y="300704"/>
                  </a:cubicBezTo>
                  <a:lnTo>
                    <a:pt x="721328" y="300323"/>
                  </a:lnTo>
                  <a:lnTo>
                    <a:pt x="723709" y="299942"/>
                  </a:lnTo>
                  <a:cubicBezTo>
                    <a:pt x="726947" y="300133"/>
                    <a:pt x="729329" y="298799"/>
                    <a:pt x="729138" y="296989"/>
                  </a:cubicBezTo>
                  <a:lnTo>
                    <a:pt x="729710" y="295846"/>
                  </a:lnTo>
                  <a:lnTo>
                    <a:pt x="730186" y="294989"/>
                  </a:lnTo>
                  <a:cubicBezTo>
                    <a:pt x="731805" y="294418"/>
                    <a:pt x="733805" y="294704"/>
                    <a:pt x="734758" y="295656"/>
                  </a:cubicBezTo>
                  <a:lnTo>
                    <a:pt x="734662" y="296418"/>
                  </a:lnTo>
                  <a:lnTo>
                    <a:pt x="733615" y="302228"/>
                  </a:lnTo>
                  <a:cubicBezTo>
                    <a:pt x="736187" y="304514"/>
                    <a:pt x="739520" y="304609"/>
                    <a:pt x="741044" y="302609"/>
                  </a:cubicBezTo>
                  <a:cubicBezTo>
                    <a:pt x="742568" y="300609"/>
                    <a:pt x="750093" y="304324"/>
                    <a:pt x="751427" y="304229"/>
                  </a:cubicBezTo>
                  <a:lnTo>
                    <a:pt x="752379" y="303752"/>
                  </a:lnTo>
                  <a:cubicBezTo>
                    <a:pt x="753808" y="302990"/>
                    <a:pt x="754665" y="301276"/>
                    <a:pt x="756094" y="300990"/>
                  </a:cubicBezTo>
                  <a:cubicBezTo>
                    <a:pt x="758856" y="300323"/>
                    <a:pt x="762476" y="301085"/>
                    <a:pt x="764476" y="299942"/>
                  </a:cubicBezTo>
                  <a:lnTo>
                    <a:pt x="766285" y="298799"/>
                  </a:lnTo>
                  <a:cubicBezTo>
                    <a:pt x="766952" y="296037"/>
                    <a:pt x="767810" y="293275"/>
                    <a:pt x="768191" y="292703"/>
                  </a:cubicBezTo>
                  <a:cubicBezTo>
                    <a:pt x="768572" y="292132"/>
                    <a:pt x="772096" y="293275"/>
                    <a:pt x="773429" y="293561"/>
                  </a:cubicBezTo>
                  <a:cubicBezTo>
                    <a:pt x="774668" y="293846"/>
                    <a:pt x="778097" y="294704"/>
                    <a:pt x="778097" y="294894"/>
                  </a:cubicBezTo>
                  <a:cubicBezTo>
                    <a:pt x="778097" y="294989"/>
                    <a:pt x="777335" y="295561"/>
                    <a:pt x="776287" y="295751"/>
                  </a:cubicBezTo>
                  <a:cubicBezTo>
                    <a:pt x="775239" y="295942"/>
                    <a:pt x="771905" y="297466"/>
                    <a:pt x="771620" y="298799"/>
                  </a:cubicBezTo>
                  <a:cubicBezTo>
                    <a:pt x="771334" y="300038"/>
                    <a:pt x="776477" y="303276"/>
                    <a:pt x="776763" y="304229"/>
                  </a:cubicBezTo>
                  <a:cubicBezTo>
                    <a:pt x="777049" y="305181"/>
                    <a:pt x="779620" y="307467"/>
                    <a:pt x="783431" y="306514"/>
                  </a:cubicBezTo>
                  <a:lnTo>
                    <a:pt x="783812" y="310896"/>
                  </a:lnTo>
                  <a:cubicBezTo>
                    <a:pt x="784097" y="313563"/>
                    <a:pt x="786288" y="313468"/>
                    <a:pt x="788098" y="312420"/>
                  </a:cubicBezTo>
                  <a:lnTo>
                    <a:pt x="788764" y="312039"/>
                  </a:lnTo>
                  <a:cubicBezTo>
                    <a:pt x="788288" y="310420"/>
                    <a:pt x="786574" y="308038"/>
                    <a:pt x="785050" y="306800"/>
                  </a:cubicBezTo>
                  <a:cubicBezTo>
                    <a:pt x="783526" y="305562"/>
                    <a:pt x="785431" y="301276"/>
                    <a:pt x="786288" y="302419"/>
                  </a:cubicBezTo>
                  <a:cubicBezTo>
                    <a:pt x="787241" y="303562"/>
                    <a:pt x="790955" y="306514"/>
                    <a:pt x="791622" y="305467"/>
                  </a:cubicBezTo>
                  <a:cubicBezTo>
                    <a:pt x="792384" y="304419"/>
                    <a:pt x="795337" y="302419"/>
                    <a:pt x="796004" y="304324"/>
                  </a:cubicBezTo>
                  <a:lnTo>
                    <a:pt x="796670" y="304800"/>
                  </a:lnTo>
                  <a:cubicBezTo>
                    <a:pt x="797718" y="305562"/>
                    <a:pt x="800004" y="306705"/>
                    <a:pt x="800290" y="306514"/>
                  </a:cubicBezTo>
                  <a:lnTo>
                    <a:pt x="802290" y="304800"/>
                  </a:lnTo>
                  <a:cubicBezTo>
                    <a:pt x="802671" y="302133"/>
                    <a:pt x="803433" y="298323"/>
                    <a:pt x="803814" y="296228"/>
                  </a:cubicBezTo>
                  <a:lnTo>
                    <a:pt x="803243" y="294418"/>
                  </a:lnTo>
                  <a:lnTo>
                    <a:pt x="802576" y="292322"/>
                  </a:lnTo>
                  <a:cubicBezTo>
                    <a:pt x="800861" y="290227"/>
                    <a:pt x="801337" y="286988"/>
                    <a:pt x="803719" y="285083"/>
                  </a:cubicBezTo>
                  <a:lnTo>
                    <a:pt x="807719" y="287083"/>
                  </a:lnTo>
                  <a:lnTo>
                    <a:pt x="810101" y="288322"/>
                  </a:lnTo>
                  <a:cubicBezTo>
                    <a:pt x="814101" y="287941"/>
                    <a:pt x="816863" y="286226"/>
                    <a:pt x="816292" y="284416"/>
                  </a:cubicBezTo>
                  <a:cubicBezTo>
                    <a:pt x="815720" y="282607"/>
                    <a:pt x="823816" y="278416"/>
                    <a:pt x="823531" y="279845"/>
                  </a:cubicBezTo>
                  <a:cubicBezTo>
                    <a:pt x="823150" y="281273"/>
                    <a:pt x="824293" y="285750"/>
                    <a:pt x="827341" y="283655"/>
                  </a:cubicBezTo>
                  <a:lnTo>
                    <a:pt x="827341" y="282512"/>
                  </a:lnTo>
                  <a:lnTo>
                    <a:pt x="827436" y="279654"/>
                  </a:lnTo>
                  <a:cubicBezTo>
                    <a:pt x="829817" y="277939"/>
                    <a:pt x="832389" y="275654"/>
                    <a:pt x="833056" y="274415"/>
                  </a:cubicBezTo>
                  <a:cubicBezTo>
                    <a:pt x="833722" y="273177"/>
                    <a:pt x="832580" y="271653"/>
                    <a:pt x="829246" y="273463"/>
                  </a:cubicBezTo>
                  <a:lnTo>
                    <a:pt x="824864" y="270415"/>
                  </a:lnTo>
                  <a:lnTo>
                    <a:pt x="822483" y="268796"/>
                  </a:lnTo>
                  <a:cubicBezTo>
                    <a:pt x="817911" y="268891"/>
                    <a:pt x="812482" y="269176"/>
                    <a:pt x="810481" y="269462"/>
                  </a:cubicBezTo>
                  <a:cubicBezTo>
                    <a:pt x="808481" y="269748"/>
                    <a:pt x="801909" y="267748"/>
                    <a:pt x="800480" y="268129"/>
                  </a:cubicBezTo>
                  <a:cubicBezTo>
                    <a:pt x="798956" y="268414"/>
                    <a:pt x="794194" y="267081"/>
                    <a:pt x="796004" y="263652"/>
                  </a:cubicBezTo>
                  <a:lnTo>
                    <a:pt x="795908" y="261366"/>
                  </a:lnTo>
                  <a:lnTo>
                    <a:pt x="795908" y="259271"/>
                  </a:lnTo>
                  <a:cubicBezTo>
                    <a:pt x="794289" y="256794"/>
                    <a:pt x="789241" y="256032"/>
                    <a:pt x="784669" y="257461"/>
                  </a:cubicBezTo>
                  <a:lnTo>
                    <a:pt x="786097" y="262604"/>
                  </a:lnTo>
                  <a:cubicBezTo>
                    <a:pt x="786193" y="263080"/>
                    <a:pt x="784002" y="264795"/>
                    <a:pt x="783050" y="264605"/>
                  </a:cubicBezTo>
                  <a:cubicBezTo>
                    <a:pt x="779716" y="264128"/>
                    <a:pt x="782002" y="263080"/>
                    <a:pt x="782859" y="262128"/>
                  </a:cubicBezTo>
                  <a:cubicBezTo>
                    <a:pt x="783145" y="261842"/>
                    <a:pt x="782764" y="260890"/>
                    <a:pt x="782478" y="260699"/>
                  </a:cubicBezTo>
                  <a:cubicBezTo>
                    <a:pt x="781716" y="260413"/>
                    <a:pt x="780764" y="260318"/>
                    <a:pt x="780002" y="260509"/>
                  </a:cubicBezTo>
                  <a:cubicBezTo>
                    <a:pt x="779335" y="260699"/>
                    <a:pt x="778763" y="261366"/>
                    <a:pt x="778478" y="261938"/>
                  </a:cubicBezTo>
                  <a:lnTo>
                    <a:pt x="775620" y="267938"/>
                  </a:lnTo>
                  <a:cubicBezTo>
                    <a:pt x="774477" y="267938"/>
                    <a:pt x="771143" y="268129"/>
                    <a:pt x="768191" y="268319"/>
                  </a:cubicBezTo>
                  <a:cubicBezTo>
                    <a:pt x="765238" y="268510"/>
                    <a:pt x="762095" y="264128"/>
                    <a:pt x="762380" y="265938"/>
                  </a:cubicBezTo>
                  <a:cubicBezTo>
                    <a:pt x="762666" y="267748"/>
                    <a:pt x="756570" y="264986"/>
                    <a:pt x="755618" y="264605"/>
                  </a:cubicBezTo>
                  <a:lnTo>
                    <a:pt x="755141" y="264795"/>
                  </a:lnTo>
                  <a:cubicBezTo>
                    <a:pt x="751998" y="265938"/>
                    <a:pt x="748093" y="268891"/>
                    <a:pt x="745997" y="268224"/>
                  </a:cubicBezTo>
                  <a:lnTo>
                    <a:pt x="742568" y="266986"/>
                  </a:lnTo>
                  <a:cubicBezTo>
                    <a:pt x="739520" y="267462"/>
                    <a:pt x="735043" y="267748"/>
                    <a:pt x="732662" y="267653"/>
                  </a:cubicBezTo>
                  <a:cubicBezTo>
                    <a:pt x="730281" y="267557"/>
                    <a:pt x="721804" y="264033"/>
                    <a:pt x="718184" y="261842"/>
                  </a:cubicBezTo>
                  <a:lnTo>
                    <a:pt x="719137" y="257556"/>
                  </a:lnTo>
                  <a:lnTo>
                    <a:pt x="719994" y="253460"/>
                  </a:lnTo>
                  <a:cubicBezTo>
                    <a:pt x="716946" y="249364"/>
                    <a:pt x="713231" y="247650"/>
                    <a:pt x="711803" y="249650"/>
                  </a:cubicBezTo>
                  <a:lnTo>
                    <a:pt x="711612" y="251650"/>
                  </a:lnTo>
                  <a:cubicBezTo>
                    <a:pt x="711422" y="254222"/>
                    <a:pt x="711041" y="256318"/>
                    <a:pt x="708374" y="257937"/>
                  </a:cubicBezTo>
                  <a:lnTo>
                    <a:pt x="704373" y="260318"/>
                  </a:lnTo>
                  <a:cubicBezTo>
                    <a:pt x="707326" y="261366"/>
                    <a:pt x="710660" y="262604"/>
                    <a:pt x="711803" y="262985"/>
                  </a:cubicBezTo>
                  <a:cubicBezTo>
                    <a:pt x="712850" y="263366"/>
                    <a:pt x="708469" y="265557"/>
                    <a:pt x="701992" y="264890"/>
                  </a:cubicBezTo>
                  <a:lnTo>
                    <a:pt x="695991" y="264795"/>
                  </a:lnTo>
                  <a:cubicBezTo>
                    <a:pt x="695134" y="264795"/>
                    <a:pt x="693610" y="263747"/>
                    <a:pt x="693514" y="263176"/>
                  </a:cubicBezTo>
                  <a:lnTo>
                    <a:pt x="693229" y="258794"/>
                  </a:lnTo>
                  <a:cubicBezTo>
                    <a:pt x="689800" y="259747"/>
                    <a:pt x="684752" y="260604"/>
                    <a:pt x="681989" y="260699"/>
                  </a:cubicBezTo>
                  <a:lnTo>
                    <a:pt x="680465" y="261842"/>
                  </a:lnTo>
                  <a:cubicBezTo>
                    <a:pt x="677131" y="264319"/>
                    <a:pt x="674179" y="266605"/>
                    <a:pt x="669702" y="263462"/>
                  </a:cubicBezTo>
                  <a:lnTo>
                    <a:pt x="669416" y="263271"/>
                  </a:lnTo>
                  <a:cubicBezTo>
                    <a:pt x="667892" y="265462"/>
                    <a:pt x="664844" y="265843"/>
                    <a:pt x="662654" y="264128"/>
                  </a:cubicBezTo>
                  <a:cubicBezTo>
                    <a:pt x="660463" y="262414"/>
                    <a:pt x="652938" y="262318"/>
                    <a:pt x="653795" y="260604"/>
                  </a:cubicBezTo>
                  <a:cubicBezTo>
                    <a:pt x="654653" y="258985"/>
                    <a:pt x="661796" y="259366"/>
                    <a:pt x="663511" y="259080"/>
                  </a:cubicBezTo>
                  <a:cubicBezTo>
                    <a:pt x="665225" y="258889"/>
                    <a:pt x="669893" y="258223"/>
                    <a:pt x="668845" y="257080"/>
                  </a:cubicBezTo>
                  <a:cubicBezTo>
                    <a:pt x="667797" y="255937"/>
                    <a:pt x="665892" y="252413"/>
                    <a:pt x="666654" y="251746"/>
                  </a:cubicBezTo>
                  <a:cubicBezTo>
                    <a:pt x="667511" y="251079"/>
                    <a:pt x="667226" y="247745"/>
                    <a:pt x="663987" y="245936"/>
                  </a:cubicBezTo>
                  <a:lnTo>
                    <a:pt x="663416" y="246412"/>
                  </a:lnTo>
                  <a:lnTo>
                    <a:pt x="657605" y="250793"/>
                  </a:lnTo>
                  <a:cubicBezTo>
                    <a:pt x="658081" y="247079"/>
                    <a:pt x="657510" y="245459"/>
                    <a:pt x="656367" y="247174"/>
                  </a:cubicBezTo>
                  <a:lnTo>
                    <a:pt x="654938" y="248603"/>
                  </a:lnTo>
                  <a:lnTo>
                    <a:pt x="653510" y="250031"/>
                  </a:lnTo>
                  <a:cubicBezTo>
                    <a:pt x="653986" y="251650"/>
                    <a:pt x="652843" y="253746"/>
                    <a:pt x="651128" y="254508"/>
                  </a:cubicBezTo>
                  <a:lnTo>
                    <a:pt x="650271" y="254127"/>
                  </a:lnTo>
                  <a:lnTo>
                    <a:pt x="644366" y="251555"/>
                  </a:lnTo>
                  <a:cubicBezTo>
                    <a:pt x="638079" y="253174"/>
                    <a:pt x="630840" y="255365"/>
                    <a:pt x="628364" y="256604"/>
                  </a:cubicBezTo>
                  <a:lnTo>
                    <a:pt x="627792" y="256222"/>
                  </a:lnTo>
                  <a:cubicBezTo>
                    <a:pt x="625792" y="254698"/>
                    <a:pt x="624554" y="252603"/>
                    <a:pt x="623030" y="250698"/>
                  </a:cubicBezTo>
                  <a:lnTo>
                    <a:pt x="622839" y="250412"/>
                  </a:lnTo>
                  <a:cubicBezTo>
                    <a:pt x="622268" y="250126"/>
                    <a:pt x="620743" y="250126"/>
                    <a:pt x="619505" y="250412"/>
                  </a:cubicBezTo>
                  <a:lnTo>
                    <a:pt x="618648" y="251079"/>
                  </a:lnTo>
                  <a:cubicBezTo>
                    <a:pt x="616838" y="252508"/>
                    <a:pt x="615124" y="252793"/>
                    <a:pt x="613314" y="251174"/>
                  </a:cubicBezTo>
                  <a:cubicBezTo>
                    <a:pt x="611600" y="249746"/>
                    <a:pt x="608933" y="248412"/>
                    <a:pt x="611790" y="246126"/>
                  </a:cubicBezTo>
                  <a:cubicBezTo>
                    <a:pt x="614647" y="243840"/>
                    <a:pt x="611218" y="243268"/>
                    <a:pt x="610171" y="242506"/>
                  </a:cubicBezTo>
                  <a:lnTo>
                    <a:pt x="608266" y="240982"/>
                  </a:lnTo>
                  <a:cubicBezTo>
                    <a:pt x="605313" y="240887"/>
                    <a:pt x="601408" y="240601"/>
                    <a:pt x="599503" y="240221"/>
                  </a:cubicBezTo>
                  <a:cubicBezTo>
                    <a:pt x="597598" y="239839"/>
                    <a:pt x="593597" y="238125"/>
                    <a:pt x="594836" y="237268"/>
                  </a:cubicBezTo>
                  <a:lnTo>
                    <a:pt x="595121" y="236411"/>
                  </a:lnTo>
                  <a:lnTo>
                    <a:pt x="595407" y="235648"/>
                  </a:lnTo>
                  <a:cubicBezTo>
                    <a:pt x="594740" y="234601"/>
                    <a:pt x="592645" y="233839"/>
                    <a:pt x="590930" y="233839"/>
                  </a:cubicBezTo>
                  <a:lnTo>
                    <a:pt x="590930" y="234029"/>
                  </a:lnTo>
                  <a:cubicBezTo>
                    <a:pt x="590454" y="238125"/>
                    <a:pt x="583501" y="240697"/>
                    <a:pt x="587311" y="246031"/>
                  </a:cubicBezTo>
                  <a:lnTo>
                    <a:pt x="588263" y="247364"/>
                  </a:lnTo>
                  <a:cubicBezTo>
                    <a:pt x="586454" y="250126"/>
                    <a:pt x="583310" y="252222"/>
                    <a:pt x="581310" y="251936"/>
                  </a:cubicBezTo>
                  <a:cubicBezTo>
                    <a:pt x="579310" y="251650"/>
                    <a:pt x="571690" y="252793"/>
                    <a:pt x="568070" y="253270"/>
                  </a:cubicBezTo>
                  <a:lnTo>
                    <a:pt x="564260" y="249746"/>
                  </a:lnTo>
                  <a:lnTo>
                    <a:pt x="563213" y="248793"/>
                  </a:lnTo>
                  <a:cubicBezTo>
                    <a:pt x="561022" y="248507"/>
                    <a:pt x="559593" y="246793"/>
                    <a:pt x="560165" y="245078"/>
                  </a:cubicBezTo>
                  <a:cubicBezTo>
                    <a:pt x="560736" y="243364"/>
                    <a:pt x="559784" y="240125"/>
                    <a:pt x="556831" y="241649"/>
                  </a:cubicBezTo>
                  <a:cubicBezTo>
                    <a:pt x="553973" y="243268"/>
                    <a:pt x="546925" y="238506"/>
                    <a:pt x="547496" y="237934"/>
                  </a:cubicBezTo>
                  <a:lnTo>
                    <a:pt x="548163" y="237744"/>
                  </a:lnTo>
                  <a:cubicBezTo>
                    <a:pt x="550163" y="237172"/>
                    <a:pt x="554164" y="239078"/>
                    <a:pt x="553878" y="235553"/>
                  </a:cubicBezTo>
                  <a:cubicBezTo>
                    <a:pt x="553592" y="232124"/>
                    <a:pt x="550925" y="234410"/>
                    <a:pt x="548735" y="234410"/>
                  </a:cubicBezTo>
                  <a:cubicBezTo>
                    <a:pt x="544353" y="234505"/>
                    <a:pt x="539591" y="233934"/>
                    <a:pt x="536162" y="230600"/>
                  </a:cubicBezTo>
                  <a:lnTo>
                    <a:pt x="535209" y="229648"/>
                  </a:lnTo>
                  <a:cubicBezTo>
                    <a:pt x="532066" y="229171"/>
                    <a:pt x="530161" y="229457"/>
                    <a:pt x="531018" y="230219"/>
                  </a:cubicBezTo>
                  <a:cubicBezTo>
                    <a:pt x="531875" y="230981"/>
                    <a:pt x="532637" y="232886"/>
                    <a:pt x="531304" y="233077"/>
                  </a:cubicBezTo>
                  <a:cubicBezTo>
                    <a:pt x="529970" y="233267"/>
                    <a:pt x="526446" y="234315"/>
                    <a:pt x="526637" y="234887"/>
                  </a:cubicBezTo>
                  <a:lnTo>
                    <a:pt x="526922" y="235363"/>
                  </a:lnTo>
                  <a:lnTo>
                    <a:pt x="528827" y="238411"/>
                  </a:lnTo>
                  <a:cubicBezTo>
                    <a:pt x="533685" y="237934"/>
                    <a:pt x="535209" y="238792"/>
                    <a:pt x="532161" y="240316"/>
                  </a:cubicBezTo>
                  <a:lnTo>
                    <a:pt x="530351" y="241268"/>
                  </a:lnTo>
                  <a:lnTo>
                    <a:pt x="528732" y="242125"/>
                  </a:lnTo>
                  <a:cubicBezTo>
                    <a:pt x="529399" y="243268"/>
                    <a:pt x="530446" y="245936"/>
                    <a:pt x="530923" y="247840"/>
                  </a:cubicBezTo>
                  <a:cubicBezTo>
                    <a:pt x="531399" y="249841"/>
                    <a:pt x="525589" y="255841"/>
                    <a:pt x="523493" y="257746"/>
                  </a:cubicBezTo>
                  <a:lnTo>
                    <a:pt x="520064" y="255079"/>
                  </a:lnTo>
                  <a:lnTo>
                    <a:pt x="518636" y="253937"/>
                  </a:lnTo>
                  <a:cubicBezTo>
                    <a:pt x="515492" y="254032"/>
                    <a:pt x="511777" y="254889"/>
                    <a:pt x="510444" y="255841"/>
                  </a:cubicBezTo>
                  <a:cubicBezTo>
                    <a:pt x="509111" y="256699"/>
                    <a:pt x="503015" y="254794"/>
                    <a:pt x="501395" y="254698"/>
                  </a:cubicBezTo>
                  <a:cubicBezTo>
                    <a:pt x="499871" y="254603"/>
                    <a:pt x="494061" y="254508"/>
                    <a:pt x="492156" y="254889"/>
                  </a:cubicBezTo>
                  <a:cubicBezTo>
                    <a:pt x="490251" y="255175"/>
                    <a:pt x="483107" y="252413"/>
                    <a:pt x="479297" y="252222"/>
                  </a:cubicBezTo>
                  <a:lnTo>
                    <a:pt x="477583" y="253270"/>
                  </a:lnTo>
                  <a:lnTo>
                    <a:pt x="473296" y="255746"/>
                  </a:lnTo>
                  <a:cubicBezTo>
                    <a:pt x="471963" y="253270"/>
                    <a:pt x="473487" y="251555"/>
                    <a:pt x="476725" y="251841"/>
                  </a:cubicBezTo>
                  <a:cubicBezTo>
                    <a:pt x="479869" y="252127"/>
                    <a:pt x="482917" y="246507"/>
                    <a:pt x="480726" y="246983"/>
                  </a:cubicBezTo>
                  <a:cubicBezTo>
                    <a:pt x="478535" y="247459"/>
                    <a:pt x="481774" y="242125"/>
                    <a:pt x="481869" y="241173"/>
                  </a:cubicBezTo>
                  <a:cubicBezTo>
                    <a:pt x="481964" y="240221"/>
                    <a:pt x="475487" y="236791"/>
                    <a:pt x="473868" y="236029"/>
                  </a:cubicBezTo>
                  <a:cubicBezTo>
                    <a:pt x="472153" y="235267"/>
                    <a:pt x="465772" y="236696"/>
                    <a:pt x="463676" y="236125"/>
                  </a:cubicBezTo>
                  <a:cubicBezTo>
                    <a:pt x="461581" y="235458"/>
                    <a:pt x="457104" y="231172"/>
                    <a:pt x="456247" y="230791"/>
                  </a:cubicBezTo>
                  <a:cubicBezTo>
                    <a:pt x="455390" y="230410"/>
                    <a:pt x="449484" y="231934"/>
                    <a:pt x="446245" y="232886"/>
                  </a:cubicBezTo>
                  <a:lnTo>
                    <a:pt x="445865" y="228409"/>
                  </a:lnTo>
                  <a:cubicBezTo>
                    <a:pt x="445769" y="227171"/>
                    <a:pt x="441483" y="226028"/>
                    <a:pt x="439006" y="225171"/>
                  </a:cubicBezTo>
                  <a:cubicBezTo>
                    <a:pt x="438340" y="224980"/>
                    <a:pt x="436340" y="225742"/>
                    <a:pt x="436054" y="226314"/>
                  </a:cubicBezTo>
                  <a:cubicBezTo>
                    <a:pt x="435768" y="227076"/>
                    <a:pt x="436530" y="228124"/>
                    <a:pt x="437006" y="229076"/>
                  </a:cubicBezTo>
                  <a:lnTo>
                    <a:pt x="437101" y="229267"/>
                  </a:lnTo>
                  <a:cubicBezTo>
                    <a:pt x="437673" y="229267"/>
                    <a:pt x="439768" y="230029"/>
                    <a:pt x="441673" y="230886"/>
                  </a:cubicBezTo>
                  <a:lnTo>
                    <a:pt x="440626" y="232600"/>
                  </a:lnTo>
                  <a:cubicBezTo>
                    <a:pt x="440245" y="233077"/>
                    <a:pt x="437673" y="233077"/>
                    <a:pt x="436435" y="232696"/>
                  </a:cubicBezTo>
                  <a:cubicBezTo>
                    <a:pt x="434244" y="232029"/>
                    <a:pt x="432053" y="229743"/>
                    <a:pt x="430243" y="230029"/>
                  </a:cubicBezTo>
                  <a:lnTo>
                    <a:pt x="426148" y="230600"/>
                  </a:lnTo>
                  <a:cubicBezTo>
                    <a:pt x="421385" y="232124"/>
                    <a:pt x="418432" y="234410"/>
                    <a:pt x="419671" y="235744"/>
                  </a:cubicBezTo>
                  <a:lnTo>
                    <a:pt x="421004" y="236982"/>
                  </a:lnTo>
                  <a:lnTo>
                    <a:pt x="422433" y="238315"/>
                  </a:lnTo>
                  <a:cubicBezTo>
                    <a:pt x="424243" y="239744"/>
                    <a:pt x="425195" y="241363"/>
                    <a:pt x="424528" y="241745"/>
                  </a:cubicBezTo>
                  <a:cubicBezTo>
                    <a:pt x="423767" y="242221"/>
                    <a:pt x="419861" y="243459"/>
                    <a:pt x="419004" y="242506"/>
                  </a:cubicBezTo>
                  <a:lnTo>
                    <a:pt x="418623" y="241268"/>
                  </a:lnTo>
                  <a:cubicBezTo>
                    <a:pt x="417385" y="237649"/>
                    <a:pt x="415385" y="235172"/>
                    <a:pt x="410050" y="235363"/>
                  </a:cubicBezTo>
                  <a:cubicBezTo>
                    <a:pt x="409098" y="235363"/>
                    <a:pt x="408241" y="232886"/>
                    <a:pt x="406907" y="231934"/>
                  </a:cubicBezTo>
                  <a:cubicBezTo>
                    <a:pt x="406241" y="231457"/>
                    <a:pt x="404336" y="231267"/>
                    <a:pt x="403573" y="231648"/>
                  </a:cubicBezTo>
                  <a:lnTo>
                    <a:pt x="402812" y="232124"/>
                  </a:lnTo>
                  <a:cubicBezTo>
                    <a:pt x="402716" y="233363"/>
                    <a:pt x="404050" y="235363"/>
                    <a:pt x="405860" y="236696"/>
                  </a:cubicBezTo>
                  <a:cubicBezTo>
                    <a:pt x="407669" y="238030"/>
                    <a:pt x="411955" y="243364"/>
                    <a:pt x="411003" y="245459"/>
                  </a:cubicBezTo>
                  <a:lnTo>
                    <a:pt x="409574" y="247364"/>
                  </a:lnTo>
                  <a:lnTo>
                    <a:pt x="409574" y="247459"/>
                  </a:lnTo>
                  <a:cubicBezTo>
                    <a:pt x="407955" y="247459"/>
                    <a:pt x="406812" y="246793"/>
                    <a:pt x="407193" y="245936"/>
                  </a:cubicBezTo>
                  <a:lnTo>
                    <a:pt x="406907" y="245269"/>
                  </a:lnTo>
                  <a:lnTo>
                    <a:pt x="406431" y="243935"/>
                  </a:lnTo>
                  <a:cubicBezTo>
                    <a:pt x="405097" y="241745"/>
                    <a:pt x="403764" y="241173"/>
                    <a:pt x="403383" y="242697"/>
                  </a:cubicBezTo>
                  <a:cubicBezTo>
                    <a:pt x="403002" y="244221"/>
                    <a:pt x="401573" y="246602"/>
                    <a:pt x="401002" y="244983"/>
                  </a:cubicBezTo>
                  <a:cubicBezTo>
                    <a:pt x="400430" y="243364"/>
                    <a:pt x="395572" y="242888"/>
                    <a:pt x="395953" y="242316"/>
                  </a:cubicBezTo>
                  <a:cubicBezTo>
                    <a:pt x="396430" y="241745"/>
                    <a:pt x="395572" y="240125"/>
                    <a:pt x="393001" y="240411"/>
                  </a:cubicBezTo>
                  <a:cubicBezTo>
                    <a:pt x="390429" y="240601"/>
                    <a:pt x="388524" y="235267"/>
                    <a:pt x="387381" y="236220"/>
                  </a:cubicBezTo>
                  <a:cubicBezTo>
                    <a:pt x="386238" y="237077"/>
                    <a:pt x="382618" y="238411"/>
                    <a:pt x="380904" y="237934"/>
                  </a:cubicBezTo>
                  <a:cubicBezTo>
                    <a:pt x="379190" y="237458"/>
                    <a:pt x="375665" y="235458"/>
                    <a:pt x="376713" y="234315"/>
                  </a:cubicBezTo>
                  <a:cubicBezTo>
                    <a:pt x="377666" y="233172"/>
                    <a:pt x="378142" y="228981"/>
                    <a:pt x="375284" y="227647"/>
                  </a:cubicBezTo>
                  <a:cubicBezTo>
                    <a:pt x="372427" y="226314"/>
                    <a:pt x="363092" y="228409"/>
                    <a:pt x="361664" y="228029"/>
                  </a:cubicBezTo>
                  <a:cubicBezTo>
                    <a:pt x="360235" y="227743"/>
                    <a:pt x="356520" y="226314"/>
                    <a:pt x="356520" y="225742"/>
                  </a:cubicBezTo>
                  <a:cubicBezTo>
                    <a:pt x="356520" y="225171"/>
                    <a:pt x="355663" y="223647"/>
                    <a:pt x="354710" y="223552"/>
                  </a:cubicBezTo>
                  <a:lnTo>
                    <a:pt x="353853" y="223742"/>
                  </a:lnTo>
                  <a:cubicBezTo>
                    <a:pt x="351186" y="224409"/>
                    <a:pt x="348614" y="225266"/>
                    <a:pt x="345947" y="225838"/>
                  </a:cubicBezTo>
                  <a:cubicBezTo>
                    <a:pt x="345280" y="226028"/>
                    <a:pt x="343756" y="225457"/>
                    <a:pt x="343756" y="225266"/>
                  </a:cubicBezTo>
                  <a:lnTo>
                    <a:pt x="343566" y="220504"/>
                  </a:lnTo>
                  <a:cubicBezTo>
                    <a:pt x="341566" y="222695"/>
                    <a:pt x="337375" y="223742"/>
                    <a:pt x="334231" y="222885"/>
                  </a:cubicBezTo>
                  <a:cubicBezTo>
                    <a:pt x="331088" y="222028"/>
                    <a:pt x="322135" y="222313"/>
                    <a:pt x="321754" y="222123"/>
                  </a:cubicBezTo>
                  <a:cubicBezTo>
                    <a:pt x="321373" y="221932"/>
                    <a:pt x="320801" y="220028"/>
                    <a:pt x="321944" y="218694"/>
                  </a:cubicBezTo>
                  <a:cubicBezTo>
                    <a:pt x="323087" y="217361"/>
                    <a:pt x="323944" y="211455"/>
                    <a:pt x="320611" y="209550"/>
                  </a:cubicBezTo>
                  <a:lnTo>
                    <a:pt x="317658" y="214503"/>
                  </a:lnTo>
                  <a:lnTo>
                    <a:pt x="315753" y="217741"/>
                  </a:lnTo>
                  <a:cubicBezTo>
                    <a:pt x="310800" y="220218"/>
                    <a:pt x="305561" y="221742"/>
                    <a:pt x="304132" y="221075"/>
                  </a:cubicBezTo>
                  <a:cubicBezTo>
                    <a:pt x="302704" y="220408"/>
                    <a:pt x="297655" y="219456"/>
                    <a:pt x="296227" y="220408"/>
                  </a:cubicBezTo>
                  <a:cubicBezTo>
                    <a:pt x="294703" y="221456"/>
                    <a:pt x="288035" y="217837"/>
                    <a:pt x="284416" y="217170"/>
                  </a:cubicBezTo>
                  <a:lnTo>
                    <a:pt x="283082" y="214027"/>
                  </a:lnTo>
                  <a:lnTo>
                    <a:pt x="282796" y="213265"/>
                  </a:lnTo>
                  <a:cubicBezTo>
                    <a:pt x="281273" y="212407"/>
                    <a:pt x="279939" y="212693"/>
                    <a:pt x="279749" y="213931"/>
                  </a:cubicBezTo>
                  <a:cubicBezTo>
                    <a:pt x="279558" y="215074"/>
                    <a:pt x="277177" y="215551"/>
                    <a:pt x="274891" y="213170"/>
                  </a:cubicBezTo>
                  <a:lnTo>
                    <a:pt x="274319" y="218504"/>
                  </a:lnTo>
                  <a:lnTo>
                    <a:pt x="274224" y="218980"/>
                  </a:lnTo>
                  <a:cubicBezTo>
                    <a:pt x="273271" y="219456"/>
                    <a:pt x="271176" y="220028"/>
                    <a:pt x="269652" y="220123"/>
                  </a:cubicBezTo>
                  <a:cubicBezTo>
                    <a:pt x="268128" y="220218"/>
                    <a:pt x="263651" y="220408"/>
                    <a:pt x="263175" y="220408"/>
                  </a:cubicBezTo>
                  <a:lnTo>
                    <a:pt x="262069" y="220528"/>
                  </a:lnTo>
                  <a:lnTo>
                    <a:pt x="264508" y="224504"/>
                  </a:lnTo>
                  <a:cubicBezTo>
                    <a:pt x="264985" y="226790"/>
                    <a:pt x="253364" y="228695"/>
                    <a:pt x="251459" y="228790"/>
                  </a:cubicBezTo>
                  <a:cubicBezTo>
                    <a:pt x="249554" y="228790"/>
                    <a:pt x="245935" y="224980"/>
                    <a:pt x="245649" y="223742"/>
                  </a:cubicBezTo>
                  <a:lnTo>
                    <a:pt x="246220" y="223170"/>
                  </a:lnTo>
                  <a:cubicBezTo>
                    <a:pt x="246887" y="222599"/>
                    <a:pt x="248887" y="222123"/>
                    <a:pt x="249459" y="222504"/>
                  </a:cubicBezTo>
                  <a:lnTo>
                    <a:pt x="251745" y="223837"/>
                  </a:lnTo>
                  <a:cubicBezTo>
                    <a:pt x="254317" y="226028"/>
                    <a:pt x="258984" y="223742"/>
                    <a:pt x="259746" y="222504"/>
                  </a:cubicBezTo>
                  <a:lnTo>
                    <a:pt x="261679" y="220571"/>
                  </a:lnTo>
                  <a:lnTo>
                    <a:pt x="257936" y="220980"/>
                  </a:lnTo>
                  <a:cubicBezTo>
                    <a:pt x="256031" y="221266"/>
                    <a:pt x="249935" y="215741"/>
                    <a:pt x="246411" y="214313"/>
                  </a:cubicBezTo>
                  <a:lnTo>
                    <a:pt x="243077" y="214313"/>
                  </a:lnTo>
                  <a:lnTo>
                    <a:pt x="238696" y="214408"/>
                  </a:lnTo>
                  <a:cubicBezTo>
                    <a:pt x="236410" y="212122"/>
                    <a:pt x="233838" y="213646"/>
                    <a:pt x="232981" y="217741"/>
                  </a:cubicBezTo>
                  <a:lnTo>
                    <a:pt x="227647" y="212788"/>
                  </a:lnTo>
                  <a:lnTo>
                    <a:pt x="224694" y="210121"/>
                  </a:lnTo>
                  <a:cubicBezTo>
                    <a:pt x="221265" y="211169"/>
                    <a:pt x="217169" y="211836"/>
                    <a:pt x="215740" y="211646"/>
                  </a:cubicBezTo>
                  <a:lnTo>
                    <a:pt x="215264" y="210979"/>
                  </a:lnTo>
                  <a:lnTo>
                    <a:pt x="214883" y="210312"/>
                  </a:lnTo>
                  <a:cubicBezTo>
                    <a:pt x="215455" y="209169"/>
                    <a:pt x="216979" y="207169"/>
                    <a:pt x="218312" y="206026"/>
                  </a:cubicBezTo>
                  <a:cubicBezTo>
                    <a:pt x="219646" y="204883"/>
                    <a:pt x="225551" y="207740"/>
                    <a:pt x="227361" y="207836"/>
                  </a:cubicBezTo>
                  <a:lnTo>
                    <a:pt x="229075" y="207645"/>
                  </a:lnTo>
                  <a:cubicBezTo>
                    <a:pt x="229647" y="207550"/>
                    <a:pt x="230504" y="206692"/>
                    <a:pt x="230504" y="206216"/>
                  </a:cubicBezTo>
                  <a:lnTo>
                    <a:pt x="230409" y="205264"/>
                  </a:lnTo>
                  <a:cubicBezTo>
                    <a:pt x="229837" y="204311"/>
                    <a:pt x="225361" y="200978"/>
                    <a:pt x="220503" y="197929"/>
                  </a:cubicBezTo>
                  <a:lnTo>
                    <a:pt x="215931" y="203454"/>
                  </a:lnTo>
                  <a:cubicBezTo>
                    <a:pt x="215740" y="203740"/>
                    <a:pt x="214026" y="203549"/>
                    <a:pt x="213645" y="203168"/>
                  </a:cubicBezTo>
                  <a:lnTo>
                    <a:pt x="208311" y="198406"/>
                  </a:lnTo>
                  <a:cubicBezTo>
                    <a:pt x="206215" y="202025"/>
                    <a:pt x="202405" y="204025"/>
                    <a:pt x="199738" y="202882"/>
                  </a:cubicBezTo>
                  <a:cubicBezTo>
                    <a:pt x="197071" y="201644"/>
                    <a:pt x="189070" y="200025"/>
                    <a:pt x="187927" y="200596"/>
                  </a:cubicBezTo>
                  <a:cubicBezTo>
                    <a:pt x="186689" y="201168"/>
                    <a:pt x="184213" y="204121"/>
                    <a:pt x="186022" y="205168"/>
                  </a:cubicBezTo>
                  <a:cubicBezTo>
                    <a:pt x="187832" y="206216"/>
                    <a:pt x="190499" y="210121"/>
                    <a:pt x="186403" y="210503"/>
                  </a:cubicBezTo>
                  <a:lnTo>
                    <a:pt x="185641" y="209740"/>
                  </a:lnTo>
                  <a:lnTo>
                    <a:pt x="181831" y="205835"/>
                  </a:lnTo>
                  <a:cubicBezTo>
                    <a:pt x="177450" y="207740"/>
                    <a:pt x="171735" y="209740"/>
                    <a:pt x="169163" y="210312"/>
                  </a:cubicBezTo>
                  <a:lnTo>
                    <a:pt x="168782" y="208597"/>
                  </a:lnTo>
                  <a:lnTo>
                    <a:pt x="167925" y="205073"/>
                  </a:lnTo>
                  <a:cubicBezTo>
                    <a:pt x="164401" y="203168"/>
                    <a:pt x="162972" y="202216"/>
                    <a:pt x="164686" y="202882"/>
                  </a:cubicBezTo>
                  <a:cubicBezTo>
                    <a:pt x="166401" y="203549"/>
                    <a:pt x="171354" y="204311"/>
                    <a:pt x="171830" y="202882"/>
                  </a:cubicBezTo>
                  <a:lnTo>
                    <a:pt x="171354" y="202501"/>
                  </a:lnTo>
                  <a:lnTo>
                    <a:pt x="168592" y="200596"/>
                  </a:lnTo>
                  <a:cubicBezTo>
                    <a:pt x="165258" y="198787"/>
                    <a:pt x="159924" y="196120"/>
                    <a:pt x="156781" y="194786"/>
                  </a:cubicBezTo>
                  <a:lnTo>
                    <a:pt x="153542" y="194120"/>
                  </a:lnTo>
                  <a:lnTo>
                    <a:pt x="153161" y="194024"/>
                  </a:lnTo>
                  <a:cubicBezTo>
                    <a:pt x="152875" y="193643"/>
                    <a:pt x="151447" y="194786"/>
                    <a:pt x="149923" y="196405"/>
                  </a:cubicBezTo>
                  <a:cubicBezTo>
                    <a:pt x="148494" y="198025"/>
                    <a:pt x="142969" y="200311"/>
                    <a:pt x="144398" y="201358"/>
                  </a:cubicBezTo>
                  <a:cubicBezTo>
                    <a:pt x="145827" y="202406"/>
                    <a:pt x="136588" y="203835"/>
                    <a:pt x="132397" y="203835"/>
                  </a:cubicBezTo>
                  <a:lnTo>
                    <a:pt x="132968" y="200025"/>
                  </a:lnTo>
                  <a:cubicBezTo>
                    <a:pt x="133159" y="198787"/>
                    <a:pt x="134397" y="197739"/>
                    <a:pt x="134968" y="196501"/>
                  </a:cubicBezTo>
                  <a:lnTo>
                    <a:pt x="136397" y="193548"/>
                  </a:lnTo>
                  <a:cubicBezTo>
                    <a:pt x="133635" y="190976"/>
                    <a:pt x="130873" y="189452"/>
                    <a:pt x="130206" y="190214"/>
                  </a:cubicBezTo>
                  <a:cubicBezTo>
                    <a:pt x="129539" y="190976"/>
                    <a:pt x="129730" y="194786"/>
                    <a:pt x="132206" y="197072"/>
                  </a:cubicBezTo>
                  <a:lnTo>
                    <a:pt x="128396" y="199834"/>
                  </a:lnTo>
                  <a:lnTo>
                    <a:pt x="126396" y="201263"/>
                  </a:lnTo>
                  <a:cubicBezTo>
                    <a:pt x="124300" y="204311"/>
                    <a:pt x="121443" y="204692"/>
                    <a:pt x="120014" y="202121"/>
                  </a:cubicBezTo>
                  <a:cubicBezTo>
                    <a:pt x="118585" y="199549"/>
                    <a:pt x="122014" y="191357"/>
                    <a:pt x="121252" y="189452"/>
                  </a:cubicBezTo>
                  <a:cubicBezTo>
                    <a:pt x="120490" y="187547"/>
                    <a:pt x="116585" y="182213"/>
                    <a:pt x="112394" y="184690"/>
                  </a:cubicBezTo>
                  <a:lnTo>
                    <a:pt x="113442" y="188976"/>
                  </a:lnTo>
                  <a:lnTo>
                    <a:pt x="113823" y="190690"/>
                  </a:lnTo>
                  <a:cubicBezTo>
                    <a:pt x="110965" y="193357"/>
                    <a:pt x="107441" y="194310"/>
                    <a:pt x="105822" y="192881"/>
                  </a:cubicBezTo>
                  <a:cubicBezTo>
                    <a:pt x="104298" y="191357"/>
                    <a:pt x="98678" y="188214"/>
                    <a:pt x="97249" y="189357"/>
                  </a:cubicBezTo>
                  <a:lnTo>
                    <a:pt x="96773" y="190881"/>
                  </a:lnTo>
                  <a:lnTo>
                    <a:pt x="95821" y="194310"/>
                  </a:lnTo>
                  <a:cubicBezTo>
                    <a:pt x="93058" y="193453"/>
                    <a:pt x="91058" y="192310"/>
                    <a:pt x="91344" y="191738"/>
                  </a:cubicBezTo>
                  <a:cubicBezTo>
                    <a:pt x="91630" y="191167"/>
                    <a:pt x="87724" y="189547"/>
                    <a:pt x="83724" y="189643"/>
                  </a:cubicBezTo>
                  <a:cubicBezTo>
                    <a:pt x="79723" y="189738"/>
                    <a:pt x="76771" y="181356"/>
                    <a:pt x="76294" y="182404"/>
                  </a:cubicBezTo>
                  <a:lnTo>
                    <a:pt x="76009" y="183356"/>
                  </a:lnTo>
                  <a:lnTo>
                    <a:pt x="75723" y="184309"/>
                  </a:lnTo>
                  <a:cubicBezTo>
                    <a:pt x="75532" y="185738"/>
                    <a:pt x="72961" y="184975"/>
                    <a:pt x="69913" y="182594"/>
                  </a:cubicBezTo>
                  <a:cubicBezTo>
                    <a:pt x="66865" y="180213"/>
                    <a:pt x="56197" y="176879"/>
                    <a:pt x="55816" y="178498"/>
                  </a:cubicBezTo>
                  <a:cubicBezTo>
                    <a:pt x="55435" y="180118"/>
                    <a:pt x="53434" y="183547"/>
                    <a:pt x="51910" y="182785"/>
                  </a:cubicBezTo>
                  <a:lnTo>
                    <a:pt x="50482" y="183166"/>
                  </a:lnTo>
                  <a:cubicBezTo>
                    <a:pt x="43719" y="184213"/>
                    <a:pt x="42004" y="183547"/>
                    <a:pt x="42100" y="178879"/>
                  </a:cubicBezTo>
                  <a:cubicBezTo>
                    <a:pt x="42100" y="177260"/>
                    <a:pt x="43052" y="175736"/>
                    <a:pt x="43433" y="174117"/>
                  </a:cubicBezTo>
                  <a:lnTo>
                    <a:pt x="44005" y="171545"/>
                  </a:lnTo>
                  <a:cubicBezTo>
                    <a:pt x="44576" y="168402"/>
                    <a:pt x="43338" y="166592"/>
                    <a:pt x="41242" y="167545"/>
                  </a:cubicBezTo>
                  <a:cubicBezTo>
                    <a:pt x="39147" y="168497"/>
                    <a:pt x="35813" y="172403"/>
                    <a:pt x="36480" y="174784"/>
                  </a:cubicBezTo>
                  <a:lnTo>
                    <a:pt x="36861" y="176689"/>
                  </a:lnTo>
                  <a:cubicBezTo>
                    <a:pt x="36956" y="177165"/>
                    <a:pt x="36099" y="178213"/>
                    <a:pt x="35623" y="178308"/>
                  </a:cubicBezTo>
                  <a:cubicBezTo>
                    <a:pt x="34480" y="178308"/>
                    <a:pt x="32289" y="177927"/>
                    <a:pt x="32289" y="177737"/>
                  </a:cubicBezTo>
                  <a:lnTo>
                    <a:pt x="32479" y="174498"/>
                  </a:lnTo>
                  <a:cubicBezTo>
                    <a:pt x="29336" y="173926"/>
                    <a:pt x="27145" y="173069"/>
                    <a:pt x="27526" y="172688"/>
                  </a:cubicBezTo>
                  <a:cubicBezTo>
                    <a:pt x="27907" y="172307"/>
                    <a:pt x="25621" y="170307"/>
                    <a:pt x="21526" y="169259"/>
                  </a:cubicBezTo>
                  <a:lnTo>
                    <a:pt x="17811" y="168212"/>
                  </a:lnTo>
                  <a:cubicBezTo>
                    <a:pt x="16287" y="167735"/>
                    <a:pt x="15239" y="171831"/>
                    <a:pt x="13715" y="168497"/>
                  </a:cubicBezTo>
                  <a:cubicBezTo>
                    <a:pt x="13429" y="167926"/>
                    <a:pt x="15049" y="166402"/>
                    <a:pt x="16192" y="165925"/>
                  </a:cubicBezTo>
                  <a:cubicBezTo>
                    <a:pt x="18192" y="164973"/>
                    <a:pt x="20573" y="164021"/>
                    <a:pt x="22764" y="163830"/>
                  </a:cubicBezTo>
                  <a:cubicBezTo>
                    <a:pt x="25431" y="163639"/>
                    <a:pt x="26669" y="163163"/>
                    <a:pt x="26479" y="160877"/>
                  </a:cubicBezTo>
                  <a:lnTo>
                    <a:pt x="26479" y="160496"/>
                  </a:lnTo>
                  <a:cubicBezTo>
                    <a:pt x="27336" y="160115"/>
                    <a:pt x="30574" y="160211"/>
                    <a:pt x="33718" y="160877"/>
                  </a:cubicBezTo>
                  <a:cubicBezTo>
                    <a:pt x="36861" y="161544"/>
                    <a:pt x="45243" y="163639"/>
                    <a:pt x="45433" y="163544"/>
                  </a:cubicBezTo>
                  <a:cubicBezTo>
                    <a:pt x="45624" y="163449"/>
                    <a:pt x="46957" y="162211"/>
                    <a:pt x="46481" y="161354"/>
                  </a:cubicBezTo>
                  <a:cubicBezTo>
                    <a:pt x="46100" y="160496"/>
                    <a:pt x="46195" y="158496"/>
                    <a:pt x="47910" y="159544"/>
                  </a:cubicBezTo>
                  <a:cubicBezTo>
                    <a:pt x="49624" y="160591"/>
                    <a:pt x="54863" y="162878"/>
                    <a:pt x="51720" y="163354"/>
                  </a:cubicBezTo>
                  <a:lnTo>
                    <a:pt x="50672" y="164021"/>
                  </a:lnTo>
                  <a:cubicBezTo>
                    <a:pt x="49910" y="164497"/>
                    <a:pt x="49434" y="166021"/>
                    <a:pt x="49720" y="166688"/>
                  </a:cubicBezTo>
                  <a:lnTo>
                    <a:pt x="50005" y="167354"/>
                  </a:lnTo>
                  <a:cubicBezTo>
                    <a:pt x="51434" y="167640"/>
                    <a:pt x="53720" y="167354"/>
                    <a:pt x="55054" y="166783"/>
                  </a:cubicBezTo>
                  <a:cubicBezTo>
                    <a:pt x="56387" y="166211"/>
                    <a:pt x="58673" y="161830"/>
                    <a:pt x="57244" y="158401"/>
                  </a:cubicBezTo>
                  <a:lnTo>
                    <a:pt x="56006" y="155353"/>
                  </a:lnTo>
                  <a:cubicBezTo>
                    <a:pt x="55720" y="154686"/>
                    <a:pt x="55816" y="153733"/>
                    <a:pt x="56197" y="153353"/>
                  </a:cubicBezTo>
                  <a:cubicBezTo>
                    <a:pt x="56578" y="153067"/>
                    <a:pt x="57911" y="153162"/>
                    <a:pt x="58578" y="153448"/>
                  </a:cubicBezTo>
                  <a:cubicBezTo>
                    <a:pt x="60673" y="154210"/>
                    <a:pt x="58578" y="157924"/>
                    <a:pt x="62769" y="157543"/>
                  </a:cubicBezTo>
                  <a:lnTo>
                    <a:pt x="65150" y="157353"/>
                  </a:lnTo>
                  <a:cubicBezTo>
                    <a:pt x="68484" y="157448"/>
                    <a:pt x="70103" y="158401"/>
                    <a:pt x="68865" y="159448"/>
                  </a:cubicBezTo>
                  <a:cubicBezTo>
                    <a:pt x="67627" y="160496"/>
                    <a:pt x="65531" y="163735"/>
                    <a:pt x="68103" y="163163"/>
                  </a:cubicBezTo>
                  <a:cubicBezTo>
                    <a:pt x="70579" y="162592"/>
                    <a:pt x="77056" y="162211"/>
                    <a:pt x="77342" y="163354"/>
                  </a:cubicBezTo>
                  <a:cubicBezTo>
                    <a:pt x="77628" y="164497"/>
                    <a:pt x="78961" y="167449"/>
                    <a:pt x="79819" y="167449"/>
                  </a:cubicBezTo>
                  <a:lnTo>
                    <a:pt x="80104" y="167164"/>
                  </a:lnTo>
                  <a:lnTo>
                    <a:pt x="82200" y="164782"/>
                  </a:lnTo>
                  <a:cubicBezTo>
                    <a:pt x="84962" y="161449"/>
                    <a:pt x="87915" y="160211"/>
                    <a:pt x="88867" y="162020"/>
                  </a:cubicBezTo>
                  <a:cubicBezTo>
                    <a:pt x="89820" y="163735"/>
                    <a:pt x="94297" y="167164"/>
                    <a:pt x="96868" y="165830"/>
                  </a:cubicBezTo>
                  <a:cubicBezTo>
                    <a:pt x="99440" y="164497"/>
                    <a:pt x="107346" y="167068"/>
                    <a:pt x="108013" y="166592"/>
                  </a:cubicBezTo>
                  <a:lnTo>
                    <a:pt x="108679" y="166116"/>
                  </a:lnTo>
                  <a:lnTo>
                    <a:pt x="109727" y="165354"/>
                  </a:lnTo>
                  <a:cubicBezTo>
                    <a:pt x="110870" y="164592"/>
                    <a:pt x="114966" y="164021"/>
                    <a:pt x="118871" y="164021"/>
                  </a:cubicBezTo>
                  <a:lnTo>
                    <a:pt x="118871" y="160401"/>
                  </a:lnTo>
                  <a:lnTo>
                    <a:pt x="118966" y="156781"/>
                  </a:lnTo>
                  <a:cubicBezTo>
                    <a:pt x="121824" y="157258"/>
                    <a:pt x="126301" y="158877"/>
                    <a:pt x="128968" y="160306"/>
                  </a:cubicBezTo>
                  <a:lnTo>
                    <a:pt x="124967" y="162592"/>
                  </a:lnTo>
                  <a:cubicBezTo>
                    <a:pt x="124586" y="162878"/>
                    <a:pt x="126015" y="166021"/>
                    <a:pt x="127348" y="167354"/>
                  </a:cubicBezTo>
                  <a:cubicBezTo>
                    <a:pt x="129158" y="169164"/>
                    <a:pt x="130968" y="167926"/>
                    <a:pt x="132682" y="166688"/>
                  </a:cubicBezTo>
                  <a:lnTo>
                    <a:pt x="132968" y="166497"/>
                  </a:lnTo>
                  <a:cubicBezTo>
                    <a:pt x="134302" y="167164"/>
                    <a:pt x="137064" y="168116"/>
                    <a:pt x="139064" y="168497"/>
                  </a:cubicBezTo>
                  <a:cubicBezTo>
                    <a:pt x="141160" y="168973"/>
                    <a:pt x="147160" y="169450"/>
                    <a:pt x="148018" y="168688"/>
                  </a:cubicBezTo>
                  <a:cubicBezTo>
                    <a:pt x="148970" y="167926"/>
                    <a:pt x="152304" y="166783"/>
                    <a:pt x="153828" y="167545"/>
                  </a:cubicBezTo>
                  <a:lnTo>
                    <a:pt x="155257" y="168021"/>
                  </a:lnTo>
                  <a:cubicBezTo>
                    <a:pt x="162972" y="170879"/>
                    <a:pt x="162877" y="170879"/>
                    <a:pt x="166210" y="164306"/>
                  </a:cubicBezTo>
                  <a:lnTo>
                    <a:pt x="167068" y="162592"/>
                  </a:lnTo>
                  <a:cubicBezTo>
                    <a:pt x="168496" y="160877"/>
                    <a:pt x="171259" y="160020"/>
                    <a:pt x="173354" y="160591"/>
                  </a:cubicBezTo>
                  <a:cubicBezTo>
                    <a:pt x="175450" y="161163"/>
                    <a:pt x="180022" y="163354"/>
                    <a:pt x="177831" y="163544"/>
                  </a:cubicBezTo>
                  <a:cubicBezTo>
                    <a:pt x="175545" y="163830"/>
                    <a:pt x="169735" y="165545"/>
                    <a:pt x="170782" y="166688"/>
                  </a:cubicBezTo>
                  <a:cubicBezTo>
                    <a:pt x="171925" y="167735"/>
                    <a:pt x="174783" y="169640"/>
                    <a:pt x="175259" y="168783"/>
                  </a:cubicBezTo>
                  <a:cubicBezTo>
                    <a:pt x="175735" y="168021"/>
                    <a:pt x="177926" y="167735"/>
                    <a:pt x="179450" y="169259"/>
                  </a:cubicBezTo>
                  <a:cubicBezTo>
                    <a:pt x="180974" y="170783"/>
                    <a:pt x="186213" y="174879"/>
                    <a:pt x="187070" y="174117"/>
                  </a:cubicBezTo>
                  <a:cubicBezTo>
                    <a:pt x="187927" y="173450"/>
                    <a:pt x="192214" y="170497"/>
                    <a:pt x="194976" y="168307"/>
                  </a:cubicBezTo>
                  <a:lnTo>
                    <a:pt x="190785" y="165830"/>
                  </a:lnTo>
                  <a:cubicBezTo>
                    <a:pt x="189070" y="164878"/>
                    <a:pt x="187451" y="163830"/>
                    <a:pt x="186022" y="162687"/>
                  </a:cubicBezTo>
                  <a:lnTo>
                    <a:pt x="185546" y="162306"/>
                  </a:lnTo>
                  <a:cubicBezTo>
                    <a:pt x="185737" y="161354"/>
                    <a:pt x="186308" y="160687"/>
                    <a:pt x="186784" y="160687"/>
                  </a:cubicBezTo>
                  <a:cubicBezTo>
                    <a:pt x="187261" y="160687"/>
                    <a:pt x="190309" y="160591"/>
                    <a:pt x="192404" y="160591"/>
                  </a:cubicBezTo>
                  <a:cubicBezTo>
                    <a:pt x="194500" y="160591"/>
                    <a:pt x="198595" y="157163"/>
                    <a:pt x="198500" y="156305"/>
                  </a:cubicBezTo>
                  <a:cubicBezTo>
                    <a:pt x="198405" y="155448"/>
                    <a:pt x="195928" y="154114"/>
                    <a:pt x="193166" y="155924"/>
                  </a:cubicBezTo>
                  <a:cubicBezTo>
                    <a:pt x="190404" y="157734"/>
                    <a:pt x="177926" y="150876"/>
                    <a:pt x="175545" y="152400"/>
                  </a:cubicBezTo>
                  <a:cubicBezTo>
                    <a:pt x="173164" y="153924"/>
                    <a:pt x="165639" y="154686"/>
                    <a:pt x="166115" y="154114"/>
                  </a:cubicBezTo>
                  <a:cubicBezTo>
                    <a:pt x="166496" y="153543"/>
                    <a:pt x="166306" y="151066"/>
                    <a:pt x="164591" y="150019"/>
                  </a:cubicBezTo>
                  <a:cubicBezTo>
                    <a:pt x="162877" y="148971"/>
                    <a:pt x="155828" y="150304"/>
                    <a:pt x="153637" y="149352"/>
                  </a:cubicBezTo>
                  <a:cubicBezTo>
                    <a:pt x="151447" y="148495"/>
                    <a:pt x="145732" y="150590"/>
                    <a:pt x="147160" y="151638"/>
                  </a:cubicBezTo>
                  <a:cubicBezTo>
                    <a:pt x="148684" y="152590"/>
                    <a:pt x="147256" y="154210"/>
                    <a:pt x="140779" y="153067"/>
                  </a:cubicBezTo>
                  <a:lnTo>
                    <a:pt x="135730" y="157067"/>
                  </a:lnTo>
                  <a:lnTo>
                    <a:pt x="135254" y="157448"/>
                  </a:lnTo>
                  <a:cubicBezTo>
                    <a:pt x="133730" y="156972"/>
                    <a:pt x="131254" y="156686"/>
                    <a:pt x="129730" y="156972"/>
                  </a:cubicBezTo>
                  <a:cubicBezTo>
                    <a:pt x="128206" y="157163"/>
                    <a:pt x="124396" y="155353"/>
                    <a:pt x="124681" y="152971"/>
                  </a:cubicBezTo>
                  <a:lnTo>
                    <a:pt x="124015" y="151066"/>
                  </a:lnTo>
                  <a:lnTo>
                    <a:pt x="123348" y="148971"/>
                  </a:lnTo>
                  <a:cubicBezTo>
                    <a:pt x="123157" y="146685"/>
                    <a:pt x="122872" y="144780"/>
                    <a:pt x="122586" y="144780"/>
                  </a:cubicBezTo>
                  <a:cubicBezTo>
                    <a:pt x="122300" y="144780"/>
                    <a:pt x="121348" y="145637"/>
                    <a:pt x="120871" y="146685"/>
                  </a:cubicBezTo>
                  <a:cubicBezTo>
                    <a:pt x="120395" y="147733"/>
                    <a:pt x="118490" y="151829"/>
                    <a:pt x="117823" y="153448"/>
                  </a:cubicBezTo>
                  <a:cubicBezTo>
                    <a:pt x="117157" y="155067"/>
                    <a:pt x="114490" y="160211"/>
                    <a:pt x="114585" y="158496"/>
                  </a:cubicBezTo>
                  <a:cubicBezTo>
                    <a:pt x="114680" y="156877"/>
                    <a:pt x="113251" y="153448"/>
                    <a:pt x="112585" y="152019"/>
                  </a:cubicBezTo>
                  <a:cubicBezTo>
                    <a:pt x="111918" y="150590"/>
                    <a:pt x="114680" y="146113"/>
                    <a:pt x="114490" y="144875"/>
                  </a:cubicBezTo>
                  <a:cubicBezTo>
                    <a:pt x="114394" y="143637"/>
                    <a:pt x="112108" y="141827"/>
                    <a:pt x="111251" y="143732"/>
                  </a:cubicBezTo>
                  <a:cubicBezTo>
                    <a:pt x="110394" y="145637"/>
                    <a:pt x="107536" y="150495"/>
                    <a:pt x="106965" y="150590"/>
                  </a:cubicBezTo>
                  <a:cubicBezTo>
                    <a:pt x="106393" y="150686"/>
                    <a:pt x="104869" y="150304"/>
                    <a:pt x="105060" y="149447"/>
                  </a:cubicBezTo>
                  <a:lnTo>
                    <a:pt x="105155" y="148685"/>
                  </a:lnTo>
                  <a:lnTo>
                    <a:pt x="105346" y="146209"/>
                  </a:lnTo>
                  <a:cubicBezTo>
                    <a:pt x="105822" y="143637"/>
                    <a:pt x="104584" y="141256"/>
                    <a:pt x="102583" y="141065"/>
                  </a:cubicBezTo>
                  <a:cubicBezTo>
                    <a:pt x="100583" y="140875"/>
                    <a:pt x="96011" y="144113"/>
                    <a:pt x="95630" y="145351"/>
                  </a:cubicBezTo>
                  <a:cubicBezTo>
                    <a:pt x="95249" y="146495"/>
                    <a:pt x="98011" y="150019"/>
                    <a:pt x="100678" y="150400"/>
                  </a:cubicBezTo>
                  <a:cubicBezTo>
                    <a:pt x="103345" y="150781"/>
                    <a:pt x="104393" y="156115"/>
                    <a:pt x="101917" y="155162"/>
                  </a:cubicBezTo>
                  <a:lnTo>
                    <a:pt x="99916" y="155257"/>
                  </a:lnTo>
                  <a:cubicBezTo>
                    <a:pt x="95725" y="155448"/>
                    <a:pt x="92868" y="154876"/>
                    <a:pt x="91820" y="151066"/>
                  </a:cubicBezTo>
                  <a:lnTo>
                    <a:pt x="91534" y="149923"/>
                  </a:lnTo>
                  <a:cubicBezTo>
                    <a:pt x="89534" y="148685"/>
                    <a:pt x="88772" y="147161"/>
                    <a:pt x="89820" y="146495"/>
                  </a:cubicBezTo>
                  <a:cubicBezTo>
                    <a:pt x="90868" y="145828"/>
                    <a:pt x="93154" y="143542"/>
                    <a:pt x="91915" y="143065"/>
                  </a:cubicBezTo>
                  <a:cubicBezTo>
                    <a:pt x="90677" y="142589"/>
                    <a:pt x="89058" y="139827"/>
                    <a:pt x="90391" y="137636"/>
                  </a:cubicBezTo>
                  <a:cubicBezTo>
                    <a:pt x="91725" y="135446"/>
                    <a:pt x="97821" y="134303"/>
                    <a:pt x="97249" y="136874"/>
                  </a:cubicBezTo>
                  <a:lnTo>
                    <a:pt x="101536" y="136207"/>
                  </a:lnTo>
                  <a:lnTo>
                    <a:pt x="105727" y="135541"/>
                  </a:lnTo>
                  <a:cubicBezTo>
                    <a:pt x="110489" y="134112"/>
                    <a:pt x="113728" y="131826"/>
                    <a:pt x="112966" y="130588"/>
                  </a:cubicBezTo>
                  <a:cubicBezTo>
                    <a:pt x="112204" y="129349"/>
                    <a:pt x="109156" y="127159"/>
                    <a:pt x="107917" y="128588"/>
                  </a:cubicBezTo>
                  <a:cubicBezTo>
                    <a:pt x="106679" y="130016"/>
                    <a:pt x="101821" y="129064"/>
                    <a:pt x="102869" y="127921"/>
                  </a:cubicBezTo>
                  <a:lnTo>
                    <a:pt x="103631" y="126778"/>
                  </a:lnTo>
                  <a:cubicBezTo>
                    <a:pt x="104488" y="125444"/>
                    <a:pt x="106203" y="123444"/>
                    <a:pt x="105631" y="122587"/>
                  </a:cubicBezTo>
                  <a:cubicBezTo>
                    <a:pt x="104393" y="120682"/>
                    <a:pt x="102393" y="121729"/>
                    <a:pt x="100488" y="122777"/>
                  </a:cubicBezTo>
                  <a:lnTo>
                    <a:pt x="99535" y="123254"/>
                  </a:lnTo>
                  <a:cubicBezTo>
                    <a:pt x="97630" y="122777"/>
                    <a:pt x="95154" y="122111"/>
                    <a:pt x="93916" y="121729"/>
                  </a:cubicBezTo>
                  <a:lnTo>
                    <a:pt x="92963" y="120872"/>
                  </a:lnTo>
                  <a:lnTo>
                    <a:pt x="91820" y="119729"/>
                  </a:lnTo>
                  <a:cubicBezTo>
                    <a:pt x="89725" y="119063"/>
                    <a:pt x="89439" y="117920"/>
                    <a:pt x="91249" y="117253"/>
                  </a:cubicBezTo>
                  <a:cubicBezTo>
                    <a:pt x="92963" y="116586"/>
                    <a:pt x="99059" y="116396"/>
                    <a:pt x="100774" y="117634"/>
                  </a:cubicBezTo>
                  <a:cubicBezTo>
                    <a:pt x="102488" y="118872"/>
                    <a:pt x="107346" y="115633"/>
                    <a:pt x="107727" y="115824"/>
                  </a:cubicBezTo>
                  <a:cubicBezTo>
                    <a:pt x="108013" y="116014"/>
                    <a:pt x="109822" y="117729"/>
                    <a:pt x="110965" y="119063"/>
                  </a:cubicBezTo>
                  <a:cubicBezTo>
                    <a:pt x="112108" y="120396"/>
                    <a:pt x="118109" y="118491"/>
                    <a:pt x="119443" y="118967"/>
                  </a:cubicBezTo>
                  <a:lnTo>
                    <a:pt x="120395" y="119729"/>
                  </a:lnTo>
                  <a:cubicBezTo>
                    <a:pt x="123348" y="121825"/>
                    <a:pt x="125920" y="123730"/>
                    <a:pt x="126777" y="118491"/>
                  </a:cubicBezTo>
                  <a:lnTo>
                    <a:pt x="126872" y="118015"/>
                  </a:lnTo>
                  <a:cubicBezTo>
                    <a:pt x="128491" y="117729"/>
                    <a:pt x="130587" y="118015"/>
                    <a:pt x="131539" y="118777"/>
                  </a:cubicBezTo>
                  <a:lnTo>
                    <a:pt x="131730" y="119539"/>
                  </a:lnTo>
                  <a:lnTo>
                    <a:pt x="132016" y="120872"/>
                  </a:lnTo>
                  <a:cubicBezTo>
                    <a:pt x="131920" y="122396"/>
                    <a:pt x="131825" y="125158"/>
                    <a:pt x="131825" y="126873"/>
                  </a:cubicBezTo>
                  <a:cubicBezTo>
                    <a:pt x="131825" y="128588"/>
                    <a:pt x="127158" y="131254"/>
                    <a:pt x="126872" y="130016"/>
                  </a:cubicBezTo>
                  <a:cubicBezTo>
                    <a:pt x="126586" y="128778"/>
                    <a:pt x="124300" y="125539"/>
                    <a:pt x="122491" y="125730"/>
                  </a:cubicBezTo>
                  <a:cubicBezTo>
                    <a:pt x="120681" y="125921"/>
                    <a:pt x="119538" y="129730"/>
                    <a:pt x="123824" y="133826"/>
                  </a:cubicBezTo>
                  <a:lnTo>
                    <a:pt x="128491" y="136017"/>
                  </a:lnTo>
                  <a:cubicBezTo>
                    <a:pt x="130111" y="136779"/>
                    <a:pt x="132873" y="136779"/>
                    <a:pt x="134873" y="133445"/>
                  </a:cubicBezTo>
                  <a:lnTo>
                    <a:pt x="137064" y="129921"/>
                  </a:lnTo>
                  <a:cubicBezTo>
                    <a:pt x="135540" y="127635"/>
                    <a:pt x="136397" y="125254"/>
                    <a:pt x="138969" y="124682"/>
                  </a:cubicBezTo>
                  <a:lnTo>
                    <a:pt x="139445" y="127349"/>
                  </a:lnTo>
                  <a:lnTo>
                    <a:pt x="139731" y="129349"/>
                  </a:lnTo>
                  <a:cubicBezTo>
                    <a:pt x="139636" y="132112"/>
                    <a:pt x="141826" y="134017"/>
                    <a:pt x="144684" y="133636"/>
                  </a:cubicBezTo>
                  <a:lnTo>
                    <a:pt x="146970" y="133255"/>
                  </a:lnTo>
                  <a:cubicBezTo>
                    <a:pt x="148494" y="132969"/>
                    <a:pt x="150780" y="131921"/>
                    <a:pt x="151256" y="132302"/>
                  </a:cubicBezTo>
                  <a:lnTo>
                    <a:pt x="156590" y="136970"/>
                  </a:lnTo>
                  <a:cubicBezTo>
                    <a:pt x="159162" y="133159"/>
                    <a:pt x="162686" y="130588"/>
                    <a:pt x="164401" y="131350"/>
                  </a:cubicBezTo>
                  <a:cubicBezTo>
                    <a:pt x="166020" y="132112"/>
                    <a:pt x="164401" y="136874"/>
                    <a:pt x="164782" y="137636"/>
                  </a:cubicBezTo>
                  <a:cubicBezTo>
                    <a:pt x="165163" y="138398"/>
                    <a:pt x="167449" y="141065"/>
                    <a:pt x="167449" y="139541"/>
                  </a:cubicBezTo>
                  <a:cubicBezTo>
                    <a:pt x="167449" y="138017"/>
                    <a:pt x="171163" y="133826"/>
                    <a:pt x="175640" y="132397"/>
                  </a:cubicBezTo>
                  <a:lnTo>
                    <a:pt x="175926" y="138398"/>
                  </a:lnTo>
                  <a:lnTo>
                    <a:pt x="176021" y="141922"/>
                  </a:lnTo>
                  <a:cubicBezTo>
                    <a:pt x="179545" y="140779"/>
                    <a:pt x="181927" y="138684"/>
                    <a:pt x="181355" y="137160"/>
                  </a:cubicBezTo>
                  <a:cubicBezTo>
                    <a:pt x="180784" y="135636"/>
                    <a:pt x="182308" y="131826"/>
                    <a:pt x="183260" y="130492"/>
                  </a:cubicBezTo>
                  <a:cubicBezTo>
                    <a:pt x="184213" y="129254"/>
                    <a:pt x="178593" y="125635"/>
                    <a:pt x="177640" y="123444"/>
                  </a:cubicBezTo>
                  <a:lnTo>
                    <a:pt x="178402" y="122872"/>
                  </a:lnTo>
                  <a:cubicBezTo>
                    <a:pt x="182117" y="120205"/>
                    <a:pt x="179450" y="118396"/>
                    <a:pt x="177164" y="117634"/>
                  </a:cubicBezTo>
                  <a:lnTo>
                    <a:pt x="173068" y="116205"/>
                  </a:lnTo>
                  <a:cubicBezTo>
                    <a:pt x="170973" y="119443"/>
                    <a:pt x="168401" y="120967"/>
                    <a:pt x="167353" y="119729"/>
                  </a:cubicBezTo>
                  <a:cubicBezTo>
                    <a:pt x="166306" y="118396"/>
                    <a:pt x="162400" y="115538"/>
                    <a:pt x="161067" y="116300"/>
                  </a:cubicBezTo>
                  <a:cubicBezTo>
                    <a:pt x="159638" y="117062"/>
                    <a:pt x="153542" y="114871"/>
                    <a:pt x="148875" y="112204"/>
                  </a:cubicBezTo>
                  <a:lnTo>
                    <a:pt x="144779" y="109538"/>
                  </a:lnTo>
                  <a:cubicBezTo>
                    <a:pt x="144493" y="109347"/>
                    <a:pt x="144684" y="108109"/>
                    <a:pt x="145160" y="107632"/>
                  </a:cubicBezTo>
                  <a:cubicBezTo>
                    <a:pt x="145541" y="107156"/>
                    <a:pt x="146779" y="106680"/>
                    <a:pt x="147256" y="106871"/>
                  </a:cubicBezTo>
                  <a:lnTo>
                    <a:pt x="150399" y="108013"/>
                  </a:lnTo>
                  <a:cubicBezTo>
                    <a:pt x="153828" y="107442"/>
                    <a:pt x="157162" y="107442"/>
                    <a:pt x="157828" y="108013"/>
                  </a:cubicBezTo>
                  <a:lnTo>
                    <a:pt x="158495" y="108490"/>
                  </a:lnTo>
                  <a:cubicBezTo>
                    <a:pt x="160305" y="109728"/>
                    <a:pt x="161734" y="112300"/>
                    <a:pt x="164686" y="110490"/>
                  </a:cubicBezTo>
                  <a:lnTo>
                    <a:pt x="167925" y="108490"/>
                  </a:lnTo>
                  <a:cubicBezTo>
                    <a:pt x="167258" y="105251"/>
                    <a:pt x="166401" y="102965"/>
                    <a:pt x="165829" y="103251"/>
                  </a:cubicBezTo>
                  <a:cubicBezTo>
                    <a:pt x="165353" y="103632"/>
                    <a:pt x="163543" y="104108"/>
                    <a:pt x="162877" y="103441"/>
                  </a:cubicBezTo>
                  <a:lnTo>
                    <a:pt x="162781" y="102870"/>
                  </a:lnTo>
                  <a:lnTo>
                    <a:pt x="162305" y="98298"/>
                  </a:lnTo>
                  <a:cubicBezTo>
                    <a:pt x="165353" y="94202"/>
                    <a:pt x="167830" y="90488"/>
                    <a:pt x="167830" y="89916"/>
                  </a:cubicBezTo>
                  <a:cubicBezTo>
                    <a:pt x="167830" y="89345"/>
                    <a:pt x="169068" y="87154"/>
                    <a:pt x="170497" y="86392"/>
                  </a:cubicBezTo>
                  <a:lnTo>
                    <a:pt x="171925" y="85820"/>
                  </a:lnTo>
                  <a:lnTo>
                    <a:pt x="172592" y="85534"/>
                  </a:lnTo>
                  <a:cubicBezTo>
                    <a:pt x="173640" y="85725"/>
                    <a:pt x="174402" y="86582"/>
                    <a:pt x="174402" y="87535"/>
                  </a:cubicBezTo>
                  <a:lnTo>
                    <a:pt x="173926" y="88106"/>
                  </a:lnTo>
                  <a:cubicBezTo>
                    <a:pt x="172497" y="89821"/>
                    <a:pt x="172211" y="91059"/>
                    <a:pt x="174878" y="92107"/>
                  </a:cubicBezTo>
                  <a:cubicBezTo>
                    <a:pt x="176116" y="92583"/>
                    <a:pt x="177355" y="93345"/>
                    <a:pt x="178021" y="94297"/>
                  </a:cubicBezTo>
                  <a:cubicBezTo>
                    <a:pt x="179164" y="95821"/>
                    <a:pt x="173259" y="97155"/>
                    <a:pt x="177545" y="98965"/>
                  </a:cubicBezTo>
                  <a:lnTo>
                    <a:pt x="179641" y="99822"/>
                  </a:lnTo>
                  <a:cubicBezTo>
                    <a:pt x="182498" y="100584"/>
                    <a:pt x="185070" y="100203"/>
                    <a:pt x="185356" y="98965"/>
                  </a:cubicBezTo>
                  <a:cubicBezTo>
                    <a:pt x="185641" y="97726"/>
                    <a:pt x="187070" y="94774"/>
                    <a:pt x="187832" y="94774"/>
                  </a:cubicBezTo>
                  <a:lnTo>
                    <a:pt x="188118" y="95059"/>
                  </a:lnTo>
                  <a:lnTo>
                    <a:pt x="189261" y="96393"/>
                  </a:lnTo>
                  <a:cubicBezTo>
                    <a:pt x="191452" y="97250"/>
                    <a:pt x="193166" y="97250"/>
                    <a:pt x="193166" y="96393"/>
                  </a:cubicBezTo>
                  <a:cubicBezTo>
                    <a:pt x="193166" y="95536"/>
                    <a:pt x="190023" y="92678"/>
                    <a:pt x="186308" y="92773"/>
                  </a:cubicBezTo>
                  <a:lnTo>
                    <a:pt x="184308" y="91345"/>
                  </a:lnTo>
                  <a:cubicBezTo>
                    <a:pt x="182498" y="90106"/>
                    <a:pt x="180498" y="88582"/>
                    <a:pt x="178974" y="87154"/>
                  </a:cubicBezTo>
                  <a:cubicBezTo>
                    <a:pt x="175545" y="83725"/>
                    <a:pt x="181831" y="84487"/>
                    <a:pt x="182689" y="82963"/>
                  </a:cubicBezTo>
                  <a:lnTo>
                    <a:pt x="184403" y="80105"/>
                  </a:lnTo>
                  <a:cubicBezTo>
                    <a:pt x="185070" y="76486"/>
                    <a:pt x="184879" y="72199"/>
                    <a:pt x="183927" y="70580"/>
                  </a:cubicBezTo>
                  <a:lnTo>
                    <a:pt x="182403" y="69628"/>
                  </a:lnTo>
                  <a:cubicBezTo>
                    <a:pt x="181641" y="69151"/>
                    <a:pt x="179355" y="69628"/>
                    <a:pt x="178212" y="70199"/>
                  </a:cubicBezTo>
                  <a:lnTo>
                    <a:pt x="176783" y="70866"/>
                  </a:lnTo>
                  <a:cubicBezTo>
                    <a:pt x="175450" y="72199"/>
                    <a:pt x="173735" y="71818"/>
                    <a:pt x="172973" y="70104"/>
                  </a:cubicBezTo>
                  <a:lnTo>
                    <a:pt x="171640" y="69247"/>
                  </a:lnTo>
                  <a:cubicBezTo>
                    <a:pt x="171068" y="68866"/>
                    <a:pt x="168877" y="70199"/>
                    <a:pt x="167353" y="70390"/>
                  </a:cubicBezTo>
                  <a:cubicBezTo>
                    <a:pt x="166496" y="70485"/>
                    <a:pt x="165544" y="69628"/>
                    <a:pt x="164591" y="69628"/>
                  </a:cubicBezTo>
                  <a:cubicBezTo>
                    <a:pt x="163162" y="69532"/>
                    <a:pt x="161638" y="69818"/>
                    <a:pt x="160210" y="70009"/>
                  </a:cubicBezTo>
                  <a:lnTo>
                    <a:pt x="156495" y="70390"/>
                  </a:lnTo>
                  <a:cubicBezTo>
                    <a:pt x="152494" y="70866"/>
                    <a:pt x="147541" y="71342"/>
                    <a:pt x="145446" y="71533"/>
                  </a:cubicBezTo>
                  <a:cubicBezTo>
                    <a:pt x="143350" y="71723"/>
                    <a:pt x="134302" y="68961"/>
                    <a:pt x="129920" y="68294"/>
                  </a:cubicBezTo>
                  <a:lnTo>
                    <a:pt x="126491" y="66770"/>
                  </a:lnTo>
                  <a:cubicBezTo>
                    <a:pt x="122205" y="64865"/>
                    <a:pt x="120109" y="65437"/>
                    <a:pt x="118776" y="69056"/>
                  </a:cubicBezTo>
                  <a:cubicBezTo>
                    <a:pt x="118490" y="69628"/>
                    <a:pt x="118300" y="70675"/>
                    <a:pt x="117823" y="70771"/>
                  </a:cubicBezTo>
                  <a:cubicBezTo>
                    <a:pt x="116776" y="70961"/>
                    <a:pt x="115442" y="70961"/>
                    <a:pt x="114394" y="70675"/>
                  </a:cubicBezTo>
                  <a:cubicBezTo>
                    <a:pt x="113918" y="70580"/>
                    <a:pt x="113442" y="69437"/>
                    <a:pt x="113632" y="68961"/>
                  </a:cubicBezTo>
                  <a:cubicBezTo>
                    <a:pt x="116109" y="63913"/>
                    <a:pt x="121252" y="60484"/>
                    <a:pt x="125634" y="56674"/>
                  </a:cubicBezTo>
                  <a:cubicBezTo>
                    <a:pt x="126301" y="56102"/>
                    <a:pt x="130301" y="55245"/>
                    <a:pt x="131730" y="58388"/>
                  </a:cubicBezTo>
                  <a:lnTo>
                    <a:pt x="132873" y="60770"/>
                  </a:lnTo>
                  <a:cubicBezTo>
                    <a:pt x="135540" y="63246"/>
                    <a:pt x="137826" y="63151"/>
                    <a:pt x="137921" y="60674"/>
                  </a:cubicBezTo>
                  <a:cubicBezTo>
                    <a:pt x="138016" y="58103"/>
                    <a:pt x="145351" y="58769"/>
                    <a:pt x="143350" y="61436"/>
                  </a:cubicBezTo>
                  <a:lnTo>
                    <a:pt x="142112" y="63817"/>
                  </a:lnTo>
                  <a:cubicBezTo>
                    <a:pt x="141731" y="64579"/>
                    <a:pt x="143065" y="66008"/>
                    <a:pt x="144017" y="66865"/>
                  </a:cubicBezTo>
                  <a:cubicBezTo>
                    <a:pt x="144303" y="67056"/>
                    <a:pt x="146970" y="66104"/>
                    <a:pt x="146970" y="65818"/>
                  </a:cubicBezTo>
                  <a:cubicBezTo>
                    <a:pt x="146589" y="62770"/>
                    <a:pt x="147160" y="60579"/>
                    <a:pt x="151637" y="60103"/>
                  </a:cubicBezTo>
                  <a:cubicBezTo>
                    <a:pt x="154685" y="59722"/>
                    <a:pt x="156209" y="55912"/>
                    <a:pt x="160686" y="57817"/>
                  </a:cubicBezTo>
                  <a:lnTo>
                    <a:pt x="162781" y="58674"/>
                  </a:lnTo>
                  <a:cubicBezTo>
                    <a:pt x="166115" y="58388"/>
                    <a:pt x="169449" y="58007"/>
                    <a:pt x="170116" y="57912"/>
                  </a:cubicBezTo>
                  <a:cubicBezTo>
                    <a:pt x="170878" y="57817"/>
                    <a:pt x="172687" y="56483"/>
                    <a:pt x="172497" y="55436"/>
                  </a:cubicBezTo>
                  <a:lnTo>
                    <a:pt x="171925" y="54673"/>
                  </a:lnTo>
                  <a:lnTo>
                    <a:pt x="170497" y="52864"/>
                  </a:lnTo>
                  <a:cubicBezTo>
                    <a:pt x="167830" y="50006"/>
                    <a:pt x="169163" y="48958"/>
                    <a:pt x="173449" y="50482"/>
                  </a:cubicBezTo>
                  <a:cubicBezTo>
                    <a:pt x="177736" y="52006"/>
                    <a:pt x="183736" y="57626"/>
                    <a:pt x="184975" y="57340"/>
                  </a:cubicBezTo>
                  <a:cubicBezTo>
                    <a:pt x="186213" y="56959"/>
                    <a:pt x="188499" y="59246"/>
                    <a:pt x="188499" y="59912"/>
                  </a:cubicBezTo>
                  <a:cubicBezTo>
                    <a:pt x="188499" y="60579"/>
                    <a:pt x="189642" y="60770"/>
                    <a:pt x="191071" y="58579"/>
                  </a:cubicBezTo>
                  <a:cubicBezTo>
                    <a:pt x="192499" y="56388"/>
                    <a:pt x="200119" y="53721"/>
                    <a:pt x="200024" y="52864"/>
                  </a:cubicBezTo>
                  <a:lnTo>
                    <a:pt x="199834" y="52197"/>
                  </a:lnTo>
                  <a:lnTo>
                    <a:pt x="199453" y="51054"/>
                  </a:lnTo>
                  <a:cubicBezTo>
                    <a:pt x="199357" y="49530"/>
                    <a:pt x="201453" y="49911"/>
                    <a:pt x="204120" y="51816"/>
                  </a:cubicBezTo>
                  <a:cubicBezTo>
                    <a:pt x="206787" y="53721"/>
                    <a:pt x="215740" y="55912"/>
                    <a:pt x="215931" y="55150"/>
                  </a:cubicBezTo>
                  <a:cubicBezTo>
                    <a:pt x="216121" y="54388"/>
                    <a:pt x="217360" y="51435"/>
                    <a:pt x="217455" y="49435"/>
                  </a:cubicBezTo>
                  <a:lnTo>
                    <a:pt x="215931" y="48768"/>
                  </a:lnTo>
                  <a:cubicBezTo>
                    <a:pt x="214312" y="48006"/>
                    <a:pt x="211930" y="48292"/>
                    <a:pt x="209835" y="48196"/>
                  </a:cubicBezTo>
                  <a:cubicBezTo>
                    <a:pt x="208120" y="48101"/>
                    <a:pt x="205930" y="48578"/>
                    <a:pt x="204882" y="47815"/>
                  </a:cubicBezTo>
                  <a:lnTo>
                    <a:pt x="202691" y="46291"/>
                  </a:lnTo>
                  <a:cubicBezTo>
                    <a:pt x="200786" y="44101"/>
                    <a:pt x="198024" y="42863"/>
                    <a:pt x="196405" y="43339"/>
                  </a:cubicBezTo>
                  <a:cubicBezTo>
                    <a:pt x="194881" y="43910"/>
                    <a:pt x="188880" y="43624"/>
                    <a:pt x="186880" y="44958"/>
                  </a:cubicBezTo>
                  <a:lnTo>
                    <a:pt x="183165" y="43339"/>
                  </a:lnTo>
                  <a:lnTo>
                    <a:pt x="177640" y="40957"/>
                  </a:lnTo>
                  <a:cubicBezTo>
                    <a:pt x="172592" y="37624"/>
                    <a:pt x="168973" y="33052"/>
                    <a:pt x="169735" y="30766"/>
                  </a:cubicBezTo>
                  <a:lnTo>
                    <a:pt x="170116" y="28670"/>
                  </a:lnTo>
                  <a:cubicBezTo>
                    <a:pt x="170211" y="28194"/>
                    <a:pt x="169258" y="27241"/>
                    <a:pt x="168782" y="27241"/>
                  </a:cubicBezTo>
                  <a:cubicBezTo>
                    <a:pt x="167639" y="27241"/>
                    <a:pt x="165544" y="27622"/>
                    <a:pt x="165448" y="28004"/>
                  </a:cubicBezTo>
                  <a:lnTo>
                    <a:pt x="164686" y="33242"/>
                  </a:lnTo>
                  <a:cubicBezTo>
                    <a:pt x="160686" y="31718"/>
                    <a:pt x="156400" y="30099"/>
                    <a:pt x="155161" y="29813"/>
                  </a:cubicBezTo>
                  <a:cubicBezTo>
                    <a:pt x="153923" y="29528"/>
                    <a:pt x="149923" y="28194"/>
                    <a:pt x="149446" y="27622"/>
                  </a:cubicBezTo>
                  <a:lnTo>
                    <a:pt x="149637" y="27146"/>
                  </a:lnTo>
                  <a:cubicBezTo>
                    <a:pt x="150304" y="25051"/>
                    <a:pt x="147351" y="21526"/>
                    <a:pt x="151637" y="21050"/>
                  </a:cubicBezTo>
                  <a:lnTo>
                    <a:pt x="157638" y="20288"/>
                  </a:lnTo>
                  <a:cubicBezTo>
                    <a:pt x="156590" y="24003"/>
                    <a:pt x="155542" y="25527"/>
                    <a:pt x="155352" y="23813"/>
                  </a:cubicBezTo>
                  <a:cubicBezTo>
                    <a:pt x="155161" y="22098"/>
                    <a:pt x="162115" y="24670"/>
                    <a:pt x="164210" y="25051"/>
                  </a:cubicBezTo>
                  <a:lnTo>
                    <a:pt x="165544" y="23527"/>
                  </a:lnTo>
                  <a:lnTo>
                    <a:pt x="166972" y="22003"/>
                  </a:lnTo>
                  <a:cubicBezTo>
                    <a:pt x="168401" y="20288"/>
                    <a:pt x="170592" y="18859"/>
                    <a:pt x="171925" y="18859"/>
                  </a:cubicBezTo>
                  <a:cubicBezTo>
                    <a:pt x="173259" y="18764"/>
                    <a:pt x="175926" y="16383"/>
                    <a:pt x="175450" y="13525"/>
                  </a:cubicBezTo>
                  <a:lnTo>
                    <a:pt x="179831" y="12478"/>
                  </a:lnTo>
                  <a:cubicBezTo>
                    <a:pt x="184403" y="11430"/>
                    <a:pt x="185451" y="13811"/>
                    <a:pt x="186689" y="16478"/>
                  </a:cubicBezTo>
                  <a:cubicBezTo>
                    <a:pt x="187070" y="17336"/>
                    <a:pt x="188404" y="18002"/>
                    <a:pt x="189356" y="18669"/>
                  </a:cubicBezTo>
                  <a:lnTo>
                    <a:pt x="189642" y="18859"/>
                  </a:lnTo>
                  <a:cubicBezTo>
                    <a:pt x="190118" y="18859"/>
                    <a:pt x="192214" y="17812"/>
                    <a:pt x="194214" y="16478"/>
                  </a:cubicBezTo>
                  <a:cubicBezTo>
                    <a:pt x="196214" y="15240"/>
                    <a:pt x="199929" y="8572"/>
                    <a:pt x="200786" y="8382"/>
                  </a:cubicBezTo>
                  <a:lnTo>
                    <a:pt x="201548" y="8382"/>
                  </a:lnTo>
                  <a:lnTo>
                    <a:pt x="203644" y="8287"/>
                  </a:lnTo>
                  <a:cubicBezTo>
                    <a:pt x="206596" y="8287"/>
                    <a:pt x="208406" y="9144"/>
                    <a:pt x="207549" y="10096"/>
                  </a:cubicBezTo>
                  <a:lnTo>
                    <a:pt x="207168" y="10763"/>
                  </a:lnTo>
                  <a:cubicBezTo>
                    <a:pt x="206787" y="11335"/>
                    <a:pt x="206311" y="12001"/>
                    <a:pt x="206311" y="12573"/>
                  </a:cubicBezTo>
                  <a:lnTo>
                    <a:pt x="206501" y="14097"/>
                  </a:lnTo>
                  <a:cubicBezTo>
                    <a:pt x="207549" y="15526"/>
                    <a:pt x="208882" y="16288"/>
                    <a:pt x="209454" y="16002"/>
                  </a:cubicBezTo>
                  <a:cubicBezTo>
                    <a:pt x="210121" y="15621"/>
                    <a:pt x="213454" y="12478"/>
                    <a:pt x="216121" y="10001"/>
                  </a:cubicBezTo>
                  <a:cubicBezTo>
                    <a:pt x="218693" y="7525"/>
                    <a:pt x="228504" y="6287"/>
                    <a:pt x="227266" y="7525"/>
                  </a:cubicBezTo>
                  <a:lnTo>
                    <a:pt x="225742" y="8096"/>
                  </a:lnTo>
                  <a:cubicBezTo>
                    <a:pt x="224027" y="8763"/>
                    <a:pt x="221455" y="8191"/>
                    <a:pt x="221646" y="10858"/>
                  </a:cubicBezTo>
                  <a:lnTo>
                    <a:pt x="221836" y="12573"/>
                  </a:lnTo>
                  <a:cubicBezTo>
                    <a:pt x="221741" y="14859"/>
                    <a:pt x="223265" y="16859"/>
                    <a:pt x="225170" y="16859"/>
                  </a:cubicBezTo>
                  <a:lnTo>
                    <a:pt x="226789" y="16764"/>
                  </a:lnTo>
                  <a:lnTo>
                    <a:pt x="227551" y="16669"/>
                  </a:lnTo>
                  <a:cubicBezTo>
                    <a:pt x="228313" y="16383"/>
                    <a:pt x="228694" y="15049"/>
                    <a:pt x="228218" y="13906"/>
                  </a:cubicBezTo>
                  <a:cubicBezTo>
                    <a:pt x="227742" y="12668"/>
                    <a:pt x="232600" y="11430"/>
                    <a:pt x="235457" y="11811"/>
                  </a:cubicBezTo>
                  <a:lnTo>
                    <a:pt x="237838" y="12668"/>
                  </a:lnTo>
                  <a:lnTo>
                    <a:pt x="240696" y="13621"/>
                  </a:lnTo>
                  <a:cubicBezTo>
                    <a:pt x="238981" y="15335"/>
                    <a:pt x="237076" y="17240"/>
                    <a:pt x="236410" y="17716"/>
                  </a:cubicBezTo>
                  <a:cubicBezTo>
                    <a:pt x="235743" y="18193"/>
                    <a:pt x="236124" y="20764"/>
                    <a:pt x="238124" y="21336"/>
                  </a:cubicBezTo>
                  <a:cubicBezTo>
                    <a:pt x="240029" y="21907"/>
                    <a:pt x="245268" y="17240"/>
                    <a:pt x="245268" y="15621"/>
                  </a:cubicBezTo>
                  <a:cubicBezTo>
                    <a:pt x="245268" y="14002"/>
                    <a:pt x="246030" y="8858"/>
                    <a:pt x="247840" y="8763"/>
                  </a:cubicBezTo>
                  <a:cubicBezTo>
                    <a:pt x="249649" y="8668"/>
                    <a:pt x="254888" y="10382"/>
                    <a:pt x="254221" y="12954"/>
                  </a:cubicBezTo>
                  <a:cubicBezTo>
                    <a:pt x="253555" y="15526"/>
                    <a:pt x="249078" y="23146"/>
                    <a:pt x="244792" y="24289"/>
                  </a:cubicBezTo>
                  <a:lnTo>
                    <a:pt x="244506" y="28670"/>
                  </a:lnTo>
                  <a:cubicBezTo>
                    <a:pt x="244411" y="29813"/>
                    <a:pt x="242220" y="31242"/>
                    <a:pt x="242506" y="32004"/>
                  </a:cubicBezTo>
                  <a:cubicBezTo>
                    <a:pt x="243363" y="34099"/>
                    <a:pt x="245077" y="35909"/>
                    <a:pt x="246601" y="37719"/>
                  </a:cubicBezTo>
                  <a:cubicBezTo>
                    <a:pt x="246792" y="38005"/>
                    <a:pt x="248221" y="37814"/>
                    <a:pt x="248983" y="37529"/>
                  </a:cubicBezTo>
                  <a:cubicBezTo>
                    <a:pt x="249268" y="37433"/>
                    <a:pt x="249364" y="36576"/>
                    <a:pt x="249268" y="36100"/>
                  </a:cubicBezTo>
                  <a:lnTo>
                    <a:pt x="247554" y="29528"/>
                  </a:lnTo>
                  <a:cubicBezTo>
                    <a:pt x="251745" y="27146"/>
                    <a:pt x="256317" y="24574"/>
                    <a:pt x="257746" y="23717"/>
                  </a:cubicBezTo>
                  <a:lnTo>
                    <a:pt x="252697" y="17431"/>
                  </a:lnTo>
                  <a:cubicBezTo>
                    <a:pt x="258984" y="16288"/>
                    <a:pt x="265651" y="13811"/>
                    <a:pt x="267652" y="11811"/>
                  </a:cubicBezTo>
                  <a:lnTo>
                    <a:pt x="271176" y="13811"/>
                  </a:lnTo>
                  <a:cubicBezTo>
                    <a:pt x="275557" y="16288"/>
                    <a:pt x="269366" y="17621"/>
                    <a:pt x="270700" y="19621"/>
                  </a:cubicBezTo>
                  <a:lnTo>
                    <a:pt x="271271" y="20383"/>
                  </a:lnTo>
                  <a:cubicBezTo>
                    <a:pt x="271176" y="21526"/>
                    <a:pt x="273462" y="20383"/>
                    <a:pt x="276224" y="17812"/>
                  </a:cubicBezTo>
                  <a:lnTo>
                    <a:pt x="275843" y="14764"/>
                  </a:lnTo>
                  <a:lnTo>
                    <a:pt x="275462" y="11621"/>
                  </a:lnTo>
                  <a:cubicBezTo>
                    <a:pt x="271747" y="10954"/>
                    <a:pt x="267461" y="9906"/>
                    <a:pt x="266032" y="9334"/>
                  </a:cubicBezTo>
                  <a:cubicBezTo>
                    <a:pt x="264508" y="8858"/>
                    <a:pt x="260032" y="6287"/>
                    <a:pt x="262699" y="6287"/>
                  </a:cubicBezTo>
                  <a:cubicBezTo>
                    <a:pt x="265366" y="6287"/>
                    <a:pt x="278891" y="9049"/>
                    <a:pt x="288797" y="12382"/>
                  </a:cubicBezTo>
                  <a:lnTo>
                    <a:pt x="296989" y="16669"/>
                  </a:lnTo>
                  <a:cubicBezTo>
                    <a:pt x="297274" y="16859"/>
                    <a:pt x="298894" y="16192"/>
                    <a:pt x="298989" y="15812"/>
                  </a:cubicBezTo>
                  <a:lnTo>
                    <a:pt x="299084" y="14859"/>
                  </a:lnTo>
                  <a:cubicBezTo>
                    <a:pt x="298703" y="13906"/>
                    <a:pt x="297465" y="12192"/>
                    <a:pt x="296322" y="11049"/>
                  </a:cubicBezTo>
                  <a:cubicBezTo>
                    <a:pt x="295179" y="9906"/>
                    <a:pt x="294417" y="6191"/>
                    <a:pt x="294893" y="6191"/>
                  </a:cubicBezTo>
                  <a:cubicBezTo>
                    <a:pt x="295369" y="6191"/>
                    <a:pt x="297941" y="7334"/>
                    <a:pt x="299561" y="8763"/>
                  </a:cubicBezTo>
                  <a:lnTo>
                    <a:pt x="300479" y="8124"/>
                  </a:lnTo>
                  <a:lnTo>
                    <a:pt x="302133" y="4667"/>
                  </a:lnTo>
                  <a:cubicBezTo>
                    <a:pt x="304895" y="3620"/>
                    <a:pt x="308705" y="4572"/>
                    <a:pt x="307372" y="6001"/>
                  </a:cubicBezTo>
                  <a:cubicBezTo>
                    <a:pt x="306038" y="7429"/>
                    <a:pt x="304705" y="7429"/>
                    <a:pt x="304324" y="6096"/>
                  </a:cubicBezTo>
                  <a:lnTo>
                    <a:pt x="304099" y="6249"/>
                  </a:lnTo>
                  <a:lnTo>
                    <a:pt x="307847" y="12763"/>
                  </a:lnTo>
                  <a:cubicBezTo>
                    <a:pt x="309752" y="15240"/>
                    <a:pt x="322325" y="19907"/>
                    <a:pt x="327088" y="20955"/>
                  </a:cubicBezTo>
                  <a:lnTo>
                    <a:pt x="325183" y="25908"/>
                  </a:lnTo>
                  <a:cubicBezTo>
                    <a:pt x="325088" y="26098"/>
                    <a:pt x="327088" y="27146"/>
                    <a:pt x="328040" y="27051"/>
                  </a:cubicBezTo>
                  <a:cubicBezTo>
                    <a:pt x="328802" y="26956"/>
                    <a:pt x="329660" y="25908"/>
                    <a:pt x="330136" y="25146"/>
                  </a:cubicBezTo>
                  <a:cubicBezTo>
                    <a:pt x="330421" y="24574"/>
                    <a:pt x="330326" y="23717"/>
                    <a:pt x="330136" y="23050"/>
                  </a:cubicBezTo>
                  <a:cubicBezTo>
                    <a:pt x="329755" y="21717"/>
                    <a:pt x="328136" y="19907"/>
                    <a:pt x="328707" y="19050"/>
                  </a:cubicBezTo>
                  <a:lnTo>
                    <a:pt x="329850" y="17336"/>
                  </a:lnTo>
                  <a:cubicBezTo>
                    <a:pt x="332136" y="16002"/>
                    <a:pt x="335660" y="15145"/>
                    <a:pt x="337851" y="15430"/>
                  </a:cubicBezTo>
                  <a:cubicBezTo>
                    <a:pt x="340042" y="15716"/>
                    <a:pt x="345376" y="18955"/>
                    <a:pt x="345757" y="20669"/>
                  </a:cubicBezTo>
                  <a:lnTo>
                    <a:pt x="342709" y="20955"/>
                  </a:lnTo>
                  <a:lnTo>
                    <a:pt x="341851" y="21050"/>
                  </a:lnTo>
                  <a:cubicBezTo>
                    <a:pt x="341090" y="22574"/>
                    <a:pt x="341280" y="24098"/>
                    <a:pt x="342328" y="24384"/>
                  </a:cubicBezTo>
                  <a:cubicBezTo>
                    <a:pt x="343375" y="24765"/>
                    <a:pt x="346138" y="24384"/>
                    <a:pt x="348138" y="24003"/>
                  </a:cubicBezTo>
                  <a:cubicBezTo>
                    <a:pt x="350138" y="23717"/>
                    <a:pt x="355663" y="23908"/>
                    <a:pt x="355663" y="22955"/>
                  </a:cubicBezTo>
                  <a:cubicBezTo>
                    <a:pt x="355663" y="22003"/>
                    <a:pt x="353091" y="20098"/>
                    <a:pt x="349852" y="20764"/>
                  </a:cubicBezTo>
                  <a:lnTo>
                    <a:pt x="348805" y="19907"/>
                  </a:lnTo>
                  <a:cubicBezTo>
                    <a:pt x="346804" y="18193"/>
                    <a:pt x="348710" y="14192"/>
                    <a:pt x="351472" y="12954"/>
                  </a:cubicBezTo>
                  <a:cubicBezTo>
                    <a:pt x="352139" y="12668"/>
                    <a:pt x="352996" y="12478"/>
                    <a:pt x="353758" y="12478"/>
                  </a:cubicBezTo>
                  <a:cubicBezTo>
                    <a:pt x="354996" y="12478"/>
                    <a:pt x="356329" y="12382"/>
                    <a:pt x="357472" y="12668"/>
                  </a:cubicBezTo>
                  <a:cubicBezTo>
                    <a:pt x="359377" y="13145"/>
                    <a:pt x="361092" y="14097"/>
                    <a:pt x="362997" y="14478"/>
                  </a:cubicBezTo>
                  <a:lnTo>
                    <a:pt x="364521" y="14764"/>
                  </a:lnTo>
                  <a:cubicBezTo>
                    <a:pt x="366902" y="14668"/>
                    <a:pt x="368807" y="15526"/>
                    <a:pt x="368807" y="16669"/>
                  </a:cubicBezTo>
                  <a:cubicBezTo>
                    <a:pt x="368807" y="17907"/>
                    <a:pt x="368617" y="20764"/>
                    <a:pt x="368426" y="20764"/>
                  </a:cubicBezTo>
                  <a:cubicBezTo>
                    <a:pt x="368236" y="20669"/>
                    <a:pt x="367188" y="21526"/>
                    <a:pt x="366617" y="22670"/>
                  </a:cubicBezTo>
                  <a:cubicBezTo>
                    <a:pt x="366045" y="23813"/>
                    <a:pt x="368045" y="26479"/>
                    <a:pt x="370045" y="27908"/>
                  </a:cubicBezTo>
                  <a:cubicBezTo>
                    <a:pt x="372046" y="29337"/>
                    <a:pt x="380237" y="26384"/>
                    <a:pt x="379475" y="24479"/>
                  </a:cubicBezTo>
                  <a:cubicBezTo>
                    <a:pt x="378713" y="22574"/>
                    <a:pt x="371093" y="23908"/>
                    <a:pt x="370617" y="23908"/>
                  </a:cubicBezTo>
                  <a:cubicBezTo>
                    <a:pt x="370141" y="23908"/>
                    <a:pt x="368902" y="23527"/>
                    <a:pt x="368902" y="22955"/>
                  </a:cubicBezTo>
                  <a:cubicBezTo>
                    <a:pt x="368902" y="22384"/>
                    <a:pt x="371189" y="20193"/>
                    <a:pt x="374046" y="19240"/>
                  </a:cubicBezTo>
                  <a:cubicBezTo>
                    <a:pt x="376903" y="18383"/>
                    <a:pt x="383762" y="12097"/>
                    <a:pt x="382047" y="7715"/>
                  </a:cubicBezTo>
                  <a:lnTo>
                    <a:pt x="375379" y="12097"/>
                  </a:lnTo>
                  <a:lnTo>
                    <a:pt x="374427" y="12668"/>
                  </a:lnTo>
                  <a:cubicBezTo>
                    <a:pt x="371474" y="11430"/>
                    <a:pt x="366617" y="11049"/>
                    <a:pt x="363854" y="11811"/>
                  </a:cubicBezTo>
                  <a:lnTo>
                    <a:pt x="361949" y="11811"/>
                  </a:lnTo>
                  <a:cubicBezTo>
                    <a:pt x="359377" y="11430"/>
                    <a:pt x="357187" y="9334"/>
                    <a:pt x="354615" y="8668"/>
                  </a:cubicBezTo>
                  <a:lnTo>
                    <a:pt x="352900" y="8287"/>
                  </a:lnTo>
                  <a:cubicBezTo>
                    <a:pt x="350615" y="9049"/>
                    <a:pt x="348138" y="9239"/>
                    <a:pt x="347186" y="8763"/>
                  </a:cubicBezTo>
                  <a:cubicBezTo>
                    <a:pt x="346233" y="8287"/>
                    <a:pt x="344709" y="5239"/>
                    <a:pt x="345947" y="2762"/>
                  </a:cubicBezTo>
                  <a:lnTo>
                    <a:pt x="349376" y="5810"/>
                  </a:lnTo>
                  <a:lnTo>
                    <a:pt x="350043" y="6382"/>
                  </a:lnTo>
                  <a:cubicBezTo>
                    <a:pt x="351472" y="6287"/>
                    <a:pt x="354234" y="6382"/>
                    <a:pt x="356234" y="6477"/>
                  </a:cubicBezTo>
                  <a:cubicBezTo>
                    <a:pt x="358139" y="6572"/>
                    <a:pt x="364521" y="7525"/>
                    <a:pt x="366140" y="6287"/>
                  </a:cubicBezTo>
                  <a:lnTo>
                    <a:pt x="366807" y="4953"/>
                  </a:lnTo>
                  <a:lnTo>
                    <a:pt x="367664" y="3048"/>
                  </a:lnTo>
                  <a:cubicBezTo>
                    <a:pt x="369283" y="1619"/>
                    <a:pt x="371474" y="857"/>
                    <a:pt x="372427" y="1238"/>
                  </a:cubicBezTo>
                  <a:cubicBezTo>
                    <a:pt x="373474" y="1714"/>
                    <a:pt x="376427" y="857"/>
                    <a:pt x="376808" y="1524"/>
                  </a:cubicBezTo>
                  <a:cubicBezTo>
                    <a:pt x="377094" y="2191"/>
                    <a:pt x="378904" y="3905"/>
                    <a:pt x="379666" y="3238"/>
                  </a:cubicBezTo>
                  <a:cubicBezTo>
                    <a:pt x="380428" y="2572"/>
                    <a:pt x="383571" y="571"/>
                    <a:pt x="384809" y="0"/>
                  </a:cubicBezTo>
                  <a:close/>
                </a:path>
              </a:pathLst>
            </a:custGeom>
            <a:gradFill>
              <a:gsLst>
                <a:gs pos="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C49EBB30-FD26-EE37-5295-51B53D2D614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878053" y="1909136"/>
              <a:ext cx="939681" cy="4001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marL="0" marR="0" lvl="0" indent="0" algn="ctr" defTabSz="815975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kern="1200" cap="none" spc="0" normalizeH="0" baseline="0" noProof="0" dirty="0">
                  <a:solidFill>
                    <a:srgbClr val="063F00"/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赛龙舟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58CF7F8-C819-F31A-8877-8E8FC7F2E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5253" y="1685374"/>
              <a:ext cx="1333699" cy="651883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25AC2D3-8695-D036-3E31-047EE96B6A55}"/>
              </a:ext>
            </a:extLst>
          </p:cNvPr>
          <p:cNvSpPr/>
          <p:nvPr/>
        </p:nvSpPr>
        <p:spPr>
          <a:xfrm>
            <a:off x="1127124" y="1836565"/>
            <a:ext cx="4392613" cy="3776164"/>
          </a:xfrm>
          <a:custGeom>
            <a:avLst/>
            <a:gdLst>
              <a:gd name="connsiteX0" fmla="*/ 1739900 w 3479800"/>
              <a:gd name="connsiteY0" fmla="*/ 0 h 2991453"/>
              <a:gd name="connsiteX1" fmla="*/ 3165475 w 3479800"/>
              <a:gd name="connsiteY1" fmla="*/ 230414 h 2991453"/>
              <a:gd name="connsiteX2" fmla="*/ 3290847 w 3479800"/>
              <a:gd name="connsiteY2" fmla="*/ 230414 h 2991453"/>
              <a:gd name="connsiteX3" fmla="*/ 3479800 w 3479800"/>
              <a:gd name="connsiteY3" fmla="*/ 419367 h 2991453"/>
              <a:gd name="connsiteX4" fmla="*/ 3479800 w 3479800"/>
              <a:gd name="connsiteY4" fmla="*/ 2572086 h 2991453"/>
              <a:gd name="connsiteX5" fmla="*/ 3290847 w 3479800"/>
              <a:gd name="connsiteY5" fmla="*/ 2761039 h 2991453"/>
              <a:gd name="connsiteX6" fmla="*/ 3165475 w 3479800"/>
              <a:gd name="connsiteY6" fmla="*/ 2761039 h 2991453"/>
              <a:gd name="connsiteX7" fmla="*/ 1739900 w 3479800"/>
              <a:gd name="connsiteY7" fmla="*/ 2991453 h 2991453"/>
              <a:gd name="connsiteX8" fmla="*/ 314325 w 3479800"/>
              <a:gd name="connsiteY8" fmla="*/ 2761039 h 2991453"/>
              <a:gd name="connsiteX9" fmla="*/ 188953 w 3479800"/>
              <a:gd name="connsiteY9" fmla="*/ 2761039 h 2991453"/>
              <a:gd name="connsiteX10" fmla="*/ 0 w 3479800"/>
              <a:gd name="connsiteY10" fmla="*/ 2572086 h 2991453"/>
              <a:gd name="connsiteX11" fmla="*/ 0 w 3479800"/>
              <a:gd name="connsiteY11" fmla="*/ 419367 h 2991453"/>
              <a:gd name="connsiteX12" fmla="*/ 188953 w 3479800"/>
              <a:gd name="connsiteY12" fmla="*/ 230414 h 2991453"/>
              <a:gd name="connsiteX13" fmla="*/ 314325 w 3479800"/>
              <a:gd name="connsiteY13" fmla="*/ 230414 h 2991453"/>
              <a:gd name="connsiteX14" fmla="*/ 1739900 w 3479800"/>
              <a:gd name="connsiteY14" fmla="*/ 0 h 299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9800" h="2991453">
                <a:moveTo>
                  <a:pt x="1739900" y="0"/>
                </a:moveTo>
                <a:cubicBezTo>
                  <a:pt x="1739900" y="127254"/>
                  <a:pt x="2378153" y="230414"/>
                  <a:pt x="3165475" y="230414"/>
                </a:cubicBezTo>
                <a:lnTo>
                  <a:pt x="3290847" y="230414"/>
                </a:lnTo>
                <a:cubicBezTo>
                  <a:pt x="3395203" y="230414"/>
                  <a:pt x="3479800" y="315011"/>
                  <a:pt x="3479800" y="419367"/>
                </a:cubicBezTo>
                <a:lnTo>
                  <a:pt x="3479800" y="2572086"/>
                </a:lnTo>
                <a:cubicBezTo>
                  <a:pt x="3479800" y="2676442"/>
                  <a:pt x="3395203" y="2761039"/>
                  <a:pt x="3290847" y="2761039"/>
                </a:cubicBezTo>
                <a:lnTo>
                  <a:pt x="3165475" y="2761039"/>
                </a:lnTo>
                <a:cubicBezTo>
                  <a:pt x="2378153" y="2761039"/>
                  <a:pt x="1739900" y="2864199"/>
                  <a:pt x="1739900" y="2991453"/>
                </a:cubicBezTo>
                <a:cubicBezTo>
                  <a:pt x="1739900" y="2864199"/>
                  <a:pt x="1101647" y="2761039"/>
                  <a:pt x="314325" y="2761039"/>
                </a:cubicBezTo>
                <a:lnTo>
                  <a:pt x="188953" y="2761039"/>
                </a:lnTo>
                <a:cubicBezTo>
                  <a:pt x="84597" y="2761039"/>
                  <a:pt x="0" y="2676442"/>
                  <a:pt x="0" y="2572086"/>
                </a:cubicBezTo>
                <a:lnTo>
                  <a:pt x="0" y="419367"/>
                </a:lnTo>
                <a:cubicBezTo>
                  <a:pt x="0" y="315011"/>
                  <a:pt x="84597" y="230414"/>
                  <a:pt x="188953" y="230414"/>
                </a:cubicBezTo>
                <a:lnTo>
                  <a:pt x="314325" y="230414"/>
                </a:lnTo>
                <a:cubicBezTo>
                  <a:pt x="1101647" y="230414"/>
                  <a:pt x="1739900" y="127254"/>
                  <a:pt x="1739900" y="0"/>
                </a:cubicBezTo>
                <a:close/>
              </a:path>
            </a:pathLst>
          </a:custGeom>
          <a:blipFill dpi="0" rotWithShape="0">
            <a:blip r:embed="rId8"/>
            <a:srcRect/>
            <a:tile tx="0" ty="0" sx="100000" sy="100000" flip="none" algn="tl"/>
          </a:blipFill>
          <a:ln w="25400" cap="rnd">
            <a:noFill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49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D0132F3B-FEDF-2EB5-D501-219910C5D1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sp>
        <p:nvSpPr>
          <p:cNvPr id="15" name="TextBox 4">
            <a:extLst>
              <a:ext uri="{FF2B5EF4-FFF2-40B4-BE49-F238E27FC236}">
                <a16:creationId xmlns:a16="http://schemas.microsoft.com/office/drawing/2014/main" id="{E6570C88-EB25-1086-6D36-56FB709517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89067" y="4128859"/>
            <a:ext cx="3813865" cy="6463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端午节的文学作品</a:t>
            </a:r>
            <a:endParaRPr kumimoji="0" lang="zh-CN" altLang="en-US" sz="3600" b="1" i="0" u="none" strike="noStrike" kern="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E70E5D-BD62-D093-4063-FCBE49E46A4E}"/>
              </a:ext>
            </a:extLst>
          </p:cNvPr>
          <p:cNvGrpSpPr/>
          <p:nvPr/>
        </p:nvGrpSpPr>
        <p:grpSpPr>
          <a:xfrm>
            <a:off x="4131743" y="1359621"/>
            <a:ext cx="2667285" cy="2048093"/>
            <a:chOff x="5122480" y="2076684"/>
            <a:chExt cx="1138072" cy="873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810D91-CEE0-3073-DF76-5FCDAF3F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80" y="2076684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BA7B2256-85B9-5EBC-51F6-A2F6777EE49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468998" y="2197731"/>
              <a:ext cx="600578" cy="66973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9600" b="0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rPr>
                <a:t>叁</a:t>
              </a:r>
              <a:endParaRPr kumimoji="0" lang="en-US" sz="9600" b="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BF88B50-5292-8878-6A2A-582B317556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476" y="2439279"/>
            <a:ext cx="2002473" cy="1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283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A1C7F3D4-C44B-188F-E423-E778F5D266DE}"/>
              </a:ext>
            </a:extLst>
          </p:cNvPr>
          <p:cNvSpPr/>
          <p:nvPr/>
        </p:nvSpPr>
        <p:spPr>
          <a:xfrm rot="5400000">
            <a:off x="1065490" y="1492796"/>
            <a:ext cx="4534268" cy="4374228"/>
          </a:xfrm>
          <a:prstGeom prst="verticalScroll">
            <a:avLst>
              <a:gd name="adj" fmla="val 4105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38138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</a:t>
            </a:r>
            <a:r>
              <a:rPr lang="zh-CN" altLang="en-US" sz="3600" b="1" kern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latin typeface="+mn-lt"/>
                <a:ea typeface="+mn-ea"/>
                <a:cs typeface="+mn-ea"/>
                <a:sym typeface="+mn-lt"/>
              </a:rPr>
              <a:t>文学作品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6" name="Text Box 104">
            <a:extLst>
              <a:ext uri="{FF2B5EF4-FFF2-40B4-BE49-F238E27FC236}">
                <a16:creationId xmlns:a16="http://schemas.microsoft.com/office/drawing/2014/main" id="{C5938306-7710-3C0E-872E-E885C2870BE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85303" y="2315698"/>
            <a:ext cx="1679713" cy="69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和端午</a:t>
            </a:r>
            <a:endParaRPr kumimoji="0" lang="zh-CN" altLang="en-US" sz="4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04">
            <a:extLst>
              <a:ext uri="{FF2B5EF4-FFF2-40B4-BE49-F238E27FC236}">
                <a16:creationId xmlns:a16="http://schemas.microsoft.com/office/drawing/2014/main" id="{A59ECD89-7549-0C60-E47A-17F1D1B010B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15480" y="3283183"/>
            <a:ext cx="3806897" cy="1011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815975" rtl="0" eaLnBrk="0" fontAlgn="auto" latin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竞渡深悲千载冤，忠魂一去讵能还</a:t>
            </a: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0" lang="zh-CN" altLang="en-US" b="1" i="0" u="none" strike="noStrike" kern="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815975" rtl="0" eaLnBrk="0" fontAlgn="auto" latin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国亡身殒今何有，只留离骚在世间。</a:t>
            </a:r>
            <a:endParaRPr kumimoji="0" lang="zh-CN" altLang="en-US" sz="2400" b="1" i="0" u="none" strike="noStrike" kern="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Box 104">
            <a:extLst>
              <a:ext uri="{FF2B5EF4-FFF2-40B4-BE49-F238E27FC236}">
                <a16:creationId xmlns:a16="http://schemas.microsoft.com/office/drawing/2014/main" id="{B41C5C4C-2624-9223-F486-64DFB8E8155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97471" y="2635111"/>
            <a:ext cx="1243696" cy="3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815975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宋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张耒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】</a:t>
            </a:r>
            <a:endParaRPr kumimoji="0" lang="zh-CN" altLang="en-US" sz="1600" b="0" i="0" u="none" strike="noStrike" kern="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1">
            <a:extLst>
              <a:ext uri="{FF2B5EF4-FFF2-40B4-BE49-F238E27FC236}">
                <a16:creationId xmlns:a16="http://schemas.microsoft.com/office/drawing/2014/main" id="{54919355-D67F-C521-CACE-CB63C5A281F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88232" y="2269781"/>
            <a:ext cx="5076643" cy="227280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北宋诗人张耒这首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和端午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诗凄清悲切、情意深沉。此诗从端午竞渡写起，看似简单，实则意蕴深远，因为龙舟竞渡是为了拯救和悲悼屈原的千载冤魂。但“忠魂一去讵能还”又是无限的悲哀与无奈。虽然“国亡身殒”，灰飞烟灭，但那光照后人的爱国精神和彪炳千古的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离骚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33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绝唱却永远不会消亡。 </a:t>
            </a:r>
            <a:endParaRPr kumimoji="0" lang="en-US" altLang="zh-CN" sz="1600" b="0" i="0" u="none" strike="noStrike" kern="1200" cap="none" spc="0" normalizeH="0" baseline="0" noProof="0" dirty="0">
              <a:solidFill>
                <a:srgbClr val="333333"/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4565E0C2-B143-E82F-0D70-0DDA1228B3F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988786" y="1808513"/>
            <a:ext cx="2225675" cy="461963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4C8535"/>
                </a:solidFill>
                <a:latin typeface="+mn-lt"/>
                <a:ea typeface="+mn-ea"/>
                <a:cs typeface="+mn-ea"/>
                <a:sym typeface="+mn-lt"/>
              </a:rPr>
              <a:t>作品赏析：</a:t>
            </a:r>
            <a:endParaRPr lang="en-US" altLang="en-US" sz="2400" b="1" dirty="0">
              <a:solidFill>
                <a:srgbClr val="4C85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: 形状 13">
            <a:extLst>
              <a:ext uri="{FF2B5EF4-FFF2-40B4-BE49-F238E27FC236}">
                <a16:creationId xmlns:a16="http://schemas.microsoft.com/office/drawing/2014/main" id="{D5BA0F77-2BD8-0FDD-96BF-AC8384CA97E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988786" y="7083745"/>
            <a:ext cx="1099928" cy="929352"/>
          </a:xfrm>
          <a:custGeom>
            <a:avLst/>
            <a:gdLst/>
            <a:ahLst/>
            <a:cxnLst/>
            <a:rect l="l" t="t" r="r" b="b"/>
            <a:pathLst>
              <a:path w="1099928" h="929352">
                <a:moveTo>
                  <a:pt x="677580" y="0"/>
                </a:moveTo>
                <a:lnTo>
                  <a:pt x="1099928" y="0"/>
                </a:lnTo>
                <a:lnTo>
                  <a:pt x="1099928" y="477040"/>
                </a:lnTo>
                <a:cubicBezTo>
                  <a:pt x="1097959" y="579392"/>
                  <a:pt x="1074214" y="667733"/>
                  <a:pt x="1028693" y="742063"/>
                </a:cubicBezTo>
                <a:cubicBezTo>
                  <a:pt x="983172" y="816393"/>
                  <a:pt x="927692" y="876375"/>
                  <a:pt x="862252" y="922008"/>
                </a:cubicBezTo>
                <a:lnTo>
                  <a:pt x="849879" y="929352"/>
                </a:lnTo>
                <a:lnTo>
                  <a:pt x="671504" y="929352"/>
                </a:lnTo>
                <a:lnTo>
                  <a:pt x="671504" y="841657"/>
                </a:lnTo>
                <a:cubicBezTo>
                  <a:pt x="725626" y="820451"/>
                  <a:pt x="774622" y="778546"/>
                  <a:pt x="818490" y="715940"/>
                </a:cubicBezTo>
                <a:cubicBezTo>
                  <a:pt x="862358" y="653335"/>
                  <a:pt x="886286" y="578766"/>
                  <a:pt x="890274" y="492233"/>
                </a:cubicBezTo>
                <a:lnTo>
                  <a:pt x="677580" y="492233"/>
                </a:lnTo>
                <a:close/>
                <a:moveTo>
                  <a:pt x="9116" y="0"/>
                </a:moveTo>
                <a:lnTo>
                  <a:pt x="428425" y="0"/>
                </a:lnTo>
                <a:lnTo>
                  <a:pt x="428425" y="477040"/>
                </a:lnTo>
                <a:cubicBezTo>
                  <a:pt x="426512" y="579392"/>
                  <a:pt x="402992" y="667733"/>
                  <a:pt x="357865" y="742063"/>
                </a:cubicBezTo>
                <a:cubicBezTo>
                  <a:pt x="312738" y="816393"/>
                  <a:pt x="257483" y="876375"/>
                  <a:pt x="192100" y="922008"/>
                </a:cubicBezTo>
                <a:lnTo>
                  <a:pt x="179689" y="929352"/>
                </a:lnTo>
                <a:lnTo>
                  <a:pt x="0" y="929352"/>
                </a:lnTo>
                <a:lnTo>
                  <a:pt x="0" y="841657"/>
                </a:lnTo>
                <a:cubicBezTo>
                  <a:pt x="54313" y="820451"/>
                  <a:pt x="103688" y="778546"/>
                  <a:pt x="148126" y="715940"/>
                </a:cubicBezTo>
                <a:cubicBezTo>
                  <a:pt x="192564" y="653335"/>
                  <a:pt x="216112" y="578766"/>
                  <a:pt x="218771" y="492233"/>
                </a:cubicBezTo>
                <a:lnTo>
                  <a:pt x="9116" y="4922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23900" b="0" i="0" u="none" strike="noStrike" kern="1200" cap="none" spc="0" normalizeH="0" baseline="0" noProof="0">
              <a:solidFill>
                <a:schemeClr val="tx1">
                  <a:lumMod val="50000"/>
                  <a:lumOff val="50000"/>
                  <a:alpha val="6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6996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卷形: 垂直 1">
            <a:extLst>
              <a:ext uri="{FF2B5EF4-FFF2-40B4-BE49-F238E27FC236}">
                <a16:creationId xmlns:a16="http://schemas.microsoft.com/office/drawing/2014/main" id="{A1C7F3D4-C44B-188F-E423-E778F5D266DE}"/>
              </a:ext>
            </a:extLst>
          </p:cNvPr>
          <p:cNvSpPr/>
          <p:nvPr/>
        </p:nvSpPr>
        <p:spPr>
          <a:xfrm rot="5400000">
            <a:off x="1065490" y="1492796"/>
            <a:ext cx="4534268" cy="4374228"/>
          </a:xfrm>
          <a:prstGeom prst="verticalScroll">
            <a:avLst>
              <a:gd name="adj" fmla="val 4105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38138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</a:t>
            </a:r>
            <a:r>
              <a:rPr lang="zh-CN" altLang="en-US" sz="3600" b="1" kern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latin typeface="+mn-lt"/>
                <a:ea typeface="+mn-ea"/>
                <a:cs typeface="+mn-ea"/>
                <a:sym typeface="+mn-lt"/>
              </a:rPr>
              <a:t>文学作品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6" name="Text Box 104">
            <a:extLst>
              <a:ext uri="{FF2B5EF4-FFF2-40B4-BE49-F238E27FC236}">
                <a16:creationId xmlns:a16="http://schemas.microsoft.com/office/drawing/2014/main" id="{C5938306-7710-3C0E-872E-E885C2870BE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53016" y="2315698"/>
            <a:ext cx="1174766" cy="69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</a:t>
            </a:r>
            <a:endParaRPr kumimoji="0" lang="zh-CN" altLang="en-US" sz="4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04">
            <a:extLst>
              <a:ext uri="{FF2B5EF4-FFF2-40B4-BE49-F238E27FC236}">
                <a16:creationId xmlns:a16="http://schemas.microsoft.com/office/drawing/2014/main" id="{A59ECD89-7549-0C60-E47A-17F1D1B010B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89832" y="3283183"/>
            <a:ext cx="3858193" cy="100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节分端午自谁言，万古传闻为屈原；</a:t>
            </a:r>
            <a:endParaRPr lang="zh-CN" altLang="en-US" b="1" dirty="0">
              <a:latin typeface="+mn-ea"/>
              <a:ea typeface="+mn-ea"/>
              <a:cs typeface="+mn-ea"/>
              <a:sym typeface="+mn-lt"/>
            </a:endParaRPr>
          </a:p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堪笑楚江空渺渺，不能洗得直臣冤。</a:t>
            </a:r>
            <a:endParaRPr lang="zh-CN" altLang="en-US" sz="2400" b="1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Text Box 104">
            <a:extLst>
              <a:ext uri="{FF2B5EF4-FFF2-40B4-BE49-F238E27FC236}">
                <a16:creationId xmlns:a16="http://schemas.microsoft.com/office/drawing/2014/main" id="{B41C5C4C-2624-9223-F486-64DFB8E8155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92663" y="2635111"/>
            <a:ext cx="1253313" cy="3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eaLnBrk="0" hangingPunct="0">
              <a:spcBef>
                <a:spcPct val="50000"/>
              </a:spcBef>
              <a:spcAft>
                <a:spcPct val="0"/>
              </a:spcAft>
            </a:pP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ea"/>
                <a:ea typeface="+mn-ea"/>
                <a:cs typeface="+mn-ea"/>
                <a:sym typeface="+mn-lt"/>
              </a:rPr>
              <a:t>【</a:t>
            </a:r>
            <a:r>
              <a:rPr lang="zh-CN" altLang="en-US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唐</a:t>
            </a:r>
            <a:r>
              <a:rPr lang="en-US" altLang="zh-CN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·</a:t>
            </a:r>
            <a:r>
              <a:rPr lang="zh-CN" altLang="en-US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文秀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ea"/>
                <a:ea typeface="+mn-ea"/>
                <a:cs typeface="+mn-ea"/>
                <a:sym typeface="+mn-lt"/>
              </a:rPr>
              <a:t>】</a:t>
            </a:r>
            <a:endParaRPr kumimoji="0" lang="zh-CN" altLang="en-US" sz="1600" b="0" i="0" u="none" strike="noStrike" kern="0" cap="none" spc="0" normalizeH="0" baseline="0" noProof="0" dirty="0"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4565E0C2-B143-E82F-0D70-0DDA1228B3F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88786" y="2413375"/>
            <a:ext cx="2225675" cy="461963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4C8535"/>
                </a:solidFill>
                <a:latin typeface="+mn-lt"/>
                <a:ea typeface="+mn-ea"/>
                <a:cs typeface="+mn-ea"/>
                <a:sym typeface="+mn-lt"/>
              </a:rPr>
              <a:t>作品赏析：</a:t>
            </a:r>
            <a:endParaRPr lang="en-US" altLang="en-US" sz="2400" b="1" dirty="0">
              <a:solidFill>
                <a:srgbClr val="4C85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: 形状 13">
            <a:extLst>
              <a:ext uri="{FF2B5EF4-FFF2-40B4-BE49-F238E27FC236}">
                <a16:creationId xmlns:a16="http://schemas.microsoft.com/office/drawing/2014/main" id="{D5BA0F77-2BD8-0FDD-96BF-AC8384CA97E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988786" y="7083745"/>
            <a:ext cx="1099928" cy="929352"/>
          </a:xfrm>
          <a:custGeom>
            <a:avLst/>
            <a:gdLst/>
            <a:ahLst/>
            <a:cxnLst/>
            <a:rect l="l" t="t" r="r" b="b"/>
            <a:pathLst>
              <a:path w="1099928" h="929352">
                <a:moveTo>
                  <a:pt x="677580" y="0"/>
                </a:moveTo>
                <a:lnTo>
                  <a:pt x="1099928" y="0"/>
                </a:lnTo>
                <a:lnTo>
                  <a:pt x="1099928" y="477040"/>
                </a:lnTo>
                <a:cubicBezTo>
                  <a:pt x="1097959" y="579392"/>
                  <a:pt x="1074214" y="667733"/>
                  <a:pt x="1028693" y="742063"/>
                </a:cubicBezTo>
                <a:cubicBezTo>
                  <a:pt x="983172" y="816393"/>
                  <a:pt x="927692" y="876375"/>
                  <a:pt x="862252" y="922008"/>
                </a:cubicBezTo>
                <a:lnTo>
                  <a:pt x="849879" y="929352"/>
                </a:lnTo>
                <a:lnTo>
                  <a:pt x="671504" y="929352"/>
                </a:lnTo>
                <a:lnTo>
                  <a:pt x="671504" y="841657"/>
                </a:lnTo>
                <a:cubicBezTo>
                  <a:pt x="725626" y="820451"/>
                  <a:pt x="774622" y="778546"/>
                  <a:pt x="818490" y="715940"/>
                </a:cubicBezTo>
                <a:cubicBezTo>
                  <a:pt x="862358" y="653335"/>
                  <a:pt x="886286" y="578766"/>
                  <a:pt x="890274" y="492233"/>
                </a:cubicBezTo>
                <a:lnTo>
                  <a:pt x="677580" y="492233"/>
                </a:lnTo>
                <a:close/>
                <a:moveTo>
                  <a:pt x="9116" y="0"/>
                </a:moveTo>
                <a:lnTo>
                  <a:pt x="428425" y="0"/>
                </a:lnTo>
                <a:lnTo>
                  <a:pt x="428425" y="477040"/>
                </a:lnTo>
                <a:cubicBezTo>
                  <a:pt x="426512" y="579392"/>
                  <a:pt x="402992" y="667733"/>
                  <a:pt x="357865" y="742063"/>
                </a:cubicBezTo>
                <a:cubicBezTo>
                  <a:pt x="312738" y="816393"/>
                  <a:pt x="257483" y="876375"/>
                  <a:pt x="192100" y="922008"/>
                </a:cubicBezTo>
                <a:lnTo>
                  <a:pt x="179689" y="929352"/>
                </a:lnTo>
                <a:lnTo>
                  <a:pt x="0" y="929352"/>
                </a:lnTo>
                <a:lnTo>
                  <a:pt x="0" y="841657"/>
                </a:lnTo>
                <a:cubicBezTo>
                  <a:pt x="54313" y="820451"/>
                  <a:pt x="103688" y="778546"/>
                  <a:pt x="148126" y="715940"/>
                </a:cubicBezTo>
                <a:cubicBezTo>
                  <a:pt x="192564" y="653335"/>
                  <a:pt x="216112" y="578766"/>
                  <a:pt x="218771" y="492233"/>
                </a:cubicBezTo>
                <a:lnTo>
                  <a:pt x="9116" y="4922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23900" b="0" i="0" u="none" strike="noStrike" kern="1200" cap="none" spc="0" normalizeH="0" baseline="0" noProof="0">
              <a:solidFill>
                <a:schemeClr val="tx1">
                  <a:lumMod val="50000"/>
                  <a:lumOff val="50000"/>
                  <a:alpha val="6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">
            <a:extLst>
              <a:ext uri="{FF2B5EF4-FFF2-40B4-BE49-F238E27FC236}">
                <a16:creationId xmlns:a16="http://schemas.microsoft.com/office/drawing/2014/main" id="{0324594E-CD64-22F9-8108-1ED8CF8B3E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89104" y="2963770"/>
            <a:ext cx="4975771" cy="15453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1600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rPr>
              <a:t>作者这首绝句更提出了一个令人深思的问题：尽管后人百般歌颂、祭祀，像屈原沉江这样的悲剧毕竟发生了，如此冤屈是不能简单地洗刷干净的。这首诗言近意远，言简意深，很有力量。</a:t>
            </a:r>
            <a:endParaRPr lang="en-US" altLang="zh-CN" sz="1600" dirty="0">
              <a:solidFill>
                <a:srgbClr val="33333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7807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38138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</a:t>
            </a:r>
            <a:r>
              <a:rPr lang="zh-CN" altLang="en-US" sz="3600" b="1" kern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latin typeface="+mn-lt"/>
                <a:ea typeface="+mn-ea"/>
                <a:cs typeface="+mn-ea"/>
                <a:sym typeface="+mn-lt"/>
              </a:rPr>
              <a:t>文学作品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8" name="卷形: 垂直 7">
            <a:extLst>
              <a:ext uri="{FF2B5EF4-FFF2-40B4-BE49-F238E27FC236}">
                <a16:creationId xmlns:a16="http://schemas.microsoft.com/office/drawing/2014/main" id="{ADF3C4BB-5226-BC8F-7CFA-28FDEF6BFA14}"/>
              </a:ext>
            </a:extLst>
          </p:cNvPr>
          <p:cNvSpPr/>
          <p:nvPr/>
        </p:nvSpPr>
        <p:spPr>
          <a:xfrm rot="5400000">
            <a:off x="1065490" y="1492796"/>
            <a:ext cx="4534268" cy="4374228"/>
          </a:xfrm>
          <a:prstGeom prst="verticalScroll">
            <a:avLst>
              <a:gd name="adj" fmla="val 4105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104">
            <a:extLst>
              <a:ext uri="{FF2B5EF4-FFF2-40B4-BE49-F238E27FC236}">
                <a16:creationId xmlns:a16="http://schemas.microsoft.com/office/drawing/2014/main" id="{3C3E1538-5157-4322-B84D-5C3125FFF91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87821" y="1998985"/>
            <a:ext cx="2689605" cy="69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40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端午日赐衣</a:t>
            </a:r>
            <a:endParaRPr kumimoji="0" lang="zh-CN" altLang="en-US" sz="4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104">
            <a:extLst>
              <a:ext uri="{FF2B5EF4-FFF2-40B4-BE49-F238E27FC236}">
                <a16:creationId xmlns:a16="http://schemas.microsoft.com/office/drawing/2014/main" id="{11AE6CEE-5F70-E8D5-938B-D16A633E0326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51497" y="3283183"/>
            <a:ext cx="2934864" cy="211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宫衣亦有名，端午被恩荣。</a:t>
            </a:r>
            <a:endParaRPr lang="zh-CN" altLang="en-US" b="1" dirty="0">
              <a:latin typeface="+mn-ea"/>
              <a:ea typeface="+mn-ea"/>
              <a:cs typeface="+mn-ea"/>
              <a:sym typeface="+mn-lt"/>
            </a:endParaRPr>
          </a:p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细葛含风软，香罗叠雪轻。</a:t>
            </a:r>
            <a:endParaRPr lang="zh-CN" altLang="en-US" b="1" dirty="0">
              <a:latin typeface="+mn-ea"/>
              <a:ea typeface="+mn-ea"/>
              <a:cs typeface="+mn-ea"/>
              <a:sym typeface="+mn-lt"/>
            </a:endParaRPr>
          </a:p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自天题处湿，当暑着来清。</a:t>
            </a:r>
            <a:endParaRPr lang="zh-CN" altLang="en-US" b="1" dirty="0">
              <a:latin typeface="+mn-ea"/>
              <a:ea typeface="+mn-ea"/>
              <a:cs typeface="+mn-ea"/>
              <a:sym typeface="+mn-lt"/>
            </a:endParaRPr>
          </a:p>
          <a:p>
            <a:pPr lvl="0" algn="ctr" ea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意内称长短，终身荷圣情。</a:t>
            </a:r>
            <a:endParaRPr lang="zh-CN" altLang="en-US" sz="2400" b="1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1" name="Text Box 104">
            <a:extLst>
              <a:ext uri="{FF2B5EF4-FFF2-40B4-BE49-F238E27FC236}">
                <a16:creationId xmlns:a16="http://schemas.microsoft.com/office/drawing/2014/main" id="{7DACD01C-CA0C-278D-2F91-5D876B6789E7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10173" y="2639416"/>
            <a:ext cx="1254917" cy="3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830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2428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eaLnBrk="0" hangingPunct="0">
              <a:spcBef>
                <a:spcPct val="50000"/>
              </a:spcBef>
              <a:spcAft>
                <a:spcPct val="0"/>
              </a:spcAft>
            </a:pP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ea"/>
                <a:ea typeface="+mn-ea"/>
                <a:cs typeface="+mn-ea"/>
                <a:sym typeface="+mn-lt"/>
              </a:rPr>
              <a:t>【</a:t>
            </a:r>
            <a:r>
              <a:rPr lang="zh-CN" altLang="en-US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唐</a:t>
            </a:r>
            <a:r>
              <a:rPr lang="en-US" altLang="zh-CN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·</a:t>
            </a:r>
            <a:r>
              <a:rPr lang="zh-CN" altLang="en-US" sz="16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  <a:cs typeface="+mn-ea"/>
                <a:sym typeface="+mn-lt"/>
              </a:rPr>
              <a:t>杜甫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ea"/>
                <a:ea typeface="+mn-ea"/>
                <a:cs typeface="+mn-ea"/>
                <a:sym typeface="+mn-lt"/>
              </a:rPr>
              <a:t>】</a:t>
            </a:r>
            <a:endParaRPr kumimoji="0" lang="zh-CN" altLang="en-US" sz="1600" b="0" i="0" u="none" strike="noStrike" kern="0" cap="none" spc="0" normalizeH="0" baseline="0" noProof="0" dirty="0"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F1CE4302-0CC9-D964-CD27-DE2D62E8812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88786" y="1181794"/>
            <a:ext cx="2225675" cy="461963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4C8535"/>
                </a:solidFill>
                <a:latin typeface="+mn-lt"/>
                <a:ea typeface="+mn-ea"/>
                <a:cs typeface="+mn-ea"/>
                <a:sym typeface="+mn-lt"/>
              </a:rPr>
              <a:t>作品赏析：</a:t>
            </a:r>
            <a:endParaRPr lang="en-US" altLang="en-US" sz="2400" b="1" dirty="0">
              <a:solidFill>
                <a:srgbClr val="4C853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">
            <a:extLst>
              <a:ext uri="{FF2B5EF4-FFF2-40B4-BE49-F238E27FC236}">
                <a16:creationId xmlns:a16="http://schemas.microsoft.com/office/drawing/2014/main" id="{5949A998-9048-3C86-F73F-7991B3D9D97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89104" y="1732188"/>
            <a:ext cx="4975771" cy="385962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algn="l">
              <a:lnSpc>
                <a:spcPct val="150000"/>
              </a:lnSpc>
            </a:pPr>
            <a:r>
              <a:rPr lang="zh-CN" altLang="en-US" sz="1600" b="0" i="0" dirty="0">
                <a:solidFill>
                  <a:srgbClr val="222222"/>
                </a:solidFill>
                <a:effectLst/>
                <a:latin typeface="+mn-ea"/>
                <a:ea typeface="+mn-ea"/>
              </a:rPr>
              <a:t>在端午节这天，皇上赐我名贵的官服，也正应了端午穿新衣的风俗，看来真是时来运转了，更为自己终于得到皇上的赏识和恩宠而感到荣幸。</a:t>
            </a:r>
          </a:p>
          <a:p>
            <a:pPr algn="l">
              <a:lnSpc>
                <a:spcPct val="150000"/>
              </a:lnSpc>
            </a:pPr>
            <a:r>
              <a:rPr lang="zh-CN" altLang="en-US" sz="1600" b="0" i="0" dirty="0">
                <a:solidFill>
                  <a:srgbClr val="222222"/>
                </a:solidFill>
                <a:effectLst/>
                <a:latin typeface="+mn-ea"/>
                <a:ea typeface="+mn-ea"/>
              </a:rPr>
              <a:t>这件香罗官服是用最细最好的葛丝纺布做的，能够随风柔软地飘起，就像用雪花叠在一起那么轻。</a:t>
            </a:r>
          </a:p>
          <a:p>
            <a:pPr algn="l">
              <a:lnSpc>
                <a:spcPct val="150000"/>
              </a:lnSpc>
            </a:pPr>
            <a:r>
              <a:rPr lang="zh-CN" altLang="en-US" sz="1600" b="0" i="0" dirty="0">
                <a:solidFill>
                  <a:srgbClr val="222222"/>
                </a:solidFill>
                <a:effectLst/>
                <a:latin typeface="+mn-ea"/>
                <a:ea typeface="+mn-ea"/>
              </a:rPr>
              <a:t>来自皇天所赐，犹如雨露润泽，正当酷暑时节，柔软的料子贴在脖子上，湿湿凉凉的感觉，真是清凉舒爽。</a:t>
            </a:r>
          </a:p>
          <a:p>
            <a:pPr algn="l">
              <a:lnSpc>
                <a:spcPct val="150000"/>
              </a:lnSpc>
            </a:pPr>
            <a:r>
              <a:rPr lang="zh-CN" altLang="en-US" sz="1600" b="0" i="0" dirty="0">
                <a:solidFill>
                  <a:srgbClr val="222222"/>
                </a:solidFill>
                <a:effectLst/>
                <a:latin typeface="+mn-ea"/>
                <a:ea typeface="+mn-ea"/>
              </a:rPr>
              <a:t>官服的长短肥瘦恰好合我的心意，尺寸如此正好，我真心佩服皇上的眼光，忽然感觉全身都充满了圣上的恩情，终身不敢相忘。</a:t>
            </a:r>
          </a:p>
        </p:txBody>
      </p:sp>
    </p:spTree>
    <p:extLst>
      <p:ext uri="{BB962C8B-B14F-4D97-AF65-F5344CB8AC3E}">
        <p14:creationId xmlns:p14="http://schemas.microsoft.com/office/powerpoint/2010/main" val="3999029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D0132F3B-FEDF-2EB5-D501-219910C5D1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sp>
        <p:nvSpPr>
          <p:cNvPr id="15" name="TextBox 4">
            <a:extLst>
              <a:ext uri="{FF2B5EF4-FFF2-40B4-BE49-F238E27FC236}">
                <a16:creationId xmlns:a16="http://schemas.microsoft.com/office/drawing/2014/main" id="{E6570C88-EB25-1086-6D36-56FB709517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42717" y="4128859"/>
            <a:ext cx="2906565" cy="6463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端午节小知识</a:t>
            </a:r>
            <a:endParaRPr kumimoji="0" lang="zh-CN" altLang="en-US" sz="3600" b="1" i="0" u="none" strike="noStrike" kern="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E70E5D-BD62-D093-4063-FCBE49E46A4E}"/>
              </a:ext>
            </a:extLst>
          </p:cNvPr>
          <p:cNvGrpSpPr/>
          <p:nvPr/>
        </p:nvGrpSpPr>
        <p:grpSpPr>
          <a:xfrm>
            <a:off x="4131743" y="1359621"/>
            <a:ext cx="2667285" cy="2048093"/>
            <a:chOff x="5122480" y="2076684"/>
            <a:chExt cx="1138072" cy="873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810D91-CEE0-3073-DF76-5FCDAF3F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80" y="2076684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BA7B2256-85B9-5EBC-51F6-A2F6777EE49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468998" y="2197731"/>
              <a:ext cx="600578" cy="66973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9600" b="0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rPr>
                <a:t>肆</a:t>
              </a:r>
              <a:endParaRPr kumimoji="0" lang="en-US" sz="9600" b="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BF88B50-5292-8878-6A2A-582B317556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476" y="2439279"/>
            <a:ext cx="2002473" cy="1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4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端午节小知识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4" name="矩形 22">
            <a:extLst>
              <a:ext uri="{FF2B5EF4-FFF2-40B4-BE49-F238E27FC236}">
                <a16:creationId xmlns:a16="http://schemas.microsoft.com/office/drawing/2014/main" id="{231C2A2E-2774-7631-AE61-73905D92E8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36703" y="1700808"/>
            <a:ext cx="5014912" cy="73660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一、端午节是农历几月初几</a:t>
            </a: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330326AA-4FE6-F833-EC71-A720533FA89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36703" y="2472333"/>
            <a:ext cx="8402637" cy="5810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、八月十五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、正月十五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、五月初五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、九月初九</a:t>
            </a:r>
          </a:p>
        </p:txBody>
      </p:sp>
      <p:sp>
        <p:nvSpPr>
          <p:cNvPr id="7" name="矩形 24">
            <a:extLst>
              <a:ext uri="{FF2B5EF4-FFF2-40B4-BE49-F238E27FC236}">
                <a16:creationId xmlns:a16="http://schemas.microsoft.com/office/drawing/2014/main" id="{1E7F9E84-E48B-35E1-59EE-984F6F01BB7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36703" y="3412814"/>
            <a:ext cx="8178800" cy="73660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二、端午节是为了纪念我国古代哪位爱国人士</a:t>
            </a:r>
          </a:p>
        </p:txBody>
      </p:sp>
      <p:sp>
        <p:nvSpPr>
          <p:cNvPr id="8" name="矩形 25">
            <a:extLst>
              <a:ext uri="{FF2B5EF4-FFF2-40B4-BE49-F238E27FC236}">
                <a16:creationId xmlns:a16="http://schemas.microsoft.com/office/drawing/2014/main" id="{B43AFB0A-C6EC-1BC4-C318-699B7567EE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36702" y="4243076"/>
            <a:ext cx="5967409" cy="5810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、屈原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、杜甫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、李白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、伍子胥</a:t>
            </a:r>
          </a:p>
        </p:txBody>
      </p:sp>
      <p:sp>
        <p:nvSpPr>
          <p:cNvPr id="9" name="矩形 28">
            <a:extLst>
              <a:ext uri="{FF2B5EF4-FFF2-40B4-BE49-F238E27FC236}">
                <a16:creationId xmlns:a16="http://schemas.microsoft.com/office/drawing/2014/main" id="{8A6BA977-50B5-3F35-7590-77DB98437CA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607841" y="1776720"/>
            <a:ext cx="3600400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（答案：</a:t>
            </a:r>
            <a:r>
              <a:rPr kumimoji="0" lang="en-US" altLang="zh-CN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en-US" sz="2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28">
            <a:extLst>
              <a:ext uri="{FF2B5EF4-FFF2-40B4-BE49-F238E27FC236}">
                <a16:creationId xmlns:a16="http://schemas.microsoft.com/office/drawing/2014/main" id="{88065BFE-B8BC-9939-6A79-700D8035769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184232" y="3343583"/>
            <a:ext cx="3600400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（答案：</a:t>
            </a:r>
            <a:r>
              <a:rPr kumimoji="0" lang="en-US" altLang="zh-CN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en-US" sz="2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4808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端午节小知识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4" name="矩形 22">
            <a:extLst>
              <a:ext uri="{FF2B5EF4-FFF2-40B4-BE49-F238E27FC236}">
                <a16:creationId xmlns:a16="http://schemas.microsoft.com/office/drawing/2014/main" id="{D42E2931-3B13-E55D-DD10-BE1292C5E4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81100" y="1990725"/>
            <a:ext cx="6237288" cy="73660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三、屈原是我国春秋时期哪国人？</a:t>
            </a: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CB986A14-E43E-8D57-8467-014F0EF37F0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52550" y="2763838"/>
            <a:ext cx="5535538" cy="5810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、秦国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、楚国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、魏国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、赵国</a:t>
            </a:r>
          </a:p>
        </p:txBody>
      </p:sp>
      <p:sp>
        <p:nvSpPr>
          <p:cNvPr id="7" name="矩形 24">
            <a:extLst>
              <a:ext uri="{FF2B5EF4-FFF2-40B4-BE49-F238E27FC236}">
                <a16:creationId xmlns:a16="http://schemas.microsoft.com/office/drawing/2014/main" id="{767A23BE-99B0-DD55-377C-2B5C61EBE1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81100" y="3559175"/>
            <a:ext cx="7307263" cy="73660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四、古人流行端午日涂饮雄黄酒的主要意义是</a:t>
            </a:r>
          </a:p>
        </p:txBody>
      </p:sp>
      <p:sp>
        <p:nvSpPr>
          <p:cNvPr id="8" name="矩形 25">
            <a:extLst>
              <a:ext uri="{FF2B5EF4-FFF2-40B4-BE49-F238E27FC236}">
                <a16:creationId xmlns:a16="http://schemas.microsoft.com/office/drawing/2014/main" id="{10342CDF-5D8F-2130-C768-16939CE8E11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52550" y="4389438"/>
            <a:ext cx="7135813" cy="581025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、幸福吉祥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、祛瘟解毒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、避邪驱瘟 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、纪念白蛇</a:t>
            </a:r>
          </a:p>
        </p:txBody>
      </p:sp>
      <p:sp>
        <p:nvSpPr>
          <p:cNvPr id="11" name="矩形 28">
            <a:extLst>
              <a:ext uri="{FF2B5EF4-FFF2-40B4-BE49-F238E27FC236}">
                <a16:creationId xmlns:a16="http://schemas.microsoft.com/office/drawing/2014/main" id="{C1E315A6-2AF8-5253-E87F-A9F0C1A7964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73507" y="2085400"/>
            <a:ext cx="2558797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（答案：</a:t>
            </a:r>
            <a:r>
              <a:rPr kumimoji="0" lang="en-US" altLang="zh-CN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B</a:t>
            </a: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en-US" sz="2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8">
            <a:extLst>
              <a:ext uri="{FF2B5EF4-FFF2-40B4-BE49-F238E27FC236}">
                <a16:creationId xmlns:a16="http://schemas.microsoft.com/office/drawing/2014/main" id="{96F3B0B2-5438-6956-8B4D-BCA1C9EB86A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112224" y="3645024"/>
            <a:ext cx="2558797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（答案：</a:t>
            </a:r>
            <a:r>
              <a:rPr kumimoji="0" lang="en-US" altLang="zh-CN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kumimoji="0" lang="zh-CN" altLang="en-US" sz="32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en-US" sz="2000" b="1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3572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382DB7E-8530-62DC-678D-DA9B05EC5C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540" y="2709104"/>
            <a:ext cx="3921135" cy="391437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708" y="4785096"/>
            <a:ext cx="3819525" cy="186690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44610E-52A5-5174-92EB-931276F7B692}"/>
              </a:ext>
            </a:extLst>
          </p:cNvPr>
          <p:cNvGrpSpPr/>
          <p:nvPr/>
        </p:nvGrpSpPr>
        <p:grpSpPr>
          <a:xfrm>
            <a:off x="3573945" y="1438845"/>
            <a:ext cx="5044109" cy="3801418"/>
            <a:chOff x="3573945" y="782120"/>
            <a:chExt cx="5044109" cy="380141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D957B47-38AA-8113-7A10-AD27A7D97091}"/>
                </a:ext>
              </a:extLst>
            </p:cNvPr>
            <p:cNvGrpSpPr/>
            <p:nvPr/>
          </p:nvGrpSpPr>
          <p:grpSpPr>
            <a:xfrm>
              <a:off x="3573945" y="782120"/>
              <a:ext cx="5044109" cy="3801418"/>
              <a:chOff x="4223792" y="1525637"/>
              <a:chExt cx="5044109" cy="380141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63C5CEF-D76C-5AC4-023C-DC3A808346CB}"/>
                  </a:ext>
                </a:extLst>
              </p:cNvPr>
              <p:cNvSpPr txBox="1"/>
              <p:nvPr/>
            </p:nvSpPr>
            <p:spPr>
              <a:xfrm>
                <a:off x="4223792" y="1556792"/>
                <a:ext cx="3861955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00" dirty="0"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端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3B1063-1C3C-715C-152F-197D1B5A039F}"/>
                  </a:ext>
                </a:extLst>
              </p:cNvPr>
              <p:cNvSpPr txBox="1"/>
              <p:nvPr/>
            </p:nvSpPr>
            <p:spPr>
              <a:xfrm>
                <a:off x="6528048" y="1525637"/>
                <a:ext cx="2739853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午</a:t>
                </a:r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5912B74-6154-4C82-A6B2-D6D0F3075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272" y="2944676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ECAD0A04-C2F7-13F5-CF59-882DD6B22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7018" y="1052651"/>
              <a:ext cx="407940" cy="817649"/>
            </a:xfrm>
            <a:prstGeom prst="rect">
              <a:avLst/>
            </a:prstGeom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A73F928-DB7E-770F-F855-7129F5C2BEE0}"/>
                </a:ext>
              </a:extLst>
            </p:cNvPr>
            <p:cNvSpPr txBox="1"/>
            <p:nvPr/>
          </p:nvSpPr>
          <p:spPr>
            <a:xfrm>
              <a:off x="6838819" y="3309488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C707F9-0114-3325-D9E5-BF3489E45863}"/>
                </a:ext>
              </a:extLst>
            </p:cNvPr>
            <p:cNvSpPr txBox="1"/>
            <p:nvPr/>
          </p:nvSpPr>
          <p:spPr>
            <a:xfrm>
              <a:off x="4544441" y="3501865"/>
              <a:ext cx="1350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传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统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佳</a:t>
              </a:r>
              <a:r>
                <a:rPr lang="en-US" altLang="zh-CN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/</a:t>
              </a:r>
              <a:r>
                <a:rPr lang="zh-CN" altLang="en-US" sz="14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节</a:t>
              </a: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73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D5DAA6F5-CAC0-164B-A6FB-EF02D1D71E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sp>
        <p:nvSpPr>
          <p:cNvPr id="18" name="矩形 3">
            <a:extLst>
              <a:ext uri="{FF2B5EF4-FFF2-40B4-BE49-F238E27FC236}">
                <a16:creationId xmlns:a16="http://schemas.microsoft.com/office/drawing/2014/main" id="{50D09878-1781-E4E9-0156-48A0BFB107F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26900" y="2456782"/>
            <a:ext cx="8122986" cy="26421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，又称端阳节、龙舟节、重午节、龙节、正阳节、天中节等，节期在农历五月初五，是中国民间的传统节日。端午节源自天象崇拜，由上古时代祭龙演变而来。仲夏端午，苍龙七宿飞升至正南中天，是龙飞天的日子，即如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易经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乾卦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第五爻的爻辞曰：“飞龙在天”。端午日龙星既“得中”又“得正”，乃大吉大利之象。端午节的起源涵盖了古老星象文化、人文哲学等方面内容，蕴含着深邃丰厚的文化内涵；在传承发展中杂揉了多种民俗为一体，节俗内容丰富。扒龙舟与食粽是端午节的两大礼俗，这两大礼俗在中国自古传承，至今不辍。 </a:t>
            </a:r>
            <a:endParaRPr kumimoji="0" lang="zh-CN" altLang="en-US" sz="1600" b="0" i="0" u="none" strike="noStrike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4">
            <a:extLst>
              <a:ext uri="{FF2B5EF4-FFF2-40B4-BE49-F238E27FC236}">
                <a16:creationId xmlns:a16="http://schemas.microsoft.com/office/drawing/2014/main" id="{3B38F682-4A3E-527C-6F67-0EDD727ADC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41114" y="1459571"/>
            <a:ext cx="2909771" cy="78252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节日介绍</a:t>
            </a:r>
            <a:endParaRPr kumimoji="0" lang="en-US" altLang="zh-CN" sz="54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2DD776-5496-1BD1-FA5C-51863C451C0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813" y="1323432"/>
            <a:ext cx="1622105" cy="90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04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EDB392-4739-0F17-3BA2-530356D365D1}"/>
              </a:ext>
            </a:extLst>
          </p:cNvPr>
          <p:cNvSpPr txBox="1"/>
          <p:nvPr/>
        </p:nvSpPr>
        <p:spPr>
          <a:xfrm>
            <a:off x="1271464" y="2636912"/>
            <a:ext cx="45624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6F40596-E2CE-6676-E8DB-34EAA38B02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83" t="12773" r="22772" b="31950"/>
          <a:stretch/>
        </p:blipFill>
        <p:spPr>
          <a:xfrm>
            <a:off x="7186240" y="1340768"/>
            <a:ext cx="374441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70243"/>
      </p:ext>
    </p:extLst>
  </p:cSld>
  <p:clrMapOvr>
    <a:masterClrMapping/>
  </p:clrMapOvr>
  <p:transition spd="slow" advTm="2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>
            <a:extLst>
              <a:ext uri="{FF2B5EF4-FFF2-40B4-BE49-F238E27FC236}">
                <a16:creationId xmlns:a16="http://schemas.microsoft.com/office/drawing/2014/main" id="{C0A47FD6-2FA6-E508-A13E-777A446DD86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19CA068-E165-89DC-1879-F40256569081}"/>
              </a:ext>
            </a:extLst>
          </p:cNvPr>
          <p:cNvGrpSpPr/>
          <p:nvPr/>
        </p:nvGrpSpPr>
        <p:grpSpPr>
          <a:xfrm>
            <a:off x="1819080" y="2510314"/>
            <a:ext cx="3406910" cy="873876"/>
            <a:chOff x="1928885" y="2320332"/>
            <a:chExt cx="3406910" cy="873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810D91-CEE0-3073-DF76-5FCDAF3F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85" y="2320332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4" name="组合 87">
              <a:extLst>
                <a:ext uri="{FF2B5EF4-FFF2-40B4-BE49-F238E27FC236}">
                  <a16:creationId xmlns:a16="http://schemas.microsoft.com/office/drawing/2014/main" id="{9597DDF2-46F5-4AE4-830F-028CF0DB9D21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2269266" y="2388771"/>
              <a:ext cx="3066529" cy="769441"/>
              <a:chOff x="5951321" y="1075342"/>
              <a:chExt cx="3066813" cy="769941"/>
            </a:xfrm>
          </p:grpSpPr>
          <p:sp>
            <p:nvSpPr>
              <p:cNvPr id="15" name="TextBox 4">
                <a:extLst>
                  <a:ext uri="{FF2B5EF4-FFF2-40B4-BE49-F238E27FC236}">
                    <a16:creationId xmlns:a16="http://schemas.microsoft.com/office/drawing/2014/main" id="{E6570C88-EB25-1086-6D36-56FB709517C8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7015477" y="1312664"/>
                <a:ext cx="2002657" cy="46196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kern="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端午节的起源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文本框 20">
                <a:extLst>
                  <a:ext uri="{FF2B5EF4-FFF2-40B4-BE49-F238E27FC236}">
                    <a16:creationId xmlns:a16="http://schemas.microsoft.com/office/drawing/2014/main" id="{BA7B2256-85B9-5EBC-51F6-A2F6777EE499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951321" y="1075342"/>
                <a:ext cx="600634" cy="76994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4400" b="0" i="0" u="none" strike="noStrike" kern="120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uLnTx/>
                    <a:uFillTx/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壹</a:t>
                </a:r>
                <a:endParaRPr kumimoji="0" lang="en-US" sz="4400" b="0" i="0" u="none" strike="noStrike" kern="1200" cap="none" spc="0" normalizeH="0" baseline="0" noProof="0" dirty="0"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2FB1DA3-BCDD-DE63-B4B4-1F0621D53F14}"/>
              </a:ext>
            </a:extLst>
          </p:cNvPr>
          <p:cNvGrpSpPr/>
          <p:nvPr/>
        </p:nvGrpSpPr>
        <p:grpSpPr>
          <a:xfrm>
            <a:off x="6159931" y="2510314"/>
            <a:ext cx="3495455" cy="873876"/>
            <a:chOff x="1928885" y="2320332"/>
            <a:chExt cx="3495455" cy="87387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D25437D-AF6D-C2EA-4D2E-CE7DF1F3C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85" y="2320332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0" name="组合 87">
              <a:extLst>
                <a:ext uri="{FF2B5EF4-FFF2-40B4-BE49-F238E27FC236}">
                  <a16:creationId xmlns:a16="http://schemas.microsoft.com/office/drawing/2014/main" id="{0626A763-C321-8E53-4139-2D522139B376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2135376" y="2388771"/>
              <a:ext cx="3288964" cy="769441"/>
              <a:chOff x="5817418" y="1075342"/>
              <a:chExt cx="3289268" cy="769941"/>
            </a:xfrm>
          </p:grpSpPr>
          <p:sp>
            <p:nvSpPr>
              <p:cNvPr id="51" name="TextBox 4">
                <a:extLst>
                  <a:ext uri="{FF2B5EF4-FFF2-40B4-BE49-F238E27FC236}">
                    <a16:creationId xmlns:a16="http://schemas.microsoft.com/office/drawing/2014/main" id="{E749B545-3B8D-D23A-E0A6-9A1A2BD3C3D7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104030" y="1312663"/>
                <a:ext cx="2002656" cy="46196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kern="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端午节的习俗</a:t>
                </a:r>
                <a:endParaRPr kumimoji="0" lang="zh-CN" altLang="en-US" sz="2400" b="1" i="0" u="none" strike="noStrike" kern="0" cap="none" spc="0" normalizeH="0" baseline="0" noProof="0" dirty="0"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文本框 20">
                <a:extLst>
                  <a:ext uri="{FF2B5EF4-FFF2-40B4-BE49-F238E27FC236}">
                    <a16:creationId xmlns:a16="http://schemas.microsoft.com/office/drawing/2014/main" id="{34F3D1C8-465C-39B9-365C-D877B0DF99FD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817418" y="1075342"/>
                <a:ext cx="600635" cy="76994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4400" b="0" i="0" u="none" strike="noStrike" kern="120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uLnTx/>
                    <a:uFillTx/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贰</a:t>
                </a:r>
                <a:endParaRPr kumimoji="0" lang="en-US" sz="4400" b="0" i="0" u="none" strike="noStrike" kern="1200" cap="none" spc="0" normalizeH="0" baseline="0" noProof="0" dirty="0"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5CD1D10-A626-9A32-590E-2D2D708F5D26}"/>
              </a:ext>
            </a:extLst>
          </p:cNvPr>
          <p:cNvGrpSpPr/>
          <p:nvPr/>
        </p:nvGrpSpPr>
        <p:grpSpPr>
          <a:xfrm>
            <a:off x="1819080" y="3818324"/>
            <a:ext cx="3978576" cy="873876"/>
            <a:chOff x="1928885" y="2320332"/>
            <a:chExt cx="3978576" cy="87387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9C03DA7-34BF-F7C0-CEC1-E631EED1B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85" y="2320332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6" name="组合 87">
              <a:extLst>
                <a:ext uri="{FF2B5EF4-FFF2-40B4-BE49-F238E27FC236}">
                  <a16:creationId xmlns:a16="http://schemas.microsoft.com/office/drawing/2014/main" id="{B7A1C915-D9EE-A51F-8176-0E9370257E8E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2197630" y="2388771"/>
              <a:ext cx="3709831" cy="769441"/>
              <a:chOff x="5879680" y="1075342"/>
              <a:chExt cx="3710175" cy="769941"/>
            </a:xfrm>
          </p:grpSpPr>
          <p:sp>
            <p:nvSpPr>
              <p:cNvPr id="67" name="TextBox 4">
                <a:extLst>
                  <a:ext uri="{FF2B5EF4-FFF2-40B4-BE49-F238E27FC236}">
                    <a16:creationId xmlns:a16="http://schemas.microsoft.com/office/drawing/2014/main" id="{9DDF68C1-C1C1-0F25-D276-3AF4D6FBC259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981207" y="1269660"/>
                <a:ext cx="2608648" cy="46196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kern="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端午节的文学作品</a:t>
                </a:r>
                <a:endParaRPr kumimoji="0" lang="zh-CN" altLang="en-US" sz="2400" b="1" i="0" u="none" strike="noStrike" kern="0" cap="none" spc="0" normalizeH="0" baseline="0" noProof="0" dirty="0"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文本框 20">
                <a:extLst>
                  <a:ext uri="{FF2B5EF4-FFF2-40B4-BE49-F238E27FC236}">
                    <a16:creationId xmlns:a16="http://schemas.microsoft.com/office/drawing/2014/main" id="{8C0B9281-F52B-1B30-7AAA-98E7DE939F49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879680" y="1075342"/>
                <a:ext cx="600634" cy="76994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4400" b="0" i="0" u="none" strike="noStrike" kern="120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uLnTx/>
                    <a:uFillTx/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叁</a:t>
                </a:r>
                <a:endParaRPr kumimoji="0" lang="en-US" sz="4400" b="0" i="0" u="none" strike="noStrike" kern="1200" cap="none" spc="0" normalizeH="0" baseline="0" noProof="0" dirty="0"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09F7A71-908A-87A6-57D7-1B2042F2B7CC}"/>
              </a:ext>
            </a:extLst>
          </p:cNvPr>
          <p:cNvGrpSpPr/>
          <p:nvPr/>
        </p:nvGrpSpPr>
        <p:grpSpPr>
          <a:xfrm>
            <a:off x="6159931" y="3818324"/>
            <a:ext cx="3455796" cy="873876"/>
            <a:chOff x="1928885" y="2320332"/>
            <a:chExt cx="3455796" cy="873876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72E8F63-6555-2A12-99C6-A09AF5724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85" y="2320332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0" name="组合 87">
              <a:extLst>
                <a:ext uri="{FF2B5EF4-FFF2-40B4-BE49-F238E27FC236}">
                  <a16:creationId xmlns:a16="http://schemas.microsoft.com/office/drawing/2014/main" id="{B2DBCD2F-745C-E119-112D-8041627CA0AC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2209950" y="2388771"/>
              <a:ext cx="3174731" cy="769441"/>
              <a:chOff x="5891997" y="1075342"/>
              <a:chExt cx="3175024" cy="769941"/>
            </a:xfrm>
          </p:grpSpPr>
          <p:sp>
            <p:nvSpPr>
              <p:cNvPr id="61" name="TextBox 4">
                <a:extLst>
                  <a:ext uri="{FF2B5EF4-FFF2-40B4-BE49-F238E27FC236}">
                    <a16:creationId xmlns:a16="http://schemas.microsoft.com/office/drawing/2014/main" id="{5D7C6F65-F454-48E1-076B-A7CC56EC2CA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064365" y="1269659"/>
                <a:ext cx="2002656" cy="46196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kern="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端午节</a:t>
                </a:r>
                <a:r>
                  <a:rPr lang="zh-CN" altLang="en-US" sz="2400" b="1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小知识</a:t>
                </a:r>
                <a:endParaRPr kumimoji="0" lang="zh-CN" altLang="en-US" sz="2400" b="1" i="0" u="none" strike="noStrike" kern="0" cap="none" spc="0" normalizeH="0" baseline="0" noProof="0" dirty="0"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文本框 20">
                <a:extLst>
                  <a:ext uri="{FF2B5EF4-FFF2-40B4-BE49-F238E27FC236}">
                    <a16:creationId xmlns:a16="http://schemas.microsoft.com/office/drawing/2014/main" id="{49B003E8-7429-A87C-6B4E-C061A936F8C2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891997" y="1075342"/>
                <a:ext cx="600634" cy="76994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4400" b="0" i="0" u="none" strike="noStrike" kern="1200" cap="none" spc="0" normalizeH="0" baseline="0" noProof="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uLnTx/>
                    <a:uFillTx/>
                    <a:latin typeface="演示夏行楷" panose="00000500000000000000" pitchFamily="2" charset="-122"/>
                    <a:ea typeface="演示夏行楷" panose="00000500000000000000" pitchFamily="2" charset="-122"/>
                    <a:cs typeface="+mn-ea"/>
                    <a:sym typeface="+mn-lt"/>
                  </a:rPr>
                  <a:t>肆</a:t>
                </a:r>
                <a:endParaRPr kumimoji="0" lang="en-US" sz="4400" b="0" i="0" u="none" strike="noStrike" kern="1200" cap="none" spc="0" normalizeH="0" baseline="0" noProof="0" dirty="0"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矩形 4">
            <a:extLst>
              <a:ext uri="{FF2B5EF4-FFF2-40B4-BE49-F238E27FC236}">
                <a16:creationId xmlns:a16="http://schemas.microsoft.com/office/drawing/2014/main" id="{E65FF964-E551-576F-DC0A-3D8D31704F3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70481" y="752362"/>
            <a:ext cx="1451038" cy="6547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2F8929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目 录</a:t>
            </a:r>
            <a:endParaRPr kumimoji="0" lang="en-US" altLang="zh-CN" sz="4400" b="1" i="0" u="none" strike="noStrike" kern="1200" cap="none" spc="0" normalizeH="0" baseline="0" noProof="0" dirty="0">
              <a:solidFill>
                <a:srgbClr val="2F8929"/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图形 3">
            <a:extLst>
              <a:ext uri="{FF2B5EF4-FFF2-40B4-BE49-F238E27FC236}">
                <a16:creationId xmlns:a16="http://schemas.microsoft.com/office/drawing/2014/main" id="{4957F47F-A646-9782-BCB0-B9704CBC926D}"/>
              </a:ext>
            </a:extLst>
          </p:cNvPr>
          <p:cNvSpPr/>
          <p:nvPr/>
        </p:nvSpPr>
        <p:spPr>
          <a:xfrm>
            <a:off x="6479561" y="991361"/>
            <a:ext cx="1578822" cy="833199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2F8929">
                  <a:alpha val="0"/>
                </a:srgbClr>
              </a:gs>
              <a:gs pos="100000">
                <a:srgbClr val="2F8929"/>
              </a:gs>
            </a:gsLst>
            <a:lin ang="3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149C4DD-C7FD-0F4B-B2A7-FD9CC436EE1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159" y="3054400"/>
            <a:ext cx="811562" cy="542421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6A4EE75B-8F79-90F8-97E9-0C78B884D90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079" y="3054400"/>
            <a:ext cx="811562" cy="542421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9DB44491-F61D-92E4-2ACC-1EC48F79A38E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159" y="4353905"/>
            <a:ext cx="811562" cy="542421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B3BB5538-C8F7-15CF-1593-E268BCFE70F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079" y="4353905"/>
            <a:ext cx="811562" cy="54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D0132F3B-FEDF-2EB5-D501-219910C5D1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sp>
        <p:nvSpPr>
          <p:cNvPr id="15" name="TextBox 4">
            <a:extLst>
              <a:ext uri="{FF2B5EF4-FFF2-40B4-BE49-F238E27FC236}">
                <a16:creationId xmlns:a16="http://schemas.microsoft.com/office/drawing/2014/main" id="{E6570C88-EB25-1086-6D36-56FB709517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36685" y="4128859"/>
            <a:ext cx="2906565" cy="6463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端午节的起源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E70E5D-BD62-D093-4063-FCBE49E46A4E}"/>
              </a:ext>
            </a:extLst>
          </p:cNvPr>
          <p:cNvGrpSpPr/>
          <p:nvPr/>
        </p:nvGrpSpPr>
        <p:grpSpPr>
          <a:xfrm>
            <a:off x="4131743" y="1359621"/>
            <a:ext cx="2667285" cy="2048093"/>
            <a:chOff x="5122480" y="2076684"/>
            <a:chExt cx="1138072" cy="873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810D91-CEE0-3073-DF76-5FCDAF3F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80" y="2076684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BA7B2256-85B9-5EBC-51F6-A2F6777EE49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487866" y="2178752"/>
              <a:ext cx="600578" cy="66973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9600" b="0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rPr>
                <a:t>壹</a:t>
              </a:r>
              <a:endParaRPr kumimoji="0" lang="en-US" sz="9600" b="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BF88B50-5292-8878-6A2A-582B317556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476" y="2439279"/>
            <a:ext cx="2002473" cy="1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85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875B9F5B-44D5-6245-5777-BEED134548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515721"/>
            <a:ext cx="6312024" cy="53422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573E3B3-E447-3DE4-0398-F46ACEE077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271464" y="5805264"/>
            <a:ext cx="10920536" cy="1048122"/>
          </a:xfrm>
          <a:prstGeom prst="rect">
            <a:avLst/>
          </a:prstGeom>
        </p:spPr>
      </p:pic>
      <p:sp>
        <p:nvSpPr>
          <p:cNvPr id="6149" name="TextBox 42"/>
          <p:cNvSpPr txBox="1"/>
          <p:nvPr>
            <p:custDataLst>
              <p:tags r:id="rId1"/>
            </p:custDataLst>
          </p:nvPr>
        </p:nvSpPr>
        <p:spPr>
          <a:xfrm>
            <a:off x="4560712" y="2464888"/>
            <a:ext cx="6030705" cy="25498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4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屈原（约公元前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340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或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339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年～公元前</a:t>
            </a:r>
            <a:r>
              <a:rPr kumimoji="0" lang="en-US" altLang="zh-CN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278</a:t>
            </a: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年），战国时期楚国诗人、政治家。芈姓，屈氏，名平，字原；又自云名正则，字灵均。楚武王熊通之子屈瑕的后代。少年时受过良好的教育，博闻强志，志向远大。早年受楚怀王信任，任左徒、三闾大夫，兼管内政外交大事。 他提倡“美政”，主张对内举贤任能，修明法度，对外力主联齐抗秦。因遭贵族排挤毁谤，被先后流放至汉北和沅湘流域。秦将白起攻破楚都郢（今湖北江陵）后，屈原自沉于汨罗江，以身殉国。</a:t>
            </a:r>
            <a:endParaRPr kumimoji="0" lang="zh-CN" altLang="en-US" sz="1600" b="0" i="0" u="none" strike="noStrike" kern="0" cap="none" spc="0" normalizeH="0" baseline="0" noProof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50" name="矩形 10"/>
          <p:cNvSpPr/>
          <p:nvPr>
            <p:custDataLst>
              <p:tags r:id="rId2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端午节的起源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24B27A3-11D6-AE77-675F-4AA5D9B5CF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2184" y="4224114"/>
            <a:ext cx="4762500" cy="3162300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77594E-7F49-7A74-CD06-EAF911F05A6E}"/>
              </a:ext>
            </a:extLst>
          </p:cNvPr>
          <p:cNvGrpSpPr/>
          <p:nvPr/>
        </p:nvGrpSpPr>
        <p:grpSpPr>
          <a:xfrm>
            <a:off x="4488448" y="1605919"/>
            <a:ext cx="3647151" cy="651883"/>
            <a:chOff x="4175253" y="1685374"/>
            <a:chExt cx="3647151" cy="65188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341A85D-74E9-6634-C2BF-DAD83B6A68B1}"/>
                </a:ext>
              </a:extLst>
            </p:cNvPr>
            <p:cNvSpPr/>
            <p:nvPr/>
          </p:nvSpPr>
          <p:spPr>
            <a:xfrm>
              <a:off x="4510036" y="1901793"/>
              <a:ext cx="3312368" cy="407125"/>
            </a:xfrm>
            <a:custGeom>
              <a:avLst/>
              <a:gdLst>
                <a:gd name="connsiteX0" fmla="*/ 694563 w 2593942"/>
                <a:gd name="connsiteY0" fmla="*/ 528351 h 538123"/>
                <a:gd name="connsiteX1" fmla="*/ 699420 w 2593942"/>
                <a:gd name="connsiteY1" fmla="*/ 533018 h 538123"/>
                <a:gd name="connsiteX2" fmla="*/ 697706 w 2593942"/>
                <a:gd name="connsiteY2" fmla="*/ 532542 h 538123"/>
                <a:gd name="connsiteX3" fmla="*/ 687800 w 2593942"/>
                <a:gd name="connsiteY3" fmla="*/ 534638 h 538123"/>
                <a:gd name="connsiteX4" fmla="*/ 687038 w 2593942"/>
                <a:gd name="connsiteY4" fmla="*/ 535495 h 538123"/>
                <a:gd name="connsiteX5" fmla="*/ 679227 w 2593942"/>
                <a:gd name="connsiteY5" fmla="*/ 538067 h 538123"/>
                <a:gd name="connsiteX6" fmla="*/ 694563 w 2593942"/>
                <a:gd name="connsiteY6" fmla="*/ 528351 h 538123"/>
                <a:gd name="connsiteX7" fmla="*/ 1031747 w 2593942"/>
                <a:gd name="connsiteY7" fmla="*/ 516350 h 538123"/>
                <a:gd name="connsiteX8" fmla="*/ 1032604 w 2593942"/>
                <a:gd name="connsiteY8" fmla="*/ 516445 h 538123"/>
                <a:gd name="connsiteX9" fmla="*/ 1036795 w 2593942"/>
                <a:gd name="connsiteY9" fmla="*/ 517112 h 538123"/>
                <a:gd name="connsiteX10" fmla="*/ 1036986 w 2593942"/>
                <a:gd name="connsiteY10" fmla="*/ 518446 h 538123"/>
                <a:gd name="connsiteX11" fmla="*/ 1036319 w 2593942"/>
                <a:gd name="connsiteY11" fmla="*/ 523589 h 538123"/>
                <a:gd name="connsiteX12" fmla="*/ 1036129 w 2593942"/>
                <a:gd name="connsiteY12" fmla="*/ 524827 h 538123"/>
                <a:gd name="connsiteX13" fmla="*/ 1032604 w 2593942"/>
                <a:gd name="connsiteY13" fmla="*/ 524161 h 538123"/>
                <a:gd name="connsiteX14" fmla="*/ 1031747 w 2593942"/>
                <a:gd name="connsiteY14" fmla="*/ 516350 h 538123"/>
                <a:gd name="connsiteX15" fmla="*/ 1202912 w 2593942"/>
                <a:gd name="connsiteY15" fmla="*/ 508730 h 538123"/>
                <a:gd name="connsiteX16" fmla="*/ 1200816 w 2593942"/>
                <a:gd name="connsiteY16" fmla="*/ 511873 h 538123"/>
                <a:gd name="connsiteX17" fmla="*/ 1203578 w 2593942"/>
                <a:gd name="connsiteY17" fmla="*/ 517970 h 538123"/>
                <a:gd name="connsiteX18" fmla="*/ 1206817 w 2593942"/>
                <a:gd name="connsiteY18" fmla="*/ 520922 h 538123"/>
                <a:gd name="connsiteX19" fmla="*/ 1201483 w 2593942"/>
                <a:gd name="connsiteY19" fmla="*/ 522161 h 538123"/>
                <a:gd name="connsiteX20" fmla="*/ 1196054 w 2593942"/>
                <a:gd name="connsiteY20" fmla="*/ 520446 h 538123"/>
                <a:gd name="connsiteX21" fmla="*/ 1195292 w 2593942"/>
                <a:gd name="connsiteY21" fmla="*/ 518350 h 538123"/>
                <a:gd name="connsiteX22" fmla="*/ 1195958 w 2593942"/>
                <a:gd name="connsiteY22" fmla="*/ 514826 h 538123"/>
                <a:gd name="connsiteX23" fmla="*/ 1202912 w 2593942"/>
                <a:gd name="connsiteY23" fmla="*/ 508730 h 538123"/>
                <a:gd name="connsiteX24" fmla="*/ 785621 w 2593942"/>
                <a:gd name="connsiteY24" fmla="*/ 507301 h 538123"/>
                <a:gd name="connsiteX25" fmla="*/ 774572 w 2593942"/>
                <a:gd name="connsiteY25" fmla="*/ 509778 h 538123"/>
                <a:gd name="connsiteX26" fmla="*/ 774382 w 2593942"/>
                <a:gd name="connsiteY26" fmla="*/ 512540 h 538123"/>
                <a:gd name="connsiteX27" fmla="*/ 772667 w 2593942"/>
                <a:gd name="connsiteY27" fmla="*/ 516731 h 538123"/>
                <a:gd name="connsiteX28" fmla="*/ 777430 w 2593942"/>
                <a:gd name="connsiteY28" fmla="*/ 515398 h 538123"/>
                <a:gd name="connsiteX29" fmla="*/ 781811 w 2593942"/>
                <a:gd name="connsiteY29" fmla="*/ 515588 h 538123"/>
                <a:gd name="connsiteX30" fmla="*/ 786002 w 2593942"/>
                <a:gd name="connsiteY30" fmla="*/ 516541 h 538123"/>
                <a:gd name="connsiteX31" fmla="*/ 786860 w 2593942"/>
                <a:gd name="connsiteY31" fmla="*/ 515683 h 538123"/>
                <a:gd name="connsiteX32" fmla="*/ 788860 w 2593942"/>
                <a:gd name="connsiteY32" fmla="*/ 513588 h 538123"/>
                <a:gd name="connsiteX33" fmla="*/ 785621 w 2593942"/>
                <a:gd name="connsiteY33" fmla="*/ 507301 h 538123"/>
                <a:gd name="connsiteX34" fmla="*/ 564451 w 2593942"/>
                <a:gd name="connsiteY34" fmla="*/ 506253 h 538123"/>
                <a:gd name="connsiteX35" fmla="*/ 565118 w 2593942"/>
                <a:gd name="connsiteY35" fmla="*/ 507872 h 538123"/>
                <a:gd name="connsiteX36" fmla="*/ 566070 w 2593942"/>
                <a:gd name="connsiteY36" fmla="*/ 510254 h 538123"/>
                <a:gd name="connsiteX37" fmla="*/ 572166 w 2593942"/>
                <a:gd name="connsiteY37" fmla="*/ 508634 h 538123"/>
                <a:gd name="connsiteX38" fmla="*/ 576833 w 2593942"/>
                <a:gd name="connsiteY38" fmla="*/ 509587 h 538123"/>
                <a:gd name="connsiteX39" fmla="*/ 566165 w 2593942"/>
                <a:gd name="connsiteY39" fmla="*/ 511492 h 538123"/>
                <a:gd name="connsiteX40" fmla="*/ 562165 w 2593942"/>
                <a:gd name="connsiteY40" fmla="*/ 513968 h 538123"/>
                <a:gd name="connsiteX41" fmla="*/ 561879 w 2593942"/>
                <a:gd name="connsiteY41" fmla="*/ 514159 h 538123"/>
                <a:gd name="connsiteX42" fmla="*/ 563403 w 2593942"/>
                <a:gd name="connsiteY42" fmla="*/ 506825 h 538123"/>
                <a:gd name="connsiteX43" fmla="*/ 564451 w 2593942"/>
                <a:gd name="connsiteY43" fmla="*/ 506253 h 538123"/>
                <a:gd name="connsiteX44" fmla="*/ 730281 w 2593942"/>
                <a:gd name="connsiteY44" fmla="*/ 505968 h 538123"/>
                <a:gd name="connsiteX45" fmla="*/ 720280 w 2593942"/>
                <a:gd name="connsiteY45" fmla="*/ 506444 h 538123"/>
                <a:gd name="connsiteX46" fmla="*/ 729424 w 2593942"/>
                <a:gd name="connsiteY46" fmla="*/ 508730 h 538123"/>
                <a:gd name="connsiteX47" fmla="*/ 730281 w 2593942"/>
                <a:gd name="connsiteY47" fmla="*/ 505968 h 538123"/>
                <a:gd name="connsiteX48" fmla="*/ 832675 w 2593942"/>
                <a:gd name="connsiteY48" fmla="*/ 505682 h 538123"/>
                <a:gd name="connsiteX49" fmla="*/ 828770 w 2593942"/>
                <a:gd name="connsiteY49" fmla="*/ 506539 h 538123"/>
                <a:gd name="connsiteX50" fmla="*/ 829055 w 2593942"/>
                <a:gd name="connsiteY50" fmla="*/ 509111 h 538123"/>
                <a:gd name="connsiteX51" fmla="*/ 833532 w 2593942"/>
                <a:gd name="connsiteY51" fmla="*/ 514921 h 538123"/>
                <a:gd name="connsiteX52" fmla="*/ 839152 w 2593942"/>
                <a:gd name="connsiteY52" fmla="*/ 515779 h 538123"/>
                <a:gd name="connsiteX53" fmla="*/ 839818 w 2593942"/>
                <a:gd name="connsiteY53" fmla="*/ 515683 h 538123"/>
                <a:gd name="connsiteX54" fmla="*/ 832675 w 2593942"/>
                <a:gd name="connsiteY54" fmla="*/ 505682 h 538123"/>
                <a:gd name="connsiteX55" fmla="*/ 554831 w 2593942"/>
                <a:gd name="connsiteY55" fmla="*/ 504634 h 538123"/>
                <a:gd name="connsiteX56" fmla="*/ 554831 w 2593942"/>
                <a:gd name="connsiteY56" fmla="*/ 505206 h 538123"/>
                <a:gd name="connsiteX57" fmla="*/ 554831 w 2593942"/>
                <a:gd name="connsiteY57" fmla="*/ 506921 h 538123"/>
                <a:gd name="connsiteX58" fmla="*/ 553307 w 2593942"/>
                <a:gd name="connsiteY58" fmla="*/ 512445 h 538123"/>
                <a:gd name="connsiteX59" fmla="*/ 547592 w 2593942"/>
                <a:gd name="connsiteY59" fmla="*/ 513493 h 538123"/>
                <a:gd name="connsiteX60" fmla="*/ 544163 w 2593942"/>
                <a:gd name="connsiteY60" fmla="*/ 510826 h 538123"/>
                <a:gd name="connsiteX61" fmla="*/ 551211 w 2593942"/>
                <a:gd name="connsiteY61" fmla="*/ 505016 h 538123"/>
                <a:gd name="connsiteX62" fmla="*/ 554831 w 2593942"/>
                <a:gd name="connsiteY62" fmla="*/ 504634 h 538123"/>
                <a:gd name="connsiteX63" fmla="*/ 795146 w 2593942"/>
                <a:gd name="connsiteY63" fmla="*/ 504349 h 538123"/>
                <a:gd name="connsiteX64" fmla="*/ 794765 w 2593942"/>
                <a:gd name="connsiteY64" fmla="*/ 505873 h 538123"/>
                <a:gd name="connsiteX65" fmla="*/ 796956 w 2593942"/>
                <a:gd name="connsiteY65" fmla="*/ 509588 h 538123"/>
                <a:gd name="connsiteX66" fmla="*/ 798385 w 2593942"/>
                <a:gd name="connsiteY66" fmla="*/ 509588 h 538123"/>
                <a:gd name="connsiteX67" fmla="*/ 803624 w 2593942"/>
                <a:gd name="connsiteY67" fmla="*/ 509302 h 538123"/>
                <a:gd name="connsiteX68" fmla="*/ 804481 w 2593942"/>
                <a:gd name="connsiteY68" fmla="*/ 510445 h 538123"/>
                <a:gd name="connsiteX69" fmla="*/ 807529 w 2593942"/>
                <a:gd name="connsiteY69" fmla="*/ 514255 h 538123"/>
                <a:gd name="connsiteX70" fmla="*/ 808005 w 2593942"/>
                <a:gd name="connsiteY70" fmla="*/ 507492 h 538123"/>
                <a:gd name="connsiteX71" fmla="*/ 795146 w 2593942"/>
                <a:gd name="connsiteY71" fmla="*/ 504349 h 538123"/>
                <a:gd name="connsiteX72" fmla="*/ 649128 w 2593942"/>
                <a:gd name="connsiteY72" fmla="*/ 502158 h 538123"/>
                <a:gd name="connsiteX73" fmla="*/ 651605 w 2593942"/>
                <a:gd name="connsiteY73" fmla="*/ 507492 h 538123"/>
                <a:gd name="connsiteX74" fmla="*/ 643032 w 2593942"/>
                <a:gd name="connsiteY74" fmla="*/ 502729 h 538123"/>
                <a:gd name="connsiteX75" fmla="*/ 649128 w 2593942"/>
                <a:gd name="connsiteY75" fmla="*/ 502158 h 538123"/>
                <a:gd name="connsiteX76" fmla="*/ 884586 w 2593942"/>
                <a:gd name="connsiteY76" fmla="*/ 501491 h 538123"/>
                <a:gd name="connsiteX77" fmla="*/ 883824 w 2593942"/>
                <a:gd name="connsiteY77" fmla="*/ 508063 h 538123"/>
                <a:gd name="connsiteX78" fmla="*/ 885062 w 2593942"/>
                <a:gd name="connsiteY78" fmla="*/ 510730 h 538123"/>
                <a:gd name="connsiteX79" fmla="*/ 885443 w 2593942"/>
                <a:gd name="connsiteY79" fmla="*/ 511492 h 538123"/>
                <a:gd name="connsiteX80" fmla="*/ 889634 w 2593942"/>
                <a:gd name="connsiteY80" fmla="*/ 508540 h 538123"/>
                <a:gd name="connsiteX81" fmla="*/ 884586 w 2593942"/>
                <a:gd name="connsiteY81" fmla="*/ 501491 h 538123"/>
                <a:gd name="connsiteX82" fmla="*/ 616648 w 2593942"/>
                <a:gd name="connsiteY82" fmla="*/ 499586 h 538123"/>
                <a:gd name="connsiteX83" fmla="*/ 622935 w 2593942"/>
                <a:gd name="connsiteY83" fmla="*/ 504539 h 538123"/>
                <a:gd name="connsiteX84" fmla="*/ 623220 w 2593942"/>
                <a:gd name="connsiteY84" fmla="*/ 505492 h 538123"/>
                <a:gd name="connsiteX85" fmla="*/ 627411 w 2593942"/>
                <a:gd name="connsiteY85" fmla="*/ 509778 h 538123"/>
                <a:gd name="connsiteX86" fmla="*/ 627888 w 2593942"/>
                <a:gd name="connsiteY86" fmla="*/ 512445 h 538123"/>
                <a:gd name="connsiteX87" fmla="*/ 630650 w 2593942"/>
                <a:gd name="connsiteY87" fmla="*/ 521684 h 538123"/>
                <a:gd name="connsiteX88" fmla="*/ 626935 w 2593942"/>
                <a:gd name="connsiteY88" fmla="*/ 523303 h 538123"/>
                <a:gd name="connsiteX89" fmla="*/ 624649 w 2593942"/>
                <a:gd name="connsiteY89" fmla="*/ 523398 h 538123"/>
                <a:gd name="connsiteX90" fmla="*/ 622363 w 2593942"/>
                <a:gd name="connsiteY90" fmla="*/ 523494 h 538123"/>
                <a:gd name="connsiteX91" fmla="*/ 621125 w 2593942"/>
                <a:gd name="connsiteY91" fmla="*/ 520636 h 538123"/>
                <a:gd name="connsiteX92" fmla="*/ 621792 w 2593942"/>
                <a:gd name="connsiteY92" fmla="*/ 518731 h 538123"/>
                <a:gd name="connsiteX93" fmla="*/ 622458 w 2593942"/>
                <a:gd name="connsiteY93" fmla="*/ 516922 h 538123"/>
                <a:gd name="connsiteX94" fmla="*/ 616839 w 2593942"/>
                <a:gd name="connsiteY94" fmla="*/ 512349 h 538123"/>
                <a:gd name="connsiteX95" fmla="*/ 610743 w 2593942"/>
                <a:gd name="connsiteY95" fmla="*/ 512159 h 538123"/>
                <a:gd name="connsiteX96" fmla="*/ 609600 w 2593942"/>
                <a:gd name="connsiteY96" fmla="*/ 521017 h 538123"/>
                <a:gd name="connsiteX97" fmla="*/ 604266 w 2593942"/>
                <a:gd name="connsiteY97" fmla="*/ 522827 h 538123"/>
                <a:gd name="connsiteX98" fmla="*/ 603408 w 2593942"/>
                <a:gd name="connsiteY98" fmla="*/ 517779 h 538123"/>
                <a:gd name="connsiteX99" fmla="*/ 602932 w 2593942"/>
                <a:gd name="connsiteY99" fmla="*/ 509968 h 538123"/>
                <a:gd name="connsiteX100" fmla="*/ 598360 w 2593942"/>
                <a:gd name="connsiteY100" fmla="*/ 513016 h 538123"/>
                <a:gd name="connsiteX101" fmla="*/ 591216 w 2593942"/>
                <a:gd name="connsiteY101" fmla="*/ 513969 h 538123"/>
                <a:gd name="connsiteX102" fmla="*/ 588168 w 2593942"/>
                <a:gd name="connsiteY102" fmla="*/ 509016 h 538123"/>
                <a:gd name="connsiteX103" fmla="*/ 588454 w 2593942"/>
                <a:gd name="connsiteY103" fmla="*/ 505968 h 538123"/>
                <a:gd name="connsiteX104" fmla="*/ 595598 w 2593942"/>
                <a:gd name="connsiteY104" fmla="*/ 504539 h 538123"/>
                <a:gd name="connsiteX105" fmla="*/ 595788 w 2593942"/>
                <a:gd name="connsiteY105" fmla="*/ 508825 h 538123"/>
                <a:gd name="connsiteX106" fmla="*/ 606171 w 2593942"/>
                <a:gd name="connsiteY106" fmla="*/ 506444 h 538123"/>
                <a:gd name="connsiteX107" fmla="*/ 616648 w 2593942"/>
                <a:gd name="connsiteY107" fmla="*/ 499586 h 538123"/>
                <a:gd name="connsiteX108" fmla="*/ 628839 w 2593942"/>
                <a:gd name="connsiteY108" fmla="*/ 497490 h 538123"/>
                <a:gd name="connsiteX109" fmla="*/ 634364 w 2593942"/>
                <a:gd name="connsiteY109" fmla="*/ 500443 h 538123"/>
                <a:gd name="connsiteX110" fmla="*/ 638460 w 2593942"/>
                <a:gd name="connsiteY110" fmla="*/ 508253 h 538123"/>
                <a:gd name="connsiteX111" fmla="*/ 630364 w 2593942"/>
                <a:gd name="connsiteY111" fmla="*/ 508920 h 538123"/>
                <a:gd name="connsiteX112" fmla="*/ 627506 w 2593942"/>
                <a:gd name="connsiteY112" fmla="*/ 504253 h 538123"/>
                <a:gd name="connsiteX113" fmla="*/ 628839 w 2593942"/>
                <a:gd name="connsiteY113" fmla="*/ 497490 h 538123"/>
                <a:gd name="connsiteX114" fmla="*/ 1347025 w 2593942"/>
                <a:gd name="connsiteY114" fmla="*/ 494062 h 538123"/>
                <a:gd name="connsiteX115" fmla="*/ 1342929 w 2593942"/>
                <a:gd name="connsiteY115" fmla="*/ 494824 h 538123"/>
                <a:gd name="connsiteX116" fmla="*/ 1331785 w 2593942"/>
                <a:gd name="connsiteY116" fmla="*/ 499491 h 538123"/>
                <a:gd name="connsiteX117" fmla="*/ 1330642 w 2593942"/>
                <a:gd name="connsiteY117" fmla="*/ 500539 h 538123"/>
                <a:gd name="connsiteX118" fmla="*/ 1329880 w 2593942"/>
                <a:gd name="connsiteY118" fmla="*/ 501301 h 538123"/>
                <a:gd name="connsiteX119" fmla="*/ 1335309 w 2593942"/>
                <a:gd name="connsiteY119" fmla="*/ 502348 h 538123"/>
                <a:gd name="connsiteX120" fmla="*/ 1347025 w 2593942"/>
                <a:gd name="connsiteY120" fmla="*/ 494062 h 538123"/>
                <a:gd name="connsiteX121" fmla="*/ 290607 w 2593942"/>
                <a:gd name="connsiteY121" fmla="*/ 487775 h 538123"/>
                <a:gd name="connsiteX122" fmla="*/ 282892 w 2593942"/>
                <a:gd name="connsiteY122" fmla="*/ 488823 h 538123"/>
                <a:gd name="connsiteX123" fmla="*/ 277177 w 2593942"/>
                <a:gd name="connsiteY123" fmla="*/ 497205 h 538123"/>
                <a:gd name="connsiteX124" fmla="*/ 277558 w 2593942"/>
                <a:gd name="connsiteY124" fmla="*/ 498824 h 538123"/>
                <a:gd name="connsiteX125" fmla="*/ 277653 w 2593942"/>
                <a:gd name="connsiteY125" fmla="*/ 499110 h 538123"/>
                <a:gd name="connsiteX126" fmla="*/ 281653 w 2593942"/>
                <a:gd name="connsiteY126" fmla="*/ 496919 h 538123"/>
                <a:gd name="connsiteX127" fmla="*/ 282035 w 2593942"/>
                <a:gd name="connsiteY127" fmla="*/ 495490 h 538123"/>
                <a:gd name="connsiteX128" fmla="*/ 281939 w 2593942"/>
                <a:gd name="connsiteY128" fmla="*/ 494633 h 538123"/>
                <a:gd name="connsiteX129" fmla="*/ 285082 w 2593942"/>
                <a:gd name="connsiteY129" fmla="*/ 492919 h 538123"/>
                <a:gd name="connsiteX130" fmla="*/ 291083 w 2593942"/>
                <a:gd name="connsiteY130" fmla="*/ 493109 h 538123"/>
                <a:gd name="connsiteX131" fmla="*/ 293560 w 2593942"/>
                <a:gd name="connsiteY131" fmla="*/ 489395 h 538123"/>
                <a:gd name="connsiteX132" fmla="*/ 292512 w 2593942"/>
                <a:gd name="connsiteY132" fmla="*/ 488823 h 538123"/>
                <a:gd name="connsiteX133" fmla="*/ 214503 w 2593942"/>
                <a:gd name="connsiteY133" fmla="*/ 487299 h 538123"/>
                <a:gd name="connsiteX134" fmla="*/ 216694 w 2593942"/>
                <a:gd name="connsiteY134" fmla="*/ 488918 h 538123"/>
                <a:gd name="connsiteX135" fmla="*/ 205740 w 2593942"/>
                <a:gd name="connsiteY135" fmla="*/ 492823 h 538123"/>
                <a:gd name="connsiteX136" fmla="*/ 200787 w 2593942"/>
                <a:gd name="connsiteY136" fmla="*/ 492919 h 538123"/>
                <a:gd name="connsiteX137" fmla="*/ 198120 w 2593942"/>
                <a:gd name="connsiteY137" fmla="*/ 492919 h 538123"/>
                <a:gd name="connsiteX138" fmla="*/ 193643 w 2593942"/>
                <a:gd name="connsiteY138" fmla="*/ 492728 h 538123"/>
                <a:gd name="connsiteX139" fmla="*/ 194691 w 2593942"/>
                <a:gd name="connsiteY139" fmla="*/ 491680 h 538123"/>
                <a:gd name="connsiteX140" fmla="*/ 196024 w 2593942"/>
                <a:gd name="connsiteY140" fmla="*/ 490347 h 538123"/>
                <a:gd name="connsiteX141" fmla="*/ 204883 w 2593942"/>
                <a:gd name="connsiteY141" fmla="*/ 489394 h 538123"/>
                <a:gd name="connsiteX142" fmla="*/ 214503 w 2593942"/>
                <a:gd name="connsiteY142" fmla="*/ 487299 h 538123"/>
                <a:gd name="connsiteX143" fmla="*/ 1186052 w 2593942"/>
                <a:gd name="connsiteY143" fmla="*/ 487204 h 538123"/>
                <a:gd name="connsiteX144" fmla="*/ 1181480 w 2593942"/>
                <a:gd name="connsiteY144" fmla="*/ 489109 h 538123"/>
                <a:gd name="connsiteX145" fmla="*/ 1180052 w 2593942"/>
                <a:gd name="connsiteY145" fmla="*/ 490728 h 538123"/>
                <a:gd name="connsiteX146" fmla="*/ 1176146 w 2593942"/>
                <a:gd name="connsiteY146" fmla="*/ 497967 h 538123"/>
                <a:gd name="connsiteX147" fmla="*/ 1181480 w 2593942"/>
                <a:gd name="connsiteY147" fmla="*/ 500158 h 538123"/>
                <a:gd name="connsiteX148" fmla="*/ 1187672 w 2593942"/>
                <a:gd name="connsiteY148" fmla="*/ 497110 h 538123"/>
                <a:gd name="connsiteX149" fmla="*/ 1188148 w 2593942"/>
                <a:gd name="connsiteY149" fmla="*/ 496824 h 538123"/>
                <a:gd name="connsiteX150" fmla="*/ 1187100 w 2593942"/>
                <a:gd name="connsiteY150" fmla="*/ 494443 h 538123"/>
                <a:gd name="connsiteX151" fmla="*/ 1186052 w 2593942"/>
                <a:gd name="connsiteY151" fmla="*/ 489299 h 538123"/>
                <a:gd name="connsiteX152" fmla="*/ 1186052 w 2593942"/>
                <a:gd name="connsiteY152" fmla="*/ 487204 h 538123"/>
                <a:gd name="connsiteX153" fmla="*/ 792098 w 2593942"/>
                <a:gd name="connsiteY153" fmla="*/ 486061 h 538123"/>
                <a:gd name="connsiteX154" fmla="*/ 788955 w 2593942"/>
                <a:gd name="connsiteY154" fmla="*/ 486728 h 538123"/>
                <a:gd name="connsiteX155" fmla="*/ 784764 w 2593942"/>
                <a:gd name="connsiteY155" fmla="*/ 489871 h 538123"/>
                <a:gd name="connsiteX156" fmla="*/ 787241 w 2593942"/>
                <a:gd name="connsiteY156" fmla="*/ 493871 h 538123"/>
                <a:gd name="connsiteX157" fmla="*/ 788955 w 2593942"/>
                <a:gd name="connsiteY157" fmla="*/ 494824 h 538123"/>
                <a:gd name="connsiteX158" fmla="*/ 792098 w 2593942"/>
                <a:gd name="connsiteY158" fmla="*/ 486061 h 538123"/>
                <a:gd name="connsiteX159" fmla="*/ 799623 w 2593942"/>
                <a:gd name="connsiteY159" fmla="*/ 477393 h 538123"/>
                <a:gd name="connsiteX160" fmla="*/ 797432 w 2593942"/>
                <a:gd name="connsiteY160" fmla="*/ 478346 h 538123"/>
                <a:gd name="connsiteX161" fmla="*/ 795337 w 2593942"/>
                <a:gd name="connsiteY161" fmla="*/ 479298 h 538123"/>
                <a:gd name="connsiteX162" fmla="*/ 789527 w 2593942"/>
                <a:gd name="connsiteY162" fmla="*/ 482632 h 538123"/>
                <a:gd name="connsiteX163" fmla="*/ 800576 w 2593942"/>
                <a:gd name="connsiteY163" fmla="*/ 481584 h 538123"/>
                <a:gd name="connsiteX164" fmla="*/ 799623 w 2593942"/>
                <a:gd name="connsiteY164" fmla="*/ 477393 h 538123"/>
                <a:gd name="connsiteX165" fmla="*/ 1039272 w 2593942"/>
                <a:gd name="connsiteY165" fmla="*/ 476821 h 538123"/>
                <a:gd name="connsiteX166" fmla="*/ 1031652 w 2593942"/>
                <a:gd name="connsiteY166" fmla="*/ 482251 h 538123"/>
                <a:gd name="connsiteX167" fmla="*/ 1031557 w 2593942"/>
                <a:gd name="connsiteY167" fmla="*/ 487585 h 538123"/>
                <a:gd name="connsiteX168" fmla="*/ 1031557 w 2593942"/>
                <a:gd name="connsiteY168" fmla="*/ 491585 h 538123"/>
                <a:gd name="connsiteX169" fmla="*/ 1039177 w 2593942"/>
                <a:gd name="connsiteY169" fmla="*/ 494347 h 538123"/>
                <a:gd name="connsiteX170" fmla="*/ 1041177 w 2593942"/>
                <a:gd name="connsiteY170" fmla="*/ 493109 h 538123"/>
                <a:gd name="connsiteX171" fmla="*/ 1040606 w 2593942"/>
                <a:gd name="connsiteY171" fmla="*/ 491204 h 538123"/>
                <a:gd name="connsiteX172" fmla="*/ 1044416 w 2593942"/>
                <a:gd name="connsiteY172" fmla="*/ 490252 h 538123"/>
                <a:gd name="connsiteX173" fmla="*/ 1045749 w 2593942"/>
                <a:gd name="connsiteY173" fmla="*/ 487108 h 538123"/>
                <a:gd name="connsiteX174" fmla="*/ 1044701 w 2593942"/>
                <a:gd name="connsiteY174" fmla="*/ 486537 h 538123"/>
                <a:gd name="connsiteX175" fmla="*/ 1042130 w 2593942"/>
                <a:gd name="connsiteY175" fmla="*/ 485299 h 538123"/>
                <a:gd name="connsiteX176" fmla="*/ 1039272 w 2593942"/>
                <a:gd name="connsiteY176" fmla="*/ 476821 h 538123"/>
                <a:gd name="connsiteX177" fmla="*/ 859821 w 2593942"/>
                <a:gd name="connsiteY177" fmla="*/ 476631 h 538123"/>
                <a:gd name="connsiteX178" fmla="*/ 853916 w 2593942"/>
                <a:gd name="connsiteY178" fmla="*/ 477774 h 538123"/>
                <a:gd name="connsiteX179" fmla="*/ 843629 w 2593942"/>
                <a:gd name="connsiteY179" fmla="*/ 479107 h 538123"/>
                <a:gd name="connsiteX180" fmla="*/ 829722 w 2593942"/>
                <a:gd name="connsiteY180" fmla="*/ 486346 h 538123"/>
                <a:gd name="connsiteX181" fmla="*/ 828389 w 2593942"/>
                <a:gd name="connsiteY181" fmla="*/ 488061 h 538123"/>
                <a:gd name="connsiteX182" fmla="*/ 826960 w 2593942"/>
                <a:gd name="connsiteY182" fmla="*/ 489966 h 538123"/>
                <a:gd name="connsiteX183" fmla="*/ 829817 w 2593942"/>
                <a:gd name="connsiteY183" fmla="*/ 494157 h 538123"/>
                <a:gd name="connsiteX184" fmla="*/ 830675 w 2593942"/>
                <a:gd name="connsiteY184" fmla="*/ 493300 h 538123"/>
                <a:gd name="connsiteX185" fmla="*/ 834104 w 2593942"/>
                <a:gd name="connsiteY185" fmla="*/ 489299 h 538123"/>
                <a:gd name="connsiteX186" fmla="*/ 834961 w 2593942"/>
                <a:gd name="connsiteY186" fmla="*/ 488823 h 538123"/>
                <a:gd name="connsiteX187" fmla="*/ 837533 w 2593942"/>
                <a:gd name="connsiteY187" fmla="*/ 492062 h 538123"/>
                <a:gd name="connsiteX188" fmla="*/ 836580 w 2593942"/>
                <a:gd name="connsiteY188" fmla="*/ 492919 h 538123"/>
                <a:gd name="connsiteX189" fmla="*/ 835913 w 2593942"/>
                <a:gd name="connsiteY189" fmla="*/ 493395 h 538123"/>
                <a:gd name="connsiteX190" fmla="*/ 835628 w 2593942"/>
                <a:gd name="connsiteY190" fmla="*/ 496253 h 538123"/>
                <a:gd name="connsiteX191" fmla="*/ 837056 w 2593942"/>
                <a:gd name="connsiteY191" fmla="*/ 496729 h 538123"/>
                <a:gd name="connsiteX192" fmla="*/ 840962 w 2593942"/>
                <a:gd name="connsiteY192" fmla="*/ 495776 h 538123"/>
                <a:gd name="connsiteX193" fmla="*/ 838580 w 2593942"/>
                <a:gd name="connsiteY193" fmla="*/ 489490 h 538123"/>
                <a:gd name="connsiteX194" fmla="*/ 848867 w 2593942"/>
                <a:gd name="connsiteY194" fmla="*/ 487775 h 538123"/>
                <a:gd name="connsiteX195" fmla="*/ 848391 w 2593942"/>
                <a:gd name="connsiteY195" fmla="*/ 487394 h 538123"/>
                <a:gd name="connsiteX196" fmla="*/ 847534 w 2593942"/>
                <a:gd name="connsiteY196" fmla="*/ 482251 h 538123"/>
                <a:gd name="connsiteX197" fmla="*/ 850010 w 2593942"/>
                <a:gd name="connsiteY197" fmla="*/ 479584 h 538123"/>
                <a:gd name="connsiteX198" fmla="*/ 858011 w 2593942"/>
                <a:gd name="connsiteY198" fmla="*/ 481489 h 538123"/>
                <a:gd name="connsiteX199" fmla="*/ 859916 w 2593942"/>
                <a:gd name="connsiteY199" fmla="*/ 480441 h 538123"/>
                <a:gd name="connsiteX200" fmla="*/ 860964 w 2593942"/>
                <a:gd name="connsiteY200" fmla="*/ 479965 h 538123"/>
                <a:gd name="connsiteX201" fmla="*/ 859821 w 2593942"/>
                <a:gd name="connsiteY201" fmla="*/ 476631 h 538123"/>
                <a:gd name="connsiteX202" fmla="*/ 867536 w 2593942"/>
                <a:gd name="connsiteY202" fmla="*/ 476155 h 538123"/>
                <a:gd name="connsiteX203" fmla="*/ 864203 w 2593942"/>
                <a:gd name="connsiteY203" fmla="*/ 480346 h 538123"/>
                <a:gd name="connsiteX204" fmla="*/ 863822 w 2593942"/>
                <a:gd name="connsiteY204" fmla="*/ 481584 h 538123"/>
                <a:gd name="connsiteX205" fmla="*/ 858106 w 2593942"/>
                <a:gd name="connsiteY205" fmla="*/ 488061 h 538123"/>
                <a:gd name="connsiteX206" fmla="*/ 856678 w 2593942"/>
                <a:gd name="connsiteY206" fmla="*/ 490347 h 538123"/>
                <a:gd name="connsiteX207" fmla="*/ 857916 w 2593942"/>
                <a:gd name="connsiteY207" fmla="*/ 492823 h 538123"/>
                <a:gd name="connsiteX208" fmla="*/ 861250 w 2593942"/>
                <a:gd name="connsiteY208" fmla="*/ 492157 h 538123"/>
                <a:gd name="connsiteX209" fmla="*/ 861726 w 2593942"/>
                <a:gd name="connsiteY209" fmla="*/ 490347 h 538123"/>
                <a:gd name="connsiteX210" fmla="*/ 864393 w 2593942"/>
                <a:gd name="connsiteY210" fmla="*/ 488918 h 538123"/>
                <a:gd name="connsiteX211" fmla="*/ 866774 w 2593942"/>
                <a:gd name="connsiteY211" fmla="*/ 490633 h 538123"/>
                <a:gd name="connsiteX212" fmla="*/ 866870 w 2593942"/>
                <a:gd name="connsiteY212" fmla="*/ 492633 h 538123"/>
                <a:gd name="connsiteX213" fmla="*/ 866679 w 2593942"/>
                <a:gd name="connsiteY213" fmla="*/ 495300 h 538123"/>
                <a:gd name="connsiteX214" fmla="*/ 872680 w 2593942"/>
                <a:gd name="connsiteY214" fmla="*/ 494347 h 538123"/>
                <a:gd name="connsiteX215" fmla="*/ 874204 w 2593942"/>
                <a:gd name="connsiteY215" fmla="*/ 490633 h 538123"/>
                <a:gd name="connsiteX216" fmla="*/ 882300 w 2593942"/>
                <a:gd name="connsiteY216" fmla="*/ 489013 h 538123"/>
                <a:gd name="connsiteX217" fmla="*/ 894873 w 2593942"/>
                <a:gd name="connsiteY217" fmla="*/ 491871 h 538123"/>
                <a:gd name="connsiteX218" fmla="*/ 895730 w 2593942"/>
                <a:gd name="connsiteY218" fmla="*/ 491490 h 538123"/>
                <a:gd name="connsiteX219" fmla="*/ 898874 w 2593942"/>
                <a:gd name="connsiteY219" fmla="*/ 490156 h 538123"/>
                <a:gd name="connsiteX220" fmla="*/ 899826 w 2593942"/>
                <a:gd name="connsiteY220" fmla="*/ 485775 h 538123"/>
                <a:gd name="connsiteX221" fmla="*/ 887253 w 2593942"/>
                <a:gd name="connsiteY221" fmla="*/ 479679 h 538123"/>
                <a:gd name="connsiteX222" fmla="*/ 878966 w 2593942"/>
                <a:gd name="connsiteY222" fmla="*/ 482155 h 538123"/>
                <a:gd name="connsiteX223" fmla="*/ 878395 w 2593942"/>
                <a:gd name="connsiteY223" fmla="*/ 482537 h 538123"/>
                <a:gd name="connsiteX224" fmla="*/ 877061 w 2593942"/>
                <a:gd name="connsiteY224" fmla="*/ 480631 h 538123"/>
                <a:gd name="connsiteX225" fmla="*/ 867536 w 2593942"/>
                <a:gd name="connsiteY225" fmla="*/ 476155 h 538123"/>
                <a:gd name="connsiteX226" fmla="*/ 961643 w 2593942"/>
                <a:gd name="connsiteY226" fmla="*/ 473773 h 538123"/>
                <a:gd name="connsiteX227" fmla="*/ 970618 w 2593942"/>
                <a:gd name="connsiteY227" fmla="*/ 473921 h 538123"/>
                <a:gd name="connsiteX228" fmla="*/ 969930 w 2593942"/>
                <a:gd name="connsiteY228" fmla="*/ 475297 h 538123"/>
                <a:gd name="connsiteX229" fmla="*/ 961643 w 2593942"/>
                <a:gd name="connsiteY229" fmla="*/ 473773 h 538123"/>
                <a:gd name="connsiteX230" fmla="*/ 902207 w 2593942"/>
                <a:gd name="connsiteY230" fmla="*/ 472249 h 538123"/>
                <a:gd name="connsiteX231" fmla="*/ 901160 w 2593942"/>
                <a:gd name="connsiteY231" fmla="*/ 474631 h 538123"/>
                <a:gd name="connsiteX232" fmla="*/ 900112 w 2593942"/>
                <a:gd name="connsiteY232" fmla="*/ 476917 h 538123"/>
                <a:gd name="connsiteX233" fmla="*/ 902969 w 2593942"/>
                <a:gd name="connsiteY233" fmla="*/ 482346 h 538123"/>
                <a:gd name="connsiteX234" fmla="*/ 908303 w 2593942"/>
                <a:gd name="connsiteY234" fmla="*/ 488156 h 538123"/>
                <a:gd name="connsiteX235" fmla="*/ 913828 w 2593942"/>
                <a:gd name="connsiteY235" fmla="*/ 487299 h 538123"/>
                <a:gd name="connsiteX236" fmla="*/ 911828 w 2593942"/>
                <a:gd name="connsiteY236" fmla="*/ 484441 h 538123"/>
                <a:gd name="connsiteX237" fmla="*/ 909256 w 2593942"/>
                <a:gd name="connsiteY237" fmla="*/ 480155 h 538123"/>
                <a:gd name="connsiteX238" fmla="*/ 910494 w 2593942"/>
                <a:gd name="connsiteY238" fmla="*/ 475107 h 538123"/>
                <a:gd name="connsiteX239" fmla="*/ 910494 w 2593942"/>
                <a:gd name="connsiteY239" fmla="*/ 474059 h 538123"/>
                <a:gd name="connsiteX240" fmla="*/ 902207 w 2593942"/>
                <a:gd name="connsiteY240" fmla="*/ 472249 h 538123"/>
                <a:gd name="connsiteX241" fmla="*/ 1624475 w 2593942"/>
                <a:gd name="connsiteY241" fmla="*/ 471945 h 538123"/>
                <a:gd name="connsiteX242" fmla="*/ 1624512 w 2593942"/>
                <a:gd name="connsiteY242" fmla="*/ 472512 h 538123"/>
                <a:gd name="connsiteX243" fmla="*/ 1624412 w 2593942"/>
                <a:gd name="connsiteY243" fmla="*/ 474184 h 538123"/>
                <a:gd name="connsiteX244" fmla="*/ 1623228 w 2593942"/>
                <a:gd name="connsiteY244" fmla="*/ 472536 h 538123"/>
                <a:gd name="connsiteX245" fmla="*/ 1623250 w 2593942"/>
                <a:gd name="connsiteY245" fmla="*/ 472535 h 538123"/>
                <a:gd name="connsiteX246" fmla="*/ 1691544 w 2593942"/>
                <a:gd name="connsiteY246" fmla="*/ 471583 h 538123"/>
                <a:gd name="connsiteX247" fmla="*/ 1701641 w 2593942"/>
                <a:gd name="connsiteY247" fmla="*/ 475202 h 538123"/>
                <a:gd name="connsiteX248" fmla="*/ 1696878 w 2593942"/>
                <a:gd name="connsiteY248" fmla="*/ 476059 h 538123"/>
                <a:gd name="connsiteX249" fmla="*/ 1691925 w 2593942"/>
                <a:gd name="connsiteY249" fmla="*/ 476917 h 538123"/>
                <a:gd name="connsiteX250" fmla="*/ 1683639 w 2593942"/>
                <a:gd name="connsiteY250" fmla="*/ 475488 h 538123"/>
                <a:gd name="connsiteX251" fmla="*/ 1691544 w 2593942"/>
                <a:gd name="connsiteY251" fmla="*/ 471583 h 538123"/>
                <a:gd name="connsiteX252" fmla="*/ 1052797 w 2593942"/>
                <a:gd name="connsiteY252" fmla="*/ 470440 h 538123"/>
                <a:gd name="connsiteX253" fmla="*/ 1050797 w 2593942"/>
                <a:gd name="connsiteY253" fmla="*/ 471678 h 538123"/>
                <a:gd name="connsiteX254" fmla="*/ 1044320 w 2593942"/>
                <a:gd name="connsiteY254" fmla="*/ 474916 h 538123"/>
                <a:gd name="connsiteX255" fmla="*/ 1043082 w 2593942"/>
                <a:gd name="connsiteY255" fmla="*/ 477012 h 538123"/>
                <a:gd name="connsiteX256" fmla="*/ 1041939 w 2593942"/>
                <a:gd name="connsiteY256" fmla="*/ 478822 h 538123"/>
                <a:gd name="connsiteX257" fmla="*/ 1048702 w 2593942"/>
                <a:gd name="connsiteY257" fmla="*/ 483489 h 538123"/>
                <a:gd name="connsiteX258" fmla="*/ 1055941 w 2593942"/>
                <a:gd name="connsiteY258" fmla="*/ 478441 h 538123"/>
                <a:gd name="connsiteX259" fmla="*/ 1058703 w 2593942"/>
                <a:gd name="connsiteY259" fmla="*/ 478060 h 538123"/>
                <a:gd name="connsiteX260" fmla="*/ 1063751 w 2593942"/>
                <a:gd name="connsiteY260" fmla="*/ 477298 h 538123"/>
                <a:gd name="connsiteX261" fmla="*/ 1068514 w 2593942"/>
                <a:gd name="connsiteY261" fmla="*/ 476821 h 538123"/>
                <a:gd name="connsiteX262" fmla="*/ 1061370 w 2593942"/>
                <a:gd name="connsiteY262" fmla="*/ 475679 h 538123"/>
                <a:gd name="connsiteX263" fmla="*/ 1058989 w 2593942"/>
                <a:gd name="connsiteY263" fmla="*/ 475297 h 538123"/>
                <a:gd name="connsiteX264" fmla="*/ 1052797 w 2593942"/>
                <a:gd name="connsiteY264" fmla="*/ 470440 h 538123"/>
                <a:gd name="connsiteX265" fmla="*/ 1323197 w 2593942"/>
                <a:gd name="connsiteY265" fmla="*/ 468687 h 538123"/>
                <a:gd name="connsiteX266" fmla="*/ 1323281 w 2593942"/>
                <a:gd name="connsiteY266" fmla="*/ 469072 h 538123"/>
                <a:gd name="connsiteX267" fmla="*/ 1323020 w 2593942"/>
                <a:gd name="connsiteY267" fmla="*/ 469087 h 538123"/>
                <a:gd name="connsiteX268" fmla="*/ 996886 w 2593942"/>
                <a:gd name="connsiteY268" fmla="*/ 467678 h 538123"/>
                <a:gd name="connsiteX269" fmla="*/ 996791 w 2593942"/>
                <a:gd name="connsiteY269" fmla="*/ 467963 h 538123"/>
                <a:gd name="connsiteX270" fmla="*/ 995743 w 2593942"/>
                <a:gd name="connsiteY270" fmla="*/ 470916 h 538123"/>
                <a:gd name="connsiteX271" fmla="*/ 990028 w 2593942"/>
                <a:gd name="connsiteY271" fmla="*/ 470249 h 538123"/>
                <a:gd name="connsiteX272" fmla="*/ 991398 w 2593942"/>
                <a:gd name="connsiteY272" fmla="*/ 473714 h 538123"/>
                <a:gd name="connsiteX273" fmla="*/ 992353 w 2593942"/>
                <a:gd name="connsiteY273" fmla="*/ 477730 h 538123"/>
                <a:gd name="connsiteX274" fmla="*/ 991076 w 2593942"/>
                <a:gd name="connsiteY274" fmla="*/ 477774 h 538123"/>
                <a:gd name="connsiteX275" fmla="*/ 989373 w 2593942"/>
                <a:gd name="connsiteY275" fmla="*/ 479417 h 538123"/>
                <a:gd name="connsiteX276" fmla="*/ 989378 w 2593942"/>
                <a:gd name="connsiteY276" fmla="*/ 479623 h 538123"/>
                <a:gd name="connsiteX277" fmla="*/ 987361 w 2593942"/>
                <a:gd name="connsiteY277" fmla="*/ 480727 h 538123"/>
                <a:gd name="connsiteX278" fmla="*/ 985837 w 2593942"/>
                <a:gd name="connsiteY278" fmla="*/ 481108 h 538123"/>
                <a:gd name="connsiteX279" fmla="*/ 985075 w 2593942"/>
                <a:gd name="connsiteY279" fmla="*/ 481298 h 538123"/>
                <a:gd name="connsiteX280" fmla="*/ 982979 w 2593942"/>
                <a:gd name="connsiteY280" fmla="*/ 479488 h 538123"/>
                <a:gd name="connsiteX281" fmla="*/ 978979 w 2593942"/>
                <a:gd name="connsiteY281" fmla="*/ 474059 h 538123"/>
                <a:gd name="connsiteX282" fmla="*/ 970618 w 2593942"/>
                <a:gd name="connsiteY282" fmla="*/ 473921 h 538123"/>
                <a:gd name="connsiteX283" fmla="*/ 971359 w 2593942"/>
                <a:gd name="connsiteY283" fmla="*/ 472440 h 538123"/>
                <a:gd name="connsiteX284" fmla="*/ 970502 w 2593942"/>
                <a:gd name="connsiteY284" fmla="*/ 471964 h 538123"/>
                <a:gd name="connsiteX285" fmla="*/ 968025 w 2593942"/>
                <a:gd name="connsiteY285" fmla="*/ 471868 h 538123"/>
                <a:gd name="connsiteX286" fmla="*/ 965739 w 2593942"/>
                <a:gd name="connsiteY286" fmla="*/ 471297 h 538123"/>
                <a:gd name="connsiteX287" fmla="*/ 955738 w 2593942"/>
                <a:gd name="connsiteY287" fmla="*/ 472916 h 538123"/>
                <a:gd name="connsiteX288" fmla="*/ 953547 w 2593942"/>
                <a:gd name="connsiteY288" fmla="*/ 471678 h 538123"/>
                <a:gd name="connsiteX289" fmla="*/ 950499 w 2593942"/>
                <a:gd name="connsiteY289" fmla="*/ 469963 h 538123"/>
                <a:gd name="connsiteX290" fmla="*/ 941927 w 2593942"/>
                <a:gd name="connsiteY290" fmla="*/ 469582 h 538123"/>
                <a:gd name="connsiteX291" fmla="*/ 931544 w 2593942"/>
                <a:gd name="connsiteY291" fmla="*/ 471583 h 538123"/>
                <a:gd name="connsiteX292" fmla="*/ 929639 w 2593942"/>
                <a:gd name="connsiteY292" fmla="*/ 471202 h 538123"/>
                <a:gd name="connsiteX293" fmla="*/ 927830 w 2593942"/>
                <a:gd name="connsiteY293" fmla="*/ 470821 h 538123"/>
                <a:gd name="connsiteX294" fmla="*/ 925829 w 2593942"/>
                <a:gd name="connsiteY294" fmla="*/ 471011 h 538123"/>
                <a:gd name="connsiteX295" fmla="*/ 922210 w 2593942"/>
                <a:gd name="connsiteY295" fmla="*/ 477679 h 538123"/>
                <a:gd name="connsiteX296" fmla="*/ 916209 w 2593942"/>
                <a:gd name="connsiteY296" fmla="*/ 480155 h 538123"/>
                <a:gd name="connsiteX297" fmla="*/ 925162 w 2593942"/>
                <a:gd name="connsiteY297" fmla="*/ 488728 h 538123"/>
                <a:gd name="connsiteX298" fmla="*/ 926306 w 2593942"/>
                <a:gd name="connsiteY298" fmla="*/ 493300 h 538123"/>
                <a:gd name="connsiteX299" fmla="*/ 928496 w 2593942"/>
                <a:gd name="connsiteY299" fmla="*/ 493871 h 538123"/>
                <a:gd name="connsiteX300" fmla="*/ 930782 w 2593942"/>
                <a:gd name="connsiteY300" fmla="*/ 489204 h 538123"/>
                <a:gd name="connsiteX301" fmla="*/ 941545 w 2593942"/>
                <a:gd name="connsiteY301" fmla="*/ 489585 h 538123"/>
                <a:gd name="connsiteX302" fmla="*/ 941545 w 2593942"/>
                <a:gd name="connsiteY302" fmla="*/ 489204 h 538123"/>
                <a:gd name="connsiteX303" fmla="*/ 941355 w 2593942"/>
                <a:gd name="connsiteY303" fmla="*/ 486918 h 538123"/>
                <a:gd name="connsiteX304" fmla="*/ 949737 w 2593942"/>
                <a:gd name="connsiteY304" fmla="*/ 487394 h 538123"/>
                <a:gd name="connsiteX305" fmla="*/ 961167 w 2593942"/>
                <a:gd name="connsiteY305" fmla="*/ 492347 h 538123"/>
                <a:gd name="connsiteX306" fmla="*/ 962786 w 2593942"/>
                <a:gd name="connsiteY306" fmla="*/ 482537 h 538123"/>
                <a:gd name="connsiteX307" fmla="*/ 960024 w 2593942"/>
                <a:gd name="connsiteY307" fmla="*/ 481584 h 538123"/>
                <a:gd name="connsiteX308" fmla="*/ 955547 w 2593942"/>
                <a:gd name="connsiteY308" fmla="*/ 480060 h 538123"/>
                <a:gd name="connsiteX309" fmla="*/ 972502 w 2593942"/>
                <a:gd name="connsiteY309" fmla="*/ 476059 h 538123"/>
                <a:gd name="connsiteX310" fmla="*/ 971073 w 2593942"/>
                <a:gd name="connsiteY310" fmla="*/ 480155 h 538123"/>
                <a:gd name="connsiteX311" fmla="*/ 975169 w 2593942"/>
                <a:gd name="connsiteY311" fmla="*/ 485870 h 538123"/>
                <a:gd name="connsiteX312" fmla="*/ 984218 w 2593942"/>
                <a:gd name="connsiteY312" fmla="*/ 487299 h 538123"/>
                <a:gd name="connsiteX313" fmla="*/ 989456 w 2593942"/>
                <a:gd name="connsiteY313" fmla="*/ 482917 h 538123"/>
                <a:gd name="connsiteX314" fmla="*/ 989378 w 2593942"/>
                <a:gd name="connsiteY314" fmla="*/ 479623 h 538123"/>
                <a:gd name="connsiteX315" fmla="*/ 992409 w 2593942"/>
                <a:gd name="connsiteY315" fmla="*/ 477964 h 538123"/>
                <a:gd name="connsiteX316" fmla="*/ 992353 w 2593942"/>
                <a:gd name="connsiteY316" fmla="*/ 477730 h 538123"/>
                <a:gd name="connsiteX317" fmla="*/ 1002125 w 2593942"/>
                <a:gd name="connsiteY317" fmla="*/ 477393 h 538123"/>
                <a:gd name="connsiteX318" fmla="*/ 996886 w 2593942"/>
                <a:gd name="connsiteY318" fmla="*/ 467678 h 538123"/>
                <a:gd name="connsiteX319" fmla="*/ 1016317 w 2593942"/>
                <a:gd name="connsiteY319" fmla="*/ 465677 h 538123"/>
                <a:gd name="connsiteX320" fmla="*/ 1013935 w 2593942"/>
                <a:gd name="connsiteY320" fmla="*/ 467296 h 538123"/>
                <a:gd name="connsiteX321" fmla="*/ 1013364 w 2593942"/>
                <a:gd name="connsiteY321" fmla="*/ 468725 h 538123"/>
                <a:gd name="connsiteX322" fmla="*/ 1010887 w 2593942"/>
                <a:gd name="connsiteY322" fmla="*/ 471773 h 538123"/>
                <a:gd name="connsiteX323" fmla="*/ 1004696 w 2593942"/>
                <a:gd name="connsiteY323" fmla="*/ 469868 h 538123"/>
                <a:gd name="connsiteX324" fmla="*/ 1008220 w 2593942"/>
                <a:gd name="connsiteY324" fmla="*/ 472916 h 538123"/>
                <a:gd name="connsiteX325" fmla="*/ 1006411 w 2593942"/>
                <a:gd name="connsiteY325" fmla="*/ 479012 h 538123"/>
                <a:gd name="connsiteX326" fmla="*/ 1007649 w 2593942"/>
                <a:gd name="connsiteY326" fmla="*/ 480441 h 538123"/>
                <a:gd name="connsiteX327" fmla="*/ 1008411 w 2593942"/>
                <a:gd name="connsiteY327" fmla="*/ 481679 h 538123"/>
                <a:gd name="connsiteX328" fmla="*/ 1020412 w 2593942"/>
                <a:gd name="connsiteY328" fmla="*/ 474155 h 538123"/>
                <a:gd name="connsiteX329" fmla="*/ 1018889 w 2593942"/>
                <a:gd name="connsiteY329" fmla="*/ 467106 h 538123"/>
                <a:gd name="connsiteX330" fmla="*/ 1016317 w 2593942"/>
                <a:gd name="connsiteY330" fmla="*/ 465677 h 538123"/>
                <a:gd name="connsiteX331" fmla="*/ 1252251 w 2593942"/>
                <a:gd name="connsiteY331" fmla="*/ 463772 h 538123"/>
                <a:gd name="connsiteX332" fmla="*/ 1247869 w 2593942"/>
                <a:gd name="connsiteY332" fmla="*/ 465106 h 538123"/>
                <a:gd name="connsiteX333" fmla="*/ 1245488 w 2593942"/>
                <a:gd name="connsiteY333" fmla="*/ 466249 h 538123"/>
                <a:gd name="connsiteX334" fmla="*/ 1242155 w 2593942"/>
                <a:gd name="connsiteY334" fmla="*/ 470535 h 538123"/>
                <a:gd name="connsiteX335" fmla="*/ 1246631 w 2593942"/>
                <a:gd name="connsiteY335" fmla="*/ 471106 h 538123"/>
                <a:gd name="connsiteX336" fmla="*/ 1254251 w 2593942"/>
                <a:gd name="connsiteY336" fmla="*/ 466915 h 538123"/>
                <a:gd name="connsiteX337" fmla="*/ 1253585 w 2593942"/>
                <a:gd name="connsiteY337" fmla="*/ 463772 h 538123"/>
                <a:gd name="connsiteX338" fmla="*/ 1850673 w 2593942"/>
                <a:gd name="connsiteY338" fmla="*/ 461119 h 538123"/>
                <a:gd name="connsiteX339" fmla="*/ 1851564 w 2593942"/>
                <a:gd name="connsiteY339" fmla="*/ 462820 h 538123"/>
                <a:gd name="connsiteX340" fmla="*/ 1851564 w 2593942"/>
                <a:gd name="connsiteY340" fmla="*/ 466630 h 538123"/>
                <a:gd name="connsiteX341" fmla="*/ 1851564 w 2593942"/>
                <a:gd name="connsiteY341" fmla="*/ 466916 h 538123"/>
                <a:gd name="connsiteX342" fmla="*/ 1846611 w 2593942"/>
                <a:gd name="connsiteY342" fmla="*/ 464820 h 538123"/>
                <a:gd name="connsiteX343" fmla="*/ 1846706 w 2593942"/>
                <a:gd name="connsiteY343" fmla="*/ 464725 h 538123"/>
                <a:gd name="connsiteX344" fmla="*/ 1615058 w 2593942"/>
                <a:gd name="connsiteY344" fmla="*/ 460248 h 538123"/>
                <a:gd name="connsiteX345" fmla="*/ 1611725 w 2593942"/>
                <a:gd name="connsiteY345" fmla="*/ 463296 h 538123"/>
                <a:gd name="connsiteX346" fmla="*/ 1609248 w 2593942"/>
                <a:gd name="connsiteY346" fmla="*/ 464725 h 538123"/>
                <a:gd name="connsiteX347" fmla="*/ 1606581 w 2593942"/>
                <a:gd name="connsiteY347" fmla="*/ 462724 h 538123"/>
                <a:gd name="connsiteX348" fmla="*/ 1600771 w 2593942"/>
                <a:gd name="connsiteY348" fmla="*/ 466534 h 538123"/>
                <a:gd name="connsiteX349" fmla="*/ 1597628 w 2593942"/>
                <a:gd name="connsiteY349" fmla="*/ 469963 h 538123"/>
                <a:gd name="connsiteX350" fmla="*/ 1602961 w 2593942"/>
                <a:gd name="connsiteY350" fmla="*/ 468725 h 538123"/>
                <a:gd name="connsiteX351" fmla="*/ 1612391 w 2593942"/>
                <a:gd name="connsiteY351" fmla="*/ 468630 h 538123"/>
                <a:gd name="connsiteX352" fmla="*/ 1619059 w 2593942"/>
                <a:gd name="connsiteY352" fmla="*/ 461200 h 538123"/>
                <a:gd name="connsiteX353" fmla="*/ 1615058 w 2593942"/>
                <a:gd name="connsiteY353" fmla="*/ 460248 h 538123"/>
                <a:gd name="connsiteX354" fmla="*/ 1215961 w 2593942"/>
                <a:gd name="connsiteY354" fmla="*/ 460057 h 538123"/>
                <a:gd name="connsiteX355" fmla="*/ 1207674 w 2593942"/>
                <a:gd name="connsiteY355" fmla="*/ 461391 h 538123"/>
                <a:gd name="connsiteX356" fmla="*/ 1208531 w 2593942"/>
                <a:gd name="connsiteY356" fmla="*/ 461296 h 538123"/>
                <a:gd name="connsiteX357" fmla="*/ 1216532 w 2593942"/>
                <a:gd name="connsiteY357" fmla="*/ 465868 h 538123"/>
                <a:gd name="connsiteX358" fmla="*/ 1223009 w 2593942"/>
                <a:gd name="connsiteY358" fmla="*/ 467963 h 538123"/>
                <a:gd name="connsiteX359" fmla="*/ 1227200 w 2593942"/>
                <a:gd name="connsiteY359" fmla="*/ 471868 h 538123"/>
                <a:gd name="connsiteX360" fmla="*/ 1230725 w 2593942"/>
                <a:gd name="connsiteY360" fmla="*/ 472345 h 538123"/>
                <a:gd name="connsiteX361" fmla="*/ 1241107 w 2593942"/>
                <a:gd name="connsiteY361" fmla="*/ 466534 h 538123"/>
                <a:gd name="connsiteX362" fmla="*/ 1225962 w 2593942"/>
                <a:gd name="connsiteY362" fmla="*/ 461105 h 538123"/>
                <a:gd name="connsiteX363" fmla="*/ 1215961 w 2593942"/>
                <a:gd name="connsiteY363" fmla="*/ 460057 h 538123"/>
                <a:gd name="connsiteX364" fmla="*/ 1176254 w 2593942"/>
                <a:gd name="connsiteY364" fmla="*/ 459557 h 538123"/>
                <a:gd name="connsiteX365" fmla="*/ 1170622 w 2593942"/>
                <a:gd name="connsiteY365" fmla="*/ 460153 h 538123"/>
                <a:gd name="connsiteX366" fmla="*/ 1173098 w 2593942"/>
                <a:gd name="connsiteY366" fmla="*/ 464439 h 538123"/>
                <a:gd name="connsiteX367" fmla="*/ 1168907 w 2593942"/>
                <a:gd name="connsiteY367" fmla="*/ 469868 h 538123"/>
                <a:gd name="connsiteX368" fmla="*/ 1165478 w 2593942"/>
                <a:gd name="connsiteY368" fmla="*/ 469963 h 538123"/>
                <a:gd name="connsiteX369" fmla="*/ 1158906 w 2593942"/>
                <a:gd name="connsiteY369" fmla="*/ 469201 h 538123"/>
                <a:gd name="connsiteX370" fmla="*/ 1150048 w 2593942"/>
                <a:gd name="connsiteY370" fmla="*/ 464630 h 538123"/>
                <a:gd name="connsiteX371" fmla="*/ 1145285 w 2593942"/>
                <a:gd name="connsiteY371" fmla="*/ 465582 h 538123"/>
                <a:gd name="connsiteX372" fmla="*/ 1140904 w 2593942"/>
                <a:gd name="connsiteY372" fmla="*/ 467106 h 538123"/>
                <a:gd name="connsiteX373" fmla="*/ 1139951 w 2593942"/>
                <a:gd name="connsiteY373" fmla="*/ 470059 h 538123"/>
                <a:gd name="connsiteX374" fmla="*/ 1139189 w 2593942"/>
                <a:gd name="connsiteY374" fmla="*/ 472916 h 538123"/>
                <a:gd name="connsiteX375" fmla="*/ 1134903 w 2593942"/>
                <a:gd name="connsiteY375" fmla="*/ 470630 h 538123"/>
                <a:gd name="connsiteX376" fmla="*/ 1124140 w 2593942"/>
                <a:gd name="connsiteY376" fmla="*/ 474821 h 538123"/>
                <a:gd name="connsiteX377" fmla="*/ 1116996 w 2593942"/>
                <a:gd name="connsiteY377" fmla="*/ 474059 h 538123"/>
                <a:gd name="connsiteX378" fmla="*/ 1110138 w 2593942"/>
                <a:gd name="connsiteY378" fmla="*/ 473297 h 538123"/>
                <a:gd name="connsiteX379" fmla="*/ 1108900 w 2593942"/>
                <a:gd name="connsiteY379" fmla="*/ 484441 h 538123"/>
                <a:gd name="connsiteX380" fmla="*/ 1121473 w 2593942"/>
                <a:gd name="connsiteY380" fmla="*/ 485108 h 538123"/>
                <a:gd name="connsiteX381" fmla="*/ 1122616 w 2593942"/>
                <a:gd name="connsiteY381" fmla="*/ 482441 h 538123"/>
                <a:gd name="connsiteX382" fmla="*/ 1124140 w 2593942"/>
                <a:gd name="connsiteY382" fmla="*/ 482441 h 538123"/>
                <a:gd name="connsiteX383" fmla="*/ 1126997 w 2593942"/>
                <a:gd name="connsiteY383" fmla="*/ 479107 h 538123"/>
                <a:gd name="connsiteX384" fmla="*/ 1126045 w 2593942"/>
                <a:gd name="connsiteY384" fmla="*/ 475202 h 538123"/>
                <a:gd name="connsiteX385" fmla="*/ 1135475 w 2593942"/>
                <a:gd name="connsiteY385" fmla="*/ 476059 h 538123"/>
                <a:gd name="connsiteX386" fmla="*/ 1140809 w 2593942"/>
                <a:gd name="connsiteY386" fmla="*/ 476345 h 538123"/>
                <a:gd name="connsiteX387" fmla="*/ 1148619 w 2593942"/>
                <a:gd name="connsiteY387" fmla="*/ 474059 h 538123"/>
                <a:gd name="connsiteX388" fmla="*/ 1150334 w 2593942"/>
                <a:gd name="connsiteY388" fmla="*/ 476536 h 538123"/>
                <a:gd name="connsiteX389" fmla="*/ 1152810 w 2593942"/>
                <a:gd name="connsiteY389" fmla="*/ 480155 h 538123"/>
                <a:gd name="connsiteX390" fmla="*/ 1157954 w 2593942"/>
                <a:gd name="connsiteY390" fmla="*/ 482441 h 538123"/>
                <a:gd name="connsiteX391" fmla="*/ 1160049 w 2593942"/>
                <a:gd name="connsiteY391" fmla="*/ 487108 h 538123"/>
                <a:gd name="connsiteX392" fmla="*/ 1167955 w 2593942"/>
                <a:gd name="connsiteY392" fmla="*/ 480155 h 538123"/>
                <a:gd name="connsiteX393" fmla="*/ 1169860 w 2593942"/>
                <a:gd name="connsiteY393" fmla="*/ 480250 h 538123"/>
                <a:gd name="connsiteX394" fmla="*/ 1178813 w 2593942"/>
                <a:gd name="connsiteY394" fmla="*/ 483489 h 538123"/>
                <a:gd name="connsiteX395" fmla="*/ 1179194 w 2593942"/>
                <a:gd name="connsiteY395" fmla="*/ 483870 h 538123"/>
                <a:gd name="connsiteX396" fmla="*/ 1179766 w 2593942"/>
                <a:gd name="connsiteY396" fmla="*/ 481108 h 538123"/>
                <a:gd name="connsiteX397" fmla="*/ 1179385 w 2593942"/>
                <a:gd name="connsiteY397" fmla="*/ 479774 h 538123"/>
                <a:gd name="connsiteX398" fmla="*/ 1179099 w 2593942"/>
                <a:gd name="connsiteY398" fmla="*/ 478631 h 538123"/>
                <a:gd name="connsiteX399" fmla="*/ 1182528 w 2593942"/>
                <a:gd name="connsiteY399" fmla="*/ 476345 h 538123"/>
                <a:gd name="connsiteX400" fmla="*/ 1183385 w 2593942"/>
                <a:gd name="connsiteY400" fmla="*/ 476917 h 538123"/>
                <a:gd name="connsiteX401" fmla="*/ 1186338 w 2593942"/>
                <a:gd name="connsiteY401" fmla="*/ 480060 h 538123"/>
                <a:gd name="connsiteX402" fmla="*/ 1188148 w 2593942"/>
                <a:gd name="connsiteY402" fmla="*/ 485013 h 538123"/>
                <a:gd name="connsiteX403" fmla="*/ 1196054 w 2593942"/>
                <a:gd name="connsiteY403" fmla="*/ 481584 h 538123"/>
                <a:gd name="connsiteX404" fmla="*/ 1203959 w 2593942"/>
                <a:gd name="connsiteY404" fmla="*/ 484346 h 538123"/>
                <a:gd name="connsiteX405" fmla="*/ 1209865 w 2593942"/>
                <a:gd name="connsiteY405" fmla="*/ 476059 h 538123"/>
                <a:gd name="connsiteX406" fmla="*/ 1202721 w 2593942"/>
                <a:gd name="connsiteY406" fmla="*/ 473297 h 538123"/>
                <a:gd name="connsiteX407" fmla="*/ 1204912 w 2593942"/>
                <a:gd name="connsiteY407" fmla="*/ 471964 h 538123"/>
                <a:gd name="connsiteX408" fmla="*/ 1209674 w 2593942"/>
                <a:gd name="connsiteY408" fmla="*/ 467011 h 538123"/>
                <a:gd name="connsiteX409" fmla="*/ 1208436 w 2593942"/>
                <a:gd name="connsiteY409" fmla="*/ 465963 h 538123"/>
                <a:gd name="connsiteX410" fmla="*/ 1207103 w 2593942"/>
                <a:gd name="connsiteY410" fmla="*/ 464820 h 538123"/>
                <a:gd name="connsiteX411" fmla="*/ 1198816 w 2593942"/>
                <a:gd name="connsiteY411" fmla="*/ 464248 h 538123"/>
                <a:gd name="connsiteX412" fmla="*/ 1194911 w 2593942"/>
                <a:gd name="connsiteY412" fmla="*/ 469963 h 538123"/>
                <a:gd name="connsiteX413" fmla="*/ 1195768 w 2593942"/>
                <a:gd name="connsiteY413" fmla="*/ 471964 h 538123"/>
                <a:gd name="connsiteX414" fmla="*/ 1190243 w 2593942"/>
                <a:gd name="connsiteY414" fmla="*/ 471583 h 538123"/>
                <a:gd name="connsiteX415" fmla="*/ 1186052 w 2593942"/>
                <a:gd name="connsiteY415" fmla="*/ 471297 h 538123"/>
                <a:gd name="connsiteX416" fmla="*/ 1175956 w 2593942"/>
                <a:gd name="connsiteY416" fmla="*/ 471011 h 538123"/>
                <a:gd name="connsiteX417" fmla="*/ 1178528 w 2593942"/>
                <a:gd name="connsiteY417" fmla="*/ 461677 h 538123"/>
                <a:gd name="connsiteX418" fmla="*/ 1176254 w 2593942"/>
                <a:gd name="connsiteY418" fmla="*/ 459557 h 538123"/>
                <a:gd name="connsiteX419" fmla="*/ 1799557 w 2593942"/>
                <a:gd name="connsiteY419" fmla="*/ 458724 h 538123"/>
                <a:gd name="connsiteX420" fmla="*/ 1803367 w 2593942"/>
                <a:gd name="connsiteY420" fmla="*/ 460724 h 538123"/>
                <a:gd name="connsiteX421" fmla="*/ 1803082 w 2593942"/>
                <a:gd name="connsiteY421" fmla="*/ 462057 h 538123"/>
                <a:gd name="connsiteX422" fmla="*/ 1802891 w 2593942"/>
                <a:gd name="connsiteY422" fmla="*/ 462915 h 538123"/>
                <a:gd name="connsiteX423" fmla="*/ 1800605 w 2593942"/>
                <a:gd name="connsiteY423" fmla="*/ 465105 h 538123"/>
                <a:gd name="connsiteX424" fmla="*/ 1799557 w 2593942"/>
                <a:gd name="connsiteY424" fmla="*/ 458724 h 538123"/>
                <a:gd name="connsiteX425" fmla="*/ 1115853 w 2593942"/>
                <a:gd name="connsiteY425" fmla="*/ 455962 h 538123"/>
                <a:gd name="connsiteX426" fmla="*/ 1131569 w 2593942"/>
                <a:gd name="connsiteY426" fmla="*/ 463296 h 538123"/>
                <a:gd name="connsiteX427" fmla="*/ 1115853 w 2593942"/>
                <a:gd name="connsiteY427" fmla="*/ 455962 h 538123"/>
                <a:gd name="connsiteX428" fmla="*/ 1847373 w 2593942"/>
                <a:gd name="connsiteY428" fmla="*/ 454819 h 538123"/>
                <a:gd name="connsiteX429" fmla="*/ 1855088 w 2593942"/>
                <a:gd name="connsiteY429" fmla="*/ 457105 h 538123"/>
                <a:gd name="connsiteX430" fmla="*/ 1850673 w 2593942"/>
                <a:gd name="connsiteY430" fmla="*/ 461119 h 538123"/>
                <a:gd name="connsiteX431" fmla="*/ 1303877 w 2593942"/>
                <a:gd name="connsiteY431" fmla="*/ 451866 h 538123"/>
                <a:gd name="connsiteX432" fmla="*/ 1288732 w 2593942"/>
                <a:gd name="connsiteY432" fmla="*/ 453390 h 538123"/>
                <a:gd name="connsiteX433" fmla="*/ 1284922 w 2593942"/>
                <a:gd name="connsiteY433" fmla="*/ 455295 h 538123"/>
                <a:gd name="connsiteX434" fmla="*/ 1280731 w 2593942"/>
                <a:gd name="connsiteY434" fmla="*/ 460915 h 538123"/>
                <a:gd name="connsiteX435" fmla="*/ 1277397 w 2593942"/>
                <a:gd name="connsiteY435" fmla="*/ 467201 h 538123"/>
                <a:gd name="connsiteX436" fmla="*/ 1277397 w 2593942"/>
                <a:gd name="connsiteY436" fmla="*/ 467106 h 538123"/>
                <a:gd name="connsiteX437" fmla="*/ 1277016 w 2593942"/>
                <a:gd name="connsiteY437" fmla="*/ 466154 h 538123"/>
                <a:gd name="connsiteX438" fmla="*/ 1273873 w 2593942"/>
                <a:gd name="connsiteY438" fmla="*/ 465487 h 538123"/>
                <a:gd name="connsiteX439" fmla="*/ 1272825 w 2593942"/>
                <a:gd name="connsiteY439" fmla="*/ 465296 h 538123"/>
                <a:gd name="connsiteX440" fmla="*/ 1271777 w 2593942"/>
                <a:gd name="connsiteY440" fmla="*/ 465106 h 538123"/>
                <a:gd name="connsiteX441" fmla="*/ 1267967 w 2593942"/>
                <a:gd name="connsiteY441" fmla="*/ 462248 h 538123"/>
                <a:gd name="connsiteX442" fmla="*/ 1265110 w 2593942"/>
                <a:gd name="connsiteY442" fmla="*/ 464439 h 538123"/>
                <a:gd name="connsiteX443" fmla="*/ 1265491 w 2593942"/>
                <a:gd name="connsiteY443" fmla="*/ 465868 h 538123"/>
                <a:gd name="connsiteX444" fmla="*/ 1266443 w 2593942"/>
                <a:gd name="connsiteY444" fmla="*/ 470059 h 538123"/>
                <a:gd name="connsiteX445" fmla="*/ 1274254 w 2593942"/>
                <a:gd name="connsiteY445" fmla="*/ 473583 h 538123"/>
                <a:gd name="connsiteX446" fmla="*/ 1281779 w 2593942"/>
                <a:gd name="connsiteY446" fmla="*/ 471202 h 538123"/>
                <a:gd name="connsiteX447" fmla="*/ 1286065 w 2593942"/>
                <a:gd name="connsiteY447" fmla="*/ 468344 h 538123"/>
                <a:gd name="connsiteX448" fmla="*/ 1293780 w 2593942"/>
                <a:gd name="connsiteY448" fmla="*/ 467392 h 538123"/>
                <a:gd name="connsiteX449" fmla="*/ 1309401 w 2593942"/>
                <a:gd name="connsiteY449" fmla="*/ 473488 h 538123"/>
                <a:gd name="connsiteX450" fmla="*/ 1308925 w 2593942"/>
                <a:gd name="connsiteY450" fmla="*/ 475679 h 538123"/>
                <a:gd name="connsiteX451" fmla="*/ 1312544 w 2593942"/>
                <a:gd name="connsiteY451" fmla="*/ 474821 h 538123"/>
                <a:gd name="connsiteX452" fmla="*/ 1312354 w 2593942"/>
                <a:gd name="connsiteY452" fmla="*/ 470345 h 538123"/>
                <a:gd name="connsiteX453" fmla="*/ 1309782 w 2593942"/>
                <a:gd name="connsiteY453" fmla="*/ 465201 h 538123"/>
                <a:gd name="connsiteX454" fmla="*/ 1309973 w 2593942"/>
                <a:gd name="connsiteY454" fmla="*/ 464248 h 538123"/>
                <a:gd name="connsiteX455" fmla="*/ 1310449 w 2593942"/>
                <a:gd name="connsiteY455" fmla="*/ 462248 h 538123"/>
                <a:gd name="connsiteX456" fmla="*/ 1314830 w 2593942"/>
                <a:gd name="connsiteY456" fmla="*/ 462534 h 538123"/>
                <a:gd name="connsiteX457" fmla="*/ 1314068 w 2593942"/>
                <a:gd name="connsiteY457" fmla="*/ 467201 h 538123"/>
                <a:gd name="connsiteX458" fmla="*/ 1314926 w 2593942"/>
                <a:gd name="connsiteY458" fmla="*/ 468154 h 538123"/>
                <a:gd name="connsiteX459" fmla="*/ 1316164 w 2593942"/>
                <a:gd name="connsiteY459" fmla="*/ 469487 h 538123"/>
                <a:gd name="connsiteX460" fmla="*/ 1323020 w 2593942"/>
                <a:gd name="connsiteY460" fmla="*/ 469087 h 538123"/>
                <a:gd name="connsiteX461" fmla="*/ 1322927 w 2593942"/>
                <a:gd name="connsiteY461" fmla="*/ 469297 h 538123"/>
                <a:gd name="connsiteX462" fmla="*/ 1323784 w 2593942"/>
                <a:gd name="connsiteY462" fmla="*/ 471392 h 538123"/>
                <a:gd name="connsiteX463" fmla="*/ 1323281 w 2593942"/>
                <a:gd name="connsiteY463" fmla="*/ 469072 h 538123"/>
                <a:gd name="connsiteX464" fmla="*/ 1339024 w 2593942"/>
                <a:gd name="connsiteY464" fmla="*/ 468154 h 538123"/>
                <a:gd name="connsiteX465" fmla="*/ 1339881 w 2593942"/>
                <a:gd name="connsiteY465" fmla="*/ 467392 h 538123"/>
                <a:gd name="connsiteX466" fmla="*/ 1345406 w 2593942"/>
                <a:gd name="connsiteY466" fmla="*/ 462439 h 538123"/>
                <a:gd name="connsiteX467" fmla="*/ 1333594 w 2593942"/>
                <a:gd name="connsiteY467" fmla="*/ 454342 h 538123"/>
                <a:gd name="connsiteX468" fmla="*/ 1323498 w 2593942"/>
                <a:gd name="connsiteY468" fmla="*/ 454057 h 538123"/>
                <a:gd name="connsiteX469" fmla="*/ 1323307 w 2593942"/>
                <a:gd name="connsiteY469" fmla="*/ 454819 h 538123"/>
                <a:gd name="connsiteX470" fmla="*/ 1324546 w 2593942"/>
                <a:gd name="connsiteY470" fmla="*/ 456819 h 538123"/>
                <a:gd name="connsiteX471" fmla="*/ 1325498 w 2593942"/>
                <a:gd name="connsiteY471" fmla="*/ 457486 h 538123"/>
                <a:gd name="connsiteX472" fmla="*/ 1326546 w 2593942"/>
                <a:gd name="connsiteY472" fmla="*/ 459676 h 538123"/>
                <a:gd name="connsiteX473" fmla="*/ 1324069 w 2593942"/>
                <a:gd name="connsiteY473" fmla="*/ 466534 h 538123"/>
                <a:gd name="connsiteX474" fmla="*/ 1323307 w 2593942"/>
                <a:gd name="connsiteY474" fmla="*/ 468439 h 538123"/>
                <a:gd name="connsiteX475" fmla="*/ 1323197 w 2593942"/>
                <a:gd name="connsiteY475" fmla="*/ 468687 h 538123"/>
                <a:gd name="connsiteX476" fmla="*/ 1322069 w 2593942"/>
                <a:gd name="connsiteY476" fmla="*/ 463487 h 538123"/>
                <a:gd name="connsiteX477" fmla="*/ 1323117 w 2593942"/>
                <a:gd name="connsiteY477" fmla="*/ 459296 h 538123"/>
                <a:gd name="connsiteX478" fmla="*/ 1323593 w 2593942"/>
                <a:gd name="connsiteY478" fmla="*/ 457486 h 538123"/>
                <a:gd name="connsiteX479" fmla="*/ 1316450 w 2593942"/>
                <a:gd name="connsiteY479" fmla="*/ 454628 h 538123"/>
                <a:gd name="connsiteX480" fmla="*/ 1303877 w 2593942"/>
                <a:gd name="connsiteY480" fmla="*/ 451866 h 538123"/>
                <a:gd name="connsiteX481" fmla="*/ 1831848 w 2593942"/>
                <a:gd name="connsiteY481" fmla="*/ 449771 h 538123"/>
                <a:gd name="connsiteX482" fmla="*/ 1840706 w 2593942"/>
                <a:gd name="connsiteY482" fmla="*/ 450914 h 538123"/>
                <a:gd name="connsiteX483" fmla="*/ 1838420 w 2593942"/>
                <a:gd name="connsiteY483" fmla="*/ 455962 h 538123"/>
                <a:gd name="connsiteX484" fmla="*/ 1837086 w 2593942"/>
                <a:gd name="connsiteY484" fmla="*/ 459010 h 538123"/>
                <a:gd name="connsiteX485" fmla="*/ 1826419 w 2593942"/>
                <a:gd name="connsiteY485" fmla="*/ 459867 h 538123"/>
                <a:gd name="connsiteX486" fmla="*/ 1826323 w 2593942"/>
                <a:gd name="connsiteY486" fmla="*/ 458057 h 538123"/>
                <a:gd name="connsiteX487" fmla="*/ 1826228 w 2593942"/>
                <a:gd name="connsiteY487" fmla="*/ 456438 h 538123"/>
                <a:gd name="connsiteX488" fmla="*/ 1831181 w 2593942"/>
                <a:gd name="connsiteY488" fmla="*/ 454057 h 538123"/>
                <a:gd name="connsiteX489" fmla="*/ 1831848 w 2593942"/>
                <a:gd name="connsiteY489" fmla="*/ 449771 h 538123"/>
                <a:gd name="connsiteX490" fmla="*/ 1400269 w 2593942"/>
                <a:gd name="connsiteY490" fmla="*/ 446437 h 538123"/>
                <a:gd name="connsiteX491" fmla="*/ 1387601 w 2593942"/>
                <a:gd name="connsiteY491" fmla="*/ 449771 h 538123"/>
                <a:gd name="connsiteX492" fmla="*/ 1380553 w 2593942"/>
                <a:gd name="connsiteY492" fmla="*/ 451771 h 538123"/>
                <a:gd name="connsiteX493" fmla="*/ 1377124 w 2593942"/>
                <a:gd name="connsiteY493" fmla="*/ 451199 h 538123"/>
                <a:gd name="connsiteX494" fmla="*/ 1373028 w 2593942"/>
                <a:gd name="connsiteY494" fmla="*/ 450532 h 538123"/>
                <a:gd name="connsiteX495" fmla="*/ 1367980 w 2593942"/>
                <a:gd name="connsiteY495" fmla="*/ 457105 h 538123"/>
                <a:gd name="connsiteX496" fmla="*/ 1366742 w 2593942"/>
                <a:gd name="connsiteY496" fmla="*/ 457200 h 538123"/>
                <a:gd name="connsiteX497" fmla="*/ 1363598 w 2593942"/>
                <a:gd name="connsiteY497" fmla="*/ 457390 h 538123"/>
                <a:gd name="connsiteX498" fmla="*/ 1366932 w 2593942"/>
                <a:gd name="connsiteY498" fmla="*/ 461867 h 538123"/>
                <a:gd name="connsiteX499" fmla="*/ 1375695 w 2593942"/>
                <a:gd name="connsiteY499" fmla="*/ 463391 h 538123"/>
                <a:gd name="connsiteX500" fmla="*/ 1386077 w 2593942"/>
                <a:gd name="connsiteY500" fmla="*/ 464820 h 538123"/>
                <a:gd name="connsiteX501" fmla="*/ 1390268 w 2593942"/>
                <a:gd name="connsiteY501" fmla="*/ 464439 h 538123"/>
                <a:gd name="connsiteX502" fmla="*/ 1400365 w 2593942"/>
                <a:gd name="connsiteY502" fmla="*/ 466630 h 538123"/>
                <a:gd name="connsiteX503" fmla="*/ 1408080 w 2593942"/>
                <a:gd name="connsiteY503" fmla="*/ 468154 h 538123"/>
                <a:gd name="connsiteX504" fmla="*/ 1403794 w 2593942"/>
                <a:gd name="connsiteY504" fmla="*/ 461105 h 538123"/>
                <a:gd name="connsiteX505" fmla="*/ 1399317 w 2593942"/>
                <a:gd name="connsiteY505" fmla="*/ 457105 h 538123"/>
                <a:gd name="connsiteX506" fmla="*/ 1408842 w 2593942"/>
                <a:gd name="connsiteY506" fmla="*/ 460629 h 538123"/>
                <a:gd name="connsiteX507" fmla="*/ 1410461 w 2593942"/>
                <a:gd name="connsiteY507" fmla="*/ 461963 h 538123"/>
                <a:gd name="connsiteX508" fmla="*/ 1413605 w 2593942"/>
                <a:gd name="connsiteY508" fmla="*/ 464534 h 538123"/>
                <a:gd name="connsiteX509" fmla="*/ 1419510 w 2593942"/>
                <a:gd name="connsiteY509" fmla="*/ 459391 h 538123"/>
                <a:gd name="connsiteX510" fmla="*/ 1413319 w 2593942"/>
                <a:gd name="connsiteY510" fmla="*/ 459867 h 538123"/>
                <a:gd name="connsiteX511" fmla="*/ 1413319 w 2593942"/>
                <a:gd name="connsiteY511" fmla="*/ 457009 h 538123"/>
                <a:gd name="connsiteX512" fmla="*/ 1417986 w 2593942"/>
                <a:gd name="connsiteY512" fmla="*/ 455009 h 538123"/>
                <a:gd name="connsiteX513" fmla="*/ 1421796 w 2593942"/>
                <a:gd name="connsiteY513" fmla="*/ 454914 h 538123"/>
                <a:gd name="connsiteX514" fmla="*/ 1423511 w 2593942"/>
                <a:gd name="connsiteY514" fmla="*/ 452723 h 538123"/>
                <a:gd name="connsiteX515" fmla="*/ 1421510 w 2593942"/>
                <a:gd name="connsiteY515" fmla="*/ 450818 h 538123"/>
                <a:gd name="connsiteX516" fmla="*/ 1417034 w 2593942"/>
                <a:gd name="connsiteY516" fmla="*/ 453485 h 538123"/>
                <a:gd name="connsiteX517" fmla="*/ 1403698 w 2593942"/>
                <a:gd name="connsiteY517" fmla="*/ 450151 h 538123"/>
                <a:gd name="connsiteX518" fmla="*/ 1402746 w 2593942"/>
                <a:gd name="connsiteY518" fmla="*/ 449104 h 538123"/>
                <a:gd name="connsiteX519" fmla="*/ 1469802 w 2593942"/>
                <a:gd name="connsiteY519" fmla="*/ 443484 h 538123"/>
                <a:gd name="connsiteX520" fmla="*/ 1463420 w 2593942"/>
                <a:gd name="connsiteY520" fmla="*/ 444246 h 538123"/>
                <a:gd name="connsiteX521" fmla="*/ 1464373 w 2593942"/>
                <a:gd name="connsiteY521" fmla="*/ 450056 h 538123"/>
                <a:gd name="connsiteX522" fmla="*/ 1463706 w 2593942"/>
                <a:gd name="connsiteY522" fmla="*/ 450723 h 538123"/>
                <a:gd name="connsiteX523" fmla="*/ 1458277 w 2593942"/>
                <a:gd name="connsiteY523" fmla="*/ 455200 h 538123"/>
                <a:gd name="connsiteX524" fmla="*/ 1457896 w 2593942"/>
                <a:gd name="connsiteY524" fmla="*/ 455581 h 538123"/>
                <a:gd name="connsiteX525" fmla="*/ 1458277 w 2593942"/>
                <a:gd name="connsiteY525" fmla="*/ 456247 h 538123"/>
                <a:gd name="connsiteX526" fmla="*/ 1459896 w 2593942"/>
                <a:gd name="connsiteY526" fmla="*/ 456819 h 538123"/>
                <a:gd name="connsiteX527" fmla="*/ 1463325 w 2593942"/>
                <a:gd name="connsiteY527" fmla="*/ 456057 h 538123"/>
                <a:gd name="connsiteX528" fmla="*/ 1477422 w 2593942"/>
                <a:gd name="connsiteY528" fmla="*/ 453771 h 538123"/>
                <a:gd name="connsiteX529" fmla="*/ 1480756 w 2593942"/>
                <a:gd name="connsiteY529" fmla="*/ 454533 h 538123"/>
                <a:gd name="connsiteX530" fmla="*/ 1482185 w 2593942"/>
                <a:gd name="connsiteY530" fmla="*/ 455009 h 538123"/>
                <a:gd name="connsiteX531" fmla="*/ 1485804 w 2593942"/>
                <a:gd name="connsiteY531" fmla="*/ 452152 h 538123"/>
                <a:gd name="connsiteX532" fmla="*/ 1486280 w 2593942"/>
                <a:gd name="connsiteY532" fmla="*/ 450437 h 538123"/>
                <a:gd name="connsiteX533" fmla="*/ 1481423 w 2593942"/>
                <a:gd name="connsiteY533" fmla="*/ 445580 h 538123"/>
                <a:gd name="connsiteX534" fmla="*/ 1479422 w 2593942"/>
                <a:gd name="connsiteY534" fmla="*/ 446913 h 538123"/>
                <a:gd name="connsiteX535" fmla="*/ 1475041 w 2593942"/>
                <a:gd name="connsiteY535" fmla="*/ 449961 h 538123"/>
                <a:gd name="connsiteX536" fmla="*/ 1469802 w 2593942"/>
                <a:gd name="connsiteY536" fmla="*/ 443484 h 538123"/>
                <a:gd name="connsiteX537" fmla="*/ 2008031 w 2593942"/>
                <a:gd name="connsiteY537" fmla="*/ 442595 h 538123"/>
                <a:gd name="connsiteX538" fmla="*/ 2007869 w 2593942"/>
                <a:gd name="connsiteY538" fmla="*/ 442722 h 538123"/>
                <a:gd name="connsiteX539" fmla="*/ 2007012 w 2593942"/>
                <a:gd name="connsiteY539" fmla="*/ 442722 h 538123"/>
                <a:gd name="connsiteX540" fmla="*/ 254031 w 2593942"/>
                <a:gd name="connsiteY540" fmla="*/ 440817 h 538123"/>
                <a:gd name="connsiteX541" fmla="*/ 254031 w 2593942"/>
                <a:gd name="connsiteY541" fmla="*/ 441103 h 538123"/>
                <a:gd name="connsiteX542" fmla="*/ 253936 w 2593942"/>
                <a:gd name="connsiteY542" fmla="*/ 442246 h 538123"/>
                <a:gd name="connsiteX543" fmla="*/ 262032 w 2593942"/>
                <a:gd name="connsiteY543" fmla="*/ 448246 h 538123"/>
                <a:gd name="connsiteX544" fmla="*/ 265842 w 2593942"/>
                <a:gd name="connsiteY544" fmla="*/ 449961 h 538123"/>
                <a:gd name="connsiteX545" fmla="*/ 265270 w 2593942"/>
                <a:gd name="connsiteY545" fmla="*/ 444151 h 538123"/>
                <a:gd name="connsiteX546" fmla="*/ 254031 w 2593942"/>
                <a:gd name="connsiteY546" fmla="*/ 440817 h 538123"/>
                <a:gd name="connsiteX547" fmla="*/ 298799 w 2593942"/>
                <a:gd name="connsiteY547" fmla="*/ 436912 h 538123"/>
                <a:gd name="connsiteX548" fmla="*/ 291178 w 2593942"/>
                <a:gd name="connsiteY548" fmla="*/ 437959 h 538123"/>
                <a:gd name="connsiteX549" fmla="*/ 279272 w 2593942"/>
                <a:gd name="connsiteY549" fmla="*/ 439198 h 538123"/>
                <a:gd name="connsiteX550" fmla="*/ 276510 w 2593942"/>
                <a:gd name="connsiteY550" fmla="*/ 440436 h 538123"/>
                <a:gd name="connsiteX551" fmla="*/ 275367 w 2593942"/>
                <a:gd name="connsiteY551" fmla="*/ 441007 h 538123"/>
                <a:gd name="connsiteX552" fmla="*/ 274795 w 2593942"/>
                <a:gd name="connsiteY552" fmla="*/ 443865 h 538123"/>
                <a:gd name="connsiteX553" fmla="*/ 283368 w 2593942"/>
                <a:gd name="connsiteY553" fmla="*/ 446437 h 538123"/>
                <a:gd name="connsiteX554" fmla="*/ 290988 w 2593942"/>
                <a:gd name="connsiteY554" fmla="*/ 444722 h 538123"/>
                <a:gd name="connsiteX555" fmla="*/ 291750 w 2593942"/>
                <a:gd name="connsiteY555" fmla="*/ 442341 h 538123"/>
                <a:gd name="connsiteX556" fmla="*/ 293083 w 2593942"/>
                <a:gd name="connsiteY556" fmla="*/ 438245 h 538123"/>
                <a:gd name="connsiteX557" fmla="*/ 298799 w 2593942"/>
                <a:gd name="connsiteY557" fmla="*/ 436912 h 538123"/>
                <a:gd name="connsiteX558" fmla="*/ 335755 w 2593942"/>
                <a:gd name="connsiteY558" fmla="*/ 436055 h 538123"/>
                <a:gd name="connsiteX559" fmla="*/ 330517 w 2593942"/>
                <a:gd name="connsiteY559" fmla="*/ 437674 h 538123"/>
                <a:gd name="connsiteX560" fmla="*/ 330802 w 2593942"/>
                <a:gd name="connsiteY560" fmla="*/ 441579 h 538123"/>
                <a:gd name="connsiteX561" fmla="*/ 338042 w 2593942"/>
                <a:gd name="connsiteY561" fmla="*/ 437007 h 538123"/>
                <a:gd name="connsiteX562" fmla="*/ 335755 w 2593942"/>
                <a:gd name="connsiteY562" fmla="*/ 436055 h 538123"/>
                <a:gd name="connsiteX563" fmla="*/ 1516856 w 2593942"/>
                <a:gd name="connsiteY563" fmla="*/ 435197 h 538123"/>
                <a:gd name="connsiteX564" fmla="*/ 1516475 w 2593942"/>
                <a:gd name="connsiteY564" fmla="*/ 435959 h 538123"/>
                <a:gd name="connsiteX565" fmla="*/ 1514855 w 2593942"/>
                <a:gd name="connsiteY565" fmla="*/ 440246 h 538123"/>
                <a:gd name="connsiteX566" fmla="*/ 1510664 w 2593942"/>
                <a:gd name="connsiteY566" fmla="*/ 440341 h 538123"/>
                <a:gd name="connsiteX567" fmla="*/ 1501044 w 2593942"/>
                <a:gd name="connsiteY567" fmla="*/ 442913 h 538123"/>
                <a:gd name="connsiteX568" fmla="*/ 1499615 w 2593942"/>
                <a:gd name="connsiteY568" fmla="*/ 446627 h 538123"/>
                <a:gd name="connsiteX569" fmla="*/ 1497329 w 2593942"/>
                <a:gd name="connsiteY569" fmla="*/ 446722 h 538123"/>
                <a:gd name="connsiteX570" fmla="*/ 1495901 w 2593942"/>
                <a:gd name="connsiteY570" fmla="*/ 451390 h 538123"/>
                <a:gd name="connsiteX571" fmla="*/ 1498282 w 2593942"/>
                <a:gd name="connsiteY571" fmla="*/ 452914 h 538123"/>
                <a:gd name="connsiteX572" fmla="*/ 1500949 w 2593942"/>
                <a:gd name="connsiteY572" fmla="*/ 450342 h 538123"/>
                <a:gd name="connsiteX573" fmla="*/ 1502092 w 2593942"/>
                <a:gd name="connsiteY573" fmla="*/ 449675 h 538123"/>
                <a:gd name="connsiteX574" fmla="*/ 1506473 w 2593942"/>
                <a:gd name="connsiteY574" fmla="*/ 451961 h 538123"/>
                <a:gd name="connsiteX575" fmla="*/ 1516284 w 2593942"/>
                <a:gd name="connsiteY575" fmla="*/ 444722 h 538123"/>
                <a:gd name="connsiteX576" fmla="*/ 1520189 w 2593942"/>
                <a:gd name="connsiteY576" fmla="*/ 440436 h 538123"/>
                <a:gd name="connsiteX577" fmla="*/ 1521428 w 2593942"/>
                <a:gd name="connsiteY577" fmla="*/ 436816 h 538123"/>
                <a:gd name="connsiteX578" fmla="*/ 1521237 w 2593942"/>
                <a:gd name="connsiteY578" fmla="*/ 435864 h 538123"/>
                <a:gd name="connsiteX579" fmla="*/ 1516856 w 2593942"/>
                <a:gd name="connsiteY579" fmla="*/ 435197 h 538123"/>
                <a:gd name="connsiteX580" fmla="*/ 1417796 w 2593942"/>
                <a:gd name="connsiteY580" fmla="*/ 435197 h 538123"/>
                <a:gd name="connsiteX581" fmla="*/ 1411509 w 2593942"/>
                <a:gd name="connsiteY581" fmla="*/ 441388 h 538123"/>
                <a:gd name="connsiteX582" fmla="*/ 1413033 w 2593942"/>
                <a:gd name="connsiteY582" fmla="*/ 443674 h 538123"/>
                <a:gd name="connsiteX583" fmla="*/ 1418081 w 2593942"/>
                <a:gd name="connsiteY583" fmla="*/ 445294 h 538123"/>
                <a:gd name="connsiteX584" fmla="*/ 1417510 w 2593942"/>
                <a:gd name="connsiteY584" fmla="*/ 446341 h 538123"/>
                <a:gd name="connsiteX585" fmla="*/ 1417986 w 2593942"/>
                <a:gd name="connsiteY585" fmla="*/ 448628 h 538123"/>
                <a:gd name="connsiteX586" fmla="*/ 1419129 w 2593942"/>
                <a:gd name="connsiteY586" fmla="*/ 448723 h 538123"/>
                <a:gd name="connsiteX587" fmla="*/ 1420939 w 2593942"/>
                <a:gd name="connsiteY587" fmla="*/ 447675 h 538123"/>
                <a:gd name="connsiteX588" fmla="*/ 1424368 w 2593942"/>
                <a:gd name="connsiteY588" fmla="*/ 444817 h 538123"/>
                <a:gd name="connsiteX589" fmla="*/ 1426273 w 2593942"/>
                <a:gd name="connsiteY589" fmla="*/ 449008 h 538123"/>
                <a:gd name="connsiteX590" fmla="*/ 1426559 w 2593942"/>
                <a:gd name="connsiteY590" fmla="*/ 449580 h 538123"/>
                <a:gd name="connsiteX591" fmla="*/ 1427892 w 2593942"/>
                <a:gd name="connsiteY591" fmla="*/ 448532 h 538123"/>
                <a:gd name="connsiteX592" fmla="*/ 1433988 w 2593942"/>
                <a:gd name="connsiteY592" fmla="*/ 445008 h 538123"/>
                <a:gd name="connsiteX593" fmla="*/ 1433893 w 2593942"/>
                <a:gd name="connsiteY593" fmla="*/ 444246 h 538123"/>
                <a:gd name="connsiteX594" fmla="*/ 1433798 w 2593942"/>
                <a:gd name="connsiteY594" fmla="*/ 443579 h 538123"/>
                <a:gd name="connsiteX595" fmla="*/ 1424082 w 2593942"/>
                <a:gd name="connsiteY595" fmla="*/ 442913 h 538123"/>
                <a:gd name="connsiteX596" fmla="*/ 1421415 w 2593942"/>
                <a:gd name="connsiteY596" fmla="*/ 439674 h 538123"/>
                <a:gd name="connsiteX597" fmla="*/ 368236 w 2593942"/>
                <a:gd name="connsiteY597" fmla="*/ 434626 h 538123"/>
                <a:gd name="connsiteX598" fmla="*/ 364140 w 2593942"/>
                <a:gd name="connsiteY598" fmla="*/ 438055 h 538123"/>
                <a:gd name="connsiteX599" fmla="*/ 364235 w 2593942"/>
                <a:gd name="connsiteY599" fmla="*/ 440055 h 538123"/>
                <a:gd name="connsiteX600" fmla="*/ 364426 w 2593942"/>
                <a:gd name="connsiteY600" fmla="*/ 447294 h 538123"/>
                <a:gd name="connsiteX601" fmla="*/ 367188 w 2593942"/>
                <a:gd name="connsiteY601" fmla="*/ 448628 h 538123"/>
                <a:gd name="connsiteX602" fmla="*/ 369379 w 2593942"/>
                <a:gd name="connsiteY602" fmla="*/ 446913 h 538123"/>
                <a:gd name="connsiteX603" fmla="*/ 368998 w 2593942"/>
                <a:gd name="connsiteY603" fmla="*/ 445103 h 538123"/>
                <a:gd name="connsiteX604" fmla="*/ 369760 w 2593942"/>
                <a:gd name="connsiteY604" fmla="*/ 439103 h 538123"/>
                <a:gd name="connsiteX605" fmla="*/ 376903 w 2593942"/>
                <a:gd name="connsiteY605" fmla="*/ 439483 h 538123"/>
                <a:gd name="connsiteX606" fmla="*/ 377094 w 2593942"/>
                <a:gd name="connsiteY606" fmla="*/ 439007 h 538123"/>
                <a:gd name="connsiteX607" fmla="*/ 377285 w 2593942"/>
                <a:gd name="connsiteY607" fmla="*/ 438436 h 538123"/>
                <a:gd name="connsiteX608" fmla="*/ 374522 w 2593942"/>
                <a:gd name="connsiteY608" fmla="*/ 437102 h 538123"/>
                <a:gd name="connsiteX609" fmla="*/ 368236 w 2593942"/>
                <a:gd name="connsiteY609" fmla="*/ 434626 h 538123"/>
                <a:gd name="connsiteX610" fmla="*/ 350995 w 2593942"/>
                <a:gd name="connsiteY610" fmla="*/ 434626 h 538123"/>
                <a:gd name="connsiteX611" fmla="*/ 349186 w 2593942"/>
                <a:gd name="connsiteY611" fmla="*/ 440341 h 538123"/>
                <a:gd name="connsiteX612" fmla="*/ 353377 w 2593942"/>
                <a:gd name="connsiteY612" fmla="*/ 442627 h 538123"/>
                <a:gd name="connsiteX613" fmla="*/ 353853 w 2593942"/>
                <a:gd name="connsiteY613" fmla="*/ 442913 h 538123"/>
                <a:gd name="connsiteX614" fmla="*/ 353472 w 2593942"/>
                <a:gd name="connsiteY614" fmla="*/ 437007 h 538123"/>
                <a:gd name="connsiteX615" fmla="*/ 350995 w 2593942"/>
                <a:gd name="connsiteY615" fmla="*/ 434626 h 538123"/>
                <a:gd name="connsiteX616" fmla="*/ 1300257 w 2593942"/>
                <a:gd name="connsiteY616" fmla="*/ 433102 h 538123"/>
                <a:gd name="connsiteX617" fmla="*/ 1296352 w 2593942"/>
                <a:gd name="connsiteY617" fmla="*/ 437388 h 538123"/>
                <a:gd name="connsiteX618" fmla="*/ 1309211 w 2593942"/>
                <a:gd name="connsiteY618" fmla="*/ 440246 h 538123"/>
                <a:gd name="connsiteX619" fmla="*/ 1309973 w 2593942"/>
                <a:gd name="connsiteY619" fmla="*/ 435864 h 538123"/>
                <a:gd name="connsiteX620" fmla="*/ 1306448 w 2593942"/>
                <a:gd name="connsiteY620" fmla="*/ 436340 h 538123"/>
                <a:gd name="connsiteX621" fmla="*/ 1306163 w 2593942"/>
                <a:gd name="connsiteY621" fmla="*/ 436150 h 538123"/>
                <a:gd name="connsiteX622" fmla="*/ 544829 w 2593942"/>
                <a:gd name="connsiteY622" fmla="*/ 430911 h 538123"/>
                <a:gd name="connsiteX623" fmla="*/ 537590 w 2593942"/>
                <a:gd name="connsiteY623" fmla="*/ 433483 h 538123"/>
                <a:gd name="connsiteX624" fmla="*/ 545020 w 2593942"/>
                <a:gd name="connsiteY624" fmla="*/ 440912 h 538123"/>
                <a:gd name="connsiteX625" fmla="*/ 543591 w 2593942"/>
                <a:gd name="connsiteY625" fmla="*/ 437864 h 538123"/>
                <a:gd name="connsiteX626" fmla="*/ 544353 w 2593942"/>
                <a:gd name="connsiteY626" fmla="*/ 433768 h 538123"/>
                <a:gd name="connsiteX627" fmla="*/ 399859 w 2593942"/>
                <a:gd name="connsiteY627" fmla="*/ 430721 h 538123"/>
                <a:gd name="connsiteX628" fmla="*/ 393382 w 2593942"/>
                <a:gd name="connsiteY628" fmla="*/ 432435 h 538123"/>
                <a:gd name="connsiteX629" fmla="*/ 390334 w 2593942"/>
                <a:gd name="connsiteY629" fmla="*/ 432245 h 538123"/>
                <a:gd name="connsiteX630" fmla="*/ 385381 w 2593942"/>
                <a:gd name="connsiteY630" fmla="*/ 431863 h 538123"/>
                <a:gd name="connsiteX631" fmla="*/ 389476 w 2593942"/>
                <a:gd name="connsiteY631" fmla="*/ 438150 h 538123"/>
                <a:gd name="connsiteX632" fmla="*/ 406526 w 2593942"/>
                <a:gd name="connsiteY632" fmla="*/ 434530 h 538123"/>
                <a:gd name="connsiteX633" fmla="*/ 424528 w 2593942"/>
                <a:gd name="connsiteY633" fmla="*/ 438531 h 538123"/>
                <a:gd name="connsiteX634" fmla="*/ 425767 w 2593942"/>
                <a:gd name="connsiteY634" fmla="*/ 438340 h 538123"/>
                <a:gd name="connsiteX635" fmla="*/ 428529 w 2593942"/>
                <a:gd name="connsiteY635" fmla="*/ 437007 h 538123"/>
                <a:gd name="connsiteX636" fmla="*/ 429577 w 2593942"/>
                <a:gd name="connsiteY636" fmla="*/ 434245 h 538123"/>
                <a:gd name="connsiteX637" fmla="*/ 410336 w 2593942"/>
                <a:gd name="connsiteY637" fmla="*/ 431863 h 538123"/>
                <a:gd name="connsiteX638" fmla="*/ 399859 w 2593942"/>
                <a:gd name="connsiteY638" fmla="*/ 430721 h 538123"/>
                <a:gd name="connsiteX639" fmla="*/ 1642205 w 2593942"/>
                <a:gd name="connsiteY639" fmla="*/ 429768 h 538123"/>
                <a:gd name="connsiteX640" fmla="*/ 1631727 w 2593942"/>
                <a:gd name="connsiteY640" fmla="*/ 432340 h 538123"/>
                <a:gd name="connsiteX641" fmla="*/ 1628679 w 2593942"/>
                <a:gd name="connsiteY641" fmla="*/ 432149 h 538123"/>
                <a:gd name="connsiteX642" fmla="*/ 1627250 w 2593942"/>
                <a:gd name="connsiteY642" fmla="*/ 432054 h 538123"/>
                <a:gd name="connsiteX643" fmla="*/ 1625250 w 2593942"/>
                <a:gd name="connsiteY643" fmla="*/ 435483 h 538123"/>
                <a:gd name="connsiteX644" fmla="*/ 1629536 w 2593942"/>
                <a:gd name="connsiteY644" fmla="*/ 439293 h 538123"/>
                <a:gd name="connsiteX645" fmla="*/ 1632489 w 2593942"/>
                <a:gd name="connsiteY645" fmla="*/ 440912 h 538123"/>
                <a:gd name="connsiteX646" fmla="*/ 1642871 w 2593942"/>
                <a:gd name="connsiteY646" fmla="*/ 434912 h 538123"/>
                <a:gd name="connsiteX647" fmla="*/ 1642205 w 2593942"/>
                <a:gd name="connsiteY647" fmla="*/ 429768 h 538123"/>
                <a:gd name="connsiteX648" fmla="*/ 2031968 w 2593942"/>
                <a:gd name="connsiteY648" fmla="*/ 429672 h 538123"/>
                <a:gd name="connsiteX649" fmla="*/ 2042540 w 2593942"/>
                <a:gd name="connsiteY649" fmla="*/ 431673 h 538123"/>
                <a:gd name="connsiteX650" fmla="*/ 2045493 w 2593942"/>
                <a:gd name="connsiteY650" fmla="*/ 433578 h 538123"/>
                <a:gd name="connsiteX651" fmla="*/ 2047303 w 2593942"/>
                <a:gd name="connsiteY651" fmla="*/ 434816 h 538123"/>
                <a:gd name="connsiteX652" fmla="*/ 2050732 w 2593942"/>
                <a:gd name="connsiteY652" fmla="*/ 432149 h 538123"/>
                <a:gd name="connsiteX653" fmla="*/ 2052446 w 2593942"/>
                <a:gd name="connsiteY653" fmla="*/ 433863 h 538123"/>
                <a:gd name="connsiteX654" fmla="*/ 2048732 w 2593942"/>
                <a:gd name="connsiteY654" fmla="*/ 436721 h 538123"/>
                <a:gd name="connsiteX655" fmla="*/ 2040635 w 2593942"/>
                <a:gd name="connsiteY655" fmla="*/ 435673 h 538123"/>
                <a:gd name="connsiteX656" fmla="*/ 2026253 w 2593942"/>
                <a:gd name="connsiteY656" fmla="*/ 441579 h 538123"/>
                <a:gd name="connsiteX657" fmla="*/ 2017680 w 2593942"/>
                <a:gd name="connsiteY657" fmla="*/ 440626 h 538123"/>
                <a:gd name="connsiteX658" fmla="*/ 2014251 w 2593942"/>
                <a:gd name="connsiteY658" fmla="*/ 441198 h 538123"/>
                <a:gd name="connsiteX659" fmla="*/ 2008536 w 2593942"/>
                <a:gd name="connsiteY659" fmla="*/ 442531 h 538123"/>
                <a:gd name="connsiteX660" fmla="*/ 2008031 w 2593942"/>
                <a:gd name="connsiteY660" fmla="*/ 442595 h 538123"/>
                <a:gd name="connsiteX661" fmla="*/ 2011632 w 2593942"/>
                <a:gd name="connsiteY661" fmla="*/ 439758 h 538123"/>
                <a:gd name="connsiteX662" fmla="*/ 2015108 w 2593942"/>
                <a:gd name="connsiteY662" fmla="*/ 436149 h 538123"/>
                <a:gd name="connsiteX663" fmla="*/ 2016918 w 2593942"/>
                <a:gd name="connsiteY663" fmla="*/ 436245 h 538123"/>
                <a:gd name="connsiteX664" fmla="*/ 2023205 w 2593942"/>
                <a:gd name="connsiteY664" fmla="*/ 436626 h 538123"/>
                <a:gd name="connsiteX665" fmla="*/ 2031968 w 2593942"/>
                <a:gd name="connsiteY665" fmla="*/ 429672 h 538123"/>
                <a:gd name="connsiteX666" fmla="*/ 440626 w 2593942"/>
                <a:gd name="connsiteY666" fmla="*/ 427958 h 538123"/>
                <a:gd name="connsiteX667" fmla="*/ 439864 w 2593942"/>
                <a:gd name="connsiteY667" fmla="*/ 435197 h 538123"/>
                <a:gd name="connsiteX668" fmla="*/ 439959 w 2593942"/>
                <a:gd name="connsiteY668" fmla="*/ 438055 h 538123"/>
                <a:gd name="connsiteX669" fmla="*/ 443864 w 2593942"/>
                <a:gd name="connsiteY669" fmla="*/ 432245 h 538123"/>
                <a:gd name="connsiteX670" fmla="*/ 443960 w 2593942"/>
                <a:gd name="connsiteY670" fmla="*/ 430054 h 538123"/>
                <a:gd name="connsiteX671" fmla="*/ 440816 w 2593942"/>
                <a:gd name="connsiteY671" fmla="*/ 428054 h 538123"/>
                <a:gd name="connsiteX672" fmla="*/ 1768887 w 2593942"/>
                <a:gd name="connsiteY672" fmla="*/ 426720 h 538123"/>
                <a:gd name="connsiteX673" fmla="*/ 1762982 w 2593942"/>
                <a:gd name="connsiteY673" fmla="*/ 431292 h 538123"/>
                <a:gd name="connsiteX674" fmla="*/ 1765934 w 2593942"/>
                <a:gd name="connsiteY674" fmla="*/ 435007 h 538123"/>
                <a:gd name="connsiteX675" fmla="*/ 1772983 w 2593942"/>
                <a:gd name="connsiteY675" fmla="*/ 433578 h 538123"/>
                <a:gd name="connsiteX676" fmla="*/ 1776031 w 2593942"/>
                <a:gd name="connsiteY676" fmla="*/ 433959 h 538123"/>
                <a:gd name="connsiteX677" fmla="*/ 1775745 w 2593942"/>
                <a:gd name="connsiteY677" fmla="*/ 430530 h 538123"/>
                <a:gd name="connsiteX678" fmla="*/ 1768887 w 2593942"/>
                <a:gd name="connsiteY678" fmla="*/ 426720 h 538123"/>
                <a:gd name="connsiteX679" fmla="*/ 1702498 w 2593942"/>
                <a:gd name="connsiteY679" fmla="*/ 421767 h 538123"/>
                <a:gd name="connsiteX680" fmla="*/ 1699545 w 2593942"/>
                <a:gd name="connsiteY680" fmla="*/ 422910 h 538123"/>
                <a:gd name="connsiteX681" fmla="*/ 1696592 w 2593942"/>
                <a:gd name="connsiteY681" fmla="*/ 426911 h 538123"/>
                <a:gd name="connsiteX682" fmla="*/ 1690306 w 2593942"/>
                <a:gd name="connsiteY682" fmla="*/ 428434 h 538123"/>
                <a:gd name="connsiteX683" fmla="*/ 1694687 w 2593942"/>
                <a:gd name="connsiteY683" fmla="*/ 433864 h 538123"/>
                <a:gd name="connsiteX684" fmla="*/ 1705165 w 2593942"/>
                <a:gd name="connsiteY684" fmla="*/ 427672 h 538123"/>
                <a:gd name="connsiteX685" fmla="*/ 1704593 w 2593942"/>
                <a:gd name="connsiteY685" fmla="*/ 424815 h 538123"/>
                <a:gd name="connsiteX686" fmla="*/ 1702498 w 2593942"/>
                <a:gd name="connsiteY686" fmla="*/ 421767 h 538123"/>
                <a:gd name="connsiteX687" fmla="*/ 860297 w 2593942"/>
                <a:gd name="connsiteY687" fmla="*/ 421386 h 538123"/>
                <a:gd name="connsiteX688" fmla="*/ 855439 w 2593942"/>
                <a:gd name="connsiteY688" fmla="*/ 421767 h 538123"/>
                <a:gd name="connsiteX689" fmla="*/ 851725 w 2593942"/>
                <a:gd name="connsiteY689" fmla="*/ 429292 h 538123"/>
                <a:gd name="connsiteX690" fmla="*/ 852391 w 2593942"/>
                <a:gd name="connsiteY690" fmla="*/ 429578 h 538123"/>
                <a:gd name="connsiteX691" fmla="*/ 856678 w 2593942"/>
                <a:gd name="connsiteY691" fmla="*/ 427863 h 538123"/>
                <a:gd name="connsiteX692" fmla="*/ 860012 w 2593942"/>
                <a:gd name="connsiteY692" fmla="*/ 425958 h 538123"/>
                <a:gd name="connsiteX693" fmla="*/ 862202 w 2593942"/>
                <a:gd name="connsiteY693" fmla="*/ 425482 h 538123"/>
                <a:gd name="connsiteX694" fmla="*/ 860297 w 2593942"/>
                <a:gd name="connsiteY694" fmla="*/ 421386 h 538123"/>
                <a:gd name="connsiteX695" fmla="*/ 1566290 w 2593942"/>
                <a:gd name="connsiteY695" fmla="*/ 419290 h 538123"/>
                <a:gd name="connsiteX696" fmla="*/ 1563242 w 2593942"/>
                <a:gd name="connsiteY696" fmla="*/ 427101 h 538123"/>
                <a:gd name="connsiteX697" fmla="*/ 1563623 w 2593942"/>
                <a:gd name="connsiteY697" fmla="*/ 434816 h 538123"/>
                <a:gd name="connsiteX698" fmla="*/ 1557337 w 2593942"/>
                <a:gd name="connsiteY698" fmla="*/ 441007 h 538123"/>
                <a:gd name="connsiteX699" fmla="*/ 1561623 w 2593942"/>
                <a:gd name="connsiteY699" fmla="*/ 443770 h 538123"/>
                <a:gd name="connsiteX700" fmla="*/ 1569338 w 2593942"/>
                <a:gd name="connsiteY700" fmla="*/ 443389 h 538123"/>
                <a:gd name="connsiteX701" fmla="*/ 1578768 w 2593942"/>
                <a:gd name="connsiteY701" fmla="*/ 440722 h 538123"/>
                <a:gd name="connsiteX702" fmla="*/ 1583150 w 2593942"/>
                <a:gd name="connsiteY702" fmla="*/ 442246 h 538123"/>
                <a:gd name="connsiteX703" fmla="*/ 1585912 w 2593942"/>
                <a:gd name="connsiteY703" fmla="*/ 443674 h 538123"/>
                <a:gd name="connsiteX704" fmla="*/ 1585912 w 2593942"/>
                <a:gd name="connsiteY704" fmla="*/ 443389 h 538123"/>
                <a:gd name="connsiteX705" fmla="*/ 1588960 w 2593942"/>
                <a:gd name="connsiteY705" fmla="*/ 437197 h 538123"/>
                <a:gd name="connsiteX706" fmla="*/ 1590198 w 2593942"/>
                <a:gd name="connsiteY706" fmla="*/ 436816 h 538123"/>
                <a:gd name="connsiteX707" fmla="*/ 1597247 w 2593942"/>
                <a:gd name="connsiteY707" fmla="*/ 437579 h 538123"/>
                <a:gd name="connsiteX708" fmla="*/ 1598390 w 2593942"/>
                <a:gd name="connsiteY708" fmla="*/ 433292 h 538123"/>
                <a:gd name="connsiteX709" fmla="*/ 1588388 w 2593942"/>
                <a:gd name="connsiteY709" fmla="*/ 432625 h 538123"/>
                <a:gd name="connsiteX710" fmla="*/ 1577815 w 2593942"/>
                <a:gd name="connsiteY710" fmla="*/ 431768 h 538123"/>
                <a:gd name="connsiteX711" fmla="*/ 1568386 w 2593942"/>
                <a:gd name="connsiteY711" fmla="*/ 428815 h 538123"/>
                <a:gd name="connsiteX712" fmla="*/ 1568195 w 2593942"/>
                <a:gd name="connsiteY712" fmla="*/ 426053 h 538123"/>
                <a:gd name="connsiteX713" fmla="*/ 1568005 w 2593942"/>
                <a:gd name="connsiteY713" fmla="*/ 423386 h 538123"/>
                <a:gd name="connsiteX714" fmla="*/ 1566290 w 2593942"/>
                <a:gd name="connsiteY714" fmla="*/ 419290 h 538123"/>
                <a:gd name="connsiteX715" fmla="*/ 629887 w 2593942"/>
                <a:gd name="connsiteY715" fmla="*/ 417100 h 538123"/>
                <a:gd name="connsiteX716" fmla="*/ 632174 w 2593942"/>
                <a:gd name="connsiteY716" fmla="*/ 424720 h 538123"/>
                <a:gd name="connsiteX717" fmla="*/ 629126 w 2593942"/>
                <a:gd name="connsiteY717" fmla="*/ 425767 h 538123"/>
                <a:gd name="connsiteX718" fmla="*/ 627506 w 2593942"/>
                <a:gd name="connsiteY718" fmla="*/ 426244 h 538123"/>
                <a:gd name="connsiteX719" fmla="*/ 628078 w 2593942"/>
                <a:gd name="connsiteY719" fmla="*/ 429768 h 538123"/>
                <a:gd name="connsiteX720" fmla="*/ 632745 w 2593942"/>
                <a:gd name="connsiteY720" fmla="*/ 431959 h 538123"/>
                <a:gd name="connsiteX721" fmla="*/ 640175 w 2593942"/>
                <a:gd name="connsiteY721" fmla="*/ 427196 h 538123"/>
                <a:gd name="connsiteX722" fmla="*/ 642080 w 2593942"/>
                <a:gd name="connsiteY722" fmla="*/ 421005 h 538123"/>
                <a:gd name="connsiteX723" fmla="*/ 629887 w 2593942"/>
                <a:gd name="connsiteY723" fmla="*/ 417100 h 538123"/>
                <a:gd name="connsiteX724" fmla="*/ 678179 w 2593942"/>
                <a:gd name="connsiteY724" fmla="*/ 417005 h 538123"/>
                <a:gd name="connsiteX725" fmla="*/ 678656 w 2593942"/>
                <a:gd name="connsiteY725" fmla="*/ 421386 h 538123"/>
                <a:gd name="connsiteX726" fmla="*/ 678275 w 2593942"/>
                <a:gd name="connsiteY726" fmla="*/ 422148 h 538123"/>
                <a:gd name="connsiteX727" fmla="*/ 676846 w 2593942"/>
                <a:gd name="connsiteY727" fmla="*/ 425101 h 538123"/>
                <a:gd name="connsiteX728" fmla="*/ 671226 w 2593942"/>
                <a:gd name="connsiteY728" fmla="*/ 422053 h 538123"/>
                <a:gd name="connsiteX729" fmla="*/ 671797 w 2593942"/>
                <a:gd name="connsiteY729" fmla="*/ 425672 h 538123"/>
                <a:gd name="connsiteX730" fmla="*/ 673798 w 2593942"/>
                <a:gd name="connsiteY730" fmla="*/ 427006 h 538123"/>
                <a:gd name="connsiteX731" fmla="*/ 674655 w 2593942"/>
                <a:gd name="connsiteY731" fmla="*/ 427577 h 538123"/>
                <a:gd name="connsiteX732" fmla="*/ 690006 w 2593942"/>
                <a:gd name="connsiteY732" fmla="*/ 423151 h 538123"/>
                <a:gd name="connsiteX733" fmla="*/ 690562 w 2593942"/>
                <a:gd name="connsiteY733" fmla="*/ 423481 h 538123"/>
                <a:gd name="connsiteX734" fmla="*/ 693591 w 2593942"/>
                <a:gd name="connsiteY734" fmla="*/ 426063 h 538123"/>
                <a:gd name="connsiteX735" fmla="*/ 689419 w 2593942"/>
                <a:gd name="connsiteY735" fmla="*/ 431197 h 538123"/>
                <a:gd name="connsiteX736" fmla="*/ 692562 w 2593942"/>
                <a:gd name="connsiteY736" fmla="*/ 435007 h 538123"/>
                <a:gd name="connsiteX737" fmla="*/ 698944 w 2593942"/>
                <a:gd name="connsiteY737" fmla="*/ 430625 h 538123"/>
                <a:gd name="connsiteX738" fmla="*/ 693591 w 2593942"/>
                <a:gd name="connsiteY738" fmla="*/ 426063 h 538123"/>
                <a:gd name="connsiteX739" fmla="*/ 695610 w 2593942"/>
                <a:gd name="connsiteY739" fmla="*/ 423577 h 538123"/>
                <a:gd name="connsiteX740" fmla="*/ 690181 w 2593942"/>
                <a:gd name="connsiteY740" fmla="*/ 423100 h 538123"/>
                <a:gd name="connsiteX741" fmla="*/ 690006 w 2593942"/>
                <a:gd name="connsiteY741" fmla="*/ 423151 h 538123"/>
                <a:gd name="connsiteX742" fmla="*/ 683037 w 2593942"/>
                <a:gd name="connsiteY742" fmla="*/ 419005 h 538123"/>
                <a:gd name="connsiteX743" fmla="*/ 680941 w 2593942"/>
                <a:gd name="connsiteY743" fmla="*/ 418147 h 538123"/>
                <a:gd name="connsiteX744" fmla="*/ 1748885 w 2593942"/>
                <a:gd name="connsiteY744" fmla="*/ 416814 h 538123"/>
                <a:gd name="connsiteX745" fmla="*/ 1738693 w 2593942"/>
                <a:gd name="connsiteY745" fmla="*/ 419481 h 538123"/>
                <a:gd name="connsiteX746" fmla="*/ 1736788 w 2593942"/>
                <a:gd name="connsiteY746" fmla="*/ 421481 h 538123"/>
                <a:gd name="connsiteX747" fmla="*/ 1735359 w 2593942"/>
                <a:gd name="connsiteY747" fmla="*/ 422910 h 538123"/>
                <a:gd name="connsiteX748" fmla="*/ 1734026 w 2593942"/>
                <a:gd name="connsiteY748" fmla="*/ 425958 h 538123"/>
                <a:gd name="connsiteX749" fmla="*/ 1735264 w 2593942"/>
                <a:gd name="connsiteY749" fmla="*/ 426720 h 538123"/>
                <a:gd name="connsiteX750" fmla="*/ 1740788 w 2593942"/>
                <a:gd name="connsiteY750" fmla="*/ 425005 h 538123"/>
                <a:gd name="connsiteX751" fmla="*/ 1742503 w 2593942"/>
                <a:gd name="connsiteY751" fmla="*/ 423863 h 538123"/>
                <a:gd name="connsiteX752" fmla="*/ 1749456 w 2593942"/>
                <a:gd name="connsiteY752" fmla="*/ 424434 h 538123"/>
                <a:gd name="connsiteX753" fmla="*/ 1748885 w 2593942"/>
                <a:gd name="connsiteY753" fmla="*/ 416814 h 538123"/>
                <a:gd name="connsiteX754" fmla="*/ 1649063 w 2593942"/>
                <a:gd name="connsiteY754" fmla="*/ 415576 h 538123"/>
                <a:gd name="connsiteX755" fmla="*/ 1647824 w 2593942"/>
                <a:gd name="connsiteY755" fmla="*/ 417862 h 538123"/>
                <a:gd name="connsiteX756" fmla="*/ 1647348 w 2593942"/>
                <a:gd name="connsiteY756" fmla="*/ 418243 h 538123"/>
                <a:gd name="connsiteX757" fmla="*/ 1646110 w 2593942"/>
                <a:gd name="connsiteY757" fmla="*/ 419290 h 538123"/>
                <a:gd name="connsiteX758" fmla="*/ 1645348 w 2593942"/>
                <a:gd name="connsiteY758" fmla="*/ 423863 h 538123"/>
                <a:gd name="connsiteX759" fmla="*/ 1648967 w 2593942"/>
                <a:gd name="connsiteY759" fmla="*/ 432245 h 538123"/>
                <a:gd name="connsiteX760" fmla="*/ 1652206 w 2593942"/>
                <a:gd name="connsiteY760" fmla="*/ 439007 h 538123"/>
                <a:gd name="connsiteX761" fmla="*/ 1654682 w 2593942"/>
                <a:gd name="connsiteY761" fmla="*/ 436055 h 538123"/>
                <a:gd name="connsiteX762" fmla="*/ 1656206 w 2593942"/>
                <a:gd name="connsiteY762" fmla="*/ 434149 h 538123"/>
                <a:gd name="connsiteX763" fmla="*/ 1660683 w 2593942"/>
                <a:gd name="connsiteY763" fmla="*/ 431673 h 538123"/>
                <a:gd name="connsiteX764" fmla="*/ 1666684 w 2593942"/>
                <a:gd name="connsiteY764" fmla="*/ 433768 h 538123"/>
                <a:gd name="connsiteX765" fmla="*/ 1670875 w 2593942"/>
                <a:gd name="connsiteY765" fmla="*/ 434721 h 538123"/>
                <a:gd name="connsiteX766" fmla="*/ 1676494 w 2593942"/>
                <a:gd name="connsiteY766" fmla="*/ 433959 h 538123"/>
                <a:gd name="connsiteX767" fmla="*/ 1676876 w 2593942"/>
                <a:gd name="connsiteY767" fmla="*/ 430149 h 538123"/>
                <a:gd name="connsiteX768" fmla="*/ 1676780 w 2593942"/>
                <a:gd name="connsiteY768" fmla="*/ 429387 h 538123"/>
                <a:gd name="connsiteX769" fmla="*/ 1669922 w 2593942"/>
                <a:gd name="connsiteY769" fmla="*/ 426053 h 538123"/>
                <a:gd name="connsiteX770" fmla="*/ 1659921 w 2593942"/>
                <a:gd name="connsiteY770" fmla="*/ 426720 h 538123"/>
                <a:gd name="connsiteX771" fmla="*/ 1657159 w 2593942"/>
                <a:gd name="connsiteY771" fmla="*/ 425863 h 538123"/>
                <a:gd name="connsiteX772" fmla="*/ 1654015 w 2593942"/>
                <a:gd name="connsiteY772" fmla="*/ 418719 h 538123"/>
                <a:gd name="connsiteX773" fmla="*/ 1649920 w 2593942"/>
                <a:gd name="connsiteY773" fmla="*/ 416147 h 538123"/>
                <a:gd name="connsiteX774" fmla="*/ 2170938 w 2593942"/>
                <a:gd name="connsiteY774" fmla="*/ 413956 h 538123"/>
                <a:gd name="connsiteX775" fmla="*/ 2182272 w 2593942"/>
                <a:gd name="connsiteY775" fmla="*/ 416147 h 538123"/>
                <a:gd name="connsiteX776" fmla="*/ 2181225 w 2593942"/>
                <a:gd name="connsiteY776" fmla="*/ 416338 h 538123"/>
                <a:gd name="connsiteX777" fmla="*/ 2177605 w 2593942"/>
                <a:gd name="connsiteY777" fmla="*/ 415480 h 538123"/>
                <a:gd name="connsiteX778" fmla="*/ 2175224 w 2593942"/>
                <a:gd name="connsiteY778" fmla="*/ 415671 h 538123"/>
                <a:gd name="connsiteX779" fmla="*/ 2164175 w 2593942"/>
                <a:gd name="connsiteY779" fmla="*/ 419767 h 538123"/>
                <a:gd name="connsiteX780" fmla="*/ 2160079 w 2593942"/>
                <a:gd name="connsiteY780" fmla="*/ 418719 h 538123"/>
                <a:gd name="connsiteX781" fmla="*/ 2170938 w 2593942"/>
                <a:gd name="connsiteY781" fmla="*/ 413956 h 538123"/>
                <a:gd name="connsiteX782" fmla="*/ 1772030 w 2593942"/>
                <a:gd name="connsiteY782" fmla="*/ 412718 h 538123"/>
                <a:gd name="connsiteX783" fmla="*/ 1771554 w 2593942"/>
                <a:gd name="connsiteY783" fmla="*/ 413766 h 538123"/>
                <a:gd name="connsiteX784" fmla="*/ 1770982 w 2593942"/>
                <a:gd name="connsiteY784" fmla="*/ 415195 h 538123"/>
                <a:gd name="connsiteX785" fmla="*/ 1765839 w 2593942"/>
                <a:gd name="connsiteY785" fmla="*/ 418719 h 538123"/>
                <a:gd name="connsiteX786" fmla="*/ 1768315 w 2593942"/>
                <a:gd name="connsiteY786" fmla="*/ 422148 h 538123"/>
                <a:gd name="connsiteX787" fmla="*/ 1770602 w 2593942"/>
                <a:gd name="connsiteY787" fmla="*/ 421862 h 538123"/>
                <a:gd name="connsiteX788" fmla="*/ 1776507 w 2593942"/>
                <a:gd name="connsiteY788" fmla="*/ 422624 h 538123"/>
                <a:gd name="connsiteX789" fmla="*/ 1779174 w 2593942"/>
                <a:gd name="connsiteY789" fmla="*/ 422815 h 538123"/>
                <a:gd name="connsiteX790" fmla="*/ 1783936 w 2593942"/>
                <a:gd name="connsiteY790" fmla="*/ 419481 h 538123"/>
                <a:gd name="connsiteX791" fmla="*/ 1780222 w 2593942"/>
                <a:gd name="connsiteY791" fmla="*/ 414242 h 538123"/>
                <a:gd name="connsiteX792" fmla="*/ 1777079 w 2593942"/>
                <a:gd name="connsiteY792" fmla="*/ 414052 h 538123"/>
                <a:gd name="connsiteX793" fmla="*/ 1772030 w 2593942"/>
                <a:gd name="connsiteY793" fmla="*/ 412718 h 538123"/>
                <a:gd name="connsiteX794" fmla="*/ 1671446 w 2593942"/>
                <a:gd name="connsiteY794" fmla="*/ 411766 h 538123"/>
                <a:gd name="connsiteX795" fmla="*/ 1671351 w 2593942"/>
                <a:gd name="connsiteY795" fmla="*/ 412051 h 538123"/>
                <a:gd name="connsiteX796" fmla="*/ 1671065 w 2593942"/>
                <a:gd name="connsiteY796" fmla="*/ 413956 h 538123"/>
                <a:gd name="connsiteX797" fmla="*/ 1675732 w 2593942"/>
                <a:gd name="connsiteY797" fmla="*/ 414528 h 538123"/>
                <a:gd name="connsiteX798" fmla="*/ 1684972 w 2593942"/>
                <a:gd name="connsiteY798" fmla="*/ 419195 h 538123"/>
                <a:gd name="connsiteX799" fmla="*/ 1691163 w 2593942"/>
                <a:gd name="connsiteY799" fmla="*/ 420243 h 538123"/>
                <a:gd name="connsiteX800" fmla="*/ 1691639 w 2593942"/>
                <a:gd name="connsiteY800" fmla="*/ 419100 h 538123"/>
                <a:gd name="connsiteX801" fmla="*/ 1685448 w 2593942"/>
                <a:gd name="connsiteY801" fmla="*/ 415957 h 538123"/>
                <a:gd name="connsiteX802" fmla="*/ 1671446 w 2593942"/>
                <a:gd name="connsiteY802" fmla="*/ 411766 h 538123"/>
                <a:gd name="connsiteX803" fmla="*/ 1803748 w 2593942"/>
                <a:gd name="connsiteY803" fmla="*/ 411480 h 538123"/>
                <a:gd name="connsiteX804" fmla="*/ 1797225 w 2593942"/>
                <a:gd name="connsiteY804" fmla="*/ 417352 h 538123"/>
                <a:gd name="connsiteX805" fmla="*/ 1795776 w 2593942"/>
                <a:gd name="connsiteY805" fmla="*/ 417293 h 538123"/>
                <a:gd name="connsiteX806" fmla="*/ 1793938 w 2593942"/>
                <a:gd name="connsiteY806" fmla="*/ 411861 h 538123"/>
                <a:gd name="connsiteX807" fmla="*/ 1789652 w 2593942"/>
                <a:gd name="connsiteY807" fmla="*/ 413099 h 538123"/>
                <a:gd name="connsiteX808" fmla="*/ 1789080 w 2593942"/>
                <a:gd name="connsiteY808" fmla="*/ 414909 h 538123"/>
                <a:gd name="connsiteX809" fmla="*/ 1790985 w 2593942"/>
                <a:gd name="connsiteY809" fmla="*/ 417100 h 538123"/>
                <a:gd name="connsiteX810" fmla="*/ 1795776 w 2593942"/>
                <a:gd name="connsiteY810" fmla="*/ 417293 h 538123"/>
                <a:gd name="connsiteX811" fmla="*/ 1796129 w 2593942"/>
                <a:gd name="connsiteY811" fmla="*/ 418338 h 538123"/>
                <a:gd name="connsiteX812" fmla="*/ 1797225 w 2593942"/>
                <a:gd name="connsiteY812" fmla="*/ 417352 h 538123"/>
                <a:gd name="connsiteX813" fmla="*/ 1802796 w 2593942"/>
                <a:gd name="connsiteY813" fmla="*/ 417576 h 538123"/>
                <a:gd name="connsiteX814" fmla="*/ 1804987 w 2593942"/>
                <a:gd name="connsiteY814" fmla="*/ 415957 h 538123"/>
                <a:gd name="connsiteX815" fmla="*/ 1805939 w 2593942"/>
                <a:gd name="connsiteY815" fmla="*/ 415290 h 538123"/>
                <a:gd name="connsiteX816" fmla="*/ 1803748 w 2593942"/>
                <a:gd name="connsiteY816" fmla="*/ 411480 h 538123"/>
                <a:gd name="connsiteX817" fmla="*/ 1453038 w 2593942"/>
                <a:gd name="connsiteY817" fmla="*/ 411385 h 538123"/>
                <a:gd name="connsiteX818" fmla="*/ 1444847 w 2593942"/>
                <a:gd name="connsiteY818" fmla="*/ 417576 h 538123"/>
                <a:gd name="connsiteX819" fmla="*/ 1444656 w 2593942"/>
                <a:gd name="connsiteY819" fmla="*/ 418719 h 538123"/>
                <a:gd name="connsiteX820" fmla="*/ 1444656 w 2593942"/>
                <a:gd name="connsiteY820" fmla="*/ 418909 h 538123"/>
                <a:gd name="connsiteX821" fmla="*/ 1455038 w 2593942"/>
                <a:gd name="connsiteY821" fmla="*/ 417766 h 538123"/>
                <a:gd name="connsiteX822" fmla="*/ 1456086 w 2593942"/>
                <a:gd name="connsiteY822" fmla="*/ 415099 h 538123"/>
                <a:gd name="connsiteX823" fmla="*/ 1454562 w 2593942"/>
                <a:gd name="connsiteY823" fmla="*/ 413195 h 538123"/>
                <a:gd name="connsiteX824" fmla="*/ 878204 w 2593942"/>
                <a:gd name="connsiteY824" fmla="*/ 411099 h 538123"/>
                <a:gd name="connsiteX825" fmla="*/ 867060 w 2593942"/>
                <a:gd name="connsiteY825" fmla="*/ 412432 h 538123"/>
                <a:gd name="connsiteX826" fmla="*/ 866965 w 2593942"/>
                <a:gd name="connsiteY826" fmla="*/ 413099 h 538123"/>
                <a:gd name="connsiteX827" fmla="*/ 868584 w 2593942"/>
                <a:gd name="connsiteY827" fmla="*/ 415290 h 538123"/>
                <a:gd name="connsiteX828" fmla="*/ 874394 w 2593942"/>
                <a:gd name="connsiteY828" fmla="*/ 416242 h 538123"/>
                <a:gd name="connsiteX829" fmla="*/ 878395 w 2593942"/>
                <a:gd name="connsiteY829" fmla="*/ 416719 h 538123"/>
                <a:gd name="connsiteX830" fmla="*/ 878204 w 2593942"/>
                <a:gd name="connsiteY830" fmla="*/ 411099 h 538123"/>
                <a:gd name="connsiteX831" fmla="*/ 788955 w 2593942"/>
                <a:gd name="connsiteY831" fmla="*/ 409480 h 538123"/>
                <a:gd name="connsiteX832" fmla="*/ 786383 w 2593942"/>
                <a:gd name="connsiteY832" fmla="*/ 420053 h 538123"/>
                <a:gd name="connsiteX833" fmla="*/ 795432 w 2593942"/>
                <a:gd name="connsiteY833" fmla="*/ 421005 h 538123"/>
                <a:gd name="connsiteX834" fmla="*/ 797718 w 2593942"/>
                <a:gd name="connsiteY834" fmla="*/ 420053 h 538123"/>
                <a:gd name="connsiteX835" fmla="*/ 796956 w 2593942"/>
                <a:gd name="connsiteY835" fmla="*/ 417290 h 538123"/>
                <a:gd name="connsiteX836" fmla="*/ 794765 w 2593942"/>
                <a:gd name="connsiteY836" fmla="*/ 415480 h 538123"/>
                <a:gd name="connsiteX837" fmla="*/ 793432 w 2593942"/>
                <a:gd name="connsiteY837" fmla="*/ 412623 h 538123"/>
                <a:gd name="connsiteX838" fmla="*/ 788955 w 2593942"/>
                <a:gd name="connsiteY838" fmla="*/ 409480 h 538123"/>
                <a:gd name="connsiteX839" fmla="*/ 2123217 w 2593942"/>
                <a:gd name="connsiteY839" fmla="*/ 407384 h 538123"/>
                <a:gd name="connsiteX840" fmla="*/ 2122455 w 2593942"/>
                <a:gd name="connsiteY840" fmla="*/ 407861 h 538123"/>
                <a:gd name="connsiteX841" fmla="*/ 2124074 w 2593942"/>
                <a:gd name="connsiteY841" fmla="*/ 412528 h 538123"/>
                <a:gd name="connsiteX842" fmla="*/ 2122360 w 2593942"/>
                <a:gd name="connsiteY842" fmla="*/ 414623 h 538123"/>
                <a:gd name="connsiteX843" fmla="*/ 2125979 w 2593942"/>
                <a:gd name="connsiteY843" fmla="*/ 417671 h 538123"/>
                <a:gd name="connsiteX844" fmla="*/ 2126741 w 2593942"/>
                <a:gd name="connsiteY844" fmla="*/ 417481 h 538123"/>
                <a:gd name="connsiteX845" fmla="*/ 2124551 w 2593942"/>
                <a:gd name="connsiteY845" fmla="*/ 418243 h 538123"/>
                <a:gd name="connsiteX846" fmla="*/ 2113883 w 2593942"/>
                <a:gd name="connsiteY846" fmla="*/ 415957 h 538123"/>
                <a:gd name="connsiteX847" fmla="*/ 2102929 w 2593942"/>
                <a:gd name="connsiteY847" fmla="*/ 409765 h 538123"/>
                <a:gd name="connsiteX848" fmla="*/ 2099214 w 2593942"/>
                <a:gd name="connsiteY848" fmla="*/ 411671 h 538123"/>
                <a:gd name="connsiteX849" fmla="*/ 2102834 w 2593942"/>
                <a:gd name="connsiteY849" fmla="*/ 416338 h 538123"/>
                <a:gd name="connsiteX850" fmla="*/ 2117312 w 2593942"/>
                <a:gd name="connsiteY850" fmla="*/ 419100 h 538123"/>
                <a:gd name="connsiteX851" fmla="*/ 2117597 w 2593942"/>
                <a:gd name="connsiteY851" fmla="*/ 423196 h 538123"/>
                <a:gd name="connsiteX852" fmla="*/ 2120836 w 2593942"/>
                <a:gd name="connsiteY852" fmla="*/ 423672 h 538123"/>
                <a:gd name="connsiteX853" fmla="*/ 2122265 w 2593942"/>
                <a:gd name="connsiteY853" fmla="*/ 423005 h 538123"/>
                <a:gd name="connsiteX854" fmla="*/ 2129218 w 2593942"/>
                <a:gd name="connsiteY854" fmla="*/ 419290 h 538123"/>
                <a:gd name="connsiteX855" fmla="*/ 2128742 w 2593942"/>
                <a:gd name="connsiteY855" fmla="*/ 415862 h 538123"/>
                <a:gd name="connsiteX856" fmla="*/ 2127599 w 2593942"/>
                <a:gd name="connsiteY856" fmla="*/ 408718 h 538123"/>
                <a:gd name="connsiteX857" fmla="*/ 2126456 w 2593942"/>
                <a:gd name="connsiteY857" fmla="*/ 407575 h 538123"/>
                <a:gd name="connsiteX858" fmla="*/ 2123217 w 2593942"/>
                <a:gd name="connsiteY858" fmla="*/ 407384 h 538123"/>
                <a:gd name="connsiteX859" fmla="*/ 816101 w 2593942"/>
                <a:gd name="connsiteY859" fmla="*/ 406432 h 538123"/>
                <a:gd name="connsiteX860" fmla="*/ 814577 w 2593942"/>
                <a:gd name="connsiteY860" fmla="*/ 414814 h 538123"/>
                <a:gd name="connsiteX861" fmla="*/ 824960 w 2593942"/>
                <a:gd name="connsiteY861" fmla="*/ 419767 h 538123"/>
                <a:gd name="connsiteX862" fmla="*/ 821531 w 2593942"/>
                <a:gd name="connsiteY862" fmla="*/ 413575 h 538123"/>
                <a:gd name="connsiteX863" fmla="*/ 820768 w 2593942"/>
                <a:gd name="connsiteY863" fmla="*/ 410718 h 538123"/>
                <a:gd name="connsiteX864" fmla="*/ 819721 w 2593942"/>
                <a:gd name="connsiteY864" fmla="*/ 406622 h 538123"/>
                <a:gd name="connsiteX865" fmla="*/ 816101 w 2593942"/>
                <a:gd name="connsiteY865" fmla="*/ 406432 h 538123"/>
                <a:gd name="connsiteX866" fmla="*/ 254602 w 2593942"/>
                <a:gd name="connsiteY866" fmla="*/ 402717 h 538123"/>
                <a:gd name="connsiteX867" fmla="*/ 263651 w 2593942"/>
                <a:gd name="connsiteY867" fmla="*/ 407003 h 538123"/>
                <a:gd name="connsiteX868" fmla="*/ 259270 w 2593942"/>
                <a:gd name="connsiteY868" fmla="*/ 408147 h 538123"/>
                <a:gd name="connsiteX869" fmla="*/ 254602 w 2593942"/>
                <a:gd name="connsiteY869" fmla="*/ 402717 h 538123"/>
                <a:gd name="connsiteX870" fmla="*/ 1519427 w 2593942"/>
                <a:gd name="connsiteY870" fmla="*/ 401574 h 538123"/>
                <a:gd name="connsiteX871" fmla="*/ 1509140 w 2593942"/>
                <a:gd name="connsiteY871" fmla="*/ 409575 h 538123"/>
                <a:gd name="connsiteX872" fmla="*/ 1510093 w 2593942"/>
                <a:gd name="connsiteY872" fmla="*/ 408622 h 538123"/>
                <a:gd name="connsiteX873" fmla="*/ 1515236 w 2593942"/>
                <a:gd name="connsiteY873" fmla="*/ 403955 h 538123"/>
                <a:gd name="connsiteX874" fmla="*/ 1519427 w 2593942"/>
                <a:gd name="connsiteY874" fmla="*/ 401574 h 538123"/>
                <a:gd name="connsiteX875" fmla="*/ 1895874 w 2593942"/>
                <a:gd name="connsiteY875" fmla="*/ 401512 h 538123"/>
                <a:gd name="connsiteX876" fmla="*/ 1872972 w 2593942"/>
                <a:gd name="connsiteY876" fmla="*/ 406065 h 538123"/>
                <a:gd name="connsiteX877" fmla="*/ 1872138 w 2593942"/>
                <a:gd name="connsiteY877" fmla="*/ 404717 h 538123"/>
                <a:gd name="connsiteX878" fmla="*/ 1874043 w 2593942"/>
                <a:gd name="connsiteY878" fmla="*/ 402717 h 538123"/>
                <a:gd name="connsiteX879" fmla="*/ 1876329 w 2593942"/>
                <a:gd name="connsiteY879" fmla="*/ 403098 h 538123"/>
                <a:gd name="connsiteX880" fmla="*/ 1884235 w 2593942"/>
                <a:gd name="connsiteY880" fmla="*/ 403193 h 538123"/>
                <a:gd name="connsiteX881" fmla="*/ 1886044 w 2593942"/>
                <a:gd name="connsiteY881" fmla="*/ 402622 h 538123"/>
                <a:gd name="connsiteX882" fmla="*/ 1887188 w 2593942"/>
                <a:gd name="connsiteY882" fmla="*/ 402241 h 538123"/>
                <a:gd name="connsiteX883" fmla="*/ 1887571 w 2593942"/>
                <a:gd name="connsiteY883" fmla="*/ 402168 h 538123"/>
                <a:gd name="connsiteX884" fmla="*/ 1915572 w 2593942"/>
                <a:gd name="connsiteY884" fmla="*/ 399955 h 538123"/>
                <a:gd name="connsiteX885" fmla="*/ 1913191 w 2593942"/>
                <a:gd name="connsiteY885" fmla="*/ 400240 h 538123"/>
                <a:gd name="connsiteX886" fmla="*/ 1906428 w 2593942"/>
                <a:gd name="connsiteY886" fmla="*/ 403003 h 538123"/>
                <a:gd name="connsiteX887" fmla="*/ 1905915 w 2593942"/>
                <a:gd name="connsiteY887" fmla="*/ 400718 h 538123"/>
                <a:gd name="connsiteX888" fmla="*/ 1905656 w 2593942"/>
                <a:gd name="connsiteY888" fmla="*/ 399567 h 538123"/>
                <a:gd name="connsiteX889" fmla="*/ 1905915 w 2593942"/>
                <a:gd name="connsiteY889" fmla="*/ 400718 h 538123"/>
                <a:gd name="connsiteX890" fmla="*/ 1895874 w 2593942"/>
                <a:gd name="connsiteY890" fmla="*/ 401512 h 538123"/>
                <a:gd name="connsiteX891" fmla="*/ 937653 w 2593942"/>
                <a:gd name="connsiteY891" fmla="*/ 398336 h 538123"/>
                <a:gd name="connsiteX892" fmla="*/ 941304 w 2593942"/>
                <a:gd name="connsiteY892" fmla="*/ 398336 h 538123"/>
                <a:gd name="connsiteX893" fmla="*/ 940569 w 2593942"/>
                <a:gd name="connsiteY893" fmla="*/ 399586 h 538123"/>
                <a:gd name="connsiteX894" fmla="*/ 940250 w 2593942"/>
                <a:gd name="connsiteY894" fmla="*/ 400430 h 538123"/>
                <a:gd name="connsiteX895" fmla="*/ 939545 w 2593942"/>
                <a:gd name="connsiteY895" fmla="*/ 399859 h 538123"/>
                <a:gd name="connsiteX896" fmla="*/ 982789 w 2593942"/>
                <a:gd name="connsiteY896" fmla="*/ 397478 h 538123"/>
                <a:gd name="connsiteX897" fmla="*/ 979645 w 2593942"/>
                <a:gd name="connsiteY897" fmla="*/ 398526 h 538123"/>
                <a:gd name="connsiteX898" fmla="*/ 975835 w 2593942"/>
                <a:gd name="connsiteY898" fmla="*/ 403670 h 538123"/>
                <a:gd name="connsiteX899" fmla="*/ 985741 w 2593942"/>
                <a:gd name="connsiteY899" fmla="*/ 407003 h 538123"/>
                <a:gd name="connsiteX900" fmla="*/ 991076 w 2593942"/>
                <a:gd name="connsiteY900" fmla="*/ 407289 h 538123"/>
                <a:gd name="connsiteX901" fmla="*/ 996314 w 2593942"/>
                <a:gd name="connsiteY901" fmla="*/ 409861 h 538123"/>
                <a:gd name="connsiteX902" fmla="*/ 996695 w 2593942"/>
                <a:gd name="connsiteY902" fmla="*/ 409289 h 538123"/>
                <a:gd name="connsiteX903" fmla="*/ 1005268 w 2593942"/>
                <a:gd name="connsiteY903" fmla="*/ 402241 h 538123"/>
                <a:gd name="connsiteX904" fmla="*/ 1005839 w 2593942"/>
                <a:gd name="connsiteY904" fmla="*/ 399574 h 538123"/>
                <a:gd name="connsiteX905" fmla="*/ 1003458 w 2593942"/>
                <a:gd name="connsiteY905" fmla="*/ 397669 h 538123"/>
                <a:gd name="connsiteX906" fmla="*/ 983170 w 2593942"/>
                <a:gd name="connsiteY906" fmla="*/ 403193 h 538123"/>
                <a:gd name="connsiteX907" fmla="*/ 982789 w 2593942"/>
                <a:gd name="connsiteY907" fmla="*/ 397955 h 538123"/>
                <a:gd name="connsiteX908" fmla="*/ 1822418 w 2593942"/>
                <a:gd name="connsiteY908" fmla="*/ 396430 h 538123"/>
                <a:gd name="connsiteX909" fmla="*/ 1822894 w 2593942"/>
                <a:gd name="connsiteY909" fmla="*/ 404146 h 538123"/>
                <a:gd name="connsiteX910" fmla="*/ 1822608 w 2593942"/>
                <a:gd name="connsiteY910" fmla="*/ 408432 h 538123"/>
                <a:gd name="connsiteX911" fmla="*/ 1825561 w 2593942"/>
                <a:gd name="connsiteY911" fmla="*/ 409480 h 538123"/>
                <a:gd name="connsiteX912" fmla="*/ 1827180 w 2593942"/>
                <a:gd name="connsiteY912" fmla="*/ 412909 h 538123"/>
                <a:gd name="connsiteX913" fmla="*/ 1833752 w 2593942"/>
                <a:gd name="connsiteY913" fmla="*/ 410337 h 538123"/>
                <a:gd name="connsiteX914" fmla="*/ 1834800 w 2593942"/>
                <a:gd name="connsiteY914" fmla="*/ 407480 h 538123"/>
                <a:gd name="connsiteX915" fmla="*/ 1830133 w 2593942"/>
                <a:gd name="connsiteY915" fmla="*/ 404813 h 538123"/>
                <a:gd name="connsiteX916" fmla="*/ 1829371 w 2593942"/>
                <a:gd name="connsiteY916" fmla="*/ 399669 h 538123"/>
                <a:gd name="connsiteX917" fmla="*/ 1822418 w 2593942"/>
                <a:gd name="connsiteY917" fmla="*/ 396430 h 538123"/>
                <a:gd name="connsiteX918" fmla="*/ 2165603 w 2593942"/>
                <a:gd name="connsiteY918" fmla="*/ 395097 h 538123"/>
                <a:gd name="connsiteX919" fmla="*/ 2159603 w 2593942"/>
                <a:gd name="connsiteY919" fmla="*/ 404717 h 538123"/>
                <a:gd name="connsiteX920" fmla="*/ 2165127 w 2593942"/>
                <a:gd name="connsiteY920" fmla="*/ 406432 h 538123"/>
                <a:gd name="connsiteX921" fmla="*/ 2169985 w 2593942"/>
                <a:gd name="connsiteY921" fmla="*/ 401003 h 538123"/>
                <a:gd name="connsiteX922" fmla="*/ 2170271 w 2593942"/>
                <a:gd name="connsiteY922" fmla="*/ 401098 h 538123"/>
                <a:gd name="connsiteX923" fmla="*/ 2173414 w 2593942"/>
                <a:gd name="connsiteY923" fmla="*/ 401193 h 538123"/>
                <a:gd name="connsiteX924" fmla="*/ 2171128 w 2593942"/>
                <a:gd name="connsiteY924" fmla="*/ 398526 h 538123"/>
                <a:gd name="connsiteX925" fmla="*/ 935450 w 2593942"/>
                <a:gd name="connsiteY925" fmla="*/ 391478 h 538123"/>
                <a:gd name="connsiteX926" fmla="*/ 934116 w 2593942"/>
                <a:gd name="connsiteY926" fmla="*/ 393287 h 538123"/>
                <a:gd name="connsiteX927" fmla="*/ 935640 w 2593942"/>
                <a:gd name="connsiteY927" fmla="*/ 396716 h 538123"/>
                <a:gd name="connsiteX928" fmla="*/ 937653 w 2593942"/>
                <a:gd name="connsiteY928" fmla="*/ 398336 h 538123"/>
                <a:gd name="connsiteX929" fmla="*/ 932878 w 2593942"/>
                <a:gd name="connsiteY929" fmla="*/ 398336 h 538123"/>
                <a:gd name="connsiteX930" fmla="*/ 932783 w 2593942"/>
                <a:gd name="connsiteY930" fmla="*/ 398621 h 538123"/>
                <a:gd name="connsiteX931" fmla="*/ 924781 w 2593942"/>
                <a:gd name="connsiteY931" fmla="*/ 402907 h 538123"/>
                <a:gd name="connsiteX932" fmla="*/ 920495 w 2593942"/>
                <a:gd name="connsiteY932" fmla="*/ 404336 h 538123"/>
                <a:gd name="connsiteX933" fmla="*/ 916876 w 2593942"/>
                <a:gd name="connsiteY933" fmla="*/ 407670 h 538123"/>
                <a:gd name="connsiteX934" fmla="*/ 905636 w 2593942"/>
                <a:gd name="connsiteY934" fmla="*/ 405955 h 538123"/>
                <a:gd name="connsiteX935" fmla="*/ 904589 w 2593942"/>
                <a:gd name="connsiteY935" fmla="*/ 406717 h 538123"/>
                <a:gd name="connsiteX936" fmla="*/ 903922 w 2593942"/>
                <a:gd name="connsiteY936" fmla="*/ 411004 h 538123"/>
                <a:gd name="connsiteX937" fmla="*/ 904874 w 2593942"/>
                <a:gd name="connsiteY937" fmla="*/ 411766 h 538123"/>
                <a:gd name="connsiteX938" fmla="*/ 910018 w 2593942"/>
                <a:gd name="connsiteY938" fmla="*/ 409575 h 538123"/>
                <a:gd name="connsiteX939" fmla="*/ 910208 w 2593942"/>
                <a:gd name="connsiteY939" fmla="*/ 409765 h 538123"/>
                <a:gd name="connsiteX940" fmla="*/ 918114 w 2593942"/>
                <a:gd name="connsiteY940" fmla="*/ 410432 h 538123"/>
                <a:gd name="connsiteX941" fmla="*/ 920305 w 2593942"/>
                <a:gd name="connsiteY941" fmla="*/ 409670 h 538123"/>
                <a:gd name="connsiteX942" fmla="*/ 930592 w 2593942"/>
                <a:gd name="connsiteY942" fmla="*/ 408718 h 538123"/>
                <a:gd name="connsiteX943" fmla="*/ 938307 w 2593942"/>
                <a:gd name="connsiteY943" fmla="*/ 405574 h 538123"/>
                <a:gd name="connsiteX944" fmla="*/ 940250 w 2593942"/>
                <a:gd name="connsiteY944" fmla="*/ 400430 h 538123"/>
                <a:gd name="connsiteX945" fmla="*/ 952023 w 2593942"/>
                <a:gd name="connsiteY945" fmla="*/ 409956 h 538123"/>
                <a:gd name="connsiteX946" fmla="*/ 952214 w 2593942"/>
                <a:gd name="connsiteY946" fmla="*/ 410528 h 538123"/>
                <a:gd name="connsiteX947" fmla="*/ 956595 w 2593942"/>
                <a:gd name="connsiteY947" fmla="*/ 408051 h 538123"/>
                <a:gd name="connsiteX948" fmla="*/ 955928 w 2593942"/>
                <a:gd name="connsiteY948" fmla="*/ 407194 h 538123"/>
                <a:gd name="connsiteX949" fmla="*/ 950785 w 2593942"/>
                <a:gd name="connsiteY949" fmla="*/ 402717 h 538123"/>
                <a:gd name="connsiteX950" fmla="*/ 950213 w 2593942"/>
                <a:gd name="connsiteY950" fmla="*/ 401955 h 538123"/>
                <a:gd name="connsiteX951" fmla="*/ 947356 w 2593942"/>
                <a:gd name="connsiteY951" fmla="*/ 398812 h 538123"/>
                <a:gd name="connsiteX952" fmla="*/ 945451 w 2593942"/>
                <a:gd name="connsiteY952" fmla="*/ 398336 h 538123"/>
                <a:gd name="connsiteX953" fmla="*/ 945260 w 2593942"/>
                <a:gd name="connsiteY953" fmla="*/ 398336 h 538123"/>
                <a:gd name="connsiteX954" fmla="*/ 941304 w 2593942"/>
                <a:gd name="connsiteY954" fmla="*/ 398336 h 538123"/>
                <a:gd name="connsiteX955" fmla="*/ 943546 w 2593942"/>
                <a:gd name="connsiteY955" fmla="*/ 394525 h 538123"/>
                <a:gd name="connsiteX956" fmla="*/ 935450 w 2593942"/>
                <a:gd name="connsiteY956" fmla="*/ 391478 h 538123"/>
                <a:gd name="connsiteX957" fmla="*/ 2345149 w 2593942"/>
                <a:gd name="connsiteY957" fmla="*/ 389191 h 538123"/>
                <a:gd name="connsiteX958" fmla="*/ 2352579 w 2593942"/>
                <a:gd name="connsiteY958" fmla="*/ 396621 h 538123"/>
                <a:gd name="connsiteX959" fmla="*/ 2342197 w 2593942"/>
                <a:gd name="connsiteY959" fmla="*/ 390906 h 538123"/>
                <a:gd name="connsiteX960" fmla="*/ 2345149 w 2593942"/>
                <a:gd name="connsiteY960" fmla="*/ 389191 h 538123"/>
                <a:gd name="connsiteX961" fmla="*/ 1912905 w 2593942"/>
                <a:gd name="connsiteY961" fmla="*/ 389001 h 538123"/>
                <a:gd name="connsiteX962" fmla="*/ 1909000 w 2593942"/>
                <a:gd name="connsiteY962" fmla="*/ 393859 h 538123"/>
                <a:gd name="connsiteX963" fmla="*/ 1912810 w 2593942"/>
                <a:gd name="connsiteY963" fmla="*/ 397097 h 538123"/>
                <a:gd name="connsiteX964" fmla="*/ 1913762 w 2593942"/>
                <a:gd name="connsiteY964" fmla="*/ 397955 h 538123"/>
                <a:gd name="connsiteX965" fmla="*/ 1905656 w 2593942"/>
                <a:gd name="connsiteY965" fmla="*/ 399567 h 538123"/>
                <a:gd name="connsiteX966" fmla="*/ 1905380 w 2593942"/>
                <a:gd name="connsiteY966" fmla="*/ 398336 h 538123"/>
                <a:gd name="connsiteX967" fmla="*/ 1901094 w 2593942"/>
                <a:gd name="connsiteY967" fmla="*/ 395764 h 538123"/>
                <a:gd name="connsiteX968" fmla="*/ 1897760 w 2593942"/>
                <a:gd name="connsiteY968" fmla="*/ 396716 h 538123"/>
                <a:gd name="connsiteX969" fmla="*/ 1897094 w 2593942"/>
                <a:gd name="connsiteY969" fmla="*/ 400336 h 538123"/>
                <a:gd name="connsiteX970" fmla="*/ 1887571 w 2593942"/>
                <a:gd name="connsiteY970" fmla="*/ 402168 h 538123"/>
                <a:gd name="connsiteX971" fmla="*/ 1880615 w 2593942"/>
                <a:gd name="connsiteY971" fmla="*/ 402717 h 538123"/>
                <a:gd name="connsiteX972" fmla="*/ 1874043 w 2593942"/>
                <a:gd name="connsiteY972" fmla="*/ 402717 h 538123"/>
                <a:gd name="connsiteX973" fmla="*/ 1864010 w 2593942"/>
                <a:gd name="connsiteY973" fmla="*/ 402717 h 538123"/>
                <a:gd name="connsiteX974" fmla="*/ 1859470 w 2593942"/>
                <a:gd name="connsiteY974" fmla="*/ 401669 h 538123"/>
                <a:gd name="connsiteX975" fmla="*/ 1859268 w 2593942"/>
                <a:gd name="connsiteY975" fmla="*/ 402717 h 538123"/>
                <a:gd name="connsiteX976" fmla="*/ 1854980 w 2593942"/>
                <a:gd name="connsiteY976" fmla="*/ 402717 h 538123"/>
                <a:gd name="connsiteX977" fmla="*/ 1853945 w 2593942"/>
                <a:gd name="connsiteY977" fmla="*/ 401574 h 538123"/>
                <a:gd name="connsiteX978" fmla="*/ 1853374 w 2593942"/>
                <a:gd name="connsiteY978" fmla="*/ 399288 h 538123"/>
                <a:gd name="connsiteX979" fmla="*/ 1850040 w 2593942"/>
                <a:gd name="connsiteY979" fmla="*/ 398526 h 538123"/>
                <a:gd name="connsiteX980" fmla="*/ 1849278 w 2593942"/>
                <a:gd name="connsiteY980" fmla="*/ 399859 h 538123"/>
                <a:gd name="connsiteX981" fmla="*/ 1852802 w 2593942"/>
                <a:gd name="connsiteY981" fmla="*/ 402717 h 538123"/>
                <a:gd name="connsiteX982" fmla="*/ 1854980 w 2593942"/>
                <a:gd name="connsiteY982" fmla="*/ 402717 h 538123"/>
                <a:gd name="connsiteX983" fmla="*/ 1858517 w 2593942"/>
                <a:gd name="connsiteY983" fmla="*/ 406622 h 538123"/>
                <a:gd name="connsiteX984" fmla="*/ 1859268 w 2593942"/>
                <a:gd name="connsiteY984" fmla="*/ 402717 h 538123"/>
                <a:gd name="connsiteX985" fmla="*/ 1864010 w 2593942"/>
                <a:gd name="connsiteY985" fmla="*/ 402717 h 538123"/>
                <a:gd name="connsiteX986" fmla="*/ 1866899 w 2593942"/>
                <a:gd name="connsiteY986" fmla="*/ 403384 h 538123"/>
                <a:gd name="connsiteX987" fmla="*/ 1869947 w 2593942"/>
                <a:gd name="connsiteY987" fmla="*/ 406051 h 538123"/>
                <a:gd name="connsiteX988" fmla="*/ 1870520 w 2593942"/>
                <a:gd name="connsiteY988" fmla="*/ 406552 h 538123"/>
                <a:gd name="connsiteX989" fmla="*/ 1865256 w 2593942"/>
                <a:gd name="connsiteY989" fmla="*/ 407599 h 538123"/>
                <a:gd name="connsiteX990" fmla="*/ 1847754 w 2593942"/>
                <a:gd name="connsiteY990" fmla="*/ 411099 h 538123"/>
                <a:gd name="connsiteX991" fmla="*/ 1860232 w 2593942"/>
                <a:gd name="connsiteY991" fmla="*/ 412432 h 538123"/>
                <a:gd name="connsiteX992" fmla="*/ 1862042 w 2593942"/>
                <a:gd name="connsiteY992" fmla="*/ 411766 h 538123"/>
                <a:gd name="connsiteX993" fmla="*/ 1864232 w 2593942"/>
                <a:gd name="connsiteY993" fmla="*/ 411004 h 538123"/>
                <a:gd name="connsiteX994" fmla="*/ 1869566 w 2593942"/>
                <a:gd name="connsiteY994" fmla="*/ 409480 h 538123"/>
                <a:gd name="connsiteX995" fmla="*/ 1871471 w 2593942"/>
                <a:gd name="connsiteY995" fmla="*/ 407384 h 538123"/>
                <a:gd name="connsiteX996" fmla="*/ 1870520 w 2593942"/>
                <a:gd name="connsiteY996" fmla="*/ 406552 h 538123"/>
                <a:gd name="connsiteX997" fmla="*/ 1872972 w 2593942"/>
                <a:gd name="connsiteY997" fmla="*/ 406065 h 538123"/>
                <a:gd name="connsiteX998" fmla="*/ 1873376 w 2593942"/>
                <a:gd name="connsiteY998" fmla="*/ 406717 h 538123"/>
                <a:gd name="connsiteX999" fmla="*/ 1876329 w 2593942"/>
                <a:gd name="connsiteY999" fmla="*/ 407575 h 538123"/>
                <a:gd name="connsiteX1000" fmla="*/ 1885282 w 2593942"/>
                <a:gd name="connsiteY1000" fmla="*/ 409194 h 538123"/>
                <a:gd name="connsiteX1001" fmla="*/ 1889188 w 2593942"/>
                <a:gd name="connsiteY1001" fmla="*/ 405574 h 538123"/>
                <a:gd name="connsiteX1002" fmla="*/ 1889950 w 2593942"/>
                <a:gd name="connsiteY1002" fmla="*/ 405765 h 538123"/>
                <a:gd name="connsiteX1003" fmla="*/ 1893188 w 2593942"/>
                <a:gd name="connsiteY1003" fmla="*/ 406432 h 538123"/>
                <a:gd name="connsiteX1004" fmla="*/ 1899856 w 2593942"/>
                <a:gd name="connsiteY1004" fmla="*/ 406337 h 538123"/>
                <a:gd name="connsiteX1005" fmla="*/ 1903380 w 2593942"/>
                <a:gd name="connsiteY1005" fmla="*/ 405574 h 538123"/>
                <a:gd name="connsiteX1006" fmla="*/ 1905190 w 2593942"/>
                <a:gd name="connsiteY1006" fmla="*/ 405479 h 538123"/>
                <a:gd name="connsiteX1007" fmla="*/ 1916525 w 2593942"/>
                <a:gd name="connsiteY1007" fmla="*/ 403098 h 538123"/>
                <a:gd name="connsiteX1008" fmla="*/ 1919001 w 2593942"/>
                <a:gd name="connsiteY1008" fmla="*/ 400621 h 538123"/>
                <a:gd name="connsiteX1009" fmla="*/ 1927383 w 2593942"/>
                <a:gd name="connsiteY1009" fmla="*/ 403670 h 538123"/>
                <a:gd name="connsiteX1010" fmla="*/ 1932527 w 2593942"/>
                <a:gd name="connsiteY1010" fmla="*/ 399669 h 538123"/>
                <a:gd name="connsiteX1011" fmla="*/ 1939099 w 2593942"/>
                <a:gd name="connsiteY1011" fmla="*/ 398431 h 538123"/>
                <a:gd name="connsiteX1012" fmla="*/ 1941385 w 2593942"/>
                <a:gd name="connsiteY1012" fmla="*/ 397573 h 538123"/>
                <a:gd name="connsiteX1013" fmla="*/ 1941575 w 2593942"/>
                <a:gd name="connsiteY1013" fmla="*/ 395668 h 538123"/>
                <a:gd name="connsiteX1014" fmla="*/ 1941385 w 2593942"/>
                <a:gd name="connsiteY1014" fmla="*/ 395192 h 538123"/>
                <a:gd name="connsiteX1015" fmla="*/ 1936051 w 2593942"/>
                <a:gd name="connsiteY1015" fmla="*/ 393097 h 538123"/>
                <a:gd name="connsiteX1016" fmla="*/ 1924811 w 2593942"/>
                <a:gd name="connsiteY1016" fmla="*/ 392239 h 538123"/>
                <a:gd name="connsiteX1017" fmla="*/ 1922906 w 2593942"/>
                <a:gd name="connsiteY1017" fmla="*/ 395668 h 538123"/>
                <a:gd name="connsiteX1018" fmla="*/ 1916525 w 2593942"/>
                <a:gd name="connsiteY1018" fmla="*/ 395478 h 538123"/>
                <a:gd name="connsiteX1019" fmla="*/ 1913572 w 2593942"/>
                <a:gd name="connsiteY1019" fmla="*/ 389287 h 538123"/>
                <a:gd name="connsiteX1020" fmla="*/ 1946433 w 2593942"/>
                <a:gd name="connsiteY1020" fmla="*/ 387763 h 538123"/>
                <a:gd name="connsiteX1021" fmla="*/ 1946052 w 2593942"/>
                <a:gd name="connsiteY1021" fmla="*/ 388048 h 538123"/>
                <a:gd name="connsiteX1022" fmla="*/ 1945290 w 2593942"/>
                <a:gd name="connsiteY1022" fmla="*/ 388620 h 538123"/>
                <a:gd name="connsiteX1023" fmla="*/ 1946243 w 2593942"/>
                <a:gd name="connsiteY1023" fmla="*/ 396049 h 538123"/>
                <a:gd name="connsiteX1024" fmla="*/ 1947195 w 2593942"/>
                <a:gd name="connsiteY1024" fmla="*/ 398812 h 538123"/>
                <a:gd name="connsiteX1025" fmla="*/ 1947862 w 2593942"/>
                <a:gd name="connsiteY1025" fmla="*/ 400621 h 538123"/>
                <a:gd name="connsiteX1026" fmla="*/ 1958911 w 2593942"/>
                <a:gd name="connsiteY1026" fmla="*/ 399764 h 538123"/>
                <a:gd name="connsiteX1027" fmla="*/ 1961864 w 2593942"/>
                <a:gd name="connsiteY1027" fmla="*/ 395764 h 538123"/>
                <a:gd name="connsiteX1028" fmla="*/ 1961292 w 2593942"/>
                <a:gd name="connsiteY1028" fmla="*/ 390334 h 538123"/>
                <a:gd name="connsiteX1029" fmla="*/ 1955577 w 2593942"/>
                <a:gd name="connsiteY1029" fmla="*/ 392811 h 538123"/>
                <a:gd name="connsiteX1030" fmla="*/ 1946433 w 2593942"/>
                <a:gd name="connsiteY1030" fmla="*/ 387763 h 538123"/>
                <a:gd name="connsiteX1031" fmla="*/ 2262854 w 2593942"/>
                <a:gd name="connsiteY1031" fmla="*/ 385763 h 538123"/>
                <a:gd name="connsiteX1032" fmla="*/ 2269426 w 2593942"/>
                <a:gd name="connsiteY1032" fmla="*/ 385953 h 538123"/>
                <a:gd name="connsiteX1033" fmla="*/ 2281523 w 2593942"/>
                <a:gd name="connsiteY1033" fmla="*/ 386906 h 538123"/>
                <a:gd name="connsiteX1034" fmla="*/ 2283713 w 2593942"/>
                <a:gd name="connsiteY1034" fmla="*/ 389763 h 538123"/>
                <a:gd name="connsiteX1035" fmla="*/ 2282094 w 2593942"/>
                <a:gd name="connsiteY1035" fmla="*/ 391478 h 538123"/>
                <a:gd name="connsiteX1036" fmla="*/ 2281142 w 2593942"/>
                <a:gd name="connsiteY1036" fmla="*/ 392525 h 538123"/>
                <a:gd name="connsiteX1037" fmla="*/ 2279808 w 2593942"/>
                <a:gd name="connsiteY1037" fmla="*/ 395668 h 538123"/>
                <a:gd name="connsiteX1038" fmla="*/ 2276855 w 2593942"/>
                <a:gd name="connsiteY1038" fmla="*/ 398907 h 538123"/>
                <a:gd name="connsiteX1039" fmla="*/ 2276569 w 2593942"/>
                <a:gd name="connsiteY1039" fmla="*/ 401098 h 538123"/>
                <a:gd name="connsiteX1040" fmla="*/ 2273426 w 2593942"/>
                <a:gd name="connsiteY1040" fmla="*/ 408242 h 538123"/>
                <a:gd name="connsiteX1041" fmla="*/ 2271521 w 2593942"/>
                <a:gd name="connsiteY1041" fmla="*/ 409956 h 538123"/>
                <a:gd name="connsiteX1042" fmla="*/ 2265902 w 2593942"/>
                <a:gd name="connsiteY1042" fmla="*/ 406241 h 538123"/>
                <a:gd name="connsiteX1043" fmla="*/ 2266282 w 2593942"/>
                <a:gd name="connsiteY1043" fmla="*/ 403955 h 538123"/>
                <a:gd name="connsiteX1044" fmla="*/ 2266378 w 2593942"/>
                <a:gd name="connsiteY1044" fmla="*/ 395668 h 538123"/>
                <a:gd name="connsiteX1045" fmla="*/ 2266378 w 2593942"/>
                <a:gd name="connsiteY1045" fmla="*/ 395383 h 538123"/>
                <a:gd name="connsiteX1046" fmla="*/ 2270093 w 2593942"/>
                <a:gd name="connsiteY1046" fmla="*/ 394621 h 538123"/>
                <a:gd name="connsiteX1047" fmla="*/ 2269045 w 2593942"/>
                <a:gd name="connsiteY1047" fmla="*/ 390239 h 538123"/>
                <a:gd name="connsiteX1048" fmla="*/ 2260377 w 2593942"/>
                <a:gd name="connsiteY1048" fmla="*/ 387763 h 538123"/>
                <a:gd name="connsiteX1049" fmla="*/ 2261425 w 2593942"/>
                <a:gd name="connsiteY1049" fmla="*/ 386906 h 538123"/>
                <a:gd name="connsiteX1050" fmla="*/ 1978056 w 2593942"/>
                <a:gd name="connsiteY1050" fmla="*/ 385763 h 538123"/>
                <a:gd name="connsiteX1051" fmla="*/ 1973770 w 2593942"/>
                <a:gd name="connsiteY1051" fmla="*/ 390430 h 538123"/>
                <a:gd name="connsiteX1052" fmla="*/ 1972151 w 2593942"/>
                <a:gd name="connsiteY1052" fmla="*/ 390239 h 538123"/>
                <a:gd name="connsiteX1053" fmla="*/ 1969769 w 2593942"/>
                <a:gd name="connsiteY1053" fmla="*/ 389763 h 538123"/>
                <a:gd name="connsiteX1054" fmla="*/ 1966817 w 2593942"/>
                <a:gd name="connsiteY1054" fmla="*/ 391382 h 538123"/>
                <a:gd name="connsiteX1055" fmla="*/ 1977389 w 2593942"/>
                <a:gd name="connsiteY1055" fmla="*/ 397573 h 538123"/>
                <a:gd name="connsiteX1056" fmla="*/ 1977580 w 2593942"/>
                <a:gd name="connsiteY1056" fmla="*/ 395002 h 538123"/>
                <a:gd name="connsiteX1057" fmla="*/ 1977961 w 2593942"/>
                <a:gd name="connsiteY1057" fmla="*/ 389954 h 538123"/>
                <a:gd name="connsiteX1058" fmla="*/ 1983009 w 2593942"/>
                <a:gd name="connsiteY1058" fmla="*/ 389096 h 538123"/>
                <a:gd name="connsiteX1059" fmla="*/ 1978056 w 2593942"/>
                <a:gd name="connsiteY1059" fmla="*/ 385763 h 538123"/>
                <a:gd name="connsiteX1060" fmla="*/ 1713261 w 2593942"/>
                <a:gd name="connsiteY1060" fmla="*/ 384048 h 538123"/>
                <a:gd name="connsiteX1061" fmla="*/ 1703165 w 2593942"/>
                <a:gd name="connsiteY1061" fmla="*/ 389382 h 538123"/>
                <a:gd name="connsiteX1062" fmla="*/ 1708118 w 2593942"/>
                <a:gd name="connsiteY1062" fmla="*/ 390906 h 538123"/>
                <a:gd name="connsiteX1063" fmla="*/ 1714404 w 2593942"/>
                <a:gd name="connsiteY1063" fmla="*/ 387477 h 538123"/>
                <a:gd name="connsiteX1064" fmla="*/ 1714785 w 2593942"/>
                <a:gd name="connsiteY1064" fmla="*/ 390049 h 538123"/>
                <a:gd name="connsiteX1065" fmla="*/ 1715166 w 2593942"/>
                <a:gd name="connsiteY1065" fmla="*/ 392239 h 538123"/>
                <a:gd name="connsiteX1066" fmla="*/ 1719548 w 2593942"/>
                <a:gd name="connsiteY1066" fmla="*/ 390715 h 538123"/>
                <a:gd name="connsiteX1067" fmla="*/ 1713261 w 2593942"/>
                <a:gd name="connsiteY1067" fmla="*/ 384048 h 538123"/>
                <a:gd name="connsiteX1068" fmla="*/ 633793 w 2593942"/>
                <a:gd name="connsiteY1068" fmla="*/ 383096 h 538123"/>
                <a:gd name="connsiteX1069" fmla="*/ 630078 w 2593942"/>
                <a:gd name="connsiteY1069" fmla="*/ 383857 h 538123"/>
                <a:gd name="connsiteX1070" fmla="*/ 629887 w 2593942"/>
                <a:gd name="connsiteY1070" fmla="*/ 385000 h 538123"/>
                <a:gd name="connsiteX1071" fmla="*/ 629602 w 2593942"/>
                <a:gd name="connsiteY1071" fmla="*/ 386620 h 538123"/>
                <a:gd name="connsiteX1072" fmla="*/ 639127 w 2593942"/>
                <a:gd name="connsiteY1072" fmla="*/ 389954 h 538123"/>
                <a:gd name="connsiteX1073" fmla="*/ 640746 w 2593942"/>
                <a:gd name="connsiteY1073" fmla="*/ 387763 h 538123"/>
                <a:gd name="connsiteX1074" fmla="*/ 633793 w 2593942"/>
                <a:gd name="connsiteY1074" fmla="*/ 383096 h 538123"/>
                <a:gd name="connsiteX1075" fmla="*/ 434149 w 2593942"/>
                <a:gd name="connsiteY1075" fmla="*/ 382524 h 538123"/>
                <a:gd name="connsiteX1076" fmla="*/ 424624 w 2593942"/>
                <a:gd name="connsiteY1076" fmla="*/ 384905 h 538123"/>
                <a:gd name="connsiteX1077" fmla="*/ 422909 w 2593942"/>
                <a:gd name="connsiteY1077" fmla="*/ 388048 h 538123"/>
                <a:gd name="connsiteX1078" fmla="*/ 433958 w 2593942"/>
                <a:gd name="connsiteY1078" fmla="*/ 391287 h 538123"/>
                <a:gd name="connsiteX1079" fmla="*/ 447769 w 2593942"/>
                <a:gd name="connsiteY1079" fmla="*/ 386334 h 538123"/>
                <a:gd name="connsiteX1080" fmla="*/ 446626 w 2593942"/>
                <a:gd name="connsiteY1080" fmla="*/ 383953 h 538123"/>
                <a:gd name="connsiteX1081" fmla="*/ 446150 w 2593942"/>
                <a:gd name="connsiteY1081" fmla="*/ 383000 h 538123"/>
                <a:gd name="connsiteX1082" fmla="*/ 441959 w 2593942"/>
                <a:gd name="connsiteY1082" fmla="*/ 383762 h 538123"/>
                <a:gd name="connsiteX1083" fmla="*/ 441578 w 2593942"/>
                <a:gd name="connsiteY1083" fmla="*/ 384905 h 538123"/>
                <a:gd name="connsiteX1084" fmla="*/ 441864 w 2593942"/>
                <a:gd name="connsiteY1084" fmla="*/ 387953 h 538123"/>
                <a:gd name="connsiteX1085" fmla="*/ 438911 w 2593942"/>
                <a:gd name="connsiteY1085" fmla="*/ 384620 h 538123"/>
                <a:gd name="connsiteX1086" fmla="*/ 438911 w 2593942"/>
                <a:gd name="connsiteY1086" fmla="*/ 383762 h 538123"/>
                <a:gd name="connsiteX1087" fmla="*/ 434149 w 2593942"/>
                <a:gd name="connsiteY1087" fmla="*/ 382524 h 538123"/>
                <a:gd name="connsiteX1088" fmla="*/ 1536096 w 2593942"/>
                <a:gd name="connsiteY1088" fmla="*/ 380809 h 538123"/>
                <a:gd name="connsiteX1089" fmla="*/ 1528952 w 2593942"/>
                <a:gd name="connsiteY1089" fmla="*/ 386620 h 538123"/>
                <a:gd name="connsiteX1090" fmla="*/ 1531810 w 2593942"/>
                <a:gd name="connsiteY1090" fmla="*/ 384810 h 538123"/>
                <a:gd name="connsiteX1091" fmla="*/ 1545716 w 2593942"/>
                <a:gd name="connsiteY1091" fmla="*/ 387191 h 538123"/>
                <a:gd name="connsiteX1092" fmla="*/ 1549622 w 2593942"/>
                <a:gd name="connsiteY1092" fmla="*/ 385953 h 538123"/>
                <a:gd name="connsiteX1093" fmla="*/ 1552289 w 2593942"/>
                <a:gd name="connsiteY1093" fmla="*/ 384524 h 538123"/>
                <a:gd name="connsiteX1094" fmla="*/ 1552479 w 2593942"/>
                <a:gd name="connsiteY1094" fmla="*/ 383762 h 538123"/>
                <a:gd name="connsiteX1095" fmla="*/ 1547717 w 2593942"/>
                <a:gd name="connsiteY1095" fmla="*/ 380809 h 538123"/>
                <a:gd name="connsiteX1096" fmla="*/ 1536096 w 2593942"/>
                <a:gd name="connsiteY1096" fmla="*/ 380809 h 538123"/>
                <a:gd name="connsiteX1097" fmla="*/ 301109 w 2593942"/>
                <a:gd name="connsiteY1097" fmla="*/ 380166 h 538123"/>
                <a:gd name="connsiteX1098" fmla="*/ 304324 w 2593942"/>
                <a:gd name="connsiteY1098" fmla="*/ 380333 h 538123"/>
                <a:gd name="connsiteX1099" fmla="*/ 302419 w 2593942"/>
                <a:gd name="connsiteY1099" fmla="*/ 391763 h 538123"/>
                <a:gd name="connsiteX1100" fmla="*/ 295275 w 2593942"/>
                <a:gd name="connsiteY1100" fmla="*/ 388238 h 538123"/>
                <a:gd name="connsiteX1101" fmla="*/ 299752 w 2593942"/>
                <a:gd name="connsiteY1101" fmla="*/ 383285 h 538123"/>
                <a:gd name="connsiteX1102" fmla="*/ 301109 w 2593942"/>
                <a:gd name="connsiteY1102" fmla="*/ 380166 h 538123"/>
                <a:gd name="connsiteX1103" fmla="*/ 535495 w 2593942"/>
                <a:gd name="connsiteY1103" fmla="*/ 378809 h 538123"/>
                <a:gd name="connsiteX1104" fmla="*/ 530446 w 2593942"/>
                <a:gd name="connsiteY1104" fmla="*/ 378905 h 538123"/>
                <a:gd name="connsiteX1105" fmla="*/ 527875 w 2593942"/>
                <a:gd name="connsiteY1105" fmla="*/ 381000 h 538123"/>
                <a:gd name="connsiteX1106" fmla="*/ 517493 w 2593942"/>
                <a:gd name="connsiteY1106" fmla="*/ 380333 h 538123"/>
                <a:gd name="connsiteX1107" fmla="*/ 512063 w 2593942"/>
                <a:gd name="connsiteY1107" fmla="*/ 380524 h 538123"/>
                <a:gd name="connsiteX1108" fmla="*/ 514730 w 2593942"/>
                <a:gd name="connsiteY1108" fmla="*/ 383476 h 538123"/>
                <a:gd name="connsiteX1109" fmla="*/ 516540 w 2593942"/>
                <a:gd name="connsiteY1109" fmla="*/ 383762 h 538123"/>
                <a:gd name="connsiteX1110" fmla="*/ 518064 w 2593942"/>
                <a:gd name="connsiteY1110" fmla="*/ 384048 h 538123"/>
                <a:gd name="connsiteX1111" fmla="*/ 521874 w 2593942"/>
                <a:gd name="connsiteY1111" fmla="*/ 387572 h 538123"/>
                <a:gd name="connsiteX1112" fmla="*/ 527779 w 2593942"/>
                <a:gd name="connsiteY1112" fmla="*/ 393954 h 538123"/>
                <a:gd name="connsiteX1113" fmla="*/ 528827 w 2593942"/>
                <a:gd name="connsiteY1113" fmla="*/ 389191 h 538123"/>
                <a:gd name="connsiteX1114" fmla="*/ 527970 w 2593942"/>
                <a:gd name="connsiteY1114" fmla="*/ 388048 h 538123"/>
                <a:gd name="connsiteX1115" fmla="*/ 527303 w 2593942"/>
                <a:gd name="connsiteY1115" fmla="*/ 387096 h 538123"/>
                <a:gd name="connsiteX1116" fmla="*/ 528827 w 2593942"/>
                <a:gd name="connsiteY1116" fmla="*/ 384429 h 538123"/>
                <a:gd name="connsiteX1117" fmla="*/ 533114 w 2593942"/>
                <a:gd name="connsiteY1117" fmla="*/ 383953 h 538123"/>
                <a:gd name="connsiteX1118" fmla="*/ 535495 w 2593942"/>
                <a:gd name="connsiteY1118" fmla="*/ 378809 h 538123"/>
                <a:gd name="connsiteX1119" fmla="*/ 1780222 w 2593942"/>
                <a:gd name="connsiteY1119" fmla="*/ 378333 h 538123"/>
                <a:gd name="connsiteX1120" fmla="*/ 1772221 w 2593942"/>
                <a:gd name="connsiteY1120" fmla="*/ 378714 h 538123"/>
                <a:gd name="connsiteX1121" fmla="*/ 1764696 w 2593942"/>
                <a:gd name="connsiteY1121" fmla="*/ 383096 h 538123"/>
                <a:gd name="connsiteX1122" fmla="*/ 1756123 w 2593942"/>
                <a:gd name="connsiteY1122" fmla="*/ 388239 h 538123"/>
                <a:gd name="connsiteX1123" fmla="*/ 1751456 w 2593942"/>
                <a:gd name="connsiteY1123" fmla="*/ 388620 h 538123"/>
                <a:gd name="connsiteX1124" fmla="*/ 1753933 w 2593942"/>
                <a:gd name="connsiteY1124" fmla="*/ 390239 h 538123"/>
                <a:gd name="connsiteX1125" fmla="*/ 1760886 w 2593942"/>
                <a:gd name="connsiteY1125" fmla="*/ 390811 h 538123"/>
                <a:gd name="connsiteX1126" fmla="*/ 1768792 w 2593942"/>
                <a:gd name="connsiteY1126" fmla="*/ 392144 h 538123"/>
                <a:gd name="connsiteX1127" fmla="*/ 1770602 w 2593942"/>
                <a:gd name="connsiteY1127" fmla="*/ 391763 h 538123"/>
                <a:gd name="connsiteX1128" fmla="*/ 1775173 w 2593942"/>
                <a:gd name="connsiteY1128" fmla="*/ 390811 h 538123"/>
                <a:gd name="connsiteX1129" fmla="*/ 1787556 w 2593942"/>
                <a:gd name="connsiteY1129" fmla="*/ 385572 h 538123"/>
                <a:gd name="connsiteX1130" fmla="*/ 1790223 w 2593942"/>
                <a:gd name="connsiteY1130" fmla="*/ 387096 h 538123"/>
                <a:gd name="connsiteX1131" fmla="*/ 1796414 w 2593942"/>
                <a:gd name="connsiteY1131" fmla="*/ 384143 h 538123"/>
                <a:gd name="connsiteX1132" fmla="*/ 1797272 w 2593942"/>
                <a:gd name="connsiteY1132" fmla="*/ 384810 h 538123"/>
                <a:gd name="connsiteX1133" fmla="*/ 1803082 w 2593942"/>
                <a:gd name="connsiteY1133" fmla="*/ 387096 h 538123"/>
                <a:gd name="connsiteX1134" fmla="*/ 1802796 w 2593942"/>
                <a:gd name="connsiteY1134" fmla="*/ 379571 h 538123"/>
                <a:gd name="connsiteX1135" fmla="*/ 1785365 w 2593942"/>
                <a:gd name="connsiteY1135" fmla="*/ 379571 h 538123"/>
                <a:gd name="connsiteX1136" fmla="*/ 1782127 w 2593942"/>
                <a:gd name="connsiteY1136" fmla="*/ 378809 h 538123"/>
                <a:gd name="connsiteX1137" fmla="*/ 2066257 w 2593942"/>
                <a:gd name="connsiteY1137" fmla="*/ 376523 h 538123"/>
                <a:gd name="connsiteX1138" fmla="*/ 2058638 w 2593942"/>
                <a:gd name="connsiteY1138" fmla="*/ 378809 h 538123"/>
                <a:gd name="connsiteX1139" fmla="*/ 2054637 w 2593942"/>
                <a:gd name="connsiteY1139" fmla="*/ 377666 h 538123"/>
                <a:gd name="connsiteX1140" fmla="*/ 2062162 w 2593942"/>
                <a:gd name="connsiteY1140" fmla="*/ 385000 h 538123"/>
                <a:gd name="connsiteX1141" fmla="*/ 2073497 w 2593942"/>
                <a:gd name="connsiteY1141" fmla="*/ 387858 h 538123"/>
                <a:gd name="connsiteX1142" fmla="*/ 2073020 w 2593942"/>
                <a:gd name="connsiteY1142" fmla="*/ 382238 h 538123"/>
                <a:gd name="connsiteX1143" fmla="*/ 2066257 w 2593942"/>
                <a:gd name="connsiteY1143" fmla="*/ 376523 h 538123"/>
                <a:gd name="connsiteX1144" fmla="*/ 1251965 w 2593942"/>
                <a:gd name="connsiteY1144" fmla="*/ 376523 h 538123"/>
                <a:gd name="connsiteX1145" fmla="*/ 1245584 w 2593942"/>
                <a:gd name="connsiteY1145" fmla="*/ 376618 h 538123"/>
                <a:gd name="connsiteX1146" fmla="*/ 1238059 w 2593942"/>
                <a:gd name="connsiteY1146" fmla="*/ 379000 h 538123"/>
                <a:gd name="connsiteX1147" fmla="*/ 1237106 w 2593942"/>
                <a:gd name="connsiteY1147" fmla="*/ 379857 h 538123"/>
                <a:gd name="connsiteX1148" fmla="*/ 1236249 w 2593942"/>
                <a:gd name="connsiteY1148" fmla="*/ 380619 h 538123"/>
                <a:gd name="connsiteX1149" fmla="*/ 1237297 w 2593942"/>
                <a:gd name="connsiteY1149" fmla="*/ 383667 h 538123"/>
                <a:gd name="connsiteX1150" fmla="*/ 1242631 w 2593942"/>
                <a:gd name="connsiteY1150" fmla="*/ 384334 h 538123"/>
                <a:gd name="connsiteX1151" fmla="*/ 1253108 w 2593942"/>
                <a:gd name="connsiteY1151" fmla="*/ 378333 h 538123"/>
                <a:gd name="connsiteX1152" fmla="*/ 1251965 w 2593942"/>
                <a:gd name="connsiteY1152" fmla="*/ 376523 h 538123"/>
                <a:gd name="connsiteX1153" fmla="*/ 602837 w 2593942"/>
                <a:gd name="connsiteY1153" fmla="*/ 375380 h 538123"/>
                <a:gd name="connsiteX1154" fmla="*/ 593978 w 2593942"/>
                <a:gd name="connsiteY1154" fmla="*/ 377666 h 538123"/>
                <a:gd name="connsiteX1155" fmla="*/ 598455 w 2593942"/>
                <a:gd name="connsiteY1155" fmla="*/ 380905 h 538123"/>
                <a:gd name="connsiteX1156" fmla="*/ 608933 w 2593942"/>
                <a:gd name="connsiteY1156" fmla="*/ 378238 h 538123"/>
                <a:gd name="connsiteX1157" fmla="*/ 608933 w 2593942"/>
                <a:gd name="connsiteY1157" fmla="*/ 377571 h 538123"/>
                <a:gd name="connsiteX1158" fmla="*/ 607028 w 2593942"/>
                <a:gd name="connsiteY1158" fmla="*/ 375666 h 538123"/>
                <a:gd name="connsiteX1159" fmla="*/ 2102453 w 2593942"/>
                <a:gd name="connsiteY1159" fmla="*/ 372618 h 538123"/>
                <a:gd name="connsiteX1160" fmla="*/ 2095214 w 2593942"/>
                <a:gd name="connsiteY1160" fmla="*/ 376618 h 538123"/>
                <a:gd name="connsiteX1161" fmla="*/ 2096642 w 2593942"/>
                <a:gd name="connsiteY1161" fmla="*/ 378619 h 538123"/>
                <a:gd name="connsiteX1162" fmla="*/ 2102357 w 2593942"/>
                <a:gd name="connsiteY1162" fmla="*/ 381571 h 538123"/>
                <a:gd name="connsiteX1163" fmla="*/ 2104834 w 2593942"/>
                <a:gd name="connsiteY1163" fmla="*/ 379666 h 538123"/>
                <a:gd name="connsiteX1164" fmla="*/ 2111787 w 2593942"/>
                <a:gd name="connsiteY1164" fmla="*/ 376904 h 538123"/>
                <a:gd name="connsiteX1165" fmla="*/ 2111216 w 2593942"/>
                <a:gd name="connsiteY1165" fmla="*/ 376238 h 538123"/>
                <a:gd name="connsiteX1166" fmla="*/ 2106263 w 2593942"/>
                <a:gd name="connsiteY1166" fmla="*/ 373475 h 538123"/>
                <a:gd name="connsiteX1167" fmla="*/ 2377440 w 2593942"/>
                <a:gd name="connsiteY1167" fmla="*/ 371855 h 538123"/>
                <a:gd name="connsiteX1168" fmla="*/ 2384584 w 2593942"/>
                <a:gd name="connsiteY1168" fmla="*/ 377285 h 538123"/>
                <a:gd name="connsiteX1169" fmla="*/ 2379821 w 2593942"/>
                <a:gd name="connsiteY1169" fmla="*/ 375475 h 538123"/>
                <a:gd name="connsiteX1170" fmla="*/ 2377345 w 2593942"/>
                <a:gd name="connsiteY1170" fmla="*/ 374523 h 538123"/>
                <a:gd name="connsiteX1171" fmla="*/ 2377440 w 2593942"/>
                <a:gd name="connsiteY1171" fmla="*/ 371855 h 538123"/>
                <a:gd name="connsiteX1172" fmla="*/ 1259014 w 2593942"/>
                <a:gd name="connsiteY1172" fmla="*/ 371665 h 538123"/>
                <a:gd name="connsiteX1173" fmla="*/ 1256632 w 2593942"/>
                <a:gd name="connsiteY1173" fmla="*/ 373951 h 538123"/>
                <a:gd name="connsiteX1174" fmla="*/ 1261776 w 2593942"/>
                <a:gd name="connsiteY1174" fmla="*/ 379571 h 538123"/>
                <a:gd name="connsiteX1175" fmla="*/ 1263586 w 2593942"/>
                <a:gd name="connsiteY1175" fmla="*/ 379571 h 538123"/>
                <a:gd name="connsiteX1176" fmla="*/ 1264348 w 2593942"/>
                <a:gd name="connsiteY1176" fmla="*/ 379571 h 538123"/>
                <a:gd name="connsiteX1177" fmla="*/ 1267396 w 2593942"/>
                <a:gd name="connsiteY1177" fmla="*/ 376142 h 538123"/>
                <a:gd name="connsiteX1178" fmla="*/ 1259014 w 2593942"/>
                <a:gd name="connsiteY1178" fmla="*/ 371665 h 538123"/>
                <a:gd name="connsiteX1179" fmla="*/ 1755647 w 2593942"/>
                <a:gd name="connsiteY1179" fmla="*/ 369761 h 538123"/>
                <a:gd name="connsiteX1180" fmla="*/ 1753076 w 2593942"/>
                <a:gd name="connsiteY1180" fmla="*/ 371570 h 538123"/>
                <a:gd name="connsiteX1181" fmla="*/ 1749265 w 2593942"/>
                <a:gd name="connsiteY1181" fmla="*/ 375285 h 538123"/>
                <a:gd name="connsiteX1182" fmla="*/ 1749647 w 2593942"/>
                <a:gd name="connsiteY1182" fmla="*/ 375285 h 538123"/>
                <a:gd name="connsiteX1183" fmla="*/ 1754123 w 2593942"/>
                <a:gd name="connsiteY1183" fmla="*/ 380429 h 538123"/>
                <a:gd name="connsiteX1184" fmla="*/ 1753838 w 2593942"/>
                <a:gd name="connsiteY1184" fmla="*/ 380809 h 538123"/>
                <a:gd name="connsiteX1185" fmla="*/ 1759838 w 2593942"/>
                <a:gd name="connsiteY1185" fmla="*/ 381667 h 538123"/>
                <a:gd name="connsiteX1186" fmla="*/ 1757552 w 2593942"/>
                <a:gd name="connsiteY1186" fmla="*/ 372046 h 538123"/>
                <a:gd name="connsiteX1187" fmla="*/ 1755933 w 2593942"/>
                <a:gd name="connsiteY1187" fmla="*/ 370141 h 538123"/>
                <a:gd name="connsiteX1188" fmla="*/ 2286186 w 2593942"/>
                <a:gd name="connsiteY1188" fmla="*/ 369288 h 538123"/>
                <a:gd name="connsiteX1189" fmla="*/ 2285333 w 2593942"/>
                <a:gd name="connsiteY1189" fmla="*/ 369951 h 538123"/>
                <a:gd name="connsiteX1190" fmla="*/ 2283332 w 2593942"/>
                <a:gd name="connsiteY1190" fmla="*/ 371570 h 538123"/>
                <a:gd name="connsiteX1191" fmla="*/ 2281875 w 2593942"/>
                <a:gd name="connsiteY1191" fmla="*/ 372369 h 538123"/>
                <a:gd name="connsiteX1192" fmla="*/ 2273045 w 2593942"/>
                <a:gd name="connsiteY1192" fmla="*/ 372046 h 538123"/>
                <a:gd name="connsiteX1193" fmla="*/ 2273161 w 2593942"/>
                <a:gd name="connsiteY1193" fmla="*/ 371980 h 538123"/>
                <a:gd name="connsiteX1194" fmla="*/ 1839563 w 2593942"/>
                <a:gd name="connsiteY1194" fmla="*/ 369284 h 538123"/>
                <a:gd name="connsiteX1195" fmla="*/ 1834038 w 2593942"/>
                <a:gd name="connsiteY1195" fmla="*/ 376142 h 538123"/>
                <a:gd name="connsiteX1196" fmla="*/ 1836134 w 2593942"/>
                <a:gd name="connsiteY1196" fmla="*/ 379095 h 538123"/>
                <a:gd name="connsiteX1197" fmla="*/ 1843658 w 2593942"/>
                <a:gd name="connsiteY1197" fmla="*/ 377857 h 538123"/>
                <a:gd name="connsiteX1198" fmla="*/ 1851469 w 2593942"/>
                <a:gd name="connsiteY1198" fmla="*/ 380238 h 538123"/>
                <a:gd name="connsiteX1199" fmla="*/ 1846516 w 2593942"/>
                <a:gd name="connsiteY1199" fmla="*/ 374428 h 538123"/>
                <a:gd name="connsiteX1200" fmla="*/ 1839563 w 2593942"/>
                <a:gd name="connsiteY1200" fmla="*/ 369284 h 538123"/>
                <a:gd name="connsiteX1201" fmla="*/ 2123122 w 2593942"/>
                <a:gd name="connsiteY1201" fmla="*/ 367665 h 538123"/>
                <a:gd name="connsiteX1202" fmla="*/ 2113978 w 2593942"/>
                <a:gd name="connsiteY1202" fmla="*/ 376714 h 538123"/>
                <a:gd name="connsiteX1203" fmla="*/ 2116264 w 2593942"/>
                <a:gd name="connsiteY1203" fmla="*/ 377380 h 538123"/>
                <a:gd name="connsiteX1204" fmla="*/ 2120931 w 2593942"/>
                <a:gd name="connsiteY1204" fmla="*/ 378714 h 538123"/>
                <a:gd name="connsiteX1205" fmla="*/ 2127313 w 2593942"/>
                <a:gd name="connsiteY1205" fmla="*/ 369761 h 538123"/>
                <a:gd name="connsiteX1206" fmla="*/ 2123122 w 2593942"/>
                <a:gd name="connsiteY1206" fmla="*/ 367665 h 538123"/>
                <a:gd name="connsiteX1207" fmla="*/ 1316164 w 2593942"/>
                <a:gd name="connsiteY1207" fmla="*/ 367189 h 538123"/>
                <a:gd name="connsiteX1208" fmla="*/ 1310354 w 2593942"/>
                <a:gd name="connsiteY1208" fmla="*/ 368713 h 538123"/>
                <a:gd name="connsiteX1209" fmla="*/ 1308353 w 2593942"/>
                <a:gd name="connsiteY1209" fmla="*/ 369761 h 538123"/>
                <a:gd name="connsiteX1210" fmla="*/ 1304162 w 2593942"/>
                <a:gd name="connsiteY1210" fmla="*/ 371856 h 538123"/>
                <a:gd name="connsiteX1211" fmla="*/ 1310068 w 2593942"/>
                <a:gd name="connsiteY1211" fmla="*/ 375475 h 538123"/>
                <a:gd name="connsiteX1212" fmla="*/ 1314735 w 2593942"/>
                <a:gd name="connsiteY1212" fmla="*/ 370904 h 538123"/>
                <a:gd name="connsiteX1213" fmla="*/ 1316069 w 2593942"/>
                <a:gd name="connsiteY1213" fmla="*/ 369570 h 538123"/>
                <a:gd name="connsiteX1214" fmla="*/ 1316640 w 2593942"/>
                <a:gd name="connsiteY1214" fmla="*/ 368998 h 538123"/>
                <a:gd name="connsiteX1215" fmla="*/ 1316164 w 2593942"/>
                <a:gd name="connsiteY1215" fmla="*/ 367189 h 538123"/>
                <a:gd name="connsiteX1216" fmla="*/ 1781365 w 2593942"/>
                <a:gd name="connsiteY1216" fmla="*/ 366522 h 538123"/>
                <a:gd name="connsiteX1217" fmla="*/ 1775173 w 2593942"/>
                <a:gd name="connsiteY1217" fmla="*/ 366713 h 538123"/>
                <a:gd name="connsiteX1218" fmla="*/ 1762696 w 2593942"/>
                <a:gd name="connsiteY1218" fmla="*/ 372142 h 538123"/>
                <a:gd name="connsiteX1219" fmla="*/ 1768411 w 2593942"/>
                <a:gd name="connsiteY1219" fmla="*/ 373666 h 538123"/>
                <a:gd name="connsiteX1220" fmla="*/ 1779365 w 2593942"/>
                <a:gd name="connsiteY1220" fmla="*/ 372999 h 538123"/>
                <a:gd name="connsiteX1221" fmla="*/ 1785651 w 2593942"/>
                <a:gd name="connsiteY1221" fmla="*/ 371570 h 538123"/>
                <a:gd name="connsiteX1222" fmla="*/ 1781365 w 2593942"/>
                <a:gd name="connsiteY1222" fmla="*/ 366522 h 538123"/>
                <a:gd name="connsiteX1223" fmla="*/ 1812416 w 2593942"/>
                <a:gd name="connsiteY1223" fmla="*/ 366427 h 538123"/>
                <a:gd name="connsiteX1224" fmla="*/ 1801939 w 2593942"/>
                <a:gd name="connsiteY1224" fmla="*/ 368617 h 538123"/>
                <a:gd name="connsiteX1225" fmla="*/ 1798415 w 2593942"/>
                <a:gd name="connsiteY1225" fmla="*/ 368522 h 538123"/>
                <a:gd name="connsiteX1226" fmla="*/ 1803177 w 2593942"/>
                <a:gd name="connsiteY1226" fmla="*/ 374332 h 538123"/>
                <a:gd name="connsiteX1227" fmla="*/ 1804606 w 2593942"/>
                <a:gd name="connsiteY1227" fmla="*/ 372713 h 538123"/>
                <a:gd name="connsiteX1228" fmla="*/ 1805082 w 2593942"/>
                <a:gd name="connsiteY1228" fmla="*/ 372428 h 538123"/>
                <a:gd name="connsiteX1229" fmla="*/ 1808321 w 2593942"/>
                <a:gd name="connsiteY1229" fmla="*/ 371284 h 538123"/>
                <a:gd name="connsiteX1230" fmla="*/ 1809178 w 2593942"/>
                <a:gd name="connsiteY1230" fmla="*/ 371094 h 538123"/>
                <a:gd name="connsiteX1231" fmla="*/ 1812702 w 2593942"/>
                <a:gd name="connsiteY1231" fmla="*/ 369761 h 538123"/>
                <a:gd name="connsiteX1232" fmla="*/ 1812607 w 2593942"/>
                <a:gd name="connsiteY1232" fmla="*/ 368998 h 538123"/>
                <a:gd name="connsiteX1233" fmla="*/ 319373 w 2593942"/>
                <a:gd name="connsiteY1233" fmla="*/ 365188 h 538123"/>
                <a:gd name="connsiteX1234" fmla="*/ 326040 w 2593942"/>
                <a:gd name="connsiteY1234" fmla="*/ 368712 h 538123"/>
                <a:gd name="connsiteX1235" fmla="*/ 333279 w 2593942"/>
                <a:gd name="connsiteY1235" fmla="*/ 368045 h 538123"/>
                <a:gd name="connsiteX1236" fmla="*/ 333279 w 2593942"/>
                <a:gd name="connsiteY1236" fmla="*/ 368331 h 538123"/>
                <a:gd name="connsiteX1237" fmla="*/ 332232 w 2593942"/>
                <a:gd name="connsiteY1237" fmla="*/ 370998 h 538123"/>
                <a:gd name="connsiteX1238" fmla="*/ 330136 w 2593942"/>
                <a:gd name="connsiteY1238" fmla="*/ 371379 h 538123"/>
                <a:gd name="connsiteX1239" fmla="*/ 322326 w 2593942"/>
                <a:gd name="connsiteY1239" fmla="*/ 371665 h 538123"/>
                <a:gd name="connsiteX1240" fmla="*/ 320802 w 2593942"/>
                <a:gd name="connsiteY1240" fmla="*/ 371189 h 538123"/>
                <a:gd name="connsiteX1241" fmla="*/ 318992 w 2593942"/>
                <a:gd name="connsiteY1241" fmla="*/ 370617 h 538123"/>
                <a:gd name="connsiteX1242" fmla="*/ 316611 w 2593942"/>
                <a:gd name="connsiteY1242" fmla="*/ 367759 h 538123"/>
                <a:gd name="connsiteX1243" fmla="*/ 319373 w 2593942"/>
                <a:gd name="connsiteY1243" fmla="*/ 365188 h 538123"/>
                <a:gd name="connsiteX1244" fmla="*/ 1629346 w 2593942"/>
                <a:gd name="connsiteY1244" fmla="*/ 364236 h 538123"/>
                <a:gd name="connsiteX1245" fmla="*/ 1627727 w 2593942"/>
                <a:gd name="connsiteY1245" fmla="*/ 365665 h 538123"/>
                <a:gd name="connsiteX1246" fmla="*/ 1627536 w 2593942"/>
                <a:gd name="connsiteY1246" fmla="*/ 368332 h 538123"/>
                <a:gd name="connsiteX1247" fmla="*/ 1633251 w 2593942"/>
                <a:gd name="connsiteY1247" fmla="*/ 369094 h 538123"/>
                <a:gd name="connsiteX1248" fmla="*/ 1635442 w 2593942"/>
                <a:gd name="connsiteY1248" fmla="*/ 365570 h 538123"/>
                <a:gd name="connsiteX1249" fmla="*/ 1639728 w 2593942"/>
                <a:gd name="connsiteY1249" fmla="*/ 365093 h 538123"/>
                <a:gd name="connsiteX1250" fmla="*/ 1629346 w 2593942"/>
                <a:gd name="connsiteY1250" fmla="*/ 364236 h 538123"/>
                <a:gd name="connsiteX1251" fmla="*/ 2165127 w 2593942"/>
                <a:gd name="connsiteY1251" fmla="*/ 361950 h 538123"/>
                <a:gd name="connsiteX1252" fmla="*/ 2156364 w 2593942"/>
                <a:gd name="connsiteY1252" fmla="*/ 363283 h 538123"/>
                <a:gd name="connsiteX1253" fmla="*/ 2154078 w 2593942"/>
                <a:gd name="connsiteY1253" fmla="*/ 362236 h 538123"/>
                <a:gd name="connsiteX1254" fmla="*/ 2149411 w 2593942"/>
                <a:gd name="connsiteY1254" fmla="*/ 362807 h 538123"/>
                <a:gd name="connsiteX1255" fmla="*/ 2148363 w 2593942"/>
                <a:gd name="connsiteY1255" fmla="*/ 364141 h 538123"/>
                <a:gd name="connsiteX1256" fmla="*/ 2143124 w 2593942"/>
                <a:gd name="connsiteY1256" fmla="*/ 364903 h 538123"/>
                <a:gd name="connsiteX1257" fmla="*/ 2142934 w 2593942"/>
                <a:gd name="connsiteY1257" fmla="*/ 365093 h 538123"/>
                <a:gd name="connsiteX1258" fmla="*/ 2137981 w 2593942"/>
                <a:gd name="connsiteY1258" fmla="*/ 371094 h 538123"/>
                <a:gd name="connsiteX1259" fmla="*/ 2137600 w 2593942"/>
                <a:gd name="connsiteY1259" fmla="*/ 372237 h 538123"/>
                <a:gd name="connsiteX1260" fmla="*/ 2142553 w 2593942"/>
                <a:gd name="connsiteY1260" fmla="*/ 373951 h 538123"/>
                <a:gd name="connsiteX1261" fmla="*/ 2146553 w 2593942"/>
                <a:gd name="connsiteY1261" fmla="*/ 372237 h 538123"/>
                <a:gd name="connsiteX1262" fmla="*/ 2147982 w 2593942"/>
                <a:gd name="connsiteY1262" fmla="*/ 373571 h 538123"/>
                <a:gd name="connsiteX1263" fmla="*/ 2148839 w 2593942"/>
                <a:gd name="connsiteY1263" fmla="*/ 374428 h 538123"/>
                <a:gd name="connsiteX1264" fmla="*/ 2153030 w 2593942"/>
                <a:gd name="connsiteY1264" fmla="*/ 373189 h 538123"/>
                <a:gd name="connsiteX1265" fmla="*/ 2152935 w 2593942"/>
                <a:gd name="connsiteY1265" fmla="*/ 372142 h 538123"/>
                <a:gd name="connsiteX1266" fmla="*/ 2152745 w 2593942"/>
                <a:gd name="connsiteY1266" fmla="*/ 370522 h 538123"/>
                <a:gd name="connsiteX1267" fmla="*/ 2155031 w 2593942"/>
                <a:gd name="connsiteY1267" fmla="*/ 368617 h 538123"/>
                <a:gd name="connsiteX1268" fmla="*/ 2155507 w 2593942"/>
                <a:gd name="connsiteY1268" fmla="*/ 369761 h 538123"/>
                <a:gd name="connsiteX1269" fmla="*/ 2156555 w 2593942"/>
                <a:gd name="connsiteY1269" fmla="*/ 372237 h 538123"/>
                <a:gd name="connsiteX1270" fmla="*/ 2161317 w 2593942"/>
                <a:gd name="connsiteY1270" fmla="*/ 372237 h 538123"/>
                <a:gd name="connsiteX1271" fmla="*/ 2165794 w 2593942"/>
                <a:gd name="connsiteY1271" fmla="*/ 372713 h 538123"/>
                <a:gd name="connsiteX1272" fmla="*/ 2173033 w 2593942"/>
                <a:gd name="connsiteY1272" fmla="*/ 367951 h 538123"/>
                <a:gd name="connsiteX1273" fmla="*/ 2168080 w 2593942"/>
                <a:gd name="connsiteY1273" fmla="*/ 364236 h 538123"/>
                <a:gd name="connsiteX1274" fmla="*/ 2165984 w 2593942"/>
                <a:gd name="connsiteY1274" fmla="*/ 364046 h 538123"/>
                <a:gd name="connsiteX1275" fmla="*/ 2165127 w 2593942"/>
                <a:gd name="connsiteY1275" fmla="*/ 361950 h 538123"/>
                <a:gd name="connsiteX1276" fmla="*/ 810101 w 2593942"/>
                <a:gd name="connsiteY1276" fmla="*/ 359950 h 538123"/>
                <a:gd name="connsiteX1277" fmla="*/ 806481 w 2593942"/>
                <a:gd name="connsiteY1277" fmla="*/ 360902 h 538123"/>
                <a:gd name="connsiteX1278" fmla="*/ 794956 w 2593942"/>
                <a:gd name="connsiteY1278" fmla="*/ 369380 h 538123"/>
                <a:gd name="connsiteX1279" fmla="*/ 794860 w 2593942"/>
                <a:gd name="connsiteY1279" fmla="*/ 370904 h 538123"/>
                <a:gd name="connsiteX1280" fmla="*/ 794765 w 2593942"/>
                <a:gd name="connsiteY1280" fmla="*/ 371665 h 538123"/>
                <a:gd name="connsiteX1281" fmla="*/ 799814 w 2593942"/>
                <a:gd name="connsiteY1281" fmla="*/ 372142 h 538123"/>
                <a:gd name="connsiteX1282" fmla="*/ 799718 w 2593942"/>
                <a:gd name="connsiteY1282" fmla="*/ 371665 h 538123"/>
                <a:gd name="connsiteX1283" fmla="*/ 799052 w 2593942"/>
                <a:gd name="connsiteY1283" fmla="*/ 367951 h 538123"/>
                <a:gd name="connsiteX1284" fmla="*/ 809529 w 2593942"/>
                <a:gd name="connsiteY1284" fmla="*/ 366236 h 538123"/>
                <a:gd name="connsiteX1285" fmla="*/ 812291 w 2593942"/>
                <a:gd name="connsiteY1285" fmla="*/ 366903 h 538123"/>
                <a:gd name="connsiteX1286" fmla="*/ 815911 w 2593942"/>
                <a:gd name="connsiteY1286" fmla="*/ 367855 h 538123"/>
                <a:gd name="connsiteX1287" fmla="*/ 810101 w 2593942"/>
                <a:gd name="connsiteY1287" fmla="*/ 359950 h 538123"/>
                <a:gd name="connsiteX1288" fmla="*/ 1766506 w 2593942"/>
                <a:gd name="connsiteY1288" fmla="*/ 356902 h 538123"/>
                <a:gd name="connsiteX1289" fmla="*/ 1764410 w 2593942"/>
                <a:gd name="connsiteY1289" fmla="*/ 362331 h 538123"/>
                <a:gd name="connsiteX1290" fmla="*/ 1774126 w 2593942"/>
                <a:gd name="connsiteY1290" fmla="*/ 362236 h 538123"/>
                <a:gd name="connsiteX1291" fmla="*/ 1766506 w 2593942"/>
                <a:gd name="connsiteY1291" fmla="*/ 356902 h 538123"/>
                <a:gd name="connsiteX1292" fmla="*/ 2207418 w 2593942"/>
                <a:gd name="connsiteY1292" fmla="*/ 355854 h 538123"/>
                <a:gd name="connsiteX1293" fmla="*/ 2202656 w 2593942"/>
                <a:gd name="connsiteY1293" fmla="*/ 356902 h 538123"/>
                <a:gd name="connsiteX1294" fmla="*/ 2201798 w 2593942"/>
                <a:gd name="connsiteY1294" fmla="*/ 357664 h 538123"/>
                <a:gd name="connsiteX1295" fmla="*/ 2195321 w 2593942"/>
                <a:gd name="connsiteY1295" fmla="*/ 358997 h 538123"/>
                <a:gd name="connsiteX1296" fmla="*/ 2186558 w 2593942"/>
                <a:gd name="connsiteY1296" fmla="*/ 364522 h 538123"/>
                <a:gd name="connsiteX1297" fmla="*/ 2187320 w 2593942"/>
                <a:gd name="connsiteY1297" fmla="*/ 367284 h 538123"/>
                <a:gd name="connsiteX1298" fmla="*/ 2193988 w 2593942"/>
                <a:gd name="connsiteY1298" fmla="*/ 367093 h 538123"/>
                <a:gd name="connsiteX1299" fmla="*/ 2196845 w 2593942"/>
                <a:gd name="connsiteY1299" fmla="*/ 362712 h 538123"/>
                <a:gd name="connsiteX1300" fmla="*/ 2204656 w 2593942"/>
                <a:gd name="connsiteY1300" fmla="*/ 364807 h 538123"/>
                <a:gd name="connsiteX1301" fmla="*/ 2205989 w 2593942"/>
                <a:gd name="connsiteY1301" fmla="*/ 364426 h 538123"/>
                <a:gd name="connsiteX1302" fmla="*/ 2207323 w 2593942"/>
                <a:gd name="connsiteY1302" fmla="*/ 364046 h 538123"/>
                <a:gd name="connsiteX1303" fmla="*/ 2212847 w 2593942"/>
                <a:gd name="connsiteY1303" fmla="*/ 358235 h 538123"/>
                <a:gd name="connsiteX1304" fmla="*/ 2208942 w 2593942"/>
                <a:gd name="connsiteY1304" fmla="*/ 356521 h 538123"/>
                <a:gd name="connsiteX1305" fmla="*/ 573500 w 2593942"/>
                <a:gd name="connsiteY1305" fmla="*/ 353282 h 538123"/>
                <a:gd name="connsiteX1306" fmla="*/ 565022 w 2593942"/>
                <a:gd name="connsiteY1306" fmla="*/ 359473 h 538123"/>
                <a:gd name="connsiteX1307" fmla="*/ 565022 w 2593942"/>
                <a:gd name="connsiteY1307" fmla="*/ 359855 h 538123"/>
                <a:gd name="connsiteX1308" fmla="*/ 561212 w 2593942"/>
                <a:gd name="connsiteY1308" fmla="*/ 359473 h 538123"/>
                <a:gd name="connsiteX1309" fmla="*/ 550735 w 2593942"/>
                <a:gd name="connsiteY1309" fmla="*/ 359759 h 538123"/>
                <a:gd name="connsiteX1310" fmla="*/ 547496 w 2593942"/>
                <a:gd name="connsiteY1310" fmla="*/ 361664 h 538123"/>
                <a:gd name="connsiteX1311" fmla="*/ 548544 w 2593942"/>
                <a:gd name="connsiteY1311" fmla="*/ 364903 h 538123"/>
                <a:gd name="connsiteX1312" fmla="*/ 549116 w 2593942"/>
                <a:gd name="connsiteY1312" fmla="*/ 365379 h 538123"/>
                <a:gd name="connsiteX1313" fmla="*/ 555307 w 2593942"/>
                <a:gd name="connsiteY1313" fmla="*/ 364617 h 538123"/>
                <a:gd name="connsiteX1314" fmla="*/ 554354 w 2593942"/>
                <a:gd name="connsiteY1314" fmla="*/ 368332 h 538123"/>
                <a:gd name="connsiteX1315" fmla="*/ 551592 w 2593942"/>
                <a:gd name="connsiteY1315" fmla="*/ 367855 h 538123"/>
                <a:gd name="connsiteX1316" fmla="*/ 547401 w 2593942"/>
                <a:gd name="connsiteY1316" fmla="*/ 368046 h 538123"/>
                <a:gd name="connsiteX1317" fmla="*/ 546353 w 2593942"/>
                <a:gd name="connsiteY1317" fmla="*/ 369665 h 538123"/>
                <a:gd name="connsiteX1318" fmla="*/ 550544 w 2593942"/>
                <a:gd name="connsiteY1318" fmla="*/ 372428 h 538123"/>
                <a:gd name="connsiteX1319" fmla="*/ 555402 w 2593942"/>
                <a:gd name="connsiteY1319" fmla="*/ 376142 h 538123"/>
                <a:gd name="connsiteX1320" fmla="*/ 557117 w 2593942"/>
                <a:gd name="connsiteY1320" fmla="*/ 374618 h 538123"/>
                <a:gd name="connsiteX1321" fmla="*/ 558641 w 2593942"/>
                <a:gd name="connsiteY1321" fmla="*/ 373285 h 538123"/>
                <a:gd name="connsiteX1322" fmla="*/ 565308 w 2593942"/>
                <a:gd name="connsiteY1322" fmla="*/ 366141 h 538123"/>
                <a:gd name="connsiteX1323" fmla="*/ 577881 w 2593942"/>
                <a:gd name="connsiteY1323" fmla="*/ 361664 h 538123"/>
                <a:gd name="connsiteX1324" fmla="*/ 578643 w 2593942"/>
                <a:gd name="connsiteY1324" fmla="*/ 366713 h 538123"/>
                <a:gd name="connsiteX1325" fmla="*/ 572452 w 2593942"/>
                <a:gd name="connsiteY1325" fmla="*/ 372142 h 538123"/>
                <a:gd name="connsiteX1326" fmla="*/ 573118 w 2593942"/>
                <a:gd name="connsiteY1326" fmla="*/ 377476 h 538123"/>
                <a:gd name="connsiteX1327" fmla="*/ 585406 w 2593942"/>
                <a:gd name="connsiteY1327" fmla="*/ 372332 h 538123"/>
                <a:gd name="connsiteX1328" fmla="*/ 585692 w 2593942"/>
                <a:gd name="connsiteY1328" fmla="*/ 368332 h 538123"/>
                <a:gd name="connsiteX1329" fmla="*/ 585787 w 2593942"/>
                <a:gd name="connsiteY1329" fmla="*/ 367665 h 538123"/>
                <a:gd name="connsiteX1330" fmla="*/ 587025 w 2593942"/>
                <a:gd name="connsiteY1330" fmla="*/ 364998 h 538123"/>
                <a:gd name="connsiteX1331" fmla="*/ 579024 w 2593942"/>
                <a:gd name="connsiteY1331" fmla="*/ 362712 h 538123"/>
                <a:gd name="connsiteX1332" fmla="*/ 580262 w 2593942"/>
                <a:gd name="connsiteY1332" fmla="*/ 356330 h 538123"/>
                <a:gd name="connsiteX1333" fmla="*/ 573500 w 2593942"/>
                <a:gd name="connsiteY1333" fmla="*/ 353282 h 538123"/>
                <a:gd name="connsiteX1334" fmla="*/ 1917477 w 2593942"/>
                <a:gd name="connsiteY1334" fmla="*/ 352139 h 538123"/>
                <a:gd name="connsiteX1335" fmla="*/ 1914715 w 2593942"/>
                <a:gd name="connsiteY1335" fmla="*/ 352520 h 538123"/>
                <a:gd name="connsiteX1336" fmla="*/ 1909571 w 2593942"/>
                <a:gd name="connsiteY1336" fmla="*/ 354616 h 538123"/>
                <a:gd name="connsiteX1337" fmla="*/ 1908714 w 2593942"/>
                <a:gd name="connsiteY1337" fmla="*/ 357949 h 538123"/>
                <a:gd name="connsiteX1338" fmla="*/ 1911857 w 2593942"/>
                <a:gd name="connsiteY1338" fmla="*/ 358616 h 538123"/>
                <a:gd name="connsiteX1339" fmla="*/ 1915953 w 2593942"/>
                <a:gd name="connsiteY1339" fmla="*/ 357378 h 538123"/>
                <a:gd name="connsiteX1340" fmla="*/ 1923478 w 2593942"/>
                <a:gd name="connsiteY1340" fmla="*/ 353758 h 538123"/>
                <a:gd name="connsiteX1341" fmla="*/ 1917477 w 2593942"/>
                <a:gd name="connsiteY1341" fmla="*/ 352139 h 538123"/>
                <a:gd name="connsiteX1342" fmla="*/ 1425987 w 2593942"/>
                <a:gd name="connsiteY1342" fmla="*/ 351187 h 538123"/>
                <a:gd name="connsiteX1343" fmla="*/ 1423796 w 2593942"/>
                <a:gd name="connsiteY1343" fmla="*/ 357759 h 538123"/>
                <a:gd name="connsiteX1344" fmla="*/ 1438751 w 2593942"/>
                <a:gd name="connsiteY1344" fmla="*/ 356425 h 538123"/>
                <a:gd name="connsiteX1345" fmla="*/ 1443037 w 2593942"/>
                <a:gd name="connsiteY1345" fmla="*/ 352806 h 538123"/>
                <a:gd name="connsiteX1346" fmla="*/ 1439036 w 2593942"/>
                <a:gd name="connsiteY1346" fmla="*/ 351187 h 538123"/>
                <a:gd name="connsiteX1347" fmla="*/ 1431797 w 2593942"/>
                <a:gd name="connsiteY1347" fmla="*/ 355378 h 538123"/>
                <a:gd name="connsiteX1348" fmla="*/ 1430369 w 2593942"/>
                <a:gd name="connsiteY1348" fmla="*/ 354330 h 538123"/>
                <a:gd name="connsiteX1349" fmla="*/ 2238755 w 2593942"/>
                <a:gd name="connsiteY1349" fmla="*/ 350901 h 538123"/>
                <a:gd name="connsiteX1350" fmla="*/ 2230564 w 2593942"/>
                <a:gd name="connsiteY1350" fmla="*/ 351187 h 538123"/>
                <a:gd name="connsiteX1351" fmla="*/ 2227135 w 2593942"/>
                <a:gd name="connsiteY1351" fmla="*/ 354806 h 538123"/>
                <a:gd name="connsiteX1352" fmla="*/ 2219896 w 2593942"/>
                <a:gd name="connsiteY1352" fmla="*/ 354711 h 538123"/>
                <a:gd name="connsiteX1353" fmla="*/ 2220182 w 2593942"/>
                <a:gd name="connsiteY1353" fmla="*/ 357188 h 538123"/>
                <a:gd name="connsiteX1354" fmla="*/ 2220372 w 2593942"/>
                <a:gd name="connsiteY1354" fmla="*/ 358712 h 538123"/>
                <a:gd name="connsiteX1355" fmla="*/ 2225230 w 2593942"/>
                <a:gd name="connsiteY1355" fmla="*/ 362998 h 538123"/>
                <a:gd name="connsiteX1356" fmla="*/ 2236374 w 2593942"/>
                <a:gd name="connsiteY1356" fmla="*/ 355378 h 538123"/>
                <a:gd name="connsiteX1357" fmla="*/ 2238755 w 2593942"/>
                <a:gd name="connsiteY1357" fmla="*/ 350901 h 538123"/>
                <a:gd name="connsiteX1358" fmla="*/ 1806892 w 2593942"/>
                <a:gd name="connsiteY1358" fmla="*/ 350520 h 538123"/>
                <a:gd name="connsiteX1359" fmla="*/ 1800224 w 2593942"/>
                <a:gd name="connsiteY1359" fmla="*/ 352425 h 538123"/>
                <a:gd name="connsiteX1360" fmla="*/ 1791080 w 2593942"/>
                <a:gd name="connsiteY1360" fmla="*/ 354806 h 538123"/>
                <a:gd name="connsiteX1361" fmla="*/ 1788413 w 2593942"/>
                <a:gd name="connsiteY1361" fmla="*/ 366046 h 538123"/>
                <a:gd name="connsiteX1362" fmla="*/ 1788128 w 2593942"/>
                <a:gd name="connsiteY1362" fmla="*/ 367284 h 538123"/>
                <a:gd name="connsiteX1363" fmla="*/ 1788890 w 2593942"/>
                <a:gd name="connsiteY1363" fmla="*/ 369094 h 538123"/>
                <a:gd name="connsiteX1364" fmla="*/ 1791176 w 2593942"/>
                <a:gd name="connsiteY1364" fmla="*/ 368808 h 538123"/>
                <a:gd name="connsiteX1365" fmla="*/ 1792890 w 2593942"/>
                <a:gd name="connsiteY1365" fmla="*/ 366331 h 538123"/>
                <a:gd name="connsiteX1366" fmla="*/ 1802891 w 2593942"/>
                <a:gd name="connsiteY1366" fmla="*/ 358140 h 538123"/>
                <a:gd name="connsiteX1367" fmla="*/ 1807749 w 2593942"/>
                <a:gd name="connsiteY1367" fmla="*/ 358426 h 538123"/>
                <a:gd name="connsiteX1368" fmla="*/ 1809273 w 2593942"/>
                <a:gd name="connsiteY1368" fmla="*/ 358521 h 538123"/>
                <a:gd name="connsiteX1369" fmla="*/ 1808987 w 2593942"/>
                <a:gd name="connsiteY1369" fmla="*/ 350615 h 538123"/>
                <a:gd name="connsiteX1370" fmla="*/ 710216 w 2593942"/>
                <a:gd name="connsiteY1370" fmla="*/ 348280 h 538123"/>
                <a:gd name="connsiteX1371" fmla="*/ 711646 w 2593942"/>
                <a:gd name="connsiteY1371" fmla="*/ 349893 h 538123"/>
                <a:gd name="connsiteX1372" fmla="*/ 707385 w 2593942"/>
                <a:gd name="connsiteY1372" fmla="*/ 348888 h 538123"/>
                <a:gd name="connsiteX1373" fmla="*/ 707612 w 2593942"/>
                <a:gd name="connsiteY1373" fmla="*/ 348520 h 538123"/>
                <a:gd name="connsiteX1374" fmla="*/ 783621 w 2593942"/>
                <a:gd name="connsiteY1374" fmla="*/ 348234 h 538123"/>
                <a:gd name="connsiteX1375" fmla="*/ 775810 w 2593942"/>
                <a:gd name="connsiteY1375" fmla="*/ 350520 h 538123"/>
                <a:gd name="connsiteX1376" fmla="*/ 783716 w 2593942"/>
                <a:gd name="connsiteY1376" fmla="*/ 349567 h 538123"/>
                <a:gd name="connsiteX1377" fmla="*/ 784097 w 2593942"/>
                <a:gd name="connsiteY1377" fmla="*/ 351377 h 538123"/>
                <a:gd name="connsiteX1378" fmla="*/ 784955 w 2593942"/>
                <a:gd name="connsiteY1378" fmla="*/ 355949 h 538123"/>
                <a:gd name="connsiteX1379" fmla="*/ 793527 w 2593942"/>
                <a:gd name="connsiteY1379" fmla="*/ 353663 h 538123"/>
                <a:gd name="connsiteX1380" fmla="*/ 783621 w 2593942"/>
                <a:gd name="connsiteY1380" fmla="*/ 348234 h 538123"/>
                <a:gd name="connsiteX1381" fmla="*/ 1964340 w 2593942"/>
                <a:gd name="connsiteY1381" fmla="*/ 346138 h 538123"/>
                <a:gd name="connsiteX1382" fmla="*/ 1949481 w 2593942"/>
                <a:gd name="connsiteY1382" fmla="*/ 350711 h 538123"/>
                <a:gd name="connsiteX1383" fmla="*/ 1959101 w 2593942"/>
                <a:gd name="connsiteY1383" fmla="*/ 351758 h 538123"/>
                <a:gd name="connsiteX1384" fmla="*/ 1975865 w 2593942"/>
                <a:gd name="connsiteY1384" fmla="*/ 347663 h 538123"/>
                <a:gd name="connsiteX1385" fmla="*/ 1964340 w 2593942"/>
                <a:gd name="connsiteY1385" fmla="*/ 346138 h 538123"/>
                <a:gd name="connsiteX1386" fmla="*/ 1842325 w 2593942"/>
                <a:gd name="connsiteY1386" fmla="*/ 344710 h 538123"/>
                <a:gd name="connsiteX1387" fmla="*/ 1840420 w 2593942"/>
                <a:gd name="connsiteY1387" fmla="*/ 347281 h 538123"/>
                <a:gd name="connsiteX1388" fmla="*/ 1843658 w 2593942"/>
                <a:gd name="connsiteY1388" fmla="*/ 349377 h 538123"/>
                <a:gd name="connsiteX1389" fmla="*/ 1853850 w 2593942"/>
                <a:gd name="connsiteY1389" fmla="*/ 346996 h 538123"/>
                <a:gd name="connsiteX1390" fmla="*/ 1850326 w 2593942"/>
                <a:gd name="connsiteY1390" fmla="*/ 346805 h 538123"/>
                <a:gd name="connsiteX1391" fmla="*/ 1842325 w 2593942"/>
                <a:gd name="connsiteY1391" fmla="*/ 344710 h 538123"/>
                <a:gd name="connsiteX1392" fmla="*/ 270034 w 2593942"/>
                <a:gd name="connsiteY1392" fmla="*/ 344710 h 538123"/>
                <a:gd name="connsiteX1393" fmla="*/ 273748 w 2593942"/>
                <a:gd name="connsiteY1393" fmla="*/ 345662 h 538123"/>
                <a:gd name="connsiteX1394" fmla="*/ 276987 w 2593942"/>
                <a:gd name="connsiteY1394" fmla="*/ 350234 h 538123"/>
                <a:gd name="connsiteX1395" fmla="*/ 278892 w 2593942"/>
                <a:gd name="connsiteY1395" fmla="*/ 353187 h 538123"/>
                <a:gd name="connsiteX1396" fmla="*/ 268414 w 2593942"/>
                <a:gd name="connsiteY1396" fmla="*/ 349567 h 538123"/>
                <a:gd name="connsiteX1397" fmla="*/ 270034 w 2593942"/>
                <a:gd name="connsiteY1397" fmla="*/ 344710 h 538123"/>
                <a:gd name="connsiteX1398" fmla="*/ 1818893 w 2593942"/>
                <a:gd name="connsiteY1398" fmla="*/ 344424 h 538123"/>
                <a:gd name="connsiteX1399" fmla="*/ 1817941 w 2593942"/>
                <a:gd name="connsiteY1399" fmla="*/ 349377 h 538123"/>
                <a:gd name="connsiteX1400" fmla="*/ 1814417 w 2593942"/>
                <a:gd name="connsiteY1400" fmla="*/ 352044 h 538123"/>
                <a:gd name="connsiteX1401" fmla="*/ 1822798 w 2593942"/>
                <a:gd name="connsiteY1401" fmla="*/ 354901 h 538123"/>
                <a:gd name="connsiteX1402" fmla="*/ 1831085 w 2593942"/>
                <a:gd name="connsiteY1402" fmla="*/ 352234 h 538123"/>
                <a:gd name="connsiteX1403" fmla="*/ 1823370 w 2593942"/>
                <a:gd name="connsiteY1403" fmla="*/ 344996 h 538123"/>
                <a:gd name="connsiteX1404" fmla="*/ 1818893 w 2593942"/>
                <a:gd name="connsiteY1404" fmla="*/ 344424 h 538123"/>
                <a:gd name="connsiteX1405" fmla="*/ 585787 w 2593942"/>
                <a:gd name="connsiteY1405" fmla="*/ 344329 h 538123"/>
                <a:gd name="connsiteX1406" fmla="*/ 582929 w 2593942"/>
                <a:gd name="connsiteY1406" fmla="*/ 351758 h 538123"/>
                <a:gd name="connsiteX1407" fmla="*/ 588263 w 2593942"/>
                <a:gd name="connsiteY1407" fmla="*/ 351854 h 538123"/>
                <a:gd name="connsiteX1408" fmla="*/ 586549 w 2593942"/>
                <a:gd name="connsiteY1408" fmla="*/ 346138 h 538123"/>
                <a:gd name="connsiteX1409" fmla="*/ 585787 w 2593942"/>
                <a:gd name="connsiteY1409" fmla="*/ 344329 h 538123"/>
                <a:gd name="connsiteX1410" fmla="*/ 2187225 w 2593942"/>
                <a:gd name="connsiteY1410" fmla="*/ 344138 h 538123"/>
                <a:gd name="connsiteX1411" fmla="*/ 2186749 w 2593942"/>
                <a:gd name="connsiteY1411" fmla="*/ 345472 h 538123"/>
                <a:gd name="connsiteX1412" fmla="*/ 2185511 w 2593942"/>
                <a:gd name="connsiteY1412" fmla="*/ 348805 h 538123"/>
                <a:gd name="connsiteX1413" fmla="*/ 2178653 w 2593942"/>
                <a:gd name="connsiteY1413" fmla="*/ 347758 h 538123"/>
                <a:gd name="connsiteX1414" fmla="*/ 2172938 w 2593942"/>
                <a:gd name="connsiteY1414" fmla="*/ 350330 h 538123"/>
                <a:gd name="connsiteX1415" fmla="*/ 2174462 w 2593942"/>
                <a:gd name="connsiteY1415" fmla="*/ 351472 h 538123"/>
                <a:gd name="connsiteX1416" fmla="*/ 2178462 w 2593942"/>
                <a:gd name="connsiteY1416" fmla="*/ 354425 h 538123"/>
                <a:gd name="connsiteX1417" fmla="*/ 2181510 w 2593942"/>
                <a:gd name="connsiteY1417" fmla="*/ 362998 h 538123"/>
                <a:gd name="connsiteX1418" fmla="*/ 2183225 w 2593942"/>
                <a:gd name="connsiteY1418" fmla="*/ 356521 h 538123"/>
                <a:gd name="connsiteX1419" fmla="*/ 2184272 w 2593942"/>
                <a:gd name="connsiteY1419" fmla="*/ 353758 h 538123"/>
                <a:gd name="connsiteX1420" fmla="*/ 2190083 w 2593942"/>
                <a:gd name="connsiteY1420" fmla="*/ 346424 h 538123"/>
                <a:gd name="connsiteX1421" fmla="*/ 2190940 w 2593942"/>
                <a:gd name="connsiteY1421" fmla="*/ 345281 h 538123"/>
                <a:gd name="connsiteX1422" fmla="*/ 2187225 w 2593942"/>
                <a:gd name="connsiteY1422" fmla="*/ 344138 h 538123"/>
                <a:gd name="connsiteX1423" fmla="*/ 961739 w 2593942"/>
                <a:gd name="connsiteY1423" fmla="*/ 343662 h 538123"/>
                <a:gd name="connsiteX1424" fmla="*/ 957738 w 2593942"/>
                <a:gd name="connsiteY1424" fmla="*/ 347663 h 538123"/>
                <a:gd name="connsiteX1425" fmla="*/ 964501 w 2593942"/>
                <a:gd name="connsiteY1425" fmla="*/ 348710 h 538123"/>
                <a:gd name="connsiteX1426" fmla="*/ 969358 w 2593942"/>
                <a:gd name="connsiteY1426" fmla="*/ 352806 h 538123"/>
                <a:gd name="connsiteX1427" fmla="*/ 970502 w 2593942"/>
                <a:gd name="connsiteY1427" fmla="*/ 353758 h 538123"/>
                <a:gd name="connsiteX1428" fmla="*/ 974502 w 2593942"/>
                <a:gd name="connsiteY1428" fmla="*/ 354235 h 538123"/>
                <a:gd name="connsiteX1429" fmla="*/ 968025 w 2593942"/>
                <a:gd name="connsiteY1429" fmla="*/ 345757 h 538123"/>
                <a:gd name="connsiteX1430" fmla="*/ 961739 w 2593942"/>
                <a:gd name="connsiteY1430" fmla="*/ 343662 h 538123"/>
                <a:gd name="connsiteX1431" fmla="*/ 759142 w 2593942"/>
                <a:gd name="connsiteY1431" fmla="*/ 342995 h 538123"/>
                <a:gd name="connsiteX1432" fmla="*/ 753903 w 2593942"/>
                <a:gd name="connsiteY1432" fmla="*/ 347663 h 538123"/>
                <a:gd name="connsiteX1433" fmla="*/ 749045 w 2593942"/>
                <a:gd name="connsiteY1433" fmla="*/ 354139 h 538123"/>
                <a:gd name="connsiteX1434" fmla="*/ 749331 w 2593942"/>
                <a:gd name="connsiteY1434" fmla="*/ 354235 h 538123"/>
                <a:gd name="connsiteX1435" fmla="*/ 751617 w 2593942"/>
                <a:gd name="connsiteY1435" fmla="*/ 354425 h 538123"/>
                <a:gd name="connsiteX1436" fmla="*/ 753617 w 2593942"/>
                <a:gd name="connsiteY1436" fmla="*/ 349948 h 538123"/>
                <a:gd name="connsiteX1437" fmla="*/ 759142 w 2593942"/>
                <a:gd name="connsiteY1437" fmla="*/ 342995 h 538123"/>
                <a:gd name="connsiteX1438" fmla="*/ 746569 w 2593942"/>
                <a:gd name="connsiteY1438" fmla="*/ 340328 h 538123"/>
                <a:gd name="connsiteX1439" fmla="*/ 742568 w 2593942"/>
                <a:gd name="connsiteY1439" fmla="*/ 347091 h 538123"/>
                <a:gd name="connsiteX1440" fmla="*/ 748569 w 2593942"/>
                <a:gd name="connsiteY1440" fmla="*/ 345567 h 538123"/>
                <a:gd name="connsiteX1441" fmla="*/ 746569 w 2593942"/>
                <a:gd name="connsiteY1441" fmla="*/ 340328 h 538123"/>
                <a:gd name="connsiteX1442" fmla="*/ 844295 w 2593942"/>
                <a:gd name="connsiteY1442" fmla="*/ 339947 h 538123"/>
                <a:gd name="connsiteX1443" fmla="*/ 841152 w 2593942"/>
                <a:gd name="connsiteY1443" fmla="*/ 340995 h 538123"/>
                <a:gd name="connsiteX1444" fmla="*/ 846486 w 2593942"/>
                <a:gd name="connsiteY1444" fmla="*/ 347472 h 538123"/>
                <a:gd name="connsiteX1445" fmla="*/ 846772 w 2593942"/>
                <a:gd name="connsiteY1445" fmla="*/ 347758 h 538123"/>
                <a:gd name="connsiteX1446" fmla="*/ 854011 w 2593942"/>
                <a:gd name="connsiteY1446" fmla="*/ 342043 h 538123"/>
                <a:gd name="connsiteX1447" fmla="*/ 853439 w 2593942"/>
                <a:gd name="connsiteY1447" fmla="*/ 341186 h 538123"/>
                <a:gd name="connsiteX1448" fmla="*/ 850772 w 2593942"/>
                <a:gd name="connsiteY1448" fmla="*/ 340519 h 538123"/>
                <a:gd name="connsiteX1449" fmla="*/ 848962 w 2593942"/>
                <a:gd name="connsiteY1449" fmla="*/ 340709 h 538123"/>
                <a:gd name="connsiteX1450" fmla="*/ 846295 w 2593942"/>
                <a:gd name="connsiteY1450" fmla="*/ 340900 h 538123"/>
                <a:gd name="connsiteX1451" fmla="*/ 844295 w 2593942"/>
                <a:gd name="connsiteY1451" fmla="*/ 339947 h 538123"/>
                <a:gd name="connsiteX1452" fmla="*/ 1795176 w 2593942"/>
                <a:gd name="connsiteY1452" fmla="*/ 339376 h 538123"/>
                <a:gd name="connsiteX1453" fmla="*/ 1788985 w 2593942"/>
                <a:gd name="connsiteY1453" fmla="*/ 345091 h 538123"/>
                <a:gd name="connsiteX1454" fmla="*/ 1792700 w 2593942"/>
                <a:gd name="connsiteY1454" fmla="*/ 345757 h 538123"/>
                <a:gd name="connsiteX1455" fmla="*/ 1795176 w 2593942"/>
                <a:gd name="connsiteY1455" fmla="*/ 339376 h 538123"/>
                <a:gd name="connsiteX1456" fmla="*/ 2036540 w 2593942"/>
                <a:gd name="connsiteY1456" fmla="*/ 338995 h 538123"/>
                <a:gd name="connsiteX1457" fmla="*/ 2025205 w 2593942"/>
                <a:gd name="connsiteY1457" fmla="*/ 339566 h 538123"/>
                <a:gd name="connsiteX1458" fmla="*/ 2024824 w 2593942"/>
                <a:gd name="connsiteY1458" fmla="*/ 340614 h 538123"/>
                <a:gd name="connsiteX1459" fmla="*/ 2027205 w 2593942"/>
                <a:gd name="connsiteY1459" fmla="*/ 343376 h 538123"/>
                <a:gd name="connsiteX1460" fmla="*/ 2033968 w 2593942"/>
                <a:gd name="connsiteY1460" fmla="*/ 343186 h 538123"/>
                <a:gd name="connsiteX1461" fmla="*/ 2036540 w 2593942"/>
                <a:gd name="connsiteY1461" fmla="*/ 341757 h 538123"/>
                <a:gd name="connsiteX1462" fmla="*/ 2036540 w 2593942"/>
                <a:gd name="connsiteY1462" fmla="*/ 338995 h 538123"/>
                <a:gd name="connsiteX1463" fmla="*/ 934687 w 2593942"/>
                <a:gd name="connsiteY1463" fmla="*/ 338138 h 538123"/>
                <a:gd name="connsiteX1464" fmla="*/ 931639 w 2593942"/>
                <a:gd name="connsiteY1464" fmla="*/ 341662 h 538123"/>
                <a:gd name="connsiteX1465" fmla="*/ 941641 w 2593942"/>
                <a:gd name="connsiteY1465" fmla="*/ 343567 h 538123"/>
                <a:gd name="connsiteX1466" fmla="*/ 934687 w 2593942"/>
                <a:gd name="connsiteY1466" fmla="*/ 338138 h 538123"/>
                <a:gd name="connsiteX1467" fmla="*/ 1040415 w 2593942"/>
                <a:gd name="connsiteY1467" fmla="*/ 337471 h 538123"/>
                <a:gd name="connsiteX1468" fmla="*/ 1035462 w 2593942"/>
                <a:gd name="connsiteY1468" fmla="*/ 339280 h 538123"/>
                <a:gd name="connsiteX1469" fmla="*/ 1039081 w 2593942"/>
                <a:gd name="connsiteY1469" fmla="*/ 340423 h 538123"/>
                <a:gd name="connsiteX1470" fmla="*/ 1040510 w 2593942"/>
                <a:gd name="connsiteY1470" fmla="*/ 340900 h 538123"/>
                <a:gd name="connsiteX1471" fmla="*/ 1049178 w 2593942"/>
                <a:gd name="connsiteY1471" fmla="*/ 342709 h 538123"/>
                <a:gd name="connsiteX1472" fmla="*/ 1049845 w 2593942"/>
                <a:gd name="connsiteY1472" fmla="*/ 340042 h 538123"/>
                <a:gd name="connsiteX1473" fmla="*/ 1047464 w 2593942"/>
                <a:gd name="connsiteY1473" fmla="*/ 338709 h 538123"/>
                <a:gd name="connsiteX1474" fmla="*/ 1042130 w 2593942"/>
                <a:gd name="connsiteY1474" fmla="*/ 338804 h 538123"/>
                <a:gd name="connsiteX1475" fmla="*/ 2221991 w 2593942"/>
                <a:gd name="connsiteY1475" fmla="*/ 337280 h 538123"/>
                <a:gd name="connsiteX1476" fmla="*/ 2213228 w 2593942"/>
                <a:gd name="connsiteY1476" fmla="*/ 341471 h 538123"/>
                <a:gd name="connsiteX1477" fmla="*/ 2211704 w 2593942"/>
                <a:gd name="connsiteY1477" fmla="*/ 343376 h 538123"/>
                <a:gd name="connsiteX1478" fmla="*/ 2210561 w 2593942"/>
                <a:gd name="connsiteY1478" fmla="*/ 344900 h 538123"/>
                <a:gd name="connsiteX1479" fmla="*/ 2211133 w 2593942"/>
                <a:gd name="connsiteY1479" fmla="*/ 347281 h 538123"/>
                <a:gd name="connsiteX1480" fmla="*/ 2212562 w 2593942"/>
                <a:gd name="connsiteY1480" fmla="*/ 346996 h 538123"/>
                <a:gd name="connsiteX1481" fmla="*/ 2214467 w 2593942"/>
                <a:gd name="connsiteY1481" fmla="*/ 346520 h 538123"/>
                <a:gd name="connsiteX1482" fmla="*/ 2222753 w 2593942"/>
                <a:gd name="connsiteY1482" fmla="*/ 344996 h 538123"/>
                <a:gd name="connsiteX1483" fmla="*/ 2223706 w 2593942"/>
                <a:gd name="connsiteY1483" fmla="*/ 343853 h 538123"/>
                <a:gd name="connsiteX1484" fmla="*/ 2224944 w 2593942"/>
                <a:gd name="connsiteY1484" fmla="*/ 342519 h 538123"/>
                <a:gd name="connsiteX1485" fmla="*/ 2221991 w 2593942"/>
                <a:gd name="connsiteY1485" fmla="*/ 337280 h 538123"/>
                <a:gd name="connsiteX1486" fmla="*/ 1062894 w 2593942"/>
                <a:gd name="connsiteY1486" fmla="*/ 336423 h 538123"/>
                <a:gd name="connsiteX1487" fmla="*/ 1066895 w 2593942"/>
                <a:gd name="connsiteY1487" fmla="*/ 339280 h 538123"/>
                <a:gd name="connsiteX1488" fmla="*/ 1070133 w 2593942"/>
                <a:gd name="connsiteY1488" fmla="*/ 341662 h 538123"/>
                <a:gd name="connsiteX1489" fmla="*/ 1063466 w 2593942"/>
                <a:gd name="connsiteY1489" fmla="*/ 336423 h 538123"/>
                <a:gd name="connsiteX1490" fmla="*/ 1062894 w 2593942"/>
                <a:gd name="connsiteY1490" fmla="*/ 336423 h 538123"/>
                <a:gd name="connsiteX1491" fmla="*/ 530542 w 2593942"/>
                <a:gd name="connsiteY1491" fmla="*/ 336232 h 538123"/>
                <a:gd name="connsiteX1492" fmla="*/ 536924 w 2593942"/>
                <a:gd name="connsiteY1492" fmla="*/ 338423 h 538123"/>
                <a:gd name="connsiteX1493" fmla="*/ 532542 w 2593942"/>
                <a:gd name="connsiteY1493" fmla="*/ 342709 h 538123"/>
                <a:gd name="connsiteX1494" fmla="*/ 521874 w 2593942"/>
                <a:gd name="connsiteY1494" fmla="*/ 349281 h 538123"/>
                <a:gd name="connsiteX1495" fmla="*/ 521588 w 2593942"/>
                <a:gd name="connsiteY1495" fmla="*/ 351948 h 538123"/>
                <a:gd name="connsiteX1496" fmla="*/ 513206 w 2593942"/>
                <a:gd name="connsiteY1496" fmla="*/ 356330 h 538123"/>
                <a:gd name="connsiteX1497" fmla="*/ 509206 w 2593942"/>
                <a:gd name="connsiteY1497" fmla="*/ 357663 h 538123"/>
                <a:gd name="connsiteX1498" fmla="*/ 500157 w 2593942"/>
                <a:gd name="connsiteY1498" fmla="*/ 359092 h 538123"/>
                <a:gd name="connsiteX1499" fmla="*/ 501014 w 2593942"/>
                <a:gd name="connsiteY1499" fmla="*/ 358330 h 538123"/>
                <a:gd name="connsiteX1500" fmla="*/ 506158 w 2593942"/>
                <a:gd name="connsiteY1500" fmla="*/ 353949 h 538123"/>
                <a:gd name="connsiteX1501" fmla="*/ 501205 w 2593942"/>
                <a:gd name="connsiteY1501" fmla="*/ 348805 h 538123"/>
                <a:gd name="connsiteX1502" fmla="*/ 510635 w 2593942"/>
                <a:gd name="connsiteY1502" fmla="*/ 348329 h 538123"/>
                <a:gd name="connsiteX1503" fmla="*/ 517016 w 2593942"/>
                <a:gd name="connsiteY1503" fmla="*/ 348615 h 538123"/>
                <a:gd name="connsiteX1504" fmla="*/ 518731 w 2593942"/>
                <a:gd name="connsiteY1504" fmla="*/ 347376 h 538123"/>
                <a:gd name="connsiteX1505" fmla="*/ 525970 w 2593942"/>
                <a:gd name="connsiteY1505" fmla="*/ 342137 h 538123"/>
                <a:gd name="connsiteX1506" fmla="*/ 530542 w 2593942"/>
                <a:gd name="connsiteY1506" fmla="*/ 336232 h 538123"/>
                <a:gd name="connsiteX1507" fmla="*/ 340518 w 2593942"/>
                <a:gd name="connsiteY1507" fmla="*/ 335280 h 538123"/>
                <a:gd name="connsiteX1508" fmla="*/ 342328 w 2593942"/>
                <a:gd name="connsiteY1508" fmla="*/ 335280 h 538123"/>
                <a:gd name="connsiteX1509" fmla="*/ 344137 w 2593942"/>
                <a:gd name="connsiteY1509" fmla="*/ 335280 h 538123"/>
                <a:gd name="connsiteX1510" fmla="*/ 353186 w 2593942"/>
                <a:gd name="connsiteY1510" fmla="*/ 335851 h 538123"/>
                <a:gd name="connsiteX1511" fmla="*/ 348900 w 2593942"/>
                <a:gd name="connsiteY1511" fmla="*/ 342900 h 538123"/>
                <a:gd name="connsiteX1512" fmla="*/ 344804 w 2593942"/>
                <a:gd name="connsiteY1512" fmla="*/ 340137 h 538123"/>
                <a:gd name="connsiteX1513" fmla="*/ 341566 w 2593942"/>
                <a:gd name="connsiteY1513" fmla="*/ 337947 h 538123"/>
                <a:gd name="connsiteX1514" fmla="*/ 336041 w 2593942"/>
                <a:gd name="connsiteY1514" fmla="*/ 342423 h 538123"/>
                <a:gd name="connsiteX1515" fmla="*/ 331279 w 2593942"/>
                <a:gd name="connsiteY1515" fmla="*/ 337947 h 538123"/>
                <a:gd name="connsiteX1516" fmla="*/ 322135 w 2593942"/>
                <a:gd name="connsiteY1516" fmla="*/ 339185 h 538123"/>
                <a:gd name="connsiteX1517" fmla="*/ 326230 w 2593942"/>
                <a:gd name="connsiteY1517" fmla="*/ 335851 h 538123"/>
                <a:gd name="connsiteX1518" fmla="*/ 340518 w 2593942"/>
                <a:gd name="connsiteY1518" fmla="*/ 335280 h 538123"/>
                <a:gd name="connsiteX1519" fmla="*/ 650271 w 2593942"/>
                <a:gd name="connsiteY1519" fmla="*/ 334422 h 538123"/>
                <a:gd name="connsiteX1520" fmla="*/ 650938 w 2593942"/>
                <a:gd name="connsiteY1520" fmla="*/ 338899 h 538123"/>
                <a:gd name="connsiteX1521" fmla="*/ 658177 w 2593942"/>
                <a:gd name="connsiteY1521" fmla="*/ 343566 h 538123"/>
                <a:gd name="connsiteX1522" fmla="*/ 664749 w 2593942"/>
                <a:gd name="connsiteY1522" fmla="*/ 337756 h 538123"/>
                <a:gd name="connsiteX1523" fmla="*/ 665130 w 2593942"/>
                <a:gd name="connsiteY1523" fmla="*/ 338423 h 538123"/>
                <a:gd name="connsiteX1524" fmla="*/ 665320 w 2593942"/>
                <a:gd name="connsiteY1524" fmla="*/ 342994 h 538123"/>
                <a:gd name="connsiteX1525" fmla="*/ 662177 w 2593942"/>
                <a:gd name="connsiteY1525" fmla="*/ 345376 h 538123"/>
                <a:gd name="connsiteX1526" fmla="*/ 661510 w 2593942"/>
                <a:gd name="connsiteY1526" fmla="*/ 351376 h 538123"/>
                <a:gd name="connsiteX1527" fmla="*/ 657510 w 2593942"/>
                <a:gd name="connsiteY1527" fmla="*/ 348709 h 538123"/>
                <a:gd name="connsiteX1528" fmla="*/ 657129 w 2593942"/>
                <a:gd name="connsiteY1528" fmla="*/ 348709 h 538123"/>
                <a:gd name="connsiteX1529" fmla="*/ 650557 w 2593942"/>
                <a:gd name="connsiteY1529" fmla="*/ 349472 h 538123"/>
                <a:gd name="connsiteX1530" fmla="*/ 648747 w 2593942"/>
                <a:gd name="connsiteY1530" fmla="*/ 353853 h 538123"/>
                <a:gd name="connsiteX1531" fmla="*/ 639984 w 2593942"/>
                <a:gd name="connsiteY1531" fmla="*/ 353282 h 538123"/>
                <a:gd name="connsiteX1532" fmla="*/ 636650 w 2593942"/>
                <a:gd name="connsiteY1532" fmla="*/ 346995 h 538123"/>
                <a:gd name="connsiteX1533" fmla="*/ 627983 w 2593942"/>
                <a:gd name="connsiteY1533" fmla="*/ 346995 h 538123"/>
                <a:gd name="connsiteX1534" fmla="*/ 622363 w 2593942"/>
                <a:gd name="connsiteY1534" fmla="*/ 343185 h 538123"/>
                <a:gd name="connsiteX1535" fmla="*/ 617219 w 2593942"/>
                <a:gd name="connsiteY1535" fmla="*/ 334898 h 538123"/>
                <a:gd name="connsiteX1536" fmla="*/ 619315 w 2593942"/>
                <a:gd name="connsiteY1536" fmla="*/ 334517 h 538123"/>
                <a:gd name="connsiteX1537" fmla="*/ 629887 w 2593942"/>
                <a:gd name="connsiteY1537" fmla="*/ 336517 h 538123"/>
                <a:gd name="connsiteX1538" fmla="*/ 629697 w 2593942"/>
                <a:gd name="connsiteY1538" fmla="*/ 336613 h 538123"/>
                <a:gd name="connsiteX1539" fmla="*/ 623982 w 2593942"/>
                <a:gd name="connsiteY1539" fmla="*/ 339756 h 538123"/>
                <a:gd name="connsiteX1540" fmla="*/ 630078 w 2593942"/>
                <a:gd name="connsiteY1540" fmla="*/ 342614 h 538123"/>
                <a:gd name="connsiteX1541" fmla="*/ 634745 w 2593942"/>
                <a:gd name="connsiteY1541" fmla="*/ 340994 h 538123"/>
                <a:gd name="connsiteX1542" fmla="*/ 635412 w 2593942"/>
                <a:gd name="connsiteY1542" fmla="*/ 341375 h 538123"/>
                <a:gd name="connsiteX1543" fmla="*/ 637603 w 2593942"/>
                <a:gd name="connsiteY1543" fmla="*/ 341851 h 538123"/>
                <a:gd name="connsiteX1544" fmla="*/ 641508 w 2593942"/>
                <a:gd name="connsiteY1544" fmla="*/ 339280 h 538123"/>
                <a:gd name="connsiteX1545" fmla="*/ 650271 w 2593942"/>
                <a:gd name="connsiteY1545" fmla="*/ 334422 h 538123"/>
                <a:gd name="connsiteX1546" fmla="*/ 1739740 w 2593942"/>
                <a:gd name="connsiteY1546" fmla="*/ 334042 h 538123"/>
                <a:gd name="connsiteX1547" fmla="*/ 1733264 w 2593942"/>
                <a:gd name="connsiteY1547" fmla="*/ 339947 h 538123"/>
                <a:gd name="connsiteX1548" fmla="*/ 1741836 w 2593942"/>
                <a:gd name="connsiteY1548" fmla="*/ 341662 h 538123"/>
                <a:gd name="connsiteX1549" fmla="*/ 1755076 w 2593942"/>
                <a:gd name="connsiteY1549" fmla="*/ 334423 h 538123"/>
                <a:gd name="connsiteX1550" fmla="*/ 1739740 w 2593942"/>
                <a:gd name="connsiteY1550" fmla="*/ 334042 h 538123"/>
                <a:gd name="connsiteX1551" fmla="*/ 1020793 w 2593942"/>
                <a:gd name="connsiteY1551" fmla="*/ 333946 h 538123"/>
                <a:gd name="connsiteX1552" fmla="*/ 1012316 w 2593942"/>
                <a:gd name="connsiteY1552" fmla="*/ 337090 h 538123"/>
                <a:gd name="connsiteX1553" fmla="*/ 1012031 w 2593942"/>
                <a:gd name="connsiteY1553" fmla="*/ 339566 h 538123"/>
                <a:gd name="connsiteX1554" fmla="*/ 1011554 w 2593942"/>
                <a:gd name="connsiteY1554" fmla="*/ 344614 h 538123"/>
                <a:gd name="connsiteX1555" fmla="*/ 1010126 w 2593942"/>
                <a:gd name="connsiteY1555" fmla="*/ 350615 h 538123"/>
                <a:gd name="connsiteX1556" fmla="*/ 1015269 w 2593942"/>
                <a:gd name="connsiteY1556" fmla="*/ 353568 h 538123"/>
                <a:gd name="connsiteX1557" fmla="*/ 1017174 w 2593942"/>
                <a:gd name="connsiteY1557" fmla="*/ 350139 h 538123"/>
                <a:gd name="connsiteX1558" fmla="*/ 1015460 w 2593942"/>
                <a:gd name="connsiteY1558" fmla="*/ 342424 h 538123"/>
                <a:gd name="connsiteX1559" fmla="*/ 1016507 w 2593942"/>
                <a:gd name="connsiteY1559" fmla="*/ 340042 h 538123"/>
                <a:gd name="connsiteX1560" fmla="*/ 1017460 w 2593942"/>
                <a:gd name="connsiteY1560" fmla="*/ 337947 h 538123"/>
                <a:gd name="connsiteX1561" fmla="*/ 1020793 w 2593942"/>
                <a:gd name="connsiteY1561" fmla="*/ 333946 h 538123"/>
                <a:gd name="connsiteX1562" fmla="*/ 2117312 w 2593942"/>
                <a:gd name="connsiteY1562" fmla="*/ 333184 h 538123"/>
                <a:gd name="connsiteX1563" fmla="*/ 2100929 w 2593942"/>
                <a:gd name="connsiteY1563" fmla="*/ 346996 h 538123"/>
                <a:gd name="connsiteX1564" fmla="*/ 2117312 w 2593942"/>
                <a:gd name="connsiteY1564" fmla="*/ 333184 h 538123"/>
                <a:gd name="connsiteX1565" fmla="*/ 950213 w 2593942"/>
                <a:gd name="connsiteY1565" fmla="*/ 332899 h 538123"/>
                <a:gd name="connsiteX1566" fmla="*/ 949737 w 2593942"/>
                <a:gd name="connsiteY1566" fmla="*/ 337756 h 538123"/>
                <a:gd name="connsiteX1567" fmla="*/ 949070 w 2593942"/>
                <a:gd name="connsiteY1567" fmla="*/ 339662 h 538123"/>
                <a:gd name="connsiteX1568" fmla="*/ 947927 w 2593942"/>
                <a:gd name="connsiteY1568" fmla="*/ 342424 h 538123"/>
                <a:gd name="connsiteX1569" fmla="*/ 954118 w 2593942"/>
                <a:gd name="connsiteY1569" fmla="*/ 343853 h 538123"/>
                <a:gd name="connsiteX1570" fmla="*/ 953833 w 2593942"/>
                <a:gd name="connsiteY1570" fmla="*/ 343471 h 538123"/>
                <a:gd name="connsiteX1571" fmla="*/ 954404 w 2593942"/>
                <a:gd name="connsiteY1571" fmla="*/ 335851 h 538123"/>
                <a:gd name="connsiteX1572" fmla="*/ 954500 w 2593942"/>
                <a:gd name="connsiteY1572" fmla="*/ 335756 h 538123"/>
                <a:gd name="connsiteX1573" fmla="*/ 950213 w 2593942"/>
                <a:gd name="connsiteY1573" fmla="*/ 332899 h 538123"/>
                <a:gd name="connsiteX1574" fmla="*/ 1620202 w 2593942"/>
                <a:gd name="connsiteY1574" fmla="*/ 331851 h 538123"/>
                <a:gd name="connsiteX1575" fmla="*/ 1617154 w 2593942"/>
                <a:gd name="connsiteY1575" fmla="*/ 338518 h 538123"/>
                <a:gd name="connsiteX1576" fmla="*/ 1624583 w 2593942"/>
                <a:gd name="connsiteY1576" fmla="*/ 334899 h 538123"/>
                <a:gd name="connsiteX1577" fmla="*/ 1620202 w 2593942"/>
                <a:gd name="connsiteY1577" fmla="*/ 331851 h 538123"/>
                <a:gd name="connsiteX1578" fmla="*/ 384905 w 2593942"/>
                <a:gd name="connsiteY1578" fmla="*/ 331565 h 538123"/>
                <a:gd name="connsiteX1579" fmla="*/ 385381 w 2593942"/>
                <a:gd name="connsiteY1579" fmla="*/ 337566 h 538123"/>
                <a:gd name="connsiteX1580" fmla="*/ 386143 w 2593942"/>
                <a:gd name="connsiteY1580" fmla="*/ 342328 h 538123"/>
                <a:gd name="connsiteX1581" fmla="*/ 383286 w 2593942"/>
                <a:gd name="connsiteY1581" fmla="*/ 344328 h 538123"/>
                <a:gd name="connsiteX1582" fmla="*/ 381381 w 2593942"/>
                <a:gd name="connsiteY1582" fmla="*/ 345662 h 538123"/>
                <a:gd name="connsiteX1583" fmla="*/ 387191 w 2593942"/>
                <a:gd name="connsiteY1583" fmla="*/ 350329 h 538123"/>
                <a:gd name="connsiteX1584" fmla="*/ 395192 w 2593942"/>
                <a:gd name="connsiteY1584" fmla="*/ 350805 h 538123"/>
                <a:gd name="connsiteX1585" fmla="*/ 393001 w 2593942"/>
                <a:gd name="connsiteY1585" fmla="*/ 344424 h 538123"/>
                <a:gd name="connsiteX1586" fmla="*/ 401193 w 2593942"/>
                <a:gd name="connsiteY1586" fmla="*/ 346900 h 538123"/>
                <a:gd name="connsiteX1587" fmla="*/ 404431 w 2593942"/>
                <a:gd name="connsiteY1587" fmla="*/ 351758 h 538123"/>
                <a:gd name="connsiteX1588" fmla="*/ 410622 w 2593942"/>
                <a:gd name="connsiteY1588" fmla="*/ 347757 h 538123"/>
                <a:gd name="connsiteX1589" fmla="*/ 410718 w 2593942"/>
                <a:gd name="connsiteY1589" fmla="*/ 346995 h 538123"/>
                <a:gd name="connsiteX1590" fmla="*/ 413004 w 2593942"/>
                <a:gd name="connsiteY1590" fmla="*/ 344233 h 538123"/>
                <a:gd name="connsiteX1591" fmla="*/ 415575 w 2593942"/>
                <a:gd name="connsiteY1591" fmla="*/ 345662 h 538123"/>
                <a:gd name="connsiteX1592" fmla="*/ 415861 w 2593942"/>
                <a:gd name="connsiteY1592" fmla="*/ 355092 h 538123"/>
                <a:gd name="connsiteX1593" fmla="*/ 415861 w 2593942"/>
                <a:gd name="connsiteY1593" fmla="*/ 355663 h 538123"/>
                <a:gd name="connsiteX1594" fmla="*/ 416623 w 2593942"/>
                <a:gd name="connsiteY1594" fmla="*/ 360807 h 538123"/>
                <a:gd name="connsiteX1595" fmla="*/ 410146 w 2593942"/>
                <a:gd name="connsiteY1595" fmla="*/ 356901 h 538123"/>
                <a:gd name="connsiteX1596" fmla="*/ 402907 w 2593942"/>
                <a:gd name="connsiteY1596" fmla="*/ 355663 h 538123"/>
                <a:gd name="connsiteX1597" fmla="*/ 400145 w 2593942"/>
                <a:gd name="connsiteY1597" fmla="*/ 355663 h 538123"/>
                <a:gd name="connsiteX1598" fmla="*/ 391001 w 2593942"/>
                <a:gd name="connsiteY1598" fmla="*/ 356901 h 538123"/>
                <a:gd name="connsiteX1599" fmla="*/ 379666 w 2593942"/>
                <a:gd name="connsiteY1599" fmla="*/ 356425 h 538123"/>
                <a:gd name="connsiteX1600" fmla="*/ 377190 w 2593942"/>
                <a:gd name="connsiteY1600" fmla="*/ 355949 h 538123"/>
                <a:gd name="connsiteX1601" fmla="*/ 369284 w 2593942"/>
                <a:gd name="connsiteY1601" fmla="*/ 352710 h 538123"/>
                <a:gd name="connsiteX1602" fmla="*/ 367379 w 2593942"/>
                <a:gd name="connsiteY1602" fmla="*/ 351948 h 538123"/>
                <a:gd name="connsiteX1603" fmla="*/ 365093 w 2593942"/>
                <a:gd name="connsiteY1603" fmla="*/ 350996 h 538123"/>
                <a:gd name="connsiteX1604" fmla="*/ 359854 w 2593942"/>
                <a:gd name="connsiteY1604" fmla="*/ 354615 h 538123"/>
                <a:gd name="connsiteX1605" fmla="*/ 360235 w 2593942"/>
                <a:gd name="connsiteY1605" fmla="*/ 356520 h 538123"/>
                <a:gd name="connsiteX1606" fmla="*/ 360330 w 2593942"/>
                <a:gd name="connsiteY1606" fmla="*/ 357187 h 538123"/>
                <a:gd name="connsiteX1607" fmla="*/ 357187 w 2593942"/>
                <a:gd name="connsiteY1607" fmla="*/ 358330 h 538123"/>
                <a:gd name="connsiteX1608" fmla="*/ 356806 w 2593942"/>
                <a:gd name="connsiteY1608" fmla="*/ 357759 h 538123"/>
                <a:gd name="connsiteX1609" fmla="*/ 353472 w 2593942"/>
                <a:gd name="connsiteY1609" fmla="*/ 354615 h 538123"/>
                <a:gd name="connsiteX1610" fmla="*/ 351186 w 2593942"/>
                <a:gd name="connsiteY1610" fmla="*/ 357473 h 538123"/>
                <a:gd name="connsiteX1611" fmla="*/ 343662 w 2593942"/>
                <a:gd name="connsiteY1611" fmla="*/ 355473 h 538123"/>
                <a:gd name="connsiteX1612" fmla="*/ 340233 w 2593942"/>
                <a:gd name="connsiteY1612" fmla="*/ 351091 h 538123"/>
                <a:gd name="connsiteX1613" fmla="*/ 333470 w 2593942"/>
                <a:gd name="connsiteY1613" fmla="*/ 352329 h 538123"/>
                <a:gd name="connsiteX1614" fmla="*/ 330898 w 2593942"/>
                <a:gd name="connsiteY1614" fmla="*/ 356806 h 538123"/>
                <a:gd name="connsiteX1615" fmla="*/ 330422 w 2593942"/>
                <a:gd name="connsiteY1615" fmla="*/ 356520 h 538123"/>
                <a:gd name="connsiteX1616" fmla="*/ 327850 w 2593942"/>
                <a:gd name="connsiteY1616" fmla="*/ 355568 h 538123"/>
                <a:gd name="connsiteX1617" fmla="*/ 319563 w 2593942"/>
                <a:gd name="connsiteY1617" fmla="*/ 352139 h 538123"/>
                <a:gd name="connsiteX1618" fmla="*/ 317563 w 2593942"/>
                <a:gd name="connsiteY1618" fmla="*/ 353472 h 538123"/>
                <a:gd name="connsiteX1619" fmla="*/ 311943 w 2593942"/>
                <a:gd name="connsiteY1619" fmla="*/ 357282 h 538123"/>
                <a:gd name="connsiteX1620" fmla="*/ 310324 w 2593942"/>
                <a:gd name="connsiteY1620" fmla="*/ 352329 h 538123"/>
                <a:gd name="connsiteX1621" fmla="*/ 306705 w 2593942"/>
                <a:gd name="connsiteY1621" fmla="*/ 356234 h 538123"/>
                <a:gd name="connsiteX1622" fmla="*/ 305276 w 2593942"/>
                <a:gd name="connsiteY1622" fmla="*/ 351282 h 538123"/>
                <a:gd name="connsiteX1623" fmla="*/ 312515 w 2593942"/>
                <a:gd name="connsiteY1623" fmla="*/ 347091 h 538123"/>
                <a:gd name="connsiteX1624" fmla="*/ 313086 w 2593942"/>
                <a:gd name="connsiteY1624" fmla="*/ 347567 h 538123"/>
                <a:gd name="connsiteX1625" fmla="*/ 316801 w 2593942"/>
                <a:gd name="connsiteY1625" fmla="*/ 350996 h 538123"/>
                <a:gd name="connsiteX1626" fmla="*/ 326993 w 2593942"/>
                <a:gd name="connsiteY1626" fmla="*/ 348900 h 538123"/>
                <a:gd name="connsiteX1627" fmla="*/ 330708 w 2593942"/>
                <a:gd name="connsiteY1627" fmla="*/ 347376 h 538123"/>
                <a:gd name="connsiteX1628" fmla="*/ 345471 w 2593942"/>
                <a:gd name="connsiteY1628" fmla="*/ 348805 h 538123"/>
                <a:gd name="connsiteX1629" fmla="*/ 348710 w 2593942"/>
                <a:gd name="connsiteY1629" fmla="*/ 351758 h 538123"/>
                <a:gd name="connsiteX1630" fmla="*/ 353853 w 2593942"/>
                <a:gd name="connsiteY1630" fmla="*/ 348519 h 538123"/>
                <a:gd name="connsiteX1631" fmla="*/ 353663 w 2593942"/>
                <a:gd name="connsiteY1631" fmla="*/ 344519 h 538123"/>
                <a:gd name="connsiteX1632" fmla="*/ 367474 w 2593942"/>
                <a:gd name="connsiteY1632" fmla="*/ 347567 h 538123"/>
                <a:gd name="connsiteX1633" fmla="*/ 372903 w 2593942"/>
                <a:gd name="connsiteY1633" fmla="*/ 344709 h 538123"/>
                <a:gd name="connsiteX1634" fmla="*/ 362140 w 2593942"/>
                <a:gd name="connsiteY1634" fmla="*/ 339851 h 538123"/>
                <a:gd name="connsiteX1635" fmla="*/ 358140 w 2593942"/>
                <a:gd name="connsiteY1635" fmla="*/ 333660 h 538123"/>
                <a:gd name="connsiteX1636" fmla="*/ 363378 w 2593942"/>
                <a:gd name="connsiteY1636" fmla="*/ 332898 h 538123"/>
                <a:gd name="connsiteX1637" fmla="*/ 368903 w 2593942"/>
                <a:gd name="connsiteY1637" fmla="*/ 335184 h 538123"/>
                <a:gd name="connsiteX1638" fmla="*/ 369474 w 2593942"/>
                <a:gd name="connsiteY1638" fmla="*/ 334041 h 538123"/>
                <a:gd name="connsiteX1639" fmla="*/ 369951 w 2593942"/>
                <a:gd name="connsiteY1639" fmla="*/ 333089 h 538123"/>
                <a:gd name="connsiteX1640" fmla="*/ 375380 w 2593942"/>
                <a:gd name="connsiteY1640" fmla="*/ 333755 h 538123"/>
                <a:gd name="connsiteX1641" fmla="*/ 373761 w 2593942"/>
                <a:gd name="connsiteY1641" fmla="*/ 334994 h 538123"/>
                <a:gd name="connsiteX1642" fmla="*/ 370332 w 2593942"/>
                <a:gd name="connsiteY1642" fmla="*/ 337756 h 538123"/>
                <a:gd name="connsiteX1643" fmla="*/ 378999 w 2593942"/>
                <a:gd name="connsiteY1643" fmla="*/ 336423 h 538123"/>
                <a:gd name="connsiteX1644" fmla="*/ 384905 w 2593942"/>
                <a:gd name="connsiteY1644" fmla="*/ 331565 h 538123"/>
                <a:gd name="connsiteX1645" fmla="*/ 2174652 w 2593942"/>
                <a:gd name="connsiteY1645" fmla="*/ 330708 h 538123"/>
                <a:gd name="connsiteX1646" fmla="*/ 2168556 w 2593942"/>
                <a:gd name="connsiteY1646" fmla="*/ 331565 h 538123"/>
                <a:gd name="connsiteX1647" fmla="*/ 2166556 w 2593942"/>
                <a:gd name="connsiteY1647" fmla="*/ 331851 h 538123"/>
                <a:gd name="connsiteX1648" fmla="*/ 2171223 w 2593942"/>
                <a:gd name="connsiteY1648" fmla="*/ 335471 h 538123"/>
                <a:gd name="connsiteX1649" fmla="*/ 2177605 w 2593942"/>
                <a:gd name="connsiteY1649" fmla="*/ 335089 h 538123"/>
                <a:gd name="connsiteX1650" fmla="*/ 2185796 w 2593942"/>
                <a:gd name="connsiteY1650" fmla="*/ 336899 h 538123"/>
                <a:gd name="connsiteX1651" fmla="*/ 2186463 w 2593942"/>
                <a:gd name="connsiteY1651" fmla="*/ 336232 h 538123"/>
                <a:gd name="connsiteX1652" fmla="*/ 2186844 w 2593942"/>
                <a:gd name="connsiteY1652" fmla="*/ 335851 h 538123"/>
                <a:gd name="connsiteX1653" fmla="*/ 2174652 w 2593942"/>
                <a:gd name="connsiteY1653" fmla="*/ 330708 h 538123"/>
                <a:gd name="connsiteX1654" fmla="*/ 876966 w 2593942"/>
                <a:gd name="connsiteY1654" fmla="*/ 327279 h 538123"/>
                <a:gd name="connsiteX1655" fmla="*/ 876395 w 2593942"/>
                <a:gd name="connsiteY1655" fmla="*/ 338804 h 538123"/>
                <a:gd name="connsiteX1656" fmla="*/ 880681 w 2593942"/>
                <a:gd name="connsiteY1656" fmla="*/ 341186 h 538123"/>
                <a:gd name="connsiteX1657" fmla="*/ 884205 w 2593942"/>
                <a:gd name="connsiteY1657" fmla="*/ 333661 h 538123"/>
                <a:gd name="connsiteX1658" fmla="*/ 877442 w 2593942"/>
                <a:gd name="connsiteY1658" fmla="*/ 330994 h 538123"/>
                <a:gd name="connsiteX1659" fmla="*/ 876966 w 2593942"/>
                <a:gd name="connsiteY1659" fmla="*/ 327279 h 538123"/>
                <a:gd name="connsiteX1660" fmla="*/ 2554319 w 2593942"/>
                <a:gd name="connsiteY1660" fmla="*/ 323945 h 538123"/>
                <a:gd name="connsiteX1661" fmla="*/ 2557271 w 2593942"/>
                <a:gd name="connsiteY1661" fmla="*/ 326041 h 538123"/>
                <a:gd name="connsiteX1662" fmla="*/ 2560414 w 2593942"/>
                <a:gd name="connsiteY1662" fmla="*/ 328231 h 538123"/>
                <a:gd name="connsiteX1663" fmla="*/ 2565082 w 2593942"/>
                <a:gd name="connsiteY1663" fmla="*/ 327374 h 538123"/>
                <a:gd name="connsiteX1664" fmla="*/ 2562796 w 2593942"/>
                <a:gd name="connsiteY1664" fmla="*/ 332518 h 538123"/>
                <a:gd name="connsiteX1665" fmla="*/ 2558224 w 2593942"/>
                <a:gd name="connsiteY1665" fmla="*/ 332137 h 538123"/>
                <a:gd name="connsiteX1666" fmla="*/ 2554033 w 2593942"/>
                <a:gd name="connsiteY1666" fmla="*/ 332994 h 538123"/>
                <a:gd name="connsiteX1667" fmla="*/ 2548032 w 2593942"/>
                <a:gd name="connsiteY1667" fmla="*/ 329470 h 538123"/>
                <a:gd name="connsiteX1668" fmla="*/ 2554319 w 2593942"/>
                <a:gd name="connsiteY1668" fmla="*/ 323945 h 538123"/>
                <a:gd name="connsiteX1669" fmla="*/ 680560 w 2593942"/>
                <a:gd name="connsiteY1669" fmla="*/ 323374 h 538123"/>
                <a:gd name="connsiteX1670" fmla="*/ 672941 w 2593942"/>
                <a:gd name="connsiteY1670" fmla="*/ 327660 h 538123"/>
                <a:gd name="connsiteX1671" fmla="*/ 681418 w 2593942"/>
                <a:gd name="connsiteY1671" fmla="*/ 329470 h 538123"/>
                <a:gd name="connsiteX1672" fmla="*/ 680560 w 2593942"/>
                <a:gd name="connsiteY1672" fmla="*/ 323374 h 538123"/>
                <a:gd name="connsiteX1673" fmla="*/ 544258 w 2593942"/>
                <a:gd name="connsiteY1673" fmla="*/ 322897 h 538123"/>
                <a:gd name="connsiteX1674" fmla="*/ 545305 w 2593942"/>
                <a:gd name="connsiteY1674" fmla="*/ 322897 h 538123"/>
                <a:gd name="connsiteX1675" fmla="*/ 549115 w 2593942"/>
                <a:gd name="connsiteY1675" fmla="*/ 322897 h 538123"/>
                <a:gd name="connsiteX1676" fmla="*/ 549211 w 2593942"/>
                <a:gd name="connsiteY1676" fmla="*/ 327183 h 538123"/>
                <a:gd name="connsiteX1677" fmla="*/ 542353 w 2593942"/>
                <a:gd name="connsiteY1677" fmla="*/ 328421 h 538123"/>
                <a:gd name="connsiteX1678" fmla="*/ 542448 w 2593942"/>
                <a:gd name="connsiteY1678" fmla="*/ 328517 h 538123"/>
                <a:gd name="connsiteX1679" fmla="*/ 543877 w 2593942"/>
                <a:gd name="connsiteY1679" fmla="*/ 329755 h 538123"/>
                <a:gd name="connsiteX1680" fmla="*/ 543877 w 2593942"/>
                <a:gd name="connsiteY1680" fmla="*/ 333851 h 538123"/>
                <a:gd name="connsiteX1681" fmla="*/ 539495 w 2593942"/>
                <a:gd name="connsiteY1681" fmla="*/ 328993 h 538123"/>
                <a:gd name="connsiteX1682" fmla="*/ 539686 w 2593942"/>
                <a:gd name="connsiteY1682" fmla="*/ 325469 h 538123"/>
                <a:gd name="connsiteX1683" fmla="*/ 539686 w 2593942"/>
                <a:gd name="connsiteY1683" fmla="*/ 323850 h 538123"/>
                <a:gd name="connsiteX1684" fmla="*/ 544258 w 2593942"/>
                <a:gd name="connsiteY1684" fmla="*/ 322897 h 538123"/>
                <a:gd name="connsiteX1685" fmla="*/ 2129027 w 2593942"/>
                <a:gd name="connsiteY1685" fmla="*/ 322802 h 538123"/>
                <a:gd name="connsiteX1686" fmla="*/ 2129313 w 2593942"/>
                <a:gd name="connsiteY1686" fmla="*/ 325279 h 538123"/>
                <a:gd name="connsiteX1687" fmla="*/ 2142743 w 2593942"/>
                <a:gd name="connsiteY1687" fmla="*/ 325183 h 538123"/>
                <a:gd name="connsiteX1688" fmla="*/ 2129027 w 2593942"/>
                <a:gd name="connsiteY1688" fmla="*/ 322802 h 538123"/>
                <a:gd name="connsiteX1689" fmla="*/ 579109 w 2593942"/>
                <a:gd name="connsiteY1689" fmla="*/ 322318 h 538123"/>
                <a:gd name="connsiteX1690" fmla="*/ 581405 w 2593942"/>
                <a:gd name="connsiteY1690" fmla="*/ 322802 h 538123"/>
                <a:gd name="connsiteX1691" fmla="*/ 582453 w 2593942"/>
                <a:gd name="connsiteY1691" fmla="*/ 323945 h 538123"/>
                <a:gd name="connsiteX1692" fmla="*/ 583784 w 2593942"/>
                <a:gd name="connsiteY1692" fmla="*/ 325371 h 538123"/>
                <a:gd name="connsiteX1693" fmla="*/ 583978 w 2593942"/>
                <a:gd name="connsiteY1693" fmla="*/ 325183 h 538123"/>
                <a:gd name="connsiteX1694" fmla="*/ 582644 w 2593942"/>
                <a:gd name="connsiteY1694" fmla="*/ 323754 h 538123"/>
                <a:gd name="connsiteX1695" fmla="*/ 581596 w 2593942"/>
                <a:gd name="connsiteY1695" fmla="*/ 322611 h 538123"/>
                <a:gd name="connsiteX1696" fmla="*/ 849153 w 2593942"/>
                <a:gd name="connsiteY1696" fmla="*/ 320897 h 538123"/>
                <a:gd name="connsiteX1697" fmla="*/ 844676 w 2593942"/>
                <a:gd name="connsiteY1697" fmla="*/ 323659 h 538123"/>
                <a:gd name="connsiteX1698" fmla="*/ 846200 w 2593942"/>
                <a:gd name="connsiteY1698" fmla="*/ 331280 h 538123"/>
                <a:gd name="connsiteX1699" fmla="*/ 858868 w 2593942"/>
                <a:gd name="connsiteY1699" fmla="*/ 340042 h 538123"/>
                <a:gd name="connsiteX1700" fmla="*/ 863060 w 2593942"/>
                <a:gd name="connsiteY1700" fmla="*/ 341757 h 538123"/>
                <a:gd name="connsiteX1701" fmla="*/ 866298 w 2593942"/>
                <a:gd name="connsiteY1701" fmla="*/ 340995 h 538123"/>
                <a:gd name="connsiteX1702" fmla="*/ 866203 w 2593942"/>
                <a:gd name="connsiteY1702" fmla="*/ 338328 h 538123"/>
                <a:gd name="connsiteX1703" fmla="*/ 858011 w 2593942"/>
                <a:gd name="connsiteY1703" fmla="*/ 331851 h 538123"/>
                <a:gd name="connsiteX1704" fmla="*/ 857535 w 2593942"/>
                <a:gd name="connsiteY1704" fmla="*/ 330898 h 538123"/>
                <a:gd name="connsiteX1705" fmla="*/ 853058 w 2593942"/>
                <a:gd name="connsiteY1705" fmla="*/ 328803 h 538123"/>
                <a:gd name="connsiteX1706" fmla="*/ 851915 w 2593942"/>
                <a:gd name="connsiteY1706" fmla="*/ 321278 h 538123"/>
                <a:gd name="connsiteX1707" fmla="*/ 849153 w 2593942"/>
                <a:gd name="connsiteY1707" fmla="*/ 320897 h 538123"/>
                <a:gd name="connsiteX1708" fmla="*/ 830389 w 2593942"/>
                <a:gd name="connsiteY1708" fmla="*/ 319945 h 538123"/>
                <a:gd name="connsiteX1709" fmla="*/ 818768 w 2593942"/>
                <a:gd name="connsiteY1709" fmla="*/ 326041 h 538123"/>
                <a:gd name="connsiteX1710" fmla="*/ 821007 w 2593942"/>
                <a:gd name="connsiteY1710" fmla="*/ 331970 h 538123"/>
                <a:gd name="connsiteX1711" fmla="*/ 821016 w 2593942"/>
                <a:gd name="connsiteY1711" fmla="*/ 331994 h 538123"/>
                <a:gd name="connsiteX1712" fmla="*/ 820292 w 2593942"/>
                <a:gd name="connsiteY1712" fmla="*/ 331470 h 538123"/>
                <a:gd name="connsiteX1713" fmla="*/ 819721 w 2593942"/>
                <a:gd name="connsiteY1713" fmla="*/ 330137 h 538123"/>
                <a:gd name="connsiteX1714" fmla="*/ 818387 w 2593942"/>
                <a:gd name="connsiteY1714" fmla="*/ 333315 h 538123"/>
                <a:gd name="connsiteX1715" fmla="*/ 818490 w 2593942"/>
                <a:gd name="connsiteY1715" fmla="*/ 333746 h 538123"/>
                <a:gd name="connsiteX1716" fmla="*/ 816292 w 2593942"/>
                <a:gd name="connsiteY1716" fmla="*/ 335089 h 538123"/>
                <a:gd name="connsiteX1717" fmla="*/ 816673 w 2593942"/>
                <a:gd name="connsiteY1717" fmla="*/ 335566 h 538123"/>
                <a:gd name="connsiteX1718" fmla="*/ 819054 w 2593942"/>
                <a:gd name="connsiteY1718" fmla="*/ 338328 h 538123"/>
                <a:gd name="connsiteX1719" fmla="*/ 813339 w 2593942"/>
                <a:gd name="connsiteY1719" fmla="*/ 344043 h 538123"/>
                <a:gd name="connsiteX1720" fmla="*/ 812768 w 2593942"/>
                <a:gd name="connsiteY1720" fmla="*/ 344900 h 538123"/>
                <a:gd name="connsiteX1721" fmla="*/ 812101 w 2593942"/>
                <a:gd name="connsiteY1721" fmla="*/ 345853 h 538123"/>
                <a:gd name="connsiteX1722" fmla="*/ 816006 w 2593942"/>
                <a:gd name="connsiteY1722" fmla="*/ 345948 h 538123"/>
                <a:gd name="connsiteX1723" fmla="*/ 818197 w 2593942"/>
                <a:gd name="connsiteY1723" fmla="*/ 344614 h 538123"/>
                <a:gd name="connsiteX1724" fmla="*/ 820768 w 2593942"/>
                <a:gd name="connsiteY1724" fmla="*/ 343281 h 538123"/>
                <a:gd name="connsiteX1725" fmla="*/ 818490 w 2593942"/>
                <a:gd name="connsiteY1725" fmla="*/ 333746 h 538123"/>
                <a:gd name="connsiteX1726" fmla="*/ 819721 w 2593942"/>
                <a:gd name="connsiteY1726" fmla="*/ 332994 h 538123"/>
                <a:gd name="connsiteX1727" fmla="*/ 820292 w 2593942"/>
                <a:gd name="connsiteY1727" fmla="*/ 333470 h 538123"/>
                <a:gd name="connsiteX1728" fmla="*/ 822388 w 2593942"/>
                <a:gd name="connsiteY1728" fmla="*/ 335471 h 538123"/>
                <a:gd name="connsiteX1729" fmla="*/ 821016 w 2593942"/>
                <a:gd name="connsiteY1729" fmla="*/ 331994 h 538123"/>
                <a:gd name="connsiteX1730" fmla="*/ 823055 w 2593942"/>
                <a:gd name="connsiteY1730" fmla="*/ 333470 h 538123"/>
                <a:gd name="connsiteX1731" fmla="*/ 825626 w 2593942"/>
                <a:gd name="connsiteY1731" fmla="*/ 331851 h 538123"/>
                <a:gd name="connsiteX1732" fmla="*/ 826769 w 2593942"/>
                <a:gd name="connsiteY1732" fmla="*/ 329565 h 538123"/>
                <a:gd name="connsiteX1733" fmla="*/ 829722 w 2593942"/>
                <a:gd name="connsiteY1733" fmla="*/ 329470 h 538123"/>
                <a:gd name="connsiteX1734" fmla="*/ 829246 w 2593942"/>
                <a:gd name="connsiteY1734" fmla="*/ 331565 h 538123"/>
                <a:gd name="connsiteX1735" fmla="*/ 828960 w 2593942"/>
                <a:gd name="connsiteY1735" fmla="*/ 332708 h 538123"/>
                <a:gd name="connsiteX1736" fmla="*/ 833246 w 2593942"/>
                <a:gd name="connsiteY1736" fmla="*/ 334613 h 538123"/>
                <a:gd name="connsiteX1737" fmla="*/ 834008 w 2593942"/>
                <a:gd name="connsiteY1737" fmla="*/ 333661 h 538123"/>
                <a:gd name="connsiteX1738" fmla="*/ 835723 w 2593942"/>
                <a:gd name="connsiteY1738" fmla="*/ 328136 h 538123"/>
                <a:gd name="connsiteX1739" fmla="*/ 834961 w 2593942"/>
                <a:gd name="connsiteY1739" fmla="*/ 325660 h 538123"/>
                <a:gd name="connsiteX1740" fmla="*/ 832960 w 2593942"/>
                <a:gd name="connsiteY1740" fmla="*/ 320897 h 538123"/>
                <a:gd name="connsiteX1741" fmla="*/ 830389 w 2593942"/>
                <a:gd name="connsiteY1741" fmla="*/ 319945 h 538123"/>
                <a:gd name="connsiteX1742" fmla="*/ 2208847 w 2593942"/>
                <a:gd name="connsiteY1742" fmla="*/ 319468 h 538123"/>
                <a:gd name="connsiteX1743" fmla="*/ 2200941 w 2593942"/>
                <a:gd name="connsiteY1743" fmla="*/ 321945 h 538123"/>
                <a:gd name="connsiteX1744" fmla="*/ 2202179 w 2593942"/>
                <a:gd name="connsiteY1744" fmla="*/ 323850 h 538123"/>
                <a:gd name="connsiteX1745" fmla="*/ 2208371 w 2593942"/>
                <a:gd name="connsiteY1745" fmla="*/ 331089 h 538123"/>
                <a:gd name="connsiteX1746" fmla="*/ 2211609 w 2593942"/>
                <a:gd name="connsiteY1746" fmla="*/ 330803 h 538123"/>
                <a:gd name="connsiteX1747" fmla="*/ 2212085 w 2593942"/>
                <a:gd name="connsiteY1747" fmla="*/ 328136 h 538123"/>
                <a:gd name="connsiteX1748" fmla="*/ 2210561 w 2593942"/>
                <a:gd name="connsiteY1748" fmla="*/ 325564 h 538123"/>
                <a:gd name="connsiteX1749" fmla="*/ 2208847 w 2593942"/>
                <a:gd name="connsiteY1749" fmla="*/ 319468 h 538123"/>
                <a:gd name="connsiteX1750" fmla="*/ 1863185 w 2593942"/>
                <a:gd name="connsiteY1750" fmla="*/ 318992 h 538123"/>
                <a:gd name="connsiteX1751" fmla="*/ 1863204 w 2593942"/>
                <a:gd name="connsiteY1751" fmla="*/ 319023 h 538123"/>
                <a:gd name="connsiteX1752" fmla="*/ 1859279 w 2593942"/>
                <a:gd name="connsiteY1752" fmla="*/ 319659 h 538123"/>
                <a:gd name="connsiteX1753" fmla="*/ 566452 w 2593942"/>
                <a:gd name="connsiteY1753" fmla="*/ 317944 h 538123"/>
                <a:gd name="connsiteX1754" fmla="*/ 566071 w 2593942"/>
                <a:gd name="connsiteY1754" fmla="*/ 320611 h 538123"/>
                <a:gd name="connsiteX1755" fmla="*/ 565576 w 2593942"/>
                <a:gd name="connsiteY1755" fmla="*/ 324152 h 538123"/>
                <a:gd name="connsiteX1756" fmla="*/ 570356 w 2593942"/>
                <a:gd name="connsiteY1756" fmla="*/ 322707 h 538123"/>
                <a:gd name="connsiteX1757" fmla="*/ 571214 w 2593942"/>
                <a:gd name="connsiteY1757" fmla="*/ 321659 h 538123"/>
                <a:gd name="connsiteX1758" fmla="*/ 575976 w 2593942"/>
                <a:gd name="connsiteY1758" fmla="*/ 321659 h 538123"/>
                <a:gd name="connsiteX1759" fmla="*/ 576693 w 2593942"/>
                <a:gd name="connsiteY1759" fmla="*/ 321810 h 538123"/>
                <a:gd name="connsiteX1760" fmla="*/ 576072 w 2593942"/>
                <a:gd name="connsiteY1760" fmla="*/ 318706 h 538123"/>
                <a:gd name="connsiteX1761" fmla="*/ 566452 w 2593942"/>
                <a:gd name="connsiteY1761" fmla="*/ 317944 h 538123"/>
                <a:gd name="connsiteX1762" fmla="*/ 2286285 w 2593942"/>
                <a:gd name="connsiteY1762" fmla="*/ 317659 h 538123"/>
                <a:gd name="connsiteX1763" fmla="*/ 2277236 w 2593942"/>
                <a:gd name="connsiteY1763" fmla="*/ 320230 h 538123"/>
                <a:gd name="connsiteX1764" fmla="*/ 2280951 w 2593942"/>
                <a:gd name="connsiteY1764" fmla="*/ 322707 h 538123"/>
                <a:gd name="connsiteX1765" fmla="*/ 2289524 w 2593942"/>
                <a:gd name="connsiteY1765" fmla="*/ 322897 h 538123"/>
                <a:gd name="connsiteX1766" fmla="*/ 2291429 w 2593942"/>
                <a:gd name="connsiteY1766" fmla="*/ 319373 h 538123"/>
                <a:gd name="connsiteX1767" fmla="*/ 2290571 w 2593942"/>
                <a:gd name="connsiteY1767" fmla="*/ 319088 h 538123"/>
                <a:gd name="connsiteX1768" fmla="*/ 336994 w 2593942"/>
                <a:gd name="connsiteY1768" fmla="*/ 316896 h 538123"/>
                <a:gd name="connsiteX1769" fmla="*/ 343566 w 2593942"/>
                <a:gd name="connsiteY1769" fmla="*/ 318039 h 538123"/>
                <a:gd name="connsiteX1770" fmla="*/ 338613 w 2593942"/>
                <a:gd name="connsiteY1770" fmla="*/ 329183 h 538123"/>
                <a:gd name="connsiteX1771" fmla="*/ 328898 w 2593942"/>
                <a:gd name="connsiteY1771" fmla="*/ 326421 h 538123"/>
                <a:gd name="connsiteX1772" fmla="*/ 334803 w 2593942"/>
                <a:gd name="connsiteY1772" fmla="*/ 320897 h 538123"/>
                <a:gd name="connsiteX1773" fmla="*/ 335184 w 2593942"/>
                <a:gd name="connsiteY1773" fmla="*/ 320230 h 538123"/>
                <a:gd name="connsiteX1774" fmla="*/ 2251900 w 2593942"/>
                <a:gd name="connsiteY1774" fmla="*/ 316801 h 538123"/>
                <a:gd name="connsiteX1775" fmla="*/ 2250757 w 2593942"/>
                <a:gd name="connsiteY1775" fmla="*/ 316897 h 538123"/>
                <a:gd name="connsiteX1776" fmla="*/ 2251138 w 2593942"/>
                <a:gd name="connsiteY1776" fmla="*/ 321088 h 538123"/>
                <a:gd name="connsiteX1777" fmla="*/ 2247709 w 2593942"/>
                <a:gd name="connsiteY1777" fmla="*/ 323088 h 538123"/>
                <a:gd name="connsiteX1778" fmla="*/ 2246661 w 2593942"/>
                <a:gd name="connsiteY1778" fmla="*/ 323755 h 538123"/>
                <a:gd name="connsiteX1779" fmla="*/ 2254948 w 2593942"/>
                <a:gd name="connsiteY1779" fmla="*/ 325088 h 538123"/>
                <a:gd name="connsiteX1780" fmla="*/ 2255043 w 2593942"/>
                <a:gd name="connsiteY1780" fmla="*/ 322802 h 538123"/>
                <a:gd name="connsiteX1781" fmla="*/ 2255900 w 2593942"/>
                <a:gd name="connsiteY1781" fmla="*/ 320135 h 538123"/>
                <a:gd name="connsiteX1782" fmla="*/ 2251900 w 2593942"/>
                <a:gd name="connsiteY1782" fmla="*/ 316801 h 538123"/>
                <a:gd name="connsiteX1783" fmla="*/ 899159 w 2593942"/>
                <a:gd name="connsiteY1783" fmla="*/ 316325 h 538123"/>
                <a:gd name="connsiteX1784" fmla="*/ 893349 w 2593942"/>
                <a:gd name="connsiteY1784" fmla="*/ 323279 h 538123"/>
                <a:gd name="connsiteX1785" fmla="*/ 894492 w 2593942"/>
                <a:gd name="connsiteY1785" fmla="*/ 324136 h 538123"/>
                <a:gd name="connsiteX1786" fmla="*/ 903731 w 2593942"/>
                <a:gd name="connsiteY1786" fmla="*/ 317563 h 538123"/>
                <a:gd name="connsiteX1787" fmla="*/ 900874 w 2593942"/>
                <a:gd name="connsiteY1787" fmla="*/ 316801 h 538123"/>
                <a:gd name="connsiteX1788" fmla="*/ 2586798 w 2593942"/>
                <a:gd name="connsiteY1788" fmla="*/ 315754 h 538123"/>
                <a:gd name="connsiteX1789" fmla="*/ 2593942 w 2593942"/>
                <a:gd name="connsiteY1789" fmla="*/ 318897 h 538123"/>
                <a:gd name="connsiteX1790" fmla="*/ 2593752 w 2593942"/>
                <a:gd name="connsiteY1790" fmla="*/ 319564 h 538123"/>
                <a:gd name="connsiteX1791" fmla="*/ 2590609 w 2593942"/>
                <a:gd name="connsiteY1791" fmla="*/ 319564 h 538123"/>
                <a:gd name="connsiteX1792" fmla="*/ 2589275 w 2593942"/>
                <a:gd name="connsiteY1792" fmla="*/ 319278 h 538123"/>
                <a:gd name="connsiteX1793" fmla="*/ 2587656 w 2593942"/>
                <a:gd name="connsiteY1793" fmla="*/ 323183 h 538123"/>
                <a:gd name="connsiteX1794" fmla="*/ 2585275 w 2593942"/>
                <a:gd name="connsiteY1794" fmla="*/ 324993 h 538123"/>
                <a:gd name="connsiteX1795" fmla="*/ 2579178 w 2593942"/>
                <a:gd name="connsiteY1795" fmla="*/ 323755 h 538123"/>
                <a:gd name="connsiteX1796" fmla="*/ 2579464 w 2593942"/>
                <a:gd name="connsiteY1796" fmla="*/ 323374 h 538123"/>
                <a:gd name="connsiteX1797" fmla="*/ 2581179 w 2593942"/>
                <a:gd name="connsiteY1797" fmla="*/ 320517 h 538123"/>
                <a:gd name="connsiteX1798" fmla="*/ 2586798 w 2593942"/>
                <a:gd name="connsiteY1798" fmla="*/ 315754 h 538123"/>
                <a:gd name="connsiteX1799" fmla="*/ 1951386 w 2593942"/>
                <a:gd name="connsiteY1799" fmla="*/ 315278 h 538123"/>
                <a:gd name="connsiteX1800" fmla="*/ 1949672 w 2593942"/>
                <a:gd name="connsiteY1800" fmla="*/ 315658 h 538123"/>
                <a:gd name="connsiteX1801" fmla="*/ 1947862 w 2593942"/>
                <a:gd name="connsiteY1801" fmla="*/ 317182 h 538123"/>
                <a:gd name="connsiteX1802" fmla="*/ 1935860 w 2593942"/>
                <a:gd name="connsiteY1802" fmla="*/ 315849 h 538123"/>
                <a:gd name="connsiteX1803" fmla="*/ 1932907 w 2593942"/>
                <a:gd name="connsiteY1803" fmla="*/ 318897 h 538123"/>
                <a:gd name="connsiteX1804" fmla="*/ 1932050 w 2593942"/>
                <a:gd name="connsiteY1804" fmla="*/ 319564 h 538123"/>
                <a:gd name="connsiteX1805" fmla="*/ 1935575 w 2593942"/>
                <a:gd name="connsiteY1805" fmla="*/ 324612 h 538123"/>
                <a:gd name="connsiteX1806" fmla="*/ 1938051 w 2593942"/>
                <a:gd name="connsiteY1806" fmla="*/ 324803 h 538123"/>
                <a:gd name="connsiteX1807" fmla="*/ 1940432 w 2593942"/>
                <a:gd name="connsiteY1807" fmla="*/ 324993 h 538123"/>
                <a:gd name="connsiteX1808" fmla="*/ 1949862 w 2593942"/>
                <a:gd name="connsiteY1808" fmla="*/ 319183 h 538123"/>
                <a:gd name="connsiteX1809" fmla="*/ 1951957 w 2593942"/>
                <a:gd name="connsiteY1809" fmla="*/ 317087 h 538123"/>
                <a:gd name="connsiteX1810" fmla="*/ 1951386 w 2593942"/>
                <a:gd name="connsiteY1810" fmla="*/ 315278 h 538123"/>
                <a:gd name="connsiteX1811" fmla="*/ 2422779 w 2593942"/>
                <a:gd name="connsiteY1811" fmla="*/ 314992 h 538123"/>
                <a:gd name="connsiteX1812" fmla="*/ 2425636 w 2593942"/>
                <a:gd name="connsiteY1812" fmla="*/ 317945 h 538123"/>
                <a:gd name="connsiteX1813" fmla="*/ 2424874 w 2593942"/>
                <a:gd name="connsiteY1813" fmla="*/ 318897 h 538123"/>
                <a:gd name="connsiteX1814" fmla="*/ 2424303 w 2593942"/>
                <a:gd name="connsiteY1814" fmla="*/ 319659 h 538123"/>
                <a:gd name="connsiteX1815" fmla="*/ 2424493 w 2593942"/>
                <a:gd name="connsiteY1815" fmla="*/ 320612 h 538123"/>
                <a:gd name="connsiteX1816" fmla="*/ 2424970 w 2593942"/>
                <a:gd name="connsiteY1816" fmla="*/ 321183 h 538123"/>
                <a:gd name="connsiteX1817" fmla="*/ 2425732 w 2593942"/>
                <a:gd name="connsiteY1817" fmla="*/ 324612 h 538123"/>
                <a:gd name="connsiteX1818" fmla="*/ 2424970 w 2593942"/>
                <a:gd name="connsiteY1818" fmla="*/ 326326 h 538123"/>
                <a:gd name="connsiteX1819" fmla="*/ 2418016 w 2593942"/>
                <a:gd name="connsiteY1819" fmla="*/ 319373 h 538123"/>
                <a:gd name="connsiteX1820" fmla="*/ 2419445 w 2593942"/>
                <a:gd name="connsiteY1820" fmla="*/ 316135 h 538123"/>
                <a:gd name="connsiteX1821" fmla="*/ 2422779 w 2593942"/>
                <a:gd name="connsiteY1821" fmla="*/ 314992 h 538123"/>
                <a:gd name="connsiteX1822" fmla="*/ 2256186 w 2593942"/>
                <a:gd name="connsiteY1822" fmla="*/ 312515 h 538123"/>
                <a:gd name="connsiteX1823" fmla="*/ 2263235 w 2593942"/>
                <a:gd name="connsiteY1823" fmla="*/ 317468 h 538123"/>
                <a:gd name="connsiteX1824" fmla="*/ 2261901 w 2593942"/>
                <a:gd name="connsiteY1824" fmla="*/ 312706 h 538123"/>
                <a:gd name="connsiteX1825" fmla="*/ 2256186 w 2593942"/>
                <a:gd name="connsiteY1825" fmla="*/ 312515 h 538123"/>
                <a:gd name="connsiteX1826" fmla="*/ 1872519 w 2593942"/>
                <a:gd name="connsiteY1826" fmla="*/ 311944 h 538123"/>
                <a:gd name="connsiteX1827" fmla="*/ 1861470 w 2593942"/>
                <a:gd name="connsiteY1827" fmla="*/ 314896 h 538123"/>
                <a:gd name="connsiteX1828" fmla="*/ 1855565 w 2593942"/>
                <a:gd name="connsiteY1828" fmla="*/ 315944 h 538123"/>
                <a:gd name="connsiteX1829" fmla="*/ 1848802 w 2593942"/>
                <a:gd name="connsiteY1829" fmla="*/ 320992 h 538123"/>
                <a:gd name="connsiteX1830" fmla="*/ 1849088 w 2593942"/>
                <a:gd name="connsiteY1830" fmla="*/ 321755 h 538123"/>
                <a:gd name="connsiteX1831" fmla="*/ 1851945 w 2593942"/>
                <a:gd name="connsiteY1831" fmla="*/ 322993 h 538123"/>
                <a:gd name="connsiteX1832" fmla="*/ 1855469 w 2593942"/>
                <a:gd name="connsiteY1832" fmla="*/ 323088 h 538123"/>
                <a:gd name="connsiteX1833" fmla="*/ 1864137 w 2593942"/>
                <a:gd name="connsiteY1833" fmla="*/ 321659 h 538123"/>
                <a:gd name="connsiteX1834" fmla="*/ 1864328 w 2593942"/>
                <a:gd name="connsiteY1834" fmla="*/ 320897 h 538123"/>
                <a:gd name="connsiteX1835" fmla="*/ 1863204 w 2593942"/>
                <a:gd name="connsiteY1835" fmla="*/ 319023 h 538123"/>
                <a:gd name="connsiteX1836" fmla="*/ 1869852 w 2593942"/>
                <a:gd name="connsiteY1836" fmla="*/ 317945 h 538123"/>
                <a:gd name="connsiteX1837" fmla="*/ 1872519 w 2593942"/>
                <a:gd name="connsiteY1837" fmla="*/ 311944 h 538123"/>
                <a:gd name="connsiteX1838" fmla="*/ 685609 w 2593942"/>
                <a:gd name="connsiteY1838" fmla="*/ 311182 h 538123"/>
                <a:gd name="connsiteX1839" fmla="*/ 680656 w 2593942"/>
                <a:gd name="connsiteY1839" fmla="*/ 312611 h 538123"/>
                <a:gd name="connsiteX1840" fmla="*/ 678941 w 2593942"/>
                <a:gd name="connsiteY1840" fmla="*/ 313468 h 538123"/>
                <a:gd name="connsiteX1841" fmla="*/ 681989 w 2593942"/>
                <a:gd name="connsiteY1841" fmla="*/ 317468 h 538123"/>
                <a:gd name="connsiteX1842" fmla="*/ 689990 w 2593942"/>
                <a:gd name="connsiteY1842" fmla="*/ 323469 h 538123"/>
                <a:gd name="connsiteX1843" fmla="*/ 691324 w 2593942"/>
                <a:gd name="connsiteY1843" fmla="*/ 327088 h 538123"/>
                <a:gd name="connsiteX1844" fmla="*/ 692276 w 2593942"/>
                <a:gd name="connsiteY1844" fmla="*/ 329660 h 538123"/>
                <a:gd name="connsiteX1845" fmla="*/ 698944 w 2593942"/>
                <a:gd name="connsiteY1845" fmla="*/ 328803 h 538123"/>
                <a:gd name="connsiteX1846" fmla="*/ 699134 w 2593942"/>
                <a:gd name="connsiteY1846" fmla="*/ 328231 h 538123"/>
                <a:gd name="connsiteX1847" fmla="*/ 699801 w 2593942"/>
                <a:gd name="connsiteY1847" fmla="*/ 326326 h 538123"/>
                <a:gd name="connsiteX1848" fmla="*/ 689609 w 2593942"/>
                <a:gd name="connsiteY1848" fmla="*/ 321755 h 538123"/>
                <a:gd name="connsiteX1849" fmla="*/ 693514 w 2593942"/>
                <a:gd name="connsiteY1849" fmla="*/ 318230 h 538123"/>
                <a:gd name="connsiteX1850" fmla="*/ 694086 w 2593942"/>
                <a:gd name="connsiteY1850" fmla="*/ 317659 h 538123"/>
                <a:gd name="connsiteX1851" fmla="*/ 688562 w 2593942"/>
                <a:gd name="connsiteY1851" fmla="*/ 312134 h 538123"/>
                <a:gd name="connsiteX1852" fmla="*/ 2206085 w 2593942"/>
                <a:gd name="connsiteY1852" fmla="*/ 310324 h 538123"/>
                <a:gd name="connsiteX1853" fmla="*/ 2190559 w 2593942"/>
                <a:gd name="connsiteY1853" fmla="*/ 312801 h 538123"/>
                <a:gd name="connsiteX1854" fmla="*/ 2189702 w 2593942"/>
                <a:gd name="connsiteY1854" fmla="*/ 315468 h 538123"/>
                <a:gd name="connsiteX1855" fmla="*/ 2204846 w 2593942"/>
                <a:gd name="connsiteY1855" fmla="*/ 317563 h 538123"/>
                <a:gd name="connsiteX1856" fmla="*/ 2206085 w 2593942"/>
                <a:gd name="connsiteY1856" fmla="*/ 310324 h 538123"/>
                <a:gd name="connsiteX1857" fmla="*/ 2439352 w 2593942"/>
                <a:gd name="connsiteY1857" fmla="*/ 310039 h 538123"/>
                <a:gd name="connsiteX1858" fmla="*/ 2439638 w 2593942"/>
                <a:gd name="connsiteY1858" fmla="*/ 312515 h 538123"/>
                <a:gd name="connsiteX1859" fmla="*/ 2452020 w 2593942"/>
                <a:gd name="connsiteY1859" fmla="*/ 312611 h 538123"/>
                <a:gd name="connsiteX1860" fmla="*/ 2439352 w 2593942"/>
                <a:gd name="connsiteY1860" fmla="*/ 310039 h 538123"/>
                <a:gd name="connsiteX1861" fmla="*/ 807922 w 2593942"/>
                <a:gd name="connsiteY1861" fmla="*/ 309360 h 538123"/>
                <a:gd name="connsiteX1862" fmla="*/ 802481 w 2593942"/>
                <a:gd name="connsiteY1862" fmla="*/ 309563 h 538123"/>
                <a:gd name="connsiteX1863" fmla="*/ 802576 w 2593942"/>
                <a:gd name="connsiteY1863" fmla="*/ 311277 h 538123"/>
                <a:gd name="connsiteX1864" fmla="*/ 802766 w 2593942"/>
                <a:gd name="connsiteY1864" fmla="*/ 313277 h 538123"/>
                <a:gd name="connsiteX1865" fmla="*/ 811815 w 2593942"/>
                <a:gd name="connsiteY1865" fmla="*/ 316421 h 538123"/>
                <a:gd name="connsiteX1866" fmla="*/ 813720 w 2593942"/>
                <a:gd name="connsiteY1866" fmla="*/ 310229 h 538123"/>
                <a:gd name="connsiteX1867" fmla="*/ 807922 w 2593942"/>
                <a:gd name="connsiteY1867" fmla="*/ 309360 h 538123"/>
                <a:gd name="connsiteX1868" fmla="*/ 760570 w 2593942"/>
                <a:gd name="connsiteY1868" fmla="*/ 309086 h 538123"/>
                <a:gd name="connsiteX1869" fmla="*/ 757427 w 2593942"/>
                <a:gd name="connsiteY1869" fmla="*/ 312039 h 538123"/>
                <a:gd name="connsiteX1870" fmla="*/ 757237 w 2593942"/>
                <a:gd name="connsiteY1870" fmla="*/ 314896 h 538123"/>
                <a:gd name="connsiteX1871" fmla="*/ 759523 w 2593942"/>
                <a:gd name="connsiteY1871" fmla="*/ 320612 h 538123"/>
                <a:gd name="connsiteX1872" fmla="*/ 761809 w 2593942"/>
                <a:gd name="connsiteY1872" fmla="*/ 320897 h 538123"/>
                <a:gd name="connsiteX1873" fmla="*/ 763618 w 2593942"/>
                <a:gd name="connsiteY1873" fmla="*/ 318802 h 538123"/>
                <a:gd name="connsiteX1874" fmla="*/ 761237 w 2593942"/>
                <a:gd name="connsiteY1874" fmla="*/ 315468 h 538123"/>
                <a:gd name="connsiteX1875" fmla="*/ 760952 w 2593942"/>
                <a:gd name="connsiteY1875" fmla="*/ 314992 h 538123"/>
                <a:gd name="connsiteX1876" fmla="*/ 763428 w 2593942"/>
                <a:gd name="connsiteY1876" fmla="*/ 313658 h 538123"/>
                <a:gd name="connsiteX1877" fmla="*/ 764095 w 2593942"/>
                <a:gd name="connsiteY1877" fmla="*/ 314039 h 538123"/>
                <a:gd name="connsiteX1878" fmla="*/ 768762 w 2593942"/>
                <a:gd name="connsiteY1878" fmla="*/ 313182 h 538123"/>
                <a:gd name="connsiteX1879" fmla="*/ 768953 w 2593942"/>
                <a:gd name="connsiteY1879" fmla="*/ 312515 h 538123"/>
                <a:gd name="connsiteX1880" fmla="*/ 760570 w 2593942"/>
                <a:gd name="connsiteY1880" fmla="*/ 309086 h 538123"/>
                <a:gd name="connsiteX1881" fmla="*/ 514064 w 2593942"/>
                <a:gd name="connsiteY1881" fmla="*/ 308229 h 538123"/>
                <a:gd name="connsiteX1882" fmla="*/ 518922 w 2593942"/>
                <a:gd name="connsiteY1882" fmla="*/ 310134 h 538123"/>
                <a:gd name="connsiteX1883" fmla="*/ 521208 w 2593942"/>
                <a:gd name="connsiteY1883" fmla="*/ 313277 h 538123"/>
                <a:gd name="connsiteX1884" fmla="*/ 525780 w 2593942"/>
                <a:gd name="connsiteY1884" fmla="*/ 316611 h 538123"/>
                <a:gd name="connsiteX1885" fmla="*/ 528066 w 2593942"/>
                <a:gd name="connsiteY1885" fmla="*/ 316420 h 538123"/>
                <a:gd name="connsiteX1886" fmla="*/ 529114 w 2593942"/>
                <a:gd name="connsiteY1886" fmla="*/ 313848 h 538123"/>
                <a:gd name="connsiteX1887" fmla="*/ 525304 w 2593942"/>
                <a:gd name="connsiteY1887" fmla="*/ 310705 h 538123"/>
                <a:gd name="connsiteX1888" fmla="*/ 514064 w 2593942"/>
                <a:gd name="connsiteY1888" fmla="*/ 308229 h 538123"/>
                <a:gd name="connsiteX1889" fmla="*/ 842390 w 2593942"/>
                <a:gd name="connsiteY1889" fmla="*/ 308038 h 538123"/>
                <a:gd name="connsiteX1890" fmla="*/ 839914 w 2593942"/>
                <a:gd name="connsiteY1890" fmla="*/ 308134 h 538123"/>
                <a:gd name="connsiteX1891" fmla="*/ 837056 w 2593942"/>
                <a:gd name="connsiteY1891" fmla="*/ 308229 h 538123"/>
                <a:gd name="connsiteX1892" fmla="*/ 831341 w 2593942"/>
                <a:gd name="connsiteY1892" fmla="*/ 308134 h 538123"/>
                <a:gd name="connsiteX1893" fmla="*/ 826960 w 2593942"/>
                <a:gd name="connsiteY1893" fmla="*/ 311563 h 538123"/>
                <a:gd name="connsiteX1894" fmla="*/ 823531 w 2593942"/>
                <a:gd name="connsiteY1894" fmla="*/ 310515 h 538123"/>
                <a:gd name="connsiteX1895" fmla="*/ 822959 w 2593942"/>
                <a:gd name="connsiteY1895" fmla="*/ 311563 h 538123"/>
                <a:gd name="connsiteX1896" fmla="*/ 825341 w 2593942"/>
                <a:gd name="connsiteY1896" fmla="*/ 316801 h 538123"/>
                <a:gd name="connsiteX1897" fmla="*/ 826864 w 2593942"/>
                <a:gd name="connsiteY1897" fmla="*/ 316897 h 538123"/>
                <a:gd name="connsiteX1898" fmla="*/ 831818 w 2593942"/>
                <a:gd name="connsiteY1898" fmla="*/ 315468 h 538123"/>
                <a:gd name="connsiteX1899" fmla="*/ 837152 w 2593942"/>
                <a:gd name="connsiteY1899" fmla="*/ 312611 h 538123"/>
                <a:gd name="connsiteX1900" fmla="*/ 839914 w 2593942"/>
                <a:gd name="connsiteY1900" fmla="*/ 312706 h 538123"/>
                <a:gd name="connsiteX1901" fmla="*/ 843247 w 2593942"/>
                <a:gd name="connsiteY1901" fmla="*/ 313563 h 538123"/>
                <a:gd name="connsiteX1902" fmla="*/ 844486 w 2593942"/>
                <a:gd name="connsiteY1902" fmla="*/ 314801 h 538123"/>
                <a:gd name="connsiteX1903" fmla="*/ 846962 w 2593942"/>
                <a:gd name="connsiteY1903" fmla="*/ 317373 h 538123"/>
                <a:gd name="connsiteX1904" fmla="*/ 848201 w 2593942"/>
                <a:gd name="connsiteY1904" fmla="*/ 313277 h 538123"/>
                <a:gd name="connsiteX1905" fmla="*/ 842390 w 2593942"/>
                <a:gd name="connsiteY1905" fmla="*/ 308038 h 538123"/>
                <a:gd name="connsiteX1906" fmla="*/ 2235326 w 2593942"/>
                <a:gd name="connsiteY1906" fmla="*/ 307467 h 538123"/>
                <a:gd name="connsiteX1907" fmla="*/ 2223230 w 2593942"/>
                <a:gd name="connsiteY1907" fmla="*/ 308229 h 538123"/>
                <a:gd name="connsiteX1908" fmla="*/ 2217800 w 2593942"/>
                <a:gd name="connsiteY1908" fmla="*/ 309277 h 538123"/>
                <a:gd name="connsiteX1909" fmla="*/ 2217610 w 2593942"/>
                <a:gd name="connsiteY1909" fmla="*/ 311182 h 538123"/>
                <a:gd name="connsiteX1910" fmla="*/ 2217800 w 2593942"/>
                <a:gd name="connsiteY1910" fmla="*/ 311658 h 538123"/>
                <a:gd name="connsiteX1911" fmla="*/ 2223230 w 2593942"/>
                <a:gd name="connsiteY1911" fmla="*/ 310896 h 538123"/>
                <a:gd name="connsiteX1912" fmla="*/ 2233993 w 2593942"/>
                <a:gd name="connsiteY1912" fmla="*/ 310515 h 538123"/>
                <a:gd name="connsiteX1913" fmla="*/ 2235326 w 2593942"/>
                <a:gd name="connsiteY1913" fmla="*/ 307467 h 538123"/>
                <a:gd name="connsiteX1914" fmla="*/ 313753 w 2593942"/>
                <a:gd name="connsiteY1914" fmla="*/ 304133 h 538123"/>
                <a:gd name="connsiteX1915" fmla="*/ 317753 w 2593942"/>
                <a:gd name="connsiteY1915" fmla="*/ 304228 h 538123"/>
                <a:gd name="connsiteX1916" fmla="*/ 322325 w 2593942"/>
                <a:gd name="connsiteY1916" fmla="*/ 304895 h 538123"/>
                <a:gd name="connsiteX1917" fmla="*/ 322230 w 2593942"/>
                <a:gd name="connsiteY1917" fmla="*/ 309562 h 538123"/>
                <a:gd name="connsiteX1918" fmla="*/ 327564 w 2593942"/>
                <a:gd name="connsiteY1918" fmla="*/ 317563 h 538123"/>
                <a:gd name="connsiteX1919" fmla="*/ 325183 w 2593942"/>
                <a:gd name="connsiteY1919" fmla="*/ 319278 h 538123"/>
                <a:gd name="connsiteX1920" fmla="*/ 312324 w 2593942"/>
                <a:gd name="connsiteY1920" fmla="*/ 314325 h 538123"/>
                <a:gd name="connsiteX1921" fmla="*/ 312705 w 2593942"/>
                <a:gd name="connsiteY1921" fmla="*/ 313944 h 538123"/>
                <a:gd name="connsiteX1922" fmla="*/ 316991 w 2593942"/>
                <a:gd name="connsiteY1922" fmla="*/ 309848 h 538123"/>
                <a:gd name="connsiteX1923" fmla="*/ 306418 w 2593942"/>
                <a:gd name="connsiteY1923" fmla="*/ 308419 h 538123"/>
                <a:gd name="connsiteX1924" fmla="*/ 301084 w 2593942"/>
                <a:gd name="connsiteY1924" fmla="*/ 306133 h 538123"/>
                <a:gd name="connsiteX1925" fmla="*/ 313753 w 2593942"/>
                <a:gd name="connsiteY1925" fmla="*/ 304133 h 538123"/>
                <a:gd name="connsiteX1926" fmla="*/ 354043 w 2593942"/>
                <a:gd name="connsiteY1926" fmla="*/ 303562 h 538123"/>
                <a:gd name="connsiteX1927" fmla="*/ 360711 w 2593942"/>
                <a:gd name="connsiteY1927" fmla="*/ 305562 h 538123"/>
                <a:gd name="connsiteX1928" fmla="*/ 368045 w 2593942"/>
                <a:gd name="connsiteY1928" fmla="*/ 305657 h 538123"/>
                <a:gd name="connsiteX1929" fmla="*/ 364711 w 2593942"/>
                <a:gd name="connsiteY1929" fmla="*/ 309086 h 538123"/>
                <a:gd name="connsiteX1930" fmla="*/ 364330 w 2593942"/>
                <a:gd name="connsiteY1930" fmla="*/ 309943 h 538123"/>
                <a:gd name="connsiteX1931" fmla="*/ 362997 w 2593942"/>
                <a:gd name="connsiteY1931" fmla="*/ 312801 h 538123"/>
                <a:gd name="connsiteX1932" fmla="*/ 358425 w 2593942"/>
                <a:gd name="connsiteY1932" fmla="*/ 318230 h 538123"/>
                <a:gd name="connsiteX1933" fmla="*/ 347185 w 2593942"/>
                <a:gd name="connsiteY1933" fmla="*/ 312420 h 538123"/>
                <a:gd name="connsiteX1934" fmla="*/ 344137 w 2593942"/>
                <a:gd name="connsiteY1934" fmla="*/ 309943 h 538123"/>
                <a:gd name="connsiteX1935" fmla="*/ 345090 w 2593942"/>
                <a:gd name="connsiteY1935" fmla="*/ 304133 h 538123"/>
                <a:gd name="connsiteX1936" fmla="*/ 354043 w 2593942"/>
                <a:gd name="connsiteY1936" fmla="*/ 303562 h 538123"/>
                <a:gd name="connsiteX1937" fmla="*/ 2350007 w 2593942"/>
                <a:gd name="connsiteY1937" fmla="*/ 303371 h 538123"/>
                <a:gd name="connsiteX1938" fmla="*/ 2344959 w 2593942"/>
                <a:gd name="connsiteY1938" fmla="*/ 308896 h 538123"/>
                <a:gd name="connsiteX1939" fmla="*/ 2355913 w 2593942"/>
                <a:gd name="connsiteY1939" fmla="*/ 310134 h 538123"/>
                <a:gd name="connsiteX1940" fmla="*/ 2354579 w 2593942"/>
                <a:gd name="connsiteY1940" fmla="*/ 308610 h 538123"/>
                <a:gd name="connsiteX1941" fmla="*/ 2352865 w 2593942"/>
                <a:gd name="connsiteY1941" fmla="*/ 306229 h 538123"/>
                <a:gd name="connsiteX1942" fmla="*/ 2350007 w 2593942"/>
                <a:gd name="connsiteY1942" fmla="*/ 303371 h 538123"/>
                <a:gd name="connsiteX1943" fmla="*/ 989170 w 2593942"/>
                <a:gd name="connsiteY1943" fmla="*/ 302133 h 538123"/>
                <a:gd name="connsiteX1944" fmla="*/ 989647 w 2593942"/>
                <a:gd name="connsiteY1944" fmla="*/ 304514 h 538123"/>
                <a:gd name="connsiteX1945" fmla="*/ 990695 w 2593942"/>
                <a:gd name="connsiteY1945" fmla="*/ 308134 h 538123"/>
                <a:gd name="connsiteX1946" fmla="*/ 992314 w 2593942"/>
                <a:gd name="connsiteY1946" fmla="*/ 312991 h 538123"/>
                <a:gd name="connsiteX1947" fmla="*/ 996124 w 2593942"/>
                <a:gd name="connsiteY1947" fmla="*/ 312325 h 538123"/>
                <a:gd name="connsiteX1948" fmla="*/ 998219 w 2593942"/>
                <a:gd name="connsiteY1948" fmla="*/ 311944 h 538123"/>
                <a:gd name="connsiteX1949" fmla="*/ 993362 w 2593942"/>
                <a:gd name="connsiteY1949" fmla="*/ 303562 h 538123"/>
                <a:gd name="connsiteX1950" fmla="*/ 989170 w 2593942"/>
                <a:gd name="connsiteY1950" fmla="*/ 302133 h 538123"/>
                <a:gd name="connsiteX1951" fmla="*/ 1942814 w 2593942"/>
                <a:gd name="connsiteY1951" fmla="*/ 298418 h 538123"/>
                <a:gd name="connsiteX1952" fmla="*/ 1929669 w 2593942"/>
                <a:gd name="connsiteY1952" fmla="*/ 301847 h 538123"/>
                <a:gd name="connsiteX1953" fmla="*/ 1927669 w 2593942"/>
                <a:gd name="connsiteY1953" fmla="*/ 306324 h 538123"/>
                <a:gd name="connsiteX1954" fmla="*/ 1924430 w 2593942"/>
                <a:gd name="connsiteY1954" fmla="*/ 312325 h 538123"/>
                <a:gd name="connsiteX1955" fmla="*/ 1925573 w 2593942"/>
                <a:gd name="connsiteY1955" fmla="*/ 312039 h 538123"/>
                <a:gd name="connsiteX1956" fmla="*/ 1931765 w 2593942"/>
                <a:gd name="connsiteY1956" fmla="*/ 310610 h 538123"/>
                <a:gd name="connsiteX1957" fmla="*/ 1941290 w 2593942"/>
                <a:gd name="connsiteY1957" fmla="*/ 309658 h 538123"/>
                <a:gd name="connsiteX1958" fmla="*/ 1943766 w 2593942"/>
                <a:gd name="connsiteY1958" fmla="*/ 309372 h 538123"/>
                <a:gd name="connsiteX1959" fmla="*/ 1949195 w 2593942"/>
                <a:gd name="connsiteY1959" fmla="*/ 299466 h 538123"/>
                <a:gd name="connsiteX1960" fmla="*/ 1942814 w 2593942"/>
                <a:gd name="connsiteY1960" fmla="*/ 298418 h 538123"/>
                <a:gd name="connsiteX1961" fmla="*/ 1012221 w 2593942"/>
                <a:gd name="connsiteY1961" fmla="*/ 298323 h 538123"/>
                <a:gd name="connsiteX1962" fmla="*/ 1004506 w 2593942"/>
                <a:gd name="connsiteY1962" fmla="*/ 302705 h 538123"/>
                <a:gd name="connsiteX1963" fmla="*/ 1006220 w 2593942"/>
                <a:gd name="connsiteY1963" fmla="*/ 305086 h 538123"/>
                <a:gd name="connsiteX1964" fmla="*/ 1007935 w 2593942"/>
                <a:gd name="connsiteY1964" fmla="*/ 307372 h 538123"/>
                <a:gd name="connsiteX1965" fmla="*/ 1016793 w 2593942"/>
                <a:gd name="connsiteY1965" fmla="*/ 310420 h 538123"/>
                <a:gd name="connsiteX1966" fmla="*/ 1014697 w 2593942"/>
                <a:gd name="connsiteY1966" fmla="*/ 302323 h 538123"/>
                <a:gd name="connsiteX1967" fmla="*/ 1012221 w 2593942"/>
                <a:gd name="connsiteY1967" fmla="*/ 298323 h 538123"/>
                <a:gd name="connsiteX1968" fmla="*/ 2398490 w 2593942"/>
                <a:gd name="connsiteY1968" fmla="*/ 296418 h 538123"/>
                <a:gd name="connsiteX1969" fmla="*/ 2392775 w 2593942"/>
                <a:gd name="connsiteY1969" fmla="*/ 297847 h 538123"/>
                <a:gd name="connsiteX1970" fmla="*/ 2387822 w 2593942"/>
                <a:gd name="connsiteY1970" fmla="*/ 302705 h 538123"/>
                <a:gd name="connsiteX1971" fmla="*/ 2388298 w 2593942"/>
                <a:gd name="connsiteY1971" fmla="*/ 304609 h 538123"/>
                <a:gd name="connsiteX1972" fmla="*/ 2397061 w 2593942"/>
                <a:gd name="connsiteY1972" fmla="*/ 304609 h 538123"/>
                <a:gd name="connsiteX1973" fmla="*/ 2398490 w 2593942"/>
                <a:gd name="connsiteY1973" fmla="*/ 296418 h 538123"/>
                <a:gd name="connsiteX1974" fmla="*/ 2305145 w 2593942"/>
                <a:gd name="connsiteY1974" fmla="*/ 293846 h 538123"/>
                <a:gd name="connsiteX1975" fmla="*/ 2301049 w 2593942"/>
                <a:gd name="connsiteY1975" fmla="*/ 294894 h 538123"/>
                <a:gd name="connsiteX1976" fmla="*/ 2295524 w 2593942"/>
                <a:gd name="connsiteY1976" fmla="*/ 302800 h 538123"/>
                <a:gd name="connsiteX1977" fmla="*/ 2294000 w 2593942"/>
                <a:gd name="connsiteY1977" fmla="*/ 303847 h 538123"/>
                <a:gd name="connsiteX1978" fmla="*/ 2289524 w 2593942"/>
                <a:gd name="connsiteY1978" fmla="*/ 306896 h 538123"/>
                <a:gd name="connsiteX1979" fmla="*/ 2297048 w 2593942"/>
                <a:gd name="connsiteY1979" fmla="*/ 304800 h 538123"/>
                <a:gd name="connsiteX1980" fmla="*/ 2307812 w 2593942"/>
                <a:gd name="connsiteY1980" fmla="*/ 295846 h 538123"/>
                <a:gd name="connsiteX1981" fmla="*/ 2307526 w 2593942"/>
                <a:gd name="connsiteY1981" fmla="*/ 295465 h 538123"/>
                <a:gd name="connsiteX1982" fmla="*/ 2305145 w 2593942"/>
                <a:gd name="connsiteY1982" fmla="*/ 293846 h 538123"/>
                <a:gd name="connsiteX1983" fmla="*/ 628745 w 2593942"/>
                <a:gd name="connsiteY1983" fmla="*/ 293846 h 538123"/>
                <a:gd name="connsiteX1984" fmla="*/ 631984 w 2593942"/>
                <a:gd name="connsiteY1984" fmla="*/ 294703 h 538123"/>
                <a:gd name="connsiteX1985" fmla="*/ 632365 w 2593942"/>
                <a:gd name="connsiteY1985" fmla="*/ 294893 h 538123"/>
                <a:gd name="connsiteX1986" fmla="*/ 628745 w 2593942"/>
                <a:gd name="connsiteY1986" fmla="*/ 299084 h 538123"/>
                <a:gd name="connsiteX1987" fmla="*/ 619030 w 2593942"/>
                <a:gd name="connsiteY1987" fmla="*/ 304418 h 538123"/>
                <a:gd name="connsiteX1988" fmla="*/ 616172 w 2593942"/>
                <a:gd name="connsiteY1988" fmla="*/ 303752 h 538123"/>
                <a:gd name="connsiteX1989" fmla="*/ 614934 w 2593942"/>
                <a:gd name="connsiteY1989" fmla="*/ 301656 h 538123"/>
                <a:gd name="connsiteX1990" fmla="*/ 624649 w 2593942"/>
                <a:gd name="connsiteY1990" fmla="*/ 295751 h 538123"/>
                <a:gd name="connsiteX1991" fmla="*/ 2432684 w 2593942"/>
                <a:gd name="connsiteY1991" fmla="*/ 293465 h 538123"/>
                <a:gd name="connsiteX1992" fmla="*/ 2422778 w 2593942"/>
                <a:gd name="connsiteY1992" fmla="*/ 296323 h 538123"/>
                <a:gd name="connsiteX1993" fmla="*/ 2421254 w 2593942"/>
                <a:gd name="connsiteY1993" fmla="*/ 297751 h 538123"/>
                <a:gd name="connsiteX1994" fmla="*/ 2421064 w 2593942"/>
                <a:gd name="connsiteY1994" fmla="*/ 297942 h 538123"/>
                <a:gd name="connsiteX1995" fmla="*/ 2425445 w 2593942"/>
                <a:gd name="connsiteY1995" fmla="*/ 300895 h 538123"/>
                <a:gd name="connsiteX1996" fmla="*/ 2434494 w 2593942"/>
                <a:gd name="connsiteY1996" fmla="*/ 295942 h 538123"/>
                <a:gd name="connsiteX1997" fmla="*/ 2432684 w 2593942"/>
                <a:gd name="connsiteY1997" fmla="*/ 293465 h 538123"/>
                <a:gd name="connsiteX1998" fmla="*/ 443094 w 2593942"/>
                <a:gd name="connsiteY1998" fmla="*/ 292755 h 538123"/>
                <a:gd name="connsiteX1999" fmla="*/ 443781 w 2593942"/>
                <a:gd name="connsiteY1999" fmla="*/ 294072 h 538123"/>
                <a:gd name="connsiteX2000" fmla="*/ 445483 w 2593942"/>
                <a:gd name="connsiteY2000" fmla="*/ 299275 h 538123"/>
                <a:gd name="connsiteX2001" fmla="*/ 438625 w 2593942"/>
                <a:gd name="connsiteY2001" fmla="*/ 300037 h 538123"/>
                <a:gd name="connsiteX2002" fmla="*/ 440435 w 2593942"/>
                <a:gd name="connsiteY2002" fmla="*/ 297085 h 538123"/>
                <a:gd name="connsiteX2003" fmla="*/ 1177670 w 2593942"/>
                <a:gd name="connsiteY2003" fmla="*/ 292227 h 538123"/>
                <a:gd name="connsiteX2004" fmla="*/ 1180052 w 2593942"/>
                <a:gd name="connsiteY2004" fmla="*/ 296037 h 538123"/>
                <a:gd name="connsiteX2005" fmla="*/ 1181195 w 2593942"/>
                <a:gd name="connsiteY2005" fmla="*/ 297751 h 538123"/>
                <a:gd name="connsiteX2006" fmla="*/ 1181385 w 2593942"/>
                <a:gd name="connsiteY2006" fmla="*/ 303181 h 538123"/>
                <a:gd name="connsiteX2007" fmla="*/ 1181957 w 2593942"/>
                <a:gd name="connsiteY2007" fmla="*/ 303371 h 538123"/>
                <a:gd name="connsiteX2008" fmla="*/ 1183671 w 2593942"/>
                <a:gd name="connsiteY2008" fmla="*/ 302419 h 538123"/>
                <a:gd name="connsiteX2009" fmla="*/ 1186910 w 2593942"/>
                <a:gd name="connsiteY2009" fmla="*/ 301371 h 538123"/>
                <a:gd name="connsiteX2010" fmla="*/ 1189862 w 2593942"/>
                <a:gd name="connsiteY2010" fmla="*/ 300323 h 538123"/>
                <a:gd name="connsiteX2011" fmla="*/ 1190910 w 2593942"/>
                <a:gd name="connsiteY2011" fmla="*/ 293275 h 538123"/>
                <a:gd name="connsiteX2012" fmla="*/ 1188719 w 2593942"/>
                <a:gd name="connsiteY2012" fmla="*/ 292608 h 538123"/>
                <a:gd name="connsiteX2013" fmla="*/ 1182623 w 2593942"/>
                <a:gd name="connsiteY2013" fmla="*/ 293561 h 538123"/>
                <a:gd name="connsiteX2014" fmla="*/ 1178242 w 2593942"/>
                <a:gd name="connsiteY2014" fmla="*/ 292322 h 538123"/>
                <a:gd name="connsiteX2015" fmla="*/ 1020794 w 2593942"/>
                <a:gd name="connsiteY2015" fmla="*/ 291965 h 538123"/>
                <a:gd name="connsiteX2016" fmla="*/ 1016888 w 2593942"/>
                <a:gd name="connsiteY2016" fmla="*/ 292417 h 538123"/>
                <a:gd name="connsiteX2017" fmla="*/ 1019460 w 2593942"/>
                <a:gd name="connsiteY2017" fmla="*/ 297371 h 538123"/>
                <a:gd name="connsiteX2018" fmla="*/ 1022127 w 2593942"/>
                <a:gd name="connsiteY2018" fmla="*/ 302323 h 538123"/>
                <a:gd name="connsiteX2019" fmla="*/ 1023841 w 2593942"/>
                <a:gd name="connsiteY2019" fmla="*/ 294513 h 538123"/>
                <a:gd name="connsiteX2020" fmla="*/ 1020794 w 2593942"/>
                <a:gd name="connsiteY2020" fmla="*/ 291965 h 538123"/>
                <a:gd name="connsiteX2021" fmla="*/ 352139 w 2593942"/>
                <a:gd name="connsiteY2021" fmla="*/ 291750 h 538123"/>
                <a:gd name="connsiteX2022" fmla="*/ 355853 w 2593942"/>
                <a:gd name="connsiteY2022" fmla="*/ 295941 h 538123"/>
                <a:gd name="connsiteX2023" fmla="*/ 360806 w 2593942"/>
                <a:gd name="connsiteY2023" fmla="*/ 296417 h 538123"/>
                <a:gd name="connsiteX2024" fmla="*/ 361187 w 2593942"/>
                <a:gd name="connsiteY2024" fmla="*/ 296417 h 538123"/>
                <a:gd name="connsiteX2025" fmla="*/ 359663 w 2593942"/>
                <a:gd name="connsiteY2025" fmla="*/ 298989 h 538123"/>
                <a:gd name="connsiteX2026" fmla="*/ 358806 w 2593942"/>
                <a:gd name="connsiteY2026" fmla="*/ 298799 h 538123"/>
                <a:gd name="connsiteX2027" fmla="*/ 358425 w 2593942"/>
                <a:gd name="connsiteY2027" fmla="*/ 298703 h 538123"/>
                <a:gd name="connsiteX2028" fmla="*/ 356520 w 2593942"/>
                <a:gd name="connsiteY2028" fmla="*/ 299465 h 538123"/>
                <a:gd name="connsiteX2029" fmla="*/ 353758 w 2593942"/>
                <a:gd name="connsiteY2029" fmla="*/ 297846 h 538123"/>
                <a:gd name="connsiteX2030" fmla="*/ 351091 w 2593942"/>
                <a:gd name="connsiteY2030" fmla="*/ 296893 h 538123"/>
                <a:gd name="connsiteX2031" fmla="*/ 343090 w 2593942"/>
                <a:gd name="connsiteY2031" fmla="*/ 299180 h 538123"/>
                <a:gd name="connsiteX2032" fmla="*/ 343090 w 2593942"/>
                <a:gd name="connsiteY2032" fmla="*/ 299370 h 538123"/>
                <a:gd name="connsiteX2033" fmla="*/ 338613 w 2593942"/>
                <a:gd name="connsiteY2033" fmla="*/ 298322 h 538123"/>
                <a:gd name="connsiteX2034" fmla="*/ 341375 w 2593942"/>
                <a:gd name="connsiteY2034" fmla="*/ 294893 h 538123"/>
                <a:gd name="connsiteX2035" fmla="*/ 352139 w 2593942"/>
                <a:gd name="connsiteY2035" fmla="*/ 291750 h 538123"/>
                <a:gd name="connsiteX2036" fmla="*/ 2324385 w 2593942"/>
                <a:gd name="connsiteY2036" fmla="*/ 291465 h 538123"/>
                <a:gd name="connsiteX2037" fmla="*/ 2328290 w 2593942"/>
                <a:gd name="connsiteY2037" fmla="*/ 296799 h 538123"/>
                <a:gd name="connsiteX2038" fmla="*/ 2328862 w 2593942"/>
                <a:gd name="connsiteY2038" fmla="*/ 296989 h 538123"/>
                <a:gd name="connsiteX2039" fmla="*/ 2329814 w 2593942"/>
                <a:gd name="connsiteY2039" fmla="*/ 291941 h 538123"/>
                <a:gd name="connsiteX2040" fmla="*/ 2324385 w 2593942"/>
                <a:gd name="connsiteY2040" fmla="*/ 291465 h 538123"/>
                <a:gd name="connsiteX2041" fmla="*/ 2582980 w 2593942"/>
                <a:gd name="connsiteY2041" fmla="*/ 291076 h 538123"/>
                <a:gd name="connsiteX2042" fmla="*/ 2581179 w 2593942"/>
                <a:gd name="connsiteY2042" fmla="*/ 292036 h 538123"/>
                <a:gd name="connsiteX2043" fmla="*/ 2582417 w 2593942"/>
                <a:gd name="connsiteY2043" fmla="*/ 291274 h 538123"/>
                <a:gd name="connsiteX2044" fmla="*/ 477055 w 2593942"/>
                <a:gd name="connsiteY2044" fmla="*/ 291027 h 538123"/>
                <a:gd name="connsiteX2045" fmla="*/ 476917 w 2593942"/>
                <a:gd name="connsiteY2045" fmla="*/ 291179 h 538123"/>
                <a:gd name="connsiteX2046" fmla="*/ 476349 w 2593942"/>
                <a:gd name="connsiteY2046" fmla="*/ 291249 h 538123"/>
                <a:gd name="connsiteX2047" fmla="*/ 660844 w 2593942"/>
                <a:gd name="connsiteY2047" fmla="*/ 290798 h 538123"/>
                <a:gd name="connsiteX2048" fmla="*/ 665607 w 2593942"/>
                <a:gd name="connsiteY2048" fmla="*/ 292798 h 538123"/>
                <a:gd name="connsiteX2049" fmla="*/ 670750 w 2593942"/>
                <a:gd name="connsiteY2049" fmla="*/ 293750 h 538123"/>
                <a:gd name="connsiteX2050" fmla="*/ 669512 w 2593942"/>
                <a:gd name="connsiteY2050" fmla="*/ 298417 h 538123"/>
                <a:gd name="connsiteX2051" fmla="*/ 673036 w 2593942"/>
                <a:gd name="connsiteY2051" fmla="*/ 302799 h 538123"/>
                <a:gd name="connsiteX2052" fmla="*/ 672751 w 2593942"/>
                <a:gd name="connsiteY2052" fmla="*/ 303942 h 538123"/>
                <a:gd name="connsiteX2053" fmla="*/ 672179 w 2593942"/>
                <a:gd name="connsiteY2053" fmla="*/ 305371 h 538123"/>
                <a:gd name="connsiteX2054" fmla="*/ 667417 w 2593942"/>
                <a:gd name="connsiteY2054" fmla="*/ 302323 h 538123"/>
                <a:gd name="connsiteX2055" fmla="*/ 665702 w 2593942"/>
                <a:gd name="connsiteY2055" fmla="*/ 299465 h 538123"/>
                <a:gd name="connsiteX2056" fmla="*/ 663511 w 2593942"/>
                <a:gd name="connsiteY2056" fmla="*/ 295846 h 538123"/>
                <a:gd name="connsiteX2057" fmla="*/ 653701 w 2593942"/>
                <a:gd name="connsiteY2057" fmla="*/ 297179 h 538123"/>
                <a:gd name="connsiteX2058" fmla="*/ 653034 w 2593942"/>
                <a:gd name="connsiteY2058" fmla="*/ 296893 h 538123"/>
                <a:gd name="connsiteX2059" fmla="*/ 651986 w 2593942"/>
                <a:gd name="connsiteY2059" fmla="*/ 296417 h 538123"/>
                <a:gd name="connsiteX2060" fmla="*/ 653034 w 2593942"/>
                <a:gd name="connsiteY2060" fmla="*/ 292988 h 538123"/>
                <a:gd name="connsiteX2061" fmla="*/ 660844 w 2593942"/>
                <a:gd name="connsiteY2061" fmla="*/ 290798 h 538123"/>
                <a:gd name="connsiteX2062" fmla="*/ 441737 w 2593942"/>
                <a:gd name="connsiteY2062" fmla="*/ 290152 h 538123"/>
                <a:gd name="connsiteX2063" fmla="*/ 443769 w 2593942"/>
                <a:gd name="connsiteY2063" fmla="*/ 291655 h 538123"/>
                <a:gd name="connsiteX2064" fmla="*/ 443094 w 2593942"/>
                <a:gd name="connsiteY2064" fmla="*/ 292755 h 538123"/>
                <a:gd name="connsiteX2065" fmla="*/ 696944 w 2593942"/>
                <a:gd name="connsiteY2065" fmla="*/ 289083 h 538123"/>
                <a:gd name="connsiteX2066" fmla="*/ 706278 w 2593942"/>
                <a:gd name="connsiteY2066" fmla="*/ 299846 h 538123"/>
                <a:gd name="connsiteX2067" fmla="*/ 702563 w 2593942"/>
                <a:gd name="connsiteY2067" fmla="*/ 302990 h 538123"/>
                <a:gd name="connsiteX2068" fmla="*/ 701420 w 2593942"/>
                <a:gd name="connsiteY2068" fmla="*/ 300227 h 538123"/>
                <a:gd name="connsiteX2069" fmla="*/ 693324 w 2593942"/>
                <a:gd name="connsiteY2069" fmla="*/ 291465 h 538123"/>
                <a:gd name="connsiteX2070" fmla="*/ 692372 w 2593942"/>
                <a:gd name="connsiteY2070" fmla="*/ 291274 h 538123"/>
                <a:gd name="connsiteX2071" fmla="*/ 696944 w 2593942"/>
                <a:gd name="connsiteY2071" fmla="*/ 289083 h 538123"/>
                <a:gd name="connsiteX2072" fmla="*/ 891920 w 2593942"/>
                <a:gd name="connsiteY2072" fmla="*/ 288226 h 538123"/>
                <a:gd name="connsiteX2073" fmla="*/ 892492 w 2593942"/>
                <a:gd name="connsiteY2073" fmla="*/ 293084 h 538123"/>
                <a:gd name="connsiteX2074" fmla="*/ 892587 w 2593942"/>
                <a:gd name="connsiteY2074" fmla="*/ 293846 h 538123"/>
                <a:gd name="connsiteX2075" fmla="*/ 888396 w 2593942"/>
                <a:gd name="connsiteY2075" fmla="*/ 293751 h 538123"/>
                <a:gd name="connsiteX2076" fmla="*/ 887443 w 2593942"/>
                <a:gd name="connsiteY2076" fmla="*/ 292989 h 538123"/>
                <a:gd name="connsiteX2077" fmla="*/ 884777 w 2593942"/>
                <a:gd name="connsiteY2077" fmla="*/ 291560 h 538123"/>
                <a:gd name="connsiteX2078" fmla="*/ 882395 w 2593942"/>
                <a:gd name="connsiteY2078" fmla="*/ 294418 h 538123"/>
                <a:gd name="connsiteX2079" fmla="*/ 881919 w 2593942"/>
                <a:gd name="connsiteY2079" fmla="*/ 296132 h 538123"/>
                <a:gd name="connsiteX2080" fmla="*/ 887825 w 2593942"/>
                <a:gd name="connsiteY2080" fmla="*/ 298609 h 538123"/>
                <a:gd name="connsiteX2081" fmla="*/ 890872 w 2593942"/>
                <a:gd name="connsiteY2081" fmla="*/ 302228 h 538123"/>
                <a:gd name="connsiteX2082" fmla="*/ 896397 w 2593942"/>
                <a:gd name="connsiteY2082" fmla="*/ 308896 h 538123"/>
                <a:gd name="connsiteX2083" fmla="*/ 894587 w 2593942"/>
                <a:gd name="connsiteY2083" fmla="*/ 303466 h 538123"/>
                <a:gd name="connsiteX2084" fmla="*/ 894873 w 2593942"/>
                <a:gd name="connsiteY2084" fmla="*/ 298895 h 538123"/>
                <a:gd name="connsiteX2085" fmla="*/ 895064 w 2593942"/>
                <a:gd name="connsiteY2085" fmla="*/ 294989 h 538123"/>
                <a:gd name="connsiteX2086" fmla="*/ 891920 w 2593942"/>
                <a:gd name="connsiteY2086" fmla="*/ 288226 h 538123"/>
                <a:gd name="connsiteX2087" fmla="*/ 480631 w 2593942"/>
                <a:gd name="connsiteY2087" fmla="*/ 287083 h 538123"/>
                <a:gd name="connsiteX2088" fmla="*/ 483298 w 2593942"/>
                <a:gd name="connsiteY2088" fmla="*/ 290988 h 538123"/>
                <a:gd name="connsiteX2089" fmla="*/ 479298 w 2593942"/>
                <a:gd name="connsiteY2089" fmla="*/ 290322 h 538123"/>
                <a:gd name="connsiteX2090" fmla="*/ 477055 w 2593942"/>
                <a:gd name="connsiteY2090" fmla="*/ 291027 h 538123"/>
                <a:gd name="connsiteX2091" fmla="*/ 792003 w 2593942"/>
                <a:gd name="connsiteY2091" fmla="*/ 286798 h 538123"/>
                <a:gd name="connsiteX2092" fmla="*/ 793622 w 2593942"/>
                <a:gd name="connsiteY2092" fmla="*/ 288798 h 538123"/>
                <a:gd name="connsiteX2093" fmla="*/ 785526 w 2593942"/>
                <a:gd name="connsiteY2093" fmla="*/ 292227 h 538123"/>
                <a:gd name="connsiteX2094" fmla="*/ 780097 w 2593942"/>
                <a:gd name="connsiteY2094" fmla="*/ 291179 h 538123"/>
                <a:gd name="connsiteX2095" fmla="*/ 779525 w 2593942"/>
                <a:gd name="connsiteY2095" fmla="*/ 291084 h 538123"/>
                <a:gd name="connsiteX2096" fmla="*/ 781145 w 2593942"/>
                <a:gd name="connsiteY2096" fmla="*/ 288226 h 538123"/>
                <a:gd name="connsiteX2097" fmla="*/ 781811 w 2593942"/>
                <a:gd name="connsiteY2097" fmla="*/ 288607 h 538123"/>
                <a:gd name="connsiteX2098" fmla="*/ 787050 w 2593942"/>
                <a:gd name="connsiteY2098" fmla="*/ 287179 h 538123"/>
                <a:gd name="connsiteX2099" fmla="*/ 792003 w 2593942"/>
                <a:gd name="connsiteY2099" fmla="*/ 286798 h 538123"/>
                <a:gd name="connsiteX2100" fmla="*/ 747521 w 2593942"/>
                <a:gd name="connsiteY2100" fmla="*/ 285750 h 538123"/>
                <a:gd name="connsiteX2101" fmla="*/ 748283 w 2593942"/>
                <a:gd name="connsiteY2101" fmla="*/ 286417 h 538123"/>
                <a:gd name="connsiteX2102" fmla="*/ 751712 w 2593942"/>
                <a:gd name="connsiteY2102" fmla="*/ 289465 h 538123"/>
                <a:gd name="connsiteX2103" fmla="*/ 761142 w 2593942"/>
                <a:gd name="connsiteY2103" fmla="*/ 288131 h 538123"/>
                <a:gd name="connsiteX2104" fmla="*/ 762380 w 2593942"/>
                <a:gd name="connsiteY2104" fmla="*/ 291465 h 538123"/>
                <a:gd name="connsiteX2105" fmla="*/ 761523 w 2593942"/>
                <a:gd name="connsiteY2105" fmla="*/ 291560 h 538123"/>
                <a:gd name="connsiteX2106" fmla="*/ 759046 w 2593942"/>
                <a:gd name="connsiteY2106" fmla="*/ 291751 h 538123"/>
                <a:gd name="connsiteX2107" fmla="*/ 750283 w 2593942"/>
                <a:gd name="connsiteY2107" fmla="*/ 294227 h 538123"/>
                <a:gd name="connsiteX2108" fmla="*/ 748855 w 2593942"/>
                <a:gd name="connsiteY2108" fmla="*/ 292894 h 538123"/>
                <a:gd name="connsiteX2109" fmla="*/ 745902 w 2593942"/>
                <a:gd name="connsiteY2109" fmla="*/ 290227 h 538123"/>
                <a:gd name="connsiteX2110" fmla="*/ 741425 w 2593942"/>
                <a:gd name="connsiteY2110" fmla="*/ 292513 h 538123"/>
                <a:gd name="connsiteX2111" fmla="*/ 741520 w 2593942"/>
                <a:gd name="connsiteY2111" fmla="*/ 292036 h 538123"/>
                <a:gd name="connsiteX2112" fmla="*/ 742092 w 2593942"/>
                <a:gd name="connsiteY2112" fmla="*/ 289941 h 538123"/>
                <a:gd name="connsiteX2113" fmla="*/ 747521 w 2593942"/>
                <a:gd name="connsiteY2113" fmla="*/ 285750 h 538123"/>
                <a:gd name="connsiteX2114" fmla="*/ 2441066 w 2593942"/>
                <a:gd name="connsiteY2114" fmla="*/ 285369 h 538123"/>
                <a:gd name="connsiteX2115" fmla="*/ 2439161 w 2593942"/>
                <a:gd name="connsiteY2115" fmla="*/ 287369 h 538123"/>
                <a:gd name="connsiteX2116" fmla="*/ 2441733 w 2593942"/>
                <a:gd name="connsiteY2116" fmla="*/ 289941 h 538123"/>
                <a:gd name="connsiteX2117" fmla="*/ 2436780 w 2593942"/>
                <a:gd name="connsiteY2117" fmla="*/ 296132 h 538123"/>
                <a:gd name="connsiteX2118" fmla="*/ 2437066 w 2593942"/>
                <a:gd name="connsiteY2118" fmla="*/ 297180 h 538123"/>
                <a:gd name="connsiteX2119" fmla="*/ 2437828 w 2593942"/>
                <a:gd name="connsiteY2119" fmla="*/ 299466 h 538123"/>
                <a:gd name="connsiteX2120" fmla="*/ 2443924 w 2593942"/>
                <a:gd name="connsiteY2120" fmla="*/ 301371 h 538123"/>
                <a:gd name="connsiteX2121" fmla="*/ 2444114 w 2593942"/>
                <a:gd name="connsiteY2121" fmla="*/ 299942 h 538123"/>
                <a:gd name="connsiteX2122" fmla="*/ 2444591 w 2593942"/>
                <a:gd name="connsiteY2122" fmla="*/ 296608 h 538123"/>
                <a:gd name="connsiteX2123" fmla="*/ 2448400 w 2593942"/>
                <a:gd name="connsiteY2123" fmla="*/ 294132 h 538123"/>
                <a:gd name="connsiteX2124" fmla="*/ 2444686 w 2593942"/>
                <a:gd name="connsiteY2124" fmla="*/ 287369 h 538123"/>
                <a:gd name="connsiteX2125" fmla="*/ 2443352 w 2593942"/>
                <a:gd name="connsiteY2125" fmla="*/ 285750 h 538123"/>
                <a:gd name="connsiteX2126" fmla="*/ 2441066 w 2593942"/>
                <a:gd name="connsiteY2126" fmla="*/ 285369 h 538123"/>
                <a:gd name="connsiteX2127" fmla="*/ 1945385 w 2593942"/>
                <a:gd name="connsiteY2127" fmla="*/ 284321 h 538123"/>
                <a:gd name="connsiteX2128" fmla="*/ 1936718 w 2593942"/>
                <a:gd name="connsiteY2128" fmla="*/ 289750 h 538123"/>
                <a:gd name="connsiteX2129" fmla="*/ 1944719 w 2593942"/>
                <a:gd name="connsiteY2129" fmla="*/ 290513 h 538123"/>
                <a:gd name="connsiteX2130" fmla="*/ 1947957 w 2593942"/>
                <a:gd name="connsiteY2130" fmla="*/ 289465 h 538123"/>
                <a:gd name="connsiteX2131" fmla="*/ 1951862 w 2593942"/>
                <a:gd name="connsiteY2131" fmla="*/ 285750 h 538123"/>
                <a:gd name="connsiteX2132" fmla="*/ 1952148 w 2593942"/>
                <a:gd name="connsiteY2132" fmla="*/ 285369 h 538123"/>
                <a:gd name="connsiteX2133" fmla="*/ 1945385 w 2593942"/>
                <a:gd name="connsiteY2133" fmla="*/ 284321 h 538123"/>
                <a:gd name="connsiteX2134" fmla="*/ 519305 w 2593942"/>
                <a:gd name="connsiteY2134" fmla="*/ 283407 h 538123"/>
                <a:gd name="connsiteX2135" fmla="*/ 519789 w 2593942"/>
                <a:gd name="connsiteY2135" fmla="*/ 283820 h 538123"/>
                <a:gd name="connsiteX2136" fmla="*/ 519398 w 2593942"/>
                <a:gd name="connsiteY2136" fmla="*/ 283940 h 538123"/>
                <a:gd name="connsiteX2137" fmla="*/ 2137657 w 2593942"/>
                <a:gd name="connsiteY2137" fmla="*/ 282018 h 538123"/>
                <a:gd name="connsiteX2138" fmla="*/ 2134830 w 2593942"/>
                <a:gd name="connsiteY2138" fmla="*/ 283870 h 538123"/>
                <a:gd name="connsiteX2139" fmla="*/ 2133885 w 2593942"/>
                <a:gd name="connsiteY2139" fmla="*/ 283083 h 538123"/>
                <a:gd name="connsiteX2140" fmla="*/ 2133674 w 2593942"/>
                <a:gd name="connsiteY2140" fmla="*/ 282741 h 538123"/>
                <a:gd name="connsiteX2141" fmla="*/ 2589275 w 2593942"/>
                <a:gd name="connsiteY2141" fmla="*/ 281273 h 538123"/>
                <a:gd name="connsiteX2142" fmla="*/ 2589561 w 2593942"/>
                <a:gd name="connsiteY2142" fmla="*/ 283749 h 538123"/>
                <a:gd name="connsiteX2143" fmla="*/ 2589847 w 2593942"/>
                <a:gd name="connsiteY2143" fmla="*/ 285178 h 538123"/>
                <a:gd name="connsiteX2144" fmla="*/ 2592419 w 2593942"/>
                <a:gd name="connsiteY2144" fmla="*/ 287750 h 538123"/>
                <a:gd name="connsiteX2145" fmla="*/ 2582980 w 2593942"/>
                <a:gd name="connsiteY2145" fmla="*/ 291076 h 538123"/>
                <a:gd name="connsiteX2146" fmla="*/ 2588323 w 2593942"/>
                <a:gd name="connsiteY2146" fmla="*/ 288226 h 538123"/>
                <a:gd name="connsiteX2147" fmla="*/ 2586323 w 2593942"/>
                <a:gd name="connsiteY2147" fmla="*/ 282416 h 538123"/>
                <a:gd name="connsiteX2148" fmla="*/ 2589275 w 2593942"/>
                <a:gd name="connsiteY2148" fmla="*/ 281273 h 538123"/>
                <a:gd name="connsiteX2149" fmla="*/ 528732 w 2593942"/>
                <a:gd name="connsiteY2149" fmla="*/ 281083 h 538123"/>
                <a:gd name="connsiteX2150" fmla="*/ 531685 w 2593942"/>
                <a:gd name="connsiteY2150" fmla="*/ 282702 h 538123"/>
                <a:gd name="connsiteX2151" fmla="*/ 531114 w 2593942"/>
                <a:gd name="connsiteY2151" fmla="*/ 286798 h 538123"/>
                <a:gd name="connsiteX2152" fmla="*/ 522827 w 2593942"/>
                <a:gd name="connsiteY2152" fmla="*/ 286417 h 538123"/>
                <a:gd name="connsiteX2153" fmla="*/ 519789 w 2593942"/>
                <a:gd name="connsiteY2153" fmla="*/ 283820 h 538123"/>
                <a:gd name="connsiteX2154" fmla="*/ 435673 w 2593942"/>
                <a:gd name="connsiteY2154" fmla="*/ 280511 h 538123"/>
                <a:gd name="connsiteX2155" fmla="*/ 440435 w 2593942"/>
                <a:gd name="connsiteY2155" fmla="*/ 287655 h 538123"/>
                <a:gd name="connsiteX2156" fmla="*/ 441737 w 2593942"/>
                <a:gd name="connsiteY2156" fmla="*/ 290152 h 538123"/>
                <a:gd name="connsiteX2157" fmla="*/ 432434 w 2593942"/>
                <a:gd name="connsiteY2157" fmla="*/ 283273 h 538123"/>
                <a:gd name="connsiteX2158" fmla="*/ 435673 w 2593942"/>
                <a:gd name="connsiteY2158" fmla="*/ 280511 h 538123"/>
                <a:gd name="connsiteX2159" fmla="*/ 2482691 w 2593942"/>
                <a:gd name="connsiteY2159" fmla="*/ 280225 h 538123"/>
                <a:gd name="connsiteX2160" fmla="*/ 2476214 w 2593942"/>
                <a:gd name="connsiteY2160" fmla="*/ 282226 h 538123"/>
                <a:gd name="connsiteX2161" fmla="*/ 2475166 w 2593942"/>
                <a:gd name="connsiteY2161" fmla="*/ 285369 h 538123"/>
                <a:gd name="connsiteX2162" fmla="*/ 2475166 w 2593942"/>
                <a:gd name="connsiteY2162" fmla="*/ 292608 h 538123"/>
                <a:gd name="connsiteX2163" fmla="*/ 2477738 w 2593942"/>
                <a:gd name="connsiteY2163" fmla="*/ 293370 h 538123"/>
                <a:gd name="connsiteX2164" fmla="*/ 2491454 w 2593942"/>
                <a:gd name="connsiteY2164" fmla="*/ 288988 h 538123"/>
                <a:gd name="connsiteX2165" fmla="*/ 2490596 w 2593942"/>
                <a:gd name="connsiteY2165" fmla="*/ 283273 h 538123"/>
                <a:gd name="connsiteX2166" fmla="*/ 2488691 w 2593942"/>
                <a:gd name="connsiteY2166" fmla="*/ 281178 h 538123"/>
                <a:gd name="connsiteX2167" fmla="*/ 2486500 w 2593942"/>
                <a:gd name="connsiteY2167" fmla="*/ 281464 h 538123"/>
                <a:gd name="connsiteX2168" fmla="*/ 2486500 w 2593942"/>
                <a:gd name="connsiteY2168" fmla="*/ 284988 h 538123"/>
                <a:gd name="connsiteX2169" fmla="*/ 2486596 w 2593942"/>
                <a:gd name="connsiteY2169" fmla="*/ 285655 h 538123"/>
                <a:gd name="connsiteX2170" fmla="*/ 2485548 w 2593942"/>
                <a:gd name="connsiteY2170" fmla="*/ 287369 h 538123"/>
                <a:gd name="connsiteX2171" fmla="*/ 2482881 w 2593942"/>
                <a:gd name="connsiteY2171" fmla="*/ 284036 h 538123"/>
                <a:gd name="connsiteX2172" fmla="*/ 2482786 w 2593942"/>
                <a:gd name="connsiteY2172" fmla="*/ 282892 h 538123"/>
                <a:gd name="connsiteX2173" fmla="*/ 601313 w 2593942"/>
                <a:gd name="connsiteY2173" fmla="*/ 279083 h 538123"/>
                <a:gd name="connsiteX2174" fmla="*/ 600932 w 2593942"/>
                <a:gd name="connsiteY2174" fmla="*/ 282226 h 538123"/>
                <a:gd name="connsiteX2175" fmla="*/ 588550 w 2593942"/>
                <a:gd name="connsiteY2175" fmla="*/ 290513 h 538123"/>
                <a:gd name="connsiteX2176" fmla="*/ 588550 w 2593942"/>
                <a:gd name="connsiteY2176" fmla="*/ 290894 h 538123"/>
                <a:gd name="connsiteX2177" fmla="*/ 589216 w 2593942"/>
                <a:gd name="connsiteY2177" fmla="*/ 298037 h 538123"/>
                <a:gd name="connsiteX2178" fmla="*/ 576072 w 2593942"/>
                <a:gd name="connsiteY2178" fmla="*/ 299657 h 538123"/>
                <a:gd name="connsiteX2179" fmla="*/ 579691 w 2593942"/>
                <a:gd name="connsiteY2179" fmla="*/ 290894 h 538123"/>
                <a:gd name="connsiteX2180" fmla="*/ 585406 w 2593942"/>
                <a:gd name="connsiteY2180" fmla="*/ 283369 h 538123"/>
                <a:gd name="connsiteX2181" fmla="*/ 584835 w 2593942"/>
                <a:gd name="connsiteY2181" fmla="*/ 283559 h 538123"/>
                <a:gd name="connsiteX2182" fmla="*/ 578453 w 2593942"/>
                <a:gd name="connsiteY2182" fmla="*/ 287179 h 538123"/>
                <a:gd name="connsiteX2183" fmla="*/ 576643 w 2593942"/>
                <a:gd name="connsiteY2183" fmla="*/ 291751 h 538123"/>
                <a:gd name="connsiteX2184" fmla="*/ 574072 w 2593942"/>
                <a:gd name="connsiteY2184" fmla="*/ 285750 h 538123"/>
                <a:gd name="connsiteX2185" fmla="*/ 575500 w 2593942"/>
                <a:gd name="connsiteY2185" fmla="*/ 284226 h 538123"/>
                <a:gd name="connsiteX2186" fmla="*/ 578929 w 2593942"/>
                <a:gd name="connsiteY2186" fmla="*/ 280702 h 538123"/>
                <a:gd name="connsiteX2187" fmla="*/ 590550 w 2593942"/>
                <a:gd name="connsiteY2187" fmla="*/ 282702 h 538123"/>
                <a:gd name="connsiteX2188" fmla="*/ 601313 w 2593942"/>
                <a:gd name="connsiteY2188" fmla="*/ 279083 h 538123"/>
                <a:gd name="connsiteX2189" fmla="*/ 1025181 w 2593942"/>
                <a:gd name="connsiteY2189" fmla="*/ 278514 h 538123"/>
                <a:gd name="connsiteX2190" fmla="*/ 1023380 w 2593942"/>
                <a:gd name="connsiteY2190" fmla="*/ 280167 h 538123"/>
                <a:gd name="connsiteX2191" fmla="*/ 1018174 w 2593942"/>
                <a:gd name="connsiteY2191" fmla="*/ 281571 h 538123"/>
                <a:gd name="connsiteX2192" fmla="*/ 1017074 w 2593942"/>
                <a:gd name="connsiteY2192" fmla="*/ 281952 h 538123"/>
                <a:gd name="connsiteX2193" fmla="*/ 1022532 w 2593942"/>
                <a:gd name="connsiteY2193" fmla="*/ 279451 h 538123"/>
                <a:gd name="connsiteX2194" fmla="*/ 665987 w 2593942"/>
                <a:gd name="connsiteY2194" fmla="*/ 278321 h 538123"/>
                <a:gd name="connsiteX2195" fmla="*/ 673321 w 2593942"/>
                <a:gd name="connsiteY2195" fmla="*/ 283559 h 538123"/>
                <a:gd name="connsiteX2196" fmla="*/ 673131 w 2593942"/>
                <a:gd name="connsiteY2196" fmla="*/ 284417 h 538123"/>
                <a:gd name="connsiteX2197" fmla="*/ 673036 w 2593942"/>
                <a:gd name="connsiteY2197" fmla="*/ 284798 h 538123"/>
                <a:gd name="connsiteX2198" fmla="*/ 665701 w 2593942"/>
                <a:gd name="connsiteY2198" fmla="*/ 285369 h 538123"/>
                <a:gd name="connsiteX2199" fmla="*/ 651890 w 2593942"/>
                <a:gd name="connsiteY2199" fmla="*/ 286703 h 538123"/>
                <a:gd name="connsiteX2200" fmla="*/ 650461 w 2593942"/>
                <a:gd name="connsiteY2200" fmla="*/ 286417 h 538123"/>
                <a:gd name="connsiteX2201" fmla="*/ 648461 w 2593942"/>
                <a:gd name="connsiteY2201" fmla="*/ 285274 h 538123"/>
                <a:gd name="connsiteX2202" fmla="*/ 643984 w 2593942"/>
                <a:gd name="connsiteY2202" fmla="*/ 283083 h 538123"/>
                <a:gd name="connsiteX2203" fmla="*/ 641127 w 2593942"/>
                <a:gd name="connsiteY2203" fmla="*/ 286703 h 538123"/>
                <a:gd name="connsiteX2204" fmla="*/ 635412 w 2593942"/>
                <a:gd name="connsiteY2204" fmla="*/ 285941 h 538123"/>
                <a:gd name="connsiteX2205" fmla="*/ 633412 w 2593942"/>
                <a:gd name="connsiteY2205" fmla="*/ 284512 h 538123"/>
                <a:gd name="connsiteX2206" fmla="*/ 647032 w 2593942"/>
                <a:gd name="connsiteY2206" fmla="*/ 282512 h 538123"/>
                <a:gd name="connsiteX2207" fmla="*/ 650747 w 2593942"/>
                <a:gd name="connsiteY2207" fmla="*/ 279749 h 538123"/>
                <a:gd name="connsiteX2208" fmla="*/ 652747 w 2593942"/>
                <a:gd name="connsiteY2208" fmla="*/ 280702 h 538123"/>
                <a:gd name="connsiteX2209" fmla="*/ 658653 w 2593942"/>
                <a:gd name="connsiteY2209" fmla="*/ 281559 h 538123"/>
                <a:gd name="connsiteX2210" fmla="*/ 660177 w 2593942"/>
                <a:gd name="connsiteY2210" fmla="*/ 280226 h 538123"/>
                <a:gd name="connsiteX2211" fmla="*/ 665987 w 2593942"/>
                <a:gd name="connsiteY2211" fmla="*/ 278321 h 538123"/>
                <a:gd name="connsiteX2212" fmla="*/ 2142267 w 2593942"/>
                <a:gd name="connsiteY2212" fmla="*/ 276606 h 538123"/>
                <a:gd name="connsiteX2213" fmla="*/ 2132837 w 2593942"/>
                <a:gd name="connsiteY2213" fmla="*/ 280321 h 538123"/>
                <a:gd name="connsiteX2214" fmla="*/ 2132647 w 2593942"/>
                <a:gd name="connsiteY2214" fmla="*/ 281083 h 538123"/>
                <a:gd name="connsiteX2215" fmla="*/ 2133674 w 2593942"/>
                <a:gd name="connsiteY2215" fmla="*/ 282741 h 538123"/>
                <a:gd name="connsiteX2216" fmla="*/ 2127599 w 2593942"/>
                <a:gd name="connsiteY2216" fmla="*/ 283845 h 538123"/>
                <a:gd name="connsiteX2217" fmla="*/ 2126456 w 2593942"/>
                <a:gd name="connsiteY2217" fmla="*/ 282988 h 538123"/>
                <a:gd name="connsiteX2218" fmla="*/ 2123312 w 2593942"/>
                <a:gd name="connsiteY2218" fmla="*/ 280606 h 538123"/>
                <a:gd name="connsiteX2219" fmla="*/ 2115502 w 2593942"/>
                <a:gd name="connsiteY2219" fmla="*/ 284416 h 538123"/>
                <a:gd name="connsiteX2220" fmla="*/ 2114359 w 2593942"/>
                <a:gd name="connsiteY2220" fmla="*/ 285274 h 538123"/>
                <a:gd name="connsiteX2221" fmla="*/ 2113311 w 2593942"/>
                <a:gd name="connsiteY2221" fmla="*/ 286036 h 538123"/>
                <a:gd name="connsiteX2222" fmla="*/ 2115121 w 2593942"/>
                <a:gd name="connsiteY2222" fmla="*/ 289655 h 538123"/>
                <a:gd name="connsiteX2223" fmla="*/ 2116264 w 2593942"/>
                <a:gd name="connsiteY2223" fmla="*/ 289370 h 538123"/>
                <a:gd name="connsiteX2224" fmla="*/ 2129123 w 2593942"/>
                <a:gd name="connsiteY2224" fmla="*/ 286988 h 538123"/>
                <a:gd name="connsiteX2225" fmla="*/ 2130075 w 2593942"/>
                <a:gd name="connsiteY2225" fmla="*/ 286988 h 538123"/>
                <a:gd name="connsiteX2226" fmla="*/ 2134830 w 2593942"/>
                <a:gd name="connsiteY2226" fmla="*/ 283870 h 538123"/>
                <a:gd name="connsiteX2227" fmla="*/ 2135600 w 2593942"/>
                <a:gd name="connsiteY2227" fmla="*/ 284512 h 538123"/>
                <a:gd name="connsiteX2228" fmla="*/ 2144839 w 2593942"/>
                <a:gd name="connsiteY2228" fmla="*/ 282702 h 538123"/>
                <a:gd name="connsiteX2229" fmla="*/ 2155221 w 2593942"/>
                <a:gd name="connsiteY2229" fmla="*/ 280035 h 538123"/>
                <a:gd name="connsiteX2230" fmla="*/ 2142803 w 2593942"/>
                <a:gd name="connsiteY2230" fmla="*/ 281082 h 538123"/>
                <a:gd name="connsiteX2231" fmla="*/ 2137657 w 2593942"/>
                <a:gd name="connsiteY2231" fmla="*/ 282018 h 538123"/>
                <a:gd name="connsiteX2232" fmla="*/ 2144077 w 2593942"/>
                <a:gd name="connsiteY2232" fmla="*/ 277808 h 538123"/>
                <a:gd name="connsiteX2233" fmla="*/ 2148077 w 2593942"/>
                <a:gd name="connsiteY2233" fmla="*/ 276701 h 538123"/>
                <a:gd name="connsiteX2234" fmla="*/ 2146649 w 2593942"/>
                <a:gd name="connsiteY2234" fmla="*/ 276701 h 538123"/>
                <a:gd name="connsiteX2235" fmla="*/ 517969 w 2593942"/>
                <a:gd name="connsiteY2235" fmla="*/ 276606 h 538123"/>
                <a:gd name="connsiteX2236" fmla="*/ 519017 w 2593942"/>
                <a:gd name="connsiteY2236" fmla="*/ 281750 h 538123"/>
                <a:gd name="connsiteX2237" fmla="*/ 519305 w 2593942"/>
                <a:gd name="connsiteY2237" fmla="*/ 283407 h 538123"/>
                <a:gd name="connsiteX2238" fmla="*/ 517505 w 2593942"/>
                <a:gd name="connsiteY2238" fmla="*/ 281868 h 538123"/>
                <a:gd name="connsiteX2239" fmla="*/ 517969 w 2593942"/>
                <a:gd name="connsiteY2239" fmla="*/ 276606 h 538123"/>
                <a:gd name="connsiteX2240" fmla="*/ 1293875 w 2593942"/>
                <a:gd name="connsiteY2240" fmla="*/ 274511 h 538123"/>
                <a:gd name="connsiteX2241" fmla="*/ 1293018 w 2593942"/>
                <a:gd name="connsiteY2241" fmla="*/ 274891 h 538123"/>
                <a:gd name="connsiteX2242" fmla="*/ 1288351 w 2593942"/>
                <a:gd name="connsiteY2242" fmla="*/ 277273 h 538123"/>
                <a:gd name="connsiteX2243" fmla="*/ 1279111 w 2593942"/>
                <a:gd name="connsiteY2243" fmla="*/ 284131 h 538123"/>
                <a:gd name="connsiteX2244" fmla="*/ 1279588 w 2593942"/>
                <a:gd name="connsiteY2244" fmla="*/ 284416 h 538123"/>
                <a:gd name="connsiteX2245" fmla="*/ 1280540 w 2593942"/>
                <a:gd name="connsiteY2245" fmla="*/ 284893 h 538123"/>
                <a:gd name="connsiteX2246" fmla="*/ 1293399 w 2593942"/>
                <a:gd name="connsiteY2246" fmla="*/ 278797 h 538123"/>
                <a:gd name="connsiteX2247" fmla="*/ 1293875 w 2593942"/>
                <a:gd name="connsiteY2247" fmla="*/ 274511 h 538123"/>
                <a:gd name="connsiteX2248" fmla="*/ 779430 w 2593942"/>
                <a:gd name="connsiteY2248" fmla="*/ 274415 h 538123"/>
                <a:gd name="connsiteX2249" fmla="*/ 769714 w 2593942"/>
                <a:gd name="connsiteY2249" fmla="*/ 279654 h 538123"/>
                <a:gd name="connsiteX2250" fmla="*/ 761618 w 2593942"/>
                <a:gd name="connsiteY2250" fmla="*/ 276987 h 538123"/>
                <a:gd name="connsiteX2251" fmla="*/ 766857 w 2593942"/>
                <a:gd name="connsiteY2251" fmla="*/ 276225 h 538123"/>
                <a:gd name="connsiteX2252" fmla="*/ 779430 w 2593942"/>
                <a:gd name="connsiteY2252" fmla="*/ 274415 h 538123"/>
                <a:gd name="connsiteX2253" fmla="*/ 797242 w 2593942"/>
                <a:gd name="connsiteY2253" fmla="*/ 273938 h 538123"/>
                <a:gd name="connsiteX2254" fmla="*/ 797147 w 2593942"/>
                <a:gd name="connsiteY2254" fmla="*/ 274986 h 538123"/>
                <a:gd name="connsiteX2255" fmla="*/ 801719 w 2593942"/>
                <a:gd name="connsiteY2255" fmla="*/ 279273 h 538123"/>
                <a:gd name="connsiteX2256" fmla="*/ 807243 w 2593942"/>
                <a:gd name="connsiteY2256" fmla="*/ 278796 h 538123"/>
                <a:gd name="connsiteX2257" fmla="*/ 810101 w 2593942"/>
                <a:gd name="connsiteY2257" fmla="*/ 273938 h 538123"/>
                <a:gd name="connsiteX2258" fmla="*/ 807053 w 2593942"/>
                <a:gd name="connsiteY2258" fmla="*/ 280320 h 538123"/>
                <a:gd name="connsiteX2259" fmla="*/ 805529 w 2593942"/>
                <a:gd name="connsiteY2259" fmla="*/ 281273 h 538123"/>
                <a:gd name="connsiteX2260" fmla="*/ 789527 w 2593942"/>
                <a:gd name="connsiteY2260" fmla="*/ 279082 h 538123"/>
                <a:gd name="connsiteX2261" fmla="*/ 786193 w 2593942"/>
                <a:gd name="connsiteY2261" fmla="*/ 277177 h 538123"/>
                <a:gd name="connsiteX2262" fmla="*/ 797242 w 2593942"/>
                <a:gd name="connsiteY2262" fmla="*/ 273938 h 538123"/>
                <a:gd name="connsiteX2263" fmla="*/ 1070990 w 2593942"/>
                <a:gd name="connsiteY2263" fmla="*/ 273463 h 538123"/>
                <a:gd name="connsiteX2264" fmla="*/ 1066418 w 2593942"/>
                <a:gd name="connsiteY2264" fmla="*/ 274511 h 538123"/>
                <a:gd name="connsiteX2265" fmla="*/ 1067657 w 2593942"/>
                <a:gd name="connsiteY2265" fmla="*/ 278035 h 538123"/>
                <a:gd name="connsiteX2266" fmla="*/ 1074229 w 2593942"/>
                <a:gd name="connsiteY2266" fmla="*/ 278797 h 538123"/>
                <a:gd name="connsiteX2267" fmla="*/ 1079753 w 2593942"/>
                <a:gd name="connsiteY2267" fmla="*/ 278892 h 538123"/>
                <a:gd name="connsiteX2268" fmla="*/ 1078801 w 2593942"/>
                <a:gd name="connsiteY2268" fmla="*/ 276606 h 538123"/>
                <a:gd name="connsiteX2269" fmla="*/ 1070990 w 2593942"/>
                <a:gd name="connsiteY2269" fmla="*/ 273463 h 538123"/>
                <a:gd name="connsiteX2270" fmla="*/ 727424 w 2593942"/>
                <a:gd name="connsiteY2270" fmla="*/ 273272 h 538123"/>
                <a:gd name="connsiteX2271" fmla="*/ 733806 w 2593942"/>
                <a:gd name="connsiteY2271" fmla="*/ 276987 h 538123"/>
                <a:gd name="connsiteX2272" fmla="*/ 731805 w 2593942"/>
                <a:gd name="connsiteY2272" fmla="*/ 280987 h 538123"/>
                <a:gd name="connsiteX2273" fmla="*/ 727614 w 2593942"/>
                <a:gd name="connsiteY2273" fmla="*/ 283083 h 538123"/>
                <a:gd name="connsiteX2274" fmla="*/ 719328 w 2593942"/>
                <a:gd name="connsiteY2274" fmla="*/ 280511 h 538123"/>
                <a:gd name="connsiteX2275" fmla="*/ 727710 w 2593942"/>
                <a:gd name="connsiteY2275" fmla="*/ 282226 h 538123"/>
                <a:gd name="connsiteX2276" fmla="*/ 727614 w 2593942"/>
                <a:gd name="connsiteY2276" fmla="*/ 278225 h 538123"/>
                <a:gd name="connsiteX2277" fmla="*/ 1347215 w 2593942"/>
                <a:gd name="connsiteY2277" fmla="*/ 272891 h 538123"/>
                <a:gd name="connsiteX2278" fmla="*/ 1347406 w 2593942"/>
                <a:gd name="connsiteY2278" fmla="*/ 281273 h 538123"/>
                <a:gd name="connsiteX2279" fmla="*/ 1349882 w 2593942"/>
                <a:gd name="connsiteY2279" fmla="*/ 279178 h 538123"/>
                <a:gd name="connsiteX2280" fmla="*/ 1348835 w 2593942"/>
                <a:gd name="connsiteY2280" fmla="*/ 276701 h 538123"/>
                <a:gd name="connsiteX2281" fmla="*/ 1315307 w 2593942"/>
                <a:gd name="connsiteY2281" fmla="*/ 272701 h 538123"/>
                <a:gd name="connsiteX2282" fmla="*/ 1319402 w 2593942"/>
                <a:gd name="connsiteY2282" fmla="*/ 283273 h 538123"/>
                <a:gd name="connsiteX2283" fmla="*/ 1324165 w 2593942"/>
                <a:gd name="connsiteY2283" fmla="*/ 285083 h 538123"/>
                <a:gd name="connsiteX2284" fmla="*/ 1327403 w 2593942"/>
                <a:gd name="connsiteY2284" fmla="*/ 284893 h 538123"/>
                <a:gd name="connsiteX2285" fmla="*/ 1327594 w 2593942"/>
                <a:gd name="connsiteY2285" fmla="*/ 283750 h 538123"/>
                <a:gd name="connsiteX2286" fmla="*/ 1323974 w 2593942"/>
                <a:gd name="connsiteY2286" fmla="*/ 279559 h 538123"/>
                <a:gd name="connsiteX2287" fmla="*/ 1325403 w 2593942"/>
                <a:gd name="connsiteY2287" fmla="*/ 277558 h 538123"/>
                <a:gd name="connsiteX2288" fmla="*/ 1323022 w 2593942"/>
                <a:gd name="connsiteY2288" fmla="*/ 274987 h 538123"/>
                <a:gd name="connsiteX2289" fmla="*/ 1321022 w 2593942"/>
                <a:gd name="connsiteY2289" fmla="*/ 273463 h 538123"/>
                <a:gd name="connsiteX2290" fmla="*/ 1315307 w 2593942"/>
                <a:gd name="connsiteY2290" fmla="*/ 272701 h 538123"/>
                <a:gd name="connsiteX2291" fmla="*/ 748760 w 2593942"/>
                <a:gd name="connsiteY2291" fmla="*/ 271748 h 538123"/>
                <a:gd name="connsiteX2292" fmla="*/ 749141 w 2593942"/>
                <a:gd name="connsiteY2292" fmla="*/ 272414 h 538123"/>
                <a:gd name="connsiteX2293" fmla="*/ 750855 w 2593942"/>
                <a:gd name="connsiteY2293" fmla="*/ 275653 h 538123"/>
                <a:gd name="connsiteX2294" fmla="*/ 744664 w 2593942"/>
                <a:gd name="connsiteY2294" fmla="*/ 278320 h 538123"/>
                <a:gd name="connsiteX2295" fmla="*/ 742664 w 2593942"/>
                <a:gd name="connsiteY2295" fmla="*/ 274224 h 538123"/>
                <a:gd name="connsiteX2296" fmla="*/ 748760 w 2593942"/>
                <a:gd name="connsiteY2296" fmla="*/ 271748 h 538123"/>
                <a:gd name="connsiteX2297" fmla="*/ 1424939 w 2593942"/>
                <a:gd name="connsiteY2297" fmla="*/ 271558 h 538123"/>
                <a:gd name="connsiteX2298" fmla="*/ 1419796 w 2593942"/>
                <a:gd name="connsiteY2298" fmla="*/ 272129 h 538123"/>
                <a:gd name="connsiteX2299" fmla="*/ 1418653 w 2593942"/>
                <a:gd name="connsiteY2299" fmla="*/ 277558 h 538123"/>
                <a:gd name="connsiteX2300" fmla="*/ 1416843 w 2593942"/>
                <a:gd name="connsiteY2300" fmla="*/ 282988 h 538123"/>
                <a:gd name="connsiteX2301" fmla="*/ 1417319 w 2593942"/>
                <a:gd name="connsiteY2301" fmla="*/ 283083 h 538123"/>
                <a:gd name="connsiteX2302" fmla="*/ 1419701 w 2593942"/>
                <a:gd name="connsiteY2302" fmla="*/ 283083 h 538123"/>
                <a:gd name="connsiteX2303" fmla="*/ 1421320 w 2593942"/>
                <a:gd name="connsiteY2303" fmla="*/ 280511 h 538123"/>
                <a:gd name="connsiteX2304" fmla="*/ 1424939 w 2593942"/>
                <a:gd name="connsiteY2304" fmla="*/ 271558 h 538123"/>
                <a:gd name="connsiteX2305" fmla="*/ 1121663 w 2593942"/>
                <a:gd name="connsiteY2305" fmla="*/ 271463 h 538123"/>
                <a:gd name="connsiteX2306" fmla="*/ 1125664 w 2593942"/>
                <a:gd name="connsiteY2306" fmla="*/ 278416 h 538123"/>
                <a:gd name="connsiteX2307" fmla="*/ 1131760 w 2593942"/>
                <a:gd name="connsiteY2307" fmla="*/ 278701 h 538123"/>
                <a:gd name="connsiteX2308" fmla="*/ 1124997 w 2593942"/>
                <a:gd name="connsiteY2308" fmla="*/ 272129 h 538123"/>
                <a:gd name="connsiteX2309" fmla="*/ 1122235 w 2593942"/>
                <a:gd name="connsiteY2309" fmla="*/ 271558 h 538123"/>
                <a:gd name="connsiteX2310" fmla="*/ 1096994 w 2593942"/>
                <a:gd name="connsiteY2310" fmla="*/ 271463 h 538123"/>
                <a:gd name="connsiteX2311" fmla="*/ 1089850 w 2593942"/>
                <a:gd name="connsiteY2311" fmla="*/ 273177 h 538123"/>
                <a:gd name="connsiteX2312" fmla="*/ 1095565 w 2593942"/>
                <a:gd name="connsiteY2312" fmla="*/ 278321 h 538123"/>
                <a:gd name="connsiteX2313" fmla="*/ 1099184 w 2593942"/>
                <a:gd name="connsiteY2313" fmla="*/ 280321 h 538123"/>
                <a:gd name="connsiteX2314" fmla="*/ 1100137 w 2593942"/>
                <a:gd name="connsiteY2314" fmla="*/ 280797 h 538123"/>
                <a:gd name="connsiteX2315" fmla="*/ 1108233 w 2593942"/>
                <a:gd name="connsiteY2315" fmla="*/ 280225 h 538123"/>
                <a:gd name="connsiteX2316" fmla="*/ 1108709 w 2593942"/>
                <a:gd name="connsiteY2316" fmla="*/ 273177 h 538123"/>
                <a:gd name="connsiteX2317" fmla="*/ 1099184 w 2593942"/>
                <a:gd name="connsiteY2317" fmla="*/ 275272 h 538123"/>
                <a:gd name="connsiteX2318" fmla="*/ 1096994 w 2593942"/>
                <a:gd name="connsiteY2318" fmla="*/ 271463 h 538123"/>
                <a:gd name="connsiteX2319" fmla="*/ 2478881 w 2593942"/>
                <a:gd name="connsiteY2319" fmla="*/ 270891 h 538123"/>
                <a:gd name="connsiteX2320" fmla="*/ 2478309 w 2593942"/>
                <a:gd name="connsiteY2320" fmla="*/ 279845 h 538123"/>
                <a:gd name="connsiteX2321" fmla="*/ 2484310 w 2593942"/>
                <a:gd name="connsiteY2321" fmla="*/ 274891 h 538123"/>
                <a:gd name="connsiteX2322" fmla="*/ 2484977 w 2593942"/>
                <a:gd name="connsiteY2322" fmla="*/ 274415 h 538123"/>
                <a:gd name="connsiteX2323" fmla="*/ 2489644 w 2593942"/>
                <a:gd name="connsiteY2323" fmla="*/ 273748 h 538123"/>
                <a:gd name="connsiteX2324" fmla="*/ 2478881 w 2593942"/>
                <a:gd name="connsiteY2324" fmla="*/ 270891 h 538123"/>
                <a:gd name="connsiteX2325" fmla="*/ 949070 w 2593942"/>
                <a:gd name="connsiteY2325" fmla="*/ 269748 h 538123"/>
                <a:gd name="connsiteX2326" fmla="*/ 946213 w 2593942"/>
                <a:gd name="connsiteY2326" fmla="*/ 270796 h 538123"/>
                <a:gd name="connsiteX2327" fmla="*/ 945070 w 2593942"/>
                <a:gd name="connsiteY2327" fmla="*/ 271177 h 538123"/>
                <a:gd name="connsiteX2328" fmla="*/ 948308 w 2593942"/>
                <a:gd name="connsiteY2328" fmla="*/ 274034 h 538123"/>
                <a:gd name="connsiteX2329" fmla="*/ 966215 w 2593942"/>
                <a:gd name="connsiteY2329" fmla="*/ 272987 h 538123"/>
                <a:gd name="connsiteX2330" fmla="*/ 966215 w 2593942"/>
                <a:gd name="connsiteY2330" fmla="*/ 271367 h 538123"/>
                <a:gd name="connsiteX2331" fmla="*/ 949070 w 2593942"/>
                <a:gd name="connsiteY2331" fmla="*/ 269748 h 538123"/>
                <a:gd name="connsiteX2332" fmla="*/ 911828 w 2593942"/>
                <a:gd name="connsiteY2332" fmla="*/ 268129 h 538123"/>
                <a:gd name="connsiteX2333" fmla="*/ 902017 w 2593942"/>
                <a:gd name="connsiteY2333" fmla="*/ 277082 h 538123"/>
                <a:gd name="connsiteX2334" fmla="*/ 906112 w 2593942"/>
                <a:gd name="connsiteY2334" fmla="*/ 277654 h 538123"/>
                <a:gd name="connsiteX2335" fmla="*/ 911732 w 2593942"/>
                <a:gd name="connsiteY2335" fmla="*/ 278701 h 538123"/>
                <a:gd name="connsiteX2336" fmla="*/ 913447 w 2593942"/>
                <a:gd name="connsiteY2336" fmla="*/ 279940 h 538123"/>
                <a:gd name="connsiteX2337" fmla="*/ 915256 w 2593942"/>
                <a:gd name="connsiteY2337" fmla="*/ 281464 h 538123"/>
                <a:gd name="connsiteX2338" fmla="*/ 913542 w 2593942"/>
                <a:gd name="connsiteY2338" fmla="*/ 284036 h 538123"/>
                <a:gd name="connsiteX2339" fmla="*/ 907732 w 2593942"/>
                <a:gd name="connsiteY2339" fmla="*/ 282607 h 538123"/>
                <a:gd name="connsiteX2340" fmla="*/ 904493 w 2593942"/>
                <a:gd name="connsiteY2340" fmla="*/ 285274 h 538123"/>
                <a:gd name="connsiteX2341" fmla="*/ 904208 w 2593942"/>
                <a:gd name="connsiteY2341" fmla="*/ 285369 h 538123"/>
                <a:gd name="connsiteX2342" fmla="*/ 898931 w 2593942"/>
                <a:gd name="connsiteY2342" fmla="*/ 287159 h 538123"/>
                <a:gd name="connsiteX2343" fmla="*/ 898874 w 2593942"/>
                <a:gd name="connsiteY2343" fmla="*/ 286988 h 538123"/>
                <a:gd name="connsiteX2344" fmla="*/ 898839 w 2593942"/>
                <a:gd name="connsiteY2344" fmla="*/ 286951 h 538123"/>
                <a:gd name="connsiteX2345" fmla="*/ 897540 w 2593942"/>
                <a:gd name="connsiteY2345" fmla="*/ 278511 h 538123"/>
                <a:gd name="connsiteX2346" fmla="*/ 897635 w 2593942"/>
                <a:gd name="connsiteY2346" fmla="*/ 277273 h 538123"/>
                <a:gd name="connsiteX2347" fmla="*/ 896111 w 2593942"/>
                <a:gd name="connsiteY2347" fmla="*/ 274891 h 538123"/>
                <a:gd name="connsiteX2348" fmla="*/ 892873 w 2593942"/>
                <a:gd name="connsiteY2348" fmla="*/ 275654 h 538123"/>
                <a:gd name="connsiteX2349" fmla="*/ 890872 w 2593942"/>
                <a:gd name="connsiteY2349" fmla="*/ 278511 h 538123"/>
                <a:gd name="connsiteX2350" fmla="*/ 898839 w 2593942"/>
                <a:gd name="connsiteY2350" fmla="*/ 286951 h 538123"/>
                <a:gd name="connsiteX2351" fmla="*/ 898874 w 2593942"/>
                <a:gd name="connsiteY2351" fmla="*/ 287179 h 538123"/>
                <a:gd name="connsiteX2352" fmla="*/ 898931 w 2593942"/>
                <a:gd name="connsiteY2352" fmla="*/ 287159 h 538123"/>
                <a:gd name="connsiteX2353" fmla="*/ 899064 w 2593942"/>
                <a:gd name="connsiteY2353" fmla="*/ 287560 h 538123"/>
                <a:gd name="connsiteX2354" fmla="*/ 909541 w 2593942"/>
                <a:gd name="connsiteY2354" fmla="*/ 288798 h 538123"/>
                <a:gd name="connsiteX2355" fmla="*/ 912589 w 2593942"/>
                <a:gd name="connsiteY2355" fmla="*/ 299275 h 538123"/>
                <a:gd name="connsiteX2356" fmla="*/ 906589 w 2593942"/>
                <a:gd name="connsiteY2356" fmla="*/ 305753 h 538123"/>
                <a:gd name="connsiteX2357" fmla="*/ 912685 w 2593942"/>
                <a:gd name="connsiteY2357" fmla="*/ 306324 h 538123"/>
                <a:gd name="connsiteX2358" fmla="*/ 922591 w 2593942"/>
                <a:gd name="connsiteY2358" fmla="*/ 308324 h 538123"/>
                <a:gd name="connsiteX2359" fmla="*/ 919066 w 2593942"/>
                <a:gd name="connsiteY2359" fmla="*/ 311087 h 538123"/>
                <a:gd name="connsiteX2360" fmla="*/ 918400 w 2593942"/>
                <a:gd name="connsiteY2360" fmla="*/ 311563 h 538123"/>
                <a:gd name="connsiteX2361" fmla="*/ 922495 w 2593942"/>
                <a:gd name="connsiteY2361" fmla="*/ 313849 h 538123"/>
                <a:gd name="connsiteX2362" fmla="*/ 923448 w 2593942"/>
                <a:gd name="connsiteY2362" fmla="*/ 313087 h 538123"/>
                <a:gd name="connsiteX2363" fmla="*/ 927449 w 2593942"/>
                <a:gd name="connsiteY2363" fmla="*/ 308229 h 538123"/>
                <a:gd name="connsiteX2364" fmla="*/ 928020 w 2593942"/>
                <a:gd name="connsiteY2364" fmla="*/ 306514 h 538123"/>
                <a:gd name="connsiteX2365" fmla="*/ 928972 w 2593942"/>
                <a:gd name="connsiteY2365" fmla="*/ 303657 h 538123"/>
                <a:gd name="connsiteX2366" fmla="*/ 932783 w 2593942"/>
                <a:gd name="connsiteY2366" fmla="*/ 300799 h 538123"/>
                <a:gd name="connsiteX2367" fmla="*/ 932687 w 2593942"/>
                <a:gd name="connsiteY2367" fmla="*/ 300038 h 538123"/>
                <a:gd name="connsiteX2368" fmla="*/ 931735 w 2593942"/>
                <a:gd name="connsiteY2368" fmla="*/ 295180 h 538123"/>
                <a:gd name="connsiteX2369" fmla="*/ 939736 w 2593942"/>
                <a:gd name="connsiteY2369" fmla="*/ 294989 h 538123"/>
                <a:gd name="connsiteX2370" fmla="*/ 941927 w 2593942"/>
                <a:gd name="connsiteY2370" fmla="*/ 294227 h 538123"/>
                <a:gd name="connsiteX2371" fmla="*/ 941736 w 2593942"/>
                <a:gd name="connsiteY2371" fmla="*/ 293751 h 538123"/>
                <a:gd name="connsiteX2372" fmla="*/ 935640 w 2593942"/>
                <a:gd name="connsiteY2372" fmla="*/ 289560 h 538123"/>
                <a:gd name="connsiteX2373" fmla="*/ 931258 w 2593942"/>
                <a:gd name="connsiteY2373" fmla="*/ 292037 h 538123"/>
                <a:gd name="connsiteX2374" fmla="*/ 929830 w 2593942"/>
                <a:gd name="connsiteY2374" fmla="*/ 294894 h 538123"/>
                <a:gd name="connsiteX2375" fmla="*/ 921733 w 2593942"/>
                <a:gd name="connsiteY2375" fmla="*/ 294227 h 538123"/>
                <a:gd name="connsiteX2376" fmla="*/ 920114 w 2593942"/>
                <a:gd name="connsiteY2376" fmla="*/ 286798 h 538123"/>
                <a:gd name="connsiteX2377" fmla="*/ 921257 w 2593942"/>
                <a:gd name="connsiteY2377" fmla="*/ 283559 h 538123"/>
                <a:gd name="connsiteX2378" fmla="*/ 922877 w 2593942"/>
                <a:gd name="connsiteY2378" fmla="*/ 275939 h 538123"/>
                <a:gd name="connsiteX2379" fmla="*/ 923448 w 2593942"/>
                <a:gd name="connsiteY2379" fmla="*/ 273558 h 538123"/>
                <a:gd name="connsiteX2380" fmla="*/ 923829 w 2593942"/>
                <a:gd name="connsiteY2380" fmla="*/ 272129 h 538123"/>
                <a:gd name="connsiteX2381" fmla="*/ 911828 w 2593942"/>
                <a:gd name="connsiteY2381" fmla="*/ 268129 h 538123"/>
                <a:gd name="connsiteX2382" fmla="*/ 866298 w 2593942"/>
                <a:gd name="connsiteY2382" fmla="*/ 265462 h 538123"/>
                <a:gd name="connsiteX2383" fmla="*/ 867822 w 2593942"/>
                <a:gd name="connsiteY2383" fmla="*/ 272129 h 538123"/>
                <a:gd name="connsiteX2384" fmla="*/ 860393 w 2593942"/>
                <a:gd name="connsiteY2384" fmla="*/ 272320 h 538123"/>
                <a:gd name="connsiteX2385" fmla="*/ 860488 w 2593942"/>
                <a:gd name="connsiteY2385" fmla="*/ 272796 h 538123"/>
                <a:gd name="connsiteX2386" fmla="*/ 860774 w 2593942"/>
                <a:gd name="connsiteY2386" fmla="*/ 273939 h 538123"/>
                <a:gd name="connsiteX2387" fmla="*/ 859250 w 2593942"/>
                <a:gd name="connsiteY2387" fmla="*/ 276415 h 538123"/>
                <a:gd name="connsiteX2388" fmla="*/ 853630 w 2593942"/>
                <a:gd name="connsiteY2388" fmla="*/ 273367 h 538123"/>
                <a:gd name="connsiteX2389" fmla="*/ 846295 w 2593942"/>
                <a:gd name="connsiteY2389" fmla="*/ 269081 h 538123"/>
                <a:gd name="connsiteX2390" fmla="*/ 842771 w 2593942"/>
                <a:gd name="connsiteY2390" fmla="*/ 271843 h 538123"/>
                <a:gd name="connsiteX2391" fmla="*/ 847439 w 2593942"/>
                <a:gd name="connsiteY2391" fmla="*/ 280892 h 538123"/>
                <a:gd name="connsiteX2392" fmla="*/ 843819 w 2593942"/>
                <a:gd name="connsiteY2392" fmla="*/ 286036 h 538123"/>
                <a:gd name="connsiteX2393" fmla="*/ 843152 w 2593942"/>
                <a:gd name="connsiteY2393" fmla="*/ 286798 h 538123"/>
                <a:gd name="connsiteX2394" fmla="*/ 842200 w 2593942"/>
                <a:gd name="connsiteY2394" fmla="*/ 287846 h 538123"/>
                <a:gd name="connsiteX2395" fmla="*/ 837628 w 2593942"/>
                <a:gd name="connsiteY2395" fmla="*/ 293180 h 538123"/>
                <a:gd name="connsiteX2396" fmla="*/ 836008 w 2593942"/>
                <a:gd name="connsiteY2396" fmla="*/ 294608 h 538123"/>
                <a:gd name="connsiteX2397" fmla="*/ 829722 w 2593942"/>
                <a:gd name="connsiteY2397" fmla="*/ 294132 h 538123"/>
                <a:gd name="connsiteX2398" fmla="*/ 826103 w 2593942"/>
                <a:gd name="connsiteY2398" fmla="*/ 292608 h 538123"/>
                <a:gd name="connsiteX2399" fmla="*/ 816482 w 2593942"/>
                <a:gd name="connsiteY2399" fmla="*/ 292322 h 538123"/>
                <a:gd name="connsiteX2400" fmla="*/ 811815 w 2593942"/>
                <a:gd name="connsiteY2400" fmla="*/ 290703 h 538123"/>
                <a:gd name="connsiteX2401" fmla="*/ 809339 w 2593942"/>
                <a:gd name="connsiteY2401" fmla="*/ 294608 h 538123"/>
                <a:gd name="connsiteX2402" fmla="*/ 808862 w 2593942"/>
                <a:gd name="connsiteY2402" fmla="*/ 300704 h 538123"/>
                <a:gd name="connsiteX2403" fmla="*/ 812958 w 2593942"/>
                <a:gd name="connsiteY2403" fmla="*/ 302419 h 538123"/>
                <a:gd name="connsiteX2404" fmla="*/ 821816 w 2593942"/>
                <a:gd name="connsiteY2404" fmla="*/ 300228 h 538123"/>
                <a:gd name="connsiteX2405" fmla="*/ 824293 w 2593942"/>
                <a:gd name="connsiteY2405" fmla="*/ 299942 h 538123"/>
                <a:gd name="connsiteX2406" fmla="*/ 826388 w 2593942"/>
                <a:gd name="connsiteY2406" fmla="*/ 299752 h 538123"/>
                <a:gd name="connsiteX2407" fmla="*/ 832389 w 2593942"/>
                <a:gd name="connsiteY2407" fmla="*/ 299561 h 538123"/>
                <a:gd name="connsiteX2408" fmla="*/ 836294 w 2593942"/>
                <a:gd name="connsiteY2408" fmla="*/ 300418 h 538123"/>
                <a:gd name="connsiteX2409" fmla="*/ 843914 w 2593942"/>
                <a:gd name="connsiteY2409" fmla="*/ 298037 h 538123"/>
                <a:gd name="connsiteX2410" fmla="*/ 858773 w 2593942"/>
                <a:gd name="connsiteY2410" fmla="*/ 300514 h 538123"/>
                <a:gd name="connsiteX2411" fmla="*/ 867536 w 2593942"/>
                <a:gd name="connsiteY2411" fmla="*/ 298418 h 538123"/>
                <a:gd name="connsiteX2412" fmla="*/ 859250 w 2593942"/>
                <a:gd name="connsiteY2412" fmla="*/ 291179 h 538123"/>
                <a:gd name="connsiteX2413" fmla="*/ 846105 w 2593942"/>
                <a:gd name="connsiteY2413" fmla="*/ 289084 h 538123"/>
                <a:gd name="connsiteX2414" fmla="*/ 857916 w 2593942"/>
                <a:gd name="connsiteY2414" fmla="*/ 284416 h 538123"/>
                <a:gd name="connsiteX2415" fmla="*/ 863250 w 2593942"/>
                <a:gd name="connsiteY2415" fmla="*/ 281083 h 538123"/>
                <a:gd name="connsiteX2416" fmla="*/ 868108 w 2593942"/>
                <a:gd name="connsiteY2416" fmla="*/ 278035 h 538123"/>
                <a:gd name="connsiteX2417" fmla="*/ 876204 w 2593942"/>
                <a:gd name="connsiteY2417" fmla="*/ 269557 h 538123"/>
                <a:gd name="connsiteX2418" fmla="*/ 866298 w 2593942"/>
                <a:gd name="connsiteY2418" fmla="*/ 265462 h 538123"/>
                <a:gd name="connsiteX2419" fmla="*/ 2429160 w 2593942"/>
                <a:gd name="connsiteY2419" fmla="*/ 264890 h 538123"/>
                <a:gd name="connsiteX2420" fmla="*/ 2429065 w 2593942"/>
                <a:gd name="connsiteY2420" fmla="*/ 272415 h 538123"/>
                <a:gd name="connsiteX2421" fmla="*/ 2419826 w 2593942"/>
                <a:gd name="connsiteY2421" fmla="*/ 278225 h 538123"/>
                <a:gd name="connsiteX2422" fmla="*/ 2404586 w 2593942"/>
                <a:gd name="connsiteY2422" fmla="*/ 279749 h 538123"/>
                <a:gd name="connsiteX2423" fmla="*/ 2394585 w 2593942"/>
                <a:gd name="connsiteY2423" fmla="*/ 280892 h 538123"/>
                <a:gd name="connsiteX2424" fmla="*/ 2390870 w 2593942"/>
                <a:gd name="connsiteY2424" fmla="*/ 284321 h 538123"/>
                <a:gd name="connsiteX2425" fmla="*/ 2381440 w 2593942"/>
                <a:gd name="connsiteY2425" fmla="*/ 283749 h 538123"/>
                <a:gd name="connsiteX2426" fmla="*/ 2374106 w 2593942"/>
                <a:gd name="connsiteY2426" fmla="*/ 278987 h 538123"/>
                <a:gd name="connsiteX2427" fmla="*/ 2387155 w 2593942"/>
                <a:gd name="connsiteY2427" fmla="*/ 274605 h 538123"/>
                <a:gd name="connsiteX2428" fmla="*/ 2392965 w 2593942"/>
                <a:gd name="connsiteY2428" fmla="*/ 276987 h 538123"/>
                <a:gd name="connsiteX2429" fmla="*/ 2397633 w 2593942"/>
                <a:gd name="connsiteY2429" fmla="*/ 270605 h 538123"/>
                <a:gd name="connsiteX2430" fmla="*/ 2405348 w 2593942"/>
                <a:gd name="connsiteY2430" fmla="*/ 273177 h 538123"/>
                <a:gd name="connsiteX2431" fmla="*/ 2421826 w 2593942"/>
                <a:gd name="connsiteY2431" fmla="*/ 270510 h 538123"/>
                <a:gd name="connsiteX2432" fmla="*/ 2424779 w 2593942"/>
                <a:gd name="connsiteY2432" fmla="*/ 268128 h 538123"/>
                <a:gd name="connsiteX2433" fmla="*/ 1051750 w 2593942"/>
                <a:gd name="connsiteY2433" fmla="*/ 263557 h 538123"/>
                <a:gd name="connsiteX2434" fmla="*/ 1047845 w 2593942"/>
                <a:gd name="connsiteY2434" fmla="*/ 267653 h 538123"/>
                <a:gd name="connsiteX2435" fmla="*/ 1047559 w 2593942"/>
                <a:gd name="connsiteY2435" fmla="*/ 272605 h 538123"/>
                <a:gd name="connsiteX2436" fmla="*/ 1039462 w 2593942"/>
                <a:gd name="connsiteY2436" fmla="*/ 273463 h 538123"/>
                <a:gd name="connsiteX2437" fmla="*/ 1025181 w 2593942"/>
                <a:gd name="connsiteY2437" fmla="*/ 278514 h 538123"/>
                <a:gd name="connsiteX2438" fmla="*/ 1026223 w 2593942"/>
                <a:gd name="connsiteY2438" fmla="*/ 277558 h 538123"/>
                <a:gd name="connsiteX2439" fmla="*/ 1033081 w 2593942"/>
                <a:gd name="connsiteY2439" fmla="*/ 273463 h 538123"/>
                <a:gd name="connsiteX2440" fmla="*/ 1028033 w 2593942"/>
                <a:gd name="connsiteY2440" fmla="*/ 272510 h 538123"/>
                <a:gd name="connsiteX2441" fmla="*/ 1026889 w 2593942"/>
                <a:gd name="connsiteY2441" fmla="*/ 273367 h 538123"/>
                <a:gd name="connsiteX2442" fmla="*/ 1024127 w 2593942"/>
                <a:gd name="connsiteY2442" fmla="*/ 275368 h 538123"/>
                <a:gd name="connsiteX2443" fmla="*/ 1011650 w 2593942"/>
                <a:gd name="connsiteY2443" fmla="*/ 273939 h 538123"/>
                <a:gd name="connsiteX2444" fmla="*/ 1006506 w 2593942"/>
                <a:gd name="connsiteY2444" fmla="*/ 274130 h 538123"/>
                <a:gd name="connsiteX2445" fmla="*/ 1005935 w 2593942"/>
                <a:gd name="connsiteY2445" fmla="*/ 274130 h 538123"/>
                <a:gd name="connsiteX2446" fmla="*/ 1001839 w 2593942"/>
                <a:gd name="connsiteY2446" fmla="*/ 271463 h 538123"/>
                <a:gd name="connsiteX2447" fmla="*/ 1000791 w 2593942"/>
                <a:gd name="connsiteY2447" fmla="*/ 272224 h 538123"/>
                <a:gd name="connsiteX2448" fmla="*/ 1001934 w 2593942"/>
                <a:gd name="connsiteY2448" fmla="*/ 274796 h 538123"/>
                <a:gd name="connsiteX2449" fmla="*/ 1002125 w 2593942"/>
                <a:gd name="connsiteY2449" fmla="*/ 275463 h 538123"/>
                <a:gd name="connsiteX2450" fmla="*/ 998981 w 2593942"/>
                <a:gd name="connsiteY2450" fmla="*/ 276511 h 538123"/>
                <a:gd name="connsiteX2451" fmla="*/ 998505 w 2593942"/>
                <a:gd name="connsiteY2451" fmla="*/ 275844 h 538123"/>
                <a:gd name="connsiteX2452" fmla="*/ 998124 w 2593942"/>
                <a:gd name="connsiteY2452" fmla="*/ 272796 h 538123"/>
                <a:gd name="connsiteX2453" fmla="*/ 997267 w 2593942"/>
                <a:gd name="connsiteY2453" fmla="*/ 270129 h 538123"/>
                <a:gd name="connsiteX2454" fmla="*/ 990695 w 2593942"/>
                <a:gd name="connsiteY2454" fmla="*/ 274415 h 538123"/>
                <a:gd name="connsiteX2455" fmla="*/ 990599 w 2593942"/>
                <a:gd name="connsiteY2455" fmla="*/ 275939 h 538123"/>
                <a:gd name="connsiteX2456" fmla="*/ 986980 w 2593942"/>
                <a:gd name="connsiteY2456" fmla="*/ 279082 h 538123"/>
                <a:gd name="connsiteX2457" fmla="*/ 984313 w 2593942"/>
                <a:gd name="connsiteY2457" fmla="*/ 279273 h 538123"/>
                <a:gd name="connsiteX2458" fmla="*/ 977836 w 2593942"/>
                <a:gd name="connsiteY2458" fmla="*/ 278701 h 538123"/>
                <a:gd name="connsiteX2459" fmla="*/ 977074 w 2593942"/>
                <a:gd name="connsiteY2459" fmla="*/ 277654 h 538123"/>
                <a:gd name="connsiteX2460" fmla="*/ 976312 w 2593942"/>
                <a:gd name="connsiteY2460" fmla="*/ 276511 h 538123"/>
                <a:gd name="connsiteX2461" fmla="*/ 972692 w 2593942"/>
                <a:gd name="connsiteY2461" fmla="*/ 279749 h 538123"/>
                <a:gd name="connsiteX2462" fmla="*/ 974121 w 2593942"/>
                <a:gd name="connsiteY2462" fmla="*/ 281273 h 538123"/>
                <a:gd name="connsiteX2463" fmla="*/ 979074 w 2593942"/>
                <a:gd name="connsiteY2463" fmla="*/ 286417 h 538123"/>
                <a:gd name="connsiteX2464" fmla="*/ 972597 w 2593942"/>
                <a:gd name="connsiteY2464" fmla="*/ 294418 h 538123"/>
                <a:gd name="connsiteX2465" fmla="*/ 971645 w 2593942"/>
                <a:gd name="connsiteY2465" fmla="*/ 296704 h 538123"/>
                <a:gd name="connsiteX2466" fmla="*/ 961834 w 2593942"/>
                <a:gd name="connsiteY2466" fmla="*/ 296989 h 538123"/>
                <a:gd name="connsiteX2467" fmla="*/ 963548 w 2593942"/>
                <a:gd name="connsiteY2467" fmla="*/ 300133 h 538123"/>
                <a:gd name="connsiteX2468" fmla="*/ 971835 w 2593942"/>
                <a:gd name="connsiteY2468" fmla="*/ 303657 h 538123"/>
                <a:gd name="connsiteX2469" fmla="*/ 971264 w 2593942"/>
                <a:gd name="connsiteY2469" fmla="*/ 305657 h 538123"/>
                <a:gd name="connsiteX2470" fmla="*/ 967644 w 2593942"/>
                <a:gd name="connsiteY2470" fmla="*/ 305848 h 538123"/>
                <a:gd name="connsiteX2471" fmla="*/ 960024 w 2593942"/>
                <a:gd name="connsiteY2471" fmla="*/ 306991 h 538123"/>
                <a:gd name="connsiteX2472" fmla="*/ 950785 w 2593942"/>
                <a:gd name="connsiteY2472" fmla="*/ 307943 h 538123"/>
                <a:gd name="connsiteX2473" fmla="*/ 946784 w 2593942"/>
                <a:gd name="connsiteY2473" fmla="*/ 311753 h 538123"/>
                <a:gd name="connsiteX2474" fmla="*/ 949166 w 2593942"/>
                <a:gd name="connsiteY2474" fmla="*/ 319183 h 538123"/>
                <a:gd name="connsiteX2475" fmla="*/ 955452 w 2593942"/>
                <a:gd name="connsiteY2475" fmla="*/ 317278 h 538123"/>
                <a:gd name="connsiteX2476" fmla="*/ 960214 w 2593942"/>
                <a:gd name="connsiteY2476" fmla="*/ 314039 h 538123"/>
                <a:gd name="connsiteX2477" fmla="*/ 969263 w 2593942"/>
                <a:gd name="connsiteY2477" fmla="*/ 316325 h 538123"/>
                <a:gd name="connsiteX2478" fmla="*/ 983075 w 2593942"/>
                <a:gd name="connsiteY2478" fmla="*/ 317754 h 538123"/>
                <a:gd name="connsiteX2479" fmla="*/ 984027 w 2593942"/>
                <a:gd name="connsiteY2479" fmla="*/ 318706 h 538123"/>
                <a:gd name="connsiteX2480" fmla="*/ 987361 w 2593942"/>
                <a:gd name="connsiteY2480" fmla="*/ 318230 h 538123"/>
                <a:gd name="connsiteX2481" fmla="*/ 987837 w 2593942"/>
                <a:gd name="connsiteY2481" fmla="*/ 316421 h 538123"/>
                <a:gd name="connsiteX2482" fmla="*/ 986218 w 2593942"/>
                <a:gd name="connsiteY2482" fmla="*/ 315087 h 538123"/>
                <a:gd name="connsiteX2483" fmla="*/ 980122 w 2593942"/>
                <a:gd name="connsiteY2483" fmla="*/ 312706 h 538123"/>
                <a:gd name="connsiteX2484" fmla="*/ 977169 w 2593942"/>
                <a:gd name="connsiteY2484" fmla="*/ 310896 h 538123"/>
                <a:gd name="connsiteX2485" fmla="*/ 982027 w 2593942"/>
                <a:gd name="connsiteY2485" fmla="*/ 305848 h 538123"/>
                <a:gd name="connsiteX2486" fmla="*/ 988885 w 2593942"/>
                <a:gd name="connsiteY2486" fmla="*/ 300418 h 538123"/>
                <a:gd name="connsiteX2487" fmla="*/ 990314 w 2593942"/>
                <a:gd name="connsiteY2487" fmla="*/ 298323 h 538123"/>
                <a:gd name="connsiteX2488" fmla="*/ 980979 w 2593942"/>
                <a:gd name="connsiteY2488" fmla="*/ 292894 h 538123"/>
                <a:gd name="connsiteX2489" fmla="*/ 987837 w 2593942"/>
                <a:gd name="connsiteY2489" fmla="*/ 292894 h 538123"/>
                <a:gd name="connsiteX2490" fmla="*/ 987932 w 2593942"/>
                <a:gd name="connsiteY2490" fmla="*/ 291560 h 538123"/>
                <a:gd name="connsiteX2491" fmla="*/ 988028 w 2593942"/>
                <a:gd name="connsiteY2491" fmla="*/ 290322 h 538123"/>
                <a:gd name="connsiteX2492" fmla="*/ 986504 w 2593942"/>
                <a:gd name="connsiteY2492" fmla="*/ 287941 h 538123"/>
                <a:gd name="connsiteX2493" fmla="*/ 982884 w 2593942"/>
                <a:gd name="connsiteY2493" fmla="*/ 287846 h 538123"/>
                <a:gd name="connsiteX2494" fmla="*/ 985360 w 2593942"/>
                <a:gd name="connsiteY2494" fmla="*/ 285750 h 538123"/>
                <a:gd name="connsiteX2495" fmla="*/ 995838 w 2593942"/>
                <a:gd name="connsiteY2495" fmla="*/ 282988 h 538123"/>
                <a:gd name="connsiteX2496" fmla="*/ 997172 w 2593942"/>
                <a:gd name="connsiteY2496" fmla="*/ 279559 h 538123"/>
                <a:gd name="connsiteX2497" fmla="*/ 998314 w 2593942"/>
                <a:gd name="connsiteY2497" fmla="*/ 282321 h 538123"/>
                <a:gd name="connsiteX2498" fmla="*/ 998314 w 2593942"/>
                <a:gd name="connsiteY2498" fmla="*/ 283655 h 538123"/>
                <a:gd name="connsiteX2499" fmla="*/ 998314 w 2593942"/>
                <a:gd name="connsiteY2499" fmla="*/ 284893 h 538123"/>
                <a:gd name="connsiteX2500" fmla="*/ 1000601 w 2593942"/>
                <a:gd name="connsiteY2500" fmla="*/ 287655 h 538123"/>
                <a:gd name="connsiteX2501" fmla="*/ 1017074 w 2593942"/>
                <a:gd name="connsiteY2501" fmla="*/ 281952 h 538123"/>
                <a:gd name="connsiteX2502" fmla="*/ 1007744 w 2593942"/>
                <a:gd name="connsiteY2502" fmla="*/ 286226 h 538123"/>
                <a:gd name="connsiteX2503" fmla="*/ 1018127 w 2593942"/>
                <a:gd name="connsiteY2503" fmla="*/ 284988 h 538123"/>
                <a:gd name="connsiteX2504" fmla="*/ 1023380 w 2593942"/>
                <a:gd name="connsiteY2504" fmla="*/ 280167 h 538123"/>
                <a:gd name="connsiteX2505" fmla="*/ 1035176 w 2593942"/>
                <a:gd name="connsiteY2505" fmla="*/ 276987 h 538123"/>
                <a:gd name="connsiteX2506" fmla="*/ 1038891 w 2593942"/>
                <a:gd name="connsiteY2506" fmla="*/ 281083 h 538123"/>
                <a:gd name="connsiteX2507" fmla="*/ 1043749 w 2593942"/>
                <a:gd name="connsiteY2507" fmla="*/ 278606 h 538123"/>
                <a:gd name="connsiteX2508" fmla="*/ 1046511 w 2593942"/>
                <a:gd name="connsiteY2508" fmla="*/ 281654 h 538123"/>
                <a:gd name="connsiteX2509" fmla="*/ 1049654 w 2593942"/>
                <a:gd name="connsiteY2509" fmla="*/ 287179 h 538123"/>
                <a:gd name="connsiteX2510" fmla="*/ 1049750 w 2593942"/>
                <a:gd name="connsiteY2510" fmla="*/ 288131 h 538123"/>
                <a:gd name="connsiteX2511" fmla="*/ 1050131 w 2593942"/>
                <a:gd name="connsiteY2511" fmla="*/ 290703 h 538123"/>
                <a:gd name="connsiteX2512" fmla="*/ 1052226 w 2593942"/>
                <a:gd name="connsiteY2512" fmla="*/ 296132 h 538123"/>
                <a:gd name="connsiteX2513" fmla="*/ 1052416 w 2593942"/>
                <a:gd name="connsiteY2513" fmla="*/ 295942 h 538123"/>
                <a:gd name="connsiteX2514" fmla="*/ 1054988 w 2593942"/>
                <a:gd name="connsiteY2514" fmla="*/ 293370 h 538123"/>
                <a:gd name="connsiteX2515" fmla="*/ 1056036 w 2593942"/>
                <a:gd name="connsiteY2515" fmla="*/ 290893 h 538123"/>
                <a:gd name="connsiteX2516" fmla="*/ 1056620 w 2593942"/>
                <a:gd name="connsiteY2516" fmla="*/ 291362 h 538123"/>
                <a:gd name="connsiteX2517" fmla="*/ 1056798 w 2593942"/>
                <a:gd name="connsiteY2517" fmla="*/ 291560 h 538123"/>
                <a:gd name="connsiteX2518" fmla="*/ 1057087 w 2593942"/>
                <a:gd name="connsiteY2518" fmla="*/ 291738 h 538123"/>
                <a:gd name="connsiteX2519" fmla="*/ 1060418 w 2593942"/>
                <a:gd name="connsiteY2519" fmla="*/ 294418 h 538123"/>
                <a:gd name="connsiteX2520" fmla="*/ 1061941 w 2593942"/>
                <a:gd name="connsiteY2520" fmla="*/ 300514 h 538123"/>
                <a:gd name="connsiteX2521" fmla="*/ 1060703 w 2593942"/>
                <a:gd name="connsiteY2521" fmla="*/ 301562 h 538123"/>
                <a:gd name="connsiteX2522" fmla="*/ 1060418 w 2593942"/>
                <a:gd name="connsiteY2522" fmla="*/ 304514 h 538123"/>
                <a:gd name="connsiteX2523" fmla="*/ 1058512 w 2593942"/>
                <a:gd name="connsiteY2523" fmla="*/ 304895 h 538123"/>
                <a:gd name="connsiteX2524" fmla="*/ 1066514 w 2593942"/>
                <a:gd name="connsiteY2524" fmla="*/ 312420 h 538123"/>
                <a:gd name="connsiteX2525" fmla="*/ 1071848 w 2593942"/>
                <a:gd name="connsiteY2525" fmla="*/ 314611 h 538123"/>
                <a:gd name="connsiteX2526" fmla="*/ 1072705 w 2593942"/>
                <a:gd name="connsiteY2526" fmla="*/ 314992 h 538123"/>
                <a:gd name="connsiteX2527" fmla="*/ 1075372 w 2593942"/>
                <a:gd name="connsiteY2527" fmla="*/ 312896 h 538123"/>
                <a:gd name="connsiteX2528" fmla="*/ 1071752 w 2593942"/>
                <a:gd name="connsiteY2528" fmla="*/ 309753 h 538123"/>
                <a:gd name="connsiteX2529" fmla="*/ 1069847 w 2593942"/>
                <a:gd name="connsiteY2529" fmla="*/ 306800 h 538123"/>
                <a:gd name="connsiteX2530" fmla="*/ 1082230 w 2593942"/>
                <a:gd name="connsiteY2530" fmla="*/ 312039 h 538123"/>
                <a:gd name="connsiteX2531" fmla="*/ 1088993 w 2593942"/>
                <a:gd name="connsiteY2531" fmla="*/ 306229 h 538123"/>
                <a:gd name="connsiteX2532" fmla="*/ 1089088 w 2593942"/>
                <a:gd name="connsiteY2532" fmla="*/ 303276 h 538123"/>
                <a:gd name="connsiteX2533" fmla="*/ 1091088 w 2593942"/>
                <a:gd name="connsiteY2533" fmla="*/ 302419 h 538123"/>
                <a:gd name="connsiteX2534" fmla="*/ 1093850 w 2593942"/>
                <a:gd name="connsiteY2534" fmla="*/ 303752 h 538123"/>
                <a:gd name="connsiteX2535" fmla="*/ 1094327 w 2593942"/>
                <a:gd name="connsiteY2535" fmla="*/ 305276 h 538123"/>
                <a:gd name="connsiteX2536" fmla="*/ 1095660 w 2593942"/>
                <a:gd name="connsiteY2536" fmla="*/ 307943 h 538123"/>
                <a:gd name="connsiteX2537" fmla="*/ 1098708 w 2593942"/>
                <a:gd name="connsiteY2537" fmla="*/ 305657 h 538123"/>
                <a:gd name="connsiteX2538" fmla="*/ 1099184 w 2593942"/>
                <a:gd name="connsiteY2538" fmla="*/ 301276 h 538123"/>
                <a:gd name="connsiteX2539" fmla="*/ 1105090 w 2593942"/>
                <a:gd name="connsiteY2539" fmla="*/ 306133 h 538123"/>
                <a:gd name="connsiteX2540" fmla="*/ 1105566 w 2593942"/>
                <a:gd name="connsiteY2540" fmla="*/ 306514 h 538123"/>
                <a:gd name="connsiteX2541" fmla="*/ 1114139 w 2593942"/>
                <a:gd name="connsiteY2541" fmla="*/ 306419 h 538123"/>
                <a:gd name="connsiteX2542" fmla="*/ 1114424 w 2593942"/>
                <a:gd name="connsiteY2542" fmla="*/ 310039 h 538123"/>
                <a:gd name="connsiteX2543" fmla="*/ 1114710 w 2593942"/>
                <a:gd name="connsiteY2543" fmla="*/ 312991 h 538123"/>
                <a:gd name="connsiteX2544" fmla="*/ 1120044 w 2593942"/>
                <a:gd name="connsiteY2544" fmla="*/ 319564 h 538123"/>
                <a:gd name="connsiteX2545" fmla="*/ 1120616 w 2593942"/>
                <a:gd name="connsiteY2545" fmla="*/ 318897 h 538123"/>
                <a:gd name="connsiteX2546" fmla="*/ 1124711 w 2593942"/>
                <a:gd name="connsiteY2546" fmla="*/ 312039 h 538123"/>
                <a:gd name="connsiteX2547" fmla="*/ 1122140 w 2593942"/>
                <a:gd name="connsiteY2547" fmla="*/ 310705 h 538123"/>
                <a:gd name="connsiteX2548" fmla="*/ 1120520 w 2593942"/>
                <a:gd name="connsiteY2548" fmla="*/ 310991 h 538123"/>
                <a:gd name="connsiteX2549" fmla="*/ 1117853 w 2593942"/>
                <a:gd name="connsiteY2549" fmla="*/ 309753 h 538123"/>
                <a:gd name="connsiteX2550" fmla="*/ 1126426 w 2593942"/>
                <a:gd name="connsiteY2550" fmla="*/ 304324 h 538123"/>
                <a:gd name="connsiteX2551" fmla="*/ 1140142 w 2593942"/>
                <a:gd name="connsiteY2551" fmla="*/ 302419 h 538123"/>
                <a:gd name="connsiteX2552" fmla="*/ 1140332 w 2593942"/>
                <a:gd name="connsiteY2552" fmla="*/ 301752 h 538123"/>
                <a:gd name="connsiteX2553" fmla="*/ 1139285 w 2593942"/>
                <a:gd name="connsiteY2553" fmla="*/ 298132 h 538123"/>
                <a:gd name="connsiteX2554" fmla="*/ 1142809 w 2593942"/>
                <a:gd name="connsiteY2554" fmla="*/ 299847 h 538123"/>
                <a:gd name="connsiteX2555" fmla="*/ 1144428 w 2593942"/>
                <a:gd name="connsiteY2555" fmla="*/ 302133 h 538123"/>
                <a:gd name="connsiteX2556" fmla="*/ 1152143 w 2593942"/>
                <a:gd name="connsiteY2556" fmla="*/ 300228 h 538123"/>
                <a:gd name="connsiteX2557" fmla="*/ 1157954 w 2593942"/>
                <a:gd name="connsiteY2557" fmla="*/ 305848 h 538123"/>
                <a:gd name="connsiteX2558" fmla="*/ 1164526 w 2593942"/>
                <a:gd name="connsiteY2558" fmla="*/ 302705 h 538123"/>
                <a:gd name="connsiteX2559" fmla="*/ 1165478 w 2593942"/>
                <a:gd name="connsiteY2559" fmla="*/ 303181 h 538123"/>
                <a:gd name="connsiteX2560" fmla="*/ 1170812 w 2593942"/>
                <a:gd name="connsiteY2560" fmla="*/ 303276 h 538123"/>
                <a:gd name="connsiteX2561" fmla="*/ 1173479 w 2593942"/>
                <a:gd name="connsiteY2561" fmla="*/ 298990 h 538123"/>
                <a:gd name="connsiteX2562" fmla="*/ 1173956 w 2593942"/>
                <a:gd name="connsiteY2562" fmla="*/ 295561 h 538123"/>
                <a:gd name="connsiteX2563" fmla="*/ 1165669 w 2593942"/>
                <a:gd name="connsiteY2563" fmla="*/ 295942 h 538123"/>
                <a:gd name="connsiteX2564" fmla="*/ 1160716 w 2593942"/>
                <a:gd name="connsiteY2564" fmla="*/ 297371 h 538123"/>
                <a:gd name="connsiteX2565" fmla="*/ 1158239 w 2593942"/>
                <a:gd name="connsiteY2565" fmla="*/ 291846 h 538123"/>
                <a:gd name="connsiteX2566" fmla="*/ 1153096 w 2593942"/>
                <a:gd name="connsiteY2566" fmla="*/ 293846 h 538123"/>
                <a:gd name="connsiteX2567" fmla="*/ 1149381 w 2593942"/>
                <a:gd name="connsiteY2567" fmla="*/ 295465 h 538123"/>
                <a:gd name="connsiteX2568" fmla="*/ 1138142 w 2593942"/>
                <a:gd name="connsiteY2568" fmla="*/ 292894 h 538123"/>
                <a:gd name="connsiteX2569" fmla="*/ 1135189 w 2593942"/>
                <a:gd name="connsiteY2569" fmla="*/ 286988 h 538123"/>
                <a:gd name="connsiteX2570" fmla="*/ 1118330 w 2593942"/>
                <a:gd name="connsiteY2570" fmla="*/ 283845 h 538123"/>
                <a:gd name="connsiteX2571" fmla="*/ 1118139 w 2593942"/>
                <a:gd name="connsiteY2571" fmla="*/ 279273 h 538123"/>
                <a:gd name="connsiteX2572" fmla="*/ 1115853 w 2593942"/>
                <a:gd name="connsiteY2572" fmla="*/ 279082 h 538123"/>
                <a:gd name="connsiteX2573" fmla="*/ 1115377 w 2593942"/>
                <a:gd name="connsiteY2573" fmla="*/ 279368 h 538123"/>
                <a:gd name="connsiteX2574" fmla="*/ 1116710 w 2593942"/>
                <a:gd name="connsiteY2574" fmla="*/ 286512 h 538123"/>
                <a:gd name="connsiteX2575" fmla="*/ 1113662 w 2593942"/>
                <a:gd name="connsiteY2575" fmla="*/ 288893 h 538123"/>
                <a:gd name="connsiteX2576" fmla="*/ 1112805 w 2593942"/>
                <a:gd name="connsiteY2576" fmla="*/ 289560 h 538123"/>
                <a:gd name="connsiteX2577" fmla="*/ 1116234 w 2593942"/>
                <a:gd name="connsiteY2577" fmla="*/ 295465 h 538123"/>
                <a:gd name="connsiteX2578" fmla="*/ 1115282 w 2593942"/>
                <a:gd name="connsiteY2578" fmla="*/ 300133 h 538123"/>
                <a:gd name="connsiteX2579" fmla="*/ 1105185 w 2593942"/>
                <a:gd name="connsiteY2579" fmla="*/ 295656 h 538123"/>
                <a:gd name="connsiteX2580" fmla="*/ 1095755 w 2593942"/>
                <a:gd name="connsiteY2580" fmla="*/ 300895 h 538123"/>
                <a:gd name="connsiteX2581" fmla="*/ 1094708 w 2593942"/>
                <a:gd name="connsiteY2581" fmla="*/ 299847 h 538123"/>
                <a:gd name="connsiteX2582" fmla="*/ 1092422 w 2593942"/>
                <a:gd name="connsiteY2582" fmla="*/ 297466 h 538123"/>
                <a:gd name="connsiteX2583" fmla="*/ 1081373 w 2593942"/>
                <a:gd name="connsiteY2583" fmla="*/ 299656 h 538123"/>
                <a:gd name="connsiteX2584" fmla="*/ 1080706 w 2593942"/>
                <a:gd name="connsiteY2584" fmla="*/ 296704 h 538123"/>
                <a:gd name="connsiteX2585" fmla="*/ 1075467 w 2593942"/>
                <a:gd name="connsiteY2585" fmla="*/ 291751 h 538123"/>
                <a:gd name="connsiteX2586" fmla="*/ 1075086 w 2593942"/>
                <a:gd name="connsiteY2586" fmla="*/ 291655 h 538123"/>
                <a:gd name="connsiteX2587" fmla="*/ 1072038 w 2593942"/>
                <a:gd name="connsiteY2587" fmla="*/ 297656 h 538123"/>
                <a:gd name="connsiteX2588" fmla="*/ 1073562 w 2593942"/>
                <a:gd name="connsiteY2588" fmla="*/ 299275 h 538123"/>
                <a:gd name="connsiteX2589" fmla="*/ 1076896 w 2593942"/>
                <a:gd name="connsiteY2589" fmla="*/ 302800 h 538123"/>
                <a:gd name="connsiteX2590" fmla="*/ 1068990 w 2593942"/>
                <a:gd name="connsiteY2590" fmla="*/ 299085 h 538123"/>
                <a:gd name="connsiteX2591" fmla="*/ 1057087 w 2593942"/>
                <a:gd name="connsiteY2591" fmla="*/ 291738 h 538123"/>
                <a:gd name="connsiteX2592" fmla="*/ 1056620 w 2593942"/>
                <a:gd name="connsiteY2592" fmla="*/ 291362 h 538123"/>
                <a:gd name="connsiteX2593" fmla="*/ 1053702 w 2593942"/>
                <a:gd name="connsiteY2593" fmla="*/ 288131 h 538123"/>
                <a:gd name="connsiteX2594" fmla="*/ 1051750 w 2593942"/>
                <a:gd name="connsiteY2594" fmla="*/ 282702 h 538123"/>
                <a:gd name="connsiteX2595" fmla="*/ 1053464 w 2593942"/>
                <a:gd name="connsiteY2595" fmla="*/ 281654 h 538123"/>
                <a:gd name="connsiteX2596" fmla="*/ 1057941 w 2593942"/>
                <a:gd name="connsiteY2596" fmla="*/ 278892 h 538123"/>
                <a:gd name="connsiteX2597" fmla="*/ 1054798 w 2593942"/>
                <a:gd name="connsiteY2597" fmla="*/ 271653 h 538123"/>
                <a:gd name="connsiteX2598" fmla="*/ 1054322 w 2593942"/>
                <a:gd name="connsiteY2598" fmla="*/ 271367 h 538123"/>
                <a:gd name="connsiteX2599" fmla="*/ 1054798 w 2593942"/>
                <a:gd name="connsiteY2599" fmla="*/ 264509 h 538123"/>
                <a:gd name="connsiteX2600" fmla="*/ 1054893 w 2593942"/>
                <a:gd name="connsiteY2600" fmla="*/ 263938 h 538123"/>
                <a:gd name="connsiteX2601" fmla="*/ 1051750 w 2593942"/>
                <a:gd name="connsiteY2601" fmla="*/ 263557 h 538123"/>
                <a:gd name="connsiteX2602" fmla="*/ 2222183 w 2593942"/>
                <a:gd name="connsiteY2602" fmla="*/ 258604 h 538123"/>
                <a:gd name="connsiteX2603" fmla="*/ 2226564 w 2593942"/>
                <a:gd name="connsiteY2603" fmla="*/ 261747 h 538123"/>
                <a:gd name="connsiteX2604" fmla="*/ 2227897 w 2593942"/>
                <a:gd name="connsiteY2604" fmla="*/ 262890 h 538123"/>
                <a:gd name="connsiteX2605" fmla="*/ 2231803 w 2593942"/>
                <a:gd name="connsiteY2605" fmla="*/ 264128 h 538123"/>
                <a:gd name="connsiteX2606" fmla="*/ 2232946 w 2593942"/>
                <a:gd name="connsiteY2606" fmla="*/ 264224 h 538123"/>
                <a:gd name="connsiteX2607" fmla="*/ 2234565 w 2593942"/>
                <a:gd name="connsiteY2607" fmla="*/ 265652 h 538123"/>
                <a:gd name="connsiteX2608" fmla="*/ 2233803 w 2593942"/>
                <a:gd name="connsiteY2608" fmla="*/ 266700 h 538123"/>
                <a:gd name="connsiteX2609" fmla="*/ 2233232 w 2593942"/>
                <a:gd name="connsiteY2609" fmla="*/ 267557 h 538123"/>
                <a:gd name="connsiteX2610" fmla="*/ 2223230 w 2593942"/>
                <a:gd name="connsiteY2610" fmla="*/ 264224 h 538123"/>
                <a:gd name="connsiteX2611" fmla="*/ 2220658 w 2593942"/>
                <a:gd name="connsiteY2611" fmla="*/ 261557 h 538123"/>
                <a:gd name="connsiteX2612" fmla="*/ 2220087 w 2593942"/>
                <a:gd name="connsiteY2612" fmla="*/ 260985 h 538123"/>
                <a:gd name="connsiteX2613" fmla="*/ 2222183 w 2593942"/>
                <a:gd name="connsiteY2613" fmla="*/ 258604 h 538123"/>
                <a:gd name="connsiteX2614" fmla="*/ 2266950 w 2593942"/>
                <a:gd name="connsiteY2614" fmla="*/ 256698 h 538123"/>
                <a:gd name="connsiteX2615" fmla="*/ 2268664 w 2593942"/>
                <a:gd name="connsiteY2615" fmla="*/ 256889 h 538123"/>
                <a:gd name="connsiteX2616" fmla="*/ 2268950 w 2593942"/>
                <a:gd name="connsiteY2616" fmla="*/ 257460 h 538123"/>
                <a:gd name="connsiteX2617" fmla="*/ 2263997 w 2593942"/>
                <a:gd name="connsiteY2617" fmla="*/ 260794 h 538123"/>
                <a:gd name="connsiteX2618" fmla="*/ 2250281 w 2593942"/>
                <a:gd name="connsiteY2618" fmla="*/ 262890 h 538123"/>
                <a:gd name="connsiteX2619" fmla="*/ 2260854 w 2593942"/>
                <a:gd name="connsiteY2619" fmla="*/ 258127 h 538123"/>
                <a:gd name="connsiteX2620" fmla="*/ 929830 w 2593942"/>
                <a:gd name="connsiteY2620" fmla="*/ 251460 h 538123"/>
                <a:gd name="connsiteX2621" fmla="*/ 924020 w 2593942"/>
                <a:gd name="connsiteY2621" fmla="*/ 254698 h 538123"/>
                <a:gd name="connsiteX2622" fmla="*/ 923067 w 2593942"/>
                <a:gd name="connsiteY2622" fmla="*/ 254603 h 538123"/>
                <a:gd name="connsiteX2623" fmla="*/ 919924 w 2593942"/>
                <a:gd name="connsiteY2623" fmla="*/ 254317 h 538123"/>
                <a:gd name="connsiteX2624" fmla="*/ 914685 w 2593942"/>
                <a:gd name="connsiteY2624" fmla="*/ 255365 h 538123"/>
                <a:gd name="connsiteX2625" fmla="*/ 927449 w 2593942"/>
                <a:gd name="connsiteY2625" fmla="*/ 263842 h 538123"/>
                <a:gd name="connsiteX2626" fmla="*/ 930878 w 2593942"/>
                <a:gd name="connsiteY2626" fmla="*/ 261271 h 538123"/>
                <a:gd name="connsiteX2627" fmla="*/ 942117 w 2593942"/>
                <a:gd name="connsiteY2627" fmla="*/ 258128 h 538123"/>
                <a:gd name="connsiteX2628" fmla="*/ 946784 w 2593942"/>
                <a:gd name="connsiteY2628" fmla="*/ 258413 h 538123"/>
                <a:gd name="connsiteX2629" fmla="*/ 943831 w 2593942"/>
                <a:gd name="connsiteY2629" fmla="*/ 253651 h 538123"/>
                <a:gd name="connsiteX2630" fmla="*/ 929830 w 2593942"/>
                <a:gd name="connsiteY2630" fmla="*/ 251460 h 538123"/>
                <a:gd name="connsiteX2631" fmla="*/ 553878 w 2593942"/>
                <a:gd name="connsiteY2631" fmla="*/ 250507 h 538123"/>
                <a:gd name="connsiteX2632" fmla="*/ 560070 w 2593942"/>
                <a:gd name="connsiteY2632" fmla="*/ 250698 h 538123"/>
                <a:gd name="connsiteX2633" fmla="*/ 563594 w 2593942"/>
                <a:gd name="connsiteY2633" fmla="*/ 254222 h 538123"/>
                <a:gd name="connsiteX2634" fmla="*/ 564832 w 2593942"/>
                <a:gd name="connsiteY2634" fmla="*/ 256223 h 538123"/>
                <a:gd name="connsiteX2635" fmla="*/ 554831 w 2593942"/>
                <a:gd name="connsiteY2635" fmla="*/ 253460 h 538123"/>
                <a:gd name="connsiteX2636" fmla="*/ 554545 w 2593942"/>
                <a:gd name="connsiteY2636" fmla="*/ 252603 h 538123"/>
                <a:gd name="connsiteX2637" fmla="*/ 899064 w 2593942"/>
                <a:gd name="connsiteY2637" fmla="*/ 249650 h 538123"/>
                <a:gd name="connsiteX2638" fmla="*/ 893444 w 2593942"/>
                <a:gd name="connsiteY2638" fmla="*/ 250031 h 538123"/>
                <a:gd name="connsiteX2639" fmla="*/ 887920 w 2593942"/>
                <a:gd name="connsiteY2639" fmla="*/ 257080 h 538123"/>
                <a:gd name="connsiteX2640" fmla="*/ 891730 w 2593942"/>
                <a:gd name="connsiteY2640" fmla="*/ 256889 h 538123"/>
                <a:gd name="connsiteX2641" fmla="*/ 900016 w 2593942"/>
                <a:gd name="connsiteY2641" fmla="*/ 256699 h 538123"/>
                <a:gd name="connsiteX2642" fmla="*/ 902112 w 2593942"/>
                <a:gd name="connsiteY2642" fmla="*/ 257651 h 538123"/>
                <a:gd name="connsiteX2643" fmla="*/ 900397 w 2593942"/>
                <a:gd name="connsiteY2643" fmla="*/ 253174 h 538123"/>
                <a:gd name="connsiteX2644" fmla="*/ 900969 w 2593942"/>
                <a:gd name="connsiteY2644" fmla="*/ 252603 h 538123"/>
                <a:gd name="connsiteX2645" fmla="*/ 899064 w 2593942"/>
                <a:gd name="connsiteY2645" fmla="*/ 249650 h 538123"/>
                <a:gd name="connsiteX2646" fmla="*/ 966073 w 2593942"/>
                <a:gd name="connsiteY2646" fmla="*/ 246828 h 538123"/>
                <a:gd name="connsiteX2647" fmla="*/ 959262 w 2593942"/>
                <a:gd name="connsiteY2647" fmla="*/ 250317 h 538123"/>
                <a:gd name="connsiteX2648" fmla="*/ 962215 w 2593942"/>
                <a:gd name="connsiteY2648" fmla="*/ 254222 h 538123"/>
                <a:gd name="connsiteX2649" fmla="*/ 969168 w 2593942"/>
                <a:gd name="connsiteY2649" fmla="*/ 255270 h 538123"/>
                <a:gd name="connsiteX2650" fmla="*/ 969358 w 2593942"/>
                <a:gd name="connsiteY2650" fmla="*/ 250126 h 538123"/>
                <a:gd name="connsiteX2651" fmla="*/ 974026 w 2593942"/>
                <a:gd name="connsiteY2651" fmla="*/ 248126 h 538123"/>
                <a:gd name="connsiteX2652" fmla="*/ 966073 w 2593942"/>
                <a:gd name="connsiteY2652" fmla="*/ 246828 h 538123"/>
                <a:gd name="connsiteX2653" fmla="*/ 990695 w 2593942"/>
                <a:gd name="connsiteY2653" fmla="*/ 245554 h 538123"/>
                <a:gd name="connsiteX2654" fmla="*/ 988504 w 2593942"/>
                <a:gd name="connsiteY2654" fmla="*/ 256222 h 538123"/>
                <a:gd name="connsiteX2655" fmla="*/ 989456 w 2593942"/>
                <a:gd name="connsiteY2655" fmla="*/ 256318 h 538123"/>
                <a:gd name="connsiteX2656" fmla="*/ 990695 w 2593942"/>
                <a:gd name="connsiteY2656" fmla="*/ 245554 h 538123"/>
                <a:gd name="connsiteX2657" fmla="*/ 604361 w 2593942"/>
                <a:gd name="connsiteY2657" fmla="*/ 245078 h 538123"/>
                <a:gd name="connsiteX2658" fmla="*/ 606456 w 2593942"/>
                <a:gd name="connsiteY2658" fmla="*/ 245554 h 538123"/>
                <a:gd name="connsiteX2659" fmla="*/ 608838 w 2593942"/>
                <a:gd name="connsiteY2659" fmla="*/ 248126 h 538123"/>
                <a:gd name="connsiteX2660" fmla="*/ 605504 w 2593942"/>
                <a:gd name="connsiteY2660" fmla="*/ 252317 h 538123"/>
                <a:gd name="connsiteX2661" fmla="*/ 594931 w 2593942"/>
                <a:gd name="connsiteY2661" fmla="*/ 259080 h 538123"/>
                <a:gd name="connsiteX2662" fmla="*/ 584549 w 2593942"/>
                <a:gd name="connsiteY2662" fmla="*/ 258508 h 538123"/>
                <a:gd name="connsiteX2663" fmla="*/ 583501 w 2593942"/>
                <a:gd name="connsiteY2663" fmla="*/ 252984 h 538123"/>
                <a:gd name="connsiteX2664" fmla="*/ 587883 w 2593942"/>
                <a:gd name="connsiteY2664" fmla="*/ 252889 h 538123"/>
                <a:gd name="connsiteX2665" fmla="*/ 590359 w 2593942"/>
                <a:gd name="connsiteY2665" fmla="*/ 255365 h 538123"/>
                <a:gd name="connsiteX2666" fmla="*/ 590645 w 2593942"/>
                <a:gd name="connsiteY2666" fmla="*/ 255079 h 538123"/>
                <a:gd name="connsiteX2667" fmla="*/ 596169 w 2593942"/>
                <a:gd name="connsiteY2667" fmla="*/ 248602 h 538123"/>
                <a:gd name="connsiteX2668" fmla="*/ 597217 w 2593942"/>
                <a:gd name="connsiteY2668" fmla="*/ 247459 h 538123"/>
                <a:gd name="connsiteX2669" fmla="*/ 604361 w 2593942"/>
                <a:gd name="connsiteY2669" fmla="*/ 245078 h 538123"/>
                <a:gd name="connsiteX2670" fmla="*/ 390620 w 2593942"/>
                <a:gd name="connsiteY2670" fmla="*/ 243649 h 538123"/>
                <a:gd name="connsiteX2671" fmla="*/ 390048 w 2593942"/>
                <a:gd name="connsiteY2671" fmla="*/ 244316 h 538123"/>
                <a:gd name="connsiteX2672" fmla="*/ 388688 w 2593942"/>
                <a:gd name="connsiteY2672" fmla="*/ 243916 h 538123"/>
                <a:gd name="connsiteX2673" fmla="*/ 2287132 w 2593942"/>
                <a:gd name="connsiteY2673" fmla="*/ 243388 h 538123"/>
                <a:gd name="connsiteX2674" fmla="*/ 2286952 w 2593942"/>
                <a:gd name="connsiteY2674" fmla="*/ 243839 h 538123"/>
                <a:gd name="connsiteX2675" fmla="*/ 2284570 w 2593942"/>
                <a:gd name="connsiteY2675" fmla="*/ 245459 h 538123"/>
                <a:gd name="connsiteX2676" fmla="*/ 2284409 w 2593942"/>
                <a:gd name="connsiteY2676" fmla="*/ 245359 h 538123"/>
                <a:gd name="connsiteX2677" fmla="*/ 2289142 w 2593942"/>
                <a:gd name="connsiteY2677" fmla="*/ 241934 h 538123"/>
                <a:gd name="connsiteX2678" fmla="*/ 2287132 w 2593942"/>
                <a:gd name="connsiteY2678" fmla="*/ 243388 h 538123"/>
                <a:gd name="connsiteX2679" fmla="*/ 2287523 w 2593942"/>
                <a:gd name="connsiteY2679" fmla="*/ 242410 h 538123"/>
                <a:gd name="connsiteX2680" fmla="*/ 2289142 w 2593942"/>
                <a:gd name="connsiteY2680" fmla="*/ 241934 h 538123"/>
                <a:gd name="connsiteX2681" fmla="*/ 727995 w 2593942"/>
                <a:gd name="connsiteY2681" fmla="*/ 241840 h 538123"/>
                <a:gd name="connsiteX2682" fmla="*/ 730186 w 2593942"/>
                <a:gd name="connsiteY2682" fmla="*/ 246316 h 538123"/>
                <a:gd name="connsiteX2683" fmla="*/ 738758 w 2593942"/>
                <a:gd name="connsiteY2683" fmla="*/ 254317 h 538123"/>
                <a:gd name="connsiteX2684" fmla="*/ 742568 w 2593942"/>
                <a:gd name="connsiteY2684" fmla="*/ 258413 h 538123"/>
                <a:gd name="connsiteX2685" fmla="*/ 752093 w 2593942"/>
                <a:gd name="connsiteY2685" fmla="*/ 259937 h 538123"/>
                <a:gd name="connsiteX2686" fmla="*/ 754093 w 2593942"/>
                <a:gd name="connsiteY2686" fmla="*/ 253079 h 538123"/>
                <a:gd name="connsiteX2687" fmla="*/ 746093 w 2593942"/>
                <a:gd name="connsiteY2687" fmla="*/ 243649 h 538123"/>
                <a:gd name="connsiteX2688" fmla="*/ 742759 w 2593942"/>
                <a:gd name="connsiteY2688" fmla="*/ 246507 h 538123"/>
                <a:gd name="connsiteX2689" fmla="*/ 741044 w 2593942"/>
                <a:gd name="connsiteY2689" fmla="*/ 246793 h 538123"/>
                <a:gd name="connsiteX2690" fmla="*/ 740092 w 2593942"/>
                <a:gd name="connsiteY2690" fmla="*/ 245173 h 538123"/>
                <a:gd name="connsiteX2691" fmla="*/ 731614 w 2593942"/>
                <a:gd name="connsiteY2691" fmla="*/ 242221 h 538123"/>
                <a:gd name="connsiteX2692" fmla="*/ 727995 w 2593942"/>
                <a:gd name="connsiteY2692" fmla="*/ 241840 h 538123"/>
                <a:gd name="connsiteX2693" fmla="*/ 699610 w 2593942"/>
                <a:gd name="connsiteY2693" fmla="*/ 239649 h 538123"/>
                <a:gd name="connsiteX2694" fmla="*/ 694658 w 2593942"/>
                <a:gd name="connsiteY2694" fmla="*/ 245078 h 538123"/>
                <a:gd name="connsiteX2695" fmla="*/ 693895 w 2593942"/>
                <a:gd name="connsiteY2695" fmla="*/ 249364 h 538123"/>
                <a:gd name="connsiteX2696" fmla="*/ 704373 w 2593942"/>
                <a:gd name="connsiteY2696" fmla="*/ 251270 h 538123"/>
                <a:gd name="connsiteX2697" fmla="*/ 706183 w 2593942"/>
                <a:gd name="connsiteY2697" fmla="*/ 249269 h 538123"/>
                <a:gd name="connsiteX2698" fmla="*/ 697039 w 2593942"/>
                <a:gd name="connsiteY2698" fmla="*/ 246031 h 538123"/>
                <a:gd name="connsiteX2699" fmla="*/ 701706 w 2593942"/>
                <a:gd name="connsiteY2699" fmla="*/ 242316 h 538123"/>
                <a:gd name="connsiteX2700" fmla="*/ 701039 w 2593942"/>
                <a:gd name="connsiteY2700" fmla="*/ 239744 h 538123"/>
                <a:gd name="connsiteX2701" fmla="*/ 2278915 w 2593942"/>
                <a:gd name="connsiteY2701" fmla="*/ 239541 h 538123"/>
                <a:gd name="connsiteX2702" fmla="*/ 2281618 w 2593942"/>
                <a:gd name="connsiteY2702" fmla="*/ 241649 h 538123"/>
                <a:gd name="connsiteX2703" fmla="*/ 2282094 w 2593942"/>
                <a:gd name="connsiteY2703" fmla="*/ 243935 h 538123"/>
                <a:gd name="connsiteX2704" fmla="*/ 2284409 w 2593942"/>
                <a:gd name="connsiteY2704" fmla="*/ 245359 h 538123"/>
                <a:gd name="connsiteX2705" fmla="*/ 2281903 w 2593942"/>
                <a:gd name="connsiteY2705" fmla="*/ 247173 h 538123"/>
                <a:gd name="connsiteX2706" fmla="*/ 2268378 w 2593942"/>
                <a:gd name="connsiteY2706" fmla="*/ 247840 h 538123"/>
                <a:gd name="connsiteX2707" fmla="*/ 2271712 w 2593942"/>
                <a:gd name="connsiteY2707" fmla="*/ 252983 h 538123"/>
                <a:gd name="connsiteX2708" fmla="*/ 2266473 w 2593942"/>
                <a:gd name="connsiteY2708" fmla="*/ 251555 h 538123"/>
                <a:gd name="connsiteX2709" fmla="*/ 2256662 w 2593942"/>
                <a:gd name="connsiteY2709" fmla="*/ 248983 h 538123"/>
                <a:gd name="connsiteX2710" fmla="*/ 2253614 w 2593942"/>
                <a:gd name="connsiteY2710" fmla="*/ 253841 h 538123"/>
                <a:gd name="connsiteX2711" fmla="*/ 2247042 w 2593942"/>
                <a:gd name="connsiteY2711" fmla="*/ 252602 h 538123"/>
                <a:gd name="connsiteX2712" fmla="*/ 2249518 w 2593942"/>
                <a:gd name="connsiteY2712" fmla="*/ 250507 h 538123"/>
                <a:gd name="connsiteX2713" fmla="*/ 2255995 w 2593942"/>
                <a:gd name="connsiteY2713" fmla="*/ 244697 h 538123"/>
                <a:gd name="connsiteX2714" fmla="*/ 2261234 w 2593942"/>
                <a:gd name="connsiteY2714" fmla="*/ 245554 h 538123"/>
                <a:gd name="connsiteX2715" fmla="*/ 2262282 w 2593942"/>
                <a:gd name="connsiteY2715" fmla="*/ 243935 h 538123"/>
                <a:gd name="connsiteX2716" fmla="*/ 2262091 w 2593942"/>
                <a:gd name="connsiteY2716" fmla="*/ 243173 h 538123"/>
                <a:gd name="connsiteX2717" fmla="*/ 2261901 w 2593942"/>
                <a:gd name="connsiteY2717" fmla="*/ 241744 h 538123"/>
                <a:gd name="connsiteX2718" fmla="*/ 2263044 w 2593942"/>
                <a:gd name="connsiteY2718" fmla="*/ 241172 h 538123"/>
                <a:gd name="connsiteX2719" fmla="*/ 2269045 w 2593942"/>
                <a:gd name="connsiteY2719" fmla="*/ 240791 h 538123"/>
                <a:gd name="connsiteX2720" fmla="*/ 2275426 w 2593942"/>
                <a:gd name="connsiteY2720" fmla="*/ 241077 h 538123"/>
                <a:gd name="connsiteX2721" fmla="*/ 2278915 w 2593942"/>
                <a:gd name="connsiteY2721" fmla="*/ 239541 h 538123"/>
                <a:gd name="connsiteX2722" fmla="*/ 2121026 w 2593942"/>
                <a:gd name="connsiteY2722" fmla="*/ 234982 h 538123"/>
                <a:gd name="connsiteX2723" fmla="*/ 2119598 w 2593942"/>
                <a:gd name="connsiteY2723" fmla="*/ 236411 h 538123"/>
                <a:gd name="connsiteX2724" fmla="*/ 2119407 w 2593942"/>
                <a:gd name="connsiteY2724" fmla="*/ 236982 h 538123"/>
                <a:gd name="connsiteX2725" fmla="*/ 2122836 w 2593942"/>
                <a:gd name="connsiteY2725" fmla="*/ 240125 h 538123"/>
                <a:gd name="connsiteX2726" fmla="*/ 2133504 w 2593942"/>
                <a:gd name="connsiteY2726" fmla="*/ 243459 h 538123"/>
                <a:gd name="connsiteX2727" fmla="*/ 2135028 w 2593942"/>
                <a:gd name="connsiteY2727" fmla="*/ 240887 h 538123"/>
                <a:gd name="connsiteX2728" fmla="*/ 2124836 w 2593942"/>
                <a:gd name="connsiteY2728" fmla="*/ 235934 h 538123"/>
                <a:gd name="connsiteX2729" fmla="*/ 2131694 w 2593942"/>
                <a:gd name="connsiteY2729" fmla="*/ 230791 h 538123"/>
                <a:gd name="connsiteX2730" fmla="*/ 2135790 w 2593942"/>
                <a:gd name="connsiteY2730" fmla="*/ 237268 h 538123"/>
                <a:gd name="connsiteX2731" fmla="*/ 2145315 w 2593942"/>
                <a:gd name="connsiteY2731" fmla="*/ 239268 h 538123"/>
                <a:gd name="connsiteX2732" fmla="*/ 2143505 w 2593942"/>
                <a:gd name="connsiteY2732" fmla="*/ 234315 h 538123"/>
                <a:gd name="connsiteX2733" fmla="*/ 2131694 w 2593942"/>
                <a:gd name="connsiteY2733" fmla="*/ 230791 h 538123"/>
                <a:gd name="connsiteX2734" fmla="*/ 347567 w 2593942"/>
                <a:gd name="connsiteY2734" fmla="*/ 229648 h 538123"/>
                <a:gd name="connsiteX2735" fmla="*/ 352139 w 2593942"/>
                <a:gd name="connsiteY2735" fmla="*/ 229933 h 538123"/>
                <a:gd name="connsiteX2736" fmla="*/ 355568 w 2593942"/>
                <a:gd name="connsiteY2736" fmla="*/ 229933 h 538123"/>
                <a:gd name="connsiteX2737" fmla="*/ 358425 w 2593942"/>
                <a:gd name="connsiteY2737" fmla="*/ 230886 h 538123"/>
                <a:gd name="connsiteX2738" fmla="*/ 362331 w 2593942"/>
                <a:gd name="connsiteY2738" fmla="*/ 232220 h 538123"/>
                <a:gd name="connsiteX2739" fmla="*/ 368236 w 2593942"/>
                <a:gd name="connsiteY2739" fmla="*/ 236696 h 538123"/>
                <a:gd name="connsiteX2740" fmla="*/ 367665 w 2593942"/>
                <a:gd name="connsiteY2740" fmla="*/ 239078 h 538123"/>
                <a:gd name="connsiteX2741" fmla="*/ 368808 w 2593942"/>
                <a:gd name="connsiteY2741" fmla="*/ 239839 h 538123"/>
                <a:gd name="connsiteX2742" fmla="*/ 371856 w 2593942"/>
                <a:gd name="connsiteY2742" fmla="*/ 241840 h 538123"/>
                <a:gd name="connsiteX2743" fmla="*/ 379666 w 2593942"/>
                <a:gd name="connsiteY2743" fmla="*/ 241268 h 538123"/>
                <a:gd name="connsiteX2744" fmla="*/ 388688 w 2593942"/>
                <a:gd name="connsiteY2744" fmla="*/ 243916 h 538123"/>
                <a:gd name="connsiteX2745" fmla="*/ 378237 w 2593942"/>
                <a:gd name="connsiteY2745" fmla="*/ 245364 h 538123"/>
                <a:gd name="connsiteX2746" fmla="*/ 375856 w 2593942"/>
                <a:gd name="connsiteY2746" fmla="*/ 247459 h 538123"/>
                <a:gd name="connsiteX2747" fmla="*/ 375380 w 2593942"/>
                <a:gd name="connsiteY2747" fmla="*/ 247840 h 538123"/>
                <a:gd name="connsiteX2748" fmla="*/ 367665 w 2593942"/>
                <a:gd name="connsiteY2748" fmla="*/ 244507 h 538123"/>
                <a:gd name="connsiteX2749" fmla="*/ 356330 w 2593942"/>
                <a:gd name="connsiteY2749" fmla="*/ 235458 h 538123"/>
                <a:gd name="connsiteX2750" fmla="*/ 354901 w 2593942"/>
                <a:gd name="connsiteY2750" fmla="*/ 235172 h 538123"/>
                <a:gd name="connsiteX2751" fmla="*/ 350901 w 2593942"/>
                <a:gd name="connsiteY2751" fmla="*/ 234315 h 538123"/>
                <a:gd name="connsiteX2752" fmla="*/ 345757 w 2593942"/>
                <a:gd name="connsiteY2752" fmla="*/ 236982 h 538123"/>
                <a:gd name="connsiteX2753" fmla="*/ 347567 w 2593942"/>
                <a:gd name="connsiteY2753" fmla="*/ 229648 h 538123"/>
                <a:gd name="connsiteX2754" fmla="*/ 522445 w 2593942"/>
                <a:gd name="connsiteY2754" fmla="*/ 228790 h 538123"/>
                <a:gd name="connsiteX2755" fmla="*/ 519207 w 2593942"/>
                <a:gd name="connsiteY2755" fmla="*/ 229648 h 538123"/>
                <a:gd name="connsiteX2756" fmla="*/ 516635 w 2593942"/>
                <a:gd name="connsiteY2756" fmla="*/ 231743 h 538123"/>
                <a:gd name="connsiteX2757" fmla="*/ 514064 w 2593942"/>
                <a:gd name="connsiteY2757" fmla="*/ 243268 h 538123"/>
                <a:gd name="connsiteX2758" fmla="*/ 515206 w 2593942"/>
                <a:gd name="connsiteY2758" fmla="*/ 247364 h 538123"/>
                <a:gd name="connsiteX2759" fmla="*/ 511587 w 2593942"/>
                <a:gd name="connsiteY2759" fmla="*/ 249364 h 538123"/>
                <a:gd name="connsiteX2760" fmla="*/ 521969 w 2593942"/>
                <a:gd name="connsiteY2760" fmla="*/ 251365 h 538123"/>
                <a:gd name="connsiteX2761" fmla="*/ 523874 w 2593942"/>
                <a:gd name="connsiteY2761" fmla="*/ 251555 h 538123"/>
                <a:gd name="connsiteX2762" fmla="*/ 524731 w 2593942"/>
                <a:gd name="connsiteY2762" fmla="*/ 251650 h 538123"/>
                <a:gd name="connsiteX2763" fmla="*/ 525208 w 2593942"/>
                <a:gd name="connsiteY2763" fmla="*/ 247555 h 538123"/>
                <a:gd name="connsiteX2764" fmla="*/ 524446 w 2593942"/>
                <a:gd name="connsiteY2764" fmla="*/ 247555 h 538123"/>
                <a:gd name="connsiteX2765" fmla="*/ 520826 w 2593942"/>
                <a:gd name="connsiteY2765" fmla="*/ 247650 h 538123"/>
                <a:gd name="connsiteX2766" fmla="*/ 523493 w 2593942"/>
                <a:gd name="connsiteY2766" fmla="*/ 243364 h 538123"/>
                <a:gd name="connsiteX2767" fmla="*/ 526541 w 2593942"/>
                <a:gd name="connsiteY2767" fmla="*/ 240411 h 538123"/>
                <a:gd name="connsiteX2768" fmla="*/ 523112 w 2593942"/>
                <a:gd name="connsiteY2768" fmla="*/ 236791 h 538123"/>
                <a:gd name="connsiteX2769" fmla="*/ 524255 w 2593942"/>
                <a:gd name="connsiteY2769" fmla="*/ 232029 h 538123"/>
                <a:gd name="connsiteX2770" fmla="*/ 524065 w 2593942"/>
                <a:gd name="connsiteY2770" fmla="*/ 231076 h 538123"/>
                <a:gd name="connsiteX2771" fmla="*/ 522445 w 2593942"/>
                <a:gd name="connsiteY2771" fmla="*/ 228790 h 538123"/>
                <a:gd name="connsiteX2772" fmla="*/ 2187320 w 2593942"/>
                <a:gd name="connsiteY2772" fmla="*/ 225838 h 538123"/>
                <a:gd name="connsiteX2773" fmla="*/ 2180843 w 2593942"/>
                <a:gd name="connsiteY2773" fmla="*/ 225933 h 538123"/>
                <a:gd name="connsiteX2774" fmla="*/ 2174271 w 2593942"/>
                <a:gd name="connsiteY2774" fmla="*/ 234315 h 538123"/>
                <a:gd name="connsiteX2775" fmla="*/ 2170556 w 2593942"/>
                <a:gd name="connsiteY2775" fmla="*/ 237077 h 538123"/>
                <a:gd name="connsiteX2776" fmla="*/ 2169890 w 2593942"/>
                <a:gd name="connsiteY2776" fmla="*/ 239173 h 538123"/>
                <a:gd name="connsiteX2777" fmla="*/ 2169699 w 2593942"/>
                <a:gd name="connsiteY2777" fmla="*/ 239839 h 538123"/>
                <a:gd name="connsiteX2778" fmla="*/ 2173319 w 2593942"/>
                <a:gd name="connsiteY2778" fmla="*/ 240601 h 538123"/>
                <a:gd name="connsiteX2779" fmla="*/ 2173319 w 2593942"/>
                <a:gd name="connsiteY2779" fmla="*/ 240411 h 538123"/>
                <a:gd name="connsiteX2780" fmla="*/ 2172747 w 2593942"/>
                <a:gd name="connsiteY2780" fmla="*/ 236887 h 538123"/>
                <a:gd name="connsiteX2781" fmla="*/ 2178938 w 2593942"/>
                <a:gd name="connsiteY2781" fmla="*/ 238411 h 538123"/>
                <a:gd name="connsiteX2782" fmla="*/ 2185320 w 2593942"/>
                <a:gd name="connsiteY2782" fmla="*/ 239744 h 538123"/>
                <a:gd name="connsiteX2783" fmla="*/ 2188940 w 2593942"/>
                <a:gd name="connsiteY2783" fmla="*/ 238601 h 538123"/>
                <a:gd name="connsiteX2784" fmla="*/ 2187320 w 2593942"/>
                <a:gd name="connsiteY2784" fmla="*/ 225838 h 538123"/>
                <a:gd name="connsiteX2785" fmla="*/ 2207037 w 2593942"/>
                <a:gd name="connsiteY2785" fmla="*/ 220980 h 538123"/>
                <a:gd name="connsiteX2786" fmla="*/ 2201036 w 2593942"/>
                <a:gd name="connsiteY2786" fmla="*/ 221456 h 538123"/>
                <a:gd name="connsiteX2787" fmla="*/ 2191702 w 2593942"/>
                <a:gd name="connsiteY2787" fmla="*/ 223933 h 538123"/>
                <a:gd name="connsiteX2788" fmla="*/ 2191702 w 2593942"/>
                <a:gd name="connsiteY2788" fmla="*/ 224504 h 538123"/>
                <a:gd name="connsiteX2789" fmla="*/ 2192559 w 2593942"/>
                <a:gd name="connsiteY2789" fmla="*/ 226219 h 538123"/>
                <a:gd name="connsiteX2790" fmla="*/ 2193702 w 2593942"/>
                <a:gd name="connsiteY2790" fmla="*/ 226600 h 538123"/>
                <a:gd name="connsiteX2791" fmla="*/ 2203132 w 2593942"/>
                <a:gd name="connsiteY2791" fmla="*/ 225266 h 538123"/>
                <a:gd name="connsiteX2792" fmla="*/ 2206275 w 2593942"/>
                <a:gd name="connsiteY2792" fmla="*/ 224028 h 538123"/>
                <a:gd name="connsiteX2793" fmla="*/ 2207037 w 2593942"/>
                <a:gd name="connsiteY2793" fmla="*/ 221361 h 538123"/>
                <a:gd name="connsiteX2794" fmla="*/ 233600 w 2593942"/>
                <a:gd name="connsiteY2794" fmla="*/ 220325 h 538123"/>
                <a:gd name="connsiteX2795" fmla="*/ 239077 w 2593942"/>
                <a:gd name="connsiteY2795" fmla="*/ 220503 h 538123"/>
                <a:gd name="connsiteX2796" fmla="*/ 235457 w 2593942"/>
                <a:gd name="connsiteY2796" fmla="*/ 224408 h 538123"/>
                <a:gd name="connsiteX2797" fmla="*/ 227552 w 2593942"/>
                <a:gd name="connsiteY2797" fmla="*/ 222503 h 538123"/>
                <a:gd name="connsiteX2798" fmla="*/ 233600 w 2593942"/>
                <a:gd name="connsiteY2798" fmla="*/ 220325 h 538123"/>
                <a:gd name="connsiteX2799" fmla="*/ 2220467 w 2593942"/>
                <a:gd name="connsiteY2799" fmla="*/ 218313 h 538123"/>
                <a:gd name="connsiteX2800" fmla="*/ 2210276 w 2593942"/>
                <a:gd name="connsiteY2800" fmla="*/ 220028 h 538123"/>
                <a:gd name="connsiteX2801" fmla="*/ 2214086 w 2593942"/>
                <a:gd name="connsiteY2801" fmla="*/ 221742 h 538123"/>
                <a:gd name="connsiteX2802" fmla="*/ 2223515 w 2593942"/>
                <a:gd name="connsiteY2802" fmla="*/ 223171 h 538123"/>
                <a:gd name="connsiteX2803" fmla="*/ 2223896 w 2593942"/>
                <a:gd name="connsiteY2803" fmla="*/ 222313 h 538123"/>
                <a:gd name="connsiteX2804" fmla="*/ 2224658 w 2593942"/>
                <a:gd name="connsiteY2804" fmla="*/ 220599 h 538123"/>
                <a:gd name="connsiteX2805" fmla="*/ 2220467 w 2593942"/>
                <a:gd name="connsiteY2805" fmla="*/ 218313 h 538123"/>
                <a:gd name="connsiteX2806" fmla="*/ 2333149 w 2593942"/>
                <a:gd name="connsiteY2806" fmla="*/ 210121 h 538123"/>
                <a:gd name="connsiteX2807" fmla="*/ 2339435 w 2593942"/>
                <a:gd name="connsiteY2807" fmla="*/ 213741 h 538123"/>
                <a:gd name="connsiteX2808" fmla="*/ 2338673 w 2593942"/>
                <a:gd name="connsiteY2808" fmla="*/ 215169 h 538123"/>
                <a:gd name="connsiteX2809" fmla="*/ 2336483 w 2593942"/>
                <a:gd name="connsiteY2809" fmla="*/ 218122 h 538123"/>
                <a:gd name="connsiteX2810" fmla="*/ 2333149 w 2593942"/>
                <a:gd name="connsiteY2810" fmla="*/ 218979 h 538123"/>
                <a:gd name="connsiteX2811" fmla="*/ 2331720 w 2593942"/>
                <a:gd name="connsiteY2811" fmla="*/ 216884 h 538123"/>
                <a:gd name="connsiteX2812" fmla="*/ 2332291 w 2593942"/>
                <a:gd name="connsiteY2812" fmla="*/ 213931 h 538123"/>
                <a:gd name="connsiteX2813" fmla="*/ 305180 w 2593942"/>
                <a:gd name="connsiteY2813" fmla="*/ 208788 h 538123"/>
                <a:gd name="connsiteX2814" fmla="*/ 302323 w 2593942"/>
                <a:gd name="connsiteY2814" fmla="*/ 209931 h 538123"/>
                <a:gd name="connsiteX2815" fmla="*/ 298703 w 2593942"/>
                <a:gd name="connsiteY2815" fmla="*/ 215360 h 538123"/>
                <a:gd name="connsiteX2816" fmla="*/ 309181 w 2593942"/>
                <a:gd name="connsiteY2816" fmla="*/ 211360 h 538123"/>
                <a:gd name="connsiteX2817" fmla="*/ 312991 w 2593942"/>
                <a:gd name="connsiteY2817" fmla="*/ 214027 h 538123"/>
                <a:gd name="connsiteX2818" fmla="*/ 314991 w 2593942"/>
                <a:gd name="connsiteY2818" fmla="*/ 213170 h 538123"/>
                <a:gd name="connsiteX2819" fmla="*/ 315277 w 2593942"/>
                <a:gd name="connsiteY2819" fmla="*/ 211264 h 538123"/>
                <a:gd name="connsiteX2820" fmla="*/ 305180 w 2593942"/>
                <a:gd name="connsiteY2820" fmla="*/ 208788 h 538123"/>
                <a:gd name="connsiteX2821" fmla="*/ 1229201 w 2593942"/>
                <a:gd name="connsiteY2821" fmla="*/ 201358 h 538123"/>
                <a:gd name="connsiteX2822" fmla="*/ 1219009 w 2593942"/>
                <a:gd name="connsiteY2822" fmla="*/ 202978 h 538123"/>
                <a:gd name="connsiteX2823" fmla="*/ 1222152 w 2593942"/>
                <a:gd name="connsiteY2823" fmla="*/ 207073 h 538123"/>
                <a:gd name="connsiteX2824" fmla="*/ 1224343 w 2593942"/>
                <a:gd name="connsiteY2824" fmla="*/ 207645 h 538123"/>
                <a:gd name="connsiteX2825" fmla="*/ 1229677 w 2593942"/>
                <a:gd name="connsiteY2825" fmla="*/ 203454 h 538123"/>
                <a:gd name="connsiteX2826" fmla="*/ 1230725 w 2593942"/>
                <a:gd name="connsiteY2826" fmla="*/ 203359 h 538123"/>
                <a:gd name="connsiteX2827" fmla="*/ 1229201 w 2593942"/>
                <a:gd name="connsiteY2827" fmla="*/ 201358 h 538123"/>
                <a:gd name="connsiteX2828" fmla="*/ 411098 w 2593942"/>
                <a:gd name="connsiteY2828" fmla="*/ 183832 h 538123"/>
                <a:gd name="connsiteX2829" fmla="*/ 406621 w 2593942"/>
                <a:gd name="connsiteY2829" fmla="*/ 184975 h 538123"/>
                <a:gd name="connsiteX2830" fmla="*/ 405574 w 2593942"/>
                <a:gd name="connsiteY2830" fmla="*/ 187547 h 538123"/>
                <a:gd name="connsiteX2831" fmla="*/ 408431 w 2593942"/>
                <a:gd name="connsiteY2831" fmla="*/ 188786 h 538123"/>
                <a:gd name="connsiteX2832" fmla="*/ 409765 w 2593942"/>
                <a:gd name="connsiteY2832" fmla="*/ 188595 h 538123"/>
                <a:gd name="connsiteX2833" fmla="*/ 420147 w 2593942"/>
                <a:gd name="connsiteY2833" fmla="*/ 187833 h 538123"/>
                <a:gd name="connsiteX2834" fmla="*/ 411098 w 2593942"/>
                <a:gd name="connsiteY2834" fmla="*/ 183832 h 538123"/>
                <a:gd name="connsiteX2835" fmla="*/ 435387 w 2593942"/>
                <a:gd name="connsiteY2835" fmla="*/ 182213 h 538123"/>
                <a:gd name="connsiteX2836" fmla="*/ 432244 w 2593942"/>
                <a:gd name="connsiteY2836" fmla="*/ 182594 h 538123"/>
                <a:gd name="connsiteX2837" fmla="*/ 431196 w 2593942"/>
                <a:gd name="connsiteY2837" fmla="*/ 183261 h 538123"/>
                <a:gd name="connsiteX2838" fmla="*/ 428719 w 2593942"/>
                <a:gd name="connsiteY2838" fmla="*/ 184785 h 538123"/>
                <a:gd name="connsiteX2839" fmla="*/ 427576 w 2593942"/>
                <a:gd name="connsiteY2839" fmla="*/ 189166 h 538123"/>
                <a:gd name="connsiteX2840" fmla="*/ 435863 w 2593942"/>
                <a:gd name="connsiteY2840" fmla="*/ 190405 h 538123"/>
                <a:gd name="connsiteX2841" fmla="*/ 443388 w 2593942"/>
                <a:gd name="connsiteY2841" fmla="*/ 187928 h 538123"/>
                <a:gd name="connsiteX2842" fmla="*/ 442245 w 2593942"/>
                <a:gd name="connsiteY2842" fmla="*/ 184404 h 538123"/>
                <a:gd name="connsiteX2843" fmla="*/ 440149 w 2593942"/>
                <a:gd name="connsiteY2843" fmla="*/ 184499 h 538123"/>
                <a:gd name="connsiteX2844" fmla="*/ 436435 w 2593942"/>
                <a:gd name="connsiteY2844" fmla="*/ 182880 h 538123"/>
                <a:gd name="connsiteX2845" fmla="*/ 387381 w 2593942"/>
                <a:gd name="connsiteY2845" fmla="*/ 177737 h 538123"/>
                <a:gd name="connsiteX2846" fmla="*/ 382238 w 2593942"/>
                <a:gd name="connsiteY2846" fmla="*/ 179165 h 538123"/>
                <a:gd name="connsiteX2847" fmla="*/ 382428 w 2593942"/>
                <a:gd name="connsiteY2847" fmla="*/ 180594 h 538123"/>
                <a:gd name="connsiteX2848" fmla="*/ 382714 w 2593942"/>
                <a:gd name="connsiteY2848" fmla="*/ 183547 h 538123"/>
                <a:gd name="connsiteX2849" fmla="*/ 378142 w 2593942"/>
                <a:gd name="connsiteY2849" fmla="*/ 186880 h 538123"/>
                <a:gd name="connsiteX2850" fmla="*/ 383095 w 2593942"/>
                <a:gd name="connsiteY2850" fmla="*/ 185928 h 538123"/>
                <a:gd name="connsiteX2851" fmla="*/ 390143 w 2593942"/>
                <a:gd name="connsiteY2851" fmla="*/ 183261 h 538123"/>
                <a:gd name="connsiteX2852" fmla="*/ 389953 w 2593942"/>
                <a:gd name="connsiteY2852" fmla="*/ 182880 h 538123"/>
                <a:gd name="connsiteX2853" fmla="*/ 387667 w 2593942"/>
                <a:gd name="connsiteY2853" fmla="*/ 179546 h 538123"/>
                <a:gd name="connsiteX2854" fmla="*/ 355472 w 2593942"/>
                <a:gd name="connsiteY2854" fmla="*/ 171069 h 538123"/>
                <a:gd name="connsiteX2855" fmla="*/ 356329 w 2593942"/>
                <a:gd name="connsiteY2855" fmla="*/ 176308 h 538123"/>
                <a:gd name="connsiteX2856" fmla="*/ 353663 w 2593942"/>
                <a:gd name="connsiteY2856" fmla="*/ 177355 h 538123"/>
                <a:gd name="connsiteX2857" fmla="*/ 352519 w 2593942"/>
                <a:gd name="connsiteY2857" fmla="*/ 176689 h 538123"/>
                <a:gd name="connsiteX2858" fmla="*/ 351948 w 2593942"/>
                <a:gd name="connsiteY2858" fmla="*/ 179451 h 538123"/>
                <a:gd name="connsiteX2859" fmla="*/ 361949 w 2593942"/>
                <a:gd name="connsiteY2859" fmla="*/ 176593 h 538123"/>
                <a:gd name="connsiteX2860" fmla="*/ 355472 w 2593942"/>
                <a:gd name="connsiteY2860" fmla="*/ 171069 h 538123"/>
                <a:gd name="connsiteX2861" fmla="*/ 301085 w 2593942"/>
                <a:gd name="connsiteY2861" fmla="*/ 162782 h 538123"/>
                <a:gd name="connsiteX2862" fmla="*/ 298132 w 2593942"/>
                <a:gd name="connsiteY2862" fmla="*/ 166211 h 538123"/>
                <a:gd name="connsiteX2863" fmla="*/ 296417 w 2593942"/>
                <a:gd name="connsiteY2863" fmla="*/ 168212 h 538123"/>
                <a:gd name="connsiteX2864" fmla="*/ 301656 w 2593942"/>
                <a:gd name="connsiteY2864" fmla="*/ 177927 h 538123"/>
                <a:gd name="connsiteX2865" fmla="*/ 304704 w 2593942"/>
                <a:gd name="connsiteY2865" fmla="*/ 174974 h 538123"/>
                <a:gd name="connsiteX2866" fmla="*/ 301275 w 2593942"/>
                <a:gd name="connsiteY2866" fmla="*/ 167926 h 538123"/>
                <a:gd name="connsiteX2867" fmla="*/ 308990 w 2593942"/>
                <a:gd name="connsiteY2867" fmla="*/ 167068 h 538123"/>
                <a:gd name="connsiteX2868" fmla="*/ 301085 w 2593942"/>
                <a:gd name="connsiteY2868" fmla="*/ 162782 h 538123"/>
                <a:gd name="connsiteX2869" fmla="*/ 229552 w 2593942"/>
                <a:gd name="connsiteY2869" fmla="*/ 156020 h 538123"/>
                <a:gd name="connsiteX2870" fmla="*/ 222027 w 2593942"/>
                <a:gd name="connsiteY2870" fmla="*/ 157924 h 538123"/>
                <a:gd name="connsiteX2871" fmla="*/ 217455 w 2593942"/>
                <a:gd name="connsiteY2871" fmla="*/ 157448 h 538123"/>
                <a:gd name="connsiteX2872" fmla="*/ 216883 w 2593942"/>
                <a:gd name="connsiteY2872" fmla="*/ 163163 h 538123"/>
                <a:gd name="connsiteX2873" fmla="*/ 203167 w 2593942"/>
                <a:gd name="connsiteY2873" fmla="*/ 164021 h 538123"/>
                <a:gd name="connsiteX2874" fmla="*/ 198119 w 2593942"/>
                <a:gd name="connsiteY2874" fmla="*/ 167735 h 538123"/>
                <a:gd name="connsiteX2875" fmla="*/ 207930 w 2593942"/>
                <a:gd name="connsiteY2875" fmla="*/ 170688 h 538123"/>
                <a:gd name="connsiteX2876" fmla="*/ 218122 w 2593942"/>
                <a:gd name="connsiteY2876" fmla="*/ 166878 h 538123"/>
                <a:gd name="connsiteX2877" fmla="*/ 221170 w 2593942"/>
                <a:gd name="connsiteY2877" fmla="*/ 162782 h 538123"/>
                <a:gd name="connsiteX2878" fmla="*/ 225551 w 2593942"/>
                <a:gd name="connsiteY2878" fmla="*/ 163163 h 538123"/>
                <a:gd name="connsiteX2879" fmla="*/ 229456 w 2593942"/>
                <a:gd name="connsiteY2879" fmla="*/ 163830 h 538123"/>
                <a:gd name="connsiteX2880" fmla="*/ 226694 w 2593942"/>
                <a:gd name="connsiteY2880" fmla="*/ 168021 h 538123"/>
                <a:gd name="connsiteX2881" fmla="*/ 219646 w 2593942"/>
                <a:gd name="connsiteY2881" fmla="*/ 169736 h 538123"/>
                <a:gd name="connsiteX2882" fmla="*/ 219836 w 2593942"/>
                <a:gd name="connsiteY2882" fmla="*/ 170021 h 538123"/>
                <a:gd name="connsiteX2883" fmla="*/ 221265 w 2593942"/>
                <a:gd name="connsiteY2883" fmla="*/ 172212 h 538123"/>
                <a:gd name="connsiteX2884" fmla="*/ 225456 w 2593942"/>
                <a:gd name="connsiteY2884" fmla="*/ 174688 h 538123"/>
                <a:gd name="connsiteX2885" fmla="*/ 233362 w 2593942"/>
                <a:gd name="connsiteY2885" fmla="*/ 172688 h 538123"/>
                <a:gd name="connsiteX2886" fmla="*/ 235171 w 2593942"/>
                <a:gd name="connsiteY2886" fmla="*/ 173546 h 538123"/>
                <a:gd name="connsiteX2887" fmla="*/ 237648 w 2593942"/>
                <a:gd name="connsiteY2887" fmla="*/ 177737 h 538123"/>
                <a:gd name="connsiteX2888" fmla="*/ 241363 w 2593942"/>
                <a:gd name="connsiteY2888" fmla="*/ 180689 h 538123"/>
                <a:gd name="connsiteX2889" fmla="*/ 243172 w 2593942"/>
                <a:gd name="connsiteY2889" fmla="*/ 180784 h 538123"/>
                <a:gd name="connsiteX2890" fmla="*/ 249935 w 2593942"/>
                <a:gd name="connsiteY2890" fmla="*/ 179927 h 538123"/>
                <a:gd name="connsiteX2891" fmla="*/ 257746 w 2593942"/>
                <a:gd name="connsiteY2891" fmla="*/ 176308 h 538123"/>
                <a:gd name="connsiteX2892" fmla="*/ 266699 w 2593942"/>
                <a:gd name="connsiteY2892" fmla="*/ 177832 h 538123"/>
                <a:gd name="connsiteX2893" fmla="*/ 267080 w 2593942"/>
                <a:gd name="connsiteY2893" fmla="*/ 171545 h 538123"/>
                <a:gd name="connsiteX2894" fmla="*/ 274891 w 2593942"/>
                <a:gd name="connsiteY2894" fmla="*/ 177737 h 538123"/>
                <a:gd name="connsiteX2895" fmla="*/ 284987 w 2593942"/>
                <a:gd name="connsiteY2895" fmla="*/ 177927 h 538123"/>
                <a:gd name="connsiteX2896" fmla="*/ 284511 w 2593942"/>
                <a:gd name="connsiteY2896" fmla="*/ 173164 h 538123"/>
                <a:gd name="connsiteX2897" fmla="*/ 278415 w 2593942"/>
                <a:gd name="connsiteY2897" fmla="*/ 170116 h 538123"/>
                <a:gd name="connsiteX2898" fmla="*/ 274319 w 2593942"/>
                <a:gd name="connsiteY2898" fmla="*/ 168878 h 538123"/>
                <a:gd name="connsiteX2899" fmla="*/ 273081 w 2593942"/>
                <a:gd name="connsiteY2899" fmla="*/ 161830 h 538123"/>
                <a:gd name="connsiteX2900" fmla="*/ 267271 w 2593942"/>
                <a:gd name="connsiteY2900" fmla="*/ 164306 h 538123"/>
                <a:gd name="connsiteX2901" fmla="*/ 268604 w 2593942"/>
                <a:gd name="connsiteY2901" fmla="*/ 170307 h 538123"/>
                <a:gd name="connsiteX2902" fmla="*/ 264413 w 2593942"/>
                <a:gd name="connsiteY2902" fmla="*/ 171831 h 538123"/>
                <a:gd name="connsiteX2903" fmla="*/ 263937 w 2593942"/>
                <a:gd name="connsiteY2903" fmla="*/ 170307 h 538123"/>
                <a:gd name="connsiteX2904" fmla="*/ 260317 w 2593942"/>
                <a:gd name="connsiteY2904" fmla="*/ 169450 h 538123"/>
                <a:gd name="connsiteX2905" fmla="*/ 254507 w 2593942"/>
                <a:gd name="connsiteY2905" fmla="*/ 169640 h 538123"/>
                <a:gd name="connsiteX2906" fmla="*/ 249459 w 2593942"/>
                <a:gd name="connsiteY2906" fmla="*/ 167449 h 538123"/>
                <a:gd name="connsiteX2907" fmla="*/ 238981 w 2593942"/>
                <a:gd name="connsiteY2907" fmla="*/ 171831 h 538123"/>
                <a:gd name="connsiteX2908" fmla="*/ 238981 w 2593942"/>
                <a:gd name="connsiteY2908" fmla="*/ 171736 h 538123"/>
                <a:gd name="connsiteX2909" fmla="*/ 232790 w 2593942"/>
                <a:gd name="connsiteY2909" fmla="*/ 161449 h 538123"/>
                <a:gd name="connsiteX2910" fmla="*/ 233647 w 2593942"/>
                <a:gd name="connsiteY2910" fmla="*/ 159829 h 538123"/>
                <a:gd name="connsiteX2911" fmla="*/ 229552 w 2593942"/>
                <a:gd name="connsiteY2911" fmla="*/ 156020 h 538123"/>
                <a:gd name="connsiteX2912" fmla="*/ 68580 w 2593942"/>
                <a:gd name="connsiteY2912" fmla="*/ 147065 h 538123"/>
                <a:gd name="connsiteX2913" fmla="*/ 79438 w 2593942"/>
                <a:gd name="connsiteY2913" fmla="*/ 150685 h 538123"/>
                <a:gd name="connsiteX2914" fmla="*/ 77438 w 2593942"/>
                <a:gd name="connsiteY2914" fmla="*/ 150685 h 538123"/>
                <a:gd name="connsiteX2915" fmla="*/ 68580 w 2593942"/>
                <a:gd name="connsiteY2915" fmla="*/ 147065 h 538123"/>
                <a:gd name="connsiteX2916" fmla="*/ 578071 w 2593942"/>
                <a:gd name="connsiteY2916" fmla="*/ 143923 h 538123"/>
                <a:gd name="connsiteX2917" fmla="*/ 574262 w 2593942"/>
                <a:gd name="connsiteY2917" fmla="*/ 147256 h 538123"/>
                <a:gd name="connsiteX2918" fmla="*/ 573023 w 2593942"/>
                <a:gd name="connsiteY2918" fmla="*/ 149447 h 538123"/>
                <a:gd name="connsiteX2919" fmla="*/ 571785 w 2593942"/>
                <a:gd name="connsiteY2919" fmla="*/ 149257 h 538123"/>
                <a:gd name="connsiteX2920" fmla="*/ 570547 w 2593942"/>
                <a:gd name="connsiteY2920" fmla="*/ 150686 h 538123"/>
                <a:gd name="connsiteX2921" fmla="*/ 571214 w 2593942"/>
                <a:gd name="connsiteY2921" fmla="*/ 151638 h 538123"/>
                <a:gd name="connsiteX2922" fmla="*/ 575500 w 2593942"/>
                <a:gd name="connsiteY2922" fmla="*/ 154400 h 538123"/>
                <a:gd name="connsiteX2923" fmla="*/ 584072 w 2593942"/>
                <a:gd name="connsiteY2923" fmla="*/ 156686 h 538123"/>
                <a:gd name="connsiteX2924" fmla="*/ 583977 w 2593942"/>
                <a:gd name="connsiteY2924" fmla="*/ 152781 h 538123"/>
                <a:gd name="connsiteX2925" fmla="*/ 580739 w 2593942"/>
                <a:gd name="connsiteY2925" fmla="*/ 150114 h 538123"/>
                <a:gd name="connsiteX2926" fmla="*/ 578071 w 2593942"/>
                <a:gd name="connsiteY2926" fmla="*/ 143923 h 538123"/>
                <a:gd name="connsiteX2927" fmla="*/ 463200 w 2593942"/>
                <a:gd name="connsiteY2927" fmla="*/ 139446 h 538123"/>
                <a:gd name="connsiteX2928" fmla="*/ 462152 w 2593942"/>
                <a:gd name="connsiteY2928" fmla="*/ 140208 h 538123"/>
                <a:gd name="connsiteX2929" fmla="*/ 462057 w 2593942"/>
                <a:gd name="connsiteY2929" fmla="*/ 142208 h 538123"/>
                <a:gd name="connsiteX2930" fmla="*/ 460057 w 2593942"/>
                <a:gd name="connsiteY2930" fmla="*/ 146971 h 538123"/>
                <a:gd name="connsiteX2931" fmla="*/ 446341 w 2593942"/>
                <a:gd name="connsiteY2931" fmla="*/ 146495 h 538123"/>
                <a:gd name="connsiteX2932" fmla="*/ 444055 w 2593942"/>
                <a:gd name="connsiteY2932" fmla="*/ 147923 h 538123"/>
                <a:gd name="connsiteX2933" fmla="*/ 444055 w 2593942"/>
                <a:gd name="connsiteY2933" fmla="*/ 149828 h 538123"/>
                <a:gd name="connsiteX2934" fmla="*/ 444912 w 2593942"/>
                <a:gd name="connsiteY2934" fmla="*/ 150400 h 538123"/>
                <a:gd name="connsiteX2935" fmla="*/ 457390 w 2593942"/>
                <a:gd name="connsiteY2935" fmla="*/ 149352 h 538123"/>
                <a:gd name="connsiteX2936" fmla="*/ 464152 w 2593942"/>
                <a:gd name="connsiteY2936" fmla="*/ 143828 h 538123"/>
                <a:gd name="connsiteX2937" fmla="*/ 467200 w 2593942"/>
                <a:gd name="connsiteY2937" fmla="*/ 140970 h 538123"/>
                <a:gd name="connsiteX2938" fmla="*/ 467486 w 2593942"/>
                <a:gd name="connsiteY2938" fmla="*/ 140684 h 538123"/>
                <a:gd name="connsiteX2939" fmla="*/ 463200 w 2593942"/>
                <a:gd name="connsiteY2939" fmla="*/ 139446 h 538123"/>
                <a:gd name="connsiteX2940" fmla="*/ 865917 w 2593942"/>
                <a:gd name="connsiteY2940" fmla="*/ 135433 h 538123"/>
                <a:gd name="connsiteX2941" fmla="*/ 859821 w 2593942"/>
                <a:gd name="connsiteY2941" fmla="*/ 135541 h 538123"/>
                <a:gd name="connsiteX2942" fmla="*/ 861345 w 2593942"/>
                <a:gd name="connsiteY2942" fmla="*/ 140779 h 538123"/>
                <a:gd name="connsiteX2943" fmla="*/ 870870 w 2593942"/>
                <a:gd name="connsiteY2943" fmla="*/ 138684 h 538123"/>
                <a:gd name="connsiteX2944" fmla="*/ 865917 w 2593942"/>
                <a:gd name="connsiteY2944" fmla="*/ 135433 h 538123"/>
                <a:gd name="connsiteX2945" fmla="*/ 943736 w 2593942"/>
                <a:gd name="connsiteY2945" fmla="*/ 133540 h 538123"/>
                <a:gd name="connsiteX2946" fmla="*/ 945260 w 2593942"/>
                <a:gd name="connsiteY2946" fmla="*/ 136970 h 538123"/>
                <a:gd name="connsiteX2947" fmla="*/ 954595 w 2593942"/>
                <a:gd name="connsiteY2947" fmla="*/ 141827 h 538123"/>
                <a:gd name="connsiteX2948" fmla="*/ 964787 w 2593942"/>
                <a:gd name="connsiteY2948" fmla="*/ 140684 h 538123"/>
                <a:gd name="connsiteX2949" fmla="*/ 967739 w 2593942"/>
                <a:gd name="connsiteY2949" fmla="*/ 138589 h 538123"/>
                <a:gd name="connsiteX2950" fmla="*/ 960119 w 2593942"/>
                <a:gd name="connsiteY2950" fmla="*/ 135350 h 538123"/>
                <a:gd name="connsiteX2951" fmla="*/ 943736 w 2593942"/>
                <a:gd name="connsiteY2951" fmla="*/ 133540 h 538123"/>
                <a:gd name="connsiteX2952" fmla="*/ 983932 w 2593942"/>
                <a:gd name="connsiteY2952" fmla="*/ 133350 h 538123"/>
                <a:gd name="connsiteX2953" fmla="*/ 972883 w 2593942"/>
                <a:gd name="connsiteY2953" fmla="*/ 137827 h 538123"/>
                <a:gd name="connsiteX2954" fmla="*/ 991552 w 2593942"/>
                <a:gd name="connsiteY2954" fmla="*/ 133445 h 538123"/>
                <a:gd name="connsiteX2955" fmla="*/ 983932 w 2593942"/>
                <a:gd name="connsiteY2955" fmla="*/ 133350 h 538123"/>
                <a:gd name="connsiteX2956" fmla="*/ 926877 w 2593942"/>
                <a:gd name="connsiteY2956" fmla="*/ 132207 h 538123"/>
                <a:gd name="connsiteX2957" fmla="*/ 920686 w 2593942"/>
                <a:gd name="connsiteY2957" fmla="*/ 134017 h 538123"/>
                <a:gd name="connsiteX2958" fmla="*/ 915352 w 2593942"/>
                <a:gd name="connsiteY2958" fmla="*/ 135446 h 538123"/>
                <a:gd name="connsiteX2959" fmla="*/ 923162 w 2593942"/>
                <a:gd name="connsiteY2959" fmla="*/ 139827 h 538123"/>
                <a:gd name="connsiteX2960" fmla="*/ 936307 w 2593942"/>
                <a:gd name="connsiteY2960" fmla="*/ 136588 h 538123"/>
                <a:gd name="connsiteX2961" fmla="*/ 926877 w 2593942"/>
                <a:gd name="connsiteY2961" fmla="*/ 132207 h 538123"/>
                <a:gd name="connsiteX2962" fmla="*/ 1303496 w 2593942"/>
                <a:gd name="connsiteY2962" fmla="*/ 130873 h 538123"/>
                <a:gd name="connsiteX2963" fmla="*/ 1288922 w 2593942"/>
                <a:gd name="connsiteY2963" fmla="*/ 136493 h 538123"/>
                <a:gd name="connsiteX2964" fmla="*/ 1290161 w 2593942"/>
                <a:gd name="connsiteY2964" fmla="*/ 137922 h 538123"/>
                <a:gd name="connsiteX2965" fmla="*/ 1294352 w 2593942"/>
                <a:gd name="connsiteY2965" fmla="*/ 137731 h 538123"/>
                <a:gd name="connsiteX2966" fmla="*/ 1296733 w 2593942"/>
                <a:gd name="connsiteY2966" fmla="*/ 136779 h 538123"/>
                <a:gd name="connsiteX2967" fmla="*/ 1306353 w 2593942"/>
                <a:gd name="connsiteY2967" fmla="*/ 133255 h 538123"/>
                <a:gd name="connsiteX2968" fmla="*/ 1303496 w 2593942"/>
                <a:gd name="connsiteY2968" fmla="*/ 130873 h 538123"/>
                <a:gd name="connsiteX2969" fmla="*/ 1063561 w 2593942"/>
                <a:gd name="connsiteY2969" fmla="*/ 130207 h 538123"/>
                <a:gd name="connsiteX2970" fmla="*/ 1059941 w 2593942"/>
                <a:gd name="connsiteY2970" fmla="*/ 133064 h 538123"/>
                <a:gd name="connsiteX2971" fmla="*/ 1058893 w 2593942"/>
                <a:gd name="connsiteY2971" fmla="*/ 134588 h 538123"/>
                <a:gd name="connsiteX2972" fmla="*/ 1052893 w 2593942"/>
                <a:gd name="connsiteY2972" fmla="*/ 134969 h 538123"/>
                <a:gd name="connsiteX2973" fmla="*/ 1050226 w 2593942"/>
                <a:gd name="connsiteY2973" fmla="*/ 131254 h 538123"/>
                <a:gd name="connsiteX2974" fmla="*/ 1045368 w 2593942"/>
                <a:gd name="connsiteY2974" fmla="*/ 131254 h 538123"/>
                <a:gd name="connsiteX2975" fmla="*/ 1059370 w 2593942"/>
                <a:gd name="connsiteY2975" fmla="*/ 140970 h 538123"/>
                <a:gd name="connsiteX2976" fmla="*/ 1074324 w 2593942"/>
                <a:gd name="connsiteY2976" fmla="*/ 138017 h 538123"/>
                <a:gd name="connsiteX2977" fmla="*/ 1081754 w 2593942"/>
                <a:gd name="connsiteY2977" fmla="*/ 138779 h 538123"/>
                <a:gd name="connsiteX2978" fmla="*/ 1088135 w 2593942"/>
                <a:gd name="connsiteY2978" fmla="*/ 141161 h 538123"/>
                <a:gd name="connsiteX2979" fmla="*/ 1093469 w 2593942"/>
                <a:gd name="connsiteY2979" fmla="*/ 137731 h 538123"/>
                <a:gd name="connsiteX2980" fmla="*/ 1103090 w 2593942"/>
                <a:gd name="connsiteY2980" fmla="*/ 138779 h 538123"/>
                <a:gd name="connsiteX2981" fmla="*/ 1119092 w 2593942"/>
                <a:gd name="connsiteY2981" fmla="*/ 138208 h 538123"/>
                <a:gd name="connsiteX2982" fmla="*/ 1122044 w 2593942"/>
                <a:gd name="connsiteY2982" fmla="*/ 137731 h 538123"/>
                <a:gd name="connsiteX2983" fmla="*/ 1118330 w 2593942"/>
                <a:gd name="connsiteY2983" fmla="*/ 132016 h 538123"/>
                <a:gd name="connsiteX2984" fmla="*/ 1115758 w 2593942"/>
                <a:gd name="connsiteY2984" fmla="*/ 130397 h 538123"/>
                <a:gd name="connsiteX2985" fmla="*/ 1107471 w 2593942"/>
                <a:gd name="connsiteY2985" fmla="*/ 130397 h 538123"/>
                <a:gd name="connsiteX2986" fmla="*/ 1101375 w 2593942"/>
                <a:gd name="connsiteY2986" fmla="*/ 134017 h 538123"/>
                <a:gd name="connsiteX2987" fmla="*/ 1101566 w 2593942"/>
                <a:gd name="connsiteY2987" fmla="*/ 134683 h 538123"/>
                <a:gd name="connsiteX2988" fmla="*/ 1097470 w 2593942"/>
                <a:gd name="connsiteY2988" fmla="*/ 135160 h 538123"/>
                <a:gd name="connsiteX2989" fmla="*/ 1096327 w 2593942"/>
                <a:gd name="connsiteY2989" fmla="*/ 134493 h 538123"/>
                <a:gd name="connsiteX2990" fmla="*/ 1095279 w 2593942"/>
                <a:gd name="connsiteY2990" fmla="*/ 133826 h 538123"/>
                <a:gd name="connsiteX2991" fmla="*/ 1087469 w 2593942"/>
                <a:gd name="connsiteY2991" fmla="*/ 130207 h 538123"/>
                <a:gd name="connsiteX2992" fmla="*/ 1074229 w 2593942"/>
                <a:gd name="connsiteY2992" fmla="*/ 132588 h 538123"/>
                <a:gd name="connsiteX2993" fmla="*/ 1067276 w 2593942"/>
                <a:gd name="connsiteY2993" fmla="*/ 134303 h 538123"/>
                <a:gd name="connsiteX2994" fmla="*/ 1066514 w 2593942"/>
                <a:gd name="connsiteY2994" fmla="*/ 134112 h 538123"/>
                <a:gd name="connsiteX2995" fmla="*/ 1065561 w 2593942"/>
                <a:gd name="connsiteY2995" fmla="*/ 133350 h 538123"/>
                <a:gd name="connsiteX2996" fmla="*/ 1063561 w 2593942"/>
                <a:gd name="connsiteY2996" fmla="*/ 130207 h 538123"/>
                <a:gd name="connsiteX2997" fmla="*/ 1035748 w 2593942"/>
                <a:gd name="connsiteY2997" fmla="*/ 130207 h 538123"/>
                <a:gd name="connsiteX2998" fmla="*/ 1035367 w 2593942"/>
                <a:gd name="connsiteY2998" fmla="*/ 130683 h 538123"/>
                <a:gd name="connsiteX2999" fmla="*/ 1033366 w 2593942"/>
                <a:gd name="connsiteY2999" fmla="*/ 132969 h 538123"/>
                <a:gd name="connsiteX3000" fmla="*/ 1031747 w 2593942"/>
                <a:gd name="connsiteY3000" fmla="*/ 139541 h 538123"/>
                <a:gd name="connsiteX3001" fmla="*/ 1039653 w 2593942"/>
                <a:gd name="connsiteY3001" fmla="*/ 139446 h 538123"/>
                <a:gd name="connsiteX3002" fmla="*/ 1038701 w 2593942"/>
                <a:gd name="connsiteY3002" fmla="*/ 134303 h 538123"/>
                <a:gd name="connsiteX3003" fmla="*/ 1037843 w 2593942"/>
                <a:gd name="connsiteY3003" fmla="*/ 132683 h 538123"/>
                <a:gd name="connsiteX3004" fmla="*/ 1037558 w 2593942"/>
                <a:gd name="connsiteY3004" fmla="*/ 132207 h 538123"/>
                <a:gd name="connsiteX3005" fmla="*/ 1035748 w 2593942"/>
                <a:gd name="connsiteY3005" fmla="*/ 130207 h 538123"/>
                <a:gd name="connsiteX3006" fmla="*/ 1354550 w 2593942"/>
                <a:gd name="connsiteY3006" fmla="*/ 129635 h 538123"/>
                <a:gd name="connsiteX3007" fmla="*/ 1343977 w 2593942"/>
                <a:gd name="connsiteY3007" fmla="*/ 131826 h 538123"/>
                <a:gd name="connsiteX3008" fmla="*/ 1343786 w 2593942"/>
                <a:gd name="connsiteY3008" fmla="*/ 133731 h 538123"/>
                <a:gd name="connsiteX3009" fmla="*/ 1343691 w 2593942"/>
                <a:gd name="connsiteY3009" fmla="*/ 134588 h 538123"/>
                <a:gd name="connsiteX3010" fmla="*/ 1349692 w 2593942"/>
                <a:gd name="connsiteY3010" fmla="*/ 134493 h 538123"/>
                <a:gd name="connsiteX3011" fmla="*/ 1350930 w 2593942"/>
                <a:gd name="connsiteY3011" fmla="*/ 135255 h 538123"/>
                <a:gd name="connsiteX3012" fmla="*/ 1357312 w 2593942"/>
                <a:gd name="connsiteY3012" fmla="*/ 134969 h 538123"/>
                <a:gd name="connsiteX3013" fmla="*/ 1356931 w 2593942"/>
                <a:gd name="connsiteY3013" fmla="*/ 131254 h 538123"/>
                <a:gd name="connsiteX3014" fmla="*/ 1356455 w 2593942"/>
                <a:gd name="connsiteY3014" fmla="*/ 130016 h 538123"/>
                <a:gd name="connsiteX3015" fmla="*/ 1354550 w 2593942"/>
                <a:gd name="connsiteY3015" fmla="*/ 129635 h 538123"/>
                <a:gd name="connsiteX3016" fmla="*/ 764952 w 2593942"/>
                <a:gd name="connsiteY3016" fmla="*/ 128873 h 538123"/>
                <a:gd name="connsiteX3017" fmla="*/ 760666 w 2593942"/>
                <a:gd name="connsiteY3017" fmla="*/ 129540 h 538123"/>
                <a:gd name="connsiteX3018" fmla="*/ 758189 w 2593942"/>
                <a:gd name="connsiteY3018" fmla="*/ 132874 h 538123"/>
                <a:gd name="connsiteX3019" fmla="*/ 757968 w 2593942"/>
                <a:gd name="connsiteY3019" fmla="*/ 133631 h 538123"/>
                <a:gd name="connsiteX3020" fmla="*/ 757808 w 2593942"/>
                <a:gd name="connsiteY3020" fmla="*/ 133636 h 538123"/>
                <a:gd name="connsiteX3021" fmla="*/ 756380 w 2593942"/>
                <a:gd name="connsiteY3021" fmla="*/ 139065 h 538123"/>
                <a:gd name="connsiteX3022" fmla="*/ 757968 w 2593942"/>
                <a:gd name="connsiteY3022" fmla="*/ 133631 h 538123"/>
                <a:gd name="connsiteX3023" fmla="*/ 763714 w 2593942"/>
                <a:gd name="connsiteY3023" fmla="*/ 133445 h 538123"/>
                <a:gd name="connsiteX3024" fmla="*/ 764571 w 2593942"/>
                <a:gd name="connsiteY3024" fmla="*/ 132779 h 538123"/>
                <a:gd name="connsiteX3025" fmla="*/ 765238 w 2593942"/>
                <a:gd name="connsiteY3025" fmla="*/ 131636 h 538123"/>
                <a:gd name="connsiteX3026" fmla="*/ 764952 w 2593942"/>
                <a:gd name="connsiteY3026" fmla="*/ 128873 h 538123"/>
                <a:gd name="connsiteX3027" fmla="*/ 1318259 w 2593942"/>
                <a:gd name="connsiteY3027" fmla="*/ 126682 h 538123"/>
                <a:gd name="connsiteX3028" fmla="*/ 1313021 w 2593942"/>
                <a:gd name="connsiteY3028" fmla="*/ 128111 h 538123"/>
                <a:gd name="connsiteX3029" fmla="*/ 1312259 w 2593942"/>
                <a:gd name="connsiteY3029" fmla="*/ 128302 h 538123"/>
                <a:gd name="connsiteX3030" fmla="*/ 1310258 w 2593942"/>
                <a:gd name="connsiteY3030" fmla="*/ 130683 h 538123"/>
                <a:gd name="connsiteX3031" fmla="*/ 1310163 w 2593942"/>
                <a:gd name="connsiteY3031" fmla="*/ 131636 h 538123"/>
                <a:gd name="connsiteX3032" fmla="*/ 1310163 w 2593942"/>
                <a:gd name="connsiteY3032" fmla="*/ 133731 h 538123"/>
                <a:gd name="connsiteX3033" fmla="*/ 1310449 w 2593942"/>
                <a:gd name="connsiteY3033" fmla="*/ 135350 h 538123"/>
                <a:gd name="connsiteX3034" fmla="*/ 1323879 w 2593942"/>
                <a:gd name="connsiteY3034" fmla="*/ 135350 h 538123"/>
                <a:gd name="connsiteX3035" fmla="*/ 1327118 w 2593942"/>
                <a:gd name="connsiteY3035" fmla="*/ 134493 h 538123"/>
                <a:gd name="connsiteX3036" fmla="*/ 1329023 w 2593942"/>
                <a:gd name="connsiteY3036" fmla="*/ 134017 h 538123"/>
                <a:gd name="connsiteX3037" fmla="*/ 1330642 w 2593942"/>
                <a:gd name="connsiteY3037" fmla="*/ 132302 h 538123"/>
                <a:gd name="connsiteX3038" fmla="*/ 1318259 w 2593942"/>
                <a:gd name="connsiteY3038" fmla="*/ 126682 h 538123"/>
                <a:gd name="connsiteX3039" fmla="*/ 1445037 w 2593942"/>
                <a:gd name="connsiteY3039" fmla="*/ 126492 h 538123"/>
                <a:gd name="connsiteX3040" fmla="*/ 1439989 w 2593942"/>
                <a:gd name="connsiteY3040" fmla="*/ 129349 h 538123"/>
                <a:gd name="connsiteX3041" fmla="*/ 1424654 w 2593942"/>
                <a:gd name="connsiteY3041" fmla="*/ 130969 h 538123"/>
                <a:gd name="connsiteX3042" fmla="*/ 1420558 w 2593942"/>
                <a:gd name="connsiteY3042" fmla="*/ 128016 h 538123"/>
                <a:gd name="connsiteX3043" fmla="*/ 1418081 w 2593942"/>
                <a:gd name="connsiteY3043" fmla="*/ 128016 h 538123"/>
                <a:gd name="connsiteX3044" fmla="*/ 1414367 w 2593942"/>
                <a:gd name="connsiteY3044" fmla="*/ 130492 h 538123"/>
                <a:gd name="connsiteX3045" fmla="*/ 1414462 w 2593942"/>
                <a:gd name="connsiteY3045" fmla="*/ 133921 h 538123"/>
                <a:gd name="connsiteX3046" fmla="*/ 1418939 w 2593942"/>
                <a:gd name="connsiteY3046" fmla="*/ 135160 h 538123"/>
                <a:gd name="connsiteX3047" fmla="*/ 1423415 w 2593942"/>
                <a:gd name="connsiteY3047" fmla="*/ 132493 h 538123"/>
                <a:gd name="connsiteX3048" fmla="*/ 1429130 w 2593942"/>
                <a:gd name="connsiteY3048" fmla="*/ 135541 h 538123"/>
                <a:gd name="connsiteX3049" fmla="*/ 1430369 w 2593942"/>
                <a:gd name="connsiteY3049" fmla="*/ 134303 h 538123"/>
                <a:gd name="connsiteX3050" fmla="*/ 1431035 w 2593942"/>
                <a:gd name="connsiteY3050" fmla="*/ 133636 h 538123"/>
                <a:gd name="connsiteX3051" fmla="*/ 1442751 w 2593942"/>
                <a:gd name="connsiteY3051" fmla="*/ 132207 h 538123"/>
                <a:gd name="connsiteX3052" fmla="*/ 1446180 w 2593942"/>
                <a:gd name="connsiteY3052" fmla="*/ 129635 h 538123"/>
                <a:gd name="connsiteX3053" fmla="*/ 1446847 w 2593942"/>
                <a:gd name="connsiteY3053" fmla="*/ 129159 h 538123"/>
                <a:gd name="connsiteX3054" fmla="*/ 1445037 w 2593942"/>
                <a:gd name="connsiteY3054" fmla="*/ 126492 h 538123"/>
                <a:gd name="connsiteX3055" fmla="*/ 1485423 w 2593942"/>
                <a:gd name="connsiteY3055" fmla="*/ 126301 h 538123"/>
                <a:gd name="connsiteX3056" fmla="*/ 1476089 w 2593942"/>
                <a:gd name="connsiteY3056" fmla="*/ 136112 h 538123"/>
                <a:gd name="connsiteX3057" fmla="*/ 1485423 w 2593942"/>
                <a:gd name="connsiteY3057" fmla="*/ 126301 h 538123"/>
                <a:gd name="connsiteX3058" fmla="*/ 38861 w 2593942"/>
                <a:gd name="connsiteY3058" fmla="*/ 126301 h 538123"/>
                <a:gd name="connsiteX3059" fmla="*/ 47434 w 2593942"/>
                <a:gd name="connsiteY3059" fmla="*/ 131540 h 538123"/>
                <a:gd name="connsiteX3060" fmla="*/ 44672 w 2593942"/>
                <a:gd name="connsiteY3060" fmla="*/ 133350 h 538123"/>
                <a:gd name="connsiteX3061" fmla="*/ 33527 w 2593942"/>
                <a:gd name="connsiteY3061" fmla="*/ 133159 h 538123"/>
                <a:gd name="connsiteX3062" fmla="*/ 34670 w 2593942"/>
                <a:gd name="connsiteY3062" fmla="*/ 127254 h 538123"/>
                <a:gd name="connsiteX3063" fmla="*/ 36766 w 2593942"/>
                <a:gd name="connsiteY3063" fmla="*/ 126778 h 538123"/>
                <a:gd name="connsiteX3064" fmla="*/ 1457324 w 2593942"/>
                <a:gd name="connsiteY3064" fmla="*/ 126016 h 538123"/>
                <a:gd name="connsiteX3065" fmla="*/ 1454562 w 2593942"/>
                <a:gd name="connsiteY3065" fmla="*/ 127349 h 538123"/>
                <a:gd name="connsiteX3066" fmla="*/ 1454753 w 2593942"/>
                <a:gd name="connsiteY3066" fmla="*/ 129254 h 538123"/>
                <a:gd name="connsiteX3067" fmla="*/ 1459039 w 2593942"/>
                <a:gd name="connsiteY3067" fmla="*/ 130873 h 538123"/>
                <a:gd name="connsiteX3068" fmla="*/ 1467040 w 2593942"/>
                <a:gd name="connsiteY3068" fmla="*/ 131445 h 538123"/>
                <a:gd name="connsiteX3069" fmla="*/ 1468183 w 2593942"/>
                <a:gd name="connsiteY3069" fmla="*/ 130016 h 538123"/>
                <a:gd name="connsiteX3070" fmla="*/ 1461230 w 2593942"/>
                <a:gd name="connsiteY3070" fmla="*/ 129635 h 538123"/>
                <a:gd name="connsiteX3071" fmla="*/ 79724 w 2593942"/>
                <a:gd name="connsiteY3071" fmla="*/ 125349 h 538123"/>
                <a:gd name="connsiteX3072" fmla="*/ 79914 w 2593942"/>
                <a:gd name="connsiteY3072" fmla="*/ 130492 h 538123"/>
                <a:gd name="connsiteX3073" fmla="*/ 80867 w 2593942"/>
                <a:gd name="connsiteY3073" fmla="*/ 134111 h 538123"/>
                <a:gd name="connsiteX3074" fmla="*/ 79724 w 2593942"/>
                <a:gd name="connsiteY3074" fmla="*/ 134302 h 538123"/>
                <a:gd name="connsiteX3075" fmla="*/ 77057 w 2593942"/>
                <a:gd name="connsiteY3075" fmla="*/ 134874 h 538123"/>
                <a:gd name="connsiteX3076" fmla="*/ 73247 w 2593942"/>
                <a:gd name="connsiteY3076" fmla="*/ 136493 h 538123"/>
                <a:gd name="connsiteX3077" fmla="*/ 74676 w 2593942"/>
                <a:gd name="connsiteY3077" fmla="*/ 126873 h 538123"/>
                <a:gd name="connsiteX3078" fmla="*/ 79724 w 2593942"/>
                <a:gd name="connsiteY3078" fmla="*/ 125349 h 538123"/>
                <a:gd name="connsiteX3079" fmla="*/ 278796 w 2593942"/>
                <a:gd name="connsiteY3079" fmla="*/ 123349 h 538123"/>
                <a:gd name="connsiteX3080" fmla="*/ 291655 w 2593942"/>
                <a:gd name="connsiteY3080" fmla="*/ 130873 h 538123"/>
                <a:gd name="connsiteX3081" fmla="*/ 283273 w 2593942"/>
                <a:gd name="connsiteY3081" fmla="*/ 123634 h 538123"/>
                <a:gd name="connsiteX3082" fmla="*/ 278796 w 2593942"/>
                <a:gd name="connsiteY3082" fmla="*/ 123349 h 538123"/>
                <a:gd name="connsiteX3083" fmla="*/ 221741 w 2593942"/>
                <a:gd name="connsiteY3083" fmla="*/ 120301 h 538123"/>
                <a:gd name="connsiteX3084" fmla="*/ 220122 w 2593942"/>
                <a:gd name="connsiteY3084" fmla="*/ 125349 h 538123"/>
                <a:gd name="connsiteX3085" fmla="*/ 226599 w 2593942"/>
                <a:gd name="connsiteY3085" fmla="*/ 128111 h 538123"/>
                <a:gd name="connsiteX3086" fmla="*/ 234695 w 2593942"/>
                <a:gd name="connsiteY3086" fmla="*/ 123730 h 538123"/>
                <a:gd name="connsiteX3087" fmla="*/ 233552 w 2593942"/>
                <a:gd name="connsiteY3087" fmla="*/ 123920 h 538123"/>
                <a:gd name="connsiteX3088" fmla="*/ 226980 w 2593942"/>
                <a:gd name="connsiteY3088" fmla="*/ 125730 h 538123"/>
                <a:gd name="connsiteX3089" fmla="*/ 222027 w 2593942"/>
                <a:gd name="connsiteY3089" fmla="*/ 120587 h 538123"/>
                <a:gd name="connsiteX3090" fmla="*/ 7429 w 2593942"/>
                <a:gd name="connsiteY3090" fmla="*/ 118967 h 538123"/>
                <a:gd name="connsiteX3091" fmla="*/ 8192 w 2593942"/>
                <a:gd name="connsiteY3091" fmla="*/ 122872 h 538123"/>
                <a:gd name="connsiteX3092" fmla="*/ 16193 w 2593942"/>
                <a:gd name="connsiteY3092" fmla="*/ 125158 h 538123"/>
                <a:gd name="connsiteX3093" fmla="*/ 18955 w 2593942"/>
                <a:gd name="connsiteY3093" fmla="*/ 124777 h 538123"/>
                <a:gd name="connsiteX3094" fmla="*/ 21241 w 2593942"/>
                <a:gd name="connsiteY3094" fmla="*/ 124396 h 538123"/>
                <a:gd name="connsiteX3095" fmla="*/ 26003 w 2593942"/>
                <a:gd name="connsiteY3095" fmla="*/ 126586 h 538123"/>
                <a:gd name="connsiteX3096" fmla="*/ 18669 w 2593942"/>
                <a:gd name="connsiteY3096" fmla="*/ 130682 h 538123"/>
                <a:gd name="connsiteX3097" fmla="*/ 0 w 2593942"/>
                <a:gd name="connsiteY3097" fmla="*/ 124015 h 538123"/>
                <a:gd name="connsiteX3098" fmla="*/ 953 w 2593942"/>
                <a:gd name="connsiteY3098" fmla="*/ 122205 h 538123"/>
                <a:gd name="connsiteX3099" fmla="*/ 1905 w 2593942"/>
                <a:gd name="connsiteY3099" fmla="*/ 120395 h 538123"/>
                <a:gd name="connsiteX3100" fmla="*/ 7429 w 2593942"/>
                <a:gd name="connsiteY3100" fmla="*/ 118967 h 538123"/>
                <a:gd name="connsiteX3101" fmla="*/ 1087850 w 2593942"/>
                <a:gd name="connsiteY3101" fmla="*/ 118777 h 538123"/>
                <a:gd name="connsiteX3102" fmla="*/ 1088516 w 2593942"/>
                <a:gd name="connsiteY3102" fmla="*/ 120682 h 538123"/>
                <a:gd name="connsiteX3103" fmla="*/ 1095946 w 2593942"/>
                <a:gd name="connsiteY3103" fmla="*/ 120587 h 538123"/>
                <a:gd name="connsiteX3104" fmla="*/ 1102709 w 2593942"/>
                <a:gd name="connsiteY3104" fmla="*/ 119539 h 538123"/>
                <a:gd name="connsiteX3105" fmla="*/ 1087850 w 2593942"/>
                <a:gd name="connsiteY3105" fmla="*/ 118777 h 538123"/>
                <a:gd name="connsiteX3106" fmla="*/ 653795 w 2593942"/>
                <a:gd name="connsiteY3106" fmla="*/ 117634 h 538123"/>
                <a:gd name="connsiteX3107" fmla="*/ 645128 w 2593942"/>
                <a:gd name="connsiteY3107" fmla="*/ 121920 h 538123"/>
                <a:gd name="connsiteX3108" fmla="*/ 643699 w 2593942"/>
                <a:gd name="connsiteY3108" fmla="*/ 123349 h 538123"/>
                <a:gd name="connsiteX3109" fmla="*/ 642937 w 2593942"/>
                <a:gd name="connsiteY3109" fmla="*/ 123158 h 538123"/>
                <a:gd name="connsiteX3110" fmla="*/ 641508 w 2593942"/>
                <a:gd name="connsiteY3110" fmla="*/ 122682 h 538123"/>
                <a:gd name="connsiteX3111" fmla="*/ 637698 w 2593942"/>
                <a:gd name="connsiteY3111" fmla="*/ 124301 h 538123"/>
                <a:gd name="connsiteX3112" fmla="*/ 638079 w 2593942"/>
                <a:gd name="connsiteY3112" fmla="*/ 125349 h 538123"/>
                <a:gd name="connsiteX3113" fmla="*/ 639889 w 2593942"/>
                <a:gd name="connsiteY3113" fmla="*/ 129730 h 538123"/>
                <a:gd name="connsiteX3114" fmla="*/ 644270 w 2593942"/>
                <a:gd name="connsiteY3114" fmla="*/ 134683 h 538123"/>
                <a:gd name="connsiteX3115" fmla="*/ 653129 w 2593942"/>
                <a:gd name="connsiteY3115" fmla="*/ 123444 h 538123"/>
                <a:gd name="connsiteX3116" fmla="*/ 656748 w 2593942"/>
                <a:gd name="connsiteY3116" fmla="*/ 123634 h 538123"/>
                <a:gd name="connsiteX3117" fmla="*/ 658843 w 2593942"/>
                <a:gd name="connsiteY3117" fmla="*/ 123730 h 538123"/>
                <a:gd name="connsiteX3118" fmla="*/ 661034 w 2593942"/>
                <a:gd name="connsiteY3118" fmla="*/ 118967 h 538123"/>
                <a:gd name="connsiteX3119" fmla="*/ 653795 w 2593942"/>
                <a:gd name="connsiteY3119" fmla="*/ 117634 h 538123"/>
                <a:gd name="connsiteX3120" fmla="*/ 1145095 w 2593942"/>
                <a:gd name="connsiteY3120" fmla="*/ 116681 h 538123"/>
                <a:gd name="connsiteX3121" fmla="*/ 1143857 w 2593942"/>
                <a:gd name="connsiteY3121" fmla="*/ 120015 h 538123"/>
                <a:gd name="connsiteX3122" fmla="*/ 1144904 w 2593942"/>
                <a:gd name="connsiteY3122" fmla="*/ 126301 h 538123"/>
                <a:gd name="connsiteX3123" fmla="*/ 1142142 w 2593942"/>
                <a:gd name="connsiteY3123" fmla="*/ 127921 h 538123"/>
                <a:gd name="connsiteX3124" fmla="*/ 1127474 w 2593942"/>
                <a:gd name="connsiteY3124" fmla="*/ 138017 h 538123"/>
                <a:gd name="connsiteX3125" fmla="*/ 1130141 w 2593942"/>
                <a:gd name="connsiteY3125" fmla="*/ 140875 h 538123"/>
                <a:gd name="connsiteX3126" fmla="*/ 1131188 w 2593942"/>
                <a:gd name="connsiteY3126" fmla="*/ 140684 h 538123"/>
                <a:gd name="connsiteX3127" fmla="*/ 1134046 w 2593942"/>
                <a:gd name="connsiteY3127" fmla="*/ 140113 h 538123"/>
                <a:gd name="connsiteX3128" fmla="*/ 1140999 w 2593942"/>
                <a:gd name="connsiteY3128" fmla="*/ 140684 h 538123"/>
                <a:gd name="connsiteX3129" fmla="*/ 1146524 w 2593942"/>
                <a:gd name="connsiteY3129" fmla="*/ 137731 h 538123"/>
                <a:gd name="connsiteX3130" fmla="*/ 1154715 w 2593942"/>
                <a:gd name="connsiteY3130" fmla="*/ 139732 h 538123"/>
                <a:gd name="connsiteX3131" fmla="*/ 1170812 w 2593942"/>
                <a:gd name="connsiteY3131" fmla="*/ 141922 h 538123"/>
                <a:gd name="connsiteX3132" fmla="*/ 1173289 w 2593942"/>
                <a:gd name="connsiteY3132" fmla="*/ 139255 h 538123"/>
                <a:gd name="connsiteX3133" fmla="*/ 1176146 w 2593942"/>
                <a:gd name="connsiteY3133" fmla="*/ 136207 h 538123"/>
                <a:gd name="connsiteX3134" fmla="*/ 1182719 w 2593942"/>
                <a:gd name="connsiteY3134" fmla="*/ 133064 h 538123"/>
                <a:gd name="connsiteX3135" fmla="*/ 1177385 w 2593942"/>
                <a:gd name="connsiteY3135" fmla="*/ 131445 h 538123"/>
                <a:gd name="connsiteX3136" fmla="*/ 1173765 w 2593942"/>
                <a:gd name="connsiteY3136" fmla="*/ 133731 h 538123"/>
                <a:gd name="connsiteX3137" fmla="*/ 1171289 w 2593942"/>
                <a:gd name="connsiteY3137" fmla="*/ 132779 h 538123"/>
                <a:gd name="connsiteX3138" fmla="*/ 1172146 w 2593942"/>
                <a:gd name="connsiteY3138" fmla="*/ 129921 h 538123"/>
                <a:gd name="connsiteX3139" fmla="*/ 1167669 w 2593942"/>
                <a:gd name="connsiteY3139" fmla="*/ 129730 h 538123"/>
                <a:gd name="connsiteX3140" fmla="*/ 1160811 w 2593942"/>
                <a:gd name="connsiteY3140" fmla="*/ 131350 h 538123"/>
                <a:gd name="connsiteX3141" fmla="*/ 1151667 w 2593942"/>
                <a:gd name="connsiteY3141" fmla="*/ 133064 h 538123"/>
                <a:gd name="connsiteX3142" fmla="*/ 1152429 w 2593942"/>
                <a:gd name="connsiteY3142" fmla="*/ 124206 h 538123"/>
                <a:gd name="connsiteX3143" fmla="*/ 1153001 w 2593942"/>
                <a:gd name="connsiteY3143" fmla="*/ 121920 h 538123"/>
                <a:gd name="connsiteX3144" fmla="*/ 1153477 w 2593942"/>
                <a:gd name="connsiteY3144" fmla="*/ 119824 h 538123"/>
                <a:gd name="connsiteX3145" fmla="*/ 1153191 w 2593942"/>
                <a:gd name="connsiteY3145" fmla="*/ 117157 h 538123"/>
                <a:gd name="connsiteX3146" fmla="*/ 1145095 w 2593942"/>
                <a:gd name="connsiteY3146" fmla="*/ 116681 h 538123"/>
                <a:gd name="connsiteX3147" fmla="*/ 2449225 w 2593942"/>
                <a:gd name="connsiteY3147" fmla="*/ 115925 h 538123"/>
                <a:gd name="connsiteX3148" fmla="*/ 2449829 w 2593942"/>
                <a:gd name="connsiteY3148" fmla="*/ 116586 h 538123"/>
                <a:gd name="connsiteX3149" fmla="*/ 2446305 w 2593942"/>
                <a:gd name="connsiteY3149" fmla="*/ 117729 h 538123"/>
                <a:gd name="connsiteX3150" fmla="*/ 2445423 w 2593942"/>
                <a:gd name="connsiteY3150" fmla="*/ 119823 h 538123"/>
                <a:gd name="connsiteX3151" fmla="*/ 2442675 w 2593942"/>
                <a:gd name="connsiteY3151" fmla="*/ 117780 h 538123"/>
                <a:gd name="connsiteX3152" fmla="*/ 1202054 w 2593942"/>
                <a:gd name="connsiteY3152" fmla="*/ 115919 h 538123"/>
                <a:gd name="connsiteX3153" fmla="*/ 1191577 w 2593942"/>
                <a:gd name="connsiteY3153" fmla="*/ 120110 h 538123"/>
                <a:gd name="connsiteX3154" fmla="*/ 1191672 w 2593942"/>
                <a:gd name="connsiteY3154" fmla="*/ 120110 h 538123"/>
                <a:gd name="connsiteX3155" fmla="*/ 1199197 w 2593942"/>
                <a:gd name="connsiteY3155" fmla="*/ 122777 h 538123"/>
                <a:gd name="connsiteX3156" fmla="*/ 1207769 w 2593942"/>
                <a:gd name="connsiteY3156" fmla="*/ 119634 h 538123"/>
                <a:gd name="connsiteX3157" fmla="*/ 1209484 w 2593942"/>
                <a:gd name="connsiteY3157" fmla="*/ 117443 h 538123"/>
                <a:gd name="connsiteX3158" fmla="*/ 1209008 w 2593942"/>
                <a:gd name="connsiteY3158" fmla="*/ 116491 h 538123"/>
                <a:gd name="connsiteX3159" fmla="*/ 1202054 w 2593942"/>
                <a:gd name="connsiteY3159" fmla="*/ 115919 h 538123"/>
                <a:gd name="connsiteX3160" fmla="*/ 1237773 w 2593942"/>
                <a:gd name="connsiteY3160" fmla="*/ 115586 h 538123"/>
                <a:gd name="connsiteX3161" fmla="*/ 1235106 w 2593942"/>
                <a:gd name="connsiteY3161" fmla="*/ 117062 h 538123"/>
                <a:gd name="connsiteX3162" fmla="*/ 1233677 w 2593942"/>
                <a:gd name="connsiteY3162" fmla="*/ 117253 h 538123"/>
                <a:gd name="connsiteX3163" fmla="*/ 1227677 w 2593942"/>
                <a:gd name="connsiteY3163" fmla="*/ 118205 h 538123"/>
                <a:gd name="connsiteX3164" fmla="*/ 1231582 w 2593942"/>
                <a:gd name="connsiteY3164" fmla="*/ 124873 h 538123"/>
                <a:gd name="connsiteX3165" fmla="*/ 1228629 w 2593942"/>
                <a:gd name="connsiteY3165" fmla="*/ 128206 h 538123"/>
                <a:gd name="connsiteX3166" fmla="*/ 1215199 w 2593942"/>
                <a:gd name="connsiteY3166" fmla="*/ 130778 h 538123"/>
                <a:gd name="connsiteX3167" fmla="*/ 1212151 w 2593942"/>
                <a:gd name="connsiteY3167" fmla="*/ 129159 h 538123"/>
                <a:gd name="connsiteX3168" fmla="*/ 1209579 w 2593942"/>
                <a:gd name="connsiteY3168" fmla="*/ 127730 h 538123"/>
                <a:gd name="connsiteX3169" fmla="*/ 1202245 w 2593942"/>
                <a:gd name="connsiteY3169" fmla="*/ 129349 h 538123"/>
                <a:gd name="connsiteX3170" fmla="*/ 1189196 w 2593942"/>
                <a:gd name="connsiteY3170" fmla="*/ 129635 h 538123"/>
                <a:gd name="connsiteX3171" fmla="*/ 1186719 w 2593942"/>
                <a:gd name="connsiteY3171" fmla="*/ 131159 h 538123"/>
                <a:gd name="connsiteX3172" fmla="*/ 1185671 w 2593942"/>
                <a:gd name="connsiteY3172" fmla="*/ 131826 h 538123"/>
                <a:gd name="connsiteX3173" fmla="*/ 1188815 w 2593942"/>
                <a:gd name="connsiteY3173" fmla="*/ 136207 h 538123"/>
                <a:gd name="connsiteX3174" fmla="*/ 1198149 w 2593942"/>
                <a:gd name="connsiteY3174" fmla="*/ 136874 h 538123"/>
                <a:gd name="connsiteX3175" fmla="*/ 1206055 w 2593942"/>
                <a:gd name="connsiteY3175" fmla="*/ 136779 h 538123"/>
                <a:gd name="connsiteX3176" fmla="*/ 1205674 w 2593942"/>
                <a:gd name="connsiteY3176" fmla="*/ 138684 h 538123"/>
                <a:gd name="connsiteX3177" fmla="*/ 1205579 w 2593942"/>
                <a:gd name="connsiteY3177" fmla="*/ 139351 h 538123"/>
                <a:gd name="connsiteX3178" fmla="*/ 1209008 w 2593942"/>
                <a:gd name="connsiteY3178" fmla="*/ 140398 h 538123"/>
                <a:gd name="connsiteX3179" fmla="*/ 1209198 w 2593942"/>
                <a:gd name="connsiteY3179" fmla="*/ 139827 h 538123"/>
                <a:gd name="connsiteX3180" fmla="*/ 1209770 w 2593942"/>
                <a:gd name="connsiteY3180" fmla="*/ 138303 h 538123"/>
                <a:gd name="connsiteX3181" fmla="*/ 1213103 w 2593942"/>
                <a:gd name="connsiteY3181" fmla="*/ 136398 h 538123"/>
                <a:gd name="connsiteX3182" fmla="*/ 1226629 w 2593942"/>
                <a:gd name="connsiteY3182" fmla="*/ 136017 h 538123"/>
                <a:gd name="connsiteX3183" fmla="*/ 1229391 w 2593942"/>
                <a:gd name="connsiteY3183" fmla="*/ 137065 h 538123"/>
                <a:gd name="connsiteX3184" fmla="*/ 1236630 w 2593942"/>
                <a:gd name="connsiteY3184" fmla="*/ 134588 h 538123"/>
                <a:gd name="connsiteX3185" fmla="*/ 1243964 w 2593942"/>
                <a:gd name="connsiteY3185" fmla="*/ 138017 h 538123"/>
                <a:gd name="connsiteX3186" fmla="*/ 1245679 w 2593942"/>
                <a:gd name="connsiteY3186" fmla="*/ 136398 h 538123"/>
                <a:gd name="connsiteX3187" fmla="*/ 1246917 w 2593942"/>
                <a:gd name="connsiteY3187" fmla="*/ 135064 h 538123"/>
                <a:gd name="connsiteX3188" fmla="*/ 1250727 w 2593942"/>
                <a:gd name="connsiteY3188" fmla="*/ 135255 h 538123"/>
                <a:gd name="connsiteX3189" fmla="*/ 1262062 w 2593942"/>
                <a:gd name="connsiteY3189" fmla="*/ 138874 h 538123"/>
                <a:gd name="connsiteX3190" fmla="*/ 1266824 w 2593942"/>
                <a:gd name="connsiteY3190" fmla="*/ 136493 h 538123"/>
                <a:gd name="connsiteX3191" fmla="*/ 1269491 w 2593942"/>
                <a:gd name="connsiteY3191" fmla="*/ 135160 h 538123"/>
                <a:gd name="connsiteX3192" fmla="*/ 1281017 w 2593942"/>
                <a:gd name="connsiteY3192" fmla="*/ 135731 h 538123"/>
                <a:gd name="connsiteX3193" fmla="*/ 1282731 w 2593942"/>
                <a:gd name="connsiteY3193" fmla="*/ 129445 h 538123"/>
                <a:gd name="connsiteX3194" fmla="*/ 1279873 w 2593942"/>
                <a:gd name="connsiteY3194" fmla="*/ 130302 h 538123"/>
                <a:gd name="connsiteX3195" fmla="*/ 1275016 w 2593942"/>
                <a:gd name="connsiteY3195" fmla="*/ 131731 h 538123"/>
                <a:gd name="connsiteX3196" fmla="*/ 1265491 w 2593942"/>
                <a:gd name="connsiteY3196" fmla="*/ 128873 h 538123"/>
                <a:gd name="connsiteX3197" fmla="*/ 1263205 w 2593942"/>
                <a:gd name="connsiteY3197" fmla="*/ 131445 h 538123"/>
                <a:gd name="connsiteX3198" fmla="*/ 1259966 w 2593942"/>
                <a:gd name="connsiteY3198" fmla="*/ 132207 h 538123"/>
                <a:gd name="connsiteX3199" fmla="*/ 1256632 w 2593942"/>
                <a:gd name="connsiteY3199" fmla="*/ 128778 h 538123"/>
                <a:gd name="connsiteX3200" fmla="*/ 1241869 w 2593942"/>
                <a:gd name="connsiteY3200" fmla="*/ 128968 h 538123"/>
                <a:gd name="connsiteX3201" fmla="*/ 1240440 w 2593942"/>
                <a:gd name="connsiteY3201" fmla="*/ 126111 h 538123"/>
                <a:gd name="connsiteX3202" fmla="*/ 1240059 w 2593942"/>
                <a:gd name="connsiteY3202" fmla="*/ 125254 h 538123"/>
                <a:gd name="connsiteX3203" fmla="*/ 1236630 w 2593942"/>
                <a:gd name="connsiteY3203" fmla="*/ 122777 h 538123"/>
                <a:gd name="connsiteX3204" fmla="*/ 1239011 w 2593942"/>
                <a:gd name="connsiteY3204" fmla="*/ 117253 h 538123"/>
                <a:gd name="connsiteX3205" fmla="*/ 1237773 w 2593942"/>
                <a:gd name="connsiteY3205" fmla="*/ 115586 h 538123"/>
                <a:gd name="connsiteX3206" fmla="*/ 1585150 w 2593942"/>
                <a:gd name="connsiteY3206" fmla="*/ 115538 h 538123"/>
                <a:gd name="connsiteX3207" fmla="*/ 1578387 w 2593942"/>
                <a:gd name="connsiteY3207" fmla="*/ 117348 h 538123"/>
                <a:gd name="connsiteX3208" fmla="*/ 1577911 w 2593942"/>
                <a:gd name="connsiteY3208" fmla="*/ 118967 h 538123"/>
                <a:gd name="connsiteX3209" fmla="*/ 1577435 w 2593942"/>
                <a:gd name="connsiteY3209" fmla="*/ 120587 h 538123"/>
                <a:gd name="connsiteX3210" fmla="*/ 1585436 w 2593942"/>
                <a:gd name="connsiteY3210" fmla="*/ 119824 h 538123"/>
                <a:gd name="connsiteX3211" fmla="*/ 1585150 w 2593942"/>
                <a:gd name="connsiteY3211" fmla="*/ 115538 h 538123"/>
                <a:gd name="connsiteX3212" fmla="*/ 59650 w 2593942"/>
                <a:gd name="connsiteY3212" fmla="*/ 114514 h 538123"/>
                <a:gd name="connsiteX3213" fmla="*/ 66389 w 2593942"/>
                <a:gd name="connsiteY3213" fmla="*/ 115252 h 538123"/>
                <a:gd name="connsiteX3214" fmla="*/ 68198 w 2593942"/>
                <a:gd name="connsiteY3214" fmla="*/ 115728 h 538123"/>
                <a:gd name="connsiteX3215" fmla="*/ 72675 w 2593942"/>
                <a:gd name="connsiteY3215" fmla="*/ 116871 h 538123"/>
                <a:gd name="connsiteX3216" fmla="*/ 69151 w 2593942"/>
                <a:gd name="connsiteY3216" fmla="*/ 118871 h 538123"/>
                <a:gd name="connsiteX3217" fmla="*/ 61436 w 2593942"/>
                <a:gd name="connsiteY3217" fmla="*/ 122872 h 538123"/>
                <a:gd name="connsiteX3218" fmla="*/ 62102 w 2593942"/>
                <a:gd name="connsiteY3218" fmla="*/ 125729 h 538123"/>
                <a:gd name="connsiteX3219" fmla="*/ 63245 w 2593942"/>
                <a:gd name="connsiteY3219" fmla="*/ 125920 h 538123"/>
                <a:gd name="connsiteX3220" fmla="*/ 64388 w 2593942"/>
                <a:gd name="connsiteY3220" fmla="*/ 126110 h 538123"/>
                <a:gd name="connsiteX3221" fmla="*/ 68484 w 2593942"/>
                <a:gd name="connsiteY3221" fmla="*/ 130492 h 538123"/>
                <a:gd name="connsiteX3222" fmla="*/ 60769 w 2593942"/>
                <a:gd name="connsiteY3222" fmla="*/ 138588 h 538123"/>
                <a:gd name="connsiteX3223" fmla="*/ 55816 w 2593942"/>
                <a:gd name="connsiteY3223" fmla="*/ 139636 h 538123"/>
                <a:gd name="connsiteX3224" fmla="*/ 54863 w 2593942"/>
                <a:gd name="connsiteY3224" fmla="*/ 137921 h 538123"/>
                <a:gd name="connsiteX3225" fmla="*/ 54292 w 2593942"/>
                <a:gd name="connsiteY3225" fmla="*/ 134969 h 538123"/>
                <a:gd name="connsiteX3226" fmla="*/ 49244 w 2593942"/>
                <a:gd name="connsiteY3226" fmla="*/ 131063 h 538123"/>
                <a:gd name="connsiteX3227" fmla="*/ 54768 w 2593942"/>
                <a:gd name="connsiteY3227" fmla="*/ 126777 h 538123"/>
                <a:gd name="connsiteX3228" fmla="*/ 57340 w 2593942"/>
                <a:gd name="connsiteY3228" fmla="*/ 119348 h 538123"/>
                <a:gd name="connsiteX3229" fmla="*/ 59650 w 2593942"/>
                <a:gd name="connsiteY3229" fmla="*/ 114514 h 538123"/>
                <a:gd name="connsiteX3230" fmla="*/ 1766601 w 2593942"/>
                <a:gd name="connsiteY3230" fmla="*/ 109347 h 538123"/>
                <a:gd name="connsiteX3231" fmla="*/ 1758029 w 2593942"/>
                <a:gd name="connsiteY3231" fmla="*/ 110014 h 538123"/>
                <a:gd name="connsiteX3232" fmla="*/ 1756695 w 2593942"/>
                <a:gd name="connsiteY3232" fmla="*/ 112300 h 538123"/>
                <a:gd name="connsiteX3233" fmla="*/ 1755743 w 2593942"/>
                <a:gd name="connsiteY3233" fmla="*/ 113919 h 538123"/>
                <a:gd name="connsiteX3234" fmla="*/ 1764410 w 2593942"/>
                <a:gd name="connsiteY3234" fmla="*/ 116776 h 538123"/>
                <a:gd name="connsiteX3235" fmla="*/ 1766601 w 2593942"/>
                <a:gd name="connsiteY3235" fmla="*/ 109347 h 538123"/>
                <a:gd name="connsiteX3236" fmla="*/ 634174 w 2593942"/>
                <a:gd name="connsiteY3236" fmla="*/ 106299 h 538123"/>
                <a:gd name="connsiteX3237" fmla="*/ 623696 w 2593942"/>
                <a:gd name="connsiteY3237" fmla="*/ 107442 h 538123"/>
                <a:gd name="connsiteX3238" fmla="*/ 635031 w 2593942"/>
                <a:gd name="connsiteY3238" fmla="*/ 108775 h 538123"/>
                <a:gd name="connsiteX3239" fmla="*/ 634174 w 2593942"/>
                <a:gd name="connsiteY3239" fmla="*/ 106299 h 538123"/>
                <a:gd name="connsiteX3240" fmla="*/ 112109 w 2593942"/>
                <a:gd name="connsiteY3240" fmla="*/ 105061 h 538123"/>
                <a:gd name="connsiteX3241" fmla="*/ 115252 w 2593942"/>
                <a:gd name="connsiteY3241" fmla="*/ 110109 h 538123"/>
                <a:gd name="connsiteX3242" fmla="*/ 113156 w 2593942"/>
                <a:gd name="connsiteY3242" fmla="*/ 111252 h 538123"/>
                <a:gd name="connsiteX3243" fmla="*/ 110680 w 2593942"/>
                <a:gd name="connsiteY3243" fmla="*/ 112300 h 538123"/>
                <a:gd name="connsiteX3244" fmla="*/ 104489 w 2593942"/>
                <a:gd name="connsiteY3244" fmla="*/ 109823 h 538123"/>
                <a:gd name="connsiteX3245" fmla="*/ 96488 w 2593942"/>
                <a:gd name="connsiteY3245" fmla="*/ 109918 h 538123"/>
                <a:gd name="connsiteX3246" fmla="*/ 95726 w 2593942"/>
                <a:gd name="connsiteY3246" fmla="*/ 106490 h 538123"/>
                <a:gd name="connsiteX3247" fmla="*/ 105822 w 2593942"/>
                <a:gd name="connsiteY3247" fmla="*/ 105728 h 538123"/>
                <a:gd name="connsiteX3248" fmla="*/ 111061 w 2593942"/>
                <a:gd name="connsiteY3248" fmla="*/ 105156 h 538123"/>
                <a:gd name="connsiteX3249" fmla="*/ 1076229 w 2593942"/>
                <a:gd name="connsiteY3249" fmla="*/ 104870 h 538123"/>
                <a:gd name="connsiteX3250" fmla="*/ 1073943 w 2593942"/>
                <a:gd name="connsiteY3250" fmla="*/ 108395 h 538123"/>
                <a:gd name="connsiteX3251" fmla="*/ 1074800 w 2593942"/>
                <a:gd name="connsiteY3251" fmla="*/ 109252 h 538123"/>
                <a:gd name="connsiteX3252" fmla="*/ 1077944 w 2593942"/>
                <a:gd name="connsiteY3252" fmla="*/ 110299 h 538123"/>
                <a:gd name="connsiteX3253" fmla="*/ 1078706 w 2593942"/>
                <a:gd name="connsiteY3253" fmla="*/ 114967 h 538123"/>
                <a:gd name="connsiteX3254" fmla="*/ 1087564 w 2593942"/>
                <a:gd name="connsiteY3254" fmla="*/ 108204 h 538123"/>
                <a:gd name="connsiteX3255" fmla="*/ 1080325 w 2593942"/>
                <a:gd name="connsiteY3255" fmla="*/ 108109 h 538123"/>
                <a:gd name="connsiteX3256" fmla="*/ 1076610 w 2593942"/>
                <a:gd name="connsiteY3256" fmla="*/ 105156 h 538123"/>
                <a:gd name="connsiteX3257" fmla="*/ 963358 w 2593942"/>
                <a:gd name="connsiteY3257" fmla="*/ 103965 h 538123"/>
                <a:gd name="connsiteX3258" fmla="*/ 960024 w 2593942"/>
                <a:gd name="connsiteY3258" fmla="*/ 104680 h 538123"/>
                <a:gd name="connsiteX3259" fmla="*/ 958976 w 2593942"/>
                <a:gd name="connsiteY3259" fmla="*/ 106204 h 538123"/>
                <a:gd name="connsiteX3260" fmla="*/ 957166 w 2593942"/>
                <a:gd name="connsiteY3260" fmla="*/ 108871 h 538123"/>
                <a:gd name="connsiteX3261" fmla="*/ 959262 w 2593942"/>
                <a:gd name="connsiteY3261" fmla="*/ 112681 h 538123"/>
                <a:gd name="connsiteX3262" fmla="*/ 965644 w 2593942"/>
                <a:gd name="connsiteY3262" fmla="*/ 116110 h 538123"/>
                <a:gd name="connsiteX3263" fmla="*/ 968406 w 2593942"/>
                <a:gd name="connsiteY3263" fmla="*/ 108395 h 538123"/>
                <a:gd name="connsiteX3264" fmla="*/ 963358 w 2593942"/>
                <a:gd name="connsiteY3264" fmla="*/ 103965 h 538123"/>
                <a:gd name="connsiteX3265" fmla="*/ 865727 w 2593942"/>
                <a:gd name="connsiteY3265" fmla="*/ 101060 h 538123"/>
                <a:gd name="connsiteX3266" fmla="*/ 860583 w 2593942"/>
                <a:gd name="connsiteY3266" fmla="*/ 102965 h 538123"/>
                <a:gd name="connsiteX3267" fmla="*/ 859726 w 2593942"/>
                <a:gd name="connsiteY3267" fmla="*/ 103632 h 538123"/>
                <a:gd name="connsiteX3268" fmla="*/ 872966 w 2593942"/>
                <a:gd name="connsiteY3268" fmla="*/ 109252 h 538123"/>
                <a:gd name="connsiteX3269" fmla="*/ 872299 w 2593942"/>
                <a:gd name="connsiteY3269" fmla="*/ 106966 h 538123"/>
                <a:gd name="connsiteX3270" fmla="*/ 870775 w 2593942"/>
                <a:gd name="connsiteY3270" fmla="*/ 103156 h 538123"/>
                <a:gd name="connsiteX3271" fmla="*/ 865727 w 2593942"/>
                <a:gd name="connsiteY3271" fmla="*/ 101060 h 538123"/>
                <a:gd name="connsiteX3272" fmla="*/ 1313973 w 2593942"/>
                <a:gd name="connsiteY3272" fmla="*/ 99155 h 538123"/>
                <a:gd name="connsiteX3273" fmla="*/ 1307782 w 2593942"/>
                <a:gd name="connsiteY3273" fmla="*/ 103251 h 538123"/>
                <a:gd name="connsiteX3274" fmla="*/ 1297304 w 2593942"/>
                <a:gd name="connsiteY3274" fmla="*/ 102775 h 538123"/>
                <a:gd name="connsiteX3275" fmla="*/ 1306163 w 2593942"/>
                <a:gd name="connsiteY3275" fmla="*/ 105632 h 538123"/>
                <a:gd name="connsiteX3276" fmla="*/ 1307591 w 2593942"/>
                <a:gd name="connsiteY3276" fmla="*/ 105156 h 538123"/>
                <a:gd name="connsiteX3277" fmla="*/ 1315688 w 2593942"/>
                <a:gd name="connsiteY3277" fmla="*/ 103632 h 538123"/>
                <a:gd name="connsiteX3278" fmla="*/ 1317307 w 2593942"/>
                <a:gd name="connsiteY3278" fmla="*/ 101632 h 538123"/>
                <a:gd name="connsiteX3279" fmla="*/ 1313973 w 2593942"/>
                <a:gd name="connsiteY3279" fmla="*/ 99155 h 538123"/>
                <a:gd name="connsiteX3280" fmla="*/ 1271015 w 2593942"/>
                <a:gd name="connsiteY3280" fmla="*/ 98870 h 538123"/>
                <a:gd name="connsiteX3281" fmla="*/ 1268063 w 2593942"/>
                <a:gd name="connsiteY3281" fmla="*/ 103537 h 538123"/>
                <a:gd name="connsiteX3282" fmla="*/ 1277302 w 2593942"/>
                <a:gd name="connsiteY3282" fmla="*/ 102489 h 538123"/>
                <a:gd name="connsiteX3283" fmla="*/ 1277778 w 2593942"/>
                <a:gd name="connsiteY3283" fmla="*/ 99060 h 538123"/>
                <a:gd name="connsiteX3284" fmla="*/ 1271015 w 2593942"/>
                <a:gd name="connsiteY3284" fmla="*/ 98870 h 538123"/>
                <a:gd name="connsiteX3285" fmla="*/ 1769649 w 2593942"/>
                <a:gd name="connsiteY3285" fmla="*/ 98012 h 538123"/>
                <a:gd name="connsiteX3286" fmla="*/ 1766030 w 2593942"/>
                <a:gd name="connsiteY3286" fmla="*/ 100013 h 538123"/>
                <a:gd name="connsiteX3287" fmla="*/ 1766792 w 2593942"/>
                <a:gd name="connsiteY3287" fmla="*/ 101727 h 538123"/>
                <a:gd name="connsiteX3288" fmla="*/ 1767935 w 2593942"/>
                <a:gd name="connsiteY3288" fmla="*/ 104204 h 538123"/>
                <a:gd name="connsiteX3289" fmla="*/ 1775078 w 2593942"/>
                <a:gd name="connsiteY3289" fmla="*/ 104489 h 538123"/>
                <a:gd name="connsiteX3290" fmla="*/ 1769649 w 2593942"/>
                <a:gd name="connsiteY3290" fmla="*/ 98012 h 538123"/>
                <a:gd name="connsiteX3291" fmla="*/ 1402556 w 2593942"/>
                <a:gd name="connsiteY3291" fmla="*/ 96964 h 538123"/>
                <a:gd name="connsiteX3292" fmla="*/ 1397888 w 2593942"/>
                <a:gd name="connsiteY3292" fmla="*/ 100870 h 538123"/>
                <a:gd name="connsiteX3293" fmla="*/ 1398365 w 2593942"/>
                <a:gd name="connsiteY3293" fmla="*/ 101917 h 538123"/>
                <a:gd name="connsiteX3294" fmla="*/ 1399507 w 2593942"/>
                <a:gd name="connsiteY3294" fmla="*/ 104489 h 538123"/>
                <a:gd name="connsiteX3295" fmla="*/ 1406651 w 2593942"/>
                <a:gd name="connsiteY3295" fmla="*/ 106585 h 538123"/>
                <a:gd name="connsiteX3296" fmla="*/ 1408175 w 2593942"/>
                <a:gd name="connsiteY3296" fmla="*/ 98965 h 538123"/>
                <a:gd name="connsiteX3297" fmla="*/ 1402556 w 2593942"/>
                <a:gd name="connsiteY3297" fmla="*/ 96964 h 538123"/>
                <a:gd name="connsiteX3298" fmla="*/ 1751361 w 2593942"/>
                <a:gd name="connsiteY3298" fmla="*/ 96679 h 538123"/>
                <a:gd name="connsiteX3299" fmla="*/ 1750028 w 2593942"/>
                <a:gd name="connsiteY3299" fmla="*/ 100679 h 538123"/>
                <a:gd name="connsiteX3300" fmla="*/ 1750123 w 2593942"/>
                <a:gd name="connsiteY3300" fmla="*/ 105156 h 538123"/>
                <a:gd name="connsiteX3301" fmla="*/ 1749837 w 2593942"/>
                <a:gd name="connsiteY3301" fmla="*/ 107442 h 538123"/>
                <a:gd name="connsiteX3302" fmla="*/ 1754504 w 2593942"/>
                <a:gd name="connsiteY3302" fmla="*/ 104013 h 538123"/>
                <a:gd name="connsiteX3303" fmla="*/ 1759648 w 2593942"/>
                <a:gd name="connsiteY3303" fmla="*/ 104775 h 538123"/>
                <a:gd name="connsiteX3304" fmla="*/ 1761553 w 2593942"/>
                <a:gd name="connsiteY3304" fmla="*/ 105061 h 538123"/>
                <a:gd name="connsiteX3305" fmla="*/ 1754790 w 2593942"/>
                <a:gd name="connsiteY3305" fmla="*/ 97917 h 538123"/>
                <a:gd name="connsiteX3306" fmla="*/ 1751932 w 2593942"/>
                <a:gd name="connsiteY3306" fmla="*/ 96869 h 538123"/>
                <a:gd name="connsiteX3307" fmla="*/ 1667827 w 2593942"/>
                <a:gd name="connsiteY3307" fmla="*/ 94012 h 538123"/>
                <a:gd name="connsiteX3308" fmla="*/ 1661255 w 2593942"/>
                <a:gd name="connsiteY3308" fmla="*/ 94774 h 538123"/>
                <a:gd name="connsiteX3309" fmla="*/ 1658111 w 2593942"/>
                <a:gd name="connsiteY3309" fmla="*/ 97441 h 538123"/>
                <a:gd name="connsiteX3310" fmla="*/ 1659731 w 2593942"/>
                <a:gd name="connsiteY3310" fmla="*/ 105823 h 538123"/>
                <a:gd name="connsiteX3311" fmla="*/ 1663922 w 2593942"/>
                <a:gd name="connsiteY3311" fmla="*/ 100393 h 538123"/>
                <a:gd name="connsiteX3312" fmla="*/ 1668017 w 2593942"/>
                <a:gd name="connsiteY3312" fmla="*/ 101727 h 538123"/>
                <a:gd name="connsiteX3313" fmla="*/ 1671065 w 2593942"/>
                <a:gd name="connsiteY3313" fmla="*/ 100013 h 538123"/>
                <a:gd name="connsiteX3314" fmla="*/ 1673161 w 2593942"/>
                <a:gd name="connsiteY3314" fmla="*/ 98774 h 538123"/>
                <a:gd name="connsiteX3315" fmla="*/ 1675637 w 2593942"/>
                <a:gd name="connsiteY3315" fmla="*/ 96107 h 538123"/>
                <a:gd name="connsiteX3316" fmla="*/ 1667827 w 2593942"/>
                <a:gd name="connsiteY3316" fmla="*/ 94012 h 538123"/>
                <a:gd name="connsiteX3317" fmla="*/ 349376 w 2593942"/>
                <a:gd name="connsiteY3317" fmla="*/ 93726 h 538123"/>
                <a:gd name="connsiteX3318" fmla="*/ 340137 w 2593942"/>
                <a:gd name="connsiteY3318" fmla="*/ 96964 h 538123"/>
                <a:gd name="connsiteX3319" fmla="*/ 339185 w 2593942"/>
                <a:gd name="connsiteY3319" fmla="*/ 99346 h 538123"/>
                <a:gd name="connsiteX3320" fmla="*/ 338232 w 2593942"/>
                <a:gd name="connsiteY3320" fmla="*/ 101822 h 538123"/>
                <a:gd name="connsiteX3321" fmla="*/ 342614 w 2593942"/>
                <a:gd name="connsiteY3321" fmla="*/ 103918 h 538123"/>
                <a:gd name="connsiteX3322" fmla="*/ 345947 w 2593942"/>
                <a:gd name="connsiteY3322" fmla="*/ 101251 h 538123"/>
                <a:gd name="connsiteX3323" fmla="*/ 347471 w 2593942"/>
                <a:gd name="connsiteY3323" fmla="*/ 96679 h 538123"/>
                <a:gd name="connsiteX3324" fmla="*/ 1895951 w 2593942"/>
                <a:gd name="connsiteY3324" fmla="*/ 92773 h 538123"/>
                <a:gd name="connsiteX3325" fmla="*/ 1894236 w 2593942"/>
                <a:gd name="connsiteY3325" fmla="*/ 94393 h 538123"/>
                <a:gd name="connsiteX3326" fmla="*/ 1893855 w 2593942"/>
                <a:gd name="connsiteY3326" fmla="*/ 98679 h 538123"/>
                <a:gd name="connsiteX3327" fmla="*/ 1895665 w 2593942"/>
                <a:gd name="connsiteY3327" fmla="*/ 100108 h 538123"/>
                <a:gd name="connsiteX3328" fmla="*/ 1895189 w 2593942"/>
                <a:gd name="connsiteY3328" fmla="*/ 104299 h 538123"/>
                <a:gd name="connsiteX3329" fmla="*/ 1895951 w 2593942"/>
                <a:gd name="connsiteY3329" fmla="*/ 104108 h 538123"/>
                <a:gd name="connsiteX3330" fmla="*/ 1905190 w 2593942"/>
                <a:gd name="connsiteY3330" fmla="*/ 105918 h 538123"/>
                <a:gd name="connsiteX3331" fmla="*/ 1904809 w 2593942"/>
                <a:gd name="connsiteY3331" fmla="*/ 104584 h 538123"/>
                <a:gd name="connsiteX3332" fmla="*/ 1905761 w 2593942"/>
                <a:gd name="connsiteY3332" fmla="*/ 102584 h 538123"/>
                <a:gd name="connsiteX3333" fmla="*/ 1906619 w 2593942"/>
                <a:gd name="connsiteY3333" fmla="*/ 100679 h 538123"/>
                <a:gd name="connsiteX3334" fmla="*/ 1906523 w 2593942"/>
                <a:gd name="connsiteY3334" fmla="*/ 96393 h 538123"/>
                <a:gd name="connsiteX3335" fmla="*/ 1895951 w 2593942"/>
                <a:gd name="connsiteY3335" fmla="*/ 92773 h 538123"/>
                <a:gd name="connsiteX3336" fmla="*/ 1846135 w 2593942"/>
                <a:gd name="connsiteY3336" fmla="*/ 92392 h 538123"/>
                <a:gd name="connsiteX3337" fmla="*/ 1840420 w 2593942"/>
                <a:gd name="connsiteY3337" fmla="*/ 92488 h 538123"/>
                <a:gd name="connsiteX3338" fmla="*/ 1838705 w 2593942"/>
                <a:gd name="connsiteY3338" fmla="*/ 94583 h 538123"/>
                <a:gd name="connsiteX3339" fmla="*/ 1842134 w 2593942"/>
                <a:gd name="connsiteY3339" fmla="*/ 96488 h 538123"/>
                <a:gd name="connsiteX3340" fmla="*/ 1843277 w 2593942"/>
                <a:gd name="connsiteY3340" fmla="*/ 96583 h 538123"/>
                <a:gd name="connsiteX3341" fmla="*/ 1844897 w 2593942"/>
                <a:gd name="connsiteY3341" fmla="*/ 97536 h 538123"/>
                <a:gd name="connsiteX3342" fmla="*/ 1845087 w 2593942"/>
                <a:gd name="connsiteY3342" fmla="*/ 98679 h 538123"/>
                <a:gd name="connsiteX3343" fmla="*/ 1845468 w 2593942"/>
                <a:gd name="connsiteY3343" fmla="*/ 100774 h 538123"/>
                <a:gd name="connsiteX3344" fmla="*/ 1847564 w 2593942"/>
                <a:gd name="connsiteY3344" fmla="*/ 104870 h 538123"/>
                <a:gd name="connsiteX3345" fmla="*/ 1848707 w 2593942"/>
                <a:gd name="connsiteY3345" fmla="*/ 98584 h 538123"/>
                <a:gd name="connsiteX3346" fmla="*/ 1853469 w 2593942"/>
                <a:gd name="connsiteY3346" fmla="*/ 97917 h 538123"/>
                <a:gd name="connsiteX3347" fmla="*/ 1854898 w 2593942"/>
                <a:gd name="connsiteY3347" fmla="*/ 98203 h 538123"/>
                <a:gd name="connsiteX3348" fmla="*/ 1856231 w 2593942"/>
                <a:gd name="connsiteY3348" fmla="*/ 98393 h 538123"/>
                <a:gd name="connsiteX3349" fmla="*/ 1858708 w 2593942"/>
                <a:gd name="connsiteY3349" fmla="*/ 96393 h 538123"/>
                <a:gd name="connsiteX3350" fmla="*/ 1846135 w 2593942"/>
                <a:gd name="connsiteY3350" fmla="*/ 92392 h 538123"/>
                <a:gd name="connsiteX3351" fmla="*/ 2045969 w 2593942"/>
                <a:gd name="connsiteY3351" fmla="*/ 90868 h 538123"/>
                <a:gd name="connsiteX3352" fmla="*/ 2040254 w 2593942"/>
                <a:gd name="connsiteY3352" fmla="*/ 91821 h 538123"/>
                <a:gd name="connsiteX3353" fmla="*/ 2039683 w 2593942"/>
                <a:gd name="connsiteY3353" fmla="*/ 93916 h 538123"/>
                <a:gd name="connsiteX3354" fmla="*/ 2035397 w 2593942"/>
                <a:gd name="connsiteY3354" fmla="*/ 94774 h 538123"/>
                <a:gd name="connsiteX3355" fmla="*/ 2046065 w 2593942"/>
                <a:gd name="connsiteY3355" fmla="*/ 93726 h 538123"/>
                <a:gd name="connsiteX3356" fmla="*/ 2045969 w 2593942"/>
                <a:gd name="connsiteY3356" fmla="*/ 90868 h 538123"/>
                <a:gd name="connsiteX3357" fmla="*/ 2001583 w 2593942"/>
                <a:gd name="connsiteY3357" fmla="*/ 90011 h 538123"/>
                <a:gd name="connsiteX3358" fmla="*/ 1994058 w 2593942"/>
                <a:gd name="connsiteY3358" fmla="*/ 95155 h 538123"/>
                <a:gd name="connsiteX3359" fmla="*/ 1993772 w 2593942"/>
                <a:gd name="connsiteY3359" fmla="*/ 97346 h 538123"/>
                <a:gd name="connsiteX3360" fmla="*/ 1995868 w 2593942"/>
                <a:gd name="connsiteY3360" fmla="*/ 101346 h 538123"/>
                <a:gd name="connsiteX3361" fmla="*/ 1997868 w 2593942"/>
                <a:gd name="connsiteY3361" fmla="*/ 102298 h 538123"/>
                <a:gd name="connsiteX3362" fmla="*/ 2002535 w 2593942"/>
                <a:gd name="connsiteY3362" fmla="*/ 101060 h 538123"/>
                <a:gd name="connsiteX3363" fmla="*/ 2003011 w 2593942"/>
                <a:gd name="connsiteY3363" fmla="*/ 92869 h 538123"/>
                <a:gd name="connsiteX3364" fmla="*/ 2001583 w 2593942"/>
                <a:gd name="connsiteY3364" fmla="*/ 90011 h 538123"/>
                <a:gd name="connsiteX3365" fmla="*/ 130587 w 2593942"/>
                <a:gd name="connsiteY3365" fmla="*/ 88297 h 538123"/>
                <a:gd name="connsiteX3366" fmla="*/ 130873 w 2593942"/>
                <a:gd name="connsiteY3366" fmla="*/ 88297 h 538123"/>
                <a:gd name="connsiteX3367" fmla="*/ 140589 w 2593942"/>
                <a:gd name="connsiteY3367" fmla="*/ 89345 h 538123"/>
                <a:gd name="connsiteX3368" fmla="*/ 141636 w 2593942"/>
                <a:gd name="connsiteY3368" fmla="*/ 90107 h 538123"/>
                <a:gd name="connsiteX3369" fmla="*/ 147732 w 2593942"/>
                <a:gd name="connsiteY3369" fmla="*/ 91155 h 538123"/>
                <a:gd name="connsiteX3370" fmla="*/ 154400 w 2593942"/>
                <a:gd name="connsiteY3370" fmla="*/ 95060 h 538123"/>
                <a:gd name="connsiteX3371" fmla="*/ 155543 w 2593942"/>
                <a:gd name="connsiteY3371" fmla="*/ 95822 h 538123"/>
                <a:gd name="connsiteX3372" fmla="*/ 156781 w 2593942"/>
                <a:gd name="connsiteY3372" fmla="*/ 96584 h 538123"/>
                <a:gd name="connsiteX3373" fmla="*/ 154686 w 2593942"/>
                <a:gd name="connsiteY3373" fmla="*/ 100013 h 538123"/>
                <a:gd name="connsiteX3374" fmla="*/ 153257 w 2593942"/>
                <a:gd name="connsiteY3374" fmla="*/ 99917 h 538123"/>
                <a:gd name="connsiteX3375" fmla="*/ 152304 w 2593942"/>
                <a:gd name="connsiteY3375" fmla="*/ 99822 h 538123"/>
                <a:gd name="connsiteX3376" fmla="*/ 145351 w 2593942"/>
                <a:gd name="connsiteY3376" fmla="*/ 97727 h 538123"/>
                <a:gd name="connsiteX3377" fmla="*/ 139827 w 2593942"/>
                <a:gd name="connsiteY3377" fmla="*/ 95917 h 538123"/>
                <a:gd name="connsiteX3378" fmla="*/ 132778 w 2593942"/>
                <a:gd name="connsiteY3378" fmla="*/ 91345 h 538123"/>
                <a:gd name="connsiteX3379" fmla="*/ 132111 w 2593942"/>
                <a:gd name="connsiteY3379" fmla="*/ 91345 h 538123"/>
                <a:gd name="connsiteX3380" fmla="*/ 131349 w 2593942"/>
                <a:gd name="connsiteY3380" fmla="*/ 91440 h 538123"/>
                <a:gd name="connsiteX3381" fmla="*/ 130587 w 2593942"/>
                <a:gd name="connsiteY3381" fmla="*/ 88297 h 538123"/>
                <a:gd name="connsiteX3382" fmla="*/ 341756 w 2593942"/>
                <a:gd name="connsiteY3382" fmla="*/ 84391 h 538123"/>
                <a:gd name="connsiteX3383" fmla="*/ 341566 w 2593942"/>
                <a:gd name="connsiteY3383" fmla="*/ 84772 h 538123"/>
                <a:gd name="connsiteX3384" fmla="*/ 341185 w 2593942"/>
                <a:gd name="connsiteY3384" fmla="*/ 85630 h 538123"/>
                <a:gd name="connsiteX3385" fmla="*/ 343090 w 2593942"/>
                <a:gd name="connsiteY3385" fmla="*/ 88963 h 538123"/>
                <a:gd name="connsiteX3386" fmla="*/ 352996 w 2593942"/>
                <a:gd name="connsiteY3386" fmla="*/ 93059 h 538123"/>
                <a:gd name="connsiteX3387" fmla="*/ 354043 w 2593942"/>
                <a:gd name="connsiteY3387" fmla="*/ 94393 h 538123"/>
                <a:gd name="connsiteX3388" fmla="*/ 351757 w 2593942"/>
                <a:gd name="connsiteY3388" fmla="*/ 86773 h 538123"/>
                <a:gd name="connsiteX3389" fmla="*/ 349281 w 2593942"/>
                <a:gd name="connsiteY3389" fmla="*/ 85725 h 538123"/>
                <a:gd name="connsiteX3390" fmla="*/ 347567 w 2593942"/>
                <a:gd name="connsiteY3390" fmla="*/ 84963 h 538123"/>
                <a:gd name="connsiteX3391" fmla="*/ 341756 w 2593942"/>
                <a:gd name="connsiteY3391" fmla="*/ 84391 h 538123"/>
                <a:gd name="connsiteX3392" fmla="*/ 104965 w 2593942"/>
                <a:gd name="connsiteY3392" fmla="*/ 84010 h 538123"/>
                <a:gd name="connsiteX3393" fmla="*/ 105346 w 2593942"/>
                <a:gd name="connsiteY3393" fmla="*/ 84486 h 538123"/>
                <a:gd name="connsiteX3394" fmla="*/ 117442 w 2593942"/>
                <a:gd name="connsiteY3394" fmla="*/ 88486 h 538123"/>
                <a:gd name="connsiteX3395" fmla="*/ 122014 w 2593942"/>
                <a:gd name="connsiteY3395" fmla="*/ 87820 h 538123"/>
                <a:gd name="connsiteX3396" fmla="*/ 118681 w 2593942"/>
                <a:gd name="connsiteY3396" fmla="*/ 90582 h 538123"/>
                <a:gd name="connsiteX3397" fmla="*/ 115252 w 2593942"/>
                <a:gd name="connsiteY3397" fmla="*/ 94297 h 538123"/>
                <a:gd name="connsiteX3398" fmla="*/ 113632 w 2593942"/>
                <a:gd name="connsiteY3398" fmla="*/ 96011 h 538123"/>
                <a:gd name="connsiteX3399" fmla="*/ 105250 w 2593942"/>
                <a:gd name="connsiteY3399" fmla="*/ 89439 h 538123"/>
                <a:gd name="connsiteX3400" fmla="*/ 104965 w 2593942"/>
                <a:gd name="connsiteY3400" fmla="*/ 84010 h 538123"/>
                <a:gd name="connsiteX3401" fmla="*/ 819911 w 2593942"/>
                <a:gd name="connsiteY3401" fmla="*/ 82105 h 538123"/>
                <a:gd name="connsiteX3402" fmla="*/ 818102 w 2593942"/>
                <a:gd name="connsiteY3402" fmla="*/ 86201 h 538123"/>
                <a:gd name="connsiteX3403" fmla="*/ 825531 w 2593942"/>
                <a:gd name="connsiteY3403" fmla="*/ 87439 h 538123"/>
                <a:gd name="connsiteX3404" fmla="*/ 828008 w 2593942"/>
                <a:gd name="connsiteY3404" fmla="*/ 88392 h 538123"/>
                <a:gd name="connsiteX3405" fmla="*/ 831437 w 2593942"/>
                <a:gd name="connsiteY3405" fmla="*/ 89630 h 538123"/>
                <a:gd name="connsiteX3406" fmla="*/ 838104 w 2593942"/>
                <a:gd name="connsiteY3406" fmla="*/ 86773 h 538123"/>
                <a:gd name="connsiteX3407" fmla="*/ 838390 w 2593942"/>
                <a:gd name="connsiteY3407" fmla="*/ 86201 h 538123"/>
                <a:gd name="connsiteX3408" fmla="*/ 837723 w 2593942"/>
                <a:gd name="connsiteY3408" fmla="*/ 84487 h 538123"/>
                <a:gd name="connsiteX3409" fmla="*/ 832865 w 2593942"/>
                <a:gd name="connsiteY3409" fmla="*/ 84011 h 538123"/>
                <a:gd name="connsiteX3410" fmla="*/ 825436 w 2593942"/>
                <a:gd name="connsiteY3410" fmla="*/ 84296 h 538123"/>
                <a:gd name="connsiteX3411" fmla="*/ 819911 w 2593942"/>
                <a:gd name="connsiteY3411" fmla="*/ 82105 h 538123"/>
                <a:gd name="connsiteX3412" fmla="*/ 1229296 w 2593942"/>
                <a:gd name="connsiteY3412" fmla="*/ 79343 h 538123"/>
                <a:gd name="connsiteX3413" fmla="*/ 1224152 w 2593942"/>
                <a:gd name="connsiteY3413" fmla="*/ 84868 h 538123"/>
                <a:gd name="connsiteX3414" fmla="*/ 1228343 w 2593942"/>
                <a:gd name="connsiteY3414" fmla="*/ 84011 h 538123"/>
                <a:gd name="connsiteX3415" fmla="*/ 1230344 w 2593942"/>
                <a:gd name="connsiteY3415" fmla="*/ 83629 h 538123"/>
                <a:gd name="connsiteX3416" fmla="*/ 1237487 w 2593942"/>
                <a:gd name="connsiteY3416" fmla="*/ 85439 h 538123"/>
                <a:gd name="connsiteX3417" fmla="*/ 1229296 w 2593942"/>
                <a:gd name="connsiteY3417" fmla="*/ 79343 h 538123"/>
                <a:gd name="connsiteX3418" fmla="*/ 1917333 w 2593942"/>
                <a:gd name="connsiteY3418" fmla="*/ 78213 h 538123"/>
                <a:gd name="connsiteX3419" fmla="*/ 1922561 w 2593942"/>
                <a:gd name="connsiteY3419" fmla="*/ 78950 h 538123"/>
                <a:gd name="connsiteX3420" fmla="*/ 1931770 w 2593942"/>
                <a:gd name="connsiteY3420" fmla="*/ 79990 h 538123"/>
                <a:gd name="connsiteX3421" fmla="*/ 1928526 w 2593942"/>
                <a:gd name="connsiteY3421" fmla="*/ 81820 h 538123"/>
                <a:gd name="connsiteX3422" fmla="*/ 1927416 w 2593942"/>
                <a:gd name="connsiteY3422" fmla="*/ 82215 h 538123"/>
                <a:gd name="connsiteX3423" fmla="*/ 1187957 w 2593942"/>
                <a:gd name="connsiteY3423" fmla="*/ 77629 h 538123"/>
                <a:gd name="connsiteX3424" fmla="*/ 1186433 w 2593942"/>
                <a:gd name="connsiteY3424" fmla="*/ 77819 h 538123"/>
                <a:gd name="connsiteX3425" fmla="*/ 1185671 w 2593942"/>
                <a:gd name="connsiteY3425" fmla="*/ 77914 h 538123"/>
                <a:gd name="connsiteX3426" fmla="*/ 1187005 w 2593942"/>
                <a:gd name="connsiteY3426" fmla="*/ 82010 h 538123"/>
                <a:gd name="connsiteX3427" fmla="*/ 1185100 w 2593942"/>
                <a:gd name="connsiteY3427" fmla="*/ 84296 h 538123"/>
                <a:gd name="connsiteX3428" fmla="*/ 1184474 w 2593942"/>
                <a:gd name="connsiteY3428" fmla="*/ 85043 h 538123"/>
                <a:gd name="connsiteX3429" fmla="*/ 1182040 w 2593942"/>
                <a:gd name="connsiteY3429" fmla="*/ 85606 h 538123"/>
                <a:gd name="connsiteX3430" fmla="*/ 1177480 w 2593942"/>
                <a:gd name="connsiteY3430" fmla="*/ 84391 h 538123"/>
                <a:gd name="connsiteX3431" fmla="*/ 1182147 w 2593942"/>
                <a:gd name="connsiteY3431" fmla="*/ 87821 h 538123"/>
                <a:gd name="connsiteX3432" fmla="*/ 1184474 w 2593942"/>
                <a:gd name="connsiteY3432" fmla="*/ 85043 h 538123"/>
                <a:gd name="connsiteX3433" fmla="*/ 1188529 w 2593942"/>
                <a:gd name="connsiteY3433" fmla="*/ 84106 h 538123"/>
                <a:gd name="connsiteX3434" fmla="*/ 1187957 w 2593942"/>
                <a:gd name="connsiteY3434" fmla="*/ 77629 h 538123"/>
                <a:gd name="connsiteX3435" fmla="*/ 1395412 w 2593942"/>
                <a:gd name="connsiteY3435" fmla="*/ 77153 h 538123"/>
                <a:gd name="connsiteX3436" fmla="*/ 1395221 w 2593942"/>
                <a:gd name="connsiteY3436" fmla="*/ 79820 h 538123"/>
                <a:gd name="connsiteX3437" fmla="*/ 1395221 w 2593942"/>
                <a:gd name="connsiteY3437" fmla="*/ 80867 h 538123"/>
                <a:gd name="connsiteX3438" fmla="*/ 1399793 w 2593942"/>
                <a:gd name="connsiteY3438" fmla="*/ 84106 h 538123"/>
                <a:gd name="connsiteX3439" fmla="*/ 1409223 w 2593942"/>
                <a:gd name="connsiteY3439" fmla="*/ 83344 h 538123"/>
                <a:gd name="connsiteX3440" fmla="*/ 1408747 w 2593942"/>
                <a:gd name="connsiteY3440" fmla="*/ 80486 h 538123"/>
                <a:gd name="connsiteX3441" fmla="*/ 1407604 w 2593942"/>
                <a:gd name="connsiteY3441" fmla="*/ 79915 h 538123"/>
                <a:gd name="connsiteX3442" fmla="*/ 1405127 w 2593942"/>
                <a:gd name="connsiteY3442" fmla="*/ 79915 h 538123"/>
                <a:gd name="connsiteX3443" fmla="*/ 1401794 w 2593942"/>
                <a:gd name="connsiteY3443" fmla="*/ 82296 h 538123"/>
                <a:gd name="connsiteX3444" fmla="*/ 1395412 w 2593942"/>
                <a:gd name="connsiteY3444" fmla="*/ 77153 h 538123"/>
                <a:gd name="connsiteX3445" fmla="*/ 1879472 w 2593942"/>
                <a:gd name="connsiteY3445" fmla="*/ 76962 h 538123"/>
                <a:gd name="connsiteX3446" fmla="*/ 1889283 w 2593942"/>
                <a:gd name="connsiteY3446" fmla="*/ 83344 h 538123"/>
                <a:gd name="connsiteX3447" fmla="*/ 1891188 w 2593942"/>
                <a:gd name="connsiteY3447" fmla="*/ 80391 h 538123"/>
                <a:gd name="connsiteX3448" fmla="*/ 1879472 w 2593942"/>
                <a:gd name="connsiteY3448" fmla="*/ 76962 h 538123"/>
                <a:gd name="connsiteX3449" fmla="*/ 1546288 w 2593942"/>
                <a:gd name="connsiteY3449" fmla="*/ 76200 h 538123"/>
                <a:gd name="connsiteX3450" fmla="*/ 1542192 w 2593942"/>
                <a:gd name="connsiteY3450" fmla="*/ 80105 h 538123"/>
                <a:gd name="connsiteX3451" fmla="*/ 1551907 w 2593942"/>
                <a:gd name="connsiteY3451" fmla="*/ 82296 h 538123"/>
                <a:gd name="connsiteX3452" fmla="*/ 1556289 w 2593942"/>
                <a:gd name="connsiteY3452" fmla="*/ 81915 h 538123"/>
                <a:gd name="connsiteX3453" fmla="*/ 1557527 w 2593942"/>
                <a:gd name="connsiteY3453" fmla="*/ 80391 h 538123"/>
                <a:gd name="connsiteX3454" fmla="*/ 1556098 w 2593942"/>
                <a:gd name="connsiteY3454" fmla="*/ 77914 h 538123"/>
                <a:gd name="connsiteX3455" fmla="*/ 1546478 w 2593942"/>
                <a:gd name="connsiteY3455" fmla="*/ 76390 h 538123"/>
                <a:gd name="connsiteX3456" fmla="*/ 1660397 w 2593942"/>
                <a:gd name="connsiteY3456" fmla="*/ 76009 h 538123"/>
                <a:gd name="connsiteX3457" fmla="*/ 1657444 w 2593942"/>
                <a:gd name="connsiteY3457" fmla="*/ 79153 h 538123"/>
                <a:gd name="connsiteX3458" fmla="*/ 1657064 w 2593942"/>
                <a:gd name="connsiteY3458" fmla="*/ 79534 h 538123"/>
                <a:gd name="connsiteX3459" fmla="*/ 1652777 w 2593942"/>
                <a:gd name="connsiteY3459" fmla="*/ 79438 h 538123"/>
                <a:gd name="connsiteX3460" fmla="*/ 1661731 w 2593942"/>
                <a:gd name="connsiteY3460" fmla="*/ 83248 h 538123"/>
                <a:gd name="connsiteX3461" fmla="*/ 1668208 w 2593942"/>
                <a:gd name="connsiteY3461" fmla="*/ 83248 h 538123"/>
                <a:gd name="connsiteX3462" fmla="*/ 1668303 w 2593942"/>
                <a:gd name="connsiteY3462" fmla="*/ 81724 h 538123"/>
                <a:gd name="connsiteX3463" fmla="*/ 1668494 w 2593942"/>
                <a:gd name="connsiteY3463" fmla="*/ 79057 h 538123"/>
                <a:gd name="connsiteX3464" fmla="*/ 1660397 w 2593942"/>
                <a:gd name="connsiteY3464" fmla="*/ 76009 h 538123"/>
                <a:gd name="connsiteX3465" fmla="*/ 203453 w 2593942"/>
                <a:gd name="connsiteY3465" fmla="*/ 75724 h 538123"/>
                <a:gd name="connsiteX3466" fmla="*/ 192499 w 2593942"/>
                <a:gd name="connsiteY3466" fmla="*/ 78581 h 538123"/>
                <a:gd name="connsiteX3467" fmla="*/ 187737 w 2593942"/>
                <a:gd name="connsiteY3467" fmla="*/ 83915 h 538123"/>
                <a:gd name="connsiteX3468" fmla="*/ 192404 w 2593942"/>
                <a:gd name="connsiteY3468" fmla="*/ 89249 h 538123"/>
                <a:gd name="connsiteX3469" fmla="*/ 196214 w 2593942"/>
                <a:gd name="connsiteY3469" fmla="*/ 88773 h 538123"/>
                <a:gd name="connsiteX3470" fmla="*/ 196595 w 2593942"/>
                <a:gd name="connsiteY3470" fmla="*/ 87821 h 538123"/>
                <a:gd name="connsiteX3471" fmla="*/ 199262 w 2593942"/>
                <a:gd name="connsiteY3471" fmla="*/ 84296 h 538123"/>
                <a:gd name="connsiteX3472" fmla="*/ 202405 w 2593942"/>
                <a:gd name="connsiteY3472" fmla="*/ 87630 h 538123"/>
                <a:gd name="connsiteX3473" fmla="*/ 203167 w 2593942"/>
                <a:gd name="connsiteY3473" fmla="*/ 88201 h 538123"/>
                <a:gd name="connsiteX3474" fmla="*/ 206406 w 2593942"/>
                <a:gd name="connsiteY3474" fmla="*/ 81724 h 538123"/>
                <a:gd name="connsiteX3475" fmla="*/ 203453 w 2593942"/>
                <a:gd name="connsiteY3475" fmla="*/ 75724 h 538123"/>
                <a:gd name="connsiteX3476" fmla="*/ 1735454 w 2593942"/>
                <a:gd name="connsiteY3476" fmla="*/ 74581 h 538123"/>
                <a:gd name="connsiteX3477" fmla="*/ 1745646 w 2593942"/>
                <a:gd name="connsiteY3477" fmla="*/ 80581 h 538123"/>
                <a:gd name="connsiteX3478" fmla="*/ 1748313 w 2593942"/>
                <a:gd name="connsiteY3478" fmla="*/ 78676 h 538123"/>
                <a:gd name="connsiteX3479" fmla="*/ 1740693 w 2593942"/>
                <a:gd name="connsiteY3479" fmla="*/ 76771 h 538123"/>
                <a:gd name="connsiteX3480" fmla="*/ 1735454 w 2593942"/>
                <a:gd name="connsiteY3480" fmla="*/ 74581 h 538123"/>
                <a:gd name="connsiteX3481" fmla="*/ 167544 w 2593942"/>
                <a:gd name="connsiteY3481" fmla="*/ 74295 h 538123"/>
                <a:gd name="connsiteX3482" fmla="*/ 178498 w 2593942"/>
                <a:gd name="connsiteY3482" fmla="*/ 76867 h 538123"/>
                <a:gd name="connsiteX3483" fmla="*/ 178498 w 2593942"/>
                <a:gd name="connsiteY3483" fmla="*/ 77533 h 538123"/>
                <a:gd name="connsiteX3484" fmla="*/ 178498 w 2593942"/>
                <a:gd name="connsiteY3484" fmla="*/ 78295 h 538123"/>
                <a:gd name="connsiteX3485" fmla="*/ 167735 w 2593942"/>
                <a:gd name="connsiteY3485" fmla="*/ 82105 h 538123"/>
                <a:gd name="connsiteX3486" fmla="*/ 168116 w 2593942"/>
                <a:gd name="connsiteY3486" fmla="*/ 87153 h 538123"/>
                <a:gd name="connsiteX3487" fmla="*/ 165735 w 2593942"/>
                <a:gd name="connsiteY3487" fmla="*/ 88106 h 538123"/>
                <a:gd name="connsiteX3488" fmla="*/ 163258 w 2593942"/>
                <a:gd name="connsiteY3488" fmla="*/ 86582 h 538123"/>
                <a:gd name="connsiteX3489" fmla="*/ 164973 w 2593942"/>
                <a:gd name="connsiteY3489" fmla="*/ 80391 h 538123"/>
                <a:gd name="connsiteX3490" fmla="*/ 164973 w 2593942"/>
                <a:gd name="connsiteY3490" fmla="*/ 78390 h 538123"/>
                <a:gd name="connsiteX3491" fmla="*/ 167544 w 2593942"/>
                <a:gd name="connsiteY3491" fmla="*/ 74295 h 538123"/>
                <a:gd name="connsiteX3492" fmla="*/ 785526 w 2593942"/>
                <a:gd name="connsiteY3492" fmla="*/ 73247 h 538123"/>
                <a:gd name="connsiteX3493" fmla="*/ 791503 w 2593942"/>
                <a:gd name="connsiteY3493" fmla="*/ 80557 h 538123"/>
                <a:gd name="connsiteX3494" fmla="*/ 792893 w 2593942"/>
                <a:gd name="connsiteY3494" fmla="*/ 82704 h 538123"/>
                <a:gd name="connsiteX3495" fmla="*/ 789145 w 2593942"/>
                <a:gd name="connsiteY3495" fmla="*/ 81820 h 538123"/>
                <a:gd name="connsiteX3496" fmla="*/ 788193 w 2593942"/>
                <a:gd name="connsiteY3496" fmla="*/ 86201 h 538123"/>
                <a:gd name="connsiteX3497" fmla="*/ 797623 w 2593942"/>
                <a:gd name="connsiteY3497" fmla="*/ 90011 h 538123"/>
                <a:gd name="connsiteX3498" fmla="*/ 792893 w 2593942"/>
                <a:gd name="connsiteY3498" fmla="*/ 82704 h 538123"/>
                <a:gd name="connsiteX3499" fmla="*/ 796004 w 2593942"/>
                <a:gd name="connsiteY3499" fmla="*/ 83439 h 538123"/>
                <a:gd name="connsiteX3500" fmla="*/ 799814 w 2593942"/>
                <a:gd name="connsiteY3500" fmla="*/ 82487 h 538123"/>
                <a:gd name="connsiteX3501" fmla="*/ 796766 w 2593942"/>
                <a:gd name="connsiteY3501" fmla="*/ 77343 h 538123"/>
                <a:gd name="connsiteX3502" fmla="*/ 797147 w 2593942"/>
                <a:gd name="connsiteY3502" fmla="*/ 76771 h 538123"/>
                <a:gd name="connsiteX3503" fmla="*/ 790670 w 2593942"/>
                <a:gd name="connsiteY3503" fmla="*/ 77724 h 538123"/>
                <a:gd name="connsiteX3504" fmla="*/ 785526 w 2593942"/>
                <a:gd name="connsiteY3504" fmla="*/ 73247 h 538123"/>
                <a:gd name="connsiteX3505" fmla="*/ 935450 w 2593942"/>
                <a:gd name="connsiteY3505" fmla="*/ 69723 h 538123"/>
                <a:gd name="connsiteX3506" fmla="*/ 935640 w 2593942"/>
                <a:gd name="connsiteY3506" fmla="*/ 73628 h 538123"/>
                <a:gd name="connsiteX3507" fmla="*/ 943165 w 2593942"/>
                <a:gd name="connsiteY3507" fmla="*/ 74009 h 538123"/>
                <a:gd name="connsiteX3508" fmla="*/ 935450 w 2593942"/>
                <a:gd name="connsiteY3508" fmla="*/ 69723 h 538123"/>
                <a:gd name="connsiteX3509" fmla="*/ 715231 w 2593942"/>
                <a:gd name="connsiteY3509" fmla="*/ 69532 h 538123"/>
                <a:gd name="connsiteX3510" fmla="*/ 707040 w 2593942"/>
                <a:gd name="connsiteY3510" fmla="*/ 71533 h 538123"/>
                <a:gd name="connsiteX3511" fmla="*/ 703325 w 2593942"/>
                <a:gd name="connsiteY3511" fmla="*/ 75438 h 538123"/>
                <a:gd name="connsiteX3512" fmla="*/ 714565 w 2593942"/>
                <a:gd name="connsiteY3512" fmla="*/ 72104 h 538123"/>
                <a:gd name="connsiteX3513" fmla="*/ 715231 w 2593942"/>
                <a:gd name="connsiteY3513" fmla="*/ 69532 h 538123"/>
                <a:gd name="connsiteX3514" fmla="*/ 1069466 w 2593942"/>
                <a:gd name="connsiteY3514" fmla="*/ 69151 h 538123"/>
                <a:gd name="connsiteX3515" fmla="*/ 1066990 w 2593942"/>
                <a:gd name="connsiteY3515" fmla="*/ 69532 h 538123"/>
                <a:gd name="connsiteX3516" fmla="*/ 1061656 w 2593942"/>
                <a:gd name="connsiteY3516" fmla="*/ 71533 h 538123"/>
                <a:gd name="connsiteX3517" fmla="*/ 1058322 w 2593942"/>
                <a:gd name="connsiteY3517" fmla="*/ 74486 h 538123"/>
                <a:gd name="connsiteX3518" fmla="*/ 1052702 w 2593942"/>
                <a:gd name="connsiteY3518" fmla="*/ 82867 h 538123"/>
                <a:gd name="connsiteX3519" fmla="*/ 1053274 w 2593942"/>
                <a:gd name="connsiteY3519" fmla="*/ 83629 h 538123"/>
                <a:gd name="connsiteX3520" fmla="*/ 1055560 w 2593942"/>
                <a:gd name="connsiteY3520" fmla="*/ 84011 h 538123"/>
                <a:gd name="connsiteX3521" fmla="*/ 1056893 w 2593942"/>
                <a:gd name="connsiteY3521" fmla="*/ 83534 h 538123"/>
                <a:gd name="connsiteX3522" fmla="*/ 1059941 w 2593942"/>
                <a:gd name="connsiteY3522" fmla="*/ 84106 h 538123"/>
                <a:gd name="connsiteX3523" fmla="*/ 1063751 w 2593942"/>
                <a:gd name="connsiteY3523" fmla="*/ 88392 h 538123"/>
                <a:gd name="connsiteX3524" fmla="*/ 1064990 w 2593942"/>
                <a:gd name="connsiteY3524" fmla="*/ 88201 h 538123"/>
                <a:gd name="connsiteX3525" fmla="*/ 1070228 w 2593942"/>
                <a:gd name="connsiteY3525" fmla="*/ 86773 h 538123"/>
                <a:gd name="connsiteX3526" fmla="*/ 1071276 w 2593942"/>
                <a:gd name="connsiteY3526" fmla="*/ 84772 h 538123"/>
                <a:gd name="connsiteX3527" fmla="*/ 1063751 w 2593942"/>
                <a:gd name="connsiteY3527" fmla="*/ 80867 h 538123"/>
                <a:gd name="connsiteX3528" fmla="*/ 1066895 w 2593942"/>
                <a:gd name="connsiteY3528" fmla="*/ 76200 h 538123"/>
                <a:gd name="connsiteX3529" fmla="*/ 1074515 w 2593942"/>
                <a:gd name="connsiteY3529" fmla="*/ 73628 h 538123"/>
                <a:gd name="connsiteX3530" fmla="*/ 1069466 w 2593942"/>
                <a:gd name="connsiteY3530" fmla="*/ 69151 h 538123"/>
                <a:gd name="connsiteX3531" fmla="*/ 500824 w 2593942"/>
                <a:gd name="connsiteY3531" fmla="*/ 69151 h 538123"/>
                <a:gd name="connsiteX3532" fmla="*/ 497776 w 2593942"/>
                <a:gd name="connsiteY3532" fmla="*/ 75438 h 538123"/>
                <a:gd name="connsiteX3533" fmla="*/ 493204 w 2593942"/>
                <a:gd name="connsiteY3533" fmla="*/ 79153 h 538123"/>
                <a:gd name="connsiteX3534" fmla="*/ 492823 w 2593942"/>
                <a:gd name="connsiteY3534" fmla="*/ 79438 h 538123"/>
                <a:gd name="connsiteX3535" fmla="*/ 497490 w 2593942"/>
                <a:gd name="connsiteY3535" fmla="*/ 81343 h 538123"/>
                <a:gd name="connsiteX3536" fmla="*/ 498062 w 2593942"/>
                <a:gd name="connsiteY3536" fmla="*/ 80581 h 538123"/>
                <a:gd name="connsiteX3537" fmla="*/ 499681 w 2593942"/>
                <a:gd name="connsiteY3537" fmla="*/ 78486 h 538123"/>
                <a:gd name="connsiteX3538" fmla="*/ 506920 w 2593942"/>
                <a:gd name="connsiteY3538" fmla="*/ 72771 h 538123"/>
                <a:gd name="connsiteX3539" fmla="*/ 503491 w 2593942"/>
                <a:gd name="connsiteY3539" fmla="*/ 70866 h 538123"/>
                <a:gd name="connsiteX3540" fmla="*/ 1318164 w 2593942"/>
                <a:gd name="connsiteY3540" fmla="*/ 68389 h 538123"/>
                <a:gd name="connsiteX3541" fmla="*/ 1314640 w 2593942"/>
                <a:gd name="connsiteY3541" fmla="*/ 71247 h 538123"/>
                <a:gd name="connsiteX3542" fmla="*/ 1305972 w 2593942"/>
                <a:gd name="connsiteY3542" fmla="*/ 76771 h 538123"/>
                <a:gd name="connsiteX3543" fmla="*/ 1304829 w 2593942"/>
                <a:gd name="connsiteY3543" fmla="*/ 80963 h 538123"/>
                <a:gd name="connsiteX3544" fmla="*/ 1304543 w 2593942"/>
                <a:gd name="connsiteY3544" fmla="*/ 82010 h 538123"/>
                <a:gd name="connsiteX3545" fmla="*/ 1308544 w 2593942"/>
                <a:gd name="connsiteY3545" fmla="*/ 86201 h 538123"/>
                <a:gd name="connsiteX3546" fmla="*/ 1308639 w 2593942"/>
                <a:gd name="connsiteY3546" fmla="*/ 86106 h 538123"/>
                <a:gd name="connsiteX3547" fmla="*/ 1311401 w 2593942"/>
                <a:gd name="connsiteY3547" fmla="*/ 82582 h 538123"/>
                <a:gd name="connsiteX3548" fmla="*/ 1319879 w 2593942"/>
                <a:gd name="connsiteY3548" fmla="*/ 80581 h 538123"/>
                <a:gd name="connsiteX3549" fmla="*/ 1319593 w 2593942"/>
                <a:gd name="connsiteY3549" fmla="*/ 80391 h 538123"/>
                <a:gd name="connsiteX3550" fmla="*/ 1315783 w 2593942"/>
                <a:gd name="connsiteY3550" fmla="*/ 78200 h 538123"/>
                <a:gd name="connsiteX3551" fmla="*/ 1321784 w 2593942"/>
                <a:gd name="connsiteY3551" fmla="*/ 70866 h 538123"/>
                <a:gd name="connsiteX3552" fmla="*/ 1320355 w 2593942"/>
                <a:gd name="connsiteY3552" fmla="*/ 69056 h 538123"/>
                <a:gd name="connsiteX3553" fmla="*/ 1318164 w 2593942"/>
                <a:gd name="connsiteY3553" fmla="*/ 68389 h 538123"/>
                <a:gd name="connsiteX3554" fmla="*/ 1273778 w 2593942"/>
                <a:gd name="connsiteY3554" fmla="*/ 68104 h 538123"/>
                <a:gd name="connsiteX3555" fmla="*/ 1269110 w 2593942"/>
                <a:gd name="connsiteY3555" fmla="*/ 68389 h 538123"/>
                <a:gd name="connsiteX3556" fmla="*/ 1264538 w 2593942"/>
                <a:gd name="connsiteY3556" fmla="*/ 70390 h 538123"/>
                <a:gd name="connsiteX3557" fmla="*/ 1259395 w 2593942"/>
                <a:gd name="connsiteY3557" fmla="*/ 68485 h 538123"/>
                <a:gd name="connsiteX3558" fmla="*/ 1262919 w 2593942"/>
                <a:gd name="connsiteY3558" fmla="*/ 73533 h 538123"/>
                <a:gd name="connsiteX3559" fmla="*/ 1267205 w 2593942"/>
                <a:gd name="connsiteY3559" fmla="*/ 77533 h 538123"/>
                <a:gd name="connsiteX3560" fmla="*/ 1278159 w 2593942"/>
                <a:gd name="connsiteY3560" fmla="*/ 79820 h 538123"/>
                <a:gd name="connsiteX3561" fmla="*/ 1276349 w 2593942"/>
                <a:gd name="connsiteY3561" fmla="*/ 77343 h 538123"/>
                <a:gd name="connsiteX3562" fmla="*/ 1273873 w 2593942"/>
                <a:gd name="connsiteY3562" fmla="*/ 68675 h 538123"/>
                <a:gd name="connsiteX3563" fmla="*/ 969168 w 2593942"/>
                <a:gd name="connsiteY3563" fmla="*/ 68104 h 538123"/>
                <a:gd name="connsiteX3564" fmla="*/ 960024 w 2593942"/>
                <a:gd name="connsiteY3564" fmla="*/ 72104 h 538123"/>
                <a:gd name="connsiteX3565" fmla="*/ 965072 w 2593942"/>
                <a:gd name="connsiteY3565" fmla="*/ 72771 h 538123"/>
                <a:gd name="connsiteX3566" fmla="*/ 969168 w 2593942"/>
                <a:gd name="connsiteY3566" fmla="*/ 68104 h 538123"/>
                <a:gd name="connsiteX3567" fmla="*/ 670750 w 2593942"/>
                <a:gd name="connsiteY3567" fmla="*/ 67723 h 538123"/>
                <a:gd name="connsiteX3568" fmla="*/ 671131 w 2593942"/>
                <a:gd name="connsiteY3568" fmla="*/ 71723 h 538123"/>
                <a:gd name="connsiteX3569" fmla="*/ 673131 w 2593942"/>
                <a:gd name="connsiteY3569" fmla="*/ 74866 h 538123"/>
                <a:gd name="connsiteX3570" fmla="*/ 672845 w 2593942"/>
                <a:gd name="connsiteY3570" fmla="*/ 76200 h 538123"/>
                <a:gd name="connsiteX3571" fmla="*/ 681227 w 2593942"/>
                <a:gd name="connsiteY3571" fmla="*/ 80963 h 538123"/>
                <a:gd name="connsiteX3572" fmla="*/ 683894 w 2593942"/>
                <a:gd name="connsiteY3572" fmla="*/ 76009 h 538123"/>
                <a:gd name="connsiteX3573" fmla="*/ 684561 w 2593942"/>
                <a:gd name="connsiteY3573" fmla="*/ 74676 h 538123"/>
                <a:gd name="connsiteX3574" fmla="*/ 684085 w 2593942"/>
                <a:gd name="connsiteY3574" fmla="*/ 71628 h 538123"/>
                <a:gd name="connsiteX3575" fmla="*/ 678846 w 2593942"/>
                <a:gd name="connsiteY3575" fmla="*/ 71342 h 538123"/>
                <a:gd name="connsiteX3576" fmla="*/ 670750 w 2593942"/>
                <a:gd name="connsiteY3576" fmla="*/ 67723 h 538123"/>
                <a:gd name="connsiteX3577" fmla="*/ 1163192 w 2593942"/>
                <a:gd name="connsiteY3577" fmla="*/ 67628 h 538123"/>
                <a:gd name="connsiteX3578" fmla="*/ 1160525 w 2593942"/>
                <a:gd name="connsiteY3578" fmla="*/ 70866 h 538123"/>
                <a:gd name="connsiteX3579" fmla="*/ 1160716 w 2593942"/>
                <a:gd name="connsiteY3579" fmla="*/ 73533 h 538123"/>
                <a:gd name="connsiteX3580" fmla="*/ 1162621 w 2593942"/>
                <a:gd name="connsiteY3580" fmla="*/ 75533 h 538123"/>
                <a:gd name="connsiteX3581" fmla="*/ 1166717 w 2593942"/>
                <a:gd name="connsiteY3581" fmla="*/ 73247 h 538123"/>
                <a:gd name="connsiteX3582" fmla="*/ 1163192 w 2593942"/>
                <a:gd name="connsiteY3582" fmla="*/ 67628 h 538123"/>
                <a:gd name="connsiteX3583" fmla="*/ 633221 w 2593942"/>
                <a:gd name="connsiteY3583" fmla="*/ 67246 h 538123"/>
                <a:gd name="connsiteX3584" fmla="*/ 631602 w 2593942"/>
                <a:gd name="connsiteY3584" fmla="*/ 71914 h 538123"/>
                <a:gd name="connsiteX3585" fmla="*/ 632269 w 2593942"/>
                <a:gd name="connsiteY3585" fmla="*/ 74200 h 538123"/>
                <a:gd name="connsiteX3586" fmla="*/ 632459 w 2593942"/>
                <a:gd name="connsiteY3586" fmla="*/ 74771 h 538123"/>
                <a:gd name="connsiteX3587" fmla="*/ 644842 w 2593942"/>
                <a:gd name="connsiteY3587" fmla="*/ 73723 h 538123"/>
                <a:gd name="connsiteX3588" fmla="*/ 644937 w 2593942"/>
                <a:gd name="connsiteY3588" fmla="*/ 72009 h 538123"/>
                <a:gd name="connsiteX3589" fmla="*/ 645223 w 2593942"/>
                <a:gd name="connsiteY3589" fmla="*/ 67628 h 538123"/>
                <a:gd name="connsiteX3590" fmla="*/ 633221 w 2593942"/>
                <a:gd name="connsiteY3590" fmla="*/ 67246 h 538123"/>
                <a:gd name="connsiteX3591" fmla="*/ 1108995 w 2593942"/>
                <a:gd name="connsiteY3591" fmla="*/ 66865 h 538123"/>
                <a:gd name="connsiteX3592" fmla="*/ 1104423 w 2593942"/>
                <a:gd name="connsiteY3592" fmla="*/ 68294 h 538123"/>
                <a:gd name="connsiteX3593" fmla="*/ 1102423 w 2593942"/>
                <a:gd name="connsiteY3593" fmla="*/ 69628 h 538123"/>
                <a:gd name="connsiteX3594" fmla="*/ 1097851 w 2593942"/>
                <a:gd name="connsiteY3594" fmla="*/ 72580 h 538123"/>
                <a:gd name="connsiteX3595" fmla="*/ 1102804 w 2593942"/>
                <a:gd name="connsiteY3595" fmla="*/ 80200 h 538123"/>
                <a:gd name="connsiteX3596" fmla="*/ 1107852 w 2593942"/>
                <a:gd name="connsiteY3596" fmla="*/ 82487 h 538123"/>
                <a:gd name="connsiteX3597" fmla="*/ 1107852 w 2593942"/>
                <a:gd name="connsiteY3597" fmla="*/ 78200 h 538123"/>
                <a:gd name="connsiteX3598" fmla="*/ 1108328 w 2593942"/>
                <a:gd name="connsiteY3598" fmla="*/ 77914 h 538123"/>
                <a:gd name="connsiteX3599" fmla="*/ 1111186 w 2593942"/>
                <a:gd name="connsiteY3599" fmla="*/ 76200 h 538123"/>
                <a:gd name="connsiteX3600" fmla="*/ 1115186 w 2593942"/>
                <a:gd name="connsiteY3600" fmla="*/ 71914 h 538123"/>
                <a:gd name="connsiteX3601" fmla="*/ 1108995 w 2593942"/>
                <a:gd name="connsiteY3601" fmla="*/ 66865 h 538123"/>
                <a:gd name="connsiteX3602" fmla="*/ 591407 w 2593942"/>
                <a:gd name="connsiteY3602" fmla="*/ 66675 h 538123"/>
                <a:gd name="connsiteX3603" fmla="*/ 590644 w 2593942"/>
                <a:gd name="connsiteY3603" fmla="*/ 67342 h 538123"/>
                <a:gd name="connsiteX3604" fmla="*/ 586168 w 2593942"/>
                <a:gd name="connsiteY3604" fmla="*/ 71152 h 538123"/>
                <a:gd name="connsiteX3605" fmla="*/ 574166 w 2593942"/>
                <a:gd name="connsiteY3605" fmla="*/ 72771 h 538123"/>
                <a:gd name="connsiteX3606" fmla="*/ 577595 w 2593942"/>
                <a:gd name="connsiteY3606" fmla="*/ 75629 h 538123"/>
                <a:gd name="connsiteX3607" fmla="*/ 579310 w 2593942"/>
                <a:gd name="connsiteY3607" fmla="*/ 75629 h 538123"/>
                <a:gd name="connsiteX3608" fmla="*/ 585692 w 2593942"/>
                <a:gd name="connsiteY3608" fmla="*/ 75629 h 538123"/>
                <a:gd name="connsiteX3609" fmla="*/ 593693 w 2593942"/>
                <a:gd name="connsiteY3609" fmla="*/ 71723 h 538123"/>
                <a:gd name="connsiteX3610" fmla="*/ 594074 w 2593942"/>
                <a:gd name="connsiteY3610" fmla="*/ 70580 h 538123"/>
                <a:gd name="connsiteX3611" fmla="*/ 591407 w 2593942"/>
                <a:gd name="connsiteY3611" fmla="*/ 66675 h 538123"/>
                <a:gd name="connsiteX3612" fmla="*/ 534352 w 2593942"/>
                <a:gd name="connsiteY3612" fmla="*/ 66484 h 538123"/>
                <a:gd name="connsiteX3613" fmla="*/ 526637 w 2593942"/>
                <a:gd name="connsiteY3613" fmla="*/ 73152 h 538123"/>
                <a:gd name="connsiteX3614" fmla="*/ 532923 w 2593942"/>
                <a:gd name="connsiteY3614" fmla="*/ 70485 h 538123"/>
                <a:gd name="connsiteX3615" fmla="*/ 537686 w 2593942"/>
                <a:gd name="connsiteY3615" fmla="*/ 71438 h 538123"/>
                <a:gd name="connsiteX3616" fmla="*/ 539400 w 2593942"/>
                <a:gd name="connsiteY3616" fmla="*/ 69342 h 538123"/>
                <a:gd name="connsiteX3617" fmla="*/ 537304 w 2593942"/>
                <a:gd name="connsiteY3617" fmla="*/ 67437 h 538123"/>
                <a:gd name="connsiteX3618" fmla="*/ 2456783 w 2593942"/>
                <a:gd name="connsiteY3618" fmla="*/ 66294 h 538123"/>
                <a:gd name="connsiteX3619" fmla="*/ 2450115 w 2593942"/>
                <a:gd name="connsiteY3619" fmla="*/ 73057 h 538123"/>
                <a:gd name="connsiteX3620" fmla="*/ 2450496 w 2593942"/>
                <a:gd name="connsiteY3620" fmla="*/ 73247 h 538123"/>
                <a:gd name="connsiteX3621" fmla="*/ 2454211 w 2593942"/>
                <a:gd name="connsiteY3621" fmla="*/ 75533 h 538123"/>
                <a:gd name="connsiteX3622" fmla="*/ 2452973 w 2593942"/>
                <a:gd name="connsiteY3622" fmla="*/ 79343 h 538123"/>
                <a:gd name="connsiteX3623" fmla="*/ 2457068 w 2593942"/>
                <a:gd name="connsiteY3623" fmla="*/ 67532 h 538123"/>
                <a:gd name="connsiteX3624" fmla="*/ 2456783 w 2593942"/>
                <a:gd name="connsiteY3624" fmla="*/ 66294 h 538123"/>
                <a:gd name="connsiteX3625" fmla="*/ 1678400 w 2593942"/>
                <a:gd name="connsiteY3625" fmla="*/ 66104 h 538123"/>
                <a:gd name="connsiteX3626" fmla="*/ 1672970 w 2593942"/>
                <a:gd name="connsiteY3626" fmla="*/ 68008 h 538123"/>
                <a:gd name="connsiteX3627" fmla="*/ 1690687 w 2593942"/>
                <a:gd name="connsiteY3627" fmla="*/ 72676 h 538123"/>
                <a:gd name="connsiteX3628" fmla="*/ 1692878 w 2593942"/>
                <a:gd name="connsiteY3628" fmla="*/ 73628 h 538123"/>
                <a:gd name="connsiteX3629" fmla="*/ 1692687 w 2593942"/>
                <a:gd name="connsiteY3629" fmla="*/ 70961 h 538123"/>
                <a:gd name="connsiteX3630" fmla="*/ 1688210 w 2593942"/>
                <a:gd name="connsiteY3630" fmla="*/ 68771 h 538123"/>
                <a:gd name="connsiteX3631" fmla="*/ 1678400 w 2593942"/>
                <a:gd name="connsiteY3631" fmla="*/ 66104 h 538123"/>
                <a:gd name="connsiteX3632" fmla="*/ 1571243 w 2593942"/>
                <a:gd name="connsiteY3632" fmla="*/ 66008 h 538123"/>
                <a:gd name="connsiteX3633" fmla="*/ 1564385 w 2593942"/>
                <a:gd name="connsiteY3633" fmla="*/ 66865 h 538123"/>
                <a:gd name="connsiteX3634" fmla="*/ 1561909 w 2593942"/>
                <a:gd name="connsiteY3634" fmla="*/ 74771 h 538123"/>
                <a:gd name="connsiteX3635" fmla="*/ 1569624 w 2593942"/>
                <a:gd name="connsiteY3635" fmla="*/ 74200 h 538123"/>
                <a:gd name="connsiteX3636" fmla="*/ 1571243 w 2593942"/>
                <a:gd name="connsiteY3636" fmla="*/ 71818 h 538123"/>
                <a:gd name="connsiteX3637" fmla="*/ 1572386 w 2593942"/>
                <a:gd name="connsiteY3637" fmla="*/ 70199 h 538123"/>
                <a:gd name="connsiteX3638" fmla="*/ 1571243 w 2593942"/>
                <a:gd name="connsiteY3638" fmla="*/ 66008 h 538123"/>
                <a:gd name="connsiteX3639" fmla="*/ 1253108 w 2593942"/>
                <a:gd name="connsiteY3639" fmla="*/ 65913 h 538123"/>
                <a:gd name="connsiteX3640" fmla="*/ 1246631 w 2593942"/>
                <a:gd name="connsiteY3640" fmla="*/ 68485 h 538123"/>
                <a:gd name="connsiteX3641" fmla="*/ 1235773 w 2593942"/>
                <a:gd name="connsiteY3641" fmla="*/ 67151 h 538123"/>
                <a:gd name="connsiteX3642" fmla="*/ 1235487 w 2593942"/>
                <a:gd name="connsiteY3642" fmla="*/ 67342 h 538123"/>
                <a:gd name="connsiteX3643" fmla="*/ 1233011 w 2593942"/>
                <a:gd name="connsiteY3643" fmla="*/ 68961 h 538123"/>
                <a:gd name="connsiteX3644" fmla="*/ 1234344 w 2593942"/>
                <a:gd name="connsiteY3644" fmla="*/ 71342 h 538123"/>
                <a:gd name="connsiteX3645" fmla="*/ 1237964 w 2593942"/>
                <a:gd name="connsiteY3645" fmla="*/ 71723 h 538123"/>
                <a:gd name="connsiteX3646" fmla="*/ 1251680 w 2593942"/>
                <a:gd name="connsiteY3646" fmla="*/ 72104 h 538123"/>
                <a:gd name="connsiteX3647" fmla="*/ 1255109 w 2593942"/>
                <a:gd name="connsiteY3647" fmla="*/ 71152 h 538123"/>
                <a:gd name="connsiteX3648" fmla="*/ 1255585 w 2593942"/>
                <a:gd name="connsiteY3648" fmla="*/ 71056 h 538123"/>
                <a:gd name="connsiteX3649" fmla="*/ 1253108 w 2593942"/>
                <a:gd name="connsiteY3649" fmla="*/ 65913 h 538123"/>
                <a:gd name="connsiteX3650" fmla="*/ 1138332 w 2593942"/>
                <a:gd name="connsiteY3650" fmla="*/ 65818 h 538123"/>
                <a:gd name="connsiteX3651" fmla="*/ 1132808 w 2593942"/>
                <a:gd name="connsiteY3651" fmla="*/ 68961 h 538123"/>
                <a:gd name="connsiteX3652" fmla="*/ 1138332 w 2593942"/>
                <a:gd name="connsiteY3652" fmla="*/ 74771 h 538123"/>
                <a:gd name="connsiteX3653" fmla="*/ 1138332 w 2593942"/>
                <a:gd name="connsiteY3653" fmla="*/ 65818 h 538123"/>
                <a:gd name="connsiteX3654" fmla="*/ 1792604 w 2593942"/>
                <a:gd name="connsiteY3654" fmla="*/ 65246 h 538123"/>
                <a:gd name="connsiteX3655" fmla="*/ 1789556 w 2593942"/>
                <a:gd name="connsiteY3655" fmla="*/ 66199 h 538123"/>
                <a:gd name="connsiteX3656" fmla="*/ 1789937 w 2593942"/>
                <a:gd name="connsiteY3656" fmla="*/ 69247 h 538123"/>
                <a:gd name="connsiteX3657" fmla="*/ 1776031 w 2593942"/>
                <a:gd name="connsiteY3657" fmla="*/ 68389 h 538123"/>
                <a:gd name="connsiteX3658" fmla="*/ 1772792 w 2593942"/>
                <a:gd name="connsiteY3658" fmla="*/ 72485 h 538123"/>
                <a:gd name="connsiteX3659" fmla="*/ 1778317 w 2593942"/>
                <a:gd name="connsiteY3659" fmla="*/ 75343 h 538123"/>
                <a:gd name="connsiteX3660" fmla="*/ 1784508 w 2593942"/>
                <a:gd name="connsiteY3660" fmla="*/ 74295 h 538123"/>
                <a:gd name="connsiteX3661" fmla="*/ 1784889 w 2593942"/>
                <a:gd name="connsiteY3661" fmla="*/ 74200 h 538123"/>
                <a:gd name="connsiteX3662" fmla="*/ 1788318 w 2593942"/>
                <a:gd name="connsiteY3662" fmla="*/ 73342 h 538123"/>
                <a:gd name="connsiteX3663" fmla="*/ 1794605 w 2593942"/>
                <a:gd name="connsiteY3663" fmla="*/ 80486 h 538123"/>
                <a:gd name="connsiteX3664" fmla="*/ 1799177 w 2593942"/>
                <a:gd name="connsiteY3664" fmla="*/ 79915 h 538123"/>
                <a:gd name="connsiteX3665" fmla="*/ 1799843 w 2593942"/>
                <a:gd name="connsiteY3665" fmla="*/ 78867 h 538123"/>
                <a:gd name="connsiteX3666" fmla="*/ 1801748 w 2593942"/>
                <a:gd name="connsiteY3666" fmla="*/ 75819 h 538123"/>
                <a:gd name="connsiteX3667" fmla="*/ 1807654 w 2593942"/>
                <a:gd name="connsiteY3667" fmla="*/ 77724 h 538123"/>
                <a:gd name="connsiteX3668" fmla="*/ 1809654 w 2593942"/>
                <a:gd name="connsiteY3668" fmla="*/ 79724 h 538123"/>
                <a:gd name="connsiteX3669" fmla="*/ 1811845 w 2593942"/>
                <a:gd name="connsiteY3669" fmla="*/ 79343 h 538123"/>
                <a:gd name="connsiteX3670" fmla="*/ 1812607 w 2593942"/>
                <a:gd name="connsiteY3670" fmla="*/ 77629 h 538123"/>
                <a:gd name="connsiteX3671" fmla="*/ 1805273 w 2593942"/>
                <a:gd name="connsiteY3671" fmla="*/ 66580 h 538123"/>
                <a:gd name="connsiteX3672" fmla="*/ 1792604 w 2593942"/>
                <a:gd name="connsiteY3672" fmla="*/ 65246 h 538123"/>
                <a:gd name="connsiteX3673" fmla="*/ 1200245 w 2593942"/>
                <a:gd name="connsiteY3673" fmla="*/ 64770 h 538123"/>
                <a:gd name="connsiteX3674" fmla="*/ 1181766 w 2593942"/>
                <a:gd name="connsiteY3674" fmla="*/ 65532 h 538123"/>
                <a:gd name="connsiteX3675" fmla="*/ 1192053 w 2593942"/>
                <a:gd name="connsiteY3675" fmla="*/ 69151 h 538123"/>
                <a:gd name="connsiteX3676" fmla="*/ 1195768 w 2593942"/>
                <a:gd name="connsiteY3676" fmla="*/ 74009 h 538123"/>
                <a:gd name="connsiteX3677" fmla="*/ 1195292 w 2593942"/>
                <a:gd name="connsiteY3677" fmla="*/ 75914 h 538123"/>
                <a:gd name="connsiteX3678" fmla="*/ 1195196 w 2593942"/>
                <a:gd name="connsiteY3678" fmla="*/ 76486 h 538123"/>
                <a:gd name="connsiteX3679" fmla="*/ 1199197 w 2593942"/>
                <a:gd name="connsiteY3679" fmla="*/ 77153 h 538123"/>
                <a:gd name="connsiteX3680" fmla="*/ 1199292 w 2593942"/>
                <a:gd name="connsiteY3680" fmla="*/ 76676 h 538123"/>
                <a:gd name="connsiteX3681" fmla="*/ 1199578 w 2593942"/>
                <a:gd name="connsiteY3681" fmla="*/ 74390 h 538123"/>
                <a:gd name="connsiteX3682" fmla="*/ 1202816 w 2593942"/>
                <a:gd name="connsiteY3682" fmla="*/ 70675 h 538123"/>
                <a:gd name="connsiteX3683" fmla="*/ 1209293 w 2593942"/>
                <a:gd name="connsiteY3683" fmla="*/ 68961 h 538123"/>
                <a:gd name="connsiteX3684" fmla="*/ 1200245 w 2593942"/>
                <a:gd name="connsiteY3684" fmla="*/ 64770 h 538123"/>
                <a:gd name="connsiteX3685" fmla="*/ 1299400 w 2593942"/>
                <a:gd name="connsiteY3685" fmla="*/ 64675 h 538123"/>
                <a:gd name="connsiteX3686" fmla="*/ 1292065 w 2593942"/>
                <a:gd name="connsiteY3686" fmla="*/ 66199 h 538123"/>
                <a:gd name="connsiteX3687" fmla="*/ 1290637 w 2593942"/>
                <a:gd name="connsiteY3687" fmla="*/ 68961 h 538123"/>
                <a:gd name="connsiteX3688" fmla="*/ 1304639 w 2593942"/>
                <a:gd name="connsiteY3688" fmla="*/ 72580 h 538123"/>
                <a:gd name="connsiteX3689" fmla="*/ 1304734 w 2593942"/>
                <a:gd name="connsiteY3689" fmla="*/ 69818 h 538123"/>
                <a:gd name="connsiteX3690" fmla="*/ 1304829 w 2593942"/>
                <a:gd name="connsiteY3690" fmla="*/ 67628 h 538123"/>
                <a:gd name="connsiteX3691" fmla="*/ 1299400 w 2593942"/>
                <a:gd name="connsiteY3691" fmla="*/ 64675 h 538123"/>
                <a:gd name="connsiteX3692" fmla="*/ 2110454 w 2593942"/>
                <a:gd name="connsiteY3692" fmla="*/ 64579 h 538123"/>
                <a:gd name="connsiteX3693" fmla="*/ 2117407 w 2593942"/>
                <a:gd name="connsiteY3693" fmla="*/ 68579 h 538123"/>
                <a:gd name="connsiteX3694" fmla="*/ 2117978 w 2593942"/>
                <a:gd name="connsiteY3694" fmla="*/ 75342 h 538123"/>
                <a:gd name="connsiteX3695" fmla="*/ 2124646 w 2593942"/>
                <a:gd name="connsiteY3695" fmla="*/ 70675 h 538123"/>
                <a:gd name="connsiteX3696" fmla="*/ 2126932 w 2593942"/>
                <a:gd name="connsiteY3696" fmla="*/ 74866 h 538123"/>
                <a:gd name="connsiteX3697" fmla="*/ 2121026 w 2593942"/>
                <a:gd name="connsiteY3697" fmla="*/ 79914 h 538123"/>
                <a:gd name="connsiteX3698" fmla="*/ 2119979 w 2593942"/>
                <a:gd name="connsiteY3698" fmla="*/ 80105 h 538123"/>
                <a:gd name="connsiteX3699" fmla="*/ 2116073 w 2593942"/>
                <a:gd name="connsiteY3699" fmla="*/ 78485 h 538123"/>
                <a:gd name="connsiteX3700" fmla="*/ 2114549 w 2593942"/>
                <a:gd name="connsiteY3700" fmla="*/ 77152 h 538123"/>
                <a:gd name="connsiteX3701" fmla="*/ 2113597 w 2593942"/>
                <a:gd name="connsiteY3701" fmla="*/ 76390 h 538123"/>
                <a:gd name="connsiteX3702" fmla="*/ 2106358 w 2593942"/>
                <a:gd name="connsiteY3702" fmla="*/ 76580 h 538123"/>
                <a:gd name="connsiteX3703" fmla="*/ 2105501 w 2593942"/>
                <a:gd name="connsiteY3703" fmla="*/ 71151 h 538123"/>
                <a:gd name="connsiteX3704" fmla="*/ 2107406 w 2593942"/>
                <a:gd name="connsiteY3704" fmla="*/ 71627 h 538123"/>
                <a:gd name="connsiteX3705" fmla="*/ 2109501 w 2593942"/>
                <a:gd name="connsiteY3705" fmla="*/ 72199 h 538123"/>
                <a:gd name="connsiteX3706" fmla="*/ 2112835 w 2593942"/>
                <a:gd name="connsiteY3706" fmla="*/ 70294 h 538123"/>
                <a:gd name="connsiteX3707" fmla="*/ 2112168 w 2593942"/>
                <a:gd name="connsiteY3707" fmla="*/ 68960 h 538123"/>
                <a:gd name="connsiteX3708" fmla="*/ 1221866 w 2593942"/>
                <a:gd name="connsiteY3708" fmla="*/ 64484 h 538123"/>
                <a:gd name="connsiteX3709" fmla="*/ 1216247 w 2593942"/>
                <a:gd name="connsiteY3709" fmla="*/ 65246 h 538123"/>
                <a:gd name="connsiteX3710" fmla="*/ 1215294 w 2593942"/>
                <a:gd name="connsiteY3710" fmla="*/ 66580 h 538123"/>
                <a:gd name="connsiteX3711" fmla="*/ 1216723 w 2593942"/>
                <a:gd name="connsiteY3711" fmla="*/ 70675 h 538123"/>
                <a:gd name="connsiteX3712" fmla="*/ 1212341 w 2593942"/>
                <a:gd name="connsiteY3712" fmla="*/ 74104 h 538123"/>
                <a:gd name="connsiteX3713" fmla="*/ 1212627 w 2593942"/>
                <a:gd name="connsiteY3713" fmla="*/ 74866 h 538123"/>
                <a:gd name="connsiteX3714" fmla="*/ 1227010 w 2593942"/>
                <a:gd name="connsiteY3714" fmla="*/ 69437 h 538123"/>
                <a:gd name="connsiteX3715" fmla="*/ 1224819 w 2593942"/>
                <a:gd name="connsiteY3715" fmla="*/ 67342 h 538123"/>
                <a:gd name="connsiteX3716" fmla="*/ 1222438 w 2593942"/>
                <a:gd name="connsiteY3716" fmla="*/ 65056 h 538123"/>
                <a:gd name="connsiteX3717" fmla="*/ 449389 w 2593942"/>
                <a:gd name="connsiteY3717" fmla="*/ 63437 h 538123"/>
                <a:gd name="connsiteX3718" fmla="*/ 439768 w 2593942"/>
                <a:gd name="connsiteY3718" fmla="*/ 64579 h 538123"/>
                <a:gd name="connsiteX3719" fmla="*/ 436435 w 2593942"/>
                <a:gd name="connsiteY3719" fmla="*/ 66199 h 538123"/>
                <a:gd name="connsiteX3720" fmla="*/ 432625 w 2593942"/>
                <a:gd name="connsiteY3720" fmla="*/ 68961 h 538123"/>
                <a:gd name="connsiteX3721" fmla="*/ 439197 w 2593942"/>
                <a:gd name="connsiteY3721" fmla="*/ 71628 h 538123"/>
                <a:gd name="connsiteX3722" fmla="*/ 449389 w 2593942"/>
                <a:gd name="connsiteY3722" fmla="*/ 71247 h 538123"/>
                <a:gd name="connsiteX3723" fmla="*/ 449008 w 2593942"/>
                <a:gd name="connsiteY3723" fmla="*/ 68961 h 538123"/>
                <a:gd name="connsiteX3724" fmla="*/ 448341 w 2593942"/>
                <a:gd name="connsiteY3724" fmla="*/ 65246 h 538123"/>
                <a:gd name="connsiteX3725" fmla="*/ 449389 w 2593942"/>
                <a:gd name="connsiteY3725" fmla="*/ 63437 h 538123"/>
                <a:gd name="connsiteX3726" fmla="*/ 1733549 w 2593942"/>
                <a:gd name="connsiteY3726" fmla="*/ 63151 h 538123"/>
                <a:gd name="connsiteX3727" fmla="*/ 1729358 w 2593942"/>
                <a:gd name="connsiteY3727" fmla="*/ 64865 h 538123"/>
                <a:gd name="connsiteX3728" fmla="*/ 1725358 w 2593942"/>
                <a:gd name="connsiteY3728" fmla="*/ 64484 h 538123"/>
                <a:gd name="connsiteX3729" fmla="*/ 1725167 w 2593942"/>
                <a:gd name="connsiteY3729" fmla="*/ 68580 h 538123"/>
                <a:gd name="connsiteX3730" fmla="*/ 1724786 w 2593942"/>
                <a:gd name="connsiteY3730" fmla="*/ 70199 h 538123"/>
                <a:gd name="connsiteX3731" fmla="*/ 1727358 w 2593942"/>
                <a:gd name="connsiteY3731" fmla="*/ 72104 h 538123"/>
                <a:gd name="connsiteX3732" fmla="*/ 1738883 w 2593942"/>
                <a:gd name="connsiteY3732" fmla="*/ 66104 h 538123"/>
                <a:gd name="connsiteX3733" fmla="*/ 1737931 w 2593942"/>
                <a:gd name="connsiteY3733" fmla="*/ 64198 h 538123"/>
                <a:gd name="connsiteX3734" fmla="*/ 1733549 w 2593942"/>
                <a:gd name="connsiteY3734" fmla="*/ 63151 h 538123"/>
                <a:gd name="connsiteX3735" fmla="*/ 1648205 w 2593942"/>
                <a:gd name="connsiteY3735" fmla="*/ 63151 h 538123"/>
                <a:gd name="connsiteX3736" fmla="*/ 1642967 w 2593942"/>
                <a:gd name="connsiteY3736" fmla="*/ 67913 h 538123"/>
                <a:gd name="connsiteX3737" fmla="*/ 1644967 w 2593942"/>
                <a:gd name="connsiteY3737" fmla="*/ 69342 h 538123"/>
                <a:gd name="connsiteX3738" fmla="*/ 1647062 w 2593942"/>
                <a:gd name="connsiteY3738" fmla="*/ 69913 h 538123"/>
                <a:gd name="connsiteX3739" fmla="*/ 1647062 w 2593942"/>
                <a:gd name="connsiteY3739" fmla="*/ 71152 h 538123"/>
                <a:gd name="connsiteX3740" fmla="*/ 1651158 w 2593942"/>
                <a:gd name="connsiteY3740" fmla="*/ 72580 h 538123"/>
                <a:gd name="connsiteX3741" fmla="*/ 1653444 w 2593942"/>
                <a:gd name="connsiteY3741" fmla="*/ 72104 h 538123"/>
                <a:gd name="connsiteX3742" fmla="*/ 1656778 w 2593942"/>
                <a:gd name="connsiteY3742" fmla="*/ 71342 h 538123"/>
                <a:gd name="connsiteX3743" fmla="*/ 1657444 w 2593942"/>
                <a:gd name="connsiteY3743" fmla="*/ 70390 h 538123"/>
                <a:gd name="connsiteX3744" fmla="*/ 1654873 w 2593942"/>
                <a:gd name="connsiteY3744" fmla="*/ 68675 h 538123"/>
                <a:gd name="connsiteX3745" fmla="*/ 1653158 w 2593942"/>
                <a:gd name="connsiteY3745" fmla="*/ 67246 h 538123"/>
                <a:gd name="connsiteX3746" fmla="*/ 1648205 w 2593942"/>
                <a:gd name="connsiteY3746" fmla="*/ 63151 h 538123"/>
                <a:gd name="connsiteX3747" fmla="*/ 1096136 w 2593942"/>
                <a:gd name="connsiteY3747" fmla="*/ 62865 h 538123"/>
                <a:gd name="connsiteX3748" fmla="*/ 1092517 w 2593942"/>
                <a:gd name="connsiteY3748" fmla="*/ 64103 h 538123"/>
                <a:gd name="connsiteX3749" fmla="*/ 1085849 w 2593942"/>
                <a:gd name="connsiteY3749" fmla="*/ 65056 h 538123"/>
                <a:gd name="connsiteX3750" fmla="*/ 1082420 w 2593942"/>
                <a:gd name="connsiteY3750" fmla="*/ 65151 h 538123"/>
                <a:gd name="connsiteX3751" fmla="*/ 1087564 w 2593942"/>
                <a:gd name="connsiteY3751" fmla="*/ 71533 h 538123"/>
                <a:gd name="connsiteX3752" fmla="*/ 1088516 w 2593942"/>
                <a:gd name="connsiteY3752" fmla="*/ 72295 h 538123"/>
                <a:gd name="connsiteX3753" fmla="*/ 1091564 w 2593942"/>
                <a:gd name="connsiteY3753" fmla="*/ 73342 h 538123"/>
                <a:gd name="connsiteX3754" fmla="*/ 1093469 w 2593942"/>
                <a:gd name="connsiteY3754" fmla="*/ 71342 h 538123"/>
                <a:gd name="connsiteX3755" fmla="*/ 1092231 w 2593942"/>
                <a:gd name="connsiteY3755" fmla="*/ 67437 h 538123"/>
                <a:gd name="connsiteX3756" fmla="*/ 1096136 w 2593942"/>
                <a:gd name="connsiteY3756" fmla="*/ 62865 h 538123"/>
                <a:gd name="connsiteX3757" fmla="*/ 1814321 w 2593942"/>
                <a:gd name="connsiteY3757" fmla="*/ 62198 h 538123"/>
                <a:gd name="connsiteX3758" fmla="*/ 1813464 w 2593942"/>
                <a:gd name="connsiteY3758" fmla="*/ 69532 h 538123"/>
                <a:gd name="connsiteX3759" fmla="*/ 1818893 w 2593942"/>
                <a:gd name="connsiteY3759" fmla="*/ 76295 h 538123"/>
                <a:gd name="connsiteX3760" fmla="*/ 1827085 w 2593942"/>
                <a:gd name="connsiteY3760" fmla="*/ 80391 h 538123"/>
                <a:gd name="connsiteX3761" fmla="*/ 1831371 w 2593942"/>
                <a:gd name="connsiteY3761" fmla="*/ 85249 h 538123"/>
                <a:gd name="connsiteX3762" fmla="*/ 1834610 w 2593942"/>
                <a:gd name="connsiteY3762" fmla="*/ 86011 h 538123"/>
                <a:gd name="connsiteX3763" fmla="*/ 1838515 w 2593942"/>
                <a:gd name="connsiteY3763" fmla="*/ 81248 h 538123"/>
                <a:gd name="connsiteX3764" fmla="*/ 1839086 w 2593942"/>
                <a:gd name="connsiteY3764" fmla="*/ 76581 h 538123"/>
                <a:gd name="connsiteX3765" fmla="*/ 1834990 w 2593942"/>
                <a:gd name="connsiteY3765" fmla="*/ 67151 h 538123"/>
                <a:gd name="connsiteX3766" fmla="*/ 1828418 w 2593942"/>
                <a:gd name="connsiteY3766" fmla="*/ 67246 h 538123"/>
                <a:gd name="connsiteX3767" fmla="*/ 1823942 w 2593942"/>
                <a:gd name="connsiteY3767" fmla="*/ 64675 h 538123"/>
                <a:gd name="connsiteX3768" fmla="*/ 1814321 w 2593942"/>
                <a:gd name="connsiteY3768" fmla="*/ 62198 h 538123"/>
                <a:gd name="connsiteX3769" fmla="*/ 1855469 w 2593942"/>
                <a:gd name="connsiteY3769" fmla="*/ 61817 h 538123"/>
                <a:gd name="connsiteX3770" fmla="*/ 1852802 w 2593942"/>
                <a:gd name="connsiteY3770" fmla="*/ 69532 h 538123"/>
                <a:gd name="connsiteX3771" fmla="*/ 1854993 w 2593942"/>
                <a:gd name="connsiteY3771" fmla="*/ 71247 h 538123"/>
                <a:gd name="connsiteX3772" fmla="*/ 1856612 w 2593942"/>
                <a:gd name="connsiteY3772" fmla="*/ 73819 h 538123"/>
                <a:gd name="connsiteX3773" fmla="*/ 1858898 w 2593942"/>
                <a:gd name="connsiteY3773" fmla="*/ 77724 h 538123"/>
                <a:gd name="connsiteX3774" fmla="*/ 1864232 w 2593942"/>
                <a:gd name="connsiteY3774" fmla="*/ 75438 h 538123"/>
                <a:gd name="connsiteX3775" fmla="*/ 1859946 w 2593942"/>
                <a:gd name="connsiteY3775" fmla="*/ 80010 h 538123"/>
                <a:gd name="connsiteX3776" fmla="*/ 1856707 w 2593942"/>
                <a:gd name="connsiteY3776" fmla="*/ 80486 h 538123"/>
                <a:gd name="connsiteX3777" fmla="*/ 1859375 w 2593942"/>
                <a:gd name="connsiteY3777" fmla="*/ 81534 h 538123"/>
                <a:gd name="connsiteX3778" fmla="*/ 1870328 w 2593942"/>
                <a:gd name="connsiteY3778" fmla="*/ 82772 h 538123"/>
                <a:gd name="connsiteX3779" fmla="*/ 1869471 w 2593942"/>
                <a:gd name="connsiteY3779" fmla="*/ 78296 h 538123"/>
                <a:gd name="connsiteX3780" fmla="*/ 1874615 w 2593942"/>
                <a:gd name="connsiteY3780" fmla="*/ 73438 h 538123"/>
                <a:gd name="connsiteX3781" fmla="*/ 1875281 w 2593942"/>
                <a:gd name="connsiteY3781" fmla="*/ 73533 h 538123"/>
                <a:gd name="connsiteX3782" fmla="*/ 1879663 w 2593942"/>
                <a:gd name="connsiteY3782" fmla="*/ 71628 h 538123"/>
                <a:gd name="connsiteX3783" fmla="*/ 1883187 w 2593942"/>
                <a:gd name="connsiteY3783" fmla="*/ 67056 h 538123"/>
                <a:gd name="connsiteX3784" fmla="*/ 1873948 w 2593942"/>
                <a:gd name="connsiteY3784" fmla="*/ 65056 h 538123"/>
                <a:gd name="connsiteX3785" fmla="*/ 1866994 w 2593942"/>
                <a:gd name="connsiteY3785" fmla="*/ 70580 h 538123"/>
                <a:gd name="connsiteX3786" fmla="*/ 1866804 w 2593942"/>
                <a:gd name="connsiteY3786" fmla="*/ 70104 h 538123"/>
                <a:gd name="connsiteX3787" fmla="*/ 1863851 w 2593942"/>
                <a:gd name="connsiteY3787" fmla="*/ 63817 h 538123"/>
                <a:gd name="connsiteX3788" fmla="*/ 1862994 w 2593942"/>
                <a:gd name="connsiteY3788" fmla="*/ 62770 h 538123"/>
                <a:gd name="connsiteX3789" fmla="*/ 1855469 w 2593942"/>
                <a:gd name="connsiteY3789" fmla="*/ 61817 h 538123"/>
                <a:gd name="connsiteX3790" fmla="*/ 411955 w 2593942"/>
                <a:gd name="connsiteY3790" fmla="*/ 61436 h 538123"/>
                <a:gd name="connsiteX3791" fmla="*/ 410527 w 2593942"/>
                <a:gd name="connsiteY3791" fmla="*/ 63151 h 538123"/>
                <a:gd name="connsiteX3792" fmla="*/ 408812 w 2593942"/>
                <a:gd name="connsiteY3792" fmla="*/ 65341 h 538123"/>
                <a:gd name="connsiteX3793" fmla="*/ 406621 w 2593942"/>
                <a:gd name="connsiteY3793" fmla="*/ 70580 h 538123"/>
                <a:gd name="connsiteX3794" fmla="*/ 407955 w 2593942"/>
                <a:gd name="connsiteY3794" fmla="*/ 70295 h 538123"/>
                <a:gd name="connsiteX3795" fmla="*/ 411765 w 2593942"/>
                <a:gd name="connsiteY3795" fmla="*/ 69532 h 538123"/>
                <a:gd name="connsiteX3796" fmla="*/ 424624 w 2593942"/>
                <a:gd name="connsiteY3796" fmla="*/ 63817 h 538123"/>
                <a:gd name="connsiteX3797" fmla="*/ 427576 w 2593942"/>
                <a:gd name="connsiteY3797" fmla="*/ 67056 h 538123"/>
                <a:gd name="connsiteX3798" fmla="*/ 427672 w 2593942"/>
                <a:gd name="connsiteY3798" fmla="*/ 67246 h 538123"/>
                <a:gd name="connsiteX3799" fmla="*/ 429481 w 2593942"/>
                <a:gd name="connsiteY3799" fmla="*/ 63151 h 538123"/>
                <a:gd name="connsiteX3800" fmla="*/ 428434 w 2593942"/>
                <a:gd name="connsiteY3800" fmla="*/ 63055 h 538123"/>
                <a:gd name="connsiteX3801" fmla="*/ 422623 w 2593942"/>
                <a:gd name="connsiteY3801" fmla="*/ 62579 h 538123"/>
                <a:gd name="connsiteX3802" fmla="*/ 411955 w 2593942"/>
                <a:gd name="connsiteY3802" fmla="*/ 61436 h 538123"/>
                <a:gd name="connsiteX3803" fmla="*/ 1546193 w 2593942"/>
                <a:gd name="connsiteY3803" fmla="*/ 59150 h 538123"/>
                <a:gd name="connsiteX3804" fmla="*/ 1532096 w 2593942"/>
                <a:gd name="connsiteY3804" fmla="*/ 66294 h 538123"/>
                <a:gd name="connsiteX3805" fmla="*/ 1526952 w 2593942"/>
                <a:gd name="connsiteY3805" fmla="*/ 70295 h 538123"/>
                <a:gd name="connsiteX3806" fmla="*/ 1530286 w 2593942"/>
                <a:gd name="connsiteY3806" fmla="*/ 71247 h 538123"/>
                <a:gd name="connsiteX3807" fmla="*/ 1531810 w 2593942"/>
                <a:gd name="connsiteY3807" fmla="*/ 71533 h 538123"/>
                <a:gd name="connsiteX3808" fmla="*/ 1533429 w 2593942"/>
                <a:gd name="connsiteY3808" fmla="*/ 71818 h 538123"/>
                <a:gd name="connsiteX3809" fmla="*/ 1536858 w 2593942"/>
                <a:gd name="connsiteY3809" fmla="*/ 71342 h 538123"/>
                <a:gd name="connsiteX3810" fmla="*/ 1542764 w 2593942"/>
                <a:gd name="connsiteY3810" fmla="*/ 69342 h 538123"/>
                <a:gd name="connsiteX3811" fmla="*/ 1550098 w 2593942"/>
                <a:gd name="connsiteY3811" fmla="*/ 65627 h 538123"/>
                <a:gd name="connsiteX3812" fmla="*/ 1542478 w 2593942"/>
                <a:gd name="connsiteY3812" fmla="*/ 66294 h 538123"/>
                <a:gd name="connsiteX3813" fmla="*/ 1542097 w 2593942"/>
                <a:gd name="connsiteY3813" fmla="*/ 65818 h 538123"/>
                <a:gd name="connsiteX3814" fmla="*/ 1542478 w 2593942"/>
                <a:gd name="connsiteY3814" fmla="*/ 63913 h 538123"/>
                <a:gd name="connsiteX3815" fmla="*/ 1544573 w 2593942"/>
                <a:gd name="connsiteY3815" fmla="*/ 63151 h 538123"/>
                <a:gd name="connsiteX3816" fmla="*/ 1546573 w 2593942"/>
                <a:gd name="connsiteY3816" fmla="*/ 59626 h 538123"/>
                <a:gd name="connsiteX3817" fmla="*/ 1576196 w 2593942"/>
                <a:gd name="connsiteY3817" fmla="*/ 57531 h 538123"/>
                <a:gd name="connsiteX3818" fmla="*/ 1572958 w 2593942"/>
                <a:gd name="connsiteY3818" fmla="*/ 61531 h 538123"/>
                <a:gd name="connsiteX3819" fmla="*/ 1584007 w 2593942"/>
                <a:gd name="connsiteY3819" fmla="*/ 67628 h 538123"/>
                <a:gd name="connsiteX3820" fmla="*/ 1584959 w 2593942"/>
                <a:gd name="connsiteY3820" fmla="*/ 66865 h 538123"/>
                <a:gd name="connsiteX3821" fmla="*/ 1587436 w 2593942"/>
                <a:gd name="connsiteY3821" fmla="*/ 61246 h 538123"/>
                <a:gd name="connsiteX3822" fmla="*/ 1584007 w 2593942"/>
                <a:gd name="connsiteY3822" fmla="*/ 59722 h 538123"/>
                <a:gd name="connsiteX3823" fmla="*/ 1581054 w 2593942"/>
                <a:gd name="connsiteY3823" fmla="*/ 60960 h 538123"/>
                <a:gd name="connsiteX3824" fmla="*/ 2309812 w 2593942"/>
                <a:gd name="connsiteY3824" fmla="*/ 57245 h 538123"/>
                <a:gd name="connsiteX3825" fmla="*/ 2305621 w 2593942"/>
                <a:gd name="connsiteY3825" fmla="*/ 63341 h 538123"/>
                <a:gd name="connsiteX3826" fmla="*/ 2310669 w 2593942"/>
                <a:gd name="connsiteY3826" fmla="*/ 64198 h 538123"/>
                <a:gd name="connsiteX3827" fmla="*/ 2314860 w 2593942"/>
                <a:gd name="connsiteY3827" fmla="*/ 57721 h 538123"/>
                <a:gd name="connsiteX3828" fmla="*/ 2309812 w 2593942"/>
                <a:gd name="connsiteY3828" fmla="*/ 57245 h 538123"/>
                <a:gd name="connsiteX3829" fmla="*/ 326802 w 2593942"/>
                <a:gd name="connsiteY3829" fmla="*/ 55626 h 538123"/>
                <a:gd name="connsiteX3830" fmla="*/ 329564 w 2593942"/>
                <a:gd name="connsiteY3830" fmla="*/ 58864 h 538123"/>
                <a:gd name="connsiteX3831" fmla="*/ 331565 w 2593942"/>
                <a:gd name="connsiteY3831" fmla="*/ 61055 h 538123"/>
                <a:gd name="connsiteX3832" fmla="*/ 333469 w 2593942"/>
                <a:gd name="connsiteY3832" fmla="*/ 63246 h 538123"/>
                <a:gd name="connsiteX3833" fmla="*/ 337470 w 2593942"/>
                <a:gd name="connsiteY3833" fmla="*/ 66389 h 538123"/>
                <a:gd name="connsiteX3834" fmla="*/ 326802 w 2593942"/>
                <a:gd name="connsiteY3834" fmla="*/ 55626 h 538123"/>
                <a:gd name="connsiteX3835" fmla="*/ 1111091 w 2593942"/>
                <a:gd name="connsiteY3835" fmla="*/ 51435 h 538123"/>
                <a:gd name="connsiteX3836" fmla="*/ 1134522 w 2593942"/>
                <a:gd name="connsiteY3836" fmla="*/ 55912 h 538123"/>
                <a:gd name="connsiteX3837" fmla="*/ 1111091 w 2593942"/>
                <a:gd name="connsiteY3837" fmla="*/ 51435 h 538123"/>
                <a:gd name="connsiteX3838" fmla="*/ 2122074 w 2593942"/>
                <a:gd name="connsiteY3838" fmla="*/ 50482 h 538123"/>
                <a:gd name="connsiteX3839" fmla="*/ 2120359 w 2593942"/>
                <a:gd name="connsiteY3839" fmla="*/ 59626 h 538123"/>
                <a:gd name="connsiteX3840" fmla="*/ 2121883 w 2593942"/>
                <a:gd name="connsiteY3840" fmla="*/ 63722 h 538123"/>
                <a:gd name="connsiteX3841" fmla="*/ 2121979 w 2593942"/>
                <a:gd name="connsiteY3841" fmla="*/ 63912 h 538123"/>
                <a:gd name="connsiteX3842" fmla="*/ 2117597 w 2593942"/>
                <a:gd name="connsiteY3842" fmla="*/ 57054 h 538123"/>
                <a:gd name="connsiteX3843" fmla="*/ 2119788 w 2593942"/>
                <a:gd name="connsiteY3843" fmla="*/ 53816 h 538123"/>
                <a:gd name="connsiteX3844" fmla="*/ 340327 w 2593942"/>
                <a:gd name="connsiteY3844" fmla="*/ 50482 h 538123"/>
                <a:gd name="connsiteX3845" fmla="*/ 337851 w 2593942"/>
                <a:gd name="connsiteY3845" fmla="*/ 50578 h 538123"/>
                <a:gd name="connsiteX3846" fmla="*/ 337184 w 2593942"/>
                <a:gd name="connsiteY3846" fmla="*/ 50578 h 538123"/>
                <a:gd name="connsiteX3847" fmla="*/ 336422 w 2593942"/>
                <a:gd name="connsiteY3847" fmla="*/ 53530 h 538123"/>
                <a:gd name="connsiteX3848" fmla="*/ 350138 w 2593942"/>
                <a:gd name="connsiteY3848" fmla="*/ 64484 h 538123"/>
                <a:gd name="connsiteX3849" fmla="*/ 354043 w 2593942"/>
                <a:gd name="connsiteY3849" fmla="*/ 62674 h 538123"/>
                <a:gd name="connsiteX3850" fmla="*/ 347852 w 2593942"/>
                <a:gd name="connsiteY3850" fmla="*/ 56388 h 538123"/>
                <a:gd name="connsiteX3851" fmla="*/ 340327 w 2593942"/>
                <a:gd name="connsiteY3851" fmla="*/ 50482 h 538123"/>
                <a:gd name="connsiteX3852" fmla="*/ 274700 w 2593942"/>
                <a:gd name="connsiteY3852" fmla="*/ 49721 h 538123"/>
                <a:gd name="connsiteX3853" fmla="*/ 266985 w 2593942"/>
                <a:gd name="connsiteY3853" fmla="*/ 55150 h 538123"/>
                <a:gd name="connsiteX3854" fmla="*/ 267080 w 2593942"/>
                <a:gd name="connsiteY3854" fmla="*/ 56293 h 538123"/>
                <a:gd name="connsiteX3855" fmla="*/ 269176 w 2593942"/>
                <a:gd name="connsiteY3855" fmla="*/ 56769 h 538123"/>
                <a:gd name="connsiteX3856" fmla="*/ 271462 w 2593942"/>
                <a:gd name="connsiteY3856" fmla="*/ 53912 h 538123"/>
                <a:gd name="connsiteX3857" fmla="*/ 271843 w 2593942"/>
                <a:gd name="connsiteY3857" fmla="*/ 53435 h 538123"/>
                <a:gd name="connsiteX3858" fmla="*/ 273843 w 2593942"/>
                <a:gd name="connsiteY3858" fmla="*/ 54483 h 538123"/>
                <a:gd name="connsiteX3859" fmla="*/ 280320 w 2593942"/>
                <a:gd name="connsiteY3859" fmla="*/ 56293 h 538123"/>
                <a:gd name="connsiteX3860" fmla="*/ 282606 w 2593942"/>
                <a:gd name="connsiteY3860" fmla="*/ 54769 h 538123"/>
                <a:gd name="connsiteX3861" fmla="*/ 283654 w 2593942"/>
                <a:gd name="connsiteY3861" fmla="*/ 54102 h 538123"/>
                <a:gd name="connsiteX3862" fmla="*/ 282987 w 2593942"/>
                <a:gd name="connsiteY3862" fmla="*/ 51816 h 538123"/>
                <a:gd name="connsiteX3863" fmla="*/ 279367 w 2593942"/>
                <a:gd name="connsiteY3863" fmla="*/ 51911 h 538123"/>
                <a:gd name="connsiteX3864" fmla="*/ 278320 w 2593942"/>
                <a:gd name="connsiteY3864" fmla="*/ 49911 h 538123"/>
                <a:gd name="connsiteX3865" fmla="*/ 274700 w 2593942"/>
                <a:gd name="connsiteY3865" fmla="*/ 49721 h 538123"/>
                <a:gd name="connsiteX3866" fmla="*/ 191833 w 2593942"/>
                <a:gd name="connsiteY3866" fmla="*/ 49625 h 538123"/>
                <a:gd name="connsiteX3867" fmla="*/ 196786 w 2593942"/>
                <a:gd name="connsiteY3867" fmla="*/ 51053 h 538123"/>
                <a:gd name="connsiteX3868" fmla="*/ 196310 w 2593942"/>
                <a:gd name="connsiteY3868" fmla="*/ 51720 h 538123"/>
                <a:gd name="connsiteX3869" fmla="*/ 194405 w 2593942"/>
                <a:gd name="connsiteY3869" fmla="*/ 54387 h 538123"/>
                <a:gd name="connsiteX3870" fmla="*/ 189547 w 2593942"/>
                <a:gd name="connsiteY3870" fmla="*/ 57435 h 538123"/>
                <a:gd name="connsiteX3871" fmla="*/ 185070 w 2593942"/>
                <a:gd name="connsiteY3871" fmla="*/ 53625 h 538123"/>
                <a:gd name="connsiteX3872" fmla="*/ 187070 w 2593942"/>
                <a:gd name="connsiteY3872" fmla="*/ 50577 h 538123"/>
                <a:gd name="connsiteX3873" fmla="*/ 188023 w 2593942"/>
                <a:gd name="connsiteY3873" fmla="*/ 51053 h 538123"/>
                <a:gd name="connsiteX3874" fmla="*/ 191642 w 2593942"/>
                <a:gd name="connsiteY3874" fmla="*/ 50387 h 538123"/>
                <a:gd name="connsiteX3875" fmla="*/ 1432750 w 2593942"/>
                <a:gd name="connsiteY3875" fmla="*/ 47625 h 538123"/>
                <a:gd name="connsiteX3876" fmla="*/ 1425701 w 2593942"/>
                <a:gd name="connsiteY3876" fmla="*/ 51911 h 538123"/>
                <a:gd name="connsiteX3877" fmla="*/ 1426559 w 2593942"/>
                <a:gd name="connsiteY3877" fmla="*/ 54197 h 538123"/>
                <a:gd name="connsiteX3878" fmla="*/ 1427892 w 2593942"/>
                <a:gd name="connsiteY3878" fmla="*/ 57626 h 538123"/>
                <a:gd name="connsiteX3879" fmla="*/ 1435226 w 2593942"/>
                <a:gd name="connsiteY3879" fmla="*/ 69532 h 538123"/>
                <a:gd name="connsiteX3880" fmla="*/ 1434940 w 2593942"/>
                <a:gd name="connsiteY3880" fmla="*/ 72485 h 538123"/>
                <a:gd name="connsiteX3881" fmla="*/ 1435607 w 2593942"/>
                <a:gd name="connsiteY3881" fmla="*/ 65818 h 538123"/>
                <a:gd name="connsiteX3882" fmla="*/ 1443704 w 2593942"/>
                <a:gd name="connsiteY3882" fmla="*/ 61150 h 538123"/>
                <a:gd name="connsiteX3883" fmla="*/ 1443799 w 2593942"/>
                <a:gd name="connsiteY3883" fmla="*/ 60103 h 538123"/>
                <a:gd name="connsiteX3884" fmla="*/ 1444180 w 2593942"/>
                <a:gd name="connsiteY3884" fmla="*/ 56959 h 538123"/>
                <a:gd name="connsiteX3885" fmla="*/ 1449704 w 2593942"/>
                <a:gd name="connsiteY3885" fmla="*/ 52006 h 538123"/>
                <a:gd name="connsiteX3886" fmla="*/ 1449323 w 2593942"/>
                <a:gd name="connsiteY3886" fmla="*/ 51721 h 538123"/>
                <a:gd name="connsiteX3887" fmla="*/ 1446847 w 2593942"/>
                <a:gd name="connsiteY3887" fmla="*/ 51435 h 538123"/>
                <a:gd name="connsiteX3888" fmla="*/ 1444180 w 2593942"/>
                <a:gd name="connsiteY3888" fmla="*/ 51245 h 538123"/>
                <a:gd name="connsiteX3889" fmla="*/ 1441703 w 2593942"/>
                <a:gd name="connsiteY3889" fmla="*/ 48196 h 538123"/>
                <a:gd name="connsiteX3890" fmla="*/ 1432750 w 2593942"/>
                <a:gd name="connsiteY3890" fmla="*/ 47625 h 538123"/>
                <a:gd name="connsiteX3891" fmla="*/ 2044160 w 2593942"/>
                <a:gd name="connsiteY3891" fmla="*/ 46196 h 538123"/>
                <a:gd name="connsiteX3892" fmla="*/ 2032348 w 2593942"/>
                <a:gd name="connsiteY3892" fmla="*/ 48768 h 538123"/>
                <a:gd name="connsiteX3893" fmla="*/ 2034349 w 2593942"/>
                <a:gd name="connsiteY3893" fmla="*/ 52578 h 538123"/>
                <a:gd name="connsiteX3894" fmla="*/ 2035111 w 2593942"/>
                <a:gd name="connsiteY3894" fmla="*/ 54007 h 538123"/>
                <a:gd name="connsiteX3895" fmla="*/ 2040540 w 2593942"/>
                <a:gd name="connsiteY3895" fmla="*/ 53054 h 538123"/>
                <a:gd name="connsiteX3896" fmla="*/ 2047398 w 2593942"/>
                <a:gd name="connsiteY3896" fmla="*/ 48196 h 538123"/>
                <a:gd name="connsiteX3897" fmla="*/ 2044160 w 2593942"/>
                <a:gd name="connsiteY3897" fmla="*/ 46196 h 538123"/>
                <a:gd name="connsiteX3898" fmla="*/ 224313 w 2593942"/>
                <a:gd name="connsiteY3898" fmla="*/ 39433 h 538123"/>
                <a:gd name="connsiteX3899" fmla="*/ 215074 w 2593942"/>
                <a:gd name="connsiteY3899" fmla="*/ 39719 h 538123"/>
                <a:gd name="connsiteX3900" fmla="*/ 212978 w 2593942"/>
                <a:gd name="connsiteY3900" fmla="*/ 40576 h 538123"/>
                <a:gd name="connsiteX3901" fmla="*/ 212216 w 2593942"/>
                <a:gd name="connsiteY3901" fmla="*/ 40862 h 538123"/>
                <a:gd name="connsiteX3902" fmla="*/ 213645 w 2593942"/>
                <a:gd name="connsiteY3902" fmla="*/ 43815 h 538123"/>
                <a:gd name="connsiteX3903" fmla="*/ 219741 w 2593942"/>
                <a:gd name="connsiteY3903" fmla="*/ 46768 h 538123"/>
                <a:gd name="connsiteX3904" fmla="*/ 223741 w 2593942"/>
                <a:gd name="connsiteY3904" fmla="*/ 56388 h 538123"/>
                <a:gd name="connsiteX3905" fmla="*/ 222694 w 2593942"/>
                <a:gd name="connsiteY3905" fmla="*/ 56769 h 538123"/>
                <a:gd name="connsiteX3906" fmla="*/ 221551 w 2593942"/>
                <a:gd name="connsiteY3906" fmla="*/ 57245 h 538123"/>
                <a:gd name="connsiteX3907" fmla="*/ 222694 w 2593942"/>
                <a:gd name="connsiteY3907" fmla="*/ 61055 h 538123"/>
                <a:gd name="connsiteX3908" fmla="*/ 223551 w 2593942"/>
                <a:gd name="connsiteY3908" fmla="*/ 60770 h 538123"/>
                <a:gd name="connsiteX3909" fmla="*/ 226504 w 2593942"/>
                <a:gd name="connsiteY3909" fmla="*/ 59912 h 538123"/>
                <a:gd name="connsiteX3910" fmla="*/ 232885 w 2593942"/>
                <a:gd name="connsiteY3910" fmla="*/ 58769 h 538123"/>
                <a:gd name="connsiteX3911" fmla="*/ 236791 w 2593942"/>
                <a:gd name="connsiteY3911" fmla="*/ 64294 h 538123"/>
                <a:gd name="connsiteX3912" fmla="*/ 240982 w 2593942"/>
                <a:gd name="connsiteY3912" fmla="*/ 56864 h 538123"/>
                <a:gd name="connsiteX3913" fmla="*/ 235362 w 2593942"/>
                <a:gd name="connsiteY3913" fmla="*/ 55531 h 538123"/>
                <a:gd name="connsiteX3914" fmla="*/ 234981 w 2593942"/>
                <a:gd name="connsiteY3914" fmla="*/ 55436 h 538123"/>
                <a:gd name="connsiteX3915" fmla="*/ 242029 w 2593942"/>
                <a:gd name="connsiteY3915" fmla="*/ 56102 h 538123"/>
                <a:gd name="connsiteX3916" fmla="*/ 245554 w 2593942"/>
                <a:gd name="connsiteY3916" fmla="*/ 57626 h 538123"/>
                <a:gd name="connsiteX3917" fmla="*/ 246982 w 2593942"/>
                <a:gd name="connsiteY3917" fmla="*/ 58293 h 538123"/>
                <a:gd name="connsiteX3918" fmla="*/ 250792 w 2593942"/>
                <a:gd name="connsiteY3918" fmla="*/ 58103 h 538123"/>
                <a:gd name="connsiteX3919" fmla="*/ 249364 w 2593942"/>
                <a:gd name="connsiteY3919" fmla="*/ 56007 h 538123"/>
                <a:gd name="connsiteX3920" fmla="*/ 251269 w 2593942"/>
                <a:gd name="connsiteY3920" fmla="*/ 53435 h 538123"/>
                <a:gd name="connsiteX3921" fmla="*/ 253840 w 2593942"/>
                <a:gd name="connsiteY3921" fmla="*/ 53912 h 538123"/>
                <a:gd name="connsiteX3922" fmla="*/ 255555 w 2593942"/>
                <a:gd name="connsiteY3922" fmla="*/ 53721 h 538123"/>
                <a:gd name="connsiteX3923" fmla="*/ 255841 w 2593942"/>
                <a:gd name="connsiteY3923" fmla="*/ 53149 h 538123"/>
                <a:gd name="connsiteX3924" fmla="*/ 250983 w 2593942"/>
                <a:gd name="connsiteY3924" fmla="*/ 47054 h 538123"/>
                <a:gd name="connsiteX3925" fmla="*/ 248030 w 2593942"/>
                <a:gd name="connsiteY3925" fmla="*/ 45148 h 538123"/>
                <a:gd name="connsiteX3926" fmla="*/ 247649 w 2593942"/>
                <a:gd name="connsiteY3926" fmla="*/ 44958 h 538123"/>
                <a:gd name="connsiteX3927" fmla="*/ 241934 w 2593942"/>
                <a:gd name="connsiteY3927" fmla="*/ 46482 h 538123"/>
                <a:gd name="connsiteX3928" fmla="*/ 240220 w 2593942"/>
                <a:gd name="connsiteY3928" fmla="*/ 45053 h 538123"/>
                <a:gd name="connsiteX3929" fmla="*/ 237934 w 2593942"/>
                <a:gd name="connsiteY3929" fmla="*/ 43148 h 538123"/>
                <a:gd name="connsiteX3930" fmla="*/ 228980 w 2593942"/>
                <a:gd name="connsiteY3930" fmla="*/ 44101 h 538123"/>
                <a:gd name="connsiteX3931" fmla="*/ 221265 w 2593942"/>
                <a:gd name="connsiteY3931" fmla="*/ 46958 h 538123"/>
                <a:gd name="connsiteX3932" fmla="*/ 222979 w 2593942"/>
                <a:gd name="connsiteY3932" fmla="*/ 42672 h 538123"/>
                <a:gd name="connsiteX3933" fmla="*/ 2280285 w 2593942"/>
                <a:gd name="connsiteY3933" fmla="*/ 37528 h 538123"/>
                <a:gd name="connsiteX3934" fmla="*/ 2286666 w 2593942"/>
                <a:gd name="connsiteY3934" fmla="*/ 45719 h 538123"/>
                <a:gd name="connsiteX3935" fmla="*/ 2283904 w 2593942"/>
                <a:gd name="connsiteY3935" fmla="*/ 46767 h 538123"/>
                <a:gd name="connsiteX3936" fmla="*/ 2282285 w 2593942"/>
                <a:gd name="connsiteY3936" fmla="*/ 45433 h 538123"/>
                <a:gd name="connsiteX3937" fmla="*/ 2281332 w 2593942"/>
                <a:gd name="connsiteY3937" fmla="*/ 44576 h 538123"/>
                <a:gd name="connsiteX3938" fmla="*/ 2277903 w 2593942"/>
                <a:gd name="connsiteY3938" fmla="*/ 41433 h 538123"/>
                <a:gd name="connsiteX3939" fmla="*/ 2280285 w 2593942"/>
                <a:gd name="connsiteY3939" fmla="*/ 37528 h 538123"/>
                <a:gd name="connsiteX3940" fmla="*/ 2189511 w 2593942"/>
                <a:gd name="connsiteY3940" fmla="*/ 36861 h 538123"/>
                <a:gd name="connsiteX3941" fmla="*/ 2186654 w 2593942"/>
                <a:gd name="connsiteY3941" fmla="*/ 38861 h 538123"/>
                <a:gd name="connsiteX3942" fmla="*/ 2184939 w 2593942"/>
                <a:gd name="connsiteY3942" fmla="*/ 39433 h 538123"/>
                <a:gd name="connsiteX3943" fmla="*/ 2179700 w 2593942"/>
                <a:gd name="connsiteY3943" fmla="*/ 38480 h 538123"/>
                <a:gd name="connsiteX3944" fmla="*/ 2178557 w 2593942"/>
                <a:gd name="connsiteY3944" fmla="*/ 39624 h 538123"/>
                <a:gd name="connsiteX3945" fmla="*/ 2185987 w 2593942"/>
                <a:gd name="connsiteY3945" fmla="*/ 44005 h 538123"/>
                <a:gd name="connsiteX3946" fmla="*/ 2188749 w 2593942"/>
                <a:gd name="connsiteY3946" fmla="*/ 43338 h 538123"/>
                <a:gd name="connsiteX3947" fmla="*/ 2189797 w 2593942"/>
                <a:gd name="connsiteY3947" fmla="*/ 43052 h 538123"/>
                <a:gd name="connsiteX3948" fmla="*/ 2189511 w 2593942"/>
                <a:gd name="connsiteY3948" fmla="*/ 36861 h 538123"/>
                <a:gd name="connsiteX3949" fmla="*/ 1919858 w 2593942"/>
                <a:gd name="connsiteY3949" fmla="*/ 34480 h 538123"/>
                <a:gd name="connsiteX3950" fmla="*/ 1913381 w 2593942"/>
                <a:gd name="connsiteY3950" fmla="*/ 36004 h 538123"/>
                <a:gd name="connsiteX3951" fmla="*/ 1912976 w 2593942"/>
                <a:gd name="connsiteY3951" fmla="*/ 38555 h 538123"/>
                <a:gd name="connsiteX3952" fmla="*/ 1912619 w 2593942"/>
                <a:gd name="connsiteY3952" fmla="*/ 38767 h 538123"/>
                <a:gd name="connsiteX3953" fmla="*/ 1912858 w 2593942"/>
                <a:gd name="connsiteY3953" fmla="*/ 39300 h 538123"/>
                <a:gd name="connsiteX3954" fmla="*/ 1912560 w 2593942"/>
                <a:gd name="connsiteY3954" fmla="*/ 41183 h 538123"/>
                <a:gd name="connsiteX3955" fmla="*/ 1914810 w 2593942"/>
                <a:gd name="connsiteY3955" fmla="*/ 43720 h 538123"/>
                <a:gd name="connsiteX3956" fmla="*/ 1913857 w 2593942"/>
                <a:gd name="connsiteY3956" fmla="*/ 41529 h 538123"/>
                <a:gd name="connsiteX3957" fmla="*/ 1912858 w 2593942"/>
                <a:gd name="connsiteY3957" fmla="*/ 39300 h 538123"/>
                <a:gd name="connsiteX3958" fmla="*/ 1912976 w 2593942"/>
                <a:gd name="connsiteY3958" fmla="*/ 38555 h 538123"/>
                <a:gd name="connsiteX3959" fmla="*/ 2072830 w 2593942"/>
                <a:gd name="connsiteY3959" fmla="*/ 34195 h 538123"/>
                <a:gd name="connsiteX3960" fmla="*/ 2080165 w 2593942"/>
                <a:gd name="connsiteY3960" fmla="*/ 39814 h 538123"/>
                <a:gd name="connsiteX3961" fmla="*/ 2078260 w 2593942"/>
                <a:gd name="connsiteY3961" fmla="*/ 40005 h 538123"/>
                <a:gd name="connsiteX3962" fmla="*/ 2077498 w 2593942"/>
                <a:gd name="connsiteY3962" fmla="*/ 40100 h 538123"/>
                <a:gd name="connsiteX3963" fmla="*/ 2070735 w 2593942"/>
                <a:gd name="connsiteY3963" fmla="*/ 43053 h 538123"/>
                <a:gd name="connsiteX3964" fmla="*/ 2069497 w 2593942"/>
                <a:gd name="connsiteY3964" fmla="*/ 38767 h 538123"/>
                <a:gd name="connsiteX3965" fmla="*/ 2072830 w 2593942"/>
                <a:gd name="connsiteY3965" fmla="*/ 34195 h 538123"/>
                <a:gd name="connsiteX3966" fmla="*/ 1929860 w 2593942"/>
                <a:gd name="connsiteY3966" fmla="*/ 33242 h 538123"/>
                <a:gd name="connsiteX3967" fmla="*/ 1929764 w 2593942"/>
                <a:gd name="connsiteY3967" fmla="*/ 38862 h 538123"/>
                <a:gd name="connsiteX3968" fmla="*/ 1931479 w 2593942"/>
                <a:gd name="connsiteY3968" fmla="*/ 40957 h 538123"/>
                <a:gd name="connsiteX3969" fmla="*/ 1934527 w 2593942"/>
                <a:gd name="connsiteY3969" fmla="*/ 42005 h 538123"/>
                <a:gd name="connsiteX3970" fmla="*/ 1936336 w 2593942"/>
                <a:gd name="connsiteY3970" fmla="*/ 38862 h 538123"/>
                <a:gd name="connsiteX3971" fmla="*/ 1934051 w 2593942"/>
                <a:gd name="connsiteY3971" fmla="*/ 35528 h 538123"/>
                <a:gd name="connsiteX3972" fmla="*/ 1933955 w 2593942"/>
                <a:gd name="connsiteY3972" fmla="*/ 35338 h 538123"/>
                <a:gd name="connsiteX3973" fmla="*/ 1938337 w 2593942"/>
                <a:gd name="connsiteY3973" fmla="*/ 36862 h 538123"/>
                <a:gd name="connsiteX3974" fmla="*/ 1938908 w 2593942"/>
                <a:gd name="connsiteY3974" fmla="*/ 34195 h 538123"/>
                <a:gd name="connsiteX3975" fmla="*/ 1939099 w 2593942"/>
                <a:gd name="connsiteY3975" fmla="*/ 33528 h 538123"/>
                <a:gd name="connsiteX3976" fmla="*/ 1929860 w 2593942"/>
                <a:gd name="connsiteY3976" fmla="*/ 33242 h 538123"/>
                <a:gd name="connsiteX3977" fmla="*/ 1875186 w 2593942"/>
                <a:gd name="connsiteY3977" fmla="*/ 32956 h 538123"/>
                <a:gd name="connsiteX3978" fmla="*/ 1862994 w 2593942"/>
                <a:gd name="connsiteY3978" fmla="*/ 33147 h 538123"/>
                <a:gd name="connsiteX3979" fmla="*/ 1859565 w 2593942"/>
                <a:gd name="connsiteY3979" fmla="*/ 35052 h 538123"/>
                <a:gd name="connsiteX3980" fmla="*/ 1865375 w 2593942"/>
                <a:gd name="connsiteY3980" fmla="*/ 39624 h 538123"/>
                <a:gd name="connsiteX3981" fmla="*/ 1869090 w 2593942"/>
                <a:gd name="connsiteY3981" fmla="*/ 35052 h 538123"/>
                <a:gd name="connsiteX3982" fmla="*/ 1869471 w 2593942"/>
                <a:gd name="connsiteY3982" fmla="*/ 34480 h 538123"/>
                <a:gd name="connsiteX3983" fmla="*/ 1871662 w 2593942"/>
                <a:gd name="connsiteY3983" fmla="*/ 35052 h 538123"/>
                <a:gd name="connsiteX3984" fmla="*/ 1874519 w 2593942"/>
                <a:gd name="connsiteY3984" fmla="*/ 36766 h 538123"/>
                <a:gd name="connsiteX3985" fmla="*/ 1875186 w 2593942"/>
                <a:gd name="connsiteY3985" fmla="*/ 32956 h 538123"/>
                <a:gd name="connsiteX3986" fmla="*/ 2111883 w 2593942"/>
                <a:gd name="connsiteY3986" fmla="*/ 32670 h 538123"/>
                <a:gd name="connsiteX3987" fmla="*/ 2119122 w 2593942"/>
                <a:gd name="connsiteY3987" fmla="*/ 33528 h 538123"/>
                <a:gd name="connsiteX3988" fmla="*/ 2129409 w 2593942"/>
                <a:gd name="connsiteY3988" fmla="*/ 35147 h 538123"/>
                <a:gd name="connsiteX3989" fmla="*/ 2132838 w 2593942"/>
                <a:gd name="connsiteY3989" fmla="*/ 36480 h 538123"/>
                <a:gd name="connsiteX3990" fmla="*/ 2136838 w 2593942"/>
                <a:gd name="connsiteY3990" fmla="*/ 45720 h 538123"/>
                <a:gd name="connsiteX3991" fmla="*/ 2132552 w 2593942"/>
                <a:gd name="connsiteY3991" fmla="*/ 47434 h 538123"/>
                <a:gd name="connsiteX3992" fmla="*/ 2132266 w 2593942"/>
                <a:gd name="connsiteY3992" fmla="*/ 49434 h 538123"/>
                <a:gd name="connsiteX3993" fmla="*/ 2132076 w 2593942"/>
                <a:gd name="connsiteY3993" fmla="*/ 50482 h 538123"/>
                <a:gd name="connsiteX3994" fmla="*/ 2124170 w 2593942"/>
                <a:gd name="connsiteY3994" fmla="*/ 49529 h 538123"/>
                <a:gd name="connsiteX3995" fmla="*/ 2114359 w 2593942"/>
                <a:gd name="connsiteY3995" fmla="*/ 50292 h 538123"/>
                <a:gd name="connsiteX3996" fmla="*/ 2104739 w 2593942"/>
                <a:gd name="connsiteY3996" fmla="*/ 39147 h 538123"/>
                <a:gd name="connsiteX3997" fmla="*/ 2109216 w 2593942"/>
                <a:gd name="connsiteY3997" fmla="*/ 34480 h 538123"/>
                <a:gd name="connsiteX3998" fmla="*/ 2109882 w 2593942"/>
                <a:gd name="connsiteY3998" fmla="*/ 33813 h 538123"/>
                <a:gd name="connsiteX3999" fmla="*/ 2111883 w 2593942"/>
                <a:gd name="connsiteY3999" fmla="*/ 32670 h 538123"/>
                <a:gd name="connsiteX4000" fmla="*/ 1850802 w 2593942"/>
                <a:gd name="connsiteY4000" fmla="*/ 32195 h 538123"/>
                <a:gd name="connsiteX4001" fmla="*/ 1840515 w 2593942"/>
                <a:gd name="connsiteY4001" fmla="*/ 34290 h 538123"/>
                <a:gd name="connsiteX4002" fmla="*/ 1843468 w 2593942"/>
                <a:gd name="connsiteY4002" fmla="*/ 36671 h 538123"/>
                <a:gd name="connsiteX4003" fmla="*/ 1846421 w 2593942"/>
                <a:gd name="connsiteY4003" fmla="*/ 40862 h 538123"/>
                <a:gd name="connsiteX4004" fmla="*/ 1846706 w 2593942"/>
                <a:gd name="connsiteY4004" fmla="*/ 41243 h 538123"/>
                <a:gd name="connsiteX4005" fmla="*/ 1850135 w 2593942"/>
                <a:gd name="connsiteY4005" fmla="*/ 37814 h 538123"/>
                <a:gd name="connsiteX4006" fmla="*/ 1853374 w 2593942"/>
                <a:gd name="connsiteY4006" fmla="*/ 37052 h 538123"/>
                <a:gd name="connsiteX4007" fmla="*/ 1854040 w 2593942"/>
                <a:gd name="connsiteY4007" fmla="*/ 36957 h 538123"/>
                <a:gd name="connsiteX4008" fmla="*/ 1850802 w 2593942"/>
                <a:gd name="connsiteY4008" fmla="*/ 32195 h 538123"/>
                <a:gd name="connsiteX4009" fmla="*/ 322040 w 2593942"/>
                <a:gd name="connsiteY4009" fmla="*/ 32195 h 538123"/>
                <a:gd name="connsiteX4010" fmla="*/ 312705 w 2593942"/>
                <a:gd name="connsiteY4010" fmla="*/ 35338 h 538123"/>
                <a:gd name="connsiteX4011" fmla="*/ 312515 w 2593942"/>
                <a:gd name="connsiteY4011" fmla="*/ 35338 h 538123"/>
                <a:gd name="connsiteX4012" fmla="*/ 314515 w 2593942"/>
                <a:gd name="connsiteY4012" fmla="*/ 37719 h 538123"/>
                <a:gd name="connsiteX4013" fmla="*/ 326040 w 2593942"/>
                <a:gd name="connsiteY4013" fmla="*/ 36957 h 538123"/>
                <a:gd name="connsiteX4014" fmla="*/ 325468 w 2593942"/>
                <a:gd name="connsiteY4014" fmla="*/ 36004 h 538123"/>
                <a:gd name="connsiteX4015" fmla="*/ 322040 w 2593942"/>
                <a:gd name="connsiteY4015" fmla="*/ 32195 h 538123"/>
                <a:gd name="connsiteX4016" fmla="*/ 2183129 w 2593942"/>
                <a:gd name="connsiteY4016" fmla="*/ 32003 h 538123"/>
                <a:gd name="connsiteX4017" fmla="*/ 2187225 w 2593942"/>
                <a:gd name="connsiteY4017" fmla="*/ 34004 h 538123"/>
                <a:gd name="connsiteX4018" fmla="*/ 2193988 w 2593942"/>
                <a:gd name="connsiteY4018" fmla="*/ 33146 h 538123"/>
                <a:gd name="connsiteX4019" fmla="*/ 2196274 w 2593942"/>
                <a:gd name="connsiteY4019" fmla="*/ 37814 h 538123"/>
                <a:gd name="connsiteX4020" fmla="*/ 2200560 w 2593942"/>
                <a:gd name="connsiteY4020" fmla="*/ 35337 h 538123"/>
                <a:gd name="connsiteX4021" fmla="*/ 2211038 w 2593942"/>
                <a:gd name="connsiteY4021" fmla="*/ 33146 h 538123"/>
                <a:gd name="connsiteX4022" fmla="*/ 2218182 w 2593942"/>
                <a:gd name="connsiteY4022" fmla="*/ 38957 h 538123"/>
                <a:gd name="connsiteX4023" fmla="*/ 2219420 w 2593942"/>
                <a:gd name="connsiteY4023" fmla="*/ 42386 h 538123"/>
                <a:gd name="connsiteX4024" fmla="*/ 2216372 w 2593942"/>
                <a:gd name="connsiteY4024" fmla="*/ 51434 h 538123"/>
                <a:gd name="connsiteX4025" fmla="*/ 2207704 w 2593942"/>
                <a:gd name="connsiteY4025" fmla="*/ 54292 h 538123"/>
                <a:gd name="connsiteX4026" fmla="*/ 2207323 w 2593942"/>
                <a:gd name="connsiteY4026" fmla="*/ 53435 h 538123"/>
                <a:gd name="connsiteX4027" fmla="*/ 2206847 w 2593942"/>
                <a:gd name="connsiteY4027" fmla="*/ 52387 h 538123"/>
                <a:gd name="connsiteX4028" fmla="*/ 2202941 w 2593942"/>
                <a:gd name="connsiteY4028" fmla="*/ 51911 h 538123"/>
                <a:gd name="connsiteX4029" fmla="*/ 2202370 w 2593942"/>
                <a:gd name="connsiteY4029" fmla="*/ 52863 h 538123"/>
                <a:gd name="connsiteX4030" fmla="*/ 2201608 w 2593942"/>
                <a:gd name="connsiteY4030" fmla="*/ 54006 h 538123"/>
                <a:gd name="connsiteX4031" fmla="*/ 2197512 w 2593942"/>
                <a:gd name="connsiteY4031" fmla="*/ 55149 h 538123"/>
                <a:gd name="connsiteX4032" fmla="*/ 2195417 w 2593942"/>
                <a:gd name="connsiteY4032" fmla="*/ 56578 h 538123"/>
                <a:gd name="connsiteX4033" fmla="*/ 2191321 w 2593942"/>
                <a:gd name="connsiteY4033" fmla="*/ 55054 h 538123"/>
                <a:gd name="connsiteX4034" fmla="*/ 2189130 w 2593942"/>
                <a:gd name="connsiteY4034" fmla="*/ 53530 h 538123"/>
                <a:gd name="connsiteX4035" fmla="*/ 2180272 w 2593942"/>
                <a:gd name="connsiteY4035" fmla="*/ 51053 h 538123"/>
                <a:gd name="connsiteX4036" fmla="*/ 2171699 w 2593942"/>
                <a:gd name="connsiteY4036" fmla="*/ 59435 h 538123"/>
                <a:gd name="connsiteX4037" fmla="*/ 2168556 w 2593942"/>
                <a:gd name="connsiteY4037" fmla="*/ 58674 h 538123"/>
                <a:gd name="connsiteX4038" fmla="*/ 2161508 w 2593942"/>
                <a:gd name="connsiteY4038" fmla="*/ 56864 h 538123"/>
                <a:gd name="connsiteX4039" fmla="*/ 2150649 w 2593942"/>
                <a:gd name="connsiteY4039" fmla="*/ 60959 h 538123"/>
                <a:gd name="connsiteX4040" fmla="*/ 2145982 w 2593942"/>
                <a:gd name="connsiteY4040" fmla="*/ 56197 h 538123"/>
                <a:gd name="connsiteX4041" fmla="*/ 2154650 w 2593942"/>
                <a:gd name="connsiteY4041" fmla="*/ 49529 h 538123"/>
                <a:gd name="connsiteX4042" fmla="*/ 2156936 w 2593942"/>
                <a:gd name="connsiteY4042" fmla="*/ 50768 h 538123"/>
                <a:gd name="connsiteX4043" fmla="*/ 2161412 w 2593942"/>
                <a:gd name="connsiteY4043" fmla="*/ 53244 h 538123"/>
                <a:gd name="connsiteX4044" fmla="*/ 2153411 w 2593942"/>
                <a:gd name="connsiteY4044" fmla="*/ 45338 h 538123"/>
                <a:gd name="connsiteX4045" fmla="*/ 2149125 w 2593942"/>
                <a:gd name="connsiteY4045" fmla="*/ 44481 h 538123"/>
                <a:gd name="connsiteX4046" fmla="*/ 2149982 w 2593942"/>
                <a:gd name="connsiteY4046" fmla="*/ 44291 h 538123"/>
                <a:gd name="connsiteX4047" fmla="*/ 2155126 w 2593942"/>
                <a:gd name="connsiteY4047" fmla="*/ 44195 h 538123"/>
                <a:gd name="connsiteX4048" fmla="*/ 2156745 w 2593942"/>
                <a:gd name="connsiteY4048" fmla="*/ 44195 h 538123"/>
                <a:gd name="connsiteX4049" fmla="*/ 2160746 w 2593942"/>
                <a:gd name="connsiteY4049" fmla="*/ 43243 h 538123"/>
                <a:gd name="connsiteX4050" fmla="*/ 2160746 w 2593942"/>
                <a:gd name="connsiteY4050" fmla="*/ 42957 h 538123"/>
                <a:gd name="connsiteX4051" fmla="*/ 2160841 w 2593942"/>
                <a:gd name="connsiteY4051" fmla="*/ 41624 h 538123"/>
                <a:gd name="connsiteX4052" fmla="*/ 2156745 w 2593942"/>
                <a:gd name="connsiteY4052" fmla="*/ 38099 h 538123"/>
                <a:gd name="connsiteX4053" fmla="*/ 2148554 w 2593942"/>
                <a:gd name="connsiteY4053" fmla="*/ 37623 h 538123"/>
                <a:gd name="connsiteX4054" fmla="*/ 2152173 w 2593942"/>
                <a:gd name="connsiteY4054" fmla="*/ 35909 h 538123"/>
                <a:gd name="connsiteX4055" fmla="*/ 2154078 w 2593942"/>
                <a:gd name="connsiteY4055" fmla="*/ 35813 h 538123"/>
                <a:gd name="connsiteX4056" fmla="*/ 2156650 w 2593942"/>
                <a:gd name="connsiteY4056" fmla="*/ 35718 h 538123"/>
                <a:gd name="connsiteX4057" fmla="*/ 2164841 w 2593942"/>
                <a:gd name="connsiteY4057" fmla="*/ 40957 h 538123"/>
                <a:gd name="connsiteX4058" fmla="*/ 2166461 w 2593942"/>
                <a:gd name="connsiteY4058" fmla="*/ 43433 h 538123"/>
                <a:gd name="connsiteX4059" fmla="*/ 2169699 w 2593942"/>
                <a:gd name="connsiteY4059" fmla="*/ 44005 h 538123"/>
                <a:gd name="connsiteX4060" fmla="*/ 2170937 w 2593942"/>
                <a:gd name="connsiteY4060" fmla="*/ 41433 h 538123"/>
                <a:gd name="connsiteX4061" fmla="*/ 2168937 w 2593942"/>
                <a:gd name="connsiteY4061" fmla="*/ 39147 h 538123"/>
                <a:gd name="connsiteX4062" fmla="*/ 2174557 w 2593942"/>
                <a:gd name="connsiteY4062" fmla="*/ 36194 h 538123"/>
                <a:gd name="connsiteX4063" fmla="*/ 2183129 w 2593942"/>
                <a:gd name="connsiteY4063" fmla="*/ 32003 h 538123"/>
                <a:gd name="connsiteX4064" fmla="*/ 2222373 w 2593942"/>
                <a:gd name="connsiteY4064" fmla="*/ 31623 h 538123"/>
                <a:gd name="connsiteX4065" fmla="*/ 2223421 w 2593942"/>
                <a:gd name="connsiteY4065" fmla="*/ 31718 h 538123"/>
                <a:gd name="connsiteX4066" fmla="*/ 2232565 w 2593942"/>
                <a:gd name="connsiteY4066" fmla="*/ 35909 h 538123"/>
                <a:gd name="connsiteX4067" fmla="*/ 2249424 w 2593942"/>
                <a:gd name="connsiteY4067" fmla="*/ 36957 h 538123"/>
                <a:gd name="connsiteX4068" fmla="*/ 2261235 w 2593942"/>
                <a:gd name="connsiteY4068" fmla="*/ 35242 h 538123"/>
                <a:gd name="connsiteX4069" fmla="*/ 2272284 w 2593942"/>
                <a:gd name="connsiteY4069" fmla="*/ 37338 h 538123"/>
                <a:gd name="connsiteX4070" fmla="*/ 2274094 w 2593942"/>
                <a:gd name="connsiteY4070" fmla="*/ 39529 h 538123"/>
                <a:gd name="connsiteX4071" fmla="*/ 2273522 w 2593942"/>
                <a:gd name="connsiteY4071" fmla="*/ 41338 h 538123"/>
                <a:gd name="connsiteX4072" fmla="*/ 2273046 w 2593942"/>
                <a:gd name="connsiteY4072" fmla="*/ 41719 h 538123"/>
                <a:gd name="connsiteX4073" fmla="*/ 2267521 w 2593942"/>
                <a:gd name="connsiteY4073" fmla="*/ 40100 h 538123"/>
                <a:gd name="connsiteX4074" fmla="*/ 2248662 w 2593942"/>
                <a:gd name="connsiteY4074" fmla="*/ 45529 h 538123"/>
                <a:gd name="connsiteX4075" fmla="*/ 2242375 w 2593942"/>
                <a:gd name="connsiteY4075" fmla="*/ 49911 h 538123"/>
                <a:gd name="connsiteX4076" fmla="*/ 2240661 w 2593942"/>
                <a:gd name="connsiteY4076" fmla="*/ 48292 h 538123"/>
                <a:gd name="connsiteX4077" fmla="*/ 2230183 w 2593942"/>
                <a:gd name="connsiteY4077" fmla="*/ 45434 h 538123"/>
                <a:gd name="connsiteX4078" fmla="*/ 2225135 w 2593942"/>
                <a:gd name="connsiteY4078" fmla="*/ 43624 h 538123"/>
                <a:gd name="connsiteX4079" fmla="*/ 2220849 w 2593942"/>
                <a:gd name="connsiteY4079" fmla="*/ 35242 h 538123"/>
                <a:gd name="connsiteX4080" fmla="*/ 2222373 w 2593942"/>
                <a:gd name="connsiteY4080" fmla="*/ 31623 h 538123"/>
                <a:gd name="connsiteX4081" fmla="*/ 1579340 w 2593942"/>
                <a:gd name="connsiteY4081" fmla="*/ 30671 h 538123"/>
                <a:gd name="connsiteX4082" fmla="*/ 1582673 w 2593942"/>
                <a:gd name="connsiteY4082" fmla="*/ 37529 h 538123"/>
                <a:gd name="connsiteX4083" fmla="*/ 1585912 w 2593942"/>
                <a:gd name="connsiteY4083" fmla="*/ 36481 h 538123"/>
                <a:gd name="connsiteX4084" fmla="*/ 1586007 w 2593942"/>
                <a:gd name="connsiteY4084" fmla="*/ 34862 h 538123"/>
                <a:gd name="connsiteX4085" fmla="*/ 1586293 w 2593942"/>
                <a:gd name="connsiteY4085" fmla="*/ 31909 h 538123"/>
                <a:gd name="connsiteX4086" fmla="*/ 1579340 w 2593942"/>
                <a:gd name="connsiteY4086" fmla="*/ 30671 h 538123"/>
                <a:gd name="connsiteX4087" fmla="*/ 1774507 w 2593942"/>
                <a:gd name="connsiteY4087" fmla="*/ 30575 h 538123"/>
                <a:gd name="connsiteX4088" fmla="*/ 1769173 w 2593942"/>
                <a:gd name="connsiteY4088" fmla="*/ 30671 h 538123"/>
                <a:gd name="connsiteX4089" fmla="*/ 1765553 w 2593942"/>
                <a:gd name="connsiteY4089" fmla="*/ 31337 h 538123"/>
                <a:gd name="connsiteX4090" fmla="*/ 1765744 w 2593942"/>
                <a:gd name="connsiteY4090" fmla="*/ 34290 h 538123"/>
                <a:gd name="connsiteX4091" fmla="*/ 1766696 w 2593942"/>
                <a:gd name="connsiteY4091" fmla="*/ 39053 h 538123"/>
                <a:gd name="connsiteX4092" fmla="*/ 1781555 w 2593942"/>
                <a:gd name="connsiteY4092" fmla="*/ 37624 h 538123"/>
                <a:gd name="connsiteX4093" fmla="*/ 1782984 w 2593942"/>
                <a:gd name="connsiteY4093" fmla="*/ 34195 h 538123"/>
                <a:gd name="connsiteX4094" fmla="*/ 1782603 w 2593942"/>
                <a:gd name="connsiteY4094" fmla="*/ 31147 h 538123"/>
                <a:gd name="connsiteX4095" fmla="*/ 1778793 w 2593942"/>
                <a:gd name="connsiteY4095" fmla="*/ 30861 h 538123"/>
                <a:gd name="connsiteX4096" fmla="*/ 1774507 w 2593942"/>
                <a:gd name="connsiteY4096" fmla="*/ 30575 h 538123"/>
                <a:gd name="connsiteX4097" fmla="*/ 1798034 w 2593942"/>
                <a:gd name="connsiteY4097" fmla="*/ 30385 h 538123"/>
                <a:gd name="connsiteX4098" fmla="*/ 1786889 w 2593942"/>
                <a:gd name="connsiteY4098" fmla="*/ 34290 h 538123"/>
                <a:gd name="connsiteX4099" fmla="*/ 1787175 w 2593942"/>
                <a:gd name="connsiteY4099" fmla="*/ 34480 h 538123"/>
                <a:gd name="connsiteX4100" fmla="*/ 1790032 w 2593942"/>
                <a:gd name="connsiteY4100" fmla="*/ 36957 h 538123"/>
                <a:gd name="connsiteX4101" fmla="*/ 1799081 w 2593942"/>
                <a:gd name="connsiteY4101" fmla="*/ 40196 h 538123"/>
                <a:gd name="connsiteX4102" fmla="*/ 1799272 w 2593942"/>
                <a:gd name="connsiteY4102" fmla="*/ 39338 h 538123"/>
                <a:gd name="connsiteX4103" fmla="*/ 1799462 w 2593942"/>
                <a:gd name="connsiteY4103" fmla="*/ 38481 h 538123"/>
                <a:gd name="connsiteX4104" fmla="*/ 1801082 w 2593942"/>
                <a:gd name="connsiteY4104" fmla="*/ 36195 h 538123"/>
                <a:gd name="connsiteX4105" fmla="*/ 1802606 w 2593942"/>
                <a:gd name="connsiteY4105" fmla="*/ 35814 h 538123"/>
                <a:gd name="connsiteX4106" fmla="*/ 1803558 w 2593942"/>
                <a:gd name="connsiteY4106" fmla="*/ 35528 h 538123"/>
                <a:gd name="connsiteX4107" fmla="*/ 1803463 w 2593942"/>
                <a:gd name="connsiteY4107" fmla="*/ 32099 h 538123"/>
                <a:gd name="connsiteX4108" fmla="*/ 1802320 w 2593942"/>
                <a:gd name="connsiteY4108" fmla="*/ 31718 h 538123"/>
                <a:gd name="connsiteX4109" fmla="*/ 2199513 w 2593942"/>
                <a:gd name="connsiteY4109" fmla="*/ 24479 h 538123"/>
                <a:gd name="connsiteX4110" fmla="*/ 2203799 w 2593942"/>
                <a:gd name="connsiteY4110" fmla="*/ 28765 h 538123"/>
                <a:gd name="connsiteX4111" fmla="*/ 2190750 w 2593942"/>
                <a:gd name="connsiteY4111" fmla="*/ 26479 h 538123"/>
                <a:gd name="connsiteX4112" fmla="*/ 2189321 w 2593942"/>
                <a:gd name="connsiteY4112" fmla="*/ 24574 h 538123"/>
                <a:gd name="connsiteX4113" fmla="*/ 2199513 w 2593942"/>
                <a:gd name="connsiteY4113" fmla="*/ 24479 h 538123"/>
                <a:gd name="connsiteX4114" fmla="*/ 1948242 w 2593942"/>
                <a:gd name="connsiteY4114" fmla="*/ 23146 h 538123"/>
                <a:gd name="connsiteX4115" fmla="*/ 1956910 w 2593942"/>
                <a:gd name="connsiteY4115" fmla="*/ 23527 h 538123"/>
                <a:gd name="connsiteX4116" fmla="*/ 1954243 w 2593942"/>
                <a:gd name="connsiteY4116" fmla="*/ 26956 h 538123"/>
                <a:gd name="connsiteX4117" fmla="*/ 1945861 w 2593942"/>
                <a:gd name="connsiteY4117" fmla="*/ 25813 h 538123"/>
                <a:gd name="connsiteX4118" fmla="*/ 1948242 w 2593942"/>
                <a:gd name="connsiteY4118" fmla="*/ 23146 h 538123"/>
                <a:gd name="connsiteX4119" fmla="*/ 203929 w 2593942"/>
                <a:gd name="connsiteY4119" fmla="*/ 21622 h 538123"/>
                <a:gd name="connsiteX4120" fmla="*/ 202977 w 2593942"/>
                <a:gd name="connsiteY4120" fmla="*/ 23527 h 538123"/>
                <a:gd name="connsiteX4121" fmla="*/ 193928 w 2593942"/>
                <a:gd name="connsiteY4121" fmla="*/ 32004 h 538123"/>
                <a:gd name="connsiteX4122" fmla="*/ 194309 w 2593942"/>
                <a:gd name="connsiteY4122" fmla="*/ 32671 h 538123"/>
                <a:gd name="connsiteX4123" fmla="*/ 197357 w 2593942"/>
                <a:gd name="connsiteY4123" fmla="*/ 33718 h 538123"/>
                <a:gd name="connsiteX4124" fmla="*/ 200215 w 2593942"/>
                <a:gd name="connsiteY4124" fmla="*/ 32575 h 538123"/>
                <a:gd name="connsiteX4125" fmla="*/ 209359 w 2593942"/>
                <a:gd name="connsiteY4125" fmla="*/ 26670 h 538123"/>
                <a:gd name="connsiteX4126" fmla="*/ 204787 w 2593942"/>
                <a:gd name="connsiteY4126" fmla="*/ 22479 h 538123"/>
                <a:gd name="connsiteX4127" fmla="*/ 1374266 w 2593942"/>
                <a:gd name="connsiteY4127" fmla="*/ 20669 h 538123"/>
                <a:gd name="connsiteX4128" fmla="*/ 1372266 w 2593942"/>
                <a:gd name="connsiteY4128" fmla="*/ 25527 h 538123"/>
                <a:gd name="connsiteX4129" fmla="*/ 1386363 w 2593942"/>
                <a:gd name="connsiteY4129" fmla="*/ 23813 h 538123"/>
                <a:gd name="connsiteX4130" fmla="*/ 1386839 w 2593942"/>
                <a:gd name="connsiteY4130" fmla="*/ 22479 h 538123"/>
                <a:gd name="connsiteX4131" fmla="*/ 1387411 w 2593942"/>
                <a:gd name="connsiteY4131" fmla="*/ 20860 h 538123"/>
                <a:gd name="connsiteX4132" fmla="*/ 1374266 w 2593942"/>
                <a:gd name="connsiteY4132" fmla="*/ 20669 h 538123"/>
                <a:gd name="connsiteX4133" fmla="*/ 864488 w 2593942"/>
                <a:gd name="connsiteY4133" fmla="*/ 20288 h 538123"/>
                <a:gd name="connsiteX4134" fmla="*/ 866965 w 2593942"/>
                <a:gd name="connsiteY4134" fmla="*/ 24193 h 538123"/>
                <a:gd name="connsiteX4135" fmla="*/ 870484 w 2593942"/>
                <a:gd name="connsiteY4135" fmla="*/ 24105 h 538123"/>
                <a:gd name="connsiteX4136" fmla="*/ 871822 w 2593942"/>
                <a:gd name="connsiteY4136" fmla="*/ 26289 h 538123"/>
                <a:gd name="connsiteX4137" fmla="*/ 871028 w 2593942"/>
                <a:gd name="connsiteY4137" fmla="*/ 26970 h 538123"/>
                <a:gd name="connsiteX4138" fmla="*/ 867132 w 2593942"/>
                <a:gd name="connsiteY4138" fmla="*/ 27349 h 538123"/>
                <a:gd name="connsiteX4139" fmla="*/ 859269 w 2593942"/>
                <a:gd name="connsiteY4139" fmla="*/ 28257 h 538123"/>
                <a:gd name="connsiteX4140" fmla="*/ 858202 w 2593942"/>
                <a:gd name="connsiteY4140" fmla="*/ 27337 h 538123"/>
                <a:gd name="connsiteX4141" fmla="*/ 849915 w 2593942"/>
                <a:gd name="connsiteY4141" fmla="*/ 29337 h 538123"/>
                <a:gd name="connsiteX4142" fmla="*/ 859269 w 2593942"/>
                <a:gd name="connsiteY4142" fmla="*/ 28257 h 538123"/>
                <a:gd name="connsiteX4143" fmla="*/ 863726 w 2593942"/>
                <a:gd name="connsiteY4143" fmla="*/ 32099 h 538123"/>
                <a:gd name="connsiteX4144" fmla="*/ 866774 w 2593942"/>
                <a:gd name="connsiteY4144" fmla="*/ 33623 h 538123"/>
                <a:gd name="connsiteX4145" fmla="*/ 867346 w 2593942"/>
                <a:gd name="connsiteY4145" fmla="*/ 33814 h 538123"/>
                <a:gd name="connsiteX4146" fmla="*/ 867727 w 2593942"/>
                <a:gd name="connsiteY4146" fmla="*/ 31528 h 538123"/>
                <a:gd name="connsiteX4147" fmla="*/ 870489 w 2593942"/>
                <a:gd name="connsiteY4147" fmla="*/ 27432 h 538123"/>
                <a:gd name="connsiteX4148" fmla="*/ 871028 w 2593942"/>
                <a:gd name="connsiteY4148" fmla="*/ 26970 h 538123"/>
                <a:gd name="connsiteX4149" fmla="*/ 876899 w 2593942"/>
                <a:gd name="connsiteY4149" fmla="*/ 26399 h 538123"/>
                <a:gd name="connsiteX4150" fmla="*/ 876204 w 2593942"/>
                <a:gd name="connsiteY4150" fmla="*/ 29432 h 538123"/>
                <a:gd name="connsiteX4151" fmla="*/ 883062 w 2593942"/>
                <a:gd name="connsiteY4151" fmla="*/ 32099 h 538123"/>
                <a:gd name="connsiteX4152" fmla="*/ 885348 w 2593942"/>
                <a:gd name="connsiteY4152" fmla="*/ 33718 h 538123"/>
                <a:gd name="connsiteX4153" fmla="*/ 883919 w 2593942"/>
                <a:gd name="connsiteY4153" fmla="*/ 25717 h 538123"/>
                <a:gd name="connsiteX4154" fmla="*/ 876899 w 2593942"/>
                <a:gd name="connsiteY4154" fmla="*/ 26399 h 538123"/>
                <a:gd name="connsiteX4155" fmla="*/ 877252 w 2593942"/>
                <a:gd name="connsiteY4155" fmla="*/ 24860 h 538123"/>
                <a:gd name="connsiteX4156" fmla="*/ 886015 w 2593942"/>
                <a:gd name="connsiteY4156" fmla="*/ 23717 h 538123"/>
                <a:gd name="connsiteX4157" fmla="*/ 870484 w 2593942"/>
                <a:gd name="connsiteY4157" fmla="*/ 24105 h 538123"/>
                <a:gd name="connsiteX4158" fmla="*/ 870013 w 2593942"/>
                <a:gd name="connsiteY4158" fmla="*/ 23336 h 538123"/>
                <a:gd name="connsiteX4159" fmla="*/ 1681352 w 2593942"/>
                <a:gd name="connsiteY4159" fmla="*/ 19907 h 538123"/>
                <a:gd name="connsiteX4160" fmla="*/ 1681448 w 2593942"/>
                <a:gd name="connsiteY4160" fmla="*/ 20003 h 538123"/>
                <a:gd name="connsiteX4161" fmla="*/ 1684210 w 2593942"/>
                <a:gd name="connsiteY4161" fmla="*/ 24193 h 538123"/>
                <a:gd name="connsiteX4162" fmla="*/ 1689639 w 2593942"/>
                <a:gd name="connsiteY4162" fmla="*/ 26098 h 538123"/>
                <a:gd name="connsiteX4163" fmla="*/ 1691258 w 2593942"/>
                <a:gd name="connsiteY4163" fmla="*/ 25051 h 538123"/>
                <a:gd name="connsiteX4164" fmla="*/ 1693354 w 2593942"/>
                <a:gd name="connsiteY4164" fmla="*/ 22384 h 538123"/>
                <a:gd name="connsiteX4165" fmla="*/ 1681352 w 2593942"/>
                <a:gd name="connsiteY4165" fmla="*/ 19907 h 538123"/>
                <a:gd name="connsiteX4166" fmla="*/ 2095214 w 2593942"/>
                <a:gd name="connsiteY4166" fmla="*/ 18478 h 538123"/>
                <a:gd name="connsiteX4167" fmla="*/ 2100548 w 2593942"/>
                <a:gd name="connsiteY4167" fmla="*/ 19145 h 538123"/>
                <a:gd name="connsiteX4168" fmla="*/ 2102929 w 2593942"/>
                <a:gd name="connsiteY4168" fmla="*/ 19430 h 538123"/>
                <a:gd name="connsiteX4169" fmla="*/ 2101500 w 2593942"/>
                <a:gd name="connsiteY4169" fmla="*/ 23336 h 538123"/>
                <a:gd name="connsiteX4170" fmla="*/ 2099119 w 2593942"/>
                <a:gd name="connsiteY4170" fmla="*/ 23050 h 538123"/>
                <a:gd name="connsiteX4171" fmla="*/ 2095595 w 2593942"/>
                <a:gd name="connsiteY4171" fmla="*/ 22764 h 538123"/>
                <a:gd name="connsiteX4172" fmla="*/ 2095214 w 2593942"/>
                <a:gd name="connsiteY4172" fmla="*/ 18478 h 538123"/>
                <a:gd name="connsiteX4173" fmla="*/ 1586483 w 2593942"/>
                <a:gd name="connsiteY4173" fmla="*/ 18383 h 538123"/>
                <a:gd name="connsiteX4174" fmla="*/ 1586102 w 2593942"/>
                <a:gd name="connsiteY4174" fmla="*/ 19336 h 538123"/>
                <a:gd name="connsiteX4175" fmla="*/ 1582959 w 2593942"/>
                <a:gd name="connsiteY4175" fmla="*/ 19812 h 538123"/>
                <a:gd name="connsiteX4176" fmla="*/ 1578863 w 2593942"/>
                <a:gd name="connsiteY4176" fmla="*/ 19812 h 538123"/>
                <a:gd name="connsiteX4177" fmla="*/ 1577720 w 2593942"/>
                <a:gd name="connsiteY4177" fmla="*/ 21336 h 538123"/>
                <a:gd name="connsiteX4178" fmla="*/ 1585912 w 2593942"/>
                <a:gd name="connsiteY4178" fmla="*/ 28765 h 538123"/>
                <a:gd name="connsiteX4179" fmla="*/ 1588579 w 2593942"/>
                <a:gd name="connsiteY4179" fmla="*/ 31432 h 538123"/>
                <a:gd name="connsiteX4180" fmla="*/ 1589436 w 2593942"/>
                <a:gd name="connsiteY4180" fmla="*/ 32290 h 538123"/>
                <a:gd name="connsiteX4181" fmla="*/ 1592865 w 2593942"/>
                <a:gd name="connsiteY4181" fmla="*/ 32480 h 538123"/>
                <a:gd name="connsiteX4182" fmla="*/ 1591627 w 2593942"/>
                <a:gd name="connsiteY4182" fmla="*/ 28194 h 538123"/>
                <a:gd name="connsiteX4183" fmla="*/ 1592008 w 2593942"/>
                <a:gd name="connsiteY4183" fmla="*/ 19526 h 538123"/>
                <a:gd name="connsiteX4184" fmla="*/ 1586483 w 2593942"/>
                <a:gd name="connsiteY4184" fmla="*/ 18383 h 538123"/>
                <a:gd name="connsiteX4185" fmla="*/ 601979 w 2593942"/>
                <a:gd name="connsiteY4185" fmla="*/ 16954 h 538123"/>
                <a:gd name="connsiteX4186" fmla="*/ 609028 w 2593942"/>
                <a:gd name="connsiteY4186" fmla="*/ 20859 h 538123"/>
                <a:gd name="connsiteX4187" fmla="*/ 608837 w 2593942"/>
                <a:gd name="connsiteY4187" fmla="*/ 22288 h 538123"/>
                <a:gd name="connsiteX4188" fmla="*/ 604360 w 2593942"/>
                <a:gd name="connsiteY4188" fmla="*/ 25431 h 538123"/>
                <a:gd name="connsiteX4189" fmla="*/ 603313 w 2593942"/>
                <a:gd name="connsiteY4189" fmla="*/ 25717 h 538123"/>
                <a:gd name="connsiteX4190" fmla="*/ 594073 w 2593942"/>
                <a:gd name="connsiteY4190" fmla="*/ 24955 h 538123"/>
                <a:gd name="connsiteX4191" fmla="*/ 592835 w 2593942"/>
                <a:gd name="connsiteY4191" fmla="*/ 23431 h 538123"/>
                <a:gd name="connsiteX4192" fmla="*/ 591025 w 2593942"/>
                <a:gd name="connsiteY4192" fmla="*/ 21050 h 538123"/>
                <a:gd name="connsiteX4193" fmla="*/ 589311 w 2593942"/>
                <a:gd name="connsiteY4193" fmla="*/ 17335 h 538123"/>
                <a:gd name="connsiteX4194" fmla="*/ 598264 w 2593942"/>
                <a:gd name="connsiteY4194" fmla="*/ 17335 h 538123"/>
                <a:gd name="connsiteX4195" fmla="*/ 600074 w 2593942"/>
                <a:gd name="connsiteY4195" fmla="*/ 17144 h 538123"/>
                <a:gd name="connsiteX4196" fmla="*/ 1638204 w 2593942"/>
                <a:gd name="connsiteY4196" fmla="*/ 11811 h 538123"/>
                <a:gd name="connsiteX4197" fmla="*/ 1642490 w 2593942"/>
                <a:gd name="connsiteY4197" fmla="*/ 13620 h 538123"/>
                <a:gd name="connsiteX4198" fmla="*/ 1648872 w 2593942"/>
                <a:gd name="connsiteY4198" fmla="*/ 14668 h 538123"/>
                <a:gd name="connsiteX4199" fmla="*/ 1650872 w 2593942"/>
                <a:gd name="connsiteY4199" fmla="*/ 17812 h 538123"/>
                <a:gd name="connsiteX4200" fmla="*/ 1644681 w 2593942"/>
                <a:gd name="connsiteY4200" fmla="*/ 17145 h 538123"/>
                <a:gd name="connsiteX4201" fmla="*/ 1638108 w 2593942"/>
                <a:gd name="connsiteY4201" fmla="*/ 21050 h 538123"/>
                <a:gd name="connsiteX4202" fmla="*/ 1638013 w 2593942"/>
                <a:gd name="connsiteY4202" fmla="*/ 28003 h 538123"/>
                <a:gd name="connsiteX4203" fmla="*/ 1631917 w 2593942"/>
                <a:gd name="connsiteY4203" fmla="*/ 30004 h 538123"/>
                <a:gd name="connsiteX4204" fmla="*/ 1627917 w 2593942"/>
                <a:gd name="connsiteY4204" fmla="*/ 27813 h 538123"/>
                <a:gd name="connsiteX4205" fmla="*/ 1624964 w 2593942"/>
                <a:gd name="connsiteY4205" fmla="*/ 27908 h 538123"/>
                <a:gd name="connsiteX4206" fmla="*/ 1628965 w 2593942"/>
                <a:gd name="connsiteY4206" fmla="*/ 22098 h 538123"/>
                <a:gd name="connsiteX4207" fmla="*/ 1628679 w 2593942"/>
                <a:gd name="connsiteY4207" fmla="*/ 15240 h 538123"/>
                <a:gd name="connsiteX4208" fmla="*/ 1627917 w 2593942"/>
                <a:gd name="connsiteY4208" fmla="*/ 12192 h 538123"/>
                <a:gd name="connsiteX4209" fmla="*/ 1637251 w 2593942"/>
                <a:gd name="connsiteY4209" fmla="*/ 11906 h 538123"/>
                <a:gd name="connsiteX4210" fmla="*/ 2038635 w 2593942"/>
                <a:gd name="connsiteY4210" fmla="*/ 10954 h 538123"/>
                <a:gd name="connsiteX4211" fmla="*/ 2038730 w 2593942"/>
                <a:gd name="connsiteY4211" fmla="*/ 12382 h 538123"/>
                <a:gd name="connsiteX4212" fmla="*/ 2035968 w 2593942"/>
                <a:gd name="connsiteY4212" fmla="*/ 14764 h 538123"/>
                <a:gd name="connsiteX4213" fmla="*/ 2041969 w 2593942"/>
                <a:gd name="connsiteY4213" fmla="*/ 18859 h 538123"/>
                <a:gd name="connsiteX4214" fmla="*/ 2036635 w 2593942"/>
                <a:gd name="connsiteY4214" fmla="*/ 24289 h 538123"/>
                <a:gd name="connsiteX4215" fmla="*/ 2037206 w 2593942"/>
                <a:gd name="connsiteY4215" fmla="*/ 25717 h 538123"/>
                <a:gd name="connsiteX4216" fmla="*/ 2037873 w 2593942"/>
                <a:gd name="connsiteY4216" fmla="*/ 27241 h 538123"/>
                <a:gd name="connsiteX4217" fmla="*/ 2044541 w 2593942"/>
                <a:gd name="connsiteY4217" fmla="*/ 28384 h 538123"/>
                <a:gd name="connsiteX4218" fmla="*/ 2044541 w 2593942"/>
                <a:gd name="connsiteY4218" fmla="*/ 28480 h 538123"/>
                <a:gd name="connsiteX4219" fmla="*/ 2043969 w 2593942"/>
                <a:gd name="connsiteY4219" fmla="*/ 31337 h 538123"/>
                <a:gd name="connsiteX4220" fmla="*/ 2042921 w 2593942"/>
                <a:gd name="connsiteY4220" fmla="*/ 31718 h 538123"/>
                <a:gd name="connsiteX4221" fmla="*/ 2040445 w 2593942"/>
                <a:gd name="connsiteY4221" fmla="*/ 31623 h 538123"/>
                <a:gd name="connsiteX4222" fmla="*/ 2034539 w 2593942"/>
                <a:gd name="connsiteY4222" fmla="*/ 28289 h 538123"/>
                <a:gd name="connsiteX4223" fmla="*/ 2031396 w 2593942"/>
                <a:gd name="connsiteY4223" fmla="*/ 21336 h 538123"/>
                <a:gd name="connsiteX4224" fmla="*/ 2024443 w 2593942"/>
                <a:gd name="connsiteY4224" fmla="*/ 23241 h 538123"/>
                <a:gd name="connsiteX4225" fmla="*/ 2021490 w 2593942"/>
                <a:gd name="connsiteY4225" fmla="*/ 26194 h 538123"/>
                <a:gd name="connsiteX4226" fmla="*/ 2019966 w 2593942"/>
                <a:gd name="connsiteY4226" fmla="*/ 21431 h 538123"/>
                <a:gd name="connsiteX4227" fmla="*/ 2015299 w 2593942"/>
                <a:gd name="connsiteY4227" fmla="*/ 16954 h 538123"/>
                <a:gd name="connsiteX4228" fmla="*/ 2015013 w 2593942"/>
                <a:gd name="connsiteY4228" fmla="*/ 16573 h 538123"/>
                <a:gd name="connsiteX4229" fmla="*/ 2014346 w 2593942"/>
                <a:gd name="connsiteY4229" fmla="*/ 15811 h 538123"/>
                <a:gd name="connsiteX4230" fmla="*/ 2015489 w 2593942"/>
                <a:gd name="connsiteY4230" fmla="*/ 13335 h 538123"/>
                <a:gd name="connsiteX4231" fmla="*/ 2020538 w 2593942"/>
                <a:gd name="connsiteY4231" fmla="*/ 14478 h 538123"/>
                <a:gd name="connsiteX4232" fmla="*/ 2028920 w 2593942"/>
                <a:gd name="connsiteY4232" fmla="*/ 18002 h 538123"/>
                <a:gd name="connsiteX4233" fmla="*/ 2034635 w 2593942"/>
                <a:gd name="connsiteY4233" fmla="*/ 11811 h 538123"/>
                <a:gd name="connsiteX4234" fmla="*/ 2035301 w 2593942"/>
                <a:gd name="connsiteY4234" fmla="*/ 11239 h 538123"/>
                <a:gd name="connsiteX4235" fmla="*/ 2038635 w 2593942"/>
                <a:gd name="connsiteY4235" fmla="*/ 10954 h 538123"/>
                <a:gd name="connsiteX4236" fmla="*/ 2146172 w 2593942"/>
                <a:gd name="connsiteY4236" fmla="*/ 10858 h 538123"/>
                <a:gd name="connsiteX4237" fmla="*/ 2146648 w 2593942"/>
                <a:gd name="connsiteY4237" fmla="*/ 14859 h 538123"/>
                <a:gd name="connsiteX4238" fmla="*/ 2146363 w 2593942"/>
                <a:gd name="connsiteY4238" fmla="*/ 17811 h 538123"/>
                <a:gd name="connsiteX4239" fmla="*/ 2142839 w 2593942"/>
                <a:gd name="connsiteY4239" fmla="*/ 21050 h 538123"/>
                <a:gd name="connsiteX4240" fmla="*/ 2142648 w 2593942"/>
                <a:gd name="connsiteY4240" fmla="*/ 20097 h 538123"/>
                <a:gd name="connsiteX4241" fmla="*/ 2142457 w 2593942"/>
                <a:gd name="connsiteY4241" fmla="*/ 19145 h 538123"/>
                <a:gd name="connsiteX4242" fmla="*/ 2140934 w 2593942"/>
                <a:gd name="connsiteY4242" fmla="*/ 17430 h 538123"/>
                <a:gd name="connsiteX4243" fmla="*/ 2137314 w 2593942"/>
                <a:gd name="connsiteY4243" fmla="*/ 17240 h 538123"/>
                <a:gd name="connsiteX4244" fmla="*/ 2137505 w 2593942"/>
                <a:gd name="connsiteY4244" fmla="*/ 16763 h 538123"/>
                <a:gd name="connsiteX4245" fmla="*/ 2139886 w 2593942"/>
                <a:gd name="connsiteY4245" fmla="*/ 12382 h 538123"/>
                <a:gd name="connsiteX4246" fmla="*/ 2146172 w 2593942"/>
                <a:gd name="connsiteY4246" fmla="*/ 10858 h 538123"/>
                <a:gd name="connsiteX4247" fmla="*/ 1105661 w 2593942"/>
                <a:gd name="connsiteY4247" fmla="*/ 10668 h 538123"/>
                <a:gd name="connsiteX4248" fmla="*/ 1108043 w 2593942"/>
                <a:gd name="connsiteY4248" fmla="*/ 10763 h 538123"/>
                <a:gd name="connsiteX4249" fmla="*/ 1111186 w 2593942"/>
                <a:gd name="connsiteY4249" fmla="*/ 13239 h 538123"/>
                <a:gd name="connsiteX4250" fmla="*/ 1110710 w 2593942"/>
                <a:gd name="connsiteY4250" fmla="*/ 20955 h 538123"/>
                <a:gd name="connsiteX4251" fmla="*/ 1110138 w 2593942"/>
                <a:gd name="connsiteY4251" fmla="*/ 21431 h 538123"/>
                <a:gd name="connsiteX4252" fmla="*/ 1106614 w 2593942"/>
                <a:gd name="connsiteY4252" fmla="*/ 24288 h 538123"/>
                <a:gd name="connsiteX4253" fmla="*/ 1097184 w 2593942"/>
                <a:gd name="connsiteY4253" fmla="*/ 26765 h 538123"/>
                <a:gd name="connsiteX4254" fmla="*/ 1090993 w 2593942"/>
                <a:gd name="connsiteY4254" fmla="*/ 25336 h 538123"/>
                <a:gd name="connsiteX4255" fmla="*/ 1088326 w 2593942"/>
                <a:gd name="connsiteY4255" fmla="*/ 19716 h 538123"/>
                <a:gd name="connsiteX4256" fmla="*/ 1088612 w 2593942"/>
                <a:gd name="connsiteY4256" fmla="*/ 16954 h 538123"/>
                <a:gd name="connsiteX4257" fmla="*/ 1088897 w 2593942"/>
                <a:gd name="connsiteY4257" fmla="*/ 14096 h 538123"/>
                <a:gd name="connsiteX4258" fmla="*/ 1096803 w 2593942"/>
                <a:gd name="connsiteY4258" fmla="*/ 15049 h 538123"/>
                <a:gd name="connsiteX4259" fmla="*/ 1096708 w 2593942"/>
                <a:gd name="connsiteY4259" fmla="*/ 17240 h 538123"/>
                <a:gd name="connsiteX4260" fmla="*/ 1095946 w 2593942"/>
                <a:gd name="connsiteY4260" fmla="*/ 23050 h 538123"/>
                <a:gd name="connsiteX4261" fmla="*/ 1097946 w 2593942"/>
                <a:gd name="connsiteY4261" fmla="*/ 22669 h 538123"/>
                <a:gd name="connsiteX4262" fmla="*/ 1104518 w 2593942"/>
                <a:gd name="connsiteY4262" fmla="*/ 12001 h 538123"/>
                <a:gd name="connsiteX4263" fmla="*/ 1105661 w 2593942"/>
                <a:gd name="connsiteY4263" fmla="*/ 10668 h 538123"/>
                <a:gd name="connsiteX4264" fmla="*/ 1599152 w 2593942"/>
                <a:gd name="connsiteY4264" fmla="*/ 9144 h 538123"/>
                <a:gd name="connsiteX4265" fmla="*/ 1591817 w 2593942"/>
                <a:gd name="connsiteY4265" fmla="*/ 12382 h 538123"/>
                <a:gd name="connsiteX4266" fmla="*/ 1599342 w 2593942"/>
                <a:gd name="connsiteY4266" fmla="*/ 20574 h 538123"/>
                <a:gd name="connsiteX4267" fmla="*/ 1597342 w 2593942"/>
                <a:gd name="connsiteY4267" fmla="*/ 27813 h 538123"/>
                <a:gd name="connsiteX4268" fmla="*/ 1598961 w 2593942"/>
                <a:gd name="connsiteY4268" fmla="*/ 28384 h 538123"/>
                <a:gd name="connsiteX4269" fmla="*/ 1601247 w 2593942"/>
                <a:gd name="connsiteY4269" fmla="*/ 29146 h 538123"/>
                <a:gd name="connsiteX4270" fmla="*/ 1602200 w 2593942"/>
                <a:gd name="connsiteY4270" fmla="*/ 24098 h 538123"/>
                <a:gd name="connsiteX4271" fmla="*/ 1601819 w 2593942"/>
                <a:gd name="connsiteY4271" fmla="*/ 21907 h 538123"/>
                <a:gd name="connsiteX4272" fmla="*/ 1604009 w 2593942"/>
                <a:gd name="connsiteY4272" fmla="*/ 13525 h 538123"/>
                <a:gd name="connsiteX4273" fmla="*/ 1604200 w 2593942"/>
                <a:gd name="connsiteY4273" fmla="*/ 12763 h 538123"/>
                <a:gd name="connsiteX4274" fmla="*/ 1599152 w 2593942"/>
                <a:gd name="connsiteY4274" fmla="*/ 9144 h 538123"/>
                <a:gd name="connsiteX4275" fmla="*/ 1269491 w 2593942"/>
                <a:gd name="connsiteY4275" fmla="*/ 7048 h 538123"/>
                <a:gd name="connsiteX4276" fmla="*/ 1275302 w 2593942"/>
                <a:gd name="connsiteY4276" fmla="*/ 13335 h 538123"/>
                <a:gd name="connsiteX4277" fmla="*/ 1269682 w 2593942"/>
                <a:gd name="connsiteY4277" fmla="*/ 20097 h 538123"/>
                <a:gd name="connsiteX4278" fmla="*/ 1270158 w 2593942"/>
                <a:gd name="connsiteY4278" fmla="*/ 19335 h 538123"/>
                <a:gd name="connsiteX4279" fmla="*/ 1271111 w 2593942"/>
                <a:gd name="connsiteY4279" fmla="*/ 17716 h 538123"/>
                <a:gd name="connsiteX4280" fmla="*/ 1261014 w 2593942"/>
                <a:gd name="connsiteY4280" fmla="*/ 19335 h 538123"/>
                <a:gd name="connsiteX4281" fmla="*/ 1254823 w 2593942"/>
                <a:gd name="connsiteY4281" fmla="*/ 18859 h 538123"/>
                <a:gd name="connsiteX4282" fmla="*/ 1257776 w 2593942"/>
                <a:gd name="connsiteY4282" fmla="*/ 10287 h 538123"/>
                <a:gd name="connsiteX4283" fmla="*/ 1269491 w 2593942"/>
                <a:gd name="connsiteY4283" fmla="*/ 7048 h 538123"/>
                <a:gd name="connsiteX4284" fmla="*/ 500062 w 2593942"/>
                <a:gd name="connsiteY4284" fmla="*/ 6381 h 538123"/>
                <a:gd name="connsiteX4285" fmla="*/ 502634 w 2593942"/>
                <a:gd name="connsiteY4285" fmla="*/ 10192 h 538123"/>
                <a:gd name="connsiteX4286" fmla="*/ 503872 w 2593942"/>
                <a:gd name="connsiteY4286" fmla="*/ 20097 h 538123"/>
                <a:gd name="connsiteX4287" fmla="*/ 502063 w 2593942"/>
                <a:gd name="connsiteY4287" fmla="*/ 20860 h 538123"/>
                <a:gd name="connsiteX4288" fmla="*/ 494824 w 2593942"/>
                <a:gd name="connsiteY4288" fmla="*/ 20955 h 538123"/>
                <a:gd name="connsiteX4289" fmla="*/ 491395 w 2593942"/>
                <a:gd name="connsiteY4289" fmla="*/ 17716 h 538123"/>
                <a:gd name="connsiteX4290" fmla="*/ 486251 w 2593942"/>
                <a:gd name="connsiteY4290" fmla="*/ 16478 h 538123"/>
                <a:gd name="connsiteX4291" fmla="*/ 496919 w 2593942"/>
                <a:gd name="connsiteY4291" fmla="*/ 13716 h 538123"/>
                <a:gd name="connsiteX4292" fmla="*/ 500062 w 2593942"/>
                <a:gd name="connsiteY4292" fmla="*/ 6381 h 538123"/>
                <a:gd name="connsiteX4293" fmla="*/ 479011 w 2593942"/>
                <a:gd name="connsiteY4293" fmla="*/ 5429 h 538123"/>
                <a:gd name="connsiteX4294" fmla="*/ 489298 w 2593942"/>
                <a:gd name="connsiteY4294" fmla="*/ 10572 h 538123"/>
                <a:gd name="connsiteX4295" fmla="*/ 485298 w 2593942"/>
                <a:gd name="connsiteY4295" fmla="*/ 11239 h 538123"/>
                <a:gd name="connsiteX4296" fmla="*/ 473582 w 2593942"/>
                <a:gd name="connsiteY4296" fmla="*/ 9905 h 538123"/>
                <a:gd name="connsiteX4297" fmla="*/ 479011 w 2593942"/>
                <a:gd name="connsiteY4297" fmla="*/ 5429 h 538123"/>
                <a:gd name="connsiteX4298" fmla="*/ 1451705 w 2593942"/>
                <a:gd name="connsiteY4298" fmla="*/ 5238 h 538123"/>
                <a:gd name="connsiteX4299" fmla="*/ 1454372 w 2593942"/>
                <a:gd name="connsiteY4299" fmla="*/ 10477 h 538123"/>
                <a:gd name="connsiteX4300" fmla="*/ 1449990 w 2593942"/>
                <a:gd name="connsiteY4300" fmla="*/ 16192 h 538123"/>
                <a:gd name="connsiteX4301" fmla="*/ 1444275 w 2593942"/>
                <a:gd name="connsiteY4301" fmla="*/ 18859 h 538123"/>
                <a:gd name="connsiteX4302" fmla="*/ 1442751 w 2593942"/>
                <a:gd name="connsiteY4302" fmla="*/ 16859 h 538123"/>
                <a:gd name="connsiteX4303" fmla="*/ 1441418 w 2593942"/>
                <a:gd name="connsiteY4303" fmla="*/ 14954 h 538123"/>
                <a:gd name="connsiteX4304" fmla="*/ 1438084 w 2593942"/>
                <a:gd name="connsiteY4304" fmla="*/ 11906 h 538123"/>
                <a:gd name="connsiteX4305" fmla="*/ 1439036 w 2593942"/>
                <a:gd name="connsiteY4305" fmla="*/ 10477 h 538123"/>
                <a:gd name="connsiteX4306" fmla="*/ 1439513 w 2593942"/>
                <a:gd name="connsiteY4306" fmla="*/ 9715 h 538123"/>
                <a:gd name="connsiteX4307" fmla="*/ 1444847 w 2593942"/>
                <a:gd name="connsiteY4307" fmla="*/ 8096 h 538123"/>
                <a:gd name="connsiteX4308" fmla="*/ 1451705 w 2593942"/>
                <a:gd name="connsiteY4308" fmla="*/ 5238 h 538123"/>
                <a:gd name="connsiteX4309" fmla="*/ 1544097 w 2593942"/>
                <a:gd name="connsiteY4309" fmla="*/ 4667 h 538123"/>
                <a:gd name="connsiteX4310" fmla="*/ 1544192 w 2593942"/>
                <a:gd name="connsiteY4310" fmla="*/ 5048 h 538123"/>
                <a:gd name="connsiteX4311" fmla="*/ 1544478 w 2593942"/>
                <a:gd name="connsiteY4311" fmla="*/ 5905 h 538123"/>
                <a:gd name="connsiteX4312" fmla="*/ 1539335 w 2593942"/>
                <a:gd name="connsiteY4312" fmla="*/ 10667 h 538123"/>
                <a:gd name="connsiteX4313" fmla="*/ 1536668 w 2593942"/>
                <a:gd name="connsiteY4313" fmla="*/ 15525 h 538123"/>
                <a:gd name="connsiteX4314" fmla="*/ 1536191 w 2593942"/>
                <a:gd name="connsiteY4314" fmla="*/ 22955 h 538123"/>
                <a:gd name="connsiteX4315" fmla="*/ 1531810 w 2593942"/>
                <a:gd name="connsiteY4315" fmla="*/ 19430 h 538123"/>
                <a:gd name="connsiteX4316" fmla="*/ 1532096 w 2593942"/>
                <a:gd name="connsiteY4316" fmla="*/ 17811 h 538123"/>
                <a:gd name="connsiteX4317" fmla="*/ 1534953 w 2593942"/>
                <a:gd name="connsiteY4317" fmla="*/ 7238 h 538123"/>
                <a:gd name="connsiteX4318" fmla="*/ 1535239 w 2593942"/>
                <a:gd name="connsiteY4318" fmla="*/ 5238 h 538123"/>
                <a:gd name="connsiteX4319" fmla="*/ 1544097 w 2593942"/>
                <a:gd name="connsiteY4319" fmla="*/ 4667 h 538123"/>
                <a:gd name="connsiteX4320" fmla="*/ 1759648 w 2593942"/>
                <a:gd name="connsiteY4320" fmla="*/ 4191 h 538123"/>
                <a:gd name="connsiteX4321" fmla="*/ 1759838 w 2593942"/>
                <a:gd name="connsiteY4321" fmla="*/ 4477 h 538123"/>
                <a:gd name="connsiteX4322" fmla="*/ 1762886 w 2593942"/>
                <a:gd name="connsiteY4322" fmla="*/ 7429 h 538123"/>
                <a:gd name="connsiteX4323" fmla="*/ 1773650 w 2593942"/>
                <a:gd name="connsiteY4323" fmla="*/ 8858 h 538123"/>
                <a:gd name="connsiteX4324" fmla="*/ 1774126 w 2593942"/>
                <a:gd name="connsiteY4324" fmla="*/ 10382 h 538123"/>
                <a:gd name="connsiteX4325" fmla="*/ 1774793 w 2593942"/>
                <a:gd name="connsiteY4325" fmla="*/ 12287 h 538123"/>
                <a:gd name="connsiteX4326" fmla="*/ 1776507 w 2593942"/>
                <a:gd name="connsiteY4326" fmla="*/ 16669 h 538123"/>
                <a:gd name="connsiteX4327" fmla="*/ 1782222 w 2593942"/>
                <a:gd name="connsiteY4327" fmla="*/ 14478 h 538123"/>
                <a:gd name="connsiteX4328" fmla="*/ 1789937 w 2593942"/>
                <a:gd name="connsiteY4328" fmla="*/ 15526 h 538123"/>
                <a:gd name="connsiteX4329" fmla="*/ 1789557 w 2593942"/>
                <a:gd name="connsiteY4329" fmla="*/ 16192 h 538123"/>
                <a:gd name="connsiteX4330" fmla="*/ 1788413 w 2593942"/>
                <a:gd name="connsiteY4330" fmla="*/ 18574 h 538123"/>
                <a:gd name="connsiteX4331" fmla="*/ 1781174 w 2593942"/>
                <a:gd name="connsiteY4331" fmla="*/ 20955 h 538123"/>
                <a:gd name="connsiteX4332" fmla="*/ 1772221 w 2593942"/>
                <a:gd name="connsiteY4332" fmla="*/ 15430 h 538123"/>
                <a:gd name="connsiteX4333" fmla="*/ 1768506 w 2593942"/>
                <a:gd name="connsiteY4333" fmla="*/ 18002 h 538123"/>
                <a:gd name="connsiteX4334" fmla="*/ 1767173 w 2593942"/>
                <a:gd name="connsiteY4334" fmla="*/ 18955 h 538123"/>
                <a:gd name="connsiteX4335" fmla="*/ 1760410 w 2593942"/>
                <a:gd name="connsiteY4335" fmla="*/ 18764 h 538123"/>
                <a:gd name="connsiteX4336" fmla="*/ 1749456 w 2593942"/>
                <a:gd name="connsiteY4336" fmla="*/ 19336 h 538123"/>
                <a:gd name="connsiteX4337" fmla="*/ 1745075 w 2593942"/>
                <a:gd name="connsiteY4337" fmla="*/ 15145 h 538123"/>
                <a:gd name="connsiteX4338" fmla="*/ 1741836 w 2593942"/>
                <a:gd name="connsiteY4338" fmla="*/ 15145 h 538123"/>
                <a:gd name="connsiteX4339" fmla="*/ 1740979 w 2593942"/>
                <a:gd name="connsiteY4339" fmla="*/ 18764 h 538123"/>
                <a:gd name="connsiteX4340" fmla="*/ 1730025 w 2593942"/>
                <a:gd name="connsiteY4340" fmla="*/ 20383 h 538123"/>
                <a:gd name="connsiteX4341" fmla="*/ 1726882 w 2593942"/>
                <a:gd name="connsiteY4341" fmla="*/ 16954 h 538123"/>
                <a:gd name="connsiteX4342" fmla="*/ 1721929 w 2593942"/>
                <a:gd name="connsiteY4342" fmla="*/ 10668 h 538123"/>
                <a:gd name="connsiteX4343" fmla="*/ 1719738 w 2593942"/>
                <a:gd name="connsiteY4343" fmla="*/ 11906 h 538123"/>
                <a:gd name="connsiteX4344" fmla="*/ 1717643 w 2593942"/>
                <a:gd name="connsiteY4344" fmla="*/ 11144 h 538123"/>
                <a:gd name="connsiteX4345" fmla="*/ 1717357 w 2593942"/>
                <a:gd name="connsiteY4345" fmla="*/ 10668 h 538123"/>
                <a:gd name="connsiteX4346" fmla="*/ 1722691 w 2593942"/>
                <a:gd name="connsiteY4346" fmla="*/ 7144 h 538123"/>
                <a:gd name="connsiteX4347" fmla="*/ 1730978 w 2593942"/>
                <a:gd name="connsiteY4347" fmla="*/ 8191 h 538123"/>
                <a:gd name="connsiteX4348" fmla="*/ 1729930 w 2593942"/>
                <a:gd name="connsiteY4348" fmla="*/ 8477 h 538123"/>
                <a:gd name="connsiteX4349" fmla="*/ 1728882 w 2593942"/>
                <a:gd name="connsiteY4349" fmla="*/ 12287 h 538123"/>
                <a:gd name="connsiteX4350" fmla="*/ 1733264 w 2593942"/>
                <a:gd name="connsiteY4350" fmla="*/ 14954 h 538123"/>
                <a:gd name="connsiteX4351" fmla="*/ 1733264 w 2593942"/>
                <a:gd name="connsiteY4351" fmla="*/ 15621 h 538123"/>
                <a:gd name="connsiteX4352" fmla="*/ 1737836 w 2593942"/>
                <a:gd name="connsiteY4352" fmla="*/ 14573 h 538123"/>
                <a:gd name="connsiteX4353" fmla="*/ 1738217 w 2593942"/>
                <a:gd name="connsiteY4353" fmla="*/ 13335 h 538123"/>
                <a:gd name="connsiteX4354" fmla="*/ 1737931 w 2593942"/>
                <a:gd name="connsiteY4354" fmla="*/ 11430 h 538123"/>
                <a:gd name="connsiteX4355" fmla="*/ 1739265 w 2593942"/>
                <a:gd name="connsiteY4355" fmla="*/ 8191 h 538123"/>
                <a:gd name="connsiteX4356" fmla="*/ 1741646 w 2593942"/>
                <a:gd name="connsiteY4356" fmla="*/ 4953 h 538123"/>
                <a:gd name="connsiteX4357" fmla="*/ 1749837 w 2593942"/>
                <a:gd name="connsiteY4357" fmla="*/ 9334 h 538123"/>
                <a:gd name="connsiteX4358" fmla="*/ 1749456 w 2593942"/>
                <a:gd name="connsiteY4358" fmla="*/ 12001 h 538123"/>
                <a:gd name="connsiteX4359" fmla="*/ 1749075 w 2593942"/>
                <a:gd name="connsiteY4359" fmla="*/ 14478 h 538123"/>
                <a:gd name="connsiteX4360" fmla="*/ 1757743 w 2593942"/>
                <a:gd name="connsiteY4360" fmla="*/ 12287 h 538123"/>
                <a:gd name="connsiteX4361" fmla="*/ 1757743 w 2593942"/>
                <a:gd name="connsiteY4361" fmla="*/ 9144 h 538123"/>
                <a:gd name="connsiteX4362" fmla="*/ 1759648 w 2593942"/>
                <a:gd name="connsiteY4362" fmla="*/ 4191 h 538123"/>
                <a:gd name="connsiteX4363" fmla="*/ 1415700 w 2593942"/>
                <a:gd name="connsiteY4363" fmla="*/ 3619 h 538123"/>
                <a:gd name="connsiteX4364" fmla="*/ 1420177 w 2593942"/>
                <a:gd name="connsiteY4364" fmla="*/ 8191 h 538123"/>
                <a:gd name="connsiteX4365" fmla="*/ 1418843 w 2593942"/>
                <a:gd name="connsiteY4365" fmla="*/ 7810 h 538123"/>
                <a:gd name="connsiteX4366" fmla="*/ 1417700 w 2593942"/>
                <a:gd name="connsiteY4366" fmla="*/ 7524 h 538123"/>
                <a:gd name="connsiteX4367" fmla="*/ 1412366 w 2593942"/>
                <a:gd name="connsiteY4367" fmla="*/ 8858 h 538123"/>
                <a:gd name="connsiteX4368" fmla="*/ 1402270 w 2593942"/>
                <a:gd name="connsiteY4368" fmla="*/ 9620 h 538123"/>
                <a:gd name="connsiteX4369" fmla="*/ 1392935 w 2593942"/>
                <a:gd name="connsiteY4369" fmla="*/ 8858 h 538123"/>
                <a:gd name="connsiteX4370" fmla="*/ 1397983 w 2593942"/>
                <a:gd name="connsiteY4370" fmla="*/ 6953 h 538123"/>
                <a:gd name="connsiteX4371" fmla="*/ 1415700 w 2593942"/>
                <a:gd name="connsiteY4371" fmla="*/ 3619 h 538123"/>
                <a:gd name="connsiteX4372" fmla="*/ 319563 w 2593942"/>
                <a:gd name="connsiteY4372" fmla="*/ 667 h 538123"/>
                <a:gd name="connsiteX4373" fmla="*/ 319754 w 2593942"/>
                <a:gd name="connsiteY4373" fmla="*/ 762 h 538123"/>
                <a:gd name="connsiteX4374" fmla="*/ 324135 w 2593942"/>
                <a:gd name="connsiteY4374" fmla="*/ 3620 h 538123"/>
                <a:gd name="connsiteX4375" fmla="*/ 333660 w 2593942"/>
                <a:gd name="connsiteY4375" fmla="*/ 2191 h 538123"/>
                <a:gd name="connsiteX4376" fmla="*/ 326707 w 2593942"/>
                <a:gd name="connsiteY4376" fmla="*/ 7430 h 538123"/>
                <a:gd name="connsiteX4377" fmla="*/ 323754 w 2593942"/>
                <a:gd name="connsiteY4377" fmla="*/ 8096 h 538123"/>
                <a:gd name="connsiteX4378" fmla="*/ 322897 w 2593942"/>
                <a:gd name="connsiteY4378" fmla="*/ 6382 h 538123"/>
                <a:gd name="connsiteX4379" fmla="*/ 321278 w 2593942"/>
                <a:gd name="connsiteY4379" fmla="*/ 4858 h 538123"/>
                <a:gd name="connsiteX4380" fmla="*/ 319563 w 2593942"/>
                <a:gd name="connsiteY4380" fmla="*/ 667 h 538123"/>
                <a:gd name="connsiteX4381" fmla="*/ 384809 w 2593942"/>
                <a:gd name="connsiteY4381" fmla="*/ 0 h 538123"/>
                <a:gd name="connsiteX4382" fmla="*/ 388048 w 2593942"/>
                <a:gd name="connsiteY4382" fmla="*/ 3620 h 538123"/>
                <a:gd name="connsiteX4383" fmla="*/ 393001 w 2593942"/>
                <a:gd name="connsiteY4383" fmla="*/ 6382 h 538123"/>
                <a:gd name="connsiteX4384" fmla="*/ 394429 w 2593942"/>
                <a:gd name="connsiteY4384" fmla="*/ 12192 h 538123"/>
                <a:gd name="connsiteX4385" fmla="*/ 389953 w 2593942"/>
                <a:gd name="connsiteY4385" fmla="*/ 12763 h 538123"/>
                <a:gd name="connsiteX4386" fmla="*/ 389572 w 2593942"/>
                <a:gd name="connsiteY4386" fmla="*/ 14478 h 538123"/>
                <a:gd name="connsiteX4387" fmla="*/ 396049 w 2593942"/>
                <a:gd name="connsiteY4387" fmla="*/ 16954 h 538123"/>
                <a:gd name="connsiteX4388" fmla="*/ 395763 w 2593942"/>
                <a:gd name="connsiteY4388" fmla="*/ 22384 h 538123"/>
                <a:gd name="connsiteX4389" fmla="*/ 395763 w 2593942"/>
                <a:gd name="connsiteY4389" fmla="*/ 22765 h 538123"/>
                <a:gd name="connsiteX4390" fmla="*/ 406050 w 2593942"/>
                <a:gd name="connsiteY4390" fmla="*/ 26289 h 538123"/>
                <a:gd name="connsiteX4391" fmla="*/ 407574 w 2593942"/>
                <a:gd name="connsiteY4391" fmla="*/ 24289 h 538123"/>
                <a:gd name="connsiteX4392" fmla="*/ 403002 w 2593942"/>
                <a:gd name="connsiteY4392" fmla="*/ 20098 h 538123"/>
                <a:gd name="connsiteX4393" fmla="*/ 402240 w 2593942"/>
                <a:gd name="connsiteY4393" fmla="*/ 19240 h 538123"/>
                <a:gd name="connsiteX4394" fmla="*/ 409860 w 2593942"/>
                <a:gd name="connsiteY4394" fmla="*/ 16859 h 538123"/>
                <a:gd name="connsiteX4395" fmla="*/ 411289 w 2593942"/>
                <a:gd name="connsiteY4395" fmla="*/ 11335 h 538123"/>
                <a:gd name="connsiteX4396" fmla="*/ 411765 w 2593942"/>
                <a:gd name="connsiteY4396" fmla="*/ 9334 h 538123"/>
                <a:gd name="connsiteX4397" fmla="*/ 419290 w 2593942"/>
                <a:gd name="connsiteY4397" fmla="*/ 12001 h 538123"/>
                <a:gd name="connsiteX4398" fmla="*/ 418337 w 2593942"/>
                <a:gd name="connsiteY4398" fmla="*/ 14668 h 538123"/>
                <a:gd name="connsiteX4399" fmla="*/ 417194 w 2593942"/>
                <a:gd name="connsiteY4399" fmla="*/ 17907 h 538123"/>
                <a:gd name="connsiteX4400" fmla="*/ 425671 w 2593942"/>
                <a:gd name="connsiteY4400" fmla="*/ 18097 h 538123"/>
                <a:gd name="connsiteX4401" fmla="*/ 426052 w 2593942"/>
                <a:gd name="connsiteY4401" fmla="*/ 19240 h 538123"/>
                <a:gd name="connsiteX4402" fmla="*/ 426243 w 2593942"/>
                <a:gd name="connsiteY4402" fmla="*/ 19812 h 538123"/>
                <a:gd name="connsiteX4403" fmla="*/ 433387 w 2593942"/>
                <a:gd name="connsiteY4403" fmla="*/ 24003 h 538123"/>
                <a:gd name="connsiteX4404" fmla="*/ 437006 w 2593942"/>
                <a:gd name="connsiteY4404" fmla="*/ 24765 h 538123"/>
                <a:gd name="connsiteX4405" fmla="*/ 437292 w 2593942"/>
                <a:gd name="connsiteY4405" fmla="*/ 24860 h 538123"/>
                <a:gd name="connsiteX4406" fmla="*/ 439102 w 2593942"/>
                <a:gd name="connsiteY4406" fmla="*/ 22955 h 538123"/>
                <a:gd name="connsiteX4407" fmla="*/ 447579 w 2593942"/>
                <a:gd name="connsiteY4407" fmla="*/ 20383 h 538123"/>
                <a:gd name="connsiteX4408" fmla="*/ 452056 w 2593942"/>
                <a:gd name="connsiteY4408" fmla="*/ 14478 h 538123"/>
                <a:gd name="connsiteX4409" fmla="*/ 452437 w 2593942"/>
                <a:gd name="connsiteY4409" fmla="*/ 7144 h 538123"/>
                <a:gd name="connsiteX4410" fmla="*/ 456437 w 2593942"/>
                <a:gd name="connsiteY4410" fmla="*/ 9144 h 538123"/>
                <a:gd name="connsiteX4411" fmla="*/ 457294 w 2593942"/>
                <a:gd name="connsiteY4411" fmla="*/ 9525 h 538123"/>
                <a:gd name="connsiteX4412" fmla="*/ 459485 w 2593942"/>
                <a:gd name="connsiteY4412" fmla="*/ 8096 h 538123"/>
                <a:gd name="connsiteX4413" fmla="*/ 459199 w 2593942"/>
                <a:gd name="connsiteY4413" fmla="*/ 7239 h 538123"/>
                <a:gd name="connsiteX4414" fmla="*/ 458914 w 2593942"/>
                <a:gd name="connsiteY4414" fmla="*/ 6287 h 538123"/>
                <a:gd name="connsiteX4415" fmla="*/ 461390 w 2593942"/>
                <a:gd name="connsiteY4415" fmla="*/ 4763 h 538123"/>
                <a:gd name="connsiteX4416" fmla="*/ 462057 w 2593942"/>
                <a:gd name="connsiteY4416" fmla="*/ 5429 h 538123"/>
                <a:gd name="connsiteX4417" fmla="*/ 464915 w 2593942"/>
                <a:gd name="connsiteY4417" fmla="*/ 9715 h 538123"/>
                <a:gd name="connsiteX4418" fmla="*/ 465962 w 2593942"/>
                <a:gd name="connsiteY4418" fmla="*/ 11430 h 538123"/>
                <a:gd name="connsiteX4419" fmla="*/ 470534 w 2593942"/>
                <a:gd name="connsiteY4419" fmla="*/ 12287 h 538123"/>
                <a:gd name="connsiteX4420" fmla="*/ 476725 w 2593942"/>
                <a:gd name="connsiteY4420" fmla="*/ 13240 h 538123"/>
                <a:gd name="connsiteX4421" fmla="*/ 483393 w 2593942"/>
                <a:gd name="connsiteY4421" fmla="*/ 25717 h 538123"/>
                <a:gd name="connsiteX4422" fmla="*/ 490251 w 2593942"/>
                <a:gd name="connsiteY4422" fmla="*/ 27622 h 538123"/>
                <a:gd name="connsiteX4423" fmla="*/ 491489 w 2593942"/>
                <a:gd name="connsiteY4423" fmla="*/ 28004 h 538123"/>
                <a:gd name="connsiteX4424" fmla="*/ 491108 w 2593942"/>
                <a:gd name="connsiteY4424" fmla="*/ 31432 h 538123"/>
                <a:gd name="connsiteX4425" fmla="*/ 489775 w 2593942"/>
                <a:gd name="connsiteY4425" fmla="*/ 31718 h 538123"/>
                <a:gd name="connsiteX4426" fmla="*/ 488155 w 2593942"/>
                <a:gd name="connsiteY4426" fmla="*/ 32004 h 538123"/>
                <a:gd name="connsiteX4427" fmla="*/ 483107 w 2593942"/>
                <a:gd name="connsiteY4427" fmla="*/ 33433 h 538123"/>
                <a:gd name="connsiteX4428" fmla="*/ 483202 w 2593942"/>
                <a:gd name="connsiteY4428" fmla="*/ 34195 h 538123"/>
                <a:gd name="connsiteX4429" fmla="*/ 485584 w 2593942"/>
                <a:gd name="connsiteY4429" fmla="*/ 35814 h 538123"/>
                <a:gd name="connsiteX4430" fmla="*/ 489870 w 2593942"/>
                <a:gd name="connsiteY4430" fmla="*/ 35052 h 538123"/>
                <a:gd name="connsiteX4431" fmla="*/ 497395 w 2593942"/>
                <a:gd name="connsiteY4431" fmla="*/ 31718 h 538123"/>
                <a:gd name="connsiteX4432" fmla="*/ 501586 w 2593942"/>
                <a:gd name="connsiteY4432" fmla="*/ 29718 h 538123"/>
                <a:gd name="connsiteX4433" fmla="*/ 502824 w 2593942"/>
                <a:gd name="connsiteY4433" fmla="*/ 28861 h 538123"/>
                <a:gd name="connsiteX4434" fmla="*/ 504253 w 2593942"/>
                <a:gd name="connsiteY4434" fmla="*/ 27908 h 538123"/>
                <a:gd name="connsiteX4435" fmla="*/ 506539 w 2593942"/>
                <a:gd name="connsiteY4435" fmla="*/ 24670 h 538123"/>
                <a:gd name="connsiteX4436" fmla="*/ 512635 w 2593942"/>
                <a:gd name="connsiteY4436" fmla="*/ 27051 h 538123"/>
                <a:gd name="connsiteX4437" fmla="*/ 523112 w 2593942"/>
                <a:gd name="connsiteY4437" fmla="*/ 23622 h 538123"/>
                <a:gd name="connsiteX4438" fmla="*/ 526065 w 2593942"/>
                <a:gd name="connsiteY4438" fmla="*/ 19907 h 538123"/>
                <a:gd name="connsiteX4439" fmla="*/ 518254 w 2593942"/>
                <a:gd name="connsiteY4439" fmla="*/ 15907 h 538123"/>
                <a:gd name="connsiteX4440" fmla="*/ 521112 w 2593942"/>
                <a:gd name="connsiteY4440" fmla="*/ 12573 h 538123"/>
                <a:gd name="connsiteX4441" fmla="*/ 521779 w 2593942"/>
                <a:gd name="connsiteY4441" fmla="*/ 13049 h 538123"/>
                <a:gd name="connsiteX4442" fmla="*/ 522826 w 2593942"/>
                <a:gd name="connsiteY4442" fmla="*/ 13811 h 538123"/>
                <a:gd name="connsiteX4443" fmla="*/ 527018 w 2593942"/>
                <a:gd name="connsiteY4443" fmla="*/ 12954 h 538123"/>
                <a:gd name="connsiteX4444" fmla="*/ 526732 w 2593942"/>
                <a:gd name="connsiteY4444" fmla="*/ 12287 h 538123"/>
                <a:gd name="connsiteX4445" fmla="*/ 526065 w 2593942"/>
                <a:gd name="connsiteY4445" fmla="*/ 10858 h 538123"/>
                <a:gd name="connsiteX4446" fmla="*/ 525113 w 2593942"/>
                <a:gd name="connsiteY4446" fmla="*/ 6858 h 538123"/>
                <a:gd name="connsiteX4447" fmla="*/ 533018 w 2593942"/>
                <a:gd name="connsiteY4447" fmla="*/ 7525 h 538123"/>
                <a:gd name="connsiteX4448" fmla="*/ 539305 w 2593942"/>
                <a:gd name="connsiteY4448" fmla="*/ 10573 h 538123"/>
                <a:gd name="connsiteX4449" fmla="*/ 537781 w 2593942"/>
                <a:gd name="connsiteY4449" fmla="*/ 10668 h 538123"/>
                <a:gd name="connsiteX4450" fmla="*/ 536162 w 2593942"/>
                <a:gd name="connsiteY4450" fmla="*/ 10763 h 538123"/>
                <a:gd name="connsiteX4451" fmla="*/ 532637 w 2593942"/>
                <a:gd name="connsiteY4451" fmla="*/ 11525 h 538123"/>
                <a:gd name="connsiteX4452" fmla="*/ 534828 w 2593942"/>
                <a:gd name="connsiteY4452" fmla="*/ 13430 h 538123"/>
                <a:gd name="connsiteX4453" fmla="*/ 543591 w 2593942"/>
                <a:gd name="connsiteY4453" fmla="*/ 14478 h 538123"/>
                <a:gd name="connsiteX4454" fmla="*/ 545020 w 2593942"/>
                <a:gd name="connsiteY4454" fmla="*/ 11239 h 538123"/>
                <a:gd name="connsiteX4455" fmla="*/ 547687 w 2593942"/>
                <a:gd name="connsiteY4455" fmla="*/ 8668 h 538123"/>
                <a:gd name="connsiteX4456" fmla="*/ 552354 w 2593942"/>
                <a:gd name="connsiteY4456" fmla="*/ 7715 h 538123"/>
                <a:gd name="connsiteX4457" fmla="*/ 554259 w 2593942"/>
                <a:gd name="connsiteY4457" fmla="*/ 6477 h 538123"/>
                <a:gd name="connsiteX4458" fmla="*/ 556450 w 2593942"/>
                <a:gd name="connsiteY4458" fmla="*/ 10858 h 538123"/>
                <a:gd name="connsiteX4459" fmla="*/ 553497 w 2593942"/>
                <a:gd name="connsiteY4459" fmla="*/ 10668 h 538123"/>
                <a:gd name="connsiteX4460" fmla="*/ 550163 w 2593942"/>
                <a:gd name="connsiteY4460" fmla="*/ 14859 h 538123"/>
                <a:gd name="connsiteX4461" fmla="*/ 554450 w 2593942"/>
                <a:gd name="connsiteY4461" fmla="*/ 16478 h 538123"/>
                <a:gd name="connsiteX4462" fmla="*/ 555783 w 2593942"/>
                <a:gd name="connsiteY4462" fmla="*/ 15812 h 538123"/>
                <a:gd name="connsiteX4463" fmla="*/ 560069 w 2593942"/>
                <a:gd name="connsiteY4463" fmla="*/ 17240 h 538123"/>
                <a:gd name="connsiteX4464" fmla="*/ 565308 w 2593942"/>
                <a:gd name="connsiteY4464" fmla="*/ 15716 h 538123"/>
                <a:gd name="connsiteX4465" fmla="*/ 565594 w 2593942"/>
                <a:gd name="connsiteY4465" fmla="*/ 14097 h 538123"/>
                <a:gd name="connsiteX4466" fmla="*/ 564832 w 2593942"/>
                <a:gd name="connsiteY4466" fmla="*/ 10763 h 538123"/>
                <a:gd name="connsiteX4467" fmla="*/ 568070 w 2593942"/>
                <a:gd name="connsiteY4467" fmla="*/ 12763 h 538123"/>
                <a:gd name="connsiteX4468" fmla="*/ 569499 w 2593942"/>
                <a:gd name="connsiteY4468" fmla="*/ 13716 h 538123"/>
                <a:gd name="connsiteX4469" fmla="*/ 570261 w 2593942"/>
                <a:gd name="connsiteY4469" fmla="*/ 19240 h 538123"/>
                <a:gd name="connsiteX4470" fmla="*/ 572547 w 2593942"/>
                <a:gd name="connsiteY4470" fmla="*/ 28765 h 538123"/>
                <a:gd name="connsiteX4471" fmla="*/ 589883 w 2593942"/>
                <a:gd name="connsiteY4471" fmla="*/ 27908 h 538123"/>
                <a:gd name="connsiteX4472" fmla="*/ 596550 w 2593942"/>
                <a:gd name="connsiteY4472" fmla="*/ 32480 h 538123"/>
                <a:gd name="connsiteX4473" fmla="*/ 603503 w 2593942"/>
                <a:gd name="connsiteY4473" fmla="*/ 29908 h 538123"/>
                <a:gd name="connsiteX4474" fmla="*/ 604456 w 2593942"/>
                <a:gd name="connsiteY4474" fmla="*/ 28480 h 538123"/>
                <a:gd name="connsiteX4475" fmla="*/ 605408 w 2593942"/>
                <a:gd name="connsiteY4475" fmla="*/ 27051 h 538123"/>
                <a:gd name="connsiteX4476" fmla="*/ 611885 w 2593942"/>
                <a:gd name="connsiteY4476" fmla="*/ 23622 h 538123"/>
                <a:gd name="connsiteX4477" fmla="*/ 610266 w 2593942"/>
                <a:gd name="connsiteY4477" fmla="*/ 16954 h 538123"/>
                <a:gd name="connsiteX4478" fmla="*/ 618553 w 2593942"/>
                <a:gd name="connsiteY4478" fmla="*/ 13240 h 538123"/>
                <a:gd name="connsiteX4479" fmla="*/ 622934 w 2593942"/>
                <a:gd name="connsiteY4479" fmla="*/ 9430 h 538123"/>
                <a:gd name="connsiteX4480" fmla="*/ 623982 w 2593942"/>
                <a:gd name="connsiteY4480" fmla="*/ 8477 h 538123"/>
                <a:gd name="connsiteX4481" fmla="*/ 628078 w 2593942"/>
                <a:gd name="connsiteY4481" fmla="*/ 13240 h 538123"/>
                <a:gd name="connsiteX4482" fmla="*/ 631126 w 2593942"/>
                <a:gd name="connsiteY4482" fmla="*/ 17240 h 538123"/>
                <a:gd name="connsiteX4483" fmla="*/ 641889 w 2593942"/>
                <a:gd name="connsiteY4483" fmla="*/ 17526 h 538123"/>
                <a:gd name="connsiteX4484" fmla="*/ 647509 w 2593942"/>
                <a:gd name="connsiteY4484" fmla="*/ 26384 h 538123"/>
                <a:gd name="connsiteX4485" fmla="*/ 656558 w 2593942"/>
                <a:gd name="connsiteY4485" fmla="*/ 30194 h 538123"/>
                <a:gd name="connsiteX4486" fmla="*/ 660463 w 2593942"/>
                <a:gd name="connsiteY4486" fmla="*/ 39053 h 538123"/>
                <a:gd name="connsiteX4487" fmla="*/ 667606 w 2593942"/>
                <a:gd name="connsiteY4487" fmla="*/ 32956 h 538123"/>
                <a:gd name="connsiteX4488" fmla="*/ 668559 w 2593942"/>
                <a:gd name="connsiteY4488" fmla="*/ 24955 h 538123"/>
                <a:gd name="connsiteX4489" fmla="*/ 674464 w 2593942"/>
                <a:gd name="connsiteY4489" fmla="*/ 17907 h 538123"/>
                <a:gd name="connsiteX4490" fmla="*/ 675989 w 2593942"/>
                <a:gd name="connsiteY4490" fmla="*/ 10763 h 538123"/>
                <a:gd name="connsiteX4491" fmla="*/ 682847 w 2593942"/>
                <a:gd name="connsiteY4491" fmla="*/ 19431 h 538123"/>
                <a:gd name="connsiteX4492" fmla="*/ 680846 w 2593942"/>
                <a:gd name="connsiteY4492" fmla="*/ 22193 h 538123"/>
                <a:gd name="connsiteX4493" fmla="*/ 677322 w 2593942"/>
                <a:gd name="connsiteY4493" fmla="*/ 27051 h 538123"/>
                <a:gd name="connsiteX4494" fmla="*/ 691895 w 2593942"/>
                <a:gd name="connsiteY4494" fmla="*/ 25527 h 538123"/>
                <a:gd name="connsiteX4495" fmla="*/ 691705 w 2593942"/>
                <a:gd name="connsiteY4495" fmla="*/ 23241 h 538123"/>
                <a:gd name="connsiteX4496" fmla="*/ 688562 w 2593942"/>
                <a:gd name="connsiteY4496" fmla="*/ 21050 h 538123"/>
                <a:gd name="connsiteX4497" fmla="*/ 686847 w 2593942"/>
                <a:gd name="connsiteY4497" fmla="*/ 18859 h 538123"/>
                <a:gd name="connsiteX4498" fmla="*/ 688943 w 2593942"/>
                <a:gd name="connsiteY4498" fmla="*/ 16954 h 538123"/>
                <a:gd name="connsiteX4499" fmla="*/ 692181 w 2593942"/>
                <a:gd name="connsiteY4499" fmla="*/ 16097 h 538123"/>
                <a:gd name="connsiteX4500" fmla="*/ 697991 w 2593942"/>
                <a:gd name="connsiteY4500" fmla="*/ 19717 h 538123"/>
                <a:gd name="connsiteX4501" fmla="*/ 696943 w 2593942"/>
                <a:gd name="connsiteY4501" fmla="*/ 21717 h 538123"/>
                <a:gd name="connsiteX4502" fmla="*/ 695896 w 2593942"/>
                <a:gd name="connsiteY4502" fmla="*/ 23813 h 538123"/>
                <a:gd name="connsiteX4503" fmla="*/ 697801 w 2593942"/>
                <a:gd name="connsiteY4503" fmla="*/ 28861 h 538123"/>
                <a:gd name="connsiteX4504" fmla="*/ 709993 w 2593942"/>
                <a:gd name="connsiteY4504" fmla="*/ 30099 h 538123"/>
                <a:gd name="connsiteX4505" fmla="*/ 717803 w 2593942"/>
                <a:gd name="connsiteY4505" fmla="*/ 27622 h 538123"/>
                <a:gd name="connsiteX4506" fmla="*/ 717518 w 2593942"/>
                <a:gd name="connsiteY4506" fmla="*/ 27146 h 538123"/>
                <a:gd name="connsiteX4507" fmla="*/ 713517 w 2593942"/>
                <a:gd name="connsiteY4507" fmla="*/ 19431 h 538123"/>
                <a:gd name="connsiteX4508" fmla="*/ 724947 w 2593942"/>
                <a:gd name="connsiteY4508" fmla="*/ 15145 h 538123"/>
                <a:gd name="connsiteX4509" fmla="*/ 733996 w 2593942"/>
                <a:gd name="connsiteY4509" fmla="*/ 14954 h 538123"/>
                <a:gd name="connsiteX4510" fmla="*/ 748188 w 2593942"/>
                <a:gd name="connsiteY4510" fmla="*/ 14478 h 538123"/>
                <a:gd name="connsiteX4511" fmla="*/ 748664 w 2593942"/>
                <a:gd name="connsiteY4511" fmla="*/ 12192 h 538123"/>
                <a:gd name="connsiteX4512" fmla="*/ 751141 w 2593942"/>
                <a:gd name="connsiteY4512" fmla="*/ 10668 h 538123"/>
                <a:gd name="connsiteX4513" fmla="*/ 752189 w 2593942"/>
                <a:gd name="connsiteY4513" fmla="*/ 12859 h 538123"/>
                <a:gd name="connsiteX4514" fmla="*/ 752665 w 2593942"/>
                <a:gd name="connsiteY4514" fmla="*/ 17240 h 538123"/>
                <a:gd name="connsiteX4515" fmla="*/ 758951 w 2593942"/>
                <a:gd name="connsiteY4515" fmla="*/ 17907 h 538123"/>
                <a:gd name="connsiteX4516" fmla="*/ 766762 w 2593942"/>
                <a:gd name="connsiteY4516" fmla="*/ 18193 h 538123"/>
                <a:gd name="connsiteX4517" fmla="*/ 771429 w 2593942"/>
                <a:gd name="connsiteY4517" fmla="*/ 21526 h 538123"/>
                <a:gd name="connsiteX4518" fmla="*/ 770858 w 2593942"/>
                <a:gd name="connsiteY4518" fmla="*/ 22765 h 538123"/>
                <a:gd name="connsiteX4519" fmla="*/ 764571 w 2593942"/>
                <a:gd name="connsiteY4519" fmla="*/ 26289 h 538123"/>
                <a:gd name="connsiteX4520" fmla="*/ 766190 w 2593942"/>
                <a:gd name="connsiteY4520" fmla="*/ 30385 h 538123"/>
                <a:gd name="connsiteX4521" fmla="*/ 766476 w 2593942"/>
                <a:gd name="connsiteY4521" fmla="*/ 29718 h 538123"/>
                <a:gd name="connsiteX4522" fmla="*/ 767143 w 2593942"/>
                <a:gd name="connsiteY4522" fmla="*/ 28289 h 538123"/>
                <a:gd name="connsiteX4523" fmla="*/ 774572 w 2593942"/>
                <a:gd name="connsiteY4523" fmla="*/ 21431 h 538123"/>
                <a:gd name="connsiteX4524" fmla="*/ 776668 w 2593942"/>
                <a:gd name="connsiteY4524" fmla="*/ 18859 h 538123"/>
                <a:gd name="connsiteX4525" fmla="*/ 780287 w 2593942"/>
                <a:gd name="connsiteY4525" fmla="*/ 15049 h 538123"/>
                <a:gd name="connsiteX4526" fmla="*/ 784574 w 2593942"/>
                <a:gd name="connsiteY4526" fmla="*/ 20574 h 538123"/>
                <a:gd name="connsiteX4527" fmla="*/ 782478 w 2593942"/>
                <a:gd name="connsiteY4527" fmla="*/ 24003 h 538123"/>
                <a:gd name="connsiteX4528" fmla="*/ 782002 w 2593942"/>
                <a:gd name="connsiteY4528" fmla="*/ 25622 h 538123"/>
                <a:gd name="connsiteX4529" fmla="*/ 787050 w 2593942"/>
                <a:gd name="connsiteY4529" fmla="*/ 27622 h 538123"/>
                <a:gd name="connsiteX4530" fmla="*/ 790289 w 2593942"/>
                <a:gd name="connsiteY4530" fmla="*/ 18859 h 538123"/>
                <a:gd name="connsiteX4531" fmla="*/ 792765 w 2593942"/>
                <a:gd name="connsiteY4531" fmla="*/ 12573 h 538123"/>
                <a:gd name="connsiteX4532" fmla="*/ 793432 w 2593942"/>
                <a:gd name="connsiteY4532" fmla="*/ 12763 h 538123"/>
                <a:gd name="connsiteX4533" fmla="*/ 794860 w 2593942"/>
                <a:gd name="connsiteY4533" fmla="*/ 14192 h 538123"/>
                <a:gd name="connsiteX4534" fmla="*/ 794956 w 2593942"/>
                <a:gd name="connsiteY4534" fmla="*/ 18383 h 538123"/>
                <a:gd name="connsiteX4535" fmla="*/ 799718 w 2593942"/>
                <a:gd name="connsiteY4535" fmla="*/ 26861 h 538123"/>
                <a:gd name="connsiteX4536" fmla="*/ 801242 w 2593942"/>
                <a:gd name="connsiteY4536" fmla="*/ 27527 h 538123"/>
                <a:gd name="connsiteX4537" fmla="*/ 802576 w 2593942"/>
                <a:gd name="connsiteY4537" fmla="*/ 28099 h 538123"/>
                <a:gd name="connsiteX4538" fmla="*/ 805529 w 2593942"/>
                <a:gd name="connsiteY4538" fmla="*/ 30194 h 538123"/>
                <a:gd name="connsiteX4539" fmla="*/ 809243 w 2593942"/>
                <a:gd name="connsiteY4539" fmla="*/ 27908 h 538123"/>
                <a:gd name="connsiteX4540" fmla="*/ 815435 w 2593942"/>
                <a:gd name="connsiteY4540" fmla="*/ 31813 h 538123"/>
                <a:gd name="connsiteX4541" fmla="*/ 816482 w 2593942"/>
                <a:gd name="connsiteY4541" fmla="*/ 31337 h 538123"/>
                <a:gd name="connsiteX4542" fmla="*/ 815530 w 2593942"/>
                <a:gd name="connsiteY4542" fmla="*/ 25717 h 538123"/>
                <a:gd name="connsiteX4543" fmla="*/ 815244 w 2593942"/>
                <a:gd name="connsiteY4543" fmla="*/ 24860 h 538123"/>
                <a:gd name="connsiteX4544" fmla="*/ 809720 w 2593942"/>
                <a:gd name="connsiteY4544" fmla="*/ 25241 h 538123"/>
                <a:gd name="connsiteX4545" fmla="*/ 804100 w 2593942"/>
                <a:gd name="connsiteY4545" fmla="*/ 19621 h 538123"/>
                <a:gd name="connsiteX4546" fmla="*/ 819245 w 2593942"/>
                <a:gd name="connsiteY4546" fmla="*/ 18859 h 538123"/>
                <a:gd name="connsiteX4547" fmla="*/ 820673 w 2593942"/>
                <a:gd name="connsiteY4547" fmla="*/ 18193 h 538123"/>
                <a:gd name="connsiteX4548" fmla="*/ 821912 w 2593942"/>
                <a:gd name="connsiteY4548" fmla="*/ 17621 h 538123"/>
                <a:gd name="connsiteX4549" fmla="*/ 825150 w 2593942"/>
                <a:gd name="connsiteY4549" fmla="*/ 19812 h 538123"/>
                <a:gd name="connsiteX4550" fmla="*/ 824864 w 2593942"/>
                <a:gd name="connsiteY4550" fmla="*/ 20955 h 538123"/>
                <a:gd name="connsiteX4551" fmla="*/ 821816 w 2593942"/>
                <a:gd name="connsiteY4551" fmla="*/ 25432 h 538123"/>
                <a:gd name="connsiteX4552" fmla="*/ 822769 w 2593942"/>
                <a:gd name="connsiteY4552" fmla="*/ 29813 h 538123"/>
                <a:gd name="connsiteX4553" fmla="*/ 832103 w 2593942"/>
                <a:gd name="connsiteY4553" fmla="*/ 32575 h 538123"/>
                <a:gd name="connsiteX4554" fmla="*/ 834199 w 2593942"/>
                <a:gd name="connsiteY4554" fmla="*/ 32956 h 538123"/>
                <a:gd name="connsiteX4555" fmla="*/ 835532 w 2593942"/>
                <a:gd name="connsiteY4555" fmla="*/ 33242 h 538123"/>
                <a:gd name="connsiteX4556" fmla="*/ 838580 w 2593942"/>
                <a:gd name="connsiteY4556" fmla="*/ 31051 h 538123"/>
                <a:gd name="connsiteX4557" fmla="*/ 838199 w 2593942"/>
                <a:gd name="connsiteY4557" fmla="*/ 30194 h 538123"/>
                <a:gd name="connsiteX4558" fmla="*/ 837914 w 2593942"/>
                <a:gd name="connsiteY4558" fmla="*/ 29432 h 538123"/>
                <a:gd name="connsiteX4559" fmla="*/ 840200 w 2593942"/>
                <a:gd name="connsiteY4559" fmla="*/ 27813 h 538123"/>
                <a:gd name="connsiteX4560" fmla="*/ 841247 w 2593942"/>
                <a:gd name="connsiteY4560" fmla="*/ 28480 h 538123"/>
                <a:gd name="connsiteX4561" fmla="*/ 846295 w 2593942"/>
                <a:gd name="connsiteY4561" fmla="*/ 28289 h 538123"/>
                <a:gd name="connsiteX4562" fmla="*/ 843629 w 2593942"/>
                <a:gd name="connsiteY4562" fmla="*/ 24193 h 538123"/>
                <a:gd name="connsiteX4563" fmla="*/ 840581 w 2593942"/>
                <a:gd name="connsiteY4563" fmla="*/ 22860 h 538123"/>
                <a:gd name="connsiteX4564" fmla="*/ 837152 w 2593942"/>
                <a:gd name="connsiteY4564" fmla="*/ 19336 h 538123"/>
                <a:gd name="connsiteX4565" fmla="*/ 843343 w 2593942"/>
                <a:gd name="connsiteY4565" fmla="*/ 16192 h 538123"/>
                <a:gd name="connsiteX4566" fmla="*/ 847058 w 2593942"/>
                <a:gd name="connsiteY4566" fmla="*/ 8001 h 538123"/>
                <a:gd name="connsiteX4567" fmla="*/ 862583 w 2593942"/>
                <a:gd name="connsiteY4567" fmla="*/ 9430 h 538123"/>
                <a:gd name="connsiteX4568" fmla="*/ 872680 w 2593942"/>
                <a:gd name="connsiteY4568" fmla="*/ 7715 h 538123"/>
                <a:gd name="connsiteX4569" fmla="*/ 872394 w 2593942"/>
                <a:gd name="connsiteY4569" fmla="*/ 11335 h 538123"/>
                <a:gd name="connsiteX4570" fmla="*/ 872394 w 2593942"/>
                <a:gd name="connsiteY4570" fmla="*/ 11811 h 538123"/>
                <a:gd name="connsiteX4571" fmla="*/ 881538 w 2593942"/>
                <a:gd name="connsiteY4571" fmla="*/ 14383 h 538123"/>
                <a:gd name="connsiteX4572" fmla="*/ 900207 w 2593942"/>
                <a:gd name="connsiteY4572" fmla="*/ 13716 h 538123"/>
                <a:gd name="connsiteX4573" fmla="*/ 900969 w 2593942"/>
                <a:gd name="connsiteY4573" fmla="*/ 11906 h 538123"/>
                <a:gd name="connsiteX4574" fmla="*/ 901445 w 2593942"/>
                <a:gd name="connsiteY4574" fmla="*/ 10954 h 538123"/>
                <a:gd name="connsiteX4575" fmla="*/ 907256 w 2593942"/>
                <a:gd name="connsiteY4575" fmla="*/ 12382 h 538123"/>
                <a:gd name="connsiteX4576" fmla="*/ 909351 w 2593942"/>
                <a:gd name="connsiteY4576" fmla="*/ 22384 h 538123"/>
                <a:gd name="connsiteX4577" fmla="*/ 911066 w 2593942"/>
                <a:gd name="connsiteY4577" fmla="*/ 26098 h 538123"/>
                <a:gd name="connsiteX4578" fmla="*/ 912685 w 2593942"/>
                <a:gd name="connsiteY4578" fmla="*/ 27337 h 538123"/>
                <a:gd name="connsiteX4579" fmla="*/ 914971 w 2593942"/>
                <a:gd name="connsiteY4579" fmla="*/ 26765 h 538123"/>
                <a:gd name="connsiteX4580" fmla="*/ 921543 w 2593942"/>
                <a:gd name="connsiteY4580" fmla="*/ 27241 h 538123"/>
                <a:gd name="connsiteX4581" fmla="*/ 928496 w 2593942"/>
                <a:gd name="connsiteY4581" fmla="*/ 28289 h 538123"/>
                <a:gd name="connsiteX4582" fmla="*/ 929735 w 2593942"/>
                <a:gd name="connsiteY4582" fmla="*/ 23050 h 538123"/>
                <a:gd name="connsiteX4583" fmla="*/ 926115 w 2593942"/>
                <a:gd name="connsiteY4583" fmla="*/ 18193 h 538123"/>
                <a:gd name="connsiteX4584" fmla="*/ 926306 w 2593942"/>
                <a:gd name="connsiteY4584" fmla="*/ 16859 h 538123"/>
                <a:gd name="connsiteX4585" fmla="*/ 926877 w 2593942"/>
                <a:gd name="connsiteY4585" fmla="*/ 13335 h 538123"/>
                <a:gd name="connsiteX4586" fmla="*/ 930973 w 2593942"/>
                <a:gd name="connsiteY4586" fmla="*/ 17050 h 538123"/>
                <a:gd name="connsiteX4587" fmla="*/ 931925 w 2593942"/>
                <a:gd name="connsiteY4587" fmla="*/ 17907 h 538123"/>
                <a:gd name="connsiteX4588" fmla="*/ 933259 w 2593942"/>
                <a:gd name="connsiteY4588" fmla="*/ 19145 h 538123"/>
                <a:gd name="connsiteX4589" fmla="*/ 941825 w 2593942"/>
                <a:gd name="connsiteY4589" fmla="*/ 20117 h 538123"/>
                <a:gd name="connsiteX4590" fmla="*/ 942008 w 2593942"/>
                <a:gd name="connsiteY4590" fmla="*/ 20339 h 538123"/>
                <a:gd name="connsiteX4591" fmla="*/ 939926 w 2593942"/>
                <a:gd name="connsiteY4591" fmla="*/ 20193 h 538123"/>
                <a:gd name="connsiteX4592" fmla="*/ 938116 w 2593942"/>
                <a:gd name="connsiteY4592" fmla="*/ 20955 h 538123"/>
                <a:gd name="connsiteX4593" fmla="*/ 936878 w 2593942"/>
                <a:gd name="connsiteY4593" fmla="*/ 23908 h 538123"/>
                <a:gd name="connsiteX4594" fmla="*/ 936688 w 2593942"/>
                <a:gd name="connsiteY4594" fmla="*/ 25527 h 538123"/>
                <a:gd name="connsiteX4595" fmla="*/ 943927 w 2593942"/>
                <a:gd name="connsiteY4595" fmla="*/ 28289 h 538123"/>
                <a:gd name="connsiteX4596" fmla="*/ 944106 w 2593942"/>
                <a:gd name="connsiteY4596" fmla="*/ 22895 h 538123"/>
                <a:gd name="connsiteX4597" fmla="*/ 942008 w 2593942"/>
                <a:gd name="connsiteY4597" fmla="*/ 20339 h 538123"/>
                <a:gd name="connsiteX4598" fmla="*/ 946689 w 2593942"/>
                <a:gd name="connsiteY4598" fmla="*/ 20669 h 538123"/>
                <a:gd name="connsiteX4599" fmla="*/ 941825 w 2593942"/>
                <a:gd name="connsiteY4599" fmla="*/ 20117 h 538123"/>
                <a:gd name="connsiteX4600" fmla="*/ 938212 w 2593942"/>
                <a:gd name="connsiteY4600" fmla="*/ 15716 h 538123"/>
                <a:gd name="connsiteX4601" fmla="*/ 941545 w 2593942"/>
                <a:gd name="connsiteY4601" fmla="*/ 14668 h 538123"/>
                <a:gd name="connsiteX4602" fmla="*/ 945356 w 2593942"/>
                <a:gd name="connsiteY4602" fmla="*/ 14573 h 538123"/>
                <a:gd name="connsiteX4603" fmla="*/ 953452 w 2593942"/>
                <a:gd name="connsiteY4603" fmla="*/ 16573 h 538123"/>
                <a:gd name="connsiteX4604" fmla="*/ 954118 w 2593942"/>
                <a:gd name="connsiteY4604" fmla="*/ 17431 h 538123"/>
                <a:gd name="connsiteX4605" fmla="*/ 956214 w 2593942"/>
                <a:gd name="connsiteY4605" fmla="*/ 16192 h 538123"/>
                <a:gd name="connsiteX4606" fmla="*/ 972121 w 2593942"/>
                <a:gd name="connsiteY4606" fmla="*/ 12859 h 538123"/>
                <a:gd name="connsiteX4607" fmla="*/ 977074 w 2593942"/>
                <a:gd name="connsiteY4607" fmla="*/ 16573 h 538123"/>
                <a:gd name="connsiteX4608" fmla="*/ 984313 w 2593942"/>
                <a:gd name="connsiteY4608" fmla="*/ 16573 h 538123"/>
                <a:gd name="connsiteX4609" fmla="*/ 989742 w 2593942"/>
                <a:gd name="connsiteY4609" fmla="*/ 17050 h 538123"/>
                <a:gd name="connsiteX4610" fmla="*/ 990314 w 2593942"/>
                <a:gd name="connsiteY4610" fmla="*/ 18002 h 538123"/>
                <a:gd name="connsiteX4611" fmla="*/ 984599 w 2593942"/>
                <a:gd name="connsiteY4611" fmla="*/ 19240 h 538123"/>
                <a:gd name="connsiteX4612" fmla="*/ 971549 w 2593942"/>
                <a:gd name="connsiteY4612" fmla="*/ 20288 h 538123"/>
                <a:gd name="connsiteX4613" fmla="*/ 962977 w 2593942"/>
                <a:gd name="connsiteY4613" fmla="*/ 23431 h 538123"/>
                <a:gd name="connsiteX4614" fmla="*/ 969263 w 2593942"/>
                <a:gd name="connsiteY4614" fmla="*/ 25813 h 538123"/>
                <a:gd name="connsiteX4615" fmla="*/ 987170 w 2593942"/>
                <a:gd name="connsiteY4615" fmla="*/ 28861 h 538123"/>
                <a:gd name="connsiteX4616" fmla="*/ 988408 w 2593942"/>
                <a:gd name="connsiteY4616" fmla="*/ 24003 h 538123"/>
                <a:gd name="connsiteX4617" fmla="*/ 988694 w 2593942"/>
                <a:gd name="connsiteY4617" fmla="*/ 23050 h 538123"/>
                <a:gd name="connsiteX4618" fmla="*/ 990218 w 2593942"/>
                <a:gd name="connsiteY4618" fmla="*/ 20764 h 538123"/>
                <a:gd name="connsiteX4619" fmla="*/ 992695 w 2593942"/>
                <a:gd name="connsiteY4619" fmla="*/ 22574 h 538123"/>
                <a:gd name="connsiteX4620" fmla="*/ 996600 w 2593942"/>
                <a:gd name="connsiteY4620" fmla="*/ 27337 h 538123"/>
                <a:gd name="connsiteX4621" fmla="*/ 1008602 w 2593942"/>
                <a:gd name="connsiteY4621" fmla="*/ 25813 h 538123"/>
                <a:gd name="connsiteX4622" fmla="*/ 1004410 w 2593942"/>
                <a:gd name="connsiteY4622" fmla="*/ 19717 h 538123"/>
                <a:gd name="connsiteX4623" fmla="*/ 995647 w 2593942"/>
                <a:gd name="connsiteY4623" fmla="*/ 16954 h 538123"/>
                <a:gd name="connsiteX4624" fmla="*/ 1006411 w 2593942"/>
                <a:gd name="connsiteY4624" fmla="*/ 13621 h 538123"/>
                <a:gd name="connsiteX4625" fmla="*/ 1008316 w 2593942"/>
                <a:gd name="connsiteY4625" fmla="*/ 11716 h 538123"/>
                <a:gd name="connsiteX4626" fmla="*/ 1013078 w 2593942"/>
                <a:gd name="connsiteY4626" fmla="*/ 6858 h 538123"/>
                <a:gd name="connsiteX4627" fmla="*/ 1024985 w 2593942"/>
                <a:gd name="connsiteY4627" fmla="*/ 9811 h 538123"/>
                <a:gd name="connsiteX4628" fmla="*/ 1020889 w 2593942"/>
                <a:gd name="connsiteY4628" fmla="*/ 14002 h 538123"/>
                <a:gd name="connsiteX4629" fmla="*/ 1016507 w 2593942"/>
                <a:gd name="connsiteY4629" fmla="*/ 18764 h 538123"/>
                <a:gd name="connsiteX4630" fmla="*/ 1016983 w 2593942"/>
                <a:gd name="connsiteY4630" fmla="*/ 27622 h 538123"/>
                <a:gd name="connsiteX4631" fmla="*/ 1023460 w 2593942"/>
                <a:gd name="connsiteY4631" fmla="*/ 21812 h 538123"/>
                <a:gd name="connsiteX4632" fmla="*/ 1027175 w 2593942"/>
                <a:gd name="connsiteY4632" fmla="*/ 21146 h 538123"/>
                <a:gd name="connsiteX4633" fmla="*/ 1029461 w 2593942"/>
                <a:gd name="connsiteY4633" fmla="*/ 16954 h 538123"/>
                <a:gd name="connsiteX4634" fmla="*/ 1034986 w 2593942"/>
                <a:gd name="connsiteY4634" fmla="*/ 18479 h 538123"/>
                <a:gd name="connsiteX4635" fmla="*/ 1034795 w 2593942"/>
                <a:gd name="connsiteY4635" fmla="*/ 18955 h 538123"/>
                <a:gd name="connsiteX4636" fmla="*/ 1033938 w 2593942"/>
                <a:gd name="connsiteY4636" fmla="*/ 20764 h 538123"/>
                <a:gd name="connsiteX4637" fmla="*/ 1032605 w 2593942"/>
                <a:gd name="connsiteY4637" fmla="*/ 26289 h 538123"/>
                <a:gd name="connsiteX4638" fmla="*/ 1034605 w 2593942"/>
                <a:gd name="connsiteY4638" fmla="*/ 28194 h 538123"/>
                <a:gd name="connsiteX4639" fmla="*/ 1035843 w 2593942"/>
                <a:gd name="connsiteY4639" fmla="*/ 27337 h 538123"/>
                <a:gd name="connsiteX4640" fmla="*/ 1040987 w 2593942"/>
                <a:gd name="connsiteY4640" fmla="*/ 25051 h 538123"/>
                <a:gd name="connsiteX4641" fmla="*/ 1041558 w 2593942"/>
                <a:gd name="connsiteY4641" fmla="*/ 20764 h 538123"/>
                <a:gd name="connsiteX4642" fmla="*/ 1040701 w 2593942"/>
                <a:gd name="connsiteY4642" fmla="*/ 19907 h 538123"/>
                <a:gd name="connsiteX4643" fmla="*/ 1042225 w 2593942"/>
                <a:gd name="connsiteY4643" fmla="*/ 17145 h 538123"/>
                <a:gd name="connsiteX4644" fmla="*/ 1048416 w 2593942"/>
                <a:gd name="connsiteY4644" fmla="*/ 17050 h 538123"/>
                <a:gd name="connsiteX4645" fmla="*/ 1056798 w 2593942"/>
                <a:gd name="connsiteY4645" fmla="*/ 18764 h 538123"/>
                <a:gd name="connsiteX4646" fmla="*/ 1066704 w 2593942"/>
                <a:gd name="connsiteY4646" fmla="*/ 26194 h 538123"/>
                <a:gd name="connsiteX4647" fmla="*/ 1067847 w 2593942"/>
                <a:gd name="connsiteY4647" fmla="*/ 20669 h 538123"/>
                <a:gd name="connsiteX4648" fmla="*/ 1066418 w 2593942"/>
                <a:gd name="connsiteY4648" fmla="*/ 20764 h 538123"/>
                <a:gd name="connsiteX4649" fmla="*/ 1060418 w 2593942"/>
                <a:gd name="connsiteY4649" fmla="*/ 17621 h 538123"/>
                <a:gd name="connsiteX4650" fmla="*/ 1060322 w 2593942"/>
                <a:gd name="connsiteY4650" fmla="*/ 15430 h 538123"/>
                <a:gd name="connsiteX4651" fmla="*/ 1061560 w 2593942"/>
                <a:gd name="connsiteY4651" fmla="*/ 8191 h 538123"/>
                <a:gd name="connsiteX4652" fmla="*/ 1063466 w 2593942"/>
                <a:gd name="connsiteY4652" fmla="*/ 13049 h 538123"/>
                <a:gd name="connsiteX4653" fmla="*/ 1064704 w 2593942"/>
                <a:gd name="connsiteY4653" fmla="*/ 16192 h 538123"/>
                <a:gd name="connsiteX4654" fmla="*/ 1074038 w 2593942"/>
                <a:gd name="connsiteY4654" fmla="*/ 14478 h 538123"/>
                <a:gd name="connsiteX4655" fmla="*/ 1081277 w 2593942"/>
                <a:gd name="connsiteY4655" fmla="*/ 22003 h 538123"/>
                <a:gd name="connsiteX4656" fmla="*/ 1091374 w 2593942"/>
                <a:gd name="connsiteY4656" fmla="*/ 26575 h 538123"/>
                <a:gd name="connsiteX4657" fmla="*/ 1091088 w 2593942"/>
                <a:gd name="connsiteY4657" fmla="*/ 31147 h 538123"/>
                <a:gd name="connsiteX4658" fmla="*/ 1095279 w 2593942"/>
                <a:gd name="connsiteY4658" fmla="*/ 32385 h 538123"/>
                <a:gd name="connsiteX4659" fmla="*/ 1101470 w 2593942"/>
                <a:gd name="connsiteY4659" fmla="*/ 31337 h 538123"/>
                <a:gd name="connsiteX4660" fmla="*/ 1101566 w 2593942"/>
                <a:gd name="connsiteY4660" fmla="*/ 32480 h 538123"/>
                <a:gd name="connsiteX4661" fmla="*/ 1101851 w 2593942"/>
                <a:gd name="connsiteY4661" fmla="*/ 35719 h 538123"/>
                <a:gd name="connsiteX4662" fmla="*/ 1106328 w 2593942"/>
                <a:gd name="connsiteY4662" fmla="*/ 35052 h 538123"/>
                <a:gd name="connsiteX4663" fmla="*/ 1109376 w 2593942"/>
                <a:gd name="connsiteY4663" fmla="*/ 36290 h 538123"/>
                <a:gd name="connsiteX4664" fmla="*/ 1110329 w 2593942"/>
                <a:gd name="connsiteY4664" fmla="*/ 32195 h 538123"/>
                <a:gd name="connsiteX4665" fmla="*/ 1109090 w 2593942"/>
                <a:gd name="connsiteY4665" fmla="*/ 25717 h 538123"/>
                <a:gd name="connsiteX4666" fmla="*/ 1111757 w 2593942"/>
                <a:gd name="connsiteY4666" fmla="*/ 25241 h 538123"/>
                <a:gd name="connsiteX4667" fmla="*/ 1114901 w 2593942"/>
                <a:gd name="connsiteY4667" fmla="*/ 24670 h 538123"/>
                <a:gd name="connsiteX4668" fmla="*/ 1123664 w 2593942"/>
                <a:gd name="connsiteY4668" fmla="*/ 23336 h 538123"/>
                <a:gd name="connsiteX4669" fmla="*/ 1123949 w 2593942"/>
                <a:gd name="connsiteY4669" fmla="*/ 27432 h 538123"/>
                <a:gd name="connsiteX4670" fmla="*/ 1130998 w 2593942"/>
                <a:gd name="connsiteY4670" fmla="*/ 31528 h 538123"/>
                <a:gd name="connsiteX4671" fmla="*/ 1128426 w 2593942"/>
                <a:gd name="connsiteY4671" fmla="*/ 34004 h 538123"/>
                <a:gd name="connsiteX4672" fmla="*/ 1128617 w 2593942"/>
                <a:gd name="connsiteY4672" fmla="*/ 37338 h 538123"/>
                <a:gd name="connsiteX4673" fmla="*/ 1136713 w 2593942"/>
                <a:gd name="connsiteY4673" fmla="*/ 38100 h 538123"/>
                <a:gd name="connsiteX4674" fmla="*/ 1138999 w 2593942"/>
                <a:gd name="connsiteY4674" fmla="*/ 44863 h 538123"/>
                <a:gd name="connsiteX4675" fmla="*/ 1143857 w 2593942"/>
                <a:gd name="connsiteY4675" fmla="*/ 38005 h 538123"/>
                <a:gd name="connsiteX4676" fmla="*/ 1137284 w 2593942"/>
                <a:gd name="connsiteY4676" fmla="*/ 37338 h 538123"/>
                <a:gd name="connsiteX4677" fmla="*/ 1133379 w 2593942"/>
                <a:gd name="connsiteY4677" fmla="*/ 32385 h 538123"/>
                <a:gd name="connsiteX4678" fmla="*/ 1136237 w 2593942"/>
                <a:gd name="connsiteY4678" fmla="*/ 27813 h 538123"/>
                <a:gd name="connsiteX4679" fmla="*/ 1131284 w 2593942"/>
                <a:gd name="connsiteY4679" fmla="*/ 22955 h 538123"/>
                <a:gd name="connsiteX4680" fmla="*/ 1134427 w 2593942"/>
                <a:gd name="connsiteY4680" fmla="*/ 19336 h 538123"/>
                <a:gd name="connsiteX4681" fmla="*/ 1134808 w 2593942"/>
                <a:gd name="connsiteY4681" fmla="*/ 19621 h 538123"/>
                <a:gd name="connsiteX4682" fmla="*/ 1137094 w 2593942"/>
                <a:gd name="connsiteY4682" fmla="*/ 21431 h 538123"/>
                <a:gd name="connsiteX4683" fmla="*/ 1142523 w 2593942"/>
                <a:gd name="connsiteY4683" fmla="*/ 23813 h 538123"/>
                <a:gd name="connsiteX4684" fmla="*/ 1145762 w 2593942"/>
                <a:gd name="connsiteY4684" fmla="*/ 22288 h 538123"/>
                <a:gd name="connsiteX4685" fmla="*/ 1151286 w 2593942"/>
                <a:gd name="connsiteY4685" fmla="*/ 23908 h 538123"/>
                <a:gd name="connsiteX4686" fmla="*/ 1157192 w 2593942"/>
                <a:gd name="connsiteY4686" fmla="*/ 17526 h 538123"/>
                <a:gd name="connsiteX4687" fmla="*/ 1155953 w 2593942"/>
                <a:gd name="connsiteY4687" fmla="*/ 8572 h 538123"/>
                <a:gd name="connsiteX4688" fmla="*/ 1163764 w 2593942"/>
                <a:gd name="connsiteY4688" fmla="*/ 12478 h 538123"/>
                <a:gd name="connsiteX4689" fmla="*/ 1176718 w 2593942"/>
                <a:gd name="connsiteY4689" fmla="*/ 13335 h 538123"/>
                <a:gd name="connsiteX4690" fmla="*/ 1176337 w 2593942"/>
                <a:gd name="connsiteY4690" fmla="*/ 12097 h 538123"/>
                <a:gd name="connsiteX4691" fmla="*/ 1176051 w 2593942"/>
                <a:gd name="connsiteY4691" fmla="*/ 11049 h 538123"/>
                <a:gd name="connsiteX4692" fmla="*/ 1176527 w 2593942"/>
                <a:gd name="connsiteY4692" fmla="*/ 8858 h 538123"/>
                <a:gd name="connsiteX4693" fmla="*/ 1181004 w 2593942"/>
                <a:gd name="connsiteY4693" fmla="*/ 9811 h 538123"/>
                <a:gd name="connsiteX4694" fmla="*/ 1184052 w 2593942"/>
                <a:gd name="connsiteY4694" fmla="*/ 9525 h 538123"/>
                <a:gd name="connsiteX4695" fmla="*/ 1197006 w 2593942"/>
                <a:gd name="connsiteY4695" fmla="*/ 8287 h 538123"/>
                <a:gd name="connsiteX4696" fmla="*/ 1198340 w 2593942"/>
                <a:gd name="connsiteY4696" fmla="*/ 14097 h 538123"/>
                <a:gd name="connsiteX4697" fmla="*/ 1197673 w 2593942"/>
                <a:gd name="connsiteY4697" fmla="*/ 16478 h 538123"/>
                <a:gd name="connsiteX4698" fmla="*/ 1198816 w 2593942"/>
                <a:gd name="connsiteY4698" fmla="*/ 17240 h 538123"/>
                <a:gd name="connsiteX4699" fmla="*/ 1199578 w 2593942"/>
                <a:gd name="connsiteY4699" fmla="*/ 20003 h 538123"/>
                <a:gd name="connsiteX4700" fmla="*/ 1197863 w 2593942"/>
                <a:gd name="connsiteY4700" fmla="*/ 20383 h 538123"/>
                <a:gd name="connsiteX4701" fmla="*/ 1189577 w 2593942"/>
                <a:gd name="connsiteY4701" fmla="*/ 20383 h 538123"/>
                <a:gd name="connsiteX4702" fmla="*/ 1197292 w 2593942"/>
                <a:gd name="connsiteY4702" fmla="*/ 25051 h 538123"/>
                <a:gd name="connsiteX4703" fmla="*/ 1205579 w 2593942"/>
                <a:gd name="connsiteY4703" fmla="*/ 25241 h 538123"/>
                <a:gd name="connsiteX4704" fmla="*/ 1208531 w 2593942"/>
                <a:gd name="connsiteY4704" fmla="*/ 16002 h 538123"/>
                <a:gd name="connsiteX4705" fmla="*/ 1211675 w 2593942"/>
                <a:gd name="connsiteY4705" fmla="*/ 15716 h 538123"/>
                <a:gd name="connsiteX4706" fmla="*/ 1211198 w 2593942"/>
                <a:gd name="connsiteY4706" fmla="*/ 20669 h 538123"/>
                <a:gd name="connsiteX4707" fmla="*/ 1212913 w 2593942"/>
                <a:gd name="connsiteY4707" fmla="*/ 26384 h 538123"/>
                <a:gd name="connsiteX4708" fmla="*/ 1221009 w 2593942"/>
                <a:gd name="connsiteY4708" fmla="*/ 23813 h 538123"/>
                <a:gd name="connsiteX4709" fmla="*/ 1229391 w 2593942"/>
                <a:gd name="connsiteY4709" fmla="*/ 23431 h 538123"/>
                <a:gd name="connsiteX4710" fmla="*/ 1237487 w 2593942"/>
                <a:gd name="connsiteY4710" fmla="*/ 18193 h 538123"/>
                <a:gd name="connsiteX4711" fmla="*/ 1243393 w 2593942"/>
                <a:gd name="connsiteY4711" fmla="*/ 25908 h 538123"/>
                <a:gd name="connsiteX4712" fmla="*/ 1251775 w 2593942"/>
                <a:gd name="connsiteY4712" fmla="*/ 22765 h 538123"/>
                <a:gd name="connsiteX4713" fmla="*/ 1261586 w 2593942"/>
                <a:gd name="connsiteY4713" fmla="*/ 24955 h 538123"/>
                <a:gd name="connsiteX4714" fmla="*/ 1267491 w 2593942"/>
                <a:gd name="connsiteY4714" fmla="*/ 28004 h 538123"/>
                <a:gd name="connsiteX4715" fmla="*/ 1266443 w 2593942"/>
                <a:gd name="connsiteY4715" fmla="*/ 28194 h 538123"/>
                <a:gd name="connsiteX4716" fmla="*/ 1262919 w 2593942"/>
                <a:gd name="connsiteY4716" fmla="*/ 27241 h 538123"/>
                <a:gd name="connsiteX4717" fmla="*/ 1261109 w 2593942"/>
                <a:gd name="connsiteY4717" fmla="*/ 28480 h 538123"/>
                <a:gd name="connsiteX4718" fmla="*/ 1262824 w 2593942"/>
                <a:gd name="connsiteY4718" fmla="*/ 34195 h 538123"/>
                <a:gd name="connsiteX4719" fmla="*/ 1264919 w 2593942"/>
                <a:gd name="connsiteY4719" fmla="*/ 35052 h 538123"/>
                <a:gd name="connsiteX4720" fmla="*/ 1266634 w 2593942"/>
                <a:gd name="connsiteY4720" fmla="*/ 35814 h 538123"/>
                <a:gd name="connsiteX4721" fmla="*/ 1273206 w 2593942"/>
                <a:gd name="connsiteY4721" fmla="*/ 33814 h 538123"/>
                <a:gd name="connsiteX4722" fmla="*/ 1274349 w 2593942"/>
                <a:gd name="connsiteY4722" fmla="*/ 31909 h 538123"/>
                <a:gd name="connsiteX4723" fmla="*/ 1275016 w 2593942"/>
                <a:gd name="connsiteY4723" fmla="*/ 30956 h 538123"/>
                <a:gd name="connsiteX4724" fmla="*/ 1279111 w 2593942"/>
                <a:gd name="connsiteY4724" fmla="*/ 27622 h 538123"/>
                <a:gd name="connsiteX4725" fmla="*/ 1284350 w 2593942"/>
                <a:gd name="connsiteY4725" fmla="*/ 25432 h 538123"/>
                <a:gd name="connsiteX4726" fmla="*/ 1285493 w 2593942"/>
                <a:gd name="connsiteY4726" fmla="*/ 32766 h 538123"/>
                <a:gd name="connsiteX4727" fmla="*/ 1292923 w 2593942"/>
                <a:gd name="connsiteY4727" fmla="*/ 37338 h 538123"/>
                <a:gd name="connsiteX4728" fmla="*/ 1297495 w 2593942"/>
                <a:gd name="connsiteY4728" fmla="*/ 32956 h 538123"/>
                <a:gd name="connsiteX4729" fmla="*/ 1305686 w 2593942"/>
                <a:gd name="connsiteY4729" fmla="*/ 30289 h 538123"/>
                <a:gd name="connsiteX4730" fmla="*/ 1314068 w 2593942"/>
                <a:gd name="connsiteY4730" fmla="*/ 28861 h 538123"/>
                <a:gd name="connsiteX4731" fmla="*/ 1314926 w 2593942"/>
                <a:gd name="connsiteY4731" fmla="*/ 28289 h 538123"/>
                <a:gd name="connsiteX4732" fmla="*/ 1316354 w 2593942"/>
                <a:gd name="connsiteY4732" fmla="*/ 27337 h 538123"/>
                <a:gd name="connsiteX4733" fmla="*/ 1323212 w 2593942"/>
                <a:gd name="connsiteY4733" fmla="*/ 22288 h 538123"/>
                <a:gd name="connsiteX4734" fmla="*/ 1324641 w 2593942"/>
                <a:gd name="connsiteY4734" fmla="*/ 23241 h 538123"/>
                <a:gd name="connsiteX4735" fmla="*/ 1328261 w 2593942"/>
                <a:gd name="connsiteY4735" fmla="*/ 25622 h 538123"/>
                <a:gd name="connsiteX4736" fmla="*/ 1336166 w 2593942"/>
                <a:gd name="connsiteY4736" fmla="*/ 24574 h 538123"/>
                <a:gd name="connsiteX4737" fmla="*/ 1342453 w 2593942"/>
                <a:gd name="connsiteY4737" fmla="*/ 23527 h 538123"/>
                <a:gd name="connsiteX4738" fmla="*/ 1353502 w 2593942"/>
                <a:gd name="connsiteY4738" fmla="*/ 24860 h 538123"/>
                <a:gd name="connsiteX4739" fmla="*/ 1353311 w 2593942"/>
                <a:gd name="connsiteY4739" fmla="*/ 19050 h 538123"/>
                <a:gd name="connsiteX4740" fmla="*/ 1350359 w 2593942"/>
                <a:gd name="connsiteY4740" fmla="*/ 19145 h 538123"/>
                <a:gd name="connsiteX4741" fmla="*/ 1346168 w 2593942"/>
                <a:gd name="connsiteY4741" fmla="*/ 19240 h 538123"/>
                <a:gd name="connsiteX4742" fmla="*/ 1336261 w 2593942"/>
                <a:gd name="connsiteY4742" fmla="*/ 15716 h 538123"/>
                <a:gd name="connsiteX4743" fmla="*/ 1321403 w 2593942"/>
                <a:gd name="connsiteY4743" fmla="*/ 19621 h 538123"/>
                <a:gd name="connsiteX4744" fmla="*/ 1318831 w 2593942"/>
                <a:gd name="connsiteY4744" fmla="*/ 16097 h 538123"/>
                <a:gd name="connsiteX4745" fmla="*/ 1316640 w 2593942"/>
                <a:gd name="connsiteY4745" fmla="*/ 13145 h 538123"/>
                <a:gd name="connsiteX4746" fmla="*/ 1311211 w 2593942"/>
                <a:gd name="connsiteY4746" fmla="*/ 13716 h 538123"/>
                <a:gd name="connsiteX4747" fmla="*/ 1315878 w 2593942"/>
                <a:gd name="connsiteY4747" fmla="*/ 11049 h 538123"/>
                <a:gd name="connsiteX4748" fmla="*/ 1328737 w 2593942"/>
                <a:gd name="connsiteY4748" fmla="*/ 14383 h 538123"/>
                <a:gd name="connsiteX4749" fmla="*/ 1347501 w 2593942"/>
                <a:gd name="connsiteY4749" fmla="*/ 16192 h 538123"/>
                <a:gd name="connsiteX4750" fmla="*/ 1353026 w 2593942"/>
                <a:gd name="connsiteY4750" fmla="*/ 12478 h 538123"/>
                <a:gd name="connsiteX4751" fmla="*/ 1354264 w 2593942"/>
                <a:gd name="connsiteY4751" fmla="*/ 11716 h 538123"/>
                <a:gd name="connsiteX4752" fmla="*/ 1360646 w 2593942"/>
                <a:gd name="connsiteY4752" fmla="*/ 16573 h 538123"/>
                <a:gd name="connsiteX4753" fmla="*/ 1360741 w 2593942"/>
                <a:gd name="connsiteY4753" fmla="*/ 20003 h 538123"/>
                <a:gd name="connsiteX4754" fmla="*/ 1366932 w 2593942"/>
                <a:gd name="connsiteY4754" fmla="*/ 19240 h 538123"/>
                <a:gd name="connsiteX4755" fmla="*/ 1367123 w 2593942"/>
                <a:gd name="connsiteY4755" fmla="*/ 17336 h 538123"/>
                <a:gd name="connsiteX4756" fmla="*/ 1369218 w 2593942"/>
                <a:gd name="connsiteY4756" fmla="*/ 14478 h 538123"/>
                <a:gd name="connsiteX4757" fmla="*/ 1372171 w 2593942"/>
                <a:gd name="connsiteY4757" fmla="*/ 14192 h 538123"/>
                <a:gd name="connsiteX4758" fmla="*/ 1376933 w 2593942"/>
                <a:gd name="connsiteY4758" fmla="*/ 11144 h 538123"/>
                <a:gd name="connsiteX4759" fmla="*/ 1377695 w 2593942"/>
                <a:gd name="connsiteY4759" fmla="*/ 11525 h 538123"/>
                <a:gd name="connsiteX4760" fmla="*/ 1382458 w 2593942"/>
                <a:gd name="connsiteY4760" fmla="*/ 9430 h 538123"/>
                <a:gd name="connsiteX4761" fmla="*/ 1382553 w 2593942"/>
                <a:gd name="connsiteY4761" fmla="*/ 7429 h 538123"/>
                <a:gd name="connsiteX4762" fmla="*/ 1385315 w 2593942"/>
                <a:gd name="connsiteY4762" fmla="*/ 6096 h 538123"/>
                <a:gd name="connsiteX4763" fmla="*/ 1387601 w 2593942"/>
                <a:gd name="connsiteY4763" fmla="*/ 7811 h 538123"/>
                <a:gd name="connsiteX4764" fmla="*/ 1388363 w 2593942"/>
                <a:gd name="connsiteY4764" fmla="*/ 9239 h 538123"/>
                <a:gd name="connsiteX4765" fmla="*/ 1394173 w 2593942"/>
                <a:gd name="connsiteY4765" fmla="*/ 15049 h 538123"/>
                <a:gd name="connsiteX4766" fmla="*/ 1406080 w 2593942"/>
                <a:gd name="connsiteY4766" fmla="*/ 25051 h 538123"/>
                <a:gd name="connsiteX4767" fmla="*/ 1406842 w 2593942"/>
                <a:gd name="connsiteY4767" fmla="*/ 24670 h 538123"/>
                <a:gd name="connsiteX4768" fmla="*/ 1410652 w 2593942"/>
                <a:gd name="connsiteY4768" fmla="*/ 20098 h 538123"/>
                <a:gd name="connsiteX4769" fmla="*/ 1411890 w 2593942"/>
                <a:gd name="connsiteY4769" fmla="*/ 14764 h 538123"/>
                <a:gd name="connsiteX4770" fmla="*/ 1418081 w 2593942"/>
                <a:gd name="connsiteY4770" fmla="*/ 13049 h 538123"/>
                <a:gd name="connsiteX4771" fmla="*/ 1433036 w 2593942"/>
                <a:gd name="connsiteY4771" fmla="*/ 12954 h 538123"/>
                <a:gd name="connsiteX4772" fmla="*/ 1435226 w 2593942"/>
                <a:gd name="connsiteY4772" fmla="*/ 20193 h 538123"/>
                <a:gd name="connsiteX4773" fmla="*/ 1430178 w 2593942"/>
                <a:gd name="connsiteY4773" fmla="*/ 16573 h 538123"/>
                <a:gd name="connsiteX4774" fmla="*/ 1427797 w 2593942"/>
                <a:gd name="connsiteY4774" fmla="*/ 14954 h 538123"/>
                <a:gd name="connsiteX4775" fmla="*/ 1424844 w 2593942"/>
                <a:gd name="connsiteY4775" fmla="*/ 23717 h 538123"/>
                <a:gd name="connsiteX4776" fmla="*/ 1433226 w 2593942"/>
                <a:gd name="connsiteY4776" fmla="*/ 27146 h 538123"/>
                <a:gd name="connsiteX4777" fmla="*/ 1439513 w 2593942"/>
                <a:gd name="connsiteY4777" fmla="*/ 24765 h 538123"/>
                <a:gd name="connsiteX4778" fmla="*/ 1452181 w 2593942"/>
                <a:gd name="connsiteY4778" fmla="*/ 25717 h 538123"/>
                <a:gd name="connsiteX4779" fmla="*/ 1452276 w 2593942"/>
                <a:gd name="connsiteY4779" fmla="*/ 22288 h 538123"/>
                <a:gd name="connsiteX4780" fmla="*/ 1455515 w 2593942"/>
                <a:gd name="connsiteY4780" fmla="*/ 16478 h 538123"/>
                <a:gd name="connsiteX4781" fmla="*/ 1458086 w 2593942"/>
                <a:gd name="connsiteY4781" fmla="*/ 14859 h 538123"/>
                <a:gd name="connsiteX4782" fmla="*/ 1461420 w 2593942"/>
                <a:gd name="connsiteY4782" fmla="*/ 14668 h 538123"/>
                <a:gd name="connsiteX4783" fmla="*/ 1462373 w 2593942"/>
                <a:gd name="connsiteY4783" fmla="*/ 17240 h 538123"/>
                <a:gd name="connsiteX4784" fmla="*/ 1464278 w 2593942"/>
                <a:gd name="connsiteY4784" fmla="*/ 23336 h 538123"/>
                <a:gd name="connsiteX4785" fmla="*/ 1467040 w 2593942"/>
                <a:gd name="connsiteY4785" fmla="*/ 24098 h 538123"/>
                <a:gd name="connsiteX4786" fmla="*/ 1474279 w 2593942"/>
                <a:gd name="connsiteY4786" fmla="*/ 26670 h 538123"/>
                <a:gd name="connsiteX4787" fmla="*/ 1484756 w 2593942"/>
                <a:gd name="connsiteY4787" fmla="*/ 29623 h 538123"/>
                <a:gd name="connsiteX4788" fmla="*/ 1490567 w 2593942"/>
                <a:gd name="connsiteY4788" fmla="*/ 32861 h 538123"/>
                <a:gd name="connsiteX4789" fmla="*/ 1493996 w 2593942"/>
                <a:gd name="connsiteY4789" fmla="*/ 27527 h 538123"/>
                <a:gd name="connsiteX4790" fmla="*/ 1499901 w 2593942"/>
                <a:gd name="connsiteY4790" fmla="*/ 32195 h 538123"/>
                <a:gd name="connsiteX4791" fmla="*/ 1502759 w 2593942"/>
                <a:gd name="connsiteY4791" fmla="*/ 30385 h 538123"/>
                <a:gd name="connsiteX4792" fmla="*/ 1502663 w 2593942"/>
                <a:gd name="connsiteY4792" fmla="*/ 29242 h 538123"/>
                <a:gd name="connsiteX4793" fmla="*/ 1502568 w 2593942"/>
                <a:gd name="connsiteY4793" fmla="*/ 28480 h 538123"/>
                <a:gd name="connsiteX4794" fmla="*/ 1503044 w 2593942"/>
                <a:gd name="connsiteY4794" fmla="*/ 24193 h 538123"/>
                <a:gd name="connsiteX4795" fmla="*/ 1503406 w 2593942"/>
                <a:gd name="connsiteY4795" fmla="*/ 23252 h 538123"/>
                <a:gd name="connsiteX4796" fmla="*/ 1503425 w 2593942"/>
                <a:gd name="connsiteY4796" fmla="*/ 23241 h 538123"/>
                <a:gd name="connsiteX4797" fmla="*/ 1503997 w 2593942"/>
                <a:gd name="connsiteY4797" fmla="*/ 21717 h 538123"/>
                <a:gd name="connsiteX4798" fmla="*/ 1503406 w 2593942"/>
                <a:gd name="connsiteY4798" fmla="*/ 23252 h 538123"/>
                <a:gd name="connsiteX4799" fmla="*/ 1500949 w 2593942"/>
                <a:gd name="connsiteY4799" fmla="*/ 24765 h 538123"/>
                <a:gd name="connsiteX4800" fmla="*/ 1498472 w 2593942"/>
                <a:gd name="connsiteY4800" fmla="*/ 22193 h 538123"/>
                <a:gd name="connsiteX4801" fmla="*/ 1501806 w 2593942"/>
                <a:gd name="connsiteY4801" fmla="*/ 19907 h 538123"/>
                <a:gd name="connsiteX4802" fmla="*/ 1495996 w 2593942"/>
                <a:gd name="connsiteY4802" fmla="*/ 16478 h 538123"/>
                <a:gd name="connsiteX4803" fmla="*/ 1495519 w 2593942"/>
                <a:gd name="connsiteY4803" fmla="*/ 14383 h 538123"/>
                <a:gd name="connsiteX4804" fmla="*/ 1505807 w 2593942"/>
                <a:gd name="connsiteY4804" fmla="*/ 15716 h 538123"/>
                <a:gd name="connsiteX4805" fmla="*/ 1514379 w 2593942"/>
                <a:gd name="connsiteY4805" fmla="*/ 29813 h 538123"/>
                <a:gd name="connsiteX4806" fmla="*/ 1523523 w 2593942"/>
                <a:gd name="connsiteY4806" fmla="*/ 29813 h 538123"/>
                <a:gd name="connsiteX4807" fmla="*/ 1517808 w 2593942"/>
                <a:gd name="connsiteY4807" fmla="*/ 24098 h 538123"/>
                <a:gd name="connsiteX4808" fmla="*/ 1517236 w 2593942"/>
                <a:gd name="connsiteY4808" fmla="*/ 18669 h 538123"/>
                <a:gd name="connsiteX4809" fmla="*/ 1512474 w 2593942"/>
                <a:gd name="connsiteY4809" fmla="*/ 14859 h 538123"/>
                <a:gd name="connsiteX4810" fmla="*/ 1513903 w 2593942"/>
                <a:gd name="connsiteY4810" fmla="*/ 12859 h 538123"/>
                <a:gd name="connsiteX4811" fmla="*/ 1512760 w 2593942"/>
                <a:gd name="connsiteY4811" fmla="*/ 10192 h 538123"/>
                <a:gd name="connsiteX4812" fmla="*/ 1513141 w 2593942"/>
                <a:gd name="connsiteY4812" fmla="*/ 8191 h 538123"/>
                <a:gd name="connsiteX4813" fmla="*/ 1513522 w 2593942"/>
                <a:gd name="connsiteY4813" fmla="*/ 7906 h 538123"/>
                <a:gd name="connsiteX4814" fmla="*/ 1519999 w 2593942"/>
                <a:gd name="connsiteY4814" fmla="*/ 10858 h 538123"/>
                <a:gd name="connsiteX4815" fmla="*/ 1527905 w 2593942"/>
                <a:gd name="connsiteY4815" fmla="*/ 16192 h 538123"/>
                <a:gd name="connsiteX4816" fmla="*/ 1522190 w 2593942"/>
                <a:gd name="connsiteY4816" fmla="*/ 18669 h 538123"/>
                <a:gd name="connsiteX4817" fmla="*/ 1527238 w 2593942"/>
                <a:gd name="connsiteY4817" fmla="*/ 22670 h 538123"/>
                <a:gd name="connsiteX4818" fmla="*/ 1534286 w 2593942"/>
                <a:gd name="connsiteY4818" fmla="*/ 28480 h 538123"/>
                <a:gd name="connsiteX4819" fmla="*/ 1534382 w 2593942"/>
                <a:gd name="connsiteY4819" fmla="*/ 28194 h 538123"/>
                <a:gd name="connsiteX4820" fmla="*/ 1536286 w 2593942"/>
                <a:gd name="connsiteY4820" fmla="*/ 24193 h 538123"/>
                <a:gd name="connsiteX4821" fmla="*/ 1545621 w 2593942"/>
                <a:gd name="connsiteY4821" fmla="*/ 19145 h 538123"/>
                <a:gd name="connsiteX4822" fmla="*/ 1551431 w 2593942"/>
                <a:gd name="connsiteY4822" fmla="*/ 13716 h 538123"/>
                <a:gd name="connsiteX4823" fmla="*/ 1555432 w 2593942"/>
                <a:gd name="connsiteY4823" fmla="*/ 17050 h 538123"/>
                <a:gd name="connsiteX4824" fmla="*/ 1547812 w 2593942"/>
                <a:gd name="connsiteY4824" fmla="*/ 20003 h 538123"/>
                <a:gd name="connsiteX4825" fmla="*/ 1547812 w 2593942"/>
                <a:gd name="connsiteY4825" fmla="*/ 20669 h 538123"/>
                <a:gd name="connsiteX4826" fmla="*/ 1549622 w 2593942"/>
                <a:gd name="connsiteY4826" fmla="*/ 22860 h 538123"/>
                <a:gd name="connsiteX4827" fmla="*/ 1552098 w 2593942"/>
                <a:gd name="connsiteY4827" fmla="*/ 22955 h 538123"/>
                <a:gd name="connsiteX4828" fmla="*/ 1553717 w 2593942"/>
                <a:gd name="connsiteY4828" fmla="*/ 22955 h 538123"/>
                <a:gd name="connsiteX4829" fmla="*/ 1553813 w 2593942"/>
                <a:gd name="connsiteY4829" fmla="*/ 25241 h 538123"/>
                <a:gd name="connsiteX4830" fmla="*/ 1552860 w 2593942"/>
                <a:gd name="connsiteY4830" fmla="*/ 26384 h 538123"/>
                <a:gd name="connsiteX4831" fmla="*/ 1549622 w 2593942"/>
                <a:gd name="connsiteY4831" fmla="*/ 32480 h 538123"/>
                <a:gd name="connsiteX4832" fmla="*/ 1546097 w 2593942"/>
                <a:gd name="connsiteY4832" fmla="*/ 35052 h 538123"/>
                <a:gd name="connsiteX4833" fmla="*/ 1552574 w 2593942"/>
                <a:gd name="connsiteY4833" fmla="*/ 34576 h 538123"/>
                <a:gd name="connsiteX4834" fmla="*/ 1557527 w 2593942"/>
                <a:gd name="connsiteY4834" fmla="*/ 34290 h 538123"/>
                <a:gd name="connsiteX4835" fmla="*/ 1558099 w 2593942"/>
                <a:gd name="connsiteY4835" fmla="*/ 36671 h 538123"/>
                <a:gd name="connsiteX4836" fmla="*/ 1561337 w 2593942"/>
                <a:gd name="connsiteY4836" fmla="*/ 37529 h 538123"/>
                <a:gd name="connsiteX4837" fmla="*/ 1562861 w 2593942"/>
                <a:gd name="connsiteY4837" fmla="*/ 36195 h 538123"/>
                <a:gd name="connsiteX4838" fmla="*/ 1562671 w 2593942"/>
                <a:gd name="connsiteY4838" fmla="*/ 30575 h 538123"/>
                <a:gd name="connsiteX4839" fmla="*/ 1565623 w 2593942"/>
                <a:gd name="connsiteY4839" fmla="*/ 29623 h 538123"/>
                <a:gd name="connsiteX4840" fmla="*/ 1572958 w 2593942"/>
                <a:gd name="connsiteY4840" fmla="*/ 23146 h 538123"/>
                <a:gd name="connsiteX4841" fmla="*/ 1563242 w 2593942"/>
                <a:gd name="connsiteY4841" fmla="*/ 17716 h 538123"/>
                <a:gd name="connsiteX4842" fmla="*/ 1561623 w 2593942"/>
                <a:gd name="connsiteY4842" fmla="*/ 20479 h 538123"/>
                <a:gd name="connsiteX4843" fmla="*/ 1566576 w 2593942"/>
                <a:gd name="connsiteY4843" fmla="*/ 11430 h 538123"/>
                <a:gd name="connsiteX4844" fmla="*/ 1579911 w 2593942"/>
                <a:gd name="connsiteY4844" fmla="*/ 15812 h 538123"/>
                <a:gd name="connsiteX4845" fmla="*/ 1581054 w 2593942"/>
                <a:gd name="connsiteY4845" fmla="*/ 13906 h 538123"/>
                <a:gd name="connsiteX4846" fmla="*/ 1581435 w 2593942"/>
                <a:gd name="connsiteY4846" fmla="*/ 13335 h 538123"/>
                <a:gd name="connsiteX4847" fmla="*/ 1582483 w 2593942"/>
                <a:gd name="connsiteY4847" fmla="*/ 11906 h 538123"/>
                <a:gd name="connsiteX4848" fmla="*/ 1585245 w 2593942"/>
                <a:gd name="connsiteY4848" fmla="*/ 8096 h 538123"/>
                <a:gd name="connsiteX4849" fmla="*/ 1586769 w 2593942"/>
                <a:gd name="connsiteY4849" fmla="*/ 4096 h 538123"/>
                <a:gd name="connsiteX4850" fmla="*/ 1594484 w 2593942"/>
                <a:gd name="connsiteY4850" fmla="*/ 6096 h 538123"/>
                <a:gd name="connsiteX4851" fmla="*/ 1601057 w 2593942"/>
                <a:gd name="connsiteY4851" fmla="*/ 5524 h 538123"/>
                <a:gd name="connsiteX4852" fmla="*/ 1604295 w 2593942"/>
                <a:gd name="connsiteY4852" fmla="*/ 7144 h 538123"/>
                <a:gd name="connsiteX4853" fmla="*/ 1607057 w 2593942"/>
                <a:gd name="connsiteY4853" fmla="*/ 8287 h 538123"/>
                <a:gd name="connsiteX4854" fmla="*/ 1607343 w 2593942"/>
                <a:gd name="connsiteY4854" fmla="*/ 9144 h 538123"/>
                <a:gd name="connsiteX4855" fmla="*/ 1610391 w 2593942"/>
                <a:gd name="connsiteY4855" fmla="*/ 12097 h 538123"/>
                <a:gd name="connsiteX4856" fmla="*/ 1612582 w 2593942"/>
                <a:gd name="connsiteY4856" fmla="*/ 13906 h 538123"/>
                <a:gd name="connsiteX4857" fmla="*/ 1621631 w 2593942"/>
                <a:gd name="connsiteY4857" fmla="*/ 15430 h 538123"/>
                <a:gd name="connsiteX4858" fmla="*/ 1628679 w 2593942"/>
                <a:gd name="connsiteY4858" fmla="*/ 21241 h 538123"/>
                <a:gd name="connsiteX4859" fmla="*/ 1624298 w 2593942"/>
                <a:gd name="connsiteY4859" fmla="*/ 20764 h 538123"/>
                <a:gd name="connsiteX4860" fmla="*/ 1622107 w 2593942"/>
                <a:gd name="connsiteY4860" fmla="*/ 20479 h 538123"/>
                <a:gd name="connsiteX4861" fmla="*/ 1620773 w 2593942"/>
                <a:gd name="connsiteY4861" fmla="*/ 22193 h 538123"/>
                <a:gd name="connsiteX4862" fmla="*/ 1618582 w 2593942"/>
                <a:gd name="connsiteY4862" fmla="*/ 28956 h 538123"/>
                <a:gd name="connsiteX4863" fmla="*/ 1625345 w 2593942"/>
                <a:gd name="connsiteY4863" fmla="*/ 29432 h 538123"/>
                <a:gd name="connsiteX4864" fmla="*/ 1633442 w 2593942"/>
                <a:gd name="connsiteY4864" fmla="*/ 35338 h 538123"/>
                <a:gd name="connsiteX4865" fmla="*/ 1642776 w 2593942"/>
                <a:gd name="connsiteY4865" fmla="*/ 30480 h 538123"/>
                <a:gd name="connsiteX4866" fmla="*/ 1642871 w 2593942"/>
                <a:gd name="connsiteY4866" fmla="*/ 27337 h 538123"/>
                <a:gd name="connsiteX4867" fmla="*/ 1653349 w 2593942"/>
                <a:gd name="connsiteY4867" fmla="*/ 25146 h 538123"/>
                <a:gd name="connsiteX4868" fmla="*/ 1668208 w 2593942"/>
                <a:gd name="connsiteY4868" fmla="*/ 27241 h 538123"/>
                <a:gd name="connsiteX4869" fmla="*/ 1661350 w 2593942"/>
                <a:gd name="connsiteY4869" fmla="*/ 19621 h 538123"/>
                <a:gd name="connsiteX4870" fmla="*/ 1661159 w 2593942"/>
                <a:gd name="connsiteY4870" fmla="*/ 18002 h 538123"/>
                <a:gd name="connsiteX4871" fmla="*/ 1662683 w 2593942"/>
                <a:gd name="connsiteY4871" fmla="*/ 16669 h 538123"/>
                <a:gd name="connsiteX4872" fmla="*/ 1668875 w 2593942"/>
                <a:gd name="connsiteY4872" fmla="*/ 19240 h 538123"/>
                <a:gd name="connsiteX4873" fmla="*/ 1674780 w 2593942"/>
                <a:gd name="connsiteY4873" fmla="*/ 14764 h 538123"/>
                <a:gd name="connsiteX4874" fmla="*/ 1678400 w 2593942"/>
                <a:gd name="connsiteY4874" fmla="*/ 21146 h 538123"/>
                <a:gd name="connsiteX4875" fmla="*/ 1679257 w 2593942"/>
                <a:gd name="connsiteY4875" fmla="*/ 16002 h 538123"/>
                <a:gd name="connsiteX4876" fmla="*/ 1681924 w 2593942"/>
                <a:gd name="connsiteY4876" fmla="*/ 14478 h 538123"/>
                <a:gd name="connsiteX4877" fmla="*/ 1685924 w 2593942"/>
                <a:gd name="connsiteY4877" fmla="*/ 12763 h 538123"/>
                <a:gd name="connsiteX4878" fmla="*/ 1698307 w 2593942"/>
                <a:gd name="connsiteY4878" fmla="*/ 14002 h 538123"/>
                <a:gd name="connsiteX4879" fmla="*/ 1707451 w 2593942"/>
                <a:gd name="connsiteY4879" fmla="*/ 16002 h 538123"/>
                <a:gd name="connsiteX4880" fmla="*/ 1713928 w 2593942"/>
                <a:gd name="connsiteY4880" fmla="*/ 14478 h 538123"/>
                <a:gd name="connsiteX4881" fmla="*/ 1724691 w 2593942"/>
                <a:gd name="connsiteY4881" fmla="*/ 18002 h 538123"/>
                <a:gd name="connsiteX4882" fmla="*/ 1720310 w 2593942"/>
                <a:gd name="connsiteY4882" fmla="*/ 18859 h 538123"/>
                <a:gd name="connsiteX4883" fmla="*/ 1718690 w 2593942"/>
                <a:gd name="connsiteY4883" fmla="*/ 19240 h 538123"/>
                <a:gd name="connsiteX4884" fmla="*/ 1716785 w 2593942"/>
                <a:gd name="connsiteY4884" fmla="*/ 19336 h 538123"/>
                <a:gd name="connsiteX4885" fmla="*/ 1709832 w 2593942"/>
                <a:gd name="connsiteY4885" fmla="*/ 20193 h 538123"/>
                <a:gd name="connsiteX4886" fmla="*/ 1704974 w 2593942"/>
                <a:gd name="connsiteY4886" fmla="*/ 24098 h 538123"/>
                <a:gd name="connsiteX4887" fmla="*/ 1710118 w 2593942"/>
                <a:gd name="connsiteY4887" fmla="*/ 25051 h 538123"/>
                <a:gd name="connsiteX4888" fmla="*/ 1712309 w 2593942"/>
                <a:gd name="connsiteY4888" fmla="*/ 25432 h 538123"/>
                <a:gd name="connsiteX4889" fmla="*/ 1717452 w 2593942"/>
                <a:gd name="connsiteY4889" fmla="*/ 26479 h 538123"/>
                <a:gd name="connsiteX4890" fmla="*/ 1721167 w 2593942"/>
                <a:gd name="connsiteY4890" fmla="*/ 25146 h 538123"/>
                <a:gd name="connsiteX4891" fmla="*/ 1727358 w 2593942"/>
                <a:gd name="connsiteY4891" fmla="*/ 22479 h 538123"/>
                <a:gd name="connsiteX4892" fmla="*/ 1735264 w 2593942"/>
                <a:gd name="connsiteY4892" fmla="*/ 26479 h 538123"/>
                <a:gd name="connsiteX4893" fmla="*/ 1735835 w 2593942"/>
                <a:gd name="connsiteY4893" fmla="*/ 27241 h 538123"/>
                <a:gd name="connsiteX4894" fmla="*/ 1736216 w 2593942"/>
                <a:gd name="connsiteY4894" fmla="*/ 27813 h 538123"/>
                <a:gd name="connsiteX4895" fmla="*/ 1737931 w 2593942"/>
                <a:gd name="connsiteY4895" fmla="*/ 27622 h 538123"/>
                <a:gd name="connsiteX4896" fmla="*/ 1738407 w 2593942"/>
                <a:gd name="connsiteY4896" fmla="*/ 26956 h 538123"/>
                <a:gd name="connsiteX4897" fmla="*/ 1738788 w 2593942"/>
                <a:gd name="connsiteY4897" fmla="*/ 26384 h 538123"/>
                <a:gd name="connsiteX4898" fmla="*/ 1749456 w 2593942"/>
                <a:gd name="connsiteY4898" fmla="*/ 20098 h 538123"/>
                <a:gd name="connsiteX4899" fmla="*/ 1752885 w 2593942"/>
                <a:gd name="connsiteY4899" fmla="*/ 27051 h 538123"/>
                <a:gd name="connsiteX4900" fmla="*/ 1753457 w 2593942"/>
                <a:gd name="connsiteY4900" fmla="*/ 28289 h 538123"/>
                <a:gd name="connsiteX4901" fmla="*/ 1759838 w 2593942"/>
                <a:gd name="connsiteY4901" fmla="*/ 28670 h 538123"/>
                <a:gd name="connsiteX4902" fmla="*/ 1761839 w 2593942"/>
                <a:gd name="connsiteY4902" fmla="*/ 26194 h 538123"/>
                <a:gd name="connsiteX4903" fmla="*/ 1769554 w 2593942"/>
                <a:gd name="connsiteY4903" fmla="*/ 22860 h 538123"/>
                <a:gd name="connsiteX4904" fmla="*/ 1786699 w 2593942"/>
                <a:gd name="connsiteY4904" fmla="*/ 25051 h 538123"/>
                <a:gd name="connsiteX4905" fmla="*/ 1787461 w 2593942"/>
                <a:gd name="connsiteY4905" fmla="*/ 24193 h 538123"/>
                <a:gd name="connsiteX4906" fmla="*/ 1788032 w 2593942"/>
                <a:gd name="connsiteY4906" fmla="*/ 23527 h 538123"/>
                <a:gd name="connsiteX4907" fmla="*/ 1792128 w 2593942"/>
                <a:gd name="connsiteY4907" fmla="*/ 24384 h 538123"/>
                <a:gd name="connsiteX4908" fmla="*/ 1792414 w 2593942"/>
                <a:gd name="connsiteY4908" fmla="*/ 25241 h 538123"/>
                <a:gd name="connsiteX4909" fmla="*/ 1792795 w 2593942"/>
                <a:gd name="connsiteY4909" fmla="*/ 26194 h 538123"/>
                <a:gd name="connsiteX4910" fmla="*/ 1795938 w 2593942"/>
                <a:gd name="connsiteY4910" fmla="*/ 27622 h 538123"/>
                <a:gd name="connsiteX4911" fmla="*/ 1797557 w 2593942"/>
                <a:gd name="connsiteY4911" fmla="*/ 27241 h 538123"/>
                <a:gd name="connsiteX4912" fmla="*/ 1799081 w 2593942"/>
                <a:gd name="connsiteY4912" fmla="*/ 26861 h 538123"/>
                <a:gd name="connsiteX4913" fmla="*/ 1807082 w 2593942"/>
                <a:gd name="connsiteY4913" fmla="*/ 25146 h 538123"/>
                <a:gd name="connsiteX4914" fmla="*/ 1816798 w 2593942"/>
                <a:gd name="connsiteY4914" fmla="*/ 21622 h 538123"/>
                <a:gd name="connsiteX4915" fmla="*/ 1815560 w 2593942"/>
                <a:gd name="connsiteY4915" fmla="*/ 22860 h 538123"/>
                <a:gd name="connsiteX4916" fmla="*/ 1816036 w 2593942"/>
                <a:gd name="connsiteY4916" fmla="*/ 36862 h 538123"/>
                <a:gd name="connsiteX4917" fmla="*/ 1818036 w 2593942"/>
                <a:gd name="connsiteY4917" fmla="*/ 37624 h 538123"/>
                <a:gd name="connsiteX4918" fmla="*/ 1820703 w 2593942"/>
                <a:gd name="connsiteY4918" fmla="*/ 36195 h 538123"/>
                <a:gd name="connsiteX4919" fmla="*/ 1820322 w 2593942"/>
                <a:gd name="connsiteY4919" fmla="*/ 32195 h 538123"/>
                <a:gd name="connsiteX4920" fmla="*/ 1818512 w 2593942"/>
                <a:gd name="connsiteY4920" fmla="*/ 26956 h 538123"/>
                <a:gd name="connsiteX4921" fmla="*/ 1827180 w 2593942"/>
                <a:gd name="connsiteY4921" fmla="*/ 25241 h 538123"/>
                <a:gd name="connsiteX4922" fmla="*/ 1828037 w 2593942"/>
                <a:gd name="connsiteY4922" fmla="*/ 26956 h 538123"/>
                <a:gd name="connsiteX4923" fmla="*/ 1826894 w 2593942"/>
                <a:gd name="connsiteY4923" fmla="*/ 27718 h 538123"/>
                <a:gd name="connsiteX4924" fmla="*/ 1826228 w 2593942"/>
                <a:gd name="connsiteY4924" fmla="*/ 30480 h 538123"/>
                <a:gd name="connsiteX4925" fmla="*/ 1828132 w 2593942"/>
                <a:gd name="connsiteY4925" fmla="*/ 31337 h 538123"/>
                <a:gd name="connsiteX4926" fmla="*/ 1843944 w 2593942"/>
                <a:gd name="connsiteY4926" fmla="*/ 25432 h 538123"/>
                <a:gd name="connsiteX4927" fmla="*/ 1847278 w 2593942"/>
                <a:gd name="connsiteY4927" fmla="*/ 23146 h 538123"/>
                <a:gd name="connsiteX4928" fmla="*/ 1854612 w 2593942"/>
                <a:gd name="connsiteY4928" fmla="*/ 29528 h 538123"/>
                <a:gd name="connsiteX4929" fmla="*/ 1858898 w 2593942"/>
                <a:gd name="connsiteY4929" fmla="*/ 29242 h 538123"/>
                <a:gd name="connsiteX4930" fmla="*/ 1861946 w 2593942"/>
                <a:gd name="connsiteY4930" fmla="*/ 28099 h 538123"/>
                <a:gd name="connsiteX4931" fmla="*/ 1862042 w 2593942"/>
                <a:gd name="connsiteY4931" fmla="*/ 24003 h 538123"/>
                <a:gd name="connsiteX4932" fmla="*/ 1869185 w 2593942"/>
                <a:gd name="connsiteY4932" fmla="*/ 26765 h 538123"/>
                <a:gd name="connsiteX4933" fmla="*/ 1869185 w 2593942"/>
                <a:gd name="connsiteY4933" fmla="*/ 26479 h 538123"/>
                <a:gd name="connsiteX4934" fmla="*/ 1875281 w 2593942"/>
                <a:gd name="connsiteY4934" fmla="*/ 25051 h 538123"/>
                <a:gd name="connsiteX4935" fmla="*/ 1877853 w 2593942"/>
                <a:gd name="connsiteY4935" fmla="*/ 24955 h 538123"/>
                <a:gd name="connsiteX4936" fmla="*/ 1880044 w 2593942"/>
                <a:gd name="connsiteY4936" fmla="*/ 23050 h 538123"/>
                <a:gd name="connsiteX4937" fmla="*/ 1878329 w 2593942"/>
                <a:gd name="connsiteY4937" fmla="*/ 20860 h 538123"/>
                <a:gd name="connsiteX4938" fmla="*/ 1872614 w 2593942"/>
                <a:gd name="connsiteY4938" fmla="*/ 18669 h 538123"/>
                <a:gd name="connsiteX4939" fmla="*/ 1879282 w 2593942"/>
                <a:gd name="connsiteY4939" fmla="*/ 17240 h 538123"/>
                <a:gd name="connsiteX4940" fmla="*/ 1884044 w 2593942"/>
                <a:gd name="connsiteY4940" fmla="*/ 16669 h 538123"/>
                <a:gd name="connsiteX4941" fmla="*/ 1885854 w 2593942"/>
                <a:gd name="connsiteY4941" fmla="*/ 15430 h 538123"/>
                <a:gd name="connsiteX4942" fmla="*/ 1888616 w 2593942"/>
                <a:gd name="connsiteY4942" fmla="*/ 12001 h 538123"/>
                <a:gd name="connsiteX4943" fmla="*/ 1884997 w 2593942"/>
                <a:gd name="connsiteY4943" fmla="*/ 9239 h 538123"/>
                <a:gd name="connsiteX4944" fmla="*/ 1888045 w 2593942"/>
                <a:gd name="connsiteY4944" fmla="*/ 8668 h 538123"/>
                <a:gd name="connsiteX4945" fmla="*/ 1894236 w 2593942"/>
                <a:gd name="connsiteY4945" fmla="*/ 11906 h 538123"/>
                <a:gd name="connsiteX4946" fmla="*/ 1898998 w 2593942"/>
                <a:gd name="connsiteY4946" fmla="*/ 17336 h 538123"/>
                <a:gd name="connsiteX4947" fmla="*/ 1897284 w 2593942"/>
                <a:gd name="connsiteY4947" fmla="*/ 20193 h 538123"/>
                <a:gd name="connsiteX4948" fmla="*/ 1895855 w 2593942"/>
                <a:gd name="connsiteY4948" fmla="*/ 20003 h 538123"/>
                <a:gd name="connsiteX4949" fmla="*/ 1890045 w 2593942"/>
                <a:gd name="connsiteY4949" fmla="*/ 18859 h 538123"/>
                <a:gd name="connsiteX4950" fmla="*/ 1887950 w 2593942"/>
                <a:gd name="connsiteY4950" fmla="*/ 20764 h 538123"/>
                <a:gd name="connsiteX4951" fmla="*/ 1887759 w 2593942"/>
                <a:gd name="connsiteY4951" fmla="*/ 21241 h 538123"/>
                <a:gd name="connsiteX4952" fmla="*/ 1891093 w 2593942"/>
                <a:gd name="connsiteY4952" fmla="*/ 24670 h 538123"/>
                <a:gd name="connsiteX4953" fmla="*/ 1900808 w 2593942"/>
                <a:gd name="connsiteY4953" fmla="*/ 23431 h 538123"/>
                <a:gd name="connsiteX4954" fmla="*/ 1902809 w 2593942"/>
                <a:gd name="connsiteY4954" fmla="*/ 23622 h 538123"/>
                <a:gd name="connsiteX4955" fmla="*/ 1903761 w 2593942"/>
                <a:gd name="connsiteY4955" fmla="*/ 23717 h 538123"/>
                <a:gd name="connsiteX4956" fmla="*/ 1909476 w 2593942"/>
                <a:gd name="connsiteY4956" fmla="*/ 23527 h 538123"/>
                <a:gd name="connsiteX4957" fmla="*/ 1921668 w 2593942"/>
                <a:gd name="connsiteY4957" fmla="*/ 23717 h 538123"/>
                <a:gd name="connsiteX4958" fmla="*/ 1931288 w 2593942"/>
                <a:gd name="connsiteY4958" fmla="*/ 19240 h 538123"/>
                <a:gd name="connsiteX4959" fmla="*/ 1931288 w 2593942"/>
                <a:gd name="connsiteY4959" fmla="*/ 19526 h 538123"/>
                <a:gd name="connsiteX4960" fmla="*/ 1931574 w 2593942"/>
                <a:gd name="connsiteY4960" fmla="*/ 21907 h 538123"/>
                <a:gd name="connsiteX4961" fmla="*/ 1934336 w 2593942"/>
                <a:gd name="connsiteY4961" fmla="*/ 25813 h 538123"/>
                <a:gd name="connsiteX4962" fmla="*/ 1941194 w 2593942"/>
                <a:gd name="connsiteY4962" fmla="*/ 23813 h 538123"/>
                <a:gd name="connsiteX4963" fmla="*/ 1941861 w 2593942"/>
                <a:gd name="connsiteY4963" fmla="*/ 25432 h 538123"/>
                <a:gd name="connsiteX4964" fmla="*/ 1940051 w 2593942"/>
                <a:gd name="connsiteY4964" fmla="*/ 28480 h 538123"/>
                <a:gd name="connsiteX4965" fmla="*/ 1941004 w 2593942"/>
                <a:gd name="connsiteY4965" fmla="*/ 30956 h 538123"/>
                <a:gd name="connsiteX4966" fmla="*/ 1944052 w 2593942"/>
                <a:gd name="connsiteY4966" fmla="*/ 38576 h 538123"/>
                <a:gd name="connsiteX4967" fmla="*/ 1947671 w 2593942"/>
                <a:gd name="connsiteY4967" fmla="*/ 42100 h 538123"/>
                <a:gd name="connsiteX4968" fmla="*/ 1954148 w 2593942"/>
                <a:gd name="connsiteY4968" fmla="*/ 35052 h 538123"/>
                <a:gd name="connsiteX4969" fmla="*/ 1957292 w 2593942"/>
                <a:gd name="connsiteY4969" fmla="*/ 36576 h 538123"/>
                <a:gd name="connsiteX4970" fmla="*/ 1958530 w 2593942"/>
                <a:gd name="connsiteY4970" fmla="*/ 37147 h 538123"/>
                <a:gd name="connsiteX4971" fmla="*/ 1958339 w 2593942"/>
                <a:gd name="connsiteY4971" fmla="*/ 43148 h 538123"/>
                <a:gd name="connsiteX4972" fmla="*/ 1961387 w 2593942"/>
                <a:gd name="connsiteY4972" fmla="*/ 44577 h 538123"/>
                <a:gd name="connsiteX4973" fmla="*/ 1966817 w 2593942"/>
                <a:gd name="connsiteY4973" fmla="*/ 37529 h 538123"/>
                <a:gd name="connsiteX4974" fmla="*/ 1974341 w 2593942"/>
                <a:gd name="connsiteY4974" fmla="*/ 34385 h 538123"/>
                <a:gd name="connsiteX4975" fmla="*/ 1984057 w 2593942"/>
                <a:gd name="connsiteY4975" fmla="*/ 39814 h 538123"/>
                <a:gd name="connsiteX4976" fmla="*/ 1990819 w 2593942"/>
                <a:gd name="connsiteY4976" fmla="*/ 36576 h 538123"/>
                <a:gd name="connsiteX4977" fmla="*/ 1988343 w 2593942"/>
                <a:gd name="connsiteY4977" fmla="*/ 32099 h 538123"/>
                <a:gd name="connsiteX4978" fmla="*/ 1993963 w 2593942"/>
                <a:gd name="connsiteY4978" fmla="*/ 31813 h 538123"/>
                <a:gd name="connsiteX4979" fmla="*/ 1998630 w 2593942"/>
                <a:gd name="connsiteY4979" fmla="*/ 34766 h 538123"/>
                <a:gd name="connsiteX4980" fmla="*/ 1998630 w 2593942"/>
                <a:gd name="connsiteY4980" fmla="*/ 34576 h 538123"/>
                <a:gd name="connsiteX4981" fmla="*/ 1998154 w 2593942"/>
                <a:gd name="connsiteY4981" fmla="*/ 31623 h 538123"/>
                <a:gd name="connsiteX4982" fmla="*/ 1999868 w 2593942"/>
                <a:gd name="connsiteY4982" fmla="*/ 23431 h 538123"/>
                <a:gd name="connsiteX4983" fmla="*/ 2005202 w 2593942"/>
                <a:gd name="connsiteY4983" fmla="*/ 20860 h 538123"/>
                <a:gd name="connsiteX4984" fmla="*/ 2006440 w 2593942"/>
                <a:gd name="connsiteY4984" fmla="*/ 21717 h 538123"/>
                <a:gd name="connsiteX4985" fmla="*/ 2008155 w 2593942"/>
                <a:gd name="connsiteY4985" fmla="*/ 22860 h 538123"/>
                <a:gd name="connsiteX4986" fmla="*/ 2013870 w 2593942"/>
                <a:gd name="connsiteY4986" fmla="*/ 25146 h 538123"/>
                <a:gd name="connsiteX4987" fmla="*/ 2014537 w 2593942"/>
                <a:gd name="connsiteY4987" fmla="*/ 29528 h 538123"/>
                <a:gd name="connsiteX4988" fmla="*/ 2014251 w 2593942"/>
                <a:gd name="connsiteY4988" fmla="*/ 29337 h 538123"/>
                <a:gd name="connsiteX4989" fmla="*/ 2010251 w 2593942"/>
                <a:gd name="connsiteY4989" fmla="*/ 26575 h 538123"/>
                <a:gd name="connsiteX4990" fmla="*/ 2004345 w 2593942"/>
                <a:gd name="connsiteY4990" fmla="*/ 32290 h 538123"/>
                <a:gd name="connsiteX4991" fmla="*/ 2009107 w 2593942"/>
                <a:gd name="connsiteY4991" fmla="*/ 37052 h 538123"/>
                <a:gd name="connsiteX4992" fmla="*/ 2021109 w 2593942"/>
                <a:gd name="connsiteY4992" fmla="*/ 34480 h 538123"/>
                <a:gd name="connsiteX4993" fmla="*/ 2022633 w 2593942"/>
                <a:gd name="connsiteY4993" fmla="*/ 35147 h 538123"/>
                <a:gd name="connsiteX4994" fmla="*/ 2025776 w 2593942"/>
                <a:gd name="connsiteY4994" fmla="*/ 36481 h 538123"/>
                <a:gd name="connsiteX4995" fmla="*/ 2030063 w 2593942"/>
                <a:gd name="connsiteY4995" fmla="*/ 40291 h 538123"/>
                <a:gd name="connsiteX4996" fmla="*/ 2029872 w 2593942"/>
                <a:gd name="connsiteY4996" fmla="*/ 41148 h 538123"/>
                <a:gd name="connsiteX4997" fmla="*/ 2029682 w 2593942"/>
                <a:gd name="connsiteY4997" fmla="*/ 42005 h 538123"/>
                <a:gd name="connsiteX4998" fmla="*/ 2032825 w 2593942"/>
                <a:gd name="connsiteY4998" fmla="*/ 43243 h 538123"/>
                <a:gd name="connsiteX4999" fmla="*/ 2039492 w 2593942"/>
                <a:gd name="connsiteY4999" fmla="*/ 37909 h 538123"/>
                <a:gd name="connsiteX5000" fmla="*/ 2041683 w 2593942"/>
                <a:gd name="connsiteY5000" fmla="*/ 35528 h 538123"/>
                <a:gd name="connsiteX5001" fmla="*/ 2044445 w 2593942"/>
                <a:gd name="connsiteY5001" fmla="*/ 32480 h 538123"/>
                <a:gd name="connsiteX5002" fmla="*/ 2054351 w 2593942"/>
                <a:gd name="connsiteY5002" fmla="*/ 34862 h 538123"/>
                <a:gd name="connsiteX5003" fmla="*/ 2063210 w 2593942"/>
                <a:gd name="connsiteY5003" fmla="*/ 37052 h 538123"/>
                <a:gd name="connsiteX5004" fmla="*/ 2062162 w 2593942"/>
                <a:gd name="connsiteY5004" fmla="*/ 45720 h 538123"/>
                <a:gd name="connsiteX5005" fmla="*/ 2066448 w 2593942"/>
                <a:gd name="connsiteY5005" fmla="*/ 46291 h 538123"/>
                <a:gd name="connsiteX5006" fmla="*/ 2069401 w 2593942"/>
                <a:gd name="connsiteY5006" fmla="*/ 46672 h 538123"/>
                <a:gd name="connsiteX5007" fmla="*/ 2077402 w 2593942"/>
                <a:gd name="connsiteY5007" fmla="*/ 50673 h 538123"/>
                <a:gd name="connsiteX5008" fmla="*/ 2081402 w 2593942"/>
                <a:gd name="connsiteY5008" fmla="*/ 46768 h 538123"/>
                <a:gd name="connsiteX5009" fmla="*/ 2081593 w 2593942"/>
                <a:gd name="connsiteY5009" fmla="*/ 45244 h 538123"/>
                <a:gd name="connsiteX5010" fmla="*/ 2081783 w 2593942"/>
                <a:gd name="connsiteY5010" fmla="*/ 43434 h 538123"/>
                <a:gd name="connsiteX5011" fmla="*/ 2085593 w 2593942"/>
                <a:gd name="connsiteY5011" fmla="*/ 40481 h 538123"/>
                <a:gd name="connsiteX5012" fmla="*/ 2091785 w 2593942"/>
                <a:gd name="connsiteY5012" fmla="*/ 43624 h 538123"/>
                <a:gd name="connsiteX5013" fmla="*/ 2095594 w 2593942"/>
                <a:gd name="connsiteY5013" fmla="*/ 51054 h 538123"/>
                <a:gd name="connsiteX5014" fmla="*/ 2096738 w 2593942"/>
                <a:gd name="connsiteY5014" fmla="*/ 49054 h 538123"/>
                <a:gd name="connsiteX5015" fmla="*/ 2097785 w 2593942"/>
                <a:gd name="connsiteY5015" fmla="*/ 47149 h 538123"/>
                <a:gd name="connsiteX5016" fmla="*/ 2098452 w 2593942"/>
                <a:gd name="connsiteY5016" fmla="*/ 43053 h 538123"/>
                <a:gd name="connsiteX5017" fmla="*/ 2104739 w 2593942"/>
                <a:gd name="connsiteY5017" fmla="*/ 49625 h 538123"/>
                <a:gd name="connsiteX5018" fmla="*/ 2104072 w 2593942"/>
                <a:gd name="connsiteY5018" fmla="*/ 52006 h 538123"/>
                <a:gd name="connsiteX5019" fmla="*/ 2096738 w 2593942"/>
                <a:gd name="connsiteY5019" fmla="*/ 59817 h 538123"/>
                <a:gd name="connsiteX5020" fmla="*/ 2091975 w 2593942"/>
                <a:gd name="connsiteY5020" fmla="*/ 62198 h 538123"/>
                <a:gd name="connsiteX5021" fmla="*/ 2093118 w 2593942"/>
                <a:gd name="connsiteY5021" fmla="*/ 64961 h 538123"/>
                <a:gd name="connsiteX5022" fmla="*/ 2092261 w 2593942"/>
                <a:gd name="connsiteY5022" fmla="*/ 66008 h 538123"/>
                <a:gd name="connsiteX5023" fmla="*/ 2084069 w 2593942"/>
                <a:gd name="connsiteY5023" fmla="*/ 64961 h 538123"/>
                <a:gd name="connsiteX5024" fmla="*/ 2073401 w 2593942"/>
                <a:gd name="connsiteY5024" fmla="*/ 60198 h 538123"/>
                <a:gd name="connsiteX5025" fmla="*/ 2063400 w 2593942"/>
                <a:gd name="connsiteY5025" fmla="*/ 61436 h 538123"/>
                <a:gd name="connsiteX5026" fmla="*/ 2048065 w 2593942"/>
                <a:gd name="connsiteY5026" fmla="*/ 61627 h 538123"/>
                <a:gd name="connsiteX5027" fmla="*/ 2044160 w 2593942"/>
                <a:gd name="connsiteY5027" fmla="*/ 64484 h 538123"/>
                <a:gd name="connsiteX5028" fmla="*/ 2035111 w 2593942"/>
                <a:gd name="connsiteY5028" fmla="*/ 63817 h 538123"/>
                <a:gd name="connsiteX5029" fmla="*/ 2035301 w 2593942"/>
                <a:gd name="connsiteY5029" fmla="*/ 64008 h 538123"/>
                <a:gd name="connsiteX5030" fmla="*/ 2036635 w 2593942"/>
                <a:gd name="connsiteY5030" fmla="*/ 65627 h 538123"/>
                <a:gd name="connsiteX5031" fmla="*/ 2032063 w 2593942"/>
                <a:gd name="connsiteY5031" fmla="*/ 69151 h 538123"/>
                <a:gd name="connsiteX5032" fmla="*/ 2029872 w 2593942"/>
                <a:gd name="connsiteY5032" fmla="*/ 69437 h 538123"/>
                <a:gd name="connsiteX5033" fmla="*/ 2028824 w 2593942"/>
                <a:gd name="connsiteY5033" fmla="*/ 69532 h 538123"/>
                <a:gd name="connsiteX5034" fmla="*/ 2024538 w 2593942"/>
                <a:gd name="connsiteY5034" fmla="*/ 70961 h 538123"/>
                <a:gd name="connsiteX5035" fmla="*/ 2020919 w 2593942"/>
                <a:gd name="connsiteY5035" fmla="*/ 69437 h 538123"/>
                <a:gd name="connsiteX5036" fmla="*/ 2021300 w 2593942"/>
                <a:gd name="connsiteY5036" fmla="*/ 64389 h 538123"/>
                <a:gd name="connsiteX5037" fmla="*/ 2010251 w 2593942"/>
                <a:gd name="connsiteY5037" fmla="*/ 63437 h 538123"/>
                <a:gd name="connsiteX5038" fmla="*/ 2000916 w 2593942"/>
                <a:gd name="connsiteY5038" fmla="*/ 67342 h 538123"/>
                <a:gd name="connsiteX5039" fmla="*/ 1995106 w 2593942"/>
                <a:gd name="connsiteY5039" fmla="*/ 64389 h 538123"/>
                <a:gd name="connsiteX5040" fmla="*/ 1988819 w 2593942"/>
                <a:gd name="connsiteY5040" fmla="*/ 69151 h 538123"/>
                <a:gd name="connsiteX5041" fmla="*/ 1983866 w 2593942"/>
                <a:gd name="connsiteY5041" fmla="*/ 76105 h 538123"/>
                <a:gd name="connsiteX5042" fmla="*/ 1979009 w 2593942"/>
                <a:gd name="connsiteY5042" fmla="*/ 73438 h 538123"/>
                <a:gd name="connsiteX5043" fmla="*/ 1979485 w 2593942"/>
                <a:gd name="connsiteY5043" fmla="*/ 65532 h 538123"/>
                <a:gd name="connsiteX5044" fmla="*/ 1977675 w 2593942"/>
                <a:gd name="connsiteY5044" fmla="*/ 63437 h 538123"/>
                <a:gd name="connsiteX5045" fmla="*/ 1976342 w 2593942"/>
                <a:gd name="connsiteY5045" fmla="*/ 58960 h 538123"/>
                <a:gd name="connsiteX5046" fmla="*/ 1964435 w 2593942"/>
                <a:gd name="connsiteY5046" fmla="*/ 62103 h 538123"/>
                <a:gd name="connsiteX5047" fmla="*/ 1957482 w 2593942"/>
                <a:gd name="connsiteY5047" fmla="*/ 68771 h 538123"/>
                <a:gd name="connsiteX5048" fmla="*/ 1956815 w 2593942"/>
                <a:gd name="connsiteY5048" fmla="*/ 69342 h 538123"/>
                <a:gd name="connsiteX5049" fmla="*/ 1955672 w 2593942"/>
                <a:gd name="connsiteY5049" fmla="*/ 74390 h 538123"/>
                <a:gd name="connsiteX5050" fmla="*/ 1951005 w 2593942"/>
                <a:gd name="connsiteY5050" fmla="*/ 71914 h 538123"/>
                <a:gd name="connsiteX5051" fmla="*/ 1952815 w 2593942"/>
                <a:gd name="connsiteY5051" fmla="*/ 69723 h 538123"/>
                <a:gd name="connsiteX5052" fmla="*/ 1954529 w 2593942"/>
                <a:gd name="connsiteY5052" fmla="*/ 67723 h 538123"/>
                <a:gd name="connsiteX5053" fmla="*/ 1954720 w 2593942"/>
                <a:gd name="connsiteY5053" fmla="*/ 63151 h 538123"/>
                <a:gd name="connsiteX5054" fmla="*/ 1947481 w 2593942"/>
                <a:gd name="connsiteY5054" fmla="*/ 66770 h 538123"/>
                <a:gd name="connsiteX5055" fmla="*/ 1943194 w 2593942"/>
                <a:gd name="connsiteY5055" fmla="*/ 75914 h 538123"/>
                <a:gd name="connsiteX5056" fmla="*/ 1942432 w 2593942"/>
                <a:gd name="connsiteY5056" fmla="*/ 74009 h 538123"/>
                <a:gd name="connsiteX5057" fmla="*/ 1938623 w 2593942"/>
                <a:gd name="connsiteY5057" fmla="*/ 64770 h 538123"/>
                <a:gd name="connsiteX5058" fmla="*/ 1929193 w 2593942"/>
                <a:gd name="connsiteY5058" fmla="*/ 64294 h 538123"/>
                <a:gd name="connsiteX5059" fmla="*/ 1919287 w 2593942"/>
                <a:gd name="connsiteY5059" fmla="*/ 64198 h 538123"/>
                <a:gd name="connsiteX5060" fmla="*/ 1923573 w 2593942"/>
                <a:gd name="connsiteY5060" fmla="*/ 67628 h 538123"/>
                <a:gd name="connsiteX5061" fmla="*/ 1927573 w 2593942"/>
                <a:gd name="connsiteY5061" fmla="*/ 69056 h 538123"/>
                <a:gd name="connsiteX5062" fmla="*/ 1921573 w 2593942"/>
                <a:gd name="connsiteY5062" fmla="*/ 68961 h 538123"/>
                <a:gd name="connsiteX5063" fmla="*/ 1920906 w 2593942"/>
                <a:gd name="connsiteY5063" fmla="*/ 72580 h 538123"/>
                <a:gd name="connsiteX5064" fmla="*/ 1928621 w 2593942"/>
                <a:gd name="connsiteY5064" fmla="*/ 73819 h 538123"/>
                <a:gd name="connsiteX5065" fmla="*/ 1937003 w 2593942"/>
                <a:gd name="connsiteY5065" fmla="*/ 80581 h 538123"/>
                <a:gd name="connsiteX5066" fmla="*/ 1931770 w 2593942"/>
                <a:gd name="connsiteY5066" fmla="*/ 79990 h 538123"/>
                <a:gd name="connsiteX5067" fmla="*/ 1932241 w 2593942"/>
                <a:gd name="connsiteY5067" fmla="*/ 79724 h 538123"/>
                <a:gd name="connsiteX5068" fmla="*/ 1931955 w 2593942"/>
                <a:gd name="connsiteY5068" fmla="*/ 78867 h 538123"/>
                <a:gd name="connsiteX5069" fmla="*/ 1920430 w 2593942"/>
                <a:gd name="connsiteY5069" fmla="*/ 72390 h 538123"/>
                <a:gd name="connsiteX5070" fmla="*/ 1915667 w 2593942"/>
                <a:gd name="connsiteY5070" fmla="*/ 77343 h 538123"/>
                <a:gd name="connsiteX5071" fmla="*/ 1913979 w 2593942"/>
                <a:gd name="connsiteY5071" fmla="*/ 76882 h 538123"/>
                <a:gd name="connsiteX5072" fmla="*/ 1909857 w 2593942"/>
                <a:gd name="connsiteY5072" fmla="*/ 75247 h 538123"/>
                <a:gd name="connsiteX5073" fmla="*/ 1911476 w 2593942"/>
                <a:gd name="connsiteY5073" fmla="*/ 76200 h 538123"/>
                <a:gd name="connsiteX5074" fmla="*/ 1913979 w 2593942"/>
                <a:gd name="connsiteY5074" fmla="*/ 76882 h 538123"/>
                <a:gd name="connsiteX5075" fmla="*/ 1917333 w 2593942"/>
                <a:gd name="connsiteY5075" fmla="*/ 78213 h 538123"/>
                <a:gd name="connsiteX5076" fmla="*/ 1900332 w 2593942"/>
                <a:gd name="connsiteY5076" fmla="*/ 75819 h 538123"/>
                <a:gd name="connsiteX5077" fmla="*/ 1901570 w 2593942"/>
                <a:gd name="connsiteY5077" fmla="*/ 78391 h 538123"/>
                <a:gd name="connsiteX5078" fmla="*/ 1907381 w 2593942"/>
                <a:gd name="connsiteY5078" fmla="*/ 78010 h 538123"/>
                <a:gd name="connsiteX5079" fmla="*/ 1907571 w 2593942"/>
                <a:gd name="connsiteY5079" fmla="*/ 77914 h 538123"/>
                <a:gd name="connsiteX5080" fmla="*/ 1911667 w 2593942"/>
                <a:gd name="connsiteY5080" fmla="*/ 79343 h 538123"/>
                <a:gd name="connsiteX5081" fmla="*/ 1920715 w 2593942"/>
                <a:gd name="connsiteY5081" fmla="*/ 86392 h 538123"/>
                <a:gd name="connsiteX5082" fmla="*/ 1924240 w 2593942"/>
                <a:gd name="connsiteY5082" fmla="*/ 83344 h 538123"/>
                <a:gd name="connsiteX5083" fmla="*/ 1927416 w 2593942"/>
                <a:gd name="connsiteY5083" fmla="*/ 82215 h 538123"/>
                <a:gd name="connsiteX5084" fmla="*/ 1933860 w 2593942"/>
                <a:gd name="connsiteY5084" fmla="*/ 84772 h 538123"/>
                <a:gd name="connsiteX5085" fmla="*/ 1935003 w 2593942"/>
                <a:gd name="connsiteY5085" fmla="*/ 86106 h 538123"/>
                <a:gd name="connsiteX5086" fmla="*/ 1935765 w 2593942"/>
                <a:gd name="connsiteY5086" fmla="*/ 86963 h 538123"/>
                <a:gd name="connsiteX5087" fmla="*/ 1940051 w 2593942"/>
                <a:gd name="connsiteY5087" fmla="*/ 86392 h 538123"/>
                <a:gd name="connsiteX5088" fmla="*/ 1939956 w 2593942"/>
                <a:gd name="connsiteY5088" fmla="*/ 85630 h 538123"/>
                <a:gd name="connsiteX5089" fmla="*/ 1939385 w 2593942"/>
                <a:gd name="connsiteY5089" fmla="*/ 79820 h 538123"/>
                <a:gd name="connsiteX5090" fmla="*/ 1945766 w 2593942"/>
                <a:gd name="connsiteY5090" fmla="*/ 85439 h 538123"/>
                <a:gd name="connsiteX5091" fmla="*/ 1945671 w 2593942"/>
                <a:gd name="connsiteY5091" fmla="*/ 86773 h 538123"/>
                <a:gd name="connsiteX5092" fmla="*/ 1945576 w 2593942"/>
                <a:gd name="connsiteY5092" fmla="*/ 88392 h 538123"/>
                <a:gd name="connsiteX5093" fmla="*/ 1943957 w 2593942"/>
                <a:gd name="connsiteY5093" fmla="*/ 92202 h 538123"/>
                <a:gd name="connsiteX5094" fmla="*/ 1938718 w 2593942"/>
                <a:gd name="connsiteY5094" fmla="*/ 94297 h 538123"/>
                <a:gd name="connsiteX5095" fmla="*/ 1939289 w 2593942"/>
                <a:gd name="connsiteY5095" fmla="*/ 94774 h 538123"/>
                <a:gd name="connsiteX5096" fmla="*/ 1939575 w 2593942"/>
                <a:gd name="connsiteY5096" fmla="*/ 94964 h 538123"/>
                <a:gd name="connsiteX5097" fmla="*/ 1937956 w 2593942"/>
                <a:gd name="connsiteY5097" fmla="*/ 95631 h 538123"/>
                <a:gd name="connsiteX5098" fmla="*/ 1931003 w 2593942"/>
                <a:gd name="connsiteY5098" fmla="*/ 94964 h 538123"/>
                <a:gd name="connsiteX5099" fmla="*/ 1928526 w 2593942"/>
                <a:gd name="connsiteY5099" fmla="*/ 102013 h 538123"/>
                <a:gd name="connsiteX5100" fmla="*/ 1939385 w 2593942"/>
                <a:gd name="connsiteY5100" fmla="*/ 102108 h 538123"/>
                <a:gd name="connsiteX5101" fmla="*/ 1943290 w 2593942"/>
                <a:gd name="connsiteY5101" fmla="*/ 99060 h 538123"/>
                <a:gd name="connsiteX5102" fmla="*/ 1954815 w 2593942"/>
                <a:gd name="connsiteY5102" fmla="*/ 101917 h 538123"/>
                <a:gd name="connsiteX5103" fmla="*/ 1956815 w 2593942"/>
                <a:gd name="connsiteY5103" fmla="*/ 100965 h 538123"/>
                <a:gd name="connsiteX5104" fmla="*/ 1958149 w 2593942"/>
                <a:gd name="connsiteY5104" fmla="*/ 100393 h 538123"/>
                <a:gd name="connsiteX5105" fmla="*/ 1962816 w 2593942"/>
                <a:gd name="connsiteY5105" fmla="*/ 98965 h 538123"/>
                <a:gd name="connsiteX5106" fmla="*/ 1958149 w 2593942"/>
                <a:gd name="connsiteY5106" fmla="*/ 95059 h 538123"/>
                <a:gd name="connsiteX5107" fmla="*/ 1958149 w 2593942"/>
                <a:gd name="connsiteY5107" fmla="*/ 96393 h 538123"/>
                <a:gd name="connsiteX5108" fmla="*/ 1953958 w 2593942"/>
                <a:gd name="connsiteY5108" fmla="*/ 98107 h 538123"/>
                <a:gd name="connsiteX5109" fmla="*/ 1952053 w 2593942"/>
                <a:gd name="connsiteY5109" fmla="*/ 96869 h 538123"/>
                <a:gd name="connsiteX5110" fmla="*/ 1952243 w 2593942"/>
                <a:gd name="connsiteY5110" fmla="*/ 87916 h 538123"/>
                <a:gd name="connsiteX5111" fmla="*/ 1953005 w 2593942"/>
                <a:gd name="connsiteY5111" fmla="*/ 85725 h 538123"/>
                <a:gd name="connsiteX5112" fmla="*/ 1953767 w 2593942"/>
                <a:gd name="connsiteY5112" fmla="*/ 83629 h 538123"/>
                <a:gd name="connsiteX5113" fmla="*/ 1958720 w 2593942"/>
                <a:gd name="connsiteY5113" fmla="*/ 83248 h 538123"/>
                <a:gd name="connsiteX5114" fmla="*/ 1970436 w 2593942"/>
                <a:gd name="connsiteY5114" fmla="*/ 82391 h 538123"/>
                <a:gd name="connsiteX5115" fmla="*/ 1971103 w 2593942"/>
                <a:gd name="connsiteY5115" fmla="*/ 83153 h 538123"/>
                <a:gd name="connsiteX5116" fmla="*/ 1974341 w 2593942"/>
                <a:gd name="connsiteY5116" fmla="*/ 86773 h 538123"/>
                <a:gd name="connsiteX5117" fmla="*/ 1984057 w 2593942"/>
                <a:gd name="connsiteY5117" fmla="*/ 83058 h 538123"/>
                <a:gd name="connsiteX5118" fmla="*/ 1987772 w 2593942"/>
                <a:gd name="connsiteY5118" fmla="*/ 79343 h 538123"/>
                <a:gd name="connsiteX5119" fmla="*/ 1988629 w 2593942"/>
                <a:gd name="connsiteY5119" fmla="*/ 78581 h 538123"/>
                <a:gd name="connsiteX5120" fmla="*/ 1997582 w 2593942"/>
                <a:gd name="connsiteY5120" fmla="*/ 82201 h 538123"/>
                <a:gd name="connsiteX5121" fmla="*/ 1996915 w 2593942"/>
                <a:gd name="connsiteY5121" fmla="*/ 78581 h 538123"/>
                <a:gd name="connsiteX5122" fmla="*/ 1996154 w 2593942"/>
                <a:gd name="connsiteY5122" fmla="*/ 74581 h 538123"/>
                <a:gd name="connsiteX5123" fmla="*/ 2009012 w 2593942"/>
                <a:gd name="connsiteY5123" fmla="*/ 72771 h 538123"/>
                <a:gd name="connsiteX5124" fmla="*/ 2009679 w 2593942"/>
                <a:gd name="connsiteY5124" fmla="*/ 69913 h 538123"/>
                <a:gd name="connsiteX5125" fmla="*/ 2010822 w 2593942"/>
                <a:gd name="connsiteY5125" fmla="*/ 64770 h 538123"/>
                <a:gd name="connsiteX5126" fmla="*/ 2019585 w 2593942"/>
                <a:gd name="connsiteY5126" fmla="*/ 72104 h 538123"/>
                <a:gd name="connsiteX5127" fmla="*/ 2015489 w 2593942"/>
                <a:gd name="connsiteY5127" fmla="*/ 80772 h 538123"/>
                <a:gd name="connsiteX5128" fmla="*/ 2017585 w 2593942"/>
                <a:gd name="connsiteY5128" fmla="*/ 80867 h 538123"/>
                <a:gd name="connsiteX5129" fmla="*/ 2025300 w 2593942"/>
                <a:gd name="connsiteY5129" fmla="*/ 86392 h 538123"/>
                <a:gd name="connsiteX5130" fmla="*/ 2025395 w 2593942"/>
                <a:gd name="connsiteY5130" fmla="*/ 87630 h 538123"/>
                <a:gd name="connsiteX5131" fmla="*/ 2029015 w 2593942"/>
                <a:gd name="connsiteY5131" fmla="*/ 88106 h 538123"/>
                <a:gd name="connsiteX5132" fmla="*/ 2040254 w 2593942"/>
                <a:gd name="connsiteY5132" fmla="*/ 84296 h 538123"/>
                <a:gd name="connsiteX5133" fmla="*/ 2047874 w 2593942"/>
                <a:gd name="connsiteY5133" fmla="*/ 81153 h 538123"/>
                <a:gd name="connsiteX5134" fmla="*/ 2044445 w 2593942"/>
                <a:gd name="connsiteY5134" fmla="*/ 75343 h 538123"/>
                <a:gd name="connsiteX5135" fmla="*/ 2042445 w 2593942"/>
                <a:gd name="connsiteY5135" fmla="*/ 70675 h 538123"/>
                <a:gd name="connsiteX5136" fmla="*/ 2053589 w 2593942"/>
                <a:gd name="connsiteY5136" fmla="*/ 69913 h 538123"/>
                <a:gd name="connsiteX5137" fmla="*/ 2058542 w 2593942"/>
                <a:gd name="connsiteY5137" fmla="*/ 77819 h 538123"/>
                <a:gd name="connsiteX5138" fmla="*/ 2076830 w 2593942"/>
                <a:gd name="connsiteY5138" fmla="*/ 76771 h 538123"/>
                <a:gd name="connsiteX5139" fmla="*/ 2083212 w 2593942"/>
                <a:gd name="connsiteY5139" fmla="*/ 75152 h 538123"/>
                <a:gd name="connsiteX5140" fmla="*/ 2093690 w 2593942"/>
                <a:gd name="connsiteY5140" fmla="*/ 68389 h 538123"/>
                <a:gd name="connsiteX5141" fmla="*/ 2100262 w 2593942"/>
                <a:gd name="connsiteY5141" fmla="*/ 76676 h 538123"/>
                <a:gd name="connsiteX5142" fmla="*/ 2102167 w 2593942"/>
                <a:gd name="connsiteY5142" fmla="*/ 84677 h 538123"/>
                <a:gd name="connsiteX5143" fmla="*/ 2102548 w 2593942"/>
                <a:gd name="connsiteY5143" fmla="*/ 87058 h 538123"/>
                <a:gd name="connsiteX5144" fmla="*/ 2103500 w 2593942"/>
                <a:gd name="connsiteY5144" fmla="*/ 89821 h 538123"/>
                <a:gd name="connsiteX5145" fmla="*/ 2105786 w 2593942"/>
                <a:gd name="connsiteY5145" fmla="*/ 90106 h 538123"/>
                <a:gd name="connsiteX5146" fmla="*/ 2106453 w 2593942"/>
                <a:gd name="connsiteY5146" fmla="*/ 90011 h 538123"/>
                <a:gd name="connsiteX5147" fmla="*/ 2108739 w 2593942"/>
                <a:gd name="connsiteY5147" fmla="*/ 86201 h 538123"/>
                <a:gd name="connsiteX5148" fmla="*/ 2112930 w 2593942"/>
                <a:gd name="connsiteY5148" fmla="*/ 82487 h 538123"/>
                <a:gd name="connsiteX5149" fmla="*/ 2123408 w 2593942"/>
                <a:gd name="connsiteY5149" fmla="*/ 84963 h 538123"/>
                <a:gd name="connsiteX5150" fmla="*/ 2128361 w 2593942"/>
                <a:gd name="connsiteY5150" fmla="*/ 80010 h 538123"/>
                <a:gd name="connsiteX5151" fmla="*/ 2133885 w 2593942"/>
                <a:gd name="connsiteY5151" fmla="*/ 75914 h 538123"/>
                <a:gd name="connsiteX5152" fmla="*/ 2134076 w 2593942"/>
                <a:gd name="connsiteY5152" fmla="*/ 72009 h 538123"/>
                <a:gd name="connsiteX5153" fmla="*/ 2131123 w 2593942"/>
                <a:gd name="connsiteY5153" fmla="*/ 70961 h 538123"/>
                <a:gd name="connsiteX5154" fmla="*/ 2135790 w 2593942"/>
                <a:gd name="connsiteY5154" fmla="*/ 68961 h 538123"/>
                <a:gd name="connsiteX5155" fmla="*/ 2146744 w 2593942"/>
                <a:gd name="connsiteY5155" fmla="*/ 68580 h 538123"/>
                <a:gd name="connsiteX5156" fmla="*/ 2151411 w 2593942"/>
                <a:gd name="connsiteY5156" fmla="*/ 69056 h 538123"/>
                <a:gd name="connsiteX5157" fmla="*/ 2161031 w 2593942"/>
                <a:gd name="connsiteY5157" fmla="*/ 67056 h 538123"/>
                <a:gd name="connsiteX5158" fmla="*/ 2174652 w 2593942"/>
                <a:gd name="connsiteY5158" fmla="*/ 65151 h 538123"/>
                <a:gd name="connsiteX5159" fmla="*/ 2184749 w 2593942"/>
                <a:gd name="connsiteY5159" fmla="*/ 65627 h 538123"/>
                <a:gd name="connsiteX5160" fmla="*/ 2185034 w 2593942"/>
                <a:gd name="connsiteY5160" fmla="*/ 66865 h 538123"/>
                <a:gd name="connsiteX5161" fmla="*/ 2186749 w 2593942"/>
                <a:gd name="connsiteY5161" fmla="*/ 71152 h 538123"/>
                <a:gd name="connsiteX5162" fmla="*/ 2190940 w 2593942"/>
                <a:gd name="connsiteY5162" fmla="*/ 72009 h 538123"/>
                <a:gd name="connsiteX5163" fmla="*/ 2193607 w 2593942"/>
                <a:gd name="connsiteY5163" fmla="*/ 63532 h 538123"/>
                <a:gd name="connsiteX5164" fmla="*/ 2195607 w 2593942"/>
                <a:gd name="connsiteY5164" fmla="*/ 61817 h 538123"/>
                <a:gd name="connsiteX5165" fmla="*/ 2195893 w 2593942"/>
                <a:gd name="connsiteY5165" fmla="*/ 61531 h 538123"/>
                <a:gd name="connsiteX5166" fmla="*/ 2202941 w 2593942"/>
                <a:gd name="connsiteY5166" fmla="*/ 62389 h 538123"/>
                <a:gd name="connsiteX5167" fmla="*/ 2205227 w 2593942"/>
                <a:gd name="connsiteY5167" fmla="*/ 62198 h 538123"/>
                <a:gd name="connsiteX5168" fmla="*/ 2209514 w 2593942"/>
                <a:gd name="connsiteY5168" fmla="*/ 61150 h 538123"/>
                <a:gd name="connsiteX5169" fmla="*/ 2214752 w 2593942"/>
                <a:gd name="connsiteY5169" fmla="*/ 65913 h 538123"/>
                <a:gd name="connsiteX5170" fmla="*/ 2222944 w 2593942"/>
                <a:gd name="connsiteY5170" fmla="*/ 61341 h 538123"/>
                <a:gd name="connsiteX5171" fmla="*/ 2229230 w 2593942"/>
                <a:gd name="connsiteY5171" fmla="*/ 56102 h 538123"/>
                <a:gd name="connsiteX5172" fmla="*/ 2233421 w 2593942"/>
                <a:gd name="connsiteY5172" fmla="*/ 49149 h 538123"/>
                <a:gd name="connsiteX5173" fmla="*/ 2236184 w 2593942"/>
                <a:gd name="connsiteY5173" fmla="*/ 53435 h 538123"/>
                <a:gd name="connsiteX5174" fmla="*/ 2238470 w 2593942"/>
                <a:gd name="connsiteY5174" fmla="*/ 57055 h 538123"/>
                <a:gd name="connsiteX5175" fmla="*/ 2230088 w 2593942"/>
                <a:gd name="connsiteY5175" fmla="*/ 66104 h 538123"/>
                <a:gd name="connsiteX5176" fmla="*/ 2225135 w 2593942"/>
                <a:gd name="connsiteY5176" fmla="*/ 75724 h 538123"/>
                <a:gd name="connsiteX5177" fmla="*/ 2226468 w 2593942"/>
                <a:gd name="connsiteY5177" fmla="*/ 75438 h 538123"/>
                <a:gd name="connsiteX5178" fmla="*/ 2229230 w 2593942"/>
                <a:gd name="connsiteY5178" fmla="*/ 74866 h 538123"/>
                <a:gd name="connsiteX5179" fmla="*/ 2231135 w 2593942"/>
                <a:gd name="connsiteY5179" fmla="*/ 69247 h 538123"/>
                <a:gd name="connsiteX5180" fmla="*/ 2232088 w 2593942"/>
                <a:gd name="connsiteY5180" fmla="*/ 69437 h 538123"/>
                <a:gd name="connsiteX5181" fmla="*/ 2233421 w 2593942"/>
                <a:gd name="connsiteY5181" fmla="*/ 69628 h 538123"/>
                <a:gd name="connsiteX5182" fmla="*/ 2236279 w 2593942"/>
                <a:gd name="connsiteY5182" fmla="*/ 69628 h 538123"/>
                <a:gd name="connsiteX5183" fmla="*/ 2238755 w 2593942"/>
                <a:gd name="connsiteY5183" fmla="*/ 64770 h 538123"/>
                <a:gd name="connsiteX5184" fmla="*/ 2242280 w 2593942"/>
                <a:gd name="connsiteY5184" fmla="*/ 70771 h 538123"/>
                <a:gd name="connsiteX5185" fmla="*/ 2243423 w 2593942"/>
                <a:gd name="connsiteY5185" fmla="*/ 71247 h 538123"/>
                <a:gd name="connsiteX5186" fmla="*/ 2244851 w 2593942"/>
                <a:gd name="connsiteY5186" fmla="*/ 71818 h 538123"/>
                <a:gd name="connsiteX5187" fmla="*/ 2251900 w 2593942"/>
                <a:gd name="connsiteY5187" fmla="*/ 69818 h 538123"/>
                <a:gd name="connsiteX5188" fmla="*/ 2254281 w 2593942"/>
                <a:gd name="connsiteY5188" fmla="*/ 66961 h 538123"/>
                <a:gd name="connsiteX5189" fmla="*/ 2250281 w 2593942"/>
                <a:gd name="connsiteY5189" fmla="*/ 61627 h 538123"/>
                <a:gd name="connsiteX5190" fmla="*/ 2251614 w 2593942"/>
                <a:gd name="connsiteY5190" fmla="*/ 60198 h 538123"/>
                <a:gd name="connsiteX5191" fmla="*/ 2251424 w 2593942"/>
                <a:gd name="connsiteY5191" fmla="*/ 57531 h 538123"/>
                <a:gd name="connsiteX5192" fmla="*/ 2250757 w 2593942"/>
                <a:gd name="connsiteY5192" fmla="*/ 56959 h 538123"/>
                <a:gd name="connsiteX5193" fmla="*/ 2245994 w 2593942"/>
                <a:gd name="connsiteY5193" fmla="*/ 56579 h 538123"/>
                <a:gd name="connsiteX5194" fmla="*/ 2244089 w 2593942"/>
                <a:gd name="connsiteY5194" fmla="*/ 55150 h 538123"/>
                <a:gd name="connsiteX5195" fmla="*/ 2249804 w 2593942"/>
                <a:gd name="connsiteY5195" fmla="*/ 53149 h 538123"/>
                <a:gd name="connsiteX5196" fmla="*/ 2255329 w 2593942"/>
                <a:gd name="connsiteY5196" fmla="*/ 55626 h 538123"/>
                <a:gd name="connsiteX5197" fmla="*/ 2259806 w 2593942"/>
                <a:gd name="connsiteY5197" fmla="*/ 59436 h 538123"/>
                <a:gd name="connsiteX5198" fmla="*/ 2258282 w 2593942"/>
                <a:gd name="connsiteY5198" fmla="*/ 62865 h 538123"/>
                <a:gd name="connsiteX5199" fmla="*/ 2266568 w 2593942"/>
                <a:gd name="connsiteY5199" fmla="*/ 68961 h 538123"/>
                <a:gd name="connsiteX5200" fmla="*/ 2275141 w 2593942"/>
                <a:gd name="connsiteY5200" fmla="*/ 66294 h 538123"/>
                <a:gd name="connsiteX5201" fmla="*/ 2276093 w 2593942"/>
                <a:gd name="connsiteY5201" fmla="*/ 64675 h 538123"/>
                <a:gd name="connsiteX5202" fmla="*/ 2284952 w 2593942"/>
                <a:gd name="connsiteY5202" fmla="*/ 64865 h 538123"/>
                <a:gd name="connsiteX5203" fmla="*/ 2293238 w 2593942"/>
                <a:gd name="connsiteY5203" fmla="*/ 66199 h 538123"/>
                <a:gd name="connsiteX5204" fmla="*/ 2297620 w 2593942"/>
                <a:gd name="connsiteY5204" fmla="*/ 63913 h 538123"/>
                <a:gd name="connsiteX5205" fmla="*/ 2299620 w 2593942"/>
                <a:gd name="connsiteY5205" fmla="*/ 66770 h 538123"/>
                <a:gd name="connsiteX5206" fmla="*/ 2303906 w 2593942"/>
                <a:gd name="connsiteY5206" fmla="*/ 53816 h 538123"/>
                <a:gd name="connsiteX5207" fmla="*/ 2309526 w 2593942"/>
                <a:gd name="connsiteY5207" fmla="*/ 48578 h 538123"/>
                <a:gd name="connsiteX5208" fmla="*/ 2311241 w 2593942"/>
                <a:gd name="connsiteY5208" fmla="*/ 47054 h 538123"/>
                <a:gd name="connsiteX5209" fmla="*/ 2315527 w 2593942"/>
                <a:gd name="connsiteY5209" fmla="*/ 42863 h 538123"/>
                <a:gd name="connsiteX5210" fmla="*/ 2319718 w 2593942"/>
                <a:gd name="connsiteY5210" fmla="*/ 39814 h 538123"/>
                <a:gd name="connsiteX5211" fmla="*/ 2316575 w 2593942"/>
                <a:gd name="connsiteY5211" fmla="*/ 36576 h 538123"/>
                <a:gd name="connsiteX5212" fmla="*/ 2321051 w 2593942"/>
                <a:gd name="connsiteY5212" fmla="*/ 38100 h 538123"/>
                <a:gd name="connsiteX5213" fmla="*/ 2322671 w 2593942"/>
                <a:gd name="connsiteY5213" fmla="*/ 37719 h 538123"/>
                <a:gd name="connsiteX5214" fmla="*/ 2326766 w 2593942"/>
                <a:gd name="connsiteY5214" fmla="*/ 38671 h 538123"/>
                <a:gd name="connsiteX5215" fmla="*/ 2326766 w 2593942"/>
                <a:gd name="connsiteY5215" fmla="*/ 39148 h 538123"/>
                <a:gd name="connsiteX5216" fmla="*/ 2336958 w 2593942"/>
                <a:gd name="connsiteY5216" fmla="*/ 39624 h 538123"/>
                <a:gd name="connsiteX5217" fmla="*/ 2336577 w 2593942"/>
                <a:gd name="connsiteY5217" fmla="*/ 42291 h 538123"/>
                <a:gd name="connsiteX5218" fmla="*/ 2328195 w 2593942"/>
                <a:gd name="connsiteY5218" fmla="*/ 44101 h 538123"/>
                <a:gd name="connsiteX5219" fmla="*/ 2326195 w 2593942"/>
                <a:gd name="connsiteY5219" fmla="*/ 44482 h 538123"/>
                <a:gd name="connsiteX5220" fmla="*/ 2323242 w 2593942"/>
                <a:gd name="connsiteY5220" fmla="*/ 46482 h 538123"/>
                <a:gd name="connsiteX5221" fmla="*/ 2323909 w 2593942"/>
                <a:gd name="connsiteY5221" fmla="*/ 50197 h 538123"/>
                <a:gd name="connsiteX5222" fmla="*/ 2320004 w 2593942"/>
                <a:gd name="connsiteY5222" fmla="*/ 54388 h 538123"/>
                <a:gd name="connsiteX5223" fmla="*/ 2324957 w 2593942"/>
                <a:gd name="connsiteY5223" fmla="*/ 61627 h 538123"/>
                <a:gd name="connsiteX5224" fmla="*/ 2329052 w 2593942"/>
                <a:gd name="connsiteY5224" fmla="*/ 60960 h 538123"/>
                <a:gd name="connsiteX5225" fmla="*/ 2329243 w 2593942"/>
                <a:gd name="connsiteY5225" fmla="*/ 59436 h 538123"/>
                <a:gd name="connsiteX5226" fmla="*/ 2329338 w 2593942"/>
                <a:gd name="connsiteY5226" fmla="*/ 58769 h 538123"/>
                <a:gd name="connsiteX5227" fmla="*/ 2337434 w 2593942"/>
                <a:gd name="connsiteY5227" fmla="*/ 57340 h 538123"/>
                <a:gd name="connsiteX5228" fmla="*/ 2352198 w 2593942"/>
                <a:gd name="connsiteY5228" fmla="*/ 61722 h 538123"/>
                <a:gd name="connsiteX5229" fmla="*/ 2352389 w 2593942"/>
                <a:gd name="connsiteY5229" fmla="*/ 60865 h 538123"/>
                <a:gd name="connsiteX5230" fmla="*/ 2358485 w 2593942"/>
                <a:gd name="connsiteY5230" fmla="*/ 56864 h 538123"/>
                <a:gd name="connsiteX5231" fmla="*/ 2362295 w 2593942"/>
                <a:gd name="connsiteY5231" fmla="*/ 59531 h 538123"/>
                <a:gd name="connsiteX5232" fmla="*/ 2368962 w 2593942"/>
                <a:gd name="connsiteY5232" fmla="*/ 60770 h 538123"/>
                <a:gd name="connsiteX5233" fmla="*/ 2378392 w 2593942"/>
                <a:gd name="connsiteY5233" fmla="*/ 58864 h 538123"/>
                <a:gd name="connsiteX5234" fmla="*/ 2381249 w 2593942"/>
                <a:gd name="connsiteY5234" fmla="*/ 58388 h 538123"/>
                <a:gd name="connsiteX5235" fmla="*/ 2388774 w 2593942"/>
                <a:gd name="connsiteY5235" fmla="*/ 57721 h 538123"/>
                <a:gd name="connsiteX5236" fmla="*/ 2389441 w 2593942"/>
                <a:gd name="connsiteY5236" fmla="*/ 57055 h 538123"/>
                <a:gd name="connsiteX5237" fmla="*/ 2391251 w 2593942"/>
                <a:gd name="connsiteY5237" fmla="*/ 55150 h 538123"/>
                <a:gd name="connsiteX5238" fmla="*/ 2400204 w 2593942"/>
                <a:gd name="connsiteY5238" fmla="*/ 55626 h 538123"/>
                <a:gd name="connsiteX5239" fmla="*/ 2413158 w 2593942"/>
                <a:gd name="connsiteY5239" fmla="*/ 57055 h 538123"/>
                <a:gd name="connsiteX5240" fmla="*/ 2414492 w 2593942"/>
                <a:gd name="connsiteY5240" fmla="*/ 57817 h 538123"/>
                <a:gd name="connsiteX5241" fmla="*/ 2417635 w 2593942"/>
                <a:gd name="connsiteY5241" fmla="*/ 59531 h 538123"/>
                <a:gd name="connsiteX5242" fmla="*/ 2428493 w 2593942"/>
                <a:gd name="connsiteY5242" fmla="*/ 57436 h 538123"/>
                <a:gd name="connsiteX5243" fmla="*/ 2447258 w 2593942"/>
                <a:gd name="connsiteY5243" fmla="*/ 52388 h 538123"/>
                <a:gd name="connsiteX5244" fmla="*/ 2448496 w 2593942"/>
                <a:gd name="connsiteY5244" fmla="*/ 58483 h 538123"/>
                <a:gd name="connsiteX5245" fmla="*/ 2448591 w 2593942"/>
                <a:gd name="connsiteY5245" fmla="*/ 58769 h 538123"/>
                <a:gd name="connsiteX5246" fmla="*/ 2455449 w 2593942"/>
                <a:gd name="connsiteY5246" fmla="*/ 59912 h 538123"/>
                <a:gd name="connsiteX5247" fmla="*/ 2462783 w 2593942"/>
                <a:gd name="connsiteY5247" fmla="*/ 60674 h 538123"/>
                <a:gd name="connsiteX5248" fmla="*/ 2463545 w 2593942"/>
                <a:gd name="connsiteY5248" fmla="*/ 59817 h 538123"/>
                <a:gd name="connsiteX5249" fmla="*/ 2464117 w 2593942"/>
                <a:gd name="connsiteY5249" fmla="*/ 59150 h 538123"/>
                <a:gd name="connsiteX5250" fmla="*/ 2467070 w 2593942"/>
                <a:gd name="connsiteY5250" fmla="*/ 60293 h 538123"/>
                <a:gd name="connsiteX5251" fmla="*/ 2466974 w 2593942"/>
                <a:gd name="connsiteY5251" fmla="*/ 60960 h 538123"/>
                <a:gd name="connsiteX5252" fmla="*/ 2465736 w 2593942"/>
                <a:gd name="connsiteY5252" fmla="*/ 66770 h 538123"/>
                <a:gd name="connsiteX5253" fmla="*/ 2465260 w 2593942"/>
                <a:gd name="connsiteY5253" fmla="*/ 68199 h 538123"/>
                <a:gd name="connsiteX5254" fmla="*/ 2466117 w 2593942"/>
                <a:gd name="connsiteY5254" fmla="*/ 70961 h 538123"/>
                <a:gd name="connsiteX5255" fmla="*/ 2472880 w 2593942"/>
                <a:gd name="connsiteY5255" fmla="*/ 67913 h 538123"/>
                <a:gd name="connsiteX5256" fmla="*/ 2474880 w 2593942"/>
                <a:gd name="connsiteY5256" fmla="*/ 74866 h 538123"/>
                <a:gd name="connsiteX5257" fmla="*/ 2468975 w 2593942"/>
                <a:gd name="connsiteY5257" fmla="*/ 76486 h 538123"/>
                <a:gd name="connsiteX5258" fmla="*/ 2466974 w 2593942"/>
                <a:gd name="connsiteY5258" fmla="*/ 77057 h 538123"/>
                <a:gd name="connsiteX5259" fmla="*/ 2475166 w 2593942"/>
                <a:gd name="connsiteY5259" fmla="*/ 80486 h 538123"/>
                <a:gd name="connsiteX5260" fmla="*/ 2480976 w 2593942"/>
                <a:gd name="connsiteY5260" fmla="*/ 82010 h 538123"/>
                <a:gd name="connsiteX5261" fmla="*/ 2484691 w 2593942"/>
                <a:gd name="connsiteY5261" fmla="*/ 88011 h 538123"/>
                <a:gd name="connsiteX5262" fmla="*/ 2486024 w 2593942"/>
                <a:gd name="connsiteY5262" fmla="*/ 88868 h 538123"/>
                <a:gd name="connsiteX5263" fmla="*/ 2491263 w 2593942"/>
                <a:gd name="connsiteY5263" fmla="*/ 92202 h 538123"/>
                <a:gd name="connsiteX5264" fmla="*/ 2492216 w 2593942"/>
                <a:gd name="connsiteY5264" fmla="*/ 93916 h 538123"/>
                <a:gd name="connsiteX5265" fmla="*/ 2487263 w 2593942"/>
                <a:gd name="connsiteY5265" fmla="*/ 97917 h 538123"/>
                <a:gd name="connsiteX5266" fmla="*/ 2488025 w 2593942"/>
                <a:gd name="connsiteY5266" fmla="*/ 92678 h 538123"/>
                <a:gd name="connsiteX5267" fmla="*/ 2487644 w 2593942"/>
                <a:gd name="connsiteY5267" fmla="*/ 92583 h 538123"/>
                <a:gd name="connsiteX5268" fmla="*/ 2485262 w 2593942"/>
                <a:gd name="connsiteY5268" fmla="*/ 92488 h 538123"/>
                <a:gd name="connsiteX5269" fmla="*/ 2480976 w 2593942"/>
                <a:gd name="connsiteY5269" fmla="*/ 96583 h 538123"/>
                <a:gd name="connsiteX5270" fmla="*/ 2475928 w 2593942"/>
                <a:gd name="connsiteY5270" fmla="*/ 98393 h 538123"/>
                <a:gd name="connsiteX5271" fmla="*/ 2479166 w 2593942"/>
                <a:gd name="connsiteY5271" fmla="*/ 104584 h 538123"/>
                <a:gd name="connsiteX5272" fmla="*/ 2480214 w 2593942"/>
                <a:gd name="connsiteY5272" fmla="*/ 105061 h 538123"/>
                <a:gd name="connsiteX5273" fmla="*/ 2485834 w 2593942"/>
                <a:gd name="connsiteY5273" fmla="*/ 108013 h 538123"/>
                <a:gd name="connsiteX5274" fmla="*/ 2477833 w 2593942"/>
                <a:gd name="connsiteY5274" fmla="*/ 109061 h 538123"/>
                <a:gd name="connsiteX5275" fmla="*/ 2474785 w 2593942"/>
                <a:gd name="connsiteY5275" fmla="*/ 108490 h 538123"/>
                <a:gd name="connsiteX5276" fmla="*/ 2468308 w 2593942"/>
                <a:gd name="connsiteY5276" fmla="*/ 108299 h 538123"/>
                <a:gd name="connsiteX5277" fmla="*/ 2467355 w 2593942"/>
                <a:gd name="connsiteY5277" fmla="*/ 115062 h 538123"/>
                <a:gd name="connsiteX5278" fmla="*/ 2464307 w 2593942"/>
                <a:gd name="connsiteY5278" fmla="*/ 113538 h 538123"/>
                <a:gd name="connsiteX5279" fmla="*/ 2458307 w 2593942"/>
                <a:gd name="connsiteY5279" fmla="*/ 109918 h 538123"/>
                <a:gd name="connsiteX5280" fmla="*/ 2455640 w 2593942"/>
                <a:gd name="connsiteY5280" fmla="*/ 114109 h 538123"/>
                <a:gd name="connsiteX5281" fmla="*/ 2449225 w 2593942"/>
                <a:gd name="connsiteY5281" fmla="*/ 115925 h 538123"/>
                <a:gd name="connsiteX5282" fmla="*/ 2446781 w 2593942"/>
                <a:gd name="connsiteY5282" fmla="*/ 113252 h 538123"/>
                <a:gd name="connsiteX5283" fmla="*/ 2444495 w 2593942"/>
                <a:gd name="connsiteY5283" fmla="*/ 112776 h 538123"/>
                <a:gd name="connsiteX5284" fmla="*/ 2437352 w 2593942"/>
                <a:gd name="connsiteY5284" fmla="*/ 113824 h 538123"/>
                <a:gd name="connsiteX5285" fmla="*/ 2442675 w 2593942"/>
                <a:gd name="connsiteY5285" fmla="*/ 117780 h 538123"/>
                <a:gd name="connsiteX5286" fmla="*/ 2434113 w 2593942"/>
                <a:gd name="connsiteY5286" fmla="*/ 120205 h 538123"/>
                <a:gd name="connsiteX5287" fmla="*/ 2439161 w 2593942"/>
                <a:gd name="connsiteY5287" fmla="*/ 124778 h 538123"/>
                <a:gd name="connsiteX5288" fmla="*/ 2442114 w 2593942"/>
                <a:gd name="connsiteY5288" fmla="*/ 123825 h 538123"/>
                <a:gd name="connsiteX5289" fmla="*/ 2444781 w 2593942"/>
                <a:gd name="connsiteY5289" fmla="*/ 121348 h 538123"/>
                <a:gd name="connsiteX5290" fmla="*/ 2445423 w 2593942"/>
                <a:gd name="connsiteY5290" fmla="*/ 119823 h 538123"/>
                <a:gd name="connsiteX5291" fmla="*/ 2448115 w 2593942"/>
                <a:gd name="connsiteY5291" fmla="*/ 121825 h 538123"/>
                <a:gd name="connsiteX5292" fmla="*/ 2447543 w 2593942"/>
                <a:gd name="connsiteY5292" fmla="*/ 124015 h 538123"/>
                <a:gd name="connsiteX5293" fmla="*/ 2449734 w 2593942"/>
                <a:gd name="connsiteY5293" fmla="*/ 125825 h 538123"/>
                <a:gd name="connsiteX5294" fmla="*/ 2450210 w 2593942"/>
                <a:gd name="connsiteY5294" fmla="*/ 126016 h 538123"/>
                <a:gd name="connsiteX5295" fmla="*/ 2456116 w 2593942"/>
                <a:gd name="connsiteY5295" fmla="*/ 122872 h 538123"/>
                <a:gd name="connsiteX5296" fmla="*/ 2463259 w 2593942"/>
                <a:gd name="connsiteY5296" fmla="*/ 120301 h 538123"/>
                <a:gd name="connsiteX5297" fmla="*/ 2475452 w 2593942"/>
                <a:gd name="connsiteY5297" fmla="*/ 119824 h 538123"/>
                <a:gd name="connsiteX5298" fmla="*/ 2485453 w 2593942"/>
                <a:gd name="connsiteY5298" fmla="*/ 128588 h 538123"/>
                <a:gd name="connsiteX5299" fmla="*/ 2490215 w 2593942"/>
                <a:gd name="connsiteY5299" fmla="*/ 131921 h 538123"/>
                <a:gd name="connsiteX5300" fmla="*/ 2489930 w 2593942"/>
                <a:gd name="connsiteY5300" fmla="*/ 132016 h 538123"/>
                <a:gd name="connsiteX5301" fmla="*/ 2488596 w 2593942"/>
                <a:gd name="connsiteY5301" fmla="*/ 139351 h 538123"/>
                <a:gd name="connsiteX5302" fmla="*/ 2488691 w 2593942"/>
                <a:gd name="connsiteY5302" fmla="*/ 140303 h 538123"/>
                <a:gd name="connsiteX5303" fmla="*/ 2485834 w 2593942"/>
                <a:gd name="connsiteY5303" fmla="*/ 141256 h 538123"/>
                <a:gd name="connsiteX5304" fmla="*/ 2474975 w 2593942"/>
                <a:gd name="connsiteY5304" fmla="*/ 142875 h 538123"/>
                <a:gd name="connsiteX5305" fmla="*/ 2471546 w 2593942"/>
                <a:gd name="connsiteY5305" fmla="*/ 144589 h 538123"/>
                <a:gd name="connsiteX5306" fmla="*/ 2468594 w 2593942"/>
                <a:gd name="connsiteY5306" fmla="*/ 146018 h 538123"/>
                <a:gd name="connsiteX5307" fmla="*/ 2457925 w 2593942"/>
                <a:gd name="connsiteY5307" fmla="*/ 146209 h 538123"/>
                <a:gd name="connsiteX5308" fmla="*/ 2454020 w 2593942"/>
                <a:gd name="connsiteY5308" fmla="*/ 150495 h 538123"/>
                <a:gd name="connsiteX5309" fmla="*/ 2459069 w 2593942"/>
                <a:gd name="connsiteY5309" fmla="*/ 163258 h 538123"/>
                <a:gd name="connsiteX5310" fmla="*/ 2458592 w 2593942"/>
                <a:gd name="connsiteY5310" fmla="*/ 163925 h 538123"/>
                <a:gd name="connsiteX5311" fmla="*/ 2459926 w 2593942"/>
                <a:gd name="connsiteY5311" fmla="*/ 167830 h 538123"/>
                <a:gd name="connsiteX5312" fmla="*/ 2464117 w 2593942"/>
                <a:gd name="connsiteY5312" fmla="*/ 169926 h 538123"/>
                <a:gd name="connsiteX5313" fmla="*/ 2457925 w 2593942"/>
                <a:gd name="connsiteY5313" fmla="*/ 172593 h 538123"/>
                <a:gd name="connsiteX5314" fmla="*/ 2452223 w 2593942"/>
                <a:gd name="connsiteY5314" fmla="*/ 175855 h 538123"/>
                <a:gd name="connsiteX5315" fmla="*/ 2450616 w 2593942"/>
                <a:gd name="connsiteY5315" fmla="*/ 176936 h 538123"/>
                <a:gd name="connsiteX5316" fmla="*/ 2447314 w 2593942"/>
                <a:gd name="connsiteY5316" fmla="*/ 175698 h 538123"/>
                <a:gd name="connsiteX5317" fmla="*/ 2447353 w 2593942"/>
                <a:gd name="connsiteY5317" fmla="*/ 174784 h 538123"/>
                <a:gd name="connsiteX5318" fmla="*/ 2450115 w 2593942"/>
                <a:gd name="connsiteY5318" fmla="*/ 174212 h 538123"/>
                <a:gd name="connsiteX5319" fmla="*/ 2452496 w 2593942"/>
                <a:gd name="connsiteY5319" fmla="*/ 172021 h 538123"/>
                <a:gd name="connsiteX5320" fmla="*/ 2449258 w 2593942"/>
                <a:gd name="connsiteY5320" fmla="*/ 169926 h 538123"/>
                <a:gd name="connsiteX5321" fmla="*/ 2447924 w 2593942"/>
                <a:gd name="connsiteY5321" fmla="*/ 169450 h 538123"/>
                <a:gd name="connsiteX5322" fmla="*/ 2447258 w 2593942"/>
                <a:gd name="connsiteY5322" fmla="*/ 167640 h 538123"/>
                <a:gd name="connsiteX5323" fmla="*/ 2446686 w 2593942"/>
                <a:gd name="connsiteY5323" fmla="*/ 160877 h 538123"/>
                <a:gd name="connsiteX5324" fmla="*/ 2447448 w 2593942"/>
                <a:gd name="connsiteY5324" fmla="*/ 157448 h 538123"/>
                <a:gd name="connsiteX5325" fmla="*/ 2447543 w 2593942"/>
                <a:gd name="connsiteY5325" fmla="*/ 156781 h 538123"/>
                <a:gd name="connsiteX5326" fmla="*/ 2442495 w 2593942"/>
                <a:gd name="connsiteY5326" fmla="*/ 154876 h 538123"/>
                <a:gd name="connsiteX5327" fmla="*/ 2435542 w 2593942"/>
                <a:gd name="connsiteY5327" fmla="*/ 159258 h 538123"/>
                <a:gd name="connsiteX5328" fmla="*/ 2435066 w 2593942"/>
                <a:gd name="connsiteY5328" fmla="*/ 163830 h 538123"/>
                <a:gd name="connsiteX5329" fmla="*/ 2433256 w 2593942"/>
                <a:gd name="connsiteY5329" fmla="*/ 167164 h 538123"/>
                <a:gd name="connsiteX5330" fmla="*/ 2420778 w 2593942"/>
                <a:gd name="connsiteY5330" fmla="*/ 172212 h 538123"/>
                <a:gd name="connsiteX5331" fmla="*/ 2424017 w 2593942"/>
                <a:gd name="connsiteY5331" fmla="*/ 172688 h 538123"/>
                <a:gd name="connsiteX5332" fmla="*/ 2428112 w 2593942"/>
                <a:gd name="connsiteY5332" fmla="*/ 170307 h 538123"/>
                <a:gd name="connsiteX5333" fmla="*/ 2434589 w 2593942"/>
                <a:gd name="connsiteY5333" fmla="*/ 172974 h 538123"/>
                <a:gd name="connsiteX5334" fmla="*/ 2441828 w 2593942"/>
                <a:gd name="connsiteY5334" fmla="*/ 173641 h 538123"/>
                <a:gd name="connsiteX5335" fmla="*/ 2447314 w 2593942"/>
                <a:gd name="connsiteY5335" fmla="*/ 175698 h 538123"/>
                <a:gd name="connsiteX5336" fmla="*/ 2447162 w 2593942"/>
                <a:gd name="connsiteY5336" fmla="*/ 179261 h 538123"/>
                <a:gd name="connsiteX5337" fmla="*/ 2450616 w 2593942"/>
                <a:gd name="connsiteY5337" fmla="*/ 176936 h 538123"/>
                <a:gd name="connsiteX5338" fmla="*/ 2454020 w 2593942"/>
                <a:gd name="connsiteY5338" fmla="*/ 178213 h 538123"/>
                <a:gd name="connsiteX5339" fmla="*/ 2449163 w 2593942"/>
                <a:gd name="connsiteY5339" fmla="*/ 181737 h 538123"/>
                <a:gd name="connsiteX5340" fmla="*/ 2441257 w 2593942"/>
                <a:gd name="connsiteY5340" fmla="*/ 183261 h 538123"/>
                <a:gd name="connsiteX5341" fmla="*/ 2434780 w 2593942"/>
                <a:gd name="connsiteY5341" fmla="*/ 182118 h 538123"/>
                <a:gd name="connsiteX5342" fmla="*/ 2434208 w 2593942"/>
                <a:gd name="connsiteY5342" fmla="*/ 183642 h 538123"/>
                <a:gd name="connsiteX5343" fmla="*/ 2434018 w 2593942"/>
                <a:gd name="connsiteY5343" fmla="*/ 184213 h 538123"/>
                <a:gd name="connsiteX5344" fmla="*/ 2430589 w 2593942"/>
                <a:gd name="connsiteY5344" fmla="*/ 183261 h 538123"/>
                <a:gd name="connsiteX5345" fmla="*/ 2430494 w 2593942"/>
                <a:gd name="connsiteY5345" fmla="*/ 182594 h 538123"/>
                <a:gd name="connsiteX5346" fmla="*/ 2427731 w 2593942"/>
                <a:gd name="connsiteY5346" fmla="*/ 176308 h 538123"/>
                <a:gd name="connsiteX5347" fmla="*/ 2421445 w 2593942"/>
                <a:gd name="connsiteY5347" fmla="*/ 179165 h 538123"/>
                <a:gd name="connsiteX5348" fmla="*/ 2421445 w 2593942"/>
                <a:gd name="connsiteY5348" fmla="*/ 179546 h 538123"/>
                <a:gd name="connsiteX5349" fmla="*/ 2411634 w 2593942"/>
                <a:gd name="connsiteY5349" fmla="*/ 181642 h 538123"/>
                <a:gd name="connsiteX5350" fmla="*/ 2396489 w 2593942"/>
                <a:gd name="connsiteY5350" fmla="*/ 188786 h 538123"/>
                <a:gd name="connsiteX5351" fmla="*/ 2395727 w 2593942"/>
                <a:gd name="connsiteY5351" fmla="*/ 188214 h 538123"/>
                <a:gd name="connsiteX5352" fmla="*/ 2394680 w 2593942"/>
                <a:gd name="connsiteY5352" fmla="*/ 187452 h 538123"/>
                <a:gd name="connsiteX5353" fmla="*/ 2392775 w 2593942"/>
                <a:gd name="connsiteY5353" fmla="*/ 188690 h 538123"/>
                <a:gd name="connsiteX5354" fmla="*/ 2393060 w 2593942"/>
                <a:gd name="connsiteY5354" fmla="*/ 189738 h 538123"/>
                <a:gd name="connsiteX5355" fmla="*/ 2393251 w 2593942"/>
                <a:gd name="connsiteY5355" fmla="*/ 190405 h 538123"/>
                <a:gd name="connsiteX5356" fmla="*/ 2390012 w 2593942"/>
                <a:gd name="connsiteY5356" fmla="*/ 192691 h 538123"/>
                <a:gd name="connsiteX5357" fmla="*/ 2384678 w 2593942"/>
                <a:gd name="connsiteY5357" fmla="*/ 191738 h 538123"/>
                <a:gd name="connsiteX5358" fmla="*/ 2385345 w 2593942"/>
                <a:gd name="connsiteY5358" fmla="*/ 184785 h 538123"/>
                <a:gd name="connsiteX5359" fmla="*/ 2383916 w 2593942"/>
                <a:gd name="connsiteY5359" fmla="*/ 184690 h 538123"/>
                <a:gd name="connsiteX5360" fmla="*/ 2378678 w 2593942"/>
                <a:gd name="connsiteY5360" fmla="*/ 186880 h 538123"/>
                <a:gd name="connsiteX5361" fmla="*/ 2377344 w 2593942"/>
                <a:gd name="connsiteY5361" fmla="*/ 187642 h 538123"/>
                <a:gd name="connsiteX5362" fmla="*/ 2376296 w 2593942"/>
                <a:gd name="connsiteY5362" fmla="*/ 190405 h 538123"/>
                <a:gd name="connsiteX5363" fmla="*/ 2378582 w 2593942"/>
                <a:gd name="connsiteY5363" fmla="*/ 192976 h 538123"/>
                <a:gd name="connsiteX5364" fmla="*/ 2377916 w 2593942"/>
                <a:gd name="connsiteY5364" fmla="*/ 192881 h 538123"/>
                <a:gd name="connsiteX5365" fmla="*/ 2368486 w 2593942"/>
                <a:gd name="connsiteY5365" fmla="*/ 199263 h 538123"/>
                <a:gd name="connsiteX5366" fmla="*/ 2365057 w 2593942"/>
                <a:gd name="connsiteY5366" fmla="*/ 198977 h 538123"/>
                <a:gd name="connsiteX5367" fmla="*/ 2357246 w 2593942"/>
                <a:gd name="connsiteY5367" fmla="*/ 197929 h 538123"/>
                <a:gd name="connsiteX5368" fmla="*/ 2351150 w 2593942"/>
                <a:gd name="connsiteY5368" fmla="*/ 200215 h 538123"/>
                <a:gd name="connsiteX5369" fmla="*/ 2340578 w 2593942"/>
                <a:gd name="connsiteY5369" fmla="*/ 199739 h 538123"/>
                <a:gd name="connsiteX5370" fmla="*/ 2331815 w 2593942"/>
                <a:gd name="connsiteY5370" fmla="*/ 199454 h 538123"/>
                <a:gd name="connsiteX5371" fmla="*/ 2329433 w 2593942"/>
                <a:gd name="connsiteY5371" fmla="*/ 200787 h 538123"/>
                <a:gd name="connsiteX5372" fmla="*/ 2327243 w 2593942"/>
                <a:gd name="connsiteY5372" fmla="*/ 203454 h 538123"/>
                <a:gd name="connsiteX5373" fmla="*/ 2325242 w 2593942"/>
                <a:gd name="connsiteY5373" fmla="*/ 203359 h 538123"/>
                <a:gd name="connsiteX5374" fmla="*/ 2320956 w 2593942"/>
                <a:gd name="connsiteY5374" fmla="*/ 205835 h 538123"/>
                <a:gd name="connsiteX5375" fmla="*/ 2320194 w 2593942"/>
                <a:gd name="connsiteY5375" fmla="*/ 208788 h 538123"/>
                <a:gd name="connsiteX5376" fmla="*/ 2309145 w 2593942"/>
                <a:gd name="connsiteY5376" fmla="*/ 209169 h 538123"/>
                <a:gd name="connsiteX5377" fmla="*/ 2300763 w 2593942"/>
                <a:gd name="connsiteY5377" fmla="*/ 209931 h 538123"/>
                <a:gd name="connsiteX5378" fmla="*/ 2298191 w 2593942"/>
                <a:gd name="connsiteY5378" fmla="*/ 206502 h 538123"/>
                <a:gd name="connsiteX5379" fmla="*/ 2298287 w 2593942"/>
                <a:gd name="connsiteY5379" fmla="*/ 212407 h 538123"/>
                <a:gd name="connsiteX5380" fmla="*/ 2299430 w 2593942"/>
                <a:gd name="connsiteY5380" fmla="*/ 214122 h 538123"/>
                <a:gd name="connsiteX5381" fmla="*/ 2300477 w 2593942"/>
                <a:gd name="connsiteY5381" fmla="*/ 215837 h 538123"/>
                <a:gd name="connsiteX5382" fmla="*/ 2304383 w 2593942"/>
                <a:gd name="connsiteY5382" fmla="*/ 217075 h 538123"/>
                <a:gd name="connsiteX5383" fmla="*/ 2311907 w 2593942"/>
                <a:gd name="connsiteY5383" fmla="*/ 217646 h 538123"/>
                <a:gd name="connsiteX5384" fmla="*/ 2312384 w 2593942"/>
                <a:gd name="connsiteY5384" fmla="*/ 222980 h 538123"/>
                <a:gd name="connsiteX5385" fmla="*/ 2313241 w 2593942"/>
                <a:gd name="connsiteY5385" fmla="*/ 225362 h 538123"/>
                <a:gd name="connsiteX5386" fmla="*/ 2314003 w 2593942"/>
                <a:gd name="connsiteY5386" fmla="*/ 227457 h 538123"/>
                <a:gd name="connsiteX5387" fmla="*/ 2309050 w 2593942"/>
                <a:gd name="connsiteY5387" fmla="*/ 228124 h 538123"/>
                <a:gd name="connsiteX5388" fmla="*/ 2304383 w 2593942"/>
                <a:gd name="connsiteY5388" fmla="*/ 227171 h 538123"/>
                <a:gd name="connsiteX5389" fmla="*/ 2294286 w 2593942"/>
                <a:gd name="connsiteY5389" fmla="*/ 228314 h 538123"/>
                <a:gd name="connsiteX5390" fmla="*/ 2289047 w 2593942"/>
                <a:gd name="connsiteY5390" fmla="*/ 223361 h 538123"/>
                <a:gd name="connsiteX5391" fmla="*/ 2292191 w 2593942"/>
                <a:gd name="connsiteY5391" fmla="*/ 221837 h 538123"/>
                <a:gd name="connsiteX5392" fmla="*/ 2293238 w 2593942"/>
                <a:gd name="connsiteY5392" fmla="*/ 221361 h 538123"/>
                <a:gd name="connsiteX5393" fmla="*/ 2291810 w 2593942"/>
                <a:gd name="connsiteY5393" fmla="*/ 214408 h 538123"/>
                <a:gd name="connsiteX5394" fmla="*/ 2289333 w 2593942"/>
                <a:gd name="connsiteY5394" fmla="*/ 212598 h 538123"/>
                <a:gd name="connsiteX5395" fmla="*/ 2286476 w 2593942"/>
                <a:gd name="connsiteY5395" fmla="*/ 210503 h 538123"/>
                <a:gd name="connsiteX5396" fmla="*/ 2275903 w 2593942"/>
                <a:gd name="connsiteY5396" fmla="*/ 207264 h 538123"/>
                <a:gd name="connsiteX5397" fmla="*/ 2266187 w 2593942"/>
                <a:gd name="connsiteY5397" fmla="*/ 208883 h 538123"/>
                <a:gd name="connsiteX5398" fmla="*/ 2265235 w 2593942"/>
                <a:gd name="connsiteY5398" fmla="*/ 214693 h 538123"/>
                <a:gd name="connsiteX5399" fmla="*/ 2258663 w 2593942"/>
                <a:gd name="connsiteY5399" fmla="*/ 216598 h 538123"/>
                <a:gd name="connsiteX5400" fmla="*/ 2255710 w 2593942"/>
                <a:gd name="connsiteY5400" fmla="*/ 217456 h 538123"/>
                <a:gd name="connsiteX5401" fmla="*/ 2250566 w 2593942"/>
                <a:gd name="connsiteY5401" fmla="*/ 216789 h 538123"/>
                <a:gd name="connsiteX5402" fmla="*/ 2242946 w 2593942"/>
                <a:gd name="connsiteY5402" fmla="*/ 212598 h 538123"/>
                <a:gd name="connsiteX5403" fmla="*/ 2243613 w 2593942"/>
                <a:gd name="connsiteY5403" fmla="*/ 218694 h 538123"/>
                <a:gd name="connsiteX5404" fmla="*/ 2240279 w 2593942"/>
                <a:gd name="connsiteY5404" fmla="*/ 220599 h 538123"/>
                <a:gd name="connsiteX5405" fmla="*/ 2236565 w 2593942"/>
                <a:gd name="connsiteY5405" fmla="*/ 221647 h 538123"/>
                <a:gd name="connsiteX5406" fmla="*/ 2226944 w 2593942"/>
                <a:gd name="connsiteY5406" fmla="*/ 226314 h 538123"/>
                <a:gd name="connsiteX5407" fmla="*/ 2225325 w 2593942"/>
                <a:gd name="connsiteY5407" fmla="*/ 233077 h 538123"/>
                <a:gd name="connsiteX5408" fmla="*/ 2235231 w 2593942"/>
                <a:gd name="connsiteY5408" fmla="*/ 222504 h 538123"/>
                <a:gd name="connsiteX5409" fmla="*/ 2240089 w 2593942"/>
                <a:gd name="connsiteY5409" fmla="*/ 226886 h 538123"/>
                <a:gd name="connsiteX5410" fmla="*/ 2243423 w 2593942"/>
                <a:gd name="connsiteY5410" fmla="*/ 226219 h 538123"/>
                <a:gd name="connsiteX5411" fmla="*/ 2246566 w 2593942"/>
                <a:gd name="connsiteY5411" fmla="*/ 225647 h 538123"/>
                <a:gd name="connsiteX5412" fmla="*/ 2253329 w 2593942"/>
                <a:gd name="connsiteY5412" fmla="*/ 228505 h 538123"/>
                <a:gd name="connsiteX5413" fmla="*/ 2261996 w 2593942"/>
                <a:gd name="connsiteY5413" fmla="*/ 232315 h 538123"/>
                <a:gd name="connsiteX5414" fmla="*/ 2265425 w 2593942"/>
                <a:gd name="connsiteY5414" fmla="*/ 225171 h 538123"/>
                <a:gd name="connsiteX5415" fmla="*/ 2264568 w 2593942"/>
                <a:gd name="connsiteY5415" fmla="*/ 222218 h 538123"/>
                <a:gd name="connsiteX5416" fmla="*/ 2263139 w 2593942"/>
                <a:gd name="connsiteY5416" fmla="*/ 217456 h 538123"/>
                <a:gd name="connsiteX5417" fmla="*/ 2277713 w 2593942"/>
                <a:gd name="connsiteY5417" fmla="*/ 213455 h 538123"/>
                <a:gd name="connsiteX5418" fmla="*/ 2277236 w 2593942"/>
                <a:gd name="connsiteY5418" fmla="*/ 215455 h 538123"/>
                <a:gd name="connsiteX5419" fmla="*/ 2276951 w 2593942"/>
                <a:gd name="connsiteY5419" fmla="*/ 216503 h 538123"/>
                <a:gd name="connsiteX5420" fmla="*/ 2276951 w 2593942"/>
                <a:gd name="connsiteY5420" fmla="*/ 218408 h 538123"/>
                <a:gd name="connsiteX5421" fmla="*/ 2283428 w 2593942"/>
                <a:gd name="connsiteY5421" fmla="*/ 216694 h 538123"/>
                <a:gd name="connsiteX5422" fmla="*/ 2285523 w 2593942"/>
                <a:gd name="connsiteY5422" fmla="*/ 221551 h 538123"/>
                <a:gd name="connsiteX5423" fmla="*/ 2286761 w 2593942"/>
                <a:gd name="connsiteY5423" fmla="*/ 224314 h 538123"/>
                <a:gd name="connsiteX5424" fmla="*/ 2285999 w 2593942"/>
                <a:gd name="connsiteY5424" fmla="*/ 228981 h 538123"/>
                <a:gd name="connsiteX5425" fmla="*/ 2283332 w 2593942"/>
                <a:gd name="connsiteY5425" fmla="*/ 230791 h 538123"/>
                <a:gd name="connsiteX5426" fmla="*/ 2269140 w 2593942"/>
                <a:gd name="connsiteY5426" fmla="*/ 237363 h 538123"/>
                <a:gd name="connsiteX5427" fmla="*/ 2263806 w 2593942"/>
                <a:gd name="connsiteY5427" fmla="*/ 235648 h 538123"/>
                <a:gd name="connsiteX5428" fmla="*/ 2261234 w 2593942"/>
                <a:gd name="connsiteY5428" fmla="*/ 234791 h 538123"/>
                <a:gd name="connsiteX5429" fmla="*/ 2258948 w 2593942"/>
                <a:gd name="connsiteY5429" fmla="*/ 238030 h 538123"/>
                <a:gd name="connsiteX5430" fmla="*/ 2253805 w 2593942"/>
                <a:gd name="connsiteY5430" fmla="*/ 239458 h 538123"/>
                <a:gd name="connsiteX5431" fmla="*/ 2253995 w 2593942"/>
                <a:gd name="connsiteY5431" fmla="*/ 241459 h 538123"/>
                <a:gd name="connsiteX5432" fmla="*/ 2252281 w 2593942"/>
                <a:gd name="connsiteY5432" fmla="*/ 243554 h 538123"/>
                <a:gd name="connsiteX5433" fmla="*/ 2249138 w 2593942"/>
                <a:gd name="connsiteY5433" fmla="*/ 242697 h 538123"/>
                <a:gd name="connsiteX5434" fmla="*/ 2248852 w 2593942"/>
                <a:gd name="connsiteY5434" fmla="*/ 240982 h 538123"/>
                <a:gd name="connsiteX5435" fmla="*/ 2241518 w 2593942"/>
                <a:gd name="connsiteY5435" fmla="*/ 240316 h 538123"/>
                <a:gd name="connsiteX5436" fmla="*/ 2234755 w 2593942"/>
                <a:gd name="connsiteY5436" fmla="*/ 245173 h 538123"/>
                <a:gd name="connsiteX5437" fmla="*/ 2227706 w 2593942"/>
                <a:gd name="connsiteY5437" fmla="*/ 247174 h 538123"/>
                <a:gd name="connsiteX5438" fmla="*/ 2223515 w 2593942"/>
                <a:gd name="connsiteY5438" fmla="*/ 252222 h 538123"/>
                <a:gd name="connsiteX5439" fmla="*/ 2208942 w 2593942"/>
                <a:gd name="connsiteY5439" fmla="*/ 249841 h 538123"/>
                <a:gd name="connsiteX5440" fmla="*/ 2199322 w 2593942"/>
                <a:gd name="connsiteY5440" fmla="*/ 252984 h 538123"/>
                <a:gd name="connsiteX5441" fmla="*/ 2181510 w 2593942"/>
                <a:gd name="connsiteY5441" fmla="*/ 261938 h 538123"/>
                <a:gd name="connsiteX5442" fmla="*/ 2188178 w 2593942"/>
                <a:gd name="connsiteY5442" fmla="*/ 262509 h 538123"/>
                <a:gd name="connsiteX5443" fmla="*/ 2195417 w 2593942"/>
                <a:gd name="connsiteY5443" fmla="*/ 259556 h 538123"/>
                <a:gd name="connsiteX5444" fmla="*/ 2207037 w 2593942"/>
                <a:gd name="connsiteY5444" fmla="*/ 260128 h 538123"/>
                <a:gd name="connsiteX5445" fmla="*/ 2211704 w 2593942"/>
                <a:gd name="connsiteY5445" fmla="*/ 254794 h 538123"/>
                <a:gd name="connsiteX5446" fmla="*/ 2214943 w 2593942"/>
                <a:gd name="connsiteY5446" fmla="*/ 258699 h 538123"/>
                <a:gd name="connsiteX5447" fmla="*/ 2209037 w 2593942"/>
                <a:gd name="connsiteY5447" fmla="*/ 263842 h 538123"/>
                <a:gd name="connsiteX5448" fmla="*/ 2199989 w 2593942"/>
                <a:gd name="connsiteY5448" fmla="*/ 265366 h 538123"/>
                <a:gd name="connsiteX5449" fmla="*/ 2191511 w 2593942"/>
                <a:gd name="connsiteY5449" fmla="*/ 270605 h 538123"/>
                <a:gd name="connsiteX5450" fmla="*/ 2210276 w 2593942"/>
                <a:gd name="connsiteY5450" fmla="*/ 272224 h 538123"/>
                <a:gd name="connsiteX5451" fmla="*/ 2212657 w 2593942"/>
                <a:gd name="connsiteY5451" fmla="*/ 276701 h 538123"/>
                <a:gd name="connsiteX5452" fmla="*/ 2212085 w 2593942"/>
                <a:gd name="connsiteY5452" fmla="*/ 278511 h 538123"/>
                <a:gd name="connsiteX5453" fmla="*/ 2208656 w 2593942"/>
                <a:gd name="connsiteY5453" fmla="*/ 278987 h 538123"/>
                <a:gd name="connsiteX5454" fmla="*/ 2205227 w 2593942"/>
                <a:gd name="connsiteY5454" fmla="*/ 277178 h 538123"/>
                <a:gd name="connsiteX5455" fmla="*/ 2197512 w 2593942"/>
                <a:gd name="connsiteY5455" fmla="*/ 275272 h 538123"/>
                <a:gd name="connsiteX5456" fmla="*/ 2193226 w 2593942"/>
                <a:gd name="connsiteY5456" fmla="*/ 279082 h 538123"/>
                <a:gd name="connsiteX5457" fmla="*/ 2191988 w 2593942"/>
                <a:gd name="connsiteY5457" fmla="*/ 279368 h 538123"/>
                <a:gd name="connsiteX5458" fmla="*/ 2190559 w 2593942"/>
                <a:gd name="connsiteY5458" fmla="*/ 279749 h 538123"/>
                <a:gd name="connsiteX5459" fmla="*/ 2187416 w 2593942"/>
                <a:gd name="connsiteY5459" fmla="*/ 282416 h 538123"/>
                <a:gd name="connsiteX5460" fmla="*/ 2183701 w 2593942"/>
                <a:gd name="connsiteY5460" fmla="*/ 279273 h 538123"/>
                <a:gd name="connsiteX5461" fmla="*/ 2173795 w 2593942"/>
                <a:gd name="connsiteY5461" fmla="*/ 279940 h 538123"/>
                <a:gd name="connsiteX5462" fmla="*/ 2164079 w 2593942"/>
                <a:gd name="connsiteY5462" fmla="*/ 287179 h 538123"/>
                <a:gd name="connsiteX5463" fmla="*/ 2153411 w 2593942"/>
                <a:gd name="connsiteY5463" fmla="*/ 290227 h 538123"/>
                <a:gd name="connsiteX5464" fmla="*/ 2143410 w 2593942"/>
                <a:gd name="connsiteY5464" fmla="*/ 288893 h 538123"/>
                <a:gd name="connsiteX5465" fmla="*/ 2136171 w 2593942"/>
                <a:gd name="connsiteY5465" fmla="*/ 288226 h 538123"/>
                <a:gd name="connsiteX5466" fmla="*/ 2132361 w 2593942"/>
                <a:gd name="connsiteY5466" fmla="*/ 291179 h 538123"/>
                <a:gd name="connsiteX5467" fmla="*/ 2130170 w 2593942"/>
                <a:gd name="connsiteY5467" fmla="*/ 292894 h 538123"/>
                <a:gd name="connsiteX5468" fmla="*/ 2121407 w 2593942"/>
                <a:gd name="connsiteY5468" fmla="*/ 297561 h 538123"/>
                <a:gd name="connsiteX5469" fmla="*/ 2110073 w 2593942"/>
                <a:gd name="connsiteY5469" fmla="*/ 296608 h 538123"/>
                <a:gd name="connsiteX5470" fmla="*/ 2109787 w 2593942"/>
                <a:gd name="connsiteY5470" fmla="*/ 297275 h 538123"/>
                <a:gd name="connsiteX5471" fmla="*/ 2109501 w 2593942"/>
                <a:gd name="connsiteY5471" fmla="*/ 298037 h 538123"/>
                <a:gd name="connsiteX5472" fmla="*/ 2112930 w 2593942"/>
                <a:gd name="connsiteY5472" fmla="*/ 300799 h 538123"/>
                <a:gd name="connsiteX5473" fmla="*/ 2116169 w 2593942"/>
                <a:gd name="connsiteY5473" fmla="*/ 303657 h 538123"/>
                <a:gd name="connsiteX5474" fmla="*/ 2110549 w 2593942"/>
                <a:gd name="connsiteY5474" fmla="*/ 306514 h 538123"/>
                <a:gd name="connsiteX5475" fmla="*/ 2109501 w 2593942"/>
                <a:gd name="connsiteY5475" fmla="*/ 304514 h 538123"/>
                <a:gd name="connsiteX5476" fmla="*/ 2104643 w 2593942"/>
                <a:gd name="connsiteY5476" fmla="*/ 300038 h 538123"/>
                <a:gd name="connsiteX5477" fmla="*/ 2103215 w 2593942"/>
                <a:gd name="connsiteY5477" fmla="*/ 297751 h 538123"/>
                <a:gd name="connsiteX5478" fmla="*/ 2098738 w 2593942"/>
                <a:gd name="connsiteY5478" fmla="*/ 293941 h 538123"/>
                <a:gd name="connsiteX5479" fmla="*/ 2098833 w 2593942"/>
                <a:gd name="connsiteY5479" fmla="*/ 293084 h 538123"/>
                <a:gd name="connsiteX5480" fmla="*/ 2097881 w 2593942"/>
                <a:gd name="connsiteY5480" fmla="*/ 289655 h 538123"/>
                <a:gd name="connsiteX5481" fmla="*/ 2095499 w 2593942"/>
                <a:gd name="connsiteY5481" fmla="*/ 289750 h 538123"/>
                <a:gd name="connsiteX5482" fmla="*/ 2092642 w 2593942"/>
                <a:gd name="connsiteY5482" fmla="*/ 293275 h 538123"/>
                <a:gd name="connsiteX5483" fmla="*/ 2096738 w 2593942"/>
                <a:gd name="connsiteY5483" fmla="*/ 298132 h 538123"/>
                <a:gd name="connsiteX5484" fmla="*/ 2086451 w 2593942"/>
                <a:gd name="connsiteY5484" fmla="*/ 301657 h 538123"/>
                <a:gd name="connsiteX5485" fmla="*/ 2080736 w 2593942"/>
                <a:gd name="connsiteY5485" fmla="*/ 304514 h 538123"/>
                <a:gd name="connsiteX5486" fmla="*/ 2074925 w 2593942"/>
                <a:gd name="connsiteY5486" fmla="*/ 303562 h 538123"/>
                <a:gd name="connsiteX5487" fmla="*/ 2074259 w 2593942"/>
                <a:gd name="connsiteY5487" fmla="*/ 305276 h 538123"/>
                <a:gd name="connsiteX5488" fmla="*/ 2060352 w 2593942"/>
                <a:gd name="connsiteY5488" fmla="*/ 303847 h 538123"/>
                <a:gd name="connsiteX5489" fmla="*/ 2060733 w 2593942"/>
                <a:gd name="connsiteY5489" fmla="*/ 309086 h 538123"/>
                <a:gd name="connsiteX5490" fmla="*/ 2059209 w 2593942"/>
                <a:gd name="connsiteY5490" fmla="*/ 310324 h 538123"/>
                <a:gd name="connsiteX5491" fmla="*/ 2055971 w 2593942"/>
                <a:gd name="connsiteY5491" fmla="*/ 309563 h 538123"/>
                <a:gd name="connsiteX5492" fmla="*/ 2043398 w 2593942"/>
                <a:gd name="connsiteY5492" fmla="*/ 313658 h 538123"/>
                <a:gd name="connsiteX5493" fmla="*/ 2039873 w 2593942"/>
                <a:gd name="connsiteY5493" fmla="*/ 313658 h 538123"/>
                <a:gd name="connsiteX5494" fmla="*/ 2037682 w 2593942"/>
                <a:gd name="connsiteY5494" fmla="*/ 313658 h 538123"/>
                <a:gd name="connsiteX5495" fmla="*/ 2032634 w 2593942"/>
                <a:gd name="connsiteY5495" fmla="*/ 312515 h 538123"/>
                <a:gd name="connsiteX5496" fmla="*/ 2029015 w 2593942"/>
                <a:gd name="connsiteY5496" fmla="*/ 316516 h 538123"/>
                <a:gd name="connsiteX5497" fmla="*/ 2020442 w 2593942"/>
                <a:gd name="connsiteY5497" fmla="*/ 317278 h 538123"/>
                <a:gd name="connsiteX5498" fmla="*/ 2012918 w 2593942"/>
                <a:gd name="connsiteY5498" fmla="*/ 319088 h 538123"/>
                <a:gd name="connsiteX5499" fmla="*/ 2013870 w 2593942"/>
                <a:gd name="connsiteY5499" fmla="*/ 312706 h 538123"/>
                <a:gd name="connsiteX5500" fmla="*/ 2014918 w 2593942"/>
                <a:gd name="connsiteY5500" fmla="*/ 309277 h 538123"/>
                <a:gd name="connsiteX5501" fmla="*/ 2008060 w 2593942"/>
                <a:gd name="connsiteY5501" fmla="*/ 308896 h 538123"/>
                <a:gd name="connsiteX5502" fmla="*/ 2006917 w 2593942"/>
                <a:gd name="connsiteY5502" fmla="*/ 311277 h 538123"/>
                <a:gd name="connsiteX5503" fmla="*/ 2006631 w 2593942"/>
                <a:gd name="connsiteY5503" fmla="*/ 313182 h 538123"/>
                <a:gd name="connsiteX5504" fmla="*/ 1999582 w 2593942"/>
                <a:gd name="connsiteY5504" fmla="*/ 313944 h 538123"/>
                <a:gd name="connsiteX5505" fmla="*/ 1987105 w 2593942"/>
                <a:gd name="connsiteY5505" fmla="*/ 320802 h 538123"/>
                <a:gd name="connsiteX5506" fmla="*/ 1986819 w 2593942"/>
                <a:gd name="connsiteY5506" fmla="*/ 320421 h 538123"/>
                <a:gd name="connsiteX5507" fmla="*/ 1984247 w 2593942"/>
                <a:gd name="connsiteY5507" fmla="*/ 316992 h 538123"/>
                <a:gd name="connsiteX5508" fmla="*/ 1980056 w 2593942"/>
                <a:gd name="connsiteY5508" fmla="*/ 318516 h 538123"/>
                <a:gd name="connsiteX5509" fmla="*/ 1980818 w 2593942"/>
                <a:gd name="connsiteY5509" fmla="*/ 312801 h 538123"/>
                <a:gd name="connsiteX5510" fmla="*/ 1976627 w 2593942"/>
                <a:gd name="connsiteY5510" fmla="*/ 310134 h 538123"/>
                <a:gd name="connsiteX5511" fmla="*/ 1972151 w 2593942"/>
                <a:gd name="connsiteY5511" fmla="*/ 310610 h 538123"/>
                <a:gd name="connsiteX5512" fmla="*/ 1967388 w 2593942"/>
                <a:gd name="connsiteY5512" fmla="*/ 311087 h 538123"/>
                <a:gd name="connsiteX5513" fmla="*/ 1960149 w 2593942"/>
                <a:gd name="connsiteY5513" fmla="*/ 315182 h 538123"/>
                <a:gd name="connsiteX5514" fmla="*/ 1970627 w 2593942"/>
                <a:gd name="connsiteY5514" fmla="*/ 316897 h 538123"/>
                <a:gd name="connsiteX5515" fmla="*/ 1973865 w 2593942"/>
                <a:gd name="connsiteY5515" fmla="*/ 320707 h 538123"/>
                <a:gd name="connsiteX5516" fmla="*/ 1963483 w 2593942"/>
                <a:gd name="connsiteY5516" fmla="*/ 327279 h 538123"/>
                <a:gd name="connsiteX5517" fmla="*/ 1952624 w 2593942"/>
                <a:gd name="connsiteY5517" fmla="*/ 329374 h 538123"/>
                <a:gd name="connsiteX5518" fmla="*/ 1947767 w 2593942"/>
                <a:gd name="connsiteY5518" fmla="*/ 326136 h 538123"/>
                <a:gd name="connsiteX5519" fmla="*/ 1943004 w 2593942"/>
                <a:gd name="connsiteY5519" fmla="*/ 331184 h 538123"/>
                <a:gd name="connsiteX5520" fmla="*/ 1930431 w 2593942"/>
                <a:gd name="connsiteY5520" fmla="*/ 329660 h 538123"/>
                <a:gd name="connsiteX5521" fmla="*/ 1929479 w 2593942"/>
                <a:gd name="connsiteY5521" fmla="*/ 330327 h 538123"/>
                <a:gd name="connsiteX5522" fmla="*/ 1920715 w 2593942"/>
                <a:gd name="connsiteY5522" fmla="*/ 333756 h 538123"/>
                <a:gd name="connsiteX5523" fmla="*/ 1911762 w 2593942"/>
                <a:gd name="connsiteY5523" fmla="*/ 336709 h 538123"/>
                <a:gd name="connsiteX5524" fmla="*/ 1907000 w 2593942"/>
                <a:gd name="connsiteY5524" fmla="*/ 335661 h 538123"/>
                <a:gd name="connsiteX5525" fmla="*/ 1898427 w 2593942"/>
                <a:gd name="connsiteY5525" fmla="*/ 338423 h 538123"/>
                <a:gd name="connsiteX5526" fmla="*/ 1891569 w 2593942"/>
                <a:gd name="connsiteY5526" fmla="*/ 339185 h 538123"/>
                <a:gd name="connsiteX5527" fmla="*/ 1889093 w 2593942"/>
                <a:gd name="connsiteY5527" fmla="*/ 339566 h 538123"/>
                <a:gd name="connsiteX5528" fmla="*/ 1886521 w 2593942"/>
                <a:gd name="connsiteY5528" fmla="*/ 339947 h 538123"/>
                <a:gd name="connsiteX5529" fmla="*/ 1880806 w 2593942"/>
                <a:gd name="connsiteY5529" fmla="*/ 339090 h 538123"/>
                <a:gd name="connsiteX5530" fmla="*/ 1878996 w 2593942"/>
                <a:gd name="connsiteY5530" fmla="*/ 340709 h 538123"/>
                <a:gd name="connsiteX5531" fmla="*/ 1877091 w 2593942"/>
                <a:gd name="connsiteY5531" fmla="*/ 340423 h 538123"/>
                <a:gd name="connsiteX5532" fmla="*/ 1875091 w 2593942"/>
                <a:gd name="connsiteY5532" fmla="*/ 341566 h 538123"/>
                <a:gd name="connsiteX5533" fmla="*/ 1874519 w 2593942"/>
                <a:gd name="connsiteY5533" fmla="*/ 342233 h 538123"/>
                <a:gd name="connsiteX5534" fmla="*/ 1871567 w 2593942"/>
                <a:gd name="connsiteY5534" fmla="*/ 343471 h 538123"/>
                <a:gd name="connsiteX5535" fmla="*/ 1865852 w 2593942"/>
                <a:gd name="connsiteY5535" fmla="*/ 341281 h 538123"/>
                <a:gd name="connsiteX5536" fmla="*/ 1858898 w 2593942"/>
                <a:gd name="connsiteY5536" fmla="*/ 348901 h 538123"/>
                <a:gd name="connsiteX5537" fmla="*/ 1852707 w 2593942"/>
                <a:gd name="connsiteY5537" fmla="*/ 358235 h 538123"/>
                <a:gd name="connsiteX5538" fmla="*/ 1856422 w 2593942"/>
                <a:gd name="connsiteY5538" fmla="*/ 361474 h 538123"/>
                <a:gd name="connsiteX5539" fmla="*/ 1857851 w 2593942"/>
                <a:gd name="connsiteY5539" fmla="*/ 361188 h 538123"/>
                <a:gd name="connsiteX5540" fmla="*/ 1859184 w 2593942"/>
                <a:gd name="connsiteY5540" fmla="*/ 360902 h 538123"/>
                <a:gd name="connsiteX5541" fmla="*/ 1860803 w 2593942"/>
                <a:gd name="connsiteY5541" fmla="*/ 363855 h 538123"/>
                <a:gd name="connsiteX5542" fmla="*/ 1860041 w 2593942"/>
                <a:gd name="connsiteY5542" fmla="*/ 364807 h 538123"/>
                <a:gd name="connsiteX5543" fmla="*/ 1858803 w 2593942"/>
                <a:gd name="connsiteY5543" fmla="*/ 364903 h 538123"/>
                <a:gd name="connsiteX5544" fmla="*/ 1858136 w 2593942"/>
                <a:gd name="connsiteY5544" fmla="*/ 365950 h 538123"/>
                <a:gd name="connsiteX5545" fmla="*/ 1860041 w 2593942"/>
                <a:gd name="connsiteY5545" fmla="*/ 368617 h 538123"/>
                <a:gd name="connsiteX5546" fmla="*/ 1861470 w 2593942"/>
                <a:gd name="connsiteY5546" fmla="*/ 368427 h 538123"/>
                <a:gd name="connsiteX5547" fmla="*/ 1868233 w 2593942"/>
                <a:gd name="connsiteY5547" fmla="*/ 366808 h 538123"/>
                <a:gd name="connsiteX5548" fmla="*/ 1868900 w 2593942"/>
                <a:gd name="connsiteY5548" fmla="*/ 362903 h 538123"/>
                <a:gd name="connsiteX5549" fmla="*/ 1871186 w 2593942"/>
                <a:gd name="connsiteY5549" fmla="*/ 361283 h 538123"/>
                <a:gd name="connsiteX5550" fmla="*/ 1875757 w 2593942"/>
                <a:gd name="connsiteY5550" fmla="*/ 365284 h 538123"/>
                <a:gd name="connsiteX5551" fmla="*/ 1880425 w 2593942"/>
                <a:gd name="connsiteY5551" fmla="*/ 365855 h 538123"/>
                <a:gd name="connsiteX5552" fmla="*/ 1883473 w 2593942"/>
                <a:gd name="connsiteY5552" fmla="*/ 366236 h 538123"/>
                <a:gd name="connsiteX5553" fmla="*/ 1888045 w 2593942"/>
                <a:gd name="connsiteY5553" fmla="*/ 360997 h 538123"/>
                <a:gd name="connsiteX5554" fmla="*/ 1878139 w 2593942"/>
                <a:gd name="connsiteY5554" fmla="*/ 355759 h 538123"/>
                <a:gd name="connsiteX5555" fmla="*/ 1875662 w 2593942"/>
                <a:gd name="connsiteY5555" fmla="*/ 356521 h 538123"/>
                <a:gd name="connsiteX5556" fmla="*/ 1872900 w 2593942"/>
                <a:gd name="connsiteY5556" fmla="*/ 357378 h 538123"/>
                <a:gd name="connsiteX5557" fmla="*/ 1867471 w 2593942"/>
                <a:gd name="connsiteY5557" fmla="*/ 357759 h 538123"/>
                <a:gd name="connsiteX5558" fmla="*/ 1871090 w 2593942"/>
                <a:gd name="connsiteY5558" fmla="*/ 351568 h 538123"/>
                <a:gd name="connsiteX5559" fmla="*/ 1878520 w 2593942"/>
                <a:gd name="connsiteY5559" fmla="*/ 346520 h 538123"/>
                <a:gd name="connsiteX5560" fmla="*/ 1883092 w 2593942"/>
                <a:gd name="connsiteY5560" fmla="*/ 347281 h 538123"/>
                <a:gd name="connsiteX5561" fmla="*/ 1888902 w 2593942"/>
                <a:gd name="connsiteY5561" fmla="*/ 348996 h 538123"/>
                <a:gd name="connsiteX5562" fmla="*/ 1891093 w 2593942"/>
                <a:gd name="connsiteY5562" fmla="*/ 349472 h 538123"/>
                <a:gd name="connsiteX5563" fmla="*/ 1893093 w 2593942"/>
                <a:gd name="connsiteY5563" fmla="*/ 355473 h 538123"/>
                <a:gd name="connsiteX5564" fmla="*/ 1894046 w 2593942"/>
                <a:gd name="connsiteY5564" fmla="*/ 358140 h 538123"/>
                <a:gd name="connsiteX5565" fmla="*/ 1897284 w 2593942"/>
                <a:gd name="connsiteY5565" fmla="*/ 358045 h 538123"/>
                <a:gd name="connsiteX5566" fmla="*/ 1903475 w 2593942"/>
                <a:gd name="connsiteY5566" fmla="*/ 350711 h 538123"/>
                <a:gd name="connsiteX5567" fmla="*/ 1903380 w 2593942"/>
                <a:gd name="connsiteY5567" fmla="*/ 349853 h 538123"/>
                <a:gd name="connsiteX5568" fmla="*/ 1908809 w 2593942"/>
                <a:gd name="connsiteY5568" fmla="*/ 346996 h 538123"/>
                <a:gd name="connsiteX5569" fmla="*/ 1926621 w 2593942"/>
                <a:gd name="connsiteY5569" fmla="*/ 337756 h 538123"/>
                <a:gd name="connsiteX5570" fmla="*/ 1934432 w 2593942"/>
                <a:gd name="connsiteY5570" fmla="*/ 340709 h 538123"/>
                <a:gd name="connsiteX5571" fmla="*/ 1946719 w 2593942"/>
                <a:gd name="connsiteY5571" fmla="*/ 338995 h 538123"/>
                <a:gd name="connsiteX5572" fmla="*/ 1949767 w 2593942"/>
                <a:gd name="connsiteY5572" fmla="*/ 337471 h 538123"/>
                <a:gd name="connsiteX5573" fmla="*/ 1957101 w 2593942"/>
                <a:gd name="connsiteY5573" fmla="*/ 336709 h 538123"/>
                <a:gd name="connsiteX5574" fmla="*/ 1959101 w 2593942"/>
                <a:gd name="connsiteY5574" fmla="*/ 336328 h 538123"/>
                <a:gd name="connsiteX5575" fmla="*/ 1962340 w 2593942"/>
                <a:gd name="connsiteY5575" fmla="*/ 335947 h 538123"/>
                <a:gd name="connsiteX5576" fmla="*/ 1970055 w 2593942"/>
                <a:gd name="connsiteY5576" fmla="*/ 338804 h 538123"/>
                <a:gd name="connsiteX5577" fmla="*/ 1970055 w 2593942"/>
                <a:gd name="connsiteY5577" fmla="*/ 338518 h 538123"/>
                <a:gd name="connsiteX5578" fmla="*/ 1969769 w 2593942"/>
                <a:gd name="connsiteY5578" fmla="*/ 334423 h 538123"/>
                <a:gd name="connsiteX5579" fmla="*/ 1976913 w 2593942"/>
                <a:gd name="connsiteY5579" fmla="*/ 333946 h 538123"/>
                <a:gd name="connsiteX5580" fmla="*/ 1980437 w 2593942"/>
                <a:gd name="connsiteY5580" fmla="*/ 332518 h 538123"/>
                <a:gd name="connsiteX5581" fmla="*/ 1990915 w 2593942"/>
                <a:gd name="connsiteY5581" fmla="*/ 333756 h 538123"/>
                <a:gd name="connsiteX5582" fmla="*/ 2005393 w 2593942"/>
                <a:gd name="connsiteY5582" fmla="*/ 329470 h 538123"/>
                <a:gd name="connsiteX5583" fmla="*/ 2006440 w 2593942"/>
                <a:gd name="connsiteY5583" fmla="*/ 328803 h 538123"/>
                <a:gd name="connsiteX5584" fmla="*/ 2007584 w 2593942"/>
                <a:gd name="connsiteY5584" fmla="*/ 328136 h 538123"/>
                <a:gd name="connsiteX5585" fmla="*/ 2009489 w 2593942"/>
                <a:gd name="connsiteY5585" fmla="*/ 328898 h 538123"/>
                <a:gd name="connsiteX5586" fmla="*/ 2009393 w 2593942"/>
                <a:gd name="connsiteY5586" fmla="*/ 329851 h 538123"/>
                <a:gd name="connsiteX5587" fmla="*/ 2009298 w 2593942"/>
                <a:gd name="connsiteY5587" fmla="*/ 330994 h 538123"/>
                <a:gd name="connsiteX5588" fmla="*/ 2011679 w 2593942"/>
                <a:gd name="connsiteY5588" fmla="*/ 332708 h 538123"/>
                <a:gd name="connsiteX5589" fmla="*/ 2014442 w 2593942"/>
                <a:gd name="connsiteY5589" fmla="*/ 330137 h 538123"/>
                <a:gd name="connsiteX5590" fmla="*/ 2014823 w 2593942"/>
                <a:gd name="connsiteY5590" fmla="*/ 329565 h 538123"/>
                <a:gd name="connsiteX5591" fmla="*/ 2014918 w 2593942"/>
                <a:gd name="connsiteY5591" fmla="*/ 329279 h 538123"/>
                <a:gd name="connsiteX5592" fmla="*/ 2021204 w 2593942"/>
                <a:gd name="connsiteY5592" fmla="*/ 327565 h 538123"/>
                <a:gd name="connsiteX5593" fmla="*/ 2032539 w 2593942"/>
                <a:gd name="connsiteY5593" fmla="*/ 324136 h 538123"/>
                <a:gd name="connsiteX5594" fmla="*/ 2039016 w 2593942"/>
                <a:gd name="connsiteY5594" fmla="*/ 325946 h 538123"/>
                <a:gd name="connsiteX5595" fmla="*/ 2047303 w 2593942"/>
                <a:gd name="connsiteY5595" fmla="*/ 324517 h 538123"/>
                <a:gd name="connsiteX5596" fmla="*/ 2052256 w 2593942"/>
                <a:gd name="connsiteY5596" fmla="*/ 328993 h 538123"/>
                <a:gd name="connsiteX5597" fmla="*/ 2060923 w 2593942"/>
                <a:gd name="connsiteY5597" fmla="*/ 332327 h 538123"/>
                <a:gd name="connsiteX5598" fmla="*/ 2063495 w 2593942"/>
                <a:gd name="connsiteY5598" fmla="*/ 333089 h 538123"/>
                <a:gd name="connsiteX5599" fmla="*/ 2070163 w 2593942"/>
                <a:gd name="connsiteY5599" fmla="*/ 334994 h 538123"/>
                <a:gd name="connsiteX5600" fmla="*/ 2076926 w 2593942"/>
                <a:gd name="connsiteY5600" fmla="*/ 333280 h 538123"/>
                <a:gd name="connsiteX5601" fmla="*/ 2079688 w 2593942"/>
                <a:gd name="connsiteY5601" fmla="*/ 330898 h 538123"/>
                <a:gd name="connsiteX5602" fmla="*/ 2076926 w 2593942"/>
                <a:gd name="connsiteY5602" fmla="*/ 328041 h 538123"/>
                <a:gd name="connsiteX5603" fmla="*/ 2067305 w 2593942"/>
                <a:gd name="connsiteY5603" fmla="*/ 327946 h 538123"/>
                <a:gd name="connsiteX5604" fmla="*/ 2060923 w 2593942"/>
                <a:gd name="connsiteY5604" fmla="*/ 327660 h 538123"/>
                <a:gd name="connsiteX5605" fmla="*/ 2064067 w 2593942"/>
                <a:gd name="connsiteY5605" fmla="*/ 324612 h 538123"/>
                <a:gd name="connsiteX5606" fmla="*/ 2065496 w 2593942"/>
                <a:gd name="connsiteY5606" fmla="*/ 323279 h 538123"/>
                <a:gd name="connsiteX5607" fmla="*/ 2067496 w 2593942"/>
                <a:gd name="connsiteY5607" fmla="*/ 320421 h 538123"/>
                <a:gd name="connsiteX5608" fmla="*/ 2072925 w 2593942"/>
                <a:gd name="connsiteY5608" fmla="*/ 319849 h 538123"/>
                <a:gd name="connsiteX5609" fmla="*/ 2082926 w 2593942"/>
                <a:gd name="connsiteY5609" fmla="*/ 320516 h 538123"/>
                <a:gd name="connsiteX5610" fmla="*/ 2088546 w 2593942"/>
                <a:gd name="connsiteY5610" fmla="*/ 322326 h 538123"/>
                <a:gd name="connsiteX5611" fmla="*/ 2095594 w 2593942"/>
                <a:gd name="connsiteY5611" fmla="*/ 316325 h 538123"/>
                <a:gd name="connsiteX5612" fmla="*/ 2096071 w 2593942"/>
                <a:gd name="connsiteY5612" fmla="*/ 317278 h 538123"/>
                <a:gd name="connsiteX5613" fmla="*/ 2097119 w 2593942"/>
                <a:gd name="connsiteY5613" fmla="*/ 319373 h 538123"/>
                <a:gd name="connsiteX5614" fmla="*/ 2102643 w 2593942"/>
                <a:gd name="connsiteY5614" fmla="*/ 318992 h 538123"/>
                <a:gd name="connsiteX5615" fmla="*/ 2105882 w 2593942"/>
                <a:gd name="connsiteY5615" fmla="*/ 326326 h 538123"/>
                <a:gd name="connsiteX5616" fmla="*/ 2114645 w 2593942"/>
                <a:gd name="connsiteY5616" fmla="*/ 327565 h 538123"/>
                <a:gd name="connsiteX5617" fmla="*/ 2118074 w 2593942"/>
                <a:gd name="connsiteY5617" fmla="*/ 324326 h 538123"/>
                <a:gd name="connsiteX5618" fmla="*/ 2116169 w 2593942"/>
                <a:gd name="connsiteY5618" fmla="*/ 324707 h 538123"/>
                <a:gd name="connsiteX5619" fmla="*/ 2110739 w 2593942"/>
                <a:gd name="connsiteY5619" fmla="*/ 320612 h 538123"/>
                <a:gd name="connsiteX5620" fmla="*/ 2112454 w 2593942"/>
                <a:gd name="connsiteY5620" fmla="*/ 316897 h 538123"/>
                <a:gd name="connsiteX5621" fmla="*/ 2114359 w 2593942"/>
                <a:gd name="connsiteY5621" fmla="*/ 313849 h 538123"/>
                <a:gd name="connsiteX5622" fmla="*/ 2122741 w 2593942"/>
                <a:gd name="connsiteY5622" fmla="*/ 312896 h 538123"/>
                <a:gd name="connsiteX5623" fmla="*/ 2127884 w 2593942"/>
                <a:gd name="connsiteY5623" fmla="*/ 311944 h 538123"/>
                <a:gd name="connsiteX5624" fmla="*/ 2137409 w 2593942"/>
                <a:gd name="connsiteY5624" fmla="*/ 314801 h 538123"/>
                <a:gd name="connsiteX5625" fmla="*/ 2139791 w 2593942"/>
                <a:gd name="connsiteY5625" fmla="*/ 313277 h 538123"/>
                <a:gd name="connsiteX5626" fmla="*/ 2143601 w 2593942"/>
                <a:gd name="connsiteY5626" fmla="*/ 313563 h 538123"/>
                <a:gd name="connsiteX5627" fmla="*/ 2147792 w 2593942"/>
                <a:gd name="connsiteY5627" fmla="*/ 313087 h 538123"/>
                <a:gd name="connsiteX5628" fmla="*/ 2149125 w 2593942"/>
                <a:gd name="connsiteY5628" fmla="*/ 312039 h 538123"/>
                <a:gd name="connsiteX5629" fmla="*/ 2151697 w 2593942"/>
                <a:gd name="connsiteY5629" fmla="*/ 302419 h 538123"/>
                <a:gd name="connsiteX5630" fmla="*/ 2156650 w 2593942"/>
                <a:gd name="connsiteY5630" fmla="*/ 303943 h 538123"/>
                <a:gd name="connsiteX5631" fmla="*/ 2158269 w 2593942"/>
                <a:gd name="connsiteY5631" fmla="*/ 304419 h 538123"/>
                <a:gd name="connsiteX5632" fmla="*/ 2163222 w 2593942"/>
                <a:gd name="connsiteY5632" fmla="*/ 308610 h 538123"/>
                <a:gd name="connsiteX5633" fmla="*/ 2164937 w 2593942"/>
                <a:gd name="connsiteY5633" fmla="*/ 307753 h 538123"/>
                <a:gd name="connsiteX5634" fmla="*/ 2166270 w 2593942"/>
                <a:gd name="connsiteY5634" fmla="*/ 306991 h 538123"/>
                <a:gd name="connsiteX5635" fmla="*/ 2174081 w 2593942"/>
                <a:gd name="connsiteY5635" fmla="*/ 305371 h 538123"/>
                <a:gd name="connsiteX5636" fmla="*/ 2185320 w 2593942"/>
                <a:gd name="connsiteY5636" fmla="*/ 302990 h 538123"/>
                <a:gd name="connsiteX5637" fmla="*/ 2188463 w 2593942"/>
                <a:gd name="connsiteY5637" fmla="*/ 304609 h 538123"/>
                <a:gd name="connsiteX5638" fmla="*/ 2200846 w 2593942"/>
                <a:gd name="connsiteY5638" fmla="*/ 303276 h 538123"/>
                <a:gd name="connsiteX5639" fmla="*/ 2217134 w 2593942"/>
                <a:gd name="connsiteY5639" fmla="*/ 298513 h 538123"/>
                <a:gd name="connsiteX5640" fmla="*/ 2223230 w 2593942"/>
                <a:gd name="connsiteY5640" fmla="*/ 298895 h 538123"/>
                <a:gd name="connsiteX5641" fmla="*/ 2229707 w 2593942"/>
                <a:gd name="connsiteY5641" fmla="*/ 296132 h 538123"/>
                <a:gd name="connsiteX5642" fmla="*/ 2230469 w 2593942"/>
                <a:gd name="connsiteY5642" fmla="*/ 294704 h 538123"/>
                <a:gd name="connsiteX5643" fmla="*/ 2230945 w 2593942"/>
                <a:gd name="connsiteY5643" fmla="*/ 293846 h 538123"/>
                <a:gd name="connsiteX5644" fmla="*/ 2238279 w 2593942"/>
                <a:gd name="connsiteY5644" fmla="*/ 294513 h 538123"/>
                <a:gd name="connsiteX5645" fmla="*/ 2251043 w 2593942"/>
                <a:gd name="connsiteY5645" fmla="*/ 300133 h 538123"/>
                <a:gd name="connsiteX5646" fmla="*/ 2251233 w 2593942"/>
                <a:gd name="connsiteY5646" fmla="*/ 296228 h 538123"/>
                <a:gd name="connsiteX5647" fmla="*/ 2255424 w 2593942"/>
                <a:gd name="connsiteY5647" fmla="*/ 295656 h 538123"/>
                <a:gd name="connsiteX5648" fmla="*/ 2258091 w 2593942"/>
                <a:gd name="connsiteY5648" fmla="*/ 296608 h 538123"/>
                <a:gd name="connsiteX5649" fmla="*/ 2260187 w 2593942"/>
                <a:gd name="connsiteY5649" fmla="*/ 295180 h 538123"/>
                <a:gd name="connsiteX5650" fmla="*/ 2262377 w 2593942"/>
                <a:gd name="connsiteY5650" fmla="*/ 298990 h 538123"/>
                <a:gd name="connsiteX5651" fmla="*/ 2255043 w 2593942"/>
                <a:gd name="connsiteY5651" fmla="*/ 301371 h 538123"/>
                <a:gd name="connsiteX5652" fmla="*/ 2246661 w 2593942"/>
                <a:gd name="connsiteY5652" fmla="*/ 304609 h 538123"/>
                <a:gd name="connsiteX5653" fmla="*/ 2238279 w 2593942"/>
                <a:gd name="connsiteY5653" fmla="*/ 305657 h 538123"/>
                <a:gd name="connsiteX5654" fmla="*/ 2238089 w 2593942"/>
                <a:gd name="connsiteY5654" fmla="*/ 308324 h 538123"/>
                <a:gd name="connsiteX5655" fmla="*/ 2237708 w 2593942"/>
                <a:gd name="connsiteY5655" fmla="*/ 314325 h 538123"/>
                <a:gd name="connsiteX5656" fmla="*/ 2239327 w 2593942"/>
                <a:gd name="connsiteY5656" fmla="*/ 318992 h 538123"/>
                <a:gd name="connsiteX5657" fmla="*/ 2240851 w 2593942"/>
                <a:gd name="connsiteY5657" fmla="*/ 315944 h 538123"/>
                <a:gd name="connsiteX5658" fmla="*/ 2242851 w 2593942"/>
                <a:gd name="connsiteY5658" fmla="*/ 311848 h 538123"/>
                <a:gd name="connsiteX5659" fmla="*/ 2255805 w 2593942"/>
                <a:gd name="connsiteY5659" fmla="*/ 307562 h 538123"/>
                <a:gd name="connsiteX5660" fmla="*/ 2263235 w 2593942"/>
                <a:gd name="connsiteY5660" fmla="*/ 305943 h 538123"/>
                <a:gd name="connsiteX5661" fmla="*/ 2275184 w 2593942"/>
                <a:gd name="connsiteY5661" fmla="*/ 305943 h 538123"/>
                <a:gd name="connsiteX5662" fmla="*/ 2270188 w 2593942"/>
                <a:gd name="connsiteY5662" fmla="*/ 300609 h 538123"/>
                <a:gd name="connsiteX5663" fmla="*/ 2271522 w 2593942"/>
                <a:gd name="connsiteY5663" fmla="*/ 295370 h 538123"/>
                <a:gd name="connsiteX5664" fmla="*/ 2282285 w 2593942"/>
                <a:gd name="connsiteY5664" fmla="*/ 292608 h 538123"/>
                <a:gd name="connsiteX5665" fmla="*/ 2286857 w 2593942"/>
                <a:gd name="connsiteY5665" fmla="*/ 293275 h 538123"/>
                <a:gd name="connsiteX5666" fmla="*/ 2286903 w 2593942"/>
                <a:gd name="connsiteY5666" fmla="*/ 293730 h 538123"/>
                <a:gd name="connsiteX5667" fmla="*/ 2287047 w 2593942"/>
                <a:gd name="connsiteY5667" fmla="*/ 293561 h 538123"/>
                <a:gd name="connsiteX5668" fmla="*/ 2286952 w 2593942"/>
                <a:gd name="connsiteY5668" fmla="*/ 292608 h 538123"/>
                <a:gd name="connsiteX5669" fmla="*/ 2285809 w 2593942"/>
                <a:gd name="connsiteY5669" fmla="*/ 288893 h 538123"/>
                <a:gd name="connsiteX5670" fmla="*/ 2289714 w 2593942"/>
                <a:gd name="connsiteY5670" fmla="*/ 286607 h 538123"/>
                <a:gd name="connsiteX5671" fmla="*/ 2294667 w 2593942"/>
                <a:gd name="connsiteY5671" fmla="*/ 290131 h 538123"/>
                <a:gd name="connsiteX5672" fmla="*/ 2303144 w 2593942"/>
                <a:gd name="connsiteY5672" fmla="*/ 285464 h 538123"/>
                <a:gd name="connsiteX5673" fmla="*/ 2316575 w 2593942"/>
                <a:gd name="connsiteY5673" fmla="*/ 286512 h 538123"/>
                <a:gd name="connsiteX5674" fmla="*/ 2319146 w 2593942"/>
                <a:gd name="connsiteY5674" fmla="*/ 283083 h 538123"/>
                <a:gd name="connsiteX5675" fmla="*/ 2329910 w 2593942"/>
                <a:gd name="connsiteY5675" fmla="*/ 283083 h 538123"/>
                <a:gd name="connsiteX5676" fmla="*/ 2332577 w 2593942"/>
                <a:gd name="connsiteY5676" fmla="*/ 282512 h 538123"/>
                <a:gd name="connsiteX5677" fmla="*/ 2335720 w 2593942"/>
                <a:gd name="connsiteY5677" fmla="*/ 281845 h 538123"/>
                <a:gd name="connsiteX5678" fmla="*/ 2342959 w 2593942"/>
                <a:gd name="connsiteY5678" fmla="*/ 283750 h 538123"/>
                <a:gd name="connsiteX5679" fmla="*/ 2344197 w 2593942"/>
                <a:gd name="connsiteY5679" fmla="*/ 282035 h 538123"/>
                <a:gd name="connsiteX5680" fmla="*/ 2344007 w 2593942"/>
                <a:gd name="connsiteY5680" fmla="*/ 280988 h 538123"/>
                <a:gd name="connsiteX5681" fmla="*/ 2343816 w 2593942"/>
                <a:gd name="connsiteY5681" fmla="*/ 280225 h 538123"/>
                <a:gd name="connsiteX5682" fmla="*/ 2348769 w 2593942"/>
                <a:gd name="connsiteY5682" fmla="*/ 277844 h 538123"/>
                <a:gd name="connsiteX5683" fmla="*/ 2356770 w 2593942"/>
                <a:gd name="connsiteY5683" fmla="*/ 277939 h 538123"/>
                <a:gd name="connsiteX5684" fmla="*/ 2360485 w 2593942"/>
                <a:gd name="connsiteY5684" fmla="*/ 279273 h 538123"/>
                <a:gd name="connsiteX5685" fmla="*/ 2365819 w 2593942"/>
                <a:gd name="connsiteY5685" fmla="*/ 279178 h 538123"/>
                <a:gd name="connsiteX5686" fmla="*/ 2363342 w 2593942"/>
                <a:gd name="connsiteY5686" fmla="*/ 287179 h 538123"/>
                <a:gd name="connsiteX5687" fmla="*/ 2355627 w 2593942"/>
                <a:gd name="connsiteY5687" fmla="*/ 288131 h 538123"/>
                <a:gd name="connsiteX5688" fmla="*/ 2352960 w 2593942"/>
                <a:gd name="connsiteY5688" fmla="*/ 286893 h 538123"/>
                <a:gd name="connsiteX5689" fmla="*/ 2352865 w 2593942"/>
                <a:gd name="connsiteY5689" fmla="*/ 286798 h 538123"/>
                <a:gd name="connsiteX5690" fmla="*/ 2345912 w 2593942"/>
                <a:gd name="connsiteY5690" fmla="*/ 288703 h 538123"/>
                <a:gd name="connsiteX5691" fmla="*/ 2337720 w 2593942"/>
                <a:gd name="connsiteY5691" fmla="*/ 293465 h 538123"/>
                <a:gd name="connsiteX5692" fmla="*/ 2339149 w 2593942"/>
                <a:gd name="connsiteY5692" fmla="*/ 292894 h 538123"/>
                <a:gd name="connsiteX5693" fmla="*/ 2345912 w 2593942"/>
                <a:gd name="connsiteY5693" fmla="*/ 293465 h 538123"/>
                <a:gd name="connsiteX5694" fmla="*/ 2352198 w 2593942"/>
                <a:gd name="connsiteY5694" fmla="*/ 293751 h 538123"/>
                <a:gd name="connsiteX5695" fmla="*/ 2352484 w 2593942"/>
                <a:gd name="connsiteY5695" fmla="*/ 293561 h 538123"/>
                <a:gd name="connsiteX5696" fmla="*/ 2358104 w 2593942"/>
                <a:gd name="connsiteY5696" fmla="*/ 295656 h 538123"/>
                <a:gd name="connsiteX5697" fmla="*/ 2362295 w 2593942"/>
                <a:gd name="connsiteY5697" fmla="*/ 299275 h 538123"/>
                <a:gd name="connsiteX5698" fmla="*/ 2360199 w 2593942"/>
                <a:gd name="connsiteY5698" fmla="*/ 303181 h 538123"/>
                <a:gd name="connsiteX5699" fmla="*/ 2366581 w 2593942"/>
                <a:gd name="connsiteY5699" fmla="*/ 304038 h 538123"/>
                <a:gd name="connsiteX5700" fmla="*/ 2374106 w 2593942"/>
                <a:gd name="connsiteY5700" fmla="*/ 303752 h 538123"/>
                <a:gd name="connsiteX5701" fmla="*/ 2381726 w 2593942"/>
                <a:gd name="connsiteY5701" fmla="*/ 303562 h 538123"/>
                <a:gd name="connsiteX5702" fmla="*/ 2390298 w 2593942"/>
                <a:gd name="connsiteY5702" fmla="*/ 287369 h 538123"/>
                <a:gd name="connsiteX5703" fmla="*/ 2414111 w 2593942"/>
                <a:gd name="connsiteY5703" fmla="*/ 285750 h 538123"/>
                <a:gd name="connsiteX5704" fmla="*/ 2426017 w 2593942"/>
                <a:gd name="connsiteY5704" fmla="*/ 284988 h 538123"/>
                <a:gd name="connsiteX5705" fmla="*/ 2426588 w 2593942"/>
                <a:gd name="connsiteY5705" fmla="*/ 286131 h 538123"/>
                <a:gd name="connsiteX5706" fmla="*/ 2429160 w 2593942"/>
                <a:gd name="connsiteY5706" fmla="*/ 288607 h 538123"/>
                <a:gd name="connsiteX5707" fmla="*/ 2431637 w 2593942"/>
                <a:gd name="connsiteY5707" fmla="*/ 287369 h 538123"/>
                <a:gd name="connsiteX5708" fmla="*/ 2434399 w 2593942"/>
                <a:gd name="connsiteY5708" fmla="*/ 284226 h 538123"/>
                <a:gd name="connsiteX5709" fmla="*/ 2433161 w 2593942"/>
                <a:gd name="connsiteY5709" fmla="*/ 282512 h 538123"/>
                <a:gd name="connsiteX5710" fmla="*/ 2432780 w 2593942"/>
                <a:gd name="connsiteY5710" fmla="*/ 282035 h 538123"/>
                <a:gd name="connsiteX5711" fmla="*/ 2435351 w 2593942"/>
                <a:gd name="connsiteY5711" fmla="*/ 280130 h 538123"/>
                <a:gd name="connsiteX5712" fmla="*/ 2439542 w 2593942"/>
                <a:gd name="connsiteY5712" fmla="*/ 272415 h 538123"/>
                <a:gd name="connsiteX5713" fmla="*/ 2435732 w 2593942"/>
                <a:gd name="connsiteY5713" fmla="*/ 275654 h 538123"/>
                <a:gd name="connsiteX5714" fmla="*/ 2435256 w 2593942"/>
                <a:gd name="connsiteY5714" fmla="*/ 276034 h 538123"/>
                <a:gd name="connsiteX5715" fmla="*/ 2432303 w 2593942"/>
                <a:gd name="connsiteY5715" fmla="*/ 272891 h 538123"/>
                <a:gd name="connsiteX5716" fmla="*/ 2432684 w 2593942"/>
                <a:gd name="connsiteY5716" fmla="*/ 271939 h 538123"/>
                <a:gd name="connsiteX5717" fmla="*/ 2441447 w 2593942"/>
                <a:gd name="connsiteY5717" fmla="*/ 268986 h 538123"/>
                <a:gd name="connsiteX5718" fmla="*/ 2453163 w 2593942"/>
                <a:gd name="connsiteY5718" fmla="*/ 263842 h 538123"/>
                <a:gd name="connsiteX5719" fmla="*/ 2453925 w 2593942"/>
                <a:gd name="connsiteY5719" fmla="*/ 262604 h 538123"/>
                <a:gd name="connsiteX5720" fmla="*/ 2455354 w 2593942"/>
                <a:gd name="connsiteY5720" fmla="*/ 266605 h 538123"/>
                <a:gd name="connsiteX5721" fmla="*/ 2449067 w 2593942"/>
                <a:gd name="connsiteY5721" fmla="*/ 270415 h 538123"/>
                <a:gd name="connsiteX5722" fmla="*/ 2452782 w 2593942"/>
                <a:gd name="connsiteY5722" fmla="*/ 274034 h 538123"/>
                <a:gd name="connsiteX5723" fmla="*/ 2453830 w 2593942"/>
                <a:gd name="connsiteY5723" fmla="*/ 273463 h 538123"/>
                <a:gd name="connsiteX5724" fmla="*/ 2455068 w 2593942"/>
                <a:gd name="connsiteY5724" fmla="*/ 272701 h 538123"/>
                <a:gd name="connsiteX5725" fmla="*/ 2458688 w 2593942"/>
                <a:gd name="connsiteY5725" fmla="*/ 270320 h 538123"/>
                <a:gd name="connsiteX5726" fmla="*/ 2462498 w 2593942"/>
                <a:gd name="connsiteY5726" fmla="*/ 267176 h 538123"/>
                <a:gd name="connsiteX5727" fmla="*/ 2463641 w 2593942"/>
                <a:gd name="connsiteY5727" fmla="*/ 267462 h 538123"/>
                <a:gd name="connsiteX5728" fmla="*/ 2467260 w 2593942"/>
                <a:gd name="connsiteY5728" fmla="*/ 268414 h 538123"/>
                <a:gd name="connsiteX5729" fmla="*/ 2467832 w 2593942"/>
                <a:gd name="connsiteY5729" fmla="*/ 264795 h 538123"/>
                <a:gd name="connsiteX5730" fmla="*/ 2463545 w 2593942"/>
                <a:gd name="connsiteY5730" fmla="*/ 261271 h 538123"/>
                <a:gd name="connsiteX5731" fmla="*/ 2469165 w 2593942"/>
                <a:gd name="connsiteY5731" fmla="*/ 263080 h 538123"/>
                <a:gd name="connsiteX5732" fmla="*/ 2480976 w 2593942"/>
                <a:gd name="connsiteY5732" fmla="*/ 262985 h 538123"/>
                <a:gd name="connsiteX5733" fmla="*/ 2490806 w 2593942"/>
                <a:gd name="connsiteY5733" fmla="*/ 263070 h 538123"/>
                <a:gd name="connsiteX5734" fmla="*/ 2489644 w 2593942"/>
                <a:gd name="connsiteY5734" fmla="*/ 262413 h 538123"/>
                <a:gd name="connsiteX5735" fmla="*/ 2486882 w 2593942"/>
                <a:gd name="connsiteY5735" fmla="*/ 261937 h 538123"/>
                <a:gd name="connsiteX5736" fmla="*/ 2486310 w 2593942"/>
                <a:gd name="connsiteY5736" fmla="*/ 261842 h 538123"/>
                <a:gd name="connsiteX5737" fmla="*/ 2487358 w 2593942"/>
                <a:gd name="connsiteY5737" fmla="*/ 258889 h 538123"/>
                <a:gd name="connsiteX5738" fmla="*/ 2488120 w 2593942"/>
                <a:gd name="connsiteY5738" fmla="*/ 258984 h 538123"/>
                <a:gd name="connsiteX5739" fmla="*/ 2490120 w 2593942"/>
                <a:gd name="connsiteY5739" fmla="*/ 259270 h 538123"/>
                <a:gd name="connsiteX5740" fmla="*/ 2506218 w 2593942"/>
                <a:gd name="connsiteY5740" fmla="*/ 262985 h 538123"/>
                <a:gd name="connsiteX5741" fmla="*/ 2512599 w 2593942"/>
                <a:gd name="connsiteY5741" fmla="*/ 262794 h 538123"/>
                <a:gd name="connsiteX5742" fmla="*/ 2518600 w 2593942"/>
                <a:gd name="connsiteY5742" fmla="*/ 259746 h 538123"/>
                <a:gd name="connsiteX5743" fmla="*/ 2516314 w 2593942"/>
                <a:gd name="connsiteY5743" fmla="*/ 266318 h 538123"/>
                <a:gd name="connsiteX5744" fmla="*/ 2504122 w 2593942"/>
                <a:gd name="connsiteY5744" fmla="*/ 271176 h 538123"/>
                <a:gd name="connsiteX5745" fmla="*/ 2503551 w 2593942"/>
                <a:gd name="connsiteY5745" fmla="*/ 265366 h 538123"/>
                <a:gd name="connsiteX5746" fmla="*/ 2501836 w 2593942"/>
                <a:gd name="connsiteY5746" fmla="*/ 264890 h 538123"/>
                <a:gd name="connsiteX5747" fmla="*/ 2499074 w 2593942"/>
                <a:gd name="connsiteY5747" fmla="*/ 267747 h 538123"/>
                <a:gd name="connsiteX5748" fmla="*/ 2492200 w 2593942"/>
                <a:gd name="connsiteY5748" fmla="*/ 263859 h 538123"/>
                <a:gd name="connsiteX5749" fmla="*/ 2493549 w 2593942"/>
                <a:gd name="connsiteY5749" fmla="*/ 267748 h 538123"/>
                <a:gd name="connsiteX5750" fmla="*/ 2494692 w 2593942"/>
                <a:gd name="connsiteY5750" fmla="*/ 271177 h 538123"/>
                <a:gd name="connsiteX5751" fmla="*/ 2503455 w 2593942"/>
                <a:gd name="connsiteY5751" fmla="*/ 270510 h 538123"/>
                <a:gd name="connsiteX5752" fmla="*/ 2503646 w 2593942"/>
                <a:gd name="connsiteY5752" fmla="*/ 271081 h 538123"/>
                <a:gd name="connsiteX5753" fmla="*/ 2504693 w 2593942"/>
                <a:gd name="connsiteY5753" fmla="*/ 275368 h 538123"/>
                <a:gd name="connsiteX5754" fmla="*/ 2510694 w 2593942"/>
                <a:gd name="connsiteY5754" fmla="*/ 271939 h 538123"/>
                <a:gd name="connsiteX5755" fmla="*/ 2511742 w 2593942"/>
                <a:gd name="connsiteY5755" fmla="*/ 273653 h 538123"/>
                <a:gd name="connsiteX5756" fmla="*/ 2511456 w 2593942"/>
                <a:gd name="connsiteY5756" fmla="*/ 274701 h 538123"/>
                <a:gd name="connsiteX5757" fmla="*/ 2510789 w 2593942"/>
                <a:gd name="connsiteY5757" fmla="*/ 276606 h 538123"/>
                <a:gd name="connsiteX5758" fmla="*/ 2517552 w 2593942"/>
                <a:gd name="connsiteY5758" fmla="*/ 276415 h 538123"/>
                <a:gd name="connsiteX5759" fmla="*/ 2522219 w 2593942"/>
                <a:gd name="connsiteY5759" fmla="*/ 279559 h 538123"/>
                <a:gd name="connsiteX5760" fmla="*/ 2518695 w 2593942"/>
                <a:gd name="connsiteY5760" fmla="*/ 279654 h 538123"/>
                <a:gd name="connsiteX5761" fmla="*/ 2513552 w 2593942"/>
                <a:gd name="connsiteY5761" fmla="*/ 279845 h 538123"/>
                <a:gd name="connsiteX5762" fmla="*/ 2505932 w 2593942"/>
                <a:gd name="connsiteY5762" fmla="*/ 286798 h 538123"/>
                <a:gd name="connsiteX5763" fmla="*/ 2506408 w 2593942"/>
                <a:gd name="connsiteY5763" fmla="*/ 287179 h 538123"/>
                <a:gd name="connsiteX5764" fmla="*/ 2510884 w 2593942"/>
                <a:gd name="connsiteY5764" fmla="*/ 289750 h 538123"/>
                <a:gd name="connsiteX5765" fmla="*/ 2511742 w 2593942"/>
                <a:gd name="connsiteY5765" fmla="*/ 289084 h 538123"/>
                <a:gd name="connsiteX5766" fmla="*/ 2516981 w 2593942"/>
                <a:gd name="connsiteY5766" fmla="*/ 285750 h 538123"/>
                <a:gd name="connsiteX5767" fmla="*/ 2523553 w 2593942"/>
                <a:gd name="connsiteY5767" fmla="*/ 286417 h 538123"/>
                <a:gd name="connsiteX5768" fmla="*/ 2525363 w 2593942"/>
                <a:gd name="connsiteY5768" fmla="*/ 285464 h 538123"/>
                <a:gd name="connsiteX5769" fmla="*/ 2531840 w 2593942"/>
                <a:gd name="connsiteY5769" fmla="*/ 284226 h 538123"/>
                <a:gd name="connsiteX5770" fmla="*/ 2538221 w 2593942"/>
                <a:gd name="connsiteY5770" fmla="*/ 283273 h 538123"/>
                <a:gd name="connsiteX5771" fmla="*/ 2546317 w 2593942"/>
                <a:gd name="connsiteY5771" fmla="*/ 294418 h 538123"/>
                <a:gd name="connsiteX5772" fmla="*/ 2541460 w 2593942"/>
                <a:gd name="connsiteY5772" fmla="*/ 298513 h 538123"/>
                <a:gd name="connsiteX5773" fmla="*/ 2541746 w 2593942"/>
                <a:gd name="connsiteY5773" fmla="*/ 299275 h 538123"/>
                <a:gd name="connsiteX5774" fmla="*/ 2543174 w 2593942"/>
                <a:gd name="connsiteY5774" fmla="*/ 303657 h 538123"/>
                <a:gd name="connsiteX5775" fmla="*/ 2532316 w 2593942"/>
                <a:gd name="connsiteY5775" fmla="*/ 306133 h 538123"/>
                <a:gd name="connsiteX5776" fmla="*/ 2531649 w 2593942"/>
                <a:gd name="connsiteY5776" fmla="*/ 303276 h 538123"/>
                <a:gd name="connsiteX5777" fmla="*/ 2535554 w 2593942"/>
                <a:gd name="connsiteY5777" fmla="*/ 300609 h 538123"/>
                <a:gd name="connsiteX5778" fmla="*/ 2534030 w 2593942"/>
                <a:gd name="connsiteY5778" fmla="*/ 294989 h 538123"/>
                <a:gd name="connsiteX5779" fmla="*/ 2539745 w 2593942"/>
                <a:gd name="connsiteY5779" fmla="*/ 289560 h 538123"/>
                <a:gd name="connsiteX5780" fmla="*/ 2539174 w 2593942"/>
                <a:gd name="connsiteY5780" fmla="*/ 288988 h 538123"/>
                <a:gd name="connsiteX5781" fmla="*/ 2538507 w 2593942"/>
                <a:gd name="connsiteY5781" fmla="*/ 288417 h 538123"/>
                <a:gd name="connsiteX5782" fmla="*/ 2533459 w 2593942"/>
                <a:gd name="connsiteY5782" fmla="*/ 290513 h 538123"/>
                <a:gd name="connsiteX5783" fmla="*/ 2526601 w 2593942"/>
                <a:gd name="connsiteY5783" fmla="*/ 293846 h 538123"/>
                <a:gd name="connsiteX5784" fmla="*/ 2521933 w 2593942"/>
                <a:gd name="connsiteY5784" fmla="*/ 295561 h 538123"/>
                <a:gd name="connsiteX5785" fmla="*/ 2517838 w 2593942"/>
                <a:gd name="connsiteY5785" fmla="*/ 300323 h 538123"/>
                <a:gd name="connsiteX5786" fmla="*/ 2513171 w 2593942"/>
                <a:gd name="connsiteY5786" fmla="*/ 296418 h 538123"/>
                <a:gd name="connsiteX5787" fmla="*/ 2512028 w 2593942"/>
                <a:gd name="connsiteY5787" fmla="*/ 293561 h 538123"/>
                <a:gd name="connsiteX5788" fmla="*/ 2500883 w 2593942"/>
                <a:gd name="connsiteY5788" fmla="*/ 289655 h 538123"/>
                <a:gd name="connsiteX5789" fmla="*/ 2505836 w 2593942"/>
                <a:gd name="connsiteY5789" fmla="*/ 280225 h 538123"/>
                <a:gd name="connsiteX5790" fmla="*/ 2501455 w 2593942"/>
                <a:gd name="connsiteY5790" fmla="*/ 278606 h 538123"/>
                <a:gd name="connsiteX5791" fmla="*/ 2501455 w 2593942"/>
                <a:gd name="connsiteY5791" fmla="*/ 278797 h 538123"/>
                <a:gd name="connsiteX5792" fmla="*/ 2501169 w 2593942"/>
                <a:gd name="connsiteY5792" fmla="*/ 283273 h 538123"/>
                <a:gd name="connsiteX5793" fmla="*/ 2495359 w 2593942"/>
                <a:gd name="connsiteY5793" fmla="*/ 291274 h 538123"/>
                <a:gd name="connsiteX5794" fmla="*/ 2495835 w 2593942"/>
                <a:gd name="connsiteY5794" fmla="*/ 293180 h 538123"/>
                <a:gd name="connsiteX5795" fmla="*/ 2491834 w 2593942"/>
                <a:gd name="connsiteY5795" fmla="*/ 296894 h 538123"/>
                <a:gd name="connsiteX5796" fmla="*/ 2488310 w 2593942"/>
                <a:gd name="connsiteY5796" fmla="*/ 298704 h 538123"/>
                <a:gd name="connsiteX5797" fmla="*/ 2489739 w 2593942"/>
                <a:gd name="connsiteY5797" fmla="*/ 301180 h 538123"/>
                <a:gd name="connsiteX5798" fmla="*/ 2492216 w 2593942"/>
                <a:gd name="connsiteY5798" fmla="*/ 302609 h 538123"/>
                <a:gd name="connsiteX5799" fmla="*/ 2498312 w 2593942"/>
                <a:gd name="connsiteY5799" fmla="*/ 300038 h 538123"/>
                <a:gd name="connsiteX5800" fmla="*/ 2498788 w 2593942"/>
                <a:gd name="connsiteY5800" fmla="*/ 297751 h 538123"/>
                <a:gd name="connsiteX5801" fmla="*/ 2498883 w 2593942"/>
                <a:gd name="connsiteY5801" fmla="*/ 297275 h 538123"/>
                <a:gd name="connsiteX5802" fmla="*/ 2502503 w 2593942"/>
                <a:gd name="connsiteY5802" fmla="*/ 298228 h 538123"/>
                <a:gd name="connsiteX5803" fmla="*/ 2502312 w 2593942"/>
                <a:gd name="connsiteY5803" fmla="*/ 298895 h 538123"/>
                <a:gd name="connsiteX5804" fmla="*/ 2501931 w 2593942"/>
                <a:gd name="connsiteY5804" fmla="*/ 300799 h 538123"/>
                <a:gd name="connsiteX5805" fmla="*/ 2504217 w 2593942"/>
                <a:gd name="connsiteY5805" fmla="*/ 305371 h 538123"/>
                <a:gd name="connsiteX5806" fmla="*/ 2507456 w 2593942"/>
                <a:gd name="connsiteY5806" fmla="*/ 308134 h 538123"/>
                <a:gd name="connsiteX5807" fmla="*/ 2495454 w 2593942"/>
                <a:gd name="connsiteY5807" fmla="*/ 314230 h 538123"/>
                <a:gd name="connsiteX5808" fmla="*/ 2493740 w 2593942"/>
                <a:gd name="connsiteY5808" fmla="*/ 312991 h 538123"/>
                <a:gd name="connsiteX5809" fmla="*/ 2490215 w 2593942"/>
                <a:gd name="connsiteY5809" fmla="*/ 310420 h 538123"/>
                <a:gd name="connsiteX5810" fmla="*/ 2483167 w 2593942"/>
                <a:gd name="connsiteY5810" fmla="*/ 312420 h 538123"/>
                <a:gd name="connsiteX5811" fmla="*/ 2483072 w 2593942"/>
                <a:gd name="connsiteY5811" fmla="*/ 311848 h 538123"/>
                <a:gd name="connsiteX5812" fmla="*/ 2482691 w 2593942"/>
                <a:gd name="connsiteY5812" fmla="*/ 309563 h 538123"/>
                <a:gd name="connsiteX5813" fmla="*/ 2480119 w 2593942"/>
                <a:gd name="connsiteY5813" fmla="*/ 303752 h 538123"/>
                <a:gd name="connsiteX5814" fmla="*/ 2470975 w 2593942"/>
                <a:gd name="connsiteY5814" fmla="*/ 306038 h 538123"/>
                <a:gd name="connsiteX5815" fmla="*/ 2462688 w 2593942"/>
                <a:gd name="connsiteY5815" fmla="*/ 306705 h 538123"/>
                <a:gd name="connsiteX5816" fmla="*/ 2462593 w 2593942"/>
                <a:gd name="connsiteY5816" fmla="*/ 307372 h 538123"/>
                <a:gd name="connsiteX5817" fmla="*/ 2464307 w 2593942"/>
                <a:gd name="connsiteY5817" fmla="*/ 309467 h 538123"/>
                <a:gd name="connsiteX5818" fmla="*/ 2465831 w 2593942"/>
                <a:gd name="connsiteY5818" fmla="*/ 309848 h 538123"/>
                <a:gd name="connsiteX5819" fmla="*/ 2469641 w 2593942"/>
                <a:gd name="connsiteY5819" fmla="*/ 312134 h 538123"/>
                <a:gd name="connsiteX5820" fmla="*/ 2462879 w 2593942"/>
                <a:gd name="connsiteY5820" fmla="*/ 317563 h 538123"/>
                <a:gd name="connsiteX5821" fmla="*/ 2447353 w 2593942"/>
                <a:gd name="connsiteY5821" fmla="*/ 318516 h 538123"/>
                <a:gd name="connsiteX5822" fmla="*/ 2446210 w 2593942"/>
                <a:gd name="connsiteY5822" fmla="*/ 319564 h 538123"/>
                <a:gd name="connsiteX5823" fmla="*/ 2441257 w 2593942"/>
                <a:gd name="connsiteY5823" fmla="*/ 322136 h 538123"/>
                <a:gd name="connsiteX5824" fmla="*/ 2439257 w 2593942"/>
                <a:gd name="connsiteY5824" fmla="*/ 318135 h 538123"/>
                <a:gd name="connsiteX5825" fmla="*/ 2438304 w 2593942"/>
                <a:gd name="connsiteY5825" fmla="*/ 314230 h 538123"/>
                <a:gd name="connsiteX5826" fmla="*/ 2427065 w 2593942"/>
                <a:gd name="connsiteY5826" fmla="*/ 313563 h 538123"/>
                <a:gd name="connsiteX5827" fmla="*/ 2426207 w 2593942"/>
                <a:gd name="connsiteY5827" fmla="*/ 308896 h 538123"/>
                <a:gd name="connsiteX5828" fmla="*/ 2423350 w 2593942"/>
                <a:gd name="connsiteY5828" fmla="*/ 307753 h 538123"/>
                <a:gd name="connsiteX5829" fmla="*/ 2421254 w 2593942"/>
                <a:gd name="connsiteY5829" fmla="*/ 310801 h 538123"/>
                <a:gd name="connsiteX5830" fmla="*/ 2420969 w 2593942"/>
                <a:gd name="connsiteY5830" fmla="*/ 311753 h 538123"/>
                <a:gd name="connsiteX5831" fmla="*/ 2420397 w 2593942"/>
                <a:gd name="connsiteY5831" fmla="*/ 314611 h 538123"/>
                <a:gd name="connsiteX5832" fmla="*/ 2414015 w 2593942"/>
                <a:gd name="connsiteY5832" fmla="*/ 314992 h 538123"/>
                <a:gd name="connsiteX5833" fmla="*/ 2413539 w 2593942"/>
                <a:gd name="connsiteY5833" fmla="*/ 317659 h 538123"/>
                <a:gd name="connsiteX5834" fmla="*/ 2413158 w 2593942"/>
                <a:gd name="connsiteY5834" fmla="*/ 319945 h 538123"/>
                <a:gd name="connsiteX5835" fmla="*/ 2408015 w 2593942"/>
                <a:gd name="connsiteY5835" fmla="*/ 322897 h 538123"/>
                <a:gd name="connsiteX5836" fmla="*/ 2398013 w 2593942"/>
                <a:gd name="connsiteY5836" fmla="*/ 320516 h 538123"/>
                <a:gd name="connsiteX5837" fmla="*/ 2398394 w 2593942"/>
                <a:gd name="connsiteY5837" fmla="*/ 321373 h 538123"/>
                <a:gd name="connsiteX5838" fmla="*/ 2399823 w 2593942"/>
                <a:gd name="connsiteY5838" fmla="*/ 325088 h 538123"/>
                <a:gd name="connsiteX5839" fmla="*/ 2393632 w 2593942"/>
                <a:gd name="connsiteY5839" fmla="*/ 325183 h 538123"/>
                <a:gd name="connsiteX5840" fmla="*/ 2390489 w 2593942"/>
                <a:gd name="connsiteY5840" fmla="*/ 324040 h 538123"/>
                <a:gd name="connsiteX5841" fmla="*/ 2388965 w 2593942"/>
                <a:gd name="connsiteY5841" fmla="*/ 318135 h 538123"/>
                <a:gd name="connsiteX5842" fmla="*/ 2388107 w 2593942"/>
                <a:gd name="connsiteY5842" fmla="*/ 318040 h 538123"/>
                <a:gd name="connsiteX5843" fmla="*/ 2385250 w 2593942"/>
                <a:gd name="connsiteY5843" fmla="*/ 319278 h 538123"/>
                <a:gd name="connsiteX5844" fmla="*/ 2385059 w 2593942"/>
                <a:gd name="connsiteY5844" fmla="*/ 322326 h 538123"/>
                <a:gd name="connsiteX5845" fmla="*/ 2382107 w 2593942"/>
                <a:gd name="connsiteY5845" fmla="*/ 325374 h 538123"/>
                <a:gd name="connsiteX5846" fmla="*/ 2377249 w 2593942"/>
                <a:gd name="connsiteY5846" fmla="*/ 324040 h 538123"/>
                <a:gd name="connsiteX5847" fmla="*/ 2376201 w 2593942"/>
                <a:gd name="connsiteY5847" fmla="*/ 323469 h 538123"/>
                <a:gd name="connsiteX5848" fmla="*/ 2376963 w 2593942"/>
                <a:gd name="connsiteY5848" fmla="*/ 320326 h 538123"/>
                <a:gd name="connsiteX5849" fmla="*/ 2378011 w 2593942"/>
                <a:gd name="connsiteY5849" fmla="*/ 319849 h 538123"/>
                <a:gd name="connsiteX5850" fmla="*/ 2378678 w 2593942"/>
                <a:gd name="connsiteY5850" fmla="*/ 319564 h 538123"/>
                <a:gd name="connsiteX5851" fmla="*/ 2376201 w 2593942"/>
                <a:gd name="connsiteY5851" fmla="*/ 317087 h 538123"/>
                <a:gd name="connsiteX5852" fmla="*/ 2368676 w 2593942"/>
                <a:gd name="connsiteY5852" fmla="*/ 320040 h 538123"/>
                <a:gd name="connsiteX5853" fmla="*/ 2369153 w 2593942"/>
                <a:gd name="connsiteY5853" fmla="*/ 326898 h 538123"/>
                <a:gd name="connsiteX5854" fmla="*/ 2361628 w 2593942"/>
                <a:gd name="connsiteY5854" fmla="*/ 325660 h 538123"/>
                <a:gd name="connsiteX5855" fmla="*/ 2348198 w 2593942"/>
                <a:gd name="connsiteY5855" fmla="*/ 324136 h 538123"/>
                <a:gd name="connsiteX5856" fmla="*/ 2346007 w 2593942"/>
                <a:gd name="connsiteY5856" fmla="*/ 325088 h 538123"/>
                <a:gd name="connsiteX5857" fmla="*/ 2344483 w 2593942"/>
                <a:gd name="connsiteY5857" fmla="*/ 325755 h 538123"/>
                <a:gd name="connsiteX5858" fmla="*/ 2339816 w 2593942"/>
                <a:gd name="connsiteY5858" fmla="*/ 328136 h 538123"/>
                <a:gd name="connsiteX5859" fmla="*/ 2337530 w 2593942"/>
                <a:gd name="connsiteY5859" fmla="*/ 334518 h 538123"/>
                <a:gd name="connsiteX5860" fmla="*/ 2328195 w 2593942"/>
                <a:gd name="connsiteY5860" fmla="*/ 335851 h 538123"/>
                <a:gd name="connsiteX5861" fmla="*/ 2318099 w 2593942"/>
                <a:gd name="connsiteY5861" fmla="*/ 336995 h 538123"/>
                <a:gd name="connsiteX5862" fmla="*/ 2314955 w 2593942"/>
                <a:gd name="connsiteY5862" fmla="*/ 344614 h 538123"/>
                <a:gd name="connsiteX5863" fmla="*/ 2331338 w 2593942"/>
                <a:gd name="connsiteY5863" fmla="*/ 341471 h 538123"/>
                <a:gd name="connsiteX5864" fmla="*/ 2336863 w 2593942"/>
                <a:gd name="connsiteY5864" fmla="*/ 340900 h 538123"/>
                <a:gd name="connsiteX5865" fmla="*/ 2339054 w 2593942"/>
                <a:gd name="connsiteY5865" fmla="*/ 340709 h 538123"/>
                <a:gd name="connsiteX5866" fmla="*/ 2351722 w 2593942"/>
                <a:gd name="connsiteY5866" fmla="*/ 339280 h 538123"/>
                <a:gd name="connsiteX5867" fmla="*/ 2366200 w 2593942"/>
                <a:gd name="connsiteY5867" fmla="*/ 331280 h 538123"/>
                <a:gd name="connsiteX5868" fmla="*/ 2365343 w 2593942"/>
                <a:gd name="connsiteY5868" fmla="*/ 334042 h 538123"/>
                <a:gd name="connsiteX5869" fmla="*/ 2366105 w 2593942"/>
                <a:gd name="connsiteY5869" fmla="*/ 340519 h 538123"/>
                <a:gd name="connsiteX5870" fmla="*/ 2383154 w 2593942"/>
                <a:gd name="connsiteY5870" fmla="*/ 335375 h 538123"/>
                <a:gd name="connsiteX5871" fmla="*/ 2386964 w 2593942"/>
                <a:gd name="connsiteY5871" fmla="*/ 332422 h 538123"/>
                <a:gd name="connsiteX5872" fmla="*/ 2389727 w 2593942"/>
                <a:gd name="connsiteY5872" fmla="*/ 330327 h 538123"/>
                <a:gd name="connsiteX5873" fmla="*/ 2396775 w 2593942"/>
                <a:gd name="connsiteY5873" fmla="*/ 336423 h 538123"/>
                <a:gd name="connsiteX5874" fmla="*/ 2402109 w 2593942"/>
                <a:gd name="connsiteY5874" fmla="*/ 330803 h 538123"/>
                <a:gd name="connsiteX5875" fmla="*/ 2407824 w 2593942"/>
                <a:gd name="connsiteY5875" fmla="*/ 329755 h 538123"/>
                <a:gd name="connsiteX5876" fmla="*/ 2415349 w 2593942"/>
                <a:gd name="connsiteY5876" fmla="*/ 330137 h 538123"/>
                <a:gd name="connsiteX5877" fmla="*/ 2416968 w 2593942"/>
                <a:gd name="connsiteY5877" fmla="*/ 330232 h 538123"/>
                <a:gd name="connsiteX5878" fmla="*/ 2425160 w 2593942"/>
                <a:gd name="connsiteY5878" fmla="*/ 330708 h 538123"/>
                <a:gd name="connsiteX5879" fmla="*/ 2432113 w 2593942"/>
                <a:gd name="connsiteY5879" fmla="*/ 324326 h 538123"/>
                <a:gd name="connsiteX5880" fmla="*/ 2437352 w 2593942"/>
                <a:gd name="connsiteY5880" fmla="*/ 324993 h 538123"/>
                <a:gd name="connsiteX5881" fmla="*/ 2439352 w 2593942"/>
                <a:gd name="connsiteY5881" fmla="*/ 326041 h 538123"/>
                <a:gd name="connsiteX5882" fmla="*/ 2442209 w 2593942"/>
                <a:gd name="connsiteY5882" fmla="*/ 327470 h 538123"/>
                <a:gd name="connsiteX5883" fmla="*/ 2451258 w 2593942"/>
                <a:gd name="connsiteY5883" fmla="*/ 323469 h 538123"/>
                <a:gd name="connsiteX5884" fmla="*/ 2454687 w 2593942"/>
                <a:gd name="connsiteY5884" fmla="*/ 322707 h 538123"/>
                <a:gd name="connsiteX5885" fmla="*/ 2455449 w 2593942"/>
                <a:gd name="connsiteY5885" fmla="*/ 322516 h 538123"/>
                <a:gd name="connsiteX5886" fmla="*/ 2462593 w 2593942"/>
                <a:gd name="connsiteY5886" fmla="*/ 324707 h 538123"/>
                <a:gd name="connsiteX5887" fmla="*/ 2464403 w 2593942"/>
                <a:gd name="connsiteY5887" fmla="*/ 326898 h 538123"/>
                <a:gd name="connsiteX5888" fmla="*/ 2466879 w 2593942"/>
                <a:gd name="connsiteY5888" fmla="*/ 329755 h 538123"/>
                <a:gd name="connsiteX5889" fmla="*/ 2469546 w 2593942"/>
                <a:gd name="connsiteY5889" fmla="*/ 327565 h 538123"/>
                <a:gd name="connsiteX5890" fmla="*/ 2475261 w 2593942"/>
                <a:gd name="connsiteY5890" fmla="*/ 320707 h 538123"/>
                <a:gd name="connsiteX5891" fmla="*/ 2477833 w 2593942"/>
                <a:gd name="connsiteY5891" fmla="*/ 320802 h 538123"/>
                <a:gd name="connsiteX5892" fmla="*/ 2485548 w 2593942"/>
                <a:gd name="connsiteY5892" fmla="*/ 319945 h 538123"/>
                <a:gd name="connsiteX5893" fmla="*/ 2487929 w 2593942"/>
                <a:gd name="connsiteY5893" fmla="*/ 320135 h 538123"/>
                <a:gd name="connsiteX5894" fmla="*/ 2493073 w 2593942"/>
                <a:gd name="connsiteY5894" fmla="*/ 321755 h 538123"/>
                <a:gd name="connsiteX5895" fmla="*/ 2495835 w 2593942"/>
                <a:gd name="connsiteY5895" fmla="*/ 321278 h 538123"/>
                <a:gd name="connsiteX5896" fmla="*/ 2498407 w 2593942"/>
                <a:gd name="connsiteY5896" fmla="*/ 332232 h 538123"/>
                <a:gd name="connsiteX5897" fmla="*/ 2507075 w 2593942"/>
                <a:gd name="connsiteY5897" fmla="*/ 332137 h 538123"/>
                <a:gd name="connsiteX5898" fmla="*/ 2508217 w 2593942"/>
                <a:gd name="connsiteY5898" fmla="*/ 329660 h 538123"/>
                <a:gd name="connsiteX5899" fmla="*/ 2505741 w 2593942"/>
                <a:gd name="connsiteY5899" fmla="*/ 323279 h 538123"/>
                <a:gd name="connsiteX5900" fmla="*/ 2502883 w 2593942"/>
                <a:gd name="connsiteY5900" fmla="*/ 325469 h 538123"/>
                <a:gd name="connsiteX5901" fmla="*/ 2502693 w 2593942"/>
                <a:gd name="connsiteY5901" fmla="*/ 325660 h 538123"/>
                <a:gd name="connsiteX5902" fmla="*/ 2504789 w 2593942"/>
                <a:gd name="connsiteY5902" fmla="*/ 321469 h 538123"/>
                <a:gd name="connsiteX5903" fmla="*/ 2517171 w 2593942"/>
                <a:gd name="connsiteY5903" fmla="*/ 325183 h 538123"/>
                <a:gd name="connsiteX5904" fmla="*/ 2519743 w 2593942"/>
                <a:gd name="connsiteY5904" fmla="*/ 322516 h 538123"/>
                <a:gd name="connsiteX5905" fmla="*/ 2520219 w 2593942"/>
                <a:gd name="connsiteY5905" fmla="*/ 322040 h 538123"/>
                <a:gd name="connsiteX5906" fmla="*/ 2523362 w 2593942"/>
                <a:gd name="connsiteY5906" fmla="*/ 324231 h 538123"/>
                <a:gd name="connsiteX5907" fmla="*/ 2525839 w 2593942"/>
                <a:gd name="connsiteY5907" fmla="*/ 326326 h 538123"/>
                <a:gd name="connsiteX5908" fmla="*/ 2524505 w 2593942"/>
                <a:gd name="connsiteY5908" fmla="*/ 335661 h 538123"/>
                <a:gd name="connsiteX5909" fmla="*/ 2515933 w 2593942"/>
                <a:gd name="connsiteY5909" fmla="*/ 334518 h 538123"/>
                <a:gd name="connsiteX5910" fmla="*/ 2513933 w 2593942"/>
                <a:gd name="connsiteY5910" fmla="*/ 336423 h 538123"/>
                <a:gd name="connsiteX5911" fmla="*/ 2513933 w 2593942"/>
                <a:gd name="connsiteY5911" fmla="*/ 337185 h 538123"/>
                <a:gd name="connsiteX5912" fmla="*/ 2518314 w 2593942"/>
                <a:gd name="connsiteY5912" fmla="*/ 339185 h 538123"/>
                <a:gd name="connsiteX5913" fmla="*/ 2524315 w 2593942"/>
                <a:gd name="connsiteY5913" fmla="*/ 339852 h 538123"/>
                <a:gd name="connsiteX5914" fmla="*/ 2526410 w 2593942"/>
                <a:gd name="connsiteY5914" fmla="*/ 340423 h 538123"/>
                <a:gd name="connsiteX5915" fmla="*/ 2519552 w 2593942"/>
                <a:gd name="connsiteY5915" fmla="*/ 349187 h 538123"/>
                <a:gd name="connsiteX5916" fmla="*/ 2515171 w 2593942"/>
                <a:gd name="connsiteY5916" fmla="*/ 350711 h 538123"/>
                <a:gd name="connsiteX5917" fmla="*/ 2511075 w 2593942"/>
                <a:gd name="connsiteY5917" fmla="*/ 355759 h 538123"/>
                <a:gd name="connsiteX5918" fmla="*/ 2510980 w 2593942"/>
                <a:gd name="connsiteY5918" fmla="*/ 356425 h 538123"/>
                <a:gd name="connsiteX5919" fmla="*/ 2506789 w 2593942"/>
                <a:gd name="connsiteY5919" fmla="*/ 356330 h 538123"/>
                <a:gd name="connsiteX5920" fmla="*/ 2504789 w 2593942"/>
                <a:gd name="connsiteY5920" fmla="*/ 348139 h 538123"/>
                <a:gd name="connsiteX5921" fmla="*/ 2511266 w 2593942"/>
                <a:gd name="connsiteY5921" fmla="*/ 347853 h 538123"/>
                <a:gd name="connsiteX5922" fmla="*/ 2512408 w 2593942"/>
                <a:gd name="connsiteY5922" fmla="*/ 347853 h 538123"/>
                <a:gd name="connsiteX5923" fmla="*/ 2504884 w 2593942"/>
                <a:gd name="connsiteY5923" fmla="*/ 339757 h 538123"/>
                <a:gd name="connsiteX5924" fmla="*/ 2503169 w 2593942"/>
                <a:gd name="connsiteY5924" fmla="*/ 346234 h 538123"/>
                <a:gd name="connsiteX5925" fmla="*/ 2499836 w 2593942"/>
                <a:gd name="connsiteY5925" fmla="*/ 346996 h 538123"/>
                <a:gd name="connsiteX5926" fmla="*/ 2496121 w 2593942"/>
                <a:gd name="connsiteY5926" fmla="*/ 347091 h 538123"/>
                <a:gd name="connsiteX5927" fmla="*/ 2489167 w 2593942"/>
                <a:gd name="connsiteY5927" fmla="*/ 350425 h 538123"/>
                <a:gd name="connsiteX5928" fmla="*/ 2490501 w 2593942"/>
                <a:gd name="connsiteY5928" fmla="*/ 357092 h 538123"/>
                <a:gd name="connsiteX5929" fmla="*/ 2484024 w 2593942"/>
                <a:gd name="connsiteY5929" fmla="*/ 352806 h 538123"/>
                <a:gd name="connsiteX5930" fmla="*/ 2480976 w 2593942"/>
                <a:gd name="connsiteY5930" fmla="*/ 350806 h 538123"/>
                <a:gd name="connsiteX5931" fmla="*/ 2479547 w 2593942"/>
                <a:gd name="connsiteY5931" fmla="*/ 349853 h 538123"/>
                <a:gd name="connsiteX5932" fmla="*/ 2474499 w 2593942"/>
                <a:gd name="connsiteY5932" fmla="*/ 349758 h 538123"/>
                <a:gd name="connsiteX5933" fmla="*/ 2474308 w 2593942"/>
                <a:gd name="connsiteY5933" fmla="*/ 352901 h 538123"/>
                <a:gd name="connsiteX5934" fmla="*/ 2475452 w 2593942"/>
                <a:gd name="connsiteY5934" fmla="*/ 353282 h 538123"/>
                <a:gd name="connsiteX5935" fmla="*/ 2476785 w 2593942"/>
                <a:gd name="connsiteY5935" fmla="*/ 353758 h 538123"/>
                <a:gd name="connsiteX5936" fmla="*/ 2477547 w 2593942"/>
                <a:gd name="connsiteY5936" fmla="*/ 356235 h 538123"/>
                <a:gd name="connsiteX5937" fmla="*/ 2466784 w 2593942"/>
                <a:gd name="connsiteY5937" fmla="*/ 354521 h 538123"/>
                <a:gd name="connsiteX5938" fmla="*/ 2462879 w 2593942"/>
                <a:gd name="connsiteY5938" fmla="*/ 360997 h 538123"/>
                <a:gd name="connsiteX5939" fmla="*/ 2449258 w 2593942"/>
                <a:gd name="connsiteY5939" fmla="*/ 355378 h 538123"/>
                <a:gd name="connsiteX5940" fmla="*/ 2448782 w 2593942"/>
                <a:gd name="connsiteY5940" fmla="*/ 355663 h 538123"/>
                <a:gd name="connsiteX5941" fmla="*/ 2448115 w 2593942"/>
                <a:gd name="connsiteY5941" fmla="*/ 357473 h 538123"/>
                <a:gd name="connsiteX5942" fmla="*/ 2449353 w 2593942"/>
                <a:gd name="connsiteY5942" fmla="*/ 360807 h 538123"/>
                <a:gd name="connsiteX5943" fmla="*/ 2447353 w 2593942"/>
                <a:gd name="connsiteY5943" fmla="*/ 364998 h 538123"/>
                <a:gd name="connsiteX5944" fmla="*/ 2439542 w 2593942"/>
                <a:gd name="connsiteY5944" fmla="*/ 366998 h 538123"/>
                <a:gd name="connsiteX5945" fmla="*/ 2434018 w 2593942"/>
                <a:gd name="connsiteY5945" fmla="*/ 368141 h 538123"/>
                <a:gd name="connsiteX5946" fmla="*/ 2432589 w 2593942"/>
                <a:gd name="connsiteY5946" fmla="*/ 368427 h 538123"/>
                <a:gd name="connsiteX5947" fmla="*/ 2429255 w 2593942"/>
                <a:gd name="connsiteY5947" fmla="*/ 365950 h 538123"/>
                <a:gd name="connsiteX5948" fmla="*/ 2427922 w 2593942"/>
                <a:gd name="connsiteY5948" fmla="*/ 364522 h 538123"/>
                <a:gd name="connsiteX5949" fmla="*/ 2427065 w 2593942"/>
                <a:gd name="connsiteY5949" fmla="*/ 363569 h 538123"/>
                <a:gd name="connsiteX5950" fmla="*/ 2421254 w 2593942"/>
                <a:gd name="connsiteY5950" fmla="*/ 365760 h 538123"/>
                <a:gd name="connsiteX5951" fmla="*/ 2417921 w 2593942"/>
                <a:gd name="connsiteY5951" fmla="*/ 368998 h 538123"/>
                <a:gd name="connsiteX5952" fmla="*/ 2411729 w 2593942"/>
                <a:gd name="connsiteY5952" fmla="*/ 359855 h 538123"/>
                <a:gd name="connsiteX5953" fmla="*/ 2409348 w 2593942"/>
                <a:gd name="connsiteY5953" fmla="*/ 357664 h 538123"/>
                <a:gd name="connsiteX5954" fmla="*/ 2409158 w 2593942"/>
                <a:gd name="connsiteY5954" fmla="*/ 357473 h 538123"/>
                <a:gd name="connsiteX5955" fmla="*/ 2407348 w 2593942"/>
                <a:gd name="connsiteY5955" fmla="*/ 361188 h 538123"/>
                <a:gd name="connsiteX5956" fmla="*/ 2408491 w 2593942"/>
                <a:gd name="connsiteY5956" fmla="*/ 361664 h 538123"/>
                <a:gd name="connsiteX5957" fmla="*/ 2412206 w 2593942"/>
                <a:gd name="connsiteY5957" fmla="*/ 361950 h 538123"/>
                <a:gd name="connsiteX5958" fmla="*/ 2413253 w 2593942"/>
                <a:gd name="connsiteY5958" fmla="*/ 363569 h 538123"/>
                <a:gd name="connsiteX5959" fmla="*/ 2412968 w 2593942"/>
                <a:gd name="connsiteY5959" fmla="*/ 364426 h 538123"/>
                <a:gd name="connsiteX5960" fmla="*/ 2408110 w 2593942"/>
                <a:gd name="connsiteY5960" fmla="*/ 366331 h 538123"/>
                <a:gd name="connsiteX5961" fmla="*/ 2400109 w 2593942"/>
                <a:gd name="connsiteY5961" fmla="*/ 364712 h 538123"/>
                <a:gd name="connsiteX5962" fmla="*/ 2395727 w 2593942"/>
                <a:gd name="connsiteY5962" fmla="*/ 362998 h 538123"/>
                <a:gd name="connsiteX5963" fmla="*/ 2391060 w 2593942"/>
                <a:gd name="connsiteY5963" fmla="*/ 366331 h 538123"/>
                <a:gd name="connsiteX5964" fmla="*/ 2390012 w 2593942"/>
                <a:gd name="connsiteY5964" fmla="*/ 365284 h 538123"/>
                <a:gd name="connsiteX5965" fmla="*/ 2388679 w 2593942"/>
                <a:gd name="connsiteY5965" fmla="*/ 364046 h 538123"/>
                <a:gd name="connsiteX5966" fmla="*/ 2379725 w 2593942"/>
                <a:gd name="connsiteY5966" fmla="*/ 363855 h 538123"/>
                <a:gd name="connsiteX5967" fmla="*/ 2377630 w 2593942"/>
                <a:gd name="connsiteY5967" fmla="*/ 363950 h 538123"/>
                <a:gd name="connsiteX5968" fmla="*/ 2371439 w 2593942"/>
                <a:gd name="connsiteY5968" fmla="*/ 360712 h 538123"/>
                <a:gd name="connsiteX5969" fmla="*/ 2370105 w 2593942"/>
                <a:gd name="connsiteY5969" fmla="*/ 357568 h 538123"/>
                <a:gd name="connsiteX5970" fmla="*/ 2359056 w 2593942"/>
                <a:gd name="connsiteY5970" fmla="*/ 356140 h 538123"/>
                <a:gd name="connsiteX5971" fmla="*/ 2358675 w 2593942"/>
                <a:gd name="connsiteY5971" fmla="*/ 358902 h 538123"/>
                <a:gd name="connsiteX5972" fmla="*/ 2359628 w 2593942"/>
                <a:gd name="connsiteY5972" fmla="*/ 359759 h 538123"/>
                <a:gd name="connsiteX5973" fmla="*/ 2361437 w 2593942"/>
                <a:gd name="connsiteY5973" fmla="*/ 361283 h 538123"/>
                <a:gd name="connsiteX5974" fmla="*/ 2359723 w 2593942"/>
                <a:gd name="connsiteY5974" fmla="*/ 364522 h 538123"/>
                <a:gd name="connsiteX5975" fmla="*/ 2354008 w 2593942"/>
                <a:gd name="connsiteY5975" fmla="*/ 369951 h 538123"/>
                <a:gd name="connsiteX5976" fmla="*/ 2357246 w 2593942"/>
                <a:gd name="connsiteY5976" fmla="*/ 373666 h 538123"/>
                <a:gd name="connsiteX5977" fmla="*/ 2349626 w 2593942"/>
                <a:gd name="connsiteY5977" fmla="*/ 381000 h 538123"/>
                <a:gd name="connsiteX5978" fmla="*/ 2346674 w 2593942"/>
                <a:gd name="connsiteY5978" fmla="*/ 380047 h 538123"/>
                <a:gd name="connsiteX5979" fmla="*/ 2344102 w 2593942"/>
                <a:gd name="connsiteY5979" fmla="*/ 379286 h 538123"/>
                <a:gd name="connsiteX5980" fmla="*/ 2339244 w 2593942"/>
                <a:gd name="connsiteY5980" fmla="*/ 379286 h 538123"/>
                <a:gd name="connsiteX5981" fmla="*/ 2335434 w 2593942"/>
                <a:gd name="connsiteY5981" fmla="*/ 382714 h 538123"/>
                <a:gd name="connsiteX5982" fmla="*/ 2324576 w 2593942"/>
                <a:gd name="connsiteY5982" fmla="*/ 381762 h 538123"/>
                <a:gd name="connsiteX5983" fmla="*/ 2320956 w 2593942"/>
                <a:gd name="connsiteY5983" fmla="*/ 387096 h 538123"/>
                <a:gd name="connsiteX5984" fmla="*/ 2304002 w 2593942"/>
                <a:gd name="connsiteY5984" fmla="*/ 381000 h 538123"/>
                <a:gd name="connsiteX5985" fmla="*/ 2301239 w 2593942"/>
                <a:gd name="connsiteY5985" fmla="*/ 378619 h 538123"/>
                <a:gd name="connsiteX5986" fmla="*/ 2299239 w 2593942"/>
                <a:gd name="connsiteY5986" fmla="*/ 376904 h 538123"/>
                <a:gd name="connsiteX5987" fmla="*/ 2294762 w 2593942"/>
                <a:gd name="connsiteY5987" fmla="*/ 375666 h 538123"/>
                <a:gd name="connsiteX5988" fmla="*/ 2292857 w 2593942"/>
                <a:gd name="connsiteY5988" fmla="*/ 371094 h 538123"/>
                <a:gd name="connsiteX5989" fmla="*/ 2295810 w 2593942"/>
                <a:gd name="connsiteY5989" fmla="*/ 370427 h 538123"/>
                <a:gd name="connsiteX5990" fmla="*/ 2302287 w 2593942"/>
                <a:gd name="connsiteY5990" fmla="*/ 372237 h 538123"/>
                <a:gd name="connsiteX5991" fmla="*/ 2303049 w 2593942"/>
                <a:gd name="connsiteY5991" fmla="*/ 372428 h 538123"/>
                <a:gd name="connsiteX5992" fmla="*/ 2311145 w 2593942"/>
                <a:gd name="connsiteY5992" fmla="*/ 375095 h 538123"/>
                <a:gd name="connsiteX5993" fmla="*/ 2303430 w 2593942"/>
                <a:gd name="connsiteY5993" fmla="*/ 373761 h 538123"/>
                <a:gd name="connsiteX5994" fmla="*/ 2303240 w 2593942"/>
                <a:gd name="connsiteY5994" fmla="*/ 374713 h 538123"/>
                <a:gd name="connsiteX5995" fmla="*/ 2303049 w 2593942"/>
                <a:gd name="connsiteY5995" fmla="*/ 375571 h 538123"/>
                <a:gd name="connsiteX5996" fmla="*/ 2314860 w 2593942"/>
                <a:gd name="connsiteY5996" fmla="*/ 377857 h 538123"/>
                <a:gd name="connsiteX5997" fmla="*/ 2319718 w 2593942"/>
                <a:gd name="connsiteY5997" fmla="*/ 377762 h 538123"/>
                <a:gd name="connsiteX5998" fmla="*/ 2319908 w 2593942"/>
                <a:gd name="connsiteY5998" fmla="*/ 377762 h 538123"/>
                <a:gd name="connsiteX5999" fmla="*/ 2305145 w 2593942"/>
                <a:gd name="connsiteY5999" fmla="*/ 370522 h 538123"/>
                <a:gd name="connsiteX6000" fmla="*/ 2304764 w 2593942"/>
                <a:gd name="connsiteY6000" fmla="*/ 370141 h 538123"/>
                <a:gd name="connsiteX6001" fmla="*/ 2297429 w 2593942"/>
                <a:gd name="connsiteY6001" fmla="*/ 364046 h 538123"/>
                <a:gd name="connsiteX6002" fmla="*/ 2290762 w 2593942"/>
                <a:gd name="connsiteY6002" fmla="*/ 367855 h 538123"/>
                <a:gd name="connsiteX6003" fmla="*/ 2289428 w 2593942"/>
                <a:gd name="connsiteY6003" fmla="*/ 368617 h 538123"/>
                <a:gd name="connsiteX6004" fmla="*/ 2286186 w 2593942"/>
                <a:gd name="connsiteY6004" fmla="*/ 369288 h 538123"/>
                <a:gd name="connsiteX6005" fmla="*/ 2286190 w 2593942"/>
                <a:gd name="connsiteY6005" fmla="*/ 369284 h 538123"/>
                <a:gd name="connsiteX6006" fmla="*/ 2283047 w 2593942"/>
                <a:gd name="connsiteY6006" fmla="*/ 365760 h 538123"/>
                <a:gd name="connsiteX6007" fmla="*/ 2282475 w 2593942"/>
                <a:gd name="connsiteY6007" fmla="*/ 366236 h 538123"/>
                <a:gd name="connsiteX6008" fmla="*/ 2280570 w 2593942"/>
                <a:gd name="connsiteY6008" fmla="*/ 367760 h 538123"/>
                <a:gd name="connsiteX6009" fmla="*/ 2273161 w 2593942"/>
                <a:gd name="connsiteY6009" fmla="*/ 371980 h 538123"/>
                <a:gd name="connsiteX6010" fmla="*/ 2269616 w 2593942"/>
                <a:gd name="connsiteY6010" fmla="*/ 372713 h 538123"/>
                <a:gd name="connsiteX6011" fmla="*/ 2266568 w 2593942"/>
                <a:gd name="connsiteY6011" fmla="*/ 376618 h 538123"/>
                <a:gd name="connsiteX6012" fmla="*/ 2273426 w 2593942"/>
                <a:gd name="connsiteY6012" fmla="*/ 376999 h 538123"/>
                <a:gd name="connsiteX6013" fmla="*/ 2281875 w 2593942"/>
                <a:gd name="connsiteY6013" fmla="*/ 372369 h 538123"/>
                <a:gd name="connsiteX6014" fmla="*/ 2286095 w 2593942"/>
                <a:gd name="connsiteY6014" fmla="*/ 372523 h 538123"/>
                <a:gd name="connsiteX6015" fmla="*/ 2285809 w 2593942"/>
                <a:gd name="connsiteY6015" fmla="*/ 373856 h 538123"/>
                <a:gd name="connsiteX6016" fmla="*/ 2285618 w 2593942"/>
                <a:gd name="connsiteY6016" fmla="*/ 374618 h 538123"/>
                <a:gd name="connsiteX6017" fmla="*/ 2288000 w 2593942"/>
                <a:gd name="connsiteY6017" fmla="*/ 376238 h 538123"/>
                <a:gd name="connsiteX6018" fmla="*/ 2288476 w 2593942"/>
                <a:gd name="connsiteY6018" fmla="*/ 375666 h 538123"/>
                <a:gd name="connsiteX6019" fmla="*/ 2289428 w 2593942"/>
                <a:gd name="connsiteY6019" fmla="*/ 374713 h 538123"/>
                <a:gd name="connsiteX6020" fmla="*/ 2291333 w 2593942"/>
                <a:gd name="connsiteY6020" fmla="*/ 373856 h 538123"/>
                <a:gd name="connsiteX6021" fmla="*/ 2291905 w 2593942"/>
                <a:gd name="connsiteY6021" fmla="*/ 374523 h 538123"/>
                <a:gd name="connsiteX6022" fmla="*/ 2292476 w 2593942"/>
                <a:gd name="connsiteY6022" fmla="*/ 375190 h 538123"/>
                <a:gd name="connsiteX6023" fmla="*/ 2294477 w 2593942"/>
                <a:gd name="connsiteY6023" fmla="*/ 377666 h 538123"/>
                <a:gd name="connsiteX6024" fmla="*/ 2290476 w 2593942"/>
                <a:gd name="connsiteY6024" fmla="*/ 381381 h 538123"/>
                <a:gd name="connsiteX6025" fmla="*/ 2283713 w 2593942"/>
                <a:gd name="connsiteY6025" fmla="*/ 380714 h 538123"/>
                <a:gd name="connsiteX6026" fmla="*/ 2281523 w 2593942"/>
                <a:gd name="connsiteY6026" fmla="*/ 379190 h 538123"/>
                <a:gd name="connsiteX6027" fmla="*/ 2278570 w 2593942"/>
                <a:gd name="connsiteY6027" fmla="*/ 377190 h 538123"/>
                <a:gd name="connsiteX6028" fmla="*/ 2272093 w 2593942"/>
                <a:gd name="connsiteY6028" fmla="*/ 380714 h 538123"/>
                <a:gd name="connsiteX6029" fmla="*/ 2263139 w 2593942"/>
                <a:gd name="connsiteY6029" fmla="*/ 380333 h 538123"/>
                <a:gd name="connsiteX6030" fmla="*/ 2262854 w 2593942"/>
                <a:gd name="connsiteY6030" fmla="*/ 380524 h 538123"/>
                <a:gd name="connsiteX6031" fmla="*/ 2260187 w 2593942"/>
                <a:gd name="connsiteY6031" fmla="*/ 382143 h 538123"/>
                <a:gd name="connsiteX6032" fmla="*/ 2257139 w 2593942"/>
                <a:gd name="connsiteY6032" fmla="*/ 388620 h 538123"/>
                <a:gd name="connsiteX6033" fmla="*/ 2255996 w 2593942"/>
                <a:gd name="connsiteY6033" fmla="*/ 396335 h 538123"/>
                <a:gd name="connsiteX6034" fmla="*/ 2243327 w 2593942"/>
                <a:gd name="connsiteY6034" fmla="*/ 396049 h 538123"/>
                <a:gd name="connsiteX6035" fmla="*/ 2245899 w 2593942"/>
                <a:gd name="connsiteY6035" fmla="*/ 401193 h 538123"/>
                <a:gd name="connsiteX6036" fmla="*/ 2252567 w 2593942"/>
                <a:gd name="connsiteY6036" fmla="*/ 402241 h 538123"/>
                <a:gd name="connsiteX6037" fmla="*/ 2241803 w 2593942"/>
                <a:gd name="connsiteY6037" fmla="*/ 404813 h 538123"/>
                <a:gd name="connsiteX6038" fmla="*/ 2240089 w 2593942"/>
                <a:gd name="connsiteY6038" fmla="*/ 397288 h 538123"/>
                <a:gd name="connsiteX6039" fmla="*/ 2239708 w 2593942"/>
                <a:gd name="connsiteY6039" fmla="*/ 395764 h 538123"/>
                <a:gd name="connsiteX6040" fmla="*/ 2235315 w 2593942"/>
                <a:gd name="connsiteY6040" fmla="*/ 389921 h 538123"/>
                <a:gd name="connsiteX6041" fmla="*/ 2235440 w 2593942"/>
                <a:gd name="connsiteY6041" fmla="*/ 388497 h 538123"/>
                <a:gd name="connsiteX6042" fmla="*/ 2240756 w 2593942"/>
                <a:gd name="connsiteY6042" fmla="*/ 391382 h 538123"/>
                <a:gd name="connsiteX6043" fmla="*/ 2248280 w 2593942"/>
                <a:gd name="connsiteY6043" fmla="*/ 388334 h 538123"/>
                <a:gd name="connsiteX6044" fmla="*/ 2249328 w 2593942"/>
                <a:gd name="connsiteY6044" fmla="*/ 384238 h 538123"/>
                <a:gd name="connsiteX6045" fmla="*/ 2240089 w 2593942"/>
                <a:gd name="connsiteY6045" fmla="*/ 379190 h 538123"/>
                <a:gd name="connsiteX6046" fmla="*/ 2235624 w 2593942"/>
                <a:gd name="connsiteY6046" fmla="*/ 386394 h 538123"/>
                <a:gd name="connsiteX6047" fmla="*/ 2235440 w 2593942"/>
                <a:gd name="connsiteY6047" fmla="*/ 388497 h 538123"/>
                <a:gd name="connsiteX6048" fmla="*/ 2234088 w 2593942"/>
                <a:gd name="connsiteY6048" fmla="*/ 387763 h 538123"/>
                <a:gd name="connsiteX6049" fmla="*/ 2232088 w 2593942"/>
                <a:gd name="connsiteY6049" fmla="*/ 385381 h 538123"/>
                <a:gd name="connsiteX6050" fmla="*/ 2230469 w 2593942"/>
                <a:gd name="connsiteY6050" fmla="*/ 383476 h 538123"/>
                <a:gd name="connsiteX6051" fmla="*/ 2235315 w 2593942"/>
                <a:gd name="connsiteY6051" fmla="*/ 389921 h 538123"/>
                <a:gd name="connsiteX6052" fmla="*/ 2234660 w 2593942"/>
                <a:gd name="connsiteY6052" fmla="*/ 397383 h 538123"/>
                <a:gd name="connsiteX6053" fmla="*/ 2232469 w 2593942"/>
                <a:gd name="connsiteY6053" fmla="*/ 393192 h 538123"/>
                <a:gd name="connsiteX6054" fmla="*/ 2229040 w 2593942"/>
                <a:gd name="connsiteY6054" fmla="*/ 389096 h 538123"/>
                <a:gd name="connsiteX6055" fmla="*/ 2224182 w 2593942"/>
                <a:gd name="connsiteY6055" fmla="*/ 385000 h 538123"/>
                <a:gd name="connsiteX6056" fmla="*/ 2218086 w 2593942"/>
                <a:gd name="connsiteY6056" fmla="*/ 391096 h 538123"/>
                <a:gd name="connsiteX6057" fmla="*/ 2221610 w 2593942"/>
                <a:gd name="connsiteY6057" fmla="*/ 393954 h 538123"/>
                <a:gd name="connsiteX6058" fmla="*/ 2227230 w 2593942"/>
                <a:gd name="connsiteY6058" fmla="*/ 399859 h 538123"/>
                <a:gd name="connsiteX6059" fmla="*/ 2211228 w 2593942"/>
                <a:gd name="connsiteY6059" fmla="*/ 398907 h 538123"/>
                <a:gd name="connsiteX6060" fmla="*/ 2195131 w 2593942"/>
                <a:gd name="connsiteY6060" fmla="*/ 399383 h 538123"/>
                <a:gd name="connsiteX6061" fmla="*/ 2200370 w 2593942"/>
                <a:gd name="connsiteY6061" fmla="*/ 392621 h 538123"/>
                <a:gd name="connsiteX6062" fmla="*/ 2197417 w 2593942"/>
                <a:gd name="connsiteY6062" fmla="*/ 388811 h 538123"/>
                <a:gd name="connsiteX6063" fmla="*/ 2187320 w 2593942"/>
                <a:gd name="connsiteY6063" fmla="*/ 396240 h 538123"/>
                <a:gd name="connsiteX6064" fmla="*/ 2187035 w 2593942"/>
                <a:gd name="connsiteY6064" fmla="*/ 399479 h 538123"/>
                <a:gd name="connsiteX6065" fmla="*/ 2186558 w 2593942"/>
                <a:gd name="connsiteY6065" fmla="*/ 404146 h 538123"/>
                <a:gd name="connsiteX6066" fmla="*/ 2173700 w 2593942"/>
                <a:gd name="connsiteY6066" fmla="*/ 407670 h 538123"/>
                <a:gd name="connsiteX6067" fmla="*/ 2158936 w 2593942"/>
                <a:gd name="connsiteY6067" fmla="*/ 406337 h 538123"/>
                <a:gd name="connsiteX6068" fmla="*/ 2147696 w 2593942"/>
                <a:gd name="connsiteY6068" fmla="*/ 408432 h 538123"/>
                <a:gd name="connsiteX6069" fmla="*/ 2142267 w 2593942"/>
                <a:gd name="connsiteY6069" fmla="*/ 409099 h 538123"/>
                <a:gd name="connsiteX6070" fmla="*/ 2144648 w 2593942"/>
                <a:gd name="connsiteY6070" fmla="*/ 419671 h 538123"/>
                <a:gd name="connsiteX6071" fmla="*/ 2136838 w 2593942"/>
                <a:gd name="connsiteY6071" fmla="*/ 422338 h 538123"/>
                <a:gd name="connsiteX6072" fmla="*/ 2135600 w 2593942"/>
                <a:gd name="connsiteY6072" fmla="*/ 424720 h 538123"/>
                <a:gd name="connsiteX6073" fmla="*/ 2134838 w 2593942"/>
                <a:gd name="connsiteY6073" fmla="*/ 426148 h 538123"/>
                <a:gd name="connsiteX6074" fmla="*/ 2133314 w 2593942"/>
                <a:gd name="connsiteY6074" fmla="*/ 430244 h 538123"/>
                <a:gd name="connsiteX6075" fmla="*/ 2127408 w 2593942"/>
                <a:gd name="connsiteY6075" fmla="*/ 429578 h 538123"/>
                <a:gd name="connsiteX6076" fmla="*/ 2130647 w 2593942"/>
                <a:gd name="connsiteY6076" fmla="*/ 426911 h 538123"/>
                <a:gd name="connsiteX6077" fmla="*/ 2128361 w 2593942"/>
                <a:gd name="connsiteY6077" fmla="*/ 422243 h 538123"/>
                <a:gd name="connsiteX6078" fmla="*/ 2128170 w 2593942"/>
                <a:gd name="connsiteY6078" fmla="*/ 422434 h 538123"/>
                <a:gd name="connsiteX6079" fmla="*/ 2126646 w 2593942"/>
                <a:gd name="connsiteY6079" fmla="*/ 424720 h 538123"/>
                <a:gd name="connsiteX6080" fmla="*/ 2118455 w 2593942"/>
                <a:gd name="connsiteY6080" fmla="*/ 425482 h 538123"/>
                <a:gd name="connsiteX6081" fmla="*/ 2112168 w 2593942"/>
                <a:gd name="connsiteY6081" fmla="*/ 422529 h 538123"/>
                <a:gd name="connsiteX6082" fmla="*/ 2109215 w 2593942"/>
                <a:gd name="connsiteY6082" fmla="*/ 425672 h 538123"/>
                <a:gd name="connsiteX6083" fmla="*/ 2102834 w 2593942"/>
                <a:gd name="connsiteY6083" fmla="*/ 425577 h 538123"/>
                <a:gd name="connsiteX6084" fmla="*/ 2099881 w 2593942"/>
                <a:gd name="connsiteY6084" fmla="*/ 418909 h 538123"/>
                <a:gd name="connsiteX6085" fmla="*/ 2090356 w 2593942"/>
                <a:gd name="connsiteY6085" fmla="*/ 424243 h 538123"/>
                <a:gd name="connsiteX6086" fmla="*/ 2088356 w 2593942"/>
                <a:gd name="connsiteY6086" fmla="*/ 429482 h 538123"/>
                <a:gd name="connsiteX6087" fmla="*/ 2089213 w 2593942"/>
                <a:gd name="connsiteY6087" fmla="*/ 432245 h 538123"/>
                <a:gd name="connsiteX6088" fmla="*/ 2087689 w 2593942"/>
                <a:gd name="connsiteY6088" fmla="*/ 434721 h 538123"/>
                <a:gd name="connsiteX6089" fmla="*/ 2083403 w 2593942"/>
                <a:gd name="connsiteY6089" fmla="*/ 432530 h 538123"/>
                <a:gd name="connsiteX6090" fmla="*/ 2071306 w 2593942"/>
                <a:gd name="connsiteY6090" fmla="*/ 428244 h 538123"/>
                <a:gd name="connsiteX6091" fmla="*/ 2070068 w 2593942"/>
                <a:gd name="connsiteY6091" fmla="*/ 426911 h 538123"/>
                <a:gd name="connsiteX6092" fmla="*/ 2070544 w 2593942"/>
                <a:gd name="connsiteY6092" fmla="*/ 425101 h 538123"/>
                <a:gd name="connsiteX6093" fmla="*/ 2071020 w 2593942"/>
                <a:gd name="connsiteY6093" fmla="*/ 424720 h 538123"/>
                <a:gd name="connsiteX6094" fmla="*/ 2075687 w 2593942"/>
                <a:gd name="connsiteY6094" fmla="*/ 425387 h 538123"/>
                <a:gd name="connsiteX6095" fmla="*/ 2079307 w 2593942"/>
                <a:gd name="connsiteY6095" fmla="*/ 424148 h 538123"/>
                <a:gd name="connsiteX6096" fmla="*/ 2079593 w 2593942"/>
                <a:gd name="connsiteY6096" fmla="*/ 418338 h 538123"/>
                <a:gd name="connsiteX6097" fmla="*/ 2076259 w 2593942"/>
                <a:gd name="connsiteY6097" fmla="*/ 416147 h 538123"/>
                <a:gd name="connsiteX6098" fmla="*/ 2073973 w 2593942"/>
                <a:gd name="connsiteY6098" fmla="*/ 410528 h 538123"/>
                <a:gd name="connsiteX6099" fmla="*/ 2068448 w 2593942"/>
                <a:gd name="connsiteY6099" fmla="*/ 413861 h 538123"/>
                <a:gd name="connsiteX6100" fmla="*/ 2062448 w 2593942"/>
                <a:gd name="connsiteY6100" fmla="*/ 414147 h 538123"/>
                <a:gd name="connsiteX6101" fmla="*/ 2061114 w 2593942"/>
                <a:gd name="connsiteY6101" fmla="*/ 415862 h 538123"/>
                <a:gd name="connsiteX6102" fmla="*/ 2057685 w 2593942"/>
                <a:gd name="connsiteY6102" fmla="*/ 420529 h 538123"/>
                <a:gd name="connsiteX6103" fmla="*/ 2061495 w 2593942"/>
                <a:gd name="connsiteY6103" fmla="*/ 421196 h 538123"/>
                <a:gd name="connsiteX6104" fmla="*/ 2057971 w 2593942"/>
                <a:gd name="connsiteY6104" fmla="*/ 425577 h 538123"/>
                <a:gd name="connsiteX6105" fmla="*/ 2064353 w 2593942"/>
                <a:gd name="connsiteY6105" fmla="*/ 427672 h 538123"/>
                <a:gd name="connsiteX6106" fmla="*/ 2064734 w 2593942"/>
                <a:gd name="connsiteY6106" fmla="*/ 428149 h 538123"/>
                <a:gd name="connsiteX6107" fmla="*/ 2065019 w 2593942"/>
                <a:gd name="connsiteY6107" fmla="*/ 428530 h 538123"/>
                <a:gd name="connsiteX6108" fmla="*/ 2056066 w 2593942"/>
                <a:gd name="connsiteY6108" fmla="*/ 430816 h 538123"/>
                <a:gd name="connsiteX6109" fmla="*/ 2051875 w 2593942"/>
                <a:gd name="connsiteY6109" fmla="*/ 430816 h 538123"/>
                <a:gd name="connsiteX6110" fmla="*/ 2051018 w 2593942"/>
                <a:gd name="connsiteY6110" fmla="*/ 430816 h 538123"/>
                <a:gd name="connsiteX6111" fmla="*/ 2044064 w 2593942"/>
                <a:gd name="connsiteY6111" fmla="*/ 429578 h 538123"/>
                <a:gd name="connsiteX6112" fmla="*/ 2045493 w 2593942"/>
                <a:gd name="connsiteY6112" fmla="*/ 426339 h 538123"/>
                <a:gd name="connsiteX6113" fmla="*/ 2045779 w 2593942"/>
                <a:gd name="connsiteY6113" fmla="*/ 425577 h 538123"/>
                <a:gd name="connsiteX6114" fmla="*/ 2039207 w 2593942"/>
                <a:gd name="connsiteY6114" fmla="*/ 422529 h 538123"/>
                <a:gd name="connsiteX6115" fmla="*/ 2028634 w 2593942"/>
                <a:gd name="connsiteY6115" fmla="*/ 424529 h 538123"/>
                <a:gd name="connsiteX6116" fmla="*/ 2025872 w 2593942"/>
                <a:gd name="connsiteY6116" fmla="*/ 424434 h 538123"/>
                <a:gd name="connsiteX6117" fmla="*/ 2019299 w 2593942"/>
                <a:gd name="connsiteY6117" fmla="*/ 426815 h 538123"/>
                <a:gd name="connsiteX6118" fmla="*/ 2018252 w 2593942"/>
                <a:gd name="connsiteY6118" fmla="*/ 428054 h 538123"/>
                <a:gd name="connsiteX6119" fmla="*/ 2011394 w 2593942"/>
                <a:gd name="connsiteY6119" fmla="*/ 434054 h 538123"/>
                <a:gd name="connsiteX6120" fmla="*/ 1998821 w 2593942"/>
                <a:gd name="connsiteY6120" fmla="*/ 436912 h 538123"/>
                <a:gd name="connsiteX6121" fmla="*/ 2001297 w 2593942"/>
                <a:gd name="connsiteY6121" fmla="*/ 434054 h 538123"/>
                <a:gd name="connsiteX6122" fmla="*/ 2002916 w 2593942"/>
                <a:gd name="connsiteY6122" fmla="*/ 432911 h 538123"/>
                <a:gd name="connsiteX6123" fmla="*/ 2005202 w 2593942"/>
                <a:gd name="connsiteY6123" fmla="*/ 430149 h 538123"/>
                <a:gd name="connsiteX6124" fmla="*/ 2004059 w 2593942"/>
                <a:gd name="connsiteY6124" fmla="*/ 427672 h 538123"/>
                <a:gd name="connsiteX6125" fmla="*/ 1994248 w 2593942"/>
                <a:gd name="connsiteY6125" fmla="*/ 428815 h 538123"/>
                <a:gd name="connsiteX6126" fmla="*/ 1994820 w 2593942"/>
                <a:gd name="connsiteY6126" fmla="*/ 434054 h 538123"/>
                <a:gd name="connsiteX6127" fmla="*/ 1994820 w 2593942"/>
                <a:gd name="connsiteY6127" fmla="*/ 434149 h 538123"/>
                <a:gd name="connsiteX6128" fmla="*/ 1988153 w 2593942"/>
                <a:gd name="connsiteY6128" fmla="*/ 433959 h 538123"/>
                <a:gd name="connsiteX6129" fmla="*/ 1986629 w 2593942"/>
                <a:gd name="connsiteY6129" fmla="*/ 435483 h 538123"/>
                <a:gd name="connsiteX6130" fmla="*/ 1987105 w 2593942"/>
                <a:gd name="connsiteY6130" fmla="*/ 436721 h 538123"/>
                <a:gd name="connsiteX6131" fmla="*/ 1986819 w 2593942"/>
                <a:gd name="connsiteY6131" fmla="*/ 442722 h 538123"/>
                <a:gd name="connsiteX6132" fmla="*/ 1983009 w 2593942"/>
                <a:gd name="connsiteY6132" fmla="*/ 448151 h 538123"/>
                <a:gd name="connsiteX6133" fmla="*/ 1972055 w 2593942"/>
                <a:gd name="connsiteY6133" fmla="*/ 447675 h 538123"/>
                <a:gd name="connsiteX6134" fmla="*/ 1972817 w 2593942"/>
                <a:gd name="connsiteY6134" fmla="*/ 449389 h 538123"/>
                <a:gd name="connsiteX6135" fmla="*/ 1973294 w 2593942"/>
                <a:gd name="connsiteY6135" fmla="*/ 450532 h 538123"/>
                <a:gd name="connsiteX6136" fmla="*/ 1970150 w 2593942"/>
                <a:gd name="connsiteY6136" fmla="*/ 451295 h 538123"/>
                <a:gd name="connsiteX6137" fmla="*/ 1969388 w 2593942"/>
                <a:gd name="connsiteY6137" fmla="*/ 450628 h 538123"/>
                <a:gd name="connsiteX6138" fmla="*/ 1969293 w 2593942"/>
                <a:gd name="connsiteY6138" fmla="*/ 448628 h 538123"/>
                <a:gd name="connsiteX6139" fmla="*/ 1968245 w 2593942"/>
                <a:gd name="connsiteY6139" fmla="*/ 445008 h 538123"/>
                <a:gd name="connsiteX6140" fmla="*/ 1961864 w 2593942"/>
                <a:gd name="connsiteY6140" fmla="*/ 444437 h 538123"/>
                <a:gd name="connsiteX6141" fmla="*/ 1955577 w 2593942"/>
                <a:gd name="connsiteY6141" fmla="*/ 441198 h 538123"/>
                <a:gd name="connsiteX6142" fmla="*/ 1954815 w 2593942"/>
                <a:gd name="connsiteY6142" fmla="*/ 443198 h 538123"/>
                <a:gd name="connsiteX6143" fmla="*/ 1949481 w 2593942"/>
                <a:gd name="connsiteY6143" fmla="*/ 447294 h 538123"/>
                <a:gd name="connsiteX6144" fmla="*/ 1947386 w 2593942"/>
                <a:gd name="connsiteY6144" fmla="*/ 446532 h 538123"/>
                <a:gd name="connsiteX6145" fmla="*/ 1943671 w 2593942"/>
                <a:gd name="connsiteY6145" fmla="*/ 442913 h 538123"/>
                <a:gd name="connsiteX6146" fmla="*/ 1944052 w 2593942"/>
                <a:gd name="connsiteY6146" fmla="*/ 442341 h 538123"/>
                <a:gd name="connsiteX6147" fmla="*/ 1944147 w 2593942"/>
                <a:gd name="connsiteY6147" fmla="*/ 442150 h 538123"/>
                <a:gd name="connsiteX6148" fmla="*/ 1948338 w 2593942"/>
                <a:gd name="connsiteY6148" fmla="*/ 442722 h 538123"/>
                <a:gd name="connsiteX6149" fmla="*/ 1951577 w 2593942"/>
                <a:gd name="connsiteY6149" fmla="*/ 436912 h 538123"/>
                <a:gd name="connsiteX6150" fmla="*/ 1951196 w 2593942"/>
                <a:gd name="connsiteY6150" fmla="*/ 436436 h 538123"/>
                <a:gd name="connsiteX6151" fmla="*/ 1946528 w 2593942"/>
                <a:gd name="connsiteY6151" fmla="*/ 433292 h 538123"/>
                <a:gd name="connsiteX6152" fmla="*/ 1943671 w 2593942"/>
                <a:gd name="connsiteY6152" fmla="*/ 435483 h 538123"/>
                <a:gd name="connsiteX6153" fmla="*/ 1941956 w 2593942"/>
                <a:gd name="connsiteY6153" fmla="*/ 436816 h 538123"/>
                <a:gd name="connsiteX6154" fmla="*/ 1939575 w 2593942"/>
                <a:gd name="connsiteY6154" fmla="*/ 435769 h 538123"/>
                <a:gd name="connsiteX6155" fmla="*/ 1933384 w 2593942"/>
                <a:gd name="connsiteY6155" fmla="*/ 429673 h 538123"/>
                <a:gd name="connsiteX6156" fmla="*/ 1929383 w 2593942"/>
                <a:gd name="connsiteY6156" fmla="*/ 431387 h 538123"/>
                <a:gd name="connsiteX6157" fmla="*/ 1924144 w 2593942"/>
                <a:gd name="connsiteY6157" fmla="*/ 436626 h 538123"/>
                <a:gd name="connsiteX6158" fmla="*/ 1921954 w 2593942"/>
                <a:gd name="connsiteY6158" fmla="*/ 437388 h 538123"/>
                <a:gd name="connsiteX6159" fmla="*/ 1920620 w 2593942"/>
                <a:gd name="connsiteY6159" fmla="*/ 439864 h 538123"/>
                <a:gd name="connsiteX6160" fmla="*/ 1920715 w 2593942"/>
                <a:gd name="connsiteY6160" fmla="*/ 440531 h 538123"/>
                <a:gd name="connsiteX6161" fmla="*/ 1928050 w 2593942"/>
                <a:gd name="connsiteY6161" fmla="*/ 440531 h 538123"/>
                <a:gd name="connsiteX6162" fmla="*/ 1935098 w 2593942"/>
                <a:gd name="connsiteY6162" fmla="*/ 442436 h 538123"/>
                <a:gd name="connsiteX6163" fmla="*/ 1934051 w 2593942"/>
                <a:gd name="connsiteY6163" fmla="*/ 444151 h 538123"/>
                <a:gd name="connsiteX6164" fmla="*/ 1932146 w 2593942"/>
                <a:gd name="connsiteY6164" fmla="*/ 447294 h 538123"/>
                <a:gd name="connsiteX6165" fmla="*/ 1923002 w 2593942"/>
                <a:gd name="connsiteY6165" fmla="*/ 447389 h 538123"/>
                <a:gd name="connsiteX6166" fmla="*/ 1921287 w 2593942"/>
                <a:gd name="connsiteY6166" fmla="*/ 450056 h 538123"/>
                <a:gd name="connsiteX6167" fmla="*/ 1920620 w 2593942"/>
                <a:gd name="connsiteY6167" fmla="*/ 451009 h 538123"/>
                <a:gd name="connsiteX6168" fmla="*/ 1916144 w 2593942"/>
                <a:gd name="connsiteY6168" fmla="*/ 450342 h 538123"/>
                <a:gd name="connsiteX6169" fmla="*/ 1917096 w 2593942"/>
                <a:gd name="connsiteY6169" fmla="*/ 445389 h 538123"/>
                <a:gd name="connsiteX6170" fmla="*/ 1910619 w 2593942"/>
                <a:gd name="connsiteY6170" fmla="*/ 439579 h 538123"/>
                <a:gd name="connsiteX6171" fmla="*/ 1908143 w 2593942"/>
                <a:gd name="connsiteY6171" fmla="*/ 442150 h 538123"/>
                <a:gd name="connsiteX6172" fmla="*/ 1907095 w 2593942"/>
                <a:gd name="connsiteY6172" fmla="*/ 444913 h 538123"/>
                <a:gd name="connsiteX6173" fmla="*/ 1905666 w 2593942"/>
                <a:gd name="connsiteY6173" fmla="*/ 446056 h 538123"/>
                <a:gd name="connsiteX6174" fmla="*/ 1898618 w 2593942"/>
                <a:gd name="connsiteY6174" fmla="*/ 445103 h 538123"/>
                <a:gd name="connsiteX6175" fmla="*/ 1897475 w 2593942"/>
                <a:gd name="connsiteY6175" fmla="*/ 443484 h 538123"/>
                <a:gd name="connsiteX6176" fmla="*/ 1896808 w 2593942"/>
                <a:gd name="connsiteY6176" fmla="*/ 442531 h 538123"/>
                <a:gd name="connsiteX6177" fmla="*/ 1894998 w 2593942"/>
                <a:gd name="connsiteY6177" fmla="*/ 440341 h 538123"/>
                <a:gd name="connsiteX6178" fmla="*/ 1894998 w 2593942"/>
                <a:gd name="connsiteY6178" fmla="*/ 447961 h 538123"/>
                <a:gd name="connsiteX6179" fmla="*/ 1904904 w 2593942"/>
                <a:gd name="connsiteY6179" fmla="*/ 452438 h 538123"/>
                <a:gd name="connsiteX6180" fmla="*/ 1908047 w 2593942"/>
                <a:gd name="connsiteY6180" fmla="*/ 454628 h 538123"/>
                <a:gd name="connsiteX6181" fmla="*/ 1903380 w 2593942"/>
                <a:gd name="connsiteY6181" fmla="*/ 458629 h 538123"/>
                <a:gd name="connsiteX6182" fmla="*/ 1899665 w 2593942"/>
                <a:gd name="connsiteY6182" fmla="*/ 455295 h 538123"/>
                <a:gd name="connsiteX6183" fmla="*/ 1885187 w 2593942"/>
                <a:gd name="connsiteY6183" fmla="*/ 444532 h 538123"/>
                <a:gd name="connsiteX6184" fmla="*/ 1877853 w 2593942"/>
                <a:gd name="connsiteY6184" fmla="*/ 445198 h 538123"/>
                <a:gd name="connsiteX6185" fmla="*/ 1879472 w 2593942"/>
                <a:gd name="connsiteY6185" fmla="*/ 448913 h 538123"/>
                <a:gd name="connsiteX6186" fmla="*/ 1878044 w 2593942"/>
                <a:gd name="connsiteY6186" fmla="*/ 449675 h 538123"/>
                <a:gd name="connsiteX6187" fmla="*/ 1873853 w 2593942"/>
                <a:gd name="connsiteY6187" fmla="*/ 444817 h 538123"/>
                <a:gd name="connsiteX6188" fmla="*/ 1872614 w 2593942"/>
                <a:gd name="connsiteY6188" fmla="*/ 443293 h 538123"/>
                <a:gd name="connsiteX6189" fmla="*/ 1866614 w 2593942"/>
                <a:gd name="connsiteY6189" fmla="*/ 442246 h 538123"/>
                <a:gd name="connsiteX6190" fmla="*/ 1868900 w 2593942"/>
                <a:gd name="connsiteY6190" fmla="*/ 436816 h 538123"/>
                <a:gd name="connsiteX6191" fmla="*/ 1867661 w 2593942"/>
                <a:gd name="connsiteY6191" fmla="*/ 435197 h 538123"/>
                <a:gd name="connsiteX6192" fmla="*/ 1865280 w 2593942"/>
                <a:gd name="connsiteY6192" fmla="*/ 435102 h 538123"/>
                <a:gd name="connsiteX6193" fmla="*/ 1858994 w 2593942"/>
                <a:gd name="connsiteY6193" fmla="*/ 440150 h 538123"/>
                <a:gd name="connsiteX6194" fmla="*/ 1859279 w 2593942"/>
                <a:gd name="connsiteY6194" fmla="*/ 442817 h 538123"/>
                <a:gd name="connsiteX6195" fmla="*/ 1859851 w 2593942"/>
                <a:gd name="connsiteY6195" fmla="*/ 444151 h 538123"/>
                <a:gd name="connsiteX6196" fmla="*/ 1858422 w 2593942"/>
                <a:gd name="connsiteY6196" fmla="*/ 446151 h 538123"/>
                <a:gd name="connsiteX6197" fmla="*/ 1853469 w 2593942"/>
                <a:gd name="connsiteY6197" fmla="*/ 444437 h 538123"/>
                <a:gd name="connsiteX6198" fmla="*/ 1853564 w 2593942"/>
                <a:gd name="connsiteY6198" fmla="*/ 444722 h 538123"/>
                <a:gd name="connsiteX6199" fmla="*/ 1855565 w 2593942"/>
                <a:gd name="connsiteY6199" fmla="*/ 450247 h 538123"/>
                <a:gd name="connsiteX6200" fmla="*/ 1857374 w 2593942"/>
                <a:gd name="connsiteY6200" fmla="*/ 454438 h 538123"/>
                <a:gd name="connsiteX6201" fmla="*/ 1850993 w 2593942"/>
                <a:gd name="connsiteY6201" fmla="*/ 453104 h 538123"/>
                <a:gd name="connsiteX6202" fmla="*/ 1850802 w 2593942"/>
                <a:gd name="connsiteY6202" fmla="*/ 452818 h 538123"/>
                <a:gd name="connsiteX6203" fmla="*/ 1839467 w 2593942"/>
                <a:gd name="connsiteY6203" fmla="*/ 447675 h 538123"/>
                <a:gd name="connsiteX6204" fmla="*/ 1837372 w 2593942"/>
                <a:gd name="connsiteY6204" fmla="*/ 444341 h 538123"/>
                <a:gd name="connsiteX6205" fmla="*/ 1830228 w 2593942"/>
                <a:gd name="connsiteY6205" fmla="*/ 439388 h 538123"/>
                <a:gd name="connsiteX6206" fmla="*/ 1829085 w 2593942"/>
                <a:gd name="connsiteY6206" fmla="*/ 441579 h 538123"/>
                <a:gd name="connsiteX6207" fmla="*/ 1825656 w 2593942"/>
                <a:gd name="connsiteY6207" fmla="*/ 444627 h 538123"/>
                <a:gd name="connsiteX6208" fmla="*/ 1824989 w 2593942"/>
                <a:gd name="connsiteY6208" fmla="*/ 447199 h 538123"/>
                <a:gd name="connsiteX6209" fmla="*/ 1824608 w 2593942"/>
                <a:gd name="connsiteY6209" fmla="*/ 448723 h 538123"/>
                <a:gd name="connsiteX6210" fmla="*/ 1821370 w 2593942"/>
                <a:gd name="connsiteY6210" fmla="*/ 451485 h 538123"/>
                <a:gd name="connsiteX6211" fmla="*/ 1815560 w 2593942"/>
                <a:gd name="connsiteY6211" fmla="*/ 449866 h 538123"/>
                <a:gd name="connsiteX6212" fmla="*/ 1816322 w 2593942"/>
                <a:gd name="connsiteY6212" fmla="*/ 452056 h 538123"/>
                <a:gd name="connsiteX6213" fmla="*/ 1818227 w 2593942"/>
                <a:gd name="connsiteY6213" fmla="*/ 455771 h 538123"/>
                <a:gd name="connsiteX6214" fmla="*/ 1811369 w 2593942"/>
                <a:gd name="connsiteY6214" fmla="*/ 455676 h 538123"/>
                <a:gd name="connsiteX6215" fmla="*/ 1806987 w 2593942"/>
                <a:gd name="connsiteY6215" fmla="*/ 455486 h 538123"/>
                <a:gd name="connsiteX6216" fmla="*/ 1807749 w 2593942"/>
                <a:gd name="connsiteY6216" fmla="*/ 454628 h 538123"/>
                <a:gd name="connsiteX6217" fmla="*/ 1808797 w 2593942"/>
                <a:gd name="connsiteY6217" fmla="*/ 453485 h 538123"/>
                <a:gd name="connsiteX6218" fmla="*/ 1807178 w 2593942"/>
                <a:gd name="connsiteY6218" fmla="*/ 450532 h 538123"/>
                <a:gd name="connsiteX6219" fmla="*/ 1796890 w 2593942"/>
                <a:gd name="connsiteY6219" fmla="*/ 453580 h 538123"/>
                <a:gd name="connsiteX6220" fmla="*/ 1783365 w 2593942"/>
                <a:gd name="connsiteY6220" fmla="*/ 464725 h 538123"/>
                <a:gd name="connsiteX6221" fmla="*/ 1783556 w 2593942"/>
                <a:gd name="connsiteY6221" fmla="*/ 461486 h 538123"/>
                <a:gd name="connsiteX6222" fmla="*/ 1783556 w 2593942"/>
                <a:gd name="connsiteY6222" fmla="*/ 460820 h 538123"/>
                <a:gd name="connsiteX6223" fmla="*/ 1784984 w 2593942"/>
                <a:gd name="connsiteY6223" fmla="*/ 453771 h 538123"/>
                <a:gd name="connsiteX6224" fmla="*/ 1781841 w 2593942"/>
                <a:gd name="connsiteY6224" fmla="*/ 451390 h 538123"/>
                <a:gd name="connsiteX6225" fmla="*/ 1781651 w 2593942"/>
                <a:gd name="connsiteY6225" fmla="*/ 446151 h 538123"/>
                <a:gd name="connsiteX6226" fmla="*/ 1773745 w 2593942"/>
                <a:gd name="connsiteY6226" fmla="*/ 451295 h 538123"/>
                <a:gd name="connsiteX6227" fmla="*/ 1774411 w 2593942"/>
                <a:gd name="connsiteY6227" fmla="*/ 451390 h 538123"/>
                <a:gd name="connsiteX6228" fmla="*/ 1778698 w 2593942"/>
                <a:gd name="connsiteY6228" fmla="*/ 456247 h 538123"/>
                <a:gd name="connsiteX6229" fmla="*/ 1778412 w 2593942"/>
                <a:gd name="connsiteY6229" fmla="*/ 458343 h 538123"/>
                <a:gd name="connsiteX6230" fmla="*/ 1775650 w 2593942"/>
                <a:gd name="connsiteY6230" fmla="*/ 462343 h 538123"/>
                <a:gd name="connsiteX6231" fmla="*/ 1765077 w 2593942"/>
                <a:gd name="connsiteY6231" fmla="*/ 458153 h 538123"/>
                <a:gd name="connsiteX6232" fmla="*/ 1761077 w 2593942"/>
                <a:gd name="connsiteY6232" fmla="*/ 454247 h 538123"/>
                <a:gd name="connsiteX6233" fmla="*/ 1758886 w 2593942"/>
                <a:gd name="connsiteY6233" fmla="*/ 454533 h 538123"/>
                <a:gd name="connsiteX6234" fmla="*/ 1757648 w 2593942"/>
                <a:gd name="connsiteY6234" fmla="*/ 461677 h 538123"/>
                <a:gd name="connsiteX6235" fmla="*/ 1745265 w 2593942"/>
                <a:gd name="connsiteY6235" fmla="*/ 467011 h 538123"/>
                <a:gd name="connsiteX6236" fmla="*/ 1740122 w 2593942"/>
                <a:gd name="connsiteY6236" fmla="*/ 468725 h 538123"/>
                <a:gd name="connsiteX6237" fmla="*/ 1735359 w 2593942"/>
                <a:gd name="connsiteY6237" fmla="*/ 468249 h 538123"/>
                <a:gd name="connsiteX6238" fmla="*/ 1728120 w 2593942"/>
                <a:gd name="connsiteY6238" fmla="*/ 468725 h 538123"/>
                <a:gd name="connsiteX6239" fmla="*/ 1725834 w 2593942"/>
                <a:gd name="connsiteY6239" fmla="*/ 463677 h 538123"/>
                <a:gd name="connsiteX6240" fmla="*/ 1709832 w 2593942"/>
                <a:gd name="connsiteY6240" fmla="*/ 473964 h 538123"/>
                <a:gd name="connsiteX6241" fmla="*/ 1706117 w 2593942"/>
                <a:gd name="connsiteY6241" fmla="*/ 475012 h 538123"/>
                <a:gd name="connsiteX6242" fmla="*/ 1703831 w 2593942"/>
                <a:gd name="connsiteY6242" fmla="*/ 473392 h 538123"/>
                <a:gd name="connsiteX6243" fmla="*/ 1705260 w 2593942"/>
                <a:gd name="connsiteY6243" fmla="*/ 471106 h 538123"/>
                <a:gd name="connsiteX6244" fmla="*/ 1708118 w 2593942"/>
                <a:gd name="connsiteY6244" fmla="*/ 470821 h 538123"/>
                <a:gd name="connsiteX6245" fmla="*/ 1713928 w 2593942"/>
                <a:gd name="connsiteY6245" fmla="*/ 469011 h 538123"/>
                <a:gd name="connsiteX6246" fmla="*/ 1716690 w 2593942"/>
                <a:gd name="connsiteY6246" fmla="*/ 462724 h 538123"/>
                <a:gd name="connsiteX6247" fmla="*/ 1713452 w 2593942"/>
                <a:gd name="connsiteY6247" fmla="*/ 458248 h 538123"/>
                <a:gd name="connsiteX6248" fmla="*/ 1708403 w 2593942"/>
                <a:gd name="connsiteY6248" fmla="*/ 451295 h 538123"/>
                <a:gd name="connsiteX6249" fmla="*/ 1699640 w 2593942"/>
                <a:gd name="connsiteY6249" fmla="*/ 460057 h 538123"/>
                <a:gd name="connsiteX6250" fmla="*/ 1700783 w 2593942"/>
                <a:gd name="connsiteY6250" fmla="*/ 466249 h 538123"/>
                <a:gd name="connsiteX6251" fmla="*/ 1697259 w 2593942"/>
                <a:gd name="connsiteY6251" fmla="*/ 463772 h 538123"/>
                <a:gd name="connsiteX6252" fmla="*/ 1695830 w 2593942"/>
                <a:gd name="connsiteY6252" fmla="*/ 462439 h 538123"/>
                <a:gd name="connsiteX6253" fmla="*/ 1694878 w 2593942"/>
                <a:gd name="connsiteY6253" fmla="*/ 461581 h 538123"/>
                <a:gd name="connsiteX6254" fmla="*/ 1690973 w 2593942"/>
                <a:gd name="connsiteY6254" fmla="*/ 461867 h 538123"/>
                <a:gd name="connsiteX6255" fmla="*/ 1690782 w 2593942"/>
                <a:gd name="connsiteY6255" fmla="*/ 462724 h 538123"/>
                <a:gd name="connsiteX6256" fmla="*/ 1690401 w 2593942"/>
                <a:gd name="connsiteY6256" fmla="*/ 463963 h 538123"/>
                <a:gd name="connsiteX6257" fmla="*/ 1689068 w 2593942"/>
                <a:gd name="connsiteY6257" fmla="*/ 464725 h 538123"/>
                <a:gd name="connsiteX6258" fmla="*/ 1679352 w 2593942"/>
                <a:gd name="connsiteY6258" fmla="*/ 463487 h 538123"/>
                <a:gd name="connsiteX6259" fmla="*/ 1672208 w 2593942"/>
                <a:gd name="connsiteY6259" fmla="*/ 466439 h 538123"/>
                <a:gd name="connsiteX6260" fmla="*/ 1667446 w 2593942"/>
                <a:gd name="connsiteY6260" fmla="*/ 469963 h 538123"/>
                <a:gd name="connsiteX6261" fmla="*/ 1662112 w 2593942"/>
                <a:gd name="connsiteY6261" fmla="*/ 473678 h 538123"/>
                <a:gd name="connsiteX6262" fmla="*/ 1649539 w 2593942"/>
                <a:gd name="connsiteY6262" fmla="*/ 472630 h 538123"/>
                <a:gd name="connsiteX6263" fmla="*/ 1648205 w 2593942"/>
                <a:gd name="connsiteY6263" fmla="*/ 475202 h 538123"/>
                <a:gd name="connsiteX6264" fmla="*/ 1649444 w 2593942"/>
                <a:gd name="connsiteY6264" fmla="*/ 479107 h 538123"/>
                <a:gd name="connsiteX6265" fmla="*/ 1649539 w 2593942"/>
                <a:gd name="connsiteY6265" fmla="*/ 479488 h 538123"/>
                <a:gd name="connsiteX6266" fmla="*/ 1647539 w 2593942"/>
                <a:gd name="connsiteY6266" fmla="*/ 481013 h 538123"/>
                <a:gd name="connsiteX6267" fmla="*/ 1642490 w 2593942"/>
                <a:gd name="connsiteY6267" fmla="*/ 482060 h 538123"/>
                <a:gd name="connsiteX6268" fmla="*/ 1638680 w 2593942"/>
                <a:gd name="connsiteY6268" fmla="*/ 479774 h 538123"/>
                <a:gd name="connsiteX6269" fmla="*/ 1631156 w 2593942"/>
                <a:gd name="connsiteY6269" fmla="*/ 476536 h 538123"/>
                <a:gd name="connsiteX6270" fmla="*/ 1628869 w 2593942"/>
                <a:gd name="connsiteY6270" fmla="*/ 478060 h 538123"/>
                <a:gd name="connsiteX6271" fmla="*/ 1627822 w 2593942"/>
                <a:gd name="connsiteY6271" fmla="*/ 478726 h 538123"/>
                <a:gd name="connsiteX6272" fmla="*/ 1624202 w 2593942"/>
                <a:gd name="connsiteY6272" fmla="*/ 477679 h 538123"/>
                <a:gd name="connsiteX6273" fmla="*/ 1624412 w 2593942"/>
                <a:gd name="connsiteY6273" fmla="*/ 474184 h 538123"/>
                <a:gd name="connsiteX6274" fmla="*/ 1624869 w 2593942"/>
                <a:gd name="connsiteY6274" fmla="*/ 474821 h 538123"/>
                <a:gd name="connsiteX6275" fmla="*/ 1628679 w 2593942"/>
                <a:gd name="connsiteY6275" fmla="*/ 472345 h 538123"/>
                <a:gd name="connsiteX6276" fmla="*/ 1628584 w 2593942"/>
                <a:gd name="connsiteY6276" fmla="*/ 469963 h 538123"/>
                <a:gd name="connsiteX6277" fmla="*/ 1624475 w 2593942"/>
                <a:gd name="connsiteY6277" fmla="*/ 471945 h 538123"/>
                <a:gd name="connsiteX6278" fmla="*/ 1624107 w 2593942"/>
                <a:gd name="connsiteY6278" fmla="*/ 466344 h 538123"/>
                <a:gd name="connsiteX6279" fmla="*/ 1622202 w 2593942"/>
                <a:gd name="connsiteY6279" fmla="*/ 466534 h 538123"/>
                <a:gd name="connsiteX6280" fmla="*/ 1621059 w 2593942"/>
                <a:gd name="connsiteY6280" fmla="*/ 466630 h 538123"/>
                <a:gd name="connsiteX6281" fmla="*/ 1618392 w 2593942"/>
                <a:gd name="connsiteY6281" fmla="*/ 467011 h 538123"/>
                <a:gd name="connsiteX6282" fmla="*/ 1622869 w 2593942"/>
                <a:gd name="connsiteY6282" fmla="*/ 469678 h 538123"/>
                <a:gd name="connsiteX6283" fmla="*/ 1622202 w 2593942"/>
                <a:gd name="connsiteY6283" fmla="*/ 471106 h 538123"/>
                <a:gd name="connsiteX6284" fmla="*/ 1623228 w 2593942"/>
                <a:gd name="connsiteY6284" fmla="*/ 472536 h 538123"/>
                <a:gd name="connsiteX6285" fmla="*/ 1613153 w 2593942"/>
                <a:gd name="connsiteY6285" fmla="*/ 472821 h 538123"/>
                <a:gd name="connsiteX6286" fmla="*/ 1593532 w 2593942"/>
                <a:gd name="connsiteY6286" fmla="*/ 474250 h 538123"/>
                <a:gd name="connsiteX6287" fmla="*/ 1592579 w 2593942"/>
                <a:gd name="connsiteY6287" fmla="*/ 470440 h 538123"/>
                <a:gd name="connsiteX6288" fmla="*/ 1592389 w 2593942"/>
                <a:gd name="connsiteY6288" fmla="*/ 469868 h 538123"/>
                <a:gd name="connsiteX6289" fmla="*/ 1590007 w 2593942"/>
                <a:gd name="connsiteY6289" fmla="*/ 470725 h 538123"/>
                <a:gd name="connsiteX6290" fmla="*/ 1582170 w 2593942"/>
                <a:gd name="connsiteY6290" fmla="*/ 472375 h 538123"/>
                <a:gd name="connsiteX6291" fmla="*/ 1581213 w 2593942"/>
                <a:gd name="connsiteY6291" fmla="*/ 471394 h 538123"/>
                <a:gd name="connsiteX6292" fmla="*/ 1581697 w 2593942"/>
                <a:gd name="connsiteY6292" fmla="*/ 469035 h 538123"/>
                <a:gd name="connsiteX6293" fmla="*/ 1578863 w 2593942"/>
                <a:gd name="connsiteY6293" fmla="*/ 465011 h 538123"/>
                <a:gd name="connsiteX6294" fmla="*/ 1578899 w 2593942"/>
                <a:gd name="connsiteY6294" fmla="*/ 469023 h 538123"/>
                <a:gd name="connsiteX6295" fmla="*/ 1581213 w 2593942"/>
                <a:gd name="connsiteY6295" fmla="*/ 471394 h 538123"/>
                <a:gd name="connsiteX6296" fmla="*/ 1580959 w 2593942"/>
                <a:gd name="connsiteY6296" fmla="*/ 472630 h 538123"/>
                <a:gd name="connsiteX6297" fmla="*/ 1582170 w 2593942"/>
                <a:gd name="connsiteY6297" fmla="*/ 472375 h 538123"/>
                <a:gd name="connsiteX6298" fmla="*/ 1583721 w 2593942"/>
                <a:gd name="connsiteY6298" fmla="*/ 473964 h 538123"/>
                <a:gd name="connsiteX6299" fmla="*/ 1592865 w 2593942"/>
                <a:gd name="connsiteY6299" fmla="*/ 479774 h 538123"/>
                <a:gd name="connsiteX6300" fmla="*/ 1594294 w 2593942"/>
                <a:gd name="connsiteY6300" fmla="*/ 485394 h 538123"/>
                <a:gd name="connsiteX6301" fmla="*/ 1590579 w 2593942"/>
                <a:gd name="connsiteY6301" fmla="*/ 486537 h 538123"/>
                <a:gd name="connsiteX6302" fmla="*/ 1590103 w 2593942"/>
                <a:gd name="connsiteY6302" fmla="*/ 485584 h 538123"/>
                <a:gd name="connsiteX6303" fmla="*/ 1588960 w 2593942"/>
                <a:gd name="connsiteY6303" fmla="*/ 483584 h 538123"/>
                <a:gd name="connsiteX6304" fmla="*/ 1583816 w 2593942"/>
                <a:gd name="connsiteY6304" fmla="*/ 485108 h 538123"/>
                <a:gd name="connsiteX6305" fmla="*/ 1582197 w 2593942"/>
                <a:gd name="connsiteY6305" fmla="*/ 487871 h 538123"/>
                <a:gd name="connsiteX6306" fmla="*/ 1574577 w 2593942"/>
                <a:gd name="connsiteY6306" fmla="*/ 488061 h 538123"/>
                <a:gd name="connsiteX6307" fmla="*/ 1572101 w 2593942"/>
                <a:gd name="connsiteY6307" fmla="*/ 483680 h 538123"/>
                <a:gd name="connsiteX6308" fmla="*/ 1571434 w 2593942"/>
                <a:gd name="connsiteY6308" fmla="*/ 479393 h 538123"/>
                <a:gd name="connsiteX6309" fmla="*/ 1566862 w 2593942"/>
                <a:gd name="connsiteY6309" fmla="*/ 484251 h 538123"/>
                <a:gd name="connsiteX6310" fmla="*/ 1566767 w 2593942"/>
                <a:gd name="connsiteY6310" fmla="*/ 485489 h 538123"/>
                <a:gd name="connsiteX6311" fmla="*/ 1564290 w 2593942"/>
                <a:gd name="connsiteY6311" fmla="*/ 489871 h 538123"/>
                <a:gd name="connsiteX6312" fmla="*/ 1563528 w 2593942"/>
                <a:gd name="connsiteY6312" fmla="*/ 490728 h 538123"/>
                <a:gd name="connsiteX6313" fmla="*/ 1559432 w 2593942"/>
                <a:gd name="connsiteY6313" fmla="*/ 489395 h 538123"/>
                <a:gd name="connsiteX6314" fmla="*/ 1559718 w 2593942"/>
                <a:gd name="connsiteY6314" fmla="*/ 488347 h 538123"/>
                <a:gd name="connsiteX6315" fmla="*/ 1560290 w 2593942"/>
                <a:gd name="connsiteY6315" fmla="*/ 486251 h 538123"/>
                <a:gd name="connsiteX6316" fmla="*/ 1554765 w 2593942"/>
                <a:gd name="connsiteY6316" fmla="*/ 481203 h 538123"/>
                <a:gd name="connsiteX6317" fmla="*/ 1551431 w 2593942"/>
                <a:gd name="connsiteY6317" fmla="*/ 481298 h 538123"/>
                <a:gd name="connsiteX6318" fmla="*/ 1545145 w 2593942"/>
                <a:gd name="connsiteY6318" fmla="*/ 481489 h 538123"/>
                <a:gd name="connsiteX6319" fmla="*/ 1543907 w 2593942"/>
                <a:gd name="connsiteY6319" fmla="*/ 488632 h 538123"/>
                <a:gd name="connsiteX6320" fmla="*/ 1536668 w 2593942"/>
                <a:gd name="connsiteY6320" fmla="*/ 486918 h 538123"/>
                <a:gd name="connsiteX6321" fmla="*/ 1529619 w 2593942"/>
                <a:gd name="connsiteY6321" fmla="*/ 484822 h 538123"/>
                <a:gd name="connsiteX6322" fmla="*/ 1523428 w 2593942"/>
                <a:gd name="connsiteY6322" fmla="*/ 485204 h 538123"/>
                <a:gd name="connsiteX6323" fmla="*/ 1516951 w 2593942"/>
                <a:gd name="connsiteY6323" fmla="*/ 488156 h 538123"/>
                <a:gd name="connsiteX6324" fmla="*/ 1515332 w 2593942"/>
                <a:gd name="connsiteY6324" fmla="*/ 485584 h 538123"/>
                <a:gd name="connsiteX6325" fmla="*/ 1510283 w 2593942"/>
                <a:gd name="connsiteY6325" fmla="*/ 485775 h 538123"/>
                <a:gd name="connsiteX6326" fmla="*/ 1509617 w 2593942"/>
                <a:gd name="connsiteY6326" fmla="*/ 486442 h 538123"/>
                <a:gd name="connsiteX6327" fmla="*/ 1505426 w 2593942"/>
                <a:gd name="connsiteY6327" fmla="*/ 486061 h 538123"/>
                <a:gd name="connsiteX6328" fmla="*/ 1505330 w 2593942"/>
                <a:gd name="connsiteY6328" fmla="*/ 485204 h 538123"/>
                <a:gd name="connsiteX6329" fmla="*/ 1505044 w 2593942"/>
                <a:gd name="connsiteY6329" fmla="*/ 483013 h 538123"/>
                <a:gd name="connsiteX6330" fmla="*/ 1500568 w 2593942"/>
                <a:gd name="connsiteY6330" fmla="*/ 479107 h 538123"/>
                <a:gd name="connsiteX6331" fmla="*/ 1497425 w 2593942"/>
                <a:gd name="connsiteY6331" fmla="*/ 477964 h 538123"/>
                <a:gd name="connsiteX6332" fmla="*/ 1492948 w 2593942"/>
                <a:gd name="connsiteY6332" fmla="*/ 482632 h 538123"/>
                <a:gd name="connsiteX6333" fmla="*/ 1489805 w 2593942"/>
                <a:gd name="connsiteY6333" fmla="*/ 480441 h 538123"/>
                <a:gd name="connsiteX6334" fmla="*/ 1489900 w 2593942"/>
                <a:gd name="connsiteY6334" fmla="*/ 480631 h 538123"/>
                <a:gd name="connsiteX6335" fmla="*/ 1492376 w 2593942"/>
                <a:gd name="connsiteY6335" fmla="*/ 485870 h 538123"/>
                <a:gd name="connsiteX6336" fmla="*/ 1481423 w 2593942"/>
                <a:gd name="connsiteY6336" fmla="*/ 490538 h 538123"/>
                <a:gd name="connsiteX6337" fmla="*/ 1477898 w 2593942"/>
                <a:gd name="connsiteY6337" fmla="*/ 496348 h 538123"/>
                <a:gd name="connsiteX6338" fmla="*/ 1475517 w 2593942"/>
                <a:gd name="connsiteY6338" fmla="*/ 496157 h 538123"/>
                <a:gd name="connsiteX6339" fmla="*/ 1471612 w 2593942"/>
                <a:gd name="connsiteY6339" fmla="*/ 499015 h 538123"/>
                <a:gd name="connsiteX6340" fmla="*/ 1467802 w 2593942"/>
                <a:gd name="connsiteY6340" fmla="*/ 500063 h 538123"/>
                <a:gd name="connsiteX6341" fmla="*/ 1462468 w 2593942"/>
                <a:gd name="connsiteY6341" fmla="*/ 495300 h 538123"/>
                <a:gd name="connsiteX6342" fmla="*/ 1456467 w 2593942"/>
                <a:gd name="connsiteY6342" fmla="*/ 501396 h 538123"/>
                <a:gd name="connsiteX6343" fmla="*/ 1459991 w 2593942"/>
                <a:gd name="connsiteY6343" fmla="*/ 495871 h 538123"/>
                <a:gd name="connsiteX6344" fmla="*/ 1459039 w 2593942"/>
                <a:gd name="connsiteY6344" fmla="*/ 492062 h 538123"/>
                <a:gd name="connsiteX6345" fmla="*/ 1463325 w 2593942"/>
                <a:gd name="connsiteY6345" fmla="*/ 489775 h 538123"/>
                <a:gd name="connsiteX6346" fmla="*/ 1466468 w 2593942"/>
                <a:gd name="connsiteY6346" fmla="*/ 487680 h 538123"/>
                <a:gd name="connsiteX6347" fmla="*/ 1461992 w 2593942"/>
                <a:gd name="connsiteY6347" fmla="*/ 485775 h 538123"/>
                <a:gd name="connsiteX6348" fmla="*/ 1460086 w 2593942"/>
                <a:gd name="connsiteY6348" fmla="*/ 485965 h 538123"/>
                <a:gd name="connsiteX6349" fmla="*/ 1452562 w 2593942"/>
                <a:gd name="connsiteY6349" fmla="*/ 489013 h 538123"/>
                <a:gd name="connsiteX6350" fmla="*/ 1443513 w 2593942"/>
                <a:gd name="connsiteY6350" fmla="*/ 492538 h 538123"/>
                <a:gd name="connsiteX6351" fmla="*/ 1441418 w 2593942"/>
                <a:gd name="connsiteY6351" fmla="*/ 497586 h 538123"/>
                <a:gd name="connsiteX6352" fmla="*/ 1440941 w 2593942"/>
                <a:gd name="connsiteY6352" fmla="*/ 497300 h 538123"/>
                <a:gd name="connsiteX6353" fmla="*/ 1438274 w 2593942"/>
                <a:gd name="connsiteY6353" fmla="*/ 495871 h 538123"/>
                <a:gd name="connsiteX6354" fmla="*/ 1431416 w 2593942"/>
                <a:gd name="connsiteY6354" fmla="*/ 492823 h 538123"/>
                <a:gd name="connsiteX6355" fmla="*/ 1428844 w 2593942"/>
                <a:gd name="connsiteY6355" fmla="*/ 494062 h 538123"/>
                <a:gd name="connsiteX6356" fmla="*/ 1424368 w 2593942"/>
                <a:gd name="connsiteY6356" fmla="*/ 499586 h 538123"/>
                <a:gd name="connsiteX6357" fmla="*/ 1410652 w 2593942"/>
                <a:gd name="connsiteY6357" fmla="*/ 501110 h 538123"/>
                <a:gd name="connsiteX6358" fmla="*/ 1405985 w 2593942"/>
                <a:gd name="connsiteY6358" fmla="*/ 501491 h 538123"/>
                <a:gd name="connsiteX6359" fmla="*/ 1407985 w 2593942"/>
                <a:gd name="connsiteY6359" fmla="*/ 507873 h 538123"/>
                <a:gd name="connsiteX6360" fmla="*/ 1406556 w 2593942"/>
                <a:gd name="connsiteY6360" fmla="*/ 508349 h 538123"/>
                <a:gd name="connsiteX6361" fmla="*/ 1405604 w 2593942"/>
                <a:gd name="connsiteY6361" fmla="*/ 508635 h 538123"/>
                <a:gd name="connsiteX6362" fmla="*/ 1397031 w 2593942"/>
                <a:gd name="connsiteY6362" fmla="*/ 501396 h 538123"/>
                <a:gd name="connsiteX6363" fmla="*/ 1397126 w 2593942"/>
                <a:gd name="connsiteY6363" fmla="*/ 496824 h 538123"/>
                <a:gd name="connsiteX6364" fmla="*/ 1397126 w 2593942"/>
                <a:gd name="connsiteY6364" fmla="*/ 496157 h 538123"/>
                <a:gd name="connsiteX6365" fmla="*/ 1400746 w 2593942"/>
                <a:gd name="connsiteY6365" fmla="*/ 494157 h 538123"/>
                <a:gd name="connsiteX6366" fmla="*/ 1405699 w 2593942"/>
                <a:gd name="connsiteY6366" fmla="*/ 491966 h 538123"/>
                <a:gd name="connsiteX6367" fmla="*/ 1395983 w 2593942"/>
                <a:gd name="connsiteY6367" fmla="*/ 486918 h 538123"/>
                <a:gd name="connsiteX6368" fmla="*/ 1388078 w 2593942"/>
                <a:gd name="connsiteY6368" fmla="*/ 485775 h 538123"/>
                <a:gd name="connsiteX6369" fmla="*/ 1379886 w 2593942"/>
                <a:gd name="connsiteY6369" fmla="*/ 488632 h 538123"/>
                <a:gd name="connsiteX6370" fmla="*/ 1374933 w 2593942"/>
                <a:gd name="connsiteY6370" fmla="*/ 493300 h 538123"/>
                <a:gd name="connsiteX6371" fmla="*/ 1367694 w 2593942"/>
                <a:gd name="connsiteY6371" fmla="*/ 491966 h 538123"/>
                <a:gd name="connsiteX6372" fmla="*/ 1365789 w 2593942"/>
                <a:gd name="connsiteY6372" fmla="*/ 493300 h 538123"/>
                <a:gd name="connsiteX6373" fmla="*/ 1363884 w 2593942"/>
                <a:gd name="connsiteY6373" fmla="*/ 494633 h 538123"/>
                <a:gd name="connsiteX6374" fmla="*/ 1365980 w 2593942"/>
                <a:gd name="connsiteY6374" fmla="*/ 498920 h 538123"/>
                <a:gd name="connsiteX6375" fmla="*/ 1360931 w 2593942"/>
                <a:gd name="connsiteY6375" fmla="*/ 500824 h 538123"/>
                <a:gd name="connsiteX6376" fmla="*/ 1354550 w 2593942"/>
                <a:gd name="connsiteY6376" fmla="*/ 505492 h 538123"/>
                <a:gd name="connsiteX6377" fmla="*/ 1345882 w 2593942"/>
                <a:gd name="connsiteY6377" fmla="*/ 505396 h 538123"/>
                <a:gd name="connsiteX6378" fmla="*/ 1345120 w 2593942"/>
                <a:gd name="connsiteY6378" fmla="*/ 506063 h 538123"/>
                <a:gd name="connsiteX6379" fmla="*/ 1340262 w 2593942"/>
                <a:gd name="connsiteY6379" fmla="*/ 510254 h 538123"/>
                <a:gd name="connsiteX6380" fmla="*/ 1321307 w 2593942"/>
                <a:gd name="connsiteY6380" fmla="*/ 505968 h 538123"/>
                <a:gd name="connsiteX6381" fmla="*/ 1319212 w 2593942"/>
                <a:gd name="connsiteY6381" fmla="*/ 501587 h 538123"/>
                <a:gd name="connsiteX6382" fmla="*/ 1318259 w 2593942"/>
                <a:gd name="connsiteY6382" fmla="*/ 499681 h 538123"/>
                <a:gd name="connsiteX6383" fmla="*/ 1305305 w 2593942"/>
                <a:gd name="connsiteY6383" fmla="*/ 498729 h 538123"/>
                <a:gd name="connsiteX6384" fmla="*/ 1300257 w 2593942"/>
                <a:gd name="connsiteY6384" fmla="*/ 501682 h 538123"/>
                <a:gd name="connsiteX6385" fmla="*/ 1302162 w 2593942"/>
                <a:gd name="connsiteY6385" fmla="*/ 509588 h 538123"/>
                <a:gd name="connsiteX6386" fmla="*/ 1296733 w 2593942"/>
                <a:gd name="connsiteY6386" fmla="*/ 510349 h 538123"/>
                <a:gd name="connsiteX6387" fmla="*/ 1286255 w 2593942"/>
                <a:gd name="connsiteY6387" fmla="*/ 510064 h 538123"/>
                <a:gd name="connsiteX6388" fmla="*/ 1286255 w 2593942"/>
                <a:gd name="connsiteY6388" fmla="*/ 509778 h 538123"/>
                <a:gd name="connsiteX6389" fmla="*/ 1286541 w 2593942"/>
                <a:gd name="connsiteY6389" fmla="*/ 505492 h 538123"/>
                <a:gd name="connsiteX6390" fmla="*/ 1277111 w 2593942"/>
                <a:gd name="connsiteY6390" fmla="*/ 502634 h 538123"/>
                <a:gd name="connsiteX6391" fmla="*/ 1273111 w 2593942"/>
                <a:gd name="connsiteY6391" fmla="*/ 515017 h 538123"/>
                <a:gd name="connsiteX6392" fmla="*/ 1264634 w 2593942"/>
                <a:gd name="connsiteY6392" fmla="*/ 511873 h 538123"/>
                <a:gd name="connsiteX6393" fmla="*/ 1267301 w 2593942"/>
                <a:gd name="connsiteY6393" fmla="*/ 506349 h 538123"/>
                <a:gd name="connsiteX6394" fmla="*/ 1269396 w 2593942"/>
                <a:gd name="connsiteY6394" fmla="*/ 506635 h 538123"/>
                <a:gd name="connsiteX6395" fmla="*/ 1270539 w 2593942"/>
                <a:gd name="connsiteY6395" fmla="*/ 504063 h 538123"/>
                <a:gd name="connsiteX6396" fmla="*/ 1267682 w 2593942"/>
                <a:gd name="connsiteY6396" fmla="*/ 500443 h 538123"/>
                <a:gd name="connsiteX6397" fmla="*/ 1261014 w 2593942"/>
                <a:gd name="connsiteY6397" fmla="*/ 498538 h 538123"/>
                <a:gd name="connsiteX6398" fmla="*/ 1259109 w 2593942"/>
                <a:gd name="connsiteY6398" fmla="*/ 498348 h 538123"/>
                <a:gd name="connsiteX6399" fmla="*/ 1256632 w 2593942"/>
                <a:gd name="connsiteY6399" fmla="*/ 501777 h 538123"/>
                <a:gd name="connsiteX6400" fmla="*/ 1256918 w 2593942"/>
                <a:gd name="connsiteY6400" fmla="*/ 503015 h 538123"/>
                <a:gd name="connsiteX6401" fmla="*/ 1258347 w 2593942"/>
                <a:gd name="connsiteY6401" fmla="*/ 510254 h 538123"/>
                <a:gd name="connsiteX6402" fmla="*/ 1260157 w 2593942"/>
                <a:gd name="connsiteY6402" fmla="*/ 518160 h 538123"/>
                <a:gd name="connsiteX6403" fmla="*/ 1254823 w 2593942"/>
                <a:gd name="connsiteY6403" fmla="*/ 516064 h 538123"/>
                <a:gd name="connsiteX6404" fmla="*/ 1254918 w 2593942"/>
                <a:gd name="connsiteY6404" fmla="*/ 514731 h 538123"/>
                <a:gd name="connsiteX6405" fmla="*/ 1254918 w 2593942"/>
                <a:gd name="connsiteY6405" fmla="*/ 514255 h 538123"/>
                <a:gd name="connsiteX6406" fmla="*/ 1249870 w 2593942"/>
                <a:gd name="connsiteY6406" fmla="*/ 511397 h 538123"/>
                <a:gd name="connsiteX6407" fmla="*/ 1243679 w 2593942"/>
                <a:gd name="connsiteY6407" fmla="*/ 511302 h 538123"/>
                <a:gd name="connsiteX6408" fmla="*/ 1236725 w 2593942"/>
                <a:gd name="connsiteY6408" fmla="*/ 516922 h 538123"/>
                <a:gd name="connsiteX6409" fmla="*/ 1231296 w 2593942"/>
                <a:gd name="connsiteY6409" fmla="*/ 511969 h 538123"/>
                <a:gd name="connsiteX6410" fmla="*/ 1232153 w 2593942"/>
                <a:gd name="connsiteY6410" fmla="*/ 512255 h 538123"/>
                <a:gd name="connsiteX6411" fmla="*/ 1233201 w 2593942"/>
                <a:gd name="connsiteY6411" fmla="*/ 512636 h 538123"/>
                <a:gd name="connsiteX6412" fmla="*/ 1236535 w 2593942"/>
                <a:gd name="connsiteY6412" fmla="*/ 512540 h 538123"/>
                <a:gd name="connsiteX6413" fmla="*/ 1236440 w 2593942"/>
                <a:gd name="connsiteY6413" fmla="*/ 512445 h 538123"/>
                <a:gd name="connsiteX6414" fmla="*/ 1235297 w 2593942"/>
                <a:gd name="connsiteY6414" fmla="*/ 509873 h 538123"/>
                <a:gd name="connsiteX6415" fmla="*/ 1227962 w 2593942"/>
                <a:gd name="connsiteY6415" fmla="*/ 507587 h 538123"/>
                <a:gd name="connsiteX6416" fmla="*/ 1218437 w 2593942"/>
                <a:gd name="connsiteY6416" fmla="*/ 510921 h 538123"/>
                <a:gd name="connsiteX6417" fmla="*/ 1222438 w 2593942"/>
                <a:gd name="connsiteY6417" fmla="*/ 504158 h 538123"/>
                <a:gd name="connsiteX6418" fmla="*/ 1219580 w 2593942"/>
                <a:gd name="connsiteY6418" fmla="*/ 504063 h 538123"/>
                <a:gd name="connsiteX6419" fmla="*/ 1217294 w 2593942"/>
                <a:gd name="connsiteY6419" fmla="*/ 503968 h 538123"/>
                <a:gd name="connsiteX6420" fmla="*/ 1211675 w 2593942"/>
                <a:gd name="connsiteY6420" fmla="*/ 501587 h 538123"/>
                <a:gd name="connsiteX6421" fmla="*/ 1207769 w 2593942"/>
                <a:gd name="connsiteY6421" fmla="*/ 503968 h 538123"/>
                <a:gd name="connsiteX6422" fmla="*/ 1204436 w 2593942"/>
                <a:gd name="connsiteY6422" fmla="*/ 500634 h 538123"/>
                <a:gd name="connsiteX6423" fmla="*/ 1203959 w 2593942"/>
                <a:gd name="connsiteY6423" fmla="*/ 502920 h 538123"/>
                <a:gd name="connsiteX6424" fmla="*/ 1200149 w 2593942"/>
                <a:gd name="connsiteY6424" fmla="*/ 505301 h 538123"/>
                <a:gd name="connsiteX6425" fmla="*/ 1198244 w 2593942"/>
                <a:gd name="connsiteY6425" fmla="*/ 503206 h 538123"/>
                <a:gd name="connsiteX6426" fmla="*/ 1197387 w 2593942"/>
                <a:gd name="connsiteY6426" fmla="*/ 502253 h 538123"/>
                <a:gd name="connsiteX6427" fmla="*/ 1194625 w 2593942"/>
                <a:gd name="connsiteY6427" fmla="*/ 501491 h 538123"/>
                <a:gd name="connsiteX6428" fmla="*/ 1191958 w 2593942"/>
                <a:gd name="connsiteY6428" fmla="*/ 505396 h 538123"/>
                <a:gd name="connsiteX6429" fmla="*/ 1185481 w 2593942"/>
                <a:gd name="connsiteY6429" fmla="*/ 507587 h 538123"/>
                <a:gd name="connsiteX6430" fmla="*/ 1178147 w 2593942"/>
                <a:gd name="connsiteY6430" fmla="*/ 503777 h 538123"/>
                <a:gd name="connsiteX6431" fmla="*/ 1170431 w 2593942"/>
                <a:gd name="connsiteY6431" fmla="*/ 501491 h 538123"/>
                <a:gd name="connsiteX6432" fmla="*/ 1165859 w 2593942"/>
                <a:gd name="connsiteY6432" fmla="*/ 502920 h 538123"/>
                <a:gd name="connsiteX6433" fmla="*/ 1164812 w 2593942"/>
                <a:gd name="connsiteY6433" fmla="*/ 503301 h 538123"/>
                <a:gd name="connsiteX6434" fmla="*/ 1162240 w 2593942"/>
                <a:gd name="connsiteY6434" fmla="*/ 510540 h 538123"/>
                <a:gd name="connsiteX6435" fmla="*/ 1160906 w 2593942"/>
                <a:gd name="connsiteY6435" fmla="*/ 510826 h 538123"/>
                <a:gd name="connsiteX6436" fmla="*/ 1158049 w 2593942"/>
                <a:gd name="connsiteY6436" fmla="*/ 511397 h 538123"/>
                <a:gd name="connsiteX6437" fmla="*/ 1151286 w 2593942"/>
                <a:gd name="connsiteY6437" fmla="*/ 508635 h 538123"/>
                <a:gd name="connsiteX6438" fmla="*/ 1159668 w 2593942"/>
                <a:gd name="connsiteY6438" fmla="*/ 503682 h 538123"/>
                <a:gd name="connsiteX6439" fmla="*/ 1159573 w 2593942"/>
                <a:gd name="connsiteY6439" fmla="*/ 503682 h 538123"/>
                <a:gd name="connsiteX6440" fmla="*/ 1154239 w 2593942"/>
                <a:gd name="connsiteY6440" fmla="*/ 497300 h 538123"/>
                <a:gd name="connsiteX6441" fmla="*/ 1151096 w 2593942"/>
                <a:gd name="connsiteY6441" fmla="*/ 496538 h 538123"/>
                <a:gd name="connsiteX6442" fmla="*/ 1149572 w 2593942"/>
                <a:gd name="connsiteY6442" fmla="*/ 498824 h 538123"/>
                <a:gd name="connsiteX6443" fmla="*/ 1151381 w 2593942"/>
                <a:gd name="connsiteY6443" fmla="*/ 501301 h 538123"/>
                <a:gd name="connsiteX6444" fmla="*/ 1151572 w 2593942"/>
                <a:gd name="connsiteY6444" fmla="*/ 502444 h 538123"/>
                <a:gd name="connsiteX6445" fmla="*/ 1149286 w 2593942"/>
                <a:gd name="connsiteY6445" fmla="*/ 507016 h 538123"/>
                <a:gd name="connsiteX6446" fmla="*/ 1149191 w 2593942"/>
                <a:gd name="connsiteY6446" fmla="*/ 512731 h 538123"/>
                <a:gd name="connsiteX6447" fmla="*/ 1151667 w 2593942"/>
                <a:gd name="connsiteY6447" fmla="*/ 517398 h 538123"/>
                <a:gd name="connsiteX6448" fmla="*/ 1162526 w 2593942"/>
                <a:gd name="connsiteY6448" fmla="*/ 514350 h 538123"/>
                <a:gd name="connsiteX6449" fmla="*/ 1173860 w 2593942"/>
                <a:gd name="connsiteY6449" fmla="*/ 519970 h 538123"/>
                <a:gd name="connsiteX6450" fmla="*/ 1168145 w 2593942"/>
                <a:gd name="connsiteY6450" fmla="*/ 519684 h 538123"/>
                <a:gd name="connsiteX6451" fmla="*/ 1167098 w 2593942"/>
                <a:gd name="connsiteY6451" fmla="*/ 518541 h 538123"/>
                <a:gd name="connsiteX6452" fmla="*/ 1166431 w 2593942"/>
                <a:gd name="connsiteY6452" fmla="*/ 517779 h 538123"/>
                <a:gd name="connsiteX6453" fmla="*/ 1157382 w 2593942"/>
                <a:gd name="connsiteY6453" fmla="*/ 519303 h 538123"/>
                <a:gd name="connsiteX6454" fmla="*/ 1155001 w 2593942"/>
                <a:gd name="connsiteY6454" fmla="*/ 520446 h 538123"/>
                <a:gd name="connsiteX6455" fmla="*/ 1149381 w 2593942"/>
                <a:gd name="connsiteY6455" fmla="*/ 523304 h 538123"/>
                <a:gd name="connsiteX6456" fmla="*/ 1142333 w 2593942"/>
                <a:gd name="connsiteY6456" fmla="*/ 519017 h 538123"/>
                <a:gd name="connsiteX6457" fmla="*/ 1138332 w 2593942"/>
                <a:gd name="connsiteY6457" fmla="*/ 518350 h 538123"/>
                <a:gd name="connsiteX6458" fmla="*/ 1128998 w 2593942"/>
                <a:gd name="connsiteY6458" fmla="*/ 514350 h 538123"/>
                <a:gd name="connsiteX6459" fmla="*/ 1128426 w 2593942"/>
                <a:gd name="connsiteY6459" fmla="*/ 507587 h 538123"/>
                <a:gd name="connsiteX6460" fmla="*/ 1127283 w 2593942"/>
                <a:gd name="connsiteY6460" fmla="*/ 511873 h 538123"/>
                <a:gd name="connsiteX6461" fmla="*/ 1126140 w 2593942"/>
                <a:gd name="connsiteY6461" fmla="*/ 512350 h 538123"/>
                <a:gd name="connsiteX6462" fmla="*/ 1122616 w 2593942"/>
                <a:gd name="connsiteY6462" fmla="*/ 519303 h 538123"/>
                <a:gd name="connsiteX6463" fmla="*/ 1117377 w 2593942"/>
                <a:gd name="connsiteY6463" fmla="*/ 523970 h 538123"/>
                <a:gd name="connsiteX6464" fmla="*/ 1115377 w 2593942"/>
                <a:gd name="connsiteY6464" fmla="*/ 525589 h 538123"/>
                <a:gd name="connsiteX6465" fmla="*/ 1115567 w 2593942"/>
                <a:gd name="connsiteY6465" fmla="*/ 520065 h 538123"/>
                <a:gd name="connsiteX6466" fmla="*/ 1119473 w 2593942"/>
                <a:gd name="connsiteY6466" fmla="*/ 517779 h 538123"/>
                <a:gd name="connsiteX6467" fmla="*/ 1121759 w 2593942"/>
                <a:gd name="connsiteY6467" fmla="*/ 516446 h 538123"/>
                <a:gd name="connsiteX6468" fmla="*/ 1118996 w 2593942"/>
                <a:gd name="connsiteY6468" fmla="*/ 511207 h 538123"/>
                <a:gd name="connsiteX6469" fmla="*/ 1111757 w 2593942"/>
                <a:gd name="connsiteY6469" fmla="*/ 509302 h 538123"/>
                <a:gd name="connsiteX6470" fmla="*/ 1103756 w 2593942"/>
                <a:gd name="connsiteY6470" fmla="*/ 512636 h 538123"/>
                <a:gd name="connsiteX6471" fmla="*/ 1096041 w 2593942"/>
                <a:gd name="connsiteY6471" fmla="*/ 512350 h 538123"/>
                <a:gd name="connsiteX6472" fmla="*/ 1095565 w 2593942"/>
                <a:gd name="connsiteY6472" fmla="*/ 514064 h 538123"/>
                <a:gd name="connsiteX6473" fmla="*/ 1097851 w 2593942"/>
                <a:gd name="connsiteY6473" fmla="*/ 517398 h 538123"/>
                <a:gd name="connsiteX6474" fmla="*/ 1096422 w 2593942"/>
                <a:gd name="connsiteY6474" fmla="*/ 519779 h 538123"/>
                <a:gd name="connsiteX6475" fmla="*/ 1093184 w 2593942"/>
                <a:gd name="connsiteY6475" fmla="*/ 519017 h 538123"/>
                <a:gd name="connsiteX6476" fmla="*/ 1093850 w 2593942"/>
                <a:gd name="connsiteY6476" fmla="*/ 515398 h 538123"/>
                <a:gd name="connsiteX6477" fmla="*/ 1085183 w 2593942"/>
                <a:gd name="connsiteY6477" fmla="*/ 513969 h 538123"/>
                <a:gd name="connsiteX6478" fmla="*/ 1084992 w 2593942"/>
                <a:gd name="connsiteY6478" fmla="*/ 515683 h 538123"/>
                <a:gd name="connsiteX6479" fmla="*/ 1084706 w 2593942"/>
                <a:gd name="connsiteY6479" fmla="*/ 518350 h 538123"/>
                <a:gd name="connsiteX6480" fmla="*/ 1078610 w 2593942"/>
                <a:gd name="connsiteY6480" fmla="*/ 515398 h 538123"/>
                <a:gd name="connsiteX6481" fmla="*/ 1076896 w 2593942"/>
                <a:gd name="connsiteY6481" fmla="*/ 517017 h 538123"/>
                <a:gd name="connsiteX6482" fmla="*/ 1074800 w 2593942"/>
                <a:gd name="connsiteY6482" fmla="*/ 518922 h 538123"/>
                <a:gd name="connsiteX6483" fmla="*/ 1067180 w 2593942"/>
                <a:gd name="connsiteY6483" fmla="*/ 518636 h 538123"/>
                <a:gd name="connsiteX6484" fmla="*/ 1067180 w 2593942"/>
                <a:gd name="connsiteY6484" fmla="*/ 518827 h 538123"/>
                <a:gd name="connsiteX6485" fmla="*/ 1066704 w 2593942"/>
                <a:gd name="connsiteY6485" fmla="*/ 524828 h 538123"/>
                <a:gd name="connsiteX6486" fmla="*/ 1052035 w 2593942"/>
                <a:gd name="connsiteY6486" fmla="*/ 524161 h 538123"/>
                <a:gd name="connsiteX6487" fmla="*/ 1051559 w 2593942"/>
                <a:gd name="connsiteY6487" fmla="*/ 524351 h 538123"/>
                <a:gd name="connsiteX6488" fmla="*/ 1045368 w 2593942"/>
                <a:gd name="connsiteY6488" fmla="*/ 526828 h 538123"/>
                <a:gd name="connsiteX6489" fmla="*/ 1048511 w 2593942"/>
                <a:gd name="connsiteY6489" fmla="*/ 521017 h 538123"/>
                <a:gd name="connsiteX6490" fmla="*/ 1048987 w 2593942"/>
                <a:gd name="connsiteY6490" fmla="*/ 518350 h 538123"/>
                <a:gd name="connsiteX6491" fmla="*/ 1048892 w 2593942"/>
                <a:gd name="connsiteY6491" fmla="*/ 512064 h 538123"/>
                <a:gd name="connsiteX6492" fmla="*/ 1048702 w 2593942"/>
                <a:gd name="connsiteY6492" fmla="*/ 511112 h 538123"/>
                <a:gd name="connsiteX6493" fmla="*/ 1046225 w 2593942"/>
                <a:gd name="connsiteY6493" fmla="*/ 511492 h 538123"/>
                <a:gd name="connsiteX6494" fmla="*/ 1046225 w 2593942"/>
                <a:gd name="connsiteY6494" fmla="*/ 512540 h 538123"/>
                <a:gd name="connsiteX6495" fmla="*/ 1046225 w 2593942"/>
                <a:gd name="connsiteY6495" fmla="*/ 512921 h 538123"/>
                <a:gd name="connsiteX6496" fmla="*/ 1041558 w 2593942"/>
                <a:gd name="connsiteY6496" fmla="*/ 513112 h 538123"/>
                <a:gd name="connsiteX6497" fmla="*/ 1041463 w 2593942"/>
                <a:gd name="connsiteY6497" fmla="*/ 512636 h 538123"/>
                <a:gd name="connsiteX6498" fmla="*/ 1041082 w 2593942"/>
                <a:gd name="connsiteY6498" fmla="*/ 511016 h 538123"/>
                <a:gd name="connsiteX6499" fmla="*/ 1039081 w 2593942"/>
                <a:gd name="connsiteY6499" fmla="*/ 510349 h 538123"/>
                <a:gd name="connsiteX6500" fmla="*/ 1038796 w 2593942"/>
                <a:gd name="connsiteY6500" fmla="*/ 511778 h 538123"/>
                <a:gd name="connsiteX6501" fmla="*/ 1032795 w 2593942"/>
                <a:gd name="connsiteY6501" fmla="*/ 513493 h 538123"/>
                <a:gd name="connsiteX6502" fmla="*/ 1031462 w 2593942"/>
                <a:gd name="connsiteY6502" fmla="*/ 513207 h 538123"/>
                <a:gd name="connsiteX6503" fmla="*/ 1030985 w 2593942"/>
                <a:gd name="connsiteY6503" fmla="*/ 507397 h 538123"/>
                <a:gd name="connsiteX6504" fmla="*/ 1033557 w 2593942"/>
                <a:gd name="connsiteY6504" fmla="*/ 502730 h 538123"/>
                <a:gd name="connsiteX6505" fmla="*/ 1036224 w 2593942"/>
                <a:gd name="connsiteY6505" fmla="*/ 498824 h 538123"/>
                <a:gd name="connsiteX6506" fmla="*/ 1029652 w 2593942"/>
                <a:gd name="connsiteY6506" fmla="*/ 497586 h 538123"/>
                <a:gd name="connsiteX6507" fmla="*/ 1027461 w 2593942"/>
                <a:gd name="connsiteY6507" fmla="*/ 502730 h 538123"/>
                <a:gd name="connsiteX6508" fmla="*/ 1021460 w 2593942"/>
                <a:gd name="connsiteY6508" fmla="*/ 501777 h 538123"/>
                <a:gd name="connsiteX6509" fmla="*/ 1015174 w 2593942"/>
                <a:gd name="connsiteY6509" fmla="*/ 497681 h 538123"/>
                <a:gd name="connsiteX6510" fmla="*/ 1010983 w 2593942"/>
                <a:gd name="connsiteY6510" fmla="*/ 497110 h 538123"/>
                <a:gd name="connsiteX6511" fmla="*/ 1009459 w 2593942"/>
                <a:gd name="connsiteY6511" fmla="*/ 496919 h 538123"/>
                <a:gd name="connsiteX6512" fmla="*/ 1007744 w 2593942"/>
                <a:gd name="connsiteY6512" fmla="*/ 501587 h 538123"/>
                <a:gd name="connsiteX6513" fmla="*/ 1008602 w 2593942"/>
                <a:gd name="connsiteY6513" fmla="*/ 509588 h 538123"/>
                <a:gd name="connsiteX6514" fmla="*/ 1003720 w 2593942"/>
                <a:gd name="connsiteY6514" fmla="*/ 513807 h 538123"/>
                <a:gd name="connsiteX6515" fmla="*/ 1005554 w 2593942"/>
                <a:gd name="connsiteY6515" fmla="*/ 512921 h 538123"/>
                <a:gd name="connsiteX6516" fmla="*/ 1011745 w 2593942"/>
                <a:gd name="connsiteY6516" fmla="*/ 515969 h 538123"/>
                <a:gd name="connsiteX6517" fmla="*/ 1014031 w 2593942"/>
                <a:gd name="connsiteY6517" fmla="*/ 518064 h 538123"/>
                <a:gd name="connsiteX6518" fmla="*/ 1014507 w 2593942"/>
                <a:gd name="connsiteY6518" fmla="*/ 518541 h 538123"/>
                <a:gd name="connsiteX6519" fmla="*/ 1014507 w 2593942"/>
                <a:gd name="connsiteY6519" fmla="*/ 521493 h 538123"/>
                <a:gd name="connsiteX6520" fmla="*/ 1005649 w 2593942"/>
                <a:gd name="connsiteY6520" fmla="*/ 521589 h 538123"/>
                <a:gd name="connsiteX6521" fmla="*/ 998696 w 2593942"/>
                <a:gd name="connsiteY6521" fmla="*/ 522160 h 538123"/>
                <a:gd name="connsiteX6522" fmla="*/ 992695 w 2593942"/>
                <a:gd name="connsiteY6522" fmla="*/ 522636 h 538123"/>
                <a:gd name="connsiteX6523" fmla="*/ 994505 w 2593942"/>
                <a:gd name="connsiteY6523" fmla="*/ 518255 h 538123"/>
                <a:gd name="connsiteX6524" fmla="*/ 1000233 w 2593942"/>
                <a:gd name="connsiteY6524" fmla="*/ 515490 h 538123"/>
                <a:gd name="connsiteX6525" fmla="*/ 997553 w 2593942"/>
                <a:gd name="connsiteY6525" fmla="*/ 512350 h 538123"/>
                <a:gd name="connsiteX6526" fmla="*/ 994219 w 2593942"/>
                <a:gd name="connsiteY6526" fmla="*/ 512064 h 538123"/>
                <a:gd name="connsiteX6527" fmla="*/ 990504 w 2593942"/>
                <a:gd name="connsiteY6527" fmla="*/ 511683 h 538123"/>
                <a:gd name="connsiteX6528" fmla="*/ 988504 w 2593942"/>
                <a:gd name="connsiteY6528" fmla="*/ 506539 h 538123"/>
                <a:gd name="connsiteX6529" fmla="*/ 978503 w 2593942"/>
                <a:gd name="connsiteY6529" fmla="*/ 502539 h 538123"/>
                <a:gd name="connsiteX6530" fmla="*/ 979455 w 2593942"/>
                <a:gd name="connsiteY6530" fmla="*/ 503587 h 538123"/>
                <a:gd name="connsiteX6531" fmla="*/ 984694 w 2593942"/>
                <a:gd name="connsiteY6531" fmla="*/ 508159 h 538123"/>
                <a:gd name="connsiteX6532" fmla="*/ 985456 w 2593942"/>
                <a:gd name="connsiteY6532" fmla="*/ 509206 h 538123"/>
                <a:gd name="connsiteX6533" fmla="*/ 983456 w 2593942"/>
                <a:gd name="connsiteY6533" fmla="*/ 513397 h 538123"/>
                <a:gd name="connsiteX6534" fmla="*/ 982503 w 2593942"/>
                <a:gd name="connsiteY6534" fmla="*/ 513683 h 538123"/>
                <a:gd name="connsiteX6535" fmla="*/ 977931 w 2593942"/>
                <a:gd name="connsiteY6535" fmla="*/ 514731 h 538123"/>
                <a:gd name="connsiteX6536" fmla="*/ 972787 w 2593942"/>
                <a:gd name="connsiteY6536" fmla="*/ 514636 h 538123"/>
                <a:gd name="connsiteX6537" fmla="*/ 972216 w 2593942"/>
                <a:gd name="connsiteY6537" fmla="*/ 513588 h 538123"/>
                <a:gd name="connsiteX6538" fmla="*/ 971549 w 2593942"/>
                <a:gd name="connsiteY6538" fmla="*/ 508349 h 538123"/>
                <a:gd name="connsiteX6539" fmla="*/ 965263 w 2593942"/>
                <a:gd name="connsiteY6539" fmla="*/ 505968 h 538123"/>
                <a:gd name="connsiteX6540" fmla="*/ 966691 w 2593942"/>
                <a:gd name="connsiteY6540" fmla="*/ 513588 h 538123"/>
                <a:gd name="connsiteX6541" fmla="*/ 962786 w 2593942"/>
                <a:gd name="connsiteY6541" fmla="*/ 509968 h 538123"/>
                <a:gd name="connsiteX6542" fmla="*/ 960024 w 2593942"/>
                <a:gd name="connsiteY6542" fmla="*/ 501301 h 538123"/>
                <a:gd name="connsiteX6543" fmla="*/ 961167 w 2593942"/>
                <a:gd name="connsiteY6543" fmla="*/ 501015 h 538123"/>
                <a:gd name="connsiteX6544" fmla="*/ 961548 w 2593942"/>
                <a:gd name="connsiteY6544" fmla="*/ 500920 h 538123"/>
                <a:gd name="connsiteX6545" fmla="*/ 959929 w 2593942"/>
                <a:gd name="connsiteY6545" fmla="*/ 499205 h 538123"/>
                <a:gd name="connsiteX6546" fmla="*/ 954976 w 2593942"/>
                <a:gd name="connsiteY6546" fmla="*/ 504349 h 538123"/>
                <a:gd name="connsiteX6547" fmla="*/ 948404 w 2593942"/>
                <a:gd name="connsiteY6547" fmla="*/ 503396 h 538123"/>
                <a:gd name="connsiteX6548" fmla="*/ 946499 w 2593942"/>
                <a:gd name="connsiteY6548" fmla="*/ 503111 h 538123"/>
                <a:gd name="connsiteX6549" fmla="*/ 950118 w 2593942"/>
                <a:gd name="connsiteY6549" fmla="*/ 508254 h 538123"/>
                <a:gd name="connsiteX6550" fmla="*/ 951166 w 2593942"/>
                <a:gd name="connsiteY6550" fmla="*/ 510635 h 538123"/>
                <a:gd name="connsiteX6551" fmla="*/ 945737 w 2593942"/>
                <a:gd name="connsiteY6551" fmla="*/ 513016 h 538123"/>
                <a:gd name="connsiteX6552" fmla="*/ 938593 w 2593942"/>
                <a:gd name="connsiteY6552" fmla="*/ 520255 h 538123"/>
                <a:gd name="connsiteX6553" fmla="*/ 939450 w 2593942"/>
                <a:gd name="connsiteY6553" fmla="*/ 521208 h 538123"/>
                <a:gd name="connsiteX6554" fmla="*/ 940212 w 2593942"/>
                <a:gd name="connsiteY6554" fmla="*/ 521970 h 538123"/>
                <a:gd name="connsiteX6555" fmla="*/ 946118 w 2593942"/>
                <a:gd name="connsiteY6555" fmla="*/ 521208 h 538123"/>
                <a:gd name="connsiteX6556" fmla="*/ 951642 w 2593942"/>
                <a:gd name="connsiteY6556" fmla="*/ 521494 h 538123"/>
                <a:gd name="connsiteX6557" fmla="*/ 949547 w 2593942"/>
                <a:gd name="connsiteY6557" fmla="*/ 525018 h 538123"/>
                <a:gd name="connsiteX6558" fmla="*/ 941641 w 2593942"/>
                <a:gd name="connsiteY6558" fmla="*/ 527875 h 538123"/>
                <a:gd name="connsiteX6559" fmla="*/ 939545 w 2593942"/>
                <a:gd name="connsiteY6559" fmla="*/ 528256 h 538123"/>
                <a:gd name="connsiteX6560" fmla="*/ 932973 w 2593942"/>
                <a:gd name="connsiteY6560" fmla="*/ 526447 h 538123"/>
                <a:gd name="connsiteX6561" fmla="*/ 915923 w 2593942"/>
                <a:gd name="connsiteY6561" fmla="*/ 524447 h 538123"/>
                <a:gd name="connsiteX6562" fmla="*/ 903160 w 2593942"/>
                <a:gd name="connsiteY6562" fmla="*/ 518255 h 538123"/>
                <a:gd name="connsiteX6563" fmla="*/ 887729 w 2593942"/>
                <a:gd name="connsiteY6563" fmla="*/ 519017 h 538123"/>
                <a:gd name="connsiteX6564" fmla="*/ 885348 w 2593942"/>
                <a:gd name="connsiteY6564" fmla="*/ 523018 h 538123"/>
                <a:gd name="connsiteX6565" fmla="*/ 880681 w 2593942"/>
                <a:gd name="connsiteY6565" fmla="*/ 522351 h 538123"/>
                <a:gd name="connsiteX6566" fmla="*/ 883919 w 2593942"/>
                <a:gd name="connsiteY6566" fmla="*/ 517970 h 538123"/>
                <a:gd name="connsiteX6567" fmla="*/ 883348 w 2593942"/>
                <a:gd name="connsiteY6567" fmla="*/ 517970 h 538123"/>
                <a:gd name="connsiteX6568" fmla="*/ 873442 w 2593942"/>
                <a:gd name="connsiteY6568" fmla="*/ 518446 h 538123"/>
                <a:gd name="connsiteX6569" fmla="*/ 867441 w 2593942"/>
                <a:gd name="connsiteY6569" fmla="*/ 516541 h 538123"/>
                <a:gd name="connsiteX6570" fmla="*/ 867060 w 2593942"/>
                <a:gd name="connsiteY6570" fmla="*/ 514064 h 538123"/>
                <a:gd name="connsiteX6571" fmla="*/ 870775 w 2593942"/>
                <a:gd name="connsiteY6571" fmla="*/ 507016 h 538123"/>
                <a:gd name="connsiteX6572" fmla="*/ 874966 w 2593942"/>
                <a:gd name="connsiteY6572" fmla="*/ 505111 h 538123"/>
                <a:gd name="connsiteX6573" fmla="*/ 875918 w 2593942"/>
                <a:gd name="connsiteY6573" fmla="*/ 510254 h 538123"/>
                <a:gd name="connsiteX6574" fmla="*/ 872489 w 2593942"/>
                <a:gd name="connsiteY6574" fmla="*/ 512826 h 538123"/>
                <a:gd name="connsiteX6575" fmla="*/ 876204 w 2593942"/>
                <a:gd name="connsiteY6575" fmla="*/ 512731 h 538123"/>
                <a:gd name="connsiteX6576" fmla="*/ 879824 w 2593942"/>
                <a:gd name="connsiteY6576" fmla="*/ 506158 h 538123"/>
                <a:gd name="connsiteX6577" fmla="*/ 874585 w 2593942"/>
                <a:gd name="connsiteY6577" fmla="*/ 500253 h 538123"/>
                <a:gd name="connsiteX6578" fmla="*/ 865060 w 2593942"/>
                <a:gd name="connsiteY6578" fmla="*/ 498253 h 538123"/>
                <a:gd name="connsiteX6579" fmla="*/ 864869 w 2593942"/>
                <a:gd name="connsiteY6579" fmla="*/ 500634 h 538123"/>
                <a:gd name="connsiteX6580" fmla="*/ 864583 w 2593942"/>
                <a:gd name="connsiteY6580" fmla="*/ 504063 h 538123"/>
                <a:gd name="connsiteX6581" fmla="*/ 856773 w 2593942"/>
                <a:gd name="connsiteY6581" fmla="*/ 509778 h 538123"/>
                <a:gd name="connsiteX6582" fmla="*/ 857154 w 2593942"/>
                <a:gd name="connsiteY6582" fmla="*/ 510349 h 538123"/>
                <a:gd name="connsiteX6583" fmla="*/ 858678 w 2593942"/>
                <a:gd name="connsiteY6583" fmla="*/ 512540 h 538123"/>
                <a:gd name="connsiteX6584" fmla="*/ 865631 w 2593942"/>
                <a:gd name="connsiteY6584" fmla="*/ 510064 h 538123"/>
                <a:gd name="connsiteX6585" fmla="*/ 864774 w 2593942"/>
                <a:gd name="connsiteY6585" fmla="*/ 512826 h 538123"/>
                <a:gd name="connsiteX6586" fmla="*/ 863250 w 2593942"/>
                <a:gd name="connsiteY6586" fmla="*/ 517493 h 538123"/>
                <a:gd name="connsiteX6587" fmla="*/ 859631 w 2593942"/>
                <a:gd name="connsiteY6587" fmla="*/ 531400 h 538123"/>
                <a:gd name="connsiteX6588" fmla="*/ 856678 w 2593942"/>
                <a:gd name="connsiteY6588" fmla="*/ 532257 h 538123"/>
                <a:gd name="connsiteX6589" fmla="*/ 854201 w 2593942"/>
                <a:gd name="connsiteY6589" fmla="*/ 533019 h 538123"/>
                <a:gd name="connsiteX6590" fmla="*/ 853916 w 2593942"/>
                <a:gd name="connsiteY6590" fmla="*/ 527113 h 538123"/>
                <a:gd name="connsiteX6591" fmla="*/ 852582 w 2593942"/>
                <a:gd name="connsiteY6591" fmla="*/ 527018 h 538123"/>
                <a:gd name="connsiteX6592" fmla="*/ 847248 w 2593942"/>
                <a:gd name="connsiteY6592" fmla="*/ 529018 h 538123"/>
                <a:gd name="connsiteX6593" fmla="*/ 845438 w 2593942"/>
                <a:gd name="connsiteY6593" fmla="*/ 529590 h 538123"/>
                <a:gd name="connsiteX6594" fmla="*/ 834485 w 2593942"/>
                <a:gd name="connsiteY6594" fmla="*/ 529399 h 538123"/>
                <a:gd name="connsiteX6595" fmla="*/ 830770 w 2593942"/>
                <a:gd name="connsiteY6595" fmla="*/ 530257 h 538123"/>
                <a:gd name="connsiteX6596" fmla="*/ 826579 w 2593942"/>
                <a:gd name="connsiteY6596" fmla="*/ 531305 h 538123"/>
                <a:gd name="connsiteX6597" fmla="*/ 825055 w 2593942"/>
                <a:gd name="connsiteY6597" fmla="*/ 524065 h 538123"/>
                <a:gd name="connsiteX6598" fmla="*/ 826293 w 2593942"/>
                <a:gd name="connsiteY6598" fmla="*/ 525018 h 538123"/>
                <a:gd name="connsiteX6599" fmla="*/ 832008 w 2593942"/>
                <a:gd name="connsiteY6599" fmla="*/ 526732 h 538123"/>
                <a:gd name="connsiteX6600" fmla="*/ 834675 w 2593942"/>
                <a:gd name="connsiteY6600" fmla="*/ 524542 h 538123"/>
                <a:gd name="connsiteX6601" fmla="*/ 841438 w 2593942"/>
                <a:gd name="connsiteY6601" fmla="*/ 522065 h 538123"/>
                <a:gd name="connsiteX6602" fmla="*/ 833341 w 2593942"/>
                <a:gd name="connsiteY6602" fmla="*/ 519970 h 538123"/>
                <a:gd name="connsiteX6603" fmla="*/ 830484 w 2593942"/>
                <a:gd name="connsiteY6603" fmla="*/ 519493 h 538123"/>
                <a:gd name="connsiteX6604" fmla="*/ 822864 w 2593942"/>
                <a:gd name="connsiteY6604" fmla="*/ 525685 h 538123"/>
                <a:gd name="connsiteX6605" fmla="*/ 822388 w 2593942"/>
                <a:gd name="connsiteY6605" fmla="*/ 526161 h 538123"/>
                <a:gd name="connsiteX6606" fmla="*/ 819149 w 2593942"/>
                <a:gd name="connsiteY6606" fmla="*/ 529685 h 538123"/>
                <a:gd name="connsiteX6607" fmla="*/ 818959 w 2593942"/>
                <a:gd name="connsiteY6607" fmla="*/ 524256 h 538123"/>
                <a:gd name="connsiteX6608" fmla="*/ 820102 w 2593942"/>
                <a:gd name="connsiteY6608" fmla="*/ 523494 h 538123"/>
                <a:gd name="connsiteX6609" fmla="*/ 820864 w 2593942"/>
                <a:gd name="connsiteY6609" fmla="*/ 523018 h 538123"/>
                <a:gd name="connsiteX6610" fmla="*/ 812958 w 2593942"/>
                <a:gd name="connsiteY6610" fmla="*/ 517017 h 538123"/>
                <a:gd name="connsiteX6611" fmla="*/ 811434 w 2593942"/>
                <a:gd name="connsiteY6611" fmla="*/ 517970 h 538123"/>
                <a:gd name="connsiteX6612" fmla="*/ 808005 w 2593942"/>
                <a:gd name="connsiteY6612" fmla="*/ 519970 h 538123"/>
                <a:gd name="connsiteX6613" fmla="*/ 803052 w 2593942"/>
                <a:gd name="connsiteY6613" fmla="*/ 515398 h 538123"/>
                <a:gd name="connsiteX6614" fmla="*/ 795813 w 2593942"/>
                <a:gd name="connsiteY6614" fmla="*/ 515112 h 538123"/>
                <a:gd name="connsiteX6615" fmla="*/ 798289 w 2593942"/>
                <a:gd name="connsiteY6615" fmla="*/ 523494 h 538123"/>
                <a:gd name="connsiteX6616" fmla="*/ 807910 w 2593942"/>
                <a:gd name="connsiteY6616" fmla="*/ 525589 h 538123"/>
                <a:gd name="connsiteX6617" fmla="*/ 808481 w 2593942"/>
                <a:gd name="connsiteY6617" fmla="*/ 522637 h 538123"/>
                <a:gd name="connsiteX6618" fmla="*/ 808577 w 2593942"/>
                <a:gd name="connsiteY6618" fmla="*/ 522161 h 538123"/>
                <a:gd name="connsiteX6619" fmla="*/ 812101 w 2593942"/>
                <a:gd name="connsiteY6619" fmla="*/ 523113 h 538123"/>
                <a:gd name="connsiteX6620" fmla="*/ 812006 w 2593942"/>
                <a:gd name="connsiteY6620" fmla="*/ 523780 h 538123"/>
                <a:gd name="connsiteX6621" fmla="*/ 810672 w 2593942"/>
                <a:gd name="connsiteY6621" fmla="*/ 530638 h 538123"/>
                <a:gd name="connsiteX6622" fmla="*/ 803719 w 2593942"/>
                <a:gd name="connsiteY6622" fmla="*/ 532257 h 538123"/>
                <a:gd name="connsiteX6623" fmla="*/ 801433 w 2593942"/>
                <a:gd name="connsiteY6623" fmla="*/ 531876 h 538123"/>
                <a:gd name="connsiteX6624" fmla="*/ 799718 w 2593942"/>
                <a:gd name="connsiteY6624" fmla="*/ 525399 h 538123"/>
                <a:gd name="connsiteX6625" fmla="*/ 791051 w 2593942"/>
                <a:gd name="connsiteY6625" fmla="*/ 526637 h 538123"/>
                <a:gd name="connsiteX6626" fmla="*/ 789622 w 2593942"/>
                <a:gd name="connsiteY6626" fmla="*/ 519970 h 538123"/>
                <a:gd name="connsiteX6627" fmla="*/ 782668 w 2593942"/>
                <a:gd name="connsiteY6627" fmla="*/ 521684 h 538123"/>
                <a:gd name="connsiteX6628" fmla="*/ 776096 w 2593942"/>
                <a:gd name="connsiteY6628" fmla="*/ 528733 h 538123"/>
                <a:gd name="connsiteX6629" fmla="*/ 773048 w 2593942"/>
                <a:gd name="connsiteY6629" fmla="*/ 527590 h 538123"/>
                <a:gd name="connsiteX6630" fmla="*/ 771524 w 2593942"/>
                <a:gd name="connsiteY6630" fmla="*/ 526447 h 538123"/>
                <a:gd name="connsiteX6631" fmla="*/ 771524 w 2593942"/>
                <a:gd name="connsiteY6631" fmla="*/ 525875 h 538123"/>
                <a:gd name="connsiteX6632" fmla="*/ 774382 w 2593942"/>
                <a:gd name="connsiteY6632" fmla="*/ 524542 h 538123"/>
                <a:gd name="connsiteX6633" fmla="*/ 776763 w 2593942"/>
                <a:gd name="connsiteY6633" fmla="*/ 520541 h 538123"/>
                <a:gd name="connsiteX6634" fmla="*/ 775334 w 2593942"/>
                <a:gd name="connsiteY6634" fmla="*/ 520351 h 538123"/>
                <a:gd name="connsiteX6635" fmla="*/ 767238 w 2593942"/>
                <a:gd name="connsiteY6635" fmla="*/ 519398 h 538123"/>
                <a:gd name="connsiteX6636" fmla="*/ 752474 w 2593942"/>
                <a:gd name="connsiteY6636" fmla="*/ 515874 h 538123"/>
                <a:gd name="connsiteX6637" fmla="*/ 759428 w 2593942"/>
                <a:gd name="connsiteY6637" fmla="*/ 512731 h 538123"/>
                <a:gd name="connsiteX6638" fmla="*/ 762952 w 2593942"/>
                <a:gd name="connsiteY6638" fmla="*/ 508635 h 538123"/>
                <a:gd name="connsiteX6639" fmla="*/ 765809 w 2593942"/>
                <a:gd name="connsiteY6639" fmla="*/ 516160 h 538123"/>
                <a:gd name="connsiteX6640" fmla="*/ 766381 w 2593942"/>
                <a:gd name="connsiteY6640" fmla="*/ 515969 h 538123"/>
                <a:gd name="connsiteX6641" fmla="*/ 768857 w 2593942"/>
                <a:gd name="connsiteY6641" fmla="*/ 514350 h 538123"/>
                <a:gd name="connsiteX6642" fmla="*/ 769048 w 2593942"/>
                <a:gd name="connsiteY6642" fmla="*/ 509968 h 538123"/>
                <a:gd name="connsiteX6643" fmla="*/ 768286 w 2593942"/>
                <a:gd name="connsiteY6643" fmla="*/ 501205 h 538123"/>
                <a:gd name="connsiteX6644" fmla="*/ 766571 w 2593942"/>
                <a:gd name="connsiteY6644" fmla="*/ 503301 h 538123"/>
                <a:gd name="connsiteX6645" fmla="*/ 763333 w 2593942"/>
                <a:gd name="connsiteY6645" fmla="*/ 506921 h 538123"/>
                <a:gd name="connsiteX6646" fmla="*/ 757046 w 2593942"/>
                <a:gd name="connsiteY6646" fmla="*/ 510730 h 538123"/>
                <a:gd name="connsiteX6647" fmla="*/ 745331 w 2593942"/>
                <a:gd name="connsiteY6647" fmla="*/ 512540 h 538123"/>
                <a:gd name="connsiteX6648" fmla="*/ 745616 w 2593942"/>
                <a:gd name="connsiteY6648" fmla="*/ 515493 h 538123"/>
                <a:gd name="connsiteX6649" fmla="*/ 745902 w 2593942"/>
                <a:gd name="connsiteY6649" fmla="*/ 518922 h 538123"/>
                <a:gd name="connsiteX6650" fmla="*/ 750664 w 2593942"/>
                <a:gd name="connsiteY6650" fmla="*/ 518827 h 538123"/>
                <a:gd name="connsiteX6651" fmla="*/ 744283 w 2593942"/>
                <a:gd name="connsiteY6651" fmla="*/ 520446 h 538123"/>
                <a:gd name="connsiteX6652" fmla="*/ 746093 w 2593942"/>
                <a:gd name="connsiteY6652" fmla="*/ 523304 h 538123"/>
                <a:gd name="connsiteX6653" fmla="*/ 746664 w 2593942"/>
                <a:gd name="connsiteY6653" fmla="*/ 524161 h 538123"/>
                <a:gd name="connsiteX6654" fmla="*/ 753712 w 2593942"/>
                <a:gd name="connsiteY6654" fmla="*/ 522827 h 538123"/>
                <a:gd name="connsiteX6655" fmla="*/ 760666 w 2593942"/>
                <a:gd name="connsiteY6655" fmla="*/ 522351 h 538123"/>
                <a:gd name="connsiteX6656" fmla="*/ 764857 w 2593942"/>
                <a:gd name="connsiteY6656" fmla="*/ 528256 h 538123"/>
                <a:gd name="connsiteX6657" fmla="*/ 759332 w 2593942"/>
                <a:gd name="connsiteY6657" fmla="*/ 526828 h 538123"/>
                <a:gd name="connsiteX6658" fmla="*/ 752951 w 2593942"/>
                <a:gd name="connsiteY6658" fmla="*/ 529209 h 538123"/>
                <a:gd name="connsiteX6659" fmla="*/ 744664 w 2593942"/>
                <a:gd name="connsiteY6659" fmla="*/ 529304 h 538123"/>
                <a:gd name="connsiteX6660" fmla="*/ 742949 w 2593942"/>
                <a:gd name="connsiteY6660" fmla="*/ 528352 h 538123"/>
                <a:gd name="connsiteX6661" fmla="*/ 735615 w 2593942"/>
                <a:gd name="connsiteY6661" fmla="*/ 529780 h 538123"/>
                <a:gd name="connsiteX6662" fmla="*/ 734567 w 2593942"/>
                <a:gd name="connsiteY6662" fmla="*/ 534829 h 538123"/>
                <a:gd name="connsiteX6663" fmla="*/ 731519 w 2593942"/>
                <a:gd name="connsiteY6663" fmla="*/ 530542 h 538123"/>
                <a:gd name="connsiteX6664" fmla="*/ 733805 w 2593942"/>
                <a:gd name="connsiteY6664" fmla="*/ 524256 h 538123"/>
                <a:gd name="connsiteX6665" fmla="*/ 726947 w 2593942"/>
                <a:gd name="connsiteY6665" fmla="*/ 521780 h 538123"/>
                <a:gd name="connsiteX6666" fmla="*/ 716660 w 2593942"/>
                <a:gd name="connsiteY6666" fmla="*/ 525399 h 538123"/>
                <a:gd name="connsiteX6667" fmla="*/ 705611 w 2593942"/>
                <a:gd name="connsiteY6667" fmla="*/ 520541 h 538123"/>
                <a:gd name="connsiteX6668" fmla="*/ 708755 w 2593942"/>
                <a:gd name="connsiteY6668" fmla="*/ 518922 h 538123"/>
                <a:gd name="connsiteX6669" fmla="*/ 703992 w 2593942"/>
                <a:gd name="connsiteY6669" fmla="*/ 518636 h 538123"/>
                <a:gd name="connsiteX6670" fmla="*/ 703325 w 2593942"/>
                <a:gd name="connsiteY6670" fmla="*/ 517970 h 538123"/>
                <a:gd name="connsiteX6671" fmla="*/ 697801 w 2593942"/>
                <a:gd name="connsiteY6671" fmla="*/ 518255 h 538123"/>
                <a:gd name="connsiteX6672" fmla="*/ 695324 w 2593942"/>
                <a:gd name="connsiteY6672" fmla="*/ 522827 h 538123"/>
                <a:gd name="connsiteX6673" fmla="*/ 684085 w 2593942"/>
                <a:gd name="connsiteY6673" fmla="*/ 523113 h 538123"/>
                <a:gd name="connsiteX6674" fmla="*/ 677131 w 2593942"/>
                <a:gd name="connsiteY6674" fmla="*/ 513112 h 538123"/>
                <a:gd name="connsiteX6675" fmla="*/ 667702 w 2593942"/>
                <a:gd name="connsiteY6675" fmla="*/ 510635 h 538123"/>
                <a:gd name="connsiteX6676" fmla="*/ 662368 w 2593942"/>
                <a:gd name="connsiteY6676" fmla="*/ 512064 h 538123"/>
                <a:gd name="connsiteX6677" fmla="*/ 655033 w 2593942"/>
                <a:gd name="connsiteY6677" fmla="*/ 500634 h 538123"/>
                <a:gd name="connsiteX6678" fmla="*/ 655414 w 2593942"/>
                <a:gd name="connsiteY6678" fmla="*/ 496443 h 538123"/>
                <a:gd name="connsiteX6679" fmla="*/ 661510 w 2593942"/>
                <a:gd name="connsiteY6679" fmla="*/ 499205 h 538123"/>
                <a:gd name="connsiteX6680" fmla="*/ 665606 w 2593942"/>
                <a:gd name="connsiteY6680" fmla="*/ 502063 h 538123"/>
                <a:gd name="connsiteX6681" fmla="*/ 670083 w 2593942"/>
                <a:gd name="connsiteY6681" fmla="*/ 501682 h 538123"/>
                <a:gd name="connsiteX6682" fmla="*/ 671512 w 2593942"/>
                <a:gd name="connsiteY6682" fmla="*/ 499777 h 538123"/>
                <a:gd name="connsiteX6683" fmla="*/ 673703 w 2593942"/>
                <a:gd name="connsiteY6683" fmla="*/ 499205 h 538123"/>
                <a:gd name="connsiteX6684" fmla="*/ 677227 w 2593942"/>
                <a:gd name="connsiteY6684" fmla="*/ 498538 h 538123"/>
                <a:gd name="connsiteX6685" fmla="*/ 686085 w 2593942"/>
                <a:gd name="connsiteY6685" fmla="*/ 498824 h 538123"/>
                <a:gd name="connsiteX6686" fmla="*/ 690466 w 2593942"/>
                <a:gd name="connsiteY6686" fmla="*/ 497681 h 538123"/>
                <a:gd name="connsiteX6687" fmla="*/ 692943 w 2593942"/>
                <a:gd name="connsiteY6687" fmla="*/ 499967 h 538123"/>
                <a:gd name="connsiteX6688" fmla="*/ 695229 w 2593942"/>
                <a:gd name="connsiteY6688" fmla="*/ 495109 h 538123"/>
                <a:gd name="connsiteX6689" fmla="*/ 691800 w 2593942"/>
                <a:gd name="connsiteY6689" fmla="*/ 492442 h 538123"/>
                <a:gd name="connsiteX6690" fmla="*/ 704183 w 2593942"/>
                <a:gd name="connsiteY6690" fmla="*/ 495300 h 538123"/>
                <a:gd name="connsiteX6691" fmla="*/ 707612 w 2593942"/>
                <a:gd name="connsiteY6691" fmla="*/ 497110 h 538123"/>
                <a:gd name="connsiteX6692" fmla="*/ 718089 w 2593942"/>
                <a:gd name="connsiteY6692" fmla="*/ 495014 h 538123"/>
                <a:gd name="connsiteX6693" fmla="*/ 726471 w 2593942"/>
                <a:gd name="connsiteY6693" fmla="*/ 498729 h 538123"/>
                <a:gd name="connsiteX6694" fmla="*/ 731710 w 2593942"/>
                <a:gd name="connsiteY6694" fmla="*/ 493205 h 538123"/>
                <a:gd name="connsiteX6695" fmla="*/ 739139 w 2593942"/>
                <a:gd name="connsiteY6695" fmla="*/ 495109 h 538123"/>
                <a:gd name="connsiteX6696" fmla="*/ 740187 w 2593942"/>
                <a:gd name="connsiteY6696" fmla="*/ 498729 h 538123"/>
                <a:gd name="connsiteX6697" fmla="*/ 745902 w 2593942"/>
                <a:gd name="connsiteY6697" fmla="*/ 499110 h 538123"/>
                <a:gd name="connsiteX6698" fmla="*/ 747331 w 2593942"/>
                <a:gd name="connsiteY6698" fmla="*/ 499586 h 538123"/>
                <a:gd name="connsiteX6699" fmla="*/ 748760 w 2593942"/>
                <a:gd name="connsiteY6699" fmla="*/ 500063 h 538123"/>
                <a:gd name="connsiteX6700" fmla="*/ 753331 w 2593942"/>
                <a:gd name="connsiteY6700" fmla="*/ 499110 h 538123"/>
                <a:gd name="connsiteX6701" fmla="*/ 759237 w 2593942"/>
                <a:gd name="connsiteY6701" fmla="*/ 492823 h 538123"/>
                <a:gd name="connsiteX6702" fmla="*/ 754760 w 2593942"/>
                <a:gd name="connsiteY6702" fmla="*/ 487966 h 538123"/>
                <a:gd name="connsiteX6703" fmla="*/ 746474 w 2593942"/>
                <a:gd name="connsiteY6703" fmla="*/ 487680 h 538123"/>
                <a:gd name="connsiteX6704" fmla="*/ 740378 w 2593942"/>
                <a:gd name="connsiteY6704" fmla="*/ 485013 h 538123"/>
                <a:gd name="connsiteX6705" fmla="*/ 735615 w 2593942"/>
                <a:gd name="connsiteY6705" fmla="*/ 489013 h 538123"/>
                <a:gd name="connsiteX6706" fmla="*/ 731138 w 2593942"/>
                <a:gd name="connsiteY6706" fmla="*/ 485299 h 538123"/>
                <a:gd name="connsiteX6707" fmla="*/ 723423 w 2593942"/>
                <a:gd name="connsiteY6707" fmla="*/ 491204 h 538123"/>
                <a:gd name="connsiteX6708" fmla="*/ 721232 w 2593942"/>
                <a:gd name="connsiteY6708" fmla="*/ 488537 h 538123"/>
                <a:gd name="connsiteX6709" fmla="*/ 721042 w 2593942"/>
                <a:gd name="connsiteY6709" fmla="*/ 482155 h 538123"/>
                <a:gd name="connsiteX6710" fmla="*/ 710850 w 2593942"/>
                <a:gd name="connsiteY6710" fmla="*/ 480631 h 538123"/>
                <a:gd name="connsiteX6711" fmla="*/ 702373 w 2593942"/>
                <a:gd name="connsiteY6711" fmla="*/ 483680 h 538123"/>
                <a:gd name="connsiteX6712" fmla="*/ 685418 w 2593942"/>
                <a:gd name="connsiteY6712" fmla="*/ 483108 h 538123"/>
                <a:gd name="connsiteX6713" fmla="*/ 681037 w 2593942"/>
                <a:gd name="connsiteY6713" fmla="*/ 493490 h 538123"/>
                <a:gd name="connsiteX6714" fmla="*/ 680560 w 2593942"/>
                <a:gd name="connsiteY6714" fmla="*/ 494729 h 538123"/>
                <a:gd name="connsiteX6715" fmla="*/ 675131 w 2593942"/>
                <a:gd name="connsiteY6715" fmla="*/ 494919 h 538123"/>
                <a:gd name="connsiteX6716" fmla="*/ 675131 w 2593942"/>
                <a:gd name="connsiteY6716" fmla="*/ 485489 h 538123"/>
                <a:gd name="connsiteX6717" fmla="*/ 671893 w 2593942"/>
                <a:gd name="connsiteY6717" fmla="*/ 484727 h 538123"/>
                <a:gd name="connsiteX6718" fmla="*/ 667892 w 2593942"/>
                <a:gd name="connsiteY6718" fmla="*/ 483775 h 538123"/>
                <a:gd name="connsiteX6719" fmla="*/ 657701 w 2593942"/>
                <a:gd name="connsiteY6719" fmla="*/ 483870 h 538123"/>
                <a:gd name="connsiteX6720" fmla="*/ 649604 w 2593942"/>
                <a:gd name="connsiteY6720" fmla="*/ 487108 h 538123"/>
                <a:gd name="connsiteX6721" fmla="*/ 641794 w 2593942"/>
                <a:gd name="connsiteY6721" fmla="*/ 485489 h 538123"/>
                <a:gd name="connsiteX6722" fmla="*/ 632459 w 2593942"/>
                <a:gd name="connsiteY6722" fmla="*/ 488728 h 538123"/>
                <a:gd name="connsiteX6723" fmla="*/ 629983 w 2593942"/>
                <a:gd name="connsiteY6723" fmla="*/ 492633 h 538123"/>
                <a:gd name="connsiteX6724" fmla="*/ 625125 w 2593942"/>
                <a:gd name="connsiteY6724" fmla="*/ 491204 h 538123"/>
                <a:gd name="connsiteX6725" fmla="*/ 625506 w 2593942"/>
                <a:gd name="connsiteY6725" fmla="*/ 490823 h 538123"/>
                <a:gd name="connsiteX6726" fmla="*/ 629030 w 2593942"/>
                <a:gd name="connsiteY6726" fmla="*/ 487775 h 538123"/>
                <a:gd name="connsiteX6727" fmla="*/ 628935 w 2593942"/>
                <a:gd name="connsiteY6727" fmla="*/ 485108 h 538123"/>
                <a:gd name="connsiteX6728" fmla="*/ 625697 w 2593942"/>
                <a:gd name="connsiteY6728" fmla="*/ 484537 h 538123"/>
                <a:gd name="connsiteX6729" fmla="*/ 622934 w 2593942"/>
                <a:gd name="connsiteY6729" fmla="*/ 489204 h 538123"/>
                <a:gd name="connsiteX6730" fmla="*/ 608075 w 2593942"/>
                <a:gd name="connsiteY6730" fmla="*/ 487299 h 538123"/>
                <a:gd name="connsiteX6731" fmla="*/ 594169 w 2593942"/>
                <a:gd name="connsiteY6731" fmla="*/ 491299 h 538123"/>
                <a:gd name="connsiteX6732" fmla="*/ 585025 w 2593942"/>
                <a:gd name="connsiteY6732" fmla="*/ 494538 h 538123"/>
                <a:gd name="connsiteX6733" fmla="*/ 583596 w 2593942"/>
                <a:gd name="connsiteY6733" fmla="*/ 494824 h 538123"/>
                <a:gd name="connsiteX6734" fmla="*/ 576833 w 2593942"/>
                <a:gd name="connsiteY6734" fmla="*/ 493014 h 538123"/>
                <a:gd name="connsiteX6735" fmla="*/ 578071 w 2593942"/>
                <a:gd name="connsiteY6735" fmla="*/ 489013 h 538123"/>
                <a:gd name="connsiteX6736" fmla="*/ 577881 w 2593942"/>
                <a:gd name="connsiteY6736" fmla="*/ 488347 h 538123"/>
                <a:gd name="connsiteX6737" fmla="*/ 572928 w 2593942"/>
                <a:gd name="connsiteY6737" fmla="*/ 486823 h 538123"/>
                <a:gd name="connsiteX6738" fmla="*/ 563498 w 2593942"/>
                <a:gd name="connsiteY6738" fmla="*/ 489585 h 538123"/>
                <a:gd name="connsiteX6739" fmla="*/ 556736 w 2593942"/>
                <a:gd name="connsiteY6739" fmla="*/ 489395 h 538123"/>
                <a:gd name="connsiteX6740" fmla="*/ 542258 w 2593942"/>
                <a:gd name="connsiteY6740" fmla="*/ 493776 h 538123"/>
                <a:gd name="connsiteX6741" fmla="*/ 538067 w 2593942"/>
                <a:gd name="connsiteY6741" fmla="*/ 486632 h 538123"/>
                <a:gd name="connsiteX6742" fmla="*/ 537876 w 2593942"/>
                <a:gd name="connsiteY6742" fmla="*/ 486346 h 538123"/>
                <a:gd name="connsiteX6743" fmla="*/ 531208 w 2593942"/>
                <a:gd name="connsiteY6743" fmla="*/ 488823 h 538123"/>
                <a:gd name="connsiteX6744" fmla="*/ 519969 w 2593942"/>
                <a:gd name="connsiteY6744" fmla="*/ 492062 h 538123"/>
                <a:gd name="connsiteX6745" fmla="*/ 514444 w 2593942"/>
                <a:gd name="connsiteY6745" fmla="*/ 493205 h 538123"/>
                <a:gd name="connsiteX6746" fmla="*/ 506539 w 2593942"/>
                <a:gd name="connsiteY6746" fmla="*/ 491966 h 538123"/>
                <a:gd name="connsiteX6747" fmla="*/ 503681 w 2593942"/>
                <a:gd name="connsiteY6747" fmla="*/ 493014 h 538123"/>
                <a:gd name="connsiteX6748" fmla="*/ 501395 w 2593942"/>
                <a:gd name="connsiteY6748" fmla="*/ 487204 h 538123"/>
                <a:gd name="connsiteX6749" fmla="*/ 501110 w 2593942"/>
                <a:gd name="connsiteY6749" fmla="*/ 487489 h 538123"/>
                <a:gd name="connsiteX6750" fmla="*/ 499204 w 2593942"/>
                <a:gd name="connsiteY6750" fmla="*/ 489585 h 538123"/>
                <a:gd name="connsiteX6751" fmla="*/ 500824 w 2593942"/>
                <a:gd name="connsiteY6751" fmla="*/ 495871 h 538123"/>
                <a:gd name="connsiteX6752" fmla="*/ 495871 w 2593942"/>
                <a:gd name="connsiteY6752" fmla="*/ 496919 h 538123"/>
                <a:gd name="connsiteX6753" fmla="*/ 493108 w 2593942"/>
                <a:gd name="connsiteY6753" fmla="*/ 494538 h 538123"/>
                <a:gd name="connsiteX6754" fmla="*/ 491870 w 2593942"/>
                <a:gd name="connsiteY6754" fmla="*/ 492919 h 538123"/>
                <a:gd name="connsiteX6755" fmla="*/ 487489 w 2593942"/>
                <a:gd name="connsiteY6755" fmla="*/ 490252 h 538123"/>
                <a:gd name="connsiteX6756" fmla="*/ 479107 w 2593942"/>
                <a:gd name="connsiteY6756" fmla="*/ 492538 h 538123"/>
                <a:gd name="connsiteX6757" fmla="*/ 467105 w 2593942"/>
                <a:gd name="connsiteY6757" fmla="*/ 490918 h 538123"/>
                <a:gd name="connsiteX6758" fmla="*/ 459676 w 2593942"/>
                <a:gd name="connsiteY6758" fmla="*/ 490252 h 538123"/>
                <a:gd name="connsiteX6759" fmla="*/ 458533 w 2593942"/>
                <a:gd name="connsiteY6759" fmla="*/ 493014 h 538123"/>
                <a:gd name="connsiteX6760" fmla="*/ 447007 w 2593942"/>
                <a:gd name="connsiteY6760" fmla="*/ 491109 h 538123"/>
                <a:gd name="connsiteX6761" fmla="*/ 426529 w 2593942"/>
                <a:gd name="connsiteY6761" fmla="*/ 489680 h 538123"/>
                <a:gd name="connsiteX6762" fmla="*/ 422528 w 2593942"/>
                <a:gd name="connsiteY6762" fmla="*/ 494443 h 538123"/>
                <a:gd name="connsiteX6763" fmla="*/ 420909 w 2593942"/>
                <a:gd name="connsiteY6763" fmla="*/ 493681 h 538123"/>
                <a:gd name="connsiteX6764" fmla="*/ 421099 w 2593942"/>
                <a:gd name="connsiteY6764" fmla="*/ 491204 h 538123"/>
                <a:gd name="connsiteX6765" fmla="*/ 416337 w 2593942"/>
                <a:gd name="connsiteY6765" fmla="*/ 485204 h 538123"/>
                <a:gd name="connsiteX6766" fmla="*/ 411289 w 2593942"/>
                <a:gd name="connsiteY6766" fmla="*/ 483965 h 538123"/>
                <a:gd name="connsiteX6767" fmla="*/ 411384 w 2593942"/>
                <a:gd name="connsiteY6767" fmla="*/ 482822 h 538123"/>
                <a:gd name="connsiteX6768" fmla="*/ 411384 w 2593942"/>
                <a:gd name="connsiteY6768" fmla="*/ 482060 h 538123"/>
                <a:gd name="connsiteX6769" fmla="*/ 409289 w 2593942"/>
                <a:gd name="connsiteY6769" fmla="*/ 480250 h 538123"/>
                <a:gd name="connsiteX6770" fmla="*/ 408812 w 2593942"/>
                <a:gd name="connsiteY6770" fmla="*/ 480727 h 538123"/>
                <a:gd name="connsiteX6771" fmla="*/ 405383 w 2593942"/>
                <a:gd name="connsiteY6771" fmla="*/ 485870 h 538123"/>
                <a:gd name="connsiteX6772" fmla="*/ 404812 w 2593942"/>
                <a:gd name="connsiteY6772" fmla="*/ 487394 h 538123"/>
                <a:gd name="connsiteX6773" fmla="*/ 402716 w 2593942"/>
                <a:gd name="connsiteY6773" fmla="*/ 489680 h 538123"/>
                <a:gd name="connsiteX6774" fmla="*/ 397096 w 2593942"/>
                <a:gd name="connsiteY6774" fmla="*/ 487871 h 538123"/>
                <a:gd name="connsiteX6775" fmla="*/ 390619 w 2593942"/>
                <a:gd name="connsiteY6775" fmla="*/ 495014 h 538123"/>
                <a:gd name="connsiteX6776" fmla="*/ 375094 w 2593942"/>
                <a:gd name="connsiteY6776" fmla="*/ 493776 h 538123"/>
                <a:gd name="connsiteX6777" fmla="*/ 372903 w 2593942"/>
                <a:gd name="connsiteY6777" fmla="*/ 492919 h 538123"/>
                <a:gd name="connsiteX6778" fmla="*/ 372236 w 2593942"/>
                <a:gd name="connsiteY6778" fmla="*/ 492633 h 538123"/>
                <a:gd name="connsiteX6779" fmla="*/ 369474 w 2593942"/>
                <a:gd name="connsiteY6779" fmla="*/ 494729 h 538123"/>
                <a:gd name="connsiteX6780" fmla="*/ 359758 w 2593942"/>
                <a:gd name="connsiteY6780" fmla="*/ 497586 h 538123"/>
                <a:gd name="connsiteX6781" fmla="*/ 334803 w 2593942"/>
                <a:gd name="connsiteY6781" fmla="*/ 499872 h 538123"/>
                <a:gd name="connsiteX6782" fmla="*/ 319658 w 2593942"/>
                <a:gd name="connsiteY6782" fmla="*/ 495395 h 538123"/>
                <a:gd name="connsiteX6783" fmla="*/ 318420 w 2593942"/>
                <a:gd name="connsiteY6783" fmla="*/ 495395 h 538123"/>
                <a:gd name="connsiteX6784" fmla="*/ 313753 w 2593942"/>
                <a:gd name="connsiteY6784" fmla="*/ 499110 h 538123"/>
                <a:gd name="connsiteX6785" fmla="*/ 293845 w 2593942"/>
                <a:gd name="connsiteY6785" fmla="*/ 502920 h 538123"/>
                <a:gd name="connsiteX6786" fmla="*/ 283654 w 2593942"/>
                <a:gd name="connsiteY6786" fmla="*/ 501587 h 538123"/>
                <a:gd name="connsiteX6787" fmla="*/ 280511 w 2593942"/>
                <a:gd name="connsiteY6787" fmla="*/ 502920 h 538123"/>
                <a:gd name="connsiteX6788" fmla="*/ 283558 w 2593942"/>
                <a:gd name="connsiteY6788" fmla="*/ 504634 h 538123"/>
                <a:gd name="connsiteX6789" fmla="*/ 279272 w 2593942"/>
                <a:gd name="connsiteY6789" fmla="*/ 505301 h 538123"/>
                <a:gd name="connsiteX6790" fmla="*/ 273081 w 2593942"/>
                <a:gd name="connsiteY6790" fmla="*/ 504158 h 538123"/>
                <a:gd name="connsiteX6791" fmla="*/ 264223 w 2593942"/>
                <a:gd name="connsiteY6791" fmla="*/ 504539 h 538123"/>
                <a:gd name="connsiteX6792" fmla="*/ 250126 w 2593942"/>
                <a:gd name="connsiteY6792" fmla="*/ 504063 h 538123"/>
                <a:gd name="connsiteX6793" fmla="*/ 246792 w 2593942"/>
                <a:gd name="connsiteY6793" fmla="*/ 505111 h 538123"/>
                <a:gd name="connsiteX6794" fmla="*/ 241077 w 2593942"/>
                <a:gd name="connsiteY6794" fmla="*/ 504634 h 538123"/>
                <a:gd name="connsiteX6795" fmla="*/ 231933 w 2593942"/>
                <a:gd name="connsiteY6795" fmla="*/ 502539 h 538123"/>
                <a:gd name="connsiteX6796" fmla="*/ 227742 w 2593942"/>
                <a:gd name="connsiteY6796" fmla="*/ 502253 h 538123"/>
                <a:gd name="connsiteX6797" fmla="*/ 230409 w 2593942"/>
                <a:gd name="connsiteY6797" fmla="*/ 498920 h 538123"/>
                <a:gd name="connsiteX6798" fmla="*/ 232123 w 2593942"/>
                <a:gd name="connsiteY6798" fmla="*/ 498729 h 538123"/>
                <a:gd name="connsiteX6799" fmla="*/ 226504 w 2593942"/>
                <a:gd name="connsiteY6799" fmla="*/ 497110 h 538123"/>
                <a:gd name="connsiteX6800" fmla="*/ 231838 w 2593942"/>
                <a:gd name="connsiteY6800" fmla="*/ 491966 h 538123"/>
                <a:gd name="connsiteX6801" fmla="*/ 233362 w 2593942"/>
                <a:gd name="connsiteY6801" fmla="*/ 490538 h 538123"/>
                <a:gd name="connsiteX6802" fmla="*/ 230314 w 2593942"/>
                <a:gd name="connsiteY6802" fmla="*/ 485394 h 538123"/>
                <a:gd name="connsiteX6803" fmla="*/ 224027 w 2593942"/>
                <a:gd name="connsiteY6803" fmla="*/ 489299 h 538123"/>
                <a:gd name="connsiteX6804" fmla="*/ 221551 w 2593942"/>
                <a:gd name="connsiteY6804" fmla="*/ 485680 h 538123"/>
                <a:gd name="connsiteX6805" fmla="*/ 216979 w 2593942"/>
                <a:gd name="connsiteY6805" fmla="*/ 478822 h 538123"/>
                <a:gd name="connsiteX6806" fmla="*/ 219550 w 2593942"/>
                <a:gd name="connsiteY6806" fmla="*/ 475964 h 538123"/>
                <a:gd name="connsiteX6807" fmla="*/ 217741 w 2593942"/>
                <a:gd name="connsiteY6807" fmla="*/ 471868 h 538123"/>
                <a:gd name="connsiteX6808" fmla="*/ 215550 w 2593942"/>
                <a:gd name="connsiteY6808" fmla="*/ 470821 h 538123"/>
                <a:gd name="connsiteX6809" fmla="*/ 210406 w 2593942"/>
                <a:gd name="connsiteY6809" fmla="*/ 471868 h 538123"/>
                <a:gd name="connsiteX6810" fmla="*/ 207358 w 2593942"/>
                <a:gd name="connsiteY6810" fmla="*/ 474726 h 538123"/>
                <a:gd name="connsiteX6811" fmla="*/ 196976 w 2593942"/>
                <a:gd name="connsiteY6811" fmla="*/ 472726 h 538123"/>
                <a:gd name="connsiteX6812" fmla="*/ 185070 w 2593942"/>
                <a:gd name="connsiteY6812" fmla="*/ 473773 h 538123"/>
                <a:gd name="connsiteX6813" fmla="*/ 178402 w 2593942"/>
                <a:gd name="connsiteY6813" fmla="*/ 472345 h 538123"/>
                <a:gd name="connsiteX6814" fmla="*/ 179164 w 2593942"/>
                <a:gd name="connsiteY6814" fmla="*/ 471868 h 538123"/>
                <a:gd name="connsiteX6815" fmla="*/ 180879 w 2593942"/>
                <a:gd name="connsiteY6815" fmla="*/ 469582 h 538123"/>
                <a:gd name="connsiteX6816" fmla="*/ 181260 w 2593942"/>
                <a:gd name="connsiteY6816" fmla="*/ 468344 h 538123"/>
                <a:gd name="connsiteX6817" fmla="*/ 183260 w 2593942"/>
                <a:gd name="connsiteY6817" fmla="*/ 467487 h 538123"/>
                <a:gd name="connsiteX6818" fmla="*/ 186403 w 2593942"/>
                <a:gd name="connsiteY6818" fmla="*/ 470821 h 538123"/>
                <a:gd name="connsiteX6819" fmla="*/ 189547 w 2593942"/>
                <a:gd name="connsiteY6819" fmla="*/ 467487 h 538123"/>
                <a:gd name="connsiteX6820" fmla="*/ 188308 w 2593942"/>
                <a:gd name="connsiteY6820" fmla="*/ 463677 h 538123"/>
                <a:gd name="connsiteX6821" fmla="*/ 192690 w 2593942"/>
                <a:gd name="connsiteY6821" fmla="*/ 466154 h 538123"/>
                <a:gd name="connsiteX6822" fmla="*/ 197738 w 2593942"/>
                <a:gd name="connsiteY6822" fmla="*/ 465772 h 538123"/>
                <a:gd name="connsiteX6823" fmla="*/ 207073 w 2593942"/>
                <a:gd name="connsiteY6823" fmla="*/ 465106 h 538123"/>
                <a:gd name="connsiteX6824" fmla="*/ 228313 w 2593942"/>
                <a:gd name="connsiteY6824" fmla="*/ 462058 h 538123"/>
                <a:gd name="connsiteX6825" fmla="*/ 240220 w 2593942"/>
                <a:gd name="connsiteY6825" fmla="*/ 456629 h 538123"/>
                <a:gd name="connsiteX6826" fmla="*/ 245173 w 2593942"/>
                <a:gd name="connsiteY6826" fmla="*/ 450818 h 538123"/>
                <a:gd name="connsiteX6827" fmla="*/ 253078 w 2593942"/>
                <a:gd name="connsiteY6827" fmla="*/ 451771 h 538123"/>
                <a:gd name="connsiteX6828" fmla="*/ 255650 w 2593942"/>
                <a:gd name="connsiteY6828" fmla="*/ 449675 h 538123"/>
                <a:gd name="connsiteX6829" fmla="*/ 256031 w 2593942"/>
                <a:gd name="connsiteY6829" fmla="*/ 449294 h 538123"/>
                <a:gd name="connsiteX6830" fmla="*/ 253364 w 2593942"/>
                <a:gd name="connsiteY6830" fmla="*/ 443865 h 538123"/>
                <a:gd name="connsiteX6831" fmla="*/ 244125 w 2593942"/>
                <a:gd name="connsiteY6831" fmla="*/ 436531 h 538123"/>
                <a:gd name="connsiteX6832" fmla="*/ 238124 w 2593942"/>
                <a:gd name="connsiteY6832" fmla="*/ 433864 h 538123"/>
                <a:gd name="connsiteX6833" fmla="*/ 234600 w 2593942"/>
                <a:gd name="connsiteY6833" fmla="*/ 427863 h 538123"/>
                <a:gd name="connsiteX6834" fmla="*/ 232600 w 2593942"/>
                <a:gd name="connsiteY6834" fmla="*/ 426625 h 538123"/>
                <a:gd name="connsiteX6835" fmla="*/ 230885 w 2593942"/>
                <a:gd name="connsiteY6835" fmla="*/ 425577 h 538123"/>
                <a:gd name="connsiteX6836" fmla="*/ 229647 w 2593942"/>
                <a:gd name="connsiteY6836" fmla="*/ 425387 h 538123"/>
                <a:gd name="connsiteX6837" fmla="*/ 225837 w 2593942"/>
                <a:gd name="connsiteY6837" fmla="*/ 430625 h 538123"/>
                <a:gd name="connsiteX6838" fmla="*/ 228599 w 2593942"/>
                <a:gd name="connsiteY6838" fmla="*/ 439483 h 538123"/>
                <a:gd name="connsiteX6839" fmla="*/ 212407 w 2593942"/>
                <a:gd name="connsiteY6839" fmla="*/ 441579 h 538123"/>
                <a:gd name="connsiteX6840" fmla="*/ 209835 w 2593942"/>
                <a:gd name="connsiteY6840" fmla="*/ 434530 h 538123"/>
                <a:gd name="connsiteX6841" fmla="*/ 204406 w 2593942"/>
                <a:gd name="connsiteY6841" fmla="*/ 433959 h 538123"/>
                <a:gd name="connsiteX6842" fmla="*/ 203263 w 2593942"/>
                <a:gd name="connsiteY6842" fmla="*/ 438340 h 538123"/>
                <a:gd name="connsiteX6843" fmla="*/ 196595 w 2593942"/>
                <a:gd name="connsiteY6843" fmla="*/ 440341 h 538123"/>
                <a:gd name="connsiteX6844" fmla="*/ 192880 w 2593942"/>
                <a:gd name="connsiteY6844" fmla="*/ 443484 h 538123"/>
                <a:gd name="connsiteX6845" fmla="*/ 191452 w 2593942"/>
                <a:gd name="connsiteY6845" fmla="*/ 443579 h 538123"/>
                <a:gd name="connsiteX6846" fmla="*/ 190023 w 2593942"/>
                <a:gd name="connsiteY6846" fmla="*/ 443674 h 538123"/>
                <a:gd name="connsiteX6847" fmla="*/ 185832 w 2593942"/>
                <a:gd name="connsiteY6847" fmla="*/ 440436 h 538123"/>
                <a:gd name="connsiteX6848" fmla="*/ 186118 w 2593942"/>
                <a:gd name="connsiteY6848" fmla="*/ 438436 h 538123"/>
                <a:gd name="connsiteX6849" fmla="*/ 187165 w 2593942"/>
                <a:gd name="connsiteY6849" fmla="*/ 431578 h 538123"/>
                <a:gd name="connsiteX6850" fmla="*/ 177355 w 2593942"/>
                <a:gd name="connsiteY6850" fmla="*/ 433483 h 538123"/>
                <a:gd name="connsiteX6851" fmla="*/ 177355 w 2593942"/>
                <a:gd name="connsiteY6851" fmla="*/ 430721 h 538123"/>
                <a:gd name="connsiteX6852" fmla="*/ 189451 w 2593942"/>
                <a:gd name="connsiteY6852" fmla="*/ 430721 h 538123"/>
                <a:gd name="connsiteX6853" fmla="*/ 189737 w 2593942"/>
                <a:gd name="connsiteY6853" fmla="*/ 431768 h 538123"/>
                <a:gd name="connsiteX6854" fmla="*/ 192499 w 2593942"/>
                <a:gd name="connsiteY6854" fmla="*/ 435959 h 538123"/>
                <a:gd name="connsiteX6855" fmla="*/ 196119 w 2593942"/>
                <a:gd name="connsiteY6855" fmla="*/ 434626 h 538123"/>
                <a:gd name="connsiteX6856" fmla="*/ 196024 w 2593942"/>
                <a:gd name="connsiteY6856" fmla="*/ 431482 h 538123"/>
                <a:gd name="connsiteX6857" fmla="*/ 203072 w 2593942"/>
                <a:gd name="connsiteY6857" fmla="*/ 427958 h 538123"/>
                <a:gd name="connsiteX6858" fmla="*/ 204025 w 2593942"/>
                <a:gd name="connsiteY6858" fmla="*/ 427101 h 538123"/>
                <a:gd name="connsiteX6859" fmla="*/ 205358 w 2593942"/>
                <a:gd name="connsiteY6859" fmla="*/ 425958 h 538123"/>
                <a:gd name="connsiteX6860" fmla="*/ 213645 w 2593942"/>
                <a:gd name="connsiteY6860" fmla="*/ 421957 h 538123"/>
                <a:gd name="connsiteX6861" fmla="*/ 216312 w 2593942"/>
                <a:gd name="connsiteY6861" fmla="*/ 420910 h 538123"/>
                <a:gd name="connsiteX6862" fmla="*/ 220217 w 2593942"/>
                <a:gd name="connsiteY6862" fmla="*/ 419386 h 538123"/>
                <a:gd name="connsiteX6863" fmla="*/ 233457 w 2593942"/>
                <a:gd name="connsiteY6863" fmla="*/ 420624 h 538123"/>
                <a:gd name="connsiteX6864" fmla="*/ 235648 w 2593942"/>
                <a:gd name="connsiteY6864" fmla="*/ 419290 h 538123"/>
                <a:gd name="connsiteX6865" fmla="*/ 238315 w 2593942"/>
                <a:gd name="connsiteY6865" fmla="*/ 417671 h 538123"/>
                <a:gd name="connsiteX6866" fmla="*/ 241648 w 2593942"/>
                <a:gd name="connsiteY6866" fmla="*/ 411194 h 538123"/>
                <a:gd name="connsiteX6867" fmla="*/ 243553 w 2593942"/>
                <a:gd name="connsiteY6867" fmla="*/ 409194 h 538123"/>
                <a:gd name="connsiteX6868" fmla="*/ 248221 w 2593942"/>
                <a:gd name="connsiteY6868" fmla="*/ 407956 h 538123"/>
                <a:gd name="connsiteX6869" fmla="*/ 253459 w 2593942"/>
                <a:gd name="connsiteY6869" fmla="*/ 406622 h 538123"/>
                <a:gd name="connsiteX6870" fmla="*/ 255555 w 2593942"/>
                <a:gd name="connsiteY6870" fmla="*/ 410908 h 538123"/>
                <a:gd name="connsiteX6871" fmla="*/ 259079 w 2593942"/>
                <a:gd name="connsiteY6871" fmla="*/ 412909 h 538123"/>
                <a:gd name="connsiteX6872" fmla="*/ 259936 w 2593942"/>
                <a:gd name="connsiteY6872" fmla="*/ 417290 h 538123"/>
                <a:gd name="connsiteX6873" fmla="*/ 261841 w 2593942"/>
                <a:gd name="connsiteY6873" fmla="*/ 417481 h 538123"/>
                <a:gd name="connsiteX6874" fmla="*/ 266509 w 2593942"/>
                <a:gd name="connsiteY6874" fmla="*/ 414147 h 538123"/>
                <a:gd name="connsiteX6875" fmla="*/ 268985 w 2593942"/>
                <a:gd name="connsiteY6875" fmla="*/ 412813 h 538123"/>
                <a:gd name="connsiteX6876" fmla="*/ 275938 w 2593942"/>
                <a:gd name="connsiteY6876" fmla="*/ 410908 h 538123"/>
                <a:gd name="connsiteX6877" fmla="*/ 280320 w 2593942"/>
                <a:gd name="connsiteY6877" fmla="*/ 403860 h 538123"/>
                <a:gd name="connsiteX6878" fmla="*/ 281082 w 2593942"/>
                <a:gd name="connsiteY6878" fmla="*/ 401288 h 538123"/>
                <a:gd name="connsiteX6879" fmla="*/ 286416 w 2593942"/>
                <a:gd name="connsiteY6879" fmla="*/ 398526 h 538123"/>
                <a:gd name="connsiteX6880" fmla="*/ 291845 w 2593942"/>
                <a:gd name="connsiteY6880" fmla="*/ 401003 h 538123"/>
                <a:gd name="connsiteX6881" fmla="*/ 294322 w 2593942"/>
                <a:gd name="connsiteY6881" fmla="*/ 402622 h 538123"/>
                <a:gd name="connsiteX6882" fmla="*/ 295846 w 2593942"/>
                <a:gd name="connsiteY6882" fmla="*/ 402907 h 538123"/>
                <a:gd name="connsiteX6883" fmla="*/ 297465 w 2593942"/>
                <a:gd name="connsiteY6883" fmla="*/ 400907 h 538123"/>
                <a:gd name="connsiteX6884" fmla="*/ 296608 w 2593942"/>
                <a:gd name="connsiteY6884" fmla="*/ 400526 h 538123"/>
                <a:gd name="connsiteX6885" fmla="*/ 295846 w 2593942"/>
                <a:gd name="connsiteY6885" fmla="*/ 400240 h 538123"/>
                <a:gd name="connsiteX6886" fmla="*/ 297370 w 2593942"/>
                <a:gd name="connsiteY6886" fmla="*/ 397669 h 538123"/>
                <a:gd name="connsiteX6887" fmla="*/ 311562 w 2593942"/>
                <a:gd name="connsiteY6887" fmla="*/ 395002 h 538123"/>
                <a:gd name="connsiteX6888" fmla="*/ 316515 w 2593942"/>
                <a:gd name="connsiteY6888" fmla="*/ 394716 h 538123"/>
                <a:gd name="connsiteX6889" fmla="*/ 318229 w 2593942"/>
                <a:gd name="connsiteY6889" fmla="*/ 395859 h 538123"/>
                <a:gd name="connsiteX6890" fmla="*/ 324992 w 2593942"/>
                <a:gd name="connsiteY6890" fmla="*/ 399764 h 538123"/>
                <a:gd name="connsiteX6891" fmla="*/ 326135 w 2593942"/>
                <a:gd name="connsiteY6891" fmla="*/ 401288 h 538123"/>
                <a:gd name="connsiteX6892" fmla="*/ 327564 w 2593942"/>
                <a:gd name="connsiteY6892" fmla="*/ 406717 h 538123"/>
                <a:gd name="connsiteX6893" fmla="*/ 332612 w 2593942"/>
                <a:gd name="connsiteY6893" fmla="*/ 406432 h 538123"/>
                <a:gd name="connsiteX6894" fmla="*/ 331088 w 2593942"/>
                <a:gd name="connsiteY6894" fmla="*/ 404622 h 538123"/>
                <a:gd name="connsiteX6895" fmla="*/ 331755 w 2593942"/>
                <a:gd name="connsiteY6895" fmla="*/ 398716 h 538123"/>
                <a:gd name="connsiteX6896" fmla="*/ 330421 w 2593942"/>
                <a:gd name="connsiteY6896" fmla="*/ 387096 h 538123"/>
                <a:gd name="connsiteX6897" fmla="*/ 321468 w 2593942"/>
                <a:gd name="connsiteY6897" fmla="*/ 390049 h 538123"/>
                <a:gd name="connsiteX6898" fmla="*/ 319658 w 2593942"/>
                <a:gd name="connsiteY6898" fmla="*/ 384048 h 538123"/>
                <a:gd name="connsiteX6899" fmla="*/ 324992 w 2593942"/>
                <a:gd name="connsiteY6899" fmla="*/ 382429 h 538123"/>
                <a:gd name="connsiteX6900" fmla="*/ 323944 w 2593942"/>
                <a:gd name="connsiteY6900" fmla="*/ 378047 h 538123"/>
                <a:gd name="connsiteX6901" fmla="*/ 333184 w 2593942"/>
                <a:gd name="connsiteY6901" fmla="*/ 376333 h 538123"/>
                <a:gd name="connsiteX6902" fmla="*/ 344423 w 2593942"/>
                <a:gd name="connsiteY6902" fmla="*/ 375571 h 538123"/>
                <a:gd name="connsiteX6903" fmla="*/ 347662 w 2593942"/>
                <a:gd name="connsiteY6903" fmla="*/ 375475 h 538123"/>
                <a:gd name="connsiteX6904" fmla="*/ 348710 w 2593942"/>
                <a:gd name="connsiteY6904" fmla="*/ 375475 h 538123"/>
                <a:gd name="connsiteX6905" fmla="*/ 348710 w 2593942"/>
                <a:gd name="connsiteY6905" fmla="*/ 379095 h 538123"/>
                <a:gd name="connsiteX6906" fmla="*/ 347471 w 2593942"/>
                <a:gd name="connsiteY6906" fmla="*/ 379571 h 538123"/>
                <a:gd name="connsiteX6907" fmla="*/ 346423 w 2593942"/>
                <a:gd name="connsiteY6907" fmla="*/ 379952 h 538123"/>
                <a:gd name="connsiteX6908" fmla="*/ 346804 w 2593942"/>
                <a:gd name="connsiteY6908" fmla="*/ 381953 h 538123"/>
                <a:gd name="connsiteX6909" fmla="*/ 361187 w 2593942"/>
                <a:gd name="connsiteY6909" fmla="*/ 382143 h 538123"/>
                <a:gd name="connsiteX6910" fmla="*/ 354234 w 2593942"/>
                <a:gd name="connsiteY6910" fmla="*/ 385858 h 538123"/>
                <a:gd name="connsiteX6911" fmla="*/ 354424 w 2593942"/>
                <a:gd name="connsiteY6911" fmla="*/ 392621 h 538123"/>
                <a:gd name="connsiteX6912" fmla="*/ 361378 w 2593942"/>
                <a:gd name="connsiteY6912" fmla="*/ 394621 h 538123"/>
                <a:gd name="connsiteX6913" fmla="*/ 368236 w 2593942"/>
                <a:gd name="connsiteY6913" fmla="*/ 388525 h 538123"/>
                <a:gd name="connsiteX6914" fmla="*/ 369950 w 2593942"/>
                <a:gd name="connsiteY6914" fmla="*/ 381286 h 538123"/>
                <a:gd name="connsiteX6915" fmla="*/ 358520 w 2593942"/>
                <a:gd name="connsiteY6915" fmla="*/ 381286 h 538123"/>
                <a:gd name="connsiteX6916" fmla="*/ 355377 w 2593942"/>
                <a:gd name="connsiteY6916" fmla="*/ 378809 h 538123"/>
                <a:gd name="connsiteX6917" fmla="*/ 360901 w 2593942"/>
                <a:gd name="connsiteY6917" fmla="*/ 374047 h 538123"/>
                <a:gd name="connsiteX6918" fmla="*/ 365950 w 2593942"/>
                <a:gd name="connsiteY6918" fmla="*/ 373666 h 538123"/>
                <a:gd name="connsiteX6919" fmla="*/ 373665 w 2593942"/>
                <a:gd name="connsiteY6919" fmla="*/ 372999 h 538123"/>
                <a:gd name="connsiteX6920" fmla="*/ 374427 w 2593942"/>
                <a:gd name="connsiteY6920" fmla="*/ 371284 h 538123"/>
                <a:gd name="connsiteX6921" fmla="*/ 375379 w 2593942"/>
                <a:gd name="connsiteY6921" fmla="*/ 368998 h 538123"/>
                <a:gd name="connsiteX6922" fmla="*/ 385190 w 2593942"/>
                <a:gd name="connsiteY6922" fmla="*/ 368332 h 538123"/>
                <a:gd name="connsiteX6923" fmla="*/ 395287 w 2593942"/>
                <a:gd name="connsiteY6923" fmla="*/ 368903 h 538123"/>
                <a:gd name="connsiteX6924" fmla="*/ 402812 w 2593942"/>
                <a:gd name="connsiteY6924" fmla="*/ 369284 h 538123"/>
                <a:gd name="connsiteX6925" fmla="*/ 403859 w 2593942"/>
                <a:gd name="connsiteY6925" fmla="*/ 370713 h 538123"/>
                <a:gd name="connsiteX6926" fmla="*/ 401192 w 2593942"/>
                <a:gd name="connsiteY6926" fmla="*/ 373189 h 538123"/>
                <a:gd name="connsiteX6927" fmla="*/ 407288 w 2593942"/>
                <a:gd name="connsiteY6927" fmla="*/ 372428 h 538123"/>
                <a:gd name="connsiteX6928" fmla="*/ 416623 w 2593942"/>
                <a:gd name="connsiteY6928" fmla="*/ 366522 h 538123"/>
                <a:gd name="connsiteX6929" fmla="*/ 417861 w 2593942"/>
                <a:gd name="connsiteY6929" fmla="*/ 364807 h 538123"/>
                <a:gd name="connsiteX6930" fmla="*/ 424433 w 2593942"/>
                <a:gd name="connsiteY6930" fmla="*/ 367570 h 538123"/>
                <a:gd name="connsiteX6931" fmla="*/ 425957 w 2593942"/>
                <a:gd name="connsiteY6931" fmla="*/ 368141 h 538123"/>
                <a:gd name="connsiteX6932" fmla="*/ 427386 w 2593942"/>
                <a:gd name="connsiteY6932" fmla="*/ 368713 h 538123"/>
                <a:gd name="connsiteX6933" fmla="*/ 437387 w 2593942"/>
                <a:gd name="connsiteY6933" fmla="*/ 368998 h 538123"/>
                <a:gd name="connsiteX6934" fmla="*/ 440816 w 2593942"/>
                <a:gd name="connsiteY6934" fmla="*/ 369284 h 538123"/>
                <a:gd name="connsiteX6935" fmla="*/ 444436 w 2593942"/>
                <a:gd name="connsiteY6935" fmla="*/ 376238 h 538123"/>
                <a:gd name="connsiteX6936" fmla="*/ 443960 w 2593942"/>
                <a:gd name="connsiteY6936" fmla="*/ 377285 h 538123"/>
                <a:gd name="connsiteX6937" fmla="*/ 449770 w 2593942"/>
                <a:gd name="connsiteY6937" fmla="*/ 378428 h 538123"/>
                <a:gd name="connsiteX6938" fmla="*/ 458438 w 2593942"/>
                <a:gd name="connsiteY6938" fmla="*/ 371951 h 538123"/>
                <a:gd name="connsiteX6939" fmla="*/ 462152 w 2593942"/>
                <a:gd name="connsiteY6939" fmla="*/ 369284 h 538123"/>
                <a:gd name="connsiteX6940" fmla="*/ 462057 w 2593942"/>
                <a:gd name="connsiteY6940" fmla="*/ 366713 h 538123"/>
                <a:gd name="connsiteX6941" fmla="*/ 461962 w 2593942"/>
                <a:gd name="connsiteY6941" fmla="*/ 364807 h 538123"/>
                <a:gd name="connsiteX6942" fmla="*/ 464819 w 2593942"/>
                <a:gd name="connsiteY6942" fmla="*/ 362236 h 538123"/>
                <a:gd name="connsiteX6943" fmla="*/ 473106 w 2593942"/>
                <a:gd name="connsiteY6943" fmla="*/ 368808 h 538123"/>
                <a:gd name="connsiteX6944" fmla="*/ 488155 w 2593942"/>
                <a:gd name="connsiteY6944" fmla="*/ 373761 h 538123"/>
                <a:gd name="connsiteX6945" fmla="*/ 502919 w 2593942"/>
                <a:gd name="connsiteY6945" fmla="*/ 373951 h 538123"/>
                <a:gd name="connsiteX6946" fmla="*/ 503110 w 2593942"/>
                <a:gd name="connsiteY6946" fmla="*/ 373094 h 538123"/>
                <a:gd name="connsiteX6947" fmla="*/ 501967 w 2593942"/>
                <a:gd name="connsiteY6947" fmla="*/ 371475 h 538123"/>
                <a:gd name="connsiteX6948" fmla="*/ 500347 w 2593942"/>
                <a:gd name="connsiteY6948" fmla="*/ 371284 h 538123"/>
                <a:gd name="connsiteX6949" fmla="*/ 493299 w 2593942"/>
                <a:gd name="connsiteY6949" fmla="*/ 369951 h 538123"/>
                <a:gd name="connsiteX6950" fmla="*/ 492823 w 2593942"/>
                <a:gd name="connsiteY6950" fmla="*/ 365093 h 538123"/>
                <a:gd name="connsiteX6951" fmla="*/ 494823 w 2593942"/>
                <a:gd name="connsiteY6951" fmla="*/ 364903 h 538123"/>
                <a:gd name="connsiteX6952" fmla="*/ 497204 w 2593942"/>
                <a:gd name="connsiteY6952" fmla="*/ 364712 h 538123"/>
                <a:gd name="connsiteX6953" fmla="*/ 503491 w 2593942"/>
                <a:gd name="connsiteY6953" fmla="*/ 366522 h 538123"/>
                <a:gd name="connsiteX6954" fmla="*/ 508158 w 2593942"/>
                <a:gd name="connsiteY6954" fmla="*/ 366617 h 538123"/>
                <a:gd name="connsiteX6955" fmla="*/ 516159 w 2593942"/>
                <a:gd name="connsiteY6955" fmla="*/ 364331 h 538123"/>
                <a:gd name="connsiteX6956" fmla="*/ 521969 w 2593942"/>
                <a:gd name="connsiteY6956" fmla="*/ 362426 h 538123"/>
                <a:gd name="connsiteX6957" fmla="*/ 523207 w 2593942"/>
                <a:gd name="connsiteY6957" fmla="*/ 362998 h 538123"/>
                <a:gd name="connsiteX6958" fmla="*/ 527303 w 2593942"/>
                <a:gd name="connsiteY6958" fmla="*/ 364807 h 538123"/>
                <a:gd name="connsiteX6959" fmla="*/ 528827 w 2593942"/>
                <a:gd name="connsiteY6959" fmla="*/ 364522 h 538123"/>
                <a:gd name="connsiteX6960" fmla="*/ 529018 w 2593942"/>
                <a:gd name="connsiteY6960" fmla="*/ 360331 h 538123"/>
                <a:gd name="connsiteX6961" fmla="*/ 524541 w 2593942"/>
                <a:gd name="connsiteY6961" fmla="*/ 355378 h 538123"/>
                <a:gd name="connsiteX6962" fmla="*/ 530066 w 2593942"/>
                <a:gd name="connsiteY6962" fmla="*/ 349853 h 538123"/>
                <a:gd name="connsiteX6963" fmla="*/ 539400 w 2593942"/>
                <a:gd name="connsiteY6963" fmla="*/ 350615 h 538123"/>
                <a:gd name="connsiteX6964" fmla="*/ 543782 w 2593942"/>
                <a:gd name="connsiteY6964" fmla="*/ 354044 h 538123"/>
                <a:gd name="connsiteX6965" fmla="*/ 544163 w 2593942"/>
                <a:gd name="connsiteY6965" fmla="*/ 350425 h 538123"/>
                <a:gd name="connsiteX6966" fmla="*/ 546163 w 2593942"/>
                <a:gd name="connsiteY6966" fmla="*/ 346805 h 538123"/>
                <a:gd name="connsiteX6967" fmla="*/ 542162 w 2593942"/>
                <a:gd name="connsiteY6967" fmla="*/ 344233 h 538123"/>
                <a:gd name="connsiteX6968" fmla="*/ 540543 w 2593942"/>
                <a:gd name="connsiteY6968" fmla="*/ 339280 h 538123"/>
                <a:gd name="connsiteX6969" fmla="*/ 549211 w 2593942"/>
                <a:gd name="connsiteY6969" fmla="*/ 338138 h 538123"/>
                <a:gd name="connsiteX6970" fmla="*/ 551973 w 2593942"/>
                <a:gd name="connsiteY6970" fmla="*/ 336709 h 538123"/>
                <a:gd name="connsiteX6971" fmla="*/ 561689 w 2593942"/>
                <a:gd name="connsiteY6971" fmla="*/ 340900 h 538123"/>
                <a:gd name="connsiteX6972" fmla="*/ 562546 w 2593942"/>
                <a:gd name="connsiteY6972" fmla="*/ 342519 h 538123"/>
                <a:gd name="connsiteX6973" fmla="*/ 565118 w 2593942"/>
                <a:gd name="connsiteY6973" fmla="*/ 344043 h 538123"/>
                <a:gd name="connsiteX6974" fmla="*/ 567594 w 2593942"/>
                <a:gd name="connsiteY6974" fmla="*/ 342424 h 538123"/>
                <a:gd name="connsiteX6975" fmla="*/ 568546 w 2593942"/>
                <a:gd name="connsiteY6975" fmla="*/ 338995 h 538123"/>
                <a:gd name="connsiteX6976" fmla="*/ 563403 w 2593942"/>
                <a:gd name="connsiteY6976" fmla="*/ 331756 h 538123"/>
                <a:gd name="connsiteX6977" fmla="*/ 554450 w 2593942"/>
                <a:gd name="connsiteY6977" fmla="*/ 324898 h 538123"/>
                <a:gd name="connsiteX6978" fmla="*/ 558069 w 2593942"/>
                <a:gd name="connsiteY6978" fmla="*/ 326422 h 538123"/>
                <a:gd name="connsiteX6979" fmla="*/ 564561 w 2593942"/>
                <a:gd name="connsiteY6979" fmla="*/ 324459 h 538123"/>
                <a:gd name="connsiteX6980" fmla="*/ 555403 w 2593942"/>
                <a:gd name="connsiteY6980" fmla="*/ 322040 h 538123"/>
                <a:gd name="connsiteX6981" fmla="*/ 538924 w 2593942"/>
                <a:gd name="connsiteY6981" fmla="*/ 315849 h 538123"/>
                <a:gd name="connsiteX6982" fmla="*/ 535876 w 2593942"/>
                <a:gd name="connsiteY6982" fmla="*/ 316801 h 538123"/>
                <a:gd name="connsiteX6983" fmla="*/ 536638 w 2593942"/>
                <a:gd name="connsiteY6983" fmla="*/ 321183 h 538123"/>
                <a:gd name="connsiteX6984" fmla="*/ 535019 w 2593942"/>
                <a:gd name="connsiteY6984" fmla="*/ 322611 h 538123"/>
                <a:gd name="connsiteX6985" fmla="*/ 529304 w 2593942"/>
                <a:gd name="connsiteY6985" fmla="*/ 326707 h 538123"/>
                <a:gd name="connsiteX6986" fmla="*/ 521684 w 2593942"/>
                <a:gd name="connsiteY6986" fmla="*/ 329565 h 538123"/>
                <a:gd name="connsiteX6987" fmla="*/ 517017 w 2593942"/>
                <a:gd name="connsiteY6987" fmla="*/ 331755 h 538123"/>
                <a:gd name="connsiteX6988" fmla="*/ 520065 w 2593942"/>
                <a:gd name="connsiteY6988" fmla="*/ 338804 h 538123"/>
                <a:gd name="connsiteX6989" fmla="*/ 512540 w 2593942"/>
                <a:gd name="connsiteY6989" fmla="*/ 338804 h 538123"/>
                <a:gd name="connsiteX6990" fmla="*/ 510826 w 2593942"/>
                <a:gd name="connsiteY6990" fmla="*/ 337185 h 538123"/>
                <a:gd name="connsiteX6991" fmla="*/ 510730 w 2593942"/>
                <a:gd name="connsiteY6991" fmla="*/ 335184 h 538123"/>
                <a:gd name="connsiteX6992" fmla="*/ 510064 w 2593942"/>
                <a:gd name="connsiteY6992" fmla="*/ 332613 h 538123"/>
                <a:gd name="connsiteX6993" fmla="*/ 507111 w 2593942"/>
                <a:gd name="connsiteY6993" fmla="*/ 331470 h 538123"/>
                <a:gd name="connsiteX6994" fmla="*/ 503206 w 2593942"/>
                <a:gd name="connsiteY6994" fmla="*/ 329565 h 538123"/>
                <a:gd name="connsiteX6995" fmla="*/ 500539 w 2593942"/>
                <a:gd name="connsiteY6995" fmla="*/ 329374 h 538123"/>
                <a:gd name="connsiteX6996" fmla="*/ 500158 w 2593942"/>
                <a:gd name="connsiteY6996" fmla="*/ 329374 h 538123"/>
                <a:gd name="connsiteX6997" fmla="*/ 495490 w 2593942"/>
                <a:gd name="connsiteY6997" fmla="*/ 324897 h 538123"/>
                <a:gd name="connsiteX6998" fmla="*/ 496252 w 2593942"/>
                <a:gd name="connsiteY6998" fmla="*/ 323754 h 538123"/>
                <a:gd name="connsiteX6999" fmla="*/ 498062 w 2593942"/>
                <a:gd name="connsiteY6999" fmla="*/ 321087 h 538123"/>
                <a:gd name="connsiteX7000" fmla="*/ 491395 w 2593942"/>
                <a:gd name="connsiteY7000" fmla="*/ 319373 h 538123"/>
                <a:gd name="connsiteX7001" fmla="*/ 489109 w 2593942"/>
                <a:gd name="connsiteY7001" fmla="*/ 320802 h 538123"/>
                <a:gd name="connsiteX7002" fmla="*/ 488537 w 2593942"/>
                <a:gd name="connsiteY7002" fmla="*/ 321183 h 538123"/>
                <a:gd name="connsiteX7003" fmla="*/ 489775 w 2593942"/>
                <a:gd name="connsiteY7003" fmla="*/ 324612 h 538123"/>
                <a:gd name="connsiteX7004" fmla="*/ 490633 w 2593942"/>
                <a:gd name="connsiteY7004" fmla="*/ 331088 h 538123"/>
                <a:gd name="connsiteX7005" fmla="*/ 491966 w 2593942"/>
                <a:gd name="connsiteY7005" fmla="*/ 338042 h 538123"/>
                <a:gd name="connsiteX7006" fmla="*/ 494728 w 2593942"/>
                <a:gd name="connsiteY7006" fmla="*/ 346519 h 538123"/>
                <a:gd name="connsiteX7007" fmla="*/ 488251 w 2593942"/>
                <a:gd name="connsiteY7007" fmla="*/ 354711 h 538123"/>
                <a:gd name="connsiteX7008" fmla="*/ 483679 w 2593942"/>
                <a:gd name="connsiteY7008" fmla="*/ 354711 h 538123"/>
                <a:gd name="connsiteX7009" fmla="*/ 479107 w 2593942"/>
                <a:gd name="connsiteY7009" fmla="*/ 354711 h 538123"/>
                <a:gd name="connsiteX7010" fmla="*/ 475964 w 2593942"/>
                <a:gd name="connsiteY7010" fmla="*/ 351472 h 538123"/>
                <a:gd name="connsiteX7011" fmla="*/ 476440 w 2593942"/>
                <a:gd name="connsiteY7011" fmla="*/ 339947 h 538123"/>
                <a:gd name="connsiteX7012" fmla="*/ 469106 w 2593942"/>
                <a:gd name="connsiteY7012" fmla="*/ 344709 h 538123"/>
                <a:gd name="connsiteX7013" fmla="*/ 459295 w 2593942"/>
                <a:gd name="connsiteY7013" fmla="*/ 342900 h 538123"/>
                <a:gd name="connsiteX7014" fmla="*/ 459391 w 2593942"/>
                <a:gd name="connsiteY7014" fmla="*/ 344233 h 538123"/>
                <a:gd name="connsiteX7015" fmla="*/ 459486 w 2593942"/>
                <a:gd name="connsiteY7015" fmla="*/ 345662 h 538123"/>
                <a:gd name="connsiteX7016" fmla="*/ 465296 w 2593942"/>
                <a:gd name="connsiteY7016" fmla="*/ 348900 h 538123"/>
                <a:gd name="connsiteX7017" fmla="*/ 463963 w 2593942"/>
                <a:gd name="connsiteY7017" fmla="*/ 354044 h 538123"/>
                <a:gd name="connsiteX7018" fmla="*/ 453866 w 2593942"/>
                <a:gd name="connsiteY7018" fmla="*/ 361950 h 538123"/>
                <a:gd name="connsiteX7019" fmla="*/ 453390 w 2593942"/>
                <a:gd name="connsiteY7019" fmla="*/ 361378 h 538123"/>
                <a:gd name="connsiteX7020" fmla="*/ 449580 w 2593942"/>
                <a:gd name="connsiteY7020" fmla="*/ 356806 h 538123"/>
                <a:gd name="connsiteX7021" fmla="*/ 447770 w 2593942"/>
                <a:gd name="connsiteY7021" fmla="*/ 356330 h 538123"/>
                <a:gd name="connsiteX7022" fmla="*/ 436340 w 2593942"/>
                <a:gd name="connsiteY7022" fmla="*/ 360426 h 538123"/>
                <a:gd name="connsiteX7023" fmla="*/ 435769 w 2593942"/>
                <a:gd name="connsiteY7023" fmla="*/ 355568 h 538123"/>
                <a:gd name="connsiteX7024" fmla="*/ 430816 w 2593942"/>
                <a:gd name="connsiteY7024" fmla="*/ 355663 h 538123"/>
                <a:gd name="connsiteX7025" fmla="*/ 423005 w 2593942"/>
                <a:gd name="connsiteY7025" fmla="*/ 356711 h 538123"/>
                <a:gd name="connsiteX7026" fmla="*/ 421767 w 2593942"/>
                <a:gd name="connsiteY7026" fmla="*/ 356044 h 538123"/>
                <a:gd name="connsiteX7027" fmla="*/ 419671 w 2593942"/>
                <a:gd name="connsiteY7027" fmla="*/ 355473 h 538123"/>
                <a:gd name="connsiteX7028" fmla="*/ 421386 w 2593942"/>
                <a:gd name="connsiteY7028" fmla="*/ 349662 h 538123"/>
                <a:gd name="connsiteX7029" fmla="*/ 420624 w 2593942"/>
                <a:gd name="connsiteY7029" fmla="*/ 347853 h 538123"/>
                <a:gd name="connsiteX7030" fmla="*/ 420243 w 2593942"/>
                <a:gd name="connsiteY7030" fmla="*/ 346900 h 538123"/>
                <a:gd name="connsiteX7031" fmla="*/ 423005 w 2593942"/>
                <a:gd name="connsiteY7031" fmla="*/ 345186 h 538123"/>
                <a:gd name="connsiteX7032" fmla="*/ 430816 w 2593942"/>
                <a:gd name="connsiteY7032" fmla="*/ 344805 h 538123"/>
                <a:gd name="connsiteX7033" fmla="*/ 438436 w 2593942"/>
                <a:gd name="connsiteY7033" fmla="*/ 346138 h 538123"/>
                <a:gd name="connsiteX7034" fmla="*/ 436721 w 2593942"/>
                <a:gd name="connsiteY7034" fmla="*/ 349758 h 538123"/>
                <a:gd name="connsiteX7035" fmla="*/ 447008 w 2593942"/>
                <a:gd name="connsiteY7035" fmla="*/ 347948 h 538123"/>
                <a:gd name="connsiteX7036" fmla="*/ 453199 w 2593942"/>
                <a:gd name="connsiteY7036" fmla="*/ 342614 h 538123"/>
                <a:gd name="connsiteX7037" fmla="*/ 455104 w 2593942"/>
                <a:gd name="connsiteY7037" fmla="*/ 337756 h 538123"/>
                <a:gd name="connsiteX7038" fmla="*/ 468820 w 2593942"/>
                <a:gd name="connsiteY7038" fmla="*/ 338328 h 538123"/>
                <a:gd name="connsiteX7039" fmla="*/ 482346 w 2593942"/>
                <a:gd name="connsiteY7039" fmla="*/ 338137 h 538123"/>
                <a:gd name="connsiteX7040" fmla="*/ 482251 w 2593942"/>
                <a:gd name="connsiteY7040" fmla="*/ 333375 h 538123"/>
                <a:gd name="connsiteX7041" fmla="*/ 482155 w 2593942"/>
                <a:gd name="connsiteY7041" fmla="*/ 330517 h 538123"/>
                <a:gd name="connsiteX7042" fmla="*/ 471773 w 2593942"/>
                <a:gd name="connsiteY7042" fmla="*/ 332422 h 538123"/>
                <a:gd name="connsiteX7043" fmla="*/ 469963 w 2593942"/>
                <a:gd name="connsiteY7043" fmla="*/ 330612 h 538123"/>
                <a:gd name="connsiteX7044" fmla="*/ 469582 w 2593942"/>
                <a:gd name="connsiteY7044" fmla="*/ 330231 h 538123"/>
                <a:gd name="connsiteX7045" fmla="*/ 470154 w 2593942"/>
                <a:gd name="connsiteY7045" fmla="*/ 325088 h 538123"/>
                <a:gd name="connsiteX7046" fmla="*/ 471773 w 2593942"/>
                <a:gd name="connsiteY7046" fmla="*/ 317563 h 538123"/>
                <a:gd name="connsiteX7047" fmla="*/ 471011 w 2593942"/>
                <a:gd name="connsiteY7047" fmla="*/ 317087 h 538123"/>
                <a:gd name="connsiteX7048" fmla="*/ 467773 w 2593942"/>
                <a:gd name="connsiteY7048" fmla="*/ 317373 h 538123"/>
                <a:gd name="connsiteX7049" fmla="*/ 466915 w 2593942"/>
                <a:gd name="connsiteY7049" fmla="*/ 318420 h 538123"/>
                <a:gd name="connsiteX7050" fmla="*/ 464915 w 2593942"/>
                <a:gd name="connsiteY7050" fmla="*/ 322135 h 538123"/>
                <a:gd name="connsiteX7051" fmla="*/ 459772 w 2593942"/>
                <a:gd name="connsiteY7051" fmla="*/ 322897 h 538123"/>
                <a:gd name="connsiteX7052" fmla="*/ 459486 w 2593942"/>
                <a:gd name="connsiteY7052" fmla="*/ 321754 h 538123"/>
                <a:gd name="connsiteX7053" fmla="*/ 458724 w 2593942"/>
                <a:gd name="connsiteY7053" fmla="*/ 318516 h 538123"/>
                <a:gd name="connsiteX7054" fmla="*/ 456057 w 2593942"/>
                <a:gd name="connsiteY7054" fmla="*/ 316896 h 538123"/>
                <a:gd name="connsiteX7055" fmla="*/ 455676 w 2593942"/>
                <a:gd name="connsiteY7055" fmla="*/ 325659 h 538123"/>
                <a:gd name="connsiteX7056" fmla="*/ 463105 w 2593942"/>
                <a:gd name="connsiteY7056" fmla="*/ 329279 h 538123"/>
                <a:gd name="connsiteX7057" fmla="*/ 456819 w 2593942"/>
                <a:gd name="connsiteY7057" fmla="*/ 331088 h 538123"/>
                <a:gd name="connsiteX7058" fmla="*/ 455295 w 2593942"/>
                <a:gd name="connsiteY7058" fmla="*/ 331374 h 538123"/>
                <a:gd name="connsiteX7059" fmla="*/ 451390 w 2593942"/>
                <a:gd name="connsiteY7059" fmla="*/ 328612 h 538123"/>
                <a:gd name="connsiteX7060" fmla="*/ 451390 w 2593942"/>
                <a:gd name="connsiteY7060" fmla="*/ 328041 h 538123"/>
                <a:gd name="connsiteX7061" fmla="*/ 442341 w 2593942"/>
                <a:gd name="connsiteY7061" fmla="*/ 327183 h 538123"/>
                <a:gd name="connsiteX7062" fmla="*/ 428720 w 2593942"/>
                <a:gd name="connsiteY7062" fmla="*/ 324230 h 538123"/>
                <a:gd name="connsiteX7063" fmla="*/ 420910 w 2593942"/>
                <a:gd name="connsiteY7063" fmla="*/ 320611 h 538123"/>
                <a:gd name="connsiteX7064" fmla="*/ 422529 w 2593942"/>
                <a:gd name="connsiteY7064" fmla="*/ 326612 h 538123"/>
                <a:gd name="connsiteX7065" fmla="*/ 418528 w 2593942"/>
                <a:gd name="connsiteY7065" fmla="*/ 323564 h 538123"/>
                <a:gd name="connsiteX7066" fmla="*/ 414337 w 2593942"/>
                <a:gd name="connsiteY7066" fmla="*/ 322611 h 538123"/>
                <a:gd name="connsiteX7067" fmla="*/ 416528 w 2593942"/>
                <a:gd name="connsiteY7067" fmla="*/ 329850 h 538123"/>
                <a:gd name="connsiteX7068" fmla="*/ 407670 w 2593942"/>
                <a:gd name="connsiteY7068" fmla="*/ 326421 h 538123"/>
                <a:gd name="connsiteX7069" fmla="*/ 399859 w 2593942"/>
                <a:gd name="connsiteY7069" fmla="*/ 325088 h 538123"/>
                <a:gd name="connsiteX7070" fmla="*/ 400145 w 2593942"/>
                <a:gd name="connsiteY7070" fmla="*/ 324326 h 538123"/>
                <a:gd name="connsiteX7071" fmla="*/ 400717 w 2593942"/>
                <a:gd name="connsiteY7071" fmla="*/ 322611 h 538123"/>
                <a:gd name="connsiteX7072" fmla="*/ 397669 w 2593942"/>
                <a:gd name="connsiteY7072" fmla="*/ 320230 h 538123"/>
                <a:gd name="connsiteX7073" fmla="*/ 388620 w 2593942"/>
                <a:gd name="connsiteY7073" fmla="*/ 326993 h 538123"/>
                <a:gd name="connsiteX7074" fmla="*/ 382429 w 2593942"/>
                <a:gd name="connsiteY7074" fmla="*/ 325183 h 538123"/>
                <a:gd name="connsiteX7075" fmla="*/ 374904 w 2593942"/>
                <a:gd name="connsiteY7075" fmla="*/ 318420 h 538123"/>
                <a:gd name="connsiteX7076" fmla="*/ 374142 w 2593942"/>
                <a:gd name="connsiteY7076" fmla="*/ 323564 h 538123"/>
                <a:gd name="connsiteX7077" fmla="*/ 374047 w 2593942"/>
                <a:gd name="connsiteY7077" fmla="*/ 324135 h 538123"/>
                <a:gd name="connsiteX7078" fmla="*/ 366427 w 2593942"/>
                <a:gd name="connsiteY7078" fmla="*/ 323659 h 538123"/>
                <a:gd name="connsiteX7079" fmla="*/ 369189 w 2593942"/>
                <a:gd name="connsiteY7079" fmla="*/ 317563 h 538123"/>
                <a:gd name="connsiteX7080" fmla="*/ 369094 w 2593942"/>
                <a:gd name="connsiteY7080" fmla="*/ 313277 h 538123"/>
                <a:gd name="connsiteX7081" fmla="*/ 369094 w 2593942"/>
                <a:gd name="connsiteY7081" fmla="*/ 311658 h 538123"/>
                <a:gd name="connsiteX7082" fmla="*/ 372046 w 2593942"/>
                <a:gd name="connsiteY7082" fmla="*/ 307276 h 538123"/>
                <a:gd name="connsiteX7083" fmla="*/ 383857 w 2593942"/>
                <a:gd name="connsiteY7083" fmla="*/ 310134 h 538123"/>
                <a:gd name="connsiteX7084" fmla="*/ 382905 w 2593942"/>
                <a:gd name="connsiteY7084" fmla="*/ 310324 h 538123"/>
                <a:gd name="connsiteX7085" fmla="*/ 376523 w 2593942"/>
                <a:gd name="connsiteY7085" fmla="*/ 310515 h 538123"/>
                <a:gd name="connsiteX7086" fmla="*/ 374428 w 2593942"/>
                <a:gd name="connsiteY7086" fmla="*/ 312420 h 538123"/>
                <a:gd name="connsiteX7087" fmla="*/ 374428 w 2593942"/>
                <a:gd name="connsiteY7087" fmla="*/ 313182 h 538123"/>
                <a:gd name="connsiteX7088" fmla="*/ 378809 w 2593942"/>
                <a:gd name="connsiteY7088" fmla="*/ 315372 h 538123"/>
                <a:gd name="connsiteX7089" fmla="*/ 387572 w 2593942"/>
                <a:gd name="connsiteY7089" fmla="*/ 319754 h 538123"/>
                <a:gd name="connsiteX7090" fmla="*/ 394811 w 2593942"/>
                <a:gd name="connsiteY7090" fmla="*/ 315944 h 538123"/>
                <a:gd name="connsiteX7091" fmla="*/ 394430 w 2593942"/>
                <a:gd name="connsiteY7091" fmla="*/ 315372 h 538123"/>
                <a:gd name="connsiteX7092" fmla="*/ 392716 w 2593942"/>
                <a:gd name="connsiteY7092" fmla="*/ 315563 h 538123"/>
                <a:gd name="connsiteX7093" fmla="*/ 390144 w 2593942"/>
                <a:gd name="connsiteY7093" fmla="*/ 315944 h 538123"/>
                <a:gd name="connsiteX7094" fmla="*/ 387191 w 2593942"/>
                <a:gd name="connsiteY7094" fmla="*/ 314134 h 538123"/>
                <a:gd name="connsiteX7095" fmla="*/ 390144 w 2593942"/>
                <a:gd name="connsiteY7095" fmla="*/ 307943 h 538123"/>
                <a:gd name="connsiteX7096" fmla="*/ 388620 w 2593942"/>
                <a:gd name="connsiteY7096" fmla="*/ 306419 h 538123"/>
                <a:gd name="connsiteX7097" fmla="*/ 386429 w 2593942"/>
                <a:gd name="connsiteY7097" fmla="*/ 304228 h 538123"/>
                <a:gd name="connsiteX7098" fmla="*/ 393001 w 2593942"/>
                <a:gd name="connsiteY7098" fmla="*/ 296894 h 538123"/>
                <a:gd name="connsiteX7099" fmla="*/ 395764 w 2593942"/>
                <a:gd name="connsiteY7099" fmla="*/ 299561 h 538123"/>
                <a:gd name="connsiteX7100" fmla="*/ 396240 w 2593942"/>
                <a:gd name="connsiteY7100" fmla="*/ 300037 h 538123"/>
                <a:gd name="connsiteX7101" fmla="*/ 404431 w 2593942"/>
                <a:gd name="connsiteY7101" fmla="*/ 296799 h 538123"/>
                <a:gd name="connsiteX7102" fmla="*/ 410908 w 2593942"/>
                <a:gd name="connsiteY7102" fmla="*/ 292417 h 538123"/>
                <a:gd name="connsiteX7103" fmla="*/ 408051 w 2593942"/>
                <a:gd name="connsiteY7103" fmla="*/ 294608 h 538123"/>
                <a:gd name="connsiteX7104" fmla="*/ 403574 w 2593942"/>
                <a:gd name="connsiteY7104" fmla="*/ 298323 h 538123"/>
                <a:gd name="connsiteX7105" fmla="*/ 402907 w 2593942"/>
                <a:gd name="connsiteY7105" fmla="*/ 299180 h 538123"/>
                <a:gd name="connsiteX7106" fmla="*/ 406813 w 2593942"/>
                <a:gd name="connsiteY7106" fmla="*/ 301656 h 538123"/>
                <a:gd name="connsiteX7107" fmla="*/ 407575 w 2593942"/>
                <a:gd name="connsiteY7107" fmla="*/ 300894 h 538123"/>
                <a:gd name="connsiteX7108" fmla="*/ 409003 w 2593942"/>
                <a:gd name="connsiteY7108" fmla="*/ 299370 h 538123"/>
                <a:gd name="connsiteX7109" fmla="*/ 414052 w 2593942"/>
                <a:gd name="connsiteY7109" fmla="*/ 297370 h 538123"/>
                <a:gd name="connsiteX7110" fmla="*/ 415480 w 2593942"/>
                <a:gd name="connsiteY7110" fmla="*/ 297846 h 538123"/>
                <a:gd name="connsiteX7111" fmla="*/ 418719 w 2593942"/>
                <a:gd name="connsiteY7111" fmla="*/ 298894 h 538123"/>
                <a:gd name="connsiteX7112" fmla="*/ 424053 w 2593942"/>
                <a:gd name="connsiteY7112" fmla="*/ 291560 h 538123"/>
                <a:gd name="connsiteX7113" fmla="*/ 421195 w 2593942"/>
                <a:gd name="connsiteY7113" fmla="*/ 289464 h 538123"/>
                <a:gd name="connsiteX7114" fmla="*/ 418147 w 2593942"/>
                <a:gd name="connsiteY7114" fmla="*/ 287274 h 538123"/>
                <a:gd name="connsiteX7115" fmla="*/ 422719 w 2593942"/>
                <a:gd name="connsiteY7115" fmla="*/ 285273 h 538123"/>
                <a:gd name="connsiteX7116" fmla="*/ 423481 w 2593942"/>
                <a:gd name="connsiteY7116" fmla="*/ 285178 h 538123"/>
                <a:gd name="connsiteX7117" fmla="*/ 430339 w 2593942"/>
                <a:gd name="connsiteY7117" fmla="*/ 288988 h 538123"/>
                <a:gd name="connsiteX7118" fmla="*/ 434911 w 2593942"/>
                <a:gd name="connsiteY7118" fmla="*/ 295655 h 538123"/>
                <a:gd name="connsiteX7119" fmla="*/ 435769 w 2593942"/>
                <a:gd name="connsiteY7119" fmla="*/ 299466 h 538123"/>
                <a:gd name="connsiteX7120" fmla="*/ 436531 w 2593942"/>
                <a:gd name="connsiteY7120" fmla="*/ 302895 h 538123"/>
                <a:gd name="connsiteX7121" fmla="*/ 447580 w 2593942"/>
                <a:gd name="connsiteY7121" fmla="*/ 304133 h 538123"/>
                <a:gd name="connsiteX7122" fmla="*/ 462915 w 2593942"/>
                <a:gd name="connsiteY7122" fmla="*/ 310419 h 538123"/>
                <a:gd name="connsiteX7123" fmla="*/ 469201 w 2593942"/>
                <a:gd name="connsiteY7123" fmla="*/ 307943 h 538123"/>
                <a:gd name="connsiteX7124" fmla="*/ 469201 w 2593942"/>
                <a:gd name="connsiteY7124" fmla="*/ 305467 h 538123"/>
                <a:gd name="connsiteX7125" fmla="*/ 469297 w 2593942"/>
                <a:gd name="connsiteY7125" fmla="*/ 303371 h 538123"/>
                <a:gd name="connsiteX7126" fmla="*/ 459200 w 2593942"/>
                <a:gd name="connsiteY7126" fmla="*/ 303942 h 538123"/>
                <a:gd name="connsiteX7127" fmla="*/ 459486 w 2593942"/>
                <a:gd name="connsiteY7127" fmla="*/ 300418 h 538123"/>
                <a:gd name="connsiteX7128" fmla="*/ 468916 w 2593942"/>
                <a:gd name="connsiteY7128" fmla="*/ 292227 h 538123"/>
                <a:gd name="connsiteX7129" fmla="*/ 471487 w 2593942"/>
                <a:gd name="connsiteY7129" fmla="*/ 291846 h 538123"/>
                <a:gd name="connsiteX7130" fmla="*/ 476349 w 2593942"/>
                <a:gd name="connsiteY7130" fmla="*/ 291249 h 538123"/>
                <a:gd name="connsiteX7131" fmla="*/ 469297 w 2593942"/>
                <a:gd name="connsiteY7131" fmla="*/ 293465 h 538123"/>
                <a:gd name="connsiteX7132" fmla="*/ 469487 w 2593942"/>
                <a:gd name="connsiteY7132" fmla="*/ 298323 h 538123"/>
                <a:gd name="connsiteX7133" fmla="*/ 469487 w 2593942"/>
                <a:gd name="connsiteY7133" fmla="*/ 298608 h 538123"/>
                <a:gd name="connsiteX7134" fmla="*/ 472440 w 2593942"/>
                <a:gd name="connsiteY7134" fmla="*/ 299942 h 538123"/>
                <a:gd name="connsiteX7135" fmla="*/ 478631 w 2593942"/>
                <a:gd name="connsiteY7135" fmla="*/ 304038 h 538123"/>
                <a:gd name="connsiteX7136" fmla="*/ 485584 w 2593942"/>
                <a:gd name="connsiteY7136" fmla="*/ 310134 h 538123"/>
                <a:gd name="connsiteX7137" fmla="*/ 486632 w 2593942"/>
                <a:gd name="connsiteY7137" fmla="*/ 307848 h 538123"/>
                <a:gd name="connsiteX7138" fmla="*/ 484537 w 2593942"/>
                <a:gd name="connsiteY7138" fmla="*/ 303752 h 538123"/>
                <a:gd name="connsiteX7139" fmla="*/ 486251 w 2593942"/>
                <a:gd name="connsiteY7139" fmla="*/ 300323 h 538123"/>
                <a:gd name="connsiteX7140" fmla="*/ 479298 w 2593942"/>
                <a:gd name="connsiteY7140" fmla="*/ 296132 h 538123"/>
                <a:gd name="connsiteX7141" fmla="*/ 494538 w 2593942"/>
                <a:gd name="connsiteY7141" fmla="*/ 293560 h 538123"/>
                <a:gd name="connsiteX7142" fmla="*/ 495109 w 2593942"/>
                <a:gd name="connsiteY7142" fmla="*/ 292036 h 538123"/>
                <a:gd name="connsiteX7143" fmla="*/ 496062 w 2593942"/>
                <a:gd name="connsiteY7143" fmla="*/ 289655 h 538123"/>
                <a:gd name="connsiteX7144" fmla="*/ 488728 w 2593942"/>
                <a:gd name="connsiteY7144" fmla="*/ 289179 h 538123"/>
                <a:gd name="connsiteX7145" fmla="*/ 487775 w 2593942"/>
                <a:gd name="connsiteY7145" fmla="*/ 288702 h 538123"/>
                <a:gd name="connsiteX7146" fmla="*/ 487585 w 2593942"/>
                <a:gd name="connsiteY7146" fmla="*/ 286797 h 538123"/>
                <a:gd name="connsiteX7147" fmla="*/ 487775 w 2593942"/>
                <a:gd name="connsiteY7147" fmla="*/ 286321 h 538123"/>
                <a:gd name="connsiteX7148" fmla="*/ 491395 w 2593942"/>
                <a:gd name="connsiteY7148" fmla="*/ 284797 h 538123"/>
                <a:gd name="connsiteX7149" fmla="*/ 497110 w 2593942"/>
                <a:gd name="connsiteY7149" fmla="*/ 286702 h 538123"/>
                <a:gd name="connsiteX7150" fmla="*/ 497967 w 2593942"/>
                <a:gd name="connsiteY7150" fmla="*/ 287845 h 538123"/>
                <a:gd name="connsiteX7151" fmla="*/ 502444 w 2593942"/>
                <a:gd name="connsiteY7151" fmla="*/ 290417 h 538123"/>
                <a:gd name="connsiteX7152" fmla="*/ 503015 w 2593942"/>
                <a:gd name="connsiteY7152" fmla="*/ 290893 h 538123"/>
                <a:gd name="connsiteX7153" fmla="*/ 501301 w 2593942"/>
                <a:gd name="connsiteY7153" fmla="*/ 292798 h 538123"/>
                <a:gd name="connsiteX7154" fmla="*/ 496538 w 2593942"/>
                <a:gd name="connsiteY7154" fmla="*/ 296703 h 538123"/>
                <a:gd name="connsiteX7155" fmla="*/ 491966 w 2593942"/>
                <a:gd name="connsiteY7155" fmla="*/ 306324 h 538123"/>
                <a:gd name="connsiteX7156" fmla="*/ 499777 w 2593942"/>
                <a:gd name="connsiteY7156" fmla="*/ 302895 h 538123"/>
                <a:gd name="connsiteX7157" fmla="*/ 508254 w 2593942"/>
                <a:gd name="connsiteY7157" fmla="*/ 304514 h 538123"/>
                <a:gd name="connsiteX7158" fmla="*/ 515588 w 2593942"/>
                <a:gd name="connsiteY7158" fmla="*/ 301275 h 538123"/>
                <a:gd name="connsiteX7159" fmla="*/ 515493 w 2593942"/>
                <a:gd name="connsiteY7159" fmla="*/ 298894 h 538123"/>
                <a:gd name="connsiteX7160" fmla="*/ 515207 w 2593942"/>
                <a:gd name="connsiteY7160" fmla="*/ 293846 h 538123"/>
                <a:gd name="connsiteX7161" fmla="*/ 522541 w 2593942"/>
                <a:gd name="connsiteY7161" fmla="*/ 294989 h 538123"/>
                <a:gd name="connsiteX7162" fmla="*/ 523494 w 2593942"/>
                <a:gd name="connsiteY7162" fmla="*/ 296608 h 538123"/>
                <a:gd name="connsiteX7163" fmla="*/ 527875 w 2593942"/>
                <a:gd name="connsiteY7163" fmla="*/ 297942 h 538123"/>
                <a:gd name="connsiteX7164" fmla="*/ 530352 w 2593942"/>
                <a:gd name="connsiteY7164" fmla="*/ 298704 h 538123"/>
                <a:gd name="connsiteX7165" fmla="*/ 536257 w 2593942"/>
                <a:gd name="connsiteY7165" fmla="*/ 298132 h 538123"/>
                <a:gd name="connsiteX7166" fmla="*/ 537972 w 2593942"/>
                <a:gd name="connsiteY7166" fmla="*/ 300894 h 538123"/>
                <a:gd name="connsiteX7167" fmla="*/ 549497 w 2593942"/>
                <a:gd name="connsiteY7167" fmla="*/ 303847 h 538123"/>
                <a:gd name="connsiteX7168" fmla="*/ 550545 w 2593942"/>
                <a:gd name="connsiteY7168" fmla="*/ 302609 h 538123"/>
                <a:gd name="connsiteX7169" fmla="*/ 557498 w 2593942"/>
                <a:gd name="connsiteY7169" fmla="*/ 298989 h 538123"/>
                <a:gd name="connsiteX7170" fmla="*/ 559689 w 2593942"/>
                <a:gd name="connsiteY7170" fmla="*/ 298704 h 538123"/>
                <a:gd name="connsiteX7171" fmla="*/ 556831 w 2593942"/>
                <a:gd name="connsiteY7171" fmla="*/ 301466 h 538123"/>
                <a:gd name="connsiteX7172" fmla="*/ 560451 w 2593942"/>
                <a:gd name="connsiteY7172" fmla="*/ 305847 h 538123"/>
                <a:gd name="connsiteX7173" fmla="*/ 561499 w 2593942"/>
                <a:gd name="connsiteY7173" fmla="*/ 307943 h 538123"/>
                <a:gd name="connsiteX7174" fmla="*/ 560832 w 2593942"/>
                <a:gd name="connsiteY7174" fmla="*/ 312229 h 538123"/>
                <a:gd name="connsiteX7175" fmla="*/ 564070 w 2593942"/>
                <a:gd name="connsiteY7175" fmla="*/ 313658 h 538123"/>
                <a:gd name="connsiteX7176" fmla="*/ 567214 w 2593942"/>
                <a:gd name="connsiteY7176" fmla="*/ 309657 h 538123"/>
                <a:gd name="connsiteX7177" fmla="*/ 572452 w 2593942"/>
                <a:gd name="connsiteY7177" fmla="*/ 308419 h 538123"/>
                <a:gd name="connsiteX7178" fmla="*/ 576453 w 2593942"/>
                <a:gd name="connsiteY7178" fmla="*/ 304800 h 538123"/>
                <a:gd name="connsiteX7179" fmla="*/ 583025 w 2593942"/>
                <a:gd name="connsiteY7179" fmla="*/ 307562 h 538123"/>
                <a:gd name="connsiteX7180" fmla="*/ 583025 w 2593942"/>
                <a:gd name="connsiteY7180" fmla="*/ 307371 h 538123"/>
                <a:gd name="connsiteX7181" fmla="*/ 582549 w 2593942"/>
                <a:gd name="connsiteY7181" fmla="*/ 303942 h 538123"/>
                <a:gd name="connsiteX7182" fmla="*/ 590264 w 2593942"/>
                <a:gd name="connsiteY7182" fmla="*/ 298227 h 538123"/>
                <a:gd name="connsiteX7183" fmla="*/ 593503 w 2593942"/>
                <a:gd name="connsiteY7183" fmla="*/ 300323 h 538123"/>
                <a:gd name="connsiteX7184" fmla="*/ 596074 w 2593942"/>
                <a:gd name="connsiteY7184" fmla="*/ 301942 h 538123"/>
                <a:gd name="connsiteX7185" fmla="*/ 603313 w 2593942"/>
                <a:gd name="connsiteY7185" fmla="*/ 301656 h 538123"/>
                <a:gd name="connsiteX7186" fmla="*/ 606266 w 2593942"/>
                <a:gd name="connsiteY7186" fmla="*/ 295370 h 538123"/>
                <a:gd name="connsiteX7187" fmla="*/ 607885 w 2593942"/>
                <a:gd name="connsiteY7187" fmla="*/ 296227 h 538123"/>
                <a:gd name="connsiteX7188" fmla="*/ 609886 w 2593942"/>
                <a:gd name="connsiteY7188" fmla="*/ 297275 h 538123"/>
                <a:gd name="connsiteX7189" fmla="*/ 609219 w 2593942"/>
                <a:gd name="connsiteY7189" fmla="*/ 303657 h 538123"/>
                <a:gd name="connsiteX7190" fmla="*/ 615220 w 2593942"/>
                <a:gd name="connsiteY7190" fmla="*/ 308514 h 538123"/>
                <a:gd name="connsiteX7191" fmla="*/ 621792 w 2593942"/>
                <a:gd name="connsiteY7191" fmla="*/ 310324 h 538123"/>
                <a:gd name="connsiteX7192" fmla="*/ 623602 w 2593942"/>
                <a:gd name="connsiteY7192" fmla="*/ 306800 h 538123"/>
                <a:gd name="connsiteX7193" fmla="*/ 634555 w 2593942"/>
                <a:gd name="connsiteY7193" fmla="*/ 309753 h 538123"/>
                <a:gd name="connsiteX7194" fmla="*/ 641128 w 2593942"/>
                <a:gd name="connsiteY7194" fmla="*/ 310324 h 538123"/>
                <a:gd name="connsiteX7195" fmla="*/ 639223 w 2593942"/>
                <a:gd name="connsiteY7195" fmla="*/ 306514 h 538123"/>
                <a:gd name="connsiteX7196" fmla="*/ 645223 w 2593942"/>
                <a:gd name="connsiteY7196" fmla="*/ 306705 h 538123"/>
                <a:gd name="connsiteX7197" fmla="*/ 652272 w 2593942"/>
                <a:gd name="connsiteY7197" fmla="*/ 311086 h 538123"/>
                <a:gd name="connsiteX7198" fmla="*/ 652558 w 2593942"/>
                <a:gd name="connsiteY7198" fmla="*/ 314420 h 538123"/>
                <a:gd name="connsiteX7199" fmla="*/ 652462 w 2593942"/>
                <a:gd name="connsiteY7199" fmla="*/ 321183 h 538123"/>
                <a:gd name="connsiteX7200" fmla="*/ 655225 w 2593942"/>
                <a:gd name="connsiteY7200" fmla="*/ 327469 h 538123"/>
                <a:gd name="connsiteX7201" fmla="*/ 652558 w 2593942"/>
                <a:gd name="connsiteY7201" fmla="*/ 327374 h 538123"/>
                <a:gd name="connsiteX7202" fmla="*/ 650367 w 2593942"/>
                <a:gd name="connsiteY7202" fmla="*/ 327279 h 538123"/>
                <a:gd name="connsiteX7203" fmla="*/ 644938 w 2593942"/>
                <a:gd name="connsiteY7203" fmla="*/ 325278 h 538123"/>
                <a:gd name="connsiteX7204" fmla="*/ 640651 w 2593942"/>
                <a:gd name="connsiteY7204" fmla="*/ 320611 h 538123"/>
                <a:gd name="connsiteX7205" fmla="*/ 637032 w 2593942"/>
                <a:gd name="connsiteY7205" fmla="*/ 321373 h 538123"/>
                <a:gd name="connsiteX7206" fmla="*/ 636270 w 2593942"/>
                <a:gd name="connsiteY7206" fmla="*/ 326993 h 538123"/>
                <a:gd name="connsiteX7207" fmla="*/ 637127 w 2593942"/>
                <a:gd name="connsiteY7207" fmla="*/ 329565 h 538123"/>
                <a:gd name="connsiteX7208" fmla="*/ 634651 w 2593942"/>
                <a:gd name="connsiteY7208" fmla="*/ 335756 h 538123"/>
                <a:gd name="connsiteX7209" fmla="*/ 631507 w 2593942"/>
                <a:gd name="connsiteY7209" fmla="*/ 331565 h 538123"/>
                <a:gd name="connsiteX7210" fmla="*/ 632079 w 2593942"/>
                <a:gd name="connsiteY7210" fmla="*/ 329374 h 538123"/>
                <a:gd name="connsiteX7211" fmla="*/ 630174 w 2593942"/>
                <a:gd name="connsiteY7211" fmla="*/ 327469 h 538123"/>
                <a:gd name="connsiteX7212" fmla="*/ 627126 w 2593942"/>
                <a:gd name="connsiteY7212" fmla="*/ 328517 h 538123"/>
                <a:gd name="connsiteX7213" fmla="*/ 626364 w 2593942"/>
                <a:gd name="connsiteY7213" fmla="*/ 329374 h 538123"/>
                <a:gd name="connsiteX7214" fmla="*/ 621982 w 2593942"/>
                <a:gd name="connsiteY7214" fmla="*/ 330041 h 538123"/>
                <a:gd name="connsiteX7215" fmla="*/ 615791 w 2593942"/>
                <a:gd name="connsiteY7215" fmla="*/ 330612 h 538123"/>
                <a:gd name="connsiteX7216" fmla="*/ 610362 w 2593942"/>
                <a:gd name="connsiteY7216" fmla="*/ 335946 h 538123"/>
                <a:gd name="connsiteX7217" fmla="*/ 601694 w 2593942"/>
                <a:gd name="connsiteY7217" fmla="*/ 337470 h 538123"/>
                <a:gd name="connsiteX7218" fmla="*/ 601027 w 2593942"/>
                <a:gd name="connsiteY7218" fmla="*/ 336804 h 538123"/>
                <a:gd name="connsiteX7219" fmla="*/ 597884 w 2593942"/>
                <a:gd name="connsiteY7219" fmla="*/ 335661 h 538123"/>
                <a:gd name="connsiteX7220" fmla="*/ 597122 w 2593942"/>
                <a:gd name="connsiteY7220" fmla="*/ 333851 h 538123"/>
                <a:gd name="connsiteX7221" fmla="*/ 600456 w 2593942"/>
                <a:gd name="connsiteY7221" fmla="*/ 331851 h 538123"/>
                <a:gd name="connsiteX7222" fmla="*/ 604075 w 2593942"/>
                <a:gd name="connsiteY7222" fmla="*/ 322611 h 538123"/>
                <a:gd name="connsiteX7223" fmla="*/ 613981 w 2593942"/>
                <a:gd name="connsiteY7223" fmla="*/ 316325 h 538123"/>
                <a:gd name="connsiteX7224" fmla="*/ 613981 w 2593942"/>
                <a:gd name="connsiteY7224" fmla="*/ 314801 h 538123"/>
                <a:gd name="connsiteX7225" fmla="*/ 613981 w 2593942"/>
                <a:gd name="connsiteY7225" fmla="*/ 314039 h 538123"/>
                <a:gd name="connsiteX7226" fmla="*/ 611124 w 2593942"/>
                <a:gd name="connsiteY7226" fmla="*/ 313277 h 538123"/>
                <a:gd name="connsiteX7227" fmla="*/ 604552 w 2593942"/>
                <a:gd name="connsiteY7227" fmla="*/ 317182 h 538123"/>
                <a:gd name="connsiteX7228" fmla="*/ 602837 w 2593942"/>
                <a:gd name="connsiteY7228" fmla="*/ 318801 h 538123"/>
                <a:gd name="connsiteX7229" fmla="*/ 598170 w 2593942"/>
                <a:gd name="connsiteY7229" fmla="*/ 324421 h 538123"/>
                <a:gd name="connsiteX7230" fmla="*/ 593693 w 2593942"/>
                <a:gd name="connsiteY7230" fmla="*/ 326898 h 538123"/>
                <a:gd name="connsiteX7231" fmla="*/ 592741 w 2593942"/>
                <a:gd name="connsiteY7231" fmla="*/ 328041 h 538123"/>
                <a:gd name="connsiteX7232" fmla="*/ 586740 w 2593942"/>
                <a:gd name="connsiteY7232" fmla="*/ 328231 h 538123"/>
                <a:gd name="connsiteX7233" fmla="*/ 583311 w 2593942"/>
                <a:gd name="connsiteY7233" fmla="*/ 330231 h 538123"/>
                <a:gd name="connsiteX7234" fmla="*/ 582644 w 2593942"/>
                <a:gd name="connsiteY7234" fmla="*/ 330612 h 538123"/>
                <a:gd name="connsiteX7235" fmla="*/ 580739 w 2593942"/>
                <a:gd name="connsiteY7235" fmla="*/ 328326 h 538123"/>
                <a:gd name="connsiteX7236" fmla="*/ 583777 w 2593942"/>
                <a:gd name="connsiteY7236" fmla="*/ 325378 h 538123"/>
                <a:gd name="connsiteX7237" fmla="*/ 577024 w 2593942"/>
                <a:gd name="connsiteY7237" fmla="*/ 328231 h 538123"/>
                <a:gd name="connsiteX7238" fmla="*/ 576547 w 2593942"/>
                <a:gd name="connsiteY7238" fmla="*/ 335947 h 538123"/>
                <a:gd name="connsiteX7239" fmla="*/ 581119 w 2593942"/>
                <a:gd name="connsiteY7239" fmla="*/ 338899 h 538123"/>
                <a:gd name="connsiteX7240" fmla="*/ 581501 w 2593942"/>
                <a:gd name="connsiteY7240" fmla="*/ 339566 h 538123"/>
                <a:gd name="connsiteX7241" fmla="*/ 584834 w 2593942"/>
                <a:gd name="connsiteY7241" fmla="*/ 341566 h 538123"/>
                <a:gd name="connsiteX7242" fmla="*/ 587406 w 2593942"/>
                <a:gd name="connsiteY7242" fmla="*/ 340805 h 538123"/>
                <a:gd name="connsiteX7243" fmla="*/ 601122 w 2593942"/>
                <a:gd name="connsiteY7243" fmla="*/ 341947 h 538123"/>
                <a:gd name="connsiteX7244" fmla="*/ 602741 w 2593942"/>
                <a:gd name="connsiteY7244" fmla="*/ 346615 h 538123"/>
                <a:gd name="connsiteX7245" fmla="*/ 606075 w 2593942"/>
                <a:gd name="connsiteY7245" fmla="*/ 349663 h 538123"/>
                <a:gd name="connsiteX7246" fmla="*/ 606646 w 2593942"/>
                <a:gd name="connsiteY7246" fmla="*/ 350425 h 538123"/>
                <a:gd name="connsiteX7247" fmla="*/ 608552 w 2593942"/>
                <a:gd name="connsiteY7247" fmla="*/ 351282 h 538123"/>
                <a:gd name="connsiteX7248" fmla="*/ 609980 w 2593942"/>
                <a:gd name="connsiteY7248" fmla="*/ 350711 h 538123"/>
                <a:gd name="connsiteX7249" fmla="*/ 611314 w 2593942"/>
                <a:gd name="connsiteY7249" fmla="*/ 352044 h 538123"/>
                <a:gd name="connsiteX7250" fmla="*/ 617505 w 2593942"/>
                <a:gd name="connsiteY7250" fmla="*/ 354521 h 538123"/>
                <a:gd name="connsiteX7251" fmla="*/ 621791 w 2593942"/>
                <a:gd name="connsiteY7251" fmla="*/ 350996 h 538123"/>
                <a:gd name="connsiteX7252" fmla="*/ 619791 w 2593942"/>
                <a:gd name="connsiteY7252" fmla="*/ 355663 h 538123"/>
                <a:gd name="connsiteX7253" fmla="*/ 621125 w 2593942"/>
                <a:gd name="connsiteY7253" fmla="*/ 359092 h 538123"/>
                <a:gd name="connsiteX7254" fmla="*/ 623410 w 2593942"/>
                <a:gd name="connsiteY7254" fmla="*/ 359473 h 538123"/>
                <a:gd name="connsiteX7255" fmla="*/ 625982 w 2593942"/>
                <a:gd name="connsiteY7255" fmla="*/ 360426 h 538123"/>
                <a:gd name="connsiteX7256" fmla="*/ 629221 w 2593942"/>
                <a:gd name="connsiteY7256" fmla="*/ 355854 h 538123"/>
                <a:gd name="connsiteX7257" fmla="*/ 638651 w 2593942"/>
                <a:gd name="connsiteY7257" fmla="*/ 358616 h 538123"/>
                <a:gd name="connsiteX7258" fmla="*/ 641794 w 2593942"/>
                <a:gd name="connsiteY7258" fmla="*/ 361759 h 538123"/>
                <a:gd name="connsiteX7259" fmla="*/ 652366 w 2593942"/>
                <a:gd name="connsiteY7259" fmla="*/ 363188 h 538123"/>
                <a:gd name="connsiteX7260" fmla="*/ 659510 w 2593942"/>
                <a:gd name="connsiteY7260" fmla="*/ 366046 h 538123"/>
                <a:gd name="connsiteX7261" fmla="*/ 656177 w 2593942"/>
                <a:gd name="connsiteY7261" fmla="*/ 362807 h 538123"/>
                <a:gd name="connsiteX7262" fmla="*/ 654843 w 2593942"/>
                <a:gd name="connsiteY7262" fmla="*/ 361474 h 538123"/>
                <a:gd name="connsiteX7263" fmla="*/ 659606 w 2593942"/>
                <a:gd name="connsiteY7263" fmla="*/ 357759 h 538123"/>
                <a:gd name="connsiteX7264" fmla="*/ 661796 w 2593942"/>
                <a:gd name="connsiteY7264" fmla="*/ 358616 h 538123"/>
                <a:gd name="connsiteX7265" fmla="*/ 667511 w 2593942"/>
                <a:gd name="connsiteY7265" fmla="*/ 355949 h 538123"/>
                <a:gd name="connsiteX7266" fmla="*/ 669226 w 2593942"/>
                <a:gd name="connsiteY7266" fmla="*/ 349282 h 538123"/>
                <a:gd name="connsiteX7267" fmla="*/ 676084 w 2593942"/>
                <a:gd name="connsiteY7267" fmla="*/ 355854 h 538123"/>
                <a:gd name="connsiteX7268" fmla="*/ 680560 w 2593942"/>
                <a:gd name="connsiteY7268" fmla="*/ 354997 h 538123"/>
                <a:gd name="connsiteX7269" fmla="*/ 686180 w 2593942"/>
                <a:gd name="connsiteY7269" fmla="*/ 351949 h 538123"/>
                <a:gd name="connsiteX7270" fmla="*/ 693514 w 2593942"/>
                <a:gd name="connsiteY7270" fmla="*/ 353378 h 538123"/>
                <a:gd name="connsiteX7271" fmla="*/ 695324 w 2593942"/>
                <a:gd name="connsiteY7271" fmla="*/ 352711 h 538123"/>
                <a:gd name="connsiteX7272" fmla="*/ 696562 w 2593942"/>
                <a:gd name="connsiteY7272" fmla="*/ 352234 h 538123"/>
                <a:gd name="connsiteX7273" fmla="*/ 696848 w 2593942"/>
                <a:gd name="connsiteY7273" fmla="*/ 349091 h 538123"/>
                <a:gd name="connsiteX7274" fmla="*/ 695610 w 2593942"/>
                <a:gd name="connsiteY7274" fmla="*/ 348615 h 538123"/>
                <a:gd name="connsiteX7275" fmla="*/ 694086 w 2593942"/>
                <a:gd name="connsiteY7275" fmla="*/ 348043 h 538123"/>
                <a:gd name="connsiteX7276" fmla="*/ 691514 w 2593942"/>
                <a:gd name="connsiteY7276" fmla="*/ 345091 h 538123"/>
                <a:gd name="connsiteX7277" fmla="*/ 698753 w 2593942"/>
                <a:gd name="connsiteY7277" fmla="*/ 344614 h 538123"/>
                <a:gd name="connsiteX7278" fmla="*/ 704183 w 2593942"/>
                <a:gd name="connsiteY7278" fmla="*/ 349187 h 538123"/>
                <a:gd name="connsiteX7279" fmla="*/ 705135 w 2593942"/>
                <a:gd name="connsiteY7279" fmla="*/ 348615 h 538123"/>
                <a:gd name="connsiteX7280" fmla="*/ 705421 w 2593942"/>
                <a:gd name="connsiteY7280" fmla="*/ 348424 h 538123"/>
                <a:gd name="connsiteX7281" fmla="*/ 707385 w 2593942"/>
                <a:gd name="connsiteY7281" fmla="*/ 348888 h 538123"/>
                <a:gd name="connsiteX7282" fmla="*/ 706373 w 2593942"/>
                <a:gd name="connsiteY7282" fmla="*/ 350520 h 538123"/>
                <a:gd name="connsiteX7283" fmla="*/ 706278 w 2593942"/>
                <a:gd name="connsiteY7283" fmla="*/ 352330 h 538123"/>
                <a:gd name="connsiteX7284" fmla="*/ 708088 w 2593942"/>
                <a:gd name="connsiteY7284" fmla="*/ 358902 h 538123"/>
                <a:gd name="connsiteX7285" fmla="*/ 712088 w 2593942"/>
                <a:gd name="connsiteY7285" fmla="*/ 357854 h 538123"/>
                <a:gd name="connsiteX7286" fmla="*/ 717518 w 2593942"/>
                <a:gd name="connsiteY7286" fmla="*/ 356521 h 538123"/>
                <a:gd name="connsiteX7287" fmla="*/ 711646 w 2593942"/>
                <a:gd name="connsiteY7287" fmla="*/ 349893 h 538123"/>
                <a:gd name="connsiteX7288" fmla="*/ 722375 w 2593942"/>
                <a:gd name="connsiteY7288" fmla="*/ 352425 h 538123"/>
                <a:gd name="connsiteX7289" fmla="*/ 724661 w 2593942"/>
                <a:gd name="connsiteY7289" fmla="*/ 352615 h 538123"/>
                <a:gd name="connsiteX7290" fmla="*/ 726852 w 2593942"/>
                <a:gd name="connsiteY7290" fmla="*/ 350901 h 538123"/>
                <a:gd name="connsiteX7291" fmla="*/ 726281 w 2593942"/>
                <a:gd name="connsiteY7291" fmla="*/ 349091 h 538123"/>
                <a:gd name="connsiteX7292" fmla="*/ 720375 w 2593942"/>
                <a:gd name="connsiteY7292" fmla="*/ 346043 h 538123"/>
                <a:gd name="connsiteX7293" fmla="*/ 710279 w 2593942"/>
                <a:gd name="connsiteY7293" fmla="*/ 338328 h 538123"/>
                <a:gd name="connsiteX7294" fmla="*/ 707040 w 2593942"/>
                <a:gd name="connsiteY7294" fmla="*/ 338614 h 538123"/>
                <a:gd name="connsiteX7295" fmla="*/ 706564 w 2593942"/>
                <a:gd name="connsiteY7295" fmla="*/ 341281 h 538123"/>
                <a:gd name="connsiteX7296" fmla="*/ 707040 w 2593942"/>
                <a:gd name="connsiteY7296" fmla="*/ 342138 h 538123"/>
                <a:gd name="connsiteX7297" fmla="*/ 713803 w 2593942"/>
                <a:gd name="connsiteY7297" fmla="*/ 347948 h 538123"/>
                <a:gd name="connsiteX7298" fmla="*/ 710216 w 2593942"/>
                <a:gd name="connsiteY7298" fmla="*/ 348280 h 538123"/>
                <a:gd name="connsiteX7299" fmla="*/ 707897 w 2593942"/>
                <a:gd name="connsiteY7299" fmla="*/ 345662 h 538123"/>
                <a:gd name="connsiteX7300" fmla="*/ 699039 w 2593942"/>
                <a:gd name="connsiteY7300" fmla="*/ 337852 h 538123"/>
                <a:gd name="connsiteX7301" fmla="*/ 691038 w 2593942"/>
                <a:gd name="connsiteY7301" fmla="*/ 335756 h 538123"/>
                <a:gd name="connsiteX7302" fmla="*/ 685799 w 2593942"/>
                <a:gd name="connsiteY7302" fmla="*/ 332613 h 538123"/>
                <a:gd name="connsiteX7303" fmla="*/ 677703 w 2593942"/>
                <a:gd name="connsiteY7303" fmla="*/ 340519 h 538123"/>
                <a:gd name="connsiteX7304" fmla="*/ 678751 w 2593942"/>
                <a:gd name="connsiteY7304" fmla="*/ 341566 h 538123"/>
                <a:gd name="connsiteX7305" fmla="*/ 683894 w 2593942"/>
                <a:gd name="connsiteY7305" fmla="*/ 340614 h 538123"/>
                <a:gd name="connsiteX7306" fmla="*/ 684085 w 2593942"/>
                <a:gd name="connsiteY7306" fmla="*/ 340423 h 538123"/>
                <a:gd name="connsiteX7307" fmla="*/ 681227 w 2593942"/>
                <a:gd name="connsiteY7307" fmla="*/ 345567 h 538123"/>
                <a:gd name="connsiteX7308" fmla="*/ 680846 w 2593942"/>
                <a:gd name="connsiteY7308" fmla="*/ 347853 h 538123"/>
                <a:gd name="connsiteX7309" fmla="*/ 679894 w 2593942"/>
                <a:gd name="connsiteY7309" fmla="*/ 352996 h 538123"/>
                <a:gd name="connsiteX7310" fmla="*/ 667797 w 2593942"/>
                <a:gd name="connsiteY7310" fmla="*/ 348710 h 538123"/>
                <a:gd name="connsiteX7311" fmla="*/ 667797 w 2593942"/>
                <a:gd name="connsiteY7311" fmla="*/ 345948 h 538123"/>
                <a:gd name="connsiteX7312" fmla="*/ 668273 w 2593942"/>
                <a:gd name="connsiteY7312" fmla="*/ 340900 h 538123"/>
                <a:gd name="connsiteX7313" fmla="*/ 669131 w 2593942"/>
                <a:gd name="connsiteY7313" fmla="*/ 336995 h 538123"/>
                <a:gd name="connsiteX7314" fmla="*/ 661796 w 2593942"/>
                <a:gd name="connsiteY7314" fmla="*/ 332899 h 538123"/>
                <a:gd name="connsiteX7315" fmla="*/ 662463 w 2593942"/>
                <a:gd name="connsiteY7315" fmla="*/ 329755 h 538123"/>
                <a:gd name="connsiteX7316" fmla="*/ 667892 w 2593942"/>
                <a:gd name="connsiteY7316" fmla="*/ 329089 h 538123"/>
                <a:gd name="connsiteX7317" fmla="*/ 665987 w 2593942"/>
                <a:gd name="connsiteY7317" fmla="*/ 326803 h 538123"/>
                <a:gd name="connsiteX7318" fmla="*/ 664654 w 2593942"/>
                <a:gd name="connsiteY7318" fmla="*/ 326041 h 538123"/>
                <a:gd name="connsiteX7319" fmla="*/ 663701 w 2593942"/>
                <a:gd name="connsiteY7319" fmla="*/ 325564 h 538123"/>
                <a:gd name="connsiteX7320" fmla="*/ 664749 w 2593942"/>
                <a:gd name="connsiteY7320" fmla="*/ 320897 h 538123"/>
                <a:gd name="connsiteX7321" fmla="*/ 664939 w 2593942"/>
                <a:gd name="connsiteY7321" fmla="*/ 315944 h 538123"/>
                <a:gd name="connsiteX7322" fmla="*/ 662368 w 2593942"/>
                <a:gd name="connsiteY7322" fmla="*/ 316230 h 538123"/>
                <a:gd name="connsiteX7323" fmla="*/ 661701 w 2593942"/>
                <a:gd name="connsiteY7323" fmla="*/ 316325 h 538123"/>
                <a:gd name="connsiteX7324" fmla="*/ 659034 w 2593942"/>
                <a:gd name="connsiteY7324" fmla="*/ 311372 h 538123"/>
                <a:gd name="connsiteX7325" fmla="*/ 663987 w 2593942"/>
                <a:gd name="connsiteY7325" fmla="*/ 308229 h 538123"/>
                <a:gd name="connsiteX7326" fmla="*/ 666273 w 2593942"/>
                <a:gd name="connsiteY7326" fmla="*/ 310324 h 538123"/>
                <a:gd name="connsiteX7327" fmla="*/ 667511 w 2593942"/>
                <a:gd name="connsiteY7327" fmla="*/ 311563 h 538123"/>
                <a:gd name="connsiteX7328" fmla="*/ 672464 w 2593942"/>
                <a:gd name="connsiteY7328" fmla="*/ 307753 h 538123"/>
                <a:gd name="connsiteX7329" fmla="*/ 673512 w 2593942"/>
                <a:gd name="connsiteY7329" fmla="*/ 307276 h 538123"/>
                <a:gd name="connsiteX7330" fmla="*/ 681418 w 2593942"/>
                <a:gd name="connsiteY7330" fmla="*/ 300895 h 538123"/>
                <a:gd name="connsiteX7331" fmla="*/ 681894 w 2593942"/>
                <a:gd name="connsiteY7331" fmla="*/ 300323 h 538123"/>
                <a:gd name="connsiteX7332" fmla="*/ 680465 w 2593942"/>
                <a:gd name="connsiteY7332" fmla="*/ 298513 h 538123"/>
                <a:gd name="connsiteX7333" fmla="*/ 674274 w 2593942"/>
                <a:gd name="connsiteY7333" fmla="*/ 296228 h 538123"/>
                <a:gd name="connsiteX7334" fmla="*/ 680084 w 2593942"/>
                <a:gd name="connsiteY7334" fmla="*/ 292417 h 538123"/>
                <a:gd name="connsiteX7335" fmla="*/ 686847 w 2593942"/>
                <a:gd name="connsiteY7335" fmla="*/ 295656 h 538123"/>
                <a:gd name="connsiteX7336" fmla="*/ 687514 w 2593942"/>
                <a:gd name="connsiteY7336" fmla="*/ 296132 h 538123"/>
                <a:gd name="connsiteX7337" fmla="*/ 689705 w 2593942"/>
                <a:gd name="connsiteY7337" fmla="*/ 297561 h 538123"/>
                <a:gd name="connsiteX7338" fmla="*/ 694277 w 2593942"/>
                <a:gd name="connsiteY7338" fmla="*/ 304229 h 538123"/>
                <a:gd name="connsiteX7339" fmla="*/ 695991 w 2593942"/>
                <a:gd name="connsiteY7339" fmla="*/ 304419 h 538123"/>
                <a:gd name="connsiteX7340" fmla="*/ 697610 w 2593942"/>
                <a:gd name="connsiteY7340" fmla="*/ 304609 h 538123"/>
                <a:gd name="connsiteX7341" fmla="*/ 704468 w 2593942"/>
                <a:gd name="connsiteY7341" fmla="*/ 303086 h 538123"/>
                <a:gd name="connsiteX7342" fmla="*/ 709612 w 2593942"/>
                <a:gd name="connsiteY7342" fmla="*/ 301371 h 538123"/>
                <a:gd name="connsiteX7343" fmla="*/ 709040 w 2593942"/>
                <a:gd name="connsiteY7343" fmla="*/ 300038 h 538123"/>
                <a:gd name="connsiteX7344" fmla="*/ 707802 w 2593942"/>
                <a:gd name="connsiteY7344" fmla="*/ 296228 h 538123"/>
                <a:gd name="connsiteX7345" fmla="*/ 707612 w 2593942"/>
                <a:gd name="connsiteY7345" fmla="*/ 295561 h 538123"/>
                <a:gd name="connsiteX7346" fmla="*/ 712183 w 2593942"/>
                <a:gd name="connsiteY7346" fmla="*/ 290131 h 538123"/>
                <a:gd name="connsiteX7347" fmla="*/ 726757 w 2593942"/>
                <a:gd name="connsiteY7347" fmla="*/ 290036 h 538123"/>
                <a:gd name="connsiteX7348" fmla="*/ 723518 w 2593942"/>
                <a:gd name="connsiteY7348" fmla="*/ 292227 h 538123"/>
                <a:gd name="connsiteX7349" fmla="*/ 719422 w 2593942"/>
                <a:gd name="connsiteY7349" fmla="*/ 291846 h 538123"/>
                <a:gd name="connsiteX7350" fmla="*/ 712088 w 2593942"/>
                <a:gd name="connsiteY7350" fmla="*/ 294894 h 538123"/>
                <a:gd name="connsiteX7351" fmla="*/ 714089 w 2593942"/>
                <a:gd name="connsiteY7351" fmla="*/ 300133 h 538123"/>
                <a:gd name="connsiteX7352" fmla="*/ 714374 w 2593942"/>
                <a:gd name="connsiteY7352" fmla="*/ 300704 h 538123"/>
                <a:gd name="connsiteX7353" fmla="*/ 719232 w 2593942"/>
                <a:gd name="connsiteY7353" fmla="*/ 300704 h 538123"/>
                <a:gd name="connsiteX7354" fmla="*/ 721328 w 2593942"/>
                <a:gd name="connsiteY7354" fmla="*/ 300323 h 538123"/>
                <a:gd name="connsiteX7355" fmla="*/ 723709 w 2593942"/>
                <a:gd name="connsiteY7355" fmla="*/ 299942 h 538123"/>
                <a:gd name="connsiteX7356" fmla="*/ 729138 w 2593942"/>
                <a:gd name="connsiteY7356" fmla="*/ 296989 h 538123"/>
                <a:gd name="connsiteX7357" fmla="*/ 729710 w 2593942"/>
                <a:gd name="connsiteY7357" fmla="*/ 295846 h 538123"/>
                <a:gd name="connsiteX7358" fmla="*/ 730186 w 2593942"/>
                <a:gd name="connsiteY7358" fmla="*/ 294989 h 538123"/>
                <a:gd name="connsiteX7359" fmla="*/ 734758 w 2593942"/>
                <a:gd name="connsiteY7359" fmla="*/ 295656 h 538123"/>
                <a:gd name="connsiteX7360" fmla="*/ 734662 w 2593942"/>
                <a:gd name="connsiteY7360" fmla="*/ 296418 h 538123"/>
                <a:gd name="connsiteX7361" fmla="*/ 733615 w 2593942"/>
                <a:gd name="connsiteY7361" fmla="*/ 302228 h 538123"/>
                <a:gd name="connsiteX7362" fmla="*/ 741044 w 2593942"/>
                <a:gd name="connsiteY7362" fmla="*/ 302609 h 538123"/>
                <a:gd name="connsiteX7363" fmla="*/ 751427 w 2593942"/>
                <a:gd name="connsiteY7363" fmla="*/ 304229 h 538123"/>
                <a:gd name="connsiteX7364" fmla="*/ 752379 w 2593942"/>
                <a:gd name="connsiteY7364" fmla="*/ 303752 h 538123"/>
                <a:gd name="connsiteX7365" fmla="*/ 756094 w 2593942"/>
                <a:gd name="connsiteY7365" fmla="*/ 300990 h 538123"/>
                <a:gd name="connsiteX7366" fmla="*/ 764476 w 2593942"/>
                <a:gd name="connsiteY7366" fmla="*/ 299942 h 538123"/>
                <a:gd name="connsiteX7367" fmla="*/ 766285 w 2593942"/>
                <a:gd name="connsiteY7367" fmla="*/ 298799 h 538123"/>
                <a:gd name="connsiteX7368" fmla="*/ 768191 w 2593942"/>
                <a:gd name="connsiteY7368" fmla="*/ 292703 h 538123"/>
                <a:gd name="connsiteX7369" fmla="*/ 773429 w 2593942"/>
                <a:gd name="connsiteY7369" fmla="*/ 293561 h 538123"/>
                <a:gd name="connsiteX7370" fmla="*/ 778097 w 2593942"/>
                <a:gd name="connsiteY7370" fmla="*/ 294894 h 538123"/>
                <a:gd name="connsiteX7371" fmla="*/ 776287 w 2593942"/>
                <a:gd name="connsiteY7371" fmla="*/ 295751 h 538123"/>
                <a:gd name="connsiteX7372" fmla="*/ 771620 w 2593942"/>
                <a:gd name="connsiteY7372" fmla="*/ 298799 h 538123"/>
                <a:gd name="connsiteX7373" fmla="*/ 776763 w 2593942"/>
                <a:gd name="connsiteY7373" fmla="*/ 304229 h 538123"/>
                <a:gd name="connsiteX7374" fmla="*/ 783431 w 2593942"/>
                <a:gd name="connsiteY7374" fmla="*/ 306514 h 538123"/>
                <a:gd name="connsiteX7375" fmla="*/ 783812 w 2593942"/>
                <a:gd name="connsiteY7375" fmla="*/ 310896 h 538123"/>
                <a:gd name="connsiteX7376" fmla="*/ 788098 w 2593942"/>
                <a:gd name="connsiteY7376" fmla="*/ 312420 h 538123"/>
                <a:gd name="connsiteX7377" fmla="*/ 788764 w 2593942"/>
                <a:gd name="connsiteY7377" fmla="*/ 312039 h 538123"/>
                <a:gd name="connsiteX7378" fmla="*/ 785050 w 2593942"/>
                <a:gd name="connsiteY7378" fmla="*/ 306800 h 538123"/>
                <a:gd name="connsiteX7379" fmla="*/ 786288 w 2593942"/>
                <a:gd name="connsiteY7379" fmla="*/ 302419 h 538123"/>
                <a:gd name="connsiteX7380" fmla="*/ 791622 w 2593942"/>
                <a:gd name="connsiteY7380" fmla="*/ 305467 h 538123"/>
                <a:gd name="connsiteX7381" fmla="*/ 796004 w 2593942"/>
                <a:gd name="connsiteY7381" fmla="*/ 304324 h 538123"/>
                <a:gd name="connsiteX7382" fmla="*/ 796670 w 2593942"/>
                <a:gd name="connsiteY7382" fmla="*/ 304800 h 538123"/>
                <a:gd name="connsiteX7383" fmla="*/ 800290 w 2593942"/>
                <a:gd name="connsiteY7383" fmla="*/ 306514 h 538123"/>
                <a:gd name="connsiteX7384" fmla="*/ 802290 w 2593942"/>
                <a:gd name="connsiteY7384" fmla="*/ 304800 h 538123"/>
                <a:gd name="connsiteX7385" fmla="*/ 803814 w 2593942"/>
                <a:gd name="connsiteY7385" fmla="*/ 296228 h 538123"/>
                <a:gd name="connsiteX7386" fmla="*/ 803243 w 2593942"/>
                <a:gd name="connsiteY7386" fmla="*/ 294418 h 538123"/>
                <a:gd name="connsiteX7387" fmla="*/ 802576 w 2593942"/>
                <a:gd name="connsiteY7387" fmla="*/ 292322 h 538123"/>
                <a:gd name="connsiteX7388" fmla="*/ 803719 w 2593942"/>
                <a:gd name="connsiteY7388" fmla="*/ 285083 h 538123"/>
                <a:gd name="connsiteX7389" fmla="*/ 807719 w 2593942"/>
                <a:gd name="connsiteY7389" fmla="*/ 287083 h 538123"/>
                <a:gd name="connsiteX7390" fmla="*/ 810101 w 2593942"/>
                <a:gd name="connsiteY7390" fmla="*/ 288322 h 538123"/>
                <a:gd name="connsiteX7391" fmla="*/ 816292 w 2593942"/>
                <a:gd name="connsiteY7391" fmla="*/ 284416 h 538123"/>
                <a:gd name="connsiteX7392" fmla="*/ 823531 w 2593942"/>
                <a:gd name="connsiteY7392" fmla="*/ 279845 h 538123"/>
                <a:gd name="connsiteX7393" fmla="*/ 827341 w 2593942"/>
                <a:gd name="connsiteY7393" fmla="*/ 283655 h 538123"/>
                <a:gd name="connsiteX7394" fmla="*/ 827341 w 2593942"/>
                <a:gd name="connsiteY7394" fmla="*/ 282512 h 538123"/>
                <a:gd name="connsiteX7395" fmla="*/ 827436 w 2593942"/>
                <a:gd name="connsiteY7395" fmla="*/ 279654 h 538123"/>
                <a:gd name="connsiteX7396" fmla="*/ 833056 w 2593942"/>
                <a:gd name="connsiteY7396" fmla="*/ 274415 h 538123"/>
                <a:gd name="connsiteX7397" fmla="*/ 829246 w 2593942"/>
                <a:gd name="connsiteY7397" fmla="*/ 273463 h 538123"/>
                <a:gd name="connsiteX7398" fmla="*/ 824864 w 2593942"/>
                <a:gd name="connsiteY7398" fmla="*/ 270415 h 538123"/>
                <a:gd name="connsiteX7399" fmla="*/ 822483 w 2593942"/>
                <a:gd name="connsiteY7399" fmla="*/ 268796 h 538123"/>
                <a:gd name="connsiteX7400" fmla="*/ 810481 w 2593942"/>
                <a:gd name="connsiteY7400" fmla="*/ 269462 h 538123"/>
                <a:gd name="connsiteX7401" fmla="*/ 800480 w 2593942"/>
                <a:gd name="connsiteY7401" fmla="*/ 268129 h 538123"/>
                <a:gd name="connsiteX7402" fmla="*/ 796004 w 2593942"/>
                <a:gd name="connsiteY7402" fmla="*/ 263652 h 538123"/>
                <a:gd name="connsiteX7403" fmla="*/ 795908 w 2593942"/>
                <a:gd name="connsiteY7403" fmla="*/ 261366 h 538123"/>
                <a:gd name="connsiteX7404" fmla="*/ 795908 w 2593942"/>
                <a:gd name="connsiteY7404" fmla="*/ 259271 h 538123"/>
                <a:gd name="connsiteX7405" fmla="*/ 784669 w 2593942"/>
                <a:gd name="connsiteY7405" fmla="*/ 257461 h 538123"/>
                <a:gd name="connsiteX7406" fmla="*/ 786097 w 2593942"/>
                <a:gd name="connsiteY7406" fmla="*/ 262604 h 538123"/>
                <a:gd name="connsiteX7407" fmla="*/ 783050 w 2593942"/>
                <a:gd name="connsiteY7407" fmla="*/ 264605 h 538123"/>
                <a:gd name="connsiteX7408" fmla="*/ 782859 w 2593942"/>
                <a:gd name="connsiteY7408" fmla="*/ 262128 h 538123"/>
                <a:gd name="connsiteX7409" fmla="*/ 782478 w 2593942"/>
                <a:gd name="connsiteY7409" fmla="*/ 260699 h 538123"/>
                <a:gd name="connsiteX7410" fmla="*/ 780002 w 2593942"/>
                <a:gd name="connsiteY7410" fmla="*/ 260509 h 538123"/>
                <a:gd name="connsiteX7411" fmla="*/ 778478 w 2593942"/>
                <a:gd name="connsiteY7411" fmla="*/ 261938 h 538123"/>
                <a:gd name="connsiteX7412" fmla="*/ 775620 w 2593942"/>
                <a:gd name="connsiteY7412" fmla="*/ 267938 h 538123"/>
                <a:gd name="connsiteX7413" fmla="*/ 768191 w 2593942"/>
                <a:gd name="connsiteY7413" fmla="*/ 268319 h 538123"/>
                <a:gd name="connsiteX7414" fmla="*/ 762380 w 2593942"/>
                <a:gd name="connsiteY7414" fmla="*/ 265938 h 538123"/>
                <a:gd name="connsiteX7415" fmla="*/ 755618 w 2593942"/>
                <a:gd name="connsiteY7415" fmla="*/ 264605 h 538123"/>
                <a:gd name="connsiteX7416" fmla="*/ 755141 w 2593942"/>
                <a:gd name="connsiteY7416" fmla="*/ 264795 h 538123"/>
                <a:gd name="connsiteX7417" fmla="*/ 745997 w 2593942"/>
                <a:gd name="connsiteY7417" fmla="*/ 268224 h 538123"/>
                <a:gd name="connsiteX7418" fmla="*/ 742568 w 2593942"/>
                <a:gd name="connsiteY7418" fmla="*/ 266986 h 538123"/>
                <a:gd name="connsiteX7419" fmla="*/ 732662 w 2593942"/>
                <a:gd name="connsiteY7419" fmla="*/ 267653 h 538123"/>
                <a:gd name="connsiteX7420" fmla="*/ 718184 w 2593942"/>
                <a:gd name="connsiteY7420" fmla="*/ 261842 h 538123"/>
                <a:gd name="connsiteX7421" fmla="*/ 719137 w 2593942"/>
                <a:gd name="connsiteY7421" fmla="*/ 257556 h 538123"/>
                <a:gd name="connsiteX7422" fmla="*/ 719994 w 2593942"/>
                <a:gd name="connsiteY7422" fmla="*/ 253460 h 538123"/>
                <a:gd name="connsiteX7423" fmla="*/ 711803 w 2593942"/>
                <a:gd name="connsiteY7423" fmla="*/ 249650 h 538123"/>
                <a:gd name="connsiteX7424" fmla="*/ 711612 w 2593942"/>
                <a:gd name="connsiteY7424" fmla="*/ 251650 h 538123"/>
                <a:gd name="connsiteX7425" fmla="*/ 708374 w 2593942"/>
                <a:gd name="connsiteY7425" fmla="*/ 257937 h 538123"/>
                <a:gd name="connsiteX7426" fmla="*/ 704373 w 2593942"/>
                <a:gd name="connsiteY7426" fmla="*/ 260318 h 538123"/>
                <a:gd name="connsiteX7427" fmla="*/ 711803 w 2593942"/>
                <a:gd name="connsiteY7427" fmla="*/ 262985 h 538123"/>
                <a:gd name="connsiteX7428" fmla="*/ 701992 w 2593942"/>
                <a:gd name="connsiteY7428" fmla="*/ 264890 h 538123"/>
                <a:gd name="connsiteX7429" fmla="*/ 695991 w 2593942"/>
                <a:gd name="connsiteY7429" fmla="*/ 264795 h 538123"/>
                <a:gd name="connsiteX7430" fmla="*/ 693514 w 2593942"/>
                <a:gd name="connsiteY7430" fmla="*/ 263176 h 538123"/>
                <a:gd name="connsiteX7431" fmla="*/ 693229 w 2593942"/>
                <a:gd name="connsiteY7431" fmla="*/ 258794 h 538123"/>
                <a:gd name="connsiteX7432" fmla="*/ 681989 w 2593942"/>
                <a:gd name="connsiteY7432" fmla="*/ 260699 h 538123"/>
                <a:gd name="connsiteX7433" fmla="*/ 680465 w 2593942"/>
                <a:gd name="connsiteY7433" fmla="*/ 261842 h 538123"/>
                <a:gd name="connsiteX7434" fmla="*/ 669702 w 2593942"/>
                <a:gd name="connsiteY7434" fmla="*/ 263462 h 538123"/>
                <a:gd name="connsiteX7435" fmla="*/ 669416 w 2593942"/>
                <a:gd name="connsiteY7435" fmla="*/ 263271 h 538123"/>
                <a:gd name="connsiteX7436" fmla="*/ 662654 w 2593942"/>
                <a:gd name="connsiteY7436" fmla="*/ 264128 h 538123"/>
                <a:gd name="connsiteX7437" fmla="*/ 653795 w 2593942"/>
                <a:gd name="connsiteY7437" fmla="*/ 260604 h 538123"/>
                <a:gd name="connsiteX7438" fmla="*/ 663511 w 2593942"/>
                <a:gd name="connsiteY7438" fmla="*/ 259080 h 538123"/>
                <a:gd name="connsiteX7439" fmla="*/ 668845 w 2593942"/>
                <a:gd name="connsiteY7439" fmla="*/ 257080 h 538123"/>
                <a:gd name="connsiteX7440" fmla="*/ 666654 w 2593942"/>
                <a:gd name="connsiteY7440" fmla="*/ 251746 h 538123"/>
                <a:gd name="connsiteX7441" fmla="*/ 663987 w 2593942"/>
                <a:gd name="connsiteY7441" fmla="*/ 245936 h 538123"/>
                <a:gd name="connsiteX7442" fmla="*/ 663416 w 2593942"/>
                <a:gd name="connsiteY7442" fmla="*/ 246412 h 538123"/>
                <a:gd name="connsiteX7443" fmla="*/ 657605 w 2593942"/>
                <a:gd name="connsiteY7443" fmla="*/ 250793 h 538123"/>
                <a:gd name="connsiteX7444" fmla="*/ 656367 w 2593942"/>
                <a:gd name="connsiteY7444" fmla="*/ 247174 h 538123"/>
                <a:gd name="connsiteX7445" fmla="*/ 654938 w 2593942"/>
                <a:gd name="connsiteY7445" fmla="*/ 248603 h 538123"/>
                <a:gd name="connsiteX7446" fmla="*/ 653510 w 2593942"/>
                <a:gd name="connsiteY7446" fmla="*/ 250031 h 538123"/>
                <a:gd name="connsiteX7447" fmla="*/ 651128 w 2593942"/>
                <a:gd name="connsiteY7447" fmla="*/ 254508 h 538123"/>
                <a:gd name="connsiteX7448" fmla="*/ 650271 w 2593942"/>
                <a:gd name="connsiteY7448" fmla="*/ 254127 h 538123"/>
                <a:gd name="connsiteX7449" fmla="*/ 644366 w 2593942"/>
                <a:gd name="connsiteY7449" fmla="*/ 251555 h 538123"/>
                <a:gd name="connsiteX7450" fmla="*/ 628364 w 2593942"/>
                <a:gd name="connsiteY7450" fmla="*/ 256604 h 538123"/>
                <a:gd name="connsiteX7451" fmla="*/ 627792 w 2593942"/>
                <a:gd name="connsiteY7451" fmla="*/ 256222 h 538123"/>
                <a:gd name="connsiteX7452" fmla="*/ 623030 w 2593942"/>
                <a:gd name="connsiteY7452" fmla="*/ 250698 h 538123"/>
                <a:gd name="connsiteX7453" fmla="*/ 622839 w 2593942"/>
                <a:gd name="connsiteY7453" fmla="*/ 250412 h 538123"/>
                <a:gd name="connsiteX7454" fmla="*/ 619505 w 2593942"/>
                <a:gd name="connsiteY7454" fmla="*/ 250412 h 538123"/>
                <a:gd name="connsiteX7455" fmla="*/ 618648 w 2593942"/>
                <a:gd name="connsiteY7455" fmla="*/ 251079 h 538123"/>
                <a:gd name="connsiteX7456" fmla="*/ 613314 w 2593942"/>
                <a:gd name="connsiteY7456" fmla="*/ 251174 h 538123"/>
                <a:gd name="connsiteX7457" fmla="*/ 611790 w 2593942"/>
                <a:gd name="connsiteY7457" fmla="*/ 246126 h 538123"/>
                <a:gd name="connsiteX7458" fmla="*/ 610171 w 2593942"/>
                <a:gd name="connsiteY7458" fmla="*/ 242506 h 538123"/>
                <a:gd name="connsiteX7459" fmla="*/ 608266 w 2593942"/>
                <a:gd name="connsiteY7459" fmla="*/ 240982 h 538123"/>
                <a:gd name="connsiteX7460" fmla="*/ 599503 w 2593942"/>
                <a:gd name="connsiteY7460" fmla="*/ 240221 h 538123"/>
                <a:gd name="connsiteX7461" fmla="*/ 594836 w 2593942"/>
                <a:gd name="connsiteY7461" fmla="*/ 237268 h 538123"/>
                <a:gd name="connsiteX7462" fmla="*/ 595121 w 2593942"/>
                <a:gd name="connsiteY7462" fmla="*/ 236411 h 538123"/>
                <a:gd name="connsiteX7463" fmla="*/ 595407 w 2593942"/>
                <a:gd name="connsiteY7463" fmla="*/ 235648 h 538123"/>
                <a:gd name="connsiteX7464" fmla="*/ 590930 w 2593942"/>
                <a:gd name="connsiteY7464" fmla="*/ 233839 h 538123"/>
                <a:gd name="connsiteX7465" fmla="*/ 590930 w 2593942"/>
                <a:gd name="connsiteY7465" fmla="*/ 234029 h 538123"/>
                <a:gd name="connsiteX7466" fmla="*/ 587311 w 2593942"/>
                <a:gd name="connsiteY7466" fmla="*/ 246031 h 538123"/>
                <a:gd name="connsiteX7467" fmla="*/ 588263 w 2593942"/>
                <a:gd name="connsiteY7467" fmla="*/ 247364 h 538123"/>
                <a:gd name="connsiteX7468" fmla="*/ 581310 w 2593942"/>
                <a:gd name="connsiteY7468" fmla="*/ 251936 h 538123"/>
                <a:gd name="connsiteX7469" fmla="*/ 568070 w 2593942"/>
                <a:gd name="connsiteY7469" fmla="*/ 253270 h 538123"/>
                <a:gd name="connsiteX7470" fmla="*/ 564260 w 2593942"/>
                <a:gd name="connsiteY7470" fmla="*/ 249746 h 538123"/>
                <a:gd name="connsiteX7471" fmla="*/ 563213 w 2593942"/>
                <a:gd name="connsiteY7471" fmla="*/ 248793 h 538123"/>
                <a:gd name="connsiteX7472" fmla="*/ 560165 w 2593942"/>
                <a:gd name="connsiteY7472" fmla="*/ 245078 h 538123"/>
                <a:gd name="connsiteX7473" fmla="*/ 556831 w 2593942"/>
                <a:gd name="connsiteY7473" fmla="*/ 241649 h 538123"/>
                <a:gd name="connsiteX7474" fmla="*/ 547496 w 2593942"/>
                <a:gd name="connsiteY7474" fmla="*/ 237934 h 538123"/>
                <a:gd name="connsiteX7475" fmla="*/ 548163 w 2593942"/>
                <a:gd name="connsiteY7475" fmla="*/ 237744 h 538123"/>
                <a:gd name="connsiteX7476" fmla="*/ 553878 w 2593942"/>
                <a:gd name="connsiteY7476" fmla="*/ 235553 h 538123"/>
                <a:gd name="connsiteX7477" fmla="*/ 548735 w 2593942"/>
                <a:gd name="connsiteY7477" fmla="*/ 234410 h 538123"/>
                <a:gd name="connsiteX7478" fmla="*/ 536162 w 2593942"/>
                <a:gd name="connsiteY7478" fmla="*/ 230600 h 538123"/>
                <a:gd name="connsiteX7479" fmla="*/ 535209 w 2593942"/>
                <a:gd name="connsiteY7479" fmla="*/ 229648 h 538123"/>
                <a:gd name="connsiteX7480" fmla="*/ 531018 w 2593942"/>
                <a:gd name="connsiteY7480" fmla="*/ 230219 h 538123"/>
                <a:gd name="connsiteX7481" fmla="*/ 531304 w 2593942"/>
                <a:gd name="connsiteY7481" fmla="*/ 233077 h 538123"/>
                <a:gd name="connsiteX7482" fmla="*/ 526637 w 2593942"/>
                <a:gd name="connsiteY7482" fmla="*/ 234887 h 538123"/>
                <a:gd name="connsiteX7483" fmla="*/ 526922 w 2593942"/>
                <a:gd name="connsiteY7483" fmla="*/ 235363 h 538123"/>
                <a:gd name="connsiteX7484" fmla="*/ 528827 w 2593942"/>
                <a:gd name="connsiteY7484" fmla="*/ 238411 h 538123"/>
                <a:gd name="connsiteX7485" fmla="*/ 532161 w 2593942"/>
                <a:gd name="connsiteY7485" fmla="*/ 240316 h 538123"/>
                <a:gd name="connsiteX7486" fmla="*/ 530351 w 2593942"/>
                <a:gd name="connsiteY7486" fmla="*/ 241268 h 538123"/>
                <a:gd name="connsiteX7487" fmla="*/ 528732 w 2593942"/>
                <a:gd name="connsiteY7487" fmla="*/ 242125 h 538123"/>
                <a:gd name="connsiteX7488" fmla="*/ 530923 w 2593942"/>
                <a:gd name="connsiteY7488" fmla="*/ 247840 h 538123"/>
                <a:gd name="connsiteX7489" fmla="*/ 523493 w 2593942"/>
                <a:gd name="connsiteY7489" fmla="*/ 257746 h 538123"/>
                <a:gd name="connsiteX7490" fmla="*/ 520064 w 2593942"/>
                <a:gd name="connsiteY7490" fmla="*/ 255079 h 538123"/>
                <a:gd name="connsiteX7491" fmla="*/ 518636 w 2593942"/>
                <a:gd name="connsiteY7491" fmla="*/ 253937 h 538123"/>
                <a:gd name="connsiteX7492" fmla="*/ 510444 w 2593942"/>
                <a:gd name="connsiteY7492" fmla="*/ 255841 h 538123"/>
                <a:gd name="connsiteX7493" fmla="*/ 501395 w 2593942"/>
                <a:gd name="connsiteY7493" fmla="*/ 254698 h 538123"/>
                <a:gd name="connsiteX7494" fmla="*/ 492156 w 2593942"/>
                <a:gd name="connsiteY7494" fmla="*/ 254889 h 538123"/>
                <a:gd name="connsiteX7495" fmla="*/ 479297 w 2593942"/>
                <a:gd name="connsiteY7495" fmla="*/ 252222 h 538123"/>
                <a:gd name="connsiteX7496" fmla="*/ 477583 w 2593942"/>
                <a:gd name="connsiteY7496" fmla="*/ 253270 h 538123"/>
                <a:gd name="connsiteX7497" fmla="*/ 473296 w 2593942"/>
                <a:gd name="connsiteY7497" fmla="*/ 255746 h 538123"/>
                <a:gd name="connsiteX7498" fmla="*/ 476725 w 2593942"/>
                <a:gd name="connsiteY7498" fmla="*/ 251841 h 538123"/>
                <a:gd name="connsiteX7499" fmla="*/ 480726 w 2593942"/>
                <a:gd name="connsiteY7499" fmla="*/ 246983 h 538123"/>
                <a:gd name="connsiteX7500" fmla="*/ 481869 w 2593942"/>
                <a:gd name="connsiteY7500" fmla="*/ 241173 h 538123"/>
                <a:gd name="connsiteX7501" fmla="*/ 473868 w 2593942"/>
                <a:gd name="connsiteY7501" fmla="*/ 236029 h 538123"/>
                <a:gd name="connsiteX7502" fmla="*/ 463676 w 2593942"/>
                <a:gd name="connsiteY7502" fmla="*/ 236125 h 538123"/>
                <a:gd name="connsiteX7503" fmla="*/ 456247 w 2593942"/>
                <a:gd name="connsiteY7503" fmla="*/ 230791 h 538123"/>
                <a:gd name="connsiteX7504" fmla="*/ 446245 w 2593942"/>
                <a:gd name="connsiteY7504" fmla="*/ 232886 h 538123"/>
                <a:gd name="connsiteX7505" fmla="*/ 445865 w 2593942"/>
                <a:gd name="connsiteY7505" fmla="*/ 228409 h 538123"/>
                <a:gd name="connsiteX7506" fmla="*/ 439006 w 2593942"/>
                <a:gd name="connsiteY7506" fmla="*/ 225171 h 538123"/>
                <a:gd name="connsiteX7507" fmla="*/ 436054 w 2593942"/>
                <a:gd name="connsiteY7507" fmla="*/ 226314 h 538123"/>
                <a:gd name="connsiteX7508" fmla="*/ 437006 w 2593942"/>
                <a:gd name="connsiteY7508" fmla="*/ 229076 h 538123"/>
                <a:gd name="connsiteX7509" fmla="*/ 437101 w 2593942"/>
                <a:gd name="connsiteY7509" fmla="*/ 229267 h 538123"/>
                <a:gd name="connsiteX7510" fmla="*/ 441673 w 2593942"/>
                <a:gd name="connsiteY7510" fmla="*/ 230886 h 538123"/>
                <a:gd name="connsiteX7511" fmla="*/ 440626 w 2593942"/>
                <a:gd name="connsiteY7511" fmla="*/ 232600 h 538123"/>
                <a:gd name="connsiteX7512" fmla="*/ 436435 w 2593942"/>
                <a:gd name="connsiteY7512" fmla="*/ 232696 h 538123"/>
                <a:gd name="connsiteX7513" fmla="*/ 430243 w 2593942"/>
                <a:gd name="connsiteY7513" fmla="*/ 230029 h 538123"/>
                <a:gd name="connsiteX7514" fmla="*/ 426148 w 2593942"/>
                <a:gd name="connsiteY7514" fmla="*/ 230600 h 538123"/>
                <a:gd name="connsiteX7515" fmla="*/ 419671 w 2593942"/>
                <a:gd name="connsiteY7515" fmla="*/ 235744 h 538123"/>
                <a:gd name="connsiteX7516" fmla="*/ 421004 w 2593942"/>
                <a:gd name="connsiteY7516" fmla="*/ 236982 h 538123"/>
                <a:gd name="connsiteX7517" fmla="*/ 422433 w 2593942"/>
                <a:gd name="connsiteY7517" fmla="*/ 238315 h 538123"/>
                <a:gd name="connsiteX7518" fmla="*/ 424528 w 2593942"/>
                <a:gd name="connsiteY7518" fmla="*/ 241745 h 538123"/>
                <a:gd name="connsiteX7519" fmla="*/ 419004 w 2593942"/>
                <a:gd name="connsiteY7519" fmla="*/ 242506 h 538123"/>
                <a:gd name="connsiteX7520" fmla="*/ 418623 w 2593942"/>
                <a:gd name="connsiteY7520" fmla="*/ 241268 h 538123"/>
                <a:gd name="connsiteX7521" fmla="*/ 410050 w 2593942"/>
                <a:gd name="connsiteY7521" fmla="*/ 235363 h 538123"/>
                <a:gd name="connsiteX7522" fmla="*/ 406907 w 2593942"/>
                <a:gd name="connsiteY7522" fmla="*/ 231934 h 538123"/>
                <a:gd name="connsiteX7523" fmla="*/ 403573 w 2593942"/>
                <a:gd name="connsiteY7523" fmla="*/ 231648 h 538123"/>
                <a:gd name="connsiteX7524" fmla="*/ 402812 w 2593942"/>
                <a:gd name="connsiteY7524" fmla="*/ 232124 h 538123"/>
                <a:gd name="connsiteX7525" fmla="*/ 405860 w 2593942"/>
                <a:gd name="connsiteY7525" fmla="*/ 236696 h 538123"/>
                <a:gd name="connsiteX7526" fmla="*/ 411003 w 2593942"/>
                <a:gd name="connsiteY7526" fmla="*/ 245459 h 538123"/>
                <a:gd name="connsiteX7527" fmla="*/ 409574 w 2593942"/>
                <a:gd name="connsiteY7527" fmla="*/ 247364 h 538123"/>
                <a:gd name="connsiteX7528" fmla="*/ 409574 w 2593942"/>
                <a:gd name="connsiteY7528" fmla="*/ 247459 h 538123"/>
                <a:gd name="connsiteX7529" fmla="*/ 407193 w 2593942"/>
                <a:gd name="connsiteY7529" fmla="*/ 245936 h 538123"/>
                <a:gd name="connsiteX7530" fmla="*/ 406907 w 2593942"/>
                <a:gd name="connsiteY7530" fmla="*/ 245269 h 538123"/>
                <a:gd name="connsiteX7531" fmla="*/ 406431 w 2593942"/>
                <a:gd name="connsiteY7531" fmla="*/ 243935 h 538123"/>
                <a:gd name="connsiteX7532" fmla="*/ 403383 w 2593942"/>
                <a:gd name="connsiteY7532" fmla="*/ 242697 h 538123"/>
                <a:gd name="connsiteX7533" fmla="*/ 401002 w 2593942"/>
                <a:gd name="connsiteY7533" fmla="*/ 244983 h 538123"/>
                <a:gd name="connsiteX7534" fmla="*/ 395953 w 2593942"/>
                <a:gd name="connsiteY7534" fmla="*/ 242316 h 538123"/>
                <a:gd name="connsiteX7535" fmla="*/ 393001 w 2593942"/>
                <a:gd name="connsiteY7535" fmla="*/ 240411 h 538123"/>
                <a:gd name="connsiteX7536" fmla="*/ 387381 w 2593942"/>
                <a:gd name="connsiteY7536" fmla="*/ 236220 h 538123"/>
                <a:gd name="connsiteX7537" fmla="*/ 380904 w 2593942"/>
                <a:gd name="connsiteY7537" fmla="*/ 237934 h 538123"/>
                <a:gd name="connsiteX7538" fmla="*/ 376713 w 2593942"/>
                <a:gd name="connsiteY7538" fmla="*/ 234315 h 538123"/>
                <a:gd name="connsiteX7539" fmla="*/ 375284 w 2593942"/>
                <a:gd name="connsiteY7539" fmla="*/ 227647 h 538123"/>
                <a:gd name="connsiteX7540" fmla="*/ 361664 w 2593942"/>
                <a:gd name="connsiteY7540" fmla="*/ 228029 h 538123"/>
                <a:gd name="connsiteX7541" fmla="*/ 356520 w 2593942"/>
                <a:gd name="connsiteY7541" fmla="*/ 225742 h 538123"/>
                <a:gd name="connsiteX7542" fmla="*/ 354710 w 2593942"/>
                <a:gd name="connsiteY7542" fmla="*/ 223552 h 538123"/>
                <a:gd name="connsiteX7543" fmla="*/ 353853 w 2593942"/>
                <a:gd name="connsiteY7543" fmla="*/ 223742 h 538123"/>
                <a:gd name="connsiteX7544" fmla="*/ 345947 w 2593942"/>
                <a:gd name="connsiteY7544" fmla="*/ 225838 h 538123"/>
                <a:gd name="connsiteX7545" fmla="*/ 343756 w 2593942"/>
                <a:gd name="connsiteY7545" fmla="*/ 225266 h 538123"/>
                <a:gd name="connsiteX7546" fmla="*/ 343566 w 2593942"/>
                <a:gd name="connsiteY7546" fmla="*/ 220504 h 538123"/>
                <a:gd name="connsiteX7547" fmla="*/ 334231 w 2593942"/>
                <a:gd name="connsiteY7547" fmla="*/ 222885 h 538123"/>
                <a:gd name="connsiteX7548" fmla="*/ 321754 w 2593942"/>
                <a:gd name="connsiteY7548" fmla="*/ 222123 h 538123"/>
                <a:gd name="connsiteX7549" fmla="*/ 321944 w 2593942"/>
                <a:gd name="connsiteY7549" fmla="*/ 218694 h 538123"/>
                <a:gd name="connsiteX7550" fmla="*/ 320611 w 2593942"/>
                <a:gd name="connsiteY7550" fmla="*/ 209550 h 538123"/>
                <a:gd name="connsiteX7551" fmla="*/ 317658 w 2593942"/>
                <a:gd name="connsiteY7551" fmla="*/ 214503 h 538123"/>
                <a:gd name="connsiteX7552" fmla="*/ 315753 w 2593942"/>
                <a:gd name="connsiteY7552" fmla="*/ 217741 h 538123"/>
                <a:gd name="connsiteX7553" fmla="*/ 304132 w 2593942"/>
                <a:gd name="connsiteY7553" fmla="*/ 221075 h 538123"/>
                <a:gd name="connsiteX7554" fmla="*/ 296227 w 2593942"/>
                <a:gd name="connsiteY7554" fmla="*/ 220408 h 538123"/>
                <a:gd name="connsiteX7555" fmla="*/ 284416 w 2593942"/>
                <a:gd name="connsiteY7555" fmla="*/ 217170 h 538123"/>
                <a:gd name="connsiteX7556" fmla="*/ 283082 w 2593942"/>
                <a:gd name="connsiteY7556" fmla="*/ 214027 h 538123"/>
                <a:gd name="connsiteX7557" fmla="*/ 282796 w 2593942"/>
                <a:gd name="connsiteY7557" fmla="*/ 213265 h 538123"/>
                <a:gd name="connsiteX7558" fmla="*/ 279749 w 2593942"/>
                <a:gd name="connsiteY7558" fmla="*/ 213931 h 538123"/>
                <a:gd name="connsiteX7559" fmla="*/ 274891 w 2593942"/>
                <a:gd name="connsiteY7559" fmla="*/ 213170 h 538123"/>
                <a:gd name="connsiteX7560" fmla="*/ 274319 w 2593942"/>
                <a:gd name="connsiteY7560" fmla="*/ 218504 h 538123"/>
                <a:gd name="connsiteX7561" fmla="*/ 274224 w 2593942"/>
                <a:gd name="connsiteY7561" fmla="*/ 218980 h 538123"/>
                <a:gd name="connsiteX7562" fmla="*/ 269652 w 2593942"/>
                <a:gd name="connsiteY7562" fmla="*/ 220123 h 538123"/>
                <a:gd name="connsiteX7563" fmla="*/ 263175 w 2593942"/>
                <a:gd name="connsiteY7563" fmla="*/ 220408 h 538123"/>
                <a:gd name="connsiteX7564" fmla="*/ 262069 w 2593942"/>
                <a:gd name="connsiteY7564" fmla="*/ 220528 h 538123"/>
                <a:gd name="connsiteX7565" fmla="*/ 264508 w 2593942"/>
                <a:gd name="connsiteY7565" fmla="*/ 224504 h 538123"/>
                <a:gd name="connsiteX7566" fmla="*/ 251459 w 2593942"/>
                <a:gd name="connsiteY7566" fmla="*/ 228790 h 538123"/>
                <a:gd name="connsiteX7567" fmla="*/ 245649 w 2593942"/>
                <a:gd name="connsiteY7567" fmla="*/ 223742 h 538123"/>
                <a:gd name="connsiteX7568" fmla="*/ 246220 w 2593942"/>
                <a:gd name="connsiteY7568" fmla="*/ 223170 h 538123"/>
                <a:gd name="connsiteX7569" fmla="*/ 249459 w 2593942"/>
                <a:gd name="connsiteY7569" fmla="*/ 222504 h 538123"/>
                <a:gd name="connsiteX7570" fmla="*/ 251745 w 2593942"/>
                <a:gd name="connsiteY7570" fmla="*/ 223837 h 538123"/>
                <a:gd name="connsiteX7571" fmla="*/ 259746 w 2593942"/>
                <a:gd name="connsiteY7571" fmla="*/ 222504 h 538123"/>
                <a:gd name="connsiteX7572" fmla="*/ 261679 w 2593942"/>
                <a:gd name="connsiteY7572" fmla="*/ 220571 h 538123"/>
                <a:gd name="connsiteX7573" fmla="*/ 257936 w 2593942"/>
                <a:gd name="connsiteY7573" fmla="*/ 220980 h 538123"/>
                <a:gd name="connsiteX7574" fmla="*/ 246411 w 2593942"/>
                <a:gd name="connsiteY7574" fmla="*/ 214313 h 538123"/>
                <a:gd name="connsiteX7575" fmla="*/ 243077 w 2593942"/>
                <a:gd name="connsiteY7575" fmla="*/ 214313 h 538123"/>
                <a:gd name="connsiteX7576" fmla="*/ 238696 w 2593942"/>
                <a:gd name="connsiteY7576" fmla="*/ 214408 h 538123"/>
                <a:gd name="connsiteX7577" fmla="*/ 232981 w 2593942"/>
                <a:gd name="connsiteY7577" fmla="*/ 217741 h 538123"/>
                <a:gd name="connsiteX7578" fmla="*/ 227647 w 2593942"/>
                <a:gd name="connsiteY7578" fmla="*/ 212788 h 538123"/>
                <a:gd name="connsiteX7579" fmla="*/ 224694 w 2593942"/>
                <a:gd name="connsiteY7579" fmla="*/ 210121 h 538123"/>
                <a:gd name="connsiteX7580" fmla="*/ 215740 w 2593942"/>
                <a:gd name="connsiteY7580" fmla="*/ 211646 h 538123"/>
                <a:gd name="connsiteX7581" fmla="*/ 215264 w 2593942"/>
                <a:gd name="connsiteY7581" fmla="*/ 210979 h 538123"/>
                <a:gd name="connsiteX7582" fmla="*/ 214883 w 2593942"/>
                <a:gd name="connsiteY7582" fmla="*/ 210312 h 538123"/>
                <a:gd name="connsiteX7583" fmla="*/ 218312 w 2593942"/>
                <a:gd name="connsiteY7583" fmla="*/ 206026 h 538123"/>
                <a:gd name="connsiteX7584" fmla="*/ 227361 w 2593942"/>
                <a:gd name="connsiteY7584" fmla="*/ 207836 h 538123"/>
                <a:gd name="connsiteX7585" fmla="*/ 229075 w 2593942"/>
                <a:gd name="connsiteY7585" fmla="*/ 207645 h 538123"/>
                <a:gd name="connsiteX7586" fmla="*/ 230504 w 2593942"/>
                <a:gd name="connsiteY7586" fmla="*/ 206216 h 538123"/>
                <a:gd name="connsiteX7587" fmla="*/ 230409 w 2593942"/>
                <a:gd name="connsiteY7587" fmla="*/ 205264 h 538123"/>
                <a:gd name="connsiteX7588" fmla="*/ 220503 w 2593942"/>
                <a:gd name="connsiteY7588" fmla="*/ 197929 h 538123"/>
                <a:gd name="connsiteX7589" fmla="*/ 215931 w 2593942"/>
                <a:gd name="connsiteY7589" fmla="*/ 203454 h 538123"/>
                <a:gd name="connsiteX7590" fmla="*/ 213645 w 2593942"/>
                <a:gd name="connsiteY7590" fmla="*/ 203168 h 538123"/>
                <a:gd name="connsiteX7591" fmla="*/ 208311 w 2593942"/>
                <a:gd name="connsiteY7591" fmla="*/ 198406 h 538123"/>
                <a:gd name="connsiteX7592" fmla="*/ 199738 w 2593942"/>
                <a:gd name="connsiteY7592" fmla="*/ 202882 h 538123"/>
                <a:gd name="connsiteX7593" fmla="*/ 187927 w 2593942"/>
                <a:gd name="connsiteY7593" fmla="*/ 200596 h 538123"/>
                <a:gd name="connsiteX7594" fmla="*/ 186022 w 2593942"/>
                <a:gd name="connsiteY7594" fmla="*/ 205168 h 538123"/>
                <a:gd name="connsiteX7595" fmla="*/ 186403 w 2593942"/>
                <a:gd name="connsiteY7595" fmla="*/ 210503 h 538123"/>
                <a:gd name="connsiteX7596" fmla="*/ 185641 w 2593942"/>
                <a:gd name="connsiteY7596" fmla="*/ 209740 h 538123"/>
                <a:gd name="connsiteX7597" fmla="*/ 181831 w 2593942"/>
                <a:gd name="connsiteY7597" fmla="*/ 205835 h 538123"/>
                <a:gd name="connsiteX7598" fmla="*/ 169163 w 2593942"/>
                <a:gd name="connsiteY7598" fmla="*/ 210312 h 538123"/>
                <a:gd name="connsiteX7599" fmla="*/ 168782 w 2593942"/>
                <a:gd name="connsiteY7599" fmla="*/ 208597 h 538123"/>
                <a:gd name="connsiteX7600" fmla="*/ 167925 w 2593942"/>
                <a:gd name="connsiteY7600" fmla="*/ 205073 h 538123"/>
                <a:gd name="connsiteX7601" fmla="*/ 164686 w 2593942"/>
                <a:gd name="connsiteY7601" fmla="*/ 202882 h 538123"/>
                <a:gd name="connsiteX7602" fmla="*/ 171830 w 2593942"/>
                <a:gd name="connsiteY7602" fmla="*/ 202882 h 538123"/>
                <a:gd name="connsiteX7603" fmla="*/ 171354 w 2593942"/>
                <a:gd name="connsiteY7603" fmla="*/ 202501 h 538123"/>
                <a:gd name="connsiteX7604" fmla="*/ 168592 w 2593942"/>
                <a:gd name="connsiteY7604" fmla="*/ 200596 h 538123"/>
                <a:gd name="connsiteX7605" fmla="*/ 156781 w 2593942"/>
                <a:gd name="connsiteY7605" fmla="*/ 194786 h 538123"/>
                <a:gd name="connsiteX7606" fmla="*/ 153542 w 2593942"/>
                <a:gd name="connsiteY7606" fmla="*/ 194120 h 538123"/>
                <a:gd name="connsiteX7607" fmla="*/ 153161 w 2593942"/>
                <a:gd name="connsiteY7607" fmla="*/ 194024 h 538123"/>
                <a:gd name="connsiteX7608" fmla="*/ 149923 w 2593942"/>
                <a:gd name="connsiteY7608" fmla="*/ 196405 h 538123"/>
                <a:gd name="connsiteX7609" fmla="*/ 144398 w 2593942"/>
                <a:gd name="connsiteY7609" fmla="*/ 201358 h 538123"/>
                <a:gd name="connsiteX7610" fmla="*/ 132397 w 2593942"/>
                <a:gd name="connsiteY7610" fmla="*/ 203835 h 538123"/>
                <a:gd name="connsiteX7611" fmla="*/ 132968 w 2593942"/>
                <a:gd name="connsiteY7611" fmla="*/ 200025 h 538123"/>
                <a:gd name="connsiteX7612" fmla="*/ 134968 w 2593942"/>
                <a:gd name="connsiteY7612" fmla="*/ 196501 h 538123"/>
                <a:gd name="connsiteX7613" fmla="*/ 136397 w 2593942"/>
                <a:gd name="connsiteY7613" fmla="*/ 193548 h 538123"/>
                <a:gd name="connsiteX7614" fmla="*/ 130206 w 2593942"/>
                <a:gd name="connsiteY7614" fmla="*/ 190214 h 538123"/>
                <a:gd name="connsiteX7615" fmla="*/ 132206 w 2593942"/>
                <a:gd name="connsiteY7615" fmla="*/ 197072 h 538123"/>
                <a:gd name="connsiteX7616" fmla="*/ 128396 w 2593942"/>
                <a:gd name="connsiteY7616" fmla="*/ 199834 h 538123"/>
                <a:gd name="connsiteX7617" fmla="*/ 126396 w 2593942"/>
                <a:gd name="connsiteY7617" fmla="*/ 201263 h 538123"/>
                <a:gd name="connsiteX7618" fmla="*/ 120014 w 2593942"/>
                <a:gd name="connsiteY7618" fmla="*/ 202121 h 538123"/>
                <a:gd name="connsiteX7619" fmla="*/ 121252 w 2593942"/>
                <a:gd name="connsiteY7619" fmla="*/ 189452 h 538123"/>
                <a:gd name="connsiteX7620" fmla="*/ 112394 w 2593942"/>
                <a:gd name="connsiteY7620" fmla="*/ 184690 h 538123"/>
                <a:gd name="connsiteX7621" fmla="*/ 113442 w 2593942"/>
                <a:gd name="connsiteY7621" fmla="*/ 188976 h 538123"/>
                <a:gd name="connsiteX7622" fmla="*/ 113823 w 2593942"/>
                <a:gd name="connsiteY7622" fmla="*/ 190690 h 538123"/>
                <a:gd name="connsiteX7623" fmla="*/ 105822 w 2593942"/>
                <a:gd name="connsiteY7623" fmla="*/ 192881 h 538123"/>
                <a:gd name="connsiteX7624" fmla="*/ 97249 w 2593942"/>
                <a:gd name="connsiteY7624" fmla="*/ 189357 h 538123"/>
                <a:gd name="connsiteX7625" fmla="*/ 96773 w 2593942"/>
                <a:gd name="connsiteY7625" fmla="*/ 190881 h 538123"/>
                <a:gd name="connsiteX7626" fmla="*/ 95821 w 2593942"/>
                <a:gd name="connsiteY7626" fmla="*/ 194310 h 538123"/>
                <a:gd name="connsiteX7627" fmla="*/ 91344 w 2593942"/>
                <a:gd name="connsiteY7627" fmla="*/ 191738 h 538123"/>
                <a:gd name="connsiteX7628" fmla="*/ 83724 w 2593942"/>
                <a:gd name="connsiteY7628" fmla="*/ 189643 h 538123"/>
                <a:gd name="connsiteX7629" fmla="*/ 76294 w 2593942"/>
                <a:gd name="connsiteY7629" fmla="*/ 182404 h 538123"/>
                <a:gd name="connsiteX7630" fmla="*/ 76009 w 2593942"/>
                <a:gd name="connsiteY7630" fmla="*/ 183356 h 538123"/>
                <a:gd name="connsiteX7631" fmla="*/ 75723 w 2593942"/>
                <a:gd name="connsiteY7631" fmla="*/ 184309 h 538123"/>
                <a:gd name="connsiteX7632" fmla="*/ 69913 w 2593942"/>
                <a:gd name="connsiteY7632" fmla="*/ 182594 h 538123"/>
                <a:gd name="connsiteX7633" fmla="*/ 55816 w 2593942"/>
                <a:gd name="connsiteY7633" fmla="*/ 178498 h 538123"/>
                <a:gd name="connsiteX7634" fmla="*/ 51910 w 2593942"/>
                <a:gd name="connsiteY7634" fmla="*/ 182785 h 538123"/>
                <a:gd name="connsiteX7635" fmla="*/ 50482 w 2593942"/>
                <a:gd name="connsiteY7635" fmla="*/ 183166 h 538123"/>
                <a:gd name="connsiteX7636" fmla="*/ 42100 w 2593942"/>
                <a:gd name="connsiteY7636" fmla="*/ 178879 h 538123"/>
                <a:gd name="connsiteX7637" fmla="*/ 43433 w 2593942"/>
                <a:gd name="connsiteY7637" fmla="*/ 174117 h 538123"/>
                <a:gd name="connsiteX7638" fmla="*/ 44005 w 2593942"/>
                <a:gd name="connsiteY7638" fmla="*/ 171545 h 538123"/>
                <a:gd name="connsiteX7639" fmla="*/ 41242 w 2593942"/>
                <a:gd name="connsiteY7639" fmla="*/ 167545 h 538123"/>
                <a:gd name="connsiteX7640" fmla="*/ 36480 w 2593942"/>
                <a:gd name="connsiteY7640" fmla="*/ 174784 h 538123"/>
                <a:gd name="connsiteX7641" fmla="*/ 36861 w 2593942"/>
                <a:gd name="connsiteY7641" fmla="*/ 176689 h 538123"/>
                <a:gd name="connsiteX7642" fmla="*/ 35623 w 2593942"/>
                <a:gd name="connsiteY7642" fmla="*/ 178308 h 538123"/>
                <a:gd name="connsiteX7643" fmla="*/ 32289 w 2593942"/>
                <a:gd name="connsiteY7643" fmla="*/ 177737 h 538123"/>
                <a:gd name="connsiteX7644" fmla="*/ 32479 w 2593942"/>
                <a:gd name="connsiteY7644" fmla="*/ 174498 h 538123"/>
                <a:gd name="connsiteX7645" fmla="*/ 27526 w 2593942"/>
                <a:gd name="connsiteY7645" fmla="*/ 172688 h 538123"/>
                <a:gd name="connsiteX7646" fmla="*/ 21526 w 2593942"/>
                <a:gd name="connsiteY7646" fmla="*/ 169259 h 538123"/>
                <a:gd name="connsiteX7647" fmla="*/ 17811 w 2593942"/>
                <a:gd name="connsiteY7647" fmla="*/ 168212 h 538123"/>
                <a:gd name="connsiteX7648" fmla="*/ 13715 w 2593942"/>
                <a:gd name="connsiteY7648" fmla="*/ 168497 h 538123"/>
                <a:gd name="connsiteX7649" fmla="*/ 16192 w 2593942"/>
                <a:gd name="connsiteY7649" fmla="*/ 165925 h 538123"/>
                <a:gd name="connsiteX7650" fmla="*/ 22764 w 2593942"/>
                <a:gd name="connsiteY7650" fmla="*/ 163830 h 538123"/>
                <a:gd name="connsiteX7651" fmla="*/ 26479 w 2593942"/>
                <a:gd name="connsiteY7651" fmla="*/ 160877 h 538123"/>
                <a:gd name="connsiteX7652" fmla="*/ 26479 w 2593942"/>
                <a:gd name="connsiteY7652" fmla="*/ 160496 h 538123"/>
                <a:gd name="connsiteX7653" fmla="*/ 33718 w 2593942"/>
                <a:gd name="connsiteY7653" fmla="*/ 160877 h 538123"/>
                <a:gd name="connsiteX7654" fmla="*/ 45433 w 2593942"/>
                <a:gd name="connsiteY7654" fmla="*/ 163544 h 538123"/>
                <a:gd name="connsiteX7655" fmla="*/ 46481 w 2593942"/>
                <a:gd name="connsiteY7655" fmla="*/ 161354 h 538123"/>
                <a:gd name="connsiteX7656" fmla="*/ 47910 w 2593942"/>
                <a:gd name="connsiteY7656" fmla="*/ 159544 h 538123"/>
                <a:gd name="connsiteX7657" fmla="*/ 51720 w 2593942"/>
                <a:gd name="connsiteY7657" fmla="*/ 163354 h 538123"/>
                <a:gd name="connsiteX7658" fmla="*/ 50672 w 2593942"/>
                <a:gd name="connsiteY7658" fmla="*/ 164021 h 538123"/>
                <a:gd name="connsiteX7659" fmla="*/ 49720 w 2593942"/>
                <a:gd name="connsiteY7659" fmla="*/ 166688 h 538123"/>
                <a:gd name="connsiteX7660" fmla="*/ 50005 w 2593942"/>
                <a:gd name="connsiteY7660" fmla="*/ 167354 h 538123"/>
                <a:gd name="connsiteX7661" fmla="*/ 55054 w 2593942"/>
                <a:gd name="connsiteY7661" fmla="*/ 166783 h 538123"/>
                <a:gd name="connsiteX7662" fmla="*/ 57244 w 2593942"/>
                <a:gd name="connsiteY7662" fmla="*/ 158401 h 538123"/>
                <a:gd name="connsiteX7663" fmla="*/ 56006 w 2593942"/>
                <a:gd name="connsiteY7663" fmla="*/ 155353 h 538123"/>
                <a:gd name="connsiteX7664" fmla="*/ 56197 w 2593942"/>
                <a:gd name="connsiteY7664" fmla="*/ 153353 h 538123"/>
                <a:gd name="connsiteX7665" fmla="*/ 58578 w 2593942"/>
                <a:gd name="connsiteY7665" fmla="*/ 153448 h 538123"/>
                <a:gd name="connsiteX7666" fmla="*/ 62769 w 2593942"/>
                <a:gd name="connsiteY7666" fmla="*/ 157543 h 538123"/>
                <a:gd name="connsiteX7667" fmla="*/ 65150 w 2593942"/>
                <a:gd name="connsiteY7667" fmla="*/ 157353 h 538123"/>
                <a:gd name="connsiteX7668" fmla="*/ 68865 w 2593942"/>
                <a:gd name="connsiteY7668" fmla="*/ 159448 h 538123"/>
                <a:gd name="connsiteX7669" fmla="*/ 68103 w 2593942"/>
                <a:gd name="connsiteY7669" fmla="*/ 163163 h 538123"/>
                <a:gd name="connsiteX7670" fmla="*/ 77342 w 2593942"/>
                <a:gd name="connsiteY7670" fmla="*/ 163354 h 538123"/>
                <a:gd name="connsiteX7671" fmla="*/ 79819 w 2593942"/>
                <a:gd name="connsiteY7671" fmla="*/ 167449 h 538123"/>
                <a:gd name="connsiteX7672" fmla="*/ 80104 w 2593942"/>
                <a:gd name="connsiteY7672" fmla="*/ 167164 h 538123"/>
                <a:gd name="connsiteX7673" fmla="*/ 82200 w 2593942"/>
                <a:gd name="connsiteY7673" fmla="*/ 164782 h 538123"/>
                <a:gd name="connsiteX7674" fmla="*/ 88867 w 2593942"/>
                <a:gd name="connsiteY7674" fmla="*/ 162020 h 538123"/>
                <a:gd name="connsiteX7675" fmla="*/ 96868 w 2593942"/>
                <a:gd name="connsiteY7675" fmla="*/ 165830 h 538123"/>
                <a:gd name="connsiteX7676" fmla="*/ 108013 w 2593942"/>
                <a:gd name="connsiteY7676" fmla="*/ 166592 h 538123"/>
                <a:gd name="connsiteX7677" fmla="*/ 108679 w 2593942"/>
                <a:gd name="connsiteY7677" fmla="*/ 166116 h 538123"/>
                <a:gd name="connsiteX7678" fmla="*/ 109727 w 2593942"/>
                <a:gd name="connsiteY7678" fmla="*/ 165354 h 538123"/>
                <a:gd name="connsiteX7679" fmla="*/ 118871 w 2593942"/>
                <a:gd name="connsiteY7679" fmla="*/ 164021 h 538123"/>
                <a:gd name="connsiteX7680" fmla="*/ 118871 w 2593942"/>
                <a:gd name="connsiteY7680" fmla="*/ 160401 h 538123"/>
                <a:gd name="connsiteX7681" fmla="*/ 118966 w 2593942"/>
                <a:gd name="connsiteY7681" fmla="*/ 156781 h 538123"/>
                <a:gd name="connsiteX7682" fmla="*/ 128968 w 2593942"/>
                <a:gd name="connsiteY7682" fmla="*/ 160306 h 538123"/>
                <a:gd name="connsiteX7683" fmla="*/ 124967 w 2593942"/>
                <a:gd name="connsiteY7683" fmla="*/ 162592 h 538123"/>
                <a:gd name="connsiteX7684" fmla="*/ 127348 w 2593942"/>
                <a:gd name="connsiteY7684" fmla="*/ 167354 h 538123"/>
                <a:gd name="connsiteX7685" fmla="*/ 132682 w 2593942"/>
                <a:gd name="connsiteY7685" fmla="*/ 166688 h 538123"/>
                <a:gd name="connsiteX7686" fmla="*/ 132968 w 2593942"/>
                <a:gd name="connsiteY7686" fmla="*/ 166497 h 538123"/>
                <a:gd name="connsiteX7687" fmla="*/ 139064 w 2593942"/>
                <a:gd name="connsiteY7687" fmla="*/ 168497 h 538123"/>
                <a:gd name="connsiteX7688" fmla="*/ 148018 w 2593942"/>
                <a:gd name="connsiteY7688" fmla="*/ 168688 h 538123"/>
                <a:gd name="connsiteX7689" fmla="*/ 153828 w 2593942"/>
                <a:gd name="connsiteY7689" fmla="*/ 167545 h 538123"/>
                <a:gd name="connsiteX7690" fmla="*/ 155257 w 2593942"/>
                <a:gd name="connsiteY7690" fmla="*/ 168021 h 538123"/>
                <a:gd name="connsiteX7691" fmla="*/ 166210 w 2593942"/>
                <a:gd name="connsiteY7691" fmla="*/ 164306 h 538123"/>
                <a:gd name="connsiteX7692" fmla="*/ 167068 w 2593942"/>
                <a:gd name="connsiteY7692" fmla="*/ 162592 h 538123"/>
                <a:gd name="connsiteX7693" fmla="*/ 173354 w 2593942"/>
                <a:gd name="connsiteY7693" fmla="*/ 160591 h 538123"/>
                <a:gd name="connsiteX7694" fmla="*/ 177831 w 2593942"/>
                <a:gd name="connsiteY7694" fmla="*/ 163544 h 538123"/>
                <a:gd name="connsiteX7695" fmla="*/ 170782 w 2593942"/>
                <a:gd name="connsiteY7695" fmla="*/ 166688 h 538123"/>
                <a:gd name="connsiteX7696" fmla="*/ 175259 w 2593942"/>
                <a:gd name="connsiteY7696" fmla="*/ 168783 h 538123"/>
                <a:gd name="connsiteX7697" fmla="*/ 179450 w 2593942"/>
                <a:gd name="connsiteY7697" fmla="*/ 169259 h 538123"/>
                <a:gd name="connsiteX7698" fmla="*/ 187070 w 2593942"/>
                <a:gd name="connsiteY7698" fmla="*/ 174117 h 538123"/>
                <a:gd name="connsiteX7699" fmla="*/ 194976 w 2593942"/>
                <a:gd name="connsiteY7699" fmla="*/ 168307 h 538123"/>
                <a:gd name="connsiteX7700" fmla="*/ 190785 w 2593942"/>
                <a:gd name="connsiteY7700" fmla="*/ 165830 h 538123"/>
                <a:gd name="connsiteX7701" fmla="*/ 186022 w 2593942"/>
                <a:gd name="connsiteY7701" fmla="*/ 162687 h 538123"/>
                <a:gd name="connsiteX7702" fmla="*/ 185546 w 2593942"/>
                <a:gd name="connsiteY7702" fmla="*/ 162306 h 538123"/>
                <a:gd name="connsiteX7703" fmla="*/ 186784 w 2593942"/>
                <a:gd name="connsiteY7703" fmla="*/ 160687 h 538123"/>
                <a:gd name="connsiteX7704" fmla="*/ 192404 w 2593942"/>
                <a:gd name="connsiteY7704" fmla="*/ 160591 h 538123"/>
                <a:gd name="connsiteX7705" fmla="*/ 198500 w 2593942"/>
                <a:gd name="connsiteY7705" fmla="*/ 156305 h 538123"/>
                <a:gd name="connsiteX7706" fmla="*/ 193166 w 2593942"/>
                <a:gd name="connsiteY7706" fmla="*/ 155924 h 538123"/>
                <a:gd name="connsiteX7707" fmla="*/ 175545 w 2593942"/>
                <a:gd name="connsiteY7707" fmla="*/ 152400 h 538123"/>
                <a:gd name="connsiteX7708" fmla="*/ 166115 w 2593942"/>
                <a:gd name="connsiteY7708" fmla="*/ 154114 h 538123"/>
                <a:gd name="connsiteX7709" fmla="*/ 164591 w 2593942"/>
                <a:gd name="connsiteY7709" fmla="*/ 150019 h 538123"/>
                <a:gd name="connsiteX7710" fmla="*/ 153637 w 2593942"/>
                <a:gd name="connsiteY7710" fmla="*/ 149352 h 538123"/>
                <a:gd name="connsiteX7711" fmla="*/ 147160 w 2593942"/>
                <a:gd name="connsiteY7711" fmla="*/ 151638 h 538123"/>
                <a:gd name="connsiteX7712" fmla="*/ 140779 w 2593942"/>
                <a:gd name="connsiteY7712" fmla="*/ 153067 h 538123"/>
                <a:gd name="connsiteX7713" fmla="*/ 135730 w 2593942"/>
                <a:gd name="connsiteY7713" fmla="*/ 157067 h 538123"/>
                <a:gd name="connsiteX7714" fmla="*/ 135254 w 2593942"/>
                <a:gd name="connsiteY7714" fmla="*/ 157448 h 538123"/>
                <a:gd name="connsiteX7715" fmla="*/ 129730 w 2593942"/>
                <a:gd name="connsiteY7715" fmla="*/ 156972 h 538123"/>
                <a:gd name="connsiteX7716" fmla="*/ 124681 w 2593942"/>
                <a:gd name="connsiteY7716" fmla="*/ 152971 h 538123"/>
                <a:gd name="connsiteX7717" fmla="*/ 124015 w 2593942"/>
                <a:gd name="connsiteY7717" fmla="*/ 151066 h 538123"/>
                <a:gd name="connsiteX7718" fmla="*/ 123348 w 2593942"/>
                <a:gd name="connsiteY7718" fmla="*/ 148971 h 538123"/>
                <a:gd name="connsiteX7719" fmla="*/ 122586 w 2593942"/>
                <a:gd name="connsiteY7719" fmla="*/ 144780 h 538123"/>
                <a:gd name="connsiteX7720" fmla="*/ 120871 w 2593942"/>
                <a:gd name="connsiteY7720" fmla="*/ 146685 h 538123"/>
                <a:gd name="connsiteX7721" fmla="*/ 117823 w 2593942"/>
                <a:gd name="connsiteY7721" fmla="*/ 153448 h 538123"/>
                <a:gd name="connsiteX7722" fmla="*/ 114585 w 2593942"/>
                <a:gd name="connsiteY7722" fmla="*/ 158496 h 538123"/>
                <a:gd name="connsiteX7723" fmla="*/ 112585 w 2593942"/>
                <a:gd name="connsiteY7723" fmla="*/ 152019 h 538123"/>
                <a:gd name="connsiteX7724" fmla="*/ 114490 w 2593942"/>
                <a:gd name="connsiteY7724" fmla="*/ 144875 h 538123"/>
                <a:gd name="connsiteX7725" fmla="*/ 111251 w 2593942"/>
                <a:gd name="connsiteY7725" fmla="*/ 143732 h 538123"/>
                <a:gd name="connsiteX7726" fmla="*/ 106965 w 2593942"/>
                <a:gd name="connsiteY7726" fmla="*/ 150590 h 538123"/>
                <a:gd name="connsiteX7727" fmla="*/ 105060 w 2593942"/>
                <a:gd name="connsiteY7727" fmla="*/ 149447 h 538123"/>
                <a:gd name="connsiteX7728" fmla="*/ 105155 w 2593942"/>
                <a:gd name="connsiteY7728" fmla="*/ 148685 h 538123"/>
                <a:gd name="connsiteX7729" fmla="*/ 105346 w 2593942"/>
                <a:gd name="connsiteY7729" fmla="*/ 146209 h 538123"/>
                <a:gd name="connsiteX7730" fmla="*/ 102583 w 2593942"/>
                <a:gd name="connsiteY7730" fmla="*/ 141065 h 538123"/>
                <a:gd name="connsiteX7731" fmla="*/ 95630 w 2593942"/>
                <a:gd name="connsiteY7731" fmla="*/ 145351 h 538123"/>
                <a:gd name="connsiteX7732" fmla="*/ 100678 w 2593942"/>
                <a:gd name="connsiteY7732" fmla="*/ 150400 h 538123"/>
                <a:gd name="connsiteX7733" fmla="*/ 101917 w 2593942"/>
                <a:gd name="connsiteY7733" fmla="*/ 155162 h 538123"/>
                <a:gd name="connsiteX7734" fmla="*/ 99916 w 2593942"/>
                <a:gd name="connsiteY7734" fmla="*/ 155257 h 538123"/>
                <a:gd name="connsiteX7735" fmla="*/ 91820 w 2593942"/>
                <a:gd name="connsiteY7735" fmla="*/ 151066 h 538123"/>
                <a:gd name="connsiteX7736" fmla="*/ 91534 w 2593942"/>
                <a:gd name="connsiteY7736" fmla="*/ 149923 h 538123"/>
                <a:gd name="connsiteX7737" fmla="*/ 89820 w 2593942"/>
                <a:gd name="connsiteY7737" fmla="*/ 146495 h 538123"/>
                <a:gd name="connsiteX7738" fmla="*/ 91915 w 2593942"/>
                <a:gd name="connsiteY7738" fmla="*/ 143065 h 538123"/>
                <a:gd name="connsiteX7739" fmla="*/ 90391 w 2593942"/>
                <a:gd name="connsiteY7739" fmla="*/ 137636 h 538123"/>
                <a:gd name="connsiteX7740" fmla="*/ 97249 w 2593942"/>
                <a:gd name="connsiteY7740" fmla="*/ 136874 h 538123"/>
                <a:gd name="connsiteX7741" fmla="*/ 101536 w 2593942"/>
                <a:gd name="connsiteY7741" fmla="*/ 136207 h 538123"/>
                <a:gd name="connsiteX7742" fmla="*/ 105727 w 2593942"/>
                <a:gd name="connsiteY7742" fmla="*/ 135541 h 538123"/>
                <a:gd name="connsiteX7743" fmla="*/ 112966 w 2593942"/>
                <a:gd name="connsiteY7743" fmla="*/ 130588 h 538123"/>
                <a:gd name="connsiteX7744" fmla="*/ 107917 w 2593942"/>
                <a:gd name="connsiteY7744" fmla="*/ 128588 h 538123"/>
                <a:gd name="connsiteX7745" fmla="*/ 102869 w 2593942"/>
                <a:gd name="connsiteY7745" fmla="*/ 127921 h 538123"/>
                <a:gd name="connsiteX7746" fmla="*/ 103631 w 2593942"/>
                <a:gd name="connsiteY7746" fmla="*/ 126778 h 538123"/>
                <a:gd name="connsiteX7747" fmla="*/ 105631 w 2593942"/>
                <a:gd name="connsiteY7747" fmla="*/ 122587 h 538123"/>
                <a:gd name="connsiteX7748" fmla="*/ 100488 w 2593942"/>
                <a:gd name="connsiteY7748" fmla="*/ 122777 h 538123"/>
                <a:gd name="connsiteX7749" fmla="*/ 99535 w 2593942"/>
                <a:gd name="connsiteY7749" fmla="*/ 123254 h 538123"/>
                <a:gd name="connsiteX7750" fmla="*/ 93916 w 2593942"/>
                <a:gd name="connsiteY7750" fmla="*/ 121729 h 538123"/>
                <a:gd name="connsiteX7751" fmla="*/ 92963 w 2593942"/>
                <a:gd name="connsiteY7751" fmla="*/ 120872 h 538123"/>
                <a:gd name="connsiteX7752" fmla="*/ 91820 w 2593942"/>
                <a:gd name="connsiteY7752" fmla="*/ 119729 h 538123"/>
                <a:gd name="connsiteX7753" fmla="*/ 91249 w 2593942"/>
                <a:gd name="connsiteY7753" fmla="*/ 117253 h 538123"/>
                <a:gd name="connsiteX7754" fmla="*/ 100774 w 2593942"/>
                <a:gd name="connsiteY7754" fmla="*/ 117634 h 538123"/>
                <a:gd name="connsiteX7755" fmla="*/ 107727 w 2593942"/>
                <a:gd name="connsiteY7755" fmla="*/ 115824 h 538123"/>
                <a:gd name="connsiteX7756" fmla="*/ 110965 w 2593942"/>
                <a:gd name="connsiteY7756" fmla="*/ 119063 h 538123"/>
                <a:gd name="connsiteX7757" fmla="*/ 119443 w 2593942"/>
                <a:gd name="connsiteY7757" fmla="*/ 118967 h 538123"/>
                <a:gd name="connsiteX7758" fmla="*/ 120395 w 2593942"/>
                <a:gd name="connsiteY7758" fmla="*/ 119729 h 538123"/>
                <a:gd name="connsiteX7759" fmla="*/ 126777 w 2593942"/>
                <a:gd name="connsiteY7759" fmla="*/ 118491 h 538123"/>
                <a:gd name="connsiteX7760" fmla="*/ 126872 w 2593942"/>
                <a:gd name="connsiteY7760" fmla="*/ 118015 h 538123"/>
                <a:gd name="connsiteX7761" fmla="*/ 131539 w 2593942"/>
                <a:gd name="connsiteY7761" fmla="*/ 118777 h 538123"/>
                <a:gd name="connsiteX7762" fmla="*/ 131730 w 2593942"/>
                <a:gd name="connsiteY7762" fmla="*/ 119539 h 538123"/>
                <a:gd name="connsiteX7763" fmla="*/ 132016 w 2593942"/>
                <a:gd name="connsiteY7763" fmla="*/ 120872 h 538123"/>
                <a:gd name="connsiteX7764" fmla="*/ 131825 w 2593942"/>
                <a:gd name="connsiteY7764" fmla="*/ 126873 h 538123"/>
                <a:gd name="connsiteX7765" fmla="*/ 126872 w 2593942"/>
                <a:gd name="connsiteY7765" fmla="*/ 130016 h 538123"/>
                <a:gd name="connsiteX7766" fmla="*/ 122491 w 2593942"/>
                <a:gd name="connsiteY7766" fmla="*/ 125730 h 538123"/>
                <a:gd name="connsiteX7767" fmla="*/ 123824 w 2593942"/>
                <a:gd name="connsiteY7767" fmla="*/ 133826 h 538123"/>
                <a:gd name="connsiteX7768" fmla="*/ 128491 w 2593942"/>
                <a:gd name="connsiteY7768" fmla="*/ 136017 h 538123"/>
                <a:gd name="connsiteX7769" fmla="*/ 134873 w 2593942"/>
                <a:gd name="connsiteY7769" fmla="*/ 133445 h 538123"/>
                <a:gd name="connsiteX7770" fmla="*/ 137064 w 2593942"/>
                <a:gd name="connsiteY7770" fmla="*/ 129921 h 538123"/>
                <a:gd name="connsiteX7771" fmla="*/ 138969 w 2593942"/>
                <a:gd name="connsiteY7771" fmla="*/ 124682 h 538123"/>
                <a:gd name="connsiteX7772" fmla="*/ 139445 w 2593942"/>
                <a:gd name="connsiteY7772" fmla="*/ 127349 h 538123"/>
                <a:gd name="connsiteX7773" fmla="*/ 139731 w 2593942"/>
                <a:gd name="connsiteY7773" fmla="*/ 129349 h 538123"/>
                <a:gd name="connsiteX7774" fmla="*/ 144684 w 2593942"/>
                <a:gd name="connsiteY7774" fmla="*/ 133636 h 538123"/>
                <a:gd name="connsiteX7775" fmla="*/ 146970 w 2593942"/>
                <a:gd name="connsiteY7775" fmla="*/ 133255 h 538123"/>
                <a:gd name="connsiteX7776" fmla="*/ 151256 w 2593942"/>
                <a:gd name="connsiteY7776" fmla="*/ 132302 h 538123"/>
                <a:gd name="connsiteX7777" fmla="*/ 156590 w 2593942"/>
                <a:gd name="connsiteY7777" fmla="*/ 136970 h 538123"/>
                <a:gd name="connsiteX7778" fmla="*/ 164401 w 2593942"/>
                <a:gd name="connsiteY7778" fmla="*/ 131350 h 538123"/>
                <a:gd name="connsiteX7779" fmla="*/ 164782 w 2593942"/>
                <a:gd name="connsiteY7779" fmla="*/ 137636 h 538123"/>
                <a:gd name="connsiteX7780" fmla="*/ 167449 w 2593942"/>
                <a:gd name="connsiteY7780" fmla="*/ 139541 h 538123"/>
                <a:gd name="connsiteX7781" fmla="*/ 175640 w 2593942"/>
                <a:gd name="connsiteY7781" fmla="*/ 132397 h 538123"/>
                <a:gd name="connsiteX7782" fmla="*/ 175926 w 2593942"/>
                <a:gd name="connsiteY7782" fmla="*/ 138398 h 538123"/>
                <a:gd name="connsiteX7783" fmla="*/ 176021 w 2593942"/>
                <a:gd name="connsiteY7783" fmla="*/ 141922 h 538123"/>
                <a:gd name="connsiteX7784" fmla="*/ 181355 w 2593942"/>
                <a:gd name="connsiteY7784" fmla="*/ 137160 h 538123"/>
                <a:gd name="connsiteX7785" fmla="*/ 183260 w 2593942"/>
                <a:gd name="connsiteY7785" fmla="*/ 130492 h 538123"/>
                <a:gd name="connsiteX7786" fmla="*/ 177640 w 2593942"/>
                <a:gd name="connsiteY7786" fmla="*/ 123444 h 538123"/>
                <a:gd name="connsiteX7787" fmla="*/ 178402 w 2593942"/>
                <a:gd name="connsiteY7787" fmla="*/ 122872 h 538123"/>
                <a:gd name="connsiteX7788" fmla="*/ 177164 w 2593942"/>
                <a:gd name="connsiteY7788" fmla="*/ 117634 h 538123"/>
                <a:gd name="connsiteX7789" fmla="*/ 173068 w 2593942"/>
                <a:gd name="connsiteY7789" fmla="*/ 116205 h 538123"/>
                <a:gd name="connsiteX7790" fmla="*/ 167353 w 2593942"/>
                <a:gd name="connsiteY7790" fmla="*/ 119729 h 538123"/>
                <a:gd name="connsiteX7791" fmla="*/ 161067 w 2593942"/>
                <a:gd name="connsiteY7791" fmla="*/ 116300 h 538123"/>
                <a:gd name="connsiteX7792" fmla="*/ 148875 w 2593942"/>
                <a:gd name="connsiteY7792" fmla="*/ 112204 h 538123"/>
                <a:gd name="connsiteX7793" fmla="*/ 144779 w 2593942"/>
                <a:gd name="connsiteY7793" fmla="*/ 109538 h 538123"/>
                <a:gd name="connsiteX7794" fmla="*/ 145160 w 2593942"/>
                <a:gd name="connsiteY7794" fmla="*/ 107632 h 538123"/>
                <a:gd name="connsiteX7795" fmla="*/ 147256 w 2593942"/>
                <a:gd name="connsiteY7795" fmla="*/ 106871 h 538123"/>
                <a:gd name="connsiteX7796" fmla="*/ 150399 w 2593942"/>
                <a:gd name="connsiteY7796" fmla="*/ 108013 h 538123"/>
                <a:gd name="connsiteX7797" fmla="*/ 157828 w 2593942"/>
                <a:gd name="connsiteY7797" fmla="*/ 108013 h 538123"/>
                <a:gd name="connsiteX7798" fmla="*/ 158495 w 2593942"/>
                <a:gd name="connsiteY7798" fmla="*/ 108490 h 538123"/>
                <a:gd name="connsiteX7799" fmla="*/ 164686 w 2593942"/>
                <a:gd name="connsiteY7799" fmla="*/ 110490 h 538123"/>
                <a:gd name="connsiteX7800" fmla="*/ 167925 w 2593942"/>
                <a:gd name="connsiteY7800" fmla="*/ 108490 h 538123"/>
                <a:gd name="connsiteX7801" fmla="*/ 165829 w 2593942"/>
                <a:gd name="connsiteY7801" fmla="*/ 103251 h 538123"/>
                <a:gd name="connsiteX7802" fmla="*/ 162877 w 2593942"/>
                <a:gd name="connsiteY7802" fmla="*/ 103441 h 538123"/>
                <a:gd name="connsiteX7803" fmla="*/ 162781 w 2593942"/>
                <a:gd name="connsiteY7803" fmla="*/ 102870 h 538123"/>
                <a:gd name="connsiteX7804" fmla="*/ 162305 w 2593942"/>
                <a:gd name="connsiteY7804" fmla="*/ 98298 h 538123"/>
                <a:gd name="connsiteX7805" fmla="*/ 167830 w 2593942"/>
                <a:gd name="connsiteY7805" fmla="*/ 89916 h 538123"/>
                <a:gd name="connsiteX7806" fmla="*/ 170497 w 2593942"/>
                <a:gd name="connsiteY7806" fmla="*/ 86392 h 538123"/>
                <a:gd name="connsiteX7807" fmla="*/ 171925 w 2593942"/>
                <a:gd name="connsiteY7807" fmla="*/ 85820 h 538123"/>
                <a:gd name="connsiteX7808" fmla="*/ 172592 w 2593942"/>
                <a:gd name="connsiteY7808" fmla="*/ 85534 h 538123"/>
                <a:gd name="connsiteX7809" fmla="*/ 174402 w 2593942"/>
                <a:gd name="connsiteY7809" fmla="*/ 87535 h 538123"/>
                <a:gd name="connsiteX7810" fmla="*/ 173926 w 2593942"/>
                <a:gd name="connsiteY7810" fmla="*/ 88106 h 538123"/>
                <a:gd name="connsiteX7811" fmla="*/ 174878 w 2593942"/>
                <a:gd name="connsiteY7811" fmla="*/ 92107 h 538123"/>
                <a:gd name="connsiteX7812" fmla="*/ 178021 w 2593942"/>
                <a:gd name="connsiteY7812" fmla="*/ 94297 h 538123"/>
                <a:gd name="connsiteX7813" fmla="*/ 177545 w 2593942"/>
                <a:gd name="connsiteY7813" fmla="*/ 98965 h 538123"/>
                <a:gd name="connsiteX7814" fmla="*/ 179641 w 2593942"/>
                <a:gd name="connsiteY7814" fmla="*/ 99822 h 538123"/>
                <a:gd name="connsiteX7815" fmla="*/ 185356 w 2593942"/>
                <a:gd name="connsiteY7815" fmla="*/ 98965 h 538123"/>
                <a:gd name="connsiteX7816" fmla="*/ 187832 w 2593942"/>
                <a:gd name="connsiteY7816" fmla="*/ 94774 h 538123"/>
                <a:gd name="connsiteX7817" fmla="*/ 188118 w 2593942"/>
                <a:gd name="connsiteY7817" fmla="*/ 95059 h 538123"/>
                <a:gd name="connsiteX7818" fmla="*/ 189261 w 2593942"/>
                <a:gd name="connsiteY7818" fmla="*/ 96393 h 538123"/>
                <a:gd name="connsiteX7819" fmla="*/ 193166 w 2593942"/>
                <a:gd name="connsiteY7819" fmla="*/ 96393 h 538123"/>
                <a:gd name="connsiteX7820" fmla="*/ 186308 w 2593942"/>
                <a:gd name="connsiteY7820" fmla="*/ 92773 h 538123"/>
                <a:gd name="connsiteX7821" fmla="*/ 184308 w 2593942"/>
                <a:gd name="connsiteY7821" fmla="*/ 91345 h 538123"/>
                <a:gd name="connsiteX7822" fmla="*/ 178974 w 2593942"/>
                <a:gd name="connsiteY7822" fmla="*/ 87154 h 538123"/>
                <a:gd name="connsiteX7823" fmla="*/ 182689 w 2593942"/>
                <a:gd name="connsiteY7823" fmla="*/ 82963 h 538123"/>
                <a:gd name="connsiteX7824" fmla="*/ 184403 w 2593942"/>
                <a:gd name="connsiteY7824" fmla="*/ 80105 h 538123"/>
                <a:gd name="connsiteX7825" fmla="*/ 183927 w 2593942"/>
                <a:gd name="connsiteY7825" fmla="*/ 70580 h 538123"/>
                <a:gd name="connsiteX7826" fmla="*/ 182403 w 2593942"/>
                <a:gd name="connsiteY7826" fmla="*/ 69628 h 538123"/>
                <a:gd name="connsiteX7827" fmla="*/ 178212 w 2593942"/>
                <a:gd name="connsiteY7827" fmla="*/ 70199 h 538123"/>
                <a:gd name="connsiteX7828" fmla="*/ 176783 w 2593942"/>
                <a:gd name="connsiteY7828" fmla="*/ 70866 h 538123"/>
                <a:gd name="connsiteX7829" fmla="*/ 172973 w 2593942"/>
                <a:gd name="connsiteY7829" fmla="*/ 70104 h 538123"/>
                <a:gd name="connsiteX7830" fmla="*/ 171640 w 2593942"/>
                <a:gd name="connsiteY7830" fmla="*/ 69247 h 538123"/>
                <a:gd name="connsiteX7831" fmla="*/ 167353 w 2593942"/>
                <a:gd name="connsiteY7831" fmla="*/ 70390 h 538123"/>
                <a:gd name="connsiteX7832" fmla="*/ 164591 w 2593942"/>
                <a:gd name="connsiteY7832" fmla="*/ 69628 h 538123"/>
                <a:gd name="connsiteX7833" fmla="*/ 160210 w 2593942"/>
                <a:gd name="connsiteY7833" fmla="*/ 70009 h 538123"/>
                <a:gd name="connsiteX7834" fmla="*/ 156495 w 2593942"/>
                <a:gd name="connsiteY7834" fmla="*/ 70390 h 538123"/>
                <a:gd name="connsiteX7835" fmla="*/ 145446 w 2593942"/>
                <a:gd name="connsiteY7835" fmla="*/ 71533 h 538123"/>
                <a:gd name="connsiteX7836" fmla="*/ 129920 w 2593942"/>
                <a:gd name="connsiteY7836" fmla="*/ 68294 h 538123"/>
                <a:gd name="connsiteX7837" fmla="*/ 126491 w 2593942"/>
                <a:gd name="connsiteY7837" fmla="*/ 66770 h 538123"/>
                <a:gd name="connsiteX7838" fmla="*/ 118776 w 2593942"/>
                <a:gd name="connsiteY7838" fmla="*/ 69056 h 538123"/>
                <a:gd name="connsiteX7839" fmla="*/ 117823 w 2593942"/>
                <a:gd name="connsiteY7839" fmla="*/ 70771 h 538123"/>
                <a:gd name="connsiteX7840" fmla="*/ 114394 w 2593942"/>
                <a:gd name="connsiteY7840" fmla="*/ 70675 h 538123"/>
                <a:gd name="connsiteX7841" fmla="*/ 113632 w 2593942"/>
                <a:gd name="connsiteY7841" fmla="*/ 68961 h 538123"/>
                <a:gd name="connsiteX7842" fmla="*/ 125634 w 2593942"/>
                <a:gd name="connsiteY7842" fmla="*/ 56674 h 538123"/>
                <a:gd name="connsiteX7843" fmla="*/ 131730 w 2593942"/>
                <a:gd name="connsiteY7843" fmla="*/ 58388 h 538123"/>
                <a:gd name="connsiteX7844" fmla="*/ 132873 w 2593942"/>
                <a:gd name="connsiteY7844" fmla="*/ 60770 h 538123"/>
                <a:gd name="connsiteX7845" fmla="*/ 137921 w 2593942"/>
                <a:gd name="connsiteY7845" fmla="*/ 60674 h 538123"/>
                <a:gd name="connsiteX7846" fmla="*/ 143350 w 2593942"/>
                <a:gd name="connsiteY7846" fmla="*/ 61436 h 538123"/>
                <a:gd name="connsiteX7847" fmla="*/ 142112 w 2593942"/>
                <a:gd name="connsiteY7847" fmla="*/ 63817 h 538123"/>
                <a:gd name="connsiteX7848" fmla="*/ 144017 w 2593942"/>
                <a:gd name="connsiteY7848" fmla="*/ 66865 h 538123"/>
                <a:gd name="connsiteX7849" fmla="*/ 146970 w 2593942"/>
                <a:gd name="connsiteY7849" fmla="*/ 65818 h 538123"/>
                <a:gd name="connsiteX7850" fmla="*/ 151637 w 2593942"/>
                <a:gd name="connsiteY7850" fmla="*/ 60103 h 538123"/>
                <a:gd name="connsiteX7851" fmla="*/ 160686 w 2593942"/>
                <a:gd name="connsiteY7851" fmla="*/ 57817 h 538123"/>
                <a:gd name="connsiteX7852" fmla="*/ 162781 w 2593942"/>
                <a:gd name="connsiteY7852" fmla="*/ 58674 h 538123"/>
                <a:gd name="connsiteX7853" fmla="*/ 170116 w 2593942"/>
                <a:gd name="connsiteY7853" fmla="*/ 57912 h 538123"/>
                <a:gd name="connsiteX7854" fmla="*/ 172497 w 2593942"/>
                <a:gd name="connsiteY7854" fmla="*/ 55436 h 538123"/>
                <a:gd name="connsiteX7855" fmla="*/ 171925 w 2593942"/>
                <a:gd name="connsiteY7855" fmla="*/ 54673 h 538123"/>
                <a:gd name="connsiteX7856" fmla="*/ 170497 w 2593942"/>
                <a:gd name="connsiteY7856" fmla="*/ 52864 h 538123"/>
                <a:gd name="connsiteX7857" fmla="*/ 173449 w 2593942"/>
                <a:gd name="connsiteY7857" fmla="*/ 50482 h 538123"/>
                <a:gd name="connsiteX7858" fmla="*/ 184975 w 2593942"/>
                <a:gd name="connsiteY7858" fmla="*/ 57340 h 538123"/>
                <a:gd name="connsiteX7859" fmla="*/ 188499 w 2593942"/>
                <a:gd name="connsiteY7859" fmla="*/ 59912 h 538123"/>
                <a:gd name="connsiteX7860" fmla="*/ 191071 w 2593942"/>
                <a:gd name="connsiteY7860" fmla="*/ 58579 h 538123"/>
                <a:gd name="connsiteX7861" fmla="*/ 200024 w 2593942"/>
                <a:gd name="connsiteY7861" fmla="*/ 52864 h 538123"/>
                <a:gd name="connsiteX7862" fmla="*/ 199834 w 2593942"/>
                <a:gd name="connsiteY7862" fmla="*/ 52197 h 538123"/>
                <a:gd name="connsiteX7863" fmla="*/ 199453 w 2593942"/>
                <a:gd name="connsiteY7863" fmla="*/ 51054 h 538123"/>
                <a:gd name="connsiteX7864" fmla="*/ 204120 w 2593942"/>
                <a:gd name="connsiteY7864" fmla="*/ 51816 h 538123"/>
                <a:gd name="connsiteX7865" fmla="*/ 215931 w 2593942"/>
                <a:gd name="connsiteY7865" fmla="*/ 55150 h 538123"/>
                <a:gd name="connsiteX7866" fmla="*/ 217455 w 2593942"/>
                <a:gd name="connsiteY7866" fmla="*/ 49435 h 538123"/>
                <a:gd name="connsiteX7867" fmla="*/ 215931 w 2593942"/>
                <a:gd name="connsiteY7867" fmla="*/ 48768 h 538123"/>
                <a:gd name="connsiteX7868" fmla="*/ 209835 w 2593942"/>
                <a:gd name="connsiteY7868" fmla="*/ 48196 h 538123"/>
                <a:gd name="connsiteX7869" fmla="*/ 204882 w 2593942"/>
                <a:gd name="connsiteY7869" fmla="*/ 47815 h 538123"/>
                <a:gd name="connsiteX7870" fmla="*/ 202691 w 2593942"/>
                <a:gd name="connsiteY7870" fmla="*/ 46291 h 538123"/>
                <a:gd name="connsiteX7871" fmla="*/ 196405 w 2593942"/>
                <a:gd name="connsiteY7871" fmla="*/ 43339 h 538123"/>
                <a:gd name="connsiteX7872" fmla="*/ 186880 w 2593942"/>
                <a:gd name="connsiteY7872" fmla="*/ 44958 h 538123"/>
                <a:gd name="connsiteX7873" fmla="*/ 183165 w 2593942"/>
                <a:gd name="connsiteY7873" fmla="*/ 43339 h 538123"/>
                <a:gd name="connsiteX7874" fmla="*/ 177640 w 2593942"/>
                <a:gd name="connsiteY7874" fmla="*/ 40957 h 538123"/>
                <a:gd name="connsiteX7875" fmla="*/ 169735 w 2593942"/>
                <a:gd name="connsiteY7875" fmla="*/ 30766 h 538123"/>
                <a:gd name="connsiteX7876" fmla="*/ 170116 w 2593942"/>
                <a:gd name="connsiteY7876" fmla="*/ 28670 h 538123"/>
                <a:gd name="connsiteX7877" fmla="*/ 168782 w 2593942"/>
                <a:gd name="connsiteY7877" fmla="*/ 27241 h 538123"/>
                <a:gd name="connsiteX7878" fmla="*/ 165448 w 2593942"/>
                <a:gd name="connsiteY7878" fmla="*/ 28004 h 538123"/>
                <a:gd name="connsiteX7879" fmla="*/ 164686 w 2593942"/>
                <a:gd name="connsiteY7879" fmla="*/ 33242 h 538123"/>
                <a:gd name="connsiteX7880" fmla="*/ 155161 w 2593942"/>
                <a:gd name="connsiteY7880" fmla="*/ 29813 h 538123"/>
                <a:gd name="connsiteX7881" fmla="*/ 149446 w 2593942"/>
                <a:gd name="connsiteY7881" fmla="*/ 27622 h 538123"/>
                <a:gd name="connsiteX7882" fmla="*/ 149637 w 2593942"/>
                <a:gd name="connsiteY7882" fmla="*/ 27146 h 538123"/>
                <a:gd name="connsiteX7883" fmla="*/ 151637 w 2593942"/>
                <a:gd name="connsiteY7883" fmla="*/ 21050 h 538123"/>
                <a:gd name="connsiteX7884" fmla="*/ 157638 w 2593942"/>
                <a:gd name="connsiteY7884" fmla="*/ 20288 h 538123"/>
                <a:gd name="connsiteX7885" fmla="*/ 155352 w 2593942"/>
                <a:gd name="connsiteY7885" fmla="*/ 23813 h 538123"/>
                <a:gd name="connsiteX7886" fmla="*/ 164210 w 2593942"/>
                <a:gd name="connsiteY7886" fmla="*/ 25051 h 538123"/>
                <a:gd name="connsiteX7887" fmla="*/ 165544 w 2593942"/>
                <a:gd name="connsiteY7887" fmla="*/ 23527 h 538123"/>
                <a:gd name="connsiteX7888" fmla="*/ 166972 w 2593942"/>
                <a:gd name="connsiteY7888" fmla="*/ 22003 h 538123"/>
                <a:gd name="connsiteX7889" fmla="*/ 171925 w 2593942"/>
                <a:gd name="connsiteY7889" fmla="*/ 18859 h 538123"/>
                <a:gd name="connsiteX7890" fmla="*/ 175450 w 2593942"/>
                <a:gd name="connsiteY7890" fmla="*/ 13525 h 538123"/>
                <a:gd name="connsiteX7891" fmla="*/ 179831 w 2593942"/>
                <a:gd name="connsiteY7891" fmla="*/ 12478 h 538123"/>
                <a:gd name="connsiteX7892" fmla="*/ 186689 w 2593942"/>
                <a:gd name="connsiteY7892" fmla="*/ 16478 h 538123"/>
                <a:gd name="connsiteX7893" fmla="*/ 189356 w 2593942"/>
                <a:gd name="connsiteY7893" fmla="*/ 18669 h 538123"/>
                <a:gd name="connsiteX7894" fmla="*/ 189642 w 2593942"/>
                <a:gd name="connsiteY7894" fmla="*/ 18859 h 538123"/>
                <a:gd name="connsiteX7895" fmla="*/ 194214 w 2593942"/>
                <a:gd name="connsiteY7895" fmla="*/ 16478 h 538123"/>
                <a:gd name="connsiteX7896" fmla="*/ 200786 w 2593942"/>
                <a:gd name="connsiteY7896" fmla="*/ 8382 h 538123"/>
                <a:gd name="connsiteX7897" fmla="*/ 201548 w 2593942"/>
                <a:gd name="connsiteY7897" fmla="*/ 8382 h 538123"/>
                <a:gd name="connsiteX7898" fmla="*/ 203644 w 2593942"/>
                <a:gd name="connsiteY7898" fmla="*/ 8287 h 538123"/>
                <a:gd name="connsiteX7899" fmla="*/ 207549 w 2593942"/>
                <a:gd name="connsiteY7899" fmla="*/ 10096 h 538123"/>
                <a:gd name="connsiteX7900" fmla="*/ 207168 w 2593942"/>
                <a:gd name="connsiteY7900" fmla="*/ 10763 h 538123"/>
                <a:gd name="connsiteX7901" fmla="*/ 206311 w 2593942"/>
                <a:gd name="connsiteY7901" fmla="*/ 12573 h 538123"/>
                <a:gd name="connsiteX7902" fmla="*/ 206501 w 2593942"/>
                <a:gd name="connsiteY7902" fmla="*/ 14097 h 538123"/>
                <a:gd name="connsiteX7903" fmla="*/ 209454 w 2593942"/>
                <a:gd name="connsiteY7903" fmla="*/ 16002 h 538123"/>
                <a:gd name="connsiteX7904" fmla="*/ 216121 w 2593942"/>
                <a:gd name="connsiteY7904" fmla="*/ 10001 h 538123"/>
                <a:gd name="connsiteX7905" fmla="*/ 227266 w 2593942"/>
                <a:gd name="connsiteY7905" fmla="*/ 7525 h 538123"/>
                <a:gd name="connsiteX7906" fmla="*/ 225742 w 2593942"/>
                <a:gd name="connsiteY7906" fmla="*/ 8096 h 538123"/>
                <a:gd name="connsiteX7907" fmla="*/ 221646 w 2593942"/>
                <a:gd name="connsiteY7907" fmla="*/ 10858 h 538123"/>
                <a:gd name="connsiteX7908" fmla="*/ 221836 w 2593942"/>
                <a:gd name="connsiteY7908" fmla="*/ 12573 h 538123"/>
                <a:gd name="connsiteX7909" fmla="*/ 225170 w 2593942"/>
                <a:gd name="connsiteY7909" fmla="*/ 16859 h 538123"/>
                <a:gd name="connsiteX7910" fmla="*/ 226789 w 2593942"/>
                <a:gd name="connsiteY7910" fmla="*/ 16764 h 538123"/>
                <a:gd name="connsiteX7911" fmla="*/ 227551 w 2593942"/>
                <a:gd name="connsiteY7911" fmla="*/ 16669 h 538123"/>
                <a:gd name="connsiteX7912" fmla="*/ 228218 w 2593942"/>
                <a:gd name="connsiteY7912" fmla="*/ 13906 h 538123"/>
                <a:gd name="connsiteX7913" fmla="*/ 235457 w 2593942"/>
                <a:gd name="connsiteY7913" fmla="*/ 11811 h 538123"/>
                <a:gd name="connsiteX7914" fmla="*/ 237838 w 2593942"/>
                <a:gd name="connsiteY7914" fmla="*/ 12668 h 538123"/>
                <a:gd name="connsiteX7915" fmla="*/ 240696 w 2593942"/>
                <a:gd name="connsiteY7915" fmla="*/ 13621 h 538123"/>
                <a:gd name="connsiteX7916" fmla="*/ 236410 w 2593942"/>
                <a:gd name="connsiteY7916" fmla="*/ 17716 h 538123"/>
                <a:gd name="connsiteX7917" fmla="*/ 238124 w 2593942"/>
                <a:gd name="connsiteY7917" fmla="*/ 21336 h 538123"/>
                <a:gd name="connsiteX7918" fmla="*/ 245268 w 2593942"/>
                <a:gd name="connsiteY7918" fmla="*/ 15621 h 538123"/>
                <a:gd name="connsiteX7919" fmla="*/ 247840 w 2593942"/>
                <a:gd name="connsiteY7919" fmla="*/ 8763 h 538123"/>
                <a:gd name="connsiteX7920" fmla="*/ 254221 w 2593942"/>
                <a:gd name="connsiteY7920" fmla="*/ 12954 h 538123"/>
                <a:gd name="connsiteX7921" fmla="*/ 244792 w 2593942"/>
                <a:gd name="connsiteY7921" fmla="*/ 24289 h 538123"/>
                <a:gd name="connsiteX7922" fmla="*/ 244506 w 2593942"/>
                <a:gd name="connsiteY7922" fmla="*/ 28670 h 538123"/>
                <a:gd name="connsiteX7923" fmla="*/ 242506 w 2593942"/>
                <a:gd name="connsiteY7923" fmla="*/ 32004 h 538123"/>
                <a:gd name="connsiteX7924" fmla="*/ 246601 w 2593942"/>
                <a:gd name="connsiteY7924" fmla="*/ 37719 h 538123"/>
                <a:gd name="connsiteX7925" fmla="*/ 248983 w 2593942"/>
                <a:gd name="connsiteY7925" fmla="*/ 37529 h 538123"/>
                <a:gd name="connsiteX7926" fmla="*/ 249268 w 2593942"/>
                <a:gd name="connsiteY7926" fmla="*/ 36100 h 538123"/>
                <a:gd name="connsiteX7927" fmla="*/ 247554 w 2593942"/>
                <a:gd name="connsiteY7927" fmla="*/ 29528 h 538123"/>
                <a:gd name="connsiteX7928" fmla="*/ 257746 w 2593942"/>
                <a:gd name="connsiteY7928" fmla="*/ 23717 h 538123"/>
                <a:gd name="connsiteX7929" fmla="*/ 252697 w 2593942"/>
                <a:gd name="connsiteY7929" fmla="*/ 17431 h 538123"/>
                <a:gd name="connsiteX7930" fmla="*/ 267652 w 2593942"/>
                <a:gd name="connsiteY7930" fmla="*/ 11811 h 538123"/>
                <a:gd name="connsiteX7931" fmla="*/ 271176 w 2593942"/>
                <a:gd name="connsiteY7931" fmla="*/ 13811 h 538123"/>
                <a:gd name="connsiteX7932" fmla="*/ 270700 w 2593942"/>
                <a:gd name="connsiteY7932" fmla="*/ 19621 h 538123"/>
                <a:gd name="connsiteX7933" fmla="*/ 271271 w 2593942"/>
                <a:gd name="connsiteY7933" fmla="*/ 20383 h 538123"/>
                <a:gd name="connsiteX7934" fmla="*/ 276224 w 2593942"/>
                <a:gd name="connsiteY7934" fmla="*/ 17812 h 538123"/>
                <a:gd name="connsiteX7935" fmla="*/ 275843 w 2593942"/>
                <a:gd name="connsiteY7935" fmla="*/ 14764 h 538123"/>
                <a:gd name="connsiteX7936" fmla="*/ 275462 w 2593942"/>
                <a:gd name="connsiteY7936" fmla="*/ 11621 h 538123"/>
                <a:gd name="connsiteX7937" fmla="*/ 266032 w 2593942"/>
                <a:gd name="connsiteY7937" fmla="*/ 9334 h 538123"/>
                <a:gd name="connsiteX7938" fmla="*/ 262699 w 2593942"/>
                <a:gd name="connsiteY7938" fmla="*/ 6287 h 538123"/>
                <a:gd name="connsiteX7939" fmla="*/ 288797 w 2593942"/>
                <a:gd name="connsiteY7939" fmla="*/ 12382 h 538123"/>
                <a:gd name="connsiteX7940" fmla="*/ 296989 w 2593942"/>
                <a:gd name="connsiteY7940" fmla="*/ 16669 h 538123"/>
                <a:gd name="connsiteX7941" fmla="*/ 298989 w 2593942"/>
                <a:gd name="connsiteY7941" fmla="*/ 15812 h 538123"/>
                <a:gd name="connsiteX7942" fmla="*/ 299084 w 2593942"/>
                <a:gd name="connsiteY7942" fmla="*/ 14859 h 538123"/>
                <a:gd name="connsiteX7943" fmla="*/ 296322 w 2593942"/>
                <a:gd name="connsiteY7943" fmla="*/ 11049 h 538123"/>
                <a:gd name="connsiteX7944" fmla="*/ 294893 w 2593942"/>
                <a:gd name="connsiteY7944" fmla="*/ 6191 h 538123"/>
                <a:gd name="connsiteX7945" fmla="*/ 299561 w 2593942"/>
                <a:gd name="connsiteY7945" fmla="*/ 8763 h 538123"/>
                <a:gd name="connsiteX7946" fmla="*/ 300479 w 2593942"/>
                <a:gd name="connsiteY7946" fmla="*/ 8124 h 538123"/>
                <a:gd name="connsiteX7947" fmla="*/ 302133 w 2593942"/>
                <a:gd name="connsiteY7947" fmla="*/ 4667 h 538123"/>
                <a:gd name="connsiteX7948" fmla="*/ 307372 w 2593942"/>
                <a:gd name="connsiteY7948" fmla="*/ 6001 h 538123"/>
                <a:gd name="connsiteX7949" fmla="*/ 304324 w 2593942"/>
                <a:gd name="connsiteY7949" fmla="*/ 6096 h 538123"/>
                <a:gd name="connsiteX7950" fmla="*/ 304099 w 2593942"/>
                <a:gd name="connsiteY7950" fmla="*/ 6249 h 538123"/>
                <a:gd name="connsiteX7951" fmla="*/ 307847 w 2593942"/>
                <a:gd name="connsiteY7951" fmla="*/ 12763 h 538123"/>
                <a:gd name="connsiteX7952" fmla="*/ 327088 w 2593942"/>
                <a:gd name="connsiteY7952" fmla="*/ 20955 h 538123"/>
                <a:gd name="connsiteX7953" fmla="*/ 325183 w 2593942"/>
                <a:gd name="connsiteY7953" fmla="*/ 25908 h 538123"/>
                <a:gd name="connsiteX7954" fmla="*/ 328040 w 2593942"/>
                <a:gd name="connsiteY7954" fmla="*/ 27051 h 538123"/>
                <a:gd name="connsiteX7955" fmla="*/ 330136 w 2593942"/>
                <a:gd name="connsiteY7955" fmla="*/ 25146 h 538123"/>
                <a:gd name="connsiteX7956" fmla="*/ 330136 w 2593942"/>
                <a:gd name="connsiteY7956" fmla="*/ 23050 h 538123"/>
                <a:gd name="connsiteX7957" fmla="*/ 328707 w 2593942"/>
                <a:gd name="connsiteY7957" fmla="*/ 19050 h 538123"/>
                <a:gd name="connsiteX7958" fmla="*/ 329850 w 2593942"/>
                <a:gd name="connsiteY7958" fmla="*/ 17336 h 538123"/>
                <a:gd name="connsiteX7959" fmla="*/ 337851 w 2593942"/>
                <a:gd name="connsiteY7959" fmla="*/ 15430 h 538123"/>
                <a:gd name="connsiteX7960" fmla="*/ 345757 w 2593942"/>
                <a:gd name="connsiteY7960" fmla="*/ 20669 h 538123"/>
                <a:gd name="connsiteX7961" fmla="*/ 342709 w 2593942"/>
                <a:gd name="connsiteY7961" fmla="*/ 20955 h 538123"/>
                <a:gd name="connsiteX7962" fmla="*/ 341851 w 2593942"/>
                <a:gd name="connsiteY7962" fmla="*/ 21050 h 538123"/>
                <a:gd name="connsiteX7963" fmla="*/ 342328 w 2593942"/>
                <a:gd name="connsiteY7963" fmla="*/ 24384 h 538123"/>
                <a:gd name="connsiteX7964" fmla="*/ 348138 w 2593942"/>
                <a:gd name="connsiteY7964" fmla="*/ 24003 h 538123"/>
                <a:gd name="connsiteX7965" fmla="*/ 355663 w 2593942"/>
                <a:gd name="connsiteY7965" fmla="*/ 22955 h 538123"/>
                <a:gd name="connsiteX7966" fmla="*/ 349852 w 2593942"/>
                <a:gd name="connsiteY7966" fmla="*/ 20764 h 538123"/>
                <a:gd name="connsiteX7967" fmla="*/ 348805 w 2593942"/>
                <a:gd name="connsiteY7967" fmla="*/ 19907 h 538123"/>
                <a:gd name="connsiteX7968" fmla="*/ 351472 w 2593942"/>
                <a:gd name="connsiteY7968" fmla="*/ 12954 h 538123"/>
                <a:gd name="connsiteX7969" fmla="*/ 353758 w 2593942"/>
                <a:gd name="connsiteY7969" fmla="*/ 12478 h 538123"/>
                <a:gd name="connsiteX7970" fmla="*/ 357472 w 2593942"/>
                <a:gd name="connsiteY7970" fmla="*/ 12668 h 538123"/>
                <a:gd name="connsiteX7971" fmla="*/ 362997 w 2593942"/>
                <a:gd name="connsiteY7971" fmla="*/ 14478 h 538123"/>
                <a:gd name="connsiteX7972" fmla="*/ 364521 w 2593942"/>
                <a:gd name="connsiteY7972" fmla="*/ 14764 h 538123"/>
                <a:gd name="connsiteX7973" fmla="*/ 368807 w 2593942"/>
                <a:gd name="connsiteY7973" fmla="*/ 16669 h 538123"/>
                <a:gd name="connsiteX7974" fmla="*/ 368426 w 2593942"/>
                <a:gd name="connsiteY7974" fmla="*/ 20764 h 538123"/>
                <a:gd name="connsiteX7975" fmla="*/ 366617 w 2593942"/>
                <a:gd name="connsiteY7975" fmla="*/ 22670 h 538123"/>
                <a:gd name="connsiteX7976" fmla="*/ 370045 w 2593942"/>
                <a:gd name="connsiteY7976" fmla="*/ 27908 h 538123"/>
                <a:gd name="connsiteX7977" fmla="*/ 379475 w 2593942"/>
                <a:gd name="connsiteY7977" fmla="*/ 24479 h 538123"/>
                <a:gd name="connsiteX7978" fmla="*/ 370617 w 2593942"/>
                <a:gd name="connsiteY7978" fmla="*/ 23908 h 538123"/>
                <a:gd name="connsiteX7979" fmla="*/ 368902 w 2593942"/>
                <a:gd name="connsiteY7979" fmla="*/ 22955 h 538123"/>
                <a:gd name="connsiteX7980" fmla="*/ 374046 w 2593942"/>
                <a:gd name="connsiteY7980" fmla="*/ 19240 h 538123"/>
                <a:gd name="connsiteX7981" fmla="*/ 382047 w 2593942"/>
                <a:gd name="connsiteY7981" fmla="*/ 7715 h 538123"/>
                <a:gd name="connsiteX7982" fmla="*/ 375379 w 2593942"/>
                <a:gd name="connsiteY7982" fmla="*/ 12097 h 538123"/>
                <a:gd name="connsiteX7983" fmla="*/ 374427 w 2593942"/>
                <a:gd name="connsiteY7983" fmla="*/ 12668 h 538123"/>
                <a:gd name="connsiteX7984" fmla="*/ 363854 w 2593942"/>
                <a:gd name="connsiteY7984" fmla="*/ 11811 h 538123"/>
                <a:gd name="connsiteX7985" fmla="*/ 361949 w 2593942"/>
                <a:gd name="connsiteY7985" fmla="*/ 11811 h 538123"/>
                <a:gd name="connsiteX7986" fmla="*/ 354615 w 2593942"/>
                <a:gd name="connsiteY7986" fmla="*/ 8668 h 538123"/>
                <a:gd name="connsiteX7987" fmla="*/ 352900 w 2593942"/>
                <a:gd name="connsiteY7987" fmla="*/ 8287 h 538123"/>
                <a:gd name="connsiteX7988" fmla="*/ 347186 w 2593942"/>
                <a:gd name="connsiteY7988" fmla="*/ 8763 h 538123"/>
                <a:gd name="connsiteX7989" fmla="*/ 345947 w 2593942"/>
                <a:gd name="connsiteY7989" fmla="*/ 2762 h 538123"/>
                <a:gd name="connsiteX7990" fmla="*/ 349376 w 2593942"/>
                <a:gd name="connsiteY7990" fmla="*/ 5810 h 538123"/>
                <a:gd name="connsiteX7991" fmla="*/ 350043 w 2593942"/>
                <a:gd name="connsiteY7991" fmla="*/ 6382 h 538123"/>
                <a:gd name="connsiteX7992" fmla="*/ 356234 w 2593942"/>
                <a:gd name="connsiteY7992" fmla="*/ 6477 h 538123"/>
                <a:gd name="connsiteX7993" fmla="*/ 366140 w 2593942"/>
                <a:gd name="connsiteY7993" fmla="*/ 6287 h 538123"/>
                <a:gd name="connsiteX7994" fmla="*/ 366807 w 2593942"/>
                <a:gd name="connsiteY7994" fmla="*/ 4953 h 538123"/>
                <a:gd name="connsiteX7995" fmla="*/ 367664 w 2593942"/>
                <a:gd name="connsiteY7995" fmla="*/ 3048 h 538123"/>
                <a:gd name="connsiteX7996" fmla="*/ 372427 w 2593942"/>
                <a:gd name="connsiteY7996" fmla="*/ 1238 h 538123"/>
                <a:gd name="connsiteX7997" fmla="*/ 376808 w 2593942"/>
                <a:gd name="connsiteY7997" fmla="*/ 1524 h 538123"/>
                <a:gd name="connsiteX7998" fmla="*/ 379666 w 2593942"/>
                <a:gd name="connsiteY7998" fmla="*/ 3238 h 538123"/>
                <a:gd name="connsiteX7999" fmla="*/ 384809 w 2593942"/>
                <a:gd name="connsiteY7999" fmla="*/ 0 h 5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</a:cxnLst>
              <a:rect l="l" t="t" r="r" b="b"/>
              <a:pathLst>
                <a:path w="2593942" h="538123">
                  <a:moveTo>
                    <a:pt x="694563" y="528351"/>
                  </a:moveTo>
                  <a:cubicBezTo>
                    <a:pt x="700944" y="529018"/>
                    <a:pt x="703135" y="531113"/>
                    <a:pt x="699420" y="533018"/>
                  </a:cubicBezTo>
                  <a:lnTo>
                    <a:pt x="697706" y="532542"/>
                  </a:lnTo>
                  <a:cubicBezTo>
                    <a:pt x="693420" y="531399"/>
                    <a:pt x="690562" y="531780"/>
                    <a:pt x="687800" y="534638"/>
                  </a:cubicBezTo>
                  <a:lnTo>
                    <a:pt x="687038" y="535495"/>
                  </a:lnTo>
                  <a:cubicBezTo>
                    <a:pt x="685609" y="535876"/>
                    <a:pt x="682085" y="537019"/>
                    <a:pt x="679227" y="538067"/>
                  </a:cubicBezTo>
                  <a:cubicBezTo>
                    <a:pt x="676465" y="539019"/>
                    <a:pt x="688181" y="527685"/>
                    <a:pt x="694563" y="528351"/>
                  </a:cubicBezTo>
                  <a:close/>
                  <a:moveTo>
                    <a:pt x="1031747" y="516350"/>
                  </a:moveTo>
                  <a:lnTo>
                    <a:pt x="1032604" y="516445"/>
                  </a:lnTo>
                  <a:lnTo>
                    <a:pt x="1036795" y="517112"/>
                  </a:lnTo>
                  <a:cubicBezTo>
                    <a:pt x="1042606" y="518541"/>
                    <a:pt x="1042701" y="519112"/>
                    <a:pt x="1036986" y="518446"/>
                  </a:cubicBezTo>
                  <a:lnTo>
                    <a:pt x="1036319" y="523589"/>
                  </a:lnTo>
                  <a:lnTo>
                    <a:pt x="1036129" y="524827"/>
                  </a:lnTo>
                  <a:cubicBezTo>
                    <a:pt x="1032985" y="526161"/>
                    <a:pt x="1031366" y="525875"/>
                    <a:pt x="1032604" y="524161"/>
                  </a:cubicBezTo>
                  <a:cubicBezTo>
                    <a:pt x="1033747" y="522446"/>
                    <a:pt x="1030509" y="517969"/>
                    <a:pt x="1031747" y="516350"/>
                  </a:cubicBezTo>
                  <a:close/>
                  <a:moveTo>
                    <a:pt x="1202912" y="508730"/>
                  </a:moveTo>
                  <a:lnTo>
                    <a:pt x="1200816" y="511873"/>
                  </a:lnTo>
                  <a:cubicBezTo>
                    <a:pt x="1200054" y="513016"/>
                    <a:pt x="1202626" y="517970"/>
                    <a:pt x="1203578" y="517970"/>
                  </a:cubicBezTo>
                  <a:cubicBezTo>
                    <a:pt x="1206341" y="518065"/>
                    <a:pt x="1207960" y="519113"/>
                    <a:pt x="1206817" y="520922"/>
                  </a:cubicBezTo>
                  <a:cubicBezTo>
                    <a:pt x="1206245" y="521875"/>
                    <a:pt x="1203293" y="522256"/>
                    <a:pt x="1201483" y="522161"/>
                  </a:cubicBezTo>
                  <a:cubicBezTo>
                    <a:pt x="1199578" y="522065"/>
                    <a:pt x="1197673" y="521208"/>
                    <a:pt x="1196054" y="520446"/>
                  </a:cubicBezTo>
                  <a:cubicBezTo>
                    <a:pt x="1195482" y="520160"/>
                    <a:pt x="1195101" y="519017"/>
                    <a:pt x="1195292" y="518350"/>
                  </a:cubicBezTo>
                  <a:lnTo>
                    <a:pt x="1195958" y="514826"/>
                  </a:lnTo>
                  <a:cubicBezTo>
                    <a:pt x="1196911" y="510826"/>
                    <a:pt x="1200054" y="508064"/>
                    <a:pt x="1202912" y="508730"/>
                  </a:cubicBezTo>
                  <a:close/>
                  <a:moveTo>
                    <a:pt x="785621" y="507301"/>
                  </a:moveTo>
                  <a:cubicBezTo>
                    <a:pt x="781716" y="506349"/>
                    <a:pt x="773715" y="509492"/>
                    <a:pt x="774572" y="509778"/>
                  </a:cubicBezTo>
                  <a:cubicBezTo>
                    <a:pt x="775525" y="510064"/>
                    <a:pt x="775430" y="511302"/>
                    <a:pt x="774382" y="512540"/>
                  </a:cubicBezTo>
                  <a:cubicBezTo>
                    <a:pt x="773429" y="513779"/>
                    <a:pt x="771715" y="516826"/>
                    <a:pt x="772667" y="516731"/>
                  </a:cubicBezTo>
                  <a:cubicBezTo>
                    <a:pt x="773620" y="516636"/>
                    <a:pt x="776477" y="515779"/>
                    <a:pt x="777430" y="515398"/>
                  </a:cubicBezTo>
                  <a:cubicBezTo>
                    <a:pt x="778382" y="515112"/>
                    <a:pt x="781145" y="514826"/>
                    <a:pt x="781811" y="515588"/>
                  </a:cubicBezTo>
                  <a:cubicBezTo>
                    <a:pt x="782383" y="516255"/>
                    <a:pt x="784859" y="517398"/>
                    <a:pt x="786002" y="516541"/>
                  </a:cubicBezTo>
                  <a:lnTo>
                    <a:pt x="786860" y="515683"/>
                  </a:lnTo>
                  <a:lnTo>
                    <a:pt x="788860" y="513588"/>
                  </a:lnTo>
                  <a:cubicBezTo>
                    <a:pt x="791051" y="511112"/>
                    <a:pt x="789622" y="508254"/>
                    <a:pt x="785621" y="507301"/>
                  </a:cubicBezTo>
                  <a:close/>
                  <a:moveTo>
                    <a:pt x="564451" y="506253"/>
                  </a:moveTo>
                  <a:lnTo>
                    <a:pt x="565118" y="507872"/>
                  </a:lnTo>
                  <a:lnTo>
                    <a:pt x="566070" y="510254"/>
                  </a:lnTo>
                  <a:cubicBezTo>
                    <a:pt x="568070" y="509682"/>
                    <a:pt x="570833" y="508920"/>
                    <a:pt x="572166" y="508634"/>
                  </a:cubicBezTo>
                  <a:cubicBezTo>
                    <a:pt x="573500" y="508253"/>
                    <a:pt x="577691" y="508158"/>
                    <a:pt x="576833" y="509587"/>
                  </a:cubicBezTo>
                  <a:cubicBezTo>
                    <a:pt x="575976" y="511016"/>
                    <a:pt x="570452" y="513111"/>
                    <a:pt x="566165" y="511492"/>
                  </a:cubicBezTo>
                  <a:lnTo>
                    <a:pt x="562165" y="513968"/>
                  </a:lnTo>
                  <a:lnTo>
                    <a:pt x="561879" y="514159"/>
                  </a:lnTo>
                  <a:cubicBezTo>
                    <a:pt x="561117" y="513397"/>
                    <a:pt x="564356" y="508634"/>
                    <a:pt x="563403" y="506825"/>
                  </a:cubicBezTo>
                  <a:cubicBezTo>
                    <a:pt x="562451" y="505015"/>
                    <a:pt x="562927" y="504729"/>
                    <a:pt x="564451" y="506253"/>
                  </a:cubicBezTo>
                  <a:close/>
                  <a:moveTo>
                    <a:pt x="730281" y="505968"/>
                  </a:moveTo>
                  <a:cubicBezTo>
                    <a:pt x="727900" y="506444"/>
                    <a:pt x="721708" y="506635"/>
                    <a:pt x="720280" y="506444"/>
                  </a:cubicBezTo>
                  <a:cubicBezTo>
                    <a:pt x="718851" y="506349"/>
                    <a:pt x="726566" y="510730"/>
                    <a:pt x="729424" y="508730"/>
                  </a:cubicBezTo>
                  <a:cubicBezTo>
                    <a:pt x="732281" y="506730"/>
                    <a:pt x="732662" y="505492"/>
                    <a:pt x="730281" y="505968"/>
                  </a:cubicBezTo>
                  <a:close/>
                  <a:moveTo>
                    <a:pt x="832675" y="505682"/>
                  </a:moveTo>
                  <a:cubicBezTo>
                    <a:pt x="832103" y="502634"/>
                    <a:pt x="830389" y="503015"/>
                    <a:pt x="828770" y="506539"/>
                  </a:cubicBezTo>
                  <a:lnTo>
                    <a:pt x="829055" y="509111"/>
                  </a:lnTo>
                  <a:cubicBezTo>
                    <a:pt x="829246" y="511016"/>
                    <a:pt x="833627" y="511873"/>
                    <a:pt x="833532" y="514921"/>
                  </a:cubicBezTo>
                  <a:cubicBezTo>
                    <a:pt x="833532" y="515207"/>
                    <a:pt x="837247" y="515969"/>
                    <a:pt x="839152" y="515779"/>
                  </a:cubicBezTo>
                  <a:lnTo>
                    <a:pt x="839818" y="515683"/>
                  </a:lnTo>
                  <a:cubicBezTo>
                    <a:pt x="840485" y="514064"/>
                    <a:pt x="833246" y="508730"/>
                    <a:pt x="832675" y="505682"/>
                  </a:cubicBezTo>
                  <a:close/>
                  <a:moveTo>
                    <a:pt x="554831" y="504634"/>
                  </a:moveTo>
                  <a:lnTo>
                    <a:pt x="554831" y="505206"/>
                  </a:lnTo>
                  <a:lnTo>
                    <a:pt x="554831" y="506921"/>
                  </a:lnTo>
                  <a:cubicBezTo>
                    <a:pt x="553973" y="508730"/>
                    <a:pt x="553211" y="511207"/>
                    <a:pt x="553307" y="512445"/>
                  </a:cubicBezTo>
                  <a:cubicBezTo>
                    <a:pt x="553307" y="513683"/>
                    <a:pt x="548354" y="513683"/>
                    <a:pt x="547592" y="513493"/>
                  </a:cubicBezTo>
                  <a:cubicBezTo>
                    <a:pt x="546830" y="513302"/>
                    <a:pt x="544448" y="511874"/>
                    <a:pt x="544163" y="510826"/>
                  </a:cubicBezTo>
                  <a:cubicBezTo>
                    <a:pt x="543972" y="509778"/>
                    <a:pt x="549687" y="505682"/>
                    <a:pt x="551211" y="505016"/>
                  </a:cubicBezTo>
                  <a:cubicBezTo>
                    <a:pt x="552735" y="504349"/>
                    <a:pt x="554354" y="504158"/>
                    <a:pt x="554831" y="504634"/>
                  </a:cubicBezTo>
                  <a:close/>
                  <a:moveTo>
                    <a:pt x="795146" y="504349"/>
                  </a:moveTo>
                  <a:lnTo>
                    <a:pt x="794765" y="505873"/>
                  </a:lnTo>
                  <a:cubicBezTo>
                    <a:pt x="794384" y="507206"/>
                    <a:pt x="793622" y="509683"/>
                    <a:pt x="796956" y="509588"/>
                  </a:cubicBezTo>
                  <a:lnTo>
                    <a:pt x="798385" y="509588"/>
                  </a:lnTo>
                  <a:cubicBezTo>
                    <a:pt x="800195" y="508540"/>
                    <a:pt x="802576" y="508445"/>
                    <a:pt x="803624" y="509302"/>
                  </a:cubicBezTo>
                  <a:lnTo>
                    <a:pt x="804481" y="510445"/>
                  </a:lnTo>
                  <a:lnTo>
                    <a:pt x="807529" y="514255"/>
                  </a:lnTo>
                  <a:cubicBezTo>
                    <a:pt x="810481" y="512255"/>
                    <a:pt x="810672" y="509111"/>
                    <a:pt x="808005" y="507492"/>
                  </a:cubicBezTo>
                  <a:cubicBezTo>
                    <a:pt x="805243" y="505873"/>
                    <a:pt x="796575" y="502634"/>
                    <a:pt x="795146" y="504349"/>
                  </a:cubicBezTo>
                  <a:close/>
                  <a:moveTo>
                    <a:pt x="649128" y="502158"/>
                  </a:moveTo>
                  <a:cubicBezTo>
                    <a:pt x="650938" y="503396"/>
                    <a:pt x="653986" y="507111"/>
                    <a:pt x="651605" y="507492"/>
                  </a:cubicBezTo>
                  <a:cubicBezTo>
                    <a:pt x="649223" y="507873"/>
                    <a:pt x="641413" y="504253"/>
                    <a:pt x="643032" y="502729"/>
                  </a:cubicBezTo>
                  <a:cubicBezTo>
                    <a:pt x="644556" y="501205"/>
                    <a:pt x="647318" y="500920"/>
                    <a:pt x="649128" y="502158"/>
                  </a:cubicBezTo>
                  <a:close/>
                  <a:moveTo>
                    <a:pt x="884586" y="501491"/>
                  </a:moveTo>
                  <a:cubicBezTo>
                    <a:pt x="883157" y="501491"/>
                    <a:pt x="882872" y="504444"/>
                    <a:pt x="883824" y="508063"/>
                  </a:cubicBezTo>
                  <a:lnTo>
                    <a:pt x="885062" y="510730"/>
                  </a:lnTo>
                  <a:lnTo>
                    <a:pt x="885443" y="511492"/>
                  </a:lnTo>
                  <a:cubicBezTo>
                    <a:pt x="887729" y="511873"/>
                    <a:pt x="889634" y="510540"/>
                    <a:pt x="889634" y="508540"/>
                  </a:cubicBezTo>
                  <a:cubicBezTo>
                    <a:pt x="889634" y="506539"/>
                    <a:pt x="886015" y="501491"/>
                    <a:pt x="884586" y="501491"/>
                  </a:cubicBezTo>
                  <a:close/>
                  <a:moveTo>
                    <a:pt x="616648" y="499586"/>
                  </a:moveTo>
                  <a:cubicBezTo>
                    <a:pt x="618648" y="500348"/>
                    <a:pt x="623316" y="503396"/>
                    <a:pt x="622935" y="504539"/>
                  </a:cubicBezTo>
                  <a:lnTo>
                    <a:pt x="623220" y="505492"/>
                  </a:lnTo>
                  <a:cubicBezTo>
                    <a:pt x="623792" y="507301"/>
                    <a:pt x="626935" y="507206"/>
                    <a:pt x="627411" y="509778"/>
                  </a:cubicBezTo>
                  <a:lnTo>
                    <a:pt x="627888" y="512445"/>
                  </a:lnTo>
                  <a:cubicBezTo>
                    <a:pt x="627411" y="515112"/>
                    <a:pt x="629793" y="520255"/>
                    <a:pt x="630650" y="521684"/>
                  </a:cubicBezTo>
                  <a:cubicBezTo>
                    <a:pt x="631412" y="523113"/>
                    <a:pt x="629793" y="523875"/>
                    <a:pt x="626935" y="523303"/>
                  </a:cubicBezTo>
                  <a:lnTo>
                    <a:pt x="624649" y="523398"/>
                  </a:lnTo>
                  <a:lnTo>
                    <a:pt x="622363" y="523494"/>
                  </a:lnTo>
                  <a:cubicBezTo>
                    <a:pt x="618648" y="524351"/>
                    <a:pt x="618172" y="523018"/>
                    <a:pt x="621125" y="520636"/>
                  </a:cubicBezTo>
                  <a:lnTo>
                    <a:pt x="621792" y="518731"/>
                  </a:lnTo>
                  <a:lnTo>
                    <a:pt x="622458" y="516922"/>
                  </a:lnTo>
                  <a:cubicBezTo>
                    <a:pt x="620172" y="515302"/>
                    <a:pt x="617600" y="513302"/>
                    <a:pt x="616839" y="512349"/>
                  </a:cubicBezTo>
                  <a:cubicBezTo>
                    <a:pt x="616077" y="511397"/>
                    <a:pt x="611981" y="510921"/>
                    <a:pt x="610743" y="512159"/>
                  </a:cubicBezTo>
                  <a:cubicBezTo>
                    <a:pt x="609504" y="513397"/>
                    <a:pt x="610743" y="520065"/>
                    <a:pt x="609600" y="521017"/>
                  </a:cubicBezTo>
                  <a:cubicBezTo>
                    <a:pt x="608457" y="521970"/>
                    <a:pt x="604837" y="523780"/>
                    <a:pt x="604266" y="522827"/>
                  </a:cubicBezTo>
                  <a:cubicBezTo>
                    <a:pt x="603694" y="521874"/>
                    <a:pt x="602456" y="518350"/>
                    <a:pt x="603408" y="517779"/>
                  </a:cubicBezTo>
                  <a:cubicBezTo>
                    <a:pt x="604361" y="517207"/>
                    <a:pt x="605409" y="513016"/>
                    <a:pt x="602932" y="509968"/>
                  </a:cubicBezTo>
                  <a:lnTo>
                    <a:pt x="598360" y="513016"/>
                  </a:lnTo>
                  <a:cubicBezTo>
                    <a:pt x="596741" y="514064"/>
                    <a:pt x="593598" y="513969"/>
                    <a:pt x="591216" y="513969"/>
                  </a:cubicBezTo>
                  <a:cubicBezTo>
                    <a:pt x="587883" y="513873"/>
                    <a:pt x="587025" y="512254"/>
                    <a:pt x="588168" y="509016"/>
                  </a:cubicBezTo>
                  <a:cubicBezTo>
                    <a:pt x="588454" y="508063"/>
                    <a:pt x="588168" y="506920"/>
                    <a:pt x="588454" y="505968"/>
                  </a:cubicBezTo>
                  <a:cubicBezTo>
                    <a:pt x="589311" y="503301"/>
                    <a:pt x="595503" y="502539"/>
                    <a:pt x="595598" y="504539"/>
                  </a:cubicBezTo>
                  <a:lnTo>
                    <a:pt x="595788" y="508825"/>
                  </a:lnTo>
                  <a:cubicBezTo>
                    <a:pt x="599598" y="509873"/>
                    <a:pt x="604266" y="508730"/>
                    <a:pt x="606171" y="506444"/>
                  </a:cubicBezTo>
                  <a:cubicBezTo>
                    <a:pt x="608076" y="504063"/>
                    <a:pt x="614648" y="498824"/>
                    <a:pt x="616648" y="499586"/>
                  </a:cubicBezTo>
                  <a:close/>
                  <a:moveTo>
                    <a:pt x="628839" y="497490"/>
                  </a:moveTo>
                  <a:cubicBezTo>
                    <a:pt x="629602" y="497490"/>
                    <a:pt x="632745" y="498824"/>
                    <a:pt x="634364" y="500443"/>
                  </a:cubicBezTo>
                  <a:cubicBezTo>
                    <a:pt x="636079" y="502062"/>
                    <a:pt x="639127" y="507206"/>
                    <a:pt x="638460" y="508253"/>
                  </a:cubicBezTo>
                  <a:cubicBezTo>
                    <a:pt x="637888" y="509111"/>
                    <a:pt x="631983" y="509682"/>
                    <a:pt x="630364" y="508920"/>
                  </a:cubicBezTo>
                  <a:cubicBezTo>
                    <a:pt x="628744" y="508158"/>
                    <a:pt x="627506" y="506063"/>
                    <a:pt x="627506" y="504253"/>
                  </a:cubicBezTo>
                  <a:cubicBezTo>
                    <a:pt x="627506" y="502443"/>
                    <a:pt x="628078" y="497490"/>
                    <a:pt x="628839" y="497490"/>
                  </a:cubicBezTo>
                  <a:close/>
                  <a:moveTo>
                    <a:pt x="1347025" y="494062"/>
                  </a:moveTo>
                  <a:cubicBezTo>
                    <a:pt x="1345882" y="492347"/>
                    <a:pt x="1343977" y="492728"/>
                    <a:pt x="1342929" y="494824"/>
                  </a:cubicBezTo>
                  <a:cubicBezTo>
                    <a:pt x="1341786" y="496919"/>
                    <a:pt x="1333118" y="498538"/>
                    <a:pt x="1331785" y="499491"/>
                  </a:cubicBezTo>
                  <a:lnTo>
                    <a:pt x="1330642" y="500539"/>
                  </a:lnTo>
                  <a:lnTo>
                    <a:pt x="1329880" y="501301"/>
                  </a:lnTo>
                  <a:cubicBezTo>
                    <a:pt x="1329023" y="502348"/>
                    <a:pt x="1331404" y="502825"/>
                    <a:pt x="1335309" y="502348"/>
                  </a:cubicBezTo>
                  <a:cubicBezTo>
                    <a:pt x="1339024" y="501682"/>
                    <a:pt x="1348168" y="495776"/>
                    <a:pt x="1347025" y="494062"/>
                  </a:cubicBezTo>
                  <a:close/>
                  <a:moveTo>
                    <a:pt x="290607" y="487775"/>
                  </a:moveTo>
                  <a:cubicBezTo>
                    <a:pt x="288130" y="487013"/>
                    <a:pt x="284606" y="487394"/>
                    <a:pt x="282892" y="488823"/>
                  </a:cubicBezTo>
                  <a:cubicBezTo>
                    <a:pt x="281082" y="490156"/>
                    <a:pt x="277081" y="495395"/>
                    <a:pt x="277177" y="497205"/>
                  </a:cubicBezTo>
                  <a:lnTo>
                    <a:pt x="277558" y="498824"/>
                  </a:lnTo>
                  <a:lnTo>
                    <a:pt x="277653" y="499110"/>
                  </a:lnTo>
                  <a:cubicBezTo>
                    <a:pt x="278796" y="499205"/>
                    <a:pt x="280606" y="498253"/>
                    <a:pt x="281653" y="496919"/>
                  </a:cubicBezTo>
                  <a:lnTo>
                    <a:pt x="282035" y="495490"/>
                  </a:lnTo>
                  <a:lnTo>
                    <a:pt x="281939" y="494633"/>
                  </a:lnTo>
                  <a:cubicBezTo>
                    <a:pt x="282320" y="493681"/>
                    <a:pt x="283749" y="492823"/>
                    <a:pt x="285082" y="492919"/>
                  </a:cubicBezTo>
                  <a:cubicBezTo>
                    <a:pt x="286416" y="493014"/>
                    <a:pt x="290131" y="493586"/>
                    <a:pt x="291083" y="493109"/>
                  </a:cubicBezTo>
                  <a:cubicBezTo>
                    <a:pt x="292036" y="492633"/>
                    <a:pt x="294131" y="490633"/>
                    <a:pt x="293560" y="489395"/>
                  </a:cubicBezTo>
                  <a:lnTo>
                    <a:pt x="292512" y="488823"/>
                  </a:lnTo>
                  <a:close/>
                  <a:moveTo>
                    <a:pt x="214503" y="487299"/>
                  </a:moveTo>
                  <a:cubicBezTo>
                    <a:pt x="215265" y="487394"/>
                    <a:pt x="216979" y="488346"/>
                    <a:pt x="216694" y="488918"/>
                  </a:cubicBezTo>
                  <a:cubicBezTo>
                    <a:pt x="216408" y="489585"/>
                    <a:pt x="210883" y="491680"/>
                    <a:pt x="205740" y="492823"/>
                  </a:cubicBezTo>
                  <a:lnTo>
                    <a:pt x="200787" y="492919"/>
                  </a:lnTo>
                  <a:lnTo>
                    <a:pt x="198120" y="492919"/>
                  </a:lnTo>
                  <a:cubicBezTo>
                    <a:pt x="195834" y="494823"/>
                    <a:pt x="193834" y="494728"/>
                    <a:pt x="193643" y="492728"/>
                  </a:cubicBezTo>
                  <a:lnTo>
                    <a:pt x="194691" y="491680"/>
                  </a:lnTo>
                  <a:lnTo>
                    <a:pt x="196024" y="490347"/>
                  </a:lnTo>
                  <a:cubicBezTo>
                    <a:pt x="198501" y="489680"/>
                    <a:pt x="202501" y="489204"/>
                    <a:pt x="204883" y="489394"/>
                  </a:cubicBezTo>
                  <a:cubicBezTo>
                    <a:pt x="207359" y="489585"/>
                    <a:pt x="213741" y="487203"/>
                    <a:pt x="214503" y="487299"/>
                  </a:cubicBezTo>
                  <a:close/>
                  <a:moveTo>
                    <a:pt x="1186052" y="487204"/>
                  </a:moveTo>
                  <a:cubicBezTo>
                    <a:pt x="1185576" y="486823"/>
                    <a:pt x="1182909" y="487299"/>
                    <a:pt x="1181480" y="489109"/>
                  </a:cubicBezTo>
                  <a:lnTo>
                    <a:pt x="1180052" y="490728"/>
                  </a:lnTo>
                  <a:cubicBezTo>
                    <a:pt x="1179671" y="491204"/>
                    <a:pt x="1175765" y="497776"/>
                    <a:pt x="1176146" y="497967"/>
                  </a:cubicBezTo>
                  <a:cubicBezTo>
                    <a:pt x="1177861" y="498729"/>
                    <a:pt x="1177956" y="502158"/>
                    <a:pt x="1181480" y="500158"/>
                  </a:cubicBezTo>
                  <a:cubicBezTo>
                    <a:pt x="1183481" y="499015"/>
                    <a:pt x="1185671" y="498253"/>
                    <a:pt x="1187672" y="497110"/>
                  </a:cubicBezTo>
                  <a:lnTo>
                    <a:pt x="1188148" y="496824"/>
                  </a:lnTo>
                  <a:cubicBezTo>
                    <a:pt x="1188434" y="496253"/>
                    <a:pt x="1187957" y="495109"/>
                    <a:pt x="1187100" y="494443"/>
                  </a:cubicBezTo>
                  <a:cubicBezTo>
                    <a:pt x="1186243" y="493776"/>
                    <a:pt x="1185576" y="490061"/>
                    <a:pt x="1186052" y="489299"/>
                  </a:cubicBezTo>
                  <a:cubicBezTo>
                    <a:pt x="1186529" y="488537"/>
                    <a:pt x="1186529" y="487585"/>
                    <a:pt x="1186052" y="487204"/>
                  </a:cubicBezTo>
                  <a:close/>
                  <a:moveTo>
                    <a:pt x="792098" y="486061"/>
                  </a:moveTo>
                  <a:lnTo>
                    <a:pt x="788955" y="486728"/>
                  </a:lnTo>
                  <a:cubicBezTo>
                    <a:pt x="787241" y="487108"/>
                    <a:pt x="785050" y="488632"/>
                    <a:pt x="784764" y="489871"/>
                  </a:cubicBezTo>
                  <a:cubicBezTo>
                    <a:pt x="784383" y="491014"/>
                    <a:pt x="785812" y="493205"/>
                    <a:pt x="787241" y="493871"/>
                  </a:cubicBezTo>
                  <a:lnTo>
                    <a:pt x="788955" y="494824"/>
                  </a:lnTo>
                  <a:cubicBezTo>
                    <a:pt x="792289" y="495109"/>
                    <a:pt x="793718" y="491204"/>
                    <a:pt x="792098" y="486061"/>
                  </a:cubicBezTo>
                  <a:close/>
                  <a:moveTo>
                    <a:pt x="799623" y="477393"/>
                  </a:moveTo>
                  <a:lnTo>
                    <a:pt x="797432" y="478346"/>
                  </a:lnTo>
                  <a:lnTo>
                    <a:pt x="795337" y="479298"/>
                  </a:lnTo>
                  <a:cubicBezTo>
                    <a:pt x="793432" y="481013"/>
                    <a:pt x="790860" y="482441"/>
                    <a:pt x="789527" y="482632"/>
                  </a:cubicBezTo>
                  <a:cubicBezTo>
                    <a:pt x="788193" y="482727"/>
                    <a:pt x="797051" y="484346"/>
                    <a:pt x="800576" y="481584"/>
                  </a:cubicBezTo>
                  <a:cubicBezTo>
                    <a:pt x="804195" y="478822"/>
                    <a:pt x="803719" y="476917"/>
                    <a:pt x="799623" y="477393"/>
                  </a:cubicBezTo>
                  <a:close/>
                  <a:moveTo>
                    <a:pt x="1039272" y="476821"/>
                  </a:moveTo>
                  <a:cubicBezTo>
                    <a:pt x="1039939" y="474916"/>
                    <a:pt x="1036510" y="477393"/>
                    <a:pt x="1031652" y="482251"/>
                  </a:cubicBezTo>
                  <a:lnTo>
                    <a:pt x="1031557" y="487585"/>
                  </a:lnTo>
                  <a:lnTo>
                    <a:pt x="1031557" y="491585"/>
                  </a:lnTo>
                  <a:cubicBezTo>
                    <a:pt x="1034986" y="493300"/>
                    <a:pt x="1038415" y="494538"/>
                    <a:pt x="1039177" y="494347"/>
                  </a:cubicBezTo>
                  <a:cubicBezTo>
                    <a:pt x="1039939" y="494157"/>
                    <a:pt x="1041558" y="493490"/>
                    <a:pt x="1041177" y="493109"/>
                  </a:cubicBezTo>
                  <a:cubicBezTo>
                    <a:pt x="1040796" y="492728"/>
                    <a:pt x="1039843" y="491299"/>
                    <a:pt x="1040606" y="491204"/>
                  </a:cubicBezTo>
                  <a:cubicBezTo>
                    <a:pt x="1041368" y="491109"/>
                    <a:pt x="1043654" y="490538"/>
                    <a:pt x="1044416" y="490252"/>
                  </a:cubicBezTo>
                  <a:cubicBezTo>
                    <a:pt x="1045178" y="489966"/>
                    <a:pt x="1046511" y="488347"/>
                    <a:pt x="1045749" y="487108"/>
                  </a:cubicBezTo>
                  <a:lnTo>
                    <a:pt x="1044701" y="486537"/>
                  </a:lnTo>
                  <a:lnTo>
                    <a:pt x="1042130" y="485299"/>
                  </a:lnTo>
                  <a:cubicBezTo>
                    <a:pt x="1039367" y="484346"/>
                    <a:pt x="1038605" y="478726"/>
                    <a:pt x="1039272" y="476821"/>
                  </a:cubicBezTo>
                  <a:close/>
                  <a:moveTo>
                    <a:pt x="859821" y="476631"/>
                  </a:moveTo>
                  <a:cubicBezTo>
                    <a:pt x="858868" y="476440"/>
                    <a:pt x="855725" y="477203"/>
                    <a:pt x="853916" y="477774"/>
                  </a:cubicBezTo>
                  <a:cubicBezTo>
                    <a:pt x="852106" y="478346"/>
                    <a:pt x="846010" y="477679"/>
                    <a:pt x="843629" y="479107"/>
                  </a:cubicBezTo>
                  <a:cubicBezTo>
                    <a:pt x="841247" y="480536"/>
                    <a:pt x="832675" y="485204"/>
                    <a:pt x="829722" y="486346"/>
                  </a:cubicBezTo>
                  <a:lnTo>
                    <a:pt x="828389" y="488061"/>
                  </a:lnTo>
                  <a:lnTo>
                    <a:pt x="826960" y="489966"/>
                  </a:lnTo>
                  <a:cubicBezTo>
                    <a:pt x="826579" y="493395"/>
                    <a:pt x="827817" y="495395"/>
                    <a:pt x="829817" y="494157"/>
                  </a:cubicBezTo>
                  <a:lnTo>
                    <a:pt x="830675" y="493300"/>
                  </a:lnTo>
                  <a:cubicBezTo>
                    <a:pt x="831913" y="492062"/>
                    <a:pt x="832580" y="490252"/>
                    <a:pt x="834104" y="489299"/>
                  </a:cubicBezTo>
                  <a:lnTo>
                    <a:pt x="834961" y="488823"/>
                  </a:lnTo>
                  <a:cubicBezTo>
                    <a:pt x="836866" y="489299"/>
                    <a:pt x="838009" y="490728"/>
                    <a:pt x="837533" y="492062"/>
                  </a:cubicBezTo>
                  <a:lnTo>
                    <a:pt x="836580" y="492919"/>
                  </a:lnTo>
                  <a:lnTo>
                    <a:pt x="835913" y="493395"/>
                  </a:lnTo>
                  <a:cubicBezTo>
                    <a:pt x="834389" y="493586"/>
                    <a:pt x="834199" y="494824"/>
                    <a:pt x="835628" y="496253"/>
                  </a:cubicBezTo>
                  <a:lnTo>
                    <a:pt x="837056" y="496729"/>
                  </a:lnTo>
                  <a:cubicBezTo>
                    <a:pt x="838104" y="497014"/>
                    <a:pt x="840962" y="495776"/>
                    <a:pt x="840962" y="495776"/>
                  </a:cubicBezTo>
                  <a:lnTo>
                    <a:pt x="838580" y="489490"/>
                  </a:lnTo>
                  <a:cubicBezTo>
                    <a:pt x="844295" y="489680"/>
                    <a:pt x="848962" y="488918"/>
                    <a:pt x="848867" y="487775"/>
                  </a:cubicBezTo>
                  <a:lnTo>
                    <a:pt x="848391" y="487394"/>
                  </a:lnTo>
                  <a:cubicBezTo>
                    <a:pt x="846391" y="485775"/>
                    <a:pt x="845343" y="484537"/>
                    <a:pt x="847534" y="482251"/>
                  </a:cubicBezTo>
                  <a:lnTo>
                    <a:pt x="850010" y="479584"/>
                  </a:lnTo>
                  <a:cubicBezTo>
                    <a:pt x="851820" y="481013"/>
                    <a:pt x="855439" y="481870"/>
                    <a:pt x="858011" y="481489"/>
                  </a:cubicBezTo>
                  <a:lnTo>
                    <a:pt x="859916" y="480441"/>
                  </a:lnTo>
                  <a:lnTo>
                    <a:pt x="860964" y="479965"/>
                  </a:lnTo>
                  <a:cubicBezTo>
                    <a:pt x="861345" y="478346"/>
                    <a:pt x="860774" y="476821"/>
                    <a:pt x="859821" y="476631"/>
                  </a:cubicBezTo>
                  <a:close/>
                  <a:moveTo>
                    <a:pt x="867536" y="476155"/>
                  </a:moveTo>
                  <a:cubicBezTo>
                    <a:pt x="863155" y="476059"/>
                    <a:pt x="864774" y="478631"/>
                    <a:pt x="864203" y="480346"/>
                  </a:cubicBezTo>
                  <a:lnTo>
                    <a:pt x="863822" y="481584"/>
                  </a:lnTo>
                  <a:cubicBezTo>
                    <a:pt x="862583" y="482727"/>
                    <a:pt x="860012" y="485584"/>
                    <a:pt x="858106" y="488061"/>
                  </a:cubicBezTo>
                  <a:lnTo>
                    <a:pt x="856678" y="490347"/>
                  </a:lnTo>
                  <a:cubicBezTo>
                    <a:pt x="856297" y="490918"/>
                    <a:pt x="857154" y="492538"/>
                    <a:pt x="857916" y="492823"/>
                  </a:cubicBezTo>
                  <a:cubicBezTo>
                    <a:pt x="858773" y="493109"/>
                    <a:pt x="860297" y="492633"/>
                    <a:pt x="861250" y="492157"/>
                  </a:cubicBezTo>
                  <a:cubicBezTo>
                    <a:pt x="861726" y="491966"/>
                    <a:pt x="861345" y="490728"/>
                    <a:pt x="861726" y="490347"/>
                  </a:cubicBezTo>
                  <a:cubicBezTo>
                    <a:pt x="862393" y="489680"/>
                    <a:pt x="863536" y="488918"/>
                    <a:pt x="864393" y="488918"/>
                  </a:cubicBezTo>
                  <a:cubicBezTo>
                    <a:pt x="865250" y="488918"/>
                    <a:pt x="866203" y="489871"/>
                    <a:pt x="866774" y="490633"/>
                  </a:cubicBezTo>
                  <a:cubicBezTo>
                    <a:pt x="867155" y="491109"/>
                    <a:pt x="866870" y="491966"/>
                    <a:pt x="866870" y="492633"/>
                  </a:cubicBezTo>
                  <a:lnTo>
                    <a:pt x="866679" y="495300"/>
                  </a:lnTo>
                  <a:cubicBezTo>
                    <a:pt x="869060" y="495205"/>
                    <a:pt x="871727" y="494824"/>
                    <a:pt x="872680" y="494347"/>
                  </a:cubicBezTo>
                  <a:cubicBezTo>
                    <a:pt x="873537" y="493966"/>
                    <a:pt x="873061" y="491395"/>
                    <a:pt x="874204" y="490633"/>
                  </a:cubicBezTo>
                  <a:cubicBezTo>
                    <a:pt x="875347" y="489871"/>
                    <a:pt x="879062" y="489299"/>
                    <a:pt x="882300" y="489013"/>
                  </a:cubicBezTo>
                  <a:cubicBezTo>
                    <a:pt x="885539" y="488823"/>
                    <a:pt x="893920" y="491966"/>
                    <a:pt x="894873" y="491871"/>
                  </a:cubicBezTo>
                  <a:lnTo>
                    <a:pt x="895730" y="491490"/>
                  </a:lnTo>
                  <a:lnTo>
                    <a:pt x="898874" y="490156"/>
                  </a:lnTo>
                  <a:cubicBezTo>
                    <a:pt x="902779" y="488442"/>
                    <a:pt x="903255" y="486442"/>
                    <a:pt x="899826" y="485775"/>
                  </a:cubicBezTo>
                  <a:cubicBezTo>
                    <a:pt x="896397" y="485108"/>
                    <a:pt x="888110" y="481870"/>
                    <a:pt x="887253" y="479679"/>
                  </a:cubicBezTo>
                  <a:cubicBezTo>
                    <a:pt x="886396" y="477488"/>
                    <a:pt x="878300" y="479107"/>
                    <a:pt x="878966" y="482155"/>
                  </a:cubicBezTo>
                  <a:cubicBezTo>
                    <a:pt x="879728" y="485204"/>
                    <a:pt x="879443" y="485394"/>
                    <a:pt x="878395" y="482537"/>
                  </a:cubicBezTo>
                  <a:lnTo>
                    <a:pt x="877061" y="480631"/>
                  </a:lnTo>
                  <a:cubicBezTo>
                    <a:pt x="875061" y="477679"/>
                    <a:pt x="871822" y="476250"/>
                    <a:pt x="867536" y="476155"/>
                  </a:cubicBezTo>
                  <a:close/>
                  <a:moveTo>
                    <a:pt x="961643" y="473773"/>
                  </a:moveTo>
                  <a:lnTo>
                    <a:pt x="970618" y="473921"/>
                  </a:lnTo>
                  <a:lnTo>
                    <a:pt x="969930" y="475297"/>
                  </a:lnTo>
                  <a:cubicBezTo>
                    <a:pt x="969263" y="475679"/>
                    <a:pt x="963834" y="473297"/>
                    <a:pt x="961643" y="473773"/>
                  </a:cubicBezTo>
                  <a:close/>
                  <a:moveTo>
                    <a:pt x="902207" y="472249"/>
                  </a:moveTo>
                  <a:lnTo>
                    <a:pt x="901160" y="474631"/>
                  </a:lnTo>
                  <a:lnTo>
                    <a:pt x="900112" y="476917"/>
                  </a:lnTo>
                  <a:cubicBezTo>
                    <a:pt x="900302" y="479870"/>
                    <a:pt x="901541" y="482251"/>
                    <a:pt x="902969" y="482346"/>
                  </a:cubicBezTo>
                  <a:cubicBezTo>
                    <a:pt x="904398" y="482441"/>
                    <a:pt x="908113" y="486728"/>
                    <a:pt x="908303" y="488156"/>
                  </a:cubicBezTo>
                  <a:cubicBezTo>
                    <a:pt x="908399" y="489585"/>
                    <a:pt x="910970" y="489204"/>
                    <a:pt x="913828" y="487299"/>
                  </a:cubicBezTo>
                  <a:lnTo>
                    <a:pt x="911828" y="484441"/>
                  </a:lnTo>
                  <a:cubicBezTo>
                    <a:pt x="910875" y="483013"/>
                    <a:pt x="909446" y="481584"/>
                    <a:pt x="909256" y="480155"/>
                  </a:cubicBezTo>
                  <a:cubicBezTo>
                    <a:pt x="909065" y="478536"/>
                    <a:pt x="910494" y="476821"/>
                    <a:pt x="910494" y="475107"/>
                  </a:cubicBezTo>
                  <a:lnTo>
                    <a:pt x="910494" y="474059"/>
                  </a:lnTo>
                  <a:cubicBezTo>
                    <a:pt x="909446" y="473012"/>
                    <a:pt x="905731" y="472154"/>
                    <a:pt x="902207" y="472249"/>
                  </a:cubicBezTo>
                  <a:close/>
                  <a:moveTo>
                    <a:pt x="1624475" y="471945"/>
                  </a:moveTo>
                  <a:lnTo>
                    <a:pt x="1624512" y="472512"/>
                  </a:lnTo>
                  <a:lnTo>
                    <a:pt x="1624412" y="474184"/>
                  </a:lnTo>
                  <a:lnTo>
                    <a:pt x="1623228" y="472536"/>
                  </a:lnTo>
                  <a:lnTo>
                    <a:pt x="1623250" y="472535"/>
                  </a:lnTo>
                  <a:close/>
                  <a:moveTo>
                    <a:pt x="1691544" y="471583"/>
                  </a:moveTo>
                  <a:cubicBezTo>
                    <a:pt x="1693354" y="471106"/>
                    <a:pt x="1699926" y="472535"/>
                    <a:pt x="1701641" y="475202"/>
                  </a:cubicBezTo>
                  <a:lnTo>
                    <a:pt x="1696878" y="476059"/>
                  </a:lnTo>
                  <a:lnTo>
                    <a:pt x="1691925" y="476917"/>
                  </a:lnTo>
                  <a:cubicBezTo>
                    <a:pt x="1686115" y="477012"/>
                    <a:pt x="1682305" y="476345"/>
                    <a:pt x="1683639" y="475488"/>
                  </a:cubicBezTo>
                  <a:cubicBezTo>
                    <a:pt x="1684972" y="474631"/>
                    <a:pt x="1689830" y="471964"/>
                    <a:pt x="1691544" y="471583"/>
                  </a:cubicBezTo>
                  <a:close/>
                  <a:moveTo>
                    <a:pt x="1052797" y="470440"/>
                  </a:moveTo>
                  <a:cubicBezTo>
                    <a:pt x="1052035" y="470535"/>
                    <a:pt x="1050321" y="471202"/>
                    <a:pt x="1050797" y="471678"/>
                  </a:cubicBezTo>
                  <a:cubicBezTo>
                    <a:pt x="1051274" y="472059"/>
                    <a:pt x="1048511" y="473773"/>
                    <a:pt x="1044320" y="474916"/>
                  </a:cubicBezTo>
                  <a:lnTo>
                    <a:pt x="1043082" y="477012"/>
                  </a:lnTo>
                  <a:lnTo>
                    <a:pt x="1041939" y="478822"/>
                  </a:lnTo>
                  <a:cubicBezTo>
                    <a:pt x="1044225" y="482537"/>
                    <a:pt x="1047273" y="484727"/>
                    <a:pt x="1048702" y="483489"/>
                  </a:cubicBezTo>
                  <a:cubicBezTo>
                    <a:pt x="1050226" y="482346"/>
                    <a:pt x="1052702" y="477679"/>
                    <a:pt x="1055941" y="478441"/>
                  </a:cubicBezTo>
                  <a:lnTo>
                    <a:pt x="1058703" y="478060"/>
                  </a:lnTo>
                  <a:lnTo>
                    <a:pt x="1063751" y="477298"/>
                  </a:lnTo>
                  <a:cubicBezTo>
                    <a:pt x="1064799" y="480441"/>
                    <a:pt x="1066895" y="480155"/>
                    <a:pt x="1068514" y="476821"/>
                  </a:cubicBezTo>
                  <a:lnTo>
                    <a:pt x="1061370" y="475679"/>
                  </a:lnTo>
                  <a:lnTo>
                    <a:pt x="1058989" y="475297"/>
                  </a:lnTo>
                  <a:cubicBezTo>
                    <a:pt x="1056417" y="472440"/>
                    <a:pt x="1053560" y="470345"/>
                    <a:pt x="1052797" y="470440"/>
                  </a:cubicBezTo>
                  <a:close/>
                  <a:moveTo>
                    <a:pt x="1323197" y="468687"/>
                  </a:moveTo>
                  <a:lnTo>
                    <a:pt x="1323281" y="469072"/>
                  </a:lnTo>
                  <a:lnTo>
                    <a:pt x="1323020" y="469087"/>
                  </a:lnTo>
                  <a:close/>
                  <a:moveTo>
                    <a:pt x="996886" y="467678"/>
                  </a:moveTo>
                  <a:lnTo>
                    <a:pt x="996791" y="467963"/>
                  </a:lnTo>
                  <a:lnTo>
                    <a:pt x="995743" y="470916"/>
                  </a:lnTo>
                  <a:cubicBezTo>
                    <a:pt x="993076" y="470345"/>
                    <a:pt x="990409" y="469963"/>
                    <a:pt x="990028" y="470249"/>
                  </a:cubicBezTo>
                  <a:cubicBezTo>
                    <a:pt x="989790" y="470392"/>
                    <a:pt x="990624" y="471988"/>
                    <a:pt x="991398" y="473714"/>
                  </a:cubicBezTo>
                  <a:lnTo>
                    <a:pt x="992353" y="477730"/>
                  </a:lnTo>
                  <a:lnTo>
                    <a:pt x="991076" y="477774"/>
                  </a:lnTo>
                  <a:cubicBezTo>
                    <a:pt x="989647" y="476917"/>
                    <a:pt x="989361" y="478012"/>
                    <a:pt x="989373" y="479417"/>
                  </a:cubicBezTo>
                  <a:lnTo>
                    <a:pt x="989378" y="479623"/>
                  </a:lnTo>
                  <a:lnTo>
                    <a:pt x="987361" y="480727"/>
                  </a:lnTo>
                  <a:lnTo>
                    <a:pt x="985837" y="481108"/>
                  </a:lnTo>
                  <a:lnTo>
                    <a:pt x="985075" y="481298"/>
                  </a:lnTo>
                  <a:cubicBezTo>
                    <a:pt x="984122" y="481965"/>
                    <a:pt x="983075" y="481108"/>
                    <a:pt x="982979" y="479488"/>
                  </a:cubicBezTo>
                  <a:cubicBezTo>
                    <a:pt x="982884" y="477869"/>
                    <a:pt x="980884" y="474059"/>
                    <a:pt x="978979" y="474059"/>
                  </a:cubicBezTo>
                  <a:lnTo>
                    <a:pt x="970618" y="473921"/>
                  </a:lnTo>
                  <a:lnTo>
                    <a:pt x="971359" y="472440"/>
                  </a:lnTo>
                  <a:lnTo>
                    <a:pt x="970502" y="471964"/>
                  </a:lnTo>
                  <a:cubicBezTo>
                    <a:pt x="969930" y="471678"/>
                    <a:pt x="968787" y="472059"/>
                    <a:pt x="968025" y="471868"/>
                  </a:cubicBezTo>
                  <a:lnTo>
                    <a:pt x="965739" y="471297"/>
                  </a:lnTo>
                  <a:cubicBezTo>
                    <a:pt x="963358" y="470630"/>
                    <a:pt x="958881" y="471392"/>
                    <a:pt x="955738" y="472916"/>
                  </a:cubicBezTo>
                  <a:lnTo>
                    <a:pt x="953547" y="471678"/>
                  </a:lnTo>
                  <a:lnTo>
                    <a:pt x="950499" y="469963"/>
                  </a:lnTo>
                  <a:cubicBezTo>
                    <a:pt x="947260" y="470345"/>
                    <a:pt x="943451" y="470154"/>
                    <a:pt x="941927" y="469582"/>
                  </a:cubicBezTo>
                  <a:cubicBezTo>
                    <a:pt x="940403" y="469011"/>
                    <a:pt x="934021" y="470535"/>
                    <a:pt x="931544" y="471583"/>
                  </a:cubicBezTo>
                  <a:lnTo>
                    <a:pt x="929639" y="471202"/>
                  </a:lnTo>
                  <a:lnTo>
                    <a:pt x="927830" y="470821"/>
                  </a:lnTo>
                  <a:cubicBezTo>
                    <a:pt x="926306" y="469106"/>
                    <a:pt x="925448" y="469201"/>
                    <a:pt x="925829" y="471011"/>
                  </a:cubicBezTo>
                  <a:cubicBezTo>
                    <a:pt x="926210" y="472821"/>
                    <a:pt x="923829" y="477964"/>
                    <a:pt x="922210" y="477679"/>
                  </a:cubicBezTo>
                  <a:cubicBezTo>
                    <a:pt x="920591" y="477393"/>
                    <a:pt x="916209" y="478155"/>
                    <a:pt x="916209" y="480155"/>
                  </a:cubicBezTo>
                  <a:cubicBezTo>
                    <a:pt x="916209" y="482251"/>
                    <a:pt x="920210" y="487871"/>
                    <a:pt x="925162" y="488728"/>
                  </a:cubicBezTo>
                  <a:lnTo>
                    <a:pt x="926306" y="493300"/>
                  </a:lnTo>
                  <a:cubicBezTo>
                    <a:pt x="926401" y="493586"/>
                    <a:pt x="928496" y="493871"/>
                    <a:pt x="928496" y="493871"/>
                  </a:cubicBezTo>
                  <a:lnTo>
                    <a:pt x="930782" y="489204"/>
                  </a:lnTo>
                  <a:cubicBezTo>
                    <a:pt x="935926" y="489775"/>
                    <a:pt x="940783" y="489966"/>
                    <a:pt x="941545" y="489585"/>
                  </a:cubicBezTo>
                  <a:lnTo>
                    <a:pt x="941545" y="489204"/>
                  </a:lnTo>
                  <a:lnTo>
                    <a:pt x="941355" y="486918"/>
                  </a:lnTo>
                  <a:cubicBezTo>
                    <a:pt x="943546" y="486537"/>
                    <a:pt x="947260" y="486728"/>
                    <a:pt x="949737" y="487394"/>
                  </a:cubicBezTo>
                  <a:cubicBezTo>
                    <a:pt x="952214" y="487966"/>
                    <a:pt x="958310" y="492728"/>
                    <a:pt x="961167" y="492347"/>
                  </a:cubicBezTo>
                  <a:cubicBezTo>
                    <a:pt x="964025" y="491966"/>
                    <a:pt x="965358" y="484346"/>
                    <a:pt x="962786" y="482537"/>
                  </a:cubicBezTo>
                  <a:lnTo>
                    <a:pt x="960024" y="481584"/>
                  </a:lnTo>
                  <a:lnTo>
                    <a:pt x="955547" y="480060"/>
                  </a:lnTo>
                  <a:cubicBezTo>
                    <a:pt x="964882" y="476631"/>
                    <a:pt x="972502" y="474821"/>
                    <a:pt x="972502" y="476059"/>
                  </a:cubicBezTo>
                  <a:cubicBezTo>
                    <a:pt x="972406" y="477298"/>
                    <a:pt x="972502" y="479965"/>
                    <a:pt x="971073" y="480155"/>
                  </a:cubicBezTo>
                  <a:cubicBezTo>
                    <a:pt x="969644" y="480441"/>
                    <a:pt x="972502" y="484441"/>
                    <a:pt x="975169" y="485870"/>
                  </a:cubicBezTo>
                  <a:cubicBezTo>
                    <a:pt x="977741" y="487299"/>
                    <a:pt x="984789" y="488823"/>
                    <a:pt x="984218" y="487299"/>
                  </a:cubicBezTo>
                  <a:cubicBezTo>
                    <a:pt x="983646" y="485775"/>
                    <a:pt x="988980" y="483680"/>
                    <a:pt x="989456" y="482917"/>
                  </a:cubicBezTo>
                  <a:lnTo>
                    <a:pt x="989378" y="479623"/>
                  </a:lnTo>
                  <a:lnTo>
                    <a:pt x="992409" y="477964"/>
                  </a:lnTo>
                  <a:lnTo>
                    <a:pt x="992353" y="477730"/>
                  </a:lnTo>
                  <a:lnTo>
                    <a:pt x="1002125" y="477393"/>
                  </a:lnTo>
                  <a:cubicBezTo>
                    <a:pt x="1001553" y="474726"/>
                    <a:pt x="998600" y="467678"/>
                    <a:pt x="996886" y="467678"/>
                  </a:cubicBezTo>
                  <a:close/>
                  <a:moveTo>
                    <a:pt x="1016317" y="465677"/>
                  </a:moveTo>
                  <a:cubicBezTo>
                    <a:pt x="1015460" y="465677"/>
                    <a:pt x="1014221" y="466534"/>
                    <a:pt x="1013935" y="467296"/>
                  </a:cubicBezTo>
                  <a:lnTo>
                    <a:pt x="1013364" y="468725"/>
                  </a:lnTo>
                  <a:cubicBezTo>
                    <a:pt x="1013078" y="471868"/>
                    <a:pt x="1011935" y="473297"/>
                    <a:pt x="1010887" y="471773"/>
                  </a:cubicBezTo>
                  <a:cubicBezTo>
                    <a:pt x="1009745" y="470345"/>
                    <a:pt x="1005363" y="469297"/>
                    <a:pt x="1004696" y="469868"/>
                  </a:cubicBezTo>
                  <a:cubicBezTo>
                    <a:pt x="1004030" y="470440"/>
                    <a:pt x="1005554" y="471868"/>
                    <a:pt x="1008220" y="472916"/>
                  </a:cubicBezTo>
                  <a:lnTo>
                    <a:pt x="1006411" y="479012"/>
                  </a:lnTo>
                  <a:cubicBezTo>
                    <a:pt x="1006316" y="479393"/>
                    <a:pt x="1007268" y="479965"/>
                    <a:pt x="1007649" y="480441"/>
                  </a:cubicBezTo>
                  <a:lnTo>
                    <a:pt x="1008411" y="481679"/>
                  </a:lnTo>
                  <a:cubicBezTo>
                    <a:pt x="1009173" y="483013"/>
                    <a:pt x="1014507" y="479584"/>
                    <a:pt x="1020412" y="474155"/>
                  </a:cubicBezTo>
                  <a:lnTo>
                    <a:pt x="1018889" y="467106"/>
                  </a:lnTo>
                  <a:cubicBezTo>
                    <a:pt x="1018698" y="466439"/>
                    <a:pt x="1017174" y="465582"/>
                    <a:pt x="1016317" y="465677"/>
                  </a:cubicBezTo>
                  <a:close/>
                  <a:moveTo>
                    <a:pt x="1252251" y="463772"/>
                  </a:moveTo>
                  <a:cubicBezTo>
                    <a:pt x="1250822" y="463772"/>
                    <a:pt x="1249203" y="464534"/>
                    <a:pt x="1247869" y="465106"/>
                  </a:cubicBezTo>
                  <a:lnTo>
                    <a:pt x="1245488" y="466249"/>
                  </a:lnTo>
                  <a:cubicBezTo>
                    <a:pt x="1243012" y="467678"/>
                    <a:pt x="1241488" y="469582"/>
                    <a:pt x="1242155" y="470535"/>
                  </a:cubicBezTo>
                  <a:cubicBezTo>
                    <a:pt x="1242821" y="471488"/>
                    <a:pt x="1245774" y="473012"/>
                    <a:pt x="1246631" y="471106"/>
                  </a:cubicBezTo>
                  <a:cubicBezTo>
                    <a:pt x="1247489" y="469201"/>
                    <a:pt x="1253775" y="467296"/>
                    <a:pt x="1254251" y="466915"/>
                  </a:cubicBezTo>
                  <a:cubicBezTo>
                    <a:pt x="1254728" y="466439"/>
                    <a:pt x="1254918" y="464630"/>
                    <a:pt x="1253585" y="463772"/>
                  </a:cubicBezTo>
                  <a:close/>
                  <a:moveTo>
                    <a:pt x="1850673" y="461119"/>
                  </a:moveTo>
                  <a:lnTo>
                    <a:pt x="1851564" y="462820"/>
                  </a:lnTo>
                  <a:lnTo>
                    <a:pt x="1851564" y="466630"/>
                  </a:lnTo>
                  <a:lnTo>
                    <a:pt x="1851564" y="466916"/>
                  </a:lnTo>
                  <a:cubicBezTo>
                    <a:pt x="1850897" y="467487"/>
                    <a:pt x="1848706" y="466534"/>
                    <a:pt x="1846611" y="464820"/>
                  </a:cubicBezTo>
                  <a:lnTo>
                    <a:pt x="1846706" y="464725"/>
                  </a:lnTo>
                  <a:close/>
                  <a:moveTo>
                    <a:pt x="1615058" y="460248"/>
                  </a:moveTo>
                  <a:lnTo>
                    <a:pt x="1611725" y="463296"/>
                  </a:lnTo>
                  <a:cubicBezTo>
                    <a:pt x="1610963" y="463963"/>
                    <a:pt x="1611725" y="466534"/>
                    <a:pt x="1609248" y="464725"/>
                  </a:cubicBezTo>
                  <a:lnTo>
                    <a:pt x="1606581" y="462724"/>
                  </a:lnTo>
                  <a:cubicBezTo>
                    <a:pt x="1604581" y="464153"/>
                    <a:pt x="1602009" y="465868"/>
                    <a:pt x="1600771" y="466534"/>
                  </a:cubicBezTo>
                  <a:cubicBezTo>
                    <a:pt x="1599532" y="467201"/>
                    <a:pt x="1596961" y="469487"/>
                    <a:pt x="1597628" y="469963"/>
                  </a:cubicBezTo>
                  <a:cubicBezTo>
                    <a:pt x="1598294" y="470535"/>
                    <a:pt x="1601342" y="470535"/>
                    <a:pt x="1602961" y="468725"/>
                  </a:cubicBezTo>
                  <a:cubicBezTo>
                    <a:pt x="1604581" y="467011"/>
                    <a:pt x="1611915" y="468630"/>
                    <a:pt x="1612391" y="468630"/>
                  </a:cubicBezTo>
                  <a:cubicBezTo>
                    <a:pt x="1613058" y="468725"/>
                    <a:pt x="1616106" y="462153"/>
                    <a:pt x="1619059" y="461200"/>
                  </a:cubicBezTo>
                  <a:cubicBezTo>
                    <a:pt x="1622011" y="460248"/>
                    <a:pt x="1620202" y="459867"/>
                    <a:pt x="1615058" y="460248"/>
                  </a:cubicBezTo>
                  <a:close/>
                  <a:moveTo>
                    <a:pt x="1215961" y="460057"/>
                  </a:moveTo>
                  <a:cubicBezTo>
                    <a:pt x="1213484" y="458248"/>
                    <a:pt x="1205769" y="457771"/>
                    <a:pt x="1207674" y="461391"/>
                  </a:cubicBezTo>
                  <a:lnTo>
                    <a:pt x="1208531" y="461296"/>
                  </a:lnTo>
                  <a:cubicBezTo>
                    <a:pt x="1213484" y="460724"/>
                    <a:pt x="1214437" y="463487"/>
                    <a:pt x="1216532" y="465868"/>
                  </a:cubicBezTo>
                  <a:cubicBezTo>
                    <a:pt x="1217675" y="467201"/>
                    <a:pt x="1221104" y="466915"/>
                    <a:pt x="1223009" y="467963"/>
                  </a:cubicBezTo>
                  <a:cubicBezTo>
                    <a:pt x="1224724" y="468916"/>
                    <a:pt x="1225581" y="471678"/>
                    <a:pt x="1227200" y="471868"/>
                  </a:cubicBezTo>
                  <a:lnTo>
                    <a:pt x="1230725" y="472345"/>
                  </a:lnTo>
                  <a:cubicBezTo>
                    <a:pt x="1236154" y="471868"/>
                    <a:pt x="1240821" y="469297"/>
                    <a:pt x="1241107" y="466534"/>
                  </a:cubicBezTo>
                  <a:cubicBezTo>
                    <a:pt x="1241393" y="463772"/>
                    <a:pt x="1229010" y="459867"/>
                    <a:pt x="1225962" y="461105"/>
                  </a:cubicBezTo>
                  <a:cubicBezTo>
                    <a:pt x="1222914" y="462343"/>
                    <a:pt x="1218342" y="461867"/>
                    <a:pt x="1215961" y="460057"/>
                  </a:cubicBezTo>
                  <a:close/>
                  <a:moveTo>
                    <a:pt x="1176254" y="459557"/>
                  </a:moveTo>
                  <a:cubicBezTo>
                    <a:pt x="1174813" y="459034"/>
                    <a:pt x="1172813" y="458962"/>
                    <a:pt x="1170622" y="460153"/>
                  </a:cubicBezTo>
                  <a:lnTo>
                    <a:pt x="1173098" y="464439"/>
                  </a:lnTo>
                  <a:cubicBezTo>
                    <a:pt x="1174337" y="466534"/>
                    <a:pt x="1174813" y="469773"/>
                    <a:pt x="1168907" y="469868"/>
                  </a:cubicBezTo>
                  <a:lnTo>
                    <a:pt x="1165478" y="469963"/>
                  </a:lnTo>
                  <a:cubicBezTo>
                    <a:pt x="1161383" y="472059"/>
                    <a:pt x="1158430" y="471678"/>
                    <a:pt x="1158906" y="469201"/>
                  </a:cubicBezTo>
                  <a:cubicBezTo>
                    <a:pt x="1159382" y="466725"/>
                    <a:pt x="1151096" y="463963"/>
                    <a:pt x="1150048" y="464630"/>
                  </a:cubicBezTo>
                  <a:cubicBezTo>
                    <a:pt x="1149000" y="465391"/>
                    <a:pt x="1145476" y="466820"/>
                    <a:pt x="1145285" y="465582"/>
                  </a:cubicBezTo>
                  <a:cubicBezTo>
                    <a:pt x="1145095" y="464344"/>
                    <a:pt x="1142618" y="462724"/>
                    <a:pt x="1140904" y="467106"/>
                  </a:cubicBezTo>
                  <a:lnTo>
                    <a:pt x="1139951" y="470059"/>
                  </a:lnTo>
                  <a:lnTo>
                    <a:pt x="1139189" y="472916"/>
                  </a:lnTo>
                  <a:cubicBezTo>
                    <a:pt x="1136808" y="472345"/>
                    <a:pt x="1134903" y="471392"/>
                    <a:pt x="1134903" y="470630"/>
                  </a:cubicBezTo>
                  <a:cubicBezTo>
                    <a:pt x="1134903" y="469963"/>
                    <a:pt x="1130045" y="470630"/>
                    <a:pt x="1124140" y="474821"/>
                  </a:cubicBezTo>
                  <a:lnTo>
                    <a:pt x="1116996" y="474059"/>
                  </a:lnTo>
                  <a:lnTo>
                    <a:pt x="1110138" y="473297"/>
                  </a:lnTo>
                  <a:cubicBezTo>
                    <a:pt x="1106233" y="477774"/>
                    <a:pt x="1105661" y="482822"/>
                    <a:pt x="1108900" y="484441"/>
                  </a:cubicBezTo>
                  <a:cubicBezTo>
                    <a:pt x="1112043" y="486156"/>
                    <a:pt x="1122044" y="485680"/>
                    <a:pt x="1121473" y="485108"/>
                  </a:cubicBezTo>
                  <a:cubicBezTo>
                    <a:pt x="1120901" y="484537"/>
                    <a:pt x="1120616" y="482632"/>
                    <a:pt x="1122616" y="482441"/>
                  </a:cubicBezTo>
                  <a:lnTo>
                    <a:pt x="1124140" y="482441"/>
                  </a:lnTo>
                  <a:cubicBezTo>
                    <a:pt x="1127188" y="482441"/>
                    <a:pt x="1127474" y="481013"/>
                    <a:pt x="1126997" y="479107"/>
                  </a:cubicBezTo>
                  <a:lnTo>
                    <a:pt x="1126045" y="475202"/>
                  </a:lnTo>
                  <a:cubicBezTo>
                    <a:pt x="1129474" y="474536"/>
                    <a:pt x="1133760" y="474916"/>
                    <a:pt x="1135475" y="476059"/>
                  </a:cubicBezTo>
                  <a:cubicBezTo>
                    <a:pt x="1137189" y="477203"/>
                    <a:pt x="1140999" y="478060"/>
                    <a:pt x="1140809" y="476345"/>
                  </a:cubicBezTo>
                  <a:cubicBezTo>
                    <a:pt x="1140618" y="474631"/>
                    <a:pt x="1145952" y="471488"/>
                    <a:pt x="1148619" y="474059"/>
                  </a:cubicBezTo>
                  <a:lnTo>
                    <a:pt x="1150334" y="476536"/>
                  </a:lnTo>
                  <a:lnTo>
                    <a:pt x="1152810" y="480155"/>
                  </a:lnTo>
                  <a:cubicBezTo>
                    <a:pt x="1156906" y="479488"/>
                    <a:pt x="1159287" y="480536"/>
                    <a:pt x="1157954" y="482441"/>
                  </a:cubicBezTo>
                  <a:cubicBezTo>
                    <a:pt x="1156715" y="484346"/>
                    <a:pt x="1158716" y="489680"/>
                    <a:pt x="1160049" y="487108"/>
                  </a:cubicBezTo>
                  <a:cubicBezTo>
                    <a:pt x="1161383" y="484537"/>
                    <a:pt x="1166050" y="479298"/>
                    <a:pt x="1167955" y="480155"/>
                  </a:cubicBezTo>
                  <a:lnTo>
                    <a:pt x="1169860" y="480250"/>
                  </a:lnTo>
                  <a:cubicBezTo>
                    <a:pt x="1173670" y="480346"/>
                    <a:pt x="1176432" y="481203"/>
                    <a:pt x="1178813" y="483489"/>
                  </a:cubicBezTo>
                  <a:lnTo>
                    <a:pt x="1179194" y="483870"/>
                  </a:lnTo>
                  <a:cubicBezTo>
                    <a:pt x="1180814" y="484346"/>
                    <a:pt x="1181099" y="483108"/>
                    <a:pt x="1179766" y="481108"/>
                  </a:cubicBezTo>
                  <a:lnTo>
                    <a:pt x="1179385" y="479774"/>
                  </a:lnTo>
                  <a:lnTo>
                    <a:pt x="1179099" y="478631"/>
                  </a:lnTo>
                  <a:cubicBezTo>
                    <a:pt x="1179575" y="477298"/>
                    <a:pt x="1181099" y="476250"/>
                    <a:pt x="1182528" y="476345"/>
                  </a:cubicBezTo>
                  <a:lnTo>
                    <a:pt x="1183385" y="476917"/>
                  </a:lnTo>
                  <a:cubicBezTo>
                    <a:pt x="1184624" y="477774"/>
                    <a:pt x="1185957" y="478822"/>
                    <a:pt x="1186338" y="480060"/>
                  </a:cubicBezTo>
                  <a:lnTo>
                    <a:pt x="1188148" y="485013"/>
                  </a:lnTo>
                  <a:cubicBezTo>
                    <a:pt x="1192053" y="482441"/>
                    <a:pt x="1195577" y="480917"/>
                    <a:pt x="1196054" y="481584"/>
                  </a:cubicBezTo>
                  <a:cubicBezTo>
                    <a:pt x="1196530" y="482251"/>
                    <a:pt x="1200911" y="484918"/>
                    <a:pt x="1203959" y="484346"/>
                  </a:cubicBezTo>
                  <a:cubicBezTo>
                    <a:pt x="1207007" y="483775"/>
                    <a:pt x="1211294" y="477298"/>
                    <a:pt x="1209865" y="476059"/>
                  </a:cubicBezTo>
                  <a:cubicBezTo>
                    <a:pt x="1208436" y="474821"/>
                    <a:pt x="1202816" y="473583"/>
                    <a:pt x="1202721" y="473297"/>
                  </a:cubicBezTo>
                  <a:cubicBezTo>
                    <a:pt x="1202626" y="473012"/>
                    <a:pt x="1203578" y="472154"/>
                    <a:pt x="1204912" y="471964"/>
                  </a:cubicBezTo>
                  <a:cubicBezTo>
                    <a:pt x="1206245" y="471773"/>
                    <a:pt x="1209865" y="469297"/>
                    <a:pt x="1209674" y="467011"/>
                  </a:cubicBezTo>
                  <a:lnTo>
                    <a:pt x="1208436" y="465963"/>
                  </a:lnTo>
                  <a:lnTo>
                    <a:pt x="1207103" y="464820"/>
                  </a:lnTo>
                  <a:cubicBezTo>
                    <a:pt x="1204626" y="464534"/>
                    <a:pt x="1200911" y="464248"/>
                    <a:pt x="1198816" y="464248"/>
                  </a:cubicBezTo>
                  <a:cubicBezTo>
                    <a:pt x="1196720" y="464248"/>
                    <a:pt x="1193291" y="467963"/>
                    <a:pt x="1194911" y="469963"/>
                  </a:cubicBezTo>
                  <a:cubicBezTo>
                    <a:pt x="1196530" y="471964"/>
                    <a:pt x="1197197" y="475202"/>
                    <a:pt x="1195768" y="471964"/>
                  </a:cubicBezTo>
                  <a:lnTo>
                    <a:pt x="1190243" y="471583"/>
                  </a:lnTo>
                  <a:lnTo>
                    <a:pt x="1186052" y="471297"/>
                  </a:lnTo>
                  <a:cubicBezTo>
                    <a:pt x="1182242" y="472821"/>
                    <a:pt x="1177766" y="472726"/>
                    <a:pt x="1175956" y="471011"/>
                  </a:cubicBezTo>
                  <a:cubicBezTo>
                    <a:pt x="1174146" y="469297"/>
                    <a:pt x="1178432" y="462915"/>
                    <a:pt x="1178528" y="461677"/>
                  </a:cubicBezTo>
                  <a:cubicBezTo>
                    <a:pt x="1178576" y="461058"/>
                    <a:pt x="1177694" y="460081"/>
                    <a:pt x="1176254" y="459557"/>
                  </a:cubicBezTo>
                  <a:close/>
                  <a:moveTo>
                    <a:pt x="1799557" y="458724"/>
                  </a:moveTo>
                  <a:cubicBezTo>
                    <a:pt x="1802796" y="458438"/>
                    <a:pt x="1804510" y="459295"/>
                    <a:pt x="1803367" y="460724"/>
                  </a:cubicBezTo>
                  <a:lnTo>
                    <a:pt x="1803082" y="462057"/>
                  </a:lnTo>
                  <a:lnTo>
                    <a:pt x="1802891" y="462915"/>
                  </a:lnTo>
                  <a:cubicBezTo>
                    <a:pt x="1803939" y="464153"/>
                    <a:pt x="1802891" y="465105"/>
                    <a:pt x="1800605" y="465105"/>
                  </a:cubicBezTo>
                  <a:cubicBezTo>
                    <a:pt x="1798319" y="465201"/>
                    <a:pt x="1796319" y="459009"/>
                    <a:pt x="1799557" y="458724"/>
                  </a:cubicBezTo>
                  <a:close/>
                  <a:moveTo>
                    <a:pt x="1115853" y="455962"/>
                  </a:moveTo>
                  <a:cubicBezTo>
                    <a:pt x="1122711" y="457390"/>
                    <a:pt x="1124045" y="464248"/>
                    <a:pt x="1131569" y="463296"/>
                  </a:cubicBezTo>
                  <a:cubicBezTo>
                    <a:pt x="1126902" y="455200"/>
                    <a:pt x="1126902" y="455200"/>
                    <a:pt x="1115853" y="455962"/>
                  </a:cubicBezTo>
                  <a:close/>
                  <a:moveTo>
                    <a:pt x="1847373" y="454819"/>
                  </a:moveTo>
                  <a:cubicBezTo>
                    <a:pt x="1845087" y="454628"/>
                    <a:pt x="1847659" y="457962"/>
                    <a:pt x="1855088" y="457105"/>
                  </a:cubicBezTo>
                  <a:lnTo>
                    <a:pt x="1850673" y="461119"/>
                  </a:lnTo>
                  <a:close/>
                  <a:moveTo>
                    <a:pt x="1303877" y="451866"/>
                  </a:moveTo>
                  <a:cubicBezTo>
                    <a:pt x="1301590" y="453104"/>
                    <a:pt x="1289113" y="453199"/>
                    <a:pt x="1288732" y="453390"/>
                  </a:cubicBezTo>
                  <a:cubicBezTo>
                    <a:pt x="1288351" y="453580"/>
                    <a:pt x="1286255" y="454533"/>
                    <a:pt x="1284922" y="455295"/>
                  </a:cubicBezTo>
                  <a:cubicBezTo>
                    <a:pt x="1283684" y="456057"/>
                    <a:pt x="1282731" y="460057"/>
                    <a:pt x="1280731" y="460915"/>
                  </a:cubicBezTo>
                  <a:cubicBezTo>
                    <a:pt x="1278731" y="461772"/>
                    <a:pt x="1278350" y="467011"/>
                    <a:pt x="1277397" y="467201"/>
                  </a:cubicBezTo>
                  <a:lnTo>
                    <a:pt x="1277397" y="467106"/>
                  </a:lnTo>
                  <a:lnTo>
                    <a:pt x="1277016" y="466154"/>
                  </a:lnTo>
                  <a:cubicBezTo>
                    <a:pt x="1276730" y="465106"/>
                    <a:pt x="1275302" y="464820"/>
                    <a:pt x="1273873" y="465487"/>
                  </a:cubicBezTo>
                  <a:lnTo>
                    <a:pt x="1272825" y="465296"/>
                  </a:lnTo>
                  <a:lnTo>
                    <a:pt x="1271777" y="465106"/>
                  </a:lnTo>
                  <a:cubicBezTo>
                    <a:pt x="1270825" y="464058"/>
                    <a:pt x="1269110" y="462820"/>
                    <a:pt x="1267967" y="462248"/>
                  </a:cubicBezTo>
                  <a:cubicBezTo>
                    <a:pt x="1266824" y="461677"/>
                    <a:pt x="1265015" y="463010"/>
                    <a:pt x="1265110" y="464439"/>
                  </a:cubicBezTo>
                  <a:lnTo>
                    <a:pt x="1265491" y="465868"/>
                  </a:lnTo>
                  <a:lnTo>
                    <a:pt x="1266443" y="470059"/>
                  </a:lnTo>
                  <a:cubicBezTo>
                    <a:pt x="1269682" y="473392"/>
                    <a:pt x="1273206" y="474916"/>
                    <a:pt x="1274254" y="473583"/>
                  </a:cubicBezTo>
                  <a:cubicBezTo>
                    <a:pt x="1275302" y="472154"/>
                    <a:pt x="1281112" y="471488"/>
                    <a:pt x="1281779" y="471202"/>
                  </a:cubicBezTo>
                  <a:cubicBezTo>
                    <a:pt x="1282350" y="470916"/>
                    <a:pt x="1284922" y="469392"/>
                    <a:pt x="1286065" y="468344"/>
                  </a:cubicBezTo>
                  <a:cubicBezTo>
                    <a:pt x="1287208" y="467296"/>
                    <a:pt x="1290637" y="465296"/>
                    <a:pt x="1293780" y="467392"/>
                  </a:cubicBezTo>
                  <a:cubicBezTo>
                    <a:pt x="1296923" y="469487"/>
                    <a:pt x="1309782" y="473107"/>
                    <a:pt x="1309401" y="473488"/>
                  </a:cubicBezTo>
                  <a:cubicBezTo>
                    <a:pt x="1308925" y="473869"/>
                    <a:pt x="1308163" y="475393"/>
                    <a:pt x="1308925" y="475679"/>
                  </a:cubicBezTo>
                  <a:cubicBezTo>
                    <a:pt x="1309687" y="475964"/>
                    <a:pt x="1311782" y="475393"/>
                    <a:pt x="1312544" y="474821"/>
                  </a:cubicBezTo>
                  <a:cubicBezTo>
                    <a:pt x="1313306" y="474250"/>
                    <a:pt x="1314259" y="471583"/>
                    <a:pt x="1312354" y="470345"/>
                  </a:cubicBezTo>
                  <a:cubicBezTo>
                    <a:pt x="1310354" y="469201"/>
                    <a:pt x="1307496" y="465772"/>
                    <a:pt x="1309782" y="465201"/>
                  </a:cubicBezTo>
                  <a:lnTo>
                    <a:pt x="1309973" y="464248"/>
                  </a:lnTo>
                  <a:lnTo>
                    <a:pt x="1310449" y="462248"/>
                  </a:lnTo>
                  <a:cubicBezTo>
                    <a:pt x="1312163" y="461677"/>
                    <a:pt x="1314164" y="461867"/>
                    <a:pt x="1314830" y="462534"/>
                  </a:cubicBezTo>
                  <a:cubicBezTo>
                    <a:pt x="1315497" y="463201"/>
                    <a:pt x="1314164" y="466154"/>
                    <a:pt x="1314068" y="467201"/>
                  </a:cubicBezTo>
                  <a:lnTo>
                    <a:pt x="1314926" y="468154"/>
                  </a:lnTo>
                  <a:lnTo>
                    <a:pt x="1316164" y="469487"/>
                  </a:lnTo>
                  <a:lnTo>
                    <a:pt x="1323020" y="469087"/>
                  </a:lnTo>
                  <a:lnTo>
                    <a:pt x="1322927" y="469297"/>
                  </a:lnTo>
                  <a:cubicBezTo>
                    <a:pt x="1323307" y="471106"/>
                    <a:pt x="1326070" y="470249"/>
                    <a:pt x="1323784" y="471392"/>
                  </a:cubicBezTo>
                  <a:lnTo>
                    <a:pt x="1323281" y="469072"/>
                  </a:lnTo>
                  <a:lnTo>
                    <a:pt x="1339024" y="468154"/>
                  </a:lnTo>
                  <a:lnTo>
                    <a:pt x="1339881" y="467392"/>
                  </a:lnTo>
                  <a:lnTo>
                    <a:pt x="1345406" y="462439"/>
                  </a:lnTo>
                  <a:cubicBezTo>
                    <a:pt x="1341215" y="458533"/>
                    <a:pt x="1335881" y="454819"/>
                    <a:pt x="1333594" y="454342"/>
                  </a:cubicBezTo>
                  <a:cubicBezTo>
                    <a:pt x="1331309" y="453866"/>
                    <a:pt x="1324355" y="453295"/>
                    <a:pt x="1323498" y="454057"/>
                  </a:cubicBezTo>
                  <a:lnTo>
                    <a:pt x="1323307" y="454819"/>
                  </a:lnTo>
                  <a:cubicBezTo>
                    <a:pt x="1323212" y="455390"/>
                    <a:pt x="1323879" y="456343"/>
                    <a:pt x="1324546" y="456819"/>
                  </a:cubicBezTo>
                  <a:lnTo>
                    <a:pt x="1325498" y="457486"/>
                  </a:lnTo>
                  <a:cubicBezTo>
                    <a:pt x="1326832" y="457962"/>
                    <a:pt x="1327308" y="458914"/>
                    <a:pt x="1326546" y="459676"/>
                  </a:cubicBezTo>
                  <a:cubicBezTo>
                    <a:pt x="1325784" y="460438"/>
                    <a:pt x="1325689" y="464820"/>
                    <a:pt x="1324069" y="466534"/>
                  </a:cubicBezTo>
                  <a:lnTo>
                    <a:pt x="1323307" y="468439"/>
                  </a:lnTo>
                  <a:lnTo>
                    <a:pt x="1323197" y="468687"/>
                  </a:lnTo>
                  <a:lnTo>
                    <a:pt x="1322069" y="463487"/>
                  </a:lnTo>
                  <a:lnTo>
                    <a:pt x="1323117" y="459296"/>
                  </a:lnTo>
                  <a:lnTo>
                    <a:pt x="1323593" y="457486"/>
                  </a:lnTo>
                  <a:cubicBezTo>
                    <a:pt x="1321974" y="457200"/>
                    <a:pt x="1318831" y="455962"/>
                    <a:pt x="1316450" y="454628"/>
                  </a:cubicBezTo>
                  <a:cubicBezTo>
                    <a:pt x="1314164" y="453295"/>
                    <a:pt x="1306163" y="450628"/>
                    <a:pt x="1303877" y="451866"/>
                  </a:cubicBezTo>
                  <a:close/>
                  <a:moveTo>
                    <a:pt x="1831848" y="449771"/>
                  </a:moveTo>
                  <a:cubicBezTo>
                    <a:pt x="1830800" y="448342"/>
                    <a:pt x="1834801" y="448913"/>
                    <a:pt x="1840706" y="450914"/>
                  </a:cubicBezTo>
                  <a:lnTo>
                    <a:pt x="1838420" y="455962"/>
                  </a:lnTo>
                  <a:lnTo>
                    <a:pt x="1837086" y="459010"/>
                  </a:lnTo>
                  <a:cubicBezTo>
                    <a:pt x="1832895" y="461105"/>
                    <a:pt x="1828038" y="461486"/>
                    <a:pt x="1826419" y="459867"/>
                  </a:cubicBezTo>
                  <a:lnTo>
                    <a:pt x="1826323" y="458057"/>
                  </a:lnTo>
                  <a:lnTo>
                    <a:pt x="1826228" y="456438"/>
                  </a:lnTo>
                  <a:cubicBezTo>
                    <a:pt x="1827943" y="454724"/>
                    <a:pt x="1830228" y="453676"/>
                    <a:pt x="1831181" y="454057"/>
                  </a:cubicBezTo>
                  <a:cubicBezTo>
                    <a:pt x="1832134" y="454438"/>
                    <a:pt x="1832800" y="451104"/>
                    <a:pt x="1831848" y="449771"/>
                  </a:cubicBezTo>
                  <a:close/>
                  <a:moveTo>
                    <a:pt x="1400269" y="446437"/>
                  </a:moveTo>
                  <a:cubicBezTo>
                    <a:pt x="1396555" y="446722"/>
                    <a:pt x="1387601" y="447961"/>
                    <a:pt x="1387601" y="449771"/>
                  </a:cubicBezTo>
                  <a:cubicBezTo>
                    <a:pt x="1387601" y="451580"/>
                    <a:pt x="1384363" y="452533"/>
                    <a:pt x="1380553" y="451771"/>
                  </a:cubicBezTo>
                  <a:lnTo>
                    <a:pt x="1377124" y="451199"/>
                  </a:lnTo>
                  <a:lnTo>
                    <a:pt x="1373028" y="450532"/>
                  </a:lnTo>
                  <a:cubicBezTo>
                    <a:pt x="1371599" y="454152"/>
                    <a:pt x="1369313" y="457105"/>
                    <a:pt x="1367980" y="457105"/>
                  </a:cubicBezTo>
                  <a:lnTo>
                    <a:pt x="1366742" y="457200"/>
                  </a:lnTo>
                  <a:lnTo>
                    <a:pt x="1363598" y="457390"/>
                  </a:lnTo>
                  <a:cubicBezTo>
                    <a:pt x="1364360" y="459200"/>
                    <a:pt x="1365884" y="461200"/>
                    <a:pt x="1366932" y="461867"/>
                  </a:cubicBezTo>
                  <a:cubicBezTo>
                    <a:pt x="1367980" y="462534"/>
                    <a:pt x="1373123" y="463296"/>
                    <a:pt x="1375695" y="463391"/>
                  </a:cubicBezTo>
                  <a:cubicBezTo>
                    <a:pt x="1378267" y="463391"/>
                    <a:pt x="1385411" y="464058"/>
                    <a:pt x="1386077" y="464820"/>
                  </a:cubicBezTo>
                  <a:cubicBezTo>
                    <a:pt x="1386744" y="465582"/>
                    <a:pt x="1389221" y="466058"/>
                    <a:pt x="1390268" y="464439"/>
                  </a:cubicBezTo>
                  <a:cubicBezTo>
                    <a:pt x="1391411" y="462724"/>
                    <a:pt x="1398365" y="466058"/>
                    <a:pt x="1400365" y="466630"/>
                  </a:cubicBezTo>
                  <a:cubicBezTo>
                    <a:pt x="1402365" y="467201"/>
                    <a:pt x="1408366" y="469582"/>
                    <a:pt x="1408080" y="468154"/>
                  </a:cubicBezTo>
                  <a:cubicBezTo>
                    <a:pt x="1407794" y="466725"/>
                    <a:pt x="1405604" y="462534"/>
                    <a:pt x="1403794" y="461105"/>
                  </a:cubicBezTo>
                  <a:cubicBezTo>
                    <a:pt x="1401889" y="459676"/>
                    <a:pt x="1397126" y="457390"/>
                    <a:pt x="1399317" y="457105"/>
                  </a:cubicBezTo>
                  <a:cubicBezTo>
                    <a:pt x="1401413" y="456819"/>
                    <a:pt x="1407699" y="458819"/>
                    <a:pt x="1408842" y="460629"/>
                  </a:cubicBezTo>
                  <a:lnTo>
                    <a:pt x="1410461" y="461963"/>
                  </a:lnTo>
                  <a:lnTo>
                    <a:pt x="1413605" y="464534"/>
                  </a:lnTo>
                  <a:cubicBezTo>
                    <a:pt x="1417319" y="461772"/>
                    <a:pt x="1419891" y="459486"/>
                    <a:pt x="1419510" y="459391"/>
                  </a:cubicBezTo>
                  <a:cubicBezTo>
                    <a:pt x="1419129" y="459296"/>
                    <a:pt x="1415890" y="459486"/>
                    <a:pt x="1413319" y="459867"/>
                  </a:cubicBezTo>
                  <a:lnTo>
                    <a:pt x="1413319" y="457009"/>
                  </a:lnTo>
                  <a:cubicBezTo>
                    <a:pt x="1413414" y="454152"/>
                    <a:pt x="1416081" y="455105"/>
                    <a:pt x="1417986" y="455009"/>
                  </a:cubicBezTo>
                  <a:cubicBezTo>
                    <a:pt x="1419224" y="454914"/>
                    <a:pt x="1420748" y="455295"/>
                    <a:pt x="1421796" y="454914"/>
                  </a:cubicBezTo>
                  <a:cubicBezTo>
                    <a:pt x="1422653" y="454628"/>
                    <a:pt x="1423606" y="453485"/>
                    <a:pt x="1423511" y="452723"/>
                  </a:cubicBezTo>
                  <a:cubicBezTo>
                    <a:pt x="1423511" y="452056"/>
                    <a:pt x="1421606" y="450818"/>
                    <a:pt x="1421510" y="450818"/>
                  </a:cubicBezTo>
                  <a:lnTo>
                    <a:pt x="1417034" y="453485"/>
                  </a:lnTo>
                  <a:cubicBezTo>
                    <a:pt x="1412176" y="451866"/>
                    <a:pt x="1406175" y="450437"/>
                    <a:pt x="1403698" y="450151"/>
                  </a:cubicBezTo>
                  <a:lnTo>
                    <a:pt x="1402746" y="449104"/>
                  </a:lnTo>
                  <a:close/>
                  <a:moveTo>
                    <a:pt x="1469802" y="443484"/>
                  </a:moveTo>
                  <a:cubicBezTo>
                    <a:pt x="1469421" y="442341"/>
                    <a:pt x="1464754" y="443484"/>
                    <a:pt x="1463420" y="444246"/>
                  </a:cubicBezTo>
                  <a:cubicBezTo>
                    <a:pt x="1462087" y="445008"/>
                    <a:pt x="1464563" y="448913"/>
                    <a:pt x="1464373" y="450056"/>
                  </a:cubicBezTo>
                  <a:lnTo>
                    <a:pt x="1463706" y="450723"/>
                  </a:lnTo>
                  <a:cubicBezTo>
                    <a:pt x="1462087" y="452342"/>
                    <a:pt x="1460086" y="453676"/>
                    <a:pt x="1458277" y="455200"/>
                  </a:cubicBezTo>
                  <a:lnTo>
                    <a:pt x="1457896" y="455581"/>
                  </a:lnTo>
                  <a:cubicBezTo>
                    <a:pt x="1457801" y="456152"/>
                    <a:pt x="1457991" y="456438"/>
                    <a:pt x="1458277" y="456247"/>
                  </a:cubicBezTo>
                  <a:cubicBezTo>
                    <a:pt x="1458658" y="456057"/>
                    <a:pt x="1459706" y="456057"/>
                    <a:pt x="1459896" y="456819"/>
                  </a:cubicBezTo>
                  <a:cubicBezTo>
                    <a:pt x="1460086" y="457581"/>
                    <a:pt x="1461896" y="458248"/>
                    <a:pt x="1463325" y="456057"/>
                  </a:cubicBezTo>
                  <a:cubicBezTo>
                    <a:pt x="1464754" y="453866"/>
                    <a:pt x="1476946" y="454533"/>
                    <a:pt x="1477422" y="453771"/>
                  </a:cubicBezTo>
                  <a:cubicBezTo>
                    <a:pt x="1477898" y="453009"/>
                    <a:pt x="1479803" y="452533"/>
                    <a:pt x="1480756" y="454533"/>
                  </a:cubicBezTo>
                  <a:lnTo>
                    <a:pt x="1482185" y="455009"/>
                  </a:lnTo>
                  <a:cubicBezTo>
                    <a:pt x="1484756" y="455866"/>
                    <a:pt x="1485137" y="454057"/>
                    <a:pt x="1485804" y="452152"/>
                  </a:cubicBezTo>
                  <a:lnTo>
                    <a:pt x="1486280" y="450437"/>
                  </a:lnTo>
                  <a:cubicBezTo>
                    <a:pt x="1489233" y="448437"/>
                    <a:pt x="1487042" y="446246"/>
                    <a:pt x="1481423" y="445580"/>
                  </a:cubicBezTo>
                  <a:lnTo>
                    <a:pt x="1479422" y="446913"/>
                  </a:lnTo>
                  <a:lnTo>
                    <a:pt x="1475041" y="449961"/>
                  </a:lnTo>
                  <a:cubicBezTo>
                    <a:pt x="1472469" y="447484"/>
                    <a:pt x="1470088" y="444627"/>
                    <a:pt x="1469802" y="443484"/>
                  </a:cubicBezTo>
                  <a:close/>
                  <a:moveTo>
                    <a:pt x="2008031" y="442595"/>
                  </a:moveTo>
                  <a:lnTo>
                    <a:pt x="2007869" y="442722"/>
                  </a:lnTo>
                  <a:cubicBezTo>
                    <a:pt x="2005488" y="442627"/>
                    <a:pt x="2005107" y="442627"/>
                    <a:pt x="2007012" y="442722"/>
                  </a:cubicBezTo>
                  <a:close/>
                  <a:moveTo>
                    <a:pt x="254031" y="440817"/>
                  </a:moveTo>
                  <a:lnTo>
                    <a:pt x="254031" y="441103"/>
                  </a:lnTo>
                  <a:lnTo>
                    <a:pt x="253936" y="442246"/>
                  </a:lnTo>
                  <a:cubicBezTo>
                    <a:pt x="254317" y="443484"/>
                    <a:pt x="261079" y="446151"/>
                    <a:pt x="262032" y="448246"/>
                  </a:cubicBezTo>
                  <a:cubicBezTo>
                    <a:pt x="263080" y="450342"/>
                    <a:pt x="264794" y="451199"/>
                    <a:pt x="265842" y="449961"/>
                  </a:cubicBezTo>
                  <a:cubicBezTo>
                    <a:pt x="266985" y="448818"/>
                    <a:pt x="267556" y="445198"/>
                    <a:pt x="265270" y="444151"/>
                  </a:cubicBezTo>
                  <a:cubicBezTo>
                    <a:pt x="262984" y="443103"/>
                    <a:pt x="255841" y="440722"/>
                    <a:pt x="254031" y="440817"/>
                  </a:cubicBezTo>
                  <a:close/>
                  <a:moveTo>
                    <a:pt x="298799" y="436912"/>
                  </a:moveTo>
                  <a:cubicBezTo>
                    <a:pt x="298417" y="435673"/>
                    <a:pt x="292702" y="437674"/>
                    <a:pt x="291178" y="437959"/>
                  </a:cubicBezTo>
                  <a:cubicBezTo>
                    <a:pt x="289654" y="438245"/>
                    <a:pt x="282796" y="438626"/>
                    <a:pt x="279272" y="439198"/>
                  </a:cubicBezTo>
                  <a:lnTo>
                    <a:pt x="276510" y="440436"/>
                  </a:lnTo>
                  <a:lnTo>
                    <a:pt x="275367" y="441007"/>
                  </a:lnTo>
                  <a:cubicBezTo>
                    <a:pt x="274510" y="442150"/>
                    <a:pt x="274319" y="443389"/>
                    <a:pt x="274795" y="443865"/>
                  </a:cubicBezTo>
                  <a:cubicBezTo>
                    <a:pt x="275462" y="444341"/>
                    <a:pt x="282035" y="445008"/>
                    <a:pt x="283368" y="446437"/>
                  </a:cubicBezTo>
                  <a:cubicBezTo>
                    <a:pt x="284701" y="447865"/>
                    <a:pt x="288226" y="447104"/>
                    <a:pt x="290988" y="444722"/>
                  </a:cubicBezTo>
                  <a:lnTo>
                    <a:pt x="291750" y="442341"/>
                  </a:lnTo>
                  <a:lnTo>
                    <a:pt x="293083" y="438245"/>
                  </a:lnTo>
                  <a:cubicBezTo>
                    <a:pt x="296608" y="438721"/>
                    <a:pt x="299179" y="438150"/>
                    <a:pt x="298799" y="436912"/>
                  </a:cubicBezTo>
                  <a:close/>
                  <a:moveTo>
                    <a:pt x="335755" y="436055"/>
                  </a:moveTo>
                  <a:cubicBezTo>
                    <a:pt x="334517" y="436816"/>
                    <a:pt x="331945" y="437388"/>
                    <a:pt x="330517" y="437674"/>
                  </a:cubicBezTo>
                  <a:cubicBezTo>
                    <a:pt x="329088" y="437959"/>
                    <a:pt x="327850" y="440436"/>
                    <a:pt x="330802" y="441579"/>
                  </a:cubicBezTo>
                  <a:cubicBezTo>
                    <a:pt x="333660" y="442627"/>
                    <a:pt x="338042" y="438245"/>
                    <a:pt x="338042" y="437007"/>
                  </a:cubicBezTo>
                  <a:cubicBezTo>
                    <a:pt x="338042" y="435673"/>
                    <a:pt x="336994" y="435292"/>
                    <a:pt x="335755" y="436055"/>
                  </a:cubicBezTo>
                  <a:close/>
                  <a:moveTo>
                    <a:pt x="1516856" y="435197"/>
                  </a:moveTo>
                  <a:lnTo>
                    <a:pt x="1516475" y="435959"/>
                  </a:lnTo>
                  <a:cubicBezTo>
                    <a:pt x="1515713" y="437388"/>
                    <a:pt x="1515427" y="440246"/>
                    <a:pt x="1514855" y="440246"/>
                  </a:cubicBezTo>
                  <a:lnTo>
                    <a:pt x="1510664" y="440341"/>
                  </a:lnTo>
                  <a:cubicBezTo>
                    <a:pt x="1508759" y="443008"/>
                    <a:pt x="1504378" y="444151"/>
                    <a:pt x="1501044" y="442913"/>
                  </a:cubicBezTo>
                  <a:lnTo>
                    <a:pt x="1499615" y="446627"/>
                  </a:lnTo>
                  <a:cubicBezTo>
                    <a:pt x="1499520" y="446818"/>
                    <a:pt x="1497425" y="446532"/>
                    <a:pt x="1497329" y="446722"/>
                  </a:cubicBezTo>
                  <a:cubicBezTo>
                    <a:pt x="1496663" y="448246"/>
                    <a:pt x="1495996" y="449771"/>
                    <a:pt x="1495901" y="451390"/>
                  </a:cubicBezTo>
                  <a:cubicBezTo>
                    <a:pt x="1495901" y="451866"/>
                    <a:pt x="1498091" y="453009"/>
                    <a:pt x="1498282" y="452914"/>
                  </a:cubicBezTo>
                  <a:cubicBezTo>
                    <a:pt x="1499330" y="452247"/>
                    <a:pt x="1499901" y="451009"/>
                    <a:pt x="1500949" y="450342"/>
                  </a:cubicBezTo>
                  <a:lnTo>
                    <a:pt x="1502092" y="449675"/>
                  </a:lnTo>
                  <a:cubicBezTo>
                    <a:pt x="1503616" y="449294"/>
                    <a:pt x="1505902" y="451009"/>
                    <a:pt x="1506473" y="451961"/>
                  </a:cubicBezTo>
                  <a:cubicBezTo>
                    <a:pt x="1506950" y="453009"/>
                    <a:pt x="1511426" y="449771"/>
                    <a:pt x="1516284" y="444722"/>
                  </a:cubicBezTo>
                  <a:lnTo>
                    <a:pt x="1520189" y="440436"/>
                  </a:lnTo>
                  <a:cubicBezTo>
                    <a:pt x="1521047" y="439483"/>
                    <a:pt x="1521618" y="437959"/>
                    <a:pt x="1521428" y="436816"/>
                  </a:cubicBezTo>
                  <a:lnTo>
                    <a:pt x="1521237" y="435864"/>
                  </a:lnTo>
                  <a:cubicBezTo>
                    <a:pt x="1519904" y="434912"/>
                    <a:pt x="1517998" y="434626"/>
                    <a:pt x="1516856" y="435197"/>
                  </a:cubicBezTo>
                  <a:close/>
                  <a:moveTo>
                    <a:pt x="1417796" y="435197"/>
                  </a:moveTo>
                  <a:cubicBezTo>
                    <a:pt x="1414557" y="438150"/>
                    <a:pt x="1411700" y="440912"/>
                    <a:pt x="1411509" y="441388"/>
                  </a:cubicBezTo>
                  <a:cubicBezTo>
                    <a:pt x="1411319" y="441865"/>
                    <a:pt x="1411795" y="443389"/>
                    <a:pt x="1413033" y="443674"/>
                  </a:cubicBezTo>
                  <a:cubicBezTo>
                    <a:pt x="1414176" y="444151"/>
                    <a:pt x="1417891" y="445198"/>
                    <a:pt x="1418081" y="445294"/>
                  </a:cubicBezTo>
                  <a:cubicBezTo>
                    <a:pt x="1418272" y="445484"/>
                    <a:pt x="1417986" y="445961"/>
                    <a:pt x="1417510" y="446341"/>
                  </a:cubicBezTo>
                  <a:cubicBezTo>
                    <a:pt x="1417034" y="446722"/>
                    <a:pt x="1416843" y="448151"/>
                    <a:pt x="1417986" y="448628"/>
                  </a:cubicBezTo>
                  <a:lnTo>
                    <a:pt x="1419129" y="448723"/>
                  </a:lnTo>
                  <a:cubicBezTo>
                    <a:pt x="1419701" y="448818"/>
                    <a:pt x="1420939" y="447961"/>
                    <a:pt x="1420939" y="447675"/>
                  </a:cubicBezTo>
                  <a:cubicBezTo>
                    <a:pt x="1420748" y="445580"/>
                    <a:pt x="1421796" y="443960"/>
                    <a:pt x="1424368" y="444817"/>
                  </a:cubicBezTo>
                  <a:cubicBezTo>
                    <a:pt x="1425511" y="445198"/>
                    <a:pt x="1425606" y="447580"/>
                    <a:pt x="1426273" y="449008"/>
                  </a:cubicBezTo>
                  <a:lnTo>
                    <a:pt x="1426559" y="449580"/>
                  </a:lnTo>
                  <a:cubicBezTo>
                    <a:pt x="1427130" y="450437"/>
                    <a:pt x="1427702" y="449961"/>
                    <a:pt x="1427892" y="448532"/>
                  </a:cubicBezTo>
                  <a:cubicBezTo>
                    <a:pt x="1428082" y="447104"/>
                    <a:pt x="1433226" y="445961"/>
                    <a:pt x="1433988" y="445008"/>
                  </a:cubicBezTo>
                  <a:lnTo>
                    <a:pt x="1433893" y="444246"/>
                  </a:lnTo>
                  <a:lnTo>
                    <a:pt x="1433798" y="443579"/>
                  </a:lnTo>
                  <a:cubicBezTo>
                    <a:pt x="1432559" y="443008"/>
                    <a:pt x="1428273" y="442722"/>
                    <a:pt x="1424082" y="442913"/>
                  </a:cubicBezTo>
                  <a:lnTo>
                    <a:pt x="1421415" y="439674"/>
                  </a:lnTo>
                  <a:close/>
                  <a:moveTo>
                    <a:pt x="368236" y="434626"/>
                  </a:moveTo>
                  <a:cubicBezTo>
                    <a:pt x="366712" y="433864"/>
                    <a:pt x="363568" y="435959"/>
                    <a:pt x="364140" y="438055"/>
                  </a:cubicBezTo>
                  <a:lnTo>
                    <a:pt x="364235" y="440055"/>
                  </a:lnTo>
                  <a:cubicBezTo>
                    <a:pt x="364426" y="442436"/>
                    <a:pt x="364140" y="444913"/>
                    <a:pt x="364426" y="447294"/>
                  </a:cubicBezTo>
                  <a:cubicBezTo>
                    <a:pt x="364521" y="447865"/>
                    <a:pt x="366236" y="448628"/>
                    <a:pt x="367188" y="448628"/>
                  </a:cubicBezTo>
                  <a:cubicBezTo>
                    <a:pt x="368045" y="448532"/>
                    <a:pt x="369474" y="447484"/>
                    <a:pt x="369379" y="446913"/>
                  </a:cubicBezTo>
                  <a:lnTo>
                    <a:pt x="368998" y="445103"/>
                  </a:lnTo>
                  <a:cubicBezTo>
                    <a:pt x="368331" y="443198"/>
                    <a:pt x="368617" y="440531"/>
                    <a:pt x="369760" y="439103"/>
                  </a:cubicBezTo>
                  <a:cubicBezTo>
                    <a:pt x="370903" y="437674"/>
                    <a:pt x="376237" y="439960"/>
                    <a:pt x="376903" y="439483"/>
                  </a:cubicBezTo>
                  <a:lnTo>
                    <a:pt x="377094" y="439007"/>
                  </a:lnTo>
                  <a:lnTo>
                    <a:pt x="377285" y="438436"/>
                  </a:lnTo>
                  <a:cubicBezTo>
                    <a:pt x="376999" y="437769"/>
                    <a:pt x="375761" y="437102"/>
                    <a:pt x="374522" y="437102"/>
                  </a:cubicBezTo>
                  <a:cubicBezTo>
                    <a:pt x="373284" y="437102"/>
                    <a:pt x="369760" y="435483"/>
                    <a:pt x="368236" y="434626"/>
                  </a:cubicBezTo>
                  <a:close/>
                  <a:moveTo>
                    <a:pt x="350995" y="434626"/>
                  </a:moveTo>
                  <a:cubicBezTo>
                    <a:pt x="348424" y="434626"/>
                    <a:pt x="343947" y="437197"/>
                    <a:pt x="349186" y="440341"/>
                  </a:cubicBezTo>
                  <a:lnTo>
                    <a:pt x="353377" y="442627"/>
                  </a:lnTo>
                  <a:lnTo>
                    <a:pt x="353853" y="442913"/>
                  </a:lnTo>
                  <a:cubicBezTo>
                    <a:pt x="355282" y="442055"/>
                    <a:pt x="352234" y="438340"/>
                    <a:pt x="353472" y="437007"/>
                  </a:cubicBezTo>
                  <a:cubicBezTo>
                    <a:pt x="354710" y="435673"/>
                    <a:pt x="353567" y="434626"/>
                    <a:pt x="350995" y="434626"/>
                  </a:cubicBezTo>
                  <a:close/>
                  <a:moveTo>
                    <a:pt x="1300257" y="433102"/>
                  </a:moveTo>
                  <a:cubicBezTo>
                    <a:pt x="1294447" y="435578"/>
                    <a:pt x="1292732" y="437483"/>
                    <a:pt x="1296352" y="437388"/>
                  </a:cubicBezTo>
                  <a:cubicBezTo>
                    <a:pt x="1300067" y="437293"/>
                    <a:pt x="1309020" y="440341"/>
                    <a:pt x="1309211" y="440246"/>
                  </a:cubicBezTo>
                  <a:cubicBezTo>
                    <a:pt x="1309306" y="440150"/>
                    <a:pt x="1309973" y="437102"/>
                    <a:pt x="1309973" y="435864"/>
                  </a:cubicBezTo>
                  <a:cubicBezTo>
                    <a:pt x="1309973" y="434626"/>
                    <a:pt x="1308353" y="434816"/>
                    <a:pt x="1306448" y="436340"/>
                  </a:cubicBezTo>
                  <a:lnTo>
                    <a:pt x="1306163" y="436150"/>
                  </a:lnTo>
                  <a:close/>
                  <a:moveTo>
                    <a:pt x="544829" y="430911"/>
                  </a:moveTo>
                  <a:cubicBezTo>
                    <a:pt x="541210" y="431578"/>
                    <a:pt x="537971" y="432816"/>
                    <a:pt x="537590" y="433483"/>
                  </a:cubicBezTo>
                  <a:cubicBezTo>
                    <a:pt x="537209" y="434149"/>
                    <a:pt x="542258" y="439960"/>
                    <a:pt x="545020" y="440912"/>
                  </a:cubicBezTo>
                  <a:cubicBezTo>
                    <a:pt x="547782" y="441865"/>
                    <a:pt x="547115" y="440531"/>
                    <a:pt x="543591" y="437864"/>
                  </a:cubicBezTo>
                  <a:lnTo>
                    <a:pt x="544353" y="433768"/>
                  </a:lnTo>
                  <a:close/>
                  <a:moveTo>
                    <a:pt x="399859" y="430721"/>
                  </a:moveTo>
                  <a:cubicBezTo>
                    <a:pt x="399859" y="431578"/>
                    <a:pt x="396906" y="433483"/>
                    <a:pt x="393382" y="432435"/>
                  </a:cubicBezTo>
                  <a:lnTo>
                    <a:pt x="390334" y="432245"/>
                  </a:lnTo>
                  <a:lnTo>
                    <a:pt x="385381" y="431863"/>
                  </a:lnTo>
                  <a:cubicBezTo>
                    <a:pt x="385286" y="435292"/>
                    <a:pt x="387095" y="438150"/>
                    <a:pt x="389476" y="438150"/>
                  </a:cubicBezTo>
                  <a:cubicBezTo>
                    <a:pt x="391858" y="438150"/>
                    <a:pt x="402145" y="436150"/>
                    <a:pt x="406526" y="434530"/>
                  </a:cubicBezTo>
                  <a:cubicBezTo>
                    <a:pt x="411003" y="433006"/>
                    <a:pt x="423195" y="438340"/>
                    <a:pt x="424528" y="438531"/>
                  </a:cubicBezTo>
                  <a:lnTo>
                    <a:pt x="425767" y="438340"/>
                  </a:lnTo>
                  <a:cubicBezTo>
                    <a:pt x="426815" y="438150"/>
                    <a:pt x="428339" y="437579"/>
                    <a:pt x="428529" y="437007"/>
                  </a:cubicBezTo>
                  <a:lnTo>
                    <a:pt x="429577" y="434245"/>
                  </a:lnTo>
                  <a:cubicBezTo>
                    <a:pt x="430529" y="430435"/>
                    <a:pt x="416051" y="433292"/>
                    <a:pt x="410336" y="431863"/>
                  </a:cubicBezTo>
                  <a:cubicBezTo>
                    <a:pt x="404621" y="430435"/>
                    <a:pt x="399859" y="429863"/>
                    <a:pt x="399859" y="430721"/>
                  </a:cubicBezTo>
                  <a:close/>
                  <a:moveTo>
                    <a:pt x="1642205" y="429768"/>
                  </a:moveTo>
                  <a:cubicBezTo>
                    <a:pt x="1640204" y="429958"/>
                    <a:pt x="1635061" y="431673"/>
                    <a:pt x="1631727" y="432340"/>
                  </a:cubicBezTo>
                  <a:lnTo>
                    <a:pt x="1628679" y="432149"/>
                  </a:lnTo>
                  <a:lnTo>
                    <a:pt x="1627250" y="432054"/>
                  </a:lnTo>
                  <a:cubicBezTo>
                    <a:pt x="1625345" y="432530"/>
                    <a:pt x="1624393" y="434054"/>
                    <a:pt x="1625250" y="435483"/>
                  </a:cubicBezTo>
                  <a:cubicBezTo>
                    <a:pt x="1626107" y="436912"/>
                    <a:pt x="1628774" y="439769"/>
                    <a:pt x="1629536" y="439293"/>
                  </a:cubicBezTo>
                  <a:cubicBezTo>
                    <a:pt x="1630298" y="438817"/>
                    <a:pt x="1632394" y="439579"/>
                    <a:pt x="1632489" y="440912"/>
                  </a:cubicBezTo>
                  <a:cubicBezTo>
                    <a:pt x="1632680" y="442341"/>
                    <a:pt x="1641252" y="437864"/>
                    <a:pt x="1642871" y="434912"/>
                  </a:cubicBezTo>
                  <a:cubicBezTo>
                    <a:pt x="1644586" y="431959"/>
                    <a:pt x="1644300" y="429673"/>
                    <a:pt x="1642205" y="429768"/>
                  </a:cubicBezTo>
                  <a:close/>
                  <a:moveTo>
                    <a:pt x="2031968" y="429672"/>
                  </a:moveTo>
                  <a:cubicBezTo>
                    <a:pt x="2032825" y="429387"/>
                    <a:pt x="2038826" y="430435"/>
                    <a:pt x="2042540" y="431673"/>
                  </a:cubicBezTo>
                  <a:lnTo>
                    <a:pt x="2045493" y="433578"/>
                  </a:lnTo>
                  <a:lnTo>
                    <a:pt x="2047303" y="434816"/>
                  </a:lnTo>
                  <a:cubicBezTo>
                    <a:pt x="2048732" y="433387"/>
                    <a:pt x="2050256" y="432149"/>
                    <a:pt x="2050732" y="432149"/>
                  </a:cubicBezTo>
                  <a:cubicBezTo>
                    <a:pt x="2051208" y="432149"/>
                    <a:pt x="2052446" y="432911"/>
                    <a:pt x="2052446" y="433863"/>
                  </a:cubicBezTo>
                  <a:cubicBezTo>
                    <a:pt x="2052446" y="434816"/>
                    <a:pt x="2050827" y="437102"/>
                    <a:pt x="2048732" y="436721"/>
                  </a:cubicBezTo>
                  <a:cubicBezTo>
                    <a:pt x="2046731" y="436340"/>
                    <a:pt x="2041874" y="436435"/>
                    <a:pt x="2040635" y="435673"/>
                  </a:cubicBezTo>
                  <a:cubicBezTo>
                    <a:pt x="2039397" y="434911"/>
                    <a:pt x="2031301" y="437673"/>
                    <a:pt x="2026253" y="441579"/>
                  </a:cubicBezTo>
                  <a:lnTo>
                    <a:pt x="2017680" y="440626"/>
                  </a:lnTo>
                  <a:cubicBezTo>
                    <a:pt x="2016537" y="440531"/>
                    <a:pt x="2015394" y="441007"/>
                    <a:pt x="2014251" y="441198"/>
                  </a:cubicBezTo>
                  <a:cubicBezTo>
                    <a:pt x="2012346" y="441674"/>
                    <a:pt x="2010441" y="442245"/>
                    <a:pt x="2008536" y="442531"/>
                  </a:cubicBezTo>
                  <a:lnTo>
                    <a:pt x="2008031" y="442595"/>
                  </a:lnTo>
                  <a:lnTo>
                    <a:pt x="2011632" y="439758"/>
                  </a:lnTo>
                  <a:cubicBezTo>
                    <a:pt x="2012894" y="438198"/>
                    <a:pt x="2014108" y="436531"/>
                    <a:pt x="2015108" y="436149"/>
                  </a:cubicBezTo>
                  <a:lnTo>
                    <a:pt x="2016918" y="436245"/>
                  </a:lnTo>
                  <a:lnTo>
                    <a:pt x="2023205" y="436626"/>
                  </a:lnTo>
                  <a:cubicBezTo>
                    <a:pt x="2027205" y="433006"/>
                    <a:pt x="2031206" y="429863"/>
                    <a:pt x="2031968" y="429672"/>
                  </a:cubicBezTo>
                  <a:close/>
                  <a:moveTo>
                    <a:pt x="440626" y="427958"/>
                  </a:moveTo>
                  <a:cubicBezTo>
                    <a:pt x="439768" y="428530"/>
                    <a:pt x="441483" y="433864"/>
                    <a:pt x="439864" y="435197"/>
                  </a:cubicBezTo>
                  <a:cubicBezTo>
                    <a:pt x="438244" y="436626"/>
                    <a:pt x="438340" y="437864"/>
                    <a:pt x="439959" y="438055"/>
                  </a:cubicBezTo>
                  <a:cubicBezTo>
                    <a:pt x="441673" y="438150"/>
                    <a:pt x="444912" y="434340"/>
                    <a:pt x="443864" y="432245"/>
                  </a:cubicBezTo>
                  <a:lnTo>
                    <a:pt x="443960" y="430054"/>
                  </a:lnTo>
                  <a:cubicBezTo>
                    <a:pt x="443960" y="429387"/>
                    <a:pt x="441959" y="428625"/>
                    <a:pt x="440816" y="428054"/>
                  </a:cubicBezTo>
                  <a:close/>
                  <a:moveTo>
                    <a:pt x="1768887" y="426720"/>
                  </a:moveTo>
                  <a:cubicBezTo>
                    <a:pt x="1766696" y="427291"/>
                    <a:pt x="1762505" y="429863"/>
                    <a:pt x="1762982" y="431292"/>
                  </a:cubicBezTo>
                  <a:cubicBezTo>
                    <a:pt x="1763553" y="432721"/>
                    <a:pt x="1765458" y="435864"/>
                    <a:pt x="1765934" y="435007"/>
                  </a:cubicBezTo>
                  <a:cubicBezTo>
                    <a:pt x="1766506" y="434149"/>
                    <a:pt x="1771649" y="433102"/>
                    <a:pt x="1772983" y="433578"/>
                  </a:cubicBezTo>
                  <a:cubicBezTo>
                    <a:pt x="1774316" y="434054"/>
                    <a:pt x="1775745" y="434245"/>
                    <a:pt x="1776031" y="433959"/>
                  </a:cubicBezTo>
                  <a:cubicBezTo>
                    <a:pt x="1776317" y="433673"/>
                    <a:pt x="1776507" y="431863"/>
                    <a:pt x="1775745" y="430530"/>
                  </a:cubicBezTo>
                  <a:cubicBezTo>
                    <a:pt x="1774888" y="429196"/>
                    <a:pt x="1771078" y="426148"/>
                    <a:pt x="1768887" y="426720"/>
                  </a:cubicBezTo>
                  <a:close/>
                  <a:moveTo>
                    <a:pt x="1702498" y="421767"/>
                  </a:moveTo>
                  <a:cubicBezTo>
                    <a:pt x="1702212" y="421576"/>
                    <a:pt x="1700212" y="422243"/>
                    <a:pt x="1699545" y="422910"/>
                  </a:cubicBezTo>
                  <a:cubicBezTo>
                    <a:pt x="1698307" y="424148"/>
                    <a:pt x="1697926" y="426625"/>
                    <a:pt x="1696592" y="426911"/>
                  </a:cubicBezTo>
                  <a:lnTo>
                    <a:pt x="1690306" y="428434"/>
                  </a:lnTo>
                  <a:cubicBezTo>
                    <a:pt x="1691354" y="432625"/>
                    <a:pt x="1693259" y="435102"/>
                    <a:pt x="1694687" y="433864"/>
                  </a:cubicBezTo>
                  <a:cubicBezTo>
                    <a:pt x="1696021" y="432721"/>
                    <a:pt x="1702212" y="429006"/>
                    <a:pt x="1705165" y="427672"/>
                  </a:cubicBezTo>
                  <a:lnTo>
                    <a:pt x="1704593" y="424815"/>
                  </a:lnTo>
                  <a:cubicBezTo>
                    <a:pt x="1704403" y="423672"/>
                    <a:pt x="1703450" y="422624"/>
                    <a:pt x="1702498" y="421767"/>
                  </a:cubicBezTo>
                  <a:close/>
                  <a:moveTo>
                    <a:pt x="860297" y="421386"/>
                  </a:moveTo>
                  <a:cubicBezTo>
                    <a:pt x="858583" y="420433"/>
                    <a:pt x="856392" y="420529"/>
                    <a:pt x="855439" y="421767"/>
                  </a:cubicBezTo>
                  <a:cubicBezTo>
                    <a:pt x="854487" y="422910"/>
                    <a:pt x="852106" y="427577"/>
                    <a:pt x="851725" y="429292"/>
                  </a:cubicBezTo>
                  <a:lnTo>
                    <a:pt x="852391" y="429578"/>
                  </a:lnTo>
                  <a:cubicBezTo>
                    <a:pt x="854392" y="430530"/>
                    <a:pt x="856202" y="430339"/>
                    <a:pt x="856678" y="427863"/>
                  </a:cubicBezTo>
                  <a:cubicBezTo>
                    <a:pt x="856868" y="427101"/>
                    <a:pt x="858773" y="426244"/>
                    <a:pt x="860012" y="425958"/>
                  </a:cubicBezTo>
                  <a:lnTo>
                    <a:pt x="862202" y="425482"/>
                  </a:lnTo>
                  <a:cubicBezTo>
                    <a:pt x="864964" y="425387"/>
                    <a:pt x="862012" y="422338"/>
                    <a:pt x="860297" y="421386"/>
                  </a:cubicBezTo>
                  <a:close/>
                  <a:moveTo>
                    <a:pt x="1566290" y="419290"/>
                  </a:moveTo>
                  <a:cubicBezTo>
                    <a:pt x="1563623" y="420814"/>
                    <a:pt x="1560004" y="425672"/>
                    <a:pt x="1563242" y="427101"/>
                  </a:cubicBezTo>
                  <a:cubicBezTo>
                    <a:pt x="1566481" y="428530"/>
                    <a:pt x="1565909" y="435292"/>
                    <a:pt x="1563623" y="434816"/>
                  </a:cubicBezTo>
                  <a:cubicBezTo>
                    <a:pt x="1561242" y="434340"/>
                    <a:pt x="1556575" y="438721"/>
                    <a:pt x="1557337" y="441007"/>
                  </a:cubicBezTo>
                  <a:cubicBezTo>
                    <a:pt x="1558099" y="443293"/>
                    <a:pt x="1560004" y="444532"/>
                    <a:pt x="1561623" y="443770"/>
                  </a:cubicBezTo>
                  <a:cubicBezTo>
                    <a:pt x="1563242" y="442913"/>
                    <a:pt x="1567148" y="443008"/>
                    <a:pt x="1569338" y="443389"/>
                  </a:cubicBezTo>
                  <a:cubicBezTo>
                    <a:pt x="1571529" y="443674"/>
                    <a:pt x="1577625" y="440912"/>
                    <a:pt x="1578768" y="440722"/>
                  </a:cubicBezTo>
                  <a:cubicBezTo>
                    <a:pt x="1579911" y="440626"/>
                    <a:pt x="1582769" y="441579"/>
                    <a:pt x="1583150" y="442246"/>
                  </a:cubicBezTo>
                  <a:cubicBezTo>
                    <a:pt x="1583531" y="442913"/>
                    <a:pt x="1585245" y="444437"/>
                    <a:pt x="1585912" y="443674"/>
                  </a:cubicBezTo>
                  <a:lnTo>
                    <a:pt x="1585912" y="443389"/>
                  </a:lnTo>
                  <a:cubicBezTo>
                    <a:pt x="1585626" y="440817"/>
                    <a:pt x="1585817" y="438340"/>
                    <a:pt x="1588960" y="437197"/>
                  </a:cubicBezTo>
                  <a:lnTo>
                    <a:pt x="1590198" y="436816"/>
                  </a:lnTo>
                  <a:cubicBezTo>
                    <a:pt x="1592198" y="437674"/>
                    <a:pt x="1595437" y="438055"/>
                    <a:pt x="1597247" y="437579"/>
                  </a:cubicBezTo>
                  <a:cubicBezTo>
                    <a:pt x="1599152" y="437102"/>
                    <a:pt x="1600199" y="433197"/>
                    <a:pt x="1598390" y="433292"/>
                  </a:cubicBezTo>
                  <a:cubicBezTo>
                    <a:pt x="1596485" y="433388"/>
                    <a:pt x="1590198" y="433388"/>
                    <a:pt x="1588388" y="432625"/>
                  </a:cubicBezTo>
                  <a:cubicBezTo>
                    <a:pt x="1586579" y="431959"/>
                    <a:pt x="1579530" y="432911"/>
                    <a:pt x="1577815" y="431768"/>
                  </a:cubicBezTo>
                  <a:cubicBezTo>
                    <a:pt x="1576101" y="430625"/>
                    <a:pt x="1570196" y="431768"/>
                    <a:pt x="1568386" y="428815"/>
                  </a:cubicBezTo>
                  <a:lnTo>
                    <a:pt x="1568195" y="426053"/>
                  </a:lnTo>
                  <a:lnTo>
                    <a:pt x="1568005" y="423386"/>
                  </a:lnTo>
                  <a:cubicBezTo>
                    <a:pt x="1569719" y="419576"/>
                    <a:pt x="1568957" y="417671"/>
                    <a:pt x="1566290" y="419290"/>
                  </a:cubicBezTo>
                  <a:close/>
                  <a:moveTo>
                    <a:pt x="629887" y="417100"/>
                  </a:moveTo>
                  <a:lnTo>
                    <a:pt x="632174" y="424720"/>
                  </a:lnTo>
                  <a:cubicBezTo>
                    <a:pt x="632269" y="424910"/>
                    <a:pt x="630173" y="425482"/>
                    <a:pt x="629126" y="425767"/>
                  </a:cubicBezTo>
                  <a:lnTo>
                    <a:pt x="627506" y="426244"/>
                  </a:lnTo>
                  <a:cubicBezTo>
                    <a:pt x="625887" y="426625"/>
                    <a:pt x="626173" y="428244"/>
                    <a:pt x="628078" y="429768"/>
                  </a:cubicBezTo>
                  <a:cubicBezTo>
                    <a:pt x="629983" y="431387"/>
                    <a:pt x="634174" y="434054"/>
                    <a:pt x="632745" y="431959"/>
                  </a:cubicBezTo>
                  <a:cubicBezTo>
                    <a:pt x="631316" y="429863"/>
                    <a:pt x="638460" y="426339"/>
                    <a:pt x="640175" y="427196"/>
                  </a:cubicBezTo>
                  <a:cubicBezTo>
                    <a:pt x="641889" y="428054"/>
                    <a:pt x="642080" y="423005"/>
                    <a:pt x="642080" y="421005"/>
                  </a:cubicBezTo>
                  <a:cubicBezTo>
                    <a:pt x="642080" y="419100"/>
                    <a:pt x="636555" y="417290"/>
                    <a:pt x="629887" y="417100"/>
                  </a:cubicBezTo>
                  <a:close/>
                  <a:moveTo>
                    <a:pt x="678179" y="417005"/>
                  </a:moveTo>
                  <a:cubicBezTo>
                    <a:pt x="675989" y="417481"/>
                    <a:pt x="676274" y="419481"/>
                    <a:pt x="678656" y="421386"/>
                  </a:cubicBezTo>
                  <a:lnTo>
                    <a:pt x="678275" y="422148"/>
                  </a:lnTo>
                  <a:lnTo>
                    <a:pt x="676846" y="425101"/>
                  </a:lnTo>
                  <a:cubicBezTo>
                    <a:pt x="674560" y="423481"/>
                    <a:pt x="671988" y="422053"/>
                    <a:pt x="671226" y="422053"/>
                  </a:cubicBezTo>
                  <a:cubicBezTo>
                    <a:pt x="670464" y="421957"/>
                    <a:pt x="669321" y="423577"/>
                    <a:pt x="671797" y="425672"/>
                  </a:cubicBezTo>
                  <a:lnTo>
                    <a:pt x="673798" y="427006"/>
                  </a:lnTo>
                  <a:lnTo>
                    <a:pt x="674655" y="427577"/>
                  </a:lnTo>
                  <a:lnTo>
                    <a:pt x="690006" y="423151"/>
                  </a:lnTo>
                  <a:lnTo>
                    <a:pt x="690562" y="423481"/>
                  </a:lnTo>
                  <a:lnTo>
                    <a:pt x="693591" y="426063"/>
                  </a:lnTo>
                  <a:lnTo>
                    <a:pt x="689419" y="431197"/>
                  </a:lnTo>
                  <a:cubicBezTo>
                    <a:pt x="688752" y="433102"/>
                    <a:pt x="690847" y="435388"/>
                    <a:pt x="692562" y="435007"/>
                  </a:cubicBezTo>
                  <a:cubicBezTo>
                    <a:pt x="694277" y="434626"/>
                    <a:pt x="698944" y="432245"/>
                    <a:pt x="698944" y="430625"/>
                  </a:cubicBezTo>
                  <a:lnTo>
                    <a:pt x="693591" y="426063"/>
                  </a:lnTo>
                  <a:lnTo>
                    <a:pt x="695610" y="423577"/>
                  </a:lnTo>
                  <a:cubicBezTo>
                    <a:pt x="697515" y="422910"/>
                    <a:pt x="695039" y="422624"/>
                    <a:pt x="690181" y="423100"/>
                  </a:cubicBezTo>
                  <a:lnTo>
                    <a:pt x="690006" y="423151"/>
                  </a:lnTo>
                  <a:lnTo>
                    <a:pt x="683037" y="419005"/>
                  </a:lnTo>
                  <a:lnTo>
                    <a:pt x="680941" y="418147"/>
                  </a:lnTo>
                  <a:close/>
                  <a:moveTo>
                    <a:pt x="1748885" y="416814"/>
                  </a:moveTo>
                  <a:cubicBezTo>
                    <a:pt x="1747170" y="417290"/>
                    <a:pt x="1741360" y="418338"/>
                    <a:pt x="1738693" y="419481"/>
                  </a:cubicBezTo>
                  <a:lnTo>
                    <a:pt x="1736788" y="421481"/>
                  </a:lnTo>
                  <a:lnTo>
                    <a:pt x="1735359" y="422910"/>
                  </a:lnTo>
                  <a:cubicBezTo>
                    <a:pt x="1732121" y="423958"/>
                    <a:pt x="1731549" y="425291"/>
                    <a:pt x="1734026" y="425958"/>
                  </a:cubicBezTo>
                  <a:lnTo>
                    <a:pt x="1735264" y="426720"/>
                  </a:lnTo>
                  <a:cubicBezTo>
                    <a:pt x="1738502" y="428815"/>
                    <a:pt x="1740503" y="429006"/>
                    <a:pt x="1740788" y="425005"/>
                  </a:cubicBezTo>
                  <a:cubicBezTo>
                    <a:pt x="1740788" y="424529"/>
                    <a:pt x="1741931" y="423767"/>
                    <a:pt x="1742503" y="423863"/>
                  </a:cubicBezTo>
                  <a:lnTo>
                    <a:pt x="1749456" y="424434"/>
                  </a:lnTo>
                  <a:cubicBezTo>
                    <a:pt x="1750790" y="419767"/>
                    <a:pt x="1750504" y="416242"/>
                    <a:pt x="1748885" y="416814"/>
                  </a:cubicBezTo>
                  <a:close/>
                  <a:moveTo>
                    <a:pt x="1649063" y="415576"/>
                  </a:moveTo>
                  <a:cubicBezTo>
                    <a:pt x="1647634" y="415480"/>
                    <a:pt x="1647062" y="416528"/>
                    <a:pt x="1647824" y="417862"/>
                  </a:cubicBezTo>
                  <a:lnTo>
                    <a:pt x="1647348" y="418243"/>
                  </a:lnTo>
                  <a:lnTo>
                    <a:pt x="1646110" y="419290"/>
                  </a:lnTo>
                  <a:cubicBezTo>
                    <a:pt x="1644205" y="419957"/>
                    <a:pt x="1643824" y="422053"/>
                    <a:pt x="1645348" y="423863"/>
                  </a:cubicBezTo>
                  <a:cubicBezTo>
                    <a:pt x="1646777" y="425672"/>
                    <a:pt x="1649920" y="431292"/>
                    <a:pt x="1648967" y="432245"/>
                  </a:cubicBezTo>
                  <a:cubicBezTo>
                    <a:pt x="1647919" y="433197"/>
                    <a:pt x="1648396" y="437102"/>
                    <a:pt x="1652206" y="439007"/>
                  </a:cubicBezTo>
                  <a:lnTo>
                    <a:pt x="1654682" y="436055"/>
                  </a:lnTo>
                  <a:lnTo>
                    <a:pt x="1656206" y="434149"/>
                  </a:lnTo>
                  <a:cubicBezTo>
                    <a:pt x="1657635" y="431768"/>
                    <a:pt x="1659635" y="430625"/>
                    <a:pt x="1660683" y="431673"/>
                  </a:cubicBezTo>
                  <a:cubicBezTo>
                    <a:pt x="1661731" y="432721"/>
                    <a:pt x="1665636" y="433959"/>
                    <a:pt x="1666684" y="433768"/>
                  </a:cubicBezTo>
                  <a:cubicBezTo>
                    <a:pt x="1667732" y="433578"/>
                    <a:pt x="1670780" y="433673"/>
                    <a:pt x="1670875" y="434721"/>
                  </a:cubicBezTo>
                  <a:cubicBezTo>
                    <a:pt x="1671065" y="435483"/>
                    <a:pt x="1674875" y="435007"/>
                    <a:pt x="1676494" y="433959"/>
                  </a:cubicBezTo>
                  <a:cubicBezTo>
                    <a:pt x="1678114" y="432911"/>
                    <a:pt x="1678209" y="431197"/>
                    <a:pt x="1676876" y="430149"/>
                  </a:cubicBezTo>
                  <a:lnTo>
                    <a:pt x="1676780" y="429387"/>
                  </a:lnTo>
                  <a:cubicBezTo>
                    <a:pt x="1676399" y="425482"/>
                    <a:pt x="1672494" y="424720"/>
                    <a:pt x="1669922" y="426053"/>
                  </a:cubicBezTo>
                  <a:cubicBezTo>
                    <a:pt x="1666303" y="427863"/>
                    <a:pt x="1664017" y="428054"/>
                    <a:pt x="1659921" y="426720"/>
                  </a:cubicBezTo>
                  <a:lnTo>
                    <a:pt x="1657159" y="425863"/>
                  </a:lnTo>
                  <a:cubicBezTo>
                    <a:pt x="1653539" y="425196"/>
                    <a:pt x="1652111" y="421957"/>
                    <a:pt x="1654015" y="418719"/>
                  </a:cubicBezTo>
                  <a:lnTo>
                    <a:pt x="1649920" y="416147"/>
                  </a:lnTo>
                  <a:close/>
                  <a:moveTo>
                    <a:pt x="2170938" y="413956"/>
                  </a:moveTo>
                  <a:cubicBezTo>
                    <a:pt x="2174176" y="413385"/>
                    <a:pt x="2183511" y="414814"/>
                    <a:pt x="2182272" y="416147"/>
                  </a:cubicBezTo>
                  <a:lnTo>
                    <a:pt x="2181225" y="416338"/>
                  </a:lnTo>
                  <a:cubicBezTo>
                    <a:pt x="2180177" y="416528"/>
                    <a:pt x="2178843" y="415385"/>
                    <a:pt x="2177605" y="415480"/>
                  </a:cubicBezTo>
                  <a:lnTo>
                    <a:pt x="2175224" y="415671"/>
                  </a:lnTo>
                  <a:cubicBezTo>
                    <a:pt x="2172843" y="416242"/>
                    <a:pt x="2166080" y="418814"/>
                    <a:pt x="2164175" y="419767"/>
                  </a:cubicBezTo>
                  <a:cubicBezTo>
                    <a:pt x="2162365" y="420719"/>
                    <a:pt x="2160460" y="420243"/>
                    <a:pt x="2160079" y="418719"/>
                  </a:cubicBezTo>
                  <a:cubicBezTo>
                    <a:pt x="2159698" y="417195"/>
                    <a:pt x="2167699" y="414528"/>
                    <a:pt x="2170938" y="413956"/>
                  </a:cubicBezTo>
                  <a:close/>
                  <a:moveTo>
                    <a:pt x="1772030" y="412718"/>
                  </a:moveTo>
                  <a:lnTo>
                    <a:pt x="1771554" y="413766"/>
                  </a:lnTo>
                  <a:lnTo>
                    <a:pt x="1770982" y="415195"/>
                  </a:lnTo>
                  <a:cubicBezTo>
                    <a:pt x="1769840" y="416528"/>
                    <a:pt x="1767554" y="418052"/>
                    <a:pt x="1765839" y="418719"/>
                  </a:cubicBezTo>
                  <a:cubicBezTo>
                    <a:pt x="1764125" y="419386"/>
                    <a:pt x="1765934" y="422148"/>
                    <a:pt x="1768315" y="422148"/>
                  </a:cubicBezTo>
                  <a:lnTo>
                    <a:pt x="1770602" y="421862"/>
                  </a:lnTo>
                  <a:cubicBezTo>
                    <a:pt x="1772411" y="421576"/>
                    <a:pt x="1774507" y="422338"/>
                    <a:pt x="1776507" y="422624"/>
                  </a:cubicBezTo>
                  <a:cubicBezTo>
                    <a:pt x="1777364" y="422720"/>
                    <a:pt x="1778317" y="422720"/>
                    <a:pt x="1779174" y="422815"/>
                  </a:cubicBezTo>
                  <a:cubicBezTo>
                    <a:pt x="1781746" y="423196"/>
                    <a:pt x="1783936" y="421672"/>
                    <a:pt x="1783936" y="419481"/>
                  </a:cubicBezTo>
                  <a:cubicBezTo>
                    <a:pt x="1784032" y="417195"/>
                    <a:pt x="1780984" y="413290"/>
                    <a:pt x="1780222" y="414242"/>
                  </a:cubicBezTo>
                  <a:cubicBezTo>
                    <a:pt x="1779460" y="415195"/>
                    <a:pt x="1778126" y="415099"/>
                    <a:pt x="1777079" y="414052"/>
                  </a:cubicBezTo>
                  <a:cubicBezTo>
                    <a:pt x="1776126" y="413099"/>
                    <a:pt x="1773269" y="411861"/>
                    <a:pt x="1772030" y="412718"/>
                  </a:cubicBezTo>
                  <a:close/>
                  <a:moveTo>
                    <a:pt x="1671446" y="411766"/>
                  </a:moveTo>
                  <a:lnTo>
                    <a:pt x="1671351" y="412051"/>
                  </a:lnTo>
                  <a:cubicBezTo>
                    <a:pt x="1671065" y="412623"/>
                    <a:pt x="1670970" y="413956"/>
                    <a:pt x="1671065" y="413956"/>
                  </a:cubicBezTo>
                  <a:lnTo>
                    <a:pt x="1675732" y="414528"/>
                  </a:lnTo>
                  <a:cubicBezTo>
                    <a:pt x="1679161" y="417386"/>
                    <a:pt x="1683353" y="419481"/>
                    <a:pt x="1684972" y="419195"/>
                  </a:cubicBezTo>
                  <a:cubicBezTo>
                    <a:pt x="1686591" y="418909"/>
                    <a:pt x="1690877" y="420529"/>
                    <a:pt x="1691163" y="420243"/>
                  </a:cubicBezTo>
                  <a:cubicBezTo>
                    <a:pt x="1691449" y="419957"/>
                    <a:pt x="1691639" y="419481"/>
                    <a:pt x="1691639" y="419100"/>
                  </a:cubicBezTo>
                  <a:cubicBezTo>
                    <a:pt x="1691639" y="418719"/>
                    <a:pt x="1688782" y="417290"/>
                    <a:pt x="1685448" y="415957"/>
                  </a:cubicBezTo>
                  <a:cubicBezTo>
                    <a:pt x="1682114" y="414623"/>
                    <a:pt x="1672304" y="411766"/>
                    <a:pt x="1671446" y="411766"/>
                  </a:cubicBezTo>
                  <a:close/>
                  <a:moveTo>
                    <a:pt x="1803748" y="411480"/>
                  </a:moveTo>
                  <a:lnTo>
                    <a:pt x="1797225" y="417352"/>
                  </a:lnTo>
                  <a:lnTo>
                    <a:pt x="1795776" y="417293"/>
                  </a:lnTo>
                  <a:lnTo>
                    <a:pt x="1793938" y="411861"/>
                  </a:lnTo>
                  <a:cubicBezTo>
                    <a:pt x="1793557" y="410623"/>
                    <a:pt x="1790318" y="410623"/>
                    <a:pt x="1789652" y="413099"/>
                  </a:cubicBezTo>
                  <a:lnTo>
                    <a:pt x="1789080" y="414909"/>
                  </a:lnTo>
                  <a:cubicBezTo>
                    <a:pt x="1788318" y="417195"/>
                    <a:pt x="1789175" y="418243"/>
                    <a:pt x="1790985" y="417100"/>
                  </a:cubicBezTo>
                  <a:lnTo>
                    <a:pt x="1795776" y="417293"/>
                  </a:lnTo>
                  <a:lnTo>
                    <a:pt x="1796129" y="418338"/>
                  </a:lnTo>
                  <a:lnTo>
                    <a:pt x="1797225" y="417352"/>
                  </a:lnTo>
                  <a:lnTo>
                    <a:pt x="1802796" y="417576"/>
                  </a:lnTo>
                  <a:lnTo>
                    <a:pt x="1804987" y="415957"/>
                  </a:lnTo>
                  <a:lnTo>
                    <a:pt x="1805939" y="415290"/>
                  </a:lnTo>
                  <a:cubicBezTo>
                    <a:pt x="1805273" y="412813"/>
                    <a:pt x="1804320" y="411099"/>
                    <a:pt x="1803748" y="411480"/>
                  </a:cubicBezTo>
                  <a:close/>
                  <a:moveTo>
                    <a:pt x="1453038" y="411385"/>
                  </a:moveTo>
                  <a:cubicBezTo>
                    <a:pt x="1449038" y="413575"/>
                    <a:pt x="1445418" y="416433"/>
                    <a:pt x="1444847" y="417576"/>
                  </a:cubicBezTo>
                  <a:lnTo>
                    <a:pt x="1444656" y="418719"/>
                  </a:lnTo>
                  <a:lnTo>
                    <a:pt x="1444656" y="418909"/>
                  </a:lnTo>
                  <a:cubicBezTo>
                    <a:pt x="1445799" y="419195"/>
                    <a:pt x="1452657" y="417290"/>
                    <a:pt x="1455038" y="417766"/>
                  </a:cubicBezTo>
                  <a:cubicBezTo>
                    <a:pt x="1457419" y="418243"/>
                    <a:pt x="1457896" y="417005"/>
                    <a:pt x="1456086" y="415099"/>
                  </a:cubicBezTo>
                  <a:lnTo>
                    <a:pt x="1454562" y="413195"/>
                  </a:lnTo>
                  <a:close/>
                  <a:moveTo>
                    <a:pt x="878204" y="411099"/>
                  </a:moveTo>
                  <a:cubicBezTo>
                    <a:pt x="875442" y="411099"/>
                    <a:pt x="868108" y="411766"/>
                    <a:pt x="867060" y="412432"/>
                  </a:cubicBezTo>
                  <a:lnTo>
                    <a:pt x="866965" y="413099"/>
                  </a:lnTo>
                  <a:cubicBezTo>
                    <a:pt x="866870" y="413861"/>
                    <a:pt x="867822" y="415004"/>
                    <a:pt x="868584" y="415290"/>
                  </a:cubicBezTo>
                  <a:cubicBezTo>
                    <a:pt x="870394" y="415862"/>
                    <a:pt x="872394" y="416052"/>
                    <a:pt x="874394" y="416242"/>
                  </a:cubicBezTo>
                  <a:lnTo>
                    <a:pt x="878395" y="416719"/>
                  </a:lnTo>
                  <a:cubicBezTo>
                    <a:pt x="881062" y="413671"/>
                    <a:pt x="880966" y="411099"/>
                    <a:pt x="878204" y="411099"/>
                  </a:cubicBezTo>
                  <a:close/>
                  <a:moveTo>
                    <a:pt x="788955" y="409480"/>
                  </a:moveTo>
                  <a:cubicBezTo>
                    <a:pt x="787717" y="411004"/>
                    <a:pt x="784955" y="418909"/>
                    <a:pt x="786383" y="420053"/>
                  </a:cubicBezTo>
                  <a:cubicBezTo>
                    <a:pt x="787812" y="421196"/>
                    <a:pt x="791908" y="421672"/>
                    <a:pt x="795432" y="421005"/>
                  </a:cubicBezTo>
                  <a:lnTo>
                    <a:pt x="797718" y="420053"/>
                  </a:lnTo>
                  <a:cubicBezTo>
                    <a:pt x="799814" y="419195"/>
                    <a:pt x="800956" y="417671"/>
                    <a:pt x="796956" y="417290"/>
                  </a:cubicBezTo>
                  <a:cubicBezTo>
                    <a:pt x="796099" y="417195"/>
                    <a:pt x="795051" y="416242"/>
                    <a:pt x="794765" y="415480"/>
                  </a:cubicBezTo>
                  <a:lnTo>
                    <a:pt x="793432" y="412623"/>
                  </a:lnTo>
                  <a:cubicBezTo>
                    <a:pt x="792193" y="409480"/>
                    <a:pt x="790193" y="408051"/>
                    <a:pt x="788955" y="409480"/>
                  </a:cubicBezTo>
                  <a:close/>
                  <a:moveTo>
                    <a:pt x="2123217" y="407384"/>
                  </a:moveTo>
                  <a:lnTo>
                    <a:pt x="2122455" y="407861"/>
                  </a:lnTo>
                  <a:cubicBezTo>
                    <a:pt x="2122360" y="409004"/>
                    <a:pt x="2123122" y="411099"/>
                    <a:pt x="2124074" y="412528"/>
                  </a:cubicBezTo>
                  <a:lnTo>
                    <a:pt x="2122360" y="414623"/>
                  </a:lnTo>
                  <a:cubicBezTo>
                    <a:pt x="2120645" y="416623"/>
                    <a:pt x="2122741" y="417957"/>
                    <a:pt x="2125979" y="417671"/>
                  </a:cubicBezTo>
                  <a:lnTo>
                    <a:pt x="2126741" y="417481"/>
                  </a:lnTo>
                  <a:cubicBezTo>
                    <a:pt x="2126170" y="418719"/>
                    <a:pt x="2125217" y="419100"/>
                    <a:pt x="2124551" y="418243"/>
                  </a:cubicBezTo>
                  <a:cubicBezTo>
                    <a:pt x="2123884" y="417386"/>
                    <a:pt x="2117026" y="416719"/>
                    <a:pt x="2113883" y="415957"/>
                  </a:cubicBezTo>
                  <a:cubicBezTo>
                    <a:pt x="2110739" y="415195"/>
                    <a:pt x="2103691" y="410528"/>
                    <a:pt x="2102929" y="409765"/>
                  </a:cubicBezTo>
                  <a:cubicBezTo>
                    <a:pt x="2102167" y="409004"/>
                    <a:pt x="2099595" y="410528"/>
                    <a:pt x="2099214" y="411671"/>
                  </a:cubicBezTo>
                  <a:cubicBezTo>
                    <a:pt x="2098738" y="412813"/>
                    <a:pt x="2100833" y="415195"/>
                    <a:pt x="2102834" y="416338"/>
                  </a:cubicBezTo>
                  <a:cubicBezTo>
                    <a:pt x="2104834" y="417481"/>
                    <a:pt x="2113597" y="419290"/>
                    <a:pt x="2117312" y="419100"/>
                  </a:cubicBezTo>
                  <a:lnTo>
                    <a:pt x="2117597" y="423196"/>
                  </a:lnTo>
                  <a:cubicBezTo>
                    <a:pt x="2117597" y="423481"/>
                    <a:pt x="2120074" y="424053"/>
                    <a:pt x="2120836" y="423672"/>
                  </a:cubicBezTo>
                  <a:lnTo>
                    <a:pt x="2122265" y="423005"/>
                  </a:lnTo>
                  <a:cubicBezTo>
                    <a:pt x="2125694" y="421100"/>
                    <a:pt x="2128837" y="419481"/>
                    <a:pt x="2129218" y="419290"/>
                  </a:cubicBezTo>
                  <a:cubicBezTo>
                    <a:pt x="2129504" y="419100"/>
                    <a:pt x="2129694" y="417386"/>
                    <a:pt x="2128742" y="415862"/>
                  </a:cubicBezTo>
                  <a:cubicBezTo>
                    <a:pt x="2127789" y="414338"/>
                    <a:pt x="2127884" y="410623"/>
                    <a:pt x="2127599" y="408718"/>
                  </a:cubicBezTo>
                  <a:lnTo>
                    <a:pt x="2126456" y="407575"/>
                  </a:lnTo>
                  <a:cubicBezTo>
                    <a:pt x="2125979" y="407098"/>
                    <a:pt x="2123884" y="407003"/>
                    <a:pt x="2123217" y="407384"/>
                  </a:cubicBezTo>
                  <a:close/>
                  <a:moveTo>
                    <a:pt x="816101" y="406432"/>
                  </a:moveTo>
                  <a:cubicBezTo>
                    <a:pt x="817816" y="408051"/>
                    <a:pt x="813625" y="413385"/>
                    <a:pt x="814577" y="414814"/>
                  </a:cubicBezTo>
                  <a:cubicBezTo>
                    <a:pt x="815530" y="416338"/>
                    <a:pt x="822769" y="419957"/>
                    <a:pt x="824960" y="419767"/>
                  </a:cubicBezTo>
                  <a:cubicBezTo>
                    <a:pt x="827150" y="419481"/>
                    <a:pt x="825626" y="416719"/>
                    <a:pt x="821531" y="413575"/>
                  </a:cubicBezTo>
                  <a:lnTo>
                    <a:pt x="820768" y="410718"/>
                  </a:lnTo>
                  <a:lnTo>
                    <a:pt x="819721" y="406622"/>
                  </a:lnTo>
                  <a:cubicBezTo>
                    <a:pt x="816006" y="404908"/>
                    <a:pt x="814387" y="404813"/>
                    <a:pt x="816101" y="406432"/>
                  </a:cubicBezTo>
                  <a:close/>
                  <a:moveTo>
                    <a:pt x="254602" y="402717"/>
                  </a:moveTo>
                  <a:cubicBezTo>
                    <a:pt x="256603" y="402146"/>
                    <a:pt x="263461" y="404908"/>
                    <a:pt x="263651" y="407003"/>
                  </a:cubicBezTo>
                  <a:cubicBezTo>
                    <a:pt x="263842" y="409004"/>
                    <a:pt x="261841" y="409575"/>
                    <a:pt x="259270" y="408147"/>
                  </a:cubicBezTo>
                  <a:cubicBezTo>
                    <a:pt x="256698" y="406718"/>
                    <a:pt x="252602" y="403193"/>
                    <a:pt x="254602" y="402717"/>
                  </a:cubicBezTo>
                  <a:close/>
                  <a:moveTo>
                    <a:pt x="1519427" y="401574"/>
                  </a:moveTo>
                  <a:cubicBezTo>
                    <a:pt x="1513141" y="401574"/>
                    <a:pt x="1505711" y="409194"/>
                    <a:pt x="1509140" y="409575"/>
                  </a:cubicBezTo>
                  <a:lnTo>
                    <a:pt x="1510093" y="408622"/>
                  </a:lnTo>
                  <a:lnTo>
                    <a:pt x="1515236" y="403955"/>
                  </a:lnTo>
                  <a:cubicBezTo>
                    <a:pt x="1523809" y="402622"/>
                    <a:pt x="1525714" y="401574"/>
                    <a:pt x="1519427" y="401574"/>
                  </a:cubicBezTo>
                  <a:close/>
                  <a:moveTo>
                    <a:pt x="1895874" y="401512"/>
                  </a:moveTo>
                  <a:lnTo>
                    <a:pt x="1872972" y="406065"/>
                  </a:lnTo>
                  <a:lnTo>
                    <a:pt x="1872138" y="404717"/>
                  </a:lnTo>
                  <a:cubicBezTo>
                    <a:pt x="1872329" y="403955"/>
                    <a:pt x="1873567" y="402622"/>
                    <a:pt x="1874043" y="402717"/>
                  </a:cubicBezTo>
                  <a:lnTo>
                    <a:pt x="1876329" y="403098"/>
                  </a:lnTo>
                  <a:cubicBezTo>
                    <a:pt x="1878806" y="403860"/>
                    <a:pt x="1882330" y="403860"/>
                    <a:pt x="1884235" y="403193"/>
                  </a:cubicBezTo>
                  <a:lnTo>
                    <a:pt x="1886044" y="402622"/>
                  </a:lnTo>
                  <a:lnTo>
                    <a:pt x="1887188" y="402241"/>
                  </a:lnTo>
                  <a:lnTo>
                    <a:pt x="1887571" y="402168"/>
                  </a:lnTo>
                  <a:close/>
                  <a:moveTo>
                    <a:pt x="1915572" y="399955"/>
                  </a:moveTo>
                  <a:cubicBezTo>
                    <a:pt x="1915382" y="400145"/>
                    <a:pt x="1914143" y="400526"/>
                    <a:pt x="1913191" y="400240"/>
                  </a:cubicBezTo>
                  <a:cubicBezTo>
                    <a:pt x="1912238" y="399955"/>
                    <a:pt x="1908523" y="400717"/>
                    <a:pt x="1906428" y="403003"/>
                  </a:cubicBezTo>
                  <a:lnTo>
                    <a:pt x="1905915" y="400718"/>
                  </a:lnTo>
                  <a:close/>
                  <a:moveTo>
                    <a:pt x="1905656" y="399567"/>
                  </a:moveTo>
                  <a:lnTo>
                    <a:pt x="1905915" y="400718"/>
                  </a:lnTo>
                  <a:lnTo>
                    <a:pt x="1895874" y="401512"/>
                  </a:lnTo>
                  <a:close/>
                  <a:moveTo>
                    <a:pt x="937653" y="398336"/>
                  </a:moveTo>
                  <a:lnTo>
                    <a:pt x="941304" y="398336"/>
                  </a:lnTo>
                  <a:lnTo>
                    <a:pt x="940569" y="399586"/>
                  </a:lnTo>
                  <a:lnTo>
                    <a:pt x="940250" y="400430"/>
                  </a:lnTo>
                  <a:lnTo>
                    <a:pt x="939545" y="399859"/>
                  </a:lnTo>
                  <a:close/>
                  <a:moveTo>
                    <a:pt x="982789" y="397478"/>
                  </a:moveTo>
                  <a:cubicBezTo>
                    <a:pt x="982027" y="397002"/>
                    <a:pt x="980598" y="397478"/>
                    <a:pt x="979645" y="398526"/>
                  </a:cubicBezTo>
                  <a:cubicBezTo>
                    <a:pt x="978693" y="399574"/>
                    <a:pt x="975931" y="402907"/>
                    <a:pt x="975835" y="403670"/>
                  </a:cubicBezTo>
                  <a:cubicBezTo>
                    <a:pt x="975740" y="404336"/>
                    <a:pt x="983075" y="408241"/>
                    <a:pt x="985741" y="407003"/>
                  </a:cubicBezTo>
                  <a:cubicBezTo>
                    <a:pt x="988408" y="405765"/>
                    <a:pt x="990790" y="405860"/>
                    <a:pt x="991076" y="407289"/>
                  </a:cubicBezTo>
                  <a:cubicBezTo>
                    <a:pt x="991361" y="408622"/>
                    <a:pt x="995457" y="410337"/>
                    <a:pt x="996314" y="409861"/>
                  </a:cubicBezTo>
                  <a:lnTo>
                    <a:pt x="996695" y="409289"/>
                  </a:lnTo>
                  <a:cubicBezTo>
                    <a:pt x="997172" y="408527"/>
                    <a:pt x="1003934" y="403288"/>
                    <a:pt x="1005268" y="402241"/>
                  </a:cubicBezTo>
                  <a:cubicBezTo>
                    <a:pt x="1005935" y="401669"/>
                    <a:pt x="1006316" y="399955"/>
                    <a:pt x="1005839" y="399574"/>
                  </a:cubicBezTo>
                  <a:lnTo>
                    <a:pt x="1003458" y="397669"/>
                  </a:lnTo>
                  <a:cubicBezTo>
                    <a:pt x="996410" y="399288"/>
                    <a:pt x="987266" y="401860"/>
                    <a:pt x="983170" y="403193"/>
                  </a:cubicBezTo>
                  <a:lnTo>
                    <a:pt x="982789" y="397955"/>
                  </a:lnTo>
                  <a:close/>
                  <a:moveTo>
                    <a:pt x="1822418" y="396430"/>
                  </a:moveTo>
                  <a:cubicBezTo>
                    <a:pt x="1820513" y="396621"/>
                    <a:pt x="1823656" y="401383"/>
                    <a:pt x="1822894" y="404146"/>
                  </a:cubicBezTo>
                  <a:cubicBezTo>
                    <a:pt x="1822132" y="406908"/>
                    <a:pt x="1822036" y="408813"/>
                    <a:pt x="1822608" y="408432"/>
                  </a:cubicBezTo>
                  <a:cubicBezTo>
                    <a:pt x="1823180" y="407956"/>
                    <a:pt x="1825370" y="407861"/>
                    <a:pt x="1825561" y="409480"/>
                  </a:cubicBezTo>
                  <a:cubicBezTo>
                    <a:pt x="1825751" y="411099"/>
                    <a:pt x="1826704" y="414528"/>
                    <a:pt x="1827180" y="412909"/>
                  </a:cubicBezTo>
                  <a:cubicBezTo>
                    <a:pt x="1827656" y="411289"/>
                    <a:pt x="1833086" y="410718"/>
                    <a:pt x="1833752" y="410337"/>
                  </a:cubicBezTo>
                  <a:cubicBezTo>
                    <a:pt x="1834419" y="410051"/>
                    <a:pt x="1835467" y="408432"/>
                    <a:pt x="1834800" y="407480"/>
                  </a:cubicBezTo>
                  <a:cubicBezTo>
                    <a:pt x="1834133" y="406622"/>
                    <a:pt x="1830990" y="405003"/>
                    <a:pt x="1830133" y="404813"/>
                  </a:cubicBezTo>
                  <a:cubicBezTo>
                    <a:pt x="1829276" y="404622"/>
                    <a:pt x="1829371" y="401383"/>
                    <a:pt x="1829371" y="399669"/>
                  </a:cubicBezTo>
                  <a:cubicBezTo>
                    <a:pt x="1829371" y="397955"/>
                    <a:pt x="1824227" y="396335"/>
                    <a:pt x="1822418" y="396430"/>
                  </a:cubicBezTo>
                  <a:close/>
                  <a:moveTo>
                    <a:pt x="2165603" y="395097"/>
                  </a:moveTo>
                  <a:cubicBezTo>
                    <a:pt x="2158269" y="395859"/>
                    <a:pt x="2157602" y="402526"/>
                    <a:pt x="2159603" y="404717"/>
                  </a:cubicBezTo>
                  <a:cubicBezTo>
                    <a:pt x="2161603" y="406908"/>
                    <a:pt x="2164079" y="407765"/>
                    <a:pt x="2165127" y="406432"/>
                  </a:cubicBezTo>
                  <a:cubicBezTo>
                    <a:pt x="2166270" y="405193"/>
                    <a:pt x="2169223" y="401860"/>
                    <a:pt x="2169985" y="401003"/>
                  </a:cubicBezTo>
                  <a:lnTo>
                    <a:pt x="2170271" y="401098"/>
                  </a:lnTo>
                  <a:cubicBezTo>
                    <a:pt x="2171414" y="401479"/>
                    <a:pt x="2172461" y="403765"/>
                    <a:pt x="2173414" y="401193"/>
                  </a:cubicBezTo>
                  <a:cubicBezTo>
                    <a:pt x="2173700" y="400526"/>
                    <a:pt x="2172176" y="399097"/>
                    <a:pt x="2171128" y="398526"/>
                  </a:cubicBezTo>
                  <a:close/>
                  <a:moveTo>
                    <a:pt x="935450" y="391478"/>
                  </a:moveTo>
                  <a:lnTo>
                    <a:pt x="934116" y="393287"/>
                  </a:lnTo>
                  <a:cubicBezTo>
                    <a:pt x="933640" y="393954"/>
                    <a:pt x="934783" y="395668"/>
                    <a:pt x="935640" y="396716"/>
                  </a:cubicBezTo>
                  <a:lnTo>
                    <a:pt x="937653" y="398336"/>
                  </a:lnTo>
                  <a:lnTo>
                    <a:pt x="932878" y="398336"/>
                  </a:lnTo>
                  <a:lnTo>
                    <a:pt x="932783" y="398621"/>
                  </a:lnTo>
                  <a:cubicBezTo>
                    <a:pt x="931639" y="402050"/>
                    <a:pt x="929163" y="403288"/>
                    <a:pt x="924781" y="402907"/>
                  </a:cubicBezTo>
                  <a:cubicBezTo>
                    <a:pt x="923448" y="402812"/>
                    <a:pt x="921448" y="403479"/>
                    <a:pt x="920495" y="404336"/>
                  </a:cubicBezTo>
                  <a:lnTo>
                    <a:pt x="916876" y="407670"/>
                  </a:lnTo>
                  <a:cubicBezTo>
                    <a:pt x="912208" y="406717"/>
                    <a:pt x="907160" y="405955"/>
                    <a:pt x="905636" y="405955"/>
                  </a:cubicBezTo>
                  <a:lnTo>
                    <a:pt x="904589" y="406717"/>
                  </a:lnTo>
                  <a:cubicBezTo>
                    <a:pt x="902779" y="407956"/>
                    <a:pt x="901922" y="409289"/>
                    <a:pt x="903922" y="411004"/>
                  </a:cubicBezTo>
                  <a:lnTo>
                    <a:pt x="904874" y="411766"/>
                  </a:lnTo>
                  <a:cubicBezTo>
                    <a:pt x="906112" y="412813"/>
                    <a:pt x="908399" y="411766"/>
                    <a:pt x="910018" y="409575"/>
                  </a:cubicBezTo>
                  <a:lnTo>
                    <a:pt x="910208" y="409765"/>
                  </a:lnTo>
                  <a:cubicBezTo>
                    <a:pt x="912589" y="411956"/>
                    <a:pt x="915161" y="411480"/>
                    <a:pt x="918114" y="410432"/>
                  </a:cubicBezTo>
                  <a:lnTo>
                    <a:pt x="920305" y="409670"/>
                  </a:lnTo>
                  <a:cubicBezTo>
                    <a:pt x="922877" y="409384"/>
                    <a:pt x="927544" y="409004"/>
                    <a:pt x="930592" y="408718"/>
                  </a:cubicBezTo>
                  <a:cubicBezTo>
                    <a:pt x="933640" y="408432"/>
                    <a:pt x="940593" y="407003"/>
                    <a:pt x="938307" y="405574"/>
                  </a:cubicBezTo>
                  <a:lnTo>
                    <a:pt x="940250" y="400430"/>
                  </a:lnTo>
                  <a:lnTo>
                    <a:pt x="952023" y="409956"/>
                  </a:lnTo>
                  <a:lnTo>
                    <a:pt x="952214" y="410528"/>
                  </a:lnTo>
                  <a:cubicBezTo>
                    <a:pt x="954404" y="410623"/>
                    <a:pt x="956405" y="409480"/>
                    <a:pt x="956595" y="408051"/>
                  </a:cubicBezTo>
                  <a:lnTo>
                    <a:pt x="955928" y="407194"/>
                  </a:lnTo>
                  <a:cubicBezTo>
                    <a:pt x="954500" y="405479"/>
                    <a:pt x="952118" y="404336"/>
                    <a:pt x="950785" y="402717"/>
                  </a:cubicBezTo>
                  <a:lnTo>
                    <a:pt x="950213" y="401955"/>
                  </a:lnTo>
                  <a:cubicBezTo>
                    <a:pt x="950880" y="400431"/>
                    <a:pt x="949547" y="399002"/>
                    <a:pt x="947356" y="398812"/>
                  </a:cubicBezTo>
                  <a:lnTo>
                    <a:pt x="945451" y="398336"/>
                  </a:lnTo>
                  <a:lnTo>
                    <a:pt x="945260" y="398336"/>
                  </a:lnTo>
                  <a:lnTo>
                    <a:pt x="941304" y="398336"/>
                  </a:lnTo>
                  <a:lnTo>
                    <a:pt x="943546" y="394525"/>
                  </a:lnTo>
                  <a:cubicBezTo>
                    <a:pt x="942308" y="394335"/>
                    <a:pt x="937545" y="392525"/>
                    <a:pt x="935450" y="391478"/>
                  </a:cubicBezTo>
                  <a:close/>
                  <a:moveTo>
                    <a:pt x="2345149" y="389191"/>
                  </a:moveTo>
                  <a:cubicBezTo>
                    <a:pt x="2347531" y="391192"/>
                    <a:pt x="2353055" y="396240"/>
                    <a:pt x="2352579" y="396621"/>
                  </a:cubicBezTo>
                  <a:cubicBezTo>
                    <a:pt x="2352103" y="397002"/>
                    <a:pt x="2342863" y="393859"/>
                    <a:pt x="2342197" y="390906"/>
                  </a:cubicBezTo>
                  <a:cubicBezTo>
                    <a:pt x="2341435" y="387953"/>
                    <a:pt x="2342768" y="387191"/>
                    <a:pt x="2345149" y="389191"/>
                  </a:cubicBezTo>
                  <a:close/>
                  <a:moveTo>
                    <a:pt x="1912905" y="389001"/>
                  </a:moveTo>
                  <a:cubicBezTo>
                    <a:pt x="1912238" y="388620"/>
                    <a:pt x="1910524" y="390811"/>
                    <a:pt x="1909000" y="393859"/>
                  </a:cubicBezTo>
                  <a:lnTo>
                    <a:pt x="1912810" y="397097"/>
                  </a:lnTo>
                  <a:lnTo>
                    <a:pt x="1913762" y="397955"/>
                  </a:lnTo>
                  <a:lnTo>
                    <a:pt x="1905656" y="399567"/>
                  </a:lnTo>
                  <a:lnTo>
                    <a:pt x="1905380" y="398336"/>
                  </a:lnTo>
                  <a:cubicBezTo>
                    <a:pt x="1905190" y="397288"/>
                    <a:pt x="1902332" y="396812"/>
                    <a:pt x="1901094" y="395764"/>
                  </a:cubicBezTo>
                  <a:cubicBezTo>
                    <a:pt x="1898808" y="393763"/>
                    <a:pt x="1898236" y="394145"/>
                    <a:pt x="1897760" y="396716"/>
                  </a:cubicBezTo>
                  <a:lnTo>
                    <a:pt x="1897094" y="400336"/>
                  </a:lnTo>
                  <a:lnTo>
                    <a:pt x="1887571" y="402168"/>
                  </a:lnTo>
                  <a:lnTo>
                    <a:pt x="1880615" y="402717"/>
                  </a:lnTo>
                  <a:lnTo>
                    <a:pt x="1874043" y="402717"/>
                  </a:lnTo>
                  <a:lnTo>
                    <a:pt x="1864010" y="402717"/>
                  </a:lnTo>
                  <a:lnTo>
                    <a:pt x="1859470" y="401669"/>
                  </a:lnTo>
                  <a:lnTo>
                    <a:pt x="1859268" y="402717"/>
                  </a:lnTo>
                  <a:lnTo>
                    <a:pt x="1854980" y="402717"/>
                  </a:lnTo>
                  <a:lnTo>
                    <a:pt x="1853945" y="401574"/>
                  </a:lnTo>
                  <a:lnTo>
                    <a:pt x="1853374" y="399288"/>
                  </a:lnTo>
                  <a:cubicBezTo>
                    <a:pt x="1853279" y="398907"/>
                    <a:pt x="1851183" y="398716"/>
                    <a:pt x="1850040" y="398526"/>
                  </a:cubicBezTo>
                  <a:cubicBezTo>
                    <a:pt x="1849850" y="398526"/>
                    <a:pt x="1849088" y="399764"/>
                    <a:pt x="1849278" y="399859"/>
                  </a:cubicBezTo>
                  <a:lnTo>
                    <a:pt x="1852802" y="402717"/>
                  </a:lnTo>
                  <a:lnTo>
                    <a:pt x="1854980" y="402717"/>
                  </a:lnTo>
                  <a:lnTo>
                    <a:pt x="1858517" y="406622"/>
                  </a:lnTo>
                  <a:lnTo>
                    <a:pt x="1859268" y="402717"/>
                  </a:lnTo>
                  <a:lnTo>
                    <a:pt x="1864010" y="402717"/>
                  </a:lnTo>
                  <a:lnTo>
                    <a:pt x="1866899" y="403384"/>
                  </a:lnTo>
                  <a:lnTo>
                    <a:pt x="1869947" y="406051"/>
                  </a:lnTo>
                  <a:lnTo>
                    <a:pt x="1870520" y="406552"/>
                  </a:lnTo>
                  <a:lnTo>
                    <a:pt x="1865256" y="407599"/>
                  </a:lnTo>
                  <a:cubicBezTo>
                    <a:pt x="1853303" y="409980"/>
                    <a:pt x="1846516" y="411337"/>
                    <a:pt x="1847754" y="411099"/>
                  </a:cubicBezTo>
                  <a:cubicBezTo>
                    <a:pt x="1850326" y="410623"/>
                    <a:pt x="1858232" y="412813"/>
                    <a:pt x="1860232" y="412432"/>
                  </a:cubicBezTo>
                  <a:lnTo>
                    <a:pt x="1862042" y="411766"/>
                  </a:lnTo>
                  <a:lnTo>
                    <a:pt x="1864232" y="411004"/>
                  </a:lnTo>
                  <a:cubicBezTo>
                    <a:pt x="1866518" y="410051"/>
                    <a:pt x="1868900" y="409384"/>
                    <a:pt x="1869566" y="409480"/>
                  </a:cubicBezTo>
                  <a:cubicBezTo>
                    <a:pt x="1870233" y="409575"/>
                    <a:pt x="1871757" y="408813"/>
                    <a:pt x="1871471" y="407384"/>
                  </a:cubicBezTo>
                  <a:lnTo>
                    <a:pt x="1870520" y="406552"/>
                  </a:lnTo>
                  <a:lnTo>
                    <a:pt x="1872972" y="406065"/>
                  </a:lnTo>
                  <a:lnTo>
                    <a:pt x="1873376" y="406717"/>
                  </a:lnTo>
                  <a:lnTo>
                    <a:pt x="1876329" y="407575"/>
                  </a:lnTo>
                  <a:cubicBezTo>
                    <a:pt x="1879758" y="408241"/>
                    <a:pt x="1883759" y="409004"/>
                    <a:pt x="1885282" y="409194"/>
                  </a:cubicBezTo>
                  <a:cubicBezTo>
                    <a:pt x="1886807" y="409384"/>
                    <a:pt x="1888331" y="405860"/>
                    <a:pt x="1889188" y="405574"/>
                  </a:cubicBezTo>
                  <a:lnTo>
                    <a:pt x="1889950" y="405765"/>
                  </a:lnTo>
                  <a:lnTo>
                    <a:pt x="1893188" y="406432"/>
                  </a:lnTo>
                  <a:cubicBezTo>
                    <a:pt x="1894807" y="408813"/>
                    <a:pt x="1897856" y="408718"/>
                    <a:pt x="1899856" y="406337"/>
                  </a:cubicBezTo>
                  <a:lnTo>
                    <a:pt x="1903380" y="405574"/>
                  </a:lnTo>
                  <a:cubicBezTo>
                    <a:pt x="1903952" y="405479"/>
                    <a:pt x="1904618" y="405479"/>
                    <a:pt x="1905190" y="405479"/>
                  </a:cubicBezTo>
                  <a:cubicBezTo>
                    <a:pt x="1911381" y="405098"/>
                    <a:pt x="1914619" y="405003"/>
                    <a:pt x="1916525" y="403098"/>
                  </a:cubicBezTo>
                  <a:lnTo>
                    <a:pt x="1919001" y="400621"/>
                  </a:lnTo>
                  <a:cubicBezTo>
                    <a:pt x="1921382" y="401669"/>
                    <a:pt x="1925097" y="403003"/>
                    <a:pt x="1927383" y="403670"/>
                  </a:cubicBezTo>
                  <a:cubicBezTo>
                    <a:pt x="1929669" y="404336"/>
                    <a:pt x="1932050" y="399479"/>
                    <a:pt x="1932527" y="399669"/>
                  </a:cubicBezTo>
                  <a:cubicBezTo>
                    <a:pt x="1933098" y="399859"/>
                    <a:pt x="1936432" y="399193"/>
                    <a:pt x="1939099" y="398431"/>
                  </a:cubicBezTo>
                  <a:lnTo>
                    <a:pt x="1941385" y="397573"/>
                  </a:lnTo>
                  <a:cubicBezTo>
                    <a:pt x="1941766" y="397383"/>
                    <a:pt x="1941766" y="396240"/>
                    <a:pt x="1941575" y="395668"/>
                  </a:cubicBezTo>
                  <a:lnTo>
                    <a:pt x="1941385" y="395192"/>
                  </a:lnTo>
                  <a:cubicBezTo>
                    <a:pt x="1940623" y="394811"/>
                    <a:pt x="1938242" y="393859"/>
                    <a:pt x="1936051" y="393097"/>
                  </a:cubicBezTo>
                  <a:cubicBezTo>
                    <a:pt x="1933860" y="392239"/>
                    <a:pt x="1927478" y="393668"/>
                    <a:pt x="1924811" y="392239"/>
                  </a:cubicBezTo>
                  <a:lnTo>
                    <a:pt x="1922906" y="395668"/>
                  </a:lnTo>
                  <a:cubicBezTo>
                    <a:pt x="1922525" y="396335"/>
                    <a:pt x="1917477" y="396430"/>
                    <a:pt x="1916525" y="395478"/>
                  </a:cubicBezTo>
                  <a:cubicBezTo>
                    <a:pt x="1914905" y="393859"/>
                    <a:pt x="1916810" y="390715"/>
                    <a:pt x="1913572" y="389287"/>
                  </a:cubicBezTo>
                  <a:close/>
                  <a:moveTo>
                    <a:pt x="1946433" y="387763"/>
                  </a:moveTo>
                  <a:lnTo>
                    <a:pt x="1946052" y="388048"/>
                  </a:lnTo>
                  <a:lnTo>
                    <a:pt x="1945290" y="388620"/>
                  </a:lnTo>
                  <a:cubicBezTo>
                    <a:pt x="1944814" y="389572"/>
                    <a:pt x="1945195" y="392906"/>
                    <a:pt x="1946243" y="396049"/>
                  </a:cubicBezTo>
                  <a:lnTo>
                    <a:pt x="1947195" y="398812"/>
                  </a:lnTo>
                  <a:lnTo>
                    <a:pt x="1947862" y="400621"/>
                  </a:lnTo>
                  <a:cubicBezTo>
                    <a:pt x="1950338" y="402146"/>
                    <a:pt x="1957292" y="400526"/>
                    <a:pt x="1958911" y="399764"/>
                  </a:cubicBezTo>
                  <a:cubicBezTo>
                    <a:pt x="1960530" y="399002"/>
                    <a:pt x="1961864" y="397192"/>
                    <a:pt x="1961864" y="395764"/>
                  </a:cubicBezTo>
                  <a:cubicBezTo>
                    <a:pt x="1961864" y="394335"/>
                    <a:pt x="1961578" y="390525"/>
                    <a:pt x="1961292" y="390334"/>
                  </a:cubicBezTo>
                  <a:cubicBezTo>
                    <a:pt x="1961006" y="390144"/>
                    <a:pt x="1958244" y="391382"/>
                    <a:pt x="1955577" y="392811"/>
                  </a:cubicBezTo>
                  <a:cubicBezTo>
                    <a:pt x="1952910" y="394335"/>
                    <a:pt x="1947481" y="387953"/>
                    <a:pt x="1946433" y="387763"/>
                  </a:cubicBezTo>
                  <a:close/>
                  <a:moveTo>
                    <a:pt x="2262854" y="385763"/>
                  </a:moveTo>
                  <a:cubicBezTo>
                    <a:pt x="2264759" y="384810"/>
                    <a:pt x="2267711" y="384905"/>
                    <a:pt x="2269426" y="385953"/>
                  </a:cubicBezTo>
                  <a:cubicBezTo>
                    <a:pt x="2271331" y="387096"/>
                    <a:pt x="2279903" y="387382"/>
                    <a:pt x="2281523" y="386906"/>
                  </a:cubicBezTo>
                  <a:cubicBezTo>
                    <a:pt x="2283142" y="386430"/>
                    <a:pt x="2284094" y="387668"/>
                    <a:pt x="2283713" y="389763"/>
                  </a:cubicBezTo>
                  <a:lnTo>
                    <a:pt x="2282094" y="391478"/>
                  </a:lnTo>
                  <a:lnTo>
                    <a:pt x="2281142" y="392525"/>
                  </a:lnTo>
                  <a:cubicBezTo>
                    <a:pt x="2281618" y="394811"/>
                    <a:pt x="2280951" y="396240"/>
                    <a:pt x="2279808" y="395668"/>
                  </a:cubicBezTo>
                  <a:cubicBezTo>
                    <a:pt x="2278665" y="395097"/>
                    <a:pt x="2275712" y="395859"/>
                    <a:pt x="2276855" y="398907"/>
                  </a:cubicBezTo>
                  <a:lnTo>
                    <a:pt x="2276569" y="401098"/>
                  </a:lnTo>
                  <a:cubicBezTo>
                    <a:pt x="2276284" y="403574"/>
                    <a:pt x="2275427" y="406527"/>
                    <a:pt x="2273426" y="408242"/>
                  </a:cubicBezTo>
                  <a:lnTo>
                    <a:pt x="2271521" y="409956"/>
                  </a:lnTo>
                  <a:cubicBezTo>
                    <a:pt x="2267044" y="411099"/>
                    <a:pt x="2264473" y="409480"/>
                    <a:pt x="2265902" y="406241"/>
                  </a:cubicBezTo>
                  <a:lnTo>
                    <a:pt x="2266282" y="403955"/>
                  </a:lnTo>
                  <a:cubicBezTo>
                    <a:pt x="2266759" y="401193"/>
                    <a:pt x="2266378" y="398431"/>
                    <a:pt x="2266378" y="395668"/>
                  </a:cubicBezTo>
                  <a:lnTo>
                    <a:pt x="2266378" y="395383"/>
                  </a:lnTo>
                  <a:cubicBezTo>
                    <a:pt x="2266759" y="395097"/>
                    <a:pt x="2268473" y="394811"/>
                    <a:pt x="2270093" y="394621"/>
                  </a:cubicBezTo>
                  <a:cubicBezTo>
                    <a:pt x="2271712" y="394526"/>
                    <a:pt x="2270283" y="390906"/>
                    <a:pt x="2269045" y="390239"/>
                  </a:cubicBezTo>
                  <a:cubicBezTo>
                    <a:pt x="2267806" y="389573"/>
                    <a:pt x="2262663" y="388239"/>
                    <a:pt x="2260377" y="387763"/>
                  </a:cubicBezTo>
                  <a:lnTo>
                    <a:pt x="2261425" y="386906"/>
                  </a:lnTo>
                  <a:close/>
                  <a:moveTo>
                    <a:pt x="1978056" y="385763"/>
                  </a:moveTo>
                  <a:cubicBezTo>
                    <a:pt x="1977865" y="386905"/>
                    <a:pt x="1975675" y="390334"/>
                    <a:pt x="1973770" y="390430"/>
                  </a:cubicBezTo>
                  <a:lnTo>
                    <a:pt x="1972151" y="390239"/>
                  </a:lnTo>
                  <a:lnTo>
                    <a:pt x="1969769" y="389763"/>
                  </a:lnTo>
                  <a:cubicBezTo>
                    <a:pt x="1967007" y="389096"/>
                    <a:pt x="1965673" y="389858"/>
                    <a:pt x="1966817" y="391382"/>
                  </a:cubicBezTo>
                  <a:cubicBezTo>
                    <a:pt x="1967864" y="392906"/>
                    <a:pt x="1974056" y="396716"/>
                    <a:pt x="1977389" y="397573"/>
                  </a:cubicBezTo>
                  <a:lnTo>
                    <a:pt x="1977580" y="395002"/>
                  </a:lnTo>
                  <a:lnTo>
                    <a:pt x="1977961" y="389954"/>
                  </a:lnTo>
                  <a:cubicBezTo>
                    <a:pt x="1981866" y="390811"/>
                    <a:pt x="1984152" y="390430"/>
                    <a:pt x="1983009" y="389096"/>
                  </a:cubicBezTo>
                  <a:cubicBezTo>
                    <a:pt x="1981866" y="387763"/>
                    <a:pt x="1978247" y="384524"/>
                    <a:pt x="1978056" y="385763"/>
                  </a:cubicBezTo>
                  <a:close/>
                  <a:moveTo>
                    <a:pt x="1713261" y="384048"/>
                  </a:moveTo>
                  <a:cubicBezTo>
                    <a:pt x="1709832" y="383953"/>
                    <a:pt x="1702022" y="388620"/>
                    <a:pt x="1703165" y="389382"/>
                  </a:cubicBezTo>
                  <a:cubicBezTo>
                    <a:pt x="1704307" y="390144"/>
                    <a:pt x="1707641" y="391573"/>
                    <a:pt x="1708118" y="390906"/>
                  </a:cubicBezTo>
                  <a:cubicBezTo>
                    <a:pt x="1708594" y="390144"/>
                    <a:pt x="1712213" y="388144"/>
                    <a:pt x="1714404" y="387477"/>
                  </a:cubicBezTo>
                  <a:lnTo>
                    <a:pt x="1714785" y="390049"/>
                  </a:lnTo>
                  <a:lnTo>
                    <a:pt x="1715166" y="392239"/>
                  </a:lnTo>
                  <a:cubicBezTo>
                    <a:pt x="1717643" y="393192"/>
                    <a:pt x="1719548" y="392525"/>
                    <a:pt x="1719548" y="390715"/>
                  </a:cubicBezTo>
                  <a:cubicBezTo>
                    <a:pt x="1719548" y="388906"/>
                    <a:pt x="1716690" y="384143"/>
                    <a:pt x="1713261" y="384048"/>
                  </a:cubicBezTo>
                  <a:close/>
                  <a:moveTo>
                    <a:pt x="633793" y="383096"/>
                  </a:moveTo>
                  <a:cubicBezTo>
                    <a:pt x="633221" y="382714"/>
                    <a:pt x="630935" y="382714"/>
                    <a:pt x="630078" y="383857"/>
                  </a:cubicBezTo>
                  <a:lnTo>
                    <a:pt x="629887" y="385000"/>
                  </a:lnTo>
                  <a:lnTo>
                    <a:pt x="629602" y="386620"/>
                  </a:lnTo>
                  <a:cubicBezTo>
                    <a:pt x="629602" y="388430"/>
                    <a:pt x="636460" y="389954"/>
                    <a:pt x="639127" y="389954"/>
                  </a:cubicBezTo>
                  <a:cubicBezTo>
                    <a:pt x="641794" y="389954"/>
                    <a:pt x="642556" y="388906"/>
                    <a:pt x="640746" y="387763"/>
                  </a:cubicBezTo>
                  <a:cubicBezTo>
                    <a:pt x="638936" y="386524"/>
                    <a:pt x="634364" y="383476"/>
                    <a:pt x="633793" y="383096"/>
                  </a:cubicBezTo>
                  <a:close/>
                  <a:moveTo>
                    <a:pt x="434149" y="382524"/>
                  </a:moveTo>
                  <a:cubicBezTo>
                    <a:pt x="431863" y="382810"/>
                    <a:pt x="425576" y="384429"/>
                    <a:pt x="424624" y="384905"/>
                  </a:cubicBezTo>
                  <a:cubicBezTo>
                    <a:pt x="423671" y="385381"/>
                    <a:pt x="422052" y="387382"/>
                    <a:pt x="422909" y="388048"/>
                  </a:cubicBezTo>
                  <a:cubicBezTo>
                    <a:pt x="423767" y="388811"/>
                    <a:pt x="429863" y="390620"/>
                    <a:pt x="433958" y="391287"/>
                  </a:cubicBezTo>
                  <a:cubicBezTo>
                    <a:pt x="438054" y="391954"/>
                    <a:pt x="448722" y="389572"/>
                    <a:pt x="447769" y="386334"/>
                  </a:cubicBezTo>
                  <a:lnTo>
                    <a:pt x="446626" y="383953"/>
                  </a:lnTo>
                  <a:lnTo>
                    <a:pt x="446150" y="383000"/>
                  </a:lnTo>
                  <a:cubicBezTo>
                    <a:pt x="444721" y="382333"/>
                    <a:pt x="442817" y="382619"/>
                    <a:pt x="441959" y="383762"/>
                  </a:cubicBezTo>
                  <a:lnTo>
                    <a:pt x="441578" y="384905"/>
                  </a:lnTo>
                  <a:cubicBezTo>
                    <a:pt x="441293" y="385858"/>
                    <a:pt x="446722" y="386905"/>
                    <a:pt x="441864" y="387953"/>
                  </a:cubicBezTo>
                  <a:cubicBezTo>
                    <a:pt x="438816" y="388620"/>
                    <a:pt x="439006" y="386334"/>
                    <a:pt x="438911" y="384620"/>
                  </a:cubicBezTo>
                  <a:lnTo>
                    <a:pt x="438911" y="383762"/>
                  </a:lnTo>
                  <a:cubicBezTo>
                    <a:pt x="438530" y="382810"/>
                    <a:pt x="436435" y="382238"/>
                    <a:pt x="434149" y="382524"/>
                  </a:cubicBezTo>
                  <a:close/>
                  <a:moveTo>
                    <a:pt x="1536096" y="380809"/>
                  </a:moveTo>
                  <a:cubicBezTo>
                    <a:pt x="1533524" y="381381"/>
                    <a:pt x="1528190" y="385858"/>
                    <a:pt x="1528952" y="386620"/>
                  </a:cubicBezTo>
                  <a:cubicBezTo>
                    <a:pt x="1529714" y="387382"/>
                    <a:pt x="1531048" y="386524"/>
                    <a:pt x="1531810" y="384810"/>
                  </a:cubicBezTo>
                  <a:cubicBezTo>
                    <a:pt x="1532572" y="383096"/>
                    <a:pt x="1541430" y="386429"/>
                    <a:pt x="1545716" y="387191"/>
                  </a:cubicBezTo>
                  <a:lnTo>
                    <a:pt x="1549622" y="385953"/>
                  </a:lnTo>
                  <a:cubicBezTo>
                    <a:pt x="1550669" y="385667"/>
                    <a:pt x="1552098" y="385191"/>
                    <a:pt x="1552289" y="384524"/>
                  </a:cubicBezTo>
                  <a:lnTo>
                    <a:pt x="1552479" y="383762"/>
                  </a:lnTo>
                  <a:cubicBezTo>
                    <a:pt x="1551717" y="382810"/>
                    <a:pt x="1549622" y="381476"/>
                    <a:pt x="1547717" y="380809"/>
                  </a:cubicBezTo>
                  <a:cubicBezTo>
                    <a:pt x="1545811" y="380143"/>
                    <a:pt x="1538763" y="380333"/>
                    <a:pt x="1536096" y="380809"/>
                  </a:cubicBezTo>
                  <a:close/>
                  <a:moveTo>
                    <a:pt x="301109" y="380166"/>
                  </a:moveTo>
                  <a:cubicBezTo>
                    <a:pt x="301942" y="379357"/>
                    <a:pt x="303085" y="379095"/>
                    <a:pt x="304324" y="380333"/>
                  </a:cubicBezTo>
                  <a:cubicBezTo>
                    <a:pt x="306800" y="382809"/>
                    <a:pt x="306514" y="391763"/>
                    <a:pt x="302419" y="391763"/>
                  </a:cubicBezTo>
                  <a:cubicBezTo>
                    <a:pt x="298418" y="391763"/>
                    <a:pt x="292798" y="389096"/>
                    <a:pt x="295275" y="388238"/>
                  </a:cubicBezTo>
                  <a:cubicBezTo>
                    <a:pt x="297751" y="387381"/>
                    <a:pt x="299752" y="385191"/>
                    <a:pt x="299752" y="383285"/>
                  </a:cubicBezTo>
                  <a:cubicBezTo>
                    <a:pt x="299752" y="382333"/>
                    <a:pt x="300276" y="380976"/>
                    <a:pt x="301109" y="380166"/>
                  </a:cubicBezTo>
                  <a:close/>
                  <a:moveTo>
                    <a:pt x="535495" y="378809"/>
                  </a:moveTo>
                  <a:cubicBezTo>
                    <a:pt x="534733" y="376428"/>
                    <a:pt x="529303" y="378333"/>
                    <a:pt x="530446" y="378905"/>
                  </a:cubicBezTo>
                  <a:cubicBezTo>
                    <a:pt x="531590" y="379476"/>
                    <a:pt x="530351" y="380429"/>
                    <a:pt x="527875" y="381000"/>
                  </a:cubicBezTo>
                  <a:cubicBezTo>
                    <a:pt x="525303" y="381571"/>
                    <a:pt x="518731" y="379571"/>
                    <a:pt x="517493" y="380333"/>
                  </a:cubicBezTo>
                  <a:cubicBezTo>
                    <a:pt x="516159" y="381095"/>
                    <a:pt x="512349" y="380047"/>
                    <a:pt x="512063" y="380524"/>
                  </a:cubicBezTo>
                  <a:cubicBezTo>
                    <a:pt x="511777" y="381000"/>
                    <a:pt x="512825" y="382810"/>
                    <a:pt x="514730" y="383476"/>
                  </a:cubicBezTo>
                  <a:lnTo>
                    <a:pt x="516540" y="383762"/>
                  </a:lnTo>
                  <a:lnTo>
                    <a:pt x="518064" y="384048"/>
                  </a:lnTo>
                  <a:cubicBezTo>
                    <a:pt x="519207" y="383953"/>
                    <a:pt x="520921" y="385572"/>
                    <a:pt x="521874" y="387572"/>
                  </a:cubicBezTo>
                  <a:cubicBezTo>
                    <a:pt x="522826" y="389668"/>
                    <a:pt x="526637" y="394811"/>
                    <a:pt x="527779" y="393954"/>
                  </a:cubicBezTo>
                  <a:cubicBezTo>
                    <a:pt x="529018" y="393097"/>
                    <a:pt x="530446" y="390239"/>
                    <a:pt x="528827" y="389191"/>
                  </a:cubicBezTo>
                  <a:lnTo>
                    <a:pt x="527970" y="388048"/>
                  </a:lnTo>
                  <a:lnTo>
                    <a:pt x="527303" y="387096"/>
                  </a:lnTo>
                  <a:cubicBezTo>
                    <a:pt x="527208" y="385667"/>
                    <a:pt x="527875" y="384524"/>
                    <a:pt x="528827" y="384429"/>
                  </a:cubicBezTo>
                  <a:cubicBezTo>
                    <a:pt x="529780" y="384334"/>
                    <a:pt x="532161" y="384429"/>
                    <a:pt x="533114" y="383953"/>
                  </a:cubicBezTo>
                  <a:cubicBezTo>
                    <a:pt x="534066" y="383381"/>
                    <a:pt x="536257" y="381095"/>
                    <a:pt x="535495" y="378809"/>
                  </a:cubicBezTo>
                  <a:close/>
                  <a:moveTo>
                    <a:pt x="1780222" y="378333"/>
                  </a:moveTo>
                  <a:cubicBezTo>
                    <a:pt x="1778126" y="377952"/>
                    <a:pt x="1774507" y="378142"/>
                    <a:pt x="1772221" y="378714"/>
                  </a:cubicBezTo>
                  <a:cubicBezTo>
                    <a:pt x="1769935" y="379286"/>
                    <a:pt x="1764220" y="381857"/>
                    <a:pt x="1764696" y="383096"/>
                  </a:cubicBezTo>
                  <a:cubicBezTo>
                    <a:pt x="1765077" y="384334"/>
                    <a:pt x="1758600" y="388239"/>
                    <a:pt x="1756123" y="388239"/>
                  </a:cubicBezTo>
                  <a:cubicBezTo>
                    <a:pt x="1753552" y="388239"/>
                    <a:pt x="1751456" y="388430"/>
                    <a:pt x="1751456" y="388620"/>
                  </a:cubicBezTo>
                  <a:cubicBezTo>
                    <a:pt x="1751456" y="388811"/>
                    <a:pt x="1752504" y="389763"/>
                    <a:pt x="1753933" y="390239"/>
                  </a:cubicBezTo>
                  <a:cubicBezTo>
                    <a:pt x="1755361" y="390715"/>
                    <a:pt x="1760029" y="391192"/>
                    <a:pt x="1760886" y="390811"/>
                  </a:cubicBezTo>
                  <a:cubicBezTo>
                    <a:pt x="1761839" y="390430"/>
                    <a:pt x="1766315" y="391096"/>
                    <a:pt x="1768792" y="392144"/>
                  </a:cubicBezTo>
                  <a:lnTo>
                    <a:pt x="1770602" y="391763"/>
                  </a:lnTo>
                  <a:lnTo>
                    <a:pt x="1775173" y="390811"/>
                  </a:lnTo>
                  <a:cubicBezTo>
                    <a:pt x="1779841" y="388906"/>
                    <a:pt x="1785461" y="386620"/>
                    <a:pt x="1787556" y="385572"/>
                  </a:cubicBezTo>
                  <a:lnTo>
                    <a:pt x="1790223" y="387096"/>
                  </a:lnTo>
                  <a:cubicBezTo>
                    <a:pt x="1790985" y="387572"/>
                    <a:pt x="1794223" y="385191"/>
                    <a:pt x="1796414" y="384143"/>
                  </a:cubicBezTo>
                  <a:cubicBezTo>
                    <a:pt x="1796510" y="384143"/>
                    <a:pt x="1796986" y="384715"/>
                    <a:pt x="1797272" y="384810"/>
                  </a:cubicBezTo>
                  <a:lnTo>
                    <a:pt x="1803082" y="387096"/>
                  </a:lnTo>
                  <a:cubicBezTo>
                    <a:pt x="1804511" y="383000"/>
                    <a:pt x="1804415" y="379571"/>
                    <a:pt x="1802796" y="379571"/>
                  </a:cubicBezTo>
                  <a:cubicBezTo>
                    <a:pt x="1801177" y="379571"/>
                    <a:pt x="1792033" y="379666"/>
                    <a:pt x="1785365" y="379571"/>
                  </a:cubicBezTo>
                  <a:lnTo>
                    <a:pt x="1782127" y="378809"/>
                  </a:lnTo>
                  <a:close/>
                  <a:moveTo>
                    <a:pt x="2066257" y="376523"/>
                  </a:moveTo>
                  <a:cubicBezTo>
                    <a:pt x="2064829" y="377285"/>
                    <a:pt x="2059209" y="379666"/>
                    <a:pt x="2058638" y="378809"/>
                  </a:cubicBezTo>
                  <a:cubicBezTo>
                    <a:pt x="2058066" y="377952"/>
                    <a:pt x="2055304" y="376047"/>
                    <a:pt x="2054637" y="377666"/>
                  </a:cubicBezTo>
                  <a:cubicBezTo>
                    <a:pt x="2053875" y="379286"/>
                    <a:pt x="2059685" y="383381"/>
                    <a:pt x="2062162" y="385000"/>
                  </a:cubicBezTo>
                  <a:cubicBezTo>
                    <a:pt x="2064448" y="386524"/>
                    <a:pt x="2072544" y="389001"/>
                    <a:pt x="2073497" y="387858"/>
                  </a:cubicBezTo>
                  <a:cubicBezTo>
                    <a:pt x="2074354" y="386715"/>
                    <a:pt x="2074163" y="384143"/>
                    <a:pt x="2073020" y="382238"/>
                  </a:cubicBezTo>
                  <a:cubicBezTo>
                    <a:pt x="2071877" y="380333"/>
                    <a:pt x="2067686" y="375666"/>
                    <a:pt x="2066257" y="376523"/>
                  </a:cubicBezTo>
                  <a:close/>
                  <a:moveTo>
                    <a:pt x="1251965" y="376523"/>
                  </a:moveTo>
                  <a:cubicBezTo>
                    <a:pt x="1250251" y="377285"/>
                    <a:pt x="1246822" y="377095"/>
                    <a:pt x="1245584" y="376618"/>
                  </a:cubicBezTo>
                  <a:cubicBezTo>
                    <a:pt x="1244345" y="376142"/>
                    <a:pt x="1239773" y="378523"/>
                    <a:pt x="1238059" y="379000"/>
                  </a:cubicBezTo>
                  <a:lnTo>
                    <a:pt x="1237106" y="379857"/>
                  </a:lnTo>
                  <a:lnTo>
                    <a:pt x="1236249" y="380619"/>
                  </a:lnTo>
                  <a:cubicBezTo>
                    <a:pt x="1235963" y="382048"/>
                    <a:pt x="1236440" y="383381"/>
                    <a:pt x="1237297" y="383667"/>
                  </a:cubicBezTo>
                  <a:cubicBezTo>
                    <a:pt x="1238154" y="383953"/>
                    <a:pt x="1240631" y="384143"/>
                    <a:pt x="1242631" y="384334"/>
                  </a:cubicBezTo>
                  <a:cubicBezTo>
                    <a:pt x="1244536" y="384429"/>
                    <a:pt x="1252061" y="380047"/>
                    <a:pt x="1253108" y="378333"/>
                  </a:cubicBezTo>
                  <a:cubicBezTo>
                    <a:pt x="1254156" y="376523"/>
                    <a:pt x="1253680" y="375666"/>
                    <a:pt x="1251965" y="376523"/>
                  </a:cubicBezTo>
                  <a:close/>
                  <a:moveTo>
                    <a:pt x="602837" y="375380"/>
                  </a:moveTo>
                  <a:cubicBezTo>
                    <a:pt x="597979" y="375475"/>
                    <a:pt x="593978" y="376428"/>
                    <a:pt x="593978" y="377666"/>
                  </a:cubicBezTo>
                  <a:cubicBezTo>
                    <a:pt x="593978" y="378809"/>
                    <a:pt x="595979" y="381286"/>
                    <a:pt x="598455" y="380905"/>
                  </a:cubicBezTo>
                  <a:cubicBezTo>
                    <a:pt x="600932" y="380619"/>
                    <a:pt x="607885" y="379000"/>
                    <a:pt x="608933" y="378238"/>
                  </a:cubicBezTo>
                  <a:lnTo>
                    <a:pt x="608933" y="377571"/>
                  </a:lnTo>
                  <a:cubicBezTo>
                    <a:pt x="608933" y="376904"/>
                    <a:pt x="607790" y="375666"/>
                    <a:pt x="607028" y="375666"/>
                  </a:cubicBezTo>
                  <a:close/>
                  <a:moveTo>
                    <a:pt x="2102453" y="372618"/>
                  </a:moveTo>
                  <a:cubicBezTo>
                    <a:pt x="2098166" y="372046"/>
                    <a:pt x="2094928" y="373856"/>
                    <a:pt x="2095214" y="376618"/>
                  </a:cubicBezTo>
                  <a:lnTo>
                    <a:pt x="2096642" y="378619"/>
                  </a:lnTo>
                  <a:cubicBezTo>
                    <a:pt x="2097690" y="380143"/>
                    <a:pt x="2101881" y="381953"/>
                    <a:pt x="2102357" y="381571"/>
                  </a:cubicBezTo>
                  <a:lnTo>
                    <a:pt x="2104834" y="379666"/>
                  </a:lnTo>
                  <a:cubicBezTo>
                    <a:pt x="2107977" y="379571"/>
                    <a:pt x="2111025" y="378333"/>
                    <a:pt x="2111787" y="376904"/>
                  </a:cubicBezTo>
                  <a:lnTo>
                    <a:pt x="2111216" y="376238"/>
                  </a:lnTo>
                  <a:cubicBezTo>
                    <a:pt x="2110073" y="374999"/>
                    <a:pt x="2108168" y="373951"/>
                    <a:pt x="2106263" y="373475"/>
                  </a:cubicBezTo>
                  <a:close/>
                  <a:moveTo>
                    <a:pt x="2377440" y="371855"/>
                  </a:moveTo>
                  <a:cubicBezTo>
                    <a:pt x="2380202" y="371475"/>
                    <a:pt x="2386298" y="374523"/>
                    <a:pt x="2384584" y="377285"/>
                  </a:cubicBezTo>
                  <a:lnTo>
                    <a:pt x="2379821" y="375475"/>
                  </a:lnTo>
                  <a:lnTo>
                    <a:pt x="2377345" y="374523"/>
                  </a:lnTo>
                  <a:cubicBezTo>
                    <a:pt x="2374582" y="373475"/>
                    <a:pt x="2374678" y="372236"/>
                    <a:pt x="2377440" y="371855"/>
                  </a:cubicBezTo>
                  <a:close/>
                  <a:moveTo>
                    <a:pt x="1259014" y="371665"/>
                  </a:moveTo>
                  <a:cubicBezTo>
                    <a:pt x="1256918" y="371665"/>
                    <a:pt x="1255871" y="372713"/>
                    <a:pt x="1256632" y="373951"/>
                  </a:cubicBezTo>
                  <a:cubicBezTo>
                    <a:pt x="1257394" y="375190"/>
                    <a:pt x="1260061" y="378714"/>
                    <a:pt x="1261776" y="379571"/>
                  </a:cubicBezTo>
                  <a:lnTo>
                    <a:pt x="1263586" y="379571"/>
                  </a:lnTo>
                  <a:lnTo>
                    <a:pt x="1264348" y="379571"/>
                  </a:lnTo>
                  <a:cubicBezTo>
                    <a:pt x="1265300" y="378905"/>
                    <a:pt x="1266634" y="377380"/>
                    <a:pt x="1267396" y="376142"/>
                  </a:cubicBezTo>
                  <a:cubicBezTo>
                    <a:pt x="1268253" y="375095"/>
                    <a:pt x="1261109" y="371665"/>
                    <a:pt x="1259014" y="371665"/>
                  </a:cubicBezTo>
                  <a:close/>
                  <a:moveTo>
                    <a:pt x="1755647" y="369761"/>
                  </a:moveTo>
                  <a:cubicBezTo>
                    <a:pt x="1755552" y="369856"/>
                    <a:pt x="1754409" y="370618"/>
                    <a:pt x="1753076" y="371570"/>
                  </a:cubicBezTo>
                  <a:cubicBezTo>
                    <a:pt x="1751837" y="372523"/>
                    <a:pt x="1748980" y="374999"/>
                    <a:pt x="1749265" y="375285"/>
                  </a:cubicBezTo>
                  <a:lnTo>
                    <a:pt x="1749647" y="375285"/>
                  </a:lnTo>
                  <a:cubicBezTo>
                    <a:pt x="1753361" y="375666"/>
                    <a:pt x="1760315" y="374047"/>
                    <a:pt x="1754123" y="380429"/>
                  </a:cubicBezTo>
                  <a:lnTo>
                    <a:pt x="1753838" y="380809"/>
                  </a:lnTo>
                  <a:cubicBezTo>
                    <a:pt x="1755647" y="382619"/>
                    <a:pt x="1758314" y="383000"/>
                    <a:pt x="1759838" y="381667"/>
                  </a:cubicBezTo>
                  <a:cubicBezTo>
                    <a:pt x="1761362" y="380333"/>
                    <a:pt x="1759076" y="374237"/>
                    <a:pt x="1757552" y="372046"/>
                  </a:cubicBezTo>
                  <a:lnTo>
                    <a:pt x="1755933" y="370141"/>
                  </a:lnTo>
                  <a:close/>
                  <a:moveTo>
                    <a:pt x="2286186" y="369288"/>
                  </a:moveTo>
                  <a:lnTo>
                    <a:pt x="2285333" y="369951"/>
                  </a:lnTo>
                  <a:lnTo>
                    <a:pt x="2283332" y="371570"/>
                  </a:lnTo>
                  <a:lnTo>
                    <a:pt x="2281875" y="372369"/>
                  </a:lnTo>
                  <a:lnTo>
                    <a:pt x="2273045" y="372046"/>
                  </a:lnTo>
                  <a:lnTo>
                    <a:pt x="2273161" y="371980"/>
                  </a:lnTo>
                  <a:close/>
                  <a:moveTo>
                    <a:pt x="1839563" y="369284"/>
                  </a:moveTo>
                  <a:cubicBezTo>
                    <a:pt x="1838419" y="368522"/>
                    <a:pt x="1834038" y="373380"/>
                    <a:pt x="1834038" y="376142"/>
                  </a:cubicBezTo>
                  <a:cubicBezTo>
                    <a:pt x="1834038" y="378905"/>
                    <a:pt x="1834990" y="380238"/>
                    <a:pt x="1836134" y="379095"/>
                  </a:cubicBezTo>
                  <a:cubicBezTo>
                    <a:pt x="1837277" y="377952"/>
                    <a:pt x="1841658" y="376333"/>
                    <a:pt x="1843658" y="377857"/>
                  </a:cubicBezTo>
                  <a:cubicBezTo>
                    <a:pt x="1845659" y="379381"/>
                    <a:pt x="1851088" y="381857"/>
                    <a:pt x="1851469" y="380238"/>
                  </a:cubicBezTo>
                  <a:cubicBezTo>
                    <a:pt x="1851850" y="378523"/>
                    <a:pt x="1847659" y="375666"/>
                    <a:pt x="1846516" y="374428"/>
                  </a:cubicBezTo>
                  <a:cubicBezTo>
                    <a:pt x="1845373" y="373189"/>
                    <a:pt x="1840706" y="370046"/>
                    <a:pt x="1839563" y="369284"/>
                  </a:cubicBezTo>
                  <a:close/>
                  <a:moveTo>
                    <a:pt x="2123122" y="367665"/>
                  </a:moveTo>
                  <a:cubicBezTo>
                    <a:pt x="2119217" y="367474"/>
                    <a:pt x="2112644" y="373666"/>
                    <a:pt x="2113978" y="376714"/>
                  </a:cubicBezTo>
                  <a:lnTo>
                    <a:pt x="2116264" y="377380"/>
                  </a:lnTo>
                  <a:lnTo>
                    <a:pt x="2120931" y="378714"/>
                  </a:lnTo>
                  <a:cubicBezTo>
                    <a:pt x="2121693" y="375095"/>
                    <a:pt x="2125694" y="370713"/>
                    <a:pt x="2127313" y="369761"/>
                  </a:cubicBezTo>
                  <a:cubicBezTo>
                    <a:pt x="2128932" y="368808"/>
                    <a:pt x="2127027" y="367855"/>
                    <a:pt x="2123122" y="367665"/>
                  </a:cubicBezTo>
                  <a:close/>
                  <a:moveTo>
                    <a:pt x="1316164" y="367189"/>
                  </a:moveTo>
                  <a:cubicBezTo>
                    <a:pt x="1315688" y="367093"/>
                    <a:pt x="1312735" y="367855"/>
                    <a:pt x="1310354" y="368713"/>
                  </a:cubicBezTo>
                  <a:lnTo>
                    <a:pt x="1308353" y="369761"/>
                  </a:lnTo>
                  <a:lnTo>
                    <a:pt x="1304162" y="371856"/>
                  </a:lnTo>
                  <a:cubicBezTo>
                    <a:pt x="1306829" y="374904"/>
                    <a:pt x="1309496" y="376523"/>
                    <a:pt x="1310068" y="375475"/>
                  </a:cubicBezTo>
                  <a:cubicBezTo>
                    <a:pt x="1310639" y="374428"/>
                    <a:pt x="1313116" y="372332"/>
                    <a:pt x="1314735" y="370904"/>
                  </a:cubicBezTo>
                  <a:lnTo>
                    <a:pt x="1316069" y="369570"/>
                  </a:lnTo>
                  <a:lnTo>
                    <a:pt x="1316640" y="368998"/>
                  </a:lnTo>
                  <a:cubicBezTo>
                    <a:pt x="1316831" y="368141"/>
                    <a:pt x="1316640" y="367284"/>
                    <a:pt x="1316164" y="367189"/>
                  </a:cubicBezTo>
                  <a:close/>
                  <a:moveTo>
                    <a:pt x="1781365" y="366522"/>
                  </a:moveTo>
                  <a:cubicBezTo>
                    <a:pt x="1780793" y="365474"/>
                    <a:pt x="1777269" y="365855"/>
                    <a:pt x="1775173" y="366713"/>
                  </a:cubicBezTo>
                  <a:cubicBezTo>
                    <a:pt x="1773078" y="367665"/>
                    <a:pt x="1761743" y="370999"/>
                    <a:pt x="1762696" y="372142"/>
                  </a:cubicBezTo>
                  <a:cubicBezTo>
                    <a:pt x="1763648" y="373380"/>
                    <a:pt x="1766220" y="374047"/>
                    <a:pt x="1768411" y="373666"/>
                  </a:cubicBezTo>
                  <a:cubicBezTo>
                    <a:pt x="1770602" y="373285"/>
                    <a:pt x="1777460" y="373475"/>
                    <a:pt x="1779365" y="372999"/>
                  </a:cubicBezTo>
                  <a:cubicBezTo>
                    <a:pt x="1781365" y="372523"/>
                    <a:pt x="1786985" y="372428"/>
                    <a:pt x="1785651" y="371570"/>
                  </a:cubicBezTo>
                  <a:cubicBezTo>
                    <a:pt x="1784318" y="370618"/>
                    <a:pt x="1781936" y="367570"/>
                    <a:pt x="1781365" y="366522"/>
                  </a:cubicBezTo>
                  <a:close/>
                  <a:moveTo>
                    <a:pt x="1812416" y="366427"/>
                  </a:moveTo>
                  <a:cubicBezTo>
                    <a:pt x="1810226" y="367189"/>
                    <a:pt x="1802415" y="370618"/>
                    <a:pt x="1801939" y="368617"/>
                  </a:cubicBezTo>
                  <a:cubicBezTo>
                    <a:pt x="1801558" y="366617"/>
                    <a:pt x="1799939" y="366617"/>
                    <a:pt x="1798415" y="368522"/>
                  </a:cubicBezTo>
                  <a:cubicBezTo>
                    <a:pt x="1796890" y="370427"/>
                    <a:pt x="1802701" y="374237"/>
                    <a:pt x="1803177" y="374332"/>
                  </a:cubicBezTo>
                  <a:cubicBezTo>
                    <a:pt x="1803653" y="374332"/>
                    <a:pt x="1804796" y="373666"/>
                    <a:pt x="1804606" y="372713"/>
                  </a:cubicBezTo>
                  <a:lnTo>
                    <a:pt x="1805082" y="372428"/>
                  </a:lnTo>
                  <a:cubicBezTo>
                    <a:pt x="1805939" y="371856"/>
                    <a:pt x="1807178" y="371570"/>
                    <a:pt x="1808321" y="371284"/>
                  </a:cubicBezTo>
                  <a:lnTo>
                    <a:pt x="1809178" y="371094"/>
                  </a:lnTo>
                  <a:cubicBezTo>
                    <a:pt x="1810130" y="371094"/>
                    <a:pt x="1811750" y="370522"/>
                    <a:pt x="1812702" y="369761"/>
                  </a:cubicBezTo>
                  <a:lnTo>
                    <a:pt x="1812607" y="368998"/>
                  </a:lnTo>
                  <a:close/>
                  <a:moveTo>
                    <a:pt x="319373" y="365188"/>
                  </a:moveTo>
                  <a:cubicBezTo>
                    <a:pt x="320230" y="364140"/>
                    <a:pt x="324802" y="367474"/>
                    <a:pt x="326040" y="368712"/>
                  </a:cubicBezTo>
                  <a:cubicBezTo>
                    <a:pt x="327374" y="369950"/>
                    <a:pt x="332422" y="367664"/>
                    <a:pt x="333279" y="368045"/>
                  </a:cubicBezTo>
                  <a:lnTo>
                    <a:pt x="333279" y="368331"/>
                  </a:lnTo>
                  <a:cubicBezTo>
                    <a:pt x="333184" y="369284"/>
                    <a:pt x="332898" y="370903"/>
                    <a:pt x="332232" y="370998"/>
                  </a:cubicBezTo>
                  <a:lnTo>
                    <a:pt x="330136" y="371379"/>
                  </a:lnTo>
                  <a:cubicBezTo>
                    <a:pt x="328612" y="371284"/>
                    <a:pt x="325088" y="371474"/>
                    <a:pt x="322326" y="371665"/>
                  </a:cubicBezTo>
                  <a:lnTo>
                    <a:pt x="320802" y="371189"/>
                  </a:lnTo>
                  <a:lnTo>
                    <a:pt x="318992" y="370617"/>
                  </a:lnTo>
                  <a:cubicBezTo>
                    <a:pt x="317182" y="369474"/>
                    <a:pt x="316134" y="368141"/>
                    <a:pt x="316611" y="367759"/>
                  </a:cubicBezTo>
                  <a:cubicBezTo>
                    <a:pt x="317087" y="367379"/>
                    <a:pt x="318516" y="366235"/>
                    <a:pt x="319373" y="365188"/>
                  </a:cubicBezTo>
                  <a:close/>
                  <a:moveTo>
                    <a:pt x="1629346" y="364236"/>
                  </a:moveTo>
                  <a:lnTo>
                    <a:pt x="1627727" y="365665"/>
                  </a:lnTo>
                  <a:cubicBezTo>
                    <a:pt x="1627155" y="366236"/>
                    <a:pt x="1627250" y="368237"/>
                    <a:pt x="1627536" y="368332"/>
                  </a:cubicBezTo>
                  <a:cubicBezTo>
                    <a:pt x="1629441" y="368808"/>
                    <a:pt x="1633061" y="369570"/>
                    <a:pt x="1633251" y="369094"/>
                  </a:cubicBezTo>
                  <a:lnTo>
                    <a:pt x="1635442" y="365570"/>
                  </a:lnTo>
                  <a:cubicBezTo>
                    <a:pt x="1639442" y="365855"/>
                    <a:pt x="1641347" y="365665"/>
                    <a:pt x="1639728" y="365093"/>
                  </a:cubicBezTo>
                  <a:cubicBezTo>
                    <a:pt x="1638109" y="364522"/>
                    <a:pt x="1631822" y="363664"/>
                    <a:pt x="1629346" y="364236"/>
                  </a:cubicBezTo>
                  <a:close/>
                  <a:moveTo>
                    <a:pt x="2165127" y="361950"/>
                  </a:moveTo>
                  <a:cubicBezTo>
                    <a:pt x="2164651" y="361950"/>
                    <a:pt x="2160269" y="362617"/>
                    <a:pt x="2156364" y="363283"/>
                  </a:cubicBezTo>
                  <a:lnTo>
                    <a:pt x="2154078" y="362236"/>
                  </a:lnTo>
                  <a:cubicBezTo>
                    <a:pt x="2151506" y="361093"/>
                    <a:pt x="2150649" y="361379"/>
                    <a:pt x="2149411" y="362807"/>
                  </a:cubicBezTo>
                  <a:lnTo>
                    <a:pt x="2148363" y="364141"/>
                  </a:lnTo>
                  <a:cubicBezTo>
                    <a:pt x="2147601" y="365665"/>
                    <a:pt x="2145220" y="365950"/>
                    <a:pt x="2143124" y="364903"/>
                  </a:cubicBezTo>
                  <a:lnTo>
                    <a:pt x="2142934" y="365093"/>
                  </a:lnTo>
                  <a:cubicBezTo>
                    <a:pt x="2140934" y="366903"/>
                    <a:pt x="2138743" y="368808"/>
                    <a:pt x="2137981" y="371094"/>
                  </a:cubicBezTo>
                  <a:lnTo>
                    <a:pt x="2137600" y="372237"/>
                  </a:lnTo>
                  <a:cubicBezTo>
                    <a:pt x="2140076" y="374523"/>
                    <a:pt x="2142362" y="375285"/>
                    <a:pt x="2142553" y="373951"/>
                  </a:cubicBezTo>
                  <a:cubicBezTo>
                    <a:pt x="2142743" y="372618"/>
                    <a:pt x="2144934" y="370141"/>
                    <a:pt x="2146553" y="372237"/>
                  </a:cubicBezTo>
                  <a:lnTo>
                    <a:pt x="2147982" y="373571"/>
                  </a:lnTo>
                  <a:lnTo>
                    <a:pt x="2148839" y="374428"/>
                  </a:lnTo>
                  <a:cubicBezTo>
                    <a:pt x="2150268" y="374999"/>
                    <a:pt x="2152173" y="374428"/>
                    <a:pt x="2153030" y="373189"/>
                  </a:cubicBezTo>
                  <a:lnTo>
                    <a:pt x="2152935" y="372142"/>
                  </a:lnTo>
                  <a:lnTo>
                    <a:pt x="2152745" y="370522"/>
                  </a:lnTo>
                  <a:cubicBezTo>
                    <a:pt x="2151792" y="368808"/>
                    <a:pt x="2152840" y="367951"/>
                    <a:pt x="2155031" y="368617"/>
                  </a:cubicBezTo>
                  <a:lnTo>
                    <a:pt x="2155507" y="369761"/>
                  </a:lnTo>
                  <a:lnTo>
                    <a:pt x="2156555" y="372237"/>
                  </a:lnTo>
                  <a:cubicBezTo>
                    <a:pt x="2158841" y="371761"/>
                    <a:pt x="2160936" y="371761"/>
                    <a:pt x="2161317" y="372237"/>
                  </a:cubicBezTo>
                  <a:cubicBezTo>
                    <a:pt x="2161603" y="372713"/>
                    <a:pt x="2164079" y="373094"/>
                    <a:pt x="2165794" y="372713"/>
                  </a:cubicBezTo>
                  <a:cubicBezTo>
                    <a:pt x="2167508" y="372332"/>
                    <a:pt x="2172080" y="369189"/>
                    <a:pt x="2173033" y="367951"/>
                  </a:cubicBezTo>
                  <a:cubicBezTo>
                    <a:pt x="2174081" y="366617"/>
                    <a:pt x="2169223" y="363760"/>
                    <a:pt x="2168080" y="364236"/>
                  </a:cubicBezTo>
                  <a:cubicBezTo>
                    <a:pt x="2166937" y="364712"/>
                    <a:pt x="2165984" y="364617"/>
                    <a:pt x="2165984" y="364046"/>
                  </a:cubicBezTo>
                  <a:cubicBezTo>
                    <a:pt x="2165984" y="363474"/>
                    <a:pt x="2165603" y="361950"/>
                    <a:pt x="2165127" y="361950"/>
                  </a:cubicBezTo>
                  <a:close/>
                  <a:moveTo>
                    <a:pt x="810101" y="359950"/>
                  </a:moveTo>
                  <a:cubicBezTo>
                    <a:pt x="809624" y="357949"/>
                    <a:pt x="808005" y="358330"/>
                    <a:pt x="806481" y="360902"/>
                  </a:cubicBezTo>
                  <a:cubicBezTo>
                    <a:pt x="804957" y="363474"/>
                    <a:pt x="796004" y="367855"/>
                    <a:pt x="794956" y="369380"/>
                  </a:cubicBezTo>
                  <a:lnTo>
                    <a:pt x="794860" y="370904"/>
                  </a:lnTo>
                  <a:lnTo>
                    <a:pt x="794765" y="371665"/>
                  </a:lnTo>
                  <a:cubicBezTo>
                    <a:pt x="796194" y="372618"/>
                    <a:pt x="798480" y="372904"/>
                    <a:pt x="799814" y="372142"/>
                  </a:cubicBezTo>
                  <a:lnTo>
                    <a:pt x="799718" y="371665"/>
                  </a:lnTo>
                  <a:lnTo>
                    <a:pt x="799052" y="367951"/>
                  </a:lnTo>
                  <a:cubicBezTo>
                    <a:pt x="802481" y="367379"/>
                    <a:pt x="807243" y="366617"/>
                    <a:pt x="809529" y="366236"/>
                  </a:cubicBezTo>
                  <a:lnTo>
                    <a:pt x="812291" y="366903"/>
                  </a:lnTo>
                  <a:lnTo>
                    <a:pt x="815911" y="367855"/>
                  </a:lnTo>
                  <a:cubicBezTo>
                    <a:pt x="819626" y="365570"/>
                    <a:pt x="810577" y="361950"/>
                    <a:pt x="810101" y="359950"/>
                  </a:cubicBezTo>
                  <a:close/>
                  <a:moveTo>
                    <a:pt x="1766506" y="356902"/>
                  </a:moveTo>
                  <a:cubicBezTo>
                    <a:pt x="1763553" y="358807"/>
                    <a:pt x="1762601" y="361283"/>
                    <a:pt x="1764410" y="362331"/>
                  </a:cubicBezTo>
                  <a:cubicBezTo>
                    <a:pt x="1766220" y="363379"/>
                    <a:pt x="1772411" y="363283"/>
                    <a:pt x="1774126" y="362236"/>
                  </a:cubicBezTo>
                  <a:cubicBezTo>
                    <a:pt x="1775840" y="361283"/>
                    <a:pt x="1769459" y="354901"/>
                    <a:pt x="1766506" y="356902"/>
                  </a:cubicBezTo>
                  <a:close/>
                  <a:moveTo>
                    <a:pt x="2207418" y="355854"/>
                  </a:moveTo>
                  <a:cubicBezTo>
                    <a:pt x="2205132" y="354616"/>
                    <a:pt x="2203037" y="355092"/>
                    <a:pt x="2202656" y="356902"/>
                  </a:cubicBezTo>
                  <a:lnTo>
                    <a:pt x="2201798" y="357664"/>
                  </a:lnTo>
                  <a:cubicBezTo>
                    <a:pt x="2200179" y="359092"/>
                    <a:pt x="2199417" y="361093"/>
                    <a:pt x="2195321" y="358997"/>
                  </a:cubicBezTo>
                  <a:cubicBezTo>
                    <a:pt x="2191988" y="357283"/>
                    <a:pt x="2185796" y="361855"/>
                    <a:pt x="2186558" y="364522"/>
                  </a:cubicBezTo>
                  <a:lnTo>
                    <a:pt x="2187320" y="367284"/>
                  </a:lnTo>
                  <a:cubicBezTo>
                    <a:pt x="2190845" y="368237"/>
                    <a:pt x="2193797" y="368141"/>
                    <a:pt x="2193988" y="367093"/>
                  </a:cubicBezTo>
                  <a:cubicBezTo>
                    <a:pt x="2194178" y="366046"/>
                    <a:pt x="2195702" y="362807"/>
                    <a:pt x="2196845" y="362712"/>
                  </a:cubicBezTo>
                  <a:cubicBezTo>
                    <a:pt x="2197988" y="362617"/>
                    <a:pt x="2202560" y="363760"/>
                    <a:pt x="2204656" y="364807"/>
                  </a:cubicBezTo>
                  <a:lnTo>
                    <a:pt x="2205989" y="364426"/>
                  </a:lnTo>
                  <a:lnTo>
                    <a:pt x="2207323" y="364046"/>
                  </a:lnTo>
                  <a:cubicBezTo>
                    <a:pt x="2208275" y="362236"/>
                    <a:pt x="2210752" y="359569"/>
                    <a:pt x="2212847" y="358235"/>
                  </a:cubicBezTo>
                  <a:lnTo>
                    <a:pt x="2208942" y="356521"/>
                  </a:lnTo>
                  <a:close/>
                  <a:moveTo>
                    <a:pt x="573500" y="353282"/>
                  </a:moveTo>
                  <a:cubicBezTo>
                    <a:pt x="570261" y="354616"/>
                    <a:pt x="564641" y="354616"/>
                    <a:pt x="565022" y="359473"/>
                  </a:cubicBezTo>
                  <a:lnTo>
                    <a:pt x="565022" y="359855"/>
                  </a:lnTo>
                  <a:cubicBezTo>
                    <a:pt x="563689" y="360616"/>
                    <a:pt x="561974" y="360426"/>
                    <a:pt x="561212" y="359473"/>
                  </a:cubicBezTo>
                  <a:cubicBezTo>
                    <a:pt x="560450" y="358521"/>
                    <a:pt x="555116" y="357759"/>
                    <a:pt x="550735" y="359759"/>
                  </a:cubicBezTo>
                  <a:lnTo>
                    <a:pt x="547496" y="361664"/>
                  </a:lnTo>
                  <a:cubicBezTo>
                    <a:pt x="547020" y="361950"/>
                    <a:pt x="547687" y="364141"/>
                    <a:pt x="548544" y="364903"/>
                  </a:cubicBezTo>
                  <a:lnTo>
                    <a:pt x="549116" y="365379"/>
                  </a:lnTo>
                  <a:cubicBezTo>
                    <a:pt x="550830" y="365093"/>
                    <a:pt x="553592" y="364807"/>
                    <a:pt x="555307" y="364617"/>
                  </a:cubicBezTo>
                  <a:cubicBezTo>
                    <a:pt x="557021" y="364426"/>
                    <a:pt x="557879" y="369284"/>
                    <a:pt x="554354" y="368332"/>
                  </a:cubicBezTo>
                  <a:lnTo>
                    <a:pt x="551592" y="367855"/>
                  </a:lnTo>
                  <a:cubicBezTo>
                    <a:pt x="550259" y="367570"/>
                    <a:pt x="547782" y="367474"/>
                    <a:pt x="547401" y="368046"/>
                  </a:cubicBezTo>
                  <a:lnTo>
                    <a:pt x="546353" y="369665"/>
                  </a:lnTo>
                  <a:cubicBezTo>
                    <a:pt x="548258" y="370618"/>
                    <a:pt x="550163" y="371856"/>
                    <a:pt x="550544" y="372428"/>
                  </a:cubicBezTo>
                  <a:cubicBezTo>
                    <a:pt x="551020" y="372904"/>
                    <a:pt x="553592" y="375095"/>
                    <a:pt x="555402" y="376142"/>
                  </a:cubicBezTo>
                  <a:lnTo>
                    <a:pt x="557117" y="374618"/>
                  </a:lnTo>
                  <a:lnTo>
                    <a:pt x="558641" y="373285"/>
                  </a:lnTo>
                  <a:cubicBezTo>
                    <a:pt x="559403" y="370999"/>
                    <a:pt x="562451" y="367760"/>
                    <a:pt x="565308" y="366141"/>
                  </a:cubicBezTo>
                  <a:cubicBezTo>
                    <a:pt x="568166" y="364522"/>
                    <a:pt x="576833" y="360712"/>
                    <a:pt x="577881" y="361664"/>
                  </a:cubicBezTo>
                  <a:cubicBezTo>
                    <a:pt x="578929" y="362617"/>
                    <a:pt x="580262" y="365855"/>
                    <a:pt x="578643" y="366713"/>
                  </a:cubicBezTo>
                  <a:cubicBezTo>
                    <a:pt x="577024" y="367665"/>
                    <a:pt x="572928" y="370904"/>
                    <a:pt x="572452" y="372142"/>
                  </a:cubicBezTo>
                  <a:cubicBezTo>
                    <a:pt x="572071" y="373380"/>
                    <a:pt x="571309" y="377571"/>
                    <a:pt x="573118" y="377476"/>
                  </a:cubicBezTo>
                  <a:cubicBezTo>
                    <a:pt x="574928" y="377380"/>
                    <a:pt x="581405" y="374428"/>
                    <a:pt x="585406" y="372332"/>
                  </a:cubicBezTo>
                  <a:lnTo>
                    <a:pt x="585692" y="368332"/>
                  </a:lnTo>
                  <a:lnTo>
                    <a:pt x="585787" y="367665"/>
                  </a:lnTo>
                  <a:cubicBezTo>
                    <a:pt x="585692" y="366903"/>
                    <a:pt x="586263" y="365760"/>
                    <a:pt x="587025" y="364998"/>
                  </a:cubicBezTo>
                  <a:cubicBezTo>
                    <a:pt x="587787" y="364236"/>
                    <a:pt x="584168" y="362140"/>
                    <a:pt x="579024" y="362712"/>
                  </a:cubicBezTo>
                  <a:lnTo>
                    <a:pt x="580262" y="356330"/>
                  </a:lnTo>
                  <a:cubicBezTo>
                    <a:pt x="580739" y="353758"/>
                    <a:pt x="574547" y="352901"/>
                    <a:pt x="573500" y="353282"/>
                  </a:cubicBezTo>
                  <a:close/>
                  <a:moveTo>
                    <a:pt x="1917477" y="352139"/>
                  </a:moveTo>
                  <a:lnTo>
                    <a:pt x="1914715" y="352520"/>
                  </a:lnTo>
                  <a:cubicBezTo>
                    <a:pt x="1912905" y="352711"/>
                    <a:pt x="1910905" y="353568"/>
                    <a:pt x="1909571" y="354616"/>
                  </a:cubicBezTo>
                  <a:cubicBezTo>
                    <a:pt x="1908714" y="355282"/>
                    <a:pt x="1908619" y="356902"/>
                    <a:pt x="1908714" y="357949"/>
                  </a:cubicBezTo>
                  <a:cubicBezTo>
                    <a:pt x="1908714" y="358235"/>
                    <a:pt x="1911000" y="358902"/>
                    <a:pt x="1911857" y="358616"/>
                  </a:cubicBezTo>
                  <a:lnTo>
                    <a:pt x="1915953" y="357378"/>
                  </a:lnTo>
                  <a:cubicBezTo>
                    <a:pt x="1920239" y="355759"/>
                    <a:pt x="1923573" y="354139"/>
                    <a:pt x="1923478" y="353758"/>
                  </a:cubicBezTo>
                  <a:cubicBezTo>
                    <a:pt x="1923382" y="353378"/>
                    <a:pt x="1920620" y="352330"/>
                    <a:pt x="1917477" y="352139"/>
                  </a:cubicBezTo>
                  <a:close/>
                  <a:moveTo>
                    <a:pt x="1425987" y="351187"/>
                  </a:moveTo>
                  <a:cubicBezTo>
                    <a:pt x="1424654" y="354044"/>
                    <a:pt x="1423701" y="356997"/>
                    <a:pt x="1423796" y="357759"/>
                  </a:cubicBezTo>
                  <a:cubicBezTo>
                    <a:pt x="1423987" y="358616"/>
                    <a:pt x="1435226" y="357568"/>
                    <a:pt x="1438751" y="356425"/>
                  </a:cubicBezTo>
                  <a:cubicBezTo>
                    <a:pt x="1442275" y="355378"/>
                    <a:pt x="1444180" y="353758"/>
                    <a:pt x="1443037" y="352806"/>
                  </a:cubicBezTo>
                  <a:cubicBezTo>
                    <a:pt x="1441894" y="351854"/>
                    <a:pt x="1439227" y="350425"/>
                    <a:pt x="1439036" y="351187"/>
                  </a:cubicBezTo>
                  <a:cubicBezTo>
                    <a:pt x="1438846" y="351949"/>
                    <a:pt x="1435417" y="354901"/>
                    <a:pt x="1431797" y="355378"/>
                  </a:cubicBezTo>
                  <a:lnTo>
                    <a:pt x="1430369" y="354330"/>
                  </a:lnTo>
                  <a:close/>
                  <a:moveTo>
                    <a:pt x="2238755" y="350901"/>
                  </a:moveTo>
                  <a:cubicBezTo>
                    <a:pt x="2237898" y="349567"/>
                    <a:pt x="2231897" y="351282"/>
                    <a:pt x="2230564" y="351187"/>
                  </a:cubicBezTo>
                  <a:cubicBezTo>
                    <a:pt x="2229135" y="350996"/>
                    <a:pt x="2227611" y="354235"/>
                    <a:pt x="2227135" y="354806"/>
                  </a:cubicBezTo>
                  <a:cubicBezTo>
                    <a:pt x="2226659" y="355378"/>
                    <a:pt x="2222182" y="354711"/>
                    <a:pt x="2219896" y="354711"/>
                  </a:cubicBezTo>
                  <a:lnTo>
                    <a:pt x="2220182" y="357188"/>
                  </a:lnTo>
                  <a:lnTo>
                    <a:pt x="2220372" y="358712"/>
                  </a:lnTo>
                  <a:cubicBezTo>
                    <a:pt x="2221610" y="359759"/>
                    <a:pt x="2223801" y="361759"/>
                    <a:pt x="2225230" y="362998"/>
                  </a:cubicBezTo>
                  <a:cubicBezTo>
                    <a:pt x="2226563" y="364141"/>
                    <a:pt x="2234183" y="356521"/>
                    <a:pt x="2236374" y="355378"/>
                  </a:cubicBezTo>
                  <a:cubicBezTo>
                    <a:pt x="2238565" y="354235"/>
                    <a:pt x="2239613" y="352234"/>
                    <a:pt x="2238755" y="350901"/>
                  </a:cubicBezTo>
                  <a:close/>
                  <a:moveTo>
                    <a:pt x="1806892" y="350520"/>
                  </a:moveTo>
                  <a:cubicBezTo>
                    <a:pt x="1804701" y="350425"/>
                    <a:pt x="1802510" y="351854"/>
                    <a:pt x="1800224" y="352425"/>
                  </a:cubicBezTo>
                  <a:lnTo>
                    <a:pt x="1791080" y="354806"/>
                  </a:lnTo>
                  <a:cubicBezTo>
                    <a:pt x="1790223" y="359664"/>
                    <a:pt x="1788985" y="364712"/>
                    <a:pt x="1788413" y="366046"/>
                  </a:cubicBezTo>
                  <a:lnTo>
                    <a:pt x="1788128" y="367284"/>
                  </a:lnTo>
                  <a:cubicBezTo>
                    <a:pt x="1788032" y="367855"/>
                    <a:pt x="1788318" y="368808"/>
                    <a:pt x="1788890" y="369094"/>
                  </a:cubicBezTo>
                  <a:cubicBezTo>
                    <a:pt x="1789366" y="369380"/>
                    <a:pt x="1790890" y="369189"/>
                    <a:pt x="1791176" y="368808"/>
                  </a:cubicBezTo>
                  <a:lnTo>
                    <a:pt x="1792890" y="366331"/>
                  </a:lnTo>
                  <a:cubicBezTo>
                    <a:pt x="1795843" y="364331"/>
                    <a:pt x="1800319" y="360616"/>
                    <a:pt x="1802891" y="358140"/>
                  </a:cubicBezTo>
                  <a:lnTo>
                    <a:pt x="1807749" y="358426"/>
                  </a:lnTo>
                  <a:lnTo>
                    <a:pt x="1809273" y="358521"/>
                  </a:lnTo>
                  <a:cubicBezTo>
                    <a:pt x="1811369" y="355568"/>
                    <a:pt x="1811178" y="352044"/>
                    <a:pt x="1808987" y="350615"/>
                  </a:cubicBezTo>
                  <a:close/>
                  <a:moveTo>
                    <a:pt x="710216" y="348280"/>
                  </a:moveTo>
                  <a:lnTo>
                    <a:pt x="711646" y="349893"/>
                  </a:lnTo>
                  <a:lnTo>
                    <a:pt x="707385" y="348888"/>
                  </a:lnTo>
                  <a:lnTo>
                    <a:pt x="707612" y="348520"/>
                  </a:lnTo>
                  <a:close/>
                  <a:moveTo>
                    <a:pt x="783621" y="348234"/>
                  </a:moveTo>
                  <a:cubicBezTo>
                    <a:pt x="781811" y="348234"/>
                    <a:pt x="776191" y="349282"/>
                    <a:pt x="775810" y="350520"/>
                  </a:cubicBezTo>
                  <a:cubicBezTo>
                    <a:pt x="775334" y="351758"/>
                    <a:pt x="781049" y="350615"/>
                    <a:pt x="783716" y="349567"/>
                  </a:cubicBezTo>
                  <a:lnTo>
                    <a:pt x="784097" y="351377"/>
                  </a:lnTo>
                  <a:lnTo>
                    <a:pt x="784955" y="355949"/>
                  </a:lnTo>
                  <a:cubicBezTo>
                    <a:pt x="789908" y="357568"/>
                    <a:pt x="793718" y="356521"/>
                    <a:pt x="793527" y="353663"/>
                  </a:cubicBezTo>
                  <a:cubicBezTo>
                    <a:pt x="793337" y="350806"/>
                    <a:pt x="785431" y="348234"/>
                    <a:pt x="783621" y="348234"/>
                  </a:cubicBezTo>
                  <a:close/>
                  <a:moveTo>
                    <a:pt x="1964340" y="346138"/>
                  </a:moveTo>
                  <a:cubicBezTo>
                    <a:pt x="1960435" y="347377"/>
                    <a:pt x="1949481" y="349472"/>
                    <a:pt x="1949481" y="350711"/>
                  </a:cubicBezTo>
                  <a:cubicBezTo>
                    <a:pt x="1949481" y="351949"/>
                    <a:pt x="1953767" y="352425"/>
                    <a:pt x="1959101" y="351758"/>
                  </a:cubicBezTo>
                  <a:cubicBezTo>
                    <a:pt x="1964340" y="351187"/>
                    <a:pt x="1977199" y="348710"/>
                    <a:pt x="1975865" y="347663"/>
                  </a:cubicBezTo>
                  <a:cubicBezTo>
                    <a:pt x="1974627" y="346615"/>
                    <a:pt x="1968245" y="344996"/>
                    <a:pt x="1964340" y="346138"/>
                  </a:cubicBezTo>
                  <a:close/>
                  <a:moveTo>
                    <a:pt x="1842325" y="344710"/>
                  </a:moveTo>
                  <a:cubicBezTo>
                    <a:pt x="1841848" y="344710"/>
                    <a:pt x="1840991" y="346043"/>
                    <a:pt x="1840420" y="347281"/>
                  </a:cubicBezTo>
                  <a:cubicBezTo>
                    <a:pt x="1839848" y="348520"/>
                    <a:pt x="1840896" y="350615"/>
                    <a:pt x="1843658" y="349377"/>
                  </a:cubicBezTo>
                  <a:cubicBezTo>
                    <a:pt x="1846421" y="348139"/>
                    <a:pt x="1853850" y="348329"/>
                    <a:pt x="1853850" y="346996"/>
                  </a:cubicBezTo>
                  <a:cubicBezTo>
                    <a:pt x="1853850" y="345662"/>
                    <a:pt x="1852231" y="345567"/>
                    <a:pt x="1850326" y="346805"/>
                  </a:cubicBezTo>
                  <a:cubicBezTo>
                    <a:pt x="1848421" y="348043"/>
                    <a:pt x="1842801" y="344710"/>
                    <a:pt x="1842325" y="344710"/>
                  </a:cubicBezTo>
                  <a:close/>
                  <a:moveTo>
                    <a:pt x="270034" y="344710"/>
                  </a:moveTo>
                  <a:cubicBezTo>
                    <a:pt x="271843" y="344043"/>
                    <a:pt x="273463" y="344424"/>
                    <a:pt x="273748" y="345662"/>
                  </a:cubicBezTo>
                  <a:cubicBezTo>
                    <a:pt x="274034" y="346900"/>
                    <a:pt x="275653" y="350044"/>
                    <a:pt x="276987" y="350234"/>
                  </a:cubicBezTo>
                  <a:cubicBezTo>
                    <a:pt x="278320" y="350424"/>
                    <a:pt x="280702" y="351948"/>
                    <a:pt x="278892" y="353187"/>
                  </a:cubicBezTo>
                  <a:cubicBezTo>
                    <a:pt x="277082" y="354425"/>
                    <a:pt x="269557" y="350139"/>
                    <a:pt x="268414" y="349567"/>
                  </a:cubicBezTo>
                  <a:cubicBezTo>
                    <a:pt x="267271" y="348901"/>
                    <a:pt x="268224" y="345376"/>
                    <a:pt x="270034" y="344710"/>
                  </a:cubicBezTo>
                  <a:close/>
                  <a:moveTo>
                    <a:pt x="1818893" y="344424"/>
                  </a:moveTo>
                  <a:cubicBezTo>
                    <a:pt x="1819369" y="345948"/>
                    <a:pt x="1819369" y="349567"/>
                    <a:pt x="1817941" y="349377"/>
                  </a:cubicBezTo>
                  <a:cubicBezTo>
                    <a:pt x="1816512" y="349091"/>
                    <a:pt x="1812988" y="349948"/>
                    <a:pt x="1814417" y="352044"/>
                  </a:cubicBezTo>
                  <a:cubicBezTo>
                    <a:pt x="1815750" y="354139"/>
                    <a:pt x="1820894" y="355568"/>
                    <a:pt x="1822798" y="354901"/>
                  </a:cubicBezTo>
                  <a:cubicBezTo>
                    <a:pt x="1824704" y="354235"/>
                    <a:pt x="1830419" y="352330"/>
                    <a:pt x="1831085" y="352234"/>
                  </a:cubicBezTo>
                  <a:cubicBezTo>
                    <a:pt x="1831657" y="352139"/>
                    <a:pt x="1826228" y="346805"/>
                    <a:pt x="1823370" y="344996"/>
                  </a:cubicBezTo>
                  <a:cubicBezTo>
                    <a:pt x="1820513" y="343186"/>
                    <a:pt x="1818417" y="342900"/>
                    <a:pt x="1818893" y="344424"/>
                  </a:cubicBezTo>
                  <a:close/>
                  <a:moveTo>
                    <a:pt x="585787" y="344329"/>
                  </a:moveTo>
                  <a:cubicBezTo>
                    <a:pt x="584834" y="344519"/>
                    <a:pt x="580453" y="350330"/>
                    <a:pt x="582929" y="351758"/>
                  </a:cubicBezTo>
                  <a:cubicBezTo>
                    <a:pt x="585406" y="353187"/>
                    <a:pt x="587787" y="353282"/>
                    <a:pt x="588263" y="351854"/>
                  </a:cubicBezTo>
                  <a:cubicBezTo>
                    <a:pt x="588740" y="350425"/>
                    <a:pt x="586358" y="346710"/>
                    <a:pt x="586549" y="346138"/>
                  </a:cubicBezTo>
                  <a:cubicBezTo>
                    <a:pt x="586835" y="345662"/>
                    <a:pt x="586739" y="344233"/>
                    <a:pt x="585787" y="344329"/>
                  </a:cubicBezTo>
                  <a:close/>
                  <a:moveTo>
                    <a:pt x="2187225" y="344138"/>
                  </a:moveTo>
                  <a:lnTo>
                    <a:pt x="2186749" y="345472"/>
                  </a:lnTo>
                  <a:lnTo>
                    <a:pt x="2185511" y="348805"/>
                  </a:lnTo>
                  <a:cubicBezTo>
                    <a:pt x="2181891" y="349663"/>
                    <a:pt x="2178748" y="349091"/>
                    <a:pt x="2178653" y="347758"/>
                  </a:cubicBezTo>
                  <a:cubicBezTo>
                    <a:pt x="2178557" y="346329"/>
                    <a:pt x="2173604" y="346805"/>
                    <a:pt x="2172938" y="350330"/>
                  </a:cubicBezTo>
                  <a:lnTo>
                    <a:pt x="2174462" y="351472"/>
                  </a:lnTo>
                  <a:lnTo>
                    <a:pt x="2178462" y="354425"/>
                  </a:lnTo>
                  <a:cubicBezTo>
                    <a:pt x="2178748" y="358426"/>
                    <a:pt x="2180081" y="362521"/>
                    <a:pt x="2181510" y="362998"/>
                  </a:cubicBezTo>
                  <a:cubicBezTo>
                    <a:pt x="2182844" y="363474"/>
                    <a:pt x="2183606" y="360521"/>
                    <a:pt x="2183225" y="356521"/>
                  </a:cubicBezTo>
                  <a:lnTo>
                    <a:pt x="2184272" y="353758"/>
                  </a:lnTo>
                  <a:cubicBezTo>
                    <a:pt x="2185225" y="351091"/>
                    <a:pt x="2188178" y="348901"/>
                    <a:pt x="2190083" y="346424"/>
                  </a:cubicBezTo>
                  <a:lnTo>
                    <a:pt x="2190940" y="345281"/>
                  </a:lnTo>
                  <a:cubicBezTo>
                    <a:pt x="2191416" y="343757"/>
                    <a:pt x="2189797" y="343281"/>
                    <a:pt x="2187225" y="344138"/>
                  </a:cubicBezTo>
                  <a:close/>
                  <a:moveTo>
                    <a:pt x="961739" y="343662"/>
                  </a:moveTo>
                  <a:cubicBezTo>
                    <a:pt x="960310" y="344710"/>
                    <a:pt x="957262" y="347377"/>
                    <a:pt x="957738" y="347663"/>
                  </a:cubicBezTo>
                  <a:cubicBezTo>
                    <a:pt x="958119" y="347948"/>
                    <a:pt x="961643" y="348424"/>
                    <a:pt x="964501" y="348710"/>
                  </a:cubicBezTo>
                  <a:lnTo>
                    <a:pt x="969358" y="352806"/>
                  </a:lnTo>
                  <a:lnTo>
                    <a:pt x="970502" y="353758"/>
                  </a:lnTo>
                  <a:cubicBezTo>
                    <a:pt x="972502" y="354235"/>
                    <a:pt x="974216" y="354521"/>
                    <a:pt x="974502" y="354235"/>
                  </a:cubicBezTo>
                  <a:cubicBezTo>
                    <a:pt x="974597" y="354139"/>
                    <a:pt x="970025" y="347948"/>
                    <a:pt x="968025" y="345757"/>
                  </a:cubicBezTo>
                  <a:cubicBezTo>
                    <a:pt x="966025" y="343567"/>
                    <a:pt x="963167" y="342614"/>
                    <a:pt x="961739" y="343662"/>
                  </a:cubicBezTo>
                  <a:close/>
                  <a:moveTo>
                    <a:pt x="759142" y="342995"/>
                  </a:moveTo>
                  <a:cubicBezTo>
                    <a:pt x="758285" y="343948"/>
                    <a:pt x="755141" y="346138"/>
                    <a:pt x="753903" y="347663"/>
                  </a:cubicBezTo>
                  <a:cubicBezTo>
                    <a:pt x="752665" y="349187"/>
                    <a:pt x="749045" y="353473"/>
                    <a:pt x="749045" y="354139"/>
                  </a:cubicBezTo>
                  <a:lnTo>
                    <a:pt x="749331" y="354235"/>
                  </a:lnTo>
                  <a:cubicBezTo>
                    <a:pt x="749998" y="354521"/>
                    <a:pt x="751617" y="354616"/>
                    <a:pt x="751617" y="354425"/>
                  </a:cubicBezTo>
                  <a:lnTo>
                    <a:pt x="753617" y="349948"/>
                  </a:lnTo>
                  <a:cubicBezTo>
                    <a:pt x="757522" y="345186"/>
                    <a:pt x="759999" y="342043"/>
                    <a:pt x="759142" y="342995"/>
                  </a:cubicBezTo>
                  <a:close/>
                  <a:moveTo>
                    <a:pt x="746569" y="340328"/>
                  </a:moveTo>
                  <a:cubicBezTo>
                    <a:pt x="744092" y="340328"/>
                    <a:pt x="739901" y="346520"/>
                    <a:pt x="742568" y="347091"/>
                  </a:cubicBezTo>
                  <a:cubicBezTo>
                    <a:pt x="745235" y="347663"/>
                    <a:pt x="747902" y="346996"/>
                    <a:pt x="748569" y="345567"/>
                  </a:cubicBezTo>
                  <a:cubicBezTo>
                    <a:pt x="749236" y="344138"/>
                    <a:pt x="749141" y="340328"/>
                    <a:pt x="746569" y="340328"/>
                  </a:cubicBezTo>
                  <a:close/>
                  <a:moveTo>
                    <a:pt x="844295" y="339947"/>
                  </a:moveTo>
                  <a:cubicBezTo>
                    <a:pt x="843152" y="340042"/>
                    <a:pt x="841247" y="340423"/>
                    <a:pt x="841152" y="340995"/>
                  </a:cubicBezTo>
                  <a:cubicBezTo>
                    <a:pt x="840485" y="344329"/>
                    <a:pt x="844581" y="345281"/>
                    <a:pt x="846486" y="347472"/>
                  </a:cubicBezTo>
                  <a:lnTo>
                    <a:pt x="846772" y="347758"/>
                  </a:lnTo>
                  <a:cubicBezTo>
                    <a:pt x="847629" y="347758"/>
                    <a:pt x="851058" y="341566"/>
                    <a:pt x="854011" y="342043"/>
                  </a:cubicBezTo>
                  <a:cubicBezTo>
                    <a:pt x="856964" y="342519"/>
                    <a:pt x="856678" y="342043"/>
                    <a:pt x="853439" y="341186"/>
                  </a:cubicBezTo>
                  <a:lnTo>
                    <a:pt x="850772" y="340519"/>
                  </a:lnTo>
                  <a:cubicBezTo>
                    <a:pt x="850296" y="340423"/>
                    <a:pt x="849534" y="340709"/>
                    <a:pt x="848962" y="340709"/>
                  </a:cubicBezTo>
                  <a:cubicBezTo>
                    <a:pt x="848010" y="340805"/>
                    <a:pt x="847153" y="341090"/>
                    <a:pt x="846295" y="340900"/>
                  </a:cubicBezTo>
                  <a:cubicBezTo>
                    <a:pt x="845533" y="340805"/>
                    <a:pt x="844867" y="339852"/>
                    <a:pt x="844295" y="339947"/>
                  </a:cubicBezTo>
                  <a:close/>
                  <a:moveTo>
                    <a:pt x="1795176" y="339376"/>
                  </a:moveTo>
                  <a:cubicBezTo>
                    <a:pt x="1794128" y="338804"/>
                    <a:pt x="1788223" y="343281"/>
                    <a:pt x="1788985" y="345091"/>
                  </a:cubicBezTo>
                  <a:cubicBezTo>
                    <a:pt x="1789747" y="346996"/>
                    <a:pt x="1791366" y="347281"/>
                    <a:pt x="1792700" y="345757"/>
                  </a:cubicBezTo>
                  <a:cubicBezTo>
                    <a:pt x="1793938" y="344233"/>
                    <a:pt x="1796224" y="340042"/>
                    <a:pt x="1795176" y="339376"/>
                  </a:cubicBezTo>
                  <a:close/>
                  <a:moveTo>
                    <a:pt x="2036540" y="338995"/>
                  </a:moveTo>
                  <a:cubicBezTo>
                    <a:pt x="2034444" y="339852"/>
                    <a:pt x="2026824" y="338804"/>
                    <a:pt x="2025205" y="339566"/>
                  </a:cubicBezTo>
                  <a:lnTo>
                    <a:pt x="2024824" y="340614"/>
                  </a:lnTo>
                  <a:cubicBezTo>
                    <a:pt x="2024538" y="341281"/>
                    <a:pt x="2026157" y="343186"/>
                    <a:pt x="2027205" y="343376"/>
                  </a:cubicBezTo>
                  <a:cubicBezTo>
                    <a:pt x="2029396" y="343757"/>
                    <a:pt x="2032348" y="344138"/>
                    <a:pt x="2033968" y="343186"/>
                  </a:cubicBezTo>
                  <a:lnTo>
                    <a:pt x="2036540" y="341757"/>
                  </a:lnTo>
                  <a:cubicBezTo>
                    <a:pt x="2038635" y="339376"/>
                    <a:pt x="2038635" y="338138"/>
                    <a:pt x="2036540" y="338995"/>
                  </a:cubicBezTo>
                  <a:close/>
                  <a:moveTo>
                    <a:pt x="934687" y="338138"/>
                  </a:moveTo>
                  <a:cubicBezTo>
                    <a:pt x="931925" y="338138"/>
                    <a:pt x="930497" y="339757"/>
                    <a:pt x="931639" y="341662"/>
                  </a:cubicBezTo>
                  <a:cubicBezTo>
                    <a:pt x="932783" y="343567"/>
                    <a:pt x="939260" y="343662"/>
                    <a:pt x="941641" y="343567"/>
                  </a:cubicBezTo>
                  <a:cubicBezTo>
                    <a:pt x="944022" y="343567"/>
                    <a:pt x="937545" y="338138"/>
                    <a:pt x="934687" y="338138"/>
                  </a:cubicBezTo>
                  <a:close/>
                  <a:moveTo>
                    <a:pt x="1040415" y="337471"/>
                  </a:moveTo>
                  <a:cubicBezTo>
                    <a:pt x="1037558" y="335661"/>
                    <a:pt x="1035367" y="336518"/>
                    <a:pt x="1035462" y="339280"/>
                  </a:cubicBezTo>
                  <a:lnTo>
                    <a:pt x="1039081" y="340423"/>
                  </a:lnTo>
                  <a:lnTo>
                    <a:pt x="1040510" y="340900"/>
                  </a:lnTo>
                  <a:cubicBezTo>
                    <a:pt x="1042130" y="341471"/>
                    <a:pt x="1045939" y="342233"/>
                    <a:pt x="1049178" y="342709"/>
                  </a:cubicBezTo>
                  <a:lnTo>
                    <a:pt x="1049845" y="340042"/>
                  </a:lnTo>
                  <a:cubicBezTo>
                    <a:pt x="1050131" y="338995"/>
                    <a:pt x="1049845" y="336995"/>
                    <a:pt x="1047464" y="338709"/>
                  </a:cubicBezTo>
                  <a:cubicBezTo>
                    <a:pt x="1045558" y="340042"/>
                    <a:pt x="1044035" y="340233"/>
                    <a:pt x="1042130" y="338804"/>
                  </a:cubicBezTo>
                  <a:close/>
                  <a:moveTo>
                    <a:pt x="2221991" y="337280"/>
                  </a:moveTo>
                  <a:cubicBezTo>
                    <a:pt x="2219896" y="337090"/>
                    <a:pt x="2214943" y="339471"/>
                    <a:pt x="2213228" y="341471"/>
                  </a:cubicBezTo>
                  <a:lnTo>
                    <a:pt x="2211704" y="343376"/>
                  </a:lnTo>
                  <a:lnTo>
                    <a:pt x="2210561" y="344900"/>
                  </a:lnTo>
                  <a:cubicBezTo>
                    <a:pt x="2208942" y="346996"/>
                    <a:pt x="2209228" y="348043"/>
                    <a:pt x="2211133" y="347281"/>
                  </a:cubicBezTo>
                  <a:lnTo>
                    <a:pt x="2212562" y="346996"/>
                  </a:lnTo>
                  <a:lnTo>
                    <a:pt x="2214467" y="346520"/>
                  </a:lnTo>
                  <a:cubicBezTo>
                    <a:pt x="2216657" y="346234"/>
                    <a:pt x="2220372" y="345567"/>
                    <a:pt x="2222753" y="344996"/>
                  </a:cubicBezTo>
                  <a:lnTo>
                    <a:pt x="2223706" y="343853"/>
                  </a:lnTo>
                  <a:lnTo>
                    <a:pt x="2224944" y="342519"/>
                  </a:lnTo>
                  <a:cubicBezTo>
                    <a:pt x="2225420" y="339852"/>
                    <a:pt x="2224087" y="337566"/>
                    <a:pt x="2221991" y="337280"/>
                  </a:cubicBezTo>
                  <a:close/>
                  <a:moveTo>
                    <a:pt x="1062894" y="336423"/>
                  </a:moveTo>
                  <a:lnTo>
                    <a:pt x="1066895" y="339280"/>
                  </a:lnTo>
                  <a:lnTo>
                    <a:pt x="1070133" y="341662"/>
                  </a:lnTo>
                  <a:cubicBezTo>
                    <a:pt x="1073943" y="337566"/>
                    <a:pt x="1066609" y="335185"/>
                    <a:pt x="1063466" y="336423"/>
                  </a:cubicBezTo>
                  <a:cubicBezTo>
                    <a:pt x="1060227" y="337661"/>
                    <a:pt x="1059941" y="337661"/>
                    <a:pt x="1062894" y="336423"/>
                  </a:cubicBezTo>
                  <a:close/>
                  <a:moveTo>
                    <a:pt x="530542" y="336232"/>
                  </a:moveTo>
                  <a:cubicBezTo>
                    <a:pt x="532066" y="336613"/>
                    <a:pt x="536924" y="337661"/>
                    <a:pt x="536924" y="338423"/>
                  </a:cubicBezTo>
                  <a:cubicBezTo>
                    <a:pt x="536924" y="339185"/>
                    <a:pt x="534923" y="341090"/>
                    <a:pt x="532542" y="342709"/>
                  </a:cubicBezTo>
                  <a:cubicBezTo>
                    <a:pt x="530161" y="344328"/>
                    <a:pt x="524446" y="349853"/>
                    <a:pt x="521874" y="349281"/>
                  </a:cubicBezTo>
                  <a:lnTo>
                    <a:pt x="521588" y="351948"/>
                  </a:lnTo>
                  <a:cubicBezTo>
                    <a:pt x="521017" y="356330"/>
                    <a:pt x="516064" y="355377"/>
                    <a:pt x="513206" y="356330"/>
                  </a:cubicBezTo>
                  <a:lnTo>
                    <a:pt x="509206" y="357663"/>
                  </a:lnTo>
                  <a:cubicBezTo>
                    <a:pt x="505015" y="360997"/>
                    <a:pt x="500919" y="361664"/>
                    <a:pt x="500157" y="359092"/>
                  </a:cubicBezTo>
                  <a:lnTo>
                    <a:pt x="501014" y="358330"/>
                  </a:lnTo>
                  <a:lnTo>
                    <a:pt x="506158" y="353949"/>
                  </a:lnTo>
                  <a:cubicBezTo>
                    <a:pt x="501872" y="351377"/>
                    <a:pt x="499681" y="349091"/>
                    <a:pt x="501205" y="348805"/>
                  </a:cubicBezTo>
                  <a:cubicBezTo>
                    <a:pt x="502729" y="348519"/>
                    <a:pt x="508634" y="348138"/>
                    <a:pt x="510635" y="348329"/>
                  </a:cubicBezTo>
                  <a:cubicBezTo>
                    <a:pt x="512635" y="348424"/>
                    <a:pt x="515873" y="350710"/>
                    <a:pt x="517016" y="348615"/>
                  </a:cubicBezTo>
                  <a:lnTo>
                    <a:pt x="518731" y="347376"/>
                  </a:lnTo>
                  <a:lnTo>
                    <a:pt x="525970" y="342137"/>
                  </a:lnTo>
                  <a:cubicBezTo>
                    <a:pt x="526827" y="338613"/>
                    <a:pt x="528923" y="336042"/>
                    <a:pt x="530542" y="336232"/>
                  </a:cubicBezTo>
                  <a:close/>
                  <a:moveTo>
                    <a:pt x="340518" y="335280"/>
                  </a:moveTo>
                  <a:lnTo>
                    <a:pt x="342328" y="335280"/>
                  </a:lnTo>
                  <a:lnTo>
                    <a:pt x="344137" y="335280"/>
                  </a:lnTo>
                  <a:cubicBezTo>
                    <a:pt x="346042" y="334422"/>
                    <a:pt x="352996" y="334137"/>
                    <a:pt x="353186" y="335851"/>
                  </a:cubicBezTo>
                  <a:cubicBezTo>
                    <a:pt x="353377" y="337661"/>
                    <a:pt x="351376" y="340804"/>
                    <a:pt x="348900" y="342900"/>
                  </a:cubicBezTo>
                  <a:lnTo>
                    <a:pt x="344804" y="340137"/>
                  </a:lnTo>
                  <a:lnTo>
                    <a:pt x="341566" y="337947"/>
                  </a:lnTo>
                  <a:cubicBezTo>
                    <a:pt x="339089" y="341185"/>
                    <a:pt x="336613" y="343186"/>
                    <a:pt x="336041" y="342423"/>
                  </a:cubicBezTo>
                  <a:cubicBezTo>
                    <a:pt x="335565" y="341662"/>
                    <a:pt x="332898" y="338899"/>
                    <a:pt x="331279" y="337947"/>
                  </a:cubicBezTo>
                  <a:cubicBezTo>
                    <a:pt x="329659" y="336994"/>
                    <a:pt x="323373" y="339185"/>
                    <a:pt x="322135" y="339185"/>
                  </a:cubicBezTo>
                  <a:cubicBezTo>
                    <a:pt x="320896" y="339185"/>
                    <a:pt x="323087" y="335756"/>
                    <a:pt x="326230" y="335851"/>
                  </a:cubicBezTo>
                  <a:cubicBezTo>
                    <a:pt x="329278" y="335946"/>
                    <a:pt x="338613" y="334232"/>
                    <a:pt x="340518" y="335280"/>
                  </a:cubicBezTo>
                  <a:close/>
                  <a:moveTo>
                    <a:pt x="650271" y="334422"/>
                  </a:moveTo>
                  <a:cubicBezTo>
                    <a:pt x="650938" y="334708"/>
                    <a:pt x="651985" y="337089"/>
                    <a:pt x="650938" y="338899"/>
                  </a:cubicBezTo>
                  <a:cubicBezTo>
                    <a:pt x="649890" y="340708"/>
                    <a:pt x="657510" y="345185"/>
                    <a:pt x="658177" y="343566"/>
                  </a:cubicBezTo>
                  <a:cubicBezTo>
                    <a:pt x="658843" y="341947"/>
                    <a:pt x="662463" y="337756"/>
                    <a:pt x="664749" y="337756"/>
                  </a:cubicBezTo>
                  <a:lnTo>
                    <a:pt x="665130" y="338423"/>
                  </a:lnTo>
                  <a:cubicBezTo>
                    <a:pt x="665892" y="339756"/>
                    <a:pt x="666273" y="342328"/>
                    <a:pt x="665320" y="342994"/>
                  </a:cubicBezTo>
                  <a:lnTo>
                    <a:pt x="662177" y="345376"/>
                  </a:lnTo>
                  <a:cubicBezTo>
                    <a:pt x="662749" y="348424"/>
                    <a:pt x="662463" y="351091"/>
                    <a:pt x="661510" y="351376"/>
                  </a:cubicBezTo>
                  <a:cubicBezTo>
                    <a:pt x="660558" y="351662"/>
                    <a:pt x="657796" y="350710"/>
                    <a:pt x="657510" y="348709"/>
                  </a:cubicBezTo>
                  <a:lnTo>
                    <a:pt x="657129" y="348709"/>
                  </a:lnTo>
                  <a:cubicBezTo>
                    <a:pt x="654843" y="348614"/>
                    <a:pt x="650938" y="348614"/>
                    <a:pt x="650557" y="349472"/>
                  </a:cubicBezTo>
                  <a:lnTo>
                    <a:pt x="648747" y="353853"/>
                  </a:lnTo>
                  <a:cubicBezTo>
                    <a:pt x="643889" y="355377"/>
                    <a:pt x="639984" y="355091"/>
                    <a:pt x="639984" y="353282"/>
                  </a:cubicBezTo>
                  <a:cubicBezTo>
                    <a:pt x="639984" y="351376"/>
                    <a:pt x="638460" y="346519"/>
                    <a:pt x="636650" y="346995"/>
                  </a:cubicBezTo>
                  <a:cubicBezTo>
                    <a:pt x="634841" y="347471"/>
                    <a:pt x="629411" y="347376"/>
                    <a:pt x="627983" y="346995"/>
                  </a:cubicBezTo>
                  <a:cubicBezTo>
                    <a:pt x="626554" y="346614"/>
                    <a:pt x="622363" y="344328"/>
                    <a:pt x="622363" y="343185"/>
                  </a:cubicBezTo>
                  <a:cubicBezTo>
                    <a:pt x="622363" y="342042"/>
                    <a:pt x="618839" y="335660"/>
                    <a:pt x="617219" y="334898"/>
                  </a:cubicBezTo>
                  <a:cubicBezTo>
                    <a:pt x="615600" y="334136"/>
                    <a:pt x="616553" y="333946"/>
                    <a:pt x="619315" y="334517"/>
                  </a:cubicBezTo>
                  <a:cubicBezTo>
                    <a:pt x="622077" y="335089"/>
                    <a:pt x="629792" y="335946"/>
                    <a:pt x="629887" y="336517"/>
                  </a:cubicBezTo>
                  <a:lnTo>
                    <a:pt x="629697" y="336613"/>
                  </a:lnTo>
                  <a:lnTo>
                    <a:pt x="623982" y="339756"/>
                  </a:lnTo>
                  <a:cubicBezTo>
                    <a:pt x="626363" y="342042"/>
                    <a:pt x="629126" y="343375"/>
                    <a:pt x="630078" y="342614"/>
                  </a:cubicBezTo>
                  <a:cubicBezTo>
                    <a:pt x="631031" y="341851"/>
                    <a:pt x="634174" y="340423"/>
                    <a:pt x="634745" y="340994"/>
                  </a:cubicBezTo>
                  <a:lnTo>
                    <a:pt x="635412" y="341375"/>
                  </a:lnTo>
                  <a:cubicBezTo>
                    <a:pt x="636079" y="341661"/>
                    <a:pt x="637317" y="342137"/>
                    <a:pt x="637603" y="341851"/>
                  </a:cubicBezTo>
                  <a:lnTo>
                    <a:pt x="641508" y="339280"/>
                  </a:lnTo>
                  <a:cubicBezTo>
                    <a:pt x="645604" y="336327"/>
                    <a:pt x="649604" y="334136"/>
                    <a:pt x="650271" y="334422"/>
                  </a:cubicBezTo>
                  <a:close/>
                  <a:moveTo>
                    <a:pt x="1739740" y="334042"/>
                  </a:moveTo>
                  <a:cubicBezTo>
                    <a:pt x="1738121" y="334137"/>
                    <a:pt x="1733264" y="337947"/>
                    <a:pt x="1733264" y="339947"/>
                  </a:cubicBezTo>
                  <a:cubicBezTo>
                    <a:pt x="1733264" y="341947"/>
                    <a:pt x="1737073" y="342709"/>
                    <a:pt x="1741836" y="341662"/>
                  </a:cubicBezTo>
                  <a:cubicBezTo>
                    <a:pt x="1746503" y="340614"/>
                    <a:pt x="1756790" y="335947"/>
                    <a:pt x="1755076" y="334423"/>
                  </a:cubicBezTo>
                  <a:cubicBezTo>
                    <a:pt x="1753361" y="332899"/>
                    <a:pt x="1741360" y="333851"/>
                    <a:pt x="1739740" y="334042"/>
                  </a:cubicBezTo>
                  <a:close/>
                  <a:moveTo>
                    <a:pt x="1020793" y="333946"/>
                  </a:moveTo>
                  <a:cubicBezTo>
                    <a:pt x="1020508" y="333565"/>
                    <a:pt x="1014507" y="335947"/>
                    <a:pt x="1012316" y="337090"/>
                  </a:cubicBezTo>
                  <a:cubicBezTo>
                    <a:pt x="1010126" y="338233"/>
                    <a:pt x="1010030" y="339280"/>
                    <a:pt x="1012031" y="339566"/>
                  </a:cubicBezTo>
                  <a:cubicBezTo>
                    <a:pt x="1014031" y="339757"/>
                    <a:pt x="1012316" y="344043"/>
                    <a:pt x="1011554" y="344614"/>
                  </a:cubicBezTo>
                  <a:cubicBezTo>
                    <a:pt x="1010887" y="345091"/>
                    <a:pt x="1009649" y="348424"/>
                    <a:pt x="1010126" y="350615"/>
                  </a:cubicBezTo>
                  <a:cubicBezTo>
                    <a:pt x="1010602" y="352806"/>
                    <a:pt x="1014221" y="354044"/>
                    <a:pt x="1015269" y="353568"/>
                  </a:cubicBezTo>
                  <a:cubicBezTo>
                    <a:pt x="1016222" y="353092"/>
                    <a:pt x="1018127" y="350901"/>
                    <a:pt x="1017174" y="350139"/>
                  </a:cubicBezTo>
                  <a:cubicBezTo>
                    <a:pt x="1016222" y="349377"/>
                    <a:pt x="1014412" y="345091"/>
                    <a:pt x="1015460" y="342424"/>
                  </a:cubicBezTo>
                  <a:lnTo>
                    <a:pt x="1016507" y="340042"/>
                  </a:lnTo>
                  <a:lnTo>
                    <a:pt x="1017460" y="337947"/>
                  </a:lnTo>
                  <a:cubicBezTo>
                    <a:pt x="1019555" y="335947"/>
                    <a:pt x="1021079" y="334137"/>
                    <a:pt x="1020793" y="333946"/>
                  </a:cubicBezTo>
                  <a:close/>
                  <a:moveTo>
                    <a:pt x="2117312" y="333184"/>
                  </a:moveTo>
                  <a:cubicBezTo>
                    <a:pt x="2098833" y="338423"/>
                    <a:pt x="2098261" y="338899"/>
                    <a:pt x="2100929" y="346996"/>
                  </a:cubicBezTo>
                  <a:cubicBezTo>
                    <a:pt x="2106263" y="342424"/>
                    <a:pt x="2113597" y="340328"/>
                    <a:pt x="2117312" y="333184"/>
                  </a:cubicBezTo>
                  <a:close/>
                  <a:moveTo>
                    <a:pt x="950213" y="332899"/>
                  </a:moveTo>
                  <a:cubicBezTo>
                    <a:pt x="949451" y="332518"/>
                    <a:pt x="947165" y="333946"/>
                    <a:pt x="949737" y="337756"/>
                  </a:cubicBezTo>
                  <a:lnTo>
                    <a:pt x="949070" y="339662"/>
                  </a:lnTo>
                  <a:lnTo>
                    <a:pt x="947927" y="342424"/>
                  </a:lnTo>
                  <a:cubicBezTo>
                    <a:pt x="949832" y="344614"/>
                    <a:pt x="952690" y="345281"/>
                    <a:pt x="954118" y="343853"/>
                  </a:cubicBezTo>
                  <a:lnTo>
                    <a:pt x="953833" y="343471"/>
                  </a:lnTo>
                  <a:cubicBezTo>
                    <a:pt x="951261" y="340709"/>
                    <a:pt x="951547" y="338328"/>
                    <a:pt x="954404" y="335851"/>
                  </a:cubicBezTo>
                  <a:lnTo>
                    <a:pt x="954500" y="335756"/>
                  </a:lnTo>
                  <a:cubicBezTo>
                    <a:pt x="952976" y="334518"/>
                    <a:pt x="951070" y="333184"/>
                    <a:pt x="950213" y="332899"/>
                  </a:cubicBezTo>
                  <a:close/>
                  <a:moveTo>
                    <a:pt x="1620202" y="331851"/>
                  </a:moveTo>
                  <a:cubicBezTo>
                    <a:pt x="1619249" y="332613"/>
                    <a:pt x="1617059" y="336328"/>
                    <a:pt x="1617154" y="338518"/>
                  </a:cubicBezTo>
                  <a:cubicBezTo>
                    <a:pt x="1617344" y="340805"/>
                    <a:pt x="1626012" y="337375"/>
                    <a:pt x="1624583" y="334899"/>
                  </a:cubicBezTo>
                  <a:cubicBezTo>
                    <a:pt x="1623155" y="332422"/>
                    <a:pt x="1621154" y="331089"/>
                    <a:pt x="1620202" y="331851"/>
                  </a:cubicBezTo>
                  <a:close/>
                  <a:moveTo>
                    <a:pt x="384905" y="331565"/>
                  </a:moveTo>
                  <a:cubicBezTo>
                    <a:pt x="384238" y="333089"/>
                    <a:pt x="383571" y="337566"/>
                    <a:pt x="385381" y="337566"/>
                  </a:cubicBezTo>
                  <a:cubicBezTo>
                    <a:pt x="387191" y="337566"/>
                    <a:pt x="390906" y="339661"/>
                    <a:pt x="386143" y="342328"/>
                  </a:cubicBezTo>
                  <a:lnTo>
                    <a:pt x="383286" y="344328"/>
                  </a:lnTo>
                  <a:lnTo>
                    <a:pt x="381381" y="345662"/>
                  </a:lnTo>
                  <a:cubicBezTo>
                    <a:pt x="382809" y="347186"/>
                    <a:pt x="385381" y="349281"/>
                    <a:pt x="387191" y="350329"/>
                  </a:cubicBezTo>
                  <a:cubicBezTo>
                    <a:pt x="388905" y="351377"/>
                    <a:pt x="394620" y="352996"/>
                    <a:pt x="395192" y="350805"/>
                  </a:cubicBezTo>
                  <a:cubicBezTo>
                    <a:pt x="395763" y="348710"/>
                    <a:pt x="390334" y="344424"/>
                    <a:pt x="393001" y="344424"/>
                  </a:cubicBezTo>
                  <a:cubicBezTo>
                    <a:pt x="395668" y="344424"/>
                    <a:pt x="401574" y="345567"/>
                    <a:pt x="401193" y="346900"/>
                  </a:cubicBezTo>
                  <a:cubicBezTo>
                    <a:pt x="400907" y="348234"/>
                    <a:pt x="401955" y="352329"/>
                    <a:pt x="404431" y="351758"/>
                  </a:cubicBezTo>
                  <a:cubicBezTo>
                    <a:pt x="407003" y="351091"/>
                    <a:pt x="411956" y="348710"/>
                    <a:pt x="410622" y="347757"/>
                  </a:cubicBezTo>
                  <a:lnTo>
                    <a:pt x="410718" y="346995"/>
                  </a:lnTo>
                  <a:cubicBezTo>
                    <a:pt x="410813" y="346043"/>
                    <a:pt x="412051" y="344995"/>
                    <a:pt x="413004" y="344233"/>
                  </a:cubicBezTo>
                  <a:cubicBezTo>
                    <a:pt x="413194" y="344042"/>
                    <a:pt x="415480" y="345090"/>
                    <a:pt x="415575" y="345662"/>
                  </a:cubicBezTo>
                  <a:cubicBezTo>
                    <a:pt x="415861" y="348805"/>
                    <a:pt x="415575" y="351948"/>
                    <a:pt x="415861" y="355092"/>
                  </a:cubicBezTo>
                  <a:lnTo>
                    <a:pt x="415861" y="355663"/>
                  </a:lnTo>
                  <a:cubicBezTo>
                    <a:pt x="417290" y="356139"/>
                    <a:pt x="417099" y="359663"/>
                    <a:pt x="416623" y="360807"/>
                  </a:cubicBezTo>
                  <a:cubicBezTo>
                    <a:pt x="416147" y="361950"/>
                    <a:pt x="413194" y="360235"/>
                    <a:pt x="410146" y="356901"/>
                  </a:cubicBezTo>
                  <a:lnTo>
                    <a:pt x="402907" y="355663"/>
                  </a:lnTo>
                  <a:cubicBezTo>
                    <a:pt x="402050" y="355473"/>
                    <a:pt x="401097" y="355663"/>
                    <a:pt x="400145" y="355663"/>
                  </a:cubicBezTo>
                  <a:cubicBezTo>
                    <a:pt x="397097" y="355568"/>
                    <a:pt x="395478" y="359473"/>
                    <a:pt x="391001" y="356901"/>
                  </a:cubicBezTo>
                  <a:cubicBezTo>
                    <a:pt x="388429" y="355473"/>
                    <a:pt x="383381" y="357092"/>
                    <a:pt x="379666" y="356425"/>
                  </a:cubicBezTo>
                  <a:lnTo>
                    <a:pt x="377190" y="355949"/>
                  </a:lnTo>
                  <a:cubicBezTo>
                    <a:pt x="374808" y="354139"/>
                    <a:pt x="371284" y="352615"/>
                    <a:pt x="369284" y="352710"/>
                  </a:cubicBezTo>
                  <a:lnTo>
                    <a:pt x="367379" y="351948"/>
                  </a:lnTo>
                  <a:lnTo>
                    <a:pt x="365093" y="350996"/>
                  </a:lnTo>
                  <a:cubicBezTo>
                    <a:pt x="361473" y="350234"/>
                    <a:pt x="359092" y="351853"/>
                    <a:pt x="359854" y="354615"/>
                  </a:cubicBezTo>
                  <a:lnTo>
                    <a:pt x="360235" y="356520"/>
                  </a:lnTo>
                  <a:lnTo>
                    <a:pt x="360330" y="357187"/>
                  </a:lnTo>
                  <a:cubicBezTo>
                    <a:pt x="360235" y="357949"/>
                    <a:pt x="358806" y="358520"/>
                    <a:pt x="357187" y="358330"/>
                  </a:cubicBezTo>
                  <a:lnTo>
                    <a:pt x="356806" y="357759"/>
                  </a:lnTo>
                  <a:cubicBezTo>
                    <a:pt x="355949" y="356425"/>
                    <a:pt x="356711" y="353949"/>
                    <a:pt x="353472" y="354615"/>
                  </a:cubicBezTo>
                  <a:cubicBezTo>
                    <a:pt x="352520" y="354806"/>
                    <a:pt x="352044" y="356616"/>
                    <a:pt x="351186" y="357473"/>
                  </a:cubicBezTo>
                  <a:cubicBezTo>
                    <a:pt x="350424" y="358235"/>
                    <a:pt x="344519" y="356616"/>
                    <a:pt x="343662" y="355473"/>
                  </a:cubicBezTo>
                  <a:lnTo>
                    <a:pt x="340233" y="351091"/>
                  </a:lnTo>
                  <a:cubicBezTo>
                    <a:pt x="336708" y="350710"/>
                    <a:pt x="333660" y="351282"/>
                    <a:pt x="333470" y="352329"/>
                  </a:cubicBezTo>
                  <a:cubicBezTo>
                    <a:pt x="333279" y="353377"/>
                    <a:pt x="331851" y="356425"/>
                    <a:pt x="330898" y="356806"/>
                  </a:cubicBezTo>
                  <a:lnTo>
                    <a:pt x="330422" y="356520"/>
                  </a:lnTo>
                  <a:lnTo>
                    <a:pt x="327850" y="355568"/>
                  </a:lnTo>
                  <a:cubicBezTo>
                    <a:pt x="325183" y="354329"/>
                    <a:pt x="321468" y="352805"/>
                    <a:pt x="319563" y="352139"/>
                  </a:cubicBezTo>
                  <a:lnTo>
                    <a:pt x="317563" y="353472"/>
                  </a:lnTo>
                  <a:lnTo>
                    <a:pt x="311943" y="357282"/>
                  </a:lnTo>
                  <a:cubicBezTo>
                    <a:pt x="311372" y="353282"/>
                    <a:pt x="310610" y="351091"/>
                    <a:pt x="310324" y="352329"/>
                  </a:cubicBezTo>
                  <a:cubicBezTo>
                    <a:pt x="310038" y="353567"/>
                    <a:pt x="308038" y="356901"/>
                    <a:pt x="306705" y="356234"/>
                  </a:cubicBezTo>
                  <a:cubicBezTo>
                    <a:pt x="305371" y="355473"/>
                    <a:pt x="303466" y="352615"/>
                    <a:pt x="305276" y="351282"/>
                  </a:cubicBezTo>
                  <a:cubicBezTo>
                    <a:pt x="307086" y="349948"/>
                    <a:pt x="312039" y="346805"/>
                    <a:pt x="312515" y="347091"/>
                  </a:cubicBezTo>
                  <a:lnTo>
                    <a:pt x="313086" y="347567"/>
                  </a:lnTo>
                  <a:lnTo>
                    <a:pt x="316801" y="350996"/>
                  </a:lnTo>
                  <a:cubicBezTo>
                    <a:pt x="319563" y="348424"/>
                    <a:pt x="324135" y="347567"/>
                    <a:pt x="326993" y="348900"/>
                  </a:cubicBezTo>
                  <a:lnTo>
                    <a:pt x="330708" y="347376"/>
                  </a:lnTo>
                  <a:cubicBezTo>
                    <a:pt x="335661" y="345281"/>
                    <a:pt x="341090" y="344804"/>
                    <a:pt x="345471" y="348805"/>
                  </a:cubicBezTo>
                  <a:lnTo>
                    <a:pt x="348710" y="351758"/>
                  </a:lnTo>
                  <a:cubicBezTo>
                    <a:pt x="352901" y="350234"/>
                    <a:pt x="355187" y="348805"/>
                    <a:pt x="353853" y="348519"/>
                  </a:cubicBezTo>
                  <a:cubicBezTo>
                    <a:pt x="352520" y="348234"/>
                    <a:pt x="350901" y="346138"/>
                    <a:pt x="353663" y="344519"/>
                  </a:cubicBezTo>
                  <a:cubicBezTo>
                    <a:pt x="356425" y="342804"/>
                    <a:pt x="365855" y="347281"/>
                    <a:pt x="367474" y="347567"/>
                  </a:cubicBezTo>
                  <a:cubicBezTo>
                    <a:pt x="369093" y="347852"/>
                    <a:pt x="373665" y="346805"/>
                    <a:pt x="372903" y="344709"/>
                  </a:cubicBezTo>
                  <a:cubicBezTo>
                    <a:pt x="372141" y="342614"/>
                    <a:pt x="364045" y="340994"/>
                    <a:pt x="362140" y="339851"/>
                  </a:cubicBezTo>
                  <a:cubicBezTo>
                    <a:pt x="360330" y="338709"/>
                    <a:pt x="357473" y="334422"/>
                    <a:pt x="358140" y="333660"/>
                  </a:cubicBezTo>
                  <a:cubicBezTo>
                    <a:pt x="358806" y="332898"/>
                    <a:pt x="362045" y="331374"/>
                    <a:pt x="363378" y="332898"/>
                  </a:cubicBezTo>
                  <a:cubicBezTo>
                    <a:pt x="364712" y="334422"/>
                    <a:pt x="368712" y="337089"/>
                    <a:pt x="368903" y="335184"/>
                  </a:cubicBezTo>
                  <a:lnTo>
                    <a:pt x="369474" y="334041"/>
                  </a:lnTo>
                  <a:lnTo>
                    <a:pt x="369951" y="333089"/>
                  </a:lnTo>
                  <a:cubicBezTo>
                    <a:pt x="371094" y="332232"/>
                    <a:pt x="373570" y="332612"/>
                    <a:pt x="375380" y="333755"/>
                  </a:cubicBezTo>
                  <a:lnTo>
                    <a:pt x="373761" y="334994"/>
                  </a:lnTo>
                  <a:lnTo>
                    <a:pt x="370332" y="337756"/>
                  </a:lnTo>
                  <a:cubicBezTo>
                    <a:pt x="373189" y="338994"/>
                    <a:pt x="377094" y="338423"/>
                    <a:pt x="378999" y="336423"/>
                  </a:cubicBezTo>
                  <a:cubicBezTo>
                    <a:pt x="380904" y="334422"/>
                    <a:pt x="385572" y="330041"/>
                    <a:pt x="384905" y="331565"/>
                  </a:cubicBezTo>
                  <a:close/>
                  <a:moveTo>
                    <a:pt x="2174652" y="330708"/>
                  </a:moveTo>
                  <a:lnTo>
                    <a:pt x="2168556" y="331565"/>
                  </a:lnTo>
                  <a:lnTo>
                    <a:pt x="2166556" y="331851"/>
                  </a:lnTo>
                  <a:cubicBezTo>
                    <a:pt x="2164556" y="334994"/>
                    <a:pt x="2169509" y="336518"/>
                    <a:pt x="2171223" y="335471"/>
                  </a:cubicBezTo>
                  <a:cubicBezTo>
                    <a:pt x="2172938" y="334423"/>
                    <a:pt x="2175795" y="334328"/>
                    <a:pt x="2177605" y="335089"/>
                  </a:cubicBezTo>
                  <a:cubicBezTo>
                    <a:pt x="2179319" y="335851"/>
                    <a:pt x="2184653" y="337280"/>
                    <a:pt x="2185796" y="336899"/>
                  </a:cubicBezTo>
                  <a:lnTo>
                    <a:pt x="2186463" y="336232"/>
                  </a:lnTo>
                  <a:lnTo>
                    <a:pt x="2186844" y="335851"/>
                  </a:lnTo>
                  <a:cubicBezTo>
                    <a:pt x="2186463" y="334994"/>
                    <a:pt x="2181034" y="332708"/>
                    <a:pt x="2174652" y="330708"/>
                  </a:cubicBezTo>
                  <a:close/>
                  <a:moveTo>
                    <a:pt x="876966" y="327279"/>
                  </a:moveTo>
                  <a:cubicBezTo>
                    <a:pt x="875347" y="327660"/>
                    <a:pt x="875823" y="335756"/>
                    <a:pt x="876395" y="338804"/>
                  </a:cubicBezTo>
                  <a:cubicBezTo>
                    <a:pt x="876966" y="341852"/>
                    <a:pt x="878871" y="342900"/>
                    <a:pt x="880681" y="341186"/>
                  </a:cubicBezTo>
                  <a:cubicBezTo>
                    <a:pt x="882491" y="339471"/>
                    <a:pt x="886205" y="333851"/>
                    <a:pt x="884205" y="333661"/>
                  </a:cubicBezTo>
                  <a:cubicBezTo>
                    <a:pt x="882205" y="333470"/>
                    <a:pt x="876871" y="332041"/>
                    <a:pt x="877442" y="330994"/>
                  </a:cubicBezTo>
                  <a:cubicBezTo>
                    <a:pt x="878014" y="329946"/>
                    <a:pt x="878490" y="326803"/>
                    <a:pt x="876966" y="327279"/>
                  </a:cubicBezTo>
                  <a:close/>
                  <a:moveTo>
                    <a:pt x="2554319" y="323945"/>
                  </a:moveTo>
                  <a:lnTo>
                    <a:pt x="2557271" y="326041"/>
                  </a:lnTo>
                  <a:lnTo>
                    <a:pt x="2560414" y="328231"/>
                  </a:lnTo>
                  <a:cubicBezTo>
                    <a:pt x="2562986" y="325850"/>
                    <a:pt x="2565082" y="325469"/>
                    <a:pt x="2565082" y="327374"/>
                  </a:cubicBezTo>
                  <a:cubicBezTo>
                    <a:pt x="2565082" y="329279"/>
                    <a:pt x="2564034" y="332708"/>
                    <a:pt x="2562796" y="332518"/>
                  </a:cubicBezTo>
                  <a:cubicBezTo>
                    <a:pt x="2561557" y="332327"/>
                    <a:pt x="2558319" y="332041"/>
                    <a:pt x="2558224" y="332137"/>
                  </a:cubicBezTo>
                  <a:cubicBezTo>
                    <a:pt x="2558033" y="332232"/>
                    <a:pt x="2556033" y="332803"/>
                    <a:pt x="2554033" y="332994"/>
                  </a:cubicBezTo>
                  <a:cubicBezTo>
                    <a:pt x="2552032" y="333184"/>
                    <a:pt x="2548032" y="330232"/>
                    <a:pt x="2548032" y="329470"/>
                  </a:cubicBezTo>
                  <a:cubicBezTo>
                    <a:pt x="2548032" y="328803"/>
                    <a:pt x="2551270" y="325755"/>
                    <a:pt x="2554319" y="323945"/>
                  </a:cubicBezTo>
                  <a:close/>
                  <a:moveTo>
                    <a:pt x="680560" y="323374"/>
                  </a:moveTo>
                  <a:cubicBezTo>
                    <a:pt x="678656" y="321183"/>
                    <a:pt x="672655" y="326231"/>
                    <a:pt x="672941" y="327660"/>
                  </a:cubicBezTo>
                  <a:cubicBezTo>
                    <a:pt x="673131" y="328993"/>
                    <a:pt x="679989" y="330613"/>
                    <a:pt x="681418" y="329470"/>
                  </a:cubicBezTo>
                  <a:cubicBezTo>
                    <a:pt x="682847" y="328327"/>
                    <a:pt x="682466" y="325564"/>
                    <a:pt x="680560" y="323374"/>
                  </a:cubicBezTo>
                  <a:close/>
                  <a:moveTo>
                    <a:pt x="544258" y="322897"/>
                  </a:moveTo>
                  <a:lnTo>
                    <a:pt x="545305" y="322897"/>
                  </a:lnTo>
                  <a:lnTo>
                    <a:pt x="549115" y="322897"/>
                  </a:lnTo>
                  <a:cubicBezTo>
                    <a:pt x="550925" y="325278"/>
                    <a:pt x="550925" y="327183"/>
                    <a:pt x="549211" y="327183"/>
                  </a:cubicBezTo>
                  <a:cubicBezTo>
                    <a:pt x="547401" y="327183"/>
                    <a:pt x="542734" y="327755"/>
                    <a:pt x="542353" y="328421"/>
                  </a:cubicBezTo>
                  <a:lnTo>
                    <a:pt x="542448" y="328517"/>
                  </a:lnTo>
                  <a:lnTo>
                    <a:pt x="543877" y="329755"/>
                  </a:lnTo>
                  <a:cubicBezTo>
                    <a:pt x="545496" y="331088"/>
                    <a:pt x="545496" y="332898"/>
                    <a:pt x="543877" y="333851"/>
                  </a:cubicBezTo>
                  <a:cubicBezTo>
                    <a:pt x="542257" y="334803"/>
                    <a:pt x="538066" y="332612"/>
                    <a:pt x="539495" y="328993"/>
                  </a:cubicBezTo>
                  <a:lnTo>
                    <a:pt x="539686" y="325469"/>
                  </a:lnTo>
                  <a:lnTo>
                    <a:pt x="539686" y="323850"/>
                  </a:lnTo>
                  <a:cubicBezTo>
                    <a:pt x="541019" y="322230"/>
                    <a:pt x="543019" y="321849"/>
                    <a:pt x="544258" y="322897"/>
                  </a:cubicBezTo>
                  <a:close/>
                  <a:moveTo>
                    <a:pt x="2129027" y="322802"/>
                  </a:moveTo>
                  <a:cubicBezTo>
                    <a:pt x="2125217" y="323564"/>
                    <a:pt x="2125313" y="324612"/>
                    <a:pt x="2129313" y="325279"/>
                  </a:cubicBezTo>
                  <a:cubicBezTo>
                    <a:pt x="2133314" y="325946"/>
                    <a:pt x="2142839" y="326517"/>
                    <a:pt x="2142743" y="325183"/>
                  </a:cubicBezTo>
                  <a:cubicBezTo>
                    <a:pt x="2142553" y="323850"/>
                    <a:pt x="2132837" y="322040"/>
                    <a:pt x="2129027" y="322802"/>
                  </a:cubicBezTo>
                  <a:close/>
                  <a:moveTo>
                    <a:pt x="579109" y="322318"/>
                  </a:moveTo>
                  <a:lnTo>
                    <a:pt x="581405" y="322802"/>
                  </a:lnTo>
                  <a:lnTo>
                    <a:pt x="582453" y="323945"/>
                  </a:lnTo>
                  <a:lnTo>
                    <a:pt x="583784" y="325371"/>
                  </a:lnTo>
                  <a:lnTo>
                    <a:pt x="583978" y="325183"/>
                  </a:lnTo>
                  <a:lnTo>
                    <a:pt x="582644" y="323754"/>
                  </a:lnTo>
                  <a:lnTo>
                    <a:pt x="581596" y="322611"/>
                  </a:lnTo>
                  <a:close/>
                  <a:moveTo>
                    <a:pt x="849153" y="320897"/>
                  </a:moveTo>
                  <a:cubicBezTo>
                    <a:pt x="849058" y="321564"/>
                    <a:pt x="846581" y="322897"/>
                    <a:pt x="844676" y="323659"/>
                  </a:cubicBezTo>
                  <a:cubicBezTo>
                    <a:pt x="842771" y="324421"/>
                    <a:pt x="846105" y="329660"/>
                    <a:pt x="846200" y="331280"/>
                  </a:cubicBezTo>
                  <a:cubicBezTo>
                    <a:pt x="846295" y="332994"/>
                    <a:pt x="854297" y="337947"/>
                    <a:pt x="858868" y="340042"/>
                  </a:cubicBezTo>
                  <a:lnTo>
                    <a:pt x="863060" y="341757"/>
                  </a:lnTo>
                  <a:cubicBezTo>
                    <a:pt x="863822" y="342043"/>
                    <a:pt x="865727" y="341566"/>
                    <a:pt x="866298" y="340995"/>
                  </a:cubicBezTo>
                  <a:cubicBezTo>
                    <a:pt x="866870" y="340423"/>
                    <a:pt x="866489" y="338423"/>
                    <a:pt x="866203" y="338328"/>
                  </a:cubicBezTo>
                  <a:cubicBezTo>
                    <a:pt x="861821" y="337471"/>
                    <a:pt x="859631" y="335185"/>
                    <a:pt x="858011" y="331851"/>
                  </a:cubicBezTo>
                  <a:lnTo>
                    <a:pt x="857535" y="330898"/>
                  </a:lnTo>
                  <a:cubicBezTo>
                    <a:pt x="853916" y="330803"/>
                    <a:pt x="851915" y="329851"/>
                    <a:pt x="853058" y="328803"/>
                  </a:cubicBezTo>
                  <a:cubicBezTo>
                    <a:pt x="854297" y="327946"/>
                    <a:pt x="853344" y="322136"/>
                    <a:pt x="851915" y="321278"/>
                  </a:cubicBezTo>
                  <a:cubicBezTo>
                    <a:pt x="850487" y="320421"/>
                    <a:pt x="849248" y="320230"/>
                    <a:pt x="849153" y="320897"/>
                  </a:cubicBezTo>
                  <a:close/>
                  <a:moveTo>
                    <a:pt x="830389" y="319945"/>
                  </a:moveTo>
                  <a:cubicBezTo>
                    <a:pt x="826769" y="320040"/>
                    <a:pt x="819626" y="325374"/>
                    <a:pt x="818768" y="326041"/>
                  </a:cubicBezTo>
                  <a:cubicBezTo>
                    <a:pt x="818340" y="326374"/>
                    <a:pt x="819745" y="329374"/>
                    <a:pt x="821007" y="331970"/>
                  </a:cubicBezTo>
                  <a:lnTo>
                    <a:pt x="821016" y="331994"/>
                  </a:lnTo>
                  <a:lnTo>
                    <a:pt x="820292" y="331470"/>
                  </a:lnTo>
                  <a:lnTo>
                    <a:pt x="819721" y="330137"/>
                  </a:lnTo>
                  <a:cubicBezTo>
                    <a:pt x="818626" y="329660"/>
                    <a:pt x="818197" y="330922"/>
                    <a:pt x="818387" y="333315"/>
                  </a:cubicBezTo>
                  <a:lnTo>
                    <a:pt x="818490" y="333746"/>
                  </a:lnTo>
                  <a:lnTo>
                    <a:pt x="816292" y="335089"/>
                  </a:lnTo>
                  <a:lnTo>
                    <a:pt x="816673" y="335566"/>
                  </a:lnTo>
                  <a:lnTo>
                    <a:pt x="819054" y="338328"/>
                  </a:lnTo>
                  <a:cubicBezTo>
                    <a:pt x="817054" y="340709"/>
                    <a:pt x="814387" y="343281"/>
                    <a:pt x="813339" y="344043"/>
                  </a:cubicBezTo>
                  <a:lnTo>
                    <a:pt x="812768" y="344900"/>
                  </a:lnTo>
                  <a:lnTo>
                    <a:pt x="812101" y="345853"/>
                  </a:lnTo>
                  <a:cubicBezTo>
                    <a:pt x="811910" y="347377"/>
                    <a:pt x="813625" y="347377"/>
                    <a:pt x="816006" y="345948"/>
                  </a:cubicBezTo>
                  <a:lnTo>
                    <a:pt x="818197" y="344614"/>
                  </a:lnTo>
                  <a:lnTo>
                    <a:pt x="820768" y="343281"/>
                  </a:lnTo>
                  <a:lnTo>
                    <a:pt x="818490" y="333746"/>
                  </a:lnTo>
                  <a:lnTo>
                    <a:pt x="819721" y="332994"/>
                  </a:lnTo>
                  <a:lnTo>
                    <a:pt x="820292" y="333470"/>
                  </a:lnTo>
                  <a:lnTo>
                    <a:pt x="822388" y="335471"/>
                  </a:lnTo>
                  <a:lnTo>
                    <a:pt x="821016" y="331994"/>
                  </a:lnTo>
                  <a:lnTo>
                    <a:pt x="823055" y="333470"/>
                  </a:lnTo>
                  <a:cubicBezTo>
                    <a:pt x="824007" y="333184"/>
                    <a:pt x="825245" y="332613"/>
                    <a:pt x="825626" y="331851"/>
                  </a:cubicBezTo>
                  <a:lnTo>
                    <a:pt x="826769" y="329565"/>
                  </a:lnTo>
                  <a:cubicBezTo>
                    <a:pt x="827722" y="326993"/>
                    <a:pt x="829055" y="326993"/>
                    <a:pt x="829722" y="329470"/>
                  </a:cubicBezTo>
                  <a:lnTo>
                    <a:pt x="829246" y="331565"/>
                  </a:lnTo>
                  <a:lnTo>
                    <a:pt x="828960" y="332708"/>
                  </a:lnTo>
                  <a:cubicBezTo>
                    <a:pt x="828960" y="334042"/>
                    <a:pt x="830865" y="334899"/>
                    <a:pt x="833246" y="334613"/>
                  </a:cubicBezTo>
                  <a:lnTo>
                    <a:pt x="834008" y="333661"/>
                  </a:lnTo>
                  <a:cubicBezTo>
                    <a:pt x="835247" y="332137"/>
                    <a:pt x="836199" y="329851"/>
                    <a:pt x="835723" y="328136"/>
                  </a:cubicBezTo>
                  <a:lnTo>
                    <a:pt x="834961" y="325660"/>
                  </a:lnTo>
                  <a:cubicBezTo>
                    <a:pt x="833056" y="323279"/>
                    <a:pt x="832199" y="321088"/>
                    <a:pt x="832960" y="320897"/>
                  </a:cubicBezTo>
                  <a:cubicBezTo>
                    <a:pt x="833818" y="320707"/>
                    <a:pt x="833913" y="319849"/>
                    <a:pt x="830389" y="319945"/>
                  </a:cubicBezTo>
                  <a:close/>
                  <a:moveTo>
                    <a:pt x="2208847" y="319468"/>
                  </a:moveTo>
                  <a:cubicBezTo>
                    <a:pt x="2208561" y="319088"/>
                    <a:pt x="2204942" y="320230"/>
                    <a:pt x="2200941" y="321945"/>
                  </a:cubicBezTo>
                  <a:lnTo>
                    <a:pt x="2202179" y="323850"/>
                  </a:lnTo>
                  <a:cubicBezTo>
                    <a:pt x="2203799" y="326422"/>
                    <a:pt x="2206085" y="328803"/>
                    <a:pt x="2208371" y="331089"/>
                  </a:cubicBezTo>
                  <a:cubicBezTo>
                    <a:pt x="2208752" y="331470"/>
                    <a:pt x="2210942" y="331280"/>
                    <a:pt x="2211609" y="330803"/>
                  </a:cubicBezTo>
                  <a:cubicBezTo>
                    <a:pt x="2212276" y="330327"/>
                    <a:pt x="2212562" y="328803"/>
                    <a:pt x="2212085" y="328136"/>
                  </a:cubicBezTo>
                  <a:lnTo>
                    <a:pt x="2210561" y="325564"/>
                  </a:lnTo>
                  <a:cubicBezTo>
                    <a:pt x="2209895" y="322612"/>
                    <a:pt x="2209133" y="319849"/>
                    <a:pt x="2208847" y="319468"/>
                  </a:cubicBezTo>
                  <a:close/>
                  <a:moveTo>
                    <a:pt x="1863185" y="318992"/>
                  </a:moveTo>
                  <a:lnTo>
                    <a:pt x="1863204" y="319023"/>
                  </a:lnTo>
                  <a:lnTo>
                    <a:pt x="1859279" y="319659"/>
                  </a:lnTo>
                  <a:close/>
                  <a:moveTo>
                    <a:pt x="566452" y="317944"/>
                  </a:moveTo>
                  <a:lnTo>
                    <a:pt x="566071" y="320611"/>
                  </a:lnTo>
                  <a:lnTo>
                    <a:pt x="565576" y="324152"/>
                  </a:lnTo>
                  <a:lnTo>
                    <a:pt x="570356" y="322707"/>
                  </a:lnTo>
                  <a:lnTo>
                    <a:pt x="571214" y="321659"/>
                  </a:lnTo>
                  <a:cubicBezTo>
                    <a:pt x="573500" y="321373"/>
                    <a:pt x="575595" y="321373"/>
                    <a:pt x="575976" y="321659"/>
                  </a:cubicBezTo>
                  <a:lnTo>
                    <a:pt x="576693" y="321810"/>
                  </a:lnTo>
                  <a:lnTo>
                    <a:pt x="576072" y="318706"/>
                  </a:lnTo>
                  <a:cubicBezTo>
                    <a:pt x="576358" y="317468"/>
                    <a:pt x="569690" y="317277"/>
                    <a:pt x="566452" y="317944"/>
                  </a:cubicBezTo>
                  <a:close/>
                  <a:moveTo>
                    <a:pt x="2286285" y="317659"/>
                  </a:moveTo>
                  <a:cubicBezTo>
                    <a:pt x="2281332" y="316230"/>
                    <a:pt x="2277236" y="318611"/>
                    <a:pt x="2277236" y="320230"/>
                  </a:cubicBezTo>
                  <a:cubicBezTo>
                    <a:pt x="2277236" y="321755"/>
                    <a:pt x="2278951" y="322897"/>
                    <a:pt x="2280951" y="322707"/>
                  </a:cubicBezTo>
                  <a:cubicBezTo>
                    <a:pt x="2283047" y="322516"/>
                    <a:pt x="2288952" y="322993"/>
                    <a:pt x="2289524" y="322897"/>
                  </a:cubicBezTo>
                  <a:cubicBezTo>
                    <a:pt x="2290190" y="322802"/>
                    <a:pt x="2291714" y="321088"/>
                    <a:pt x="2291429" y="319373"/>
                  </a:cubicBezTo>
                  <a:lnTo>
                    <a:pt x="2290571" y="319088"/>
                  </a:lnTo>
                  <a:close/>
                  <a:moveTo>
                    <a:pt x="336994" y="316896"/>
                  </a:moveTo>
                  <a:cubicBezTo>
                    <a:pt x="340614" y="314515"/>
                    <a:pt x="343566" y="315086"/>
                    <a:pt x="343566" y="318039"/>
                  </a:cubicBezTo>
                  <a:cubicBezTo>
                    <a:pt x="343566" y="320992"/>
                    <a:pt x="341376" y="329183"/>
                    <a:pt x="338613" y="329183"/>
                  </a:cubicBezTo>
                  <a:cubicBezTo>
                    <a:pt x="335851" y="329183"/>
                    <a:pt x="328422" y="327945"/>
                    <a:pt x="328898" y="326421"/>
                  </a:cubicBezTo>
                  <a:cubicBezTo>
                    <a:pt x="329374" y="324897"/>
                    <a:pt x="332517" y="320992"/>
                    <a:pt x="334803" y="320897"/>
                  </a:cubicBezTo>
                  <a:lnTo>
                    <a:pt x="335184" y="320230"/>
                  </a:lnTo>
                  <a:close/>
                  <a:moveTo>
                    <a:pt x="2251900" y="316801"/>
                  </a:moveTo>
                  <a:lnTo>
                    <a:pt x="2250757" y="316897"/>
                  </a:lnTo>
                  <a:cubicBezTo>
                    <a:pt x="2249423" y="317182"/>
                    <a:pt x="2249614" y="319088"/>
                    <a:pt x="2251138" y="321088"/>
                  </a:cubicBezTo>
                  <a:lnTo>
                    <a:pt x="2247709" y="323088"/>
                  </a:lnTo>
                  <a:lnTo>
                    <a:pt x="2246661" y="323755"/>
                  </a:lnTo>
                  <a:cubicBezTo>
                    <a:pt x="2245613" y="325374"/>
                    <a:pt x="2252281" y="325469"/>
                    <a:pt x="2254948" y="325088"/>
                  </a:cubicBezTo>
                  <a:cubicBezTo>
                    <a:pt x="2257615" y="324707"/>
                    <a:pt x="2257710" y="323659"/>
                    <a:pt x="2255043" y="322802"/>
                  </a:cubicBezTo>
                  <a:lnTo>
                    <a:pt x="2255900" y="320135"/>
                  </a:lnTo>
                  <a:cubicBezTo>
                    <a:pt x="2256853" y="317087"/>
                    <a:pt x="2254948" y="316516"/>
                    <a:pt x="2251900" y="316801"/>
                  </a:cubicBezTo>
                  <a:close/>
                  <a:moveTo>
                    <a:pt x="899159" y="316325"/>
                  </a:moveTo>
                  <a:cubicBezTo>
                    <a:pt x="897159" y="315563"/>
                    <a:pt x="894016" y="320897"/>
                    <a:pt x="893349" y="323279"/>
                  </a:cubicBezTo>
                  <a:cubicBezTo>
                    <a:pt x="892778" y="325564"/>
                    <a:pt x="893254" y="326041"/>
                    <a:pt x="894492" y="324136"/>
                  </a:cubicBezTo>
                  <a:cubicBezTo>
                    <a:pt x="895730" y="322326"/>
                    <a:pt x="902874" y="319088"/>
                    <a:pt x="903731" y="317563"/>
                  </a:cubicBezTo>
                  <a:lnTo>
                    <a:pt x="900874" y="316801"/>
                  </a:lnTo>
                  <a:close/>
                  <a:moveTo>
                    <a:pt x="2586798" y="315754"/>
                  </a:moveTo>
                  <a:cubicBezTo>
                    <a:pt x="2588132" y="315944"/>
                    <a:pt x="2592418" y="317754"/>
                    <a:pt x="2593942" y="318897"/>
                  </a:cubicBezTo>
                  <a:lnTo>
                    <a:pt x="2593752" y="319564"/>
                  </a:lnTo>
                  <a:cubicBezTo>
                    <a:pt x="2592895" y="322136"/>
                    <a:pt x="2591847" y="319755"/>
                    <a:pt x="2590609" y="319564"/>
                  </a:cubicBezTo>
                  <a:lnTo>
                    <a:pt x="2589275" y="319278"/>
                  </a:lnTo>
                  <a:cubicBezTo>
                    <a:pt x="2587561" y="319564"/>
                    <a:pt x="2587179" y="322136"/>
                    <a:pt x="2587656" y="323183"/>
                  </a:cubicBezTo>
                  <a:cubicBezTo>
                    <a:pt x="2588132" y="324231"/>
                    <a:pt x="2586989" y="324993"/>
                    <a:pt x="2585275" y="324993"/>
                  </a:cubicBezTo>
                  <a:cubicBezTo>
                    <a:pt x="2583560" y="324993"/>
                    <a:pt x="2579083" y="324422"/>
                    <a:pt x="2579178" y="323755"/>
                  </a:cubicBezTo>
                  <a:lnTo>
                    <a:pt x="2579464" y="323374"/>
                  </a:lnTo>
                  <a:lnTo>
                    <a:pt x="2581179" y="320517"/>
                  </a:lnTo>
                  <a:cubicBezTo>
                    <a:pt x="2582988" y="317659"/>
                    <a:pt x="2585560" y="315564"/>
                    <a:pt x="2586798" y="315754"/>
                  </a:cubicBezTo>
                  <a:close/>
                  <a:moveTo>
                    <a:pt x="1951386" y="315278"/>
                  </a:moveTo>
                  <a:cubicBezTo>
                    <a:pt x="1951291" y="315182"/>
                    <a:pt x="1950053" y="315373"/>
                    <a:pt x="1949672" y="315658"/>
                  </a:cubicBezTo>
                  <a:lnTo>
                    <a:pt x="1947862" y="317182"/>
                  </a:lnTo>
                  <a:cubicBezTo>
                    <a:pt x="1945957" y="316611"/>
                    <a:pt x="1940528" y="315944"/>
                    <a:pt x="1935860" y="315849"/>
                  </a:cubicBezTo>
                  <a:lnTo>
                    <a:pt x="1932907" y="318897"/>
                  </a:lnTo>
                  <a:lnTo>
                    <a:pt x="1932050" y="319564"/>
                  </a:lnTo>
                  <a:cubicBezTo>
                    <a:pt x="1931193" y="320992"/>
                    <a:pt x="1932812" y="323279"/>
                    <a:pt x="1935575" y="324612"/>
                  </a:cubicBezTo>
                  <a:lnTo>
                    <a:pt x="1938051" y="324803"/>
                  </a:lnTo>
                  <a:lnTo>
                    <a:pt x="1940432" y="324993"/>
                  </a:lnTo>
                  <a:cubicBezTo>
                    <a:pt x="1943099" y="323945"/>
                    <a:pt x="1947290" y="321373"/>
                    <a:pt x="1949862" y="319183"/>
                  </a:cubicBezTo>
                  <a:lnTo>
                    <a:pt x="1951957" y="317087"/>
                  </a:lnTo>
                  <a:cubicBezTo>
                    <a:pt x="1952243" y="316801"/>
                    <a:pt x="1951672" y="315849"/>
                    <a:pt x="1951386" y="315278"/>
                  </a:cubicBezTo>
                  <a:close/>
                  <a:moveTo>
                    <a:pt x="2422779" y="314992"/>
                  </a:moveTo>
                  <a:cubicBezTo>
                    <a:pt x="2423636" y="315087"/>
                    <a:pt x="2425827" y="316611"/>
                    <a:pt x="2425636" y="317945"/>
                  </a:cubicBezTo>
                  <a:lnTo>
                    <a:pt x="2424874" y="318897"/>
                  </a:lnTo>
                  <a:lnTo>
                    <a:pt x="2424303" y="319659"/>
                  </a:lnTo>
                  <a:cubicBezTo>
                    <a:pt x="2422874" y="320040"/>
                    <a:pt x="2422874" y="320516"/>
                    <a:pt x="2424493" y="320612"/>
                  </a:cubicBezTo>
                  <a:lnTo>
                    <a:pt x="2424970" y="321183"/>
                  </a:lnTo>
                  <a:cubicBezTo>
                    <a:pt x="2425732" y="322136"/>
                    <a:pt x="2426113" y="323659"/>
                    <a:pt x="2425732" y="324612"/>
                  </a:cubicBezTo>
                  <a:lnTo>
                    <a:pt x="2424970" y="326326"/>
                  </a:lnTo>
                  <a:cubicBezTo>
                    <a:pt x="2423446" y="327850"/>
                    <a:pt x="2417731" y="320707"/>
                    <a:pt x="2418016" y="319373"/>
                  </a:cubicBezTo>
                  <a:cubicBezTo>
                    <a:pt x="2418302" y="317945"/>
                    <a:pt x="2418969" y="316516"/>
                    <a:pt x="2419445" y="316135"/>
                  </a:cubicBezTo>
                  <a:cubicBezTo>
                    <a:pt x="2419921" y="315754"/>
                    <a:pt x="2421922" y="314801"/>
                    <a:pt x="2422779" y="314992"/>
                  </a:cubicBezTo>
                  <a:close/>
                  <a:moveTo>
                    <a:pt x="2256186" y="312515"/>
                  </a:moveTo>
                  <a:cubicBezTo>
                    <a:pt x="2256662" y="313754"/>
                    <a:pt x="2260568" y="316230"/>
                    <a:pt x="2263235" y="317468"/>
                  </a:cubicBezTo>
                  <a:cubicBezTo>
                    <a:pt x="2265806" y="318706"/>
                    <a:pt x="2265521" y="314039"/>
                    <a:pt x="2261901" y="312706"/>
                  </a:cubicBezTo>
                  <a:cubicBezTo>
                    <a:pt x="2258282" y="311372"/>
                    <a:pt x="2255615" y="311277"/>
                    <a:pt x="2256186" y="312515"/>
                  </a:cubicBezTo>
                  <a:close/>
                  <a:moveTo>
                    <a:pt x="1872519" y="311944"/>
                  </a:moveTo>
                  <a:cubicBezTo>
                    <a:pt x="1870233" y="312325"/>
                    <a:pt x="1863089" y="315182"/>
                    <a:pt x="1861470" y="314896"/>
                  </a:cubicBezTo>
                  <a:cubicBezTo>
                    <a:pt x="1859851" y="314611"/>
                    <a:pt x="1857184" y="315087"/>
                    <a:pt x="1855565" y="315944"/>
                  </a:cubicBezTo>
                  <a:cubicBezTo>
                    <a:pt x="1853850" y="316801"/>
                    <a:pt x="1849469" y="319945"/>
                    <a:pt x="1848802" y="320992"/>
                  </a:cubicBezTo>
                  <a:lnTo>
                    <a:pt x="1849088" y="321755"/>
                  </a:lnTo>
                  <a:cubicBezTo>
                    <a:pt x="1849373" y="322421"/>
                    <a:pt x="1850897" y="322993"/>
                    <a:pt x="1851945" y="322993"/>
                  </a:cubicBezTo>
                  <a:lnTo>
                    <a:pt x="1855469" y="323088"/>
                  </a:lnTo>
                  <a:cubicBezTo>
                    <a:pt x="1859375" y="323088"/>
                    <a:pt x="1863280" y="322421"/>
                    <a:pt x="1864137" y="321659"/>
                  </a:cubicBezTo>
                  <a:lnTo>
                    <a:pt x="1864328" y="320897"/>
                  </a:lnTo>
                  <a:lnTo>
                    <a:pt x="1863204" y="319023"/>
                  </a:lnTo>
                  <a:lnTo>
                    <a:pt x="1869852" y="317945"/>
                  </a:lnTo>
                  <a:cubicBezTo>
                    <a:pt x="1872805" y="317468"/>
                    <a:pt x="1874710" y="311563"/>
                    <a:pt x="1872519" y="311944"/>
                  </a:cubicBezTo>
                  <a:close/>
                  <a:moveTo>
                    <a:pt x="685609" y="311182"/>
                  </a:moveTo>
                  <a:cubicBezTo>
                    <a:pt x="684370" y="310801"/>
                    <a:pt x="682180" y="311944"/>
                    <a:pt x="680656" y="312611"/>
                  </a:cubicBezTo>
                  <a:lnTo>
                    <a:pt x="678941" y="313468"/>
                  </a:lnTo>
                  <a:cubicBezTo>
                    <a:pt x="677417" y="314611"/>
                    <a:pt x="680275" y="317945"/>
                    <a:pt x="681989" y="317468"/>
                  </a:cubicBezTo>
                  <a:cubicBezTo>
                    <a:pt x="683704" y="316992"/>
                    <a:pt x="687323" y="319754"/>
                    <a:pt x="689990" y="323469"/>
                  </a:cubicBezTo>
                  <a:lnTo>
                    <a:pt x="691324" y="327088"/>
                  </a:lnTo>
                  <a:lnTo>
                    <a:pt x="692276" y="329660"/>
                  </a:lnTo>
                  <a:cubicBezTo>
                    <a:pt x="694277" y="329470"/>
                    <a:pt x="697229" y="328993"/>
                    <a:pt x="698944" y="328803"/>
                  </a:cubicBezTo>
                  <a:lnTo>
                    <a:pt x="699134" y="328231"/>
                  </a:lnTo>
                  <a:lnTo>
                    <a:pt x="699801" y="326326"/>
                  </a:lnTo>
                  <a:cubicBezTo>
                    <a:pt x="697801" y="325564"/>
                    <a:pt x="693229" y="323469"/>
                    <a:pt x="689609" y="321755"/>
                  </a:cubicBezTo>
                  <a:lnTo>
                    <a:pt x="693514" y="318230"/>
                  </a:lnTo>
                  <a:lnTo>
                    <a:pt x="694086" y="317659"/>
                  </a:lnTo>
                  <a:cubicBezTo>
                    <a:pt x="693800" y="316516"/>
                    <a:pt x="691324" y="314039"/>
                    <a:pt x="688562" y="312134"/>
                  </a:cubicBezTo>
                  <a:close/>
                  <a:moveTo>
                    <a:pt x="2206085" y="310324"/>
                  </a:moveTo>
                  <a:cubicBezTo>
                    <a:pt x="2204275" y="311182"/>
                    <a:pt x="2193226" y="312991"/>
                    <a:pt x="2190559" y="312801"/>
                  </a:cubicBezTo>
                  <a:cubicBezTo>
                    <a:pt x="2187987" y="312611"/>
                    <a:pt x="2187606" y="313849"/>
                    <a:pt x="2189702" y="315468"/>
                  </a:cubicBezTo>
                  <a:cubicBezTo>
                    <a:pt x="2191797" y="317087"/>
                    <a:pt x="2201322" y="318135"/>
                    <a:pt x="2204846" y="317563"/>
                  </a:cubicBezTo>
                  <a:cubicBezTo>
                    <a:pt x="2208371" y="316992"/>
                    <a:pt x="2207894" y="309372"/>
                    <a:pt x="2206085" y="310324"/>
                  </a:cubicBezTo>
                  <a:close/>
                  <a:moveTo>
                    <a:pt x="2439352" y="310039"/>
                  </a:moveTo>
                  <a:cubicBezTo>
                    <a:pt x="2436113" y="310610"/>
                    <a:pt x="2436209" y="311753"/>
                    <a:pt x="2439638" y="312515"/>
                  </a:cubicBezTo>
                  <a:cubicBezTo>
                    <a:pt x="2442971" y="313277"/>
                    <a:pt x="2452115" y="313849"/>
                    <a:pt x="2452020" y="312611"/>
                  </a:cubicBezTo>
                  <a:cubicBezTo>
                    <a:pt x="2451925" y="311277"/>
                    <a:pt x="2442590" y="309372"/>
                    <a:pt x="2439352" y="310039"/>
                  </a:cubicBezTo>
                  <a:close/>
                  <a:moveTo>
                    <a:pt x="807922" y="309360"/>
                  </a:moveTo>
                  <a:cubicBezTo>
                    <a:pt x="805648" y="308872"/>
                    <a:pt x="803433" y="308562"/>
                    <a:pt x="802481" y="309563"/>
                  </a:cubicBezTo>
                  <a:lnTo>
                    <a:pt x="802576" y="311277"/>
                  </a:lnTo>
                  <a:lnTo>
                    <a:pt x="802766" y="313277"/>
                  </a:lnTo>
                  <a:cubicBezTo>
                    <a:pt x="804671" y="315754"/>
                    <a:pt x="808767" y="317182"/>
                    <a:pt x="811815" y="316421"/>
                  </a:cubicBezTo>
                  <a:cubicBezTo>
                    <a:pt x="814958" y="315658"/>
                    <a:pt x="816006" y="309658"/>
                    <a:pt x="813720" y="310229"/>
                  </a:cubicBezTo>
                  <a:cubicBezTo>
                    <a:pt x="812530" y="310515"/>
                    <a:pt x="810196" y="309848"/>
                    <a:pt x="807922" y="309360"/>
                  </a:cubicBezTo>
                  <a:close/>
                  <a:moveTo>
                    <a:pt x="760570" y="309086"/>
                  </a:moveTo>
                  <a:cubicBezTo>
                    <a:pt x="760094" y="307562"/>
                    <a:pt x="758666" y="308896"/>
                    <a:pt x="757427" y="312039"/>
                  </a:cubicBezTo>
                  <a:lnTo>
                    <a:pt x="757237" y="314896"/>
                  </a:lnTo>
                  <a:cubicBezTo>
                    <a:pt x="757141" y="316801"/>
                    <a:pt x="758570" y="318802"/>
                    <a:pt x="759523" y="320612"/>
                  </a:cubicBezTo>
                  <a:cubicBezTo>
                    <a:pt x="759713" y="320992"/>
                    <a:pt x="761333" y="321183"/>
                    <a:pt x="761809" y="320897"/>
                  </a:cubicBezTo>
                  <a:cubicBezTo>
                    <a:pt x="762666" y="320421"/>
                    <a:pt x="763809" y="319373"/>
                    <a:pt x="763618" y="318802"/>
                  </a:cubicBezTo>
                  <a:cubicBezTo>
                    <a:pt x="763237" y="317563"/>
                    <a:pt x="761904" y="316611"/>
                    <a:pt x="761237" y="315468"/>
                  </a:cubicBezTo>
                  <a:lnTo>
                    <a:pt x="760952" y="314992"/>
                  </a:lnTo>
                  <a:cubicBezTo>
                    <a:pt x="761237" y="314230"/>
                    <a:pt x="762285" y="313563"/>
                    <a:pt x="763428" y="313658"/>
                  </a:cubicBezTo>
                  <a:lnTo>
                    <a:pt x="764095" y="314039"/>
                  </a:lnTo>
                  <a:cubicBezTo>
                    <a:pt x="766190" y="315182"/>
                    <a:pt x="768095" y="315468"/>
                    <a:pt x="768762" y="313182"/>
                  </a:cubicBezTo>
                  <a:lnTo>
                    <a:pt x="768953" y="312515"/>
                  </a:lnTo>
                  <a:cubicBezTo>
                    <a:pt x="767429" y="311467"/>
                    <a:pt x="761047" y="310515"/>
                    <a:pt x="760570" y="309086"/>
                  </a:cubicBezTo>
                  <a:close/>
                  <a:moveTo>
                    <a:pt x="514064" y="308229"/>
                  </a:moveTo>
                  <a:cubicBezTo>
                    <a:pt x="513016" y="309276"/>
                    <a:pt x="515207" y="310134"/>
                    <a:pt x="518922" y="310134"/>
                  </a:cubicBezTo>
                  <a:lnTo>
                    <a:pt x="521208" y="313277"/>
                  </a:lnTo>
                  <a:cubicBezTo>
                    <a:pt x="522256" y="314610"/>
                    <a:pt x="524065" y="315658"/>
                    <a:pt x="525780" y="316611"/>
                  </a:cubicBezTo>
                  <a:cubicBezTo>
                    <a:pt x="526256" y="316896"/>
                    <a:pt x="527780" y="316801"/>
                    <a:pt x="528066" y="316420"/>
                  </a:cubicBezTo>
                  <a:cubicBezTo>
                    <a:pt x="528733" y="315658"/>
                    <a:pt x="529495" y="314134"/>
                    <a:pt x="529114" y="313848"/>
                  </a:cubicBezTo>
                  <a:lnTo>
                    <a:pt x="525304" y="310705"/>
                  </a:lnTo>
                  <a:cubicBezTo>
                    <a:pt x="521017" y="307657"/>
                    <a:pt x="515112" y="307276"/>
                    <a:pt x="514064" y="308229"/>
                  </a:cubicBezTo>
                  <a:close/>
                  <a:moveTo>
                    <a:pt x="842390" y="308038"/>
                  </a:moveTo>
                  <a:lnTo>
                    <a:pt x="839914" y="308134"/>
                  </a:lnTo>
                  <a:lnTo>
                    <a:pt x="837056" y="308229"/>
                  </a:lnTo>
                  <a:cubicBezTo>
                    <a:pt x="832389" y="306991"/>
                    <a:pt x="829817" y="306896"/>
                    <a:pt x="831341" y="308134"/>
                  </a:cubicBezTo>
                  <a:cubicBezTo>
                    <a:pt x="832960" y="309181"/>
                    <a:pt x="828579" y="313182"/>
                    <a:pt x="826960" y="311563"/>
                  </a:cubicBezTo>
                  <a:cubicBezTo>
                    <a:pt x="825341" y="309943"/>
                    <a:pt x="823816" y="309467"/>
                    <a:pt x="823531" y="310515"/>
                  </a:cubicBezTo>
                  <a:lnTo>
                    <a:pt x="822959" y="311563"/>
                  </a:lnTo>
                  <a:cubicBezTo>
                    <a:pt x="821435" y="314515"/>
                    <a:pt x="822293" y="316611"/>
                    <a:pt x="825341" y="316801"/>
                  </a:cubicBezTo>
                  <a:lnTo>
                    <a:pt x="826864" y="316897"/>
                  </a:lnTo>
                  <a:cubicBezTo>
                    <a:pt x="828579" y="316516"/>
                    <a:pt x="830865" y="315849"/>
                    <a:pt x="831818" y="315468"/>
                  </a:cubicBezTo>
                  <a:cubicBezTo>
                    <a:pt x="832865" y="315087"/>
                    <a:pt x="836675" y="314420"/>
                    <a:pt x="837152" y="312611"/>
                  </a:cubicBezTo>
                  <a:lnTo>
                    <a:pt x="839914" y="312706"/>
                  </a:lnTo>
                  <a:cubicBezTo>
                    <a:pt x="841057" y="312706"/>
                    <a:pt x="842581" y="312991"/>
                    <a:pt x="843247" y="313563"/>
                  </a:cubicBezTo>
                  <a:lnTo>
                    <a:pt x="844486" y="314801"/>
                  </a:lnTo>
                  <a:cubicBezTo>
                    <a:pt x="845438" y="316421"/>
                    <a:pt x="846581" y="317563"/>
                    <a:pt x="846962" y="317373"/>
                  </a:cubicBezTo>
                  <a:cubicBezTo>
                    <a:pt x="847343" y="317182"/>
                    <a:pt x="848201" y="315087"/>
                    <a:pt x="848201" y="313277"/>
                  </a:cubicBezTo>
                  <a:cubicBezTo>
                    <a:pt x="848201" y="311467"/>
                    <a:pt x="845629" y="306705"/>
                    <a:pt x="842390" y="308038"/>
                  </a:cubicBezTo>
                  <a:close/>
                  <a:moveTo>
                    <a:pt x="2235326" y="307467"/>
                  </a:moveTo>
                  <a:cubicBezTo>
                    <a:pt x="2234945" y="306800"/>
                    <a:pt x="2229326" y="307181"/>
                    <a:pt x="2223230" y="308229"/>
                  </a:cubicBezTo>
                  <a:lnTo>
                    <a:pt x="2217800" y="309277"/>
                  </a:lnTo>
                  <a:cubicBezTo>
                    <a:pt x="2217515" y="309372"/>
                    <a:pt x="2217419" y="310610"/>
                    <a:pt x="2217610" y="311182"/>
                  </a:cubicBezTo>
                  <a:lnTo>
                    <a:pt x="2217800" y="311658"/>
                  </a:lnTo>
                  <a:cubicBezTo>
                    <a:pt x="2218562" y="311944"/>
                    <a:pt x="2220944" y="311658"/>
                    <a:pt x="2223230" y="310896"/>
                  </a:cubicBezTo>
                  <a:cubicBezTo>
                    <a:pt x="2225325" y="310229"/>
                    <a:pt x="2232850" y="311467"/>
                    <a:pt x="2233993" y="310515"/>
                  </a:cubicBezTo>
                  <a:cubicBezTo>
                    <a:pt x="2235136" y="309467"/>
                    <a:pt x="2235707" y="308134"/>
                    <a:pt x="2235326" y="307467"/>
                  </a:cubicBezTo>
                  <a:close/>
                  <a:moveTo>
                    <a:pt x="313753" y="304133"/>
                  </a:moveTo>
                  <a:lnTo>
                    <a:pt x="317753" y="304228"/>
                  </a:lnTo>
                  <a:cubicBezTo>
                    <a:pt x="319372" y="304228"/>
                    <a:pt x="322325" y="304704"/>
                    <a:pt x="322325" y="304895"/>
                  </a:cubicBezTo>
                  <a:lnTo>
                    <a:pt x="322230" y="309562"/>
                  </a:lnTo>
                  <a:cubicBezTo>
                    <a:pt x="326802" y="310515"/>
                    <a:pt x="325754" y="315944"/>
                    <a:pt x="327564" y="317563"/>
                  </a:cubicBezTo>
                  <a:cubicBezTo>
                    <a:pt x="329374" y="319182"/>
                    <a:pt x="328326" y="319945"/>
                    <a:pt x="325183" y="319278"/>
                  </a:cubicBezTo>
                  <a:cubicBezTo>
                    <a:pt x="322039" y="318611"/>
                    <a:pt x="313181" y="315563"/>
                    <a:pt x="312324" y="314325"/>
                  </a:cubicBezTo>
                  <a:lnTo>
                    <a:pt x="312705" y="313944"/>
                  </a:lnTo>
                  <a:lnTo>
                    <a:pt x="316991" y="309848"/>
                  </a:lnTo>
                  <a:cubicBezTo>
                    <a:pt x="312705" y="309086"/>
                    <a:pt x="307942" y="308514"/>
                    <a:pt x="306418" y="308419"/>
                  </a:cubicBezTo>
                  <a:cubicBezTo>
                    <a:pt x="304894" y="308324"/>
                    <a:pt x="299179" y="307371"/>
                    <a:pt x="301084" y="306133"/>
                  </a:cubicBezTo>
                  <a:cubicBezTo>
                    <a:pt x="303085" y="304895"/>
                    <a:pt x="309371" y="304228"/>
                    <a:pt x="313753" y="304133"/>
                  </a:cubicBezTo>
                  <a:close/>
                  <a:moveTo>
                    <a:pt x="354043" y="303562"/>
                  </a:moveTo>
                  <a:cubicBezTo>
                    <a:pt x="354139" y="304324"/>
                    <a:pt x="358901" y="304990"/>
                    <a:pt x="360711" y="305562"/>
                  </a:cubicBezTo>
                  <a:cubicBezTo>
                    <a:pt x="362616" y="306038"/>
                    <a:pt x="367759" y="304895"/>
                    <a:pt x="368045" y="305657"/>
                  </a:cubicBezTo>
                  <a:cubicBezTo>
                    <a:pt x="368331" y="306419"/>
                    <a:pt x="367188" y="308705"/>
                    <a:pt x="364711" y="309086"/>
                  </a:cubicBezTo>
                  <a:lnTo>
                    <a:pt x="364330" y="309943"/>
                  </a:lnTo>
                  <a:lnTo>
                    <a:pt x="362997" y="312801"/>
                  </a:lnTo>
                  <a:cubicBezTo>
                    <a:pt x="362235" y="316135"/>
                    <a:pt x="360139" y="318611"/>
                    <a:pt x="358425" y="318230"/>
                  </a:cubicBezTo>
                  <a:cubicBezTo>
                    <a:pt x="356710" y="317754"/>
                    <a:pt x="349186" y="312325"/>
                    <a:pt x="347185" y="312420"/>
                  </a:cubicBezTo>
                  <a:cubicBezTo>
                    <a:pt x="345185" y="312515"/>
                    <a:pt x="343756" y="311372"/>
                    <a:pt x="344137" y="309943"/>
                  </a:cubicBezTo>
                  <a:cubicBezTo>
                    <a:pt x="344423" y="308515"/>
                    <a:pt x="342613" y="304705"/>
                    <a:pt x="345090" y="304133"/>
                  </a:cubicBezTo>
                  <a:cubicBezTo>
                    <a:pt x="347566" y="303562"/>
                    <a:pt x="353948" y="302800"/>
                    <a:pt x="354043" y="303562"/>
                  </a:cubicBezTo>
                  <a:close/>
                  <a:moveTo>
                    <a:pt x="2350007" y="303371"/>
                  </a:moveTo>
                  <a:cubicBezTo>
                    <a:pt x="2348102" y="305086"/>
                    <a:pt x="2342387" y="307848"/>
                    <a:pt x="2344959" y="308896"/>
                  </a:cubicBezTo>
                  <a:cubicBezTo>
                    <a:pt x="2347245" y="309848"/>
                    <a:pt x="2355056" y="310801"/>
                    <a:pt x="2355913" y="310134"/>
                  </a:cubicBezTo>
                  <a:cubicBezTo>
                    <a:pt x="2356770" y="309467"/>
                    <a:pt x="2356103" y="308800"/>
                    <a:pt x="2354579" y="308610"/>
                  </a:cubicBezTo>
                  <a:cubicBezTo>
                    <a:pt x="2353055" y="308420"/>
                    <a:pt x="2350960" y="307181"/>
                    <a:pt x="2352865" y="306229"/>
                  </a:cubicBezTo>
                  <a:cubicBezTo>
                    <a:pt x="2354770" y="305276"/>
                    <a:pt x="2351912" y="301657"/>
                    <a:pt x="2350007" y="303371"/>
                  </a:cubicBezTo>
                  <a:close/>
                  <a:moveTo>
                    <a:pt x="989170" y="302133"/>
                  </a:moveTo>
                  <a:cubicBezTo>
                    <a:pt x="988885" y="302419"/>
                    <a:pt x="988789" y="303752"/>
                    <a:pt x="989647" y="304514"/>
                  </a:cubicBezTo>
                  <a:cubicBezTo>
                    <a:pt x="990599" y="305276"/>
                    <a:pt x="992314" y="307943"/>
                    <a:pt x="990695" y="308134"/>
                  </a:cubicBezTo>
                  <a:cubicBezTo>
                    <a:pt x="989075" y="308324"/>
                    <a:pt x="988504" y="310705"/>
                    <a:pt x="992314" y="312991"/>
                  </a:cubicBezTo>
                  <a:lnTo>
                    <a:pt x="996124" y="312325"/>
                  </a:lnTo>
                  <a:lnTo>
                    <a:pt x="998219" y="311944"/>
                  </a:lnTo>
                  <a:cubicBezTo>
                    <a:pt x="1000124" y="309753"/>
                    <a:pt x="995362" y="304609"/>
                    <a:pt x="993362" y="303562"/>
                  </a:cubicBezTo>
                  <a:cubicBezTo>
                    <a:pt x="991361" y="302514"/>
                    <a:pt x="989456" y="301942"/>
                    <a:pt x="989170" y="302133"/>
                  </a:cubicBezTo>
                  <a:close/>
                  <a:moveTo>
                    <a:pt x="1942814" y="298418"/>
                  </a:moveTo>
                  <a:cubicBezTo>
                    <a:pt x="1939861" y="298895"/>
                    <a:pt x="1931098" y="301276"/>
                    <a:pt x="1929669" y="301847"/>
                  </a:cubicBezTo>
                  <a:cubicBezTo>
                    <a:pt x="1928336" y="302419"/>
                    <a:pt x="1929479" y="305657"/>
                    <a:pt x="1927669" y="306324"/>
                  </a:cubicBezTo>
                  <a:cubicBezTo>
                    <a:pt x="1925764" y="306991"/>
                    <a:pt x="1922430" y="310801"/>
                    <a:pt x="1924430" y="312325"/>
                  </a:cubicBezTo>
                  <a:lnTo>
                    <a:pt x="1925573" y="312039"/>
                  </a:lnTo>
                  <a:lnTo>
                    <a:pt x="1931765" y="310610"/>
                  </a:lnTo>
                  <a:cubicBezTo>
                    <a:pt x="1934908" y="305562"/>
                    <a:pt x="1940242" y="307372"/>
                    <a:pt x="1941290" y="309658"/>
                  </a:cubicBezTo>
                  <a:cubicBezTo>
                    <a:pt x="1942337" y="311848"/>
                    <a:pt x="1943385" y="311753"/>
                    <a:pt x="1943766" y="309372"/>
                  </a:cubicBezTo>
                  <a:cubicBezTo>
                    <a:pt x="1944147" y="306991"/>
                    <a:pt x="1949290" y="299752"/>
                    <a:pt x="1949195" y="299466"/>
                  </a:cubicBezTo>
                  <a:cubicBezTo>
                    <a:pt x="1949100" y="299180"/>
                    <a:pt x="1945766" y="297847"/>
                    <a:pt x="1942814" y="298418"/>
                  </a:cubicBezTo>
                  <a:close/>
                  <a:moveTo>
                    <a:pt x="1012221" y="298323"/>
                  </a:moveTo>
                  <a:cubicBezTo>
                    <a:pt x="1011745" y="298609"/>
                    <a:pt x="1007839" y="300990"/>
                    <a:pt x="1004506" y="302705"/>
                  </a:cubicBezTo>
                  <a:lnTo>
                    <a:pt x="1006220" y="305086"/>
                  </a:lnTo>
                  <a:lnTo>
                    <a:pt x="1007935" y="307372"/>
                  </a:lnTo>
                  <a:cubicBezTo>
                    <a:pt x="1011650" y="309086"/>
                    <a:pt x="1015650" y="310420"/>
                    <a:pt x="1016793" y="310420"/>
                  </a:cubicBezTo>
                  <a:cubicBezTo>
                    <a:pt x="1017936" y="310515"/>
                    <a:pt x="1015555" y="304800"/>
                    <a:pt x="1014697" y="302323"/>
                  </a:cubicBezTo>
                  <a:cubicBezTo>
                    <a:pt x="1013840" y="299847"/>
                    <a:pt x="1012697" y="298037"/>
                    <a:pt x="1012221" y="298323"/>
                  </a:cubicBezTo>
                  <a:close/>
                  <a:moveTo>
                    <a:pt x="2398490" y="296418"/>
                  </a:moveTo>
                  <a:lnTo>
                    <a:pt x="2392775" y="297847"/>
                  </a:lnTo>
                  <a:cubicBezTo>
                    <a:pt x="2389727" y="298609"/>
                    <a:pt x="2387060" y="300038"/>
                    <a:pt x="2387822" y="302705"/>
                  </a:cubicBezTo>
                  <a:lnTo>
                    <a:pt x="2388298" y="304609"/>
                  </a:lnTo>
                  <a:cubicBezTo>
                    <a:pt x="2390012" y="306514"/>
                    <a:pt x="2395537" y="305562"/>
                    <a:pt x="2397061" y="304609"/>
                  </a:cubicBezTo>
                  <a:cubicBezTo>
                    <a:pt x="2398585" y="303657"/>
                    <a:pt x="2399252" y="300038"/>
                    <a:pt x="2398490" y="296418"/>
                  </a:cubicBezTo>
                  <a:close/>
                  <a:moveTo>
                    <a:pt x="2305145" y="293846"/>
                  </a:moveTo>
                  <a:lnTo>
                    <a:pt x="2301049" y="294894"/>
                  </a:lnTo>
                  <a:cubicBezTo>
                    <a:pt x="2298191" y="297751"/>
                    <a:pt x="2295620" y="301276"/>
                    <a:pt x="2295524" y="302800"/>
                  </a:cubicBezTo>
                  <a:lnTo>
                    <a:pt x="2294000" y="303847"/>
                  </a:lnTo>
                  <a:lnTo>
                    <a:pt x="2289524" y="306896"/>
                  </a:lnTo>
                  <a:cubicBezTo>
                    <a:pt x="2293810" y="309563"/>
                    <a:pt x="2297144" y="308610"/>
                    <a:pt x="2297048" y="304800"/>
                  </a:cubicBezTo>
                  <a:cubicBezTo>
                    <a:pt x="2296953" y="300990"/>
                    <a:pt x="2307431" y="296608"/>
                    <a:pt x="2307812" y="295846"/>
                  </a:cubicBezTo>
                  <a:lnTo>
                    <a:pt x="2307526" y="295465"/>
                  </a:lnTo>
                  <a:cubicBezTo>
                    <a:pt x="2306954" y="294799"/>
                    <a:pt x="2305716" y="293751"/>
                    <a:pt x="2305145" y="293846"/>
                  </a:cubicBezTo>
                  <a:close/>
                  <a:moveTo>
                    <a:pt x="628745" y="293846"/>
                  </a:moveTo>
                  <a:cubicBezTo>
                    <a:pt x="629412" y="293560"/>
                    <a:pt x="631031" y="294227"/>
                    <a:pt x="631984" y="294703"/>
                  </a:cubicBezTo>
                  <a:lnTo>
                    <a:pt x="632365" y="294893"/>
                  </a:lnTo>
                  <a:cubicBezTo>
                    <a:pt x="632269" y="295751"/>
                    <a:pt x="630650" y="297656"/>
                    <a:pt x="628745" y="299084"/>
                  </a:cubicBezTo>
                  <a:cubicBezTo>
                    <a:pt x="627031" y="300608"/>
                    <a:pt x="620173" y="304514"/>
                    <a:pt x="619030" y="304418"/>
                  </a:cubicBezTo>
                  <a:cubicBezTo>
                    <a:pt x="617887" y="304323"/>
                    <a:pt x="616553" y="304037"/>
                    <a:pt x="616172" y="303752"/>
                  </a:cubicBezTo>
                  <a:cubicBezTo>
                    <a:pt x="615791" y="303466"/>
                    <a:pt x="614553" y="302228"/>
                    <a:pt x="614934" y="301656"/>
                  </a:cubicBezTo>
                  <a:cubicBezTo>
                    <a:pt x="615315" y="301085"/>
                    <a:pt x="620268" y="298037"/>
                    <a:pt x="624649" y="295751"/>
                  </a:cubicBezTo>
                  <a:close/>
                  <a:moveTo>
                    <a:pt x="2432684" y="293465"/>
                  </a:moveTo>
                  <a:cubicBezTo>
                    <a:pt x="2430398" y="293275"/>
                    <a:pt x="2424779" y="294989"/>
                    <a:pt x="2422778" y="296323"/>
                  </a:cubicBezTo>
                  <a:lnTo>
                    <a:pt x="2421254" y="297751"/>
                  </a:lnTo>
                  <a:lnTo>
                    <a:pt x="2421064" y="297942"/>
                  </a:lnTo>
                  <a:cubicBezTo>
                    <a:pt x="2422016" y="298990"/>
                    <a:pt x="2424017" y="300323"/>
                    <a:pt x="2425445" y="300895"/>
                  </a:cubicBezTo>
                  <a:cubicBezTo>
                    <a:pt x="2426969" y="301562"/>
                    <a:pt x="2433161" y="297275"/>
                    <a:pt x="2434494" y="295942"/>
                  </a:cubicBezTo>
                  <a:cubicBezTo>
                    <a:pt x="2435828" y="294704"/>
                    <a:pt x="2435066" y="293561"/>
                    <a:pt x="2432684" y="293465"/>
                  </a:cubicBezTo>
                  <a:close/>
                  <a:moveTo>
                    <a:pt x="443094" y="292755"/>
                  </a:moveTo>
                  <a:lnTo>
                    <a:pt x="443781" y="294072"/>
                  </a:lnTo>
                  <a:cubicBezTo>
                    <a:pt x="444912" y="296513"/>
                    <a:pt x="445769" y="298751"/>
                    <a:pt x="445483" y="299275"/>
                  </a:cubicBezTo>
                  <a:cubicBezTo>
                    <a:pt x="444912" y="300323"/>
                    <a:pt x="440245" y="301085"/>
                    <a:pt x="438625" y="300037"/>
                  </a:cubicBezTo>
                  <a:lnTo>
                    <a:pt x="440435" y="297085"/>
                  </a:lnTo>
                  <a:close/>
                  <a:moveTo>
                    <a:pt x="1177670" y="292227"/>
                  </a:moveTo>
                  <a:cubicBezTo>
                    <a:pt x="1176813" y="292798"/>
                    <a:pt x="1177956" y="294513"/>
                    <a:pt x="1180052" y="296037"/>
                  </a:cubicBezTo>
                  <a:lnTo>
                    <a:pt x="1181195" y="297751"/>
                  </a:lnTo>
                  <a:cubicBezTo>
                    <a:pt x="1182242" y="299275"/>
                    <a:pt x="1176623" y="301466"/>
                    <a:pt x="1181385" y="303181"/>
                  </a:cubicBezTo>
                  <a:lnTo>
                    <a:pt x="1181957" y="303371"/>
                  </a:lnTo>
                  <a:cubicBezTo>
                    <a:pt x="1182623" y="303562"/>
                    <a:pt x="1183385" y="303181"/>
                    <a:pt x="1183671" y="302419"/>
                  </a:cubicBezTo>
                  <a:cubicBezTo>
                    <a:pt x="1184052" y="301847"/>
                    <a:pt x="1186433" y="301085"/>
                    <a:pt x="1186910" y="301371"/>
                  </a:cubicBezTo>
                  <a:cubicBezTo>
                    <a:pt x="1187386" y="301752"/>
                    <a:pt x="1188719" y="301276"/>
                    <a:pt x="1189862" y="300323"/>
                  </a:cubicBezTo>
                  <a:cubicBezTo>
                    <a:pt x="1191005" y="299371"/>
                    <a:pt x="1192910" y="295084"/>
                    <a:pt x="1190910" y="293275"/>
                  </a:cubicBezTo>
                  <a:lnTo>
                    <a:pt x="1188719" y="292608"/>
                  </a:lnTo>
                  <a:cubicBezTo>
                    <a:pt x="1187100" y="292132"/>
                    <a:pt x="1184719" y="293561"/>
                    <a:pt x="1182623" y="293561"/>
                  </a:cubicBezTo>
                  <a:cubicBezTo>
                    <a:pt x="1181195" y="293561"/>
                    <a:pt x="1179766" y="292608"/>
                    <a:pt x="1178242" y="292322"/>
                  </a:cubicBezTo>
                  <a:close/>
                  <a:moveTo>
                    <a:pt x="1020794" y="291965"/>
                  </a:moveTo>
                  <a:cubicBezTo>
                    <a:pt x="1019746" y="291203"/>
                    <a:pt x="1018555" y="290941"/>
                    <a:pt x="1016888" y="292417"/>
                  </a:cubicBezTo>
                  <a:cubicBezTo>
                    <a:pt x="1014602" y="294418"/>
                    <a:pt x="1018603" y="295656"/>
                    <a:pt x="1019460" y="297371"/>
                  </a:cubicBezTo>
                  <a:lnTo>
                    <a:pt x="1022127" y="302323"/>
                  </a:lnTo>
                  <a:cubicBezTo>
                    <a:pt x="1027461" y="301657"/>
                    <a:pt x="1028223" y="298132"/>
                    <a:pt x="1023841" y="294513"/>
                  </a:cubicBezTo>
                  <a:cubicBezTo>
                    <a:pt x="1022746" y="293989"/>
                    <a:pt x="1021841" y="292727"/>
                    <a:pt x="1020794" y="291965"/>
                  </a:cubicBezTo>
                  <a:close/>
                  <a:moveTo>
                    <a:pt x="352139" y="291750"/>
                  </a:moveTo>
                  <a:cubicBezTo>
                    <a:pt x="352329" y="290226"/>
                    <a:pt x="354044" y="292131"/>
                    <a:pt x="355853" y="295941"/>
                  </a:cubicBezTo>
                  <a:lnTo>
                    <a:pt x="360806" y="296417"/>
                  </a:lnTo>
                  <a:lnTo>
                    <a:pt x="361187" y="296417"/>
                  </a:lnTo>
                  <a:cubicBezTo>
                    <a:pt x="361378" y="297846"/>
                    <a:pt x="360711" y="298989"/>
                    <a:pt x="359663" y="298989"/>
                  </a:cubicBezTo>
                  <a:lnTo>
                    <a:pt x="358806" y="298799"/>
                  </a:lnTo>
                  <a:lnTo>
                    <a:pt x="358425" y="298703"/>
                  </a:lnTo>
                  <a:cubicBezTo>
                    <a:pt x="358139" y="298322"/>
                    <a:pt x="357282" y="298703"/>
                    <a:pt x="356520" y="299465"/>
                  </a:cubicBezTo>
                  <a:cubicBezTo>
                    <a:pt x="355758" y="300227"/>
                    <a:pt x="353853" y="300227"/>
                    <a:pt x="353758" y="297846"/>
                  </a:cubicBezTo>
                  <a:lnTo>
                    <a:pt x="351091" y="296893"/>
                  </a:lnTo>
                  <a:cubicBezTo>
                    <a:pt x="347852" y="295750"/>
                    <a:pt x="343947" y="293941"/>
                    <a:pt x="343090" y="299180"/>
                  </a:cubicBezTo>
                  <a:lnTo>
                    <a:pt x="343090" y="299370"/>
                  </a:lnTo>
                  <a:cubicBezTo>
                    <a:pt x="340804" y="299370"/>
                    <a:pt x="338804" y="298894"/>
                    <a:pt x="338613" y="298322"/>
                  </a:cubicBezTo>
                  <a:cubicBezTo>
                    <a:pt x="338423" y="297751"/>
                    <a:pt x="339947" y="295846"/>
                    <a:pt x="341375" y="294893"/>
                  </a:cubicBezTo>
                  <a:cubicBezTo>
                    <a:pt x="342899" y="293941"/>
                    <a:pt x="351853" y="293179"/>
                    <a:pt x="352139" y="291750"/>
                  </a:cubicBezTo>
                  <a:close/>
                  <a:moveTo>
                    <a:pt x="2324385" y="291465"/>
                  </a:moveTo>
                  <a:cubicBezTo>
                    <a:pt x="2322766" y="292417"/>
                    <a:pt x="2322766" y="295846"/>
                    <a:pt x="2328290" y="296799"/>
                  </a:cubicBezTo>
                  <a:lnTo>
                    <a:pt x="2328862" y="296989"/>
                  </a:lnTo>
                  <a:cubicBezTo>
                    <a:pt x="2329529" y="297275"/>
                    <a:pt x="2331148" y="293180"/>
                    <a:pt x="2329814" y="291941"/>
                  </a:cubicBezTo>
                  <a:cubicBezTo>
                    <a:pt x="2328481" y="290703"/>
                    <a:pt x="2326004" y="290513"/>
                    <a:pt x="2324385" y="291465"/>
                  </a:cubicBezTo>
                  <a:close/>
                  <a:moveTo>
                    <a:pt x="2582980" y="291076"/>
                  </a:moveTo>
                  <a:lnTo>
                    <a:pt x="2581179" y="292036"/>
                  </a:lnTo>
                  <a:cubicBezTo>
                    <a:pt x="2581750" y="292989"/>
                    <a:pt x="2582322" y="292608"/>
                    <a:pt x="2582417" y="291274"/>
                  </a:cubicBezTo>
                  <a:close/>
                  <a:moveTo>
                    <a:pt x="477055" y="291027"/>
                  </a:moveTo>
                  <a:lnTo>
                    <a:pt x="476917" y="291179"/>
                  </a:lnTo>
                  <a:lnTo>
                    <a:pt x="476349" y="291249"/>
                  </a:lnTo>
                  <a:close/>
                  <a:moveTo>
                    <a:pt x="660844" y="290798"/>
                  </a:moveTo>
                  <a:cubicBezTo>
                    <a:pt x="661511" y="291464"/>
                    <a:pt x="664369" y="292988"/>
                    <a:pt x="665607" y="292798"/>
                  </a:cubicBezTo>
                  <a:cubicBezTo>
                    <a:pt x="666845" y="292512"/>
                    <a:pt x="670274" y="292702"/>
                    <a:pt x="670750" y="293750"/>
                  </a:cubicBezTo>
                  <a:cubicBezTo>
                    <a:pt x="671227" y="294798"/>
                    <a:pt x="670179" y="297370"/>
                    <a:pt x="669512" y="298417"/>
                  </a:cubicBezTo>
                  <a:cubicBezTo>
                    <a:pt x="668750" y="299465"/>
                    <a:pt x="672846" y="301561"/>
                    <a:pt x="673036" y="302799"/>
                  </a:cubicBezTo>
                  <a:lnTo>
                    <a:pt x="672751" y="303942"/>
                  </a:lnTo>
                  <a:lnTo>
                    <a:pt x="672179" y="305371"/>
                  </a:lnTo>
                  <a:cubicBezTo>
                    <a:pt x="670941" y="307561"/>
                    <a:pt x="668750" y="306133"/>
                    <a:pt x="667417" y="302323"/>
                  </a:cubicBezTo>
                  <a:lnTo>
                    <a:pt x="665702" y="299465"/>
                  </a:lnTo>
                  <a:lnTo>
                    <a:pt x="663511" y="295846"/>
                  </a:lnTo>
                  <a:cubicBezTo>
                    <a:pt x="659130" y="296322"/>
                    <a:pt x="654748" y="296989"/>
                    <a:pt x="653701" y="297179"/>
                  </a:cubicBezTo>
                  <a:lnTo>
                    <a:pt x="653034" y="296893"/>
                  </a:lnTo>
                  <a:lnTo>
                    <a:pt x="651986" y="296417"/>
                  </a:lnTo>
                  <a:cubicBezTo>
                    <a:pt x="650748" y="295465"/>
                    <a:pt x="651319" y="293846"/>
                    <a:pt x="653034" y="292988"/>
                  </a:cubicBezTo>
                  <a:cubicBezTo>
                    <a:pt x="654844" y="292036"/>
                    <a:pt x="660178" y="290131"/>
                    <a:pt x="660844" y="290798"/>
                  </a:cubicBezTo>
                  <a:close/>
                  <a:moveTo>
                    <a:pt x="441737" y="290152"/>
                  </a:moveTo>
                  <a:lnTo>
                    <a:pt x="443769" y="291655"/>
                  </a:lnTo>
                  <a:lnTo>
                    <a:pt x="443094" y="292755"/>
                  </a:lnTo>
                  <a:close/>
                  <a:moveTo>
                    <a:pt x="696944" y="289083"/>
                  </a:moveTo>
                  <a:cubicBezTo>
                    <a:pt x="700563" y="291369"/>
                    <a:pt x="706373" y="299180"/>
                    <a:pt x="706278" y="299846"/>
                  </a:cubicBezTo>
                  <a:cubicBezTo>
                    <a:pt x="706183" y="300513"/>
                    <a:pt x="704278" y="302513"/>
                    <a:pt x="702563" y="302990"/>
                  </a:cubicBezTo>
                  <a:lnTo>
                    <a:pt x="701420" y="300227"/>
                  </a:lnTo>
                  <a:cubicBezTo>
                    <a:pt x="700182" y="297084"/>
                    <a:pt x="699896" y="292131"/>
                    <a:pt x="693324" y="291465"/>
                  </a:cubicBezTo>
                  <a:lnTo>
                    <a:pt x="692372" y="291274"/>
                  </a:lnTo>
                  <a:cubicBezTo>
                    <a:pt x="691229" y="287750"/>
                    <a:pt x="693324" y="286797"/>
                    <a:pt x="696944" y="289083"/>
                  </a:cubicBezTo>
                  <a:close/>
                  <a:moveTo>
                    <a:pt x="891920" y="288226"/>
                  </a:moveTo>
                  <a:lnTo>
                    <a:pt x="892492" y="293084"/>
                  </a:lnTo>
                  <a:lnTo>
                    <a:pt x="892587" y="293846"/>
                  </a:lnTo>
                  <a:cubicBezTo>
                    <a:pt x="891158" y="294894"/>
                    <a:pt x="889253" y="294799"/>
                    <a:pt x="888396" y="293751"/>
                  </a:cubicBezTo>
                  <a:lnTo>
                    <a:pt x="887443" y="292989"/>
                  </a:lnTo>
                  <a:cubicBezTo>
                    <a:pt x="886681" y="292322"/>
                    <a:pt x="884967" y="291465"/>
                    <a:pt x="884777" y="291560"/>
                  </a:cubicBezTo>
                  <a:cubicBezTo>
                    <a:pt x="883729" y="292322"/>
                    <a:pt x="882681" y="293370"/>
                    <a:pt x="882395" y="294418"/>
                  </a:cubicBezTo>
                  <a:lnTo>
                    <a:pt x="881919" y="296132"/>
                  </a:lnTo>
                  <a:cubicBezTo>
                    <a:pt x="883729" y="297085"/>
                    <a:pt x="886396" y="298228"/>
                    <a:pt x="887825" y="298609"/>
                  </a:cubicBezTo>
                  <a:cubicBezTo>
                    <a:pt x="889253" y="298990"/>
                    <a:pt x="892111" y="301180"/>
                    <a:pt x="890872" y="302228"/>
                  </a:cubicBezTo>
                  <a:cubicBezTo>
                    <a:pt x="889634" y="303562"/>
                    <a:pt x="893635" y="308705"/>
                    <a:pt x="896397" y="308896"/>
                  </a:cubicBezTo>
                  <a:cubicBezTo>
                    <a:pt x="899159" y="309086"/>
                    <a:pt x="898302" y="306705"/>
                    <a:pt x="894587" y="303466"/>
                  </a:cubicBezTo>
                  <a:lnTo>
                    <a:pt x="894873" y="298895"/>
                  </a:lnTo>
                  <a:lnTo>
                    <a:pt x="895064" y="294989"/>
                  </a:lnTo>
                  <a:cubicBezTo>
                    <a:pt x="898112" y="291941"/>
                    <a:pt x="896683" y="288893"/>
                    <a:pt x="891920" y="288226"/>
                  </a:cubicBezTo>
                  <a:close/>
                  <a:moveTo>
                    <a:pt x="480631" y="287083"/>
                  </a:moveTo>
                  <a:cubicBezTo>
                    <a:pt x="481679" y="288036"/>
                    <a:pt x="484346" y="291084"/>
                    <a:pt x="483298" y="290988"/>
                  </a:cubicBezTo>
                  <a:cubicBezTo>
                    <a:pt x="482251" y="290893"/>
                    <a:pt x="479584" y="290417"/>
                    <a:pt x="479298" y="290322"/>
                  </a:cubicBezTo>
                  <a:lnTo>
                    <a:pt x="477055" y="291027"/>
                  </a:lnTo>
                  <a:close/>
                  <a:moveTo>
                    <a:pt x="792003" y="286798"/>
                  </a:moveTo>
                  <a:lnTo>
                    <a:pt x="793622" y="288798"/>
                  </a:lnTo>
                  <a:cubicBezTo>
                    <a:pt x="795718" y="291655"/>
                    <a:pt x="792098" y="293179"/>
                    <a:pt x="785526" y="292227"/>
                  </a:cubicBezTo>
                  <a:lnTo>
                    <a:pt x="780097" y="291179"/>
                  </a:lnTo>
                  <a:lnTo>
                    <a:pt x="779525" y="291084"/>
                  </a:lnTo>
                  <a:cubicBezTo>
                    <a:pt x="779335" y="289655"/>
                    <a:pt x="780002" y="288417"/>
                    <a:pt x="781145" y="288226"/>
                  </a:cubicBezTo>
                  <a:lnTo>
                    <a:pt x="781811" y="288607"/>
                  </a:lnTo>
                  <a:cubicBezTo>
                    <a:pt x="784478" y="290036"/>
                    <a:pt x="785717" y="290131"/>
                    <a:pt x="787050" y="287179"/>
                  </a:cubicBezTo>
                  <a:cubicBezTo>
                    <a:pt x="788288" y="284512"/>
                    <a:pt x="790289" y="284607"/>
                    <a:pt x="792003" y="286798"/>
                  </a:cubicBezTo>
                  <a:close/>
                  <a:moveTo>
                    <a:pt x="747521" y="285750"/>
                  </a:moveTo>
                  <a:lnTo>
                    <a:pt x="748283" y="286417"/>
                  </a:lnTo>
                  <a:lnTo>
                    <a:pt x="751712" y="289465"/>
                  </a:lnTo>
                  <a:cubicBezTo>
                    <a:pt x="756189" y="288512"/>
                    <a:pt x="760380" y="287940"/>
                    <a:pt x="761142" y="288131"/>
                  </a:cubicBezTo>
                  <a:cubicBezTo>
                    <a:pt x="761809" y="288322"/>
                    <a:pt x="763142" y="290036"/>
                    <a:pt x="762380" y="291465"/>
                  </a:cubicBezTo>
                  <a:lnTo>
                    <a:pt x="761523" y="291560"/>
                  </a:lnTo>
                  <a:lnTo>
                    <a:pt x="759046" y="291751"/>
                  </a:lnTo>
                  <a:cubicBezTo>
                    <a:pt x="756856" y="292798"/>
                    <a:pt x="752855" y="293941"/>
                    <a:pt x="750283" y="294227"/>
                  </a:cubicBezTo>
                  <a:lnTo>
                    <a:pt x="748855" y="292894"/>
                  </a:lnTo>
                  <a:lnTo>
                    <a:pt x="745902" y="290227"/>
                  </a:lnTo>
                  <a:cubicBezTo>
                    <a:pt x="744283" y="292132"/>
                    <a:pt x="742187" y="293179"/>
                    <a:pt x="741425" y="292513"/>
                  </a:cubicBezTo>
                  <a:lnTo>
                    <a:pt x="741520" y="292036"/>
                  </a:lnTo>
                  <a:lnTo>
                    <a:pt x="742092" y="289941"/>
                  </a:lnTo>
                  <a:cubicBezTo>
                    <a:pt x="743330" y="287083"/>
                    <a:pt x="745807" y="285274"/>
                    <a:pt x="747521" y="285750"/>
                  </a:cubicBezTo>
                  <a:close/>
                  <a:moveTo>
                    <a:pt x="2441066" y="285369"/>
                  </a:moveTo>
                  <a:cubicBezTo>
                    <a:pt x="2440209" y="285845"/>
                    <a:pt x="2438971" y="287274"/>
                    <a:pt x="2439161" y="287369"/>
                  </a:cubicBezTo>
                  <a:lnTo>
                    <a:pt x="2441733" y="289941"/>
                  </a:lnTo>
                  <a:cubicBezTo>
                    <a:pt x="2439638" y="292037"/>
                    <a:pt x="2437352" y="294799"/>
                    <a:pt x="2436780" y="296132"/>
                  </a:cubicBezTo>
                  <a:lnTo>
                    <a:pt x="2437066" y="297180"/>
                  </a:lnTo>
                  <a:lnTo>
                    <a:pt x="2437828" y="299466"/>
                  </a:lnTo>
                  <a:cubicBezTo>
                    <a:pt x="2439257" y="302323"/>
                    <a:pt x="2442019" y="303181"/>
                    <a:pt x="2443924" y="301371"/>
                  </a:cubicBezTo>
                  <a:lnTo>
                    <a:pt x="2444114" y="299942"/>
                  </a:lnTo>
                  <a:lnTo>
                    <a:pt x="2444591" y="296608"/>
                  </a:lnTo>
                  <a:cubicBezTo>
                    <a:pt x="2445543" y="295846"/>
                    <a:pt x="2447258" y="294704"/>
                    <a:pt x="2448400" y="294132"/>
                  </a:cubicBezTo>
                  <a:cubicBezTo>
                    <a:pt x="2449639" y="293465"/>
                    <a:pt x="2446019" y="289274"/>
                    <a:pt x="2444686" y="287369"/>
                  </a:cubicBezTo>
                  <a:lnTo>
                    <a:pt x="2443352" y="285750"/>
                  </a:lnTo>
                  <a:cubicBezTo>
                    <a:pt x="2442971" y="285369"/>
                    <a:pt x="2441542" y="285179"/>
                    <a:pt x="2441066" y="285369"/>
                  </a:cubicBezTo>
                  <a:close/>
                  <a:moveTo>
                    <a:pt x="1945385" y="284321"/>
                  </a:moveTo>
                  <a:cubicBezTo>
                    <a:pt x="1943004" y="284893"/>
                    <a:pt x="1936718" y="288607"/>
                    <a:pt x="1936718" y="289750"/>
                  </a:cubicBezTo>
                  <a:cubicBezTo>
                    <a:pt x="1936718" y="290893"/>
                    <a:pt x="1940337" y="291274"/>
                    <a:pt x="1944719" y="290513"/>
                  </a:cubicBezTo>
                  <a:lnTo>
                    <a:pt x="1947957" y="289465"/>
                  </a:lnTo>
                  <a:cubicBezTo>
                    <a:pt x="1949672" y="288893"/>
                    <a:pt x="1950910" y="287179"/>
                    <a:pt x="1951862" y="285750"/>
                  </a:cubicBezTo>
                  <a:lnTo>
                    <a:pt x="1952148" y="285369"/>
                  </a:lnTo>
                  <a:cubicBezTo>
                    <a:pt x="1950719" y="284226"/>
                    <a:pt x="1947576" y="283750"/>
                    <a:pt x="1945385" y="284321"/>
                  </a:cubicBezTo>
                  <a:close/>
                  <a:moveTo>
                    <a:pt x="519305" y="283407"/>
                  </a:moveTo>
                  <a:lnTo>
                    <a:pt x="519789" y="283820"/>
                  </a:lnTo>
                  <a:lnTo>
                    <a:pt x="519398" y="283940"/>
                  </a:lnTo>
                  <a:close/>
                  <a:moveTo>
                    <a:pt x="2137657" y="282018"/>
                  </a:moveTo>
                  <a:lnTo>
                    <a:pt x="2134830" y="283870"/>
                  </a:lnTo>
                  <a:lnTo>
                    <a:pt x="2133885" y="283083"/>
                  </a:lnTo>
                  <a:lnTo>
                    <a:pt x="2133674" y="282741"/>
                  </a:lnTo>
                  <a:close/>
                  <a:moveTo>
                    <a:pt x="2589275" y="281273"/>
                  </a:moveTo>
                  <a:cubicBezTo>
                    <a:pt x="2592609" y="281749"/>
                    <a:pt x="2590609" y="282702"/>
                    <a:pt x="2589561" y="283749"/>
                  </a:cubicBezTo>
                  <a:cubicBezTo>
                    <a:pt x="2589275" y="284035"/>
                    <a:pt x="2589466" y="284797"/>
                    <a:pt x="2589847" y="285178"/>
                  </a:cubicBezTo>
                  <a:lnTo>
                    <a:pt x="2592419" y="287750"/>
                  </a:lnTo>
                  <a:lnTo>
                    <a:pt x="2582980" y="291076"/>
                  </a:lnTo>
                  <a:lnTo>
                    <a:pt x="2588323" y="288226"/>
                  </a:lnTo>
                  <a:lnTo>
                    <a:pt x="2586323" y="282416"/>
                  </a:lnTo>
                  <a:cubicBezTo>
                    <a:pt x="2586227" y="282226"/>
                    <a:pt x="2588323" y="281178"/>
                    <a:pt x="2589275" y="281273"/>
                  </a:cubicBezTo>
                  <a:close/>
                  <a:moveTo>
                    <a:pt x="528732" y="281083"/>
                  </a:moveTo>
                  <a:cubicBezTo>
                    <a:pt x="530352" y="280797"/>
                    <a:pt x="531685" y="281559"/>
                    <a:pt x="531685" y="282702"/>
                  </a:cubicBezTo>
                  <a:cubicBezTo>
                    <a:pt x="531685" y="283845"/>
                    <a:pt x="531399" y="286512"/>
                    <a:pt x="531114" y="286798"/>
                  </a:cubicBezTo>
                  <a:cubicBezTo>
                    <a:pt x="530828" y="287084"/>
                    <a:pt x="526732" y="286989"/>
                    <a:pt x="522827" y="286417"/>
                  </a:cubicBezTo>
                  <a:lnTo>
                    <a:pt x="519789" y="283820"/>
                  </a:lnTo>
                  <a:close/>
                  <a:moveTo>
                    <a:pt x="435673" y="280511"/>
                  </a:moveTo>
                  <a:cubicBezTo>
                    <a:pt x="436054" y="281464"/>
                    <a:pt x="438816" y="284988"/>
                    <a:pt x="440435" y="287655"/>
                  </a:cubicBezTo>
                  <a:lnTo>
                    <a:pt x="441737" y="290152"/>
                  </a:lnTo>
                  <a:lnTo>
                    <a:pt x="432434" y="283273"/>
                  </a:lnTo>
                  <a:cubicBezTo>
                    <a:pt x="433101" y="282226"/>
                    <a:pt x="435292" y="279559"/>
                    <a:pt x="435673" y="280511"/>
                  </a:cubicBezTo>
                  <a:close/>
                  <a:moveTo>
                    <a:pt x="2482691" y="280225"/>
                  </a:moveTo>
                  <a:cubicBezTo>
                    <a:pt x="2480119" y="280797"/>
                    <a:pt x="2477261" y="281749"/>
                    <a:pt x="2476214" y="282226"/>
                  </a:cubicBezTo>
                  <a:cubicBezTo>
                    <a:pt x="2475261" y="282702"/>
                    <a:pt x="2473547" y="284893"/>
                    <a:pt x="2475166" y="285369"/>
                  </a:cubicBezTo>
                  <a:cubicBezTo>
                    <a:pt x="2476785" y="285940"/>
                    <a:pt x="2475547" y="291560"/>
                    <a:pt x="2475166" y="292608"/>
                  </a:cubicBezTo>
                  <a:cubicBezTo>
                    <a:pt x="2474785" y="293656"/>
                    <a:pt x="2475928" y="294037"/>
                    <a:pt x="2477738" y="293370"/>
                  </a:cubicBezTo>
                  <a:cubicBezTo>
                    <a:pt x="2479547" y="292798"/>
                    <a:pt x="2487072" y="290417"/>
                    <a:pt x="2491454" y="288988"/>
                  </a:cubicBezTo>
                  <a:lnTo>
                    <a:pt x="2490596" y="283273"/>
                  </a:lnTo>
                  <a:cubicBezTo>
                    <a:pt x="2490501" y="282512"/>
                    <a:pt x="2489549" y="281654"/>
                    <a:pt x="2488691" y="281178"/>
                  </a:cubicBezTo>
                  <a:cubicBezTo>
                    <a:pt x="2488215" y="280892"/>
                    <a:pt x="2486500" y="281273"/>
                    <a:pt x="2486500" y="281464"/>
                  </a:cubicBezTo>
                  <a:cubicBezTo>
                    <a:pt x="2486310" y="282607"/>
                    <a:pt x="2486215" y="283845"/>
                    <a:pt x="2486500" y="284988"/>
                  </a:cubicBezTo>
                  <a:lnTo>
                    <a:pt x="2486596" y="285655"/>
                  </a:lnTo>
                  <a:cubicBezTo>
                    <a:pt x="2487644" y="286798"/>
                    <a:pt x="2487072" y="287560"/>
                    <a:pt x="2485548" y="287369"/>
                  </a:cubicBezTo>
                  <a:cubicBezTo>
                    <a:pt x="2483929" y="287179"/>
                    <a:pt x="2481643" y="285655"/>
                    <a:pt x="2482881" y="284036"/>
                  </a:cubicBezTo>
                  <a:lnTo>
                    <a:pt x="2482786" y="282892"/>
                  </a:lnTo>
                  <a:close/>
                  <a:moveTo>
                    <a:pt x="601313" y="279083"/>
                  </a:moveTo>
                  <a:cubicBezTo>
                    <a:pt x="602361" y="278130"/>
                    <a:pt x="602170" y="279559"/>
                    <a:pt x="600932" y="282226"/>
                  </a:cubicBezTo>
                  <a:cubicBezTo>
                    <a:pt x="599694" y="284893"/>
                    <a:pt x="590836" y="289941"/>
                    <a:pt x="588550" y="290513"/>
                  </a:cubicBezTo>
                  <a:lnTo>
                    <a:pt x="588550" y="290894"/>
                  </a:lnTo>
                  <a:lnTo>
                    <a:pt x="589216" y="298037"/>
                  </a:lnTo>
                  <a:cubicBezTo>
                    <a:pt x="581977" y="300419"/>
                    <a:pt x="576072" y="301085"/>
                    <a:pt x="576072" y="299657"/>
                  </a:cubicBezTo>
                  <a:cubicBezTo>
                    <a:pt x="576072" y="298133"/>
                    <a:pt x="577691" y="292513"/>
                    <a:pt x="579691" y="290894"/>
                  </a:cubicBezTo>
                  <a:cubicBezTo>
                    <a:pt x="581692" y="289274"/>
                    <a:pt x="587216" y="285274"/>
                    <a:pt x="585406" y="283369"/>
                  </a:cubicBezTo>
                  <a:lnTo>
                    <a:pt x="584835" y="283559"/>
                  </a:lnTo>
                  <a:cubicBezTo>
                    <a:pt x="582454" y="284417"/>
                    <a:pt x="579120" y="285560"/>
                    <a:pt x="578453" y="287179"/>
                  </a:cubicBezTo>
                  <a:lnTo>
                    <a:pt x="576643" y="291751"/>
                  </a:lnTo>
                  <a:cubicBezTo>
                    <a:pt x="571976" y="290322"/>
                    <a:pt x="570738" y="287655"/>
                    <a:pt x="574072" y="285750"/>
                  </a:cubicBezTo>
                  <a:lnTo>
                    <a:pt x="575500" y="284226"/>
                  </a:lnTo>
                  <a:lnTo>
                    <a:pt x="578929" y="280702"/>
                  </a:lnTo>
                  <a:cubicBezTo>
                    <a:pt x="583787" y="281369"/>
                    <a:pt x="588931" y="282226"/>
                    <a:pt x="590550" y="282702"/>
                  </a:cubicBezTo>
                  <a:cubicBezTo>
                    <a:pt x="592074" y="283083"/>
                    <a:pt x="600265" y="280035"/>
                    <a:pt x="601313" y="279083"/>
                  </a:cubicBezTo>
                  <a:close/>
                  <a:moveTo>
                    <a:pt x="1025181" y="278514"/>
                  </a:moveTo>
                  <a:lnTo>
                    <a:pt x="1023380" y="280167"/>
                  </a:lnTo>
                  <a:lnTo>
                    <a:pt x="1018174" y="281571"/>
                  </a:lnTo>
                  <a:lnTo>
                    <a:pt x="1017074" y="281952"/>
                  </a:lnTo>
                  <a:lnTo>
                    <a:pt x="1022532" y="279451"/>
                  </a:lnTo>
                  <a:close/>
                  <a:moveTo>
                    <a:pt x="665987" y="278321"/>
                  </a:moveTo>
                  <a:cubicBezTo>
                    <a:pt x="667892" y="279178"/>
                    <a:pt x="673036" y="282607"/>
                    <a:pt x="673321" y="283559"/>
                  </a:cubicBezTo>
                  <a:lnTo>
                    <a:pt x="673131" y="284417"/>
                  </a:lnTo>
                  <a:lnTo>
                    <a:pt x="673036" y="284798"/>
                  </a:lnTo>
                  <a:cubicBezTo>
                    <a:pt x="671988" y="285083"/>
                    <a:pt x="668654" y="285274"/>
                    <a:pt x="665701" y="285369"/>
                  </a:cubicBezTo>
                  <a:cubicBezTo>
                    <a:pt x="662653" y="285464"/>
                    <a:pt x="653509" y="286703"/>
                    <a:pt x="651890" y="286703"/>
                  </a:cubicBezTo>
                  <a:lnTo>
                    <a:pt x="650461" y="286417"/>
                  </a:lnTo>
                  <a:cubicBezTo>
                    <a:pt x="649699" y="286322"/>
                    <a:pt x="649223" y="285655"/>
                    <a:pt x="648461" y="285274"/>
                  </a:cubicBezTo>
                  <a:lnTo>
                    <a:pt x="643984" y="283083"/>
                  </a:lnTo>
                  <a:cubicBezTo>
                    <a:pt x="643508" y="285845"/>
                    <a:pt x="642174" y="287465"/>
                    <a:pt x="641127" y="286703"/>
                  </a:cubicBezTo>
                  <a:cubicBezTo>
                    <a:pt x="640079" y="285941"/>
                    <a:pt x="636079" y="285655"/>
                    <a:pt x="635412" y="285941"/>
                  </a:cubicBezTo>
                  <a:cubicBezTo>
                    <a:pt x="634745" y="286226"/>
                    <a:pt x="632840" y="286131"/>
                    <a:pt x="633412" y="284512"/>
                  </a:cubicBezTo>
                  <a:cubicBezTo>
                    <a:pt x="633983" y="282893"/>
                    <a:pt x="642365" y="281655"/>
                    <a:pt x="647032" y="282512"/>
                  </a:cubicBezTo>
                  <a:lnTo>
                    <a:pt x="650747" y="279749"/>
                  </a:lnTo>
                  <a:cubicBezTo>
                    <a:pt x="650937" y="279654"/>
                    <a:pt x="652652" y="280321"/>
                    <a:pt x="652747" y="280702"/>
                  </a:cubicBezTo>
                  <a:cubicBezTo>
                    <a:pt x="653890" y="284893"/>
                    <a:pt x="656367" y="283655"/>
                    <a:pt x="658653" y="281559"/>
                  </a:cubicBezTo>
                  <a:lnTo>
                    <a:pt x="660177" y="280226"/>
                  </a:lnTo>
                  <a:cubicBezTo>
                    <a:pt x="661415" y="278321"/>
                    <a:pt x="664082" y="277464"/>
                    <a:pt x="665987" y="278321"/>
                  </a:cubicBezTo>
                  <a:close/>
                  <a:moveTo>
                    <a:pt x="2142267" y="276606"/>
                  </a:moveTo>
                  <a:cubicBezTo>
                    <a:pt x="2137981" y="277939"/>
                    <a:pt x="2133790" y="279654"/>
                    <a:pt x="2132837" y="280321"/>
                  </a:cubicBezTo>
                  <a:lnTo>
                    <a:pt x="2132647" y="281083"/>
                  </a:lnTo>
                  <a:lnTo>
                    <a:pt x="2133674" y="282741"/>
                  </a:lnTo>
                  <a:lnTo>
                    <a:pt x="2127599" y="283845"/>
                  </a:lnTo>
                  <a:lnTo>
                    <a:pt x="2126456" y="282988"/>
                  </a:lnTo>
                  <a:lnTo>
                    <a:pt x="2123312" y="280606"/>
                  </a:lnTo>
                  <a:cubicBezTo>
                    <a:pt x="2120550" y="282035"/>
                    <a:pt x="2117026" y="283750"/>
                    <a:pt x="2115502" y="284416"/>
                  </a:cubicBezTo>
                  <a:lnTo>
                    <a:pt x="2114359" y="285274"/>
                  </a:lnTo>
                  <a:lnTo>
                    <a:pt x="2113311" y="286036"/>
                  </a:lnTo>
                  <a:cubicBezTo>
                    <a:pt x="2112644" y="287179"/>
                    <a:pt x="2113406" y="288798"/>
                    <a:pt x="2115121" y="289655"/>
                  </a:cubicBezTo>
                  <a:lnTo>
                    <a:pt x="2116264" y="289370"/>
                  </a:lnTo>
                  <a:cubicBezTo>
                    <a:pt x="2120455" y="288226"/>
                    <a:pt x="2124551" y="287083"/>
                    <a:pt x="2129123" y="286988"/>
                  </a:cubicBezTo>
                  <a:lnTo>
                    <a:pt x="2130075" y="286988"/>
                  </a:lnTo>
                  <a:lnTo>
                    <a:pt x="2134830" y="283870"/>
                  </a:lnTo>
                  <a:lnTo>
                    <a:pt x="2135600" y="284512"/>
                  </a:lnTo>
                  <a:cubicBezTo>
                    <a:pt x="2138076" y="284416"/>
                    <a:pt x="2142172" y="283559"/>
                    <a:pt x="2144839" y="282702"/>
                  </a:cubicBezTo>
                  <a:cubicBezTo>
                    <a:pt x="2147411" y="281749"/>
                    <a:pt x="2155031" y="282035"/>
                    <a:pt x="2155221" y="280035"/>
                  </a:cubicBezTo>
                  <a:cubicBezTo>
                    <a:pt x="2155317" y="279082"/>
                    <a:pt x="2149292" y="279939"/>
                    <a:pt x="2142803" y="281082"/>
                  </a:cubicBezTo>
                  <a:lnTo>
                    <a:pt x="2137657" y="282018"/>
                  </a:lnTo>
                  <a:lnTo>
                    <a:pt x="2144077" y="277808"/>
                  </a:lnTo>
                  <a:cubicBezTo>
                    <a:pt x="2147339" y="275939"/>
                    <a:pt x="2148935" y="275415"/>
                    <a:pt x="2148077" y="276701"/>
                  </a:cubicBezTo>
                  <a:lnTo>
                    <a:pt x="2146649" y="276701"/>
                  </a:lnTo>
                  <a:close/>
                  <a:moveTo>
                    <a:pt x="517969" y="276606"/>
                  </a:moveTo>
                  <a:lnTo>
                    <a:pt x="519017" y="281750"/>
                  </a:lnTo>
                  <a:lnTo>
                    <a:pt x="519305" y="283407"/>
                  </a:lnTo>
                  <a:lnTo>
                    <a:pt x="517505" y="281868"/>
                  </a:lnTo>
                  <a:cubicBezTo>
                    <a:pt x="516302" y="279678"/>
                    <a:pt x="516064" y="277368"/>
                    <a:pt x="517969" y="276606"/>
                  </a:cubicBezTo>
                  <a:close/>
                  <a:moveTo>
                    <a:pt x="1293875" y="274511"/>
                  </a:moveTo>
                  <a:lnTo>
                    <a:pt x="1293018" y="274891"/>
                  </a:lnTo>
                  <a:lnTo>
                    <a:pt x="1288351" y="277273"/>
                  </a:lnTo>
                  <a:cubicBezTo>
                    <a:pt x="1283398" y="280130"/>
                    <a:pt x="1279207" y="283178"/>
                    <a:pt x="1279111" y="284131"/>
                  </a:cubicBezTo>
                  <a:lnTo>
                    <a:pt x="1279588" y="284416"/>
                  </a:lnTo>
                  <a:lnTo>
                    <a:pt x="1280540" y="284893"/>
                  </a:lnTo>
                  <a:cubicBezTo>
                    <a:pt x="1281683" y="285083"/>
                    <a:pt x="1290256" y="280797"/>
                    <a:pt x="1293399" y="278797"/>
                  </a:cubicBezTo>
                  <a:cubicBezTo>
                    <a:pt x="1296447" y="276892"/>
                    <a:pt x="1296733" y="274891"/>
                    <a:pt x="1293875" y="274511"/>
                  </a:cubicBezTo>
                  <a:close/>
                  <a:moveTo>
                    <a:pt x="779430" y="274415"/>
                  </a:moveTo>
                  <a:cubicBezTo>
                    <a:pt x="778858" y="276415"/>
                    <a:pt x="771810" y="279273"/>
                    <a:pt x="769714" y="279654"/>
                  </a:cubicBezTo>
                  <a:cubicBezTo>
                    <a:pt x="767619" y="279939"/>
                    <a:pt x="761618" y="278035"/>
                    <a:pt x="761618" y="276987"/>
                  </a:cubicBezTo>
                  <a:cubicBezTo>
                    <a:pt x="761618" y="275939"/>
                    <a:pt x="763999" y="275558"/>
                    <a:pt x="766857" y="276225"/>
                  </a:cubicBezTo>
                  <a:cubicBezTo>
                    <a:pt x="769714" y="276892"/>
                    <a:pt x="780001" y="272320"/>
                    <a:pt x="779430" y="274415"/>
                  </a:cubicBezTo>
                  <a:close/>
                  <a:moveTo>
                    <a:pt x="797242" y="273938"/>
                  </a:moveTo>
                  <a:lnTo>
                    <a:pt x="797147" y="274986"/>
                  </a:lnTo>
                  <a:cubicBezTo>
                    <a:pt x="796861" y="277844"/>
                    <a:pt x="797433" y="279463"/>
                    <a:pt x="801719" y="279273"/>
                  </a:cubicBezTo>
                  <a:lnTo>
                    <a:pt x="807243" y="278796"/>
                  </a:lnTo>
                  <a:cubicBezTo>
                    <a:pt x="806291" y="275463"/>
                    <a:pt x="807529" y="273272"/>
                    <a:pt x="810101" y="273938"/>
                  </a:cubicBezTo>
                  <a:cubicBezTo>
                    <a:pt x="812672" y="274605"/>
                    <a:pt x="809720" y="280701"/>
                    <a:pt x="807053" y="280320"/>
                  </a:cubicBezTo>
                  <a:lnTo>
                    <a:pt x="805529" y="281273"/>
                  </a:lnTo>
                  <a:cubicBezTo>
                    <a:pt x="798861" y="285464"/>
                    <a:pt x="794480" y="281940"/>
                    <a:pt x="789527" y="279082"/>
                  </a:cubicBezTo>
                  <a:lnTo>
                    <a:pt x="786193" y="277177"/>
                  </a:lnTo>
                  <a:cubicBezTo>
                    <a:pt x="787812" y="275558"/>
                    <a:pt x="792860" y="274034"/>
                    <a:pt x="797242" y="273938"/>
                  </a:cubicBezTo>
                  <a:close/>
                  <a:moveTo>
                    <a:pt x="1070990" y="273463"/>
                  </a:moveTo>
                  <a:cubicBezTo>
                    <a:pt x="1069276" y="272891"/>
                    <a:pt x="1066799" y="273558"/>
                    <a:pt x="1066418" y="274511"/>
                  </a:cubicBezTo>
                  <a:cubicBezTo>
                    <a:pt x="1066037" y="275463"/>
                    <a:pt x="1066514" y="278130"/>
                    <a:pt x="1067657" y="278035"/>
                  </a:cubicBezTo>
                  <a:cubicBezTo>
                    <a:pt x="1068800" y="278035"/>
                    <a:pt x="1073562" y="278321"/>
                    <a:pt x="1074229" y="278797"/>
                  </a:cubicBezTo>
                  <a:cubicBezTo>
                    <a:pt x="1074705" y="279273"/>
                    <a:pt x="1078896" y="279559"/>
                    <a:pt x="1079753" y="278892"/>
                  </a:cubicBezTo>
                  <a:cubicBezTo>
                    <a:pt x="1080611" y="278225"/>
                    <a:pt x="1080134" y="277178"/>
                    <a:pt x="1078801" y="276606"/>
                  </a:cubicBezTo>
                  <a:cubicBezTo>
                    <a:pt x="1077467" y="276034"/>
                    <a:pt x="1072610" y="274034"/>
                    <a:pt x="1070990" y="273463"/>
                  </a:cubicBezTo>
                  <a:close/>
                  <a:moveTo>
                    <a:pt x="727424" y="273272"/>
                  </a:moveTo>
                  <a:cubicBezTo>
                    <a:pt x="731996" y="274320"/>
                    <a:pt x="734853" y="276034"/>
                    <a:pt x="733806" y="276987"/>
                  </a:cubicBezTo>
                  <a:cubicBezTo>
                    <a:pt x="732758" y="277939"/>
                    <a:pt x="730948" y="280701"/>
                    <a:pt x="731805" y="280987"/>
                  </a:cubicBezTo>
                  <a:cubicBezTo>
                    <a:pt x="732663" y="281178"/>
                    <a:pt x="731710" y="283368"/>
                    <a:pt x="727614" y="283083"/>
                  </a:cubicBezTo>
                  <a:cubicBezTo>
                    <a:pt x="723519" y="282797"/>
                    <a:pt x="719709" y="281654"/>
                    <a:pt x="719328" y="280511"/>
                  </a:cubicBezTo>
                  <a:cubicBezTo>
                    <a:pt x="718851" y="279463"/>
                    <a:pt x="724662" y="280987"/>
                    <a:pt x="727710" y="282226"/>
                  </a:cubicBezTo>
                  <a:lnTo>
                    <a:pt x="727614" y="278225"/>
                  </a:lnTo>
                  <a:close/>
                  <a:moveTo>
                    <a:pt x="1347215" y="272891"/>
                  </a:moveTo>
                  <a:cubicBezTo>
                    <a:pt x="1341786" y="273844"/>
                    <a:pt x="1345025" y="279178"/>
                    <a:pt x="1347406" y="281273"/>
                  </a:cubicBezTo>
                  <a:cubicBezTo>
                    <a:pt x="1349787" y="283369"/>
                    <a:pt x="1350930" y="282416"/>
                    <a:pt x="1349882" y="279178"/>
                  </a:cubicBezTo>
                  <a:lnTo>
                    <a:pt x="1348835" y="276701"/>
                  </a:lnTo>
                  <a:close/>
                  <a:moveTo>
                    <a:pt x="1315307" y="272701"/>
                  </a:moveTo>
                  <a:cubicBezTo>
                    <a:pt x="1314830" y="273748"/>
                    <a:pt x="1316164" y="279559"/>
                    <a:pt x="1319402" y="283273"/>
                  </a:cubicBezTo>
                  <a:lnTo>
                    <a:pt x="1324165" y="285083"/>
                  </a:lnTo>
                  <a:cubicBezTo>
                    <a:pt x="1325022" y="285464"/>
                    <a:pt x="1327403" y="285083"/>
                    <a:pt x="1327403" y="284893"/>
                  </a:cubicBezTo>
                  <a:lnTo>
                    <a:pt x="1327594" y="283750"/>
                  </a:lnTo>
                  <a:cubicBezTo>
                    <a:pt x="1327403" y="282512"/>
                    <a:pt x="1325784" y="280606"/>
                    <a:pt x="1323974" y="279559"/>
                  </a:cubicBezTo>
                  <a:lnTo>
                    <a:pt x="1325403" y="277558"/>
                  </a:lnTo>
                  <a:cubicBezTo>
                    <a:pt x="1325689" y="277178"/>
                    <a:pt x="1324069" y="275654"/>
                    <a:pt x="1323022" y="274987"/>
                  </a:cubicBezTo>
                  <a:lnTo>
                    <a:pt x="1321022" y="273463"/>
                  </a:lnTo>
                  <a:cubicBezTo>
                    <a:pt x="1318355" y="272034"/>
                    <a:pt x="1315878" y="271653"/>
                    <a:pt x="1315307" y="272701"/>
                  </a:cubicBezTo>
                  <a:close/>
                  <a:moveTo>
                    <a:pt x="748760" y="271748"/>
                  </a:moveTo>
                  <a:lnTo>
                    <a:pt x="749141" y="272414"/>
                  </a:lnTo>
                  <a:lnTo>
                    <a:pt x="750855" y="275653"/>
                  </a:lnTo>
                  <a:cubicBezTo>
                    <a:pt x="753046" y="280606"/>
                    <a:pt x="746855" y="279653"/>
                    <a:pt x="744664" y="278320"/>
                  </a:cubicBezTo>
                  <a:cubicBezTo>
                    <a:pt x="742473" y="276986"/>
                    <a:pt x="741521" y="275081"/>
                    <a:pt x="742664" y="274224"/>
                  </a:cubicBezTo>
                  <a:cubicBezTo>
                    <a:pt x="743711" y="273367"/>
                    <a:pt x="747617" y="271271"/>
                    <a:pt x="748760" y="271748"/>
                  </a:cubicBezTo>
                  <a:close/>
                  <a:moveTo>
                    <a:pt x="1424939" y="271558"/>
                  </a:moveTo>
                  <a:cubicBezTo>
                    <a:pt x="1423606" y="270986"/>
                    <a:pt x="1421225" y="271177"/>
                    <a:pt x="1419796" y="272129"/>
                  </a:cubicBezTo>
                  <a:cubicBezTo>
                    <a:pt x="1418272" y="272987"/>
                    <a:pt x="1417605" y="276415"/>
                    <a:pt x="1418653" y="277558"/>
                  </a:cubicBezTo>
                  <a:cubicBezTo>
                    <a:pt x="1419701" y="278797"/>
                    <a:pt x="1416462" y="282321"/>
                    <a:pt x="1416843" y="282988"/>
                  </a:cubicBezTo>
                  <a:lnTo>
                    <a:pt x="1417319" y="283083"/>
                  </a:lnTo>
                  <a:cubicBezTo>
                    <a:pt x="1418081" y="283273"/>
                    <a:pt x="1419510" y="283369"/>
                    <a:pt x="1419701" y="283083"/>
                  </a:cubicBezTo>
                  <a:lnTo>
                    <a:pt x="1421320" y="280511"/>
                  </a:lnTo>
                  <a:cubicBezTo>
                    <a:pt x="1423034" y="277749"/>
                    <a:pt x="1426368" y="272129"/>
                    <a:pt x="1424939" y="271558"/>
                  </a:cubicBezTo>
                  <a:close/>
                  <a:moveTo>
                    <a:pt x="1121663" y="271463"/>
                  </a:moveTo>
                  <a:cubicBezTo>
                    <a:pt x="1120425" y="272796"/>
                    <a:pt x="1123949" y="277178"/>
                    <a:pt x="1125664" y="278416"/>
                  </a:cubicBezTo>
                  <a:cubicBezTo>
                    <a:pt x="1127378" y="279654"/>
                    <a:pt x="1130141" y="279845"/>
                    <a:pt x="1131760" y="278701"/>
                  </a:cubicBezTo>
                  <a:cubicBezTo>
                    <a:pt x="1133379" y="277558"/>
                    <a:pt x="1127855" y="273272"/>
                    <a:pt x="1124997" y="272129"/>
                  </a:cubicBezTo>
                  <a:lnTo>
                    <a:pt x="1122235" y="271558"/>
                  </a:lnTo>
                  <a:close/>
                  <a:moveTo>
                    <a:pt x="1096994" y="271463"/>
                  </a:moveTo>
                  <a:cubicBezTo>
                    <a:pt x="1096136" y="272034"/>
                    <a:pt x="1091279" y="273082"/>
                    <a:pt x="1089850" y="273177"/>
                  </a:cubicBezTo>
                  <a:cubicBezTo>
                    <a:pt x="1088421" y="273272"/>
                    <a:pt x="1090993" y="275558"/>
                    <a:pt x="1095565" y="278321"/>
                  </a:cubicBezTo>
                  <a:lnTo>
                    <a:pt x="1099184" y="280321"/>
                  </a:lnTo>
                  <a:lnTo>
                    <a:pt x="1100137" y="280797"/>
                  </a:lnTo>
                  <a:cubicBezTo>
                    <a:pt x="1101470" y="280892"/>
                    <a:pt x="1105090" y="280606"/>
                    <a:pt x="1108233" y="280225"/>
                  </a:cubicBezTo>
                  <a:cubicBezTo>
                    <a:pt x="1111376" y="279845"/>
                    <a:pt x="1111472" y="273272"/>
                    <a:pt x="1108709" y="273177"/>
                  </a:cubicBezTo>
                  <a:cubicBezTo>
                    <a:pt x="1105947" y="273177"/>
                    <a:pt x="1099375" y="276606"/>
                    <a:pt x="1099184" y="275272"/>
                  </a:cubicBezTo>
                  <a:cubicBezTo>
                    <a:pt x="1098994" y="273939"/>
                    <a:pt x="1097756" y="270986"/>
                    <a:pt x="1096994" y="271463"/>
                  </a:cubicBezTo>
                  <a:close/>
                  <a:moveTo>
                    <a:pt x="2478881" y="270891"/>
                  </a:moveTo>
                  <a:cubicBezTo>
                    <a:pt x="2475547" y="270891"/>
                    <a:pt x="2475356" y="274891"/>
                    <a:pt x="2478309" y="279845"/>
                  </a:cubicBezTo>
                  <a:lnTo>
                    <a:pt x="2484310" y="274891"/>
                  </a:lnTo>
                  <a:lnTo>
                    <a:pt x="2484977" y="274415"/>
                  </a:lnTo>
                  <a:cubicBezTo>
                    <a:pt x="2486691" y="274606"/>
                    <a:pt x="2488787" y="274320"/>
                    <a:pt x="2489644" y="273748"/>
                  </a:cubicBezTo>
                  <a:cubicBezTo>
                    <a:pt x="2490501" y="273082"/>
                    <a:pt x="2482214" y="270891"/>
                    <a:pt x="2478881" y="270891"/>
                  </a:cubicBezTo>
                  <a:close/>
                  <a:moveTo>
                    <a:pt x="949070" y="269748"/>
                  </a:moveTo>
                  <a:lnTo>
                    <a:pt x="946213" y="270796"/>
                  </a:lnTo>
                  <a:lnTo>
                    <a:pt x="945070" y="271177"/>
                  </a:lnTo>
                  <a:cubicBezTo>
                    <a:pt x="944308" y="272891"/>
                    <a:pt x="945832" y="274130"/>
                    <a:pt x="948308" y="274034"/>
                  </a:cubicBezTo>
                  <a:cubicBezTo>
                    <a:pt x="950880" y="273844"/>
                    <a:pt x="962977" y="272891"/>
                    <a:pt x="966215" y="272987"/>
                  </a:cubicBezTo>
                  <a:cubicBezTo>
                    <a:pt x="969454" y="273177"/>
                    <a:pt x="969454" y="272415"/>
                    <a:pt x="966215" y="271367"/>
                  </a:cubicBezTo>
                  <a:cubicBezTo>
                    <a:pt x="962977" y="270320"/>
                    <a:pt x="952499" y="269176"/>
                    <a:pt x="949070" y="269748"/>
                  </a:cubicBezTo>
                  <a:close/>
                  <a:moveTo>
                    <a:pt x="911828" y="268129"/>
                  </a:moveTo>
                  <a:cubicBezTo>
                    <a:pt x="907351" y="267843"/>
                    <a:pt x="901445" y="276606"/>
                    <a:pt x="902017" y="277082"/>
                  </a:cubicBezTo>
                  <a:cubicBezTo>
                    <a:pt x="902588" y="277558"/>
                    <a:pt x="905160" y="278416"/>
                    <a:pt x="906112" y="277654"/>
                  </a:cubicBezTo>
                  <a:cubicBezTo>
                    <a:pt x="907065" y="276892"/>
                    <a:pt x="910589" y="276606"/>
                    <a:pt x="911732" y="278701"/>
                  </a:cubicBezTo>
                  <a:lnTo>
                    <a:pt x="913447" y="279940"/>
                  </a:lnTo>
                  <a:lnTo>
                    <a:pt x="915256" y="281464"/>
                  </a:lnTo>
                  <a:cubicBezTo>
                    <a:pt x="915542" y="283559"/>
                    <a:pt x="914780" y="284702"/>
                    <a:pt x="913542" y="284036"/>
                  </a:cubicBezTo>
                  <a:cubicBezTo>
                    <a:pt x="912304" y="283273"/>
                    <a:pt x="908303" y="281845"/>
                    <a:pt x="907732" y="282607"/>
                  </a:cubicBezTo>
                  <a:cubicBezTo>
                    <a:pt x="907065" y="283369"/>
                    <a:pt x="905731" y="286321"/>
                    <a:pt x="904493" y="285274"/>
                  </a:cubicBezTo>
                  <a:lnTo>
                    <a:pt x="904208" y="285369"/>
                  </a:lnTo>
                  <a:lnTo>
                    <a:pt x="898931" y="287159"/>
                  </a:lnTo>
                  <a:lnTo>
                    <a:pt x="898874" y="286988"/>
                  </a:lnTo>
                  <a:lnTo>
                    <a:pt x="898839" y="286951"/>
                  </a:lnTo>
                  <a:lnTo>
                    <a:pt x="897540" y="278511"/>
                  </a:lnTo>
                  <a:lnTo>
                    <a:pt x="897635" y="277273"/>
                  </a:lnTo>
                  <a:cubicBezTo>
                    <a:pt x="897635" y="276511"/>
                    <a:pt x="896873" y="275177"/>
                    <a:pt x="896111" y="274891"/>
                  </a:cubicBezTo>
                  <a:cubicBezTo>
                    <a:pt x="895254" y="274606"/>
                    <a:pt x="893635" y="275082"/>
                    <a:pt x="892873" y="275654"/>
                  </a:cubicBezTo>
                  <a:cubicBezTo>
                    <a:pt x="891920" y="276415"/>
                    <a:pt x="890682" y="277654"/>
                    <a:pt x="890872" y="278511"/>
                  </a:cubicBezTo>
                  <a:lnTo>
                    <a:pt x="898839" y="286951"/>
                  </a:lnTo>
                  <a:lnTo>
                    <a:pt x="898874" y="287179"/>
                  </a:lnTo>
                  <a:lnTo>
                    <a:pt x="898931" y="287159"/>
                  </a:lnTo>
                  <a:lnTo>
                    <a:pt x="899064" y="287560"/>
                  </a:lnTo>
                  <a:cubicBezTo>
                    <a:pt x="902588" y="286321"/>
                    <a:pt x="907256" y="286893"/>
                    <a:pt x="909541" y="288798"/>
                  </a:cubicBezTo>
                  <a:cubicBezTo>
                    <a:pt x="911828" y="290703"/>
                    <a:pt x="914685" y="298037"/>
                    <a:pt x="912589" y="299275"/>
                  </a:cubicBezTo>
                  <a:cubicBezTo>
                    <a:pt x="910589" y="300514"/>
                    <a:pt x="905541" y="304895"/>
                    <a:pt x="906589" y="305753"/>
                  </a:cubicBezTo>
                  <a:cubicBezTo>
                    <a:pt x="907637" y="306610"/>
                    <a:pt x="911447" y="307848"/>
                    <a:pt x="912685" y="306324"/>
                  </a:cubicBezTo>
                  <a:cubicBezTo>
                    <a:pt x="913923" y="304895"/>
                    <a:pt x="921829" y="304990"/>
                    <a:pt x="922591" y="308324"/>
                  </a:cubicBezTo>
                  <a:lnTo>
                    <a:pt x="919066" y="311087"/>
                  </a:lnTo>
                  <a:lnTo>
                    <a:pt x="918400" y="311563"/>
                  </a:lnTo>
                  <a:cubicBezTo>
                    <a:pt x="918971" y="313182"/>
                    <a:pt x="920876" y="314230"/>
                    <a:pt x="922495" y="313849"/>
                  </a:cubicBezTo>
                  <a:lnTo>
                    <a:pt x="923448" y="313087"/>
                  </a:lnTo>
                  <a:cubicBezTo>
                    <a:pt x="925067" y="311658"/>
                    <a:pt x="926782" y="310039"/>
                    <a:pt x="927449" y="308229"/>
                  </a:cubicBezTo>
                  <a:lnTo>
                    <a:pt x="928020" y="306514"/>
                  </a:lnTo>
                  <a:cubicBezTo>
                    <a:pt x="927449" y="304324"/>
                    <a:pt x="927830" y="303086"/>
                    <a:pt x="928972" y="303657"/>
                  </a:cubicBezTo>
                  <a:cubicBezTo>
                    <a:pt x="930020" y="304324"/>
                    <a:pt x="932592" y="301562"/>
                    <a:pt x="932783" y="300799"/>
                  </a:cubicBezTo>
                  <a:lnTo>
                    <a:pt x="932687" y="300038"/>
                  </a:lnTo>
                  <a:lnTo>
                    <a:pt x="931735" y="295180"/>
                  </a:lnTo>
                  <a:cubicBezTo>
                    <a:pt x="935831" y="294989"/>
                    <a:pt x="939355" y="294894"/>
                    <a:pt x="939736" y="294989"/>
                  </a:cubicBezTo>
                  <a:cubicBezTo>
                    <a:pt x="940117" y="295084"/>
                    <a:pt x="941355" y="294894"/>
                    <a:pt x="941927" y="294227"/>
                  </a:cubicBezTo>
                  <a:lnTo>
                    <a:pt x="941736" y="293751"/>
                  </a:lnTo>
                  <a:cubicBezTo>
                    <a:pt x="940879" y="291274"/>
                    <a:pt x="939164" y="289560"/>
                    <a:pt x="935640" y="289560"/>
                  </a:cubicBezTo>
                  <a:cubicBezTo>
                    <a:pt x="933449" y="289560"/>
                    <a:pt x="932306" y="289846"/>
                    <a:pt x="931258" y="292037"/>
                  </a:cubicBezTo>
                  <a:lnTo>
                    <a:pt x="929830" y="294894"/>
                  </a:lnTo>
                  <a:cubicBezTo>
                    <a:pt x="925258" y="296608"/>
                    <a:pt x="921638" y="296323"/>
                    <a:pt x="921733" y="294227"/>
                  </a:cubicBezTo>
                  <a:cubicBezTo>
                    <a:pt x="921829" y="292132"/>
                    <a:pt x="919352" y="287179"/>
                    <a:pt x="920114" y="286798"/>
                  </a:cubicBezTo>
                  <a:cubicBezTo>
                    <a:pt x="920972" y="286417"/>
                    <a:pt x="922019" y="284416"/>
                    <a:pt x="921257" y="283559"/>
                  </a:cubicBezTo>
                  <a:cubicBezTo>
                    <a:pt x="920495" y="282607"/>
                    <a:pt x="920686" y="278321"/>
                    <a:pt x="922877" y="275939"/>
                  </a:cubicBezTo>
                  <a:lnTo>
                    <a:pt x="923448" y="273558"/>
                  </a:lnTo>
                  <a:lnTo>
                    <a:pt x="923829" y="272129"/>
                  </a:lnTo>
                  <a:cubicBezTo>
                    <a:pt x="921733" y="270224"/>
                    <a:pt x="916304" y="268414"/>
                    <a:pt x="911828" y="268129"/>
                  </a:cubicBezTo>
                  <a:close/>
                  <a:moveTo>
                    <a:pt x="866298" y="265462"/>
                  </a:moveTo>
                  <a:cubicBezTo>
                    <a:pt x="867822" y="267367"/>
                    <a:pt x="870203" y="272605"/>
                    <a:pt x="867822" y="272129"/>
                  </a:cubicBezTo>
                  <a:cubicBezTo>
                    <a:pt x="865441" y="271748"/>
                    <a:pt x="859535" y="271367"/>
                    <a:pt x="860393" y="272320"/>
                  </a:cubicBezTo>
                  <a:lnTo>
                    <a:pt x="860488" y="272796"/>
                  </a:lnTo>
                  <a:lnTo>
                    <a:pt x="860774" y="273939"/>
                  </a:lnTo>
                  <a:cubicBezTo>
                    <a:pt x="860869" y="275272"/>
                    <a:pt x="860202" y="276320"/>
                    <a:pt x="859250" y="276415"/>
                  </a:cubicBezTo>
                  <a:cubicBezTo>
                    <a:pt x="858297" y="276415"/>
                    <a:pt x="855249" y="274701"/>
                    <a:pt x="853630" y="273367"/>
                  </a:cubicBezTo>
                  <a:cubicBezTo>
                    <a:pt x="852010" y="272034"/>
                    <a:pt x="846867" y="268796"/>
                    <a:pt x="846295" y="269081"/>
                  </a:cubicBezTo>
                  <a:cubicBezTo>
                    <a:pt x="845724" y="269272"/>
                    <a:pt x="843438" y="270796"/>
                    <a:pt x="842771" y="271843"/>
                  </a:cubicBezTo>
                  <a:cubicBezTo>
                    <a:pt x="842200" y="272891"/>
                    <a:pt x="848105" y="278701"/>
                    <a:pt x="847439" y="280892"/>
                  </a:cubicBezTo>
                  <a:cubicBezTo>
                    <a:pt x="846772" y="283083"/>
                    <a:pt x="845153" y="285369"/>
                    <a:pt x="843819" y="286036"/>
                  </a:cubicBezTo>
                  <a:lnTo>
                    <a:pt x="843152" y="286798"/>
                  </a:lnTo>
                  <a:lnTo>
                    <a:pt x="842200" y="287846"/>
                  </a:lnTo>
                  <a:cubicBezTo>
                    <a:pt x="841628" y="289179"/>
                    <a:pt x="839533" y="291560"/>
                    <a:pt x="837628" y="293180"/>
                  </a:cubicBezTo>
                  <a:lnTo>
                    <a:pt x="836008" y="294608"/>
                  </a:lnTo>
                  <a:cubicBezTo>
                    <a:pt x="833532" y="296799"/>
                    <a:pt x="832008" y="295084"/>
                    <a:pt x="829722" y="294132"/>
                  </a:cubicBezTo>
                  <a:lnTo>
                    <a:pt x="826103" y="292608"/>
                  </a:lnTo>
                  <a:cubicBezTo>
                    <a:pt x="821626" y="293180"/>
                    <a:pt x="817339" y="293084"/>
                    <a:pt x="816482" y="292322"/>
                  </a:cubicBezTo>
                  <a:cubicBezTo>
                    <a:pt x="815625" y="291560"/>
                    <a:pt x="812958" y="290227"/>
                    <a:pt x="811815" y="290703"/>
                  </a:cubicBezTo>
                  <a:cubicBezTo>
                    <a:pt x="810672" y="291179"/>
                    <a:pt x="808386" y="293370"/>
                    <a:pt x="809339" y="294608"/>
                  </a:cubicBezTo>
                  <a:cubicBezTo>
                    <a:pt x="810291" y="295751"/>
                    <a:pt x="808195" y="299847"/>
                    <a:pt x="808862" y="300704"/>
                  </a:cubicBezTo>
                  <a:cubicBezTo>
                    <a:pt x="809529" y="301562"/>
                    <a:pt x="812101" y="303276"/>
                    <a:pt x="812958" y="302419"/>
                  </a:cubicBezTo>
                  <a:cubicBezTo>
                    <a:pt x="813815" y="301562"/>
                    <a:pt x="818959" y="300133"/>
                    <a:pt x="821816" y="300228"/>
                  </a:cubicBezTo>
                  <a:lnTo>
                    <a:pt x="824293" y="299942"/>
                  </a:lnTo>
                  <a:lnTo>
                    <a:pt x="826388" y="299752"/>
                  </a:lnTo>
                  <a:cubicBezTo>
                    <a:pt x="829246" y="298895"/>
                    <a:pt x="832008" y="298895"/>
                    <a:pt x="832389" y="299561"/>
                  </a:cubicBezTo>
                  <a:cubicBezTo>
                    <a:pt x="832865" y="300323"/>
                    <a:pt x="835342" y="301847"/>
                    <a:pt x="836294" y="300418"/>
                  </a:cubicBezTo>
                  <a:cubicBezTo>
                    <a:pt x="837342" y="298990"/>
                    <a:pt x="841438" y="296799"/>
                    <a:pt x="843914" y="298037"/>
                  </a:cubicBezTo>
                  <a:cubicBezTo>
                    <a:pt x="846295" y="299180"/>
                    <a:pt x="856106" y="300323"/>
                    <a:pt x="858773" y="300514"/>
                  </a:cubicBezTo>
                  <a:cubicBezTo>
                    <a:pt x="861345" y="300799"/>
                    <a:pt x="868108" y="300133"/>
                    <a:pt x="867536" y="298418"/>
                  </a:cubicBezTo>
                  <a:cubicBezTo>
                    <a:pt x="866965" y="296704"/>
                    <a:pt x="862964" y="291179"/>
                    <a:pt x="859250" y="291179"/>
                  </a:cubicBezTo>
                  <a:cubicBezTo>
                    <a:pt x="855630" y="291179"/>
                    <a:pt x="846105" y="290227"/>
                    <a:pt x="846105" y="289084"/>
                  </a:cubicBezTo>
                  <a:cubicBezTo>
                    <a:pt x="846105" y="287941"/>
                    <a:pt x="851439" y="284797"/>
                    <a:pt x="857916" y="284416"/>
                  </a:cubicBezTo>
                  <a:lnTo>
                    <a:pt x="863250" y="281083"/>
                  </a:lnTo>
                  <a:lnTo>
                    <a:pt x="868108" y="278035"/>
                  </a:lnTo>
                  <a:cubicBezTo>
                    <a:pt x="874680" y="276034"/>
                    <a:pt x="878300" y="272129"/>
                    <a:pt x="876204" y="269557"/>
                  </a:cubicBezTo>
                  <a:cubicBezTo>
                    <a:pt x="874108" y="266890"/>
                    <a:pt x="864774" y="263462"/>
                    <a:pt x="866298" y="265462"/>
                  </a:cubicBezTo>
                  <a:close/>
                  <a:moveTo>
                    <a:pt x="2429160" y="264890"/>
                  </a:moveTo>
                  <a:cubicBezTo>
                    <a:pt x="2430399" y="267557"/>
                    <a:pt x="2430303" y="270986"/>
                    <a:pt x="2429065" y="272415"/>
                  </a:cubicBezTo>
                  <a:cubicBezTo>
                    <a:pt x="2427827" y="273844"/>
                    <a:pt x="2423255" y="278415"/>
                    <a:pt x="2419826" y="278225"/>
                  </a:cubicBezTo>
                  <a:cubicBezTo>
                    <a:pt x="2416492" y="278035"/>
                    <a:pt x="2406491" y="280416"/>
                    <a:pt x="2404586" y="279749"/>
                  </a:cubicBezTo>
                  <a:cubicBezTo>
                    <a:pt x="2402776" y="279082"/>
                    <a:pt x="2396013" y="280892"/>
                    <a:pt x="2394585" y="280892"/>
                  </a:cubicBezTo>
                  <a:cubicBezTo>
                    <a:pt x="2393156" y="280892"/>
                    <a:pt x="2391822" y="284226"/>
                    <a:pt x="2390870" y="284321"/>
                  </a:cubicBezTo>
                  <a:cubicBezTo>
                    <a:pt x="2389822" y="284416"/>
                    <a:pt x="2384679" y="284035"/>
                    <a:pt x="2381440" y="283749"/>
                  </a:cubicBezTo>
                  <a:cubicBezTo>
                    <a:pt x="2378202" y="283369"/>
                    <a:pt x="2370677" y="280797"/>
                    <a:pt x="2374106" y="278987"/>
                  </a:cubicBezTo>
                  <a:cubicBezTo>
                    <a:pt x="2377535" y="277177"/>
                    <a:pt x="2386869" y="273367"/>
                    <a:pt x="2387155" y="274605"/>
                  </a:cubicBezTo>
                  <a:cubicBezTo>
                    <a:pt x="2387441" y="275844"/>
                    <a:pt x="2390394" y="278225"/>
                    <a:pt x="2392965" y="276987"/>
                  </a:cubicBezTo>
                  <a:cubicBezTo>
                    <a:pt x="2395537" y="275748"/>
                    <a:pt x="2396109" y="270891"/>
                    <a:pt x="2397633" y="270605"/>
                  </a:cubicBezTo>
                  <a:cubicBezTo>
                    <a:pt x="2399252" y="270414"/>
                    <a:pt x="2403538" y="272034"/>
                    <a:pt x="2405348" y="273177"/>
                  </a:cubicBezTo>
                  <a:cubicBezTo>
                    <a:pt x="2407158" y="274320"/>
                    <a:pt x="2417254" y="272129"/>
                    <a:pt x="2421826" y="270510"/>
                  </a:cubicBezTo>
                  <a:lnTo>
                    <a:pt x="2424779" y="268128"/>
                  </a:lnTo>
                  <a:close/>
                  <a:moveTo>
                    <a:pt x="1051750" y="263557"/>
                  </a:moveTo>
                  <a:cubicBezTo>
                    <a:pt x="1050416" y="264033"/>
                    <a:pt x="1047273" y="266509"/>
                    <a:pt x="1047845" y="267653"/>
                  </a:cubicBezTo>
                  <a:cubicBezTo>
                    <a:pt x="1048511" y="268796"/>
                    <a:pt x="1049273" y="272701"/>
                    <a:pt x="1047559" y="272605"/>
                  </a:cubicBezTo>
                  <a:cubicBezTo>
                    <a:pt x="1045844" y="272510"/>
                    <a:pt x="1040987" y="273082"/>
                    <a:pt x="1039462" y="273463"/>
                  </a:cubicBezTo>
                  <a:lnTo>
                    <a:pt x="1025181" y="278514"/>
                  </a:lnTo>
                  <a:lnTo>
                    <a:pt x="1026223" y="277558"/>
                  </a:lnTo>
                  <a:cubicBezTo>
                    <a:pt x="1026889" y="275368"/>
                    <a:pt x="1033652" y="274225"/>
                    <a:pt x="1033081" y="273463"/>
                  </a:cubicBezTo>
                  <a:cubicBezTo>
                    <a:pt x="1032414" y="272701"/>
                    <a:pt x="1029080" y="270986"/>
                    <a:pt x="1028033" y="272510"/>
                  </a:cubicBezTo>
                  <a:lnTo>
                    <a:pt x="1026889" y="273367"/>
                  </a:lnTo>
                  <a:lnTo>
                    <a:pt x="1024127" y="275368"/>
                  </a:lnTo>
                  <a:cubicBezTo>
                    <a:pt x="1020793" y="277273"/>
                    <a:pt x="1015269" y="276606"/>
                    <a:pt x="1011650" y="273939"/>
                  </a:cubicBezTo>
                  <a:lnTo>
                    <a:pt x="1006506" y="274130"/>
                  </a:lnTo>
                  <a:lnTo>
                    <a:pt x="1005935" y="274130"/>
                  </a:lnTo>
                  <a:cubicBezTo>
                    <a:pt x="1005268" y="272224"/>
                    <a:pt x="1003363" y="271081"/>
                    <a:pt x="1001839" y="271463"/>
                  </a:cubicBezTo>
                  <a:lnTo>
                    <a:pt x="1000791" y="272224"/>
                  </a:lnTo>
                  <a:cubicBezTo>
                    <a:pt x="1000505" y="272510"/>
                    <a:pt x="1001743" y="273844"/>
                    <a:pt x="1001934" y="274796"/>
                  </a:cubicBezTo>
                  <a:lnTo>
                    <a:pt x="1002125" y="275463"/>
                  </a:lnTo>
                  <a:cubicBezTo>
                    <a:pt x="1001934" y="276225"/>
                    <a:pt x="1000410" y="276701"/>
                    <a:pt x="998981" y="276511"/>
                  </a:cubicBezTo>
                  <a:lnTo>
                    <a:pt x="998505" y="275844"/>
                  </a:lnTo>
                  <a:cubicBezTo>
                    <a:pt x="997933" y="275082"/>
                    <a:pt x="998410" y="273844"/>
                    <a:pt x="998124" y="272796"/>
                  </a:cubicBezTo>
                  <a:lnTo>
                    <a:pt x="997267" y="270129"/>
                  </a:lnTo>
                  <a:cubicBezTo>
                    <a:pt x="994981" y="270891"/>
                    <a:pt x="992028" y="272796"/>
                    <a:pt x="990695" y="274415"/>
                  </a:cubicBezTo>
                  <a:lnTo>
                    <a:pt x="990599" y="275939"/>
                  </a:lnTo>
                  <a:cubicBezTo>
                    <a:pt x="990409" y="278035"/>
                    <a:pt x="989837" y="278797"/>
                    <a:pt x="986980" y="279082"/>
                  </a:cubicBezTo>
                  <a:lnTo>
                    <a:pt x="984313" y="279273"/>
                  </a:lnTo>
                  <a:cubicBezTo>
                    <a:pt x="981170" y="280321"/>
                    <a:pt x="978312" y="280130"/>
                    <a:pt x="977836" y="278701"/>
                  </a:cubicBezTo>
                  <a:lnTo>
                    <a:pt x="977074" y="277654"/>
                  </a:lnTo>
                  <a:lnTo>
                    <a:pt x="976312" y="276511"/>
                  </a:lnTo>
                  <a:cubicBezTo>
                    <a:pt x="975074" y="275368"/>
                    <a:pt x="973454" y="276892"/>
                    <a:pt x="972692" y="279749"/>
                  </a:cubicBezTo>
                  <a:lnTo>
                    <a:pt x="974121" y="281273"/>
                  </a:lnTo>
                  <a:lnTo>
                    <a:pt x="979074" y="286417"/>
                  </a:lnTo>
                  <a:cubicBezTo>
                    <a:pt x="975931" y="291751"/>
                    <a:pt x="972978" y="295370"/>
                    <a:pt x="972597" y="294418"/>
                  </a:cubicBezTo>
                  <a:cubicBezTo>
                    <a:pt x="972216" y="293465"/>
                    <a:pt x="971454" y="293751"/>
                    <a:pt x="971645" y="296704"/>
                  </a:cubicBezTo>
                  <a:cubicBezTo>
                    <a:pt x="971835" y="299561"/>
                    <a:pt x="962501" y="296513"/>
                    <a:pt x="961834" y="296989"/>
                  </a:cubicBezTo>
                  <a:cubicBezTo>
                    <a:pt x="961167" y="297466"/>
                    <a:pt x="961262" y="299466"/>
                    <a:pt x="963548" y="300133"/>
                  </a:cubicBezTo>
                  <a:cubicBezTo>
                    <a:pt x="965834" y="300799"/>
                    <a:pt x="971835" y="303181"/>
                    <a:pt x="971835" y="303657"/>
                  </a:cubicBezTo>
                  <a:cubicBezTo>
                    <a:pt x="971930" y="304133"/>
                    <a:pt x="971645" y="305562"/>
                    <a:pt x="971264" y="305657"/>
                  </a:cubicBezTo>
                  <a:cubicBezTo>
                    <a:pt x="970787" y="305753"/>
                    <a:pt x="969073" y="305753"/>
                    <a:pt x="967644" y="305848"/>
                  </a:cubicBezTo>
                  <a:cubicBezTo>
                    <a:pt x="966120" y="305943"/>
                    <a:pt x="961262" y="306133"/>
                    <a:pt x="960024" y="306991"/>
                  </a:cubicBezTo>
                  <a:cubicBezTo>
                    <a:pt x="958786" y="307848"/>
                    <a:pt x="953547" y="309277"/>
                    <a:pt x="950785" y="307943"/>
                  </a:cubicBezTo>
                  <a:cubicBezTo>
                    <a:pt x="947927" y="306610"/>
                    <a:pt x="943927" y="311563"/>
                    <a:pt x="946784" y="311753"/>
                  </a:cubicBezTo>
                  <a:cubicBezTo>
                    <a:pt x="949642" y="311944"/>
                    <a:pt x="947546" y="318992"/>
                    <a:pt x="949166" y="319183"/>
                  </a:cubicBezTo>
                  <a:cubicBezTo>
                    <a:pt x="950785" y="319373"/>
                    <a:pt x="954690" y="318135"/>
                    <a:pt x="955452" y="317278"/>
                  </a:cubicBezTo>
                  <a:cubicBezTo>
                    <a:pt x="956119" y="316516"/>
                    <a:pt x="959167" y="314420"/>
                    <a:pt x="960214" y="314039"/>
                  </a:cubicBezTo>
                  <a:cubicBezTo>
                    <a:pt x="961167" y="313658"/>
                    <a:pt x="966215" y="314230"/>
                    <a:pt x="969263" y="316325"/>
                  </a:cubicBezTo>
                  <a:cubicBezTo>
                    <a:pt x="972311" y="318421"/>
                    <a:pt x="982598" y="316325"/>
                    <a:pt x="983075" y="317754"/>
                  </a:cubicBezTo>
                  <a:lnTo>
                    <a:pt x="984027" y="318706"/>
                  </a:lnTo>
                  <a:cubicBezTo>
                    <a:pt x="984408" y="319088"/>
                    <a:pt x="986313" y="318611"/>
                    <a:pt x="987361" y="318230"/>
                  </a:cubicBezTo>
                  <a:cubicBezTo>
                    <a:pt x="987837" y="318040"/>
                    <a:pt x="988218" y="316706"/>
                    <a:pt x="987837" y="316421"/>
                  </a:cubicBezTo>
                  <a:lnTo>
                    <a:pt x="986218" y="315087"/>
                  </a:lnTo>
                  <a:cubicBezTo>
                    <a:pt x="984218" y="313849"/>
                    <a:pt x="981455" y="312706"/>
                    <a:pt x="980122" y="312706"/>
                  </a:cubicBezTo>
                  <a:cubicBezTo>
                    <a:pt x="978788" y="312706"/>
                    <a:pt x="975169" y="311848"/>
                    <a:pt x="977169" y="310896"/>
                  </a:cubicBezTo>
                  <a:cubicBezTo>
                    <a:pt x="979169" y="309943"/>
                    <a:pt x="979645" y="305562"/>
                    <a:pt x="982027" y="305848"/>
                  </a:cubicBezTo>
                  <a:cubicBezTo>
                    <a:pt x="984408" y="306229"/>
                    <a:pt x="987075" y="300704"/>
                    <a:pt x="988885" y="300418"/>
                  </a:cubicBezTo>
                  <a:cubicBezTo>
                    <a:pt x="990695" y="300133"/>
                    <a:pt x="993171" y="298895"/>
                    <a:pt x="990314" y="298323"/>
                  </a:cubicBezTo>
                  <a:cubicBezTo>
                    <a:pt x="987456" y="297751"/>
                    <a:pt x="980503" y="294132"/>
                    <a:pt x="980979" y="292894"/>
                  </a:cubicBezTo>
                  <a:cubicBezTo>
                    <a:pt x="981455" y="291655"/>
                    <a:pt x="986504" y="292798"/>
                    <a:pt x="987837" y="292894"/>
                  </a:cubicBezTo>
                  <a:lnTo>
                    <a:pt x="987932" y="291560"/>
                  </a:lnTo>
                  <a:lnTo>
                    <a:pt x="988028" y="290322"/>
                  </a:lnTo>
                  <a:cubicBezTo>
                    <a:pt x="988028" y="288417"/>
                    <a:pt x="987266" y="287369"/>
                    <a:pt x="986504" y="287941"/>
                  </a:cubicBezTo>
                  <a:cubicBezTo>
                    <a:pt x="985646" y="288512"/>
                    <a:pt x="983551" y="288893"/>
                    <a:pt x="982884" y="287846"/>
                  </a:cubicBezTo>
                  <a:cubicBezTo>
                    <a:pt x="982217" y="286798"/>
                    <a:pt x="982503" y="284416"/>
                    <a:pt x="985360" y="285750"/>
                  </a:cubicBezTo>
                  <a:cubicBezTo>
                    <a:pt x="988218" y="287083"/>
                    <a:pt x="995552" y="283940"/>
                    <a:pt x="995838" y="282988"/>
                  </a:cubicBezTo>
                  <a:cubicBezTo>
                    <a:pt x="996029" y="282035"/>
                    <a:pt x="996886" y="279559"/>
                    <a:pt x="997172" y="279559"/>
                  </a:cubicBezTo>
                  <a:cubicBezTo>
                    <a:pt x="997457" y="279559"/>
                    <a:pt x="998314" y="280892"/>
                    <a:pt x="998314" y="282321"/>
                  </a:cubicBezTo>
                  <a:lnTo>
                    <a:pt x="998314" y="283655"/>
                  </a:lnTo>
                  <a:lnTo>
                    <a:pt x="998314" y="284893"/>
                  </a:lnTo>
                  <a:cubicBezTo>
                    <a:pt x="998314" y="287369"/>
                    <a:pt x="999362" y="288607"/>
                    <a:pt x="1000601" y="287655"/>
                  </a:cubicBezTo>
                  <a:lnTo>
                    <a:pt x="1017074" y="281952"/>
                  </a:lnTo>
                  <a:lnTo>
                    <a:pt x="1007744" y="286226"/>
                  </a:lnTo>
                  <a:cubicBezTo>
                    <a:pt x="1009173" y="287655"/>
                    <a:pt x="1016412" y="286131"/>
                    <a:pt x="1018127" y="284988"/>
                  </a:cubicBezTo>
                  <a:lnTo>
                    <a:pt x="1023380" y="280167"/>
                  </a:lnTo>
                  <a:lnTo>
                    <a:pt x="1035176" y="276987"/>
                  </a:lnTo>
                  <a:cubicBezTo>
                    <a:pt x="1035557" y="278035"/>
                    <a:pt x="1037939" y="280702"/>
                    <a:pt x="1038891" y="281083"/>
                  </a:cubicBezTo>
                  <a:cubicBezTo>
                    <a:pt x="1039843" y="281464"/>
                    <a:pt x="1042891" y="279463"/>
                    <a:pt x="1043749" y="278606"/>
                  </a:cubicBezTo>
                  <a:cubicBezTo>
                    <a:pt x="1044606" y="277749"/>
                    <a:pt x="1048226" y="281083"/>
                    <a:pt x="1046511" y="281654"/>
                  </a:cubicBezTo>
                  <a:cubicBezTo>
                    <a:pt x="1044797" y="282226"/>
                    <a:pt x="1048321" y="286321"/>
                    <a:pt x="1049654" y="287179"/>
                  </a:cubicBezTo>
                  <a:lnTo>
                    <a:pt x="1049750" y="288131"/>
                  </a:lnTo>
                  <a:lnTo>
                    <a:pt x="1050131" y="290703"/>
                  </a:lnTo>
                  <a:cubicBezTo>
                    <a:pt x="1050035" y="293561"/>
                    <a:pt x="1050893" y="296037"/>
                    <a:pt x="1052226" y="296132"/>
                  </a:cubicBezTo>
                  <a:lnTo>
                    <a:pt x="1052416" y="295942"/>
                  </a:lnTo>
                  <a:cubicBezTo>
                    <a:pt x="1053369" y="295180"/>
                    <a:pt x="1054607" y="294322"/>
                    <a:pt x="1054988" y="293370"/>
                  </a:cubicBezTo>
                  <a:lnTo>
                    <a:pt x="1056036" y="290893"/>
                  </a:lnTo>
                  <a:lnTo>
                    <a:pt x="1056620" y="291362"/>
                  </a:lnTo>
                  <a:lnTo>
                    <a:pt x="1056798" y="291560"/>
                  </a:lnTo>
                  <a:lnTo>
                    <a:pt x="1057087" y="291738"/>
                  </a:lnTo>
                  <a:lnTo>
                    <a:pt x="1060418" y="294418"/>
                  </a:lnTo>
                  <a:cubicBezTo>
                    <a:pt x="1060513" y="295846"/>
                    <a:pt x="1063847" y="299847"/>
                    <a:pt x="1061941" y="300514"/>
                  </a:cubicBezTo>
                  <a:lnTo>
                    <a:pt x="1060703" y="301562"/>
                  </a:lnTo>
                  <a:cubicBezTo>
                    <a:pt x="1060418" y="301752"/>
                    <a:pt x="1065085" y="303466"/>
                    <a:pt x="1060418" y="304514"/>
                  </a:cubicBezTo>
                  <a:lnTo>
                    <a:pt x="1058512" y="304895"/>
                  </a:lnTo>
                  <a:cubicBezTo>
                    <a:pt x="1056798" y="306229"/>
                    <a:pt x="1060418" y="309658"/>
                    <a:pt x="1066514" y="312420"/>
                  </a:cubicBezTo>
                  <a:lnTo>
                    <a:pt x="1071848" y="314611"/>
                  </a:lnTo>
                  <a:lnTo>
                    <a:pt x="1072705" y="314992"/>
                  </a:lnTo>
                  <a:cubicBezTo>
                    <a:pt x="1074134" y="314611"/>
                    <a:pt x="1075277" y="313658"/>
                    <a:pt x="1075372" y="312896"/>
                  </a:cubicBezTo>
                  <a:cubicBezTo>
                    <a:pt x="1075467" y="312039"/>
                    <a:pt x="1073372" y="310420"/>
                    <a:pt x="1071752" y="309753"/>
                  </a:cubicBezTo>
                  <a:cubicBezTo>
                    <a:pt x="1070133" y="309086"/>
                    <a:pt x="1067371" y="306991"/>
                    <a:pt x="1069847" y="306800"/>
                  </a:cubicBezTo>
                  <a:cubicBezTo>
                    <a:pt x="1072324" y="306610"/>
                    <a:pt x="1080230" y="310610"/>
                    <a:pt x="1082230" y="312039"/>
                  </a:cubicBezTo>
                  <a:cubicBezTo>
                    <a:pt x="1084325" y="313468"/>
                    <a:pt x="1090326" y="309277"/>
                    <a:pt x="1088993" y="306229"/>
                  </a:cubicBezTo>
                  <a:lnTo>
                    <a:pt x="1089088" y="303276"/>
                  </a:lnTo>
                  <a:cubicBezTo>
                    <a:pt x="1089088" y="302990"/>
                    <a:pt x="1090517" y="302323"/>
                    <a:pt x="1091088" y="302419"/>
                  </a:cubicBezTo>
                  <a:cubicBezTo>
                    <a:pt x="1092136" y="302609"/>
                    <a:pt x="1093660" y="303181"/>
                    <a:pt x="1093850" y="303752"/>
                  </a:cubicBezTo>
                  <a:lnTo>
                    <a:pt x="1094327" y="305276"/>
                  </a:lnTo>
                  <a:cubicBezTo>
                    <a:pt x="1094422" y="307943"/>
                    <a:pt x="1094993" y="309181"/>
                    <a:pt x="1095660" y="307943"/>
                  </a:cubicBezTo>
                  <a:cubicBezTo>
                    <a:pt x="1096327" y="306705"/>
                    <a:pt x="1098232" y="304800"/>
                    <a:pt x="1098708" y="305657"/>
                  </a:cubicBezTo>
                  <a:cubicBezTo>
                    <a:pt x="1099184" y="306514"/>
                    <a:pt x="1099756" y="305181"/>
                    <a:pt x="1099184" y="301276"/>
                  </a:cubicBezTo>
                  <a:lnTo>
                    <a:pt x="1105090" y="306133"/>
                  </a:lnTo>
                  <a:lnTo>
                    <a:pt x="1105566" y="306514"/>
                  </a:lnTo>
                  <a:cubicBezTo>
                    <a:pt x="1106519" y="306514"/>
                    <a:pt x="1110424" y="306419"/>
                    <a:pt x="1114139" y="306419"/>
                  </a:cubicBezTo>
                  <a:lnTo>
                    <a:pt x="1114424" y="310039"/>
                  </a:lnTo>
                  <a:lnTo>
                    <a:pt x="1114710" y="312991"/>
                  </a:lnTo>
                  <a:cubicBezTo>
                    <a:pt x="1114615" y="316325"/>
                    <a:pt x="1116996" y="319278"/>
                    <a:pt x="1120044" y="319564"/>
                  </a:cubicBezTo>
                  <a:lnTo>
                    <a:pt x="1120616" y="318897"/>
                  </a:lnTo>
                  <a:cubicBezTo>
                    <a:pt x="1122425" y="316897"/>
                    <a:pt x="1123568" y="314420"/>
                    <a:pt x="1124711" y="312039"/>
                  </a:cubicBezTo>
                  <a:cubicBezTo>
                    <a:pt x="1124807" y="311848"/>
                    <a:pt x="1122902" y="310610"/>
                    <a:pt x="1122140" y="310705"/>
                  </a:cubicBezTo>
                  <a:lnTo>
                    <a:pt x="1120520" y="310991"/>
                  </a:lnTo>
                  <a:cubicBezTo>
                    <a:pt x="1118520" y="311944"/>
                    <a:pt x="1117282" y="311372"/>
                    <a:pt x="1117853" y="309753"/>
                  </a:cubicBezTo>
                  <a:cubicBezTo>
                    <a:pt x="1118425" y="308134"/>
                    <a:pt x="1122711" y="304324"/>
                    <a:pt x="1126426" y="304324"/>
                  </a:cubicBezTo>
                  <a:cubicBezTo>
                    <a:pt x="1130141" y="304324"/>
                    <a:pt x="1139856" y="303466"/>
                    <a:pt x="1140142" y="302419"/>
                  </a:cubicBezTo>
                  <a:lnTo>
                    <a:pt x="1140332" y="301752"/>
                  </a:lnTo>
                  <a:cubicBezTo>
                    <a:pt x="1140904" y="300323"/>
                    <a:pt x="1136046" y="299847"/>
                    <a:pt x="1139285" y="298132"/>
                  </a:cubicBezTo>
                  <a:cubicBezTo>
                    <a:pt x="1139856" y="297847"/>
                    <a:pt x="1141761" y="299085"/>
                    <a:pt x="1142809" y="299847"/>
                  </a:cubicBezTo>
                  <a:cubicBezTo>
                    <a:pt x="1143571" y="300418"/>
                    <a:pt x="1144238" y="302133"/>
                    <a:pt x="1144428" y="302133"/>
                  </a:cubicBezTo>
                  <a:lnTo>
                    <a:pt x="1152143" y="300228"/>
                  </a:lnTo>
                  <a:cubicBezTo>
                    <a:pt x="1152048" y="305086"/>
                    <a:pt x="1156430" y="306705"/>
                    <a:pt x="1157954" y="305848"/>
                  </a:cubicBezTo>
                  <a:cubicBezTo>
                    <a:pt x="1159478" y="304990"/>
                    <a:pt x="1162430" y="303562"/>
                    <a:pt x="1164526" y="302705"/>
                  </a:cubicBezTo>
                  <a:lnTo>
                    <a:pt x="1165478" y="303181"/>
                  </a:lnTo>
                  <a:cubicBezTo>
                    <a:pt x="1167479" y="304133"/>
                    <a:pt x="1169193" y="304990"/>
                    <a:pt x="1170812" y="303276"/>
                  </a:cubicBezTo>
                  <a:cubicBezTo>
                    <a:pt x="1172051" y="302038"/>
                    <a:pt x="1173194" y="300514"/>
                    <a:pt x="1173479" y="298990"/>
                  </a:cubicBezTo>
                  <a:lnTo>
                    <a:pt x="1173956" y="295561"/>
                  </a:lnTo>
                  <a:cubicBezTo>
                    <a:pt x="1170812" y="294513"/>
                    <a:pt x="1167098" y="294704"/>
                    <a:pt x="1165669" y="295942"/>
                  </a:cubicBezTo>
                  <a:cubicBezTo>
                    <a:pt x="1164240" y="297180"/>
                    <a:pt x="1160716" y="298895"/>
                    <a:pt x="1160716" y="297371"/>
                  </a:cubicBezTo>
                  <a:cubicBezTo>
                    <a:pt x="1160716" y="295846"/>
                    <a:pt x="1159573" y="291846"/>
                    <a:pt x="1158239" y="291846"/>
                  </a:cubicBezTo>
                  <a:cubicBezTo>
                    <a:pt x="1156906" y="291846"/>
                    <a:pt x="1153382" y="292798"/>
                    <a:pt x="1153096" y="293846"/>
                  </a:cubicBezTo>
                  <a:cubicBezTo>
                    <a:pt x="1152905" y="294989"/>
                    <a:pt x="1151000" y="296989"/>
                    <a:pt x="1149381" y="295465"/>
                  </a:cubicBezTo>
                  <a:cubicBezTo>
                    <a:pt x="1147762" y="293941"/>
                    <a:pt x="1137570" y="294227"/>
                    <a:pt x="1138142" y="292894"/>
                  </a:cubicBezTo>
                  <a:cubicBezTo>
                    <a:pt x="1138713" y="291560"/>
                    <a:pt x="1137761" y="288131"/>
                    <a:pt x="1135189" y="286988"/>
                  </a:cubicBezTo>
                  <a:cubicBezTo>
                    <a:pt x="1132617" y="285845"/>
                    <a:pt x="1122616" y="283655"/>
                    <a:pt x="1118330" y="283845"/>
                  </a:cubicBezTo>
                  <a:lnTo>
                    <a:pt x="1118139" y="279273"/>
                  </a:lnTo>
                  <a:cubicBezTo>
                    <a:pt x="1118139" y="279178"/>
                    <a:pt x="1116329" y="278797"/>
                    <a:pt x="1115853" y="279082"/>
                  </a:cubicBezTo>
                  <a:lnTo>
                    <a:pt x="1115377" y="279368"/>
                  </a:lnTo>
                  <a:cubicBezTo>
                    <a:pt x="1115377" y="280225"/>
                    <a:pt x="1115948" y="283464"/>
                    <a:pt x="1116710" y="286512"/>
                  </a:cubicBezTo>
                  <a:lnTo>
                    <a:pt x="1113662" y="288893"/>
                  </a:lnTo>
                  <a:lnTo>
                    <a:pt x="1112805" y="289560"/>
                  </a:lnTo>
                  <a:cubicBezTo>
                    <a:pt x="1113091" y="290703"/>
                    <a:pt x="1114615" y="293275"/>
                    <a:pt x="1116234" y="295465"/>
                  </a:cubicBezTo>
                  <a:cubicBezTo>
                    <a:pt x="1117853" y="297561"/>
                    <a:pt x="1117472" y="302323"/>
                    <a:pt x="1115282" y="300133"/>
                  </a:cubicBezTo>
                  <a:cubicBezTo>
                    <a:pt x="1113091" y="297942"/>
                    <a:pt x="1106423" y="293846"/>
                    <a:pt x="1105185" y="295656"/>
                  </a:cubicBezTo>
                  <a:cubicBezTo>
                    <a:pt x="1103947" y="297466"/>
                    <a:pt x="1098613" y="301466"/>
                    <a:pt x="1095755" y="300895"/>
                  </a:cubicBezTo>
                  <a:lnTo>
                    <a:pt x="1094708" y="299847"/>
                  </a:lnTo>
                  <a:lnTo>
                    <a:pt x="1092422" y="297466"/>
                  </a:lnTo>
                  <a:cubicBezTo>
                    <a:pt x="1089469" y="297561"/>
                    <a:pt x="1084421" y="298513"/>
                    <a:pt x="1081373" y="299656"/>
                  </a:cubicBezTo>
                  <a:lnTo>
                    <a:pt x="1080706" y="296704"/>
                  </a:lnTo>
                  <a:cubicBezTo>
                    <a:pt x="1080039" y="293941"/>
                    <a:pt x="1078420" y="292513"/>
                    <a:pt x="1075467" y="291751"/>
                  </a:cubicBezTo>
                  <a:lnTo>
                    <a:pt x="1075086" y="291655"/>
                  </a:lnTo>
                  <a:cubicBezTo>
                    <a:pt x="1074134" y="291751"/>
                    <a:pt x="1072705" y="294418"/>
                    <a:pt x="1072038" y="297656"/>
                  </a:cubicBezTo>
                  <a:lnTo>
                    <a:pt x="1073562" y="299275"/>
                  </a:lnTo>
                  <a:lnTo>
                    <a:pt x="1076896" y="302800"/>
                  </a:lnTo>
                  <a:cubicBezTo>
                    <a:pt x="1073848" y="303562"/>
                    <a:pt x="1070228" y="301847"/>
                    <a:pt x="1068990" y="299085"/>
                  </a:cubicBezTo>
                  <a:lnTo>
                    <a:pt x="1057087" y="291738"/>
                  </a:lnTo>
                  <a:lnTo>
                    <a:pt x="1056620" y="291362"/>
                  </a:lnTo>
                  <a:lnTo>
                    <a:pt x="1053702" y="288131"/>
                  </a:lnTo>
                  <a:cubicBezTo>
                    <a:pt x="1052678" y="286273"/>
                    <a:pt x="1051845" y="284083"/>
                    <a:pt x="1051750" y="282702"/>
                  </a:cubicBezTo>
                  <a:lnTo>
                    <a:pt x="1053464" y="281654"/>
                  </a:lnTo>
                  <a:lnTo>
                    <a:pt x="1057941" y="278892"/>
                  </a:lnTo>
                  <a:cubicBezTo>
                    <a:pt x="1056227" y="275749"/>
                    <a:pt x="1054798" y="272510"/>
                    <a:pt x="1054798" y="271653"/>
                  </a:cubicBezTo>
                  <a:lnTo>
                    <a:pt x="1054322" y="271367"/>
                  </a:lnTo>
                  <a:cubicBezTo>
                    <a:pt x="1049750" y="268796"/>
                    <a:pt x="1054417" y="266795"/>
                    <a:pt x="1054798" y="264509"/>
                  </a:cubicBezTo>
                  <a:lnTo>
                    <a:pt x="1054893" y="263938"/>
                  </a:lnTo>
                  <a:cubicBezTo>
                    <a:pt x="1054417" y="263176"/>
                    <a:pt x="1052988" y="263080"/>
                    <a:pt x="1051750" y="263557"/>
                  </a:cubicBezTo>
                  <a:close/>
                  <a:moveTo>
                    <a:pt x="2222183" y="258604"/>
                  </a:moveTo>
                  <a:cubicBezTo>
                    <a:pt x="2223135" y="258508"/>
                    <a:pt x="2225516" y="260223"/>
                    <a:pt x="2226564" y="261747"/>
                  </a:cubicBezTo>
                  <a:lnTo>
                    <a:pt x="2227897" y="262890"/>
                  </a:lnTo>
                  <a:cubicBezTo>
                    <a:pt x="2228850" y="263652"/>
                    <a:pt x="2230469" y="264128"/>
                    <a:pt x="2231803" y="264128"/>
                  </a:cubicBezTo>
                  <a:lnTo>
                    <a:pt x="2232946" y="264224"/>
                  </a:lnTo>
                  <a:cubicBezTo>
                    <a:pt x="2234279" y="263652"/>
                    <a:pt x="2234946" y="264319"/>
                    <a:pt x="2234565" y="265652"/>
                  </a:cubicBezTo>
                  <a:lnTo>
                    <a:pt x="2233803" y="266700"/>
                  </a:lnTo>
                  <a:lnTo>
                    <a:pt x="2233232" y="267557"/>
                  </a:lnTo>
                  <a:cubicBezTo>
                    <a:pt x="2231136" y="268796"/>
                    <a:pt x="2226659" y="267367"/>
                    <a:pt x="2223230" y="264224"/>
                  </a:cubicBezTo>
                  <a:lnTo>
                    <a:pt x="2220658" y="261557"/>
                  </a:lnTo>
                  <a:lnTo>
                    <a:pt x="2220087" y="260985"/>
                  </a:lnTo>
                  <a:cubicBezTo>
                    <a:pt x="2220278" y="259747"/>
                    <a:pt x="2221230" y="258699"/>
                    <a:pt x="2222183" y="258604"/>
                  </a:cubicBezTo>
                  <a:close/>
                  <a:moveTo>
                    <a:pt x="2266950" y="256698"/>
                  </a:moveTo>
                  <a:cubicBezTo>
                    <a:pt x="2267521" y="256603"/>
                    <a:pt x="2268569" y="256698"/>
                    <a:pt x="2268664" y="256889"/>
                  </a:cubicBezTo>
                  <a:lnTo>
                    <a:pt x="2268950" y="257460"/>
                  </a:lnTo>
                  <a:cubicBezTo>
                    <a:pt x="2268950" y="258222"/>
                    <a:pt x="2266664" y="259651"/>
                    <a:pt x="2263997" y="260794"/>
                  </a:cubicBezTo>
                  <a:cubicBezTo>
                    <a:pt x="2261425" y="261937"/>
                    <a:pt x="2251614" y="263747"/>
                    <a:pt x="2250281" y="262890"/>
                  </a:cubicBezTo>
                  <a:cubicBezTo>
                    <a:pt x="2248947" y="261937"/>
                    <a:pt x="2253710" y="259842"/>
                    <a:pt x="2260854" y="258127"/>
                  </a:cubicBezTo>
                  <a:close/>
                  <a:moveTo>
                    <a:pt x="929830" y="251460"/>
                  </a:moveTo>
                  <a:cubicBezTo>
                    <a:pt x="928115" y="250222"/>
                    <a:pt x="924972" y="254984"/>
                    <a:pt x="924020" y="254698"/>
                  </a:cubicBezTo>
                  <a:lnTo>
                    <a:pt x="923067" y="254603"/>
                  </a:lnTo>
                  <a:lnTo>
                    <a:pt x="919924" y="254317"/>
                  </a:lnTo>
                  <a:cubicBezTo>
                    <a:pt x="915352" y="253937"/>
                    <a:pt x="912970" y="254413"/>
                    <a:pt x="914685" y="255365"/>
                  </a:cubicBezTo>
                  <a:cubicBezTo>
                    <a:pt x="916400" y="256318"/>
                    <a:pt x="922877" y="261461"/>
                    <a:pt x="927449" y="263842"/>
                  </a:cubicBezTo>
                  <a:lnTo>
                    <a:pt x="930878" y="261271"/>
                  </a:lnTo>
                  <a:cubicBezTo>
                    <a:pt x="934306" y="258699"/>
                    <a:pt x="937735" y="257746"/>
                    <a:pt x="942117" y="258128"/>
                  </a:cubicBezTo>
                  <a:lnTo>
                    <a:pt x="946784" y="258413"/>
                  </a:lnTo>
                  <a:cubicBezTo>
                    <a:pt x="948213" y="255461"/>
                    <a:pt x="946975" y="253270"/>
                    <a:pt x="943831" y="253651"/>
                  </a:cubicBezTo>
                  <a:cubicBezTo>
                    <a:pt x="940688" y="254032"/>
                    <a:pt x="931544" y="252603"/>
                    <a:pt x="929830" y="251460"/>
                  </a:cubicBezTo>
                  <a:close/>
                  <a:moveTo>
                    <a:pt x="553878" y="250507"/>
                  </a:moveTo>
                  <a:cubicBezTo>
                    <a:pt x="552450" y="247936"/>
                    <a:pt x="559974" y="249460"/>
                    <a:pt x="560070" y="250698"/>
                  </a:cubicBezTo>
                  <a:cubicBezTo>
                    <a:pt x="560070" y="251936"/>
                    <a:pt x="561689" y="253460"/>
                    <a:pt x="563594" y="254222"/>
                  </a:cubicBezTo>
                  <a:cubicBezTo>
                    <a:pt x="565499" y="254984"/>
                    <a:pt x="568071" y="256699"/>
                    <a:pt x="564832" y="256223"/>
                  </a:cubicBezTo>
                  <a:cubicBezTo>
                    <a:pt x="561594" y="255746"/>
                    <a:pt x="553974" y="254603"/>
                    <a:pt x="554831" y="253460"/>
                  </a:cubicBezTo>
                  <a:lnTo>
                    <a:pt x="554545" y="252603"/>
                  </a:lnTo>
                  <a:close/>
                  <a:moveTo>
                    <a:pt x="899064" y="249650"/>
                  </a:moveTo>
                  <a:lnTo>
                    <a:pt x="893444" y="250031"/>
                  </a:lnTo>
                  <a:cubicBezTo>
                    <a:pt x="890301" y="253746"/>
                    <a:pt x="887729" y="256984"/>
                    <a:pt x="887920" y="257080"/>
                  </a:cubicBezTo>
                  <a:cubicBezTo>
                    <a:pt x="888015" y="257175"/>
                    <a:pt x="890206" y="257651"/>
                    <a:pt x="891730" y="256889"/>
                  </a:cubicBezTo>
                  <a:cubicBezTo>
                    <a:pt x="893063" y="256222"/>
                    <a:pt x="899159" y="256032"/>
                    <a:pt x="900016" y="256699"/>
                  </a:cubicBezTo>
                  <a:cubicBezTo>
                    <a:pt x="900874" y="257365"/>
                    <a:pt x="901731" y="257842"/>
                    <a:pt x="902112" y="257651"/>
                  </a:cubicBezTo>
                  <a:cubicBezTo>
                    <a:pt x="902398" y="257556"/>
                    <a:pt x="902017" y="255365"/>
                    <a:pt x="900397" y="253174"/>
                  </a:cubicBezTo>
                  <a:lnTo>
                    <a:pt x="900969" y="252603"/>
                  </a:lnTo>
                  <a:cubicBezTo>
                    <a:pt x="904112" y="249650"/>
                    <a:pt x="902112" y="249460"/>
                    <a:pt x="899064" y="249650"/>
                  </a:cubicBezTo>
                  <a:close/>
                  <a:moveTo>
                    <a:pt x="966073" y="246828"/>
                  </a:moveTo>
                  <a:cubicBezTo>
                    <a:pt x="962644" y="246983"/>
                    <a:pt x="959405" y="247935"/>
                    <a:pt x="959262" y="250317"/>
                  </a:cubicBezTo>
                  <a:lnTo>
                    <a:pt x="962215" y="254222"/>
                  </a:lnTo>
                  <a:cubicBezTo>
                    <a:pt x="963548" y="255937"/>
                    <a:pt x="969073" y="256604"/>
                    <a:pt x="969168" y="255270"/>
                  </a:cubicBezTo>
                  <a:lnTo>
                    <a:pt x="969358" y="250126"/>
                  </a:lnTo>
                  <a:cubicBezTo>
                    <a:pt x="973740" y="250698"/>
                    <a:pt x="975835" y="249746"/>
                    <a:pt x="974026" y="248126"/>
                  </a:cubicBezTo>
                  <a:cubicBezTo>
                    <a:pt x="973121" y="247316"/>
                    <a:pt x="969502" y="246673"/>
                    <a:pt x="966073" y="246828"/>
                  </a:cubicBezTo>
                  <a:close/>
                  <a:moveTo>
                    <a:pt x="990695" y="245554"/>
                  </a:moveTo>
                  <a:cubicBezTo>
                    <a:pt x="989075" y="245650"/>
                    <a:pt x="989075" y="253270"/>
                    <a:pt x="988504" y="256222"/>
                  </a:cubicBezTo>
                  <a:cubicBezTo>
                    <a:pt x="987932" y="259175"/>
                    <a:pt x="988313" y="259271"/>
                    <a:pt x="989456" y="256318"/>
                  </a:cubicBezTo>
                  <a:cubicBezTo>
                    <a:pt x="990599" y="253365"/>
                    <a:pt x="992314" y="245459"/>
                    <a:pt x="990695" y="245554"/>
                  </a:cubicBezTo>
                  <a:close/>
                  <a:moveTo>
                    <a:pt x="604361" y="245078"/>
                  </a:moveTo>
                  <a:lnTo>
                    <a:pt x="606456" y="245554"/>
                  </a:lnTo>
                  <a:cubicBezTo>
                    <a:pt x="607504" y="245745"/>
                    <a:pt x="609123" y="247745"/>
                    <a:pt x="608838" y="248126"/>
                  </a:cubicBezTo>
                  <a:lnTo>
                    <a:pt x="605504" y="252317"/>
                  </a:lnTo>
                  <a:cubicBezTo>
                    <a:pt x="601408" y="256794"/>
                    <a:pt x="596741" y="259842"/>
                    <a:pt x="594931" y="259080"/>
                  </a:cubicBezTo>
                  <a:cubicBezTo>
                    <a:pt x="593217" y="258318"/>
                    <a:pt x="586263" y="258889"/>
                    <a:pt x="584549" y="258508"/>
                  </a:cubicBezTo>
                  <a:cubicBezTo>
                    <a:pt x="582834" y="258318"/>
                    <a:pt x="581406" y="253651"/>
                    <a:pt x="583501" y="252984"/>
                  </a:cubicBezTo>
                  <a:cubicBezTo>
                    <a:pt x="585692" y="252317"/>
                    <a:pt x="587692" y="252317"/>
                    <a:pt x="587883" y="252889"/>
                  </a:cubicBezTo>
                  <a:cubicBezTo>
                    <a:pt x="588168" y="253555"/>
                    <a:pt x="589597" y="255461"/>
                    <a:pt x="590359" y="255365"/>
                  </a:cubicBezTo>
                  <a:lnTo>
                    <a:pt x="590645" y="255079"/>
                  </a:lnTo>
                  <a:cubicBezTo>
                    <a:pt x="592550" y="252984"/>
                    <a:pt x="594264" y="250698"/>
                    <a:pt x="596169" y="248602"/>
                  </a:cubicBezTo>
                  <a:lnTo>
                    <a:pt x="597217" y="247459"/>
                  </a:lnTo>
                  <a:cubicBezTo>
                    <a:pt x="598646" y="246412"/>
                    <a:pt x="601884" y="245364"/>
                    <a:pt x="604361" y="245078"/>
                  </a:cubicBezTo>
                  <a:close/>
                  <a:moveTo>
                    <a:pt x="390620" y="243649"/>
                  </a:moveTo>
                  <a:cubicBezTo>
                    <a:pt x="393096" y="243459"/>
                    <a:pt x="392811" y="243840"/>
                    <a:pt x="390048" y="244316"/>
                  </a:cubicBezTo>
                  <a:lnTo>
                    <a:pt x="388688" y="243916"/>
                  </a:lnTo>
                  <a:close/>
                  <a:moveTo>
                    <a:pt x="2287132" y="243388"/>
                  </a:moveTo>
                  <a:lnTo>
                    <a:pt x="2286952" y="243839"/>
                  </a:lnTo>
                  <a:cubicBezTo>
                    <a:pt x="2286761" y="244601"/>
                    <a:pt x="2285428" y="245459"/>
                    <a:pt x="2284570" y="245459"/>
                  </a:cubicBezTo>
                  <a:lnTo>
                    <a:pt x="2284409" y="245359"/>
                  </a:lnTo>
                  <a:close/>
                  <a:moveTo>
                    <a:pt x="2289142" y="241934"/>
                  </a:moveTo>
                  <a:lnTo>
                    <a:pt x="2287132" y="243388"/>
                  </a:lnTo>
                  <a:lnTo>
                    <a:pt x="2287523" y="242410"/>
                  </a:lnTo>
                  <a:cubicBezTo>
                    <a:pt x="2288380" y="240791"/>
                    <a:pt x="2289142" y="240601"/>
                    <a:pt x="2289142" y="241934"/>
                  </a:cubicBezTo>
                  <a:close/>
                  <a:moveTo>
                    <a:pt x="727995" y="241840"/>
                  </a:moveTo>
                  <a:cubicBezTo>
                    <a:pt x="727424" y="242221"/>
                    <a:pt x="727900" y="244697"/>
                    <a:pt x="730186" y="246316"/>
                  </a:cubicBezTo>
                  <a:cubicBezTo>
                    <a:pt x="732567" y="247936"/>
                    <a:pt x="738282" y="253460"/>
                    <a:pt x="738758" y="254317"/>
                  </a:cubicBezTo>
                  <a:cubicBezTo>
                    <a:pt x="739235" y="255175"/>
                    <a:pt x="741139" y="256984"/>
                    <a:pt x="742568" y="258413"/>
                  </a:cubicBezTo>
                  <a:cubicBezTo>
                    <a:pt x="743997" y="259842"/>
                    <a:pt x="750855" y="261175"/>
                    <a:pt x="752093" y="259937"/>
                  </a:cubicBezTo>
                  <a:cubicBezTo>
                    <a:pt x="753331" y="258794"/>
                    <a:pt x="755237" y="254698"/>
                    <a:pt x="754093" y="253079"/>
                  </a:cubicBezTo>
                  <a:cubicBezTo>
                    <a:pt x="752951" y="251460"/>
                    <a:pt x="748188" y="245936"/>
                    <a:pt x="746093" y="243649"/>
                  </a:cubicBezTo>
                  <a:lnTo>
                    <a:pt x="742759" y="246507"/>
                  </a:lnTo>
                  <a:cubicBezTo>
                    <a:pt x="742378" y="246793"/>
                    <a:pt x="741139" y="246888"/>
                    <a:pt x="741044" y="246793"/>
                  </a:cubicBezTo>
                  <a:lnTo>
                    <a:pt x="740092" y="245173"/>
                  </a:lnTo>
                  <a:cubicBezTo>
                    <a:pt x="738282" y="244221"/>
                    <a:pt x="733043" y="242888"/>
                    <a:pt x="731614" y="242221"/>
                  </a:cubicBezTo>
                  <a:cubicBezTo>
                    <a:pt x="730186" y="241554"/>
                    <a:pt x="728566" y="241459"/>
                    <a:pt x="727995" y="241840"/>
                  </a:cubicBezTo>
                  <a:close/>
                  <a:moveTo>
                    <a:pt x="699610" y="239649"/>
                  </a:moveTo>
                  <a:cubicBezTo>
                    <a:pt x="697991" y="240030"/>
                    <a:pt x="696658" y="244697"/>
                    <a:pt x="694658" y="245078"/>
                  </a:cubicBezTo>
                  <a:cubicBezTo>
                    <a:pt x="692657" y="245459"/>
                    <a:pt x="692276" y="247459"/>
                    <a:pt x="693895" y="249364"/>
                  </a:cubicBezTo>
                  <a:cubicBezTo>
                    <a:pt x="695420" y="251270"/>
                    <a:pt x="703611" y="251555"/>
                    <a:pt x="704373" y="251270"/>
                  </a:cubicBezTo>
                  <a:cubicBezTo>
                    <a:pt x="705135" y="250984"/>
                    <a:pt x="706659" y="249841"/>
                    <a:pt x="706183" y="249269"/>
                  </a:cubicBezTo>
                  <a:cubicBezTo>
                    <a:pt x="705706" y="248698"/>
                    <a:pt x="701039" y="246983"/>
                    <a:pt x="697039" y="246031"/>
                  </a:cubicBezTo>
                  <a:lnTo>
                    <a:pt x="701706" y="242316"/>
                  </a:lnTo>
                  <a:cubicBezTo>
                    <a:pt x="702182" y="241935"/>
                    <a:pt x="701325" y="239744"/>
                    <a:pt x="701039" y="239744"/>
                  </a:cubicBezTo>
                  <a:close/>
                  <a:moveTo>
                    <a:pt x="2278915" y="239541"/>
                  </a:moveTo>
                  <a:cubicBezTo>
                    <a:pt x="2280308" y="239386"/>
                    <a:pt x="2281570" y="239839"/>
                    <a:pt x="2281618" y="241649"/>
                  </a:cubicBezTo>
                  <a:lnTo>
                    <a:pt x="2282094" y="243935"/>
                  </a:lnTo>
                  <a:lnTo>
                    <a:pt x="2284409" y="245359"/>
                  </a:lnTo>
                  <a:lnTo>
                    <a:pt x="2281903" y="247173"/>
                  </a:lnTo>
                  <a:cubicBezTo>
                    <a:pt x="2277903" y="246697"/>
                    <a:pt x="2267235" y="246411"/>
                    <a:pt x="2268378" y="247840"/>
                  </a:cubicBezTo>
                  <a:cubicBezTo>
                    <a:pt x="2269521" y="249269"/>
                    <a:pt x="2271997" y="252793"/>
                    <a:pt x="2271712" y="252983"/>
                  </a:cubicBezTo>
                  <a:cubicBezTo>
                    <a:pt x="2271521" y="253174"/>
                    <a:pt x="2268854" y="252698"/>
                    <a:pt x="2266473" y="251555"/>
                  </a:cubicBezTo>
                  <a:cubicBezTo>
                    <a:pt x="2264092" y="250411"/>
                    <a:pt x="2256662" y="247744"/>
                    <a:pt x="2256662" y="248983"/>
                  </a:cubicBezTo>
                  <a:cubicBezTo>
                    <a:pt x="2256662" y="250126"/>
                    <a:pt x="2255329" y="253650"/>
                    <a:pt x="2253614" y="253841"/>
                  </a:cubicBezTo>
                  <a:cubicBezTo>
                    <a:pt x="2251995" y="254031"/>
                    <a:pt x="2247518" y="253269"/>
                    <a:pt x="2247042" y="252602"/>
                  </a:cubicBezTo>
                  <a:cubicBezTo>
                    <a:pt x="2246566" y="251840"/>
                    <a:pt x="2247518" y="250126"/>
                    <a:pt x="2249518" y="250507"/>
                  </a:cubicBezTo>
                  <a:cubicBezTo>
                    <a:pt x="2251519" y="250888"/>
                    <a:pt x="2255043" y="245554"/>
                    <a:pt x="2255995" y="244697"/>
                  </a:cubicBezTo>
                  <a:cubicBezTo>
                    <a:pt x="2256948" y="243744"/>
                    <a:pt x="2260853" y="245554"/>
                    <a:pt x="2261234" y="245554"/>
                  </a:cubicBezTo>
                  <a:cubicBezTo>
                    <a:pt x="2261710" y="245554"/>
                    <a:pt x="2262568" y="244792"/>
                    <a:pt x="2262282" y="243935"/>
                  </a:cubicBezTo>
                  <a:lnTo>
                    <a:pt x="2262091" y="243173"/>
                  </a:lnTo>
                  <a:lnTo>
                    <a:pt x="2261901" y="241744"/>
                  </a:lnTo>
                  <a:cubicBezTo>
                    <a:pt x="2261615" y="240315"/>
                    <a:pt x="2262091" y="240029"/>
                    <a:pt x="2263044" y="241172"/>
                  </a:cubicBezTo>
                  <a:cubicBezTo>
                    <a:pt x="2263996" y="242315"/>
                    <a:pt x="2267997" y="240220"/>
                    <a:pt x="2269045" y="240791"/>
                  </a:cubicBezTo>
                  <a:cubicBezTo>
                    <a:pt x="2270092" y="241363"/>
                    <a:pt x="2274188" y="242220"/>
                    <a:pt x="2275426" y="241077"/>
                  </a:cubicBezTo>
                  <a:cubicBezTo>
                    <a:pt x="2275998" y="240458"/>
                    <a:pt x="2277522" y="239696"/>
                    <a:pt x="2278915" y="239541"/>
                  </a:cubicBezTo>
                  <a:close/>
                  <a:moveTo>
                    <a:pt x="2121026" y="234982"/>
                  </a:moveTo>
                  <a:cubicBezTo>
                    <a:pt x="2120741" y="234887"/>
                    <a:pt x="2119788" y="235839"/>
                    <a:pt x="2119598" y="236411"/>
                  </a:cubicBezTo>
                  <a:lnTo>
                    <a:pt x="2119407" y="236982"/>
                  </a:lnTo>
                  <a:cubicBezTo>
                    <a:pt x="2119693" y="237649"/>
                    <a:pt x="2121312" y="239078"/>
                    <a:pt x="2122836" y="240125"/>
                  </a:cubicBezTo>
                  <a:cubicBezTo>
                    <a:pt x="2124455" y="241173"/>
                    <a:pt x="2131980" y="243649"/>
                    <a:pt x="2133504" y="243459"/>
                  </a:cubicBezTo>
                  <a:cubicBezTo>
                    <a:pt x="2135028" y="243268"/>
                    <a:pt x="2135790" y="242125"/>
                    <a:pt x="2135028" y="240887"/>
                  </a:cubicBezTo>
                  <a:cubicBezTo>
                    <a:pt x="2134361" y="239744"/>
                    <a:pt x="2128932" y="237172"/>
                    <a:pt x="2124836" y="235934"/>
                  </a:cubicBezTo>
                  <a:close/>
                  <a:moveTo>
                    <a:pt x="2131694" y="230791"/>
                  </a:moveTo>
                  <a:cubicBezTo>
                    <a:pt x="2130837" y="231743"/>
                    <a:pt x="2134552" y="236125"/>
                    <a:pt x="2135790" y="237268"/>
                  </a:cubicBezTo>
                  <a:cubicBezTo>
                    <a:pt x="2136933" y="238411"/>
                    <a:pt x="2143886" y="239839"/>
                    <a:pt x="2145315" y="239268"/>
                  </a:cubicBezTo>
                  <a:cubicBezTo>
                    <a:pt x="2146649" y="238696"/>
                    <a:pt x="2145887" y="236506"/>
                    <a:pt x="2143505" y="234315"/>
                  </a:cubicBezTo>
                  <a:cubicBezTo>
                    <a:pt x="2141219" y="232124"/>
                    <a:pt x="2132552" y="229743"/>
                    <a:pt x="2131694" y="230791"/>
                  </a:cubicBezTo>
                  <a:close/>
                  <a:moveTo>
                    <a:pt x="347567" y="229648"/>
                  </a:moveTo>
                  <a:cubicBezTo>
                    <a:pt x="349091" y="230505"/>
                    <a:pt x="352615" y="231457"/>
                    <a:pt x="352139" y="229933"/>
                  </a:cubicBezTo>
                  <a:cubicBezTo>
                    <a:pt x="351567" y="228314"/>
                    <a:pt x="356044" y="228219"/>
                    <a:pt x="355568" y="229933"/>
                  </a:cubicBezTo>
                  <a:lnTo>
                    <a:pt x="358425" y="230886"/>
                  </a:lnTo>
                  <a:lnTo>
                    <a:pt x="362331" y="232220"/>
                  </a:lnTo>
                  <a:cubicBezTo>
                    <a:pt x="366807" y="234220"/>
                    <a:pt x="369474" y="236220"/>
                    <a:pt x="368236" y="236696"/>
                  </a:cubicBezTo>
                  <a:cubicBezTo>
                    <a:pt x="366998" y="237172"/>
                    <a:pt x="365569" y="238696"/>
                    <a:pt x="367665" y="239078"/>
                  </a:cubicBezTo>
                  <a:lnTo>
                    <a:pt x="368808" y="239839"/>
                  </a:lnTo>
                  <a:lnTo>
                    <a:pt x="371856" y="241840"/>
                  </a:lnTo>
                  <a:cubicBezTo>
                    <a:pt x="375570" y="241554"/>
                    <a:pt x="379095" y="241268"/>
                    <a:pt x="379666" y="241268"/>
                  </a:cubicBezTo>
                  <a:lnTo>
                    <a:pt x="388688" y="243916"/>
                  </a:lnTo>
                  <a:lnTo>
                    <a:pt x="378237" y="245364"/>
                  </a:lnTo>
                  <a:lnTo>
                    <a:pt x="375856" y="247459"/>
                  </a:lnTo>
                  <a:lnTo>
                    <a:pt x="375380" y="247840"/>
                  </a:lnTo>
                  <a:cubicBezTo>
                    <a:pt x="373761" y="247364"/>
                    <a:pt x="370332" y="245840"/>
                    <a:pt x="367665" y="244507"/>
                  </a:cubicBezTo>
                  <a:cubicBezTo>
                    <a:pt x="364998" y="243078"/>
                    <a:pt x="357759" y="236029"/>
                    <a:pt x="356330" y="235458"/>
                  </a:cubicBezTo>
                  <a:lnTo>
                    <a:pt x="354901" y="235172"/>
                  </a:lnTo>
                  <a:lnTo>
                    <a:pt x="350901" y="234315"/>
                  </a:lnTo>
                  <a:cubicBezTo>
                    <a:pt x="350520" y="237172"/>
                    <a:pt x="348234" y="238411"/>
                    <a:pt x="345757" y="236982"/>
                  </a:cubicBezTo>
                  <a:cubicBezTo>
                    <a:pt x="343376" y="235553"/>
                    <a:pt x="346043" y="228886"/>
                    <a:pt x="347567" y="229648"/>
                  </a:cubicBezTo>
                  <a:close/>
                  <a:moveTo>
                    <a:pt x="522445" y="228790"/>
                  </a:moveTo>
                  <a:cubicBezTo>
                    <a:pt x="521493" y="228600"/>
                    <a:pt x="520160" y="229171"/>
                    <a:pt x="519207" y="229648"/>
                  </a:cubicBezTo>
                  <a:cubicBezTo>
                    <a:pt x="518159" y="230219"/>
                    <a:pt x="516445" y="231267"/>
                    <a:pt x="516635" y="231743"/>
                  </a:cubicBezTo>
                  <a:cubicBezTo>
                    <a:pt x="518159" y="236029"/>
                    <a:pt x="512920" y="239363"/>
                    <a:pt x="514064" y="243268"/>
                  </a:cubicBezTo>
                  <a:lnTo>
                    <a:pt x="515206" y="247364"/>
                  </a:lnTo>
                  <a:cubicBezTo>
                    <a:pt x="511206" y="248317"/>
                    <a:pt x="509587" y="249174"/>
                    <a:pt x="511587" y="249364"/>
                  </a:cubicBezTo>
                  <a:cubicBezTo>
                    <a:pt x="513587" y="249460"/>
                    <a:pt x="519969" y="250698"/>
                    <a:pt x="521969" y="251365"/>
                  </a:cubicBezTo>
                  <a:lnTo>
                    <a:pt x="523874" y="251555"/>
                  </a:lnTo>
                  <a:lnTo>
                    <a:pt x="524731" y="251650"/>
                  </a:lnTo>
                  <a:cubicBezTo>
                    <a:pt x="525874" y="250888"/>
                    <a:pt x="526065" y="249079"/>
                    <a:pt x="525208" y="247555"/>
                  </a:cubicBezTo>
                  <a:lnTo>
                    <a:pt x="524446" y="247555"/>
                  </a:lnTo>
                  <a:lnTo>
                    <a:pt x="520826" y="247650"/>
                  </a:lnTo>
                  <a:cubicBezTo>
                    <a:pt x="518350" y="245364"/>
                    <a:pt x="521493" y="243364"/>
                    <a:pt x="523493" y="243364"/>
                  </a:cubicBezTo>
                  <a:cubicBezTo>
                    <a:pt x="525493" y="243364"/>
                    <a:pt x="526827" y="242030"/>
                    <a:pt x="526541" y="240411"/>
                  </a:cubicBezTo>
                  <a:cubicBezTo>
                    <a:pt x="526255" y="238792"/>
                    <a:pt x="524255" y="237077"/>
                    <a:pt x="523112" y="236791"/>
                  </a:cubicBezTo>
                  <a:cubicBezTo>
                    <a:pt x="521969" y="236506"/>
                    <a:pt x="523969" y="233172"/>
                    <a:pt x="524255" y="232029"/>
                  </a:cubicBezTo>
                  <a:lnTo>
                    <a:pt x="524065" y="231076"/>
                  </a:lnTo>
                  <a:cubicBezTo>
                    <a:pt x="523874" y="230219"/>
                    <a:pt x="523207" y="228981"/>
                    <a:pt x="522445" y="228790"/>
                  </a:cubicBezTo>
                  <a:close/>
                  <a:moveTo>
                    <a:pt x="2187320" y="225838"/>
                  </a:moveTo>
                  <a:cubicBezTo>
                    <a:pt x="2186368" y="223838"/>
                    <a:pt x="2183415" y="223933"/>
                    <a:pt x="2180843" y="225933"/>
                  </a:cubicBezTo>
                  <a:cubicBezTo>
                    <a:pt x="2178272" y="227933"/>
                    <a:pt x="2174747" y="234696"/>
                    <a:pt x="2174271" y="234315"/>
                  </a:cubicBezTo>
                  <a:cubicBezTo>
                    <a:pt x="2173795" y="233934"/>
                    <a:pt x="2171414" y="234696"/>
                    <a:pt x="2170556" y="237077"/>
                  </a:cubicBezTo>
                  <a:lnTo>
                    <a:pt x="2169890" y="239173"/>
                  </a:lnTo>
                  <a:lnTo>
                    <a:pt x="2169699" y="239839"/>
                  </a:lnTo>
                  <a:cubicBezTo>
                    <a:pt x="2169890" y="240601"/>
                    <a:pt x="2171509" y="240982"/>
                    <a:pt x="2173319" y="240601"/>
                  </a:cubicBezTo>
                  <a:lnTo>
                    <a:pt x="2173319" y="240411"/>
                  </a:lnTo>
                  <a:lnTo>
                    <a:pt x="2172747" y="236887"/>
                  </a:lnTo>
                  <a:cubicBezTo>
                    <a:pt x="2176081" y="236506"/>
                    <a:pt x="2178843" y="237172"/>
                    <a:pt x="2178938" y="238411"/>
                  </a:cubicBezTo>
                  <a:cubicBezTo>
                    <a:pt x="2179034" y="239649"/>
                    <a:pt x="2184272" y="239554"/>
                    <a:pt x="2185320" y="239744"/>
                  </a:cubicBezTo>
                  <a:cubicBezTo>
                    <a:pt x="2186273" y="240030"/>
                    <a:pt x="2190464" y="240221"/>
                    <a:pt x="2188940" y="238601"/>
                  </a:cubicBezTo>
                  <a:cubicBezTo>
                    <a:pt x="2187320" y="236982"/>
                    <a:pt x="2188273" y="227838"/>
                    <a:pt x="2187320" y="225838"/>
                  </a:cubicBezTo>
                  <a:close/>
                  <a:moveTo>
                    <a:pt x="2207037" y="220980"/>
                  </a:moveTo>
                  <a:cubicBezTo>
                    <a:pt x="2205989" y="220599"/>
                    <a:pt x="2203322" y="220885"/>
                    <a:pt x="2201036" y="221456"/>
                  </a:cubicBezTo>
                  <a:cubicBezTo>
                    <a:pt x="2198750" y="222028"/>
                    <a:pt x="2192178" y="223266"/>
                    <a:pt x="2191702" y="223933"/>
                  </a:cubicBezTo>
                  <a:lnTo>
                    <a:pt x="2191702" y="224504"/>
                  </a:lnTo>
                  <a:cubicBezTo>
                    <a:pt x="2191702" y="225076"/>
                    <a:pt x="2192083" y="226028"/>
                    <a:pt x="2192559" y="226219"/>
                  </a:cubicBezTo>
                  <a:lnTo>
                    <a:pt x="2193702" y="226600"/>
                  </a:lnTo>
                  <a:cubicBezTo>
                    <a:pt x="2195798" y="226790"/>
                    <a:pt x="2199989" y="226123"/>
                    <a:pt x="2203132" y="225266"/>
                  </a:cubicBezTo>
                  <a:lnTo>
                    <a:pt x="2206275" y="224028"/>
                  </a:lnTo>
                  <a:cubicBezTo>
                    <a:pt x="2206942" y="223742"/>
                    <a:pt x="2207132" y="222218"/>
                    <a:pt x="2207037" y="221361"/>
                  </a:cubicBezTo>
                  <a:close/>
                  <a:moveTo>
                    <a:pt x="233600" y="220325"/>
                  </a:moveTo>
                  <a:cubicBezTo>
                    <a:pt x="236196" y="219694"/>
                    <a:pt x="238696" y="219455"/>
                    <a:pt x="239077" y="220503"/>
                  </a:cubicBezTo>
                  <a:cubicBezTo>
                    <a:pt x="239839" y="222599"/>
                    <a:pt x="238220" y="224408"/>
                    <a:pt x="235457" y="224408"/>
                  </a:cubicBezTo>
                  <a:cubicBezTo>
                    <a:pt x="232695" y="224408"/>
                    <a:pt x="226028" y="223551"/>
                    <a:pt x="227552" y="222503"/>
                  </a:cubicBezTo>
                  <a:cubicBezTo>
                    <a:pt x="228314" y="221979"/>
                    <a:pt x="231005" y="220956"/>
                    <a:pt x="233600" y="220325"/>
                  </a:cubicBezTo>
                  <a:close/>
                  <a:moveTo>
                    <a:pt x="2220467" y="218313"/>
                  </a:moveTo>
                  <a:cubicBezTo>
                    <a:pt x="2217705" y="219075"/>
                    <a:pt x="2210276" y="218789"/>
                    <a:pt x="2210276" y="220028"/>
                  </a:cubicBezTo>
                  <a:cubicBezTo>
                    <a:pt x="2210276" y="221361"/>
                    <a:pt x="2211990" y="223075"/>
                    <a:pt x="2214086" y="221742"/>
                  </a:cubicBezTo>
                  <a:cubicBezTo>
                    <a:pt x="2216181" y="220408"/>
                    <a:pt x="2222277" y="223933"/>
                    <a:pt x="2223515" y="223171"/>
                  </a:cubicBezTo>
                  <a:lnTo>
                    <a:pt x="2223896" y="222313"/>
                  </a:lnTo>
                  <a:lnTo>
                    <a:pt x="2224658" y="220599"/>
                  </a:lnTo>
                  <a:cubicBezTo>
                    <a:pt x="2225039" y="218599"/>
                    <a:pt x="2223134" y="217551"/>
                    <a:pt x="2220467" y="218313"/>
                  </a:cubicBezTo>
                  <a:close/>
                  <a:moveTo>
                    <a:pt x="2333149" y="210121"/>
                  </a:moveTo>
                  <a:cubicBezTo>
                    <a:pt x="2337435" y="210216"/>
                    <a:pt x="2340292" y="211835"/>
                    <a:pt x="2339435" y="213741"/>
                  </a:cubicBezTo>
                  <a:lnTo>
                    <a:pt x="2338673" y="215169"/>
                  </a:lnTo>
                  <a:cubicBezTo>
                    <a:pt x="2338102" y="216217"/>
                    <a:pt x="2337530" y="217836"/>
                    <a:pt x="2336483" y="218122"/>
                  </a:cubicBezTo>
                  <a:lnTo>
                    <a:pt x="2333149" y="218979"/>
                  </a:lnTo>
                  <a:cubicBezTo>
                    <a:pt x="2329339" y="219455"/>
                    <a:pt x="2328767" y="218503"/>
                    <a:pt x="2331720" y="216884"/>
                  </a:cubicBezTo>
                  <a:lnTo>
                    <a:pt x="2332291" y="213931"/>
                  </a:lnTo>
                  <a:close/>
                  <a:moveTo>
                    <a:pt x="305180" y="208788"/>
                  </a:moveTo>
                  <a:lnTo>
                    <a:pt x="302323" y="209931"/>
                  </a:lnTo>
                  <a:cubicBezTo>
                    <a:pt x="299275" y="211455"/>
                    <a:pt x="297655" y="213931"/>
                    <a:pt x="298703" y="215360"/>
                  </a:cubicBezTo>
                  <a:cubicBezTo>
                    <a:pt x="299846" y="216789"/>
                    <a:pt x="306514" y="213646"/>
                    <a:pt x="309181" y="211360"/>
                  </a:cubicBezTo>
                  <a:lnTo>
                    <a:pt x="312991" y="214027"/>
                  </a:lnTo>
                  <a:cubicBezTo>
                    <a:pt x="313276" y="214217"/>
                    <a:pt x="314610" y="213646"/>
                    <a:pt x="314991" y="213170"/>
                  </a:cubicBezTo>
                  <a:cubicBezTo>
                    <a:pt x="315372" y="212693"/>
                    <a:pt x="315563" y="211741"/>
                    <a:pt x="315277" y="211264"/>
                  </a:cubicBezTo>
                  <a:cubicBezTo>
                    <a:pt x="313943" y="209455"/>
                    <a:pt x="307276" y="207836"/>
                    <a:pt x="305180" y="208788"/>
                  </a:cubicBezTo>
                  <a:close/>
                  <a:moveTo>
                    <a:pt x="1229201" y="201358"/>
                  </a:moveTo>
                  <a:cubicBezTo>
                    <a:pt x="1227010" y="200787"/>
                    <a:pt x="1219676" y="201930"/>
                    <a:pt x="1219009" y="202978"/>
                  </a:cubicBezTo>
                  <a:cubicBezTo>
                    <a:pt x="1218342" y="204025"/>
                    <a:pt x="1219771" y="205930"/>
                    <a:pt x="1222152" y="207073"/>
                  </a:cubicBezTo>
                  <a:lnTo>
                    <a:pt x="1224343" y="207645"/>
                  </a:lnTo>
                  <a:cubicBezTo>
                    <a:pt x="1229010" y="208883"/>
                    <a:pt x="1226343" y="203645"/>
                    <a:pt x="1229677" y="203454"/>
                  </a:cubicBezTo>
                  <a:lnTo>
                    <a:pt x="1230725" y="203359"/>
                  </a:lnTo>
                  <a:cubicBezTo>
                    <a:pt x="1232153" y="202882"/>
                    <a:pt x="1231486" y="201930"/>
                    <a:pt x="1229201" y="201358"/>
                  </a:cubicBezTo>
                  <a:close/>
                  <a:moveTo>
                    <a:pt x="411098" y="183832"/>
                  </a:moveTo>
                  <a:lnTo>
                    <a:pt x="406621" y="184975"/>
                  </a:lnTo>
                  <a:cubicBezTo>
                    <a:pt x="405955" y="185166"/>
                    <a:pt x="405288" y="186880"/>
                    <a:pt x="405574" y="187547"/>
                  </a:cubicBezTo>
                  <a:cubicBezTo>
                    <a:pt x="405860" y="188214"/>
                    <a:pt x="407479" y="188881"/>
                    <a:pt x="408431" y="188786"/>
                  </a:cubicBezTo>
                  <a:lnTo>
                    <a:pt x="409765" y="188595"/>
                  </a:lnTo>
                  <a:cubicBezTo>
                    <a:pt x="411193" y="187833"/>
                    <a:pt x="419004" y="189738"/>
                    <a:pt x="420147" y="187833"/>
                  </a:cubicBezTo>
                  <a:cubicBezTo>
                    <a:pt x="421385" y="185833"/>
                    <a:pt x="417290" y="184023"/>
                    <a:pt x="411098" y="183832"/>
                  </a:cubicBezTo>
                  <a:close/>
                  <a:moveTo>
                    <a:pt x="435387" y="182213"/>
                  </a:moveTo>
                  <a:cubicBezTo>
                    <a:pt x="434435" y="181261"/>
                    <a:pt x="433006" y="181356"/>
                    <a:pt x="432244" y="182594"/>
                  </a:cubicBezTo>
                  <a:lnTo>
                    <a:pt x="431196" y="183261"/>
                  </a:lnTo>
                  <a:lnTo>
                    <a:pt x="428719" y="184785"/>
                  </a:lnTo>
                  <a:cubicBezTo>
                    <a:pt x="425767" y="186309"/>
                    <a:pt x="425195" y="188214"/>
                    <a:pt x="427576" y="189166"/>
                  </a:cubicBezTo>
                  <a:cubicBezTo>
                    <a:pt x="429863" y="190119"/>
                    <a:pt x="435863" y="191548"/>
                    <a:pt x="435863" y="190405"/>
                  </a:cubicBezTo>
                  <a:cubicBezTo>
                    <a:pt x="435863" y="189262"/>
                    <a:pt x="441578" y="188309"/>
                    <a:pt x="443388" y="187928"/>
                  </a:cubicBezTo>
                  <a:cubicBezTo>
                    <a:pt x="445198" y="187547"/>
                    <a:pt x="444721" y="183642"/>
                    <a:pt x="442245" y="184404"/>
                  </a:cubicBezTo>
                  <a:lnTo>
                    <a:pt x="440149" y="184499"/>
                  </a:lnTo>
                  <a:cubicBezTo>
                    <a:pt x="438911" y="184595"/>
                    <a:pt x="437578" y="183547"/>
                    <a:pt x="436435" y="182880"/>
                  </a:cubicBezTo>
                  <a:close/>
                  <a:moveTo>
                    <a:pt x="387381" y="177737"/>
                  </a:moveTo>
                  <a:cubicBezTo>
                    <a:pt x="385667" y="176974"/>
                    <a:pt x="383380" y="177641"/>
                    <a:pt x="382238" y="179165"/>
                  </a:cubicBezTo>
                  <a:lnTo>
                    <a:pt x="382428" y="180594"/>
                  </a:lnTo>
                  <a:lnTo>
                    <a:pt x="382714" y="183547"/>
                  </a:lnTo>
                  <a:cubicBezTo>
                    <a:pt x="378904" y="184595"/>
                    <a:pt x="376903" y="186023"/>
                    <a:pt x="378142" y="186880"/>
                  </a:cubicBezTo>
                  <a:cubicBezTo>
                    <a:pt x="379380" y="187738"/>
                    <a:pt x="382618" y="187547"/>
                    <a:pt x="383095" y="185928"/>
                  </a:cubicBezTo>
                  <a:cubicBezTo>
                    <a:pt x="383476" y="184404"/>
                    <a:pt x="389476" y="183928"/>
                    <a:pt x="390143" y="183261"/>
                  </a:cubicBezTo>
                  <a:lnTo>
                    <a:pt x="389953" y="182880"/>
                  </a:lnTo>
                  <a:cubicBezTo>
                    <a:pt x="389381" y="181642"/>
                    <a:pt x="387857" y="180689"/>
                    <a:pt x="387667" y="179546"/>
                  </a:cubicBezTo>
                  <a:close/>
                  <a:moveTo>
                    <a:pt x="355472" y="171069"/>
                  </a:moveTo>
                  <a:lnTo>
                    <a:pt x="356329" y="176308"/>
                  </a:lnTo>
                  <a:cubicBezTo>
                    <a:pt x="356615" y="178213"/>
                    <a:pt x="355758" y="178498"/>
                    <a:pt x="353663" y="177355"/>
                  </a:cubicBezTo>
                  <a:lnTo>
                    <a:pt x="352519" y="176689"/>
                  </a:lnTo>
                  <a:cubicBezTo>
                    <a:pt x="350519" y="176689"/>
                    <a:pt x="350233" y="177927"/>
                    <a:pt x="351948" y="179451"/>
                  </a:cubicBezTo>
                  <a:cubicBezTo>
                    <a:pt x="353567" y="180975"/>
                    <a:pt x="360901" y="178879"/>
                    <a:pt x="361949" y="176593"/>
                  </a:cubicBezTo>
                  <a:cubicBezTo>
                    <a:pt x="362997" y="174307"/>
                    <a:pt x="360140" y="171831"/>
                    <a:pt x="355472" y="171069"/>
                  </a:cubicBezTo>
                  <a:close/>
                  <a:moveTo>
                    <a:pt x="301085" y="162782"/>
                  </a:moveTo>
                  <a:lnTo>
                    <a:pt x="298132" y="166211"/>
                  </a:lnTo>
                  <a:lnTo>
                    <a:pt x="296417" y="168212"/>
                  </a:lnTo>
                  <a:cubicBezTo>
                    <a:pt x="297751" y="172879"/>
                    <a:pt x="300132" y="177260"/>
                    <a:pt x="301656" y="177927"/>
                  </a:cubicBezTo>
                  <a:cubicBezTo>
                    <a:pt x="303180" y="178689"/>
                    <a:pt x="306228" y="176308"/>
                    <a:pt x="304704" y="174974"/>
                  </a:cubicBezTo>
                  <a:cubicBezTo>
                    <a:pt x="303180" y="173641"/>
                    <a:pt x="299751" y="168783"/>
                    <a:pt x="301275" y="167926"/>
                  </a:cubicBezTo>
                  <a:cubicBezTo>
                    <a:pt x="302704" y="167068"/>
                    <a:pt x="308609" y="168497"/>
                    <a:pt x="308990" y="167068"/>
                  </a:cubicBezTo>
                  <a:cubicBezTo>
                    <a:pt x="309371" y="165640"/>
                    <a:pt x="305752" y="163735"/>
                    <a:pt x="301085" y="162782"/>
                  </a:cubicBezTo>
                  <a:close/>
                  <a:moveTo>
                    <a:pt x="229552" y="156020"/>
                  </a:moveTo>
                  <a:cubicBezTo>
                    <a:pt x="227742" y="157067"/>
                    <a:pt x="222884" y="158782"/>
                    <a:pt x="222027" y="157924"/>
                  </a:cubicBezTo>
                  <a:cubicBezTo>
                    <a:pt x="221170" y="157067"/>
                    <a:pt x="216598" y="155924"/>
                    <a:pt x="217455" y="157448"/>
                  </a:cubicBezTo>
                  <a:cubicBezTo>
                    <a:pt x="218312" y="158877"/>
                    <a:pt x="218598" y="162401"/>
                    <a:pt x="216883" y="163163"/>
                  </a:cubicBezTo>
                  <a:cubicBezTo>
                    <a:pt x="215169" y="163925"/>
                    <a:pt x="204977" y="164021"/>
                    <a:pt x="203167" y="164021"/>
                  </a:cubicBezTo>
                  <a:cubicBezTo>
                    <a:pt x="201358" y="164116"/>
                    <a:pt x="197071" y="165830"/>
                    <a:pt x="198119" y="167735"/>
                  </a:cubicBezTo>
                  <a:cubicBezTo>
                    <a:pt x="199167" y="169640"/>
                    <a:pt x="205739" y="171069"/>
                    <a:pt x="207930" y="170688"/>
                  </a:cubicBezTo>
                  <a:cubicBezTo>
                    <a:pt x="210121" y="170307"/>
                    <a:pt x="216502" y="167735"/>
                    <a:pt x="218122" y="166878"/>
                  </a:cubicBezTo>
                  <a:cubicBezTo>
                    <a:pt x="219741" y="166021"/>
                    <a:pt x="220503" y="162211"/>
                    <a:pt x="221170" y="162782"/>
                  </a:cubicBezTo>
                  <a:cubicBezTo>
                    <a:pt x="221932" y="163258"/>
                    <a:pt x="224599" y="163449"/>
                    <a:pt x="225551" y="163163"/>
                  </a:cubicBezTo>
                  <a:cubicBezTo>
                    <a:pt x="226504" y="162878"/>
                    <a:pt x="229266" y="162878"/>
                    <a:pt x="229456" y="163830"/>
                  </a:cubicBezTo>
                  <a:cubicBezTo>
                    <a:pt x="229647" y="164878"/>
                    <a:pt x="228694" y="167926"/>
                    <a:pt x="226694" y="168021"/>
                  </a:cubicBezTo>
                  <a:cubicBezTo>
                    <a:pt x="224694" y="168116"/>
                    <a:pt x="219836" y="168973"/>
                    <a:pt x="219646" y="169736"/>
                  </a:cubicBezTo>
                  <a:lnTo>
                    <a:pt x="219836" y="170021"/>
                  </a:lnTo>
                  <a:lnTo>
                    <a:pt x="221265" y="172212"/>
                  </a:lnTo>
                  <a:cubicBezTo>
                    <a:pt x="222979" y="174498"/>
                    <a:pt x="224884" y="175546"/>
                    <a:pt x="225456" y="174688"/>
                  </a:cubicBezTo>
                  <a:cubicBezTo>
                    <a:pt x="226027" y="173831"/>
                    <a:pt x="230695" y="172783"/>
                    <a:pt x="233362" y="172688"/>
                  </a:cubicBezTo>
                  <a:lnTo>
                    <a:pt x="235171" y="173546"/>
                  </a:lnTo>
                  <a:cubicBezTo>
                    <a:pt x="236600" y="174212"/>
                    <a:pt x="237553" y="176308"/>
                    <a:pt x="237648" y="177737"/>
                  </a:cubicBezTo>
                  <a:cubicBezTo>
                    <a:pt x="237838" y="179927"/>
                    <a:pt x="238600" y="180594"/>
                    <a:pt x="241363" y="180689"/>
                  </a:cubicBezTo>
                  <a:lnTo>
                    <a:pt x="243172" y="180784"/>
                  </a:lnTo>
                  <a:cubicBezTo>
                    <a:pt x="245554" y="181642"/>
                    <a:pt x="248602" y="181261"/>
                    <a:pt x="249935" y="179927"/>
                  </a:cubicBezTo>
                  <a:cubicBezTo>
                    <a:pt x="251269" y="178594"/>
                    <a:pt x="256031" y="175546"/>
                    <a:pt x="257746" y="176308"/>
                  </a:cubicBezTo>
                  <a:cubicBezTo>
                    <a:pt x="259460" y="177070"/>
                    <a:pt x="265270" y="178213"/>
                    <a:pt x="266699" y="177832"/>
                  </a:cubicBezTo>
                  <a:cubicBezTo>
                    <a:pt x="268033" y="177451"/>
                    <a:pt x="269366" y="170212"/>
                    <a:pt x="267080" y="171545"/>
                  </a:cubicBezTo>
                  <a:cubicBezTo>
                    <a:pt x="264794" y="172974"/>
                    <a:pt x="273557" y="175831"/>
                    <a:pt x="274891" y="177737"/>
                  </a:cubicBezTo>
                  <a:cubicBezTo>
                    <a:pt x="276129" y="179641"/>
                    <a:pt x="283273" y="180689"/>
                    <a:pt x="284987" y="177927"/>
                  </a:cubicBezTo>
                  <a:lnTo>
                    <a:pt x="284511" y="173164"/>
                  </a:lnTo>
                  <a:cubicBezTo>
                    <a:pt x="284035" y="168878"/>
                    <a:pt x="280701" y="170783"/>
                    <a:pt x="278415" y="170116"/>
                  </a:cubicBezTo>
                  <a:lnTo>
                    <a:pt x="274319" y="168878"/>
                  </a:lnTo>
                  <a:cubicBezTo>
                    <a:pt x="275367" y="165354"/>
                    <a:pt x="274795" y="162211"/>
                    <a:pt x="273081" y="161830"/>
                  </a:cubicBezTo>
                  <a:cubicBezTo>
                    <a:pt x="271366" y="161544"/>
                    <a:pt x="267366" y="164116"/>
                    <a:pt x="267271" y="164306"/>
                  </a:cubicBezTo>
                  <a:cubicBezTo>
                    <a:pt x="267080" y="164497"/>
                    <a:pt x="268414" y="168212"/>
                    <a:pt x="268604" y="170307"/>
                  </a:cubicBezTo>
                  <a:cubicBezTo>
                    <a:pt x="268699" y="172403"/>
                    <a:pt x="266890" y="173164"/>
                    <a:pt x="264413" y="171831"/>
                  </a:cubicBezTo>
                  <a:lnTo>
                    <a:pt x="263937" y="170307"/>
                  </a:lnTo>
                  <a:cubicBezTo>
                    <a:pt x="262984" y="167449"/>
                    <a:pt x="262413" y="168307"/>
                    <a:pt x="260317" y="169450"/>
                  </a:cubicBezTo>
                  <a:cubicBezTo>
                    <a:pt x="258889" y="170212"/>
                    <a:pt x="256031" y="170307"/>
                    <a:pt x="254507" y="169640"/>
                  </a:cubicBezTo>
                  <a:lnTo>
                    <a:pt x="249459" y="167449"/>
                  </a:lnTo>
                  <a:cubicBezTo>
                    <a:pt x="245458" y="169831"/>
                    <a:pt x="240696" y="171831"/>
                    <a:pt x="238981" y="171831"/>
                  </a:cubicBezTo>
                  <a:lnTo>
                    <a:pt x="238981" y="171736"/>
                  </a:lnTo>
                  <a:cubicBezTo>
                    <a:pt x="238600" y="167640"/>
                    <a:pt x="229837" y="166973"/>
                    <a:pt x="232790" y="161449"/>
                  </a:cubicBezTo>
                  <a:lnTo>
                    <a:pt x="233647" y="159829"/>
                  </a:lnTo>
                  <a:cubicBezTo>
                    <a:pt x="233266" y="156686"/>
                    <a:pt x="231361" y="154876"/>
                    <a:pt x="229552" y="156020"/>
                  </a:cubicBezTo>
                  <a:close/>
                  <a:moveTo>
                    <a:pt x="68580" y="147065"/>
                  </a:moveTo>
                  <a:cubicBezTo>
                    <a:pt x="71056" y="146399"/>
                    <a:pt x="77343" y="149923"/>
                    <a:pt x="79438" y="150685"/>
                  </a:cubicBezTo>
                  <a:cubicBezTo>
                    <a:pt x="81534" y="151447"/>
                    <a:pt x="80581" y="151447"/>
                    <a:pt x="77438" y="150685"/>
                  </a:cubicBezTo>
                  <a:cubicBezTo>
                    <a:pt x="74295" y="149923"/>
                    <a:pt x="66103" y="147637"/>
                    <a:pt x="68580" y="147065"/>
                  </a:cubicBezTo>
                  <a:close/>
                  <a:moveTo>
                    <a:pt x="578071" y="143923"/>
                  </a:moveTo>
                  <a:cubicBezTo>
                    <a:pt x="576547" y="144494"/>
                    <a:pt x="573881" y="146399"/>
                    <a:pt x="574262" y="147256"/>
                  </a:cubicBezTo>
                  <a:cubicBezTo>
                    <a:pt x="574643" y="148114"/>
                    <a:pt x="574357" y="149923"/>
                    <a:pt x="573023" y="149447"/>
                  </a:cubicBezTo>
                  <a:lnTo>
                    <a:pt x="571785" y="149257"/>
                  </a:lnTo>
                  <a:cubicBezTo>
                    <a:pt x="571499" y="149257"/>
                    <a:pt x="570356" y="150400"/>
                    <a:pt x="570547" y="150686"/>
                  </a:cubicBezTo>
                  <a:lnTo>
                    <a:pt x="571214" y="151638"/>
                  </a:lnTo>
                  <a:cubicBezTo>
                    <a:pt x="572166" y="152495"/>
                    <a:pt x="574166" y="153733"/>
                    <a:pt x="575500" y="154400"/>
                  </a:cubicBezTo>
                  <a:cubicBezTo>
                    <a:pt x="576833" y="155067"/>
                    <a:pt x="581786" y="157353"/>
                    <a:pt x="584072" y="156686"/>
                  </a:cubicBezTo>
                  <a:cubicBezTo>
                    <a:pt x="586263" y="155829"/>
                    <a:pt x="585787" y="152209"/>
                    <a:pt x="583977" y="152781"/>
                  </a:cubicBezTo>
                  <a:cubicBezTo>
                    <a:pt x="582167" y="153353"/>
                    <a:pt x="580739" y="152114"/>
                    <a:pt x="580739" y="150114"/>
                  </a:cubicBezTo>
                  <a:cubicBezTo>
                    <a:pt x="580739" y="148114"/>
                    <a:pt x="579500" y="143351"/>
                    <a:pt x="578071" y="143923"/>
                  </a:cubicBezTo>
                  <a:close/>
                  <a:moveTo>
                    <a:pt x="463200" y="139446"/>
                  </a:moveTo>
                  <a:lnTo>
                    <a:pt x="462152" y="140208"/>
                  </a:lnTo>
                  <a:cubicBezTo>
                    <a:pt x="461771" y="140494"/>
                    <a:pt x="462343" y="141541"/>
                    <a:pt x="462057" y="142208"/>
                  </a:cubicBezTo>
                  <a:lnTo>
                    <a:pt x="460057" y="146971"/>
                  </a:lnTo>
                  <a:cubicBezTo>
                    <a:pt x="455675" y="146304"/>
                    <a:pt x="449579" y="146113"/>
                    <a:pt x="446341" y="146495"/>
                  </a:cubicBezTo>
                  <a:lnTo>
                    <a:pt x="444055" y="147923"/>
                  </a:lnTo>
                  <a:cubicBezTo>
                    <a:pt x="443674" y="148209"/>
                    <a:pt x="443674" y="149542"/>
                    <a:pt x="444055" y="149828"/>
                  </a:cubicBezTo>
                  <a:lnTo>
                    <a:pt x="444912" y="150400"/>
                  </a:lnTo>
                  <a:cubicBezTo>
                    <a:pt x="446245" y="150876"/>
                    <a:pt x="454723" y="148304"/>
                    <a:pt x="457390" y="149352"/>
                  </a:cubicBezTo>
                  <a:cubicBezTo>
                    <a:pt x="460057" y="150400"/>
                    <a:pt x="463105" y="147923"/>
                    <a:pt x="464152" y="143828"/>
                  </a:cubicBezTo>
                  <a:lnTo>
                    <a:pt x="467200" y="140970"/>
                  </a:lnTo>
                  <a:lnTo>
                    <a:pt x="467486" y="140684"/>
                  </a:lnTo>
                  <a:cubicBezTo>
                    <a:pt x="466629" y="139446"/>
                    <a:pt x="464724" y="138970"/>
                    <a:pt x="463200" y="139446"/>
                  </a:cubicBezTo>
                  <a:close/>
                  <a:moveTo>
                    <a:pt x="865917" y="135433"/>
                  </a:moveTo>
                  <a:cubicBezTo>
                    <a:pt x="863560" y="134636"/>
                    <a:pt x="861012" y="134398"/>
                    <a:pt x="859821" y="135541"/>
                  </a:cubicBezTo>
                  <a:cubicBezTo>
                    <a:pt x="857535" y="137922"/>
                    <a:pt x="858202" y="140208"/>
                    <a:pt x="861345" y="140779"/>
                  </a:cubicBezTo>
                  <a:cubicBezTo>
                    <a:pt x="864488" y="141256"/>
                    <a:pt x="871727" y="140779"/>
                    <a:pt x="870870" y="138684"/>
                  </a:cubicBezTo>
                  <a:cubicBezTo>
                    <a:pt x="870442" y="137588"/>
                    <a:pt x="868275" y="136231"/>
                    <a:pt x="865917" y="135433"/>
                  </a:cubicBezTo>
                  <a:close/>
                  <a:moveTo>
                    <a:pt x="943736" y="133540"/>
                  </a:moveTo>
                  <a:cubicBezTo>
                    <a:pt x="943070" y="134017"/>
                    <a:pt x="943070" y="136017"/>
                    <a:pt x="945260" y="136970"/>
                  </a:cubicBezTo>
                  <a:cubicBezTo>
                    <a:pt x="947451" y="138017"/>
                    <a:pt x="953737" y="141161"/>
                    <a:pt x="954595" y="141827"/>
                  </a:cubicBezTo>
                  <a:cubicBezTo>
                    <a:pt x="955452" y="142399"/>
                    <a:pt x="963167" y="141351"/>
                    <a:pt x="964787" y="140684"/>
                  </a:cubicBezTo>
                  <a:cubicBezTo>
                    <a:pt x="966406" y="140017"/>
                    <a:pt x="967739" y="139065"/>
                    <a:pt x="967739" y="138589"/>
                  </a:cubicBezTo>
                  <a:cubicBezTo>
                    <a:pt x="967739" y="138113"/>
                    <a:pt x="964215" y="136207"/>
                    <a:pt x="960119" y="135350"/>
                  </a:cubicBezTo>
                  <a:cubicBezTo>
                    <a:pt x="956024" y="134588"/>
                    <a:pt x="944403" y="133064"/>
                    <a:pt x="943736" y="133540"/>
                  </a:cubicBezTo>
                  <a:close/>
                  <a:moveTo>
                    <a:pt x="983932" y="133350"/>
                  </a:moveTo>
                  <a:cubicBezTo>
                    <a:pt x="981598" y="133898"/>
                    <a:pt x="978693" y="135207"/>
                    <a:pt x="972883" y="137827"/>
                  </a:cubicBezTo>
                  <a:cubicBezTo>
                    <a:pt x="980408" y="140208"/>
                    <a:pt x="985170" y="139255"/>
                    <a:pt x="991552" y="133445"/>
                  </a:cubicBezTo>
                  <a:cubicBezTo>
                    <a:pt x="988028" y="133016"/>
                    <a:pt x="986265" y="132802"/>
                    <a:pt x="983932" y="133350"/>
                  </a:cubicBezTo>
                  <a:close/>
                  <a:moveTo>
                    <a:pt x="926877" y="132207"/>
                  </a:moveTo>
                  <a:lnTo>
                    <a:pt x="920686" y="134017"/>
                  </a:lnTo>
                  <a:lnTo>
                    <a:pt x="915352" y="135446"/>
                  </a:lnTo>
                  <a:cubicBezTo>
                    <a:pt x="916018" y="138398"/>
                    <a:pt x="919447" y="140303"/>
                    <a:pt x="923162" y="139827"/>
                  </a:cubicBezTo>
                  <a:cubicBezTo>
                    <a:pt x="926782" y="139255"/>
                    <a:pt x="936307" y="137255"/>
                    <a:pt x="936307" y="136588"/>
                  </a:cubicBezTo>
                  <a:cubicBezTo>
                    <a:pt x="936307" y="135826"/>
                    <a:pt x="931925" y="133921"/>
                    <a:pt x="926877" y="132207"/>
                  </a:cubicBezTo>
                  <a:close/>
                  <a:moveTo>
                    <a:pt x="1303496" y="130873"/>
                  </a:moveTo>
                  <a:cubicBezTo>
                    <a:pt x="1301400" y="130778"/>
                    <a:pt x="1290542" y="135255"/>
                    <a:pt x="1288922" y="136493"/>
                  </a:cubicBezTo>
                  <a:lnTo>
                    <a:pt x="1290161" y="137922"/>
                  </a:lnTo>
                  <a:cubicBezTo>
                    <a:pt x="1290637" y="138398"/>
                    <a:pt x="1293113" y="138208"/>
                    <a:pt x="1294352" y="137731"/>
                  </a:cubicBezTo>
                  <a:lnTo>
                    <a:pt x="1296733" y="136779"/>
                  </a:lnTo>
                  <a:cubicBezTo>
                    <a:pt x="1299400" y="135541"/>
                    <a:pt x="1305877" y="134398"/>
                    <a:pt x="1306353" y="133255"/>
                  </a:cubicBezTo>
                  <a:cubicBezTo>
                    <a:pt x="1306925" y="132016"/>
                    <a:pt x="1305591" y="130969"/>
                    <a:pt x="1303496" y="130873"/>
                  </a:cubicBezTo>
                  <a:close/>
                  <a:moveTo>
                    <a:pt x="1063561" y="130207"/>
                  </a:moveTo>
                  <a:cubicBezTo>
                    <a:pt x="1060703" y="129540"/>
                    <a:pt x="1060989" y="131540"/>
                    <a:pt x="1059941" y="133064"/>
                  </a:cubicBezTo>
                  <a:lnTo>
                    <a:pt x="1058893" y="134588"/>
                  </a:lnTo>
                  <a:cubicBezTo>
                    <a:pt x="1055655" y="135446"/>
                    <a:pt x="1052988" y="135636"/>
                    <a:pt x="1052893" y="134969"/>
                  </a:cubicBezTo>
                  <a:cubicBezTo>
                    <a:pt x="1052797" y="134303"/>
                    <a:pt x="1051274" y="132207"/>
                    <a:pt x="1050226" y="131254"/>
                  </a:cubicBezTo>
                  <a:cubicBezTo>
                    <a:pt x="1049178" y="130207"/>
                    <a:pt x="1045654" y="128968"/>
                    <a:pt x="1045368" y="131254"/>
                  </a:cubicBezTo>
                  <a:cubicBezTo>
                    <a:pt x="1045082" y="133540"/>
                    <a:pt x="1055941" y="141541"/>
                    <a:pt x="1059370" y="140970"/>
                  </a:cubicBezTo>
                  <a:cubicBezTo>
                    <a:pt x="1062894" y="140303"/>
                    <a:pt x="1072991" y="138398"/>
                    <a:pt x="1074324" y="138017"/>
                  </a:cubicBezTo>
                  <a:cubicBezTo>
                    <a:pt x="1075658" y="137636"/>
                    <a:pt x="1080515" y="137636"/>
                    <a:pt x="1081754" y="138779"/>
                  </a:cubicBezTo>
                  <a:cubicBezTo>
                    <a:pt x="1083087" y="140017"/>
                    <a:pt x="1087659" y="142780"/>
                    <a:pt x="1088135" y="141161"/>
                  </a:cubicBezTo>
                  <a:cubicBezTo>
                    <a:pt x="1088516" y="139637"/>
                    <a:pt x="1091469" y="136303"/>
                    <a:pt x="1093469" y="137731"/>
                  </a:cubicBezTo>
                  <a:cubicBezTo>
                    <a:pt x="1095565" y="139160"/>
                    <a:pt x="1101661" y="140875"/>
                    <a:pt x="1103090" y="138779"/>
                  </a:cubicBezTo>
                  <a:cubicBezTo>
                    <a:pt x="1104518" y="136684"/>
                    <a:pt x="1117663" y="138017"/>
                    <a:pt x="1119092" y="138208"/>
                  </a:cubicBezTo>
                  <a:cubicBezTo>
                    <a:pt x="1120520" y="138398"/>
                    <a:pt x="1121854" y="138113"/>
                    <a:pt x="1122044" y="137731"/>
                  </a:cubicBezTo>
                  <a:cubicBezTo>
                    <a:pt x="1122235" y="137255"/>
                    <a:pt x="1120711" y="134207"/>
                    <a:pt x="1118330" y="132016"/>
                  </a:cubicBezTo>
                  <a:lnTo>
                    <a:pt x="1115758" y="130397"/>
                  </a:lnTo>
                  <a:cubicBezTo>
                    <a:pt x="1113377" y="128873"/>
                    <a:pt x="1110900" y="133445"/>
                    <a:pt x="1107471" y="130397"/>
                  </a:cubicBezTo>
                  <a:cubicBezTo>
                    <a:pt x="1106042" y="129159"/>
                    <a:pt x="1100327" y="129159"/>
                    <a:pt x="1101375" y="134017"/>
                  </a:cubicBezTo>
                  <a:lnTo>
                    <a:pt x="1101566" y="134683"/>
                  </a:lnTo>
                  <a:cubicBezTo>
                    <a:pt x="1100613" y="135636"/>
                    <a:pt x="1098803" y="135826"/>
                    <a:pt x="1097470" y="135160"/>
                  </a:cubicBezTo>
                  <a:lnTo>
                    <a:pt x="1096327" y="134493"/>
                  </a:lnTo>
                  <a:lnTo>
                    <a:pt x="1095279" y="133826"/>
                  </a:lnTo>
                  <a:cubicBezTo>
                    <a:pt x="1094136" y="133064"/>
                    <a:pt x="1090707" y="131445"/>
                    <a:pt x="1087469" y="130207"/>
                  </a:cubicBezTo>
                  <a:cubicBezTo>
                    <a:pt x="1084230" y="128968"/>
                    <a:pt x="1075658" y="133540"/>
                    <a:pt x="1074229" y="132588"/>
                  </a:cubicBezTo>
                  <a:cubicBezTo>
                    <a:pt x="1072800" y="131731"/>
                    <a:pt x="1068133" y="134303"/>
                    <a:pt x="1067276" y="134303"/>
                  </a:cubicBezTo>
                  <a:lnTo>
                    <a:pt x="1066514" y="134112"/>
                  </a:lnTo>
                  <a:cubicBezTo>
                    <a:pt x="1066133" y="134017"/>
                    <a:pt x="1065847" y="133636"/>
                    <a:pt x="1065561" y="133350"/>
                  </a:cubicBezTo>
                  <a:cubicBezTo>
                    <a:pt x="1064894" y="132302"/>
                    <a:pt x="1064513" y="130397"/>
                    <a:pt x="1063561" y="130207"/>
                  </a:cubicBezTo>
                  <a:close/>
                  <a:moveTo>
                    <a:pt x="1035748" y="130207"/>
                  </a:moveTo>
                  <a:lnTo>
                    <a:pt x="1035367" y="130683"/>
                  </a:lnTo>
                  <a:lnTo>
                    <a:pt x="1033366" y="132969"/>
                  </a:lnTo>
                  <a:cubicBezTo>
                    <a:pt x="1031366" y="135731"/>
                    <a:pt x="1030700" y="138684"/>
                    <a:pt x="1031747" y="139541"/>
                  </a:cubicBezTo>
                  <a:cubicBezTo>
                    <a:pt x="1032700" y="140303"/>
                    <a:pt x="1038605" y="140303"/>
                    <a:pt x="1039653" y="139446"/>
                  </a:cubicBezTo>
                  <a:cubicBezTo>
                    <a:pt x="1040701" y="138493"/>
                    <a:pt x="1040320" y="136207"/>
                    <a:pt x="1038701" y="134303"/>
                  </a:cubicBezTo>
                  <a:lnTo>
                    <a:pt x="1037843" y="132683"/>
                  </a:lnTo>
                  <a:lnTo>
                    <a:pt x="1037558" y="132207"/>
                  </a:lnTo>
                  <a:cubicBezTo>
                    <a:pt x="1038129" y="131350"/>
                    <a:pt x="1037272" y="130397"/>
                    <a:pt x="1035748" y="130207"/>
                  </a:cubicBezTo>
                  <a:close/>
                  <a:moveTo>
                    <a:pt x="1354550" y="129635"/>
                  </a:moveTo>
                  <a:cubicBezTo>
                    <a:pt x="1352264" y="131254"/>
                    <a:pt x="1344644" y="129826"/>
                    <a:pt x="1343977" y="131826"/>
                  </a:cubicBezTo>
                  <a:lnTo>
                    <a:pt x="1343786" y="133731"/>
                  </a:lnTo>
                  <a:lnTo>
                    <a:pt x="1343691" y="134588"/>
                  </a:lnTo>
                  <a:cubicBezTo>
                    <a:pt x="1344072" y="135160"/>
                    <a:pt x="1346739" y="135064"/>
                    <a:pt x="1349692" y="134493"/>
                  </a:cubicBezTo>
                  <a:lnTo>
                    <a:pt x="1350930" y="135255"/>
                  </a:lnTo>
                  <a:cubicBezTo>
                    <a:pt x="1353502" y="136874"/>
                    <a:pt x="1354931" y="136684"/>
                    <a:pt x="1357312" y="134969"/>
                  </a:cubicBezTo>
                  <a:cubicBezTo>
                    <a:pt x="1359884" y="133159"/>
                    <a:pt x="1357407" y="132493"/>
                    <a:pt x="1356931" y="131254"/>
                  </a:cubicBezTo>
                  <a:lnTo>
                    <a:pt x="1356455" y="130016"/>
                  </a:lnTo>
                  <a:cubicBezTo>
                    <a:pt x="1357693" y="128206"/>
                    <a:pt x="1356836" y="128016"/>
                    <a:pt x="1354550" y="129635"/>
                  </a:cubicBezTo>
                  <a:close/>
                  <a:moveTo>
                    <a:pt x="764952" y="128873"/>
                  </a:moveTo>
                  <a:cubicBezTo>
                    <a:pt x="764190" y="128683"/>
                    <a:pt x="761428" y="129064"/>
                    <a:pt x="760666" y="129540"/>
                  </a:cubicBezTo>
                  <a:cubicBezTo>
                    <a:pt x="759904" y="130016"/>
                    <a:pt x="757999" y="131445"/>
                    <a:pt x="758189" y="132874"/>
                  </a:cubicBezTo>
                  <a:lnTo>
                    <a:pt x="757968" y="133631"/>
                  </a:lnTo>
                  <a:lnTo>
                    <a:pt x="757808" y="133636"/>
                  </a:lnTo>
                  <a:cubicBezTo>
                    <a:pt x="757713" y="137541"/>
                    <a:pt x="757046" y="140017"/>
                    <a:pt x="756380" y="139065"/>
                  </a:cubicBezTo>
                  <a:lnTo>
                    <a:pt x="757968" y="133631"/>
                  </a:lnTo>
                  <a:lnTo>
                    <a:pt x="763714" y="133445"/>
                  </a:lnTo>
                  <a:cubicBezTo>
                    <a:pt x="764000" y="133445"/>
                    <a:pt x="764476" y="133064"/>
                    <a:pt x="764571" y="132779"/>
                  </a:cubicBezTo>
                  <a:lnTo>
                    <a:pt x="765238" y="131636"/>
                  </a:lnTo>
                  <a:cubicBezTo>
                    <a:pt x="765905" y="130302"/>
                    <a:pt x="765714" y="129064"/>
                    <a:pt x="764952" y="128873"/>
                  </a:cubicBezTo>
                  <a:close/>
                  <a:moveTo>
                    <a:pt x="1318259" y="126682"/>
                  </a:moveTo>
                  <a:lnTo>
                    <a:pt x="1313021" y="128111"/>
                  </a:lnTo>
                  <a:lnTo>
                    <a:pt x="1312259" y="128302"/>
                  </a:lnTo>
                  <a:cubicBezTo>
                    <a:pt x="1311306" y="128588"/>
                    <a:pt x="1310449" y="129635"/>
                    <a:pt x="1310258" y="130683"/>
                  </a:cubicBezTo>
                  <a:lnTo>
                    <a:pt x="1310163" y="131636"/>
                  </a:lnTo>
                  <a:cubicBezTo>
                    <a:pt x="1310068" y="132302"/>
                    <a:pt x="1310068" y="133064"/>
                    <a:pt x="1310163" y="133731"/>
                  </a:cubicBezTo>
                  <a:lnTo>
                    <a:pt x="1310449" y="135350"/>
                  </a:lnTo>
                  <a:cubicBezTo>
                    <a:pt x="1314259" y="136684"/>
                    <a:pt x="1320355" y="136684"/>
                    <a:pt x="1323879" y="135350"/>
                  </a:cubicBezTo>
                  <a:lnTo>
                    <a:pt x="1327118" y="134493"/>
                  </a:lnTo>
                  <a:lnTo>
                    <a:pt x="1329023" y="134017"/>
                  </a:lnTo>
                  <a:cubicBezTo>
                    <a:pt x="1331309" y="134207"/>
                    <a:pt x="1331975" y="133445"/>
                    <a:pt x="1330642" y="132302"/>
                  </a:cubicBezTo>
                  <a:cubicBezTo>
                    <a:pt x="1329213" y="131159"/>
                    <a:pt x="1321212" y="129635"/>
                    <a:pt x="1318259" y="126682"/>
                  </a:cubicBezTo>
                  <a:close/>
                  <a:moveTo>
                    <a:pt x="1445037" y="126492"/>
                  </a:moveTo>
                  <a:cubicBezTo>
                    <a:pt x="1444085" y="126301"/>
                    <a:pt x="1441418" y="127825"/>
                    <a:pt x="1439989" y="129349"/>
                  </a:cubicBezTo>
                  <a:cubicBezTo>
                    <a:pt x="1438655" y="130873"/>
                    <a:pt x="1428844" y="129540"/>
                    <a:pt x="1424654" y="130969"/>
                  </a:cubicBezTo>
                  <a:lnTo>
                    <a:pt x="1420558" y="128016"/>
                  </a:lnTo>
                  <a:cubicBezTo>
                    <a:pt x="1420082" y="127635"/>
                    <a:pt x="1418748" y="127730"/>
                    <a:pt x="1418081" y="128016"/>
                  </a:cubicBezTo>
                  <a:cubicBezTo>
                    <a:pt x="1416653" y="128683"/>
                    <a:pt x="1415033" y="129445"/>
                    <a:pt x="1414367" y="130492"/>
                  </a:cubicBezTo>
                  <a:cubicBezTo>
                    <a:pt x="1413795" y="131350"/>
                    <a:pt x="1413795" y="133159"/>
                    <a:pt x="1414462" y="133921"/>
                  </a:cubicBezTo>
                  <a:cubicBezTo>
                    <a:pt x="1415319" y="134779"/>
                    <a:pt x="1415795" y="137160"/>
                    <a:pt x="1418939" y="135160"/>
                  </a:cubicBezTo>
                  <a:lnTo>
                    <a:pt x="1423415" y="132493"/>
                  </a:lnTo>
                  <a:cubicBezTo>
                    <a:pt x="1425701" y="135826"/>
                    <a:pt x="1428273" y="137255"/>
                    <a:pt x="1429130" y="135541"/>
                  </a:cubicBezTo>
                  <a:lnTo>
                    <a:pt x="1430369" y="134303"/>
                  </a:lnTo>
                  <a:lnTo>
                    <a:pt x="1431035" y="133636"/>
                  </a:lnTo>
                  <a:cubicBezTo>
                    <a:pt x="1432559" y="133445"/>
                    <a:pt x="1437798" y="132779"/>
                    <a:pt x="1442751" y="132207"/>
                  </a:cubicBezTo>
                  <a:lnTo>
                    <a:pt x="1446180" y="129635"/>
                  </a:lnTo>
                  <a:lnTo>
                    <a:pt x="1446847" y="129159"/>
                  </a:lnTo>
                  <a:cubicBezTo>
                    <a:pt x="1446752" y="127921"/>
                    <a:pt x="1445990" y="126682"/>
                    <a:pt x="1445037" y="126492"/>
                  </a:cubicBezTo>
                  <a:close/>
                  <a:moveTo>
                    <a:pt x="1485423" y="126301"/>
                  </a:moveTo>
                  <a:cubicBezTo>
                    <a:pt x="1470469" y="128302"/>
                    <a:pt x="1469611" y="129254"/>
                    <a:pt x="1476089" y="136112"/>
                  </a:cubicBezTo>
                  <a:cubicBezTo>
                    <a:pt x="1479041" y="133064"/>
                    <a:pt x="1482089" y="129826"/>
                    <a:pt x="1485423" y="126301"/>
                  </a:cubicBezTo>
                  <a:close/>
                  <a:moveTo>
                    <a:pt x="38861" y="126301"/>
                  </a:moveTo>
                  <a:cubicBezTo>
                    <a:pt x="41243" y="124492"/>
                    <a:pt x="46386" y="129445"/>
                    <a:pt x="47434" y="131540"/>
                  </a:cubicBezTo>
                  <a:cubicBezTo>
                    <a:pt x="48577" y="133731"/>
                    <a:pt x="47339" y="134493"/>
                    <a:pt x="44672" y="133350"/>
                  </a:cubicBezTo>
                  <a:cubicBezTo>
                    <a:pt x="42100" y="132207"/>
                    <a:pt x="34670" y="134969"/>
                    <a:pt x="33527" y="133159"/>
                  </a:cubicBezTo>
                  <a:cubicBezTo>
                    <a:pt x="32384" y="131350"/>
                    <a:pt x="31622" y="126587"/>
                    <a:pt x="34670" y="127254"/>
                  </a:cubicBezTo>
                  <a:lnTo>
                    <a:pt x="36766" y="126778"/>
                  </a:lnTo>
                  <a:close/>
                  <a:moveTo>
                    <a:pt x="1457324" y="126016"/>
                  </a:moveTo>
                  <a:cubicBezTo>
                    <a:pt x="1457134" y="125921"/>
                    <a:pt x="1455324" y="126682"/>
                    <a:pt x="1454562" y="127349"/>
                  </a:cubicBezTo>
                  <a:cubicBezTo>
                    <a:pt x="1454181" y="127730"/>
                    <a:pt x="1454372" y="128968"/>
                    <a:pt x="1454753" y="129254"/>
                  </a:cubicBezTo>
                  <a:cubicBezTo>
                    <a:pt x="1456086" y="129921"/>
                    <a:pt x="1457991" y="130016"/>
                    <a:pt x="1459039" y="130873"/>
                  </a:cubicBezTo>
                  <a:cubicBezTo>
                    <a:pt x="1463135" y="134207"/>
                    <a:pt x="1464754" y="134398"/>
                    <a:pt x="1467040" y="131445"/>
                  </a:cubicBezTo>
                  <a:lnTo>
                    <a:pt x="1468183" y="130016"/>
                  </a:lnTo>
                  <a:cubicBezTo>
                    <a:pt x="1469516" y="127063"/>
                    <a:pt x="1466373" y="126873"/>
                    <a:pt x="1461230" y="129635"/>
                  </a:cubicBezTo>
                  <a:close/>
                  <a:moveTo>
                    <a:pt x="79724" y="125349"/>
                  </a:moveTo>
                  <a:cubicBezTo>
                    <a:pt x="81153" y="126110"/>
                    <a:pt x="78962" y="129730"/>
                    <a:pt x="79914" y="130492"/>
                  </a:cubicBezTo>
                  <a:cubicBezTo>
                    <a:pt x="80867" y="131254"/>
                    <a:pt x="82486" y="133826"/>
                    <a:pt x="80867" y="134111"/>
                  </a:cubicBezTo>
                  <a:lnTo>
                    <a:pt x="79724" y="134302"/>
                  </a:lnTo>
                  <a:lnTo>
                    <a:pt x="77057" y="134874"/>
                  </a:lnTo>
                  <a:cubicBezTo>
                    <a:pt x="75723" y="136778"/>
                    <a:pt x="74009" y="137445"/>
                    <a:pt x="73247" y="136493"/>
                  </a:cubicBezTo>
                  <a:cubicBezTo>
                    <a:pt x="72390" y="135540"/>
                    <a:pt x="73342" y="128492"/>
                    <a:pt x="74676" y="126873"/>
                  </a:cubicBezTo>
                  <a:cubicBezTo>
                    <a:pt x="76009" y="125253"/>
                    <a:pt x="78200" y="124586"/>
                    <a:pt x="79724" y="125349"/>
                  </a:cubicBezTo>
                  <a:close/>
                  <a:moveTo>
                    <a:pt x="278796" y="123349"/>
                  </a:moveTo>
                  <a:cubicBezTo>
                    <a:pt x="279653" y="125158"/>
                    <a:pt x="290036" y="130969"/>
                    <a:pt x="291655" y="130873"/>
                  </a:cubicBezTo>
                  <a:cubicBezTo>
                    <a:pt x="293274" y="130778"/>
                    <a:pt x="286606" y="125539"/>
                    <a:pt x="283273" y="123634"/>
                  </a:cubicBezTo>
                  <a:cubicBezTo>
                    <a:pt x="279939" y="121634"/>
                    <a:pt x="277939" y="121539"/>
                    <a:pt x="278796" y="123349"/>
                  </a:cubicBezTo>
                  <a:close/>
                  <a:moveTo>
                    <a:pt x="221741" y="120301"/>
                  </a:moveTo>
                  <a:cubicBezTo>
                    <a:pt x="220884" y="120205"/>
                    <a:pt x="220122" y="123825"/>
                    <a:pt x="220122" y="125349"/>
                  </a:cubicBezTo>
                  <a:cubicBezTo>
                    <a:pt x="220122" y="126873"/>
                    <a:pt x="223075" y="128111"/>
                    <a:pt x="226599" y="128111"/>
                  </a:cubicBezTo>
                  <a:cubicBezTo>
                    <a:pt x="230218" y="128111"/>
                    <a:pt x="236219" y="124015"/>
                    <a:pt x="234695" y="123730"/>
                  </a:cubicBezTo>
                  <a:lnTo>
                    <a:pt x="233552" y="123920"/>
                  </a:lnTo>
                  <a:cubicBezTo>
                    <a:pt x="231266" y="124396"/>
                    <a:pt x="228409" y="126301"/>
                    <a:pt x="226980" y="125730"/>
                  </a:cubicBezTo>
                  <a:cubicBezTo>
                    <a:pt x="224789" y="124873"/>
                    <a:pt x="223741" y="122301"/>
                    <a:pt x="222027" y="120587"/>
                  </a:cubicBezTo>
                  <a:close/>
                  <a:moveTo>
                    <a:pt x="7429" y="118967"/>
                  </a:moveTo>
                  <a:cubicBezTo>
                    <a:pt x="8096" y="119729"/>
                    <a:pt x="8287" y="121538"/>
                    <a:pt x="8192" y="122872"/>
                  </a:cubicBezTo>
                  <a:cubicBezTo>
                    <a:pt x="8096" y="124205"/>
                    <a:pt x="13240" y="125539"/>
                    <a:pt x="16193" y="125158"/>
                  </a:cubicBezTo>
                  <a:lnTo>
                    <a:pt x="18955" y="124777"/>
                  </a:lnTo>
                  <a:lnTo>
                    <a:pt x="21241" y="124396"/>
                  </a:lnTo>
                  <a:cubicBezTo>
                    <a:pt x="23813" y="124015"/>
                    <a:pt x="26003" y="124967"/>
                    <a:pt x="26003" y="126586"/>
                  </a:cubicBezTo>
                  <a:cubicBezTo>
                    <a:pt x="26003" y="128206"/>
                    <a:pt x="22670" y="132111"/>
                    <a:pt x="18669" y="130682"/>
                  </a:cubicBezTo>
                  <a:cubicBezTo>
                    <a:pt x="14669" y="129254"/>
                    <a:pt x="2381" y="125158"/>
                    <a:pt x="0" y="124015"/>
                  </a:cubicBezTo>
                  <a:lnTo>
                    <a:pt x="953" y="122205"/>
                  </a:lnTo>
                  <a:lnTo>
                    <a:pt x="1905" y="120395"/>
                  </a:lnTo>
                  <a:cubicBezTo>
                    <a:pt x="4286" y="118871"/>
                    <a:pt x="6858" y="118205"/>
                    <a:pt x="7429" y="118967"/>
                  </a:cubicBezTo>
                  <a:close/>
                  <a:moveTo>
                    <a:pt x="1087850" y="118777"/>
                  </a:moveTo>
                  <a:cubicBezTo>
                    <a:pt x="1085945" y="120777"/>
                    <a:pt x="1086230" y="121634"/>
                    <a:pt x="1088516" y="120682"/>
                  </a:cubicBezTo>
                  <a:cubicBezTo>
                    <a:pt x="1090802" y="119729"/>
                    <a:pt x="1095755" y="119063"/>
                    <a:pt x="1095946" y="120587"/>
                  </a:cubicBezTo>
                  <a:cubicBezTo>
                    <a:pt x="1096136" y="122111"/>
                    <a:pt x="1101661" y="120301"/>
                    <a:pt x="1102709" y="119539"/>
                  </a:cubicBezTo>
                  <a:cubicBezTo>
                    <a:pt x="1103852" y="118777"/>
                    <a:pt x="1089755" y="116872"/>
                    <a:pt x="1087850" y="118777"/>
                  </a:cubicBezTo>
                  <a:close/>
                  <a:moveTo>
                    <a:pt x="653795" y="117634"/>
                  </a:moveTo>
                  <a:cubicBezTo>
                    <a:pt x="651605" y="117729"/>
                    <a:pt x="645128" y="120872"/>
                    <a:pt x="645128" y="121920"/>
                  </a:cubicBezTo>
                  <a:cubicBezTo>
                    <a:pt x="645128" y="122968"/>
                    <a:pt x="644461" y="123634"/>
                    <a:pt x="643699" y="123349"/>
                  </a:cubicBezTo>
                  <a:lnTo>
                    <a:pt x="642937" y="123158"/>
                  </a:lnTo>
                  <a:lnTo>
                    <a:pt x="641508" y="122682"/>
                  </a:lnTo>
                  <a:cubicBezTo>
                    <a:pt x="639889" y="122206"/>
                    <a:pt x="638174" y="122968"/>
                    <a:pt x="637698" y="124301"/>
                  </a:cubicBezTo>
                  <a:lnTo>
                    <a:pt x="638079" y="125349"/>
                  </a:lnTo>
                  <a:lnTo>
                    <a:pt x="639889" y="129730"/>
                  </a:lnTo>
                  <a:cubicBezTo>
                    <a:pt x="642460" y="135255"/>
                    <a:pt x="644461" y="137541"/>
                    <a:pt x="644270" y="134683"/>
                  </a:cubicBezTo>
                  <a:cubicBezTo>
                    <a:pt x="644080" y="131826"/>
                    <a:pt x="650176" y="124873"/>
                    <a:pt x="653129" y="123444"/>
                  </a:cubicBezTo>
                  <a:lnTo>
                    <a:pt x="656748" y="123634"/>
                  </a:lnTo>
                  <a:lnTo>
                    <a:pt x="658843" y="123730"/>
                  </a:lnTo>
                  <a:cubicBezTo>
                    <a:pt x="661701" y="122015"/>
                    <a:pt x="662749" y="119824"/>
                    <a:pt x="661034" y="118967"/>
                  </a:cubicBezTo>
                  <a:cubicBezTo>
                    <a:pt x="659320" y="118110"/>
                    <a:pt x="655986" y="117634"/>
                    <a:pt x="653795" y="117634"/>
                  </a:cubicBezTo>
                  <a:close/>
                  <a:moveTo>
                    <a:pt x="1145095" y="116681"/>
                  </a:moveTo>
                  <a:cubicBezTo>
                    <a:pt x="1143666" y="116967"/>
                    <a:pt x="1141571" y="119063"/>
                    <a:pt x="1143857" y="120015"/>
                  </a:cubicBezTo>
                  <a:cubicBezTo>
                    <a:pt x="1146143" y="120967"/>
                    <a:pt x="1145666" y="126778"/>
                    <a:pt x="1144904" y="126301"/>
                  </a:cubicBezTo>
                  <a:cubicBezTo>
                    <a:pt x="1144047" y="125825"/>
                    <a:pt x="1142142" y="126682"/>
                    <a:pt x="1142142" y="127921"/>
                  </a:cubicBezTo>
                  <a:cubicBezTo>
                    <a:pt x="1142047" y="129635"/>
                    <a:pt x="1127474" y="135064"/>
                    <a:pt x="1127474" y="138017"/>
                  </a:cubicBezTo>
                  <a:cubicBezTo>
                    <a:pt x="1127474" y="140970"/>
                    <a:pt x="1128712" y="142208"/>
                    <a:pt x="1130141" y="140875"/>
                  </a:cubicBezTo>
                  <a:lnTo>
                    <a:pt x="1131188" y="140684"/>
                  </a:lnTo>
                  <a:lnTo>
                    <a:pt x="1134046" y="140113"/>
                  </a:lnTo>
                  <a:cubicBezTo>
                    <a:pt x="1136713" y="141446"/>
                    <a:pt x="1139856" y="141732"/>
                    <a:pt x="1140999" y="140684"/>
                  </a:cubicBezTo>
                  <a:cubicBezTo>
                    <a:pt x="1142142" y="139732"/>
                    <a:pt x="1145952" y="137541"/>
                    <a:pt x="1146524" y="137731"/>
                  </a:cubicBezTo>
                  <a:cubicBezTo>
                    <a:pt x="1147190" y="137922"/>
                    <a:pt x="1151572" y="138970"/>
                    <a:pt x="1154715" y="139732"/>
                  </a:cubicBezTo>
                  <a:cubicBezTo>
                    <a:pt x="1157954" y="140494"/>
                    <a:pt x="1168907" y="139065"/>
                    <a:pt x="1170812" y="141922"/>
                  </a:cubicBezTo>
                  <a:lnTo>
                    <a:pt x="1173289" y="139255"/>
                  </a:lnTo>
                  <a:lnTo>
                    <a:pt x="1176146" y="136207"/>
                  </a:lnTo>
                  <a:cubicBezTo>
                    <a:pt x="1181099" y="135350"/>
                    <a:pt x="1184052" y="133921"/>
                    <a:pt x="1182719" y="133064"/>
                  </a:cubicBezTo>
                  <a:cubicBezTo>
                    <a:pt x="1181385" y="132207"/>
                    <a:pt x="1177861" y="130683"/>
                    <a:pt x="1177385" y="131445"/>
                  </a:cubicBezTo>
                  <a:cubicBezTo>
                    <a:pt x="1176908" y="132207"/>
                    <a:pt x="1174527" y="133731"/>
                    <a:pt x="1173765" y="133731"/>
                  </a:cubicBezTo>
                  <a:cubicBezTo>
                    <a:pt x="1173003" y="133826"/>
                    <a:pt x="1170622" y="133445"/>
                    <a:pt x="1171289" y="132779"/>
                  </a:cubicBezTo>
                  <a:cubicBezTo>
                    <a:pt x="1171955" y="132207"/>
                    <a:pt x="1172813" y="130492"/>
                    <a:pt x="1172146" y="129921"/>
                  </a:cubicBezTo>
                  <a:cubicBezTo>
                    <a:pt x="1171479" y="129349"/>
                    <a:pt x="1168526" y="128588"/>
                    <a:pt x="1167669" y="129730"/>
                  </a:cubicBezTo>
                  <a:cubicBezTo>
                    <a:pt x="1166717" y="130873"/>
                    <a:pt x="1162716" y="132779"/>
                    <a:pt x="1160811" y="131350"/>
                  </a:cubicBezTo>
                  <a:cubicBezTo>
                    <a:pt x="1158906" y="129921"/>
                    <a:pt x="1153191" y="133540"/>
                    <a:pt x="1151667" y="133064"/>
                  </a:cubicBezTo>
                  <a:cubicBezTo>
                    <a:pt x="1150143" y="132683"/>
                    <a:pt x="1152334" y="126873"/>
                    <a:pt x="1152429" y="124206"/>
                  </a:cubicBezTo>
                  <a:lnTo>
                    <a:pt x="1153001" y="121920"/>
                  </a:lnTo>
                  <a:lnTo>
                    <a:pt x="1153477" y="119824"/>
                  </a:lnTo>
                  <a:cubicBezTo>
                    <a:pt x="1154715" y="117729"/>
                    <a:pt x="1154620" y="116491"/>
                    <a:pt x="1153191" y="117157"/>
                  </a:cubicBezTo>
                  <a:cubicBezTo>
                    <a:pt x="1151762" y="117824"/>
                    <a:pt x="1146524" y="116396"/>
                    <a:pt x="1145095" y="116681"/>
                  </a:cubicBezTo>
                  <a:close/>
                  <a:moveTo>
                    <a:pt x="2449225" y="115925"/>
                  </a:moveTo>
                  <a:lnTo>
                    <a:pt x="2449829" y="116586"/>
                  </a:lnTo>
                  <a:cubicBezTo>
                    <a:pt x="2449639" y="117157"/>
                    <a:pt x="2446972" y="116967"/>
                    <a:pt x="2446305" y="117729"/>
                  </a:cubicBezTo>
                  <a:lnTo>
                    <a:pt x="2445423" y="119823"/>
                  </a:lnTo>
                  <a:lnTo>
                    <a:pt x="2442675" y="117780"/>
                  </a:lnTo>
                  <a:close/>
                  <a:moveTo>
                    <a:pt x="1202054" y="115919"/>
                  </a:moveTo>
                  <a:cubicBezTo>
                    <a:pt x="1199387" y="116396"/>
                    <a:pt x="1192339" y="118777"/>
                    <a:pt x="1191577" y="120110"/>
                  </a:cubicBezTo>
                  <a:lnTo>
                    <a:pt x="1191672" y="120110"/>
                  </a:lnTo>
                  <a:cubicBezTo>
                    <a:pt x="1194149" y="121158"/>
                    <a:pt x="1196720" y="122872"/>
                    <a:pt x="1199197" y="122777"/>
                  </a:cubicBezTo>
                  <a:cubicBezTo>
                    <a:pt x="1202150" y="122587"/>
                    <a:pt x="1205007" y="120872"/>
                    <a:pt x="1207769" y="119634"/>
                  </a:cubicBezTo>
                  <a:cubicBezTo>
                    <a:pt x="1208627" y="119253"/>
                    <a:pt x="1209770" y="117920"/>
                    <a:pt x="1209484" y="117443"/>
                  </a:cubicBezTo>
                  <a:lnTo>
                    <a:pt x="1209008" y="116491"/>
                  </a:lnTo>
                  <a:cubicBezTo>
                    <a:pt x="1207865" y="115729"/>
                    <a:pt x="1204721" y="115443"/>
                    <a:pt x="1202054" y="115919"/>
                  </a:cubicBezTo>
                  <a:close/>
                  <a:moveTo>
                    <a:pt x="1237773" y="115586"/>
                  </a:moveTo>
                  <a:cubicBezTo>
                    <a:pt x="1236773" y="115276"/>
                    <a:pt x="1235535" y="115490"/>
                    <a:pt x="1235106" y="117062"/>
                  </a:cubicBezTo>
                  <a:lnTo>
                    <a:pt x="1233677" y="117253"/>
                  </a:lnTo>
                  <a:lnTo>
                    <a:pt x="1227677" y="118205"/>
                  </a:lnTo>
                  <a:cubicBezTo>
                    <a:pt x="1229486" y="121063"/>
                    <a:pt x="1231296" y="124111"/>
                    <a:pt x="1231582" y="124873"/>
                  </a:cubicBezTo>
                  <a:cubicBezTo>
                    <a:pt x="1231868" y="125730"/>
                    <a:pt x="1230915" y="128111"/>
                    <a:pt x="1228629" y="128206"/>
                  </a:cubicBezTo>
                  <a:cubicBezTo>
                    <a:pt x="1226343" y="128397"/>
                    <a:pt x="1218056" y="129635"/>
                    <a:pt x="1215199" y="130778"/>
                  </a:cubicBezTo>
                  <a:lnTo>
                    <a:pt x="1212151" y="129159"/>
                  </a:lnTo>
                  <a:lnTo>
                    <a:pt x="1209579" y="127730"/>
                  </a:lnTo>
                  <a:cubicBezTo>
                    <a:pt x="1206436" y="126587"/>
                    <a:pt x="1203102" y="127254"/>
                    <a:pt x="1202245" y="129349"/>
                  </a:cubicBezTo>
                  <a:cubicBezTo>
                    <a:pt x="1201388" y="131350"/>
                    <a:pt x="1192434" y="128873"/>
                    <a:pt x="1189196" y="129635"/>
                  </a:cubicBezTo>
                  <a:lnTo>
                    <a:pt x="1186719" y="131159"/>
                  </a:lnTo>
                  <a:lnTo>
                    <a:pt x="1185671" y="131826"/>
                  </a:lnTo>
                  <a:cubicBezTo>
                    <a:pt x="1185957" y="134398"/>
                    <a:pt x="1187386" y="136303"/>
                    <a:pt x="1188815" y="136207"/>
                  </a:cubicBezTo>
                  <a:cubicBezTo>
                    <a:pt x="1190243" y="136017"/>
                    <a:pt x="1195387" y="136684"/>
                    <a:pt x="1198149" y="136874"/>
                  </a:cubicBezTo>
                  <a:cubicBezTo>
                    <a:pt x="1200911" y="136970"/>
                    <a:pt x="1206341" y="134398"/>
                    <a:pt x="1206055" y="136779"/>
                  </a:cubicBezTo>
                  <a:lnTo>
                    <a:pt x="1205674" y="138684"/>
                  </a:lnTo>
                  <a:lnTo>
                    <a:pt x="1205579" y="139351"/>
                  </a:lnTo>
                  <a:cubicBezTo>
                    <a:pt x="1205769" y="140113"/>
                    <a:pt x="1207293" y="140589"/>
                    <a:pt x="1209008" y="140398"/>
                  </a:cubicBezTo>
                  <a:lnTo>
                    <a:pt x="1209198" y="139827"/>
                  </a:lnTo>
                  <a:lnTo>
                    <a:pt x="1209770" y="138303"/>
                  </a:lnTo>
                  <a:cubicBezTo>
                    <a:pt x="1209865" y="136303"/>
                    <a:pt x="1211294" y="135446"/>
                    <a:pt x="1213103" y="136398"/>
                  </a:cubicBezTo>
                  <a:cubicBezTo>
                    <a:pt x="1215008" y="137255"/>
                    <a:pt x="1224629" y="136874"/>
                    <a:pt x="1226629" y="136017"/>
                  </a:cubicBezTo>
                  <a:cubicBezTo>
                    <a:pt x="1228629" y="135160"/>
                    <a:pt x="1229867" y="135636"/>
                    <a:pt x="1229391" y="137065"/>
                  </a:cubicBezTo>
                  <a:cubicBezTo>
                    <a:pt x="1228915" y="138493"/>
                    <a:pt x="1231582" y="139446"/>
                    <a:pt x="1236630" y="134588"/>
                  </a:cubicBezTo>
                  <a:lnTo>
                    <a:pt x="1243964" y="138017"/>
                  </a:lnTo>
                  <a:cubicBezTo>
                    <a:pt x="1244155" y="138113"/>
                    <a:pt x="1245203" y="137065"/>
                    <a:pt x="1245679" y="136398"/>
                  </a:cubicBezTo>
                  <a:lnTo>
                    <a:pt x="1246917" y="135064"/>
                  </a:lnTo>
                  <a:cubicBezTo>
                    <a:pt x="1248917" y="132874"/>
                    <a:pt x="1250632" y="132969"/>
                    <a:pt x="1250727" y="135255"/>
                  </a:cubicBezTo>
                  <a:cubicBezTo>
                    <a:pt x="1250822" y="137541"/>
                    <a:pt x="1256156" y="142113"/>
                    <a:pt x="1262062" y="138874"/>
                  </a:cubicBezTo>
                  <a:lnTo>
                    <a:pt x="1266824" y="136493"/>
                  </a:lnTo>
                  <a:lnTo>
                    <a:pt x="1269491" y="135160"/>
                  </a:lnTo>
                  <a:cubicBezTo>
                    <a:pt x="1272635" y="135636"/>
                    <a:pt x="1277873" y="135826"/>
                    <a:pt x="1281017" y="135731"/>
                  </a:cubicBezTo>
                  <a:cubicBezTo>
                    <a:pt x="1284160" y="135636"/>
                    <a:pt x="1286065" y="129159"/>
                    <a:pt x="1282731" y="129445"/>
                  </a:cubicBezTo>
                  <a:lnTo>
                    <a:pt x="1279873" y="130302"/>
                  </a:lnTo>
                  <a:lnTo>
                    <a:pt x="1275016" y="131731"/>
                  </a:lnTo>
                  <a:cubicBezTo>
                    <a:pt x="1273397" y="128873"/>
                    <a:pt x="1269110" y="127540"/>
                    <a:pt x="1265491" y="128873"/>
                  </a:cubicBezTo>
                  <a:lnTo>
                    <a:pt x="1263205" y="131445"/>
                  </a:lnTo>
                  <a:cubicBezTo>
                    <a:pt x="1262633" y="132112"/>
                    <a:pt x="1260252" y="132493"/>
                    <a:pt x="1259966" y="132207"/>
                  </a:cubicBezTo>
                  <a:lnTo>
                    <a:pt x="1256632" y="128778"/>
                  </a:lnTo>
                  <a:cubicBezTo>
                    <a:pt x="1251965" y="129635"/>
                    <a:pt x="1245203" y="129730"/>
                    <a:pt x="1241869" y="128968"/>
                  </a:cubicBezTo>
                  <a:lnTo>
                    <a:pt x="1240440" y="126111"/>
                  </a:lnTo>
                  <a:lnTo>
                    <a:pt x="1240059" y="125254"/>
                  </a:lnTo>
                  <a:cubicBezTo>
                    <a:pt x="1239297" y="124492"/>
                    <a:pt x="1237773" y="123349"/>
                    <a:pt x="1236630" y="122777"/>
                  </a:cubicBezTo>
                  <a:cubicBezTo>
                    <a:pt x="1235487" y="122111"/>
                    <a:pt x="1237964" y="118300"/>
                    <a:pt x="1239011" y="117253"/>
                  </a:cubicBezTo>
                  <a:cubicBezTo>
                    <a:pt x="1239535" y="116729"/>
                    <a:pt x="1238773" y="115895"/>
                    <a:pt x="1237773" y="115586"/>
                  </a:cubicBezTo>
                  <a:close/>
                  <a:moveTo>
                    <a:pt x="1585150" y="115538"/>
                  </a:moveTo>
                  <a:cubicBezTo>
                    <a:pt x="1583531" y="115157"/>
                    <a:pt x="1578578" y="115443"/>
                    <a:pt x="1578387" y="117348"/>
                  </a:cubicBezTo>
                  <a:lnTo>
                    <a:pt x="1577911" y="118967"/>
                  </a:lnTo>
                  <a:lnTo>
                    <a:pt x="1577435" y="120587"/>
                  </a:lnTo>
                  <a:cubicBezTo>
                    <a:pt x="1576482" y="122396"/>
                    <a:pt x="1584007" y="121729"/>
                    <a:pt x="1585436" y="119824"/>
                  </a:cubicBezTo>
                  <a:cubicBezTo>
                    <a:pt x="1586960" y="117920"/>
                    <a:pt x="1586769" y="115919"/>
                    <a:pt x="1585150" y="115538"/>
                  </a:cubicBezTo>
                  <a:close/>
                  <a:moveTo>
                    <a:pt x="59650" y="114514"/>
                  </a:moveTo>
                  <a:cubicBezTo>
                    <a:pt x="60840" y="113966"/>
                    <a:pt x="62769" y="114347"/>
                    <a:pt x="66389" y="115252"/>
                  </a:cubicBezTo>
                  <a:lnTo>
                    <a:pt x="68198" y="115728"/>
                  </a:lnTo>
                  <a:cubicBezTo>
                    <a:pt x="70675" y="115633"/>
                    <a:pt x="72675" y="116490"/>
                    <a:pt x="72675" y="116871"/>
                  </a:cubicBezTo>
                  <a:cubicBezTo>
                    <a:pt x="72770" y="117252"/>
                    <a:pt x="71151" y="118205"/>
                    <a:pt x="69151" y="118871"/>
                  </a:cubicBezTo>
                  <a:cubicBezTo>
                    <a:pt x="67151" y="119633"/>
                    <a:pt x="61817" y="122300"/>
                    <a:pt x="61436" y="122872"/>
                  </a:cubicBezTo>
                  <a:cubicBezTo>
                    <a:pt x="61055" y="123443"/>
                    <a:pt x="60959" y="125253"/>
                    <a:pt x="62102" y="125729"/>
                  </a:cubicBezTo>
                  <a:lnTo>
                    <a:pt x="63245" y="125920"/>
                  </a:lnTo>
                  <a:lnTo>
                    <a:pt x="64388" y="126110"/>
                  </a:lnTo>
                  <a:cubicBezTo>
                    <a:pt x="66103" y="126110"/>
                    <a:pt x="67913" y="128111"/>
                    <a:pt x="68484" y="130492"/>
                  </a:cubicBezTo>
                  <a:cubicBezTo>
                    <a:pt x="69056" y="132873"/>
                    <a:pt x="61340" y="137540"/>
                    <a:pt x="60769" y="138588"/>
                  </a:cubicBezTo>
                  <a:cubicBezTo>
                    <a:pt x="60197" y="139636"/>
                    <a:pt x="57340" y="141541"/>
                    <a:pt x="55816" y="139636"/>
                  </a:cubicBezTo>
                  <a:lnTo>
                    <a:pt x="54863" y="137921"/>
                  </a:lnTo>
                  <a:cubicBezTo>
                    <a:pt x="54387" y="137064"/>
                    <a:pt x="54863" y="135731"/>
                    <a:pt x="54292" y="134969"/>
                  </a:cubicBezTo>
                  <a:cubicBezTo>
                    <a:pt x="53054" y="133444"/>
                    <a:pt x="49053" y="135254"/>
                    <a:pt x="49244" y="131063"/>
                  </a:cubicBezTo>
                  <a:cubicBezTo>
                    <a:pt x="49434" y="127063"/>
                    <a:pt x="53911" y="128777"/>
                    <a:pt x="54768" y="126777"/>
                  </a:cubicBezTo>
                  <a:cubicBezTo>
                    <a:pt x="55816" y="124301"/>
                    <a:pt x="56768" y="121824"/>
                    <a:pt x="57340" y="119348"/>
                  </a:cubicBezTo>
                  <a:cubicBezTo>
                    <a:pt x="58006" y="116538"/>
                    <a:pt x="58459" y="115061"/>
                    <a:pt x="59650" y="114514"/>
                  </a:cubicBezTo>
                  <a:close/>
                  <a:moveTo>
                    <a:pt x="1766601" y="109347"/>
                  </a:moveTo>
                  <a:cubicBezTo>
                    <a:pt x="1765839" y="108109"/>
                    <a:pt x="1761934" y="108395"/>
                    <a:pt x="1758029" y="110014"/>
                  </a:cubicBezTo>
                  <a:lnTo>
                    <a:pt x="1756695" y="112300"/>
                  </a:lnTo>
                  <a:lnTo>
                    <a:pt x="1755743" y="113919"/>
                  </a:lnTo>
                  <a:cubicBezTo>
                    <a:pt x="1758029" y="117062"/>
                    <a:pt x="1761934" y="118300"/>
                    <a:pt x="1764410" y="116776"/>
                  </a:cubicBezTo>
                  <a:cubicBezTo>
                    <a:pt x="1766887" y="115443"/>
                    <a:pt x="1767363" y="110680"/>
                    <a:pt x="1766601" y="109347"/>
                  </a:cubicBezTo>
                  <a:close/>
                  <a:moveTo>
                    <a:pt x="634174" y="106299"/>
                  </a:moveTo>
                  <a:cubicBezTo>
                    <a:pt x="631412" y="105346"/>
                    <a:pt x="624363" y="105156"/>
                    <a:pt x="623696" y="107442"/>
                  </a:cubicBezTo>
                  <a:cubicBezTo>
                    <a:pt x="622934" y="109728"/>
                    <a:pt x="632840" y="109156"/>
                    <a:pt x="635031" y="108775"/>
                  </a:cubicBezTo>
                  <a:cubicBezTo>
                    <a:pt x="637317" y="108299"/>
                    <a:pt x="636841" y="107251"/>
                    <a:pt x="634174" y="106299"/>
                  </a:cubicBezTo>
                  <a:close/>
                  <a:moveTo>
                    <a:pt x="112109" y="105061"/>
                  </a:moveTo>
                  <a:cubicBezTo>
                    <a:pt x="113347" y="105632"/>
                    <a:pt x="114776" y="107918"/>
                    <a:pt x="115252" y="110109"/>
                  </a:cubicBezTo>
                  <a:lnTo>
                    <a:pt x="113156" y="111252"/>
                  </a:lnTo>
                  <a:lnTo>
                    <a:pt x="110680" y="112300"/>
                  </a:lnTo>
                  <a:cubicBezTo>
                    <a:pt x="107822" y="112966"/>
                    <a:pt x="104965" y="111919"/>
                    <a:pt x="104489" y="109823"/>
                  </a:cubicBezTo>
                  <a:cubicBezTo>
                    <a:pt x="104012" y="107728"/>
                    <a:pt x="97250" y="110299"/>
                    <a:pt x="96488" y="109918"/>
                  </a:cubicBezTo>
                  <a:cubicBezTo>
                    <a:pt x="95726" y="109538"/>
                    <a:pt x="94487" y="107442"/>
                    <a:pt x="95726" y="106490"/>
                  </a:cubicBezTo>
                  <a:cubicBezTo>
                    <a:pt x="96964" y="105442"/>
                    <a:pt x="102679" y="104204"/>
                    <a:pt x="105822" y="105728"/>
                  </a:cubicBezTo>
                  <a:lnTo>
                    <a:pt x="111061" y="105156"/>
                  </a:lnTo>
                  <a:close/>
                  <a:moveTo>
                    <a:pt x="1076229" y="104870"/>
                  </a:moveTo>
                  <a:cubicBezTo>
                    <a:pt x="1074610" y="105442"/>
                    <a:pt x="1073562" y="107061"/>
                    <a:pt x="1073943" y="108395"/>
                  </a:cubicBezTo>
                  <a:lnTo>
                    <a:pt x="1074800" y="109252"/>
                  </a:lnTo>
                  <a:cubicBezTo>
                    <a:pt x="1075372" y="109918"/>
                    <a:pt x="1077848" y="109823"/>
                    <a:pt x="1077944" y="110299"/>
                  </a:cubicBezTo>
                  <a:lnTo>
                    <a:pt x="1078706" y="114967"/>
                  </a:lnTo>
                  <a:cubicBezTo>
                    <a:pt x="1081658" y="113062"/>
                    <a:pt x="1086707" y="109156"/>
                    <a:pt x="1087564" y="108204"/>
                  </a:cubicBezTo>
                  <a:cubicBezTo>
                    <a:pt x="1088421" y="107251"/>
                    <a:pt x="1085183" y="107156"/>
                    <a:pt x="1080325" y="108109"/>
                  </a:cubicBezTo>
                  <a:lnTo>
                    <a:pt x="1076610" y="105156"/>
                  </a:lnTo>
                  <a:close/>
                  <a:moveTo>
                    <a:pt x="963358" y="103965"/>
                  </a:moveTo>
                  <a:cubicBezTo>
                    <a:pt x="961120" y="103132"/>
                    <a:pt x="959167" y="103156"/>
                    <a:pt x="960024" y="104680"/>
                  </a:cubicBezTo>
                  <a:lnTo>
                    <a:pt x="958976" y="106204"/>
                  </a:lnTo>
                  <a:lnTo>
                    <a:pt x="957166" y="108871"/>
                  </a:lnTo>
                  <a:cubicBezTo>
                    <a:pt x="957547" y="111157"/>
                    <a:pt x="958500" y="112871"/>
                    <a:pt x="959262" y="112681"/>
                  </a:cubicBezTo>
                  <a:cubicBezTo>
                    <a:pt x="960024" y="112490"/>
                    <a:pt x="963453" y="116491"/>
                    <a:pt x="965644" y="116110"/>
                  </a:cubicBezTo>
                  <a:cubicBezTo>
                    <a:pt x="967739" y="115729"/>
                    <a:pt x="969073" y="112204"/>
                    <a:pt x="968406" y="108395"/>
                  </a:cubicBezTo>
                  <a:cubicBezTo>
                    <a:pt x="968121" y="106489"/>
                    <a:pt x="965597" y="104799"/>
                    <a:pt x="963358" y="103965"/>
                  </a:cubicBezTo>
                  <a:close/>
                  <a:moveTo>
                    <a:pt x="865727" y="101060"/>
                  </a:moveTo>
                  <a:cubicBezTo>
                    <a:pt x="864012" y="100965"/>
                    <a:pt x="861916" y="101917"/>
                    <a:pt x="860583" y="102965"/>
                  </a:cubicBezTo>
                  <a:lnTo>
                    <a:pt x="859726" y="103632"/>
                  </a:lnTo>
                  <a:cubicBezTo>
                    <a:pt x="859631" y="105061"/>
                    <a:pt x="869251" y="108490"/>
                    <a:pt x="872966" y="109252"/>
                  </a:cubicBezTo>
                  <a:cubicBezTo>
                    <a:pt x="876680" y="109918"/>
                    <a:pt x="876395" y="108966"/>
                    <a:pt x="872299" y="106966"/>
                  </a:cubicBezTo>
                  <a:lnTo>
                    <a:pt x="870775" y="103156"/>
                  </a:lnTo>
                  <a:cubicBezTo>
                    <a:pt x="870299" y="102108"/>
                    <a:pt x="867441" y="101155"/>
                    <a:pt x="865727" y="101060"/>
                  </a:cubicBezTo>
                  <a:close/>
                  <a:moveTo>
                    <a:pt x="1313973" y="99155"/>
                  </a:moveTo>
                  <a:lnTo>
                    <a:pt x="1307782" y="103251"/>
                  </a:lnTo>
                  <a:cubicBezTo>
                    <a:pt x="1301019" y="100774"/>
                    <a:pt x="1296257" y="100489"/>
                    <a:pt x="1297304" y="102775"/>
                  </a:cubicBezTo>
                  <a:cubicBezTo>
                    <a:pt x="1298352" y="105061"/>
                    <a:pt x="1304924" y="107347"/>
                    <a:pt x="1306163" y="105632"/>
                  </a:cubicBezTo>
                  <a:lnTo>
                    <a:pt x="1307591" y="105156"/>
                  </a:lnTo>
                  <a:cubicBezTo>
                    <a:pt x="1310163" y="104299"/>
                    <a:pt x="1313116" y="104299"/>
                    <a:pt x="1315688" y="103632"/>
                  </a:cubicBezTo>
                  <a:cubicBezTo>
                    <a:pt x="1316450" y="103441"/>
                    <a:pt x="1317593" y="101822"/>
                    <a:pt x="1317307" y="101632"/>
                  </a:cubicBezTo>
                  <a:cubicBezTo>
                    <a:pt x="1316354" y="100584"/>
                    <a:pt x="1314164" y="99060"/>
                    <a:pt x="1313973" y="99155"/>
                  </a:cubicBezTo>
                  <a:close/>
                  <a:moveTo>
                    <a:pt x="1271015" y="98870"/>
                  </a:moveTo>
                  <a:cubicBezTo>
                    <a:pt x="1269682" y="99727"/>
                    <a:pt x="1267205" y="102489"/>
                    <a:pt x="1268063" y="103537"/>
                  </a:cubicBezTo>
                  <a:cubicBezTo>
                    <a:pt x="1268920" y="104775"/>
                    <a:pt x="1275302" y="103727"/>
                    <a:pt x="1277302" y="102489"/>
                  </a:cubicBezTo>
                  <a:cubicBezTo>
                    <a:pt x="1279302" y="101346"/>
                    <a:pt x="1279493" y="99822"/>
                    <a:pt x="1277778" y="99060"/>
                  </a:cubicBezTo>
                  <a:cubicBezTo>
                    <a:pt x="1276064" y="98393"/>
                    <a:pt x="1272349" y="98012"/>
                    <a:pt x="1271015" y="98870"/>
                  </a:cubicBezTo>
                  <a:close/>
                  <a:moveTo>
                    <a:pt x="1769649" y="98012"/>
                  </a:moveTo>
                  <a:cubicBezTo>
                    <a:pt x="1770030" y="96203"/>
                    <a:pt x="1768411" y="97060"/>
                    <a:pt x="1766030" y="100013"/>
                  </a:cubicBezTo>
                  <a:lnTo>
                    <a:pt x="1766792" y="101727"/>
                  </a:lnTo>
                  <a:lnTo>
                    <a:pt x="1767935" y="104204"/>
                  </a:lnTo>
                  <a:cubicBezTo>
                    <a:pt x="1771554" y="106204"/>
                    <a:pt x="1774793" y="106299"/>
                    <a:pt x="1775078" y="104489"/>
                  </a:cubicBezTo>
                  <a:cubicBezTo>
                    <a:pt x="1775364" y="102584"/>
                    <a:pt x="1769173" y="99822"/>
                    <a:pt x="1769649" y="98012"/>
                  </a:cubicBezTo>
                  <a:close/>
                  <a:moveTo>
                    <a:pt x="1402556" y="96964"/>
                  </a:moveTo>
                  <a:cubicBezTo>
                    <a:pt x="1401889" y="96393"/>
                    <a:pt x="1399127" y="99155"/>
                    <a:pt x="1397888" y="100870"/>
                  </a:cubicBezTo>
                  <a:lnTo>
                    <a:pt x="1398365" y="101917"/>
                  </a:lnTo>
                  <a:lnTo>
                    <a:pt x="1399507" y="104489"/>
                  </a:lnTo>
                  <a:cubicBezTo>
                    <a:pt x="1402365" y="107823"/>
                    <a:pt x="1405604" y="108775"/>
                    <a:pt x="1406651" y="106585"/>
                  </a:cubicBezTo>
                  <a:cubicBezTo>
                    <a:pt x="1407699" y="104489"/>
                    <a:pt x="1409414" y="99060"/>
                    <a:pt x="1408175" y="98965"/>
                  </a:cubicBezTo>
                  <a:cubicBezTo>
                    <a:pt x="1406937" y="98870"/>
                    <a:pt x="1403222" y="97536"/>
                    <a:pt x="1402556" y="96964"/>
                  </a:cubicBezTo>
                  <a:close/>
                  <a:moveTo>
                    <a:pt x="1751361" y="96679"/>
                  </a:moveTo>
                  <a:cubicBezTo>
                    <a:pt x="1749742" y="98298"/>
                    <a:pt x="1749170" y="100108"/>
                    <a:pt x="1750028" y="100679"/>
                  </a:cubicBezTo>
                  <a:cubicBezTo>
                    <a:pt x="1751075" y="101346"/>
                    <a:pt x="1751075" y="104489"/>
                    <a:pt x="1750123" y="105156"/>
                  </a:cubicBezTo>
                  <a:cubicBezTo>
                    <a:pt x="1749170" y="105823"/>
                    <a:pt x="1749075" y="106871"/>
                    <a:pt x="1749837" y="107442"/>
                  </a:cubicBezTo>
                  <a:cubicBezTo>
                    <a:pt x="1750599" y="108109"/>
                    <a:pt x="1753742" y="106775"/>
                    <a:pt x="1754504" y="104013"/>
                  </a:cubicBezTo>
                  <a:lnTo>
                    <a:pt x="1759648" y="104775"/>
                  </a:lnTo>
                  <a:lnTo>
                    <a:pt x="1761553" y="105061"/>
                  </a:lnTo>
                  <a:cubicBezTo>
                    <a:pt x="1760696" y="102775"/>
                    <a:pt x="1757648" y="99536"/>
                    <a:pt x="1754790" y="97917"/>
                  </a:cubicBezTo>
                  <a:lnTo>
                    <a:pt x="1751932" y="96869"/>
                  </a:lnTo>
                  <a:close/>
                  <a:moveTo>
                    <a:pt x="1667827" y="94012"/>
                  </a:moveTo>
                  <a:cubicBezTo>
                    <a:pt x="1666874" y="94774"/>
                    <a:pt x="1662302" y="95250"/>
                    <a:pt x="1661255" y="94774"/>
                  </a:cubicBezTo>
                  <a:cubicBezTo>
                    <a:pt x="1660207" y="94297"/>
                    <a:pt x="1658778" y="95536"/>
                    <a:pt x="1658111" y="97441"/>
                  </a:cubicBezTo>
                  <a:cubicBezTo>
                    <a:pt x="1657349" y="99346"/>
                    <a:pt x="1657349" y="105251"/>
                    <a:pt x="1659731" y="105823"/>
                  </a:cubicBezTo>
                  <a:cubicBezTo>
                    <a:pt x="1662112" y="106394"/>
                    <a:pt x="1663636" y="100774"/>
                    <a:pt x="1663922" y="100393"/>
                  </a:cubicBezTo>
                  <a:cubicBezTo>
                    <a:pt x="1664207" y="99917"/>
                    <a:pt x="1666303" y="100108"/>
                    <a:pt x="1668017" y="101727"/>
                  </a:cubicBezTo>
                  <a:lnTo>
                    <a:pt x="1671065" y="100013"/>
                  </a:lnTo>
                  <a:lnTo>
                    <a:pt x="1673161" y="98774"/>
                  </a:lnTo>
                  <a:cubicBezTo>
                    <a:pt x="1676304" y="98203"/>
                    <a:pt x="1677352" y="97060"/>
                    <a:pt x="1675637" y="96107"/>
                  </a:cubicBezTo>
                  <a:cubicBezTo>
                    <a:pt x="1673923" y="95155"/>
                    <a:pt x="1668684" y="93345"/>
                    <a:pt x="1667827" y="94012"/>
                  </a:cubicBezTo>
                  <a:close/>
                  <a:moveTo>
                    <a:pt x="349376" y="93726"/>
                  </a:moveTo>
                  <a:cubicBezTo>
                    <a:pt x="346519" y="92964"/>
                    <a:pt x="342423" y="94488"/>
                    <a:pt x="340137" y="96964"/>
                  </a:cubicBezTo>
                  <a:lnTo>
                    <a:pt x="339185" y="99346"/>
                  </a:lnTo>
                  <a:lnTo>
                    <a:pt x="338232" y="101822"/>
                  </a:lnTo>
                  <a:cubicBezTo>
                    <a:pt x="335374" y="103251"/>
                    <a:pt x="337375" y="104108"/>
                    <a:pt x="342614" y="103918"/>
                  </a:cubicBezTo>
                  <a:lnTo>
                    <a:pt x="345947" y="101251"/>
                  </a:lnTo>
                  <a:cubicBezTo>
                    <a:pt x="347186" y="100298"/>
                    <a:pt x="346614" y="98012"/>
                    <a:pt x="347471" y="96679"/>
                  </a:cubicBezTo>
                  <a:close/>
                  <a:moveTo>
                    <a:pt x="1895951" y="92773"/>
                  </a:moveTo>
                  <a:lnTo>
                    <a:pt x="1894236" y="94393"/>
                  </a:lnTo>
                  <a:cubicBezTo>
                    <a:pt x="1892617" y="95917"/>
                    <a:pt x="1891855" y="97155"/>
                    <a:pt x="1893855" y="98679"/>
                  </a:cubicBezTo>
                  <a:lnTo>
                    <a:pt x="1895665" y="100108"/>
                  </a:lnTo>
                  <a:cubicBezTo>
                    <a:pt x="1894807" y="101727"/>
                    <a:pt x="1894522" y="103632"/>
                    <a:pt x="1895189" y="104299"/>
                  </a:cubicBezTo>
                  <a:cubicBezTo>
                    <a:pt x="1895760" y="104965"/>
                    <a:pt x="1896427" y="105632"/>
                    <a:pt x="1895951" y="104108"/>
                  </a:cubicBezTo>
                  <a:cubicBezTo>
                    <a:pt x="1895474" y="102394"/>
                    <a:pt x="1905380" y="102965"/>
                    <a:pt x="1905190" y="105918"/>
                  </a:cubicBezTo>
                  <a:cubicBezTo>
                    <a:pt x="1904999" y="108775"/>
                    <a:pt x="1904904" y="108204"/>
                    <a:pt x="1904809" y="104584"/>
                  </a:cubicBezTo>
                  <a:lnTo>
                    <a:pt x="1905761" y="102584"/>
                  </a:lnTo>
                  <a:lnTo>
                    <a:pt x="1906619" y="100679"/>
                  </a:lnTo>
                  <a:cubicBezTo>
                    <a:pt x="1908905" y="98679"/>
                    <a:pt x="1908905" y="96774"/>
                    <a:pt x="1906523" y="96393"/>
                  </a:cubicBezTo>
                  <a:cubicBezTo>
                    <a:pt x="1904142" y="96012"/>
                    <a:pt x="1897570" y="93536"/>
                    <a:pt x="1895951" y="92773"/>
                  </a:cubicBezTo>
                  <a:close/>
                  <a:moveTo>
                    <a:pt x="1846135" y="92392"/>
                  </a:moveTo>
                  <a:lnTo>
                    <a:pt x="1840420" y="92488"/>
                  </a:lnTo>
                  <a:cubicBezTo>
                    <a:pt x="1839848" y="92488"/>
                    <a:pt x="1838515" y="94393"/>
                    <a:pt x="1838705" y="94583"/>
                  </a:cubicBezTo>
                  <a:cubicBezTo>
                    <a:pt x="1839563" y="95440"/>
                    <a:pt x="1840896" y="96393"/>
                    <a:pt x="1842134" y="96488"/>
                  </a:cubicBezTo>
                  <a:lnTo>
                    <a:pt x="1843277" y="96583"/>
                  </a:lnTo>
                  <a:cubicBezTo>
                    <a:pt x="1844706" y="95821"/>
                    <a:pt x="1845373" y="96203"/>
                    <a:pt x="1844897" y="97536"/>
                  </a:cubicBezTo>
                  <a:lnTo>
                    <a:pt x="1845087" y="98679"/>
                  </a:lnTo>
                  <a:lnTo>
                    <a:pt x="1845468" y="100774"/>
                  </a:lnTo>
                  <a:cubicBezTo>
                    <a:pt x="1846325" y="103061"/>
                    <a:pt x="1847278" y="104870"/>
                    <a:pt x="1847564" y="104870"/>
                  </a:cubicBezTo>
                  <a:cubicBezTo>
                    <a:pt x="1847944" y="104870"/>
                    <a:pt x="1848707" y="100584"/>
                    <a:pt x="1848707" y="98584"/>
                  </a:cubicBezTo>
                  <a:cubicBezTo>
                    <a:pt x="1848707" y="96583"/>
                    <a:pt x="1850897" y="96298"/>
                    <a:pt x="1853469" y="97917"/>
                  </a:cubicBezTo>
                  <a:lnTo>
                    <a:pt x="1854898" y="98203"/>
                  </a:lnTo>
                  <a:lnTo>
                    <a:pt x="1856231" y="98393"/>
                  </a:lnTo>
                  <a:cubicBezTo>
                    <a:pt x="1857851" y="97917"/>
                    <a:pt x="1858994" y="97060"/>
                    <a:pt x="1858708" y="96393"/>
                  </a:cubicBezTo>
                  <a:cubicBezTo>
                    <a:pt x="1858422" y="95726"/>
                    <a:pt x="1852136" y="93631"/>
                    <a:pt x="1846135" y="92392"/>
                  </a:cubicBezTo>
                  <a:close/>
                  <a:moveTo>
                    <a:pt x="2045969" y="90868"/>
                  </a:moveTo>
                  <a:cubicBezTo>
                    <a:pt x="2043969" y="90868"/>
                    <a:pt x="2039683" y="91345"/>
                    <a:pt x="2040254" y="91821"/>
                  </a:cubicBezTo>
                  <a:cubicBezTo>
                    <a:pt x="2040826" y="92392"/>
                    <a:pt x="2041873" y="94488"/>
                    <a:pt x="2039683" y="93916"/>
                  </a:cubicBezTo>
                  <a:cubicBezTo>
                    <a:pt x="2037492" y="93440"/>
                    <a:pt x="2034444" y="93536"/>
                    <a:pt x="2035397" y="94774"/>
                  </a:cubicBezTo>
                  <a:cubicBezTo>
                    <a:pt x="2036349" y="96107"/>
                    <a:pt x="2044064" y="95345"/>
                    <a:pt x="2046065" y="93726"/>
                  </a:cubicBezTo>
                  <a:cubicBezTo>
                    <a:pt x="2048065" y="92107"/>
                    <a:pt x="2047969" y="90868"/>
                    <a:pt x="2045969" y="90868"/>
                  </a:cubicBezTo>
                  <a:close/>
                  <a:moveTo>
                    <a:pt x="2001583" y="90011"/>
                  </a:moveTo>
                  <a:cubicBezTo>
                    <a:pt x="1999487" y="90011"/>
                    <a:pt x="1995392" y="92964"/>
                    <a:pt x="1994058" y="95155"/>
                  </a:cubicBezTo>
                  <a:lnTo>
                    <a:pt x="1993772" y="97346"/>
                  </a:lnTo>
                  <a:cubicBezTo>
                    <a:pt x="1993582" y="98679"/>
                    <a:pt x="1994630" y="100774"/>
                    <a:pt x="1995868" y="101346"/>
                  </a:cubicBezTo>
                  <a:lnTo>
                    <a:pt x="1997868" y="102298"/>
                  </a:lnTo>
                  <a:cubicBezTo>
                    <a:pt x="2001869" y="102870"/>
                    <a:pt x="2003964" y="102298"/>
                    <a:pt x="2002535" y="101060"/>
                  </a:cubicBezTo>
                  <a:cubicBezTo>
                    <a:pt x="2001297" y="100013"/>
                    <a:pt x="2001678" y="94488"/>
                    <a:pt x="2003011" y="92869"/>
                  </a:cubicBezTo>
                  <a:cubicBezTo>
                    <a:pt x="2004345" y="91345"/>
                    <a:pt x="2003678" y="90011"/>
                    <a:pt x="2001583" y="90011"/>
                  </a:cubicBezTo>
                  <a:close/>
                  <a:moveTo>
                    <a:pt x="130587" y="88297"/>
                  </a:moveTo>
                  <a:lnTo>
                    <a:pt x="130873" y="88297"/>
                  </a:lnTo>
                  <a:cubicBezTo>
                    <a:pt x="134112" y="88583"/>
                    <a:pt x="137445" y="87059"/>
                    <a:pt x="140589" y="89345"/>
                  </a:cubicBezTo>
                  <a:lnTo>
                    <a:pt x="141636" y="90107"/>
                  </a:lnTo>
                  <a:cubicBezTo>
                    <a:pt x="144494" y="89440"/>
                    <a:pt x="147256" y="89916"/>
                    <a:pt x="147732" y="91155"/>
                  </a:cubicBezTo>
                  <a:cubicBezTo>
                    <a:pt x="148209" y="92298"/>
                    <a:pt x="152209" y="95155"/>
                    <a:pt x="154400" y="95060"/>
                  </a:cubicBezTo>
                  <a:lnTo>
                    <a:pt x="155543" y="95822"/>
                  </a:lnTo>
                  <a:lnTo>
                    <a:pt x="156781" y="96584"/>
                  </a:lnTo>
                  <a:cubicBezTo>
                    <a:pt x="157257" y="98393"/>
                    <a:pt x="156305" y="99917"/>
                    <a:pt x="154686" y="100013"/>
                  </a:cubicBezTo>
                  <a:lnTo>
                    <a:pt x="153257" y="99917"/>
                  </a:lnTo>
                  <a:lnTo>
                    <a:pt x="152304" y="99822"/>
                  </a:lnTo>
                  <a:cubicBezTo>
                    <a:pt x="151352" y="99822"/>
                    <a:pt x="145446" y="99156"/>
                    <a:pt x="145351" y="97727"/>
                  </a:cubicBezTo>
                  <a:cubicBezTo>
                    <a:pt x="145256" y="96298"/>
                    <a:pt x="142684" y="95536"/>
                    <a:pt x="139827" y="95917"/>
                  </a:cubicBezTo>
                  <a:cubicBezTo>
                    <a:pt x="136874" y="96298"/>
                    <a:pt x="133350" y="90964"/>
                    <a:pt x="132778" y="91345"/>
                  </a:cubicBezTo>
                  <a:lnTo>
                    <a:pt x="132111" y="91345"/>
                  </a:lnTo>
                  <a:lnTo>
                    <a:pt x="131349" y="91440"/>
                  </a:lnTo>
                  <a:cubicBezTo>
                    <a:pt x="130492" y="91155"/>
                    <a:pt x="130111" y="89726"/>
                    <a:pt x="130587" y="88297"/>
                  </a:cubicBezTo>
                  <a:close/>
                  <a:moveTo>
                    <a:pt x="341756" y="84391"/>
                  </a:moveTo>
                  <a:lnTo>
                    <a:pt x="341566" y="84772"/>
                  </a:lnTo>
                  <a:lnTo>
                    <a:pt x="341185" y="85630"/>
                  </a:lnTo>
                  <a:cubicBezTo>
                    <a:pt x="341280" y="86678"/>
                    <a:pt x="342232" y="88201"/>
                    <a:pt x="343090" y="88963"/>
                  </a:cubicBezTo>
                  <a:cubicBezTo>
                    <a:pt x="344138" y="89725"/>
                    <a:pt x="353281" y="90868"/>
                    <a:pt x="352996" y="93059"/>
                  </a:cubicBezTo>
                  <a:cubicBezTo>
                    <a:pt x="352710" y="95250"/>
                    <a:pt x="353281" y="95821"/>
                    <a:pt x="354043" y="94393"/>
                  </a:cubicBezTo>
                  <a:cubicBezTo>
                    <a:pt x="354901" y="92964"/>
                    <a:pt x="354615" y="88297"/>
                    <a:pt x="351757" y="86773"/>
                  </a:cubicBezTo>
                  <a:lnTo>
                    <a:pt x="349281" y="85725"/>
                  </a:lnTo>
                  <a:lnTo>
                    <a:pt x="347567" y="84963"/>
                  </a:lnTo>
                  <a:cubicBezTo>
                    <a:pt x="345471" y="84487"/>
                    <a:pt x="342804" y="84296"/>
                    <a:pt x="341756" y="84391"/>
                  </a:cubicBezTo>
                  <a:close/>
                  <a:moveTo>
                    <a:pt x="104965" y="84010"/>
                  </a:moveTo>
                  <a:lnTo>
                    <a:pt x="105346" y="84486"/>
                  </a:lnTo>
                  <a:cubicBezTo>
                    <a:pt x="108394" y="87915"/>
                    <a:pt x="112394" y="88963"/>
                    <a:pt x="117442" y="88486"/>
                  </a:cubicBezTo>
                  <a:lnTo>
                    <a:pt x="122014" y="87820"/>
                  </a:lnTo>
                  <a:cubicBezTo>
                    <a:pt x="123538" y="91058"/>
                    <a:pt x="122014" y="92297"/>
                    <a:pt x="118681" y="90582"/>
                  </a:cubicBezTo>
                  <a:lnTo>
                    <a:pt x="115252" y="94297"/>
                  </a:lnTo>
                  <a:lnTo>
                    <a:pt x="113632" y="96011"/>
                  </a:lnTo>
                  <a:cubicBezTo>
                    <a:pt x="109918" y="93725"/>
                    <a:pt x="106108" y="90677"/>
                    <a:pt x="105250" y="89439"/>
                  </a:cubicBezTo>
                  <a:cubicBezTo>
                    <a:pt x="104298" y="88106"/>
                    <a:pt x="103155" y="84200"/>
                    <a:pt x="104965" y="84010"/>
                  </a:cubicBezTo>
                  <a:close/>
                  <a:moveTo>
                    <a:pt x="819911" y="82105"/>
                  </a:moveTo>
                  <a:cubicBezTo>
                    <a:pt x="819435" y="82296"/>
                    <a:pt x="818102" y="85154"/>
                    <a:pt x="818102" y="86201"/>
                  </a:cubicBezTo>
                  <a:cubicBezTo>
                    <a:pt x="818102" y="87344"/>
                    <a:pt x="821435" y="87916"/>
                    <a:pt x="825531" y="87439"/>
                  </a:cubicBezTo>
                  <a:lnTo>
                    <a:pt x="828008" y="88392"/>
                  </a:lnTo>
                  <a:lnTo>
                    <a:pt x="831437" y="89630"/>
                  </a:lnTo>
                  <a:cubicBezTo>
                    <a:pt x="834199" y="88582"/>
                    <a:pt x="837247" y="87249"/>
                    <a:pt x="838104" y="86773"/>
                  </a:cubicBezTo>
                  <a:lnTo>
                    <a:pt x="838390" y="86201"/>
                  </a:lnTo>
                  <a:cubicBezTo>
                    <a:pt x="838580" y="85725"/>
                    <a:pt x="838104" y="84582"/>
                    <a:pt x="837723" y="84487"/>
                  </a:cubicBezTo>
                  <a:cubicBezTo>
                    <a:pt x="836199" y="84106"/>
                    <a:pt x="834485" y="83915"/>
                    <a:pt x="832865" y="84011"/>
                  </a:cubicBezTo>
                  <a:lnTo>
                    <a:pt x="825436" y="84296"/>
                  </a:lnTo>
                  <a:cubicBezTo>
                    <a:pt x="822864" y="82963"/>
                    <a:pt x="820387" y="82010"/>
                    <a:pt x="819911" y="82105"/>
                  </a:cubicBezTo>
                  <a:close/>
                  <a:moveTo>
                    <a:pt x="1229296" y="79343"/>
                  </a:moveTo>
                  <a:cubicBezTo>
                    <a:pt x="1225581" y="79057"/>
                    <a:pt x="1223200" y="81534"/>
                    <a:pt x="1224152" y="84868"/>
                  </a:cubicBezTo>
                  <a:lnTo>
                    <a:pt x="1228343" y="84011"/>
                  </a:lnTo>
                  <a:lnTo>
                    <a:pt x="1230344" y="83629"/>
                  </a:lnTo>
                  <a:cubicBezTo>
                    <a:pt x="1232439" y="83725"/>
                    <a:pt x="1235678" y="84582"/>
                    <a:pt x="1237487" y="85439"/>
                  </a:cubicBezTo>
                  <a:cubicBezTo>
                    <a:pt x="1239297" y="86296"/>
                    <a:pt x="1233106" y="79629"/>
                    <a:pt x="1229296" y="79343"/>
                  </a:cubicBezTo>
                  <a:close/>
                  <a:moveTo>
                    <a:pt x="1917333" y="78213"/>
                  </a:moveTo>
                  <a:lnTo>
                    <a:pt x="1922561" y="78950"/>
                  </a:lnTo>
                  <a:lnTo>
                    <a:pt x="1931770" y="79990"/>
                  </a:lnTo>
                  <a:lnTo>
                    <a:pt x="1928526" y="81820"/>
                  </a:lnTo>
                  <a:lnTo>
                    <a:pt x="1927416" y="82215"/>
                  </a:lnTo>
                  <a:close/>
                  <a:moveTo>
                    <a:pt x="1187957" y="77629"/>
                  </a:moveTo>
                  <a:lnTo>
                    <a:pt x="1186433" y="77819"/>
                  </a:lnTo>
                  <a:lnTo>
                    <a:pt x="1185671" y="77914"/>
                  </a:lnTo>
                  <a:cubicBezTo>
                    <a:pt x="1185005" y="78581"/>
                    <a:pt x="1185576" y="80486"/>
                    <a:pt x="1187005" y="82010"/>
                  </a:cubicBezTo>
                  <a:lnTo>
                    <a:pt x="1185100" y="84296"/>
                  </a:lnTo>
                  <a:lnTo>
                    <a:pt x="1184474" y="85043"/>
                  </a:lnTo>
                  <a:lnTo>
                    <a:pt x="1182040" y="85606"/>
                  </a:lnTo>
                  <a:cubicBezTo>
                    <a:pt x="1179504" y="85272"/>
                    <a:pt x="1177290" y="84486"/>
                    <a:pt x="1177480" y="84391"/>
                  </a:cubicBezTo>
                  <a:cubicBezTo>
                    <a:pt x="1177861" y="84201"/>
                    <a:pt x="1179956" y="85725"/>
                    <a:pt x="1182147" y="87821"/>
                  </a:cubicBezTo>
                  <a:lnTo>
                    <a:pt x="1184474" y="85043"/>
                  </a:lnTo>
                  <a:lnTo>
                    <a:pt x="1188529" y="84106"/>
                  </a:lnTo>
                  <a:cubicBezTo>
                    <a:pt x="1190720" y="80677"/>
                    <a:pt x="1190434" y="77724"/>
                    <a:pt x="1187957" y="77629"/>
                  </a:cubicBezTo>
                  <a:close/>
                  <a:moveTo>
                    <a:pt x="1395412" y="77153"/>
                  </a:moveTo>
                  <a:lnTo>
                    <a:pt x="1395221" y="79820"/>
                  </a:lnTo>
                  <a:lnTo>
                    <a:pt x="1395221" y="80867"/>
                  </a:lnTo>
                  <a:cubicBezTo>
                    <a:pt x="1395221" y="82582"/>
                    <a:pt x="1397317" y="84106"/>
                    <a:pt x="1399793" y="84106"/>
                  </a:cubicBezTo>
                  <a:cubicBezTo>
                    <a:pt x="1402270" y="84106"/>
                    <a:pt x="1408842" y="83725"/>
                    <a:pt x="1409223" y="83344"/>
                  </a:cubicBezTo>
                  <a:cubicBezTo>
                    <a:pt x="1409604" y="82963"/>
                    <a:pt x="1409794" y="81343"/>
                    <a:pt x="1408747" y="80486"/>
                  </a:cubicBezTo>
                  <a:lnTo>
                    <a:pt x="1407604" y="79915"/>
                  </a:lnTo>
                  <a:cubicBezTo>
                    <a:pt x="1407032" y="79629"/>
                    <a:pt x="1405699" y="79534"/>
                    <a:pt x="1405127" y="79915"/>
                  </a:cubicBezTo>
                  <a:lnTo>
                    <a:pt x="1401794" y="82296"/>
                  </a:lnTo>
                  <a:cubicBezTo>
                    <a:pt x="1400365" y="80105"/>
                    <a:pt x="1397507" y="77724"/>
                    <a:pt x="1395412" y="77153"/>
                  </a:cubicBezTo>
                  <a:close/>
                  <a:moveTo>
                    <a:pt x="1879472" y="76962"/>
                  </a:moveTo>
                  <a:cubicBezTo>
                    <a:pt x="1878806" y="77533"/>
                    <a:pt x="1885092" y="83629"/>
                    <a:pt x="1889283" y="83344"/>
                  </a:cubicBezTo>
                  <a:cubicBezTo>
                    <a:pt x="1893474" y="83058"/>
                    <a:pt x="1894331" y="81724"/>
                    <a:pt x="1891188" y="80391"/>
                  </a:cubicBezTo>
                  <a:cubicBezTo>
                    <a:pt x="1888045" y="79057"/>
                    <a:pt x="1880139" y="76390"/>
                    <a:pt x="1879472" y="76962"/>
                  </a:cubicBezTo>
                  <a:close/>
                  <a:moveTo>
                    <a:pt x="1546288" y="76200"/>
                  </a:moveTo>
                  <a:cubicBezTo>
                    <a:pt x="1543716" y="77819"/>
                    <a:pt x="1541906" y="79629"/>
                    <a:pt x="1542192" y="80105"/>
                  </a:cubicBezTo>
                  <a:cubicBezTo>
                    <a:pt x="1542478" y="80677"/>
                    <a:pt x="1547050" y="81915"/>
                    <a:pt x="1551907" y="82296"/>
                  </a:cubicBezTo>
                  <a:lnTo>
                    <a:pt x="1556289" y="81915"/>
                  </a:lnTo>
                  <a:cubicBezTo>
                    <a:pt x="1556765" y="81915"/>
                    <a:pt x="1557623" y="80867"/>
                    <a:pt x="1557527" y="80391"/>
                  </a:cubicBezTo>
                  <a:cubicBezTo>
                    <a:pt x="1557337" y="79534"/>
                    <a:pt x="1556861" y="78105"/>
                    <a:pt x="1556098" y="77914"/>
                  </a:cubicBezTo>
                  <a:cubicBezTo>
                    <a:pt x="1552955" y="77248"/>
                    <a:pt x="1549240" y="78962"/>
                    <a:pt x="1546478" y="76390"/>
                  </a:cubicBezTo>
                  <a:close/>
                  <a:moveTo>
                    <a:pt x="1660397" y="76009"/>
                  </a:moveTo>
                  <a:lnTo>
                    <a:pt x="1657444" y="79153"/>
                  </a:lnTo>
                  <a:lnTo>
                    <a:pt x="1657064" y="79534"/>
                  </a:lnTo>
                  <a:cubicBezTo>
                    <a:pt x="1652777" y="78105"/>
                    <a:pt x="1650872" y="78010"/>
                    <a:pt x="1652777" y="79438"/>
                  </a:cubicBezTo>
                  <a:cubicBezTo>
                    <a:pt x="1654682" y="80867"/>
                    <a:pt x="1660873" y="82582"/>
                    <a:pt x="1661731" y="83248"/>
                  </a:cubicBezTo>
                  <a:cubicBezTo>
                    <a:pt x="1662588" y="83820"/>
                    <a:pt x="1666589" y="84582"/>
                    <a:pt x="1668208" y="83248"/>
                  </a:cubicBezTo>
                  <a:lnTo>
                    <a:pt x="1668303" y="81724"/>
                  </a:lnTo>
                  <a:lnTo>
                    <a:pt x="1668494" y="79057"/>
                  </a:lnTo>
                  <a:cubicBezTo>
                    <a:pt x="1665731" y="79629"/>
                    <a:pt x="1662112" y="78296"/>
                    <a:pt x="1660397" y="76009"/>
                  </a:cubicBezTo>
                  <a:close/>
                  <a:moveTo>
                    <a:pt x="203453" y="75724"/>
                  </a:moveTo>
                  <a:cubicBezTo>
                    <a:pt x="201834" y="74390"/>
                    <a:pt x="194214" y="77819"/>
                    <a:pt x="192499" y="78581"/>
                  </a:cubicBezTo>
                  <a:cubicBezTo>
                    <a:pt x="190690" y="79343"/>
                    <a:pt x="186689" y="82487"/>
                    <a:pt x="187737" y="83915"/>
                  </a:cubicBezTo>
                  <a:cubicBezTo>
                    <a:pt x="188880" y="85344"/>
                    <a:pt x="191928" y="88868"/>
                    <a:pt x="192404" y="89249"/>
                  </a:cubicBezTo>
                  <a:cubicBezTo>
                    <a:pt x="192880" y="89535"/>
                    <a:pt x="194976" y="89630"/>
                    <a:pt x="196214" y="88773"/>
                  </a:cubicBezTo>
                  <a:lnTo>
                    <a:pt x="196595" y="87821"/>
                  </a:lnTo>
                  <a:cubicBezTo>
                    <a:pt x="197167" y="86392"/>
                    <a:pt x="195928" y="83820"/>
                    <a:pt x="199262" y="84296"/>
                  </a:cubicBezTo>
                  <a:cubicBezTo>
                    <a:pt x="200500" y="84487"/>
                    <a:pt x="201167" y="86678"/>
                    <a:pt x="202405" y="87630"/>
                  </a:cubicBezTo>
                  <a:lnTo>
                    <a:pt x="203167" y="88201"/>
                  </a:lnTo>
                  <a:cubicBezTo>
                    <a:pt x="204977" y="88392"/>
                    <a:pt x="206406" y="83629"/>
                    <a:pt x="206406" y="81724"/>
                  </a:cubicBezTo>
                  <a:cubicBezTo>
                    <a:pt x="206406" y="79820"/>
                    <a:pt x="205072" y="77153"/>
                    <a:pt x="203453" y="75724"/>
                  </a:cubicBezTo>
                  <a:close/>
                  <a:moveTo>
                    <a:pt x="1735454" y="74581"/>
                  </a:moveTo>
                  <a:cubicBezTo>
                    <a:pt x="1734788" y="75152"/>
                    <a:pt x="1742693" y="81058"/>
                    <a:pt x="1745646" y="80581"/>
                  </a:cubicBezTo>
                  <a:cubicBezTo>
                    <a:pt x="1748599" y="80200"/>
                    <a:pt x="1749837" y="79248"/>
                    <a:pt x="1748313" y="78676"/>
                  </a:cubicBezTo>
                  <a:cubicBezTo>
                    <a:pt x="1746789" y="78010"/>
                    <a:pt x="1742122" y="77438"/>
                    <a:pt x="1740693" y="76771"/>
                  </a:cubicBezTo>
                  <a:cubicBezTo>
                    <a:pt x="1739264" y="76105"/>
                    <a:pt x="1736121" y="74009"/>
                    <a:pt x="1735454" y="74581"/>
                  </a:cubicBezTo>
                  <a:close/>
                  <a:moveTo>
                    <a:pt x="167544" y="74295"/>
                  </a:moveTo>
                  <a:cubicBezTo>
                    <a:pt x="170307" y="74676"/>
                    <a:pt x="177355" y="76200"/>
                    <a:pt x="178498" y="76867"/>
                  </a:cubicBezTo>
                  <a:lnTo>
                    <a:pt x="178498" y="77533"/>
                  </a:lnTo>
                  <a:lnTo>
                    <a:pt x="178498" y="78295"/>
                  </a:lnTo>
                  <a:cubicBezTo>
                    <a:pt x="177546" y="79057"/>
                    <a:pt x="172688" y="80772"/>
                    <a:pt x="167735" y="82105"/>
                  </a:cubicBezTo>
                  <a:lnTo>
                    <a:pt x="168116" y="87153"/>
                  </a:lnTo>
                  <a:cubicBezTo>
                    <a:pt x="168116" y="87439"/>
                    <a:pt x="166497" y="88201"/>
                    <a:pt x="165735" y="88106"/>
                  </a:cubicBezTo>
                  <a:cubicBezTo>
                    <a:pt x="164782" y="87915"/>
                    <a:pt x="163163" y="87058"/>
                    <a:pt x="163258" y="86582"/>
                  </a:cubicBezTo>
                  <a:cubicBezTo>
                    <a:pt x="163639" y="84486"/>
                    <a:pt x="165068" y="82391"/>
                    <a:pt x="164973" y="80391"/>
                  </a:cubicBezTo>
                  <a:lnTo>
                    <a:pt x="164973" y="78390"/>
                  </a:lnTo>
                  <a:cubicBezTo>
                    <a:pt x="163544" y="75819"/>
                    <a:pt x="164687" y="73914"/>
                    <a:pt x="167544" y="74295"/>
                  </a:cubicBezTo>
                  <a:close/>
                  <a:moveTo>
                    <a:pt x="785526" y="73247"/>
                  </a:moveTo>
                  <a:cubicBezTo>
                    <a:pt x="785002" y="72866"/>
                    <a:pt x="788241" y="76533"/>
                    <a:pt x="791503" y="80557"/>
                  </a:cubicBezTo>
                  <a:lnTo>
                    <a:pt x="792893" y="82704"/>
                  </a:lnTo>
                  <a:lnTo>
                    <a:pt x="789145" y="81820"/>
                  </a:lnTo>
                  <a:cubicBezTo>
                    <a:pt x="787812" y="81534"/>
                    <a:pt x="786288" y="84296"/>
                    <a:pt x="788193" y="86201"/>
                  </a:cubicBezTo>
                  <a:cubicBezTo>
                    <a:pt x="790098" y="88106"/>
                    <a:pt x="796670" y="92107"/>
                    <a:pt x="797623" y="90011"/>
                  </a:cubicBezTo>
                  <a:lnTo>
                    <a:pt x="792893" y="82704"/>
                  </a:lnTo>
                  <a:lnTo>
                    <a:pt x="796004" y="83439"/>
                  </a:lnTo>
                  <a:cubicBezTo>
                    <a:pt x="797337" y="82487"/>
                    <a:pt x="799433" y="82296"/>
                    <a:pt x="799814" y="82487"/>
                  </a:cubicBezTo>
                  <a:cubicBezTo>
                    <a:pt x="800195" y="82772"/>
                    <a:pt x="798861" y="80391"/>
                    <a:pt x="796766" y="77343"/>
                  </a:cubicBezTo>
                  <a:cubicBezTo>
                    <a:pt x="794765" y="74295"/>
                    <a:pt x="796956" y="75533"/>
                    <a:pt x="797147" y="76771"/>
                  </a:cubicBezTo>
                  <a:cubicBezTo>
                    <a:pt x="797147" y="78010"/>
                    <a:pt x="791717" y="78676"/>
                    <a:pt x="790670" y="77724"/>
                  </a:cubicBezTo>
                  <a:cubicBezTo>
                    <a:pt x="789527" y="76771"/>
                    <a:pt x="786574" y="74009"/>
                    <a:pt x="785526" y="73247"/>
                  </a:cubicBezTo>
                  <a:close/>
                  <a:moveTo>
                    <a:pt x="935450" y="69723"/>
                  </a:moveTo>
                  <a:cubicBezTo>
                    <a:pt x="933259" y="70580"/>
                    <a:pt x="933354" y="72390"/>
                    <a:pt x="935640" y="73628"/>
                  </a:cubicBezTo>
                  <a:cubicBezTo>
                    <a:pt x="937926" y="74866"/>
                    <a:pt x="943070" y="76009"/>
                    <a:pt x="943165" y="74009"/>
                  </a:cubicBezTo>
                  <a:cubicBezTo>
                    <a:pt x="943260" y="72104"/>
                    <a:pt x="937640" y="68771"/>
                    <a:pt x="935450" y="69723"/>
                  </a:cubicBezTo>
                  <a:close/>
                  <a:moveTo>
                    <a:pt x="715231" y="69532"/>
                  </a:moveTo>
                  <a:cubicBezTo>
                    <a:pt x="712945" y="69628"/>
                    <a:pt x="707707" y="70295"/>
                    <a:pt x="707040" y="71533"/>
                  </a:cubicBezTo>
                  <a:cubicBezTo>
                    <a:pt x="706278" y="72771"/>
                    <a:pt x="702658" y="74866"/>
                    <a:pt x="703325" y="75438"/>
                  </a:cubicBezTo>
                  <a:cubicBezTo>
                    <a:pt x="703992" y="76105"/>
                    <a:pt x="711898" y="73723"/>
                    <a:pt x="714565" y="72104"/>
                  </a:cubicBezTo>
                  <a:cubicBezTo>
                    <a:pt x="717232" y="70580"/>
                    <a:pt x="717518" y="69437"/>
                    <a:pt x="715231" y="69532"/>
                  </a:cubicBezTo>
                  <a:close/>
                  <a:moveTo>
                    <a:pt x="1069466" y="69151"/>
                  </a:moveTo>
                  <a:lnTo>
                    <a:pt x="1066990" y="69532"/>
                  </a:lnTo>
                  <a:cubicBezTo>
                    <a:pt x="1065085" y="69818"/>
                    <a:pt x="1062894" y="70390"/>
                    <a:pt x="1061656" y="71533"/>
                  </a:cubicBezTo>
                  <a:lnTo>
                    <a:pt x="1058322" y="74486"/>
                  </a:lnTo>
                  <a:cubicBezTo>
                    <a:pt x="1055179" y="78105"/>
                    <a:pt x="1052607" y="81820"/>
                    <a:pt x="1052702" y="82867"/>
                  </a:cubicBezTo>
                  <a:lnTo>
                    <a:pt x="1053274" y="83629"/>
                  </a:lnTo>
                  <a:cubicBezTo>
                    <a:pt x="1053560" y="84011"/>
                    <a:pt x="1054893" y="84201"/>
                    <a:pt x="1055560" y="84011"/>
                  </a:cubicBezTo>
                  <a:lnTo>
                    <a:pt x="1056893" y="83534"/>
                  </a:lnTo>
                  <a:cubicBezTo>
                    <a:pt x="1058322" y="82677"/>
                    <a:pt x="1059751" y="82867"/>
                    <a:pt x="1059941" y="84106"/>
                  </a:cubicBezTo>
                  <a:cubicBezTo>
                    <a:pt x="1060132" y="85249"/>
                    <a:pt x="1062132" y="88297"/>
                    <a:pt x="1063751" y="88392"/>
                  </a:cubicBezTo>
                  <a:lnTo>
                    <a:pt x="1064990" y="88201"/>
                  </a:lnTo>
                  <a:cubicBezTo>
                    <a:pt x="1066895" y="87916"/>
                    <a:pt x="1069752" y="87725"/>
                    <a:pt x="1070228" y="86773"/>
                  </a:cubicBezTo>
                  <a:lnTo>
                    <a:pt x="1071276" y="84772"/>
                  </a:lnTo>
                  <a:cubicBezTo>
                    <a:pt x="1068990" y="84296"/>
                    <a:pt x="1065561" y="82582"/>
                    <a:pt x="1063751" y="80867"/>
                  </a:cubicBezTo>
                  <a:cubicBezTo>
                    <a:pt x="1061941" y="79248"/>
                    <a:pt x="1064894" y="75152"/>
                    <a:pt x="1066895" y="76200"/>
                  </a:cubicBezTo>
                  <a:cubicBezTo>
                    <a:pt x="1068990" y="77343"/>
                    <a:pt x="1073848" y="75914"/>
                    <a:pt x="1074515" y="73628"/>
                  </a:cubicBezTo>
                  <a:cubicBezTo>
                    <a:pt x="1075181" y="71342"/>
                    <a:pt x="1072895" y="69247"/>
                    <a:pt x="1069466" y="69151"/>
                  </a:cubicBezTo>
                  <a:close/>
                  <a:moveTo>
                    <a:pt x="500824" y="69151"/>
                  </a:moveTo>
                  <a:cubicBezTo>
                    <a:pt x="496823" y="67818"/>
                    <a:pt x="495490" y="70580"/>
                    <a:pt x="497776" y="75438"/>
                  </a:cubicBezTo>
                  <a:lnTo>
                    <a:pt x="493204" y="79153"/>
                  </a:lnTo>
                  <a:lnTo>
                    <a:pt x="492823" y="79438"/>
                  </a:lnTo>
                  <a:cubicBezTo>
                    <a:pt x="493585" y="80772"/>
                    <a:pt x="495680" y="81629"/>
                    <a:pt x="497490" y="81343"/>
                  </a:cubicBezTo>
                  <a:lnTo>
                    <a:pt x="498062" y="80581"/>
                  </a:lnTo>
                  <a:lnTo>
                    <a:pt x="499681" y="78486"/>
                  </a:lnTo>
                  <a:cubicBezTo>
                    <a:pt x="501014" y="76009"/>
                    <a:pt x="504348" y="73438"/>
                    <a:pt x="506920" y="72771"/>
                  </a:cubicBezTo>
                  <a:lnTo>
                    <a:pt x="503491" y="70866"/>
                  </a:lnTo>
                  <a:close/>
                  <a:moveTo>
                    <a:pt x="1318164" y="68389"/>
                  </a:moveTo>
                  <a:lnTo>
                    <a:pt x="1314640" y="71247"/>
                  </a:lnTo>
                  <a:cubicBezTo>
                    <a:pt x="1311115" y="69151"/>
                    <a:pt x="1307306" y="71628"/>
                    <a:pt x="1305972" y="76771"/>
                  </a:cubicBezTo>
                  <a:lnTo>
                    <a:pt x="1304829" y="80963"/>
                  </a:lnTo>
                  <a:lnTo>
                    <a:pt x="1304543" y="82010"/>
                  </a:lnTo>
                  <a:cubicBezTo>
                    <a:pt x="1304067" y="83058"/>
                    <a:pt x="1305877" y="84868"/>
                    <a:pt x="1308544" y="86201"/>
                  </a:cubicBezTo>
                  <a:lnTo>
                    <a:pt x="1308639" y="86106"/>
                  </a:lnTo>
                  <a:lnTo>
                    <a:pt x="1311401" y="82582"/>
                  </a:lnTo>
                  <a:cubicBezTo>
                    <a:pt x="1316354" y="81724"/>
                    <a:pt x="1320164" y="80867"/>
                    <a:pt x="1319879" y="80581"/>
                  </a:cubicBezTo>
                  <a:lnTo>
                    <a:pt x="1319593" y="80391"/>
                  </a:lnTo>
                  <a:lnTo>
                    <a:pt x="1315783" y="78200"/>
                  </a:lnTo>
                  <a:cubicBezTo>
                    <a:pt x="1318164" y="76295"/>
                    <a:pt x="1320926" y="72962"/>
                    <a:pt x="1321784" y="70866"/>
                  </a:cubicBezTo>
                  <a:lnTo>
                    <a:pt x="1320355" y="69056"/>
                  </a:lnTo>
                  <a:cubicBezTo>
                    <a:pt x="1319974" y="68580"/>
                    <a:pt x="1318450" y="68199"/>
                    <a:pt x="1318164" y="68389"/>
                  </a:cubicBezTo>
                  <a:close/>
                  <a:moveTo>
                    <a:pt x="1273778" y="68104"/>
                  </a:moveTo>
                  <a:cubicBezTo>
                    <a:pt x="1270348" y="67437"/>
                    <a:pt x="1268253" y="67628"/>
                    <a:pt x="1269110" y="68389"/>
                  </a:cubicBezTo>
                  <a:cubicBezTo>
                    <a:pt x="1269968" y="69056"/>
                    <a:pt x="1265586" y="72009"/>
                    <a:pt x="1264538" y="70390"/>
                  </a:cubicBezTo>
                  <a:cubicBezTo>
                    <a:pt x="1263490" y="68771"/>
                    <a:pt x="1261205" y="67913"/>
                    <a:pt x="1259395" y="68485"/>
                  </a:cubicBezTo>
                  <a:cubicBezTo>
                    <a:pt x="1257585" y="69056"/>
                    <a:pt x="1261871" y="72866"/>
                    <a:pt x="1262919" y="73533"/>
                  </a:cubicBezTo>
                  <a:cubicBezTo>
                    <a:pt x="1263967" y="74200"/>
                    <a:pt x="1267110" y="76486"/>
                    <a:pt x="1267205" y="77533"/>
                  </a:cubicBezTo>
                  <a:cubicBezTo>
                    <a:pt x="1267301" y="78581"/>
                    <a:pt x="1271777" y="80581"/>
                    <a:pt x="1278159" y="79820"/>
                  </a:cubicBezTo>
                  <a:lnTo>
                    <a:pt x="1276349" y="77343"/>
                  </a:lnTo>
                  <a:cubicBezTo>
                    <a:pt x="1274159" y="74390"/>
                    <a:pt x="1274444" y="71628"/>
                    <a:pt x="1273873" y="68675"/>
                  </a:cubicBezTo>
                  <a:close/>
                  <a:moveTo>
                    <a:pt x="969168" y="68104"/>
                  </a:moveTo>
                  <a:cubicBezTo>
                    <a:pt x="967168" y="67151"/>
                    <a:pt x="959072" y="71056"/>
                    <a:pt x="960024" y="72104"/>
                  </a:cubicBezTo>
                  <a:cubicBezTo>
                    <a:pt x="961072" y="73152"/>
                    <a:pt x="963262" y="73438"/>
                    <a:pt x="965072" y="72771"/>
                  </a:cubicBezTo>
                  <a:cubicBezTo>
                    <a:pt x="966787" y="72009"/>
                    <a:pt x="971073" y="68961"/>
                    <a:pt x="969168" y="68104"/>
                  </a:cubicBezTo>
                  <a:close/>
                  <a:moveTo>
                    <a:pt x="670750" y="67723"/>
                  </a:moveTo>
                  <a:lnTo>
                    <a:pt x="671131" y="71723"/>
                  </a:lnTo>
                  <a:cubicBezTo>
                    <a:pt x="671226" y="72771"/>
                    <a:pt x="673226" y="73914"/>
                    <a:pt x="673131" y="74866"/>
                  </a:cubicBezTo>
                  <a:lnTo>
                    <a:pt x="672845" y="76200"/>
                  </a:lnTo>
                  <a:cubicBezTo>
                    <a:pt x="671512" y="77819"/>
                    <a:pt x="675227" y="79915"/>
                    <a:pt x="681227" y="80963"/>
                  </a:cubicBezTo>
                  <a:lnTo>
                    <a:pt x="683894" y="76009"/>
                  </a:lnTo>
                  <a:lnTo>
                    <a:pt x="684561" y="74676"/>
                  </a:lnTo>
                  <a:cubicBezTo>
                    <a:pt x="685799" y="72580"/>
                    <a:pt x="685514" y="71152"/>
                    <a:pt x="684085" y="71628"/>
                  </a:cubicBezTo>
                  <a:cubicBezTo>
                    <a:pt x="682656" y="72104"/>
                    <a:pt x="679037" y="72390"/>
                    <a:pt x="678846" y="71342"/>
                  </a:cubicBezTo>
                  <a:cubicBezTo>
                    <a:pt x="678656" y="70295"/>
                    <a:pt x="674750" y="67056"/>
                    <a:pt x="670750" y="67723"/>
                  </a:cubicBezTo>
                  <a:close/>
                  <a:moveTo>
                    <a:pt x="1163192" y="67628"/>
                  </a:moveTo>
                  <a:cubicBezTo>
                    <a:pt x="1161764" y="65818"/>
                    <a:pt x="1160621" y="67342"/>
                    <a:pt x="1160525" y="70866"/>
                  </a:cubicBezTo>
                  <a:lnTo>
                    <a:pt x="1160716" y="73533"/>
                  </a:lnTo>
                  <a:cubicBezTo>
                    <a:pt x="1160811" y="74295"/>
                    <a:pt x="1162526" y="75533"/>
                    <a:pt x="1162621" y="75533"/>
                  </a:cubicBezTo>
                  <a:lnTo>
                    <a:pt x="1166717" y="73247"/>
                  </a:lnTo>
                  <a:cubicBezTo>
                    <a:pt x="1171765" y="71533"/>
                    <a:pt x="1164621" y="69342"/>
                    <a:pt x="1163192" y="67628"/>
                  </a:cubicBezTo>
                  <a:close/>
                  <a:moveTo>
                    <a:pt x="633221" y="67246"/>
                  </a:moveTo>
                  <a:cubicBezTo>
                    <a:pt x="631602" y="66580"/>
                    <a:pt x="630840" y="68675"/>
                    <a:pt x="631602" y="71914"/>
                  </a:cubicBezTo>
                  <a:lnTo>
                    <a:pt x="632269" y="74200"/>
                  </a:lnTo>
                  <a:lnTo>
                    <a:pt x="632459" y="74771"/>
                  </a:lnTo>
                  <a:cubicBezTo>
                    <a:pt x="633126" y="75247"/>
                    <a:pt x="638746" y="74771"/>
                    <a:pt x="644842" y="73723"/>
                  </a:cubicBezTo>
                  <a:lnTo>
                    <a:pt x="644937" y="72009"/>
                  </a:lnTo>
                  <a:lnTo>
                    <a:pt x="645223" y="67628"/>
                  </a:lnTo>
                  <a:cubicBezTo>
                    <a:pt x="641699" y="68580"/>
                    <a:pt x="634936" y="67913"/>
                    <a:pt x="633221" y="67246"/>
                  </a:cubicBezTo>
                  <a:close/>
                  <a:moveTo>
                    <a:pt x="1108995" y="66865"/>
                  </a:moveTo>
                  <a:cubicBezTo>
                    <a:pt x="1108805" y="65532"/>
                    <a:pt x="1106709" y="66199"/>
                    <a:pt x="1104423" y="68294"/>
                  </a:cubicBezTo>
                  <a:lnTo>
                    <a:pt x="1102423" y="69628"/>
                  </a:lnTo>
                  <a:lnTo>
                    <a:pt x="1097851" y="72580"/>
                  </a:lnTo>
                  <a:cubicBezTo>
                    <a:pt x="1099946" y="76105"/>
                    <a:pt x="1102232" y="79534"/>
                    <a:pt x="1102804" y="80200"/>
                  </a:cubicBezTo>
                  <a:cubicBezTo>
                    <a:pt x="1103375" y="80867"/>
                    <a:pt x="1106519" y="82105"/>
                    <a:pt x="1107852" y="82487"/>
                  </a:cubicBezTo>
                  <a:cubicBezTo>
                    <a:pt x="1109186" y="82772"/>
                    <a:pt x="1107852" y="79057"/>
                    <a:pt x="1107852" y="78200"/>
                  </a:cubicBezTo>
                  <a:lnTo>
                    <a:pt x="1108328" y="77914"/>
                  </a:lnTo>
                  <a:lnTo>
                    <a:pt x="1111186" y="76200"/>
                  </a:lnTo>
                  <a:cubicBezTo>
                    <a:pt x="1115186" y="74009"/>
                    <a:pt x="1116996" y="72104"/>
                    <a:pt x="1115186" y="71914"/>
                  </a:cubicBezTo>
                  <a:cubicBezTo>
                    <a:pt x="1113472" y="71533"/>
                    <a:pt x="1109186" y="68199"/>
                    <a:pt x="1108995" y="66865"/>
                  </a:cubicBezTo>
                  <a:close/>
                  <a:moveTo>
                    <a:pt x="591407" y="66675"/>
                  </a:moveTo>
                  <a:lnTo>
                    <a:pt x="590644" y="67342"/>
                  </a:lnTo>
                  <a:lnTo>
                    <a:pt x="586168" y="71152"/>
                  </a:lnTo>
                  <a:cubicBezTo>
                    <a:pt x="579881" y="71342"/>
                    <a:pt x="574452" y="72104"/>
                    <a:pt x="574166" y="72771"/>
                  </a:cubicBezTo>
                  <a:cubicBezTo>
                    <a:pt x="573881" y="73438"/>
                    <a:pt x="575024" y="75629"/>
                    <a:pt x="577595" y="75629"/>
                  </a:cubicBezTo>
                  <a:lnTo>
                    <a:pt x="579310" y="75629"/>
                  </a:lnTo>
                  <a:cubicBezTo>
                    <a:pt x="581405" y="75629"/>
                    <a:pt x="583596" y="75533"/>
                    <a:pt x="585692" y="75629"/>
                  </a:cubicBezTo>
                  <a:cubicBezTo>
                    <a:pt x="592168" y="76105"/>
                    <a:pt x="592168" y="76105"/>
                    <a:pt x="593693" y="71723"/>
                  </a:cubicBezTo>
                  <a:lnTo>
                    <a:pt x="594074" y="70580"/>
                  </a:lnTo>
                  <a:cubicBezTo>
                    <a:pt x="595312" y="68771"/>
                    <a:pt x="594074" y="67056"/>
                    <a:pt x="591407" y="66675"/>
                  </a:cubicBezTo>
                  <a:close/>
                  <a:moveTo>
                    <a:pt x="534352" y="66484"/>
                  </a:moveTo>
                  <a:cubicBezTo>
                    <a:pt x="529113" y="67151"/>
                    <a:pt x="526065" y="71628"/>
                    <a:pt x="526637" y="73152"/>
                  </a:cubicBezTo>
                  <a:cubicBezTo>
                    <a:pt x="527113" y="74676"/>
                    <a:pt x="529970" y="73438"/>
                    <a:pt x="532923" y="70485"/>
                  </a:cubicBezTo>
                  <a:lnTo>
                    <a:pt x="537686" y="71438"/>
                  </a:lnTo>
                  <a:cubicBezTo>
                    <a:pt x="538067" y="71533"/>
                    <a:pt x="539400" y="70009"/>
                    <a:pt x="539400" y="69342"/>
                  </a:cubicBezTo>
                  <a:cubicBezTo>
                    <a:pt x="539400" y="68675"/>
                    <a:pt x="538257" y="67723"/>
                    <a:pt x="537304" y="67437"/>
                  </a:cubicBezTo>
                  <a:close/>
                  <a:moveTo>
                    <a:pt x="2456783" y="66294"/>
                  </a:moveTo>
                  <a:cubicBezTo>
                    <a:pt x="2457259" y="69056"/>
                    <a:pt x="2450115" y="72390"/>
                    <a:pt x="2450115" y="73057"/>
                  </a:cubicBezTo>
                  <a:lnTo>
                    <a:pt x="2450496" y="73247"/>
                  </a:lnTo>
                  <a:lnTo>
                    <a:pt x="2454211" y="75533"/>
                  </a:lnTo>
                  <a:cubicBezTo>
                    <a:pt x="2451734" y="77629"/>
                    <a:pt x="2451163" y="79343"/>
                    <a:pt x="2452973" y="79343"/>
                  </a:cubicBezTo>
                  <a:cubicBezTo>
                    <a:pt x="2454878" y="79438"/>
                    <a:pt x="2457640" y="71056"/>
                    <a:pt x="2457068" y="67532"/>
                  </a:cubicBezTo>
                  <a:cubicBezTo>
                    <a:pt x="2456497" y="64103"/>
                    <a:pt x="2456402" y="63532"/>
                    <a:pt x="2456783" y="66294"/>
                  </a:cubicBezTo>
                  <a:close/>
                  <a:moveTo>
                    <a:pt x="1678400" y="66104"/>
                  </a:moveTo>
                  <a:cubicBezTo>
                    <a:pt x="1675828" y="65151"/>
                    <a:pt x="1669827" y="65151"/>
                    <a:pt x="1672970" y="68008"/>
                  </a:cubicBezTo>
                  <a:cubicBezTo>
                    <a:pt x="1676114" y="70866"/>
                    <a:pt x="1689734" y="72009"/>
                    <a:pt x="1690687" y="72676"/>
                  </a:cubicBezTo>
                  <a:cubicBezTo>
                    <a:pt x="1691639" y="73438"/>
                    <a:pt x="1692592" y="73819"/>
                    <a:pt x="1692878" y="73628"/>
                  </a:cubicBezTo>
                  <a:cubicBezTo>
                    <a:pt x="1693163" y="73438"/>
                    <a:pt x="1693259" y="72009"/>
                    <a:pt x="1692687" y="70961"/>
                  </a:cubicBezTo>
                  <a:cubicBezTo>
                    <a:pt x="1692115" y="69913"/>
                    <a:pt x="1689448" y="67913"/>
                    <a:pt x="1688210" y="68771"/>
                  </a:cubicBezTo>
                  <a:cubicBezTo>
                    <a:pt x="1686972" y="69628"/>
                    <a:pt x="1681067" y="67056"/>
                    <a:pt x="1678400" y="66104"/>
                  </a:cubicBezTo>
                  <a:close/>
                  <a:moveTo>
                    <a:pt x="1571243" y="66008"/>
                  </a:moveTo>
                  <a:cubicBezTo>
                    <a:pt x="1570196" y="65818"/>
                    <a:pt x="1566195" y="66484"/>
                    <a:pt x="1564385" y="66865"/>
                  </a:cubicBezTo>
                  <a:cubicBezTo>
                    <a:pt x="1562576" y="67246"/>
                    <a:pt x="1560575" y="73247"/>
                    <a:pt x="1561909" y="74771"/>
                  </a:cubicBezTo>
                  <a:cubicBezTo>
                    <a:pt x="1563242" y="76295"/>
                    <a:pt x="1566671" y="76009"/>
                    <a:pt x="1569624" y="74200"/>
                  </a:cubicBezTo>
                  <a:lnTo>
                    <a:pt x="1571243" y="71818"/>
                  </a:lnTo>
                  <a:lnTo>
                    <a:pt x="1572386" y="70199"/>
                  </a:lnTo>
                  <a:cubicBezTo>
                    <a:pt x="1572767" y="68008"/>
                    <a:pt x="1572291" y="66104"/>
                    <a:pt x="1571243" y="66008"/>
                  </a:cubicBezTo>
                  <a:close/>
                  <a:moveTo>
                    <a:pt x="1253108" y="65913"/>
                  </a:moveTo>
                  <a:cubicBezTo>
                    <a:pt x="1251775" y="65151"/>
                    <a:pt x="1248822" y="66294"/>
                    <a:pt x="1246631" y="68485"/>
                  </a:cubicBezTo>
                  <a:cubicBezTo>
                    <a:pt x="1244440" y="70675"/>
                    <a:pt x="1236249" y="67246"/>
                    <a:pt x="1235773" y="67151"/>
                  </a:cubicBezTo>
                  <a:lnTo>
                    <a:pt x="1235487" y="67342"/>
                  </a:lnTo>
                  <a:cubicBezTo>
                    <a:pt x="1234535" y="67818"/>
                    <a:pt x="1233201" y="68294"/>
                    <a:pt x="1233011" y="68961"/>
                  </a:cubicBezTo>
                  <a:cubicBezTo>
                    <a:pt x="1232820" y="69723"/>
                    <a:pt x="1233773" y="71342"/>
                    <a:pt x="1234344" y="71342"/>
                  </a:cubicBezTo>
                  <a:lnTo>
                    <a:pt x="1237964" y="71723"/>
                  </a:lnTo>
                  <a:cubicBezTo>
                    <a:pt x="1241869" y="72580"/>
                    <a:pt x="1247965" y="72676"/>
                    <a:pt x="1251680" y="72104"/>
                  </a:cubicBezTo>
                  <a:lnTo>
                    <a:pt x="1255109" y="71152"/>
                  </a:lnTo>
                  <a:lnTo>
                    <a:pt x="1255585" y="71056"/>
                  </a:lnTo>
                  <a:cubicBezTo>
                    <a:pt x="1256252" y="69342"/>
                    <a:pt x="1254442" y="66580"/>
                    <a:pt x="1253108" y="65913"/>
                  </a:cubicBezTo>
                  <a:close/>
                  <a:moveTo>
                    <a:pt x="1138332" y="65818"/>
                  </a:moveTo>
                  <a:cubicBezTo>
                    <a:pt x="1135284" y="65722"/>
                    <a:pt x="1132808" y="67151"/>
                    <a:pt x="1132808" y="68961"/>
                  </a:cubicBezTo>
                  <a:cubicBezTo>
                    <a:pt x="1132808" y="70771"/>
                    <a:pt x="1135284" y="75152"/>
                    <a:pt x="1138332" y="74771"/>
                  </a:cubicBezTo>
                  <a:cubicBezTo>
                    <a:pt x="1141380" y="74390"/>
                    <a:pt x="1141380" y="65913"/>
                    <a:pt x="1138332" y="65818"/>
                  </a:cubicBezTo>
                  <a:close/>
                  <a:moveTo>
                    <a:pt x="1792604" y="65246"/>
                  </a:moveTo>
                  <a:cubicBezTo>
                    <a:pt x="1792509" y="65151"/>
                    <a:pt x="1789556" y="65913"/>
                    <a:pt x="1789556" y="66199"/>
                  </a:cubicBezTo>
                  <a:lnTo>
                    <a:pt x="1789937" y="69247"/>
                  </a:lnTo>
                  <a:cubicBezTo>
                    <a:pt x="1787461" y="69247"/>
                    <a:pt x="1778412" y="67532"/>
                    <a:pt x="1776031" y="68389"/>
                  </a:cubicBezTo>
                  <a:cubicBezTo>
                    <a:pt x="1773650" y="69247"/>
                    <a:pt x="1772221" y="71056"/>
                    <a:pt x="1772792" y="72485"/>
                  </a:cubicBezTo>
                  <a:cubicBezTo>
                    <a:pt x="1773364" y="73914"/>
                    <a:pt x="1776793" y="75438"/>
                    <a:pt x="1778317" y="75343"/>
                  </a:cubicBezTo>
                  <a:cubicBezTo>
                    <a:pt x="1779841" y="75247"/>
                    <a:pt x="1784222" y="74676"/>
                    <a:pt x="1784508" y="74295"/>
                  </a:cubicBezTo>
                  <a:lnTo>
                    <a:pt x="1784889" y="74200"/>
                  </a:lnTo>
                  <a:lnTo>
                    <a:pt x="1788318" y="73342"/>
                  </a:lnTo>
                  <a:cubicBezTo>
                    <a:pt x="1791747" y="76200"/>
                    <a:pt x="1794605" y="79438"/>
                    <a:pt x="1794605" y="80486"/>
                  </a:cubicBezTo>
                  <a:cubicBezTo>
                    <a:pt x="1794605" y="81534"/>
                    <a:pt x="1798319" y="80963"/>
                    <a:pt x="1799177" y="79915"/>
                  </a:cubicBezTo>
                  <a:lnTo>
                    <a:pt x="1799843" y="78867"/>
                  </a:lnTo>
                  <a:cubicBezTo>
                    <a:pt x="1800510" y="77819"/>
                    <a:pt x="1801177" y="75819"/>
                    <a:pt x="1801748" y="75819"/>
                  </a:cubicBezTo>
                  <a:cubicBezTo>
                    <a:pt x="1803844" y="75914"/>
                    <a:pt x="1807082" y="74295"/>
                    <a:pt x="1807654" y="77724"/>
                  </a:cubicBezTo>
                  <a:cubicBezTo>
                    <a:pt x="1807749" y="78486"/>
                    <a:pt x="1808797" y="79248"/>
                    <a:pt x="1809654" y="79724"/>
                  </a:cubicBezTo>
                  <a:cubicBezTo>
                    <a:pt x="1810130" y="80010"/>
                    <a:pt x="1811369" y="79724"/>
                    <a:pt x="1811845" y="79343"/>
                  </a:cubicBezTo>
                  <a:cubicBezTo>
                    <a:pt x="1812321" y="78962"/>
                    <a:pt x="1812893" y="77819"/>
                    <a:pt x="1812607" y="77629"/>
                  </a:cubicBezTo>
                  <a:cubicBezTo>
                    <a:pt x="1808797" y="74486"/>
                    <a:pt x="1808321" y="70009"/>
                    <a:pt x="1805273" y="66580"/>
                  </a:cubicBezTo>
                  <a:cubicBezTo>
                    <a:pt x="1801748" y="62579"/>
                    <a:pt x="1796129" y="70580"/>
                    <a:pt x="1792604" y="65246"/>
                  </a:cubicBezTo>
                  <a:close/>
                  <a:moveTo>
                    <a:pt x="1200245" y="64770"/>
                  </a:moveTo>
                  <a:cubicBezTo>
                    <a:pt x="1195006" y="64579"/>
                    <a:pt x="1181766" y="64579"/>
                    <a:pt x="1181766" y="65532"/>
                  </a:cubicBezTo>
                  <a:cubicBezTo>
                    <a:pt x="1181576" y="66389"/>
                    <a:pt x="1189005" y="69151"/>
                    <a:pt x="1192053" y="69151"/>
                  </a:cubicBezTo>
                  <a:cubicBezTo>
                    <a:pt x="1195101" y="69151"/>
                    <a:pt x="1196816" y="71342"/>
                    <a:pt x="1195768" y="74009"/>
                  </a:cubicBezTo>
                  <a:lnTo>
                    <a:pt x="1195292" y="75914"/>
                  </a:lnTo>
                  <a:lnTo>
                    <a:pt x="1195196" y="76486"/>
                  </a:lnTo>
                  <a:cubicBezTo>
                    <a:pt x="1195673" y="77248"/>
                    <a:pt x="1197482" y="77533"/>
                    <a:pt x="1199197" y="77153"/>
                  </a:cubicBezTo>
                  <a:lnTo>
                    <a:pt x="1199292" y="76676"/>
                  </a:lnTo>
                  <a:lnTo>
                    <a:pt x="1199578" y="74390"/>
                  </a:lnTo>
                  <a:cubicBezTo>
                    <a:pt x="1199483" y="72104"/>
                    <a:pt x="1200911" y="70485"/>
                    <a:pt x="1202816" y="70675"/>
                  </a:cubicBezTo>
                  <a:cubicBezTo>
                    <a:pt x="1204626" y="70866"/>
                    <a:pt x="1209103" y="69913"/>
                    <a:pt x="1209293" y="68961"/>
                  </a:cubicBezTo>
                  <a:cubicBezTo>
                    <a:pt x="1209389" y="68008"/>
                    <a:pt x="1205483" y="64961"/>
                    <a:pt x="1200245" y="64770"/>
                  </a:cubicBezTo>
                  <a:close/>
                  <a:moveTo>
                    <a:pt x="1299400" y="64675"/>
                  </a:moveTo>
                  <a:cubicBezTo>
                    <a:pt x="1298352" y="66008"/>
                    <a:pt x="1293113" y="67056"/>
                    <a:pt x="1292065" y="66199"/>
                  </a:cubicBezTo>
                  <a:cubicBezTo>
                    <a:pt x="1291018" y="65341"/>
                    <a:pt x="1290351" y="66580"/>
                    <a:pt x="1290637" y="68961"/>
                  </a:cubicBezTo>
                  <a:cubicBezTo>
                    <a:pt x="1290923" y="71342"/>
                    <a:pt x="1299876" y="73152"/>
                    <a:pt x="1304639" y="72580"/>
                  </a:cubicBezTo>
                  <a:lnTo>
                    <a:pt x="1304734" y="69818"/>
                  </a:lnTo>
                  <a:lnTo>
                    <a:pt x="1304829" y="67628"/>
                  </a:lnTo>
                  <a:cubicBezTo>
                    <a:pt x="1303019" y="64484"/>
                    <a:pt x="1300638" y="63151"/>
                    <a:pt x="1299400" y="64675"/>
                  </a:cubicBezTo>
                  <a:close/>
                  <a:moveTo>
                    <a:pt x="2110454" y="64579"/>
                  </a:moveTo>
                  <a:cubicBezTo>
                    <a:pt x="2114264" y="64865"/>
                    <a:pt x="2117407" y="66675"/>
                    <a:pt x="2117407" y="68579"/>
                  </a:cubicBezTo>
                  <a:cubicBezTo>
                    <a:pt x="2117407" y="70484"/>
                    <a:pt x="2117693" y="75247"/>
                    <a:pt x="2117978" y="75342"/>
                  </a:cubicBezTo>
                  <a:cubicBezTo>
                    <a:pt x="2118264" y="75437"/>
                    <a:pt x="2121503" y="73437"/>
                    <a:pt x="2124646" y="70675"/>
                  </a:cubicBezTo>
                  <a:lnTo>
                    <a:pt x="2126932" y="74866"/>
                  </a:lnTo>
                  <a:cubicBezTo>
                    <a:pt x="2128361" y="77438"/>
                    <a:pt x="2124741" y="79438"/>
                    <a:pt x="2121026" y="79914"/>
                  </a:cubicBezTo>
                  <a:lnTo>
                    <a:pt x="2119979" y="80105"/>
                  </a:lnTo>
                  <a:cubicBezTo>
                    <a:pt x="2119026" y="81057"/>
                    <a:pt x="2117216" y="80295"/>
                    <a:pt x="2116073" y="78485"/>
                  </a:cubicBezTo>
                  <a:lnTo>
                    <a:pt x="2114549" y="77152"/>
                  </a:lnTo>
                  <a:lnTo>
                    <a:pt x="2113597" y="76390"/>
                  </a:lnTo>
                  <a:cubicBezTo>
                    <a:pt x="2111787" y="76200"/>
                    <a:pt x="2108549" y="76295"/>
                    <a:pt x="2106358" y="76580"/>
                  </a:cubicBezTo>
                  <a:cubicBezTo>
                    <a:pt x="2104262" y="76866"/>
                    <a:pt x="2103119" y="70484"/>
                    <a:pt x="2105501" y="71151"/>
                  </a:cubicBezTo>
                  <a:lnTo>
                    <a:pt x="2107406" y="71627"/>
                  </a:lnTo>
                  <a:lnTo>
                    <a:pt x="2109501" y="72199"/>
                  </a:lnTo>
                  <a:cubicBezTo>
                    <a:pt x="2112549" y="72961"/>
                    <a:pt x="2114073" y="72008"/>
                    <a:pt x="2112835" y="70294"/>
                  </a:cubicBezTo>
                  <a:lnTo>
                    <a:pt x="2112168" y="68960"/>
                  </a:lnTo>
                  <a:close/>
                  <a:moveTo>
                    <a:pt x="1221866" y="64484"/>
                  </a:moveTo>
                  <a:cubicBezTo>
                    <a:pt x="1221200" y="64008"/>
                    <a:pt x="1218628" y="64389"/>
                    <a:pt x="1216247" y="65246"/>
                  </a:cubicBezTo>
                  <a:lnTo>
                    <a:pt x="1215294" y="66580"/>
                  </a:lnTo>
                  <a:cubicBezTo>
                    <a:pt x="1214723" y="67437"/>
                    <a:pt x="1217104" y="69437"/>
                    <a:pt x="1216723" y="70675"/>
                  </a:cubicBezTo>
                  <a:cubicBezTo>
                    <a:pt x="1216247" y="72199"/>
                    <a:pt x="1211008" y="70675"/>
                    <a:pt x="1212341" y="74104"/>
                  </a:cubicBezTo>
                  <a:lnTo>
                    <a:pt x="1212627" y="74866"/>
                  </a:lnTo>
                  <a:cubicBezTo>
                    <a:pt x="1214627" y="75247"/>
                    <a:pt x="1224533" y="72104"/>
                    <a:pt x="1227010" y="69437"/>
                  </a:cubicBezTo>
                  <a:cubicBezTo>
                    <a:pt x="1229486" y="66865"/>
                    <a:pt x="1228534" y="65818"/>
                    <a:pt x="1224819" y="67342"/>
                  </a:cubicBezTo>
                  <a:lnTo>
                    <a:pt x="1222438" y="65056"/>
                  </a:lnTo>
                  <a:close/>
                  <a:moveTo>
                    <a:pt x="449389" y="63437"/>
                  </a:moveTo>
                  <a:cubicBezTo>
                    <a:pt x="446531" y="63437"/>
                    <a:pt x="439388" y="64008"/>
                    <a:pt x="439768" y="64579"/>
                  </a:cubicBezTo>
                  <a:cubicBezTo>
                    <a:pt x="440054" y="65246"/>
                    <a:pt x="437768" y="66389"/>
                    <a:pt x="436435" y="66199"/>
                  </a:cubicBezTo>
                  <a:cubicBezTo>
                    <a:pt x="435196" y="66008"/>
                    <a:pt x="433482" y="67246"/>
                    <a:pt x="432625" y="68961"/>
                  </a:cubicBezTo>
                  <a:cubicBezTo>
                    <a:pt x="431768" y="70580"/>
                    <a:pt x="438721" y="71533"/>
                    <a:pt x="439197" y="71628"/>
                  </a:cubicBezTo>
                  <a:cubicBezTo>
                    <a:pt x="439673" y="71723"/>
                    <a:pt x="444626" y="71628"/>
                    <a:pt x="449389" y="71247"/>
                  </a:cubicBezTo>
                  <a:lnTo>
                    <a:pt x="449008" y="68961"/>
                  </a:lnTo>
                  <a:lnTo>
                    <a:pt x="448341" y="65246"/>
                  </a:lnTo>
                  <a:cubicBezTo>
                    <a:pt x="451770" y="64294"/>
                    <a:pt x="452151" y="63437"/>
                    <a:pt x="449389" y="63437"/>
                  </a:cubicBezTo>
                  <a:close/>
                  <a:moveTo>
                    <a:pt x="1733549" y="63151"/>
                  </a:moveTo>
                  <a:cubicBezTo>
                    <a:pt x="1732121" y="63246"/>
                    <a:pt x="1730787" y="64389"/>
                    <a:pt x="1729358" y="64865"/>
                  </a:cubicBezTo>
                  <a:cubicBezTo>
                    <a:pt x="1727930" y="65341"/>
                    <a:pt x="1726882" y="61150"/>
                    <a:pt x="1725358" y="64484"/>
                  </a:cubicBezTo>
                  <a:cubicBezTo>
                    <a:pt x="1724786" y="65722"/>
                    <a:pt x="1725548" y="67246"/>
                    <a:pt x="1725167" y="68580"/>
                  </a:cubicBezTo>
                  <a:lnTo>
                    <a:pt x="1724786" y="70199"/>
                  </a:lnTo>
                  <a:cubicBezTo>
                    <a:pt x="1723643" y="72199"/>
                    <a:pt x="1724786" y="73057"/>
                    <a:pt x="1727358" y="72104"/>
                  </a:cubicBezTo>
                  <a:cubicBezTo>
                    <a:pt x="1729835" y="71152"/>
                    <a:pt x="1736788" y="66865"/>
                    <a:pt x="1738883" y="66104"/>
                  </a:cubicBezTo>
                  <a:lnTo>
                    <a:pt x="1737931" y="64198"/>
                  </a:lnTo>
                  <a:cubicBezTo>
                    <a:pt x="1737550" y="63437"/>
                    <a:pt x="1734978" y="63055"/>
                    <a:pt x="1733549" y="63151"/>
                  </a:cubicBezTo>
                  <a:close/>
                  <a:moveTo>
                    <a:pt x="1648205" y="63151"/>
                  </a:moveTo>
                  <a:cubicBezTo>
                    <a:pt x="1645919" y="63246"/>
                    <a:pt x="1640014" y="65532"/>
                    <a:pt x="1642967" y="67913"/>
                  </a:cubicBezTo>
                  <a:lnTo>
                    <a:pt x="1644967" y="69342"/>
                  </a:lnTo>
                  <a:cubicBezTo>
                    <a:pt x="1645538" y="69723"/>
                    <a:pt x="1647062" y="69723"/>
                    <a:pt x="1647062" y="69913"/>
                  </a:cubicBezTo>
                  <a:lnTo>
                    <a:pt x="1647062" y="71152"/>
                  </a:lnTo>
                  <a:cubicBezTo>
                    <a:pt x="1646777" y="72485"/>
                    <a:pt x="1648586" y="73152"/>
                    <a:pt x="1651158" y="72580"/>
                  </a:cubicBezTo>
                  <a:lnTo>
                    <a:pt x="1653444" y="72104"/>
                  </a:lnTo>
                  <a:cubicBezTo>
                    <a:pt x="1654587" y="71818"/>
                    <a:pt x="1656302" y="71914"/>
                    <a:pt x="1656778" y="71342"/>
                  </a:cubicBezTo>
                  <a:lnTo>
                    <a:pt x="1657444" y="70390"/>
                  </a:lnTo>
                  <a:cubicBezTo>
                    <a:pt x="1657540" y="68961"/>
                    <a:pt x="1655635" y="68389"/>
                    <a:pt x="1654873" y="68675"/>
                  </a:cubicBezTo>
                  <a:cubicBezTo>
                    <a:pt x="1654111" y="68961"/>
                    <a:pt x="1653349" y="68294"/>
                    <a:pt x="1653158" y="67246"/>
                  </a:cubicBezTo>
                  <a:cubicBezTo>
                    <a:pt x="1652968" y="66199"/>
                    <a:pt x="1650586" y="63055"/>
                    <a:pt x="1648205" y="63151"/>
                  </a:cubicBezTo>
                  <a:close/>
                  <a:moveTo>
                    <a:pt x="1096136" y="62865"/>
                  </a:moveTo>
                  <a:cubicBezTo>
                    <a:pt x="1094898" y="62389"/>
                    <a:pt x="1092041" y="62484"/>
                    <a:pt x="1092517" y="64103"/>
                  </a:cubicBezTo>
                  <a:cubicBezTo>
                    <a:pt x="1093088" y="65818"/>
                    <a:pt x="1086516" y="66199"/>
                    <a:pt x="1085849" y="65056"/>
                  </a:cubicBezTo>
                  <a:cubicBezTo>
                    <a:pt x="1085087" y="64008"/>
                    <a:pt x="1083563" y="64008"/>
                    <a:pt x="1082420" y="65151"/>
                  </a:cubicBezTo>
                  <a:cubicBezTo>
                    <a:pt x="1081277" y="66199"/>
                    <a:pt x="1086897" y="70390"/>
                    <a:pt x="1087564" y="71533"/>
                  </a:cubicBezTo>
                  <a:lnTo>
                    <a:pt x="1088516" y="72295"/>
                  </a:lnTo>
                  <a:cubicBezTo>
                    <a:pt x="1089278" y="72962"/>
                    <a:pt x="1090612" y="73533"/>
                    <a:pt x="1091564" y="73342"/>
                  </a:cubicBezTo>
                  <a:cubicBezTo>
                    <a:pt x="1092326" y="73247"/>
                    <a:pt x="1093660" y="71914"/>
                    <a:pt x="1093469" y="71342"/>
                  </a:cubicBezTo>
                  <a:lnTo>
                    <a:pt x="1092231" y="67437"/>
                  </a:lnTo>
                  <a:cubicBezTo>
                    <a:pt x="1095660" y="65437"/>
                    <a:pt x="1097470" y="63341"/>
                    <a:pt x="1096136" y="62865"/>
                  </a:cubicBezTo>
                  <a:close/>
                  <a:moveTo>
                    <a:pt x="1814321" y="62198"/>
                  </a:moveTo>
                  <a:cubicBezTo>
                    <a:pt x="1813559" y="61341"/>
                    <a:pt x="1810988" y="67342"/>
                    <a:pt x="1813464" y="69532"/>
                  </a:cubicBezTo>
                  <a:cubicBezTo>
                    <a:pt x="1815940" y="71723"/>
                    <a:pt x="1818417" y="74771"/>
                    <a:pt x="1818893" y="76295"/>
                  </a:cubicBezTo>
                  <a:cubicBezTo>
                    <a:pt x="1819369" y="77819"/>
                    <a:pt x="1825370" y="80010"/>
                    <a:pt x="1827085" y="80391"/>
                  </a:cubicBezTo>
                  <a:lnTo>
                    <a:pt x="1831371" y="85249"/>
                  </a:lnTo>
                  <a:cubicBezTo>
                    <a:pt x="1831847" y="85820"/>
                    <a:pt x="1834229" y="86296"/>
                    <a:pt x="1834610" y="86011"/>
                  </a:cubicBezTo>
                  <a:cubicBezTo>
                    <a:pt x="1836229" y="84582"/>
                    <a:pt x="1838324" y="82963"/>
                    <a:pt x="1838515" y="81248"/>
                  </a:cubicBezTo>
                  <a:lnTo>
                    <a:pt x="1839086" y="76581"/>
                  </a:lnTo>
                  <a:cubicBezTo>
                    <a:pt x="1838896" y="70771"/>
                    <a:pt x="1837086" y="66484"/>
                    <a:pt x="1834990" y="67151"/>
                  </a:cubicBezTo>
                  <a:cubicBezTo>
                    <a:pt x="1832990" y="67818"/>
                    <a:pt x="1828418" y="68389"/>
                    <a:pt x="1828418" y="67246"/>
                  </a:cubicBezTo>
                  <a:cubicBezTo>
                    <a:pt x="1828418" y="66199"/>
                    <a:pt x="1826418" y="63627"/>
                    <a:pt x="1823942" y="64675"/>
                  </a:cubicBezTo>
                  <a:cubicBezTo>
                    <a:pt x="1821465" y="65627"/>
                    <a:pt x="1814988" y="63055"/>
                    <a:pt x="1814321" y="62198"/>
                  </a:cubicBezTo>
                  <a:close/>
                  <a:moveTo>
                    <a:pt x="1855469" y="61817"/>
                  </a:moveTo>
                  <a:cubicBezTo>
                    <a:pt x="1853755" y="61436"/>
                    <a:pt x="1852136" y="67056"/>
                    <a:pt x="1852802" y="69532"/>
                  </a:cubicBezTo>
                  <a:lnTo>
                    <a:pt x="1854993" y="71247"/>
                  </a:lnTo>
                  <a:cubicBezTo>
                    <a:pt x="1855755" y="71914"/>
                    <a:pt x="1856136" y="72962"/>
                    <a:pt x="1856612" y="73819"/>
                  </a:cubicBezTo>
                  <a:lnTo>
                    <a:pt x="1858898" y="77724"/>
                  </a:lnTo>
                  <a:cubicBezTo>
                    <a:pt x="1861184" y="75438"/>
                    <a:pt x="1863565" y="74390"/>
                    <a:pt x="1864232" y="75438"/>
                  </a:cubicBezTo>
                  <a:cubicBezTo>
                    <a:pt x="1864899" y="76486"/>
                    <a:pt x="1861756" y="80010"/>
                    <a:pt x="1859946" y="80010"/>
                  </a:cubicBezTo>
                  <a:cubicBezTo>
                    <a:pt x="1858232" y="80010"/>
                    <a:pt x="1856803" y="80200"/>
                    <a:pt x="1856707" y="80486"/>
                  </a:cubicBezTo>
                  <a:cubicBezTo>
                    <a:pt x="1856707" y="80772"/>
                    <a:pt x="1857851" y="81534"/>
                    <a:pt x="1859375" y="81534"/>
                  </a:cubicBezTo>
                  <a:cubicBezTo>
                    <a:pt x="1860898" y="81629"/>
                    <a:pt x="1867280" y="82296"/>
                    <a:pt x="1870328" y="82772"/>
                  </a:cubicBezTo>
                  <a:lnTo>
                    <a:pt x="1869471" y="78296"/>
                  </a:lnTo>
                  <a:cubicBezTo>
                    <a:pt x="1868900" y="75247"/>
                    <a:pt x="1868995" y="72390"/>
                    <a:pt x="1874615" y="73438"/>
                  </a:cubicBezTo>
                  <a:lnTo>
                    <a:pt x="1875281" y="73533"/>
                  </a:lnTo>
                  <a:cubicBezTo>
                    <a:pt x="1876043" y="73152"/>
                    <a:pt x="1878044" y="72199"/>
                    <a:pt x="1879663" y="71628"/>
                  </a:cubicBezTo>
                  <a:cubicBezTo>
                    <a:pt x="1881282" y="70961"/>
                    <a:pt x="1884235" y="67628"/>
                    <a:pt x="1883187" y="67056"/>
                  </a:cubicBezTo>
                  <a:cubicBezTo>
                    <a:pt x="1882139" y="66484"/>
                    <a:pt x="1876901" y="65056"/>
                    <a:pt x="1873948" y="65056"/>
                  </a:cubicBezTo>
                  <a:cubicBezTo>
                    <a:pt x="1870995" y="65056"/>
                    <a:pt x="1867852" y="70961"/>
                    <a:pt x="1866994" y="70580"/>
                  </a:cubicBezTo>
                  <a:lnTo>
                    <a:pt x="1866804" y="70104"/>
                  </a:lnTo>
                  <a:cubicBezTo>
                    <a:pt x="1865756" y="68008"/>
                    <a:pt x="1865375" y="65627"/>
                    <a:pt x="1863851" y="63817"/>
                  </a:cubicBezTo>
                  <a:lnTo>
                    <a:pt x="1862994" y="62770"/>
                  </a:lnTo>
                  <a:cubicBezTo>
                    <a:pt x="1860518" y="62674"/>
                    <a:pt x="1857184" y="62198"/>
                    <a:pt x="1855469" y="61817"/>
                  </a:cubicBezTo>
                  <a:close/>
                  <a:moveTo>
                    <a:pt x="411955" y="61436"/>
                  </a:moveTo>
                  <a:lnTo>
                    <a:pt x="410527" y="63151"/>
                  </a:lnTo>
                  <a:lnTo>
                    <a:pt x="408812" y="65341"/>
                  </a:lnTo>
                  <a:cubicBezTo>
                    <a:pt x="405478" y="67437"/>
                    <a:pt x="404526" y="69723"/>
                    <a:pt x="406621" y="70580"/>
                  </a:cubicBezTo>
                  <a:lnTo>
                    <a:pt x="407955" y="70295"/>
                  </a:lnTo>
                  <a:lnTo>
                    <a:pt x="411765" y="69532"/>
                  </a:lnTo>
                  <a:cubicBezTo>
                    <a:pt x="415766" y="68199"/>
                    <a:pt x="421576" y="65627"/>
                    <a:pt x="424624" y="63817"/>
                  </a:cubicBezTo>
                  <a:lnTo>
                    <a:pt x="427576" y="67056"/>
                  </a:lnTo>
                  <a:lnTo>
                    <a:pt x="427672" y="67246"/>
                  </a:lnTo>
                  <a:cubicBezTo>
                    <a:pt x="429672" y="66294"/>
                    <a:pt x="430434" y="64484"/>
                    <a:pt x="429481" y="63151"/>
                  </a:cubicBezTo>
                  <a:lnTo>
                    <a:pt x="428434" y="63055"/>
                  </a:lnTo>
                  <a:lnTo>
                    <a:pt x="422623" y="62579"/>
                  </a:lnTo>
                  <a:cubicBezTo>
                    <a:pt x="417480" y="58769"/>
                    <a:pt x="412622" y="58293"/>
                    <a:pt x="411955" y="61436"/>
                  </a:cubicBezTo>
                  <a:close/>
                  <a:moveTo>
                    <a:pt x="1546193" y="59150"/>
                  </a:moveTo>
                  <a:cubicBezTo>
                    <a:pt x="1544192" y="59436"/>
                    <a:pt x="1534858" y="64484"/>
                    <a:pt x="1532096" y="66294"/>
                  </a:cubicBezTo>
                  <a:cubicBezTo>
                    <a:pt x="1529238" y="68199"/>
                    <a:pt x="1526952" y="69913"/>
                    <a:pt x="1526952" y="70295"/>
                  </a:cubicBezTo>
                  <a:cubicBezTo>
                    <a:pt x="1526952" y="70580"/>
                    <a:pt x="1528571" y="71438"/>
                    <a:pt x="1530286" y="71247"/>
                  </a:cubicBezTo>
                  <a:lnTo>
                    <a:pt x="1531810" y="71533"/>
                  </a:lnTo>
                  <a:lnTo>
                    <a:pt x="1533429" y="71818"/>
                  </a:lnTo>
                  <a:cubicBezTo>
                    <a:pt x="1535239" y="72580"/>
                    <a:pt x="1536763" y="72295"/>
                    <a:pt x="1536858" y="71342"/>
                  </a:cubicBezTo>
                  <a:cubicBezTo>
                    <a:pt x="1536953" y="70295"/>
                    <a:pt x="1539811" y="68389"/>
                    <a:pt x="1542764" y="69342"/>
                  </a:cubicBezTo>
                  <a:cubicBezTo>
                    <a:pt x="1545716" y="70295"/>
                    <a:pt x="1551907" y="65341"/>
                    <a:pt x="1550098" y="65627"/>
                  </a:cubicBezTo>
                  <a:cubicBezTo>
                    <a:pt x="1548383" y="65913"/>
                    <a:pt x="1543526" y="66389"/>
                    <a:pt x="1542478" y="66294"/>
                  </a:cubicBezTo>
                  <a:lnTo>
                    <a:pt x="1542097" y="65818"/>
                  </a:lnTo>
                  <a:cubicBezTo>
                    <a:pt x="1541811" y="65437"/>
                    <a:pt x="1542002" y="64389"/>
                    <a:pt x="1542478" y="63913"/>
                  </a:cubicBezTo>
                  <a:cubicBezTo>
                    <a:pt x="1542859" y="63437"/>
                    <a:pt x="1543811" y="63246"/>
                    <a:pt x="1544573" y="63151"/>
                  </a:cubicBezTo>
                  <a:cubicBezTo>
                    <a:pt x="1547812" y="62960"/>
                    <a:pt x="1547717" y="61150"/>
                    <a:pt x="1546573" y="59626"/>
                  </a:cubicBezTo>
                  <a:close/>
                  <a:moveTo>
                    <a:pt x="1576196" y="57531"/>
                  </a:moveTo>
                  <a:cubicBezTo>
                    <a:pt x="1571434" y="60103"/>
                    <a:pt x="1570005" y="61817"/>
                    <a:pt x="1572958" y="61531"/>
                  </a:cubicBezTo>
                  <a:cubicBezTo>
                    <a:pt x="1575911" y="61150"/>
                    <a:pt x="1581435" y="67246"/>
                    <a:pt x="1584007" y="67628"/>
                  </a:cubicBezTo>
                  <a:lnTo>
                    <a:pt x="1584959" y="66865"/>
                  </a:lnTo>
                  <a:cubicBezTo>
                    <a:pt x="1586483" y="65437"/>
                    <a:pt x="1586960" y="63246"/>
                    <a:pt x="1587436" y="61246"/>
                  </a:cubicBezTo>
                  <a:cubicBezTo>
                    <a:pt x="1587531" y="60865"/>
                    <a:pt x="1585245" y="59817"/>
                    <a:pt x="1584007" y="59722"/>
                  </a:cubicBezTo>
                  <a:cubicBezTo>
                    <a:pt x="1583054" y="59626"/>
                    <a:pt x="1581340" y="61150"/>
                    <a:pt x="1581054" y="60960"/>
                  </a:cubicBezTo>
                  <a:close/>
                  <a:moveTo>
                    <a:pt x="2309812" y="57245"/>
                  </a:moveTo>
                  <a:cubicBezTo>
                    <a:pt x="2308574" y="58769"/>
                    <a:pt x="2305621" y="62865"/>
                    <a:pt x="2305621" y="63341"/>
                  </a:cubicBezTo>
                  <a:cubicBezTo>
                    <a:pt x="2305621" y="63722"/>
                    <a:pt x="2308002" y="64579"/>
                    <a:pt x="2310669" y="64198"/>
                  </a:cubicBezTo>
                  <a:cubicBezTo>
                    <a:pt x="2313336" y="63913"/>
                    <a:pt x="2316479" y="59531"/>
                    <a:pt x="2314860" y="57721"/>
                  </a:cubicBezTo>
                  <a:cubicBezTo>
                    <a:pt x="2313241" y="55912"/>
                    <a:pt x="2311050" y="55721"/>
                    <a:pt x="2309812" y="57245"/>
                  </a:cubicBezTo>
                  <a:close/>
                  <a:moveTo>
                    <a:pt x="326802" y="55626"/>
                  </a:moveTo>
                  <a:cubicBezTo>
                    <a:pt x="323659" y="55436"/>
                    <a:pt x="324897" y="56959"/>
                    <a:pt x="329564" y="58864"/>
                  </a:cubicBezTo>
                  <a:lnTo>
                    <a:pt x="331565" y="61055"/>
                  </a:lnTo>
                  <a:lnTo>
                    <a:pt x="333469" y="63246"/>
                  </a:lnTo>
                  <a:cubicBezTo>
                    <a:pt x="333946" y="66675"/>
                    <a:pt x="335755" y="68104"/>
                    <a:pt x="337470" y="66389"/>
                  </a:cubicBezTo>
                  <a:cubicBezTo>
                    <a:pt x="339185" y="64675"/>
                    <a:pt x="329945" y="55816"/>
                    <a:pt x="326802" y="55626"/>
                  </a:cubicBezTo>
                  <a:close/>
                  <a:moveTo>
                    <a:pt x="1111091" y="51435"/>
                  </a:moveTo>
                  <a:cubicBezTo>
                    <a:pt x="1118330" y="56102"/>
                    <a:pt x="1125759" y="57340"/>
                    <a:pt x="1134522" y="55912"/>
                  </a:cubicBezTo>
                  <a:cubicBezTo>
                    <a:pt x="1126807" y="55816"/>
                    <a:pt x="1121092" y="48006"/>
                    <a:pt x="1111091" y="51435"/>
                  </a:cubicBezTo>
                  <a:close/>
                  <a:moveTo>
                    <a:pt x="2122074" y="50482"/>
                  </a:moveTo>
                  <a:cubicBezTo>
                    <a:pt x="2124836" y="53244"/>
                    <a:pt x="2124074" y="57340"/>
                    <a:pt x="2120359" y="59626"/>
                  </a:cubicBezTo>
                  <a:lnTo>
                    <a:pt x="2121883" y="63722"/>
                  </a:lnTo>
                  <a:lnTo>
                    <a:pt x="2121979" y="63912"/>
                  </a:lnTo>
                  <a:cubicBezTo>
                    <a:pt x="2118835" y="65055"/>
                    <a:pt x="2116835" y="62007"/>
                    <a:pt x="2117597" y="57054"/>
                  </a:cubicBezTo>
                  <a:lnTo>
                    <a:pt x="2119788" y="53816"/>
                  </a:lnTo>
                  <a:close/>
                  <a:moveTo>
                    <a:pt x="340327" y="50482"/>
                  </a:moveTo>
                  <a:lnTo>
                    <a:pt x="337851" y="50578"/>
                  </a:lnTo>
                  <a:lnTo>
                    <a:pt x="337184" y="50578"/>
                  </a:lnTo>
                  <a:cubicBezTo>
                    <a:pt x="336232" y="51245"/>
                    <a:pt x="335946" y="52578"/>
                    <a:pt x="336422" y="53530"/>
                  </a:cubicBezTo>
                  <a:cubicBezTo>
                    <a:pt x="336994" y="54483"/>
                    <a:pt x="346233" y="64484"/>
                    <a:pt x="350138" y="64484"/>
                  </a:cubicBezTo>
                  <a:cubicBezTo>
                    <a:pt x="354043" y="64389"/>
                    <a:pt x="355758" y="63627"/>
                    <a:pt x="354043" y="62674"/>
                  </a:cubicBezTo>
                  <a:cubicBezTo>
                    <a:pt x="352234" y="61722"/>
                    <a:pt x="347947" y="58007"/>
                    <a:pt x="347852" y="56388"/>
                  </a:cubicBezTo>
                  <a:cubicBezTo>
                    <a:pt x="347757" y="54769"/>
                    <a:pt x="342899" y="50578"/>
                    <a:pt x="340327" y="50482"/>
                  </a:cubicBezTo>
                  <a:close/>
                  <a:moveTo>
                    <a:pt x="274700" y="49721"/>
                  </a:moveTo>
                  <a:cubicBezTo>
                    <a:pt x="272319" y="50006"/>
                    <a:pt x="267271" y="53816"/>
                    <a:pt x="266985" y="55150"/>
                  </a:cubicBezTo>
                  <a:lnTo>
                    <a:pt x="267080" y="56293"/>
                  </a:lnTo>
                  <a:cubicBezTo>
                    <a:pt x="267080" y="56483"/>
                    <a:pt x="268890" y="56959"/>
                    <a:pt x="269176" y="56769"/>
                  </a:cubicBezTo>
                  <a:cubicBezTo>
                    <a:pt x="270128" y="55912"/>
                    <a:pt x="270700" y="54864"/>
                    <a:pt x="271462" y="53912"/>
                  </a:cubicBezTo>
                  <a:lnTo>
                    <a:pt x="271843" y="53435"/>
                  </a:lnTo>
                  <a:cubicBezTo>
                    <a:pt x="272700" y="52959"/>
                    <a:pt x="273652" y="53435"/>
                    <a:pt x="273843" y="54483"/>
                  </a:cubicBezTo>
                  <a:cubicBezTo>
                    <a:pt x="274033" y="55626"/>
                    <a:pt x="277177" y="57626"/>
                    <a:pt x="280320" y="56293"/>
                  </a:cubicBezTo>
                  <a:lnTo>
                    <a:pt x="282606" y="54769"/>
                  </a:lnTo>
                  <a:lnTo>
                    <a:pt x="283654" y="54102"/>
                  </a:lnTo>
                  <a:cubicBezTo>
                    <a:pt x="283939" y="52578"/>
                    <a:pt x="283749" y="51530"/>
                    <a:pt x="282987" y="51816"/>
                  </a:cubicBezTo>
                  <a:cubicBezTo>
                    <a:pt x="282320" y="52102"/>
                    <a:pt x="280034" y="52102"/>
                    <a:pt x="279367" y="51911"/>
                  </a:cubicBezTo>
                  <a:cubicBezTo>
                    <a:pt x="278701" y="51816"/>
                    <a:pt x="277939" y="50292"/>
                    <a:pt x="278320" y="49911"/>
                  </a:cubicBezTo>
                  <a:cubicBezTo>
                    <a:pt x="278701" y="49530"/>
                    <a:pt x="277081" y="49435"/>
                    <a:pt x="274700" y="49721"/>
                  </a:cubicBezTo>
                  <a:close/>
                  <a:moveTo>
                    <a:pt x="191833" y="49625"/>
                  </a:moveTo>
                  <a:cubicBezTo>
                    <a:pt x="193547" y="48958"/>
                    <a:pt x="195833" y="49625"/>
                    <a:pt x="196786" y="51053"/>
                  </a:cubicBezTo>
                  <a:lnTo>
                    <a:pt x="196310" y="51720"/>
                  </a:lnTo>
                  <a:lnTo>
                    <a:pt x="194405" y="54387"/>
                  </a:lnTo>
                  <a:cubicBezTo>
                    <a:pt x="191452" y="57626"/>
                    <a:pt x="189261" y="58959"/>
                    <a:pt x="189547" y="57435"/>
                  </a:cubicBezTo>
                  <a:cubicBezTo>
                    <a:pt x="189833" y="55911"/>
                    <a:pt x="185356" y="54197"/>
                    <a:pt x="185070" y="53625"/>
                  </a:cubicBezTo>
                  <a:cubicBezTo>
                    <a:pt x="184689" y="53054"/>
                    <a:pt x="185261" y="51149"/>
                    <a:pt x="187070" y="50577"/>
                  </a:cubicBezTo>
                  <a:lnTo>
                    <a:pt x="188023" y="51053"/>
                  </a:lnTo>
                  <a:cubicBezTo>
                    <a:pt x="189833" y="52006"/>
                    <a:pt x="190976" y="53625"/>
                    <a:pt x="191642" y="50387"/>
                  </a:cubicBezTo>
                  <a:close/>
                  <a:moveTo>
                    <a:pt x="1432750" y="47625"/>
                  </a:moveTo>
                  <a:cubicBezTo>
                    <a:pt x="1431988" y="47339"/>
                    <a:pt x="1427797" y="48768"/>
                    <a:pt x="1425701" y="51911"/>
                  </a:cubicBezTo>
                  <a:lnTo>
                    <a:pt x="1426559" y="54197"/>
                  </a:lnTo>
                  <a:lnTo>
                    <a:pt x="1427892" y="57626"/>
                  </a:lnTo>
                  <a:cubicBezTo>
                    <a:pt x="1428749" y="61531"/>
                    <a:pt x="1436846" y="67532"/>
                    <a:pt x="1435226" y="69532"/>
                  </a:cubicBezTo>
                  <a:cubicBezTo>
                    <a:pt x="1433607" y="71533"/>
                    <a:pt x="1433417" y="72962"/>
                    <a:pt x="1434940" y="72485"/>
                  </a:cubicBezTo>
                  <a:cubicBezTo>
                    <a:pt x="1436369" y="72104"/>
                    <a:pt x="1436369" y="67342"/>
                    <a:pt x="1435607" y="65818"/>
                  </a:cubicBezTo>
                  <a:cubicBezTo>
                    <a:pt x="1434845" y="64294"/>
                    <a:pt x="1441894" y="62103"/>
                    <a:pt x="1443704" y="61150"/>
                  </a:cubicBezTo>
                  <a:lnTo>
                    <a:pt x="1443799" y="60103"/>
                  </a:lnTo>
                  <a:lnTo>
                    <a:pt x="1444180" y="56959"/>
                  </a:lnTo>
                  <a:cubicBezTo>
                    <a:pt x="1446942" y="55150"/>
                    <a:pt x="1449419" y="52959"/>
                    <a:pt x="1449704" y="52006"/>
                  </a:cubicBezTo>
                  <a:lnTo>
                    <a:pt x="1449323" y="51721"/>
                  </a:lnTo>
                  <a:cubicBezTo>
                    <a:pt x="1448847" y="51340"/>
                    <a:pt x="1447704" y="51530"/>
                    <a:pt x="1446847" y="51435"/>
                  </a:cubicBezTo>
                  <a:cubicBezTo>
                    <a:pt x="1445894" y="51435"/>
                    <a:pt x="1444465" y="51625"/>
                    <a:pt x="1444180" y="51245"/>
                  </a:cubicBezTo>
                  <a:lnTo>
                    <a:pt x="1441703" y="48196"/>
                  </a:lnTo>
                  <a:cubicBezTo>
                    <a:pt x="1437512" y="48196"/>
                    <a:pt x="1433512" y="47911"/>
                    <a:pt x="1432750" y="47625"/>
                  </a:cubicBezTo>
                  <a:close/>
                  <a:moveTo>
                    <a:pt x="2044160" y="46196"/>
                  </a:moveTo>
                  <a:cubicBezTo>
                    <a:pt x="2042350" y="46101"/>
                    <a:pt x="2035492" y="47434"/>
                    <a:pt x="2032348" y="48768"/>
                  </a:cubicBezTo>
                  <a:lnTo>
                    <a:pt x="2034349" y="52578"/>
                  </a:lnTo>
                  <a:lnTo>
                    <a:pt x="2035111" y="54007"/>
                  </a:lnTo>
                  <a:cubicBezTo>
                    <a:pt x="2036254" y="53816"/>
                    <a:pt x="2038635" y="53435"/>
                    <a:pt x="2040540" y="53054"/>
                  </a:cubicBezTo>
                  <a:cubicBezTo>
                    <a:pt x="2042445" y="52673"/>
                    <a:pt x="2047398" y="49339"/>
                    <a:pt x="2047398" y="48196"/>
                  </a:cubicBezTo>
                  <a:cubicBezTo>
                    <a:pt x="2047398" y="47149"/>
                    <a:pt x="2045969" y="46196"/>
                    <a:pt x="2044160" y="46196"/>
                  </a:cubicBezTo>
                  <a:close/>
                  <a:moveTo>
                    <a:pt x="224313" y="39433"/>
                  </a:moveTo>
                  <a:cubicBezTo>
                    <a:pt x="221932" y="39148"/>
                    <a:pt x="217741" y="39338"/>
                    <a:pt x="215074" y="39719"/>
                  </a:cubicBezTo>
                  <a:lnTo>
                    <a:pt x="212978" y="40576"/>
                  </a:lnTo>
                  <a:lnTo>
                    <a:pt x="212216" y="40862"/>
                  </a:lnTo>
                  <a:cubicBezTo>
                    <a:pt x="212216" y="43053"/>
                    <a:pt x="212883" y="44387"/>
                    <a:pt x="213645" y="43815"/>
                  </a:cubicBezTo>
                  <a:cubicBezTo>
                    <a:pt x="214502" y="43243"/>
                    <a:pt x="217645" y="44196"/>
                    <a:pt x="219741" y="46768"/>
                  </a:cubicBezTo>
                  <a:cubicBezTo>
                    <a:pt x="221836" y="49339"/>
                    <a:pt x="226123" y="56579"/>
                    <a:pt x="223741" y="56388"/>
                  </a:cubicBezTo>
                  <a:lnTo>
                    <a:pt x="222694" y="56769"/>
                  </a:lnTo>
                  <a:lnTo>
                    <a:pt x="221551" y="57245"/>
                  </a:lnTo>
                  <a:cubicBezTo>
                    <a:pt x="220598" y="58293"/>
                    <a:pt x="221074" y="60007"/>
                    <a:pt x="222694" y="61055"/>
                  </a:cubicBezTo>
                  <a:lnTo>
                    <a:pt x="223551" y="60770"/>
                  </a:lnTo>
                  <a:lnTo>
                    <a:pt x="226504" y="59912"/>
                  </a:lnTo>
                  <a:cubicBezTo>
                    <a:pt x="229361" y="58483"/>
                    <a:pt x="232219" y="58007"/>
                    <a:pt x="232885" y="58769"/>
                  </a:cubicBezTo>
                  <a:cubicBezTo>
                    <a:pt x="233552" y="59626"/>
                    <a:pt x="235933" y="63055"/>
                    <a:pt x="236791" y="64294"/>
                  </a:cubicBezTo>
                  <a:cubicBezTo>
                    <a:pt x="237648" y="65532"/>
                    <a:pt x="243839" y="60865"/>
                    <a:pt x="240982" y="56864"/>
                  </a:cubicBezTo>
                  <a:lnTo>
                    <a:pt x="235362" y="55531"/>
                  </a:lnTo>
                  <a:lnTo>
                    <a:pt x="234981" y="55436"/>
                  </a:lnTo>
                  <a:cubicBezTo>
                    <a:pt x="235171" y="53816"/>
                    <a:pt x="238315" y="54102"/>
                    <a:pt x="242029" y="56102"/>
                  </a:cubicBezTo>
                  <a:lnTo>
                    <a:pt x="245554" y="57626"/>
                  </a:lnTo>
                  <a:lnTo>
                    <a:pt x="246982" y="58293"/>
                  </a:lnTo>
                  <a:cubicBezTo>
                    <a:pt x="248887" y="58483"/>
                    <a:pt x="250602" y="58388"/>
                    <a:pt x="250792" y="58103"/>
                  </a:cubicBezTo>
                  <a:cubicBezTo>
                    <a:pt x="250983" y="57817"/>
                    <a:pt x="250507" y="56674"/>
                    <a:pt x="249364" y="56007"/>
                  </a:cubicBezTo>
                  <a:cubicBezTo>
                    <a:pt x="248221" y="55436"/>
                    <a:pt x="248030" y="53626"/>
                    <a:pt x="251269" y="53435"/>
                  </a:cubicBezTo>
                  <a:lnTo>
                    <a:pt x="253840" y="53912"/>
                  </a:lnTo>
                  <a:cubicBezTo>
                    <a:pt x="254412" y="54007"/>
                    <a:pt x="255460" y="54007"/>
                    <a:pt x="255555" y="53721"/>
                  </a:cubicBezTo>
                  <a:lnTo>
                    <a:pt x="255841" y="53149"/>
                  </a:lnTo>
                  <a:cubicBezTo>
                    <a:pt x="255841" y="52388"/>
                    <a:pt x="253650" y="49721"/>
                    <a:pt x="250983" y="47054"/>
                  </a:cubicBezTo>
                  <a:lnTo>
                    <a:pt x="248030" y="45148"/>
                  </a:lnTo>
                  <a:lnTo>
                    <a:pt x="247649" y="44958"/>
                  </a:lnTo>
                  <a:cubicBezTo>
                    <a:pt x="246506" y="45244"/>
                    <a:pt x="243934" y="45911"/>
                    <a:pt x="241934" y="46482"/>
                  </a:cubicBezTo>
                  <a:lnTo>
                    <a:pt x="240220" y="45053"/>
                  </a:lnTo>
                  <a:lnTo>
                    <a:pt x="237934" y="43148"/>
                  </a:lnTo>
                  <a:cubicBezTo>
                    <a:pt x="234790" y="40672"/>
                    <a:pt x="229742" y="42863"/>
                    <a:pt x="228980" y="44101"/>
                  </a:cubicBezTo>
                  <a:cubicBezTo>
                    <a:pt x="228218" y="45339"/>
                    <a:pt x="224789" y="46577"/>
                    <a:pt x="221265" y="46958"/>
                  </a:cubicBezTo>
                  <a:lnTo>
                    <a:pt x="222979" y="42672"/>
                  </a:lnTo>
                  <a:close/>
                  <a:moveTo>
                    <a:pt x="2280285" y="37528"/>
                  </a:moveTo>
                  <a:cubicBezTo>
                    <a:pt x="2281904" y="36956"/>
                    <a:pt x="2286095" y="44005"/>
                    <a:pt x="2286666" y="45719"/>
                  </a:cubicBezTo>
                  <a:cubicBezTo>
                    <a:pt x="2287333" y="47434"/>
                    <a:pt x="2286095" y="47910"/>
                    <a:pt x="2283904" y="46767"/>
                  </a:cubicBezTo>
                  <a:lnTo>
                    <a:pt x="2282285" y="45433"/>
                  </a:lnTo>
                  <a:lnTo>
                    <a:pt x="2281332" y="44576"/>
                  </a:lnTo>
                  <a:cubicBezTo>
                    <a:pt x="2280856" y="43243"/>
                    <a:pt x="2279332" y="41814"/>
                    <a:pt x="2277903" y="41433"/>
                  </a:cubicBezTo>
                  <a:cubicBezTo>
                    <a:pt x="2276475" y="40957"/>
                    <a:pt x="2278761" y="38194"/>
                    <a:pt x="2280285" y="37528"/>
                  </a:cubicBezTo>
                  <a:close/>
                  <a:moveTo>
                    <a:pt x="2189511" y="36861"/>
                  </a:moveTo>
                  <a:lnTo>
                    <a:pt x="2186654" y="38861"/>
                  </a:lnTo>
                  <a:cubicBezTo>
                    <a:pt x="2186178" y="39147"/>
                    <a:pt x="2185130" y="39624"/>
                    <a:pt x="2184939" y="39433"/>
                  </a:cubicBezTo>
                  <a:cubicBezTo>
                    <a:pt x="2183415" y="38195"/>
                    <a:pt x="2181510" y="36671"/>
                    <a:pt x="2179700" y="38480"/>
                  </a:cubicBezTo>
                  <a:lnTo>
                    <a:pt x="2178557" y="39624"/>
                  </a:lnTo>
                  <a:cubicBezTo>
                    <a:pt x="2178557" y="42386"/>
                    <a:pt x="2181891" y="44386"/>
                    <a:pt x="2185987" y="44005"/>
                  </a:cubicBezTo>
                  <a:lnTo>
                    <a:pt x="2188749" y="43338"/>
                  </a:lnTo>
                  <a:lnTo>
                    <a:pt x="2189797" y="43052"/>
                  </a:lnTo>
                  <a:cubicBezTo>
                    <a:pt x="2190559" y="41624"/>
                    <a:pt x="2190464" y="38861"/>
                    <a:pt x="2189511" y="36861"/>
                  </a:cubicBezTo>
                  <a:close/>
                  <a:moveTo>
                    <a:pt x="1919858" y="34480"/>
                  </a:moveTo>
                  <a:cubicBezTo>
                    <a:pt x="1918525" y="32956"/>
                    <a:pt x="1915667" y="33623"/>
                    <a:pt x="1913381" y="36004"/>
                  </a:cubicBezTo>
                  <a:lnTo>
                    <a:pt x="1912976" y="38555"/>
                  </a:lnTo>
                  <a:lnTo>
                    <a:pt x="1912619" y="38767"/>
                  </a:lnTo>
                  <a:lnTo>
                    <a:pt x="1912858" y="39300"/>
                  </a:lnTo>
                  <a:lnTo>
                    <a:pt x="1912560" y="41183"/>
                  </a:lnTo>
                  <a:cubicBezTo>
                    <a:pt x="1912976" y="42981"/>
                    <a:pt x="1913905" y="44339"/>
                    <a:pt x="1914810" y="43720"/>
                  </a:cubicBezTo>
                  <a:lnTo>
                    <a:pt x="1913857" y="41529"/>
                  </a:lnTo>
                  <a:lnTo>
                    <a:pt x="1912858" y="39300"/>
                  </a:lnTo>
                  <a:lnTo>
                    <a:pt x="1912976" y="38555"/>
                  </a:lnTo>
                  <a:close/>
                  <a:moveTo>
                    <a:pt x="2072830" y="34195"/>
                  </a:moveTo>
                  <a:cubicBezTo>
                    <a:pt x="2075307" y="34004"/>
                    <a:pt x="2079974" y="38767"/>
                    <a:pt x="2080165" y="39814"/>
                  </a:cubicBezTo>
                  <a:lnTo>
                    <a:pt x="2078260" y="40005"/>
                  </a:lnTo>
                  <a:lnTo>
                    <a:pt x="2077498" y="40100"/>
                  </a:lnTo>
                  <a:cubicBezTo>
                    <a:pt x="2076736" y="40481"/>
                    <a:pt x="2072164" y="44291"/>
                    <a:pt x="2070735" y="43053"/>
                  </a:cubicBezTo>
                  <a:cubicBezTo>
                    <a:pt x="2069306" y="41910"/>
                    <a:pt x="2068735" y="40005"/>
                    <a:pt x="2069497" y="38767"/>
                  </a:cubicBezTo>
                  <a:cubicBezTo>
                    <a:pt x="2070259" y="37623"/>
                    <a:pt x="2070259" y="34290"/>
                    <a:pt x="2072830" y="34195"/>
                  </a:cubicBezTo>
                  <a:close/>
                  <a:moveTo>
                    <a:pt x="1929860" y="33242"/>
                  </a:moveTo>
                  <a:cubicBezTo>
                    <a:pt x="1928145" y="33718"/>
                    <a:pt x="1928050" y="36290"/>
                    <a:pt x="1929764" y="38862"/>
                  </a:cubicBezTo>
                  <a:lnTo>
                    <a:pt x="1931479" y="40957"/>
                  </a:lnTo>
                  <a:cubicBezTo>
                    <a:pt x="1932050" y="41624"/>
                    <a:pt x="1934241" y="42196"/>
                    <a:pt x="1934527" y="42005"/>
                  </a:cubicBezTo>
                  <a:cubicBezTo>
                    <a:pt x="1935479" y="41148"/>
                    <a:pt x="1936432" y="39910"/>
                    <a:pt x="1936336" y="38862"/>
                  </a:cubicBezTo>
                  <a:cubicBezTo>
                    <a:pt x="1936146" y="37719"/>
                    <a:pt x="1934717" y="36671"/>
                    <a:pt x="1934051" y="35528"/>
                  </a:cubicBezTo>
                  <a:lnTo>
                    <a:pt x="1933955" y="35338"/>
                  </a:lnTo>
                  <a:cubicBezTo>
                    <a:pt x="1935003" y="34766"/>
                    <a:pt x="1937003" y="35433"/>
                    <a:pt x="1938337" y="36862"/>
                  </a:cubicBezTo>
                  <a:lnTo>
                    <a:pt x="1938908" y="34195"/>
                  </a:lnTo>
                  <a:lnTo>
                    <a:pt x="1939099" y="33528"/>
                  </a:lnTo>
                  <a:cubicBezTo>
                    <a:pt x="1937670" y="32575"/>
                    <a:pt x="1931669" y="32766"/>
                    <a:pt x="1929860" y="33242"/>
                  </a:cubicBezTo>
                  <a:close/>
                  <a:moveTo>
                    <a:pt x="1875186" y="32956"/>
                  </a:moveTo>
                  <a:cubicBezTo>
                    <a:pt x="1873853" y="32480"/>
                    <a:pt x="1864994" y="32195"/>
                    <a:pt x="1862994" y="33147"/>
                  </a:cubicBezTo>
                  <a:cubicBezTo>
                    <a:pt x="1860994" y="34099"/>
                    <a:pt x="1859470" y="34957"/>
                    <a:pt x="1859565" y="35052"/>
                  </a:cubicBezTo>
                  <a:cubicBezTo>
                    <a:pt x="1859660" y="35147"/>
                    <a:pt x="1862423" y="37338"/>
                    <a:pt x="1865375" y="39624"/>
                  </a:cubicBezTo>
                  <a:lnTo>
                    <a:pt x="1869090" y="35052"/>
                  </a:lnTo>
                  <a:lnTo>
                    <a:pt x="1869471" y="34480"/>
                  </a:lnTo>
                  <a:cubicBezTo>
                    <a:pt x="1870233" y="34004"/>
                    <a:pt x="1871281" y="34290"/>
                    <a:pt x="1871662" y="35052"/>
                  </a:cubicBezTo>
                  <a:cubicBezTo>
                    <a:pt x="1872138" y="35814"/>
                    <a:pt x="1873853" y="37433"/>
                    <a:pt x="1874519" y="36766"/>
                  </a:cubicBezTo>
                  <a:cubicBezTo>
                    <a:pt x="1875186" y="36195"/>
                    <a:pt x="1876615" y="33623"/>
                    <a:pt x="1875186" y="32956"/>
                  </a:cubicBezTo>
                  <a:close/>
                  <a:moveTo>
                    <a:pt x="2111883" y="32670"/>
                  </a:moveTo>
                  <a:cubicBezTo>
                    <a:pt x="2112931" y="33051"/>
                    <a:pt x="2117217" y="33623"/>
                    <a:pt x="2119122" y="33528"/>
                  </a:cubicBezTo>
                  <a:cubicBezTo>
                    <a:pt x="2121027" y="33432"/>
                    <a:pt x="2127694" y="35433"/>
                    <a:pt x="2129409" y="35147"/>
                  </a:cubicBezTo>
                  <a:cubicBezTo>
                    <a:pt x="2131123" y="34956"/>
                    <a:pt x="2133314" y="33718"/>
                    <a:pt x="2132838" y="36480"/>
                  </a:cubicBezTo>
                  <a:cubicBezTo>
                    <a:pt x="2132361" y="39243"/>
                    <a:pt x="2137124" y="45434"/>
                    <a:pt x="2136838" y="45720"/>
                  </a:cubicBezTo>
                  <a:cubicBezTo>
                    <a:pt x="2136552" y="46005"/>
                    <a:pt x="2134267" y="46767"/>
                    <a:pt x="2132552" y="47434"/>
                  </a:cubicBezTo>
                  <a:lnTo>
                    <a:pt x="2132266" y="49434"/>
                  </a:lnTo>
                  <a:lnTo>
                    <a:pt x="2132076" y="50482"/>
                  </a:lnTo>
                  <a:cubicBezTo>
                    <a:pt x="2130266" y="51530"/>
                    <a:pt x="2126742" y="51054"/>
                    <a:pt x="2124170" y="49529"/>
                  </a:cubicBezTo>
                  <a:cubicBezTo>
                    <a:pt x="2121598" y="48005"/>
                    <a:pt x="2115121" y="51339"/>
                    <a:pt x="2114359" y="50292"/>
                  </a:cubicBezTo>
                  <a:cubicBezTo>
                    <a:pt x="2113597" y="49149"/>
                    <a:pt x="2108168" y="43338"/>
                    <a:pt x="2104739" y="39147"/>
                  </a:cubicBezTo>
                  <a:lnTo>
                    <a:pt x="2109216" y="34480"/>
                  </a:lnTo>
                  <a:lnTo>
                    <a:pt x="2109882" y="33813"/>
                  </a:lnTo>
                  <a:cubicBezTo>
                    <a:pt x="2109978" y="32766"/>
                    <a:pt x="2110835" y="32289"/>
                    <a:pt x="2111883" y="32670"/>
                  </a:cubicBezTo>
                  <a:close/>
                  <a:moveTo>
                    <a:pt x="1850802" y="32195"/>
                  </a:moveTo>
                  <a:cubicBezTo>
                    <a:pt x="1849088" y="32861"/>
                    <a:pt x="1842992" y="33909"/>
                    <a:pt x="1840515" y="34290"/>
                  </a:cubicBezTo>
                  <a:lnTo>
                    <a:pt x="1843468" y="36671"/>
                  </a:lnTo>
                  <a:cubicBezTo>
                    <a:pt x="1844801" y="37719"/>
                    <a:pt x="1845373" y="39529"/>
                    <a:pt x="1846421" y="40862"/>
                  </a:cubicBezTo>
                  <a:lnTo>
                    <a:pt x="1846706" y="41243"/>
                  </a:lnTo>
                  <a:cubicBezTo>
                    <a:pt x="1847468" y="41434"/>
                    <a:pt x="1848992" y="39910"/>
                    <a:pt x="1850135" y="37814"/>
                  </a:cubicBezTo>
                  <a:lnTo>
                    <a:pt x="1853374" y="37052"/>
                  </a:lnTo>
                  <a:lnTo>
                    <a:pt x="1854040" y="36957"/>
                  </a:lnTo>
                  <a:cubicBezTo>
                    <a:pt x="1854040" y="33718"/>
                    <a:pt x="1852517" y="31528"/>
                    <a:pt x="1850802" y="32195"/>
                  </a:cubicBezTo>
                  <a:close/>
                  <a:moveTo>
                    <a:pt x="322040" y="32195"/>
                  </a:moveTo>
                  <a:cubicBezTo>
                    <a:pt x="318801" y="32766"/>
                    <a:pt x="315753" y="34195"/>
                    <a:pt x="312705" y="35338"/>
                  </a:cubicBezTo>
                  <a:lnTo>
                    <a:pt x="312515" y="35338"/>
                  </a:lnTo>
                  <a:cubicBezTo>
                    <a:pt x="312610" y="36100"/>
                    <a:pt x="313467" y="37147"/>
                    <a:pt x="314515" y="37719"/>
                  </a:cubicBezTo>
                  <a:cubicBezTo>
                    <a:pt x="315467" y="38290"/>
                    <a:pt x="321849" y="38290"/>
                    <a:pt x="326040" y="36957"/>
                  </a:cubicBezTo>
                  <a:lnTo>
                    <a:pt x="325468" y="36004"/>
                  </a:lnTo>
                  <a:cubicBezTo>
                    <a:pt x="324706" y="34480"/>
                    <a:pt x="322897" y="32004"/>
                    <a:pt x="322040" y="32195"/>
                  </a:cubicBezTo>
                  <a:close/>
                  <a:moveTo>
                    <a:pt x="2183129" y="32003"/>
                  </a:moveTo>
                  <a:cubicBezTo>
                    <a:pt x="2183511" y="33051"/>
                    <a:pt x="2185701" y="34766"/>
                    <a:pt x="2187225" y="34004"/>
                  </a:cubicBezTo>
                  <a:cubicBezTo>
                    <a:pt x="2188749" y="33242"/>
                    <a:pt x="2193702" y="31813"/>
                    <a:pt x="2193988" y="33146"/>
                  </a:cubicBezTo>
                  <a:cubicBezTo>
                    <a:pt x="2194274" y="34480"/>
                    <a:pt x="2195417" y="37718"/>
                    <a:pt x="2196274" y="37814"/>
                  </a:cubicBezTo>
                  <a:cubicBezTo>
                    <a:pt x="2197036" y="37909"/>
                    <a:pt x="2199417" y="36480"/>
                    <a:pt x="2200560" y="35337"/>
                  </a:cubicBezTo>
                  <a:cubicBezTo>
                    <a:pt x="2201703" y="34194"/>
                    <a:pt x="2208752" y="33432"/>
                    <a:pt x="2211038" y="33146"/>
                  </a:cubicBezTo>
                  <a:cubicBezTo>
                    <a:pt x="2213324" y="32956"/>
                    <a:pt x="2217134" y="38290"/>
                    <a:pt x="2218182" y="38957"/>
                  </a:cubicBezTo>
                  <a:cubicBezTo>
                    <a:pt x="2219229" y="39624"/>
                    <a:pt x="2221229" y="41052"/>
                    <a:pt x="2219420" y="42386"/>
                  </a:cubicBezTo>
                  <a:cubicBezTo>
                    <a:pt x="2217610" y="43719"/>
                    <a:pt x="2218467" y="50006"/>
                    <a:pt x="2216372" y="51434"/>
                  </a:cubicBezTo>
                  <a:cubicBezTo>
                    <a:pt x="2214276" y="52863"/>
                    <a:pt x="2207799" y="56007"/>
                    <a:pt x="2207704" y="54292"/>
                  </a:cubicBezTo>
                  <a:lnTo>
                    <a:pt x="2207323" y="53435"/>
                  </a:lnTo>
                  <a:lnTo>
                    <a:pt x="2206847" y="52387"/>
                  </a:lnTo>
                  <a:cubicBezTo>
                    <a:pt x="2205894" y="51339"/>
                    <a:pt x="2204180" y="51053"/>
                    <a:pt x="2202941" y="51911"/>
                  </a:cubicBezTo>
                  <a:lnTo>
                    <a:pt x="2202370" y="52863"/>
                  </a:lnTo>
                  <a:lnTo>
                    <a:pt x="2201608" y="54006"/>
                  </a:lnTo>
                  <a:cubicBezTo>
                    <a:pt x="2201322" y="55435"/>
                    <a:pt x="2199512" y="56007"/>
                    <a:pt x="2197512" y="55149"/>
                  </a:cubicBezTo>
                  <a:lnTo>
                    <a:pt x="2195417" y="56578"/>
                  </a:lnTo>
                  <a:cubicBezTo>
                    <a:pt x="2194940" y="56959"/>
                    <a:pt x="2192464" y="55911"/>
                    <a:pt x="2191321" y="55054"/>
                  </a:cubicBezTo>
                  <a:lnTo>
                    <a:pt x="2189130" y="53530"/>
                  </a:lnTo>
                  <a:cubicBezTo>
                    <a:pt x="2186463" y="51244"/>
                    <a:pt x="2182463" y="50101"/>
                    <a:pt x="2180272" y="51053"/>
                  </a:cubicBezTo>
                  <a:cubicBezTo>
                    <a:pt x="2177986" y="51911"/>
                    <a:pt x="2175509" y="58864"/>
                    <a:pt x="2171699" y="59435"/>
                  </a:cubicBezTo>
                  <a:lnTo>
                    <a:pt x="2168556" y="58674"/>
                  </a:lnTo>
                  <a:lnTo>
                    <a:pt x="2161508" y="56864"/>
                  </a:lnTo>
                  <a:cubicBezTo>
                    <a:pt x="2156364" y="60293"/>
                    <a:pt x="2151507" y="62198"/>
                    <a:pt x="2150649" y="60959"/>
                  </a:cubicBezTo>
                  <a:cubicBezTo>
                    <a:pt x="2149792" y="59721"/>
                    <a:pt x="2145982" y="57149"/>
                    <a:pt x="2145982" y="56197"/>
                  </a:cubicBezTo>
                  <a:cubicBezTo>
                    <a:pt x="2145982" y="55149"/>
                    <a:pt x="2149697" y="51244"/>
                    <a:pt x="2154650" y="49529"/>
                  </a:cubicBezTo>
                  <a:lnTo>
                    <a:pt x="2156936" y="50768"/>
                  </a:lnTo>
                  <a:lnTo>
                    <a:pt x="2161412" y="53244"/>
                  </a:lnTo>
                  <a:cubicBezTo>
                    <a:pt x="2162270" y="51244"/>
                    <a:pt x="2156459" y="44767"/>
                    <a:pt x="2153411" y="45338"/>
                  </a:cubicBezTo>
                  <a:cubicBezTo>
                    <a:pt x="2150363" y="45910"/>
                    <a:pt x="2148458" y="45529"/>
                    <a:pt x="2149125" y="44481"/>
                  </a:cubicBezTo>
                  <a:lnTo>
                    <a:pt x="2149982" y="44291"/>
                  </a:lnTo>
                  <a:cubicBezTo>
                    <a:pt x="2151602" y="44005"/>
                    <a:pt x="2153411" y="44195"/>
                    <a:pt x="2155126" y="44195"/>
                  </a:cubicBezTo>
                  <a:lnTo>
                    <a:pt x="2156745" y="44195"/>
                  </a:lnTo>
                  <a:cubicBezTo>
                    <a:pt x="2158365" y="44195"/>
                    <a:pt x="2160174" y="43815"/>
                    <a:pt x="2160746" y="43243"/>
                  </a:cubicBezTo>
                  <a:lnTo>
                    <a:pt x="2160746" y="42957"/>
                  </a:lnTo>
                  <a:lnTo>
                    <a:pt x="2160841" y="41624"/>
                  </a:lnTo>
                  <a:cubicBezTo>
                    <a:pt x="2160841" y="39719"/>
                    <a:pt x="2158936" y="38099"/>
                    <a:pt x="2156745" y="38099"/>
                  </a:cubicBezTo>
                  <a:cubicBezTo>
                    <a:pt x="2154459" y="38099"/>
                    <a:pt x="2148554" y="37909"/>
                    <a:pt x="2148554" y="37623"/>
                  </a:cubicBezTo>
                  <a:cubicBezTo>
                    <a:pt x="2148458" y="37337"/>
                    <a:pt x="2150078" y="36290"/>
                    <a:pt x="2152173" y="35909"/>
                  </a:cubicBezTo>
                  <a:lnTo>
                    <a:pt x="2154078" y="35813"/>
                  </a:lnTo>
                  <a:lnTo>
                    <a:pt x="2156650" y="35718"/>
                  </a:lnTo>
                  <a:cubicBezTo>
                    <a:pt x="2159793" y="35813"/>
                    <a:pt x="2163508" y="38099"/>
                    <a:pt x="2164841" y="40957"/>
                  </a:cubicBezTo>
                  <a:lnTo>
                    <a:pt x="2166461" y="43433"/>
                  </a:lnTo>
                  <a:cubicBezTo>
                    <a:pt x="2166842" y="44005"/>
                    <a:pt x="2168937" y="44386"/>
                    <a:pt x="2169699" y="44005"/>
                  </a:cubicBezTo>
                  <a:cubicBezTo>
                    <a:pt x="2170461" y="43624"/>
                    <a:pt x="2171319" y="41909"/>
                    <a:pt x="2170937" y="41433"/>
                  </a:cubicBezTo>
                  <a:lnTo>
                    <a:pt x="2168937" y="39147"/>
                  </a:lnTo>
                  <a:cubicBezTo>
                    <a:pt x="2169128" y="36194"/>
                    <a:pt x="2171699" y="34861"/>
                    <a:pt x="2174557" y="36194"/>
                  </a:cubicBezTo>
                  <a:cubicBezTo>
                    <a:pt x="2177415" y="37433"/>
                    <a:pt x="2182844" y="31051"/>
                    <a:pt x="2183129" y="32003"/>
                  </a:cubicBezTo>
                  <a:close/>
                  <a:moveTo>
                    <a:pt x="2222373" y="31623"/>
                  </a:moveTo>
                  <a:lnTo>
                    <a:pt x="2223421" y="31718"/>
                  </a:lnTo>
                  <a:cubicBezTo>
                    <a:pt x="2225707" y="34004"/>
                    <a:pt x="2229802" y="35909"/>
                    <a:pt x="2232565" y="35909"/>
                  </a:cubicBezTo>
                  <a:cubicBezTo>
                    <a:pt x="2235327" y="36004"/>
                    <a:pt x="2246090" y="37243"/>
                    <a:pt x="2249424" y="36957"/>
                  </a:cubicBezTo>
                  <a:cubicBezTo>
                    <a:pt x="2252758" y="36766"/>
                    <a:pt x="2260092" y="33528"/>
                    <a:pt x="2261235" y="35242"/>
                  </a:cubicBezTo>
                  <a:cubicBezTo>
                    <a:pt x="2262283" y="37052"/>
                    <a:pt x="2269712" y="35338"/>
                    <a:pt x="2272284" y="37338"/>
                  </a:cubicBezTo>
                  <a:lnTo>
                    <a:pt x="2274094" y="39529"/>
                  </a:lnTo>
                  <a:cubicBezTo>
                    <a:pt x="2274379" y="39910"/>
                    <a:pt x="2273998" y="40957"/>
                    <a:pt x="2273522" y="41338"/>
                  </a:cubicBezTo>
                  <a:lnTo>
                    <a:pt x="2273046" y="41719"/>
                  </a:lnTo>
                  <a:cubicBezTo>
                    <a:pt x="2272093" y="41815"/>
                    <a:pt x="2269617" y="41053"/>
                    <a:pt x="2267521" y="40100"/>
                  </a:cubicBezTo>
                  <a:cubicBezTo>
                    <a:pt x="2265426" y="39052"/>
                    <a:pt x="2254567" y="40386"/>
                    <a:pt x="2248662" y="45529"/>
                  </a:cubicBezTo>
                  <a:lnTo>
                    <a:pt x="2242375" y="49911"/>
                  </a:lnTo>
                  <a:cubicBezTo>
                    <a:pt x="2242375" y="49911"/>
                    <a:pt x="2241232" y="48863"/>
                    <a:pt x="2240661" y="48292"/>
                  </a:cubicBezTo>
                  <a:cubicBezTo>
                    <a:pt x="2239042" y="46958"/>
                    <a:pt x="2231993" y="44672"/>
                    <a:pt x="2230183" y="45434"/>
                  </a:cubicBezTo>
                  <a:cubicBezTo>
                    <a:pt x="2227231" y="46672"/>
                    <a:pt x="2225992" y="46672"/>
                    <a:pt x="2225135" y="43624"/>
                  </a:cubicBezTo>
                  <a:cubicBezTo>
                    <a:pt x="2224278" y="40767"/>
                    <a:pt x="2222468" y="38005"/>
                    <a:pt x="2220849" y="35242"/>
                  </a:cubicBezTo>
                  <a:cubicBezTo>
                    <a:pt x="2219801" y="33432"/>
                    <a:pt x="2219325" y="31718"/>
                    <a:pt x="2222373" y="31623"/>
                  </a:cubicBezTo>
                  <a:close/>
                  <a:moveTo>
                    <a:pt x="1579340" y="30671"/>
                  </a:moveTo>
                  <a:cubicBezTo>
                    <a:pt x="1578292" y="31147"/>
                    <a:pt x="1580768" y="36100"/>
                    <a:pt x="1582673" y="37529"/>
                  </a:cubicBezTo>
                  <a:cubicBezTo>
                    <a:pt x="1584483" y="38957"/>
                    <a:pt x="1586007" y="38481"/>
                    <a:pt x="1585912" y="36481"/>
                  </a:cubicBezTo>
                  <a:lnTo>
                    <a:pt x="1586007" y="34862"/>
                  </a:lnTo>
                  <a:lnTo>
                    <a:pt x="1586293" y="31909"/>
                  </a:lnTo>
                  <a:cubicBezTo>
                    <a:pt x="1583435" y="30766"/>
                    <a:pt x="1580387" y="30194"/>
                    <a:pt x="1579340" y="30671"/>
                  </a:cubicBezTo>
                  <a:close/>
                  <a:moveTo>
                    <a:pt x="1774507" y="30575"/>
                  </a:moveTo>
                  <a:cubicBezTo>
                    <a:pt x="1772507" y="31718"/>
                    <a:pt x="1770887" y="32385"/>
                    <a:pt x="1769173" y="30671"/>
                  </a:cubicBezTo>
                  <a:cubicBezTo>
                    <a:pt x="1767268" y="28861"/>
                    <a:pt x="1766601" y="30766"/>
                    <a:pt x="1765553" y="31337"/>
                  </a:cubicBezTo>
                  <a:cubicBezTo>
                    <a:pt x="1763363" y="32480"/>
                    <a:pt x="1765553" y="33242"/>
                    <a:pt x="1765744" y="34290"/>
                  </a:cubicBezTo>
                  <a:lnTo>
                    <a:pt x="1766696" y="39053"/>
                  </a:lnTo>
                  <a:cubicBezTo>
                    <a:pt x="1771459" y="41338"/>
                    <a:pt x="1778126" y="40672"/>
                    <a:pt x="1781555" y="37624"/>
                  </a:cubicBezTo>
                  <a:lnTo>
                    <a:pt x="1782984" y="34195"/>
                  </a:lnTo>
                  <a:cubicBezTo>
                    <a:pt x="1783651" y="32766"/>
                    <a:pt x="1784032" y="32195"/>
                    <a:pt x="1782603" y="31147"/>
                  </a:cubicBezTo>
                  <a:cubicBezTo>
                    <a:pt x="1781269" y="30099"/>
                    <a:pt x="1780603" y="29432"/>
                    <a:pt x="1778793" y="30861"/>
                  </a:cubicBezTo>
                  <a:cubicBezTo>
                    <a:pt x="1778126" y="31337"/>
                    <a:pt x="1775459" y="30099"/>
                    <a:pt x="1774507" y="30575"/>
                  </a:cubicBezTo>
                  <a:close/>
                  <a:moveTo>
                    <a:pt x="1798034" y="30385"/>
                  </a:moveTo>
                  <a:cubicBezTo>
                    <a:pt x="1793176" y="31051"/>
                    <a:pt x="1788223" y="32861"/>
                    <a:pt x="1786889" y="34290"/>
                  </a:cubicBezTo>
                  <a:lnTo>
                    <a:pt x="1787175" y="34480"/>
                  </a:lnTo>
                  <a:lnTo>
                    <a:pt x="1790032" y="36957"/>
                  </a:lnTo>
                  <a:cubicBezTo>
                    <a:pt x="1793652" y="39529"/>
                    <a:pt x="1797653" y="41053"/>
                    <a:pt x="1799081" y="40196"/>
                  </a:cubicBezTo>
                  <a:lnTo>
                    <a:pt x="1799272" y="39338"/>
                  </a:lnTo>
                  <a:lnTo>
                    <a:pt x="1799462" y="38481"/>
                  </a:lnTo>
                  <a:cubicBezTo>
                    <a:pt x="1798605" y="37338"/>
                    <a:pt x="1799367" y="36386"/>
                    <a:pt x="1801082" y="36195"/>
                  </a:cubicBezTo>
                  <a:lnTo>
                    <a:pt x="1802606" y="35814"/>
                  </a:lnTo>
                  <a:lnTo>
                    <a:pt x="1803558" y="35528"/>
                  </a:lnTo>
                  <a:cubicBezTo>
                    <a:pt x="1804415" y="34766"/>
                    <a:pt x="1804320" y="33242"/>
                    <a:pt x="1803463" y="32099"/>
                  </a:cubicBezTo>
                  <a:lnTo>
                    <a:pt x="1802320" y="31718"/>
                  </a:lnTo>
                  <a:close/>
                  <a:moveTo>
                    <a:pt x="2199513" y="24479"/>
                  </a:moveTo>
                  <a:cubicBezTo>
                    <a:pt x="2201418" y="24955"/>
                    <a:pt x="2205418" y="27432"/>
                    <a:pt x="2203799" y="28765"/>
                  </a:cubicBezTo>
                  <a:cubicBezTo>
                    <a:pt x="2202085" y="30099"/>
                    <a:pt x="2192940" y="26289"/>
                    <a:pt x="2190750" y="26479"/>
                  </a:cubicBezTo>
                  <a:cubicBezTo>
                    <a:pt x="2188559" y="26574"/>
                    <a:pt x="2187892" y="25717"/>
                    <a:pt x="2189321" y="24574"/>
                  </a:cubicBezTo>
                  <a:cubicBezTo>
                    <a:pt x="2190750" y="23431"/>
                    <a:pt x="2197608" y="24003"/>
                    <a:pt x="2199513" y="24479"/>
                  </a:cubicBezTo>
                  <a:close/>
                  <a:moveTo>
                    <a:pt x="1948242" y="23146"/>
                  </a:moveTo>
                  <a:cubicBezTo>
                    <a:pt x="1950338" y="22574"/>
                    <a:pt x="1956815" y="22098"/>
                    <a:pt x="1956910" y="23527"/>
                  </a:cubicBezTo>
                  <a:cubicBezTo>
                    <a:pt x="1957006" y="24956"/>
                    <a:pt x="1955862" y="27623"/>
                    <a:pt x="1954243" y="26956"/>
                  </a:cubicBezTo>
                  <a:cubicBezTo>
                    <a:pt x="1952529" y="26194"/>
                    <a:pt x="1946623" y="26765"/>
                    <a:pt x="1945861" y="25813"/>
                  </a:cubicBezTo>
                  <a:cubicBezTo>
                    <a:pt x="1945099" y="24860"/>
                    <a:pt x="1946147" y="23717"/>
                    <a:pt x="1948242" y="23146"/>
                  </a:cubicBezTo>
                  <a:close/>
                  <a:moveTo>
                    <a:pt x="203929" y="21622"/>
                  </a:moveTo>
                  <a:cubicBezTo>
                    <a:pt x="203644" y="19812"/>
                    <a:pt x="203167" y="20669"/>
                    <a:pt x="202977" y="23527"/>
                  </a:cubicBezTo>
                  <a:cubicBezTo>
                    <a:pt x="202691" y="26384"/>
                    <a:pt x="194500" y="30861"/>
                    <a:pt x="193928" y="32004"/>
                  </a:cubicBezTo>
                  <a:lnTo>
                    <a:pt x="194309" y="32671"/>
                  </a:lnTo>
                  <a:cubicBezTo>
                    <a:pt x="194690" y="33338"/>
                    <a:pt x="196690" y="34004"/>
                    <a:pt x="197357" y="33718"/>
                  </a:cubicBezTo>
                  <a:lnTo>
                    <a:pt x="200215" y="32575"/>
                  </a:lnTo>
                  <a:cubicBezTo>
                    <a:pt x="203167" y="30956"/>
                    <a:pt x="207263" y="28289"/>
                    <a:pt x="209359" y="26670"/>
                  </a:cubicBezTo>
                  <a:lnTo>
                    <a:pt x="204787" y="22479"/>
                  </a:lnTo>
                  <a:close/>
                  <a:moveTo>
                    <a:pt x="1374266" y="20669"/>
                  </a:moveTo>
                  <a:cubicBezTo>
                    <a:pt x="1371694" y="21526"/>
                    <a:pt x="1370742" y="23717"/>
                    <a:pt x="1372266" y="25527"/>
                  </a:cubicBezTo>
                  <a:cubicBezTo>
                    <a:pt x="1373790" y="27337"/>
                    <a:pt x="1383410" y="24765"/>
                    <a:pt x="1386363" y="23813"/>
                  </a:cubicBezTo>
                  <a:lnTo>
                    <a:pt x="1386839" y="22479"/>
                  </a:lnTo>
                  <a:lnTo>
                    <a:pt x="1387411" y="20860"/>
                  </a:lnTo>
                  <a:cubicBezTo>
                    <a:pt x="1385887" y="18955"/>
                    <a:pt x="1376838" y="19907"/>
                    <a:pt x="1374266" y="20669"/>
                  </a:cubicBezTo>
                  <a:close/>
                  <a:moveTo>
                    <a:pt x="864488" y="20288"/>
                  </a:moveTo>
                  <a:cubicBezTo>
                    <a:pt x="858202" y="21717"/>
                    <a:pt x="855630" y="24193"/>
                    <a:pt x="866965" y="24193"/>
                  </a:cubicBezTo>
                  <a:lnTo>
                    <a:pt x="870484" y="24105"/>
                  </a:lnTo>
                  <a:lnTo>
                    <a:pt x="871822" y="26289"/>
                  </a:lnTo>
                  <a:lnTo>
                    <a:pt x="871028" y="26970"/>
                  </a:lnTo>
                  <a:lnTo>
                    <a:pt x="867132" y="27349"/>
                  </a:lnTo>
                  <a:lnTo>
                    <a:pt x="859269" y="28257"/>
                  </a:lnTo>
                  <a:lnTo>
                    <a:pt x="858202" y="27337"/>
                  </a:lnTo>
                  <a:cubicBezTo>
                    <a:pt x="854106" y="28575"/>
                    <a:pt x="850296" y="29432"/>
                    <a:pt x="849915" y="29337"/>
                  </a:cubicBezTo>
                  <a:lnTo>
                    <a:pt x="859269" y="28257"/>
                  </a:lnTo>
                  <a:lnTo>
                    <a:pt x="863726" y="32099"/>
                  </a:lnTo>
                  <a:cubicBezTo>
                    <a:pt x="864488" y="32766"/>
                    <a:pt x="865631" y="33338"/>
                    <a:pt x="866774" y="33623"/>
                  </a:cubicBezTo>
                  <a:lnTo>
                    <a:pt x="867346" y="33814"/>
                  </a:lnTo>
                  <a:cubicBezTo>
                    <a:pt x="868203" y="33433"/>
                    <a:pt x="868393" y="32385"/>
                    <a:pt x="867727" y="31528"/>
                  </a:cubicBezTo>
                  <a:cubicBezTo>
                    <a:pt x="867060" y="30671"/>
                    <a:pt x="868679" y="28384"/>
                    <a:pt x="870489" y="27432"/>
                  </a:cubicBezTo>
                  <a:lnTo>
                    <a:pt x="871028" y="26970"/>
                  </a:lnTo>
                  <a:lnTo>
                    <a:pt x="876899" y="26399"/>
                  </a:lnTo>
                  <a:lnTo>
                    <a:pt x="876204" y="29432"/>
                  </a:lnTo>
                  <a:cubicBezTo>
                    <a:pt x="878776" y="29623"/>
                    <a:pt x="884395" y="30956"/>
                    <a:pt x="883062" y="32099"/>
                  </a:cubicBezTo>
                  <a:cubicBezTo>
                    <a:pt x="881729" y="33242"/>
                    <a:pt x="882872" y="36004"/>
                    <a:pt x="885348" y="33718"/>
                  </a:cubicBezTo>
                  <a:cubicBezTo>
                    <a:pt x="887729" y="31432"/>
                    <a:pt x="882967" y="26003"/>
                    <a:pt x="883919" y="25717"/>
                  </a:cubicBezTo>
                  <a:lnTo>
                    <a:pt x="876899" y="26399"/>
                  </a:lnTo>
                  <a:lnTo>
                    <a:pt x="877252" y="24860"/>
                  </a:lnTo>
                  <a:cubicBezTo>
                    <a:pt x="878681" y="23813"/>
                    <a:pt x="885158" y="23431"/>
                    <a:pt x="886015" y="23717"/>
                  </a:cubicBezTo>
                  <a:lnTo>
                    <a:pt x="870484" y="24105"/>
                  </a:lnTo>
                  <a:lnTo>
                    <a:pt x="870013" y="23336"/>
                  </a:lnTo>
                  <a:close/>
                  <a:moveTo>
                    <a:pt x="1681352" y="19907"/>
                  </a:moveTo>
                  <a:lnTo>
                    <a:pt x="1681448" y="20003"/>
                  </a:lnTo>
                  <a:cubicBezTo>
                    <a:pt x="1682210" y="21431"/>
                    <a:pt x="1682781" y="23336"/>
                    <a:pt x="1684210" y="24193"/>
                  </a:cubicBezTo>
                  <a:cubicBezTo>
                    <a:pt x="1685639" y="25051"/>
                    <a:pt x="1685924" y="28575"/>
                    <a:pt x="1689639" y="26098"/>
                  </a:cubicBezTo>
                  <a:lnTo>
                    <a:pt x="1691258" y="25051"/>
                  </a:lnTo>
                  <a:cubicBezTo>
                    <a:pt x="1695449" y="24574"/>
                    <a:pt x="1696402" y="23431"/>
                    <a:pt x="1693354" y="22384"/>
                  </a:cubicBezTo>
                  <a:cubicBezTo>
                    <a:pt x="1690306" y="21336"/>
                    <a:pt x="1682400" y="19526"/>
                    <a:pt x="1681352" y="19907"/>
                  </a:cubicBezTo>
                  <a:close/>
                  <a:moveTo>
                    <a:pt x="2095214" y="18478"/>
                  </a:moveTo>
                  <a:lnTo>
                    <a:pt x="2100548" y="19145"/>
                  </a:lnTo>
                  <a:lnTo>
                    <a:pt x="2102929" y="19430"/>
                  </a:lnTo>
                  <a:cubicBezTo>
                    <a:pt x="2104929" y="20764"/>
                    <a:pt x="2104262" y="22478"/>
                    <a:pt x="2101500" y="23336"/>
                  </a:cubicBezTo>
                  <a:lnTo>
                    <a:pt x="2099119" y="23050"/>
                  </a:lnTo>
                  <a:lnTo>
                    <a:pt x="2095595" y="22764"/>
                  </a:lnTo>
                  <a:cubicBezTo>
                    <a:pt x="2091499" y="21240"/>
                    <a:pt x="2091308" y="19335"/>
                    <a:pt x="2095214" y="18478"/>
                  </a:cubicBezTo>
                  <a:close/>
                  <a:moveTo>
                    <a:pt x="1586483" y="18383"/>
                  </a:moveTo>
                  <a:lnTo>
                    <a:pt x="1586102" y="19336"/>
                  </a:lnTo>
                  <a:cubicBezTo>
                    <a:pt x="1585245" y="21717"/>
                    <a:pt x="1584483" y="20574"/>
                    <a:pt x="1582959" y="19812"/>
                  </a:cubicBezTo>
                  <a:cubicBezTo>
                    <a:pt x="1581911" y="19336"/>
                    <a:pt x="1579244" y="19336"/>
                    <a:pt x="1578863" y="19812"/>
                  </a:cubicBezTo>
                  <a:lnTo>
                    <a:pt x="1577720" y="21336"/>
                  </a:lnTo>
                  <a:cubicBezTo>
                    <a:pt x="1579435" y="22384"/>
                    <a:pt x="1583150" y="25717"/>
                    <a:pt x="1585912" y="28765"/>
                  </a:cubicBezTo>
                  <a:lnTo>
                    <a:pt x="1588579" y="31432"/>
                  </a:lnTo>
                  <a:lnTo>
                    <a:pt x="1589436" y="32290"/>
                  </a:lnTo>
                  <a:cubicBezTo>
                    <a:pt x="1590674" y="33052"/>
                    <a:pt x="1592675" y="32671"/>
                    <a:pt x="1592865" y="32480"/>
                  </a:cubicBezTo>
                  <a:cubicBezTo>
                    <a:pt x="1593056" y="32290"/>
                    <a:pt x="1592484" y="30385"/>
                    <a:pt x="1591627" y="28194"/>
                  </a:cubicBezTo>
                  <a:cubicBezTo>
                    <a:pt x="1590769" y="26003"/>
                    <a:pt x="1592865" y="20193"/>
                    <a:pt x="1592008" y="19526"/>
                  </a:cubicBezTo>
                  <a:cubicBezTo>
                    <a:pt x="1591151" y="18859"/>
                    <a:pt x="1587817" y="17526"/>
                    <a:pt x="1586483" y="18383"/>
                  </a:cubicBezTo>
                  <a:close/>
                  <a:moveTo>
                    <a:pt x="601979" y="16954"/>
                  </a:moveTo>
                  <a:cubicBezTo>
                    <a:pt x="604170" y="17430"/>
                    <a:pt x="607313" y="19240"/>
                    <a:pt x="609028" y="20859"/>
                  </a:cubicBezTo>
                  <a:lnTo>
                    <a:pt x="608837" y="22288"/>
                  </a:lnTo>
                  <a:cubicBezTo>
                    <a:pt x="608647" y="23526"/>
                    <a:pt x="606075" y="24574"/>
                    <a:pt x="604360" y="25431"/>
                  </a:cubicBezTo>
                  <a:lnTo>
                    <a:pt x="603313" y="25717"/>
                  </a:lnTo>
                  <a:cubicBezTo>
                    <a:pt x="600455" y="25526"/>
                    <a:pt x="596264" y="25145"/>
                    <a:pt x="594073" y="24955"/>
                  </a:cubicBezTo>
                  <a:lnTo>
                    <a:pt x="592835" y="23431"/>
                  </a:lnTo>
                  <a:lnTo>
                    <a:pt x="591025" y="21050"/>
                  </a:lnTo>
                  <a:cubicBezTo>
                    <a:pt x="588454" y="19335"/>
                    <a:pt x="587692" y="17716"/>
                    <a:pt x="589311" y="17335"/>
                  </a:cubicBezTo>
                  <a:cubicBezTo>
                    <a:pt x="590930" y="17049"/>
                    <a:pt x="596455" y="18192"/>
                    <a:pt x="598264" y="17335"/>
                  </a:cubicBezTo>
                  <a:lnTo>
                    <a:pt x="600074" y="17144"/>
                  </a:lnTo>
                  <a:close/>
                  <a:moveTo>
                    <a:pt x="1638204" y="11811"/>
                  </a:moveTo>
                  <a:cubicBezTo>
                    <a:pt x="1639156" y="11715"/>
                    <a:pt x="1641157" y="12478"/>
                    <a:pt x="1642490" y="13620"/>
                  </a:cubicBezTo>
                  <a:cubicBezTo>
                    <a:pt x="1643824" y="14763"/>
                    <a:pt x="1647729" y="14573"/>
                    <a:pt x="1648872" y="14668"/>
                  </a:cubicBezTo>
                  <a:cubicBezTo>
                    <a:pt x="1650110" y="14859"/>
                    <a:pt x="1652301" y="16954"/>
                    <a:pt x="1650872" y="17812"/>
                  </a:cubicBezTo>
                  <a:cubicBezTo>
                    <a:pt x="1649443" y="18573"/>
                    <a:pt x="1645919" y="18002"/>
                    <a:pt x="1644681" y="17145"/>
                  </a:cubicBezTo>
                  <a:cubicBezTo>
                    <a:pt x="1643538" y="16287"/>
                    <a:pt x="1638870" y="19621"/>
                    <a:pt x="1638108" y="21050"/>
                  </a:cubicBezTo>
                  <a:cubicBezTo>
                    <a:pt x="1637346" y="22574"/>
                    <a:pt x="1639252" y="27051"/>
                    <a:pt x="1638013" y="28003"/>
                  </a:cubicBezTo>
                  <a:cubicBezTo>
                    <a:pt x="1636775" y="28861"/>
                    <a:pt x="1632584" y="30861"/>
                    <a:pt x="1631917" y="30004"/>
                  </a:cubicBezTo>
                  <a:cubicBezTo>
                    <a:pt x="1631155" y="29242"/>
                    <a:pt x="1628583" y="27337"/>
                    <a:pt x="1627917" y="27813"/>
                  </a:cubicBezTo>
                  <a:cubicBezTo>
                    <a:pt x="1627250" y="28289"/>
                    <a:pt x="1624583" y="29337"/>
                    <a:pt x="1624964" y="27908"/>
                  </a:cubicBezTo>
                  <a:cubicBezTo>
                    <a:pt x="1625345" y="26479"/>
                    <a:pt x="1627441" y="22764"/>
                    <a:pt x="1628965" y="22098"/>
                  </a:cubicBezTo>
                  <a:cubicBezTo>
                    <a:pt x="1630488" y="21526"/>
                    <a:pt x="1630774" y="16002"/>
                    <a:pt x="1628679" y="15240"/>
                  </a:cubicBezTo>
                  <a:cubicBezTo>
                    <a:pt x="1626583" y="14478"/>
                    <a:pt x="1626202" y="13144"/>
                    <a:pt x="1627917" y="12192"/>
                  </a:cubicBezTo>
                  <a:cubicBezTo>
                    <a:pt x="1629536" y="11239"/>
                    <a:pt x="1635441" y="10192"/>
                    <a:pt x="1637251" y="11906"/>
                  </a:cubicBezTo>
                  <a:close/>
                  <a:moveTo>
                    <a:pt x="2038635" y="10954"/>
                  </a:moveTo>
                  <a:cubicBezTo>
                    <a:pt x="2038730" y="10954"/>
                    <a:pt x="2039016" y="12097"/>
                    <a:pt x="2038730" y="12382"/>
                  </a:cubicBezTo>
                  <a:lnTo>
                    <a:pt x="2035968" y="14764"/>
                  </a:lnTo>
                  <a:cubicBezTo>
                    <a:pt x="2038349" y="16097"/>
                    <a:pt x="2041112" y="17907"/>
                    <a:pt x="2041969" y="18859"/>
                  </a:cubicBezTo>
                  <a:cubicBezTo>
                    <a:pt x="2042826" y="19812"/>
                    <a:pt x="2038445" y="22574"/>
                    <a:pt x="2036635" y="24289"/>
                  </a:cubicBezTo>
                  <a:lnTo>
                    <a:pt x="2037206" y="25717"/>
                  </a:lnTo>
                  <a:lnTo>
                    <a:pt x="2037873" y="27241"/>
                  </a:lnTo>
                  <a:cubicBezTo>
                    <a:pt x="2040635" y="27718"/>
                    <a:pt x="2043588" y="28194"/>
                    <a:pt x="2044541" y="28384"/>
                  </a:cubicBezTo>
                  <a:lnTo>
                    <a:pt x="2044541" y="28480"/>
                  </a:lnTo>
                  <a:cubicBezTo>
                    <a:pt x="2044445" y="29432"/>
                    <a:pt x="2044255" y="30385"/>
                    <a:pt x="2043969" y="31337"/>
                  </a:cubicBezTo>
                  <a:cubicBezTo>
                    <a:pt x="2043874" y="31528"/>
                    <a:pt x="2043302" y="31718"/>
                    <a:pt x="2042921" y="31718"/>
                  </a:cubicBezTo>
                  <a:lnTo>
                    <a:pt x="2040445" y="31623"/>
                  </a:lnTo>
                  <a:cubicBezTo>
                    <a:pt x="2037206" y="31623"/>
                    <a:pt x="2034539" y="30099"/>
                    <a:pt x="2034539" y="28289"/>
                  </a:cubicBezTo>
                  <a:cubicBezTo>
                    <a:pt x="2034539" y="26479"/>
                    <a:pt x="2033111" y="21431"/>
                    <a:pt x="2031396" y="21336"/>
                  </a:cubicBezTo>
                  <a:cubicBezTo>
                    <a:pt x="2029682" y="21240"/>
                    <a:pt x="2024633" y="22003"/>
                    <a:pt x="2024443" y="23241"/>
                  </a:cubicBezTo>
                  <a:cubicBezTo>
                    <a:pt x="2024252" y="24384"/>
                    <a:pt x="2022633" y="27337"/>
                    <a:pt x="2021490" y="26194"/>
                  </a:cubicBezTo>
                  <a:cubicBezTo>
                    <a:pt x="2020442" y="25051"/>
                    <a:pt x="2019776" y="22860"/>
                    <a:pt x="2019966" y="21431"/>
                  </a:cubicBezTo>
                  <a:cubicBezTo>
                    <a:pt x="2020157" y="20002"/>
                    <a:pt x="2016347" y="16954"/>
                    <a:pt x="2015299" y="16954"/>
                  </a:cubicBezTo>
                  <a:lnTo>
                    <a:pt x="2015013" y="16573"/>
                  </a:lnTo>
                  <a:lnTo>
                    <a:pt x="2014346" y="15811"/>
                  </a:lnTo>
                  <a:cubicBezTo>
                    <a:pt x="2014061" y="14764"/>
                    <a:pt x="2014632" y="13621"/>
                    <a:pt x="2015489" y="13335"/>
                  </a:cubicBezTo>
                  <a:cubicBezTo>
                    <a:pt x="2016347" y="13049"/>
                    <a:pt x="2019204" y="13811"/>
                    <a:pt x="2020538" y="14478"/>
                  </a:cubicBezTo>
                  <a:cubicBezTo>
                    <a:pt x="2021871" y="15145"/>
                    <a:pt x="2027015" y="17335"/>
                    <a:pt x="2028920" y="18002"/>
                  </a:cubicBezTo>
                  <a:cubicBezTo>
                    <a:pt x="2030920" y="18573"/>
                    <a:pt x="2034539" y="13049"/>
                    <a:pt x="2034635" y="11811"/>
                  </a:cubicBezTo>
                  <a:lnTo>
                    <a:pt x="2035301" y="11239"/>
                  </a:lnTo>
                  <a:cubicBezTo>
                    <a:pt x="2035968" y="10763"/>
                    <a:pt x="2037492" y="10954"/>
                    <a:pt x="2038635" y="10954"/>
                  </a:cubicBezTo>
                  <a:close/>
                  <a:moveTo>
                    <a:pt x="2146172" y="10858"/>
                  </a:moveTo>
                  <a:cubicBezTo>
                    <a:pt x="2148554" y="11429"/>
                    <a:pt x="2146934" y="13239"/>
                    <a:pt x="2146648" y="14859"/>
                  </a:cubicBezTo>
                  <a:lnTo>
                    <a:pt x="2146363" y="17811"/>
                  </a:lnTo>
                  <a:cubicBezTo>
                    <a:pt x="2144648" y="20954"/>
                    <a:pt x="2143124" y="22383"/>
                    <a:pt x="2142839" y="21050"/>
                  </a:cubicBezTo>
                  <a:lnTo>
                    <a:pt x="2142648" y="20097"/>
                  </a:lnTo>
                  <a:lnTo>
                    <a:pt x="2142457" y="19145"/>
                  </a:lnTo>
                  <a:cubicBezTo>
                    <a:pt x="2142267" y="17811"/>
                    <a:pt x="2141600" y="17049"/>
                    <a:pt x="2140934" y="17430"/>
                  </a:cubicBezTo>
                  <a:cubicBezTo>
                    <a:pt x="2140362" y="17811"/>
                    <a:pt x="2138267" y="18097"/>
                    <a:pt x="2137314" y="17240"/>
                  </a:cubicBezTo>
                  <a:lnTo>
                    <a:pt x="2137505" y="16763"/>
                  </a:lnTo>
                  <a:cubicBezTo>
                    <a:pt x="2138076" y="15240"/>
                    <a:pt x="2139314" y="13906"/>
                    <a:pt x="2139886" y="12382"/>
                  </a:cubicBezTo>
                  <a:cubicBezTo>
                    <a:pt x="2141124" y="9334"/>
                    <a:pt x="2144363" y="10477"/>
                    <a:pt x="2146172" y="10858"/>
                  </a:cubicBezTo>
                  <a:close/>
                  <a:moveTo>
                    <a:pt x="1105661" y="10668"/>
                  </a:moveTo>
                  <a:cubicBezTo>
                    <a:pt x="1106424" y="10477"/>
                    <a:pt x="1107662" y="10382"/>
                    <a:pt x="1108043" y="10763"/>
                  </a:cubicBezTo>
                  <a:lnTo>
                    <a:pt x="1111186" y="13239"/>
                  </a:lnTo>
                  <a:cubicBezTo>
                    <a:pt x="1111472" y="16954"/>
                    <a:pt x="1111281" y="20383"/>
                    <a:pt x="1110710" y="20955"/>
                  </a:cubicBezTo>
                  <a:lnTo>
                    <a:pt x="1110138" y="21431"/>
                  </a:lnTo>
                  <a:lnTo>
                    <a:pt x="1106614" y="24288"/>
                  </a:lnTo>
                  <a:cubicBezTo>
                    <a:pt x="1101756" y="25908"/>
                    <a:pt x="1097470" y="27051"/>
                    <a:pt x="1097184" y="26765"/>
                  </a:cubicBezTo>
                  <a:cubicBezTo>
                    <a:pt x="1096803" y="26479"/>
                    <a:pt x="1092326" y="25527"/>
                    <a:pt x="1090993" y="25336"/>
                  </a:cubicBezTo>
                  <a:cubicBezTo>
                    <a:pt x="1089659" y="25146"/>
                    <a:pt x="1088421" y="22669"/>
                    <a:pt x="1088326" y="19716"/>
                  </a:cubicBezTo>
                  <a:lnTo>
                    <a:pt x="1088612" y="16954"/>
                  </a:lnTo>
                  <a:lnTo>
                    <a:pt x="1088897" y="14096"/>
                  </a:lnTo>
                  <a:cubicBezTo>
                    <a:pt x="1092803" y="14478"/>
                    <a:pt x="1096422" y="14954"/>
                    <a:pt x="1096803" y="15049"/>
                  </a:cubicBezTo>
                  <a:cubicBezTo>
                    <a:pt x="1097184" y="15144"/>
                    <a:pt x="1098137" y="16383"/>
                    <a:pt x="1096708" y="17240"/>
                  </a:cubicBezTo>
                  <a:cubicBezTo>
                    <a:pt x="1095279" y="18097"/>
                    <a:pt x="1093089" y="21717"/>
                    <a:pt x="1095946" y="23050"/>
                  </a:cubicBezTo>
                  <a:lnTo>
                    <a:pt x="1097946" y="22669"/>
                  </a:lnTo>
                  <a:cubicBezTo>
                    <a:pt x="1100613" y="22193"/>
                    <a:pt x="1103566" y="16287"/>
                    <a:pt x="1104518" y="12001"/>
                  </a:cubicBezTo>
                  <a:cubicBezTo>
                    <a:pt x="1104614" y="11525"/>
                    <a:pt x="1105185" y="10858"/>
                    <a:pt x="1105661" y="10668"/>
                  </a:cubicBezTo>
                  <a:close/>
                  <a:moveTo>
                    <a:pt x="1599152" y="9144"/>
                  </a:moveTo>
                  <a:cubicBezTo>
                    <a:pt x="1596675" y="7906"/>
                    <a:pt x="1590293" y="10573"/>
                    <a:pt x="1591817" y="12382"/>
                  </a:cubicBezTo>
                  <a:cubicBezTo>
                    <a:pt x="1593341" y="14097"/>
                    <a:pt x="1599152" y="19145"/>
                    <a:pt x="1599342" y="20574"/>
                  </a:cubicBezTo>
                  <a:cubicBezTo>
                    <a:pt x="1599437" y="22003"/>
                    <a:pt x="1597723" y="26098"/>
                    <a:pt x="1597342" y="27813"/>
                  </a:cubicBezTo>
                  <a:lnTo>
                    <a:pt x="1598961" y="28384"/>
                  </a:lnTo>
                  <a:lnTo>
                    <a:pt x="1601247" y="29146"/>
                  </a:lnTo>
                  <a:cubicBezTo>
                    <a:pt x="1605533" y="29528"/>
                    <a:pt x="1606010" y="27241"/>
                    <a:pt x="1602200" y="24098"/>
                  </a:cubicBezTo>
                  <a:lnTo>
                    <a:pt x="1601819" y="21907"/>
                  </a:lnTo>
                  <a:cubicBezTo>
                    <a:pt x="1601342" y="19240"/>
                    <a:pt x="1603247" y="16288"/>
                    <a:pt x="1604009" y="13525"/>
                  </a:cubicBezTo>
                  <a:lnTo>
                    <a:pt x="1604200" y="12763"/>
                  </a:lnTo>
                  <a:cubicBezTo>
                    <a:pt x="1603914" y="12001"/>
                    <a:pt x="1601723" y="10382"/>
                    <a:pt x="1599152" y="9144"/>
                  </a:cubicBezTo>
                  <a:close/>
                  <a:moveTo>
                    <a:pt x="1269491" y="7048"/>
                  </a:moveTo>
                  <a:cubicBezTo>
                    <a:pt x="1270634" y="7334"/>
                    <a:pt x="1273873" y="10763"/>
                    <a:pt x="1275302" y="13335"/>
                  </a:cubicBezTo>
                  <a:cubicBezTo>
                    <a:pt x="1276730" y="15906"/>
                    <a:pt x="1271301" y="22002"/>
                    <a:pt x="1269682" y="20097"/>
                  </a:cubicBezTo>
                  <a:lnTo>
                    <a:pt x="1270158" y="19335"/>
                  </a:lnTo>
                  <a:lnTo>
                    <a:pt x="1271111" y="17716"/>
                  </a:lnTo>
                  <a:cubicBezTo>
                    <a:pt x="1270063" y="17335"/>
                    <a:pt x="1263205" y="18573"/>
                    <a:pt x="1261014" y="19335"/>
                  </a:cubicBezTo>
                  <a:cubicBezTo>
                    <a:pt x="1258824" y="20097"/>
                    <a:pt x="1256061" y="19907"/>
                    <a:pt x="1254823" y="18859"/>
                  </a:cubicBezTo>
                  <a:cubicBezTo>
                    <a:pt x="1253585" y="17811"/>
                    <a:pt x="1256442" y="12668"/>
                    <a:pt x="1257776" y="10287"/>
                  </a:cubicBezTo>
                  <a:cubicBezTo>
                    <a:pt x="1259204" y="7905"/>
                    <a:pt x="1268349" y="6762"/>
                    <a:pt x="1269491" y="7048"/>
                  </a:cubicBezTo>
                  <a:close/>
                  <a:moveTo>
                    <a:pt x="500062" y="6381"/>
                  </a:moveTo>
                  <a:cubicBezTo>
                    <a:pt x="502920" y="6763"/>
                    <a:pt x="504063" y="8477"/>
                    <a:pt x="502634" y="10192"/>
                  </a:cubicBezTo>
                  <a:cubicBezTo>
                    <a:pt x="501110" y="11906"/>
                    <a:pt x="505015" y="17907"/>
                    <a:pt x="503872" y="20097"/>
                  </a:cubicBezTo>
                  <a:lnTo>
                    <a:pt x="502063" y="20860"/>
                  </a:lnTo>
                  <a:cubicBezTo>
                    <a:pt x="500062" y="21717"/>
                    <a:pt x="495871" y="21907"/>
                    <a:pt x="494824" y="20955"/>
                  </a:cubicBezTo>
                  <a:lnTo>
                    <a:pt x="491395" y="17716"/>
                  </a:lnTo>
                  <a:cubicBezTo>
                    <a:pt x="486918" y="18097"/>
                    <a:pt x="484537" y="17621"/>
                    <a:pt x="486251" y="16478"/>
                  </a:cubicBezTo>
                  <a:cubicBezTo>
                    <a:pt x="487870" y="15430"/>
                    <a:pt x="494824" y="14287"/>
                    <a:pt x="496919" y="13716"/>
                  </a:cubicBezTo>
                  <a:cubicBezTo>
                    <a:pt x="498919" y="13144"/>
                    <a:pt x="497205" y="6096"/>
                    <a:pt x="500062" y="6381"/>
                  </a:cubicBezTo>
                  <a:close/>
                  <a:moveTo>
                    <a:pt x="479011" y="5429"/>
                  </a:moveTo>
                  <a:cubicBezTo>
                    <a:pt x="482536" y="5429"/>
                    <a:pt x="489965" y="10001"/>
                    <a:pt x="489298" y="10572"/>
                  </a:cubicBezTo>
                  <a:cubicBezTo>
                    <a:pt x="488727" y="11049"/>
                    <a:pt x="485774" y="12287"/>
                    <a:pt x="485298" y="11239"/>
                  </a:cubicBezTo>
                  <a:cubicBezTo>
                    <a:pt x="484822" y="10192"/>
                    <a:pt x="474154" y="12382"/>
                    <a:pt x="473582" y="9905"/>
                  </a:cubicBezTo>
                  <a:cubicBezTo>
                    <a:pt x="473011" y="7429"/>
                    <a:pt x="475487" y="5429"/>
                    <a:pt x="479011" y="5429"/>
                  </a:cubicBezTo>
                  <a:close/>
                  <a:moveTo>
                    <a:pt x="1451705" y="5238"/>
                  </a:moveTo>
                  <a:cubicBezTo>
                    <a:pt x="1452371" y="5810"/>
                    <a:pt x="1454276" y="8667"/>
                    <a:pt x="1454372" y="10477"/>
                  </a:cubicBezTo>
                  <a:cubicBezTo>
                    <a:pt x="1454562" y="12287"/>
                    <a:pt x="1449323" y="15430"/>
                    <a:pt x="1449990" y="16192"/>
                  </a:cubicBezTo>
                  <a:cubicBezTo>
                    <a:pt x="1450657" y="16859"/>
                    <a:pt x="1446942" y="18954"/>
                    <a:pt x="1444275" y="18859"/>
                  </a:cubicBezTo>
                  <a:lnTo>
                    <a:pt x="1442751" y="16859"/>
                  </a:lnTo>
                  <a:lnTo>
                    <a:pt x="1441418" y="14954"/>
                  </a:lnTo>
                  <a:cubicBezTo>
                    <a:pt x="1438655" y="14859"/>
                    <a:pt x="1437227" y="13525"/>
                    <a:pt x="1438084" y="11906"/>
                  </a:cubicBezTo>
                  <a:lnTo>
                    <a:pt x="1439036" y="10477"/>
                  </a:lnTo>
                  <a:lnTo>
                    <a:pt x="1439513" y="9715"/>
                  </a:lnTo>
                  <a:cubicBezTo>
                    <a:pt x="1440370" y="9048"/>
                    <a:pt x="1442751" y="8382"/>
                    <a:pt x="1444847" y="8096"/>
                  </a:cubicBezTo>
                  <a:cubicBezTo>
                    <a:pt x="1446942" y="7810"/>
                    <a:pt x="1451038" y="4667"/>
                    <a:pt x="1451705" y="5238"/>
                  </a:cubicBezTo>
                  <a:close/>
                  <a:moveTo>
                    <a:pt x="1544097" y="4667"/>
                  </a:moveTo>
                  <a:lnTo>
                    <a:pt x="1544192" y="5048"/>
                  </a:lnTo>
                  <a:lnTo>
                    <a:pt x="1544478" y="5905"/>
                  </a:lnTo>
                  <a:cubicBezTo>
                    <a:pt x="1544288" y="7048"/>
                    <a:pt x="1540859" y="9905"/>
                    <a:pt x="1539335" y="10667"/>
                  </a:cubicBezTo>
                  <a:cubicBezTo>
                    <a:pt x="1537906" y="11429"/>
                    <a:pt x="1536668" y="13620"/>
                    <a:pt x="1536668" y="15525"/>
                  </a:cubicBezTo>
                  <a:cubicBezTo>
                    <a:pt x="1536668" y="17430"/>
                    <a:pt x="1536477" y="22859"/>
                    <a:pt x="1536191" y="22955"/>
                  </a:cubicBezTo>
                  <a:cubicBezTo>
                    <a:pt x="1535906" y="23050"/>
                    <a:pt x="1533715" y="21526"/>
                    <a:pt x="1531810" y="19430"/>
                  </a:cubicBezTo>
                  <a:lnTo>
                    <a:pt x="1532096" y="17811"/>
                  </a:lnTo>
                  <a:cubicBezTo>
                    <a:pt x="1532762" y="14287"/>
                    <a:pt x="1534477" y="10953"/>
                    <a:pt x="1534953" y="7238"/>
                  </a:cubicBezTo>
                  <a:lnTo>
                    <a:pt x="1535239" y="5238"/>
                  </a:lnTo>
                  <a:cubicBezTo>
                    <a:pt x="1539049" y="4762"/>
                    <a:pt x="1543049" y="4476"/>
                    <a:pt x="1544097" y="4667"/>
                  </a:cubicBezTo>
                  <a:close/>
                  <a:moveTo>
                    <a:pt x="1759648" y="4191"/>
                  </a:moveTo>
                  <a:lnTo>
                    <a:pt x="1759838" y="4477"/>
                  </a:lnTo>
                  <a:lnTo>
                    <a:pt x="1762886" y="7429"/>
                  </a:lnTo>
                  <a:cubicBezTo>
                    <a:pt x="1767078" y="6953"/>
                    <a:pt x="1771840" y="7620"/>
                    <a:pt x="1773650" y="8858"/>
                  </a:cubicBezTo>
                  <a:lnTo>
                    <a:pt x="1774126" y="10382"/>
                  </a:lnTo>
                  <a:lnTo>
                    <a:pt x="1774793" y="12287"/>
                  </a:lnTo>
                  <a:cubicBezTo>
                    <a:pt x="1774507" y="15240"/>
                    <a:pt x="1775269" y="17145"/>
                    <a:pt x="1776507" y="16669"/>
                  </a:cubicBezTo>
                  <a:cubicBezTo>
                    <a:pt x="1777745" y="16097"/>
                    <a:pt x="1781174" y="14859"/>
                    <a:pt x="1782222" y="14478"/>
                  </a:cubicBezTo>
                  <a:cubicBezTo>
                    <a:pt x="1783270" y="14097"/>
                    <a:pt x="1788032" y="14192"/>
                    <a:pt x="1789937" y="15526"/>
                  </a:cubicBezTo>
                  <a:lnTo>
                    <a:pt x="1789557" y="16192"/>
                  </a:lnTo>
                  <a:lnTo>
                    <a:pt x="1788413" y="18574"/>
                  </a:lnTo>
                  <a:cubicBezTo>
                    <a:pt x="1786128" y="21050"/>
                    <a:pt x="1782889" y="22098"/>
                    <a:pt x="1781174" y="20955"/>
                  </a:cubicBezTo>
                  <a:cubicBezTo>
                    <a:pt x="1779460" y="19812"/>
                    <a:pt x="1774316" y="17621"/>
                    <a:pt x="1772221" y="15430"/>
                  </a:cubicBezTo>
                  <a:lnTo>
                    <a:pt x="1768506" y="18002"/>
                  </a:lnTo>
                  <a:lnTo>
                    <a:pt x="1767173" y="18955"/>
                  </a:lnTo>
                  <a:cubicBezTo>
                    <a:pt x="1763077" y="17621"/>
                    <a:pt x="1760029" y="17526"/>
                    <a:pt x="1760410" y="18764"/>
                  </a:cubicBezTo>
                  <a:cubicBezTo>
                    <a:pt x="1760791" y="20003"/>
                    <a:pt x="1756124" y="21431"/>
                    <a:pt x="1749456" y="19336"/>
                  </a:cubicBezTo>
                  <a:lnTo>
                    <a:pt x="1745075" y="15145"/>
                  </a:lnTo>
                  <a:cubicBezTo>
                    <a:pt x="1744599" y="14668"/>
                    <a:pt x="1741836" y="14954"/>
                    <a:pt x="1741836" y="15145"/>
                  </a:cubicBezTo>
                  <a:lnTo>
                    <a:pt x="1740979" y="18764"/>
                  </a:lnTo>
                  <a:cubicBezTo>
                    <a:pt x="1737359" y="21145"/>
                    <a:pt x="1731263" y="21050"/>
                    <a:pt x="1730025" y="20383"/>
                  </a:cubicBezTo>
                  <a:cubicBezTo>
                    <a:pt x="1728787" y="19621"/>
                    <a:pt x="1727358" y="18097"/>
                    <a:pt x="1726882" y="16954"/>
                  </a:cubicBezTo>
                  <a:cubicBezTo>
                    <a:pt x="1726406" y="15812"/>
                    <a:pt x="1723739" y="11716"/>
                    <a:pt x="1721929" y="10668"/>
                  </a:cubicBezTo>
                  <a:lnTo>
                    <a:pt x="1719738" y="11906"/>
                  </a:lnTo>
                  <a:cubicBezTo>
                    <a:pt x="1719357" y="12097"/>
                    <a:pt x="1717928" y="11620"/>
                    <a:pt x="1717643" y="11144"/>
                  </a:cubicBezTo>
                  <a:lnTo>
                    <a:pt x="1717357" y="10668"/>
                  </a:lnTo>
                  <a:cubicBezTo>
                    <a:pt x="1717738" y="9906"/>
                    <a:pt x="1720119" y="8287"/>
                    <a:pt x="1722691" y="7144"/>
                  </a:cubicBezTo>
                  <a:cubicBezTo>
                    <a:pt x="1725263" y="6001"/>
                    <a:pt x="1732597" y="7811"/>
                    <a:pt x="1730978" y="8191"/>
                  </a:cubicBezTo>
                  <a:lnTo>
                    <a:pt x="1729930" y="8477"/>
                  </a:lnTo>
                  <a:cubicBezTo>
                    <a:pt x="1727073" y="9239"/>
                    <a:pt x="1727073" y="10858"/>
                    <a:pt x="1728882" y="12287"/>
                  </a:cubicBezTo>
                  <a:cubicBezTo>
                    <a:pt x="1730120" y="13240"/>
                    <a:pt x="1733169" y="12192"/>
                    <a:pt x="1733264" y="14954"/>
                  </a:cubicBezTo>
                  <a:lnTo>
                    <a:pt x="1733264" y="15621"/>
                  </a:lnTo>
                  <a:cubicBezTo>
                    <a:pt x="1735074" y="16288"/>
                    <a:pt x="1737169" y="15812"/>
                    <a:pt x="1737836" y="14573"/>
                  </a:cubicBezTo>
                  <a:lnTo>
                    <a:pt x="1738217" y="13335"/>
                  </a:lnTo>
                  <a:cubicBezTo>
                    <a:pt x="1738407" y="12763"/>
                    <a:pt x="1738407" y="11716"/>
                    <a:pt x="1737931" y="11430"/>
                  </a:cubicBezTo>
                  <a:cubicBezTo>
                    <a:pt x="1734502" y="8858"/>
                    <a:pt x="1738312" y="9430"/>
                    <a:pt x="1739265" y="8191"/>
                  </a:cubicBezTo>
                  <a:lnTo>
                    <a:pt x="1741646" y="4953"/>
                  </a:lnTo>
                  <a:cubicBezTo>
                    <a:pt x="1744503" y="5905"/>
                    <a:pt x="1748218" y="7811"/>
                    <a:pt x="1749837" y="9334"/>
                  </a:cubicBezTo>
                  <a:lnTo>
                    <a:pt x="1749456" y="12001"/>
                  </a:lnTo>
                  <a:lnTo>
                    <a:pt x="1749075" y="14478"/>
                  </a:lnTo>
                  <a:cubicBezTo>
                    <a:pt x="1753457" y="13716"/>
                    <a:pt x="1757362" y="12763"/>
                    <a:pt x="1757743" y="12287"/>
                  </a:cubicBezTo>
                  <a:cubicBezTo>
                    <a:pt x="1758124" y="11906"/>
                    <a:pt x="1758886" y="9715"/>
                    <a:pt x="1757743" y="9144"/>
                  </a:cubicBezTo>
                  <a:cubicBezTo>
                    <a:pt x="1756600" y="8572"/>
                    <a:pt x="1756505" y="6001"/>
                    <a:pt x="1759648" y="4191"/>
                  </a:cubicBezTo>
                  <a:close/>
                  <a:moveTo>
                    <a:pt x="1415700" y="3619"/>
                  </a:moveTo>
                  <a:cubicBezTo>
                    <a:pt x="1418462" y="3048"/>
                    <a:pt x="1422082" y="8477"/>
                    <a:pt x="1420177" y="8191"/>
                  </a:cubicBezTo>
                  <a:lnTo>
                    <a:pt x="1418843" y="7810"/>
                  </a:lnTo>
                  <a:lnTo>
                    <a:pt x="1417700" y="7524"/>
                  </a:lnTo>
                  <a:cubicBezTo>
                    <a:pt x="1416557" y="7048"/>
                    <a:pt x="1414176" y="7620"/>
                    <a:pt x="1412366" y="8858"/>
                  </a:cubicBezTo>
                  <a:cubicBezTo>
                    <a:pt x="1410556" y="10096"/>
                    <a:pt x="1404175" y="9525"/>
                    <a:pt x="1402270" y="9620"/>
                  </a:cubicBezTo>
                  <a:cubicBezTo>
                    <a:pt x="1400460" y="9525"/>
                    <a:pt x="1393983" y="9810"/>
                    <a:pt x="1392935" y="8858"/>
                  </a:cubicBezTo>
                  <a:cubicBezTo>
                    <a:pt x="1391887" y="7810"/>
                    <a:pt x="1394078" y="6953"/>
                    <a:pt x="1397983" y="6953"/>
                  </a:cubicBezTo>
                  <a:cubicBezTo>
                    <a:pt x="1401793" y="6953"/>
                    <a:pt x="1412938" y="4191"/>
                    <a:pt x="1415700" y="3619"/>
                  </a:cubicBezTo>
                  <a:close/>
                  <a:moveTo>
                    <a:pt x="319563" y="667"/>
                  </a:moveTo>
                  <a:lnTo>
                    <a:pt x="319754" y="762"/>
                  </a:lnTo>
                  <a:lnTo>
                    <a:pt x="324135" y="3620"/>
                  </a:lnTo>
                  <a:cubicBezTo>
                    <a:pt x="329374" y="1143"/>
                    <a:pt x="333660" y="572"/>
                    <a:pt x="333660" y="2191"/>
                  </a:cubicBezTo>
                  <a:cubicBezTo>
                    <a:pt x="333565" y="3810"/>
                    <a:pt x="329850" y="6572"/>
                    <a:pt x="326707" y="7430"/>
                  </a:cubicBezTo>
                  <a:lnTo>
                    <a:pt x="323754" y="8096"/>
                  </a:lnTo>
                  <a:cubicBezTo>
                    <a:pt x="323659" y="8096"/>
                    <a:pt x="323373" y="6858"/>
                    <a:pt x="322897" y="6382"/>
                  </a:cubicBezTo>
                  <a:lnTo>
                    <a:pt x="321278" y="4858"/>
                  </a:lnTo>
                  <a:cubicBezTo>
                    <a:pt x="319373" y="3239"/>
                    <a:pt x="318611" y="1429"/>
                    <a:pt x="319563" y="667"/>
                  </a:cubicBezTo>
                  <a:close/>
                  <a:moveTo>
                    <a:pt x="384809" y="0"/>
                  </a:moveTo>
                  <a:lnTo>
                    <a:pt x="388048" y="3620"/>
                  </a:lnTo>
                  <a:cubicBezTo>
                    <a:pt x="389191" y="4858"/>
                    <a:pt x="391191" y="5715"/>
                    <a:pt x="393001" y="6382"/>
                  </a:cubicBezTo>
                  <a:cubicBezTo>
                    <a:pt x="397001" y="7811"/>
                    <a:pt x="395572" y="10192"/>
                    <a:pt x="394429" y="12192"/>
                  </a:cubicBezTo>
                  <a:cubicBezTo>
                    <a:pt x="393668" y="13621"/>
                    <a:pt x="390905" y="8096"/>
                    <a:pt x="389953" y="12763"/>
                  </a:cubicBezTo>
                  <a:lnTo>
                    <a:pt x="389572" y="14478"/>
                  </a:lnTo>
                  <a:cubicBezTo>
                    <a:pt x="388238" y="16192"/>
                    <a:pt x="391191" y="17336"/>
                    <a:pt x="396049" y="16954"/>
                  </a:cubicBezTo>
                  <a:lnTo>
                    <a:pt x="395763" y="22384"/>
                  </a:lnTo>
                  <a:lnTo>
                    <a:pt x="395763" y="22765"/>
                  </a:lnTo>
                  <a:cubicBezTo>
                    <a:pt x="398049" y="23336"/>
                    <a:pt x="402716" y="24955"/>
                    <a:pt x="406050" y="26289"/>
                  </a:cubicBezTo>
                  <a:lnTo>
                    <a:pt x="407574" y="24289"/>
                  </a:lnTo>
                  <a:cubicBezTo>
                    <a:pt x="410431" y="20574"/>
                    <a:pt x="404431" y="21717"/>
                    <a:pt x="403002" y="20098"/>
                  </a:cubicBezTo>
                  <a:lnTo>
                    <a:pt x="402240" y="19240"/>
                  </a:lnTo>
                  <a:cubicBezTo>
                    <a:pt x="400906" y="18383"/>
                    <a:pt x="404431" y="17336"/>
                    <a:pt x="409860" y="16859"/>
                  </a:cubicBezTo>
                  <a:lnTo>
                    <a:pt x="411289" y="11335"/>
                  </a:lnTo>
                  <a:lnTo>
                    <a:pt x="411765" y="9334"/>
                  </a:lnTo>
                  <a:cubicBezTo>
                    <a:pt x="416146" y="7715"/>
                    <a:pt x="419480" y="8954"/>
                    <a:pt x="419290" y="12001"/>
                  </a:cubicBezTo>
                  <a:lnTo>
                    <a:pt x="418337" y="14668"/>
                  </a:lnTo>
                  <a:lnTo>
                    <a:pt x="417194" y="17907"/>
                  </a:lnTo>
                  <a:cubicBezTo>
                    <a:pt x="420623" y="17812"/>
                    <a:pt x="424433" y="17812"/>
                    <a:pt x="425671" y="18097"/>
                  </a:cubicBezTo>
                  <a:lnTo>
                    <a:pt x="426052" y="19240"/>
                  </a:lnTo>
                  <a:lnTo>
                    <a:pt x="426243" y="19812"/>
                  </a:lnTo>
                  <a:cubicBezTo>
                    <a:pt x="426719" y="20383"/>
                    <a:pt x="429958" y="22288"/>
                    <a:pt x="433387" y="24003"/>
                  </a:cubicBezTo>
                  <a:lnTo>
                    <a:pt x="437006" y="24765"/>
                  </a:lnTo>
                  <a:lnTo>
                    <a:pt x="437292" y="24860"/>
                  </a:lnTo>
                  <a:cubicBezTo>
                    <a:pt x="437578" y="24955"/>
                    <a:pt x="438435" y="24098"/>
                    <a:pt x="439102" y="22955"/>
                  </a:cubicBezTo>
                  <a:cubicBezTo>
                    <a:pt x="439768" y="21812"/>
                    <a:pt x="445960" y="21717"/>
                    <a:pt x="447579" y="20383"/>
                  </a:cubicBezTo>
                  <a:cubicBezTo>
                    <a:pt x="449198" y="19050"/>
                    <a:pt x="453008" y="14859"/>
                    <a:pt x="452056" y="14478"/>
                  </a:cubicBezTo>
                  <a:cubicBezTo>
                    <a:pt x="451103" y="14002"/>
                    <a:pt x="449865" y="10096"/>
                    <a:pt x="452437" y="7144"/>
                  </a:cubicBezTo>
                  <a:lnTo>
                    <a:pt x="456437" y="9144"/>
                  </a:lnTo>
                  <a:lnTo>
                    <a:pt x="457294" y="9525"/>
                  </a:lnTo>
                  <a:cubicBezTo>
                    <a:pt x="458342" y="9811"/>
                    <a:pt x="459295" y="9144"/>
                    <a:pt x="459485" y="8096"/>
                  </a:cubicBezTo>
                  <a:lnTo>
                    <a:pt x="459199" y="7239"/>
                  </a:lnTo>
                  <a:lnTo>
                    <a:pt x="458914" y="6287"/>
                  </a:lnTo>
                  <a:cubicBezTo>
                    <a:pt x="458818" y="5334"/>
                    <a:pt x="459962" y="4572"/>
                    <a:pt x="461390" y="4763"/>
                  </a:cubicBezTo>
                  <a:lnTo>
                    <a:pt x="462057" y="5429"/>
                  </a:lnTo>
                  <a:cubicBezTo>
                    <a:pt x="463295" y="6667"/>
                    <a:pt x="464057" y="8191"/>
                    <a:pt x="464915" y="9715"/>
                  </a:cubicBezTo>
                  <a:lnTo>
                    <a:pt x="465962" y="11430"/>
                  </a:lnTo>
                  <a:cubicBezTo>
                    <a:pt x="467010" y="13430"/>
                    <a:pt x="469105" y="13716"/>
                    <a:pt x="470534" y="12287"/>
                  </a:cubicBezTo>
                  <a:cubicBezTo>
                    <a:pt x="471963" y="10763"/>
                    <a:pt x="477392" y="11906"/>
                    <a:pt x="476725" y="13240"/>
                  </a:cubicBezTo>
                  <a:cubicBezTo>
                    <a:pt x="476059" y="14573"/>
                    <a:pt x="477773" y="21336"/>
                    <a:pt x="483393" y="25717"/>
                  </a:cubicBezTo>
                  <a:lnTo>
                    <a:pt x="490251" y="27622"/>
                  </a:lnTo>
                  <a:lnTo>
                    <a:pt x="491489" y="28004"/>
                  </a:lnTo>
                  <a:cubicBezTo>
                    <a:pt x="492537" y="29051"/>
                    <a:pt x="492346" y="30575"/>
                    <a:pt x="491108" y="31432"/>
                  </a:cubicBezTo>
                  <a:lnTo>
                    <a:pt x="489775" y="31718"/>
                  </a:lnTo>
                  <a:lnTo>
                    <a:pt x="488155" y="32004"/>
                  </a:lnTo>
                  <a:cubicBezTo>
                    <a:pt x="486250" y="31909"/>
                    <a:pt x="483965" y="32575"/>
                    <a:pt x="483107" y="33433"/>
                  </a:cubicBezTo>
                  <a:lnTo>
                    <a:pt x="483202" y="34195"/>
                  </a:lnTo>
                  <a:cubicBezTo>
                    <a:pt x="483298" y="34862"/>
                    <a:pt x="484917" y="35909"/>
                    <a:pt x="485584" y="35814"/>
                  </a:cubicBezTo>
                  <a:lnTo>
                    <a:pt x="489870" y="35052"/>
                  </a:lnTo>
                  <a:cubicBezTo>
                    <a:pt x="494537" y="34004"/>
                    <a:pt x="497966" y="32480"/>
                    <a:pt x="497395" y="31718"/>
                  </a:cubicBezTo>
                  <a:cubicBezTo>
                    <a:pt x="496823" y="30956"/>
                    <a:pt x="497871" y="28861"/>
                    <a:pt x="501586" y="29718"/>
                  </a:cubicBezTo>
                  <a:lnTo>
                    <a:pt x="502824" y="28861"/>
                  </a:lnTo>
                  <a:lnTo>
                    <a:pt x="504253" y="27908"/>
                  </a:lnTo>
                  <a:cubicBezTo>
                    <a:pt x="504443" y="24860"/>
                    <a:pt x="505491" y="23431"/>
                    <a:pt x="506539" y="24670"/>
                  </a:cubicBezTo>
                  <a:cubicBezTo>
                    <a:pt x="507587" y="25908"/>
                    <a:pt x="511396" y="28289"/>
                    <a:pt x="512635" y="27051"/>
                  </a:cubicBezTo>
                  <a:cubicBezTo>
                    <a:pt x="513873" y="25813"/>
                    <a:pt x="521302" y="24384"/>
                    <a:pt x="523112" y="23622"/>
                  </a:cubicBezTo>
                  <a:cubicBezTo>
                    <a:pt x="524922" y="22860"/>
                    <a:pt x="528637" y="19907"/>
                    <a:pt x="526065" y="19907"/>
                  </a:cubicBezTo>
                  <a:cubicBezTo>
                    <a:pt x="523493" y="19907"/>
                    <a:pt x="517778" y="17336"/>
                    <a:pt x="518254" y="15907"/>
                  </a:cubicBezTo>
                  <a:cubicBezTo>
                    <a:pt x="518731" y="14573"/>
                    <a:pt x="520731" y="11335"/>
                    <a:pt x="521112" y="12573"/>
                  </a:cubicBezTo>
                  <a:lnTo>
                    <a:pt x="521779" y="13049"/>
                  </a:lnTo>
                  <a:lnTo>
                    <a:pt x="522826" y="13811"/>
                  </a:lnTo>
                  <a:cubicBezTo>
                    <a:pt x="524255" y="14383"/>
                    <a:pt x="526160" y="14002"/>
                    <a:pt x="527018" y="12954"/>
                  </a:cubicBezTo>
                  <a:lnTo>
                    <a:pt x="526732" y="12287"/>
                  </a:lnTo>
                  <a:lnTo>
                    <a:pt x="526065" y="10858"/>
                  </a:lnTo>
                  <a:cubicBezTo>
                    <a:pt x="524446" y="8954"/>
                    <a:pt x="523969" y="7144"/>
                    <a:pt x="525113" y="6858"/>
                  </a:cubicBezTo>
                  <a:cubicBezTo>
                    <a:pt x="526160" y="6572"/>
                    <a:pt x="530446" y="7048"/>
                    <a:pt x="533018" y="7525"/>
                  </a:cubicBezTo>
                  <a:cubicBezTo>
                    <a:pt x="535590" y="8096"/>
                    <a:pt x="541877" y="10192"/>
                    <a:pt x="539305" y="10573"/>
                  </a:cubicBezTo>
                  <a:lnTo>
                    <a:pt x="537781" y="10668"/>
                  </a:lnTo>
                  <a:lnTo>
                    <a:pt x="536162" y="10763"/>
                  </a:lnTo>
                  <a:cubicBezTo>
                    <a:pt x="534161" y="10763"/>
                    <a:pt x="532637" y="11049"/>
                    <a:pt x="532637" y="11525"/>
                  </a:cubicBezTo>
                  <a:cubicBezTo>
                    <a:pt x="532637" y="12001"/>
                    <a:pt x="533875" y="12954"/>
                    <a:pt x="534828" y="13430"/>
                  </a:cubicBezTo>
                  <a:cubicBezTo>
                    <a:pt x="535780" y="13906"/>
                    <a:pt x="540734" y="14668"/>
                    <a:pt x="543591" y="14478"/>
                  </a:cubicBezTo>
                  <a:lnTo>
                    <a:pt x="545020" y="11239"/>
                  </a:lnTo>
                  <a:cubicBezTo>
                    <a:pt x="545496" y="10287"/>
                    <a:pt x="546544" y="9144"/>
                    <a:pt x="547687" y="8668"/>
                  </a:cubicBezTo>
                  <a:cubicBezTo>
                    <a:pt x="549020" y="8096"/>
                    <a:pt x="551116" y="8477"/>
                    <a:pt x="552354" y="7715"/>
                  </a:cubicBezTo>
                  <a:lnTo>
                    <a:pt x="554259" y="6477"/>
                  </a:lnTo>
                  <a:cubicBezTo>
                    <a:pt x="556069" y="6953"/>
                    <a:pt x="557117" y="8954"/>
                    <a:pt x="556450" y="10858"/>
                  </a:cubicBezTo>
                  <a:lnTo>
                    <a:pt x="553497" y="10668"/>
                  </a:lnTo>
                  <a:cubicBezTo>
                    <a:pt x="549116" y="10287"/>
                    <a:pt x="550163" y="12954"/>
                    <a:pt x="550163" y="14859"/>
                  </a:cubicBezTo>
                  <a:cubicBezTo>
                    <a:pt x="550259" y="17526"/>
                    <a:pt x="552449" y="17431"/>
                    <a:pt x="554450" y="16478"/>
                  </a:cubicBezTo>
                  <a:lnTo>
                    <a:pt x="555783" y="15812"/>
                  </a:lnTo>
                  <a:cubicBezTo>
                    <a:pt x="557117" y="16002"/>
                    <a:pt x="559021" y="16573"/>
                    <a:pt x="560069" y="17240"/>
                  </a:cubicBezTo>
                  <a:cubicBezTo>
                    <a:pt x="561117" y="17907"/>
                    <a:pt x="565213" y="18193"/>
                    <a:pt x="565308" y="15716"/>
                  </a:cubicBezTo>
                  <a:lnTo>
                    <a:pt x="565594" y="14097"/>
                  </a:lnTo>
                  <a:cubicBezTo>
                    <a:pt x="565880" y="12763"/>
                    <a:pt x="560641" y="12287"/>
                    <a:pt x="564832" y="10763"/>
                  </a:cubicBezTo>
                  <a:cubicBezTo>
                    <a:pt x="565403" y="10573"/>
                    <a:pt x="567022" y="12001"/>
                    <a:pt x="568070" y="12763"/>
                  </a:cubicBezTo>
                  <a:lnTo>
                    <a:pt x="569499" y="13716"/>
                  </a:lnTo>
                  <a:cubicBezTo>
                    <a:pt x="571309" y="14954"/>
                    <a:pt x="571690" y="17431"/>
                    <a:pt x="570261" y="19240"/>
                  </a:cubicBezTo>
                  <a:cubicBezTo>
                    <a:pt x="568832" y="21050"/>
                    <a:pt x="568261" y="27337"/>
                    <a:pt x="572547" y="28765"/>
                  </a:cubicBezTo>
                  <a:cubicBezTo>
                    <a:pt x="576738" y="30194"/>
                    <a:pt x="588644" y="26479"/>
                    <a:pt x="589883" y="27908"/>
                  </a:cubicBezTo>
                  <a:cubicBezTo>
                    <a:pt x="591121" y="29432"/>
                    <a:pt x="595312" y="32956"/>
                    <a:pt x="596550" y="32480"/>
                  </a:cubicBezTo>
                  <a:cubicBezTo>
                    <a:pt x="597788" y="32004"/>
                    <a:pt x="602170" y="30861"/>
                    <a:pt x="603503" y="29908"/>
                  </a:cubicBezTo>
                  <a:lnTo>
                    <a:pt x="604456" y="28480"/>
                  </a:lnTo>
                  <a:lnTo>
                    <a:pt x="605408" y="27051"/>
                  </a:lnTo>
                  <a:cubicBezTo>
                    <a:pt x="608075" y="26098"/>
                    <a:pt x="611028" y="24574"/>
                    <a:pt x="611885" y="23622"/>
                  </a:cubicBezTo>
                  <a:cubicBezTo>
                    <a:pt x="612743" y="22670"/>
                    <a:pt x="609695" y="19240"/>
                    <a:pt x="610266" y="16954"/>
                  </a:cubicBezTo>
                  <a:cubicBezTo>
                    <a:pt x="610837" y="14668"/>
                    <a:pt x="614933" y="11049"/>
                    <a:pt x="618553" y="13240"/>
                  </a:cubicBezTo>
                  <a:lnTo>
                    <a:pt x="622934" y="9430"/>
                  </a:lnTo>
                  <a:lnTo>
                    <a:pt x="623982" y="8477"/>
                  </a:lnTo>
                  <a:cubicBezTo>
                    <a:pt x="628554" y="10001"/>
                    <a:pt x="630364" y="12192"/>
                    <a:pt x="628078" y="13240"/>
                  </a:cubicBezTo>
                  <a:cubicBezTo>
                    <a:pt x="625792" y="14288"/>
                    <a:pt x="629697" y="17907"/>
                    <a:pt x="631126" y="17240"/>
                  </a:cubicBezTo>
                  <a:cubicBezTo>
                    <a:pt x="632459" y="16478"/>
                    <a:pt x="639222" y="15907"/>
                    <a:pt x="641889" y="17526"/>
                  </a:cubicBezTo>
                  <a:cubicBezTo>
                    <a:pt x="644461" y="19050"/>
                    <a:pt x="646366" y="26384"/>
                    <a:pt x="647509" y="26384"/>
                  </a:cubicBezTo>
                  <a:cubicBezTo>
                    <a:pt x="648652" y="26384"/>
                    <a:pt x="655224" y="28194"/>
                    <a:pt x="656558" y="30194"/>
                  </a:cubicBezTo>
                  <a:cubicBezTo>
                    <a:pt x="657891" y="32290"/>
                    <a:pt x="659034" y="40386"/>
                    <a:pt x="660463" y="39053"/>
                  </a:cubicBezTo>
                  <a:cubicBezTo>
                    <a:pt x="661891" y="37719"/>
                    <a:pt x="666368" y="34290"/>
                    <a:pt x="667606" y="32956"/>
                  </a:cubicBezTo>
                  <a:cubicBezTo>
                    <a:pt x="668845" y="31623"/>
                    <a:pt x="668464" y="26765"/>
                    <a:pt x="668559" y="24955"/>
                  </a:cubicBezTo>
                  <a:cubicBezTo>
                    <a:pt x="668654" y="23146"/>
                    <a:pt x="673131" y="18859"/>
                    <a:pt x="674464" y="17907"/>
                  </a:cubicBezTo>
                  <a:cubicBezTo>
                    <a:pt x="675798" y="17050"/>
                    <a:pt x="674655" y="10763"/>
                    <a:pt x="675989" y="10763"/>
                  </a:cubicBezTo>
                  <a:cubicBezTo>
                    <a:pt x="677417" y="10668"/>
                    <a:pt x="681894" y="14573"/>
                    <a:pt x="682847" y="19431"/>
                  </a:cubicBezTo>
                  <a:lnTo>
                    <a:pt x="680846" y="22193"/>
                  </a:lnTo>
                  <a:lnTo>
                    <a:pt x="677322" y="27051"/>
                  </a:lnTo>
                  <a:cubicBezTo>
                    <a:pt x="681227" y="27146"/>
                    <a:pt x="687800" y="26479"/>
                    <a:pt x="691895" y="25527"/>
                  </a:cubicBezTo>
                  <a:lnTo>
                    <a:pt x="691705" y="23241"/>
                  </a:lnTo>
                  <a:cubicBezTo>
                    <a:pt x="691610" y="22479"/>
                    <a:pt x="689514" y="21907"/>
                    <a:pt x="688562" y="21050"/>
                  </a:cubicBezTo>
                  <a:cubicBezTo>
                    <a:pt x="687800" y="20383"/>
                    <a:pt x="686752" y="19526"/>
                    <a:pt x="686847" y="18859"/>
                  </a:cubicBezTo>
                  <a:cubicBezTo>
                    <a:pt x="686942" y="18193"/>
                    <a:pt x="688085" y="17240"/>
                    <a:pt x="688943" y="16954"/>
                  </a:cubicBezTo>
                  <a:lnTo>
                    <a:pt x="692181" y="16097"/>
                  </a:lnTo>
                  <a:cubicBezTo>
                    <a:pt x="696562" y="15240"/>
                    <a:pt x="699230" y="16859"/>
                    <a:pt x="697991" y="19717"/>
                  </a:cubicBezTo>
                  <a:lnTo>
                    <a:pt x="696943" y="21717"/>
                  </a:lnTo>
                  <a:lnTo>
                    <a:pt x="695896" y="23813"/>
                  </a:lnTo>
                  <a:cubicBezTo>
                    <a:pt x="694181" y="26670"/>
                    <a:pt x="695039" y="28956"/>
                    <a:pt x="697801" y="28861"/>
                  </a:cubicBezTo>
                  <a:cubicBezTo>
                    <a:pt x="700563" y="28765"/>
                    <a:pt x="708088" y="29813"/>
                    <a:pt x="709993" y="30099"/>
                  </a:cubicBezTo>
                  <a:cubicBezTo>
                    <a:pt x="711993" y="30289"/>
                    <a:pt x="717327" y="28480"/>
                    <a:pt x="717803" y="27622"/>
                  </a:cubicBezTo>
                  <a:lnTo>
                    <a:pt x="717518" y="27146"/>
                  </a:lnTo>
                  <a:lnTo>
                    <a:pt x="713517" y="19431"/>
                  </a:lnTo>
                  <a:cubicBezTo>
                    <a:pt x="718756" y="18288"/>
                    <a:pt x="723899" y="16383"/>
                    <a:pt x="724947" y="15145"/>
                  </a:cubicBezTo>
                  <a:cubicBezTo>
                    <a:pt x="725900" y="14002"/>
                    <a:pt x="731233" y="12573"/>
                    <a:pt x="733996" y="14954"/>
                  </a:cubicBezTo>
                  <a:cubicBezTo>
                    <a:pt x="736758" y="17336"/>
                    <a:pt x="748093" y="16954"/>
                    <a:pt x="748188" y="14478"/>
                  </a:cubicBezTo>
                  <a:lnTo>
                    <a:pt x="748664" y="12192"/>
                  </a:lnTo>
                  <a:cubicBezTo>
                    <a:pt x="748760" y="11525"/>
                    <a:pt x="750283" y="10668"/>
                    <a:pt x="751141" y="10668"/>
                  </a:cubicBezTo>
                  <a:cubicBezTo>
                    <a:pt x="753617" y="10573"/>
                    <a:pt x="753998" y="11430"/>
                    <a:pt x="752189" y="12859"/>
                  </a:cubicBezTo>
                  <a:cubicBezTo>
                    <a:pt x="750188" y="14478"/>
                    <a:pt x="750950" y="15812"/>
                    <a:pt x="752665" y="17240"/>
                  </a:cubicBezTo>
                  <a:cubicBezTo>
                    <a:pt x="754570" y="18859"/>
                    <a:pt x="756284" y="19907"/>
                    <a:pt x="758951" y="17907"/>
                  </a:cubicBezTo>
                  <a:cubicBezTo>
                    <a:pt x="761428" y="16097"/>
                    <a:pt x="764381" y="16097"/>
                    <a:pt x="766762" y="18193"/>
                  </a:cubicBezTo>
                  <a:cubicBezTo>
                    <a:pt x="768191" y="19526"/>
                    <a:pt x="772953" y="18288"/>
                    <a:pt x="771429" y="21526"/>
                  </a:cubicBezTo>
                  <a:lnTo>
                    <a:pt x="770858" y="22765"/>
                  </a:lnTo>
                  <a:cubicBezTo>
                    <a:pt x="767333" y="23527"/>
                    <a:pt x="764571" y="25146"/>
                    <a:pt x="764571" y="26289"/>
                  </a:cubicBezTo>
                  <a:cubicBezTo>
                    <a:pt x="764571" y="27432"/>
                    <a:pt x="765333" y="31337"/>
                    <a:pt x="766190" y="30385"/>
                  </a:cubicBezTo>
                  <a:lnTo>
                    <a:pt x="766476" y="29718"/>
                  </a:lnTo>
                  <a:lnTo>
                    <a:pt x="767143" y="28289"/>
                  </a:lnTo>
                  <a:cubicBezTo>
                    <a:pt x="767714" y="26765"/>
                    <a:pt x="771048" y="23717"/>
                    <a:pt x="774572" y="21431"/>
                  </a:cubicBezTo>
                  <a:lnTo>
                    <a:pt x="776668" y="18859"/>
                  </a:lnTo>
                  <a:cubicBezTo>
                    <a:pt x="777811" y="17431"/>
                    <a:pt x="776191" y="14002"/>
                    <a:pt x="780287" y="15049"/>
                  </a:cubicBezTo>
                  <a:cubicBezTo>
                    <a:pt x="782954" y="15716"/>
                    <a:pt x="785431" y="17716"/>
                    <a:pt x="784574" y="20574"/>
                  </a:cubicBezTo>
                  <a:cubicBezTo>
                    <a:pt x="784193" y="21812"/>
                    <a:pt x="782859" y="22860"/>
                    <a:pt x="782478" y="24003"/>
                  </a:cubicBezTo>
                  <a:lnTo>
                    <a:pt x="782002" y="25622"/>
                  </a:lnTo>
                  <a:cubicBezTo>
                    <a:pt x="782002" y="27527"/>
                    <a:pt x="784288" y="28384"/>
                    <a:pt x="787050" y="27622"/>
                  </a:cubicBezTo>
                  <a:cubicBezTo>
                    <a:pt x="789812" y="26861"/>
                    <a:pt x="789336" y="20479"/>
                    <a:pt x="790289" y="18859"/>
                  </a:cubicBezTo>
                  <a:cubicBezTo>
                    <a:pt x="791241" y="17336"/>
                    <a:pt x="791717" y="12763"/>
                    <a:pt x="792765" y="12573"/>
                  </a:cubicBezTo>
                  <a:lnTo>
                    <a:pt x="793432" y="12763"/>
                  </a:lnTo>
                  <a:cubicBezTo>
                    <a:pt x="794099" y="12954"/>
                    <a:pt x="794860" y="13716"/>
                    <a:pt x="794860" y="14192"/>
                  </a:cubicBezTo>
                  <a:lnTo>
                    <a:pt x="794956" y="18383"/>
                  </a:lnTo>
                  <a:cubicBezTo>
                    <a:pt x="794956" y="23336"/>
                    <a:pt x="797051" y="27146"/>
                    <a:pt x="799718" y="26861"/>
                  </a:cubicBezTo>
                  <a:lnTo>
                    <a:pt x="801242" y="27527"/>
                  </a:lnTo>
                  <a:lnTo>
                    <a:pt x="802576" y="28099"/>
                  </a:lnTo>
                  <a:cubicBezTo>
                    <a:pt x="803243" y="30004"/>
                    <a:pt x="804576" y="30956"/>
                    <a:pt x="805529" y="30194"/>
                  </a:cubicBezTo>
                  <a:cubicBezTo>
                    <a:pt x="806386" y="29432"/>
                    <a:pt x="808958" y="27718"/>
                    <a:pt x="809243" y="27908"/>
                  </a:cubicBezTo>
                  <a:cubicBezTo>
                    <a:pt x="809529" y="28004"/>
                    <a:pt x="812672" y="29908"/>
                    <a:pt x="815435" y="31813"/>
                  </a:cubicBezTo>
                  <a:lnTo>
                    <a:pt x="816482" y="31337"/>
                  </a:lnTo>
                  <a:cubicBezTo>
                    <a:pt x="820864" y="29337"/>
                    <a:pt x="816197" y="27622"/>
                    <a:pt x="815530" y="25717"/>
                  </a:cubicBezTo>
                  <a:lnTo>
                    <a:pt x="815244" y="24860"/>
                  </a:lnTo>
                  <a:cubicBezTo>
                    <a:pt x="814768" y="23813"/>
                    <a:pt x="812291" y="24003"/>
                    <a:pt x="809720" y="25241"/>
                  </a:cubicBezTo>
                  <a:cubicBezTo>
                    <a:pt x="807243" y="26479"/>
                    <a:pt x="801909" y="22193"/>
                    <a:pt x="804100" y="19621"/>
                  </a:cubicBezTo>
                  <a:cubicBezTo>
                    <a:pt x="806291" y="16954"/>
                    <a:pt x="818006" y="20098"/>
                    <a:pt x="819245" y="18859"/>
                  </a:cubicBezTo>
                  <a:lnTo>
                    <a:pt x="820673" y="18193"/>
                  </a:lnTo>
                  <a:lnTo>
                    <a:pt x="821912" y="17621"/>
                  </a:lnTo>
                  <a:cubicBezTo>
                    <a:pt x="823626" y="17526"/>
                    <a:pt x="825055" y="18479"/>
                    <a:pt x="825150" y="19812"/>
                  </a:cubicBezTo>
                  <a:lnTo>
                    <a:pt x="824864" y="20955"/>
                  </a:lnTo>
                  <a:cubicBezTo>
                    <a:pt x="824388" y="22574"/>
                    <a:pt x="821150" y="22479"/>
                    <a:pt x="821816" y="25432"/>
                  </a:cubicBezTo>
                  <a:lnTo>
                    <a:pt x="822769" y="29813"/>
                  </a:lnTo>
                  <a:cubicBezTo>
                    <a:pt x="826007" y="30099"/>
                    <a:pt x="830198" y="31432"/>
                    <a:pt x="832103" y="32575"/>
                  </a:cubicBezTo>
                  <a:lnTo>
                    <a:pt x="834199" y="32956"/>
                  </a:lnTo>
                  <a:lnTo>
                    <a:pt x="835532" y="33242"/>
                  </a:lnTo>
                  <a:cubicBezTo>
                    <a:pt x="837152" y="33052"/>
                    <a:pt x="838580" y="32099"/>
                    <a:pt x="838580" y="31051"/>
                  </a:cubicBezTo>
                  <a:lnTo>
                    <a:pt x="838199" y="30194"/>
                  </a:lnTo>
                  <a:lnTo>
                    <a:pt x="837914" y="29432"/>
                  </a:lnTo>
                  <a:cubicBezTo>
                    <a:pt x="836294" y="27908"/>
                    <a:pt x="837247" y="27146"/>
                    <a:pt x="840200" y="27813"/>
                  </a:cubicBezTo>
                  <a:lnTo>
                    <a:pt x="841247" y="28480"/>
                  </a:lnTo>
                  <a:cubicBezTo>
                    <a:pt x="843247" y="29813"/>
                    <a:pt x="845438" y="30194"/>
                    <a:pt x="846295" y="28289"/>
                  </a:cubicBezTo>
                  <a:cubicBezTo>
                    <a:pt x="846772" y="27241"/>
                    <a:pt x="845057" y="24860"/>
                    <a:pt x="843629" y="24193"/>
                  </a:cubicBezTo>
                  <a:lnTo>
                    <a:pt x="840581" y="22860"/>
                  </a:lnTo>
                  <a:cubicBezTo>
                    <a:pt x="836866" y="21146"/>
                    <a:pt x="835342" y="19526"/>
                    <a:pt x="837152" y="19336"/>
                  </a:cubicBezTo>
                  <a:cubicBezTo>
                    <a:pt x="838961" y="19145"/>
                    <a:pt x="844010" y="17431"/>
                    <a:pt x="843343" y="16192"/>
                  </a:cubicBezTo>
                  <a:cubicBezTo>
                    <a:pt x="842676" y="14954"/>
                    <a:pt x="843438" y="9715"/>
                    <a:pt x="847058" y="8001"/>
                  </a:cubicBezTo>
                  <a:cubicBezTo>
                    <a:pt x="850677" y="6287"/>
                    <a:pt x="861440" y="10001"/>
                    <a:pt x="862583" y="9430"/>
                  </a:cubicBezTo>
                  <a:cubicBezTo>
                    <a:pt x="863631" y="8763"/>
                    <a:pt x="869727" y="8191"/>
                    <a:pt x="872680" y="7715"/>
                  </a:cubicBezTo>
                  <a:lnTo>
                    <a:pt x="872394" y="11335"/>
                  </a:lnTo>
                  <a:lnTo>
                    <a:pt x="872394" y="11811"/>
                  </a:lnTo>
                  <a:cubicBezTo>
                    <a:pt x="873156" y="12287"/>
                    <a:pt x="877347" y="13525"/>
                    <a:pt x="881538" y="14383"/>
                  </a:cubicBezTo>
                  <a:cubicBezTo>
                    <a:pt x="885729" y="15335"/>
                    <a:pt x="898588" y="14478"/>
                    <a:pt x="900207" y="13716"/>
                  </a:cubicBezTo>
                  <a:lnTo>
                    <a:pt x="900969" y="11906"/>
                  </a:lnTo>
                  <a:lnTo>
                    <a:pt x="901445" y="10954"/>
                  </a:lnTo>
                  <a:cubicBezTo>
                    <a:pt x="906017" y="10478"/>
                    <a:pt x="908589" y="11144"/>
                    <a:pt x="907256" y="12382"/>
                  </a:cubicBezTo>
                  <a:cubicBezTo>
                    <a:pt x="905922" y="13716"/>
                    <a:pt x="905922" y="19050"/>
                    <a:pt x="909351" y="22384"/>
                  </a:cubicBezTo>
                  <a:lnTo>
                    <a:pt x="911066" y="26098"/>
                  </a:lnTo>
                  <a:cubicBezTo>
                    <a:pt x="911256" y="26670"/>
                    <a:pt x="912304" y="27432"/>
                    <a:pt x="912685" y="27337"/>
                  </a:cubicBezTo>
                  <a:lnTo>
                    <a:pt x="914971" y="26765"/>
                  </a:lnTo>
                  <a:cubicBezTo>
                    <a:pt x="917447" y="26003"/>
                    <a:pt x="920400" y="26289"/>
                    <a:pt x="921543" y="27241"/>
                  </a:cubicBezTo>
                  <a:cubicBezTo>
                    <a:pt x="922781" y="28289"/>
                    <a:pt x="926877" y="27432"/>
                    <a:pt x="928496" y="28289"/>
                  </a:cubicBezTo>
                  <a:cubicBezTo>
                    <a:pt x="930211" y="29146"/>
                    <a:pt x="930878" y="24003"/>
                    <a:pt x="929735" y="23050"/>
                  </a:cubicBezTo>
                  <a:cubicBezTo>
                    <a:pt x="928687" y="22193"/>
                    <a:pt x="925067" y="19621"/>
                    <a:pt x="926115" y="18193"/>
                  </a:cubicBezTo>
                  <a:lnTo>
                    <a:pt x="926306" y="16859"/>
                  </a:lnTo>
                  <a:lnTo>
                    <a:pt x="926877" y="13335"/>
                  </a:lnTo>
                  <a:cubicBezTo>
                    <a:pt x="929735" y="14192"/>
                    <a:pt x="931544" y="15812"/>
                    <a:pt x="930973" y="17050"/>
                  </a:cubicBezTo>
                  <a:lnTo>
                    <a:pt x="931925" y="17907"/>
                  </a:lnTo>
                  <a:lnTo>
                    <a:pt x="933259" y="19145"/>
                  </a:lnTo>
                  <a:lnTo>
                    <a:pt x="941825" y="20117"/>
                  </a:lnTo>
                  <a:lnTo>
                    <a:pt x="942008" y="20339"/>
                  </a:lnTo>
                  <a:lnTo>
                    <a:pt x="939926" y="20193"/>
                  </a:lnTo>
                  <a:lnTo>
                    <a:pt x="938116" y="20955"/>
                  </a:lnTo>
                  <a:cubicBezTo>
                    <a:pt x="937259" y="21336"/>
                    <a:pt x="936974" y="22860"/>
                    <a:pt x="936878" y="23908"/>
                  </a:cubicBezTo>
                  <a:lnTo>
                    <a:pt x="936688" y="25527"/>
                  </a:lnTo>
                  <a:cubicBezTo>
                    <a:pt x="936783" y="27622"/>
                    <a:pt x="940022" y="28861"/>
                    <a:pt x="943927" y="28289"/>
                  </a:cubicBezTo>
                  <a:cubicBezTo>
                    <a:pt x="945880" y="27955"/>
                    <a:pt x="945499" y="25574"/>
                    <a:pt x="944106" y="22895"/>
                  </a:cubicBezTo>
                  <a:lnTo>
                    <a:pt x="942008" y="20339"/>
                  </a:lnTo>
                  <a:lnTo>
                    <a:pt x="946689" y="20669"/>
                  </a:lnTo>
                  <a:lnTo>
                    <a:pt x="941825" y="20117"/>
                  </a:lnTo>
                  <a:lnTo>
                    <a:pt x="938212" y="15716"/>
                  </a:lnTo>
                  <a:lnTo>
                    <a:pt x="941545" y="14668"/>
                  </a:lnTo>
                  <a:cubicBezTo>
                    <a:pt x="942689" y="14288"/>
                    <a:pt x="944117" y="14859"/>
                    <a:pt x="945356" y="14573"/>
                  </a:cubicBezTo>
                  <a:cubicBezTo>
                    <a:pt x="947165" y="14097"/>
                    <a:pt x="952499" y="15335"/>
                    <a:pt x="953452" y="16573"/>
                  </a:cubicBezTo>
                  <a:lnTo>
                    <a:pt x="954118" y="17431"/>
                  </a:lnTo>
                  <a:cubicBezTo>
                    <a:pt x="955166" y="18193"/>
                    <a:pt x="956214" y="17621"/>
                    <a:pt x="956214" y="16192"/>
                  </a:cubicBezTo>
                  <a:cubicBezTo>
                    <a:pt x="956309" y="14764"/>
                    <a:pt x="966215" y="13811"/>
                    <a:pt x="972121" y="12859"/>
                  </a:cubicBezTo>
                  <a:lnTo>
                    <a:pt x="977074" y="16573"/>
                  </a:lnTo>
                  <a:cubicBezTo>
                    <a:pt x="978407" y="17621"/>
                    <a:pt x="983075" y="17526"/>
                    <a:pt x="984313" y="16573"/>
                  </a:cubicBezTo>
                  <a:cubicBezTo>
                    <a:pt x="986980" y="14383"/>
                    <a:pt x="988694" y="15049"/>
                    <a:pt x="989742" y="17050"/>
                  </a:cubicBezTo>
                  <a:lnTo>
                    <a:pt x="990314" y="18002"/>
                  </a:lnTo>
                  <a:cubicBezTo>
                    <a:pt x="989266" y="19526"/>
                    <a:pt x="986694" y="20003"/>
                    <a:pt x="984599" y="19240"/>
                  </a:cubicBezTo>
                  <a:cubicBezTo>
                    <a:pt x="982503" y="18383"/>
                    <a:pt x="973931" y="19907"/>
                    <a:pt x="971549" y="20288"/>
                  </a:cubicBezTo>
                  <a:cubicBezTo>
                    <a:pt x="969168" y="20669"/>
                    <a:pt x="962501" y="22574"/>
                    <a:pt x="962977" y="23431"/>
                  </a:cubicBezTo>
                  <a:cubicBezTo>
                    <a:pt x="963358" y="24289"/>
                    <a:pt x="966501" y="25337"/>
                    <a:pt x="969263" y="25813"/>
                  </a:cubicBezTo>
                  <a:cubicBezTo>
                    <a:pt x="972026" y="26289"/>
                    <a:pt x="982693" y="28765"/>
                    <a:pt x="987170" y="28861"/>
                  </a:cubicBezTo>
                  <a:lnTo>
                    <a:pt x="988408" y="24003"/>
                  </a:lnTo>
                  <a:lnTo>
                    <a:pt x="988694" y="23050"/>
                  </a:lnTo>
                  <a:cubicBezTo>
                    <a:pt x="988599" y="21717"/>
                    <a:pt x="989266" y="20764"/>
                    <a:pt x="990218" y="20764"/>
                  </a:cubicBezTo>
                  <a:cubicBezTo>
                    <a:pt x="991171" y="20860"/>
                    <a:pt x="993171" y="21622"/>
                    <a:pt x="992695" y="22574"/>
                  </a:cubicBezTo>
                  <a:cubicBezTo>
                    <a:pt x="992123" y="23527"/>
                    <a:pt x="993266" y="26765"/>
                    <a:pt x="996600" y="27337"/>
                  </a:cubicBezTo>
                  <a:cubicBezTo>
                    <a:pt x="999934" y="27908"/>
                    <a:pt x="1008602" y="27813"/>
                    <a:pt x="1008602" y="25813"/>
                  </a:cubicBezTo>
                  <a:cubicBezTo>
                    <a:pt x="1008602" y="23813"/>
                    <a:pt x="1006697" y="20003"/>
                    <a:pt x="1004410" y="19717"/>
                  </a:cubicBezTo>
                  <a:cubicBezTo>
                    <a:pt x="1002125" y="19431"/>
                    <a:pt x="996029" y="18002"/>
                    <a:pt x="995647" y="16954"/>
                  </a:cubicBezTo>
                  <a:cubicBezTo>
                    <a:pt x="995362" y="16002"/>
                    <a:pt x="1001934" y="14097"/>
                    <a:pt x="1006411" y="13621"/>
                  </a:cubicBezTo>
                  <a:lnTo>
                    <a:pt x="1008316" y="11716"/>
                  </a:lnTo>
                  <a:lnTo>
                    <a:pt x="1013078" y="6858"/>
                  </a:lnTo>
                  <a:cubicBezTo>
                    <a:pt x="1020603" y="7429"/>
                    <a:pt x="1025937" y="8763"/>
                    <a:pt x="1024985" y="9811"/>
                  </a:cubicBezTo>
                  <a:cubicBezTo>
                    <a:pt x="1024032" y="10858"/>
                    <a:pt x="1021460" y="13049"/>
                    <a:pt x="1020889" y="14002"/>
                  </a:cubicBezTo>
                  <a:cubicBezTo>
                    <a:pt x="1020317" y="14954"/>
                    <a:pt x="1019460" y="18002"/>
                    <a:pt x="1016507" y="18764"/>
                  </a:cubicBezTo>
                  <a:cubicBezTo>
                    <a:pt x="1013555" y="19526"/>
                    <a:pt x="1014221" y="27813"/>
                    <a:pt x="1016983" y="27622"/>
                  </a:cubicBezTo>
                  <a:cubicBezTo>
                    <a:pt x="1019746" y="27432"/>
                    <a:pt x="1022984" y="21526"/>
                    <a:pt x="1023460" y="21812"/>
                  </a:cubicBezTo>
                  <a:cubicBezTo>
                    <a:pt x="1023937" y="22098"/>
                    <a:pt x="1026128" y="21812"/>
                    <a:pt x="1027175" y="21146"/>
                  </a:cubicBezTo>
                  <a:cubicBezTo>
                    <a:pt x="1028223" y="20574"/>
                    <a:pt x="1028128" y="16954"/>
                    <a:pt x="1029461" y="16954"/>
                  </a:cubicBezTo>
                  <a:cubicBezTo>
                    <a:pt x="1030795" y="16954"/>
                    <a:pt x="1034605" y="17621"/>
                    <a:pt x="1034986" y="18479"/>
                  </a:cubicBezTo>
                  <a:lnTo>
                    <a:pt x="1034795" y="18955"/>
                  </a:lnTo>
                  <a:lnTo>
                    <a:pt x="1033938" y="20764"/>
                  </a:lnTo>
                  <a:cubicBezTo>
                    <a:pt x="1032700" y="22670"/>
                    <a:pt x="1032128" y="25146"/>
                    <a:pt x="1032605" y="26289"/>
                  </a:cubicBezTo>
                  <a:cubicBezTo>
                    <a:pt x="1033081" y="27432"/>
                    <a:pt x="1033747" y="29623"/>
                    <a:pt x="1034605" y="28194"/>
                  </a:cubicBezTo>
                  <a:lnTo>
                    <a:pt x="1035843" y="27337"/>
                  </a:lnTo>
                  <a:cubicBezTo>
                    <a:pt x="1037367" y="26289"/>
                    <a:pt x="1039462" y="26003"/>
                    <a:pt x="1040987" y="25051"/>
                  </a:cubicBezTo>
                  <a:cubicBezTo>
                    <a:pt x="1042987" y="23908"/>
                    <a:pt x="1043177" y="22479"/>
                    <a:pt x="1041558" y="20764"/>
                  </a:cubicBezTo>
                  <a:lnTo>
                    <a:pt x="1040701" y="19907"/>
                  </a:lnTo>
                  <a:cubicBezTo>
                    <a:pt x="1040606" y="18479"/>
                    <a:pt x="1041272" y="17240"/>
                    <a:pt x="1042225" y="17145"/>
                  </a:cubicBezTo>
                  <a:cubicBezTo>
                    <a:pt x="1043177" y="17050"/>
                    <a:pt x="1046987" y="17526"/>
                    <a:pt x="1048416" y="17050"/>
                  </a:cubicBezTo>
                  <a:cubicBezTo>
                    <a:pt x="1049940" y="16573"/>
                    <a:pt x="1055369" y="16478"/>
                    <a:pt x="1056798" y="18764"/>
                  </a:cubicBezTo>
                  <a:cubicBezTo>
                    <a:pt x="1058227" y="21050"/>
                    <a:pt x="1064037" y="26670"/>
                    <a:pt x="1066704" y="26194"/>
                  </a:cubicBezTo>
                  <a:cubicBezTo>
                    <a:pt x="1069371" y="25717"/>
                    <a:pt x="1069562" y="19812"/>
                    <a:pt x="1067847" y="20669"/>
                  </a:cubicBezTo>
                  <a:lnTo>
                    <a:pt x="1066418" y="20764"/>
                  </a:lnTo>
                  <a:cubicBezTo>
                    <a:pt x="1063751" y="20860"/>
                    <a:pt x="1060513" y="21812"/>
                    <a:pt x="1060418" y="17621"/>
                  </a:cubicBezTo>
                  <a:lnTo>
                    <a:pt x="1060322" y="15430"/>
                  </a:lnTo>
                  <a:cubicBezTo>
                    <a:pt x="1057846" y="12859"/>
                    <a:pt x="1058417" y="9525"/>
                    <a:pt x="1061560" y="8191"/>
                  </a:cubicBezTo>
                  <a:lnTo>
                    <a:pt x="1063466" y="13049"/>
                  </a:lnTo>
                  <a:lnTo>
                    <a:pt x="1064704" y="16192"/>
                  </a:lnTo>
                  <a:cubicBezTo>
                    <a:pt x="1068419" y="13335"/>
                    <a:pt x="1072610" y="12478"/>
                    <a:pt x="1074038" y="14478"/>
                  </a:cubicBezTo>
                  <a:cubicBezTo>
                    <a:pt x="1075467" y="16383"/>
                    <a:pt x="1080325" y="19907"/>
                    <a:pt x="1081277" y="22003"/>
                  </a:cubicBezTo>
                  <a:cubicBezTo>
                    <a:pt x="1082135" y="24098"/>
                    <a:pt x="1089945" y="25813"/>
                    <a:pt x="1091374" y="26575"/>
                  </a:cubicBezTo>
                  <a:cubicBezTo>
                    <a:pt x="1092707" y="27337"/>
                    <a:pt x="1090231" y="30480"/>
                    <a:pt x="1091088" y="31147"/>
                  </a:cubicBezTo>
                  <a:cubicBezTo>
                    <a:pt x="1091945" y="31813"/>
                    <a:pt x="1094708" y="33052"/>
                    <a:pt x="1095279" y="32385"/>
                  </a:cubicBezTo>
                  <a:cubicBezTo>
                    <a:pt x="1095851" y="31718"/>
                    <a:pt x="1099565" y="30289"/>
                    <a:pt x="1101470" y="31337"/>
                  </a:cubicBezTo>
                  <a:lnTo>
                    <a:pt x="1101566" y="32480"/>
                  </a:lnTo>
                  <a:lnTo>
                    <a:pt x="1101851" y="35719"/>
                  </a:lnTo>
                  <a:cubicBezTo>
                    <a:pt x="1103756" y="34576"/>
                    <a:pt x="1105757" y="34290"/>
                    <a:pt x="1106328" y="35052"/>
                  </a:cubicBezTo>
                  <a:cubicBezTo>
                    <a:pt x="1106804" y="35814"/>
                    <a:pt x="1108519" y="36671"/>
                    <a:pt x="1109376" y="36290"/>
                  </a:cubicBezTo>
                  <a:cubicBezTo>
                    <a:pt x="1110329" y="35814"/>
                    <a:pt x="1112138" y="33242"/>
                    <a:pt x="1110329" y="32195"/>
                  </a:cubicBezTo>
                  <a:cubicBezTo>
                    <a:pt x="1108519" y="31147"/>
                    <a:pt x="1105757" y="26861"/>
                    <a:pt x="1109090" y="25717"/>
                  </a:cubicBezTo>
                  <a:lnTo>
                    <a:pt x="1111757" y="25241"/>
                  </a:lnTo>
                  <a:lnTo>
                    <a:pt x="1114901" y="24670"/>
                  </a:lnTo>
                  <a:cubicBezTo>
                    <a:pt x="1118330" y="23908"/>
                    <a:pt x="1122330" y="23336"/>
                    <a:pt x="1123664" y="23336"/>
                  </a:cubicBezTo>
                  <a:cubicBezTo>
                    <a:pt x="1124997" y="23336"/>
                    <a:pt x="1123283" y="26575"/>
                    <a:pt x="1123949" y="27432"/>
                  </a:cubicBezTo>
                  <a:cubicBezTo>
                    <a:pt x="1124616" y="28289"/>
                    <a:pt x="1128617" y="30289"/>
                    <a:pt x="1130998" y="31528"/>
                  </a:cubicBezTo>
                  <a:lnTo>
                    <a:pt x="1128426" y="34004"/>
                  </a:lnTo>
                  <a:cubicBezTo>
                    <a:pt x="1127759" y="34671"/>
                    <a:pt x="1128331" y="37338"/>
                    <a:pt x="1128617" y="37338"/>
                  </a:cubicBezTo>
                  <a:lnTo>
                    <a:pt x="1136713" y="38100"/>
                  </a:lnTo>
                  <a:cubicBezTo>
                    <a:pt x="1135951" y="43529"/>
                    <a:pt x="1136999" y="46577"/>
                    <a:pt x="1138999" y="44863"/>
                  </a:cubicBezTo>
                  <a:cubicBezTo>
                    <a:pt x="1140999" y="43148"/>
                    <a:pt x="1145381" y="37624"/>
                    <a:pt x="1143857" y="38005"/>
                  </a:cubicBezTo>
                  <a:cubicBezTo>
                    <a:pt x="1142333" y="38386"/>
                    <a:pt x="1138808" y="38195"/>
                    <a:pt x="1137284" y="37338"/>
                  </a:cubicBezTo>
                  <a:cubicBezTo>
                    <a:pt x="1135856" y="36481"/>
                    <a:pt x="1132046" y="32956"/>
                    <a:pt x="1133379" y="32385"/>
                  </a:cubicBezTo>
                  <a:cubicBezTo>
                    <a:pt x="1134808" y="31718"/>
                    <a:pt x="1137189" y="29146"/>
                    <a:pt x="1136237" y="27813"/>
                  </a:cubicBezTo>
                  <a:cubicBezTo>
                    <a:pt x="1135284" y="26384"/>
                    <a:pt x="1130807" y="24003"/>
                    <a:pt x="1131284" y="22955"/>
                  </a:cubicBezTo>
                  <a:cubicBezTo>
                    <a:pt x="1131760" y="22003"/>
                    <a:pt x="1133760" y="19336"/>
                    <a:pt x="1134427" y="19336"/>
                  </a:cubicBezTo>
                  <a:lnTo>
                    <a:pt x="1134808" y="19621"/>
                  </a:lnTo>
                  <a:lnTo>
                    <a:pt x="1137094" y="21431"/>
                  </a:lnTo>
                  <a:cubicBezTo>
                    <a:pt x="1139666" y="23527"/>
                    <a:pt x="1142142" y="24670"/>
                    <a:pt x="1142523" y="23813"/>
                  </a:cubicBezTo>
                  <a:cubicBezTo>
                    <a:pt x="1142904" y="22955"/>
                    <a:pt x="1144714" y="21526"/>
                    <a:pt x="1145762" y="22288"/>
                  </a:cubicBezTo>
                  <a:cubicBezTo>
                    <a:pt x="1146809" y="23050"/>
                    <a:pt x="1150143" y="24479"/>
                    <a:pt x="1151286" y="23908"/>
                  </a:cubicBezTo>
                  <a:cubicBezTo>
                    <a:pt x="1152524" y="23431"/>
                    <a:pt x="1156525" y="19907"/>
                    <a:pt x="1157192" y="17526"/>
                  </a:cubicBezTo>
                  <a:cubicBezTo>
                    <a:pt x="1157858" y="15049"/>
                    <a:pt x="1153953" y="8668"/>
                    <a:pt x="1155953" y="8572"/>
                  </a:cubicBezTo>
                  <a:cubicBezTo>
                    <a:pt x="1157954" y="8477"/>
                    <a:pt x="1163192" y="10192"/>
                    <a:pt x="1163764" y="12478"/>
                  </a:cubicBezTo>
                  <a:cubicBezTo>
                    <a:pt x="1164431" y="14764"/>
                    <a:pt x="1176527" y="14859"/>
                    <a:pt x="1176718" y="13335"/>
                  </a:cubicBezTo>
                  <a:lnTo>
                    <a:pt x="1176337" y="12097"/>
                  </a:lnTo>
                  <a:lnTo>
                    <a:pt x="1176051" y="11049"/>
                  </a:lnTo>
                  <a:cubicBezTo>
                    <a:pt x="1174908" y="9811"/>
                    <a:pt x="1175099" y="8858"/>
                    <a:pt x="1176527" y="8858"/>
                  </a:cubicBezTo>
                  <a:cubicBezTo>
                    <a:pt x="1177956" y="8858"/>
                    <a:pt x="1181576" y="9334"/>
                    <a:pt x="1181004" y="9811"/>
                  </a:cubicBezTo>
                  <a:cubicBezTo>
                    <a:pt x="1180433" y="10382"/>
                    <a:pt x="1181290" y="10763"/>
                    <a:pt x="1184052" y="9525"/>
                  </a:cubicBezTo>
                  <a:cubicBezTo>
                    <a:pt x="1186814" y="8382"/>
                    <a:pt x="1196054" y="6953"/>
                    <a:pt x="1197006" y="8287"/>
                  </a:cubicBezTo>
                  <a:cubicBezTo>
                    <a:pt x="1197863" y="9620"/>
                    <a:pt x="1199483" y="13716"/>
                    <a:pt x="1198340" y="14097"/>
                  </a:cubicBezTo>
                  <a:cubicBezTo>
                    <a:pt x="1197197" y="14573"/>
                    <a:pt x="1195673" y="16097"/>
                    <a:pt x="1197673" y="16478"/>
                  </a:cubicBezTo>
                  <a:lnTo>
                    <a:pt x="1198816" y="17240"/>
                  </a:lnTo>
                  <a:cubicBezTo>
                    <a:pt x="1199578" y="17716"/>
                    <a:pt x="1199483" y="19050"/>
                    <a:pt x="1199578" y="20003"/>
                  </a:cubicBezTo>
                  <a:cubicBezTo>
                    <a:pt x="1199578" y="20098"/>
                    <a:pt x="1198149" y="20574"/>
                    <a:pt x="1197863" y="20383"/>
                  </a:cubicBezTo>
                  <a:cubicBezTo>
                    <a:pt x="1195006" y="18193"/>
                    <a:pt x="1191672" y="17716"/>
                    <a:pt x="1189577" y="20383"/>
                  </a:cubicBezTo>
                  <a:cubicBezTo>
                    <a:pt x="1188053" y="22384"/>
                    <a:pt x="1192434" y="24955"/>
                    <a:pt x="1197292" y="25051"/>
                  </a:cubicBezTo>
                  <a:lnTo>
                    <a:pt x="1205579" y="25241"/>
                  </a:lnTo>
                  <a:cubicBezTo>
                    <a:pt x="1206626" y="20574"/>
                    <a:pt x="1207960" y="16383"/>
                    <a:pt x="1208531" y="16002"/>
                  </a:cubicBezTo>
                  <a:cubicBezTo>
                    <a:pt x="1209103" y="15621"/>
                    <a:pt x="1211103" y="15049"/>
                    <a:pt x="1211675" y="15716"/>
                  </a:cubicBezTo>
                  <a:cubicBezTo>
                    <a:pt x="1212246" y="16383"/>
                    <a:pt x="1211865" y="19050"/>
                    <a:pt x="1211198" y="20669"/>
                  </a:cubicBezTo>
                  <a:cubicBezTo>
                    <a:pt x="1210532" y="22288"/>
                    <a:pt x="1211960" y="27813"/>
                    <a:pt x="1212913" y="26384"/>
                  </a:cubicBezTo>
                  <a:cubicBezTo>
                    <a:pt x="1213961" y="24860"/>
                    <a:pt x="1219104" y="23813"/>
                    <a:pt x="1221009" y="23813"/>
                  </a:cubicBezTo>
                  <a:cubicBezTo>
                    <a:pt x="1223009" y="23813"/>
                    <a:pt x="1227772" y="25432"/>
                    <a:pt x="1229391" y="23431"/>
                  </a:cubicBezTo>
                  <a:cubicBezTo>
                    <a:pt x="1231010" y="21431"/>
                    <a:pt x="1237106" y="16192"/>
                    <a:pt x="1237487" y="18193"/>
                  </a:cubicBezTo>
                  <a:cubicBezTo>
                    <a:pt x="1237868" y="20288"/>
                    <a:pt x="1240916" y="25241"/>
                    <a:pt x="1243393" y="25908"/>
                  </a:cubicBezTo>
                  <a:cubicBezTo>
                    <a:pt x="1245869" y="26575"/>
                    <a:pt x="1249870" y="21907"/>
                    <a:pt x="1251775" y="22765"/>
                  </a:cubicBezTo>
                  <a:cubicBezTo>
                    <a:pt x="1253585" y="23622"/>
                    <a:pt x="1259776" y="24955"/>
                    <a:pt x="1261586" y="24955"/>
                  </a:cubicBezTo>
                  <a:cubicBezTo>
                    <a:pt x="1263395" y="24955"/>
                    <a:pt x="1269110" y="26384"/>
                    <a:pt x="1267491" y="28004"/>
                  </a:cubicBezTo>
                  <a:lnTo>
                    <a:pt x="1266443" y="28194"/>
                  </a:lnTo>
                  <a:cubicBezTo>
                    <a:pt x="1265396" y="28384"/>
                    <a:pt x="1263395" y="26956"/>
                    <a:pt x="1262919" y="27241"/>
                  </a:cubicBezTo>
                  <a:lnTo>
                    <a:pt x="1261109" y="28480"/>
                  </a:lnTo>
                  <a:cubicBezTo>
                    <a:pt x="1259490" y="30289"/>
                    <a:pt x="1260252" y="32861"/>
                    <a:pt x="1262824" y="34195"/>
                  </a:cubicBezTo>
                  <a:lnTo>
                    <a:pt x="1264919" y="35052"/>
                  </a:lnTo>
                  <a:lnTo>
                    <a:pt x="1266634" y="35814"/>
                  </a:lnTo>
                  <a:cubicBezTo>
                    <a:pt x="1269301" y="36671"/>
                    <a:pt x="1272254" y="35719"/>
                    <a:pt x="1273206" y="33814"/>
                  </a:cubicBezTo>
                  <a:lnTo>
                    <a:pt x="1274349" y="31909"/>
                  </a:lnTo>
                  <a:lnTo>
                    <a:pt x="1275016" y="30956"/>
                  </a:lnTo>
                  <a:cubicBezTo>
                    <a:pt x="1275968" y="30099"/>
                    <a:pt x="1277873" y="28575"/>
                    <a:pt x="1279111" y="27622"/>
                  </a:cubicBezTo>
                  <a:cubicBezTo>
                    <a:pt x="1280350" y="26670"/>
                    <a:pt x="1283493" y="24193"/>
                    <a:pt x="1284350" y="25432"/>
                  </a:cubicBezTo>
                  <a:cubicBezTo>
                    <a:pt x="1285207" y="26670"/>
                    <a:pt x="1286636" y="31242"/>
                    <a:pt x="1285493" y="32766"/>
                  </a:cubicBezTo>
                  <a:cubicBezTo>
                    <a:pt x="1284350" y="34290"/>
                    <a:pt x="1291875" y="38386"/>
                    <a:pt x="1292923" y="37338"/>
                  </a:cubicBezTo>
                  <a:cubicBezTo>
                    <a:pt x="1293971" y="36290"/>
                    <a:pt x="1296923" y="34480"/>
                    <a:pt x="1297495" y="32956"/>
                  </a:cubicBezTo>
                  <a:cubicBezTo>
                    <a:pt x="1298066" y="31432"/>
                    <a:pt x="1304353" y="30861"/>
                    <a:pt x="1305686" y="30289"/>
                  </a:cubicBezTo>
                  <a:cubicBezTo>
                    <a:pt x="1307020" y="29718"/>
                    <a:pt x="1312163" y="28480"/>
                    <a:pt x="1314068" y="28861"/>
                  </a:cubicBezTo>
                  <a:lnTo>
                    <a:pt x="1314926" y="28289"/>
                  </a:lnTo>
                  <a:lnTo>
                    <a:pt x="1316354" y="27337"/>
                  </a:lnTo>
                  <a:cubicBezTo>
                    <a:pt x="1317307" y="25622"/>
                    <a:pt x="1320355" y="23336"/>
                    <a:pt x="1323212" y="22288"/>
                  </a:cubicBezTo>
                  <a:lnTo>
                    <a:pt x="1324641" y="23241"/>
                  </a:lnTo>
                  <a:lnTo>
                    <a:pt x="1328261" y="25622"/>
                  </a:lnTo>
                  <a:cubicBezTo>
                    <a:pt x="1331785" y="24384"/>
                    <a:pt x="1335309" y="23908"/>
                    <a:pt x="1336166" y="24574"/>
                  </a:cubicBezTo>
                  <a:cubicBezTo>
                    <a:pt x="1337023" y="25241"/>
                    <a:pt x="1341024" y="25432"/>
                    <a:pt x="1342453" y="23527"/>
                  </a:cubicBezTo>
                  <a:cubicBezTo>
                    <a:pt x="1343882" y="21622"/>
                    <a:pt x="1352073" y="24860"/>
                    <a:pt x="1353502" y="24860"/>
                  </a:cubicBezTo>
                  <a:cubicBezTo>
                    <a:pt x="1355026" y="24955"/>
                    <a:pt x="1357979" y="22288"/>
                    <a:pt x="1353311" y="19050"/>
                  </a:cubicBezTo>
                  <a:lnTo>
                    <a:pt x="1350359" y="19145"/>
                  </a:lnTo>
                  <a:lnTo>
                    <a:pt x="1346168" y="19240"/>
                  </a:lnTo>
                  <a:cubicBezTo>
                    <a:pt x="1342357" y="18193"/>
                    <a:pt x="1337881" y="16669"/>
                    <a:pt x="1336261" y="15716"/>
                  </a:cubicBezTo>
                  <a:cubicBezTo>
                    <a:pt x="1334642" y="14764"/>
                    <a:pt x="1325975" y="18764"/>
                    <a:pt x="1321403" y="19621"/>
                  </a:cubicBezTo>
                  <a:lnTo>
                    <a:pt x="1318831" y="16097"/>
                  </a:lnTo>
                  <a:lnTo>
                    <a:pt x="1316640" y="13145"/>
                  </a:lnTo>
                  <a:cubicBezTo>
                    <a:pt x="1314735" y="14668"/>
                    <a:pt x="1312259" y="14954"/>
                    <a:pt x="1311211" y="13716"/>
                  </a:cubicBezTo>
                  <a:cubicBezTo>
                    <a:pt x="1310068" y="12573"/>
                    <a:pt x="1313402" y="9239"/>
                    <a:pt x="1315878" y="11049"/>
                  </a:cubicBezTo>
                  <a:cubicBezTo>
                    <a:pt x="1318450" y="12859"/>
                    <a:pt x="1326641" y="14097"/>
                    <a:pt x="1328737" y="14383"/>
                  </a:cubicBezTo>
                  <a:cubicBezTo>
                    <a:pt x="1330737" y="14668"/>
                    <a:pt x="1341119" y="15240"/>
                    <a:pt x="1347501" y="16192"/>
                  </a:cubicBezTo>
                  <a:lnTo>
                    <a:pt x="1353026" y="12478"/>
                  </a:lnTo>
                  <a:lnTo>
                    <a:pt x="1354264" y="11716"/>
                  </a:lnTo>
                  <a:cubicBezTo>
                    <a:pt x="1358169" y="13525"/>
                    <a:pt x="1361027" y="15716"/>
                    <a:pt x="1360646" y="16573"/>
                  </a:cubicBezTo>
                  <a:cubicBezTo>
                    <a:pt x="1360265" y="17431"/>
                    <a:pt x="1359884" y="19812"/>
                    <a:pt x="1360741" y="20003"/>
                  </a:cubicBezTo>
                  <a:cubicBezTo>
                    <a:pt x="1361598" y="20288"/>
                    <a:pt x="1365218" y="20003"/>
                    <a:pt x="1366932" y="19240"/>
                  </a:cubicBezTo>
                  <a:lnTo>
                    <a:pt x="1367123" y="17336"/>
                  </a:lnTo>
                  <a:cubicBezTo>
                    <a:pt x="1367218" y="16288"/>
                    <a:pt x="1368361" y="14573"/>
                    <a:pt x="1369218" y="14478"/>
                  </a:cubicBezTo>
                  <a:lnTo>
                    <a:pt x="1372171" y="14192"/>
                  </a:lnTo>
                  <a:cubicBezTo>
                    <a:pt x="1373695" y="12382"/>
                    <a:pt x="1375886" y="11049"/>
                    <a:pt x="1376933" y="11144"/>
                  </a:cubicBezTo>
                  <a:lnTo>
                    <a:pt x="1377695" y="11525"/>
                  </a:lnTo>
                  <a:cubicBezTo>
                    <a:pt x="1380743" y="13049"/>
                    <a:pt x="1382363" y="12478"/>
                    <a:pt x="1382458" y="9430"/>
                  </a:cubicBezTo>
                  <a:cubicBezTo>
                    <a:pt x="1382458" y="8763"/>
                    <a:pt x="1382077" y="7811"/>
                    <a:pt x="1382553" y="7429"/>
                  </a:cubicBezTo>
                  <a:cubicBezTo>
                    <a:pt x="1383220" y="6763"/>
                    <a:pt x="1384363" y="6001"/>
                    <a:pt x="1385315" y="6096"/>
                  </a:cubicBezTo>
                  <a:cubicBezTo>
                    <a:pt x="1386173" y="6191"/>
                    <a:pt x="1387125" y="7144"/>
                    <a:pt x="1387601" y="7811"/>
                  </a:cubicBezTo>
                  <a:lnTo>
                    <a:pt x="1388363" y="9239"/>
                  </a:lnTo>
                  <a:cubicBezTo>
                    <a:pt x="1388935" y="10763"/>
                    <a:pt x="1391507" y="13430"/>
                    <a:pt x="1394173" y="15049"/>
                  </a:cubicBezTo>
                  <a:cubicBezTo>
                    <a:pt x="1396840" y="16669"/>
                    <a:pt x="1403698" y="23717"/>
                    <a:pt x="1406080" y="25051"/>
                  </a:cubicBezTo>
                  <a:lnTo>
                    <a:pt x="1406842" y="24670"/>
                  </a:lnTo>
                  <a:cubicBezTo>
                    <a:pt x="1408652" y="23622"/>
                    <a:pt x="1410938" y="20288"/>
                    <a:pt x="1410652" y="20098"/>
                  </a:cubicBezTo>
                  <a:cubicBezTo>
                    <a:pt x="1406937" y="17526"/>
                    <a:pt x="1409509" y="15430"/>
                    <a:pt x="1411890" y="14764"/>
                  </a:cubicBezTo>
                  <a:lnTo>
                    <a:pt x="1418081" y="13049"/>
                  </a:lnTo>
                  <a:cubicBezTo>
                    <a:pt x="1425320" y="12668"/>
                    <a:pt x="1431988" y="12573"/>
                    <a:pt x="1433036" y="12954"/>
                  </a:cubicBezTo>
                  <a:cubicBezTo>
                    <a:pt x="1433988" y="13335"/>
                    <a:pt x="1435988" y="16954"/>
                    <a:pt x="1435226" y="20193"/>
                  </a:cubicBezTo>
                  <a:lnTo>
                    <a:pt x="1430178" y="16573"/>
                  </a:lnTo>
                  <a:lnTo>
                    <a:pt x="1427797" y="14954"/>
                  </a:lnTo>
                  <a:cubicBezTo>
                    <a:pt x="1425797" y="17336"/>
                    <a:pt x="1424463" y="21336"/>
                    <a:pt x="1424844" y="23717"/>
                  </a:cubicBezTo>
                  <a:cubicBezTo>
                    <a:pt x="1425130" y="26194"/>
                    <a:pt x="1433702" y="27622"/>
                    <a:pt x="1433226" y="27146"/>
                  </a:cubicBezTo>
                  <a:cubicBezTo>
                    <a:pt x="1432750" y="26670"/>
                    <a:pt x="1434845" y="24955"/>
                    <a:pt x="1439513" y="24765"/>
                  </a:cubicBezTo>
                  <a:cubicBezTo>
                    <a:pt x="1444180" y="24670"/>
                    <a:pt x="1451609" y="26289"/>
                    <a:pt x="1452181" y="25717"/>
                  </a:cubicBezTo>
                  <a:cubicBezTo>
                    <a:pt x="1452848" y="25146"/>
                    <a:pt x="1454086" y="22670"/>
                    <a:pt x="1452276" y="22288"/>
                  </a:cubicBezTo>
                  <a:cubicBezTo>
                    <a:pt x="1450466" y="21907"/>
                    <a:pt x="1452276" y="17526"/>
                    <a:pt x="1455515" y="16478"/>
                  </a:cubicBezTo>
                  <a:lnTo>
                    <a:pt x="1458086" y="14859"/>
                  </a:lnTo>
                  <a:cubicBezTo>
                    <a:pt x="1458848" y="14383"/>
                    <a:pt x="1460753" y="14192"/>
                    <a:pt x="1461420" y="14668"/>
                  </a:cubicBezTo>
                  <a:cubicBezTo>
                    <a:pt x="1462182" y="15145"/>
                    <a:pt x="1462849" y="16954"/>
                    <a:pt x="1462373" y="17240"/>
                  </a:cubicBezTo>
                  <a:cubicBezTo>
                    <a:pt x="1458658" y="20288"/>
                    <a:pt x="1458753" y="21812"/>
                    <a:pt x="1464278" y="23336"/>
                  </a:cubicBezTo>
                  <a:lnTo>
                    <a:pt x="1467040" y="24098"/>
                  </a:lnTo>
                  <a:cubicBezTo>
                    <a:pt x="1469231" y="26861"/>
                    <a:pt x="1472469" y="28004"/>
                    <a:pt x="1474279" y="26670"/>
                  </a:cubicBezTo>
                  <a:cubicBezTo>
                    <a:pt x="1476089" y="25337"/>
                    <a:pt x="1483613" y="28004"/>
                    <a:pt x="1484756" y="29623"/>
                  </a:cubicBezTo>
                  <a:cubicBezTo>
                    <a:pt x="1485899" y="31242"/>
                    <a:pt x="1490281" y="34671"/>
                    <a:pt x="1490567" y="32861"/>
                  </a:cubicBezTo>
                  <a:cubicBezTo>
                    <a:pt x="1490757" y="31051"/>
                    <a:pt x="1492662" y="26003"/>
                    <a:pt x="1493996" y="27527"/>
                  </a:cubicBezTo>
                  <a:cubicBezTo>
                    <a:pt x="1495329" y="29051"/>
                    <a:pt x="1499139" y="32004"/>
                    <a:pt x="1499901" y="32195"/>
                  </a:cubicBezTo>
                  <a:cubicBezTo>
                    <a:pt x="1500663" y="32385"/>
                    <a:pt x="1502759" y="31718"/>
                    <a:pt x="1502759" y="30385"/>
                  </a:cubicBezTo>
                  <a:lnTo>
                    <a:pt x="1502663" y="29242"/>
                  </a:lnTo>
                  <a:lnTo>
                    <a:pt x="1502568" y="28480"/>
                  </a:lnTo>
                  <a:cubicBezTo>
                    <a:pt x="1502282" y="27718"/>
                    <a:pt x="1502568" y="25717"/>
                    <a:pt x="1503044" y="24193"/>
                  </a:cubicBezTo>
                  <a:lnTo>
                    <a:pt x="1503406" y="23252"/>
                  </a:lnTo>
                  <a:lnTo>
                    <a:pt x="1503425" y="23241"/>
                  </a:lnTo>
                  <a:lnTo>
                    <a:pt x="1503997" y="21717"/>
                  </a:lnTo>
                  <a:lnTo>
                    <a:pt x="1503406" y="23252"/>
                  </a:lnTo>
                  <a:lnTo>
                    <a:pt x="1500949" y="24765"/>
                  </a:lnTo>
                  <a:cubicBezTo>
                    <a:pt x="1499901" y="24003"/>
                    <a:pt x="1498377" y="22193"/>
                    <a:pt x="1498472" y="22193"/>
                  </a:cubicBezTo>
                  <a:lnTo>
                    <a:pt x="1501806" y="19907"/>
                  </a:lnTo>
                  <a:cubicBezTo>
                    <a:pt x="1499425" y="18288"/>
                    <a:pt x="1496758" y="16764"/>
                    <a:pt x="1495996" y="16478"/>
                  </a:cubicBezTo>
                  <a:cubicBezTo>
                    <a:pt x="1495234" y="16288"/>
                    <a:pt x="1494377" y="15145"/>
                    <a:pt x="1495519" y="14383"/>
                  </a:cubicBezTo>
                  <a:cubicBezTo>
                    <a:pt x="1496567" y="13621"/>
                    <a:pt x="1502568" y="13240"/>
                    <a:pt x="1505807" y="15716"/>
                  </a:cubicBezTo>
                  <a:cubicBezTo>
                    <a:pt x="1508950" y="18193"/>
                    <a:pt x="1513998" y="28384"/>
                    <a:pt x="1514379" y="29813"/>
                  </a:cubicBezTo>
                  <a:cubicBezTo>
                    <a:pt x="1514760" y="31242"/>
                    <a:pt x="1523237" y="31813"/>
                    <a:pt x="1523523" y="29813"/>
                  </a:cubicBezTo>
                  <a:cubicBezTo>
                    <a:pt x="1523809" y="27908"/>
                    <a:pt x="1518951" y="24670"/>
                    <a:pt x="1517808" y="24098"/>
                  </a:cubicBezTo>
                  <a:cubicBezTo>
                    <a:pt x="1516570" y="23527"/>
                    <a:pt x="1517618" y="19621"/>
                    <a:pt x="1517236" y="18669"/>
                  </a:cubicBezTo>
                  <a:cubicBezTo>
                    <a:pt x="1516856" y="17716"/>
                    <a:pt x="1514093" y="16002"/>
                    <a:pt x="1512474" y="14859"/>
                  </a:cubicBezTo>
                  <a:lnTo>
                    <a:pt x="1513903" y="12859"/>
                  </a:lnTo>
                  <a:cubicBezTo>
                    <a:pt x="1514284" y="12382"/>
                    <a:pt x="1512950" y="11144"/>
                    <a:pt x="1512760" y="10192"/>
                  </a:cubicBezTo>
                  <a:cubicBezTo>
                    <a:pt x="1512569" y="9525"/>
                    <a:pt x="1512665" y="8572"/>
                    <a:pt x="1513141" y="8191"/>
                  </a:cubicBezTo>
                  <a:lnTo>
                    <a:pt x="1513522" y="7906"/>
                  </a:lnTo>
                  <a:cubicBezTo>
                    <a:pt x="1514569" y="8096"/>
                    <a:pt x="1517427" y="9525"/>
                    <a:pt x="1519999" y="10858"/>
                  </a:cubicBezTo>
                  <a:cubicBezTo>
                    <a:pt x="1522475" y="12287"/>
                    <a:pt x="1529619" y="15907"/>
                    <a:pt x="1527905" y="16192"/>
                  </a:cubicBezTo>
                  <a:cubicBezTo>
                    <a:pt x="1526190" y="16383"/>
                    <a:pt x="1522190" y="17716"/>
                    <a:pt x="1522190" y="18669"/>
                  </a:cubicBezTo>
                  <a:cubicBezTo>
                    <a:pt x="1522190" y="19621"/>
                    <a:pt x="1524476" y="22574"/>
                    <a:pt x="1527238" y="22670"/>
                  </a:cubicBezTo>
                  <a:cubicBezTo>
                    <a:pt x="1530000" y="22860"/>
                    <a:pt x="1533334" y="28575"/>
                    <a:pt x="1534286" y="28480"/>
                  </a:cubicBezTo>
                  <a:lnTo>
                    <a:pt x="1534382" y="28194"/>
                  </a:lnTo>
                  <a:lnTo>
                    <a:pt x="1536286" y="24193"/>
                  </a:lnTo>
                  <a:cubicBezTo>
                    <a:pt x="1540954" y="23336"/>
                    <a:pt x="1545145" y="21050"/>
                    <a:pt x="1545621" y="19145"/>
                  </a:cubicBezTo>
                  <a:cubicBezTo>
                    <a:pt x="1546193" y="17240"/>
                    <a:pt x="1549717" y="13240"/>
                    <a:pt x="1551431" y="13716"/>
                  </a:cubicBezTo>
                  <a:cubicBezTo>
                    <a:pt x="1553146" y="14097"/>
                    <a:pt x="1556575" y="16002"/>
                    <a:pt x="1555432" y="17050"/>
                  </a:cubicBezTo>
                  <a:cubicBezTo>
                    <a:pt x="1554289" y="18097"/>
                    <a:pt x="1548860" y="19336"/>
                    <a:pt x="1547812" y="20003"/>
                  </a:cubicBezTo>
                  <a:lnTo>
                    <a:pt x="1547812" y="20669"/>
                  </a:lnTo>
                  <a:cubicBezTo>
                    <a:pt x="1547812" y="21431"/>
                    <a:pt x="1548764" y="22288"/>
                    <a:pt x="1549622" y="22860"/>
                  </a:cubicBezTo>
                  <a:cubicBezTo>
                    <a:pt x="1550193" y="23241"/>
                    <a:pt x="1551241" y="22955"/>
                    <a:pt x="1552098" y="22955"/>
                  </a:cubicBezTo>
                  <a:lnTo>
                    <a:pt x="1553717" y="22955"/>
                  </a:lnTo>
                  <a:cubicBezTo>
                    <a:pt x="1557051" y="22955"/>
                    <a:pt x="1557146" y="24003"/>
                    <a:pt x="1553813" y="25241"/>
                  </a:cubicBezTo>
                  <a:lnTo>
                    <a:pt x="1552860" y="26384"/>
                  </a:lnTo>
                  <a:cubicBezTo>
                    <a:pt x="1551431" y="28194"/>
                    <a:pt x="1551527" y="31147"/>
                    <a:pt x="1549622" y="32480"/>
                  </a:cubicBezTo>
                  <a:lnTo>
                    <a:pt x="1546097" y="35052"/>
                  </a:lnTo>
                  <a:cubicBezTo>
                    <a:pt x="1548669" y="36195"/>
                    <a:pt x="1551527" y="35909"/>
                    <a:pt x="1552574" y="34576"/>
                  </a:cubicBezTo>
                  <a:cubicBezTo>
                    <a:pt x="1553527" y="33147"/>
                    <a:pt x="1557242" y="31051"/>
                    <a:pt x="1557527" y="34290"/>
                  </a:cubicBezTo>
                  <a:lnTo>
                    <a:pt x="1558099" y="36671"/>
                  </a:lnTo>
                  <a:cubicBezTo>
                    <a:pt x="1558194" y="37147"/>
                    <a:pt x="1560194" y="37433"/>
                    <a:pt x="1561337" y="37529"/>
                  </a:cubicBezTo>
                  <a:cubicBezTo>
                    <a:pt x="1561814" y="37529"/>
                    <a:pt x="1562480" y="36671"/>
                    <a:pt x="1562861" y="36195"/>
                  </a:cubicBezTo>
                  <a:cubicBezTo>
                    <a:pt x="1564481" y="34290"/>
                    <a:pt x="1557718" y="32290"/>
                    <a:pt x="1562671" y="30575"/>
                  </a:cubicBezTo>
                  <a:lnTo>
                    <a:pt x="1565623" y="29623"/>
                  </a:lnTo>
                  <a:cubicBezTo>
                    <a:pt x="1569434" y="29242"/>
                    <a:pt x="1572767" y="26384"/>
                    <a:pt x="1572958" y="23146"/>
                  </a:cubicBezTo>
                  <a:cubicBezTo>
                    <a:pt x="1573148" y="19907"/>
                    <a:pt x="1563433" y="15526"/>
                    <a:pt x="1563242" y="17716"/>
                  </a:cubicBezTo>
                  <a:cubicBezTo>
                    <a:pt x="1562957" y="19812"/>
                    <a:pt x="1562004" y="22955"/>
                    <a:pt x="1561623" y="20479"/>
                  </a:cubicBezTo>
                  <a:cubicBezTo>
                    <a:pt x="1561147" y="17907"/>
                    <a:pt x="1563052" y="10668"/>
                    <a:pt x="1566576" y="11430"/>
                  </a:cubicBezTo>
                  <a:cubicBezTo>
                    <a:pt x="1570100" y="12287"/>
                    <a:pt x="1579149" y="15716"/>
                    <a:pt x="1579911" y="15812"/>
                  </a:cubicBezTo>
                  <a:cubicBezTo>
                    <a:pt x="1580673" y="15907"/>
                    <a:pt x="1582007" y="15240"/>
                    <a:pt x="1581054" y="13906"/>
                  </a:cubicBezTo>
                  <a:lnTo>
                    <a:pt x="1581435" y="13335"/>
                  </a:lnTo>
                  <a:lnTo>
                    <a:pt x="1582483" y="11906"/>
                  </a:lnTo>
                  <a:cubicBezTo>
                    <a:pt x="1584197" y="10573"/>
                    <a:pt x="1585436" y="8858"/>
                    <a:pt x="1585245" y="8096"/>
                  </a:cubicBezTo>
                  <a:cubicBezTo>
                    <a:pt x="1585055" y="7334"/>
                    <a:pt x="1585340" y="4381"/>
                    <a:pt x="1586769" y="4096"/>
                  </a:cubicBezTo>
                  <a:cubicBezTo>
                    <a:pt x="1588198" y="3905"/>
                    <a:pt x="1592960" y="5048"/>
                    <a:pt x="1594484" y="6096"/>
                  </a:cubicBezTo>
                  <a:cubicBezTo>
                    <a:pt x="1596008" y="7144"/>
                    <a:pt x="1600485" y="4858"/>
                    <a:pt x="1601057" y="5524"/>
                  </a:cubicBezTo>
                  <a:cubicBezTo>
                    <a:pt x="1601533" y="6191"/>
                    <a:pt x="1603533" y="7620"/>
                    <a:pt x="1604295" y="7144"/>
                  </a:cubicBezTo>
                  <a:cubicBezTo>
                    <a:pt x="1605057" y="6572"/>
                    <a:pt x="1606962" y="7144"/>
                    <a:pt x="1607057" y="8287"/>
                  </a:cubicBezTo>
                  <a:lnTo>
                    <a:pt x="1607343" y="9144"/>
                  </a:lnTo>
                  <a:cubicBezTo>
                    <a:pt x="1607724" y="10287"/>
                    <a:pt x="1609248" y="11144"/>
                    <a:pt x="1610391" y="12097"/>
                  </a:cubicBezTo>
                  <a:lnTo>
                    <a:pt x="1612582" y="13906"/>
                  </a:lnTo>
                  <a:cubicBezTo>
                    <a:pt x="1615915" y="14478"/>
                    <a:pt x="1620011" y="15145"/>
                    <a:pt x="1621631" y="15430"/>
                  </a:cubicBezTo>
                  <a:cubicBezTo>
                    <a:pt x="1623250" y="15716"/>
                    <a:pt x="1628107" y="18764"/>
                    <a:pt x="1628679" y="21241"/>
                  </a:cubicBezTo>
                  <a:lnTo>
                    <a:pt x="1624298" y="20764"/>
                  </a:lnTo>
                  <a:lnTo>
                    <a:pt x="1622107" y="20479"/>
                  </a:lnTo>
                  <a:cubicBezTo>
                    <a:pt x="1619726" y="19812"/>
                    <a:pt x="1619059" y="20574"/>
                    <a:pt x="1620773" y="22193"/>
                  </a:cubicBezTo>
                  <a:cubicBezTo>
                    <a:pt x="1622393" y="23813"/>
                    <a:pt x="1618011" y="28384"/>
                    <a:pt x="1618582" y="28956"/>
                  </a:cubicBezTo>
                  <a:cubicBezTo>
                    <a:pt x="1619154" y="29528"/>
                    <a:pt x="1622773" y="30194"/>
                    <a:pt x="1625345" y="29432"/>
                  </a:cubicBezTo>
                  <a:cubicBezTo>
                    <a:pt x="1627917" y="28670"/>
                    <a:pt x="1631727" y="34862"/>
                    <a:pt x="1633442" y="35338"/>
                  </a:cubicBezTo>
                  <a:cubicBezTo>
                    <a:pt x="1635251" y="35814"/>
                    <a:pt x="1641157" y="34099"/>
                    <a:pt x="1642776" y="30480"/>
                  </a:cubicBezTo>
                  <a:lnTo>
                    <a:pt x="1642871" y="27337"/>
                  </a:lnTo>
                  <a:cubicBezTo>
                    <a:pt x="1645634" y="24860"/>
                    <a:pt x="1650396" y="23813"/>
                    <a:pt x="1653349" y="25146"/>
                  </a:cubicBezTo>
                  <a:cubicBezTo>
                    <a:pt x="1656302" y="26479"/>
                    <a:pt x="1667351" y="29337"/>
                    <a:pt x="1668208" y="27241"/>
                  </a:cubicBezTo>
                  <a:cubicBezTo>
                    <a:pt x="1668970" y="25051"/>
                    <a:pt x="1661921" y="21241"/>
                    <a:pt x="1661350" y="19621"/>
                  </a:cubicBezTo>
                  <a:lnTo>
                    <a:pt x="1661159" y="18002"/>
                  </a:lnTo>
                  <a:cubicBezTo>
                    <a:pt x="1661159" y="17621"/>
                    <a:pt x="1662493" y="16669"/>
                    <a:pt x="1662683" y="16669"/>
                  </a:cubicBezTo>
                  <a:lnTo>
                    <a:pt x="1668875" y="19240"/>
                  </a:lnTo>
                  <a:cubicBezTo>
                    <a:pt x="1672970" y="15907"/>
                    <a:pt x="1675637" y="13906"/>
                    <a:pt x="1674780" y="14764"/>
                  </a:cubicBezTo>
                  <a:cubicBezTo>
                    <a:pt x="1673923" y="15621"/>
                    <a:pt x="1674304" y="19717"/>
                    <a:pt x="1678400" y="21146"/>
                  </a:cubicBezTo>
                  <a:lnTo>
                    <a:pt x="1679257" y="16002"/>
                  </a:lnTo>
                  <a:cubicBezTo>
                    <a:pt x="1679352" y="15430"/>
                    <a:pt x="1680971" y="14859"/>
                    <a:pt x="1681924" y="14478"/>
                  </a:cubicBezTo>
                  <a:lnTo>
                    <a:pt x="1685924" y="12763"/>
                  </a:lnTo>
                  <a:cubicBezTo>
                    <a:pt x="1690496" y="13906"/>
                    <a:pt x="1696021" y="14383"/>
                    <a:pt x="1698307" y="14002"/>
                  </a:cubicBezTo>
                  <a:cubicBezTo>
                    <a:pt x="1700593" y="13525"/>
                    <a:pt x="1706689" y="16192"/>
                    <a:pt x="1707451" y="16002"/>
                  </a:cubicBezTo>
                  <a:cubicBezTo>
                    <a:pt x="1708213" y="15907"/>
                    <a:pt x="1711928" y="14954"/>
                    <a:pt x="1713928" y="14478"/>
                  </a:cubicBezTo>
                  <a:cubicBezTo>
                    <a:pt x="1715928" y="14002"/>
                    <a:pt x="1722596" y="16859"/>
                    <a:pt x="1724691" y="18002"/>
                  </a:cubicBezTo>
                  <a:lnTo>
                    <a:pt x="1720310" y="18859"/>
                  </a:lnTo>
                  <a:lnTo>
                    <a:pt x="1718690" y="19240"/>
                  </a:lnTo>
                  <a:cubicBezTo>
                    <a:pt x="1717357" y="21146"/>
                    <a:pt x="1716500" y="21146"/>
                    <a:pt x="1716785" y="19336"/>
                  </a:cubicBezTo>
                  <a:cubicBezTo>
                    <a:pt x="1717071" y="17431"/>
                    <a:pt x="1710785" y="20383"/>
                    <a:pt x="1709832" y="20193"/>
                  </a:cubicBezTo>
                  <a:cubicBezTo>
                    <a:pt x="1708880" y="20003"/>
                    <a:pt x="1705641" y="21526"/>
                    <a:pt x="1704974" y="24098"/>
                  </a:cubicBezTo>
                  <a:lnTo>
                    <a:pt x="1710118" y="25051"/>
                  </a:lnTo>
                  <a:lnTo>
                    <a:pt x="1712309" y="25432"/>
                  </a:lnTo>
                  <a:cubicBezTo>
                    <a:pt x="1714785" y="25337"/>
                    <a:pt x="1717166" y="25813"/>
                    <a:pt x="1717452" y="26479"/>
                  </a:cubicBezTo>
                  <a:cubicBezTo>
                    <a:pt x="1717738" y="27146"/>
                    <a:pt x="1719833" y="27146"/>
                    <a:pt x="1721167" y="25146"/>
                  </a:cubicBezTo>
                  <a:cubicBezTo>
                    <a:pt x="1722596" y="23050"/>
                    <a:pt x="1727739" y="20479"/>
                    <a:pt x="1727358" y="22479"/>
                  </a:cubicBezTo>
                  <a:cubicBezTo>
                    <a:pt x="1726977" y="24479"/>
                    <a:pt x="1734502" y="25813"/>
                    <a:pt x="1735264" y="26479"/>
                  </a:cubicBezTo>
                  <a:lnTo>
                    <a:pt x="1735835" y="27241"/>
                  </a:lnTo>
                  <a:lnTo>
                    <a:pt x="1736216" y="27813"/>
                  </a:lnTo>
                  <a:cubicBezTo>
                    <a:pt x="1736502" y="28480"/>
                    <a:pt x="1737264" y="28384"/>
                    <a:pt x="1737931" y="27622"/>
                  </a:cubicBezTo>
                  <a:lnTo>
                    <a:pt x="1738407" y="26956"/>
                  </a:lnTo>
                  <a:lnTo>
                    <a:pt x="1738788" y="26384"/>
                  </a:lnTo>
                  <a:cubicBezTo>
                    <a:pt x="1739169" y="25717"/>
                    <a:pt x="1743932" y="22955"/>
                    <a:pt x="1749456" y="20098"/>
                  </a:cubicBezTo>
                  <a:lnTo>
                    <a:pt x="1752885" y="27051"/>
                  </a:lnTo>
                  <a:lnTo>
                    <a:pt x="1753457" y="28289"/>
                  </a:lnTo>
                  <a:cubicBezTo>
                    <a:pt x="1756695" y="28765"/>
                    <a:pt x="1759553" y="28956"/>
                    <a:pt x="1759838" y="28670"/>
                  </a:cubicBezTo>
                  <a:cubicBezTo>
                    <a:pt x="1760124" y="28384"/>
                    <a:pt x="1761362" y="26956"/>
                    <a:pt x="1761839" y="26194"/>
                  </a:cubicBezTo>
                  <a:cubicBezTo>
                    <a:pt x="1762315" y="25337"/>
                    <a:pt x="1765172" y="22955"/>
                    <a:pt x="1769554" y="22860"/>
                  </a:cubicBezTo>
                  <a:cubicBezTo>
                    <a:pt x="1773935" y="22765"/>
                    <a:pt x="1785556" y="25527"/>
                    <a:pt x="1786699" y="25051"/>
                  </a:cubicBezTo>
                  <a:lnTo>
                    <a:pt x="1787461" y="24193"/>
                  </a:lnTo>
                  <a:lnTo>
                    <a:pt x="1788032" y="23527"/>
                  </a:lnTo>
                  <a:cubicBezTo>
                    <a:pt x="1789366" y="23336"/>
                    <a:pt x="1791271" y="23717"/>
                    <a:pt x="1792128" y="24384"/>
                  </a:cubicBezTo>
                  <a:lnTo>
                    <a:pt x="1792414" y="25241"/>
                  </a:lnTo>
                  <a:lnTo>
                    <a:pt x="1792795" y="26194"/>
                  </a:lnTo>
                  <a:cubicBezTo>
                    <a:pt x="1792604" y="27813"/>
                    <a:pt x="1794033" y="28480"/>
                    <a:pt x="1795938" y="27622"/>
                  </a:cubicBezTo>
                  <a:lnTo>
                    <a:pt x="1797557" y="27241"/>
                  </a:lnTo>
                  <a:lnTo>
                    <a:pt x="1799081" y="26861"/>
                  </a:lnTo>
                  <a:cubicBezTo>
                    <a:pt x="1800891" y="26670"/>
                    <a:pt x="1804511" y="25908"/>
                    <a:pt x="1807082" y="25146"/>
                  </a:cubicBezTo>
                  <a:cubicBezTo>
                    <a:pt x="1809654" y="24384"/>
                    <a:pt x="1816226" y="17907"/>
                    <a:pt x="1816798" y="21622"/>
                  </a:cubicBezTo>
                  <a:lnTo>
                    <a:pt x="1815560" y="22860"/>
                  </a:lnTo>
                  <a:cubicBezTo>
                    <a:pt x="1810702" y="27813"/>
                    <a:pt x="1817750" y="32195"/>
                    <a:pt x="1816036" y="36862"/>
                  </a:cubicBezTo>
                  <a:cubicBezTo>
                    <a:pt x="1816036" y="36957"/>
                    <a:pt x="1817465" y="37719"/>
                    <a:pt x="1818036" y="37624"/>
                  </a:cubicBezTo>
                  <a:cubicBezTo>
                    <a:pt x="1819084" y="37433"/>
                    <a:pt x="1820513" y="36766"/>
                    <a:pt x="1820703" y="36195"/>
                  </a:cubicBezTo>
                  <a:cubicBezTo>
                    <a:pt x="1820989" y="34862"/>
                    <a:pt x="1820798" y="33433"/>
                    <a:pt x="1820322" y="32195"/>
                  </a:cubicBezTo>
                  <a:lnTo>
                    <a:pt x="1818512" y="26956"/>
                  </a:lnTo>
                  <a:cubicBezTo>
                    <a:pt x="1822132" y="26003"/>
                    <a:pt x="1826037" y="25241"/>
                    <a:pt x="1827180" y="25241"/>
                  </a:cubicBezTo>
                  <a:cubicBezTo>
                    <a:pt x="1828323" y="25337"/>
                    <a:pt x="1831276" y="26194"/>
                    <a:pt x="1828037" y="26956"/>
                  </a:cubicBezTo>
                  <a:lnTo>
                    <a:pt x="1826894" y="27718"/>
                  </a:lnTo>
                  <a:cubicBezTo>
                    <a:pt x="1826228" y="28194"/>
                    <a:pt x="1826132" y="29528"/>
                    <a:pt x="1826228" y="30480"/>
                  </a:cubicBezTo>
                  <a:cubicBezTo>
                    <a:pt x="1826228" y="30861"/>
                    <a:pt x="1827847" y="31528"/>
                    <a:pt x="1828132" y="31337"/>
                  </a:cubicBezTo>
                  <a:cubicBezTo>
                    <a:pt x="1833181" y="28861"/>
                    <a:pt x="1839372" y="28480"/>
                    <a:pt x="1843944" y="25432"/>
                  </a:cubicBezTo>
                  <a:lnTo>
                    <a:pt x="1847278" y="23146"/>
                  </a:lnTo>
                  <a:cubicBezTo>
                    <a:pt x="1848326" y="24193"/>
                    <a:pt x="1851564" y="27051"/>
                    <a:pt x="1854612" y="29528"/>
                  </a:cubicBezTo>
                  <a:lnTo>
                    <a:pt x="1858898" y="29242"/>
                  </a:lnTo>
                  <a:cubicBezTo>
                    <a:pt x="1859946" y="29146"/>
                    <a:pt x="1861851" y="28480"/>
                    <a:pt x="1861946" y="28099"/>
                  </a:cubicBezTo>
                  <a:lnTo>
                    <a:pt x="1862042" y="24003"/>
                  </a:lnTo>
                  <a:cubicBezTo>
                    <a:pt x="1864232" y="25717"/>
                    <a:pt x="1867471" y="26956"/>
                    <a:pt x="1869185" y="26765"/>
                  </a:cubicBezTo>
                  <a:lnTo>
                    <a:pt x="1869185" y="26479"/>
                  </a:lnTo>
                  <a:cubicBezTo>
                    <a:pt x="1869471" y="20860"/>
                    <a:pt x="1873090" y="24955"/>
                    <a:pt x="1875281" y="25051"/>
                  </a:cubicBezTo>
                  <a:cubicBezTo>
                    <a:pt x="1876139" y="25051"/>
                    <a:pt x="1877186" y="25337"/>
                    <a:pt x="1877853" y="24955"/>
                  </a:cubicBezTo>
                  <a:cubicBezTo>
                    <a:pt x="1878806" y="24574"/>
                    <a:pt x="1879948" y="23717"/>
                    <a:pt x="1880044" y="23050"/>
                  </a:cubicBezTo>
                  <a:cubicBezTo>
                    <a:pt x="1880139" y="22288"/>
                    <a:pt x="1879186" y="21241"/>
                    <a:pt x="1878329" y="20860"/>
                  </a:cubicBezTo>
                  <a:cubicBezTo>
                    <a:pt x="1876424" y="20098"/>
                    <a:pt x="1872233" y="22193"/>
                    <a:pt x="1872614" y="18669"/>
                  </a:cubicBezTo>
                  <a:cubicBezTo>
                    <a:pt x="1872995" y="14859"/>
                    <a:pt x="1877567" y="16097"/>
                    <a:pt x="1879282" y="17240"/>
                  </a:cubicBezTo>
                  <a:cubicBezTo>
                    <a:pt x="1881758" y="18955"/>
                    <a:pt x="1882520" y="17812"/>
                    <a:pt x="1884044" y="16669"/>
                  </a:cubicBezTo>
                  <a:lnTo>
                    <a:pt x="1885854" y="15430"/>
                  </a:lnTo>
                  <a:cubicBezTo>
                    <a:pt x="1888426" y="14192"/>
                    <a:pt x="1889664" y="12668"/>
                    <a:pt x="1888616" y="12001"/>
                  </a:cubicBezTo>
                  <a:cubicBezTo>
                    <a:pt x="1887569" y="11430"/>
                    <a:pt x="1884806" y="9525"/>
                    <a:pt x="1884997" y="9239"/>
                  </a:cubicBezTo>
                  <a:cubicBezTo>
                    <a:pt x="1885187" y="8954"/>
                    <a:pt x="1886711" y="8382"/>
                    <a:pt x="1888045" y="8668"/>
                  </a:cubicBezTo>
                  <a:cubicBezTo>
                    <a:pt x="1889378" y="8858"/>
                    <a:pt x="1893569" y="10573"/>
                    <a:pt x="1894236" y="11906"/>
                  </a:cubicBezTo>
                  <a:cubicBezTo>
                    <a:pt x="1894903" y="13240"/>
                    <a:pt x="1898618" y="16573"/>
                    <a:pt x="1898998" y="17336"/>
                  </a:cubicBezTo>
                  <a:cubicBezTo>
                    <a:pt x="1899380" y="18097"/>
                    <a:pt x="1898903" y="20193"/>
                    <a:pt x="1897284" y="20193"/>
                  </a:cubicBezTo>
                  <a:lnTo>
                    <a:pt x="1895855" y="20003"/>
                  </a:lnTo>
                  <a:cubicBezTo>
                    <a:pt x="1893855" y="19717"/>
                    <a:pt x="1892045" y="18955"/>
                    <a:pt x="1890045" y="18859"/>
                  </a:cubicBezTo>
                  <a:cubicBezTo>
                    <a:pt x="1889378" y="18859"/>
                    <a:pt x="1888331" y="20003"/>
                    <a:pt x="1887950" y="20764"/>
                  </a:cubicBezTo>
                  <a:lnTo>
                    <a:pt x="1887759" y="21241"/>
                  </a:lnTo>
                  <a:cubicBezTo>
                    <a:pt x="1888235" y="22003"/>
                    <a:pt x="1889759" y="23527"/>
                    <a:pt x="1891093" y="24670"/>
                  </a:cubicBezTo>
                  <a:cubicBezTo>
                    <a:pt x="1892426" y="25813"/>
                    <a:pt x="1898713" y="23336"/>
                    <a:pt x="1900808" y="23431"/>
                  </a:cubicBezTo>
                  <a:lnTo>
                    <a:pt x="1902809" y="23622"/>
                  </a:lnTo>
                  <a:lnTo>
                    <a:pt x="1903761" y="23717"/>
                  </a:lnTo>
                  <a:cubicBezTo>
                    <a:pt x="1904714" y="24003"/>
                    <a:pt x="1907285" y="23908"/>
                    <a:pt x="1909476" y="23527"/>
                  </a:cubicBezTo>
                  <a:cubicBezTo>
                    <a:pt x="1911667" y="23050"/>
                    <a:pt x="1919001" y="23431"/>
                    <a:pt x="1921668" y="23717"/>
                  </a:cubicBezTo>
                  <a:cubicBezTo>
                    <a:pt x="1924335" y="24003"/>
                    <a:pt x="1930812" y="19050"/>
                    <a:pt x="1931288" y="19240"/>
                  </a:cubicBezTo>
                  <a:lnTo>
                    <a:pt x="1931288" y="19526"/>
                  </a:lnTo>
                  <a:lnTo>
                    <a:pt x="1931574" y="21907"/>
                  </a:lnTo>
                  <a:cubicBezTo>
                    <a:pt x="1931860" y="25337"/>
                    <a:pt x="1933098" y="27051"/>
                    <a:pt x="1934336" y="25813"/>
                  </a:cubicBezTo>
                  <a:cubicBezTo>
                    <a:pt x="1935575" y="24574"/>
                    <a:pt x="1939765" y="22384"/>
                    <a:pt x="1941194" y="23813"/>
                  </a:cubicBezTo>
                  <a:lnTo>
                    <a:pt x="1941861" y="25432"/>
                  </a:lnTo>
                  <a:cubicBezTo>
                    <a:pt x="1942147" y="26194"/>
                    <a:pt x="1939670" y="27718"/>
                    <a:pt x="1940051" y="28480"/>
                  </a:cubicBezTo>
                  <a:lnTo>
                    <a:pt x="1941004" y="30956"/>
                  </a:lnTo>
                  <a:cubicBezTo>
                    <a:pt x="1942242" y="33718"/>
                    <a:pt x="1943671" y="37147"/>
                    <a:pt x="1944052" y="38576"/>
                  </a:cubicBezTo>
                  <a:cubicBezTo>
                    <a:pt x="1944433" y="40005"/>
                    <a:pt x="1946528" y="43053"/>
                    <a:pt x="1947671" y="42100"/>
                  </a:cubicBezTo>
                  <a:cubicBezTo>
                    <a:pt x="1948814" y="41148"/>
                    <a:pt x="1950434" y="35719"/>
                    <a:pt x="1954148" y="35052"/>
                  </a:cubicBezTo>
                  <a:lnTo>
                    <a:pt x="1957292" y="36576"/>
                  </a:lnTo>
                  <a:lnTo>
                    <a:pt x="1958530" y="37147"/>
                  </a:lnTo>
                  <a:cubicBezTo>
                    <a:pt x="1958530" y="38862"/>
                    <a:pt x="1958435" y="41624"/>
                    <a:pt x="1958339" y="43148"/>
                  </a:cubicBezTo>
                  <a:cubicBezTo>
                    <a:pt x="1958244" y="44672"/>
                    <a:pt x="1961578" y="46577"/>
                    <a:pt x="1961387" y="44577"/>
                  </a:cubicBezTo>
                  <a:cubicBezTo>
                    <a:pt x="1961292" y="42577"/>
                    <a:pt x="1967198" y="39433"/>
                    <a:pt x="1966817" y="37529"/>
                  </a:cubicBezTo>
                  <a:cubicBezTo>
                    <a:pt x="1966436" y="35528"/>
                    <a:pt x="1973103" y="32861"/>
                    <a:pt x="1974341" y="34385"/>
                  </a:cubicBezTo>
                  <a:cubicBezTo>
                    <a:pt x="1975675" y="35909"/>
                    <a:pt x="1981676" y="40196"/>
                    <a:pt x="1984057" y="39814"/>
                  </a:cubicBezTo>
                  <a:cubicBezTo>
                    <a:pt x="1986533" y="39433"/>
                    <a:pt x="1991867" y="37052"/>
                    <a:pt x="1990819" y="36576"/>
                  </a:cubicBezTo>
                  <a:cubicBezTo>
                    <a:pt x="1989867" y="36004"/>
                    <a:pt x="1986629" y="32766"/>
                    <a:pt x="1988343" y="32099"/>
                  </a:cubicBezTo>
                  <a:cubicBezTo>
                    <a:pt x="1990057" y="31432"/>
                    <a:pt x="1993391" y="30956"/>
                    <a:pt x="1993963" y="31813"/>
                  </a:cubicBezTo>
                  <a:cubicBezTo>
                    <a:pt x="1994630" y="32766"/>
                    <a:pt x="1997487" y="35147"/>
                    <a:pt x="1998630" y="34766"/>
                  </a:cubicBezTo>
                  <a:lnTo>
                    <a:pt x="1998630" y="34576"/>
                  </a:lnTo>
                  <a:lnTo>
                    <a:pt x="1998154" y="31623"/>
                  </a:lnTo>
                  <a:cubicBezTo>
                    <a:pt x="1998440" y="28384"/>
                    <a:pt x="1999202" y="24765"/>
                    <a:pt x="1999868" y="23431"/>
                  </a:cubicBezTo>
                  <a:cubicBezTo>
                    <a:pt x="2000535" y="22098"/>
                    <a:pt x="2003964" y="19050"/>
                    <a:pt x="2005202" y="20860"/>
                  </a:cubicBezTo>
                  <a:lnTo>
                    <a:pt x="2006440" y="21717"/>
                  </a:lnTo>
                  <a:lnTo>
                    <a:pt x="2008155" y="22860"/>
                  </a:lnTo>
                  <a:cubicBezTo>
                    <a:pt x="2010536" y="23146"/>
                    <a:pt x="2013108" y="24193"/>
                    <a:pt x="2013870" y="25146"/>
                  </a:cubicBezTo>
                  <a:cubicBezTo>
                    <a:pt x="2014537" y="26098"/>
                    <a:pt x="2015585" y="29051"/>
                    <a:pt x="2014537" y="29528"/>
                  </a:cubicBezTo>
                  <a:lnTo>
                    <a:pt x="2014251" y="29337"/>
                  </a:lnTo>
                  <a:lnTo>
                    <a:pt x="2010251" y="26575"/>
                  </a:lnTo>
                  <a:cubicBezTo>
                    <a:pt x="2006440" y="28765"/>
                    <a:pt x="2003869" y="31337"/>
                    <a:pt x="2004345" y="32290"/>
                  </a:cubicBezTo>
                  <a:cubicBezTo>
                    <a:pt x="2004821" y="33242"/>
                    <a:pt x="2007679" y="36290"/>
                    <a:pt x="2009107" y="37052"/>
                  </a:cubicBezTo>
                  <a:cubicBezTo>
                    <a:pt x="2010536" y="37814"/>
                    <a:pt x="2017299" y="35528"/>
                    <a:pt x="2021109" y="34480"/>
                  </a:cubicBezTo>
                  <a:lnTo>
                    <a:pt x="2022633" y="35147"/>
                  </a:lnTo>
                  <a:lnTo>
                    <a:pt x="2025776" y="36481"/>
                  </a:lnTo>
                  <a:cubicBezTo>
                    <a:pt x="2029205" y="37814"/>
                    <a:pt x="2031110" y="39529"/>
                    <a:pt x="2030063" y="40291"/>
                  </a:cubicBezTo>
                  <a:lnTo>
                    <a:pt x="2029872" y="41148"/>
                  </a:lnTo>
                  <a:lnTo>
                    <a:pt x="2029682" y="42005"/>
                  </a:lnTo>
                  <a:cubicBezTo>
                    <a:pt x="2030348" y="43053"/>
                    <a:pt x="2031777" y="43624"/>
                    <a:pt x="2032825" y="43243"/>
                  </a:cubicBezTo>
                  <a:cubicBezTo>
                    <a:pt x="2033873" y="42863"/>
                    <a:pt x="2036825" y="40386"/>
                    <a:pt x="2039492" y="37909"/>
                  </a:cubicBezTo>
                  <a:lnTo>
                    <a:pt x="2041683" y="35528"/>
                  </a:lnTo>
                  <a:lnTo>
                    <a:pt x="2044445" y="32480"/>
                  </a:lnTo>
                  <a:cubicBezTo>
                    <a:pt x="2048255" y="34099"/>
                    <a:pt x="2052637" y="35147"/>
                    <a:pt x="2054351" y="34862"/>
                  </a:cubicBezTo>
                  <a:cubicBezTo>
                    <a:pt x="2055971" y="34576"/>
                    <a:pt x="2061781" y="36195"/>
                    <a:pt x="2063210" y="37052"/>
                  </a:cubicBezTo>
                  <a:cubicBezTo>
                    <a:pt x="2064543" y="37909"/>
                    <a:pt x="2062924" y="43624"/>
                    <a:pt x="2062162" y="45720"/>
                  </a:cubicBezTo>
                  <a:lnTo>
                    <a:pt x="2066448" y="46291"/>
                  </a:lnTo>
                  <a:lnTo>
                    <a:pt x="2069401" y="46672"/>
                  </a:lnTo>
                  <a:cubicBezTo>
                    <a:pt x="2072258" y="48673"/>
                    <a:pt x="2075878" y="50482"/>
                    <a:pt x="2077402" y="50673"/>
                  </a:cubicBezTo>
                  <a:cubicBezTo>
                    <a:pt x="2078926" y="50863"/>
                    <a:pt x="2082450" y="48578"/>
                    <a:pt x="2081402" y="46768"/>
                  </a:cubicBezTo>
                  <a:lnTo>
                    <a:pt x="2081593" y="45244"/>
                  </a:lnTo>
                  <a:lnTo>
                    <a:pt x="2081783" y="43434"/>
                  </a:lnTo>
                  <a:cubicBezTo>
                    <a:pt x="2083212" y="41338"/>
                    <a:pt x="2084927" y="40005"/>
                    <a:pt x="2085593" y="40481"/>
                  </a:cubicBezTo>
                  <a:cubicBezTo>
                    <a:pt x="2086165" y="40957"/>
                    <a:pt x="2089498" y="42672"/>
                    <a:pt x="2091785" y="43624"/>
                  </a:cubicBezTo>
                  <a:cubicBezTo>
                    <a:pt x="2093975" y="44672"/>
                    <a:pt x="2092070" y="51245"/>
                    <a:pt x="2095594" y="51054"/>
                  </a:cubicBezTo>
                  <a:lnTo>
                    <a:pt x="2096738" y="49054"/>
                  </a:lnTo>
                  <a:lnTo>
                    <a:pt x="2097785" y="47149"/>
                  </a:lnTo>
                  <a:cubicBezTo>
                    <a:pt x="2097309" y="43243"/>
                    <a:pt x="2097595" y="41338"/>
                    <a:pt x="2098452" y="43053"/>
                  </a:cubicBezTo>
                  <a:cubicBezTo>
                    <a:pt x="2099214" y="44672"/>
                    <a:pt x="2102643" y="47720"/>
                    <a:pt x="2104739" y="49625"/>
                  </a:cubicBezTo>
                  <a:lnTo>
                    <a:pt x="2104072" y="52006"/>
                  </a:lnTo>
                  <a:cubicBezTo>
                    <a:pt x="2103119" y="55436"/>
                    <a:pt x="2098071" y="56388"/>
                    <a:pt x="2096738" y="59817"/>
                  </a:cubicBezTo>
                  <a:cubicBezTo>
                    <a:pt x="2096261" y="60865"/>
                    <a:pt x="2093404" y="61246"/>
                    <a:pt x="2091975" y="62198"/>
                  </a:cubicBezTo>
                  <a:cubicBezTo>
                    <a:pt x="2091594" y="62389"/>
                    <a:pt x="2093499" y="64389"/>
                    <a:pt x="2093118" y="64961"/>
                  </a:cubicBezTo>
                  <a:lnTo>
                    <a:pt x="2092261" y="66008"/>
                  </a:lnTo>
                  <a:cubicBezTo>
                    <a:pt x="2090546" y="66675"/>
                    <a:pt x="2086927" y="66199"/>
                    <a:pt x="2084069" y="64961"/>
                  </a:cubicBezTo>
                  <a:cubicBezTo>
                    <a:pt x="2081212" y="63627"/>
                    <a:pt x="2074259" y="59531"/>
                    <a:pt x="2073401" y="60198"/>
                  </a:cubicBezTo>
                  <a:cubicBezTo>
                    <a:pt x="2072544" y="60865"/>
                    <a:pt x="2067591" y="61817"/>
                    <a:pt x="2063400" y="61436"/>
                  </a:cubicBezTo>
                  <a:cubicBezTo>
                    <a:pt x="2059209" y="60960"/>
                    <a:pt x="2048255" y="60674"/>
                    <a:pt x="2048065" y="61627"/>
                  </a:cubicBezTo>
                  <a:cubicBezTo>
                    <a:pt x="2047874" y="62579"/>
                    <a:pt x="2045779" y="65437"/>
                    <a:pt x="2044160" y="64484"/>
                  </a:cubicBezTo>
                  <a:cubicBezTo>
                    <a:pt x="2042540" y="63532"/>
                    <a:pt x="2037111" y="62389"/>
                    <a:pt x="2035111" y="63817"/>
                  </a:cubicBezTo>
                  <a:lnTo>
                    <a:pt x="2035301" y="64008"/>
                  </a:lnTo>
                  <a:lnTo>
                    <a:pt x="2036635" y="65627"/>
                  </a:lnTo>
                  <a:cubicBezTo>
                    <a:pt x="2036730" y="67628"/>
                    <a:pt x="2034635" y="69151"/>
                    <a:pt x="2032063" y="69151"/>
                  </a:cubicBezTo>
                  <a:lnTo>
                    <a:pt x="2029872" y="69437"/>
                  </a:lnTo>
                  <a:lnTo>
                    <a:pt x="2028824" y="69532"/>
                  </a:lnTo>
                  <a:cubicBezTo>
                    <a:pt x="2027681" y="70199"/>
                    <a:pt x="2025776" y="70866"/>
                    <a:pt x="2024538" y="70961"/>
                  </a:cubicBezTo>
                  <a:cubicBezTo>
                    <a:pt x="2023300" y="71056"/>
                    <a:pt x="2019680" y="70485"/>
                    <a:pt x="2020919" y="69437"/>
                  </a:cubicBezTo>
                  <a:cubicBezTo>
                    <a:pt x="2022157" y="68389"/>
                    <a:pt x="2023109" y="65341"/>
                    <a:pt x="2021300" y="64389"/>
                  </a:cubicBezTo>
                  <a:cubicBezTo>
                    <a:pt x="2019490" y="63437"/>
                    <a:pt x="2012251" y="61817"/>
                    <a:pt x="2010251" y="63437"/>
                  </a:cubicBezTo>
                  <a:cubicBezTo>
                    <a:pt x="2008250" y="65056"/>
                    <a:pt x="2001773" y="68675"/>
                    <a:pt x="2000916" y="67342"/>
                  </a:cubicBezTo>
                  <a:cubicBezTo>
                    <a:pt x="1999964" y="66104"/>
                    <a:pt x="1996725" y="63913"/>
                    <a:pt x="1995106" y="64389"/>
                  </a:cubicBezTo>
                  <a:cubicBezTo>
                    <a:pt x="1993391" y="64865"/>
                    <a:pt x="1989486" y="67246"/>
                    <a:pt x="1988819" y="69151"/>
                  </a:cubicBezTo>
                  <a:cubicBezTo>
                    <a:pt x="1988153" y="71056"/>
                    <a:pt x="1985200" y="75819"/>
                    <a:pt x="1983866" y="76105"/>
                  </a:cubicBezTo>
                  <a:cubicBezTo>
                    <a:pt x="1982533" y="76295"/>
                    <a:pt x="1978437" y="75438"/>
                    <a:pt x="1979009" y="73438"/>
                  </a:cubicBezTo>
                  <a:cubicBezTo>
                    <a:pt x="1979580" y="71438"/>
                    <a:pt x="1980342" y="65818"/>
                    <a:pt x="1979485" y="65532"/>
                  </a:cubicBezTo>
                  <a:cubicBezTo>
                    <a:pt x="1978532" y="65151"/>
                    <a:pt x="1976627" y="63817"/>
                    <a:pt x="1977675" y="63437"/>
                  </a:cubicBezTo>
                  <a:cubicBezTo>
                    <a:pt x="1978628" y="63055"/>
                    <a:pt x="1979104" y="60674"/>
                    <a:pt x="1976342" y="58960"/>
                  </a:cubicBezTo>
                  <a:cubicBezTo>
                    <a:pt x="1973675" y="57245"/>
                    <a:pt x="1965673" y="57055"/>
                    <a:pt x="1964435" y="62103"/>
                  </a:cubicBezTo>
                  <a:lnTo>
                    <a:pt x="1957482" y="68771"/>
                  </a:lnTo>
                  <a:lnTo>
                    <a:pt x="1956815" y="69342"/>
                  </a:lnTo>
                  <a:cubicBezTo>
                    <a:pt x="1956434" y="70199"/>
                    <a:pt x="1955863" y="72485"/>
                    <a:pt x="1955672" y="74390"/>
                  </a:cubicBezTo>
                  <a:cubicBezTo>
                    <a:pt x="1955386" y="76295"/>
                    <a:pt x="1948719" y="74295"/>
                    <a:pt x="1951005" y="71914"/>
                  </a:cubicBezTo>
                  <a:lnTo>
                    <a:pt x="1952815" y="69723"/>
                  </a:lnTo>
                  <a:lnTo>
                    <a:pt x="1954529" y="67723"/>
                  </a:lnTo>
                  <a:cubicBezTo>
                    <a:pt x="1956434" y="65246"/>
                    <a:pt x="1956434" y="63151"/>
                    <a:pt x="1954720" y="63151"/>
                  </a:cubicBezTo>
                  <a:cubicBezTo>
                    <a:pt x="1952910" y="63151"/>
                    <a:pt x="1948052" y="64770"/>
                    <a:pt x="1947481" y="66770"/>
                  </a:cubicBezTo>
                  <a:cubicBezTo>
                    <a:pt x="1946909" y="68771"/>
                    <a:pt x="1944242" y="74771"/>
                    <a:pt x="1943194" y="75914"/>
                  </a:cubicBezTo>
                  <a:cubicBezTo>
                    <a:pt x="1942147" y="77153"/>
                    <a:pt x="1939765" y="76676"/>
                    <a:pt x="1942432" y="74009"/>
                  </a:cubicBezTo>
                  <a:cubicBezTo>
                    <a:pt x="1945100" y="71438"/>
                    <a:pt x="1940528" y="64198"/>
                    <a:pt x="1938623" y="64770"/>
                  </a:cubicBezTo>
                  <a:cubicBezTo>
                    <a:pt x="1936718" y="65246"/>
                    <a:pt x="1931860" y="64579"/>
                    <a:pt x="1929193" y="64294"/>
                  </a:cubicBezTo>
                  <a:cubicBezTo>
                    <a:pt x="1926621" y="64008"/>
                    <a:pt x="1918811" y="63246"/>
                    <a:pt x="1919287" y="64198"/>
                  </a:cubicBezTo>
                  <a:cubicBezTo>
                    <a:pt x="1919763" y="65151"/>
                    <a:pt x="1921954" y="67246"/>
                    <a:pt x="1923573" y="67628"/>
                  </a:cubicBezTo>
                  <a:cubicBezTo>
                    <a:pt x="1925192" y="67913"/>
                    <a:pt x="1928717" y="68485"/>
                    <a:pt x="1927573" y="69056"/>
                  </a:cubicBezTo>
                  <a:cubicBezTo>
                    <a:pt x="1926431" y="69628"/>
                    <a:pt x="1922716" y="70009"/>
                    <a:pt x="1921573" y="68961"/>
                  </a:cubicBezTo>
                  <a:cubicBezTo>
                    <a:pt x="1920430" y="67818"/>
                    <a:pt x="1920144" y="72104"/>
                    <a:pt x="1920906" y="72580"/>
                  </a:cubicBezTo>
                  <a:cubicBezTo>
                    <a:pt x="1921763" y="73152"/>
                    <a:pt x="1926145" y="73533"/>
                    <a:pt x="1928621" y="73819"/>
                  </a:cubicBezTo>
                  <a:cubicBezTo>
                    <a:pt x="1931098" y="74104"/>
                    <a:pt x="1937289" y="79534"/>
                    <a:pt x="1937003" y="80581"/>
                  </a:cubicBezTo>
                  <a:lnTo>
                    <a:pt x="1931770" y="79990"/>
                  </a:lnTo>
                  <a:lnTo>
                    <a:pt x="1932241" y="79724"/>
                  </a:lnTo>
                  <a:lnTo>
                    <a:pt x="1931955" y="78867"/>
                  </a:lnTo>
                  <a:cubicBezTo>
                    <a:pt x="1930431" y="78200"/>
                    <a:pt x="1925192" y="75343"/>
                    <a:pt x="1920430" y="72390"/>
                  </a:cubicBezTo>
                  <a:lnTo>
                    <a:pt x="1915667" y="77343"/>
                  </a:lnTo>
                  <a:lnTo>
                    <a:pt x="1913979" y="76882"/>
                  </a:lnTo>
                  <a:lnTo>
                    <a:pt x="1909857" y="75247"/>
                  </a:lnTo>
                  <a:lnTo>
                    <a:pt x="1911476" y="76200"/>
                  </a:lnTo>
                  <a:lnTo>
                    <a:pt x="1913979" y="76882"/>
                  </a:lnTo>
                  <a:lnTo>
                    <a:pt x="1917333" y="78213"/>
                  </a:lnTo>
                  <a:lnTo>
                    <a:pt x="1900332" y="75819"/>
                  </a:lnTo>
                  <a:lnTo>
                    <a:pt x="1901570" y="78391"/>
                  </a:lnTo>
                  <a:cubicBezTo>
                    <a:pt x="1902904" y="81153"/>
                    <a:pt x="1905476" y="79534"/>
                    <a:pt x="1907381" y="78010"/>
                  </a:cubicBezTo>
                  <a:lnTo>
                    <a:pt x="1907571" y="77914"/>
                  </a:lnTo>
                  <a:cubicBezTo>
                    <a:pt x="1907952" y="78010"/>
                    <a:pt x="1909857" y="78676"/>
                    <a:pt x="1911667" y="79343"/>
                  </a:cubicBezTo>
                  <a:cubicBezTo>
                    <a:pt x="1913477" y="80105"/>
                    <a:pt x="1917953" y="84201"/>
                    <a:pt x="1920715" y="86392"/>
                  </a:cubicBezTo>
                  <a:lnTo>
                    <a:pt x="1924240" y="83344"/>
                  </a:lnTo>
                  <a:lnTo>
                    <a:pt x="1927416" y="82215"/>
                  </a:lnTo>
                  <a:lnTo>
                    <a:pt x="1933860" y="84772"/>
                  </a:lnTo>
                  <a:lnTo>
                    <a:pt x="1935003" y="86106"/>
                  </a:lnTo>
                  <a:lnTo>
                    <a:pt x="1935765" y="86963"/>
                  </a:lnTo>
                  <a:cubicBezTo>
                    <a:pt x="1937194" y="87535"/>
                    <a:pt x="1939194" y="87344"/>
                    <a:pt x="1940051" y="86392"/>
                  </a:cubicBezTo>
                  <a:lnTo>
                    <a:pt x="1939956" y="85630"/>
                  </a:lnTo>
                  <a:lnTo>
                    <a:pt x="1939385" y="79820"/>
                  </a:lnTo>
                  <a:cubicBezTo>
                    <a:pt x="1944433" y="81058"/>
                    <a:pt x="1947386" y="83534"/>
                    <a:pt x="1945766" y="85439"/>
                  </a:cubicBezTo>
                  <a:lnTo>
                    <a:pt x="1945671" y="86773"/>
                  </a:lnTo>
                  <a:lnTo>
                    <a:pt x="1945576" y="88392"/>
                  </a:lnTo>
                  <a:cubicBezTo>
                    <a:pt x="1946433" y="90392"/>
                    <a:pt x="1945671" y="92107"/>
                    <a:pt x="1943957" y="92202"/>
                  </a:cubicBezTo>
                  <a:cubicBezTo>
                    <a:pt x="1942147" y="92297"/>
                    <a:pt x="1937480" y="93440"/>
                    <a:pt x="1938718" y="94297"/>
                  </a:cubicBezTo>
                  <a:lnTo>
                    <a:pt x="1939289" y="94774"/>
                  </a:lnTo>
                  <a:lnTo>
                    <a:pt x="1939575" y="94964"/>
                  </a:lnTo>
                  <a:cubicBezTo>
                    <a:pt x="1939861" y="95250"/>
                    <a:pt x="1939099" y="95536"/>
                    <a:pt x="1937956" y="95631"/>
                  </a:cubicBezTo>
                  <a:cubicBezTo>
                    <a:pt x="1936813" y="95726"/>
                    <a:pt x="1932527" y="93536"/>
                    <a:pt x="1931003" y="94964"/>
                  </a:cubicBezTo>
                  <a:cubicBezTo>
                    <a:pt x="1929479" y="96393"/>
                    <a:pt x="1926621" y="101155"/>
                    <a:pt x="1928526" y="102013"/>
                  </a:cubicBezTo>
                  <a:cubicBezTo>
                    <a:pt x="1930431" y="102870"/>
                    <a:pt x="1937098" y="103727"/>
                    <a:pt x="1939385" y="102108"/>
                  </a:cubicBezTo>
                  <a:cubicBezTo>
                    <a:pt x="1941671" y="100393"/>
                    <a:pt x="1943576" y="96298"/>
                    <a:pt x="1943290" y="99060"/>
                  </a:cubicBezTo>
                  <a:cubicBezTo>
                    <a:pt x="1943004" y="101822"/>
                    <a:pt x="1953767" y="103632"/>
                    <a:pt x="1954815" y="101917"/>
                  </a:cubicBezTo>
                  <a:lnTo>
                    <a:pt x="1956815" y="100965"/>
                  </a:lnTo>
                  <a:lnTo>
                    <a:pt x="1958149" y="100393"/>
                  </a:lnTo>
                  <a:cubicBezTo>
                    <a:pt x="1961578" y="101632"/>
                    <a:pt x="1963673" y="100965"/>
                    <a:pt x="1962816" y="98965"/>
                  </a:cubicBezTo>
                  <a:cubicBezTo>
                    <a:pt x="1961959" y="96964"/>
                    <a:pt x="1959101" y="93536"/>
                    <a:pt x="1958149" y="95059"/>
                  </a:cubicBezTo>
                  <a:lnTo>
                    <a:pt x="1958149" y="96393"/>
                  </a:lnTo>
                  <a:cubicBezTo>
                    <a:pt x="1958054" y="98965"/>
                    <a:pt x="1955672" y="99250"/>
                    <a:pt x="1953958" y="98107"/>
                  </a:cubicBezTo>
                  <a:lnTo>
                    <a:pt x="1952053" y="96869"/>
                  </a:lnTo>
                  <a:cubicBezTo>
                    <a:pt x="1951672" y="94393"/>
                    <a:pt x="1951767" y="90297"/>
                    <a:pt x="1952243" y="87916"/>
                  </a:cubicBezTo>
                  <a:lnTo>
                    <a:pt x="1953005" y="85725"/>
                  </a:lnTo>
                  <a:lnTo>
                    <a:pt x="1953767" y="83629"/>
                  </a:lnTo>
                  <a:cubicBezTo>
                    <a:pt x="1955006" y="81439"/>
                    <a:pt x="1957196" y="81248"/>
                    <a:pt x="1958720" y="83248"/>
                  </a:cubicBezTo>
                  <a:cubicBezTo>
                    <a:pt x="1960244" y="85249"/>
                    <a:pt x="1968531" y="82296"/>
                    <a:pt x="1970436" y="82391"/>
                  </a:cubicBezTo>
                  <a:lnTo>
                    <a:pt x="1971103" y="83153"/>
                  </a:lnTo>
                  <a:lnTo>
                    <a:pt x="1974341" y="86773"/>
                  </a:lnTo>
                  <a:cubicBezTo>
                    <a:pt x="1978342" y="85249"/>
                    <a:pt x="1982628" y="83629"/>
                    <a:pt x="1984057" y="83058"/>
                  </a:cubicBezTo>
                  <a:cubicBezTo>
                    <a:pt x="1985486" y="82487"/>
                    <a:pt x="1988057" y="80486"/>
                    <a:pt x="1987772" y="79343"/>
                  </a:cubicBezTo>
                  <a:cubicBezTo>
                    <a:pt x="1987486" y="78296"/>
                    <a:pt x="1987486" y="76962"/>
                    <a:pt x="1988629" y="78581"/>
                  </a:cubicBezTo>
                  <a:cubicBezTo>
                    <a:pt x="1989772" y="80200"/>
                    <a:pt x="1995011" y="83344"/>
                    <a:pt x="1997582" y="82201"/>
                  </a:cubicBezTo>
                  <a:lnTo>
                    <a:pt x="1996915" y="78581"/>
                  </a:lnTo>
                  <a:lnTo>
                    <a:pt x="1996154" y="74581"/>
                  </a:lnTo>
                  <a:cubicBezTo>
                    <a:pt x="2000059" y="72866"/>
                    <a:pt x="2005774" y="72104"/>
                    <a:pt x="2009012" y="72771"/>
                  </a:cubicBezTo>
                  <a:lnTo>
                    <a:pt x="2009679" y="69913"/>
                  </a:lnTo>
                  <a:lnTo>
                    <a:pt x="2010822" y="64770"/>
                  </a:lnTo>
                  <a:cubicBezTo>
                    <a:pt x="2014918" y="66199"/>
                    <a:pt x="2018823" y="69437"/>
                    <a:pt x="2019585" y="72104"/>
                  </a:cubicBezTo>
                  <a:cubicBezTo>
                    <a:pt x="2020347" y="74771"/>
                    <a:pt x="2013965" y="79534"/>
                    <a:pt x="2015489" y="80772"/>
                  </a:cubicBezTo>
                  <a:lnTo>
                    <a:pt x="2017585" y="80867"/>
                  </a:lnTo>
                  <a:cubicBezTo>
                    <a:pt x="2023205" y="81153"/>
                    <a:pt x="2024919" y="82391"/>
                    <a:pt x="2025300" y="86392"/>
                  </a:cubicBezTo>
                  <a:lnTo>
                    <a:pt x="2025395" y="87630"/>
                  </a:lnTo>
                  <a:cubicBezTo>
                    <a:pt x="2025681" y="89535"/>
                    <a:pt x="2027300" y="89725"/>
                    <a:pt x="2029015" y="88106"/>
                  </a:cubicBezTo>
                  <a:cubicBezTo>
                    <a:pt x="2030729" y="86487"/>
                    <a:pt x="2038444" y="85154"/>
                    <a:pt x="2040254" y="84296"/>
                  </a:cubicBezTo>
                  <a:cubicBezTo>
                    <a:pt x="2042064" y="83439"/>
                    <a:pt x="2047874" y="82677"/>
                    <a:pt x="2047874" y="81153"/>
                  </a:cubicBezTo>
                  <a:cubicBezTo>
                    <a:pt x="2047874" y="79534"/>
                    <a:pt x="2046350" y="76105"/>
                    <a:pt x="2044445" y="75343"/>
                  </a:cubicBezTo>
                  <a:cubicBezTo>
                    <a:pt x="2042540" y="74676"/>
                    <a:pt x="2039207" y="71628"/>
                    <a:pt x="2042445" y="70675"/>
                  </a:cubicBezTo>
                  <a:cubicBezTo>
                    <a:pt x="2045684" y="69723"/>
                    <a:pt x="2054065" y="68389"/>
                    <a:pt x="2053589" y="69913"/>
                  </a:cubicBezTo>
                  <a:cubicBezTo>
                    <a:pt x="2053018" y="71342"/>
                    <a:pt x="2054828" y="76200"/>
                    <a:pt x="2058542" y="77819"/>
                  </a:cubicBezTo>
                  <a:cubicBezTo>
                    <a:pt x="2062257" y="79438"/>
                    <a:pt x="2075782" y="75914"/>
                    <a:pt x="2076830" y="76771"/>
                  </a:cubicBezTo>
                  <a:cubicBezTo>
                    <a:pt x="2077878" y="77533"/>
                    <a:pt x="2081974" y="77724"/>
                    <a:pt x="2083212" y="75152"/>
                  </a:cubicBezTo>
                  <a:cubicBezTo>
                    <a:pt x="2084450" y="72676"/>
                    <a:pt x="2091499" y="67723"/>
                    <a:pt x="2093690" y="68389"/>
                  </a:cubicBezTo>
                  <a:cubicBezTo>
                    <a:pt x="2095976" y="69056"/>
                    <a:pt x="2099023" y="75533"/>
                    <a:pt x="2100262" y="76676"/>
                  </a:cubicBezTo>
                  <a:cubicBezTo>
                    <a:pt x="2101500" y="77724"/>
                    <a:pt x="2103691" y="82391"/>
                    <a:pt x="2102167" y="84677"/>
                  </a:cubicBezTo>
                  <a:lnTo>
                    <a:pt x="2102548" y="87058"/>
                  </a:lnTo>
                  <a:cubicBezTo>
                    <a:pt x="2102643" y="88011"/>
                    <a:pt x="2102929" y="89059"/>
                    <a:pt x="2103500" y="89821"/>
                  </a:cubicBezTo>
                  <a:cubicBezTo>
                    <a:pt x="2103786" y="90202"/>
                    <a:pt x="2105119" y="90202"/>
                    <a:pt x="2105786" y="90106"/>
                  </a:cubicBezTo>
                  <a:lnTo>
                    <a:pt x="2106453" y="90011"/>
                  </a:lnTo>
                  <a:cubicBezTo>
                    <a:pt x="2107025" y="89440"/>
                    <a:pt x="2108072" y="87725"/>
                    <a:pt x="2108739" y="86201"/>
                  </a:cubicBezTo>
                  <a:cubicBezTo>
                    <a:pt x="2109406" y="84677"/>
                    <a:pt x="2110549" y="80963"/>
                    <a:pt x="2112930" y="82487"/>
                  </a:cubicBezTo>
                  <a:cubicBezTo>
                    <a:pt x="2115216" y="83915"/>
                    <a:pt x="2122360" y="86582"/>
                    <a:pt x="2123408" y="84963"/>
                  </a:cubicBezTo>
                  <a:cubicBezTo>
                    <a:pt x="2124455" y="83344"/>
                    <a:pt x="2127599" y="81248"/>
                    <a:pt x="2128361" y="80010"/>
                  </a:cubicBezTo>
                  <a:cubicBezTo>
                    <a:pt x="2129123" y="78867"/>
                    <a:pt x="2133028" y="76867"/>
                    <a:pt x="2133885" y="75914"/>
                  </a:cubicBezTo>
                  <a:cubicBezTo>
                    <a:pt x="2134742" y="74866"/>
                    <a:pt x="2134933" y="71914"/>
                    <a:pt x="2134076" y="72009"/>
                  </a:cubicBezTo>
                  <a:cubicBezTo>
                    <a:pt x="2133218" y="72104"/>
                    <a:pt x="2131028" y="71723"/>
                    <a:pt x="2131123" y="70961"/>
                  </a:cubicBezTo>
                  <a:cubicBezTo>
                    <a:pt x="2131218" y="70295"/>
                    <a:pt x="2133695" y="69247"/>
                    <a:pt x="2135790" y="68961"/>
                  </a:cubicBezTo>
                  <a:cubicBezTo>
                    <a:pt x="2137981" y="68580"/>
                    <a:pt x="2145982" y="68008"/>
                    <a:pt x="2146744" y="68580"/>
                  </a:cubicBezTo>
                  <a:cubicBezTo>
                    <a:pt x="2147601" y="69151"/>
                    <a:pt x="2150554" y="70009"/>
                    <a:pt x="2151411" y="69056"/>
                  </a:cubicBezTo>
                  <a:cubicBezTo>
                    <a:pt x="2152268" y="68008"/>
                    <a:pt x="2157412" y="67246"/>
                    <a:pt x="2161031" y="67056"/>
                  </a:cubicBezTo>
                  <a:cubicBezTo>
                    <a:pt x="2164651" y="66865"/>
                    <a:pt x="2173414" y="63627"/>
                    <a:pt x="2174652" y="65151"/>
                  </a:cubicBezTo>
                  <a:cubicBezTo>
                    <a:pt x="2175890" y="66770"/>
                    <a:pt x="2184749" y="63913"/>
                    <a:pt x="2184749" y="65627"/>
                  </a:cubicBezTo>
                  <a:lnTo>
                    <a:pt x="2185034" y="66865"/>
                  </a:lnTo>
                  <a:cubicBezTo>
                    <a:pt x="2185415" y="68389"/>
                    <a:pt x="2185796" y="70961"/>
                    <a:pt x="2186749" y="71152"/>
                  </a:cubicBezTo>
                  <a:lnTo>
                    <a:pt x="2190940" y="72009"/>
                  </a:lnTo>
                  <a:cubicBezTo>
                    <a:pt x="2190559" y="69437"/>
                    <a:pt x="2191702" y="65627"/>
                    <a:pt x="2193607" y="63532"/>
                  </a:cubicBezTo>
                  <a:lnTo>
                    <a:pt x="2195607" y="61817"/>
                  </a:lnTo>
                  <a:lnTo>
                    <a:pt x="2195893" y="61531"/>
                  </a:lnTo>
                  <a:cubicBezTo>
                    <a:pt x="2197226" y="61913"/>
                    <a:pt x="2200370" y="62293"/>
                    <a:pt x="2202941" y="62389"/>
                  </a:cubicBezTo>
                  <a:lnTo>
                    <a:pt x="2205227" y="62198"/>
                  </a:lnTo>
                  <a:cubicBezTo>
                    <a:pt x="2206751" y="62103"/>
                    <a:pt x="2209037" y="60770"/>
                    <a:pt x="2209514" y="61150"/>
                  </a:cubicBezTo>
                  <a:lnTo>
                    <a:pt x="2214752" y="65913"/>
                  </a:lnTo>
                  <a:cubicBezTo>
                    <a:pt x="2217419" y="62103"/>
                    <a:pt x="2221134" y="60103"/>
                    <a:pt x="2222944" y="61341"/>
                  </a:cubicBezTo>
                  <a:cubicBezTo>
                    <a:pt x="2224754" y="62579"/>
                    <a:pt x="2230754" y="57340"/>
                    <a:pt x="2229230" y="56102"/>
                  </a:cubicBezTo>
                  <a:cubicBezTo>
                    <a:pt x="2227706" y="54769"/>
                    <a:pt x="2227802" y="50197"/>
                    <a:pt x="2233421" y="49149"/>
                  </a:cubicBezTo>
                  <a:lnTo>
                    <a:pt x="2236184" y="53435"/>
                  </a:lnTo>
                  <a:lnTo>
                    <a:pt x="2238470" y="57055"/>
                  </a:lnTo>
                  <a:cubicBezTo>
                    <a:pt x="2237327" y="61627"/>
                    <a:pt x="2233517" y="65722"/>
                    <a:pt x="2230088" y="66104"/>
                  </a:cubicBezTo>
                  <a:cubicBezTo>
                    <a:pt x="2226659" y="66484"/>
                    <a:pt x="2223134" y="74295"/>
                    <a:pt x="2225135" y="75724"/>
                  </a:cubicBezTo>
                  <a:lnTo>
                    <a:pt x="2226468" y="75438"/>
                  </a:lnTo>
                  <a:lnTo>
                    <a:pt x="2229230" y="74866"/>
                  </a:lnTo>
                  <a:cubicBezTo>
                    <a:pt x="2229040" y="72390"/>
                    <a:pt x="2229897" y="69913"/>
                    <a:pt x="2231135" y="69247"/>
                  </a:cubicBezTo>
                  <a:lnTo>
                    <a:pt x="2232088" y="69437"/>
                  </a:lnTo>
                  <a:lnTo>
                    <a:pt x="2233421" y="69628"/>
                  </a:lnTo>
                  <a:cubicBezTo>
                    <a:pt x="2235041" y="70675"/>
                    <a:pt x="2236279" y="70675"/>
                    <a:pt x="2236279" y="69628"/>
                  </a:cubicBezTo>
                  <a:cubicBezTo>
                    <a:pt x="2236279" y="68580"/>
                    <a:pt x="2237517" y="65056"/>
                    <a:pt x="2238755" y="64770"/>
                  </a:cubicBezTo>
                  <a:cubicBezTo>
                    <a:pt x="2239994" y="64389"/>
                    <a:pt x="2241994" y="68580"/>
                    <a:pt x="2242280" y="70771"/>
                  </a:cubicBezTo>
                  <a:lnTo>
                    <a:pt x="2243423" y="71247"/>
                  </a:lnTo>
                  <a:lnTo>
                    <a:pt x="2244851" y="71818"/>
                  </a:lnTo>
                  <a:cubicBezTo>
                    <a:pt x="2247328" y="71152"/>
                    <a:pt x="2250471" y="70199"/>
                    <a:pt x="2251900" y="69818"/>
                  </a:cubicBezTo>
                  <a:cubicBezTo>
                    <a:pt x="2253329" y="69437"/>
                    <a:pt x="2256186" y="67723"/>
                    <a:pt x="2254281" y="66961"/>
                  </a:cubicBezTo>
                  <a:cubicBezTo>
                    <a:pt x="2252376" y="66294"/>
                    <a:pt x="2248376" y="63055"/>
                    <a:pt x="2250281" y="61627"/>
                  </a:cubicBezTo>
                  <a:lnTo>
                    <a:pt x="2251614" y="60198"/>
                  </a:lnTo>
                  <a:cubicBezTo>
                    <a:pt x="2252186" y="59626"/>
                    <a:pt x="2252090" y="58007"/>
                    <a:pt x="2251424" y="57531"/>
                  </a:cubicBezTo>
                  <a:lnTo>
                    <a:pt x="2250757" y="56959"/>
                  </a:lnTo>
                  <a:cubicBezTo>
                    <a:pt x="2249328" y="56959"/>
                    <a:pt x="2247137" y="56769"/>
                    <a:pt x="2245994" y="56579"/>
                  </a:cubicBezTo>
                  <a:cubicBezTo>
                    <a:pt x="2244851" y="56293"/>
                    <a:pt x="2242756" y="55245"/>
                    <a:pt x="2244089" y="55150"/>
                  </a:cubicBezTo>
                  <a:cubicBezTo>
                    <a:pt x="2245423" y="55054"/>
                    <a:pt x="2249138" y="53721"/>
                    <a:pt x="2249804" y="53149"/>
                  </a:cubicBezTo>
                  <a:cubicBezTo>
                    <a:pt x="2250471" y="52578"/>
                    <a:pt x="2253710" y="54769"/>
                    <a:pt x="2255329" y="55626"/>
                  </a:cubicBezTo>
                  <a:cubicBezTo>
                    <a:pt x="2256948" y="56579"/>
                    <a:pt x="2261234" y="58674"/>
                    <a:pt x="2259806" y="59436"/>
                  </a:cubicBezTo>
                  <a:cubicBezTo>
                    <a:pt x="2258377" y="60198"/>
                    <a:pt x="2256281" y="62484"/>
                    <a:pt x="2258282" y="62865"/>
                  </a:cubicBezTo>
                  <a:cubicBezTo>
                    <a:pt x="2260282" y="63341"/>
                    <a:pt x="2264378" y="68961"/>
                    <a:pt x="2266568" y="68961"/>
                  </a:cubicBezTo>
                  <a:cubicBezTo>
                    <a:pt x="2268759" y="68961"/>
                    <a:pt x="2274950" y="67723"/>
                    <a:pt x="2275141" y="66294"/>
                  </a:cubicBezTo>
                  <a:cubicBezTo>
                    <a:pt x="2275331" y="64865"/>
                    <a:pt x="2275903" y="62674"/>
                    <a:pt x="2276093" y="64675"/>
                  </a:cubicBezTo>
                  <a:cubicBezTo>
                    <a:pt x="2276284" y="66675"/>
                    <a:pt x="2283237" y="64008"/>
                    <a:pt x="2284952" y="64865"/>
                  </a:cubicBezTo>
                  <a:cubicBezTo>
                    <a:pt x="2286666" y="65627"/>
                    <a:pt x="2292286" y="67151"/>
                    <a:pt x="2293238" y="66199"/>
                  </a:cubicBezTo>
                  <a:cubicBezTo>
                    <a:pt x="2294191" y="65246"/>
                    <a:pt x="2297239" y="62960"/>
                    <a:pt x="2297620" y="63913"/>
                  </a:cubicBezTo>
                  <a:cubicBezTo>
                    <a:pt x="2298001" y="64770"/>
                    <a:pt x="2299239" y="66865"/>
                    <a:pt x="2299620" y="66770"/>
                  </a:cubicBezTo>
                  <a:cubicBezTo>
                    <a:pt x="2300096" y="66770"/>
                    <a:pt x="2302097" y="60770"/>
                    <a:pt x="2303906" y="53816"/>
                  </a:cubicBezTo>
                  <a:lnTo>
                    <a:pt x="2309526" y="48578"/>
                  </a:lnTo>
                  <a:lnTo>
                    <a:pt x="2311241" y="47054"/>
                  </a:lnTo>
                  <a:cubicBezTo>
                    <a:pt x="2311812" y="44387"/>
                    <a:pt x="2313812" y="42481"/>
                    <a:pt x="2315527" y="42863"/>
                  </a:cubicBezTo>
                  <a:cubicBezTo>
                    <a:pt x="2317241" y="43243"/>
                    <a:pt x="2320670" y="40672"/>
                    <a:pt x="2319718" y="39814"/>
                  </a:cubicBezTo>
                  <a:cubicBezTo>
                    <a:pt x="2318765" y="39053"/>
                    <a:pt x="2316479" y="36766"/>
                    <a:pt x="2316575" y="36576"/>
                  </a:cubicBezTo>
                  <a:cubicBezTo>
                    <a:pt x="2316670" y="36386"/>
                    <a:pt x="2318861" y="36957"/>
                    <a:pt x="2321051" y="38100"/>
                  </a:cubicBezTo>
                  <a:lnTo>
                    <a:pt x="2322671" y="37719"/>
                  </a:lnTo>
                  <a:cubicBezTo>
                    <a:pt x="2324671" y="37338"/>
                    <a:pt x="2326576" y="34099"/>
                    <a:pt x="2326766" y="38671"/>
                  </a:cubicBezTo>
                  <a:lnTo>
                    <a:pt x="2326766" y="39148"/>
                  </a:lnTo>
                  <a:cubicBezTo>
                    <a:pt x="2328290" y="39624"/>
                    <a:pt x="2332862" y="39814"/>
                    <a:pt x="2336958" y="39624"/>
                  </a:cubicBezTo>
                  <a:lnTo>
                    <a:pt x="2336577" y="42291"/>
                  </a:lnTo>
                  <a:cubicBezTo>
                    <a:pt x="2336101" y="46006"/>
                    <a:pt x="2331148" y="43624"/>
                    <a:pt x="2328195" y="44101"/>
                  </a:cubicBezTo>
                  <a:lnTo>
                    <a:pt x="2326195" y="44482"/>
                  </a:lnTo>
                  <a:cubicBezTo>
                    <a:pt x="2323337" y="45053"/>
                    <a:pt x="2322004" y="45911"/>
                    <a:pt x="2323242" y="46482"/>
                  </a:cubicBezTo>
                  <a:cubicBezTo>
                    <a:pt x="2324385" y="46958"/>
                    <a:pt x="2326290" y="49339"/>
                    <a:pt x="2323909" y="50197"/>
                  </a:cubicBezTo>
                  <a:cubicBezTo>
                    <a:pt x="2321432" y="51054"/>
                    <a:pt x="2317432" y="53721"/>
                    <a:pt x="2320004" y="54388"/>
                  </a:cubicBezTo>
                  <a:cubicBezTo>
                    <a:pt x="2322575" y="55054"/>
                    <a:pt x="2324480" y="60865"/>
                    <a:pt x="2324957" y="61627"/>
                  </a:cubicBezTo>
                  <a:cubicBezTo>
                    <a:pt x="2325338" y="62293"/>
                    <a:pt x="2327719" y="62103"/>
                    <a:pt x="2329052" y="60960"/>
                  </a:cubicBezTo>
                  <a:lnTo>
                    <a:pt x="2329243" y="59436"/>
                  </a:lnTo>
                  <a:lnTo>
                    <a:pt x="2329338" y="58769"/>
                  </a:lnTo>
                  <a:cubicBezTo>
                    <a:pt x="2329624" y="57531"/>
                    <a:pt x="2333339" y="56864"/>
                    <a:pt x="2337434" y="57340"/>
                  </a:cubicBezTo>
                  <a:cubicBezTo>
                    <a:pt x="2341530" y="57721"/>
                    <a:pt x="2351246" y="63151"/>
                    <a:pt x="2352198" y="61722"/>
                  </a:cubicBezTo>
                  <a:lnTo>
                    <a:pt x="2352389" y="60865"/>
                  </a:lnTo>
                  <a:cubicBezTo>
                    <a:pt x="2353151" y="57626"/>
                    <a:pt x="2355818" y="55721"/>
                    <a:pt x="2358485" y="56864"/>
                  </a:cubicBezTo>
                  <a:cubicBezTo>
                    <a:pt x="2359913" y="57531"/>
                    <a:pt x="2360866" y="58960"/>
                    <a:pt x="2362295" y="59531"/>
                  </a:cubicBezTo>
                  <a:cubicBezTo>
                    <a:pt x="2364485" y="60293"/>
                    <a:pt x="2368200" y="61436"/>
                    <a:pt x="2368962" y="60770"/>
                  </a:cubicBezTo>
                  <a:cubicBezTo>
                    <a:pt x="2371820" y="58198"/>
                    <a:pt x="2375249" y="59436"/>
                    <a:pt x="2378392" y="58864"/>
                  </a:cubicBezTo>
                  <a:lnTo>
                    <a:pt x="2381249" y="58388"/>
                  </a:lnTo>
                  <a:cubicBezTo>
                    <a:pt x="2384297" y="58579"/>
                    <a:pt x="2387726" y="58198"/>
                    <a:pt x="2388774" y="57721"/>
                  </a:cubicBezTo>
                  <a:lnTo>
                    <a:pt x="2389441" y="57055"/>
                  </a:lnTo>
                  <a:lnTo>
                    <a:pt x="2391251" y="55150"/>
                  </a:lnTo>
                  <a:cubicBezTo>
                    <a:pt x="2393346" y="55912"/>
                    <a:pt x="2397442" y="56102"/>
                    <a:pt x="2400204" y="55626"/>
                  </a:cubicBezTo>
                  <a:cubicBezTo>
                    <a:pt x="2403062" y="55054"/>
                    <a:pt x="2411729" y="56864"/>
                    <a:pt x="2413158" y="57055"/>
                  </a:cubicBezTo>
                  <a:lnTo>
                    <a:pt x="2414492" y="57817"/>
                  </a:lnTo>
                  <a:lnTo>
                    <a:pt x="2417635" y="59531"/>
                  </a:lnTo>
                  <a:cubicBezTo>
                    <a:pt x="2422112" y="60484"/>
                    <a:pt x="2427065" y="59531"/>
                    <a:pt x="2428493" y="57436"/>
                  </a:cubicBezTo>
                  <a:cubicBezTo>
                    <a:pt x="2429922" y="55340"/>
                    <a:pt x="2442019" y="53721"/>
                    <a:pt x="2447258" y="52388"/>
                  </a:cubicBezTo>
                  <a:lnTo>
                    <a:pt x="2448496" y="58483"/>
                  </a:lnTo>
                  <a:lnTo>
                    <a:pt x="2448591" y="58769"/>
                  </a:lnTo>
                  <a:cubicBezTo>
                    <a:pt x="2450496" y="58864"/>
                    <a:pt x="2453544" y="59341"/>
                    <a:pt x="2455449" y="59912"/>
                  </a:cubicBezTo>
                  <a:cubicBezTo>
                    <a:pt x="2457354" y="60484"/>
                    <a:pt x="2462498" y="62198"/>
                    <a:pt x="2462783" y="60674"/>
                  </a:cubicBezTo>
                  <a:lnTo>
                    <a:pt x="2463545" y="59817"/>
                  </a:lnTo>
                  <a:lnTo>
                    <a:pt x="2464117" y="59150"/>
                  </a:lnTo>
                  <a:cubicBezTo>
                    <a:pt x="2465641" y="58960"/>
                    <a:pt x="2466974" y="59531"/>
                    <a:pt x="2467070" y="60293"/>
                  </a:cubicBezTo>
                  <a:lnTo>
                    <a:pt x="2466974" y="60960"/>
                  </a:lnTo>
                  <a:cubicBezTo>
                    <a:pt x="2466593" y="62960"/>
                    <a:pt x="2466308" y="64865"/>
                    <a:pt x="2465736" y="66770"/>
                  </a:cubicBezTo>
                  <a:lnTo>
                    <a:pt x="2465260" y="68199"/>
                  </a:lnTo>
                  <a:cubicBezTo>
                    <a:pt x="2463831" y="70675"/>
                    <a:pt x="2464212" y="71914"/>
                    <a:pt x="2466117" y="70961"/>
                  </a:cubicBezTo>
                  <a:cubicBezTo>
                    <a:pt x="2468117" y="69913"/>
                    <a:pt x="2472594" y="67818"/>
                    <a:pt x="2472880" y="67913"/>
                  </a:cubicBezTo>
                  <a:cubicBezTo>
                    <a:pt x="2473166" y="68008"/>
                    <a:pt x="2474023" y="71342"/>
                    <a:pt x="2474880" y="74866"/>
                  </a:cubicBezTo>
                  <a:lnTo>
                    <a:pt x="2468975" y="76486"/>
                  </a:lnTo>
                  <a:lnTo>
                    <a:pt x="2466974" y="77057"/>
                  </a:lnTo>
                  <a:cubicBezTo>
                    <a:pt x="2470117" y="80581"/>
                    <a:pt x="2473832" y="82105"/>
                    <a:pt x="2475166" y="80486"/>
                  </a:cubicBezTo>
                  <a:cubicBezTo>
                    <a:pt x="2476499" y="78867"/>
                    <a:pt x="2482119" y="81058"/>
                    <a:pt x="2480976" y="82010"/>
                  </a:cubicBezTo>
                  <a:cubicBezTo>
                    <a:pt x="2479833" y="82963"/>
                    <a:pt x="2483453" y="86868"/>
                    <a:pt x="2484691" y="88011"/>
                  </a:cubicBezTo>
                  <a:lnTo>
                    <a:pt x="2486024" y="88868"/>
                  </a:lnTo>
                  <a:cubicBezTo>
                    <a:pt x="2487739" y="90011"/>
                    <a:pt x="2490501" y="90678"/>
                    <a:pt x="2491263" y="92202"/>
                  </a:cubicBezTo>
                  <a:lnTo>
                    <a:pt x="2492216" y="93916"/>
                  </a:lnTo>
                  <a:cubicBezTo>
                    <a:pt x="2491454" y="96393"/>
                    <a:pt x="2489167" y="98203"/>
                    <a:pt x="2487263" y="97917"/>
                  </a:cubicBezTo>
                  <a:cubicBezTo>
                    <a:pt x="2485358" y="97726"/>
                    <a:pt x="2488120" y="93345"/>
                    <a:pt x="2488025" y="92678"/>
                  </a:cubicBezTo>
                  <a:lnTo>
                    <a:pt x="2487644" y="92583"/>
                  </a:lnTo>
                  <a:cubicBezTo>
                    <a:pt x="2486882" y="92297"/>
                    <a:pt x="2485643" y="92107"/>
                    <a:pt x="2485262" y="92488"/>
                  </a:cubicBezTo>
                  <a:cubicBezTo>
                    <a:pt x="2483738" y="93726"/>
                    <a:pt x="2482786" y="95536"/>
                    <a:pt x="2480976" y="96583"/>
                  </a:cubicBezTo>
                  <a:cubicBezTo>
                    <a:pt x="2479547" y="97346"/>
                    <a:pt x="2476595" y="95631"/>
                    <a:pt x="2475928" y="98393"/>
                  </a:cubicBezTo>
                  <a:cubicBezTo>
                    <a:pt x="2475261" y="101060"/>
                    <a:pt x="2476595" y="103061"/>
                    <a:pt x="2479166" y="104584"/>
                  </a:cubicBezTo>
                  <a:cubicBezTo>
                    <a:pt x="2479452" y="104775"/>
                    <a:pt x="2479833" y="104965"/>
                    <a:pt x="2480214" y="105061"/>
                  </a:cubicBezTo>
                  <a:cubicBezTo>
                    <a:pt x="2482691" y="105442"/>
                    <a:pt x="2487263" y="103822"/>
                    <a:pt x="2485834" y="108013"/>
                  </a:cubicBezTo>
                  <a:cubicBezTo>
                    <a:pt x="2485548" y="108966"/>
                    <a:pt x="2480405" y="109538"/>
                    <a:pt x="2477833" y="109061"/>
                  </a:cubicBezTo>
                  <a:lnTo>
                    <a:pt x="2474785" y="108490"/>
                  </a:lnTo>
                  <a:cubicBezTo>
                    <a:pt x="2471451" y="106585"/>
                    <a:pt x="2468498" y="106489"/>
                    <a:pt x="2468308" y="108299"/>
                  </a:cubicBezTo>
                  <a:cubicBezTo>
                    <a:pt x="2468117" y="110109"/>
                    <a:pt x="2467546" y="114871"/>
                    <a:pt x="2467355" y="115062"/>
                  </a:cubicBezTo>
                  <a:cubicBezTo>
                    <a:pt x="2467165" y="115157"/>
                    <a:pt x="2465641" y="114681"/>
                    <a:pt x="2464307" y="113538"/>
                  </a:cubicBezTo>
                  <a:cubicBezTo>
                    <a:pt x="2462974" y="112490"/>
                    <a:pt x="2458783" y="109633"/>
                    <a:pt x="2458307" y="109918"/>
                  </a:cubicBezTo>
                  <a:cubicBezTo>
                    <a:pt x="2457830" y="110204"/>
                    <a:pt x="2456211" y="112490"/>
                    <a:pt x="2455640" y="114109"/>
                  </a:cubicBezTo>
                  <a:lnTo>
                    <a:pt x="2449225" y="115925"/>
                  </a:lnTo>
                  <a:lnTo>
                    <a:pt x="2446781" y="113252"/>
                  </a:lnTo>
                  <a:lnTo>
                    <a:pt x="2444495" y="112776"/>
                  </a:lnTo>
                  <a:cubicBezTo>
                    <a:pt x="2442305" y="110871"/>
                    <a:pt x="2439066" y="111347"/>
                    <a:pt x="2437352" y="113824"/>
                  </a:cubicBezTo>
                  <a:lnTo>
                    <a:pt x="2442675" y="117780"/>
                  </a:lnTo>
                  <a:lnTo>
                    <a:pt x="2434113" y="120205"/>
                  </a:lnTo>
                  <a:cubicBezTo>
                    <a:pt x="2431541" y="122111"/>
                    <a:pt x="2435923" y="125254"/>
                    <a:pt x="2439161" y="124778"/>
                  </a:cubicBezTo>
                  <a:lnTo>
                    <a:pt x="2442114" y="123825"/>
                  </a:lnTo>
                  <a:cubicBezTo>
                    <a:pt x="2443257" y="123444"/>
                    <a:pt x="2444209" y="122301"/>
                    <a:pt x="2444781" y="121348"/>
                  </a:cubicBezTo>
                  <a:lnTo>
                    <a:pt x="2445423" y="119823"/>
                  </a:lnTo>
                  <a:lnTo>
                    <a:pt x="2448115" y="121825"/>
                  </a:lnTo>
                  <a:lnTo>
                    <a:pt x="2447543" y="124015"/>
                  </a:lnTo>
                  <a:cubicBezTo>
                    <a:pt x="2447448" y="124492"/>
                    <a:pt x="2448782" y="125444"/>
                    <a:pt x="2449734" y="125825"/>
                  </a:cubicBezTo>
                  <a:lnTo>
                    <a:pt x="2450210" y="126016"/>
                  </a:lnTo>
                  <a:cubicBezTo>
                    <a:pt x="2451163" y="125635"/>
                    <a:pt x="2453734" y="124206"/>
                    <a:pt x="2456116" y="122872"/>
                  </a:cubicBezTo>
                  <a:cubicBezTo>
                    <a:pt x="2458497" y="121539"/>
                    <a:pt x="2463164" y="118777"/>
                    <a:pt x="2463259" y="120301"/>
                  </a:cubicBezTo>
                  <a:cubicBezTo>
                    <a:pt x="2463355" y="121920"/>
                    <a:pt x="2472499" y="120015"/>
                    <a:pt x="2475452" y="119824"/>
                  </a:cubicBezTo>
                  <a:cubicBezTo>
                    <a:pt x="2478404" y="119729"/>
                    <a:pt x="2485453" y="127349"/>
                    <a:pt x="2485453" y="128588"/>
                  </a:cubicBezTo>
                  <a:cubicBezTo>
                    <a:pt x="2485453" y="129826"/>
                    <a:pt x="2489930" y="130873"/>
                    <a:pt x="2490215" y="131921"/>
                  </a:cubicBezTo>
                  <a:lnTo>
                    <a:pt x="2489930" y="132016"/>
                  </a:lnTo>
                  <a:cubicBezTo>
                    <a:pt x="2484786" y="133921"/>
                    <a:pt x="2488501" y="136779"/>
                    <a:pt x="2488596" y="139351"/>
                  </a:cubicBezTo>
                  <a:lnTo>
                    <a:pt x="2488691" y="140303"/>
                  </a:lnTo>
                  <a:cubicBezTo>
                    <a:pt x="2488406" y="141732"/>
                    <a:pt x="2487072" y="142208"/>
                    <a:pt x="2485834" y="141256"/>
                  </a:cubicBezTo>
                  <a:cubicBezTo>
                    <a:pt x="2484596" y="140303"/>
                    <a:pt x="2478309" y="140017"/>
                    <a:pt x="2474975" y="142875"/>
                  </a:cubicBezTo>
                  <a:lnTo>
                    <a:pt x="2471546" y="144589"/>
                  </a:lnTo>
                  <a:lnTo>
                    <a:pt x="2468594" y="146018"/>
                  </a:lnTo>
                  <a:cubicBezTo>
                    <a:pt x="2464783" y="146685"/>
                    <a:pt x="2459926" y="146780"/>
                    <a:pt x="2457925" y="146209"/>
                  </a:cubicBezTo>
                  <a:cubicBezTo>
                    <a:pt x="2455925" y="145637"/>
                    <a:pt x="2452211" y="148685"/>
                    <a:pt x="2454020" y="150495"/>
                  </a:cubicBezTo>
                  <a:cubicBezTo>
                    <a:pt x="2455925" y="152305"/>
                    <a:pt x="2459259" y="162401"/>
                    <a:pt x="2459069" y="163258"/>
                  </a:cubicBezTo>
                  <a:lnTo>
                    <a:pt x="2458592" y="163925"/>
                  </a:lnTo>
                  <a:cubicBezTo>
                    <a:pt x="2457354" y="165640"/>
                    <a:pt x="2457354" y="166592"/>
                    <a:pt x="2459926" y="167830"/>
                  </a:cubicBezTo>
                  <a:lnTo>
                    <a:pt x="2464117" y="169926"/>
                  </a:lnTo>
                  <a:cubicBezTo>
                    <a:pt x="2462212" y="170974"/>
                    <a:pt x="2459450" y="172212"/>
                    <a:pt x="2457925" y="172593"/>
                  </a:cubicBezTo>
                  <a:cubicBezTo>
                    <a:pt x="2457211" y="172783"/>
                    <a:pt x="2454663" y="174307"/>
                    <a:pt x="2452223" y="175855"/>
                  </a:cubicBezTo>
                  <a:lnTo>
                    <a:pt x="2450616" y="176936"/>
                  </a:lnTo>
                  <a:lnTo>
                    <a:pt x="2447314" y="175698"/>
                  </a:lnTo>
                  <a:lnTo>
                    <a:pt x="2447353" y="174784"/>
                  </a:lnTo>
                  <a:lnTo>
                    <a:pt x="2450115" y="174212"/>
                  </a:lnTo>
                  <a:cubicBezTo>
                    <a:pt x="2452115" y="173831"/>
                    <a:pt x="2453449" y="173641"/>
                    <a:pt x="2452496" y="172021"/>
                  </a:cubicBezTo>
                  <a:cubicBezTo>
                    <a:pt x="2452020" y="171069"/>
                    <a:pt x="2450496" y="170402"/>
                    <a:pt x="2449258" y="169926"/>
                  </a:cubicBezTo>
                  <a:lnTo>
                    <a:pt x="2447924" y="169450"/>
                  </a:lnTo>
                  <a:cubicBezTo>
                    <a:pt x="2445924" y="169354"/>
                    <a:pt x="2445638" y="168497"/>
                    <a:pt x="2447258" y="167640"/>
                  </a:cubicBezTo>
                  <a:cubicBezTo>
                    <a:pt x="2448877" y="166783"/>
                    <a:pt x="2450020" y="162973"/>
                    <a:pt x="2446686" y="160877"/>
                  </a:cubicBezTo>
                  <a:lnTo>
                    <a:pt x="2447448" y="157448"/>
                  </a:lnTo>
                  <a:lnTo>
                    <a:pt x="2447543" y="156781"/>
                  </a:lnTo>
                  <a:cubicBezTo>
                    <a:pt x="2446591" y="155829"/>
                    <a:pt x="2444305" y="155067"/>
                    <a:pt x="2442495" y="154876"/>
                  </a:cubicBezTo>
                  <a:cubicBezTo>
                    <a:pt x="2440685" y="154781"/>
                    <a:pt x="2436399" y="158305"/>
                    <a:pt x="2435542" y="159258"/>
                  </a:cubicBezTo>
                  <a:cubicBezTo>
                    <a:pt x="2434685" y="160211"/>
                    <a:pt x="2433827" y="162973"/>
                    <a:pt x="2435066" y="163830"/>
                  </a:cubicBezTo>
                  <a:cubicBezTo>
                    <a:pt x="2436399" y="164592"/>
                    <a:pt x="2437542" y="167354"/>
                    <a:pt x="2433256" y="167164"/>
                  </a:cubicBezTo>
                  <a:cubicBezTo>
                    <a:pt x="2428970" y="166973"/>
                    <a:pt x="2420111" y="171736"/>
                    <a:pt x="2420778" y="172212"/>
                  </a:cubicBezTo>
                  <a:cubicBezTo>
                    <a:pt x="2421445" y="172688"/>
                    <a:pt x="2423540" y="173450"/>
                    <a:pt x="2424017" y="172688"/>
                  </a:cubicBezTo>
                  <a:cubicBezTo>
                    <a:pt x="2424493" y="171926"/>
                    <a:pt x="2427350" y="169069"/>
                    <a:pt x="2428112" y="170307"/>
                  </a:cubicBezTo>
                  <a:cubicBezTo>
                    <a:pt x="2428874" y="171545"/>
                    <a:pt x="2432684" y="174117"/>
                    <a:pt x="2434589" y="172974"/>
                  </a:cubicBezTo>
                  <a:cubicBezTo>
                    <a:pt x="2436494" y="171831"/>
                    <a:pt x="2443162" y="171069"/>
                    <a:pt x="2441828" y="173641"/>
                  </a:cubicBezTo>
                  <a:lnTo>
                    <a:pt x="2447314" y="175698"/>
                  </a:lnTo>
                  <a:lnTo>
                    <a:pt x="2447162" y="179261"/>
                  </a:lnTo>
                  <a:lnTo>
                    <a:pt x="2450616" y="176936"/>
                  </a:lnTo>
                  <a:lnTo>
                    <a:pt x="2454020" y="178213"/>
                  </a:lnTo>
                  <a:cubicBezTo>
                    <a:pt x="2457354" y="178117"/>
                    <a:pt x="2450496" y="179832"/>
                    <a:pt x="2449163" y="181737"/>
                  </a:cubicBezTo>
                  <a:cubicBezTo>
                    <a:pt x="2447829" y="183642"/>
                    <a:pt x="2441352" y="185356"/>
                    <a:pt x="2441257" y="183261"/>
                  </a:cubicBezTo>
                  <a:cubicBezTo>
                    <a:pt x="2441162" y="181070"/>
                    <a:pt x="2434780" y="180213"/>
                    <a:pt x="2434780" y="182118"/>
                  </a:cubicBezTo>
                  <a:lnTo>
                    <a:pt x="2434208" y="183642"/>
                  </a:lnTo>
                  <a:lnTo>
                    <a:pt x="2434018" y="184213"/>
                  </a:lnTo>
                  <a:cubicBezTo>
                    <a:pt x="2432303" y="184404"/>
                    <a:pt x="2430779" y="184023"/>
                    <a:pt x="2430589" y="183261"/>
                  </a:cubicBezTo>
                  <a:lnTo>
                    <a:pt x="2430494" y="182594"/>
                  </a:lnTo>
                  <a:cubicBezTo>
                    <a:pt x="2430303" y="180594"/>
                    <a:pt x="2428589" y="176213"/>
                    <a:pt x="2427731" y="176308"/>
                  </a:cubicBezTo>
                  <a:cubicBezTo>
                    <a:pt x="2425255" y="176498"/>
                    <a:pt x="2421159" y="174688"/>
                    <a:pt x="2421445" y="179165"/>
                  </a:cubicBezTo>
                  <a:lnTo>
                    <a:pt x="2421445" y="179546"/>
                  </a:lnTo>
                  <a:cubicBezTo>
                    <a:pt x="2419826" y="180022"/>
                    <a:pt x="2415349" y="180975"/>
                    <a:pt x="2411634" y="181642"/>
                  </a:cubicBezTo>
                  <a:cubicBezTo>
                    <a:pt x="2407824" y="182308"/>
                    <a:pt x="2396680" y="190119"/>
                    <a:pt x="2396489" y="188786"/>
                  </a:cubicBezTo>
                  <a:lnTo>
                    <a:pt x="2395727" y="188214"/>
                  </a:lnTo>
                  <a:lnTo>
                    <a:pt x="2394680" y="187452"/>
                  </a:lnTo>
                  <a:cubicBezTo>
                    <a:pt x="2393060" y="187071"/>
                    <a:pt x="2392203" y="187642"/>
                    <a:pt x="2392775" y="188690"/>
                  </a:cubicBezTo>
                  <a:lnTo>
                    <a:pt x="2393060" y="189738"/>
                  </a:lnTo>
                  <a:lnTo>
                    <a:pt x="2393251" y="190405"/>
                  </a:lnTo>
                  <a:cubicBezTo>
                    <a:pt x="2393156" y="191643"/>
                    <a:pt x="2391727" y="192596"/>
                    <a:pt x="2390012" y="192691"/>
                  </a:cubicBezTo>
                  <a:cubicBezTo>
                    <a:pt x="2388298" y="192786"/>
                    <a:pt x="2383250" y="192500"/>
                    <a:pt x="2384678" y="191738"/>
                  </a:cubicBezTo>
                  <a:cubicBezTo>
                    <a:pt x="2386107" y="190976"/>
                    <a:pt x="2387822" y="187166"/>
                    <a:pt x="2385345" y="184785"/>
                  </a:cubicBezTo>
                  <a:lnTo>
                    <a:pt x="2383916" y="184690"/>
                  </a:lnTo>
                  <a:cubicBezTo>
                    <a:pt x="2382202" y="184595"/>
                    <a:pt x="2380392" y="185928"/>
                    <a:pt x="2378678" y="186880"/>
                  </a:cubicBezTo>
                  <a:lnTo>
                    <a:pt x="2377344" y="187642"/>
                  </a:lnTo>
                  <a:cubicBezTo>
                    <a:pt x="2375725" y="188881"/>
                    <a:pt x="2375344" y="190119"/>
                    <a:pt x="2376296" y="190405"/>
                  </a:cubicBezTo>
                  <a:cubicBezTo>
                    <a:pt x="2377344" y="190690"/>
                    <a:pt x="2379725" y="192214"/>
                    <a:pt x="2378582" y="192976"/>
                  </a:cubicBezTo>
                  <a:lnTo>
                    <a:pt x="2377916" y="192881"/>
                  </a:lnTo>
                  <a:cubicBezTo>
                    <a:pt x="2372010" y="192310"/>
                    <a:pt x="2374582" y="199834"/>
                    <a:pt x="2368486" y="199263"/>
                  </a:cubicBezTo>
                  <a:lnTo>
                    <a:pt x="2365057" y="198977"/>
                  </a:lnTo>
                  <a:cubicBezTo>
                    <a:pt x="2361152" y="198882"/>
                    <a:pt x="2357627" y="198406"/>
                    <a:pt x="2357246" y="197929"/>
                  </a:cubicBezTo>
                  <a:cubicBezTo>
                    <a:pt x="2356770" y="197453"/>
                    <a:pt x="2352865" y="199168"/>
                    <a:pt x="2351150" y="200215"/>
                  </a:cubicBezTo>
                  <a:cubicBezTo>
                    <a:pt x="2349436" y="201358"/>
                    <a:pt x="2342578" y="199454"/>
                    <a:pt x="2340578" y="199739"/>
                  </a:cubicBezTo>
                  <a:cubicBezTo>
                    <a:pt x="2338577" y="200025"/>
                    <a:pt x="2332672" y="199358"/>
                    <a:pt x="2331815" y="199454"/>
                  </a:cubicBezTo>
                  <a:cubicBezTo>
                    <a:pt x="2330957" y="199549"/>
                    <a:pt x="2328862" y="200215"/>
                    <a:pt x="2329433" y="200787"/>
                  </a:cubicBezTo>
                  <a:cubicBezTo>
                    <a:pt x="2330005" y="201358"/>
                    <a:pt x="2330005" y="203454"/>
                    <a:pt x="2327243" y="203454"/>
                  </a:cubicBezTo>
                  <a:lnTo>
                    <a:pt x="2325242" y="203359"/>
                  </a:lnTo>
                  <a:cubicBezTo>
                    <a:pt x="2323052" y="203263"/>
                    <a:pt x="2321528" y="203359"/>
                    <a:pt x="2320956" y="205835"/>
                  </a:cubicBezTo>
                  <a:lnTo>
                    <a:pt x="2320194" y="208788"/>
                  </a:lnTo>
                  <a:cubicBezTo>
                    <a:pt x="2316479" y="209169"/>
                    <a:pt x="2311431" y="209359"/>
                    <a:pt x="2309145" y="209169"/>
                  </a:cubicBezTo>
                  <a:cubicBezTo>
                    <a:pt x="2306764" y="208979"/>
                    <a:pt x="2301049" y="211264"/>
                    <a:pt x="2300763" y="209931"/>
                  </a:cubicBezTo>
                  <a:cubicBezTo>
                    <a:pt x="2300477" y="208597"/>
                    <a:pt x="2299144" y="205835"/>
                    <a:pt x="2298191" y="206502"/>
                  </a:cubicBezTo>
                  <a:cubicBezTo>
                    <a:pt x="2297239" y="207264"/>
                    <a:pt x="2296191" y="210788"/>
                    <a:pt x="2298287" y="212407"/>
                  </a:cubicBezTo>
                  <a:lnTo>
                    <a:pt x="2299430" y="214122"/>
                  </a:lnTo>
                  <a:lnTo>
                    <a:pt x="2300477" y="215837"/>
                  </a:lnTo>
                  <a:cubicBezTo>
                    <a:pt x="2301049" y="218313"/>
                    <a:pt x="2302763" y="218884"/>
                    <a:pt x="2304383" y="217075"/>
                  </a:cubicBezTo>
                  <a:cubicBezTo>
                    <a:pt x="2306002" y="215265"/>
                    <a:pt x="2312860" y="217361"/>
                    <a:pt x="2311907" y="217646"/>
                  </a:cubicBezTo>
                  <a:cubicBezTo>
                    <a:pt x="2310955" y="218027"/>
                    <a:pt x="2310479" y="220599"/>
                    <a:pt x="2312384" y="222980"/>
                  </a:cubicBezTo>
                  <a:lnTo>
                    <a:pt x="2313241" y="225362"/>
                  </a:lnTo>
                  <a:lnTo>
                    <a:pt x="2314003" y="227457"/>
                  </a:lnTo>
                  <a:cubicBezTo>
                    <a:pt x="2311812" y="227171"/>
                    <a:pt x="2309526" y="227457"/>
                    <a:pt x="2309050" y="228124"/>
                  </a:cubicBezTo>
                  <a:cubicBezTo>
                    <a:pt x="2308574" y="228790"/>
                    <a:pt x="2305907" y="229076"/>
                    <a:pt x="2304383" y="227171"/>
                  </a:cubicBezTo>
                  <a:cubicBezTo>
                    <a:pt x="2302859" y="225266"/>
                    <a:pt x="2295334" y="228409"/>
                    <a:pt x="2294286" y="228314"/>
                  </a:cubicBezTo>
                  <a:cubicBezTo>
                    <a:pt x="2293238" y="228124"/>
                    <a:pt x="2289809" y="225742"/>
                    <a:pt x="2289047" y="223361"/>
                  </a:cubicBezTo>
                  <a:lnTo>
                    <a:pt x="2292191" y="221837"/>
                  </a:lnTo>
                  <a:lnTo>
                    <a:pt x="2293238" y="221361"/>
                  </a:lnTo>
                  <a:cubicBezTo>
                    <a:pt x="2294096" y="220504"/>
                    <a:pt x="2293429" y="217361"/>
                    <a:pt x="2291810" y="214408"/>
                  </a:cubicBezTo>
                  <a:lnTo>
                    <a:pt x="2289333" y="212598"/>
                  </a:lnTo>
                  <a:lnTo>
                    <a:pt x="2286476" y="210503"/>
                  </a:lnTo>
                  <a:cubicBezTo>
                    <a:pt x="2282380" y="209074"/>
                    <a:pt x="2277617" y="207550"/>
                    <a:pt x="2275903" y="207264"/>
                  </a:cubicBezTo>
                  <a:cubicBezTo>
                    <a:pt x="2274188" y="206883"/>
                    <a:pt x="2268092" y="208312"/>
                    <a:pt x="2266187" y="208883"/>
                  </a:cubicBezTo>
                  <a:cubicBezTo>
                    <a:pt x="2264378" y="209455"/>
                    <a:pt x="2262092" y="212598"/>
                    <a:pt x="2265235" y="214693"/>
                  </a:cubicBezTo>
                  <a:lnTo>
                    <a:pt x="2258663" y="216598"/>
                  </a:lnTo>
                  <a:lnTo>
                    <a:pt x="2255710" y="217456"/>
                  </a:lnTo>
                  <a:cubicBezTo>
                    <a:pt x="2251900" y="218599"/>
                    <a:pt x="2249519" y="218313"/>
                    <a:pt x="2250566" y="216789"/>
                  </a:cubicBezTo>
                  <a:cubicBezTo>
                    <a:pt x="2251614" y="215265"/>
                    <a:pt x="2249233" y="211741"/>
                    <a:pt x="2242946" y="212598"/>
                  </a:cubicBezTo>
                  <a:lnTo>
                    <a:pt x="2243613" y="218694"/>
                  </a:lnTo>
                  <a:cubicBezTo>
                    <a:pt x="2243708" y="219265"/>
                    <a:pt x="2241613" y="220218"/>
                    <a:pt x="2240279" y="220599"/>
                  </a:cubicBezTo>
                  <a:lnTo>
                    <a:pt x="2236565" y="221647"/>
                  </a:lnTo>
                  <a:cubicBezTo>
                    <a:pt x="2232469" y="222695"/>
                    <a:pt x="2228087" y="224790"/>
                    <a:pt x="2226944" y="226314"/>
                  </a:cubicBezTo>
                  <a:cubicBezTo>
                    <a:pt x="2225801" y="227743"/>
                    <a:pt x="2223039" y="233648"/>
                    <a:pt x="2225325" y="233077"/>
                  </a:cubicBezTo>
                  <a:cubicBezTo>
                    <a:pt x="2227516" y="232505"/>
                    <a:pt x="2232945" y="226123"/>
                    <a:pt x="2235231" y="222504"/>
                  </a:cubicBezTo>
                  <a:lnTo>
                    <a:pt x="2240089" y="226886"/>
                  </a:lnTo>
                  <a:cubicBezTo>
                    <a:pt x="2240470" y="227266"/>
                    <a:pt x="2242280" y="226504"/>
                    <a:pt x="2243423" y="226219"/>
                  </a:cubicBezTo>
                  <a:lnTo>
                    <a:pt x="2246566" y="225647"/>
                  </a:lnTo>
                  <a:cubicBezTo>
                    <a:pt x="2250185" y="224980"/>
                    <a:pt x="2253233" y="226219"/>
                    <a:pt x="2253329" y="228505"/>
                  </a:cubicBezTo>
                  <a:cubicBezTo>
                    <a:pt x="2253424" y="230696"/>
                    <a:pt x="2260187" y="232696"/>
                    <a:pt x="2261996" y="232315"/>
                  </a:cubicBezTo>
                  <a:cubicBezTo>
                    <a:pt x="2263901" y="231838"/>
                    <a:pt x="2267426" y="228124"/>
                    <a:pt x="2265425" y="225171"/>
                  </a:cubicBezTo>
                  <a:lnTo>
                    <a:pt x="2264568" y="222218"/>
                  </a:lnTo>
                  <a:lnTo>
                    <a:pt x="2263139" y="217456"/>
                  </a:lnTo>
                  <a:cubicBezTo>
                    <a:pt x="2269140" y="214598"/>
                    <a:pt x="2275712" y="212788"/>
                    <a:pt x="2277713" y="213455"/>
                  </a:cubicBezTo>
                  <a:lnTo>
                    <a:pt x="2277236" y="215455"/>
                  </a:lnTo>
                  <a:lnTo>
                    <a:pt x="2276951" y="216503"/>
                  </a:lnTo>
                  <a:cubicBezTo>
                    <a:pt x="2276284" y="217551"/>
                    <a:pt x="2276284" y="218408"/>
                    <a:pt x="2276951" y="218408"/>
                  </a:cubicBezTo>
                  <a:cubicBezTo>
                    <a:pt x="2277617" y="218408"/>
                    <a:pt x="2281142" y="217456"/>
                    <a:pt x="2283428" y="216694"/>
                  </a:cubicBezTo>
                  <a:lnTo>
                    <a:pt x="2285523" y="221551"/>
                  </a:lnTo>
                  <a:lnTo>
                    <a:pt x="2286761" y="224314"/>
                  </a:lnTo>
                  <a:cubicBezTo>
                    <a:pt x="2285999" y="226504"/>
                    <a:pt x="2285618" y="228600"/>
                    <a:pt x="2285999" y="228981"/>
                  </a:cubicBezTo>
                  <a:cubicBezTo>
                    <a:pt x="2286380" y="229362"/>
                    <a:pt x="2285523" y="230600"/>
                    <a:pt x="2283332" y="230791"/>
                  </a:cubicBezTo>
                  <a:cubicBezTo>
                    <a:pt x="2281142" y="230981"/>
                    <a:pt x="2274284" y="236220"/>
                    <a:pt x="2269140" y="237363"/>
                  </a:cubicBezTo>
                  <a:lnTo>
                    <a:pt x="2263806" y="235648"/>
                  </a:lnTo>
                  <a:lnTo>
                    <a:pt x="2261234" y="234791"/>
                  </a:lnTo>
                  <a:cubicBezTo>
                    <a:pt x="2261615" y="237458"/>
                    <a:pt x="2260568" y="238887"/>
                    <a:pt x="2258948" y="238030"/>
                  </a:cubicBezTo>
                  <a:cubicBezTo>
                    <a:pt x="2257329" y="237172"/>
                    <a:pt x="2252948" y="236696"/>
                    <a:pt x="2253805" y="239458"/>
                  </a:cubicBezTo>
                  <a:lnTo>
                    <a:pt x="2253995" y="241459"/>
                  </a:lnTo>
                  <a:cubicBezTo>
                    <a:pt x="2254091" y="242125"/>
                    <a:pt x="2253043" y="243459"/>
                    <a:pt x="2252281" y="243554"/>
                  </a:cubicBezTo>
                  <a:cubicBezTo>
                    <a:pt x="2251328" y="243745"/>
                    <a:pt x="2249233" y="243173"/>
                    <a:pt x="2249138" y="242697"/>
                  </a:cubicBezTo>
                  <a:lnTo>
                    <a:pt x="2248852" y="240982"/>
                  </a:lnTo>
                  <a:cubicBezTo>
                    <a:pt x="2247233" y="240316"/>
                    <a:pt x="2243994" y="239935"/>
                    <a:pt x="2241518" y="240316"/>
                  </a:cubicBezTo>
                  <a:cubicBezTo>
                    <a:pt x="2239136" y="240601"/>
                    <a:pt x="2236850" y="245554"/>
                    <a:pt x="2234755" y="245173"/>
                  </a:cubicBezTo>
                  <a:cubicBezTo>
                    <a:pt x="2232659" y="244792"/>
                    <a:pt x="2227230" y="245364"/>
                    <a:pt x="2227706" y="247174"/>
                  </a:cubicBezTo>
                  <a:cubicBezTo>
                    <a:pt x="2228183" y="248983"/>
                    <a:pt x="2227802" y="253174"/>
                    <a:pt x="2223515" y="252222"/>
                  </a:cubicBezTo>
                  <a:cubicBezTo>
                    <a:pt x="2219229" y="251174"/>
                    <a:pt x="2208561" y="248507"/>
                    <a:pt x="2208942" y="249841"/>
                  </a:cubicBezTo>
                  <a:cubicBezTo>
                    <a:pt x="2209323" y="251174"/>
                    <a:pt x="2205323" y="253651"/>
                    <a:pt x="2199322" y="252984"/>
                  </a:cubicBezTo>
                  <a:cubicBezTo>
                    <a:pt x="2193321" y="252222"/>
                    <a:pt x="2179796" y="262509"/>
                    <a:pt x="2181510" y="261938"/>
                  </a:cubicBezTo>
                  <a:cubicBezTo>
                    <a:pt x="2183225" y="261461"/>
                    <a:pt x="2187225" y="261938"/>
                    <a:pt x="2188178" y="262509"/>
                  </a:cubicBezTo>
                  <a:cubicBezTo>
                    <a:pt x="2189130" y="263080"/>
                    <a:pt x="2193416" y="260795"/>
                    <a:pt x="2195417" y="259556"/>
                  </a:cubicBezTo>
                  <a:cubicBezTo>
                    <a:pt x="2197417" y="258318"/>
                    <a:pt x="2205608" y="260223"/>
                    <a:pt x="2207037" y="260128"/>
                  </a:cubicBezTo>
                  <a:cubicBezTo>
                    <a:pt x="2208466" y="260032"/>
                    <a:pt x="2210847" y="254508"/>
                    <a:pt x="2211704" y="254794"/>
                  </a:cubicBezTo>
                  <a:cubicBezTo>
                    <a:pt x="2212562" y="255175"/>
                    <a:pt x="2214467" y="257461"/>
                    <a:pt x="2214943" y="258699"/>
                  </a:cubicBezTo>
                  <a:cubicBezTo>
                    <a:pt x="2215419" y="259937"/>
                    <a:pt x="2210180" y="263271"/>
                    <a:pt x="2209037" y="263842"/>
                  </a:cubicBezTo>
                  <a:cubicBezTo>
                    <a:pt x="2207894" y="264414"/>
                    <a:pt x="2203132" y="264890"/>
                    <a:pt x="2199989" y="265366"/>
                  </a:cubicBezTo>
                  <a:cubicBezTo>
                    <a:pt x="2196845" y="265843"/>
                    <a:pt x="2189987" y="270510"/>
                    <a:pt x="2191511" y="270605"/>
                  </a:cubicBezTo>
                  <a:cubicBezTo>
                    <a:pt x="2193035" y="270796"/>
                    <a:pt x="2202560" y="271272"/>
                    <a:pt x="2210276" y="272224"/>
                  </a:cubicBezTo>
                  <a:lnTo>
                    <a:pt x="2212657" y="276701"/>
                  </a:lnTo>
                  <a:cubicBezTo>
                    <a:pt x="2212943" y="277178"/>
                    <a:pt x="2212562" y="278321"/>
                    <a:pt x="2212085" y="278511"/>
                  </a:cubicBezTo>
                  <a:cubicBezTo>
                    <a:pt x="2211038" y="278892"/>
                    <a:pt x="2209418" y="279368"/>
                    <a:pt x="2208656" y="278987"/>
                  </a:cubicBezTo>
                  <a:lnTo>
                    <a:pt x="2205227" y="277178"/>
                  </a:lnTo>
                  <a:cubicBezTo>
                    <a:pt x="2201227" y="274701"/>
                    <a:pt x="2197798" y="273844"/>
                    <a:pt x="2197512" y="275272"/>
                  </a:cubicBezTo>
                  <a:cubicBezTo>
                    <a:pt x="2197322" y="276701"/>
                    <a:pt x="2195131" y="280035"/>
                    <a:pt x="2193226" y="279082"/>
                  </a:cubicBezTo>
                  <a:lnTo>
                    <a:pt x="2191988" y="279368"/>
                  </a:lnTo>
                  <a:lnTo>
                    <a:pt x="2190559" y="279749"/>
                  </a:lnTo>
                  <a:cubicBezTo>
                    <a:pt x="2189225" y="281559"/>
                    <a:pt x="2187797" y="282702"/>
                    <a:pt x="2187416" y="282416"/>
                  </a:cubicBezTo>
                  <a:cubicBezTo>
                    <a:pt x="2187035" y="282130"/>
                    <a:pt x="2185034" y="280702"/>
                    <a:pt x="2183701" y="279273"/>
                  </a:cubicBezTo>
                  <a:cubicBezTo>
                    <a:pt x="2182367" y="277844"/>
                    <a:pt x="2175319" y="279178"/>
                    <a:pt x="2173795" y="279940"/>
                  </a:cubicBezTo>
                  <a:cubicBezTo>
                    <a:pt x="2172271" y="280797"/>
                    <a:pt x="2166651" y="285369"/>
                    <a:pt x="2164079" y="287179"/>
                  </a:cubicBezTo>
                  <a:cubicBezTo>
                    <a:pt x="2161508" y="288988"/>
                    <a:pt x="2153888" y="292132"/>
                    <a:pt x="2153411" y="290227"/>
                  </a:cubicBezTo>
                  <a:cubicBezTo>
                    <a:pt x="2153030" y="288322"/>
                    <a:pt x="2145220" y="288131"/>
                    <a:pt x="2143410" y="288893"/>
                  </a:cubicBezTo>
                  <a:cubicBezTo>
                    <a:pt x="2141696" y="289655"/>
                    <a:pt x="2138267" y="291084"/>
                    <a:pt x="2136171" y="288226"/>
                  </a:cubicBezTo>
                  <a:lnTo>
                    <a:pt x="2132361" y="291179"/>
                  </a:lnTo>
                  <a:lnTo>
                    <a:pt x="2130170" y="292894"/>
                  </a:lnTo>
                  <a:cubicBezTo>
                    <a:pt x="2127313" y="293751"/>
                    <a:pt x="2123408" y="295942"/>
                    <a:pt x="2121407" y="297561"/>
                  </a:cubicBezTo>
                  <a:cubicBezTo>
                    <a:pt x="2119407" y="299180"/>
                    <a:pt x="2111406" y="296323"/>
                    <a:pt x="2110073" y="296608"/>
                  </a:cubicBezTo>
                  <a:lnTo>
                    <a:pt x="2109787" y="297275"/>
                  </a:lnTo>
                  <a:lnTo>
                    <a:pt x="2109501" y="298037"/>
                  </a:lnTo>
                  <a:cubicBezTo>
                    <a:pt x="2110168" y="299085"/>
                    <a:pt x="2111787" y="300323"/>
                    <a:pt x="2112930" y="300799"/>
                  </a:cubicBezTo>
                  <a:cubicBezTo>
                    <a:pt x="2114073" y="301276"/>
                    <a:pt x="2117407" y="303276"/>
                    <a:pt x="2116169" y="303657"/>
                  </a:cubicBezTo>
                  <a:cubicBezTo>
                    <a:pt x="2114930" y="304038"/>
                    <a:pt x="2111692" y="305848"/>
                    <a:pt x="2110549" y="306514"/>
                  </a:cubicBezTo>
                  <a:lnTo>
                    <a:pt x="2109501" y="304514"/>
                  </a:lnTo>
                  <a:cubicBezTo>
                    <a:pt x="2108644" y="302800"/>
                    <a:pt x="2105786" y="301752"/>
                    <a:pt x="2104643" y="300038"/>
                  </a:cubicBezTo>
                  <a:lnTo>
                    <a:pt x="2103215" y="297751"/>
                  </a:lnTo>
                  <a:cubicBezTo>
                    <a:pt x="2100643" y="296608"/>
                    <a:pt x="2098547" y="294894"/>
                    <a:pt x="2098738" y="293941"/>
                  </a:cubicBezTo>
                  <a:lnTo>
                    <a:pt x="2098833" y="293084"/>
                  </a:lnTo>
                  <a:cubicBezTo>
                    <a:pt x="2098928" y="291941"/>
                    <a:pt x="2098452" y="290703"/>
                    <a:pt x="2097881" y="289655"/>
                  </a:cubicBezTo>
                  <a:cubicBezTo>
                    <a:pt x="2097785" y="289465"/>
                    <a:pt x="2095880" y="289370"/>
                    <a:pt x="2095499" y="289750"/>
                  </a:cubicBezTo>
                  <a:cubicBezTo>
                    <a:pt x="2094261" y="290798"/>
                    <a:pt x="2092261" y="292798"/>
                    <a:pt x="2092642" y="293275"/>
                  </a:cubicBezTo>
                  <a:lnTo>
                    <a:pt x="2096738" y="298132"/>
                  </a:lnTo>
                  <a:cubicBezTo>
                    <a:pt x="2091975" y="299085"/>
                    <a:pt x="2087308" y="300704"/>
                    <a:pt x="2086451" y="301657"/>
                  </a:cubicBezTo>
                  <a:cubicBezTo>
                    <a:pt x="2085498" y="302609"/>
                    <a:pt x="2082260" y="305371"/>
                    <a:pt x="2080736" y="304514"/>
                  </a:cubicBezTo>
                  <a:cubicBezTo>
                    <a:pt x="2079211" y="303752"/>
                    <a:pt x="2074449" y="302228"/>
                    <a:pt x="2074925" y="303562"/>
                  </a:cubicBezTo>
                  <a:cubicBezTo>
                    <a:pt x="2075402" y="304895"/>
                    <a:pt x="2075402" y="306800"/>
                    <a:pt x="2074259" y="305276"/>
                  </a:cubicBezTo>
                  <a:cubicBezTo>
                    <a:pt x="2073020" y="303847"/>
                    <a:pt x="2064638" y="304895"/>
                    <a:pt x="2060352" y="303847"/>
                  </a:cubicBezTo>
                  <a:lnTo>
                    <a:pt x="2060733" y="309086"/>
                  </a:lnTo>
                  <a:cubicBezTo>
                    <a:pt x="2060733" y="309467"/>
                    <a:pt x="2059495" y="310420"/>
                    <a:pt x="2059209" y="310324"/>
                  </a:cubicBezTo>
                  <a:lnTo>
                    <a:pt x="2055971" y="309563"/>
                  </a:lnTo>
                  <a:cubicBezTo>
                    <a:pt x="2052732" y="310610"/>
                    <a:pt x="2047112" y="312420"/>
                    <a:pt x="2043398" y="313658"/>
                  </a:cubicBezTo>
                  <a:lnTo>
                    <a:pt x="2039873" y="313658"/>
                  </a:lnTo>
                  <a:lnTo>
                    <a:pt x="2037682" y="313658"/>
                  </a:lnTo>
                  <a:cubicBezTo>
                    <a:pt x="2035111" y="311944"/>
                    <a:pt x="2032825" y="311467"/>
                    <a:pt x="2032634" y="312515"/>
                  </a:cubicBezTo>
                  <a:cubicBezTo>
                    <a:pt x="2032444" y="313563"/>
                    <a:pt x="2030539" y="316706"/>
                    <a:pt x="2029015" y="316516"/>
                  </a:cubicBezTo>
                  <a:cubicBezTo>
                    <a:pt x="2027491" y="316230"/>
                    <a:pt x="2021395" y="316230"/>
                    <a:pt x="2020442" y="317278"/>
                  </a:cubicBezTo>
                  <a:cubicBezTo>
                    <a:pt x="2019490" y="318325"/>
                    <a:pt x="2014918" y="320421"/>
                    <a:pt x="2012918" y="319088"/>
                  </a:cubicBezTo>
                  <a:cubicBezTo>
                    <a:pt x="2011013" y="317659"/>
                    <a:pt x="2013203" y="312896"/>
                    <a:pt x="2013870" y="312706"/>
                  </a:cubicBezTo>
                  <a:cubicBezTo>
                    <a:pt x="2014442" y="312515"/>
                    <a:pt x="2016061" y="310801"/>
                    <a:pt x="2014918" y="309277"/>
                  </a:cubicBezTo>
                  <a:cubicBezTo>
                    <a:pt x="2013870" y="307753"/>
                    <a:pt x="2009584" y="306038"/>
                    <a:pt x="2008060" y="308896"/>
                  </a:cubicBezTo>
                  <a:lnTo>
                    <a:pt x="2006917" y="311277"/>
                  </a:lnTo>
                  <a:cubicBezTo>
                    <a:pt x="2006631" y="311848"/>
                    <a:pt x="2006822" y="313182"/>
                    <a:pt x="2006631" y="313182"/>
                  </a:cubicBezTo>
                  <a:lnTo>
                    <a:pt x="1999582" y="313944"/>
                  </a:lnTo>
                  <a:cubicBezTo>
                    <a:pt x="1993772" y="317754"/>
                    <a:pt x="1988153" y="320897"/>
                    <a:pt x="1987105" y="320802"/>
                  </a:cubicBezTo>
                  <a:lnTo>
                    <a:pt x="1986819" y="320421"/>
                  </a:lnTo>
                  <a:lnTo>
                    <a:pt x="1984247" y="316992"/>
                  </a:lnTo>
                  <a:cubicBezTo>
                    <a:pt x="1982342" y="319183"/>
                    <a:pt x="1980532" y="319849"/>
                    <a:pt x="1980056" y="318516"/>
                  </a:cubicBezTo>
                  <a:cubicBezTo>
                    <a:pt x="1979580" y="317182"/>
                    <a:pt x="1979390" y="312991"/>
                    <a:pt x="1980818" y="312801"/>
                  </a:cubicBezTo>
                  <a:cubicBezTo>
                    <a:pt x="1982247" y="312611"/>
                    <a:pt x="1981676" y="311182"/>
                    <a:pt x="1976627" y="310134"/>
                  </a:cubicBezTo>
                  <a:lnTo>
                    <a:pt x="1972151" y="310610"/>
                  </a:lnTo>
                  <a:lnTo>
                    <a:pt x="1967388" y="311087"/>
                  </a:lnTo>
                  <a:cubicBezTo>
                    <a:pt x="1962340" y="312325"/>
                    <a:pt x="1959006" y="314134"/>
                    <a:pt x="1960149" y="315182"/>
                  </a:cubicBezTo>
                  <a:cubicBezTo>
                    <a:pt x="1961292" y="316230"/>
                    <a:pt x="1967960" y="316897"/>
                    <a:pt x="1970627" y="316897"/>
                  </a:cubicBezTo>
                  <a:cubicBezTo>
                    <a:pt x="1973294" y="316992"/>
                    <a:pt x="1976342" y="320897"/>
                    <a:pt x="1973865" y="320707"/>
                  </a:cubicBezTo>
                  <a:cubicBezTo>
                    <a:pt x="1971389" y="320612"/>
                    <a:pt x="1965959" y="326136"/>
                    <a:pt x="1963483" y="327279"/>
                  </a:cubicBezTo>
                  <a:cubicBezTo>
                    <a:pt x="1961006" y="328422"/>
                    <a:pt x="1953672" y="330613"/>
                    <a:pt x="1952624" y="329374"/>
                  </a:cubicBezTo>
                  <a:cubicBezTo>
                    <a:pt x="1951577" y="328231"/>
                    <a:pt x="1948052" y="325279"/>
                    <a:pt x="1947767" y="326136"/>
                  </a:cubicBezTo>
                  <a:cubicBezTo>
                    <a:pt x="1947481" y="326993"/>
                    <a:pt x="1945195" y="329755"/>
                    <a:pt x="1943004" y="331184"/>
                  </a:cubicBezTo>
                  <a:cubicBezTo>
                    <a:pt x="1940813" y="332613"/>
                    <a:pt x="1932241" y="329851"/>
                    <a:pt x="1930431" y="329660"/>
                  </a:cubicBezTo>
                  <a:lnTo>
                    <a:pt x="1929479" y="330327"/>
                  </a:lnTo>
                  <a:cubicBezTo>
                    <a:pt x="1926907" y="332137"/>
                    <a:pt x="1924811" y="333756"/>
                    <a:pt x="1920715" y="333756"/>
                  </a:cubicBezTo>
                  <a:cubicBezTo>
                    <a:pt x="1917668" y="333756"/>
                    <a:pt x="1914143" y="337280"/>
                    <a:pt x="1911762" y="336709"/>
                  </a:cubicBezTo>
                  <a:lnTo>
                    <a:pt x="1907000" y="335661"/>
                  </a:lnTo>
                  <a:cubicBezTo>
                    <a:pt x="1902618" y="337947"/>
                    <a:pt x="1898713" y="339185"/>
                    <a:pt x="1898427" y="338423"/>
                  </a:cubicBezTo>
                  <a:cubicBezTo>
                    <a:pt x="1898141" y="337661"/>
                    <a:pt x="1894427" y="336613"/>
                    <a:pt x="1891569" y="339185"/>
                  </a:cubicBezTo>
                  <a:lnTo>
                    <a:pt x="1889093" y="339566"/>
                  </a:lnTo>
                  <a:lnTo>
                    <a:pt x="1886521" y="339947"/>
                  </a:lnTo>
                  <a:cubicBezTo>
                    <a:pt x="1882711" y="338614"/>
                    <a:pt x="1880139" y="338233"/>
                    <a:pt x="1880806" y="339090"/>
                  </a:cubicBezTo>
                  <a:cubicBezTo>
                    <a:pt x="1881473" y="340042"/>
                    <a:pt x="1881092" y="341376"/>
                    <a:pt x="1878996" y="340709"/>
                  </a:cubicBezTo>
                  <a:lnTo>
                    <a:pt x="1877091" y="340423"/>
                  </a:lnTo>
                  <a:cubicBezTo>
                    <a:pt x="1876519" y="340328"/>
                    <a:pt x="1875567" y="340995"/>
                    <a:pt x="1875091" y="341566"/>
                  </a:cubicBezTo>
                  <a:lnTo>
                    <a:pt x="1874519" y="342233"/>
                  </a:lnTo>
                  <a:cubicBezTo>
                    <a:pt x="1873757" y="344138"/>
                    <a:pt x="1872424" y="344710"/>
                    <a:pt x="1871567" y="343471"/>
                  </a:cubicBezTo>
                  <a:cubicBezTo>
                    <a:pt x="1870709" y="342233"/>
                    <a:pt x="1867566" y="340328"/>
                    <a:pt x="1865852" y="341281"/>
                  </a:cubicBezTo>
                  <a:cubicBezTo>
                    <a:pt x="1864137" y="342329"/>
                    <a:pt x="1859184" y="346615"/>
                    <a:pt x="1858898" y="348901"/>
                  </a:cubicBezTo>
                  <a:cubicBezTo>
                    <a:pt x="1858613" y="351091"/>
                    <a:pt x="1853374" y="356997"/>
                    <a:pt x="1852707" y="358235"/>
                  </a:cubicBezTo>
                  <a:cubicBezTo>
                    <a:pt x="1852040" y="359473"/>
                    <a:pt x="1854803" y="362617"/>
                    <a:pt x="1856422" y="361474"/>
                  </a:cubicBezTo>
                  <a:lnTo>
                    <a:pt x="1857851" y="361188"/>
                  </a:lnTo>
                  <a:lnTo>
                    <a:pt x="1859184" y="360902"/>
                  </a:lnTo>
                  <a:cubicBezTo>
                    <a:pt x="1860803" y="361379"/>
                    <a:pt x="1861565" y="362712"/>
                    <a:pt x="1860803" y="363855"/>
                  </a:cubicBezTo>
                  <a:lnTo>
                    <a:pt x="1860041" y="364807"/>
                  </a:lnTo>
                  <a:cubicBezTo>
                    <a:pt x="1859946" y="364998"/>
                    <a:pt x="1858898" y="364712"/>
                    <a:pt x="1858803" y="364903"/>
                  </a:cubicBezTo>
                  <a:lnTo>
                    <a:pt x="1858136" y="365950"/>
                  </a:lnTo>
                  <a:cubicBezTo>
                    <a:pt x="1857565" y="367189"/>
                    <a:pt x="1858422" y="368332"/>
                    <a:pt x="1860041" y="368617"/>
                  </a:cubicBezTo>
                  <a:lnTo>
                    <a:pt x="1861470" y="368427"/>
                  </a:lnTo>
                  <a:cubicBezTo>
                    <a:pt x="1863851" y="368141"/>
                    <a:pt x="1866423" y="367760"/>
                    <a:pt x="1868233" y="366808"/>
                  </a:cubicBezTo>
                  <a:cubicBezTo>
                    <a:pt x="1869090" y="366331"/>
                    <a:pt x="1867947" y="363569"/>
                    <a:pt x="1868900" y="362903"/>
                  </a:cubicBezTo>
                  <a:lnTo>
                    <a:pt x="1871186" y="361283"/>
                  </a:lnTo>
                  <a:cubicBezTo>
                    <a:pt x="1874329" y="360045"/>
                    <a:pt x="1876329" y="361855"/>
                    <a:pt x="1875757" y="365284"/>
                  </a:cubicBezTo>
                  <a:lnTo>
                    <a:pt x="1880425" y="365855"/>
                  </a:lnTo>
                  <a:lnTo>
                    <a:pt x="1883473" y="366236"/>
                  </a:lnTo>
                  <a:cubicBezTo>
                    <a:pt x="1887092" y="365188"/>
                    <a:pt x="1889188" y="362807"/>
                    <a:pt x="1888045" y="360997"/>
                  </a:cubicBezTo>
                  <a:cubicBezTo>
                    <a:pt x="1886902" y="359188"/>
                    <a:pt x="1881663" y="355568"/>
                    <a:pt x="1878139" y="355759"/>
                  </a:cubicBezTo>
                  <a:lnTo>
                    <a:pt x="1875662" y="356521"/>
                  </a:lnTo>
                  <a:lnTo>
                    <a:pt x="1872900" y="357378"/>
                  </a:lnTo>
                  <a:cubicBezTo>
                    <a:pt x="1869566" y="359283"/>
                    <a:pt x="1867090" y="359473"/>
                    <a:pt x="1867471" y="357759"/>
                  </a:cubicBezTo>
                  <a:cubicBezTo>
                    <a:pt x="1867852" y="356045"/>
                    <a:pt x="1869757" y="353187"/>
                    <a:pt x="1871090" y="351568"/>
                  </a:cubicBezTo>
                  <a:cubicBezTo>
                    <a:pt x="1872424" y="349853"/>
                    <a:pt x="1877567" y="345948"/>
                    <a:pt x="1878520" y="346520"/>
                  </a:cubicBezTo>
                  <a:cubicBezTo>
                    <a:pt x="1879472" y="347091"/>
                    <a:pt x="1882520" y="347663"/>
                    <a:pt x="1883092" y="347281"/>
                  </a:cubicBezTo>
                  <a:cubicBezTo>
                    <a:pt x="1883663" y="346900"/>
                    <a:pt x="1886902" y="347281"/>
                    <a:pt x="1888902" y="348996"/>
                  </a:cubicBezTo>
                  <a:lnTo>
                    <a:pt x="1891093" y="349472"/>
                  </a:lnTo>
                  <a:cubicBezTo>
                    <a:pt x="1896332" y="350711"/>
                    <a:pt x="1897284" y="352234"/>
                    <a:pt x="1893093" y="355473"/>
                  </a:cubicBezTo>
                  <a:cubicBezTo>
                    <a:pt x="1892712" y="355759"/>
                    <a:pt x="1893284" y="357664"/>
                    <a:pt x="1894046" y="358140"/>
                  </a:cubicBezTo>
                  <a:cubicBezTo>
                    <a:pt x="1894712" y="358616"/>
                    <a:pt x="1896808" y="358521"/>
                    <a:pt x="1897284" y="358045"/>
                  </a:cubicBezTo>
                  <a:cubicBezTo>
                    <a:pt x="1899570" y="355759"/>
                    <a:pt x="1903856" y="354616"/>
                    <a:pt x="1903475" y="350711"/>
                  </a:cubicBezTo>
                  <a:lnTo>
                    <a:pt x="1903380" y="349853"/>
                  </a:lnTo>
                  <a:cubicBezTo>
                    <a:pt x="1904714" y="348901"/>
                    <a:pt x="1907190" y="347663"/>
                    <a:pt x="1908809" y="346996"/>
                  </a:cubicBezTo>
                  <a:cubicBezTo>
                    <a:pt x="1910429" y="346424"/>
                    <a:pt x="1919858" y="341376"/>
                    <a:pt x="1926621" y="337756"/>
                  </a:cubicBezTo>
                  <a:lnTo>
                    <a:pt x="1934432" y="340709"/>
                  </a:lnTo>
                  <a:cubicBezTo>
                    <a:pt x="1939004" y="342424"/>
                    <a:pt x="1943099" y="342424"/>
                    <a:pt x="1946719" y="338995"/>
                  </a:cubicBezTo>
                  <a:cubicBezTo>
                    <a:pt x="1947481" y="338328"/>
                    <a:pt x="1948624" y="337661"/>
                    <a:pt x="1949767" y="337471"/>
                  </a:cubicBezTo>
                  <a:cubicBezTo>
                    <a:pt x="1952148" y="337090"/>
                    <a:pt x="1954720" y="337185"/>
                    <a:pt x="1957101" y="336709"/>
                  </a:cubicBezTo>
                  <a:lnTo>
                    <a:pt x="1959101" y="336328"/>
                  </a:lnTo>
                  <a:cubicBezTo>
                    <a:pt x="1960530" y="334899"/>
                    <a:pt x="1961959" y="334708"/>
                    <a:pt x="1962340" y="335947"/>
                  </a:cubicBezTo>
                  <a:cubicBezTo>
                    <a:pt x="1962721" y="337185"/>
                    <a:pt x="1967102" y="339090"/>
                    <a:pt x="1970055" y="338804"/>
                  </a:cubicBezTo>
                  <a:lnTo>
                    <a:pt x="1970055" y="338518"/>
                  </a:lnTo>
                  <a:lnTo>
                    <a:pt x="1969769" y="334423"/>
                  </a:lnTo>
                  <a:cubicBezTo>
                    <a:pt x="1973198" y="334899"/>
                    <a:pt x="1976437" y="334708"/>
                    <a:pt x="1976913" y="333946"/>
                  </a:cubicBezTo>
                  <a:cubicBezTo>
                    <a:pt x="1977389" y="333184"/>
                    <a:pt x="1979104" y="331756"/>
                    <a:pt x="1980437" y="332518"/>
                  </a:cubicBezTo>
                  <a:cubicBezTo>
                    <a:pt x="1981676" y="333280"/>
                    <a:pt x="1987390" y="334423"/>
                    <a:pt x="1990915" y="333756"/>
                  </a:cubicBezTo>
                  <a:cubicBezTo>
                    <a:pt x="1994439" y="333089"/>
                    <a:pt x="2004345" y="330422"/>
                    <a:pt x="2005393" y="329470"/>
                  </a:cubicBezTo>
                  <a:lnTo>
                    <a:pt x="2006440" y="328803"/>
                  </a:lnTo>
                  <a:lnTo>
                    <a:pt x="2007584" y="328136"/>
                  </a:lnTo>
                  <a:cubicBezTo>
                    <a:pt x="2008917" y="327565"/>
                    <a:pt x="2009774" y="327946"/>
                    <a:pt x="2009489" y="328898"/>
                  </a:cubicBezTo>
                  <a:lnTo>
                    <a:pt x="2009393" y="329851"/>
                  </a:lnTo>
                  <a:lnTo>
                    <a:pt x="2009298" y="330994"/>
                  </a:lnTo>
                  <a:cubicBezTo>
                    <a:pt x="2009965" y="332232"/>
                    <a:pt x="2011013" y="332994"/>
                    <a:pt x="2011679" y="332708"/>
                  </a:cubicBezTo>
                  <a:cubicBezTo>
                    <a:pt x="2012346" y="332422"/>
                    <a:pt x="2014156" y="330803"/>
                    <a:pt x="2014442" y="330137"/>
                  </a:cubicBezTo>
                  <a:lnTo>
                    <a:pt x="2014823" y="329565"/>
                  </a:lnTo>
                  <a:lnTo>
                    <a:pt x="2014918" y="329279"/>
                  </a:lnTo>
                  <a:cubicBezTo>
                    <a:pt x="2015394" y="329184"/>
                    <a:pt x="2018252" y="328422"/>
                    <a:pt x="2021204" y="327565"/>
                  </a:cubicBezTo>
                  <a:cubicBezTo>
                    <a:pt x="2024157" y="326803"/>
                    <a:pt x="2031586" y="323374"/>
                    <a:pt x="2032539" y="324136"/>
                  </a:cubicBezTo>
                  <a:cubicBezTo>
                    <a:pt x="2033587" y="324898"/>
                    <a:pt x="2037778" y="326707"/>
                    <a:pt x="2039016" y="325946"/>
                  </a:cubicBezTo>
                  <a:cubicBezTo>
                    <a:pt x="2040254" y="325183"/>
                    <a:pt x="2045303" y="323755"/>
                    <a:pt x="2047303" y="324517"/>
                  </a:cubicBezTo>
                  <a:cubicBezTo>
                    <a:pt x="2049398" y="325279"/>
                    <a:pt x="2053685" y="328231"/>
                    <a:pt x="2052256" y="328993"/>
                  </a:cubicBezTo>
                  <a:cubicBezTo>
                    <a:pt x="2050827" y="329755"/>
                    <a:pt x="2057971" y="331661"/>
                    <a:pt x="2060923" y="332327"/>
                  </a:cubicBezTo>
                  <a:lnTo>
                    <a:pt x="2063495" y="333089"/>
                  </a:lnTo>
                  <a:cubicBezTo>
                    <a:pt x="2065781" y="333756"/>
                    <a:pt x="2067972" y="334994"/>
                    <a:pt x="2070163" y="334994"/>
                  </a:cubicBezTo>
                  <a:cubicBezTo>
                    <a:pt x="2072354" y="334994"/>
                    <a:pt x="2074640" y="333661"/>
                    <a:pt x="2076926" y="333280"/>
                  </a:cubicBezTo>
                  <a:cubicBezTo>
                    <a:pt x="2081402" y="332422"/>
                    <a:pt x="2081307" y="332613"/>
                    <a:pt x="2079688" y="330898"/>
                  </a:cubicBezTo>
                  <a:lnTo>
                    <a:pt x="2076926" y="328041"/>
                  </a:lnTo>
                  <a:cubicBezTo>
                    <a:pt x="2072544" y="327374"/>
                    <a:pt x="2068258" y="327374"/>
                    <a:pt x="2067305" y="327946"/>
                  </a:cubicBezTo>
                  <a:cubicBezTo>
                    <a:pt x="2066448" y="328517"/>
                    <a:pt x="2062638" y="329089"/>
                    <a:pt x="2060923" y="327660"/>
                  </a:cubicBezTo>
                  <a:lnTo>
                    <a:pt x="2064067" y="324612"/>
                  </a:lnTo>
                  <a:lnTo>
                    <a:pt x="2065496" y="323279"/>
                  </a:lnTo>
                  <a:cubicBezTo>
                    <a:pt x="2065972" y="320897"/>
                    <a:pt x="2066924" y="319564"/>
                    <a:pt x="2067496" y="320421"/>
                  </a:cubicBezTo>
                  <a:cubicBezTo>
                    <a:pt x="2068163" y="321278"/>
                    <a:pt x="2071020" y="321564"/>
                    <a:pt x="2072925" y="319849"/>
                  </a:cubicBezTo>
                  <a:cubicBezTo>
                    <a:pt x="2074830" y="318135"/>
                    <a:pt x="2081688" y="319468"/>
                    <a:pt x="2082926" y="320516"/>
                  </a:cubicBezTo>
                  <a:cubicBezTo>
                    <a:pt x="2084165" y="321659"/>
                    <a:pt x="2088356" y="323945"/>
                    <a:pt x="2088546" y="322326"/>
                  </a:cubicBezTo>
                  <a:cubicBezTo>
                    <a:pt x="2088641" y="320707"/>
                    <a:pt x="2091975" y="316230"/>
                    <a:pt x="2095594" y="316325"/>
                  </a:cubicBezTo>
                  <a:lnTo>
                    <a:pt x="2096071" y="317278"/>
                  </a:lnTo>
                  <a:lnTo>
                    <a:pt x="2097119" y="319373"/>
                  </a:lnTo>
                  <a:cubicBezTo>
                    <a:pt x="2098833" y="319088"/>
                    <a:pt x="2101310" y="318897"/>
                    <a:pt x="2102643" y="318992"/>
                  </a:cubicBezTo>
                  <a:cubicBezTo>
                    <a:pt x="2103977" y="319088"/>
                    <a:pt x="2105119" y="324612"/>
                    <a:pt x="2105882" y="326326"/>
                  </a:cubicBezTo>
                  <a:cubicBezTo>
                    <a:pt x="2106644" y="328041"/>
                    <a:pt x="2112549" y="328136"/>
                    <a:pt x="2114645" y="327565"/>
                  </a:cubicBezTo>
                  <a:cubicBezTo>
                    <a:pt x="2116740" y="326993"/>
                    <a:pt x="2121503" y="324707"/>
                    <a:pt x="2118074" y="324326"/>
                  </a:cubicBezTo>
                  <a:lnTo>
                    <a:pt x="2116169" y="324707"/>
                  </a:lnTo>
                  <a:cubicBezTo>
                    <a:pt x="2111501" y="325564"/>
                    <a:pt x="2112454" y="321945"/>
                    <a:pt x="2110739" y="320612"/>
                  </a:cubicBezTo>
                  <a:cubicBezTo>
                    <a:pt x="2107977" y="318421"/>
                    <a:pt x="2111692" y="318040"/>
                    <a:pt x="2112454" y="316897"/>
                  </a:cubicBezTo>
                  <a:lnTo>
                    <a:pt x="2114359" y="313849"/>
                  </a:lnTo>
                  <a:cubicBezTo>
                    <a:pt x="2118169" y="314039"/>
                    <a:pt x="2121979" y="313658"/>
                    <a:pt x="2122741" y="312896"/>
                  </a:cubicBezTo>
                  <a:cubicBezTo>
                    <a:pt x="2123503" y="312134"/>
                    <a:pt x="2126932" y="310801"/>
                    <a:pt x="2127884" y="311944"/>
                  </a:cubicBezTo>
                  <a:cubicBezTo>
                    <a:pt x="2128837" y="313087"/>
                    <a:pt x="2134171" y="315754"/>
                    <a:pt x="2137409" y="314801"/>
                  </a:cubicBezTo>
                  <a:lnTo>
                    <a:pt x="2139791" y="313277"/>
                  </a:lnTo>
                  <a:cubicBezTo>
                    <a:pt x="2141791" y="312039"/>
                    <a:pt x="2142172" y="312896"/>
                    <a:pt x="2143601" y="313563"/>
                  </a:cubicBezTo>
                  <a:cubicBezTo>
                    <a:pt x="2144648" y="314039"/>
                    <a:pt x="2146934" y="313754"/>
                    <a:pt x="2147792" y="313087"/>
                  </a:cubicBezTo>
                  <a:lnTo>
                    <a:pt x="2149125" y="312039"/>
                  </a:lnTo>
                  <a:cubicBezTo>
                    <a:pt x="2149982" y="310420"/>
                    <a:pt x="2151125" y="306038"/>
                    <a:pt x="2151697" y="302419"/>
                  </a:cubicBezTo>
                  <a:lnTo>
                    <a:pt x="2156650" y="303943"/>
                  </a:lnTo>
                  <a:lnTo>
                    <a:pt x="2158269" y="304419"/>
                  </a:lnTo>
                  <a:cubicBezTo>
                    <a:pt x="2159031" y="307848"/>
                    <a:pt x="2161222" y="309753"/>
                    <a:pt x="2163222" y="308610"/>
                  </a:cubicBezTo>
                  <a:lnTo>
                    <a:pt x="2164937" y="307753"/>
                  </a:lnTo>
                  <a:lnTo>
                    <a:pt x="2166270" y="306991"/>
                  </a:lnTo>
                  <a:cubicBezTo>
                    <a:pt x="2167699" y="306324"/>
                    <a:pt x="2171223" y="305657"/>
                    <a:pt x="2174081" y="305371"/>
                  </a:cubicBezTo>
                  <a:cubicBezTo>
                    <a:pt x="2176843" y="305086"/>
                    <a:pt x="2184558" y="303371"/>
                    <a:pt x="2185320" y="302990"/>
                  </a:cubicBezTo>
                  <a:cubicBezTo>
                    <a:pt x="2186082" y="302609"/>
                    <a:pt x="2188368" y="302990"/>
                    <a:pt x="2188463" y="304609"/>
                  </a:cubicBezTo>
                  <a:cubicBezTo>
                    <a:pt x="2188559" y="306229"/>
                    <a:pt x="2196655" y="304419"/>
                    <a:pt x="2200846" y="303276"/>
                  </a:cubicBezTo>
                  <a:cubicBezTo>
                    <a:pt x="2205037" y="302133"/>
                    <a:pt x="2218562" y="300228"/>
                    <a:pt x="2217134" y="298513"/>
                  </a:cubicBezTo>
                  <a:cubicBezTo>
                    <a:pt x="2215705" y="296799"/>
                    <a:pt x="2221706" y="298609"/>
                    <a:pt x="2223230" y="298895"/>
                  </a:cubicBezTo>
                  <a:cubicBezTo>
                    <a:pt x="2224754" y="299180"/>
                    <a:pt x="2229707" y="298132"/>
                    <a:pt x="2229707" y="296132"/>
                  </a:cubicBezTo>
                  <a:lnTo>
                    <a:pt x="2230469" y="294704"/>
                  </a:lnTo>
                  <a:lnTo>
                    <a:pt x="2230945" y="293846"/>
                  </a:lnTo>
                  <a:cubicBezTo>
                    <a:pt x="2232755" y="293465"/>
                    <a:pt x="2236088" y="293751"/>
                    <a:pt x="2238279" y="294513"/>
                  </a:cubicBezTo>
                  <a:cubicBezTo>
                    <a:pt x="2240470" y="295275"/>
                    <a:pt x="2248090" y="298990"/>
                    <a:pt x="2251043" y="300133"/>
                  </a:cubicBezTo>
                  <a:lnTo>
                    <a:pt x="2251233" y="296228"/>
                  </a:lnTo>
                  <a:cubicBezTo>
                    <a:pt x="2251233" y="295942"/>
                    <a:pt x="2253995" y="295656"/>
                    <a:pt x="2255424" y="295656"/>
                  </a:cubicBezTo>
                  <a:cubicBezTo>
                    <a:pt x="2256377" y="295656"/>
                    <a:pt x="2257805" y="296799"/>
                    <a:pt x="2258091" y="296608"/>
                  </a:cubicBezTo>
                  <a:lnTo>
                    <a:pt x="2260187" y="295180"/>
                  </a:lnTo>
                  <a:cubicBezTo>
                    <a:pt x="2262092" y="296037"/>
                    <a:pt x="2263044" y="297751"/>
                    <a:pt x="2262377" y="298990"/>
                  </a:cubicBezTo>
                  <a:cubicBezTo>
                    <a:pt x="2261711" y="300228"/>
                    <a:pt x="2257615" y="301276"/>
                    <a:pt x="2255043" y="301371"/>
                  </a:cubicBezTo>
                  <a:cubicBezTo>
                    <a:pt x="2252471" y="301466"/>
                    <a:pt x="2247137" y="304990"/>
                    <a:pt x="2246661" y="304609"/>
                  </a:cubicBezTo>
                  <a:cubicBezTo>
                    <a:pt x="2246185" y="304229"/>
                    <a:pt x="2241899" y="304609"/>
                    <a:pt x="2238279" y="305657"/>
                  </a:cubicBezTo>
                  <a:lnTo>
                    <a:pt x="2238089" y="308324"/>
                  </a:lnTo>
                  <a:lnTo>
                    <a:pt x="2237708" y="314325"/>
                  </a:lnTo>
                  <a:cubicBezTo>
                    <a:pt x="2236469" y="315944"/>
                    <a:pt x="2237231" y="318040"/>
                    <a:pt x="2239327" y="318992"/>
                  </a:cubicBezTo>
                  <a:lnTo>
                    <a:pt x="2240851" y="315944"/>
                  </a:lnTo>
                  <a:lnTo>
                    <a:pt x="2242851" y="311848"/>
                  </a:lnTo>
                  <a:cubicBezTo>
                    <a:pt x="2248090" y="309277"/>
                    <a:pt x="2253900" y="307372"/>
                    <a:pt x="2255805" y="307562"/>
                  </a:cubicBezTo>
                  <a:cubicBezTo>
                    <a:pt x="2257710" y="307753"/>
                    <a:pt x="2262854" y="307848"/>
                    <a:pt x="2263235" y="305943"/>
                  </a:cubicBezTo>
                  <a:lnTo>
                    <a:pt x="2275184" y="305943"/>
                  </a:lnTo>
                  <a:lnTo>
                    <a:pt x="2270188" y="300609"/>
                  </a:lnTo>
                  <a:cubicBezTo>
                    <a:pt x="2270855" y="299847"/>
                    <a:pt x="2271427" y="296704"/>
                    <a:pt x="2271522" y="295370"/>
                  </a:cubicBezTo>
                  <a:cubicBezTo>
                    <a:pt x="2271522" y="294132"/>
                    <a:pt x="2281142" y="293180"/>
                    <a:pt x="2282285" y="292608"/>
                  </a:cubicBezTo>
                  <a:cubicBezTo>
                    <a:pt x="2283523" y="292037"/>
                    <a:pt x="2285524" y="292322"/>
                    <a:pt x="2286857" y="293275"/>
                  </a:cubicBezTo>
                  <a:lnTo>
                    <a:pt x="2286903" y="293730"/>
                  </a:lnTo>
                  <a:lnTo>
                    <a:pt x="2287047" y="293561"/>
                  </a:lnTo>
                  <a:lnTo>
                    <a:pt x="2286952" y="292608"/>
                  </a:lnTo>
                  <a:cubicBezTo>
                    <a:pt x="2285618" y="291655"/>
                    <a:pt x="2285142" y="290036"/>
                    <a:pt x="2285809" y="288893"/>
                  </a:cubicBezTo>
                  <a:cubicBezTo>
                    <a:pt x="2286476" y="287750"/>
                    <a:pt x="2288857" y="285655"/>
                    <a:pt x="2289714" y="286607"/>
                  </a:cubicBezTo>
                  <a:cubicBezTo>
                    <a:pt x="2290476" y="287655"/>
                    <a:pt x="2293619" y="290417"/>
                    <a:pt x="2294667" y="290131"/>
                  </a:cubicBezTo>
                  <a:cubicBezTo>
                    <a:pt x="2295715" y="289846"/>
                    <a:pt x="2300192" y="287274"/>
                    <a:pt x="2303144" y="285464"/>
                  </a:cubicBezTo>
                  <a:cubicBezTo>
                    <a:pt x="2306097" y="283655"/>
                    <a:pt x="2315908" y="286607"/>
                    <a:pt x="2316575" y="286512"/>
                  </a:cubicBezTo>
                  <a:cubicBezTo>
                    <a:pt x="2317241" y="286512"/>
                    <a:pt x="2319146" y="285083"/>
                    <a:pt x="2319146" y="283083"/>
                  </a:cubicBezTo>
                  <a:cubicBezTo>
                    <a:pt x="2319242" y="281083"/>
                    <a:pt x="2327147" y="283750"/>
                    <a:pt x="2329910" y="283083"/>
                  </a:cubicBezTo>
                  <a:lnTo>
                    <a:pt x="2332577" y="282512"/>
                  </a:lnTo>
                  <a:lnTo>
                    <a:pt x="2335720" y="281845"/>
                  </a:lnTo>
                  <a:cubicBezTo>
                    <a:pt x="2338958" y="282797"/>
                    <a:pt x="2342197" y="283655"/>
                    <a:pt x="2342959" y="283750"/>
                  </a:cubicBezTo>
                  <a:cubicBezTo>
                    <a:pt x="2343721" y="283845"/>
                    <a:pt x="2345054" y="283178"/>
                    <a:pt x="2344197" y="282035"/>
                  </a:cubicBezTo>
                  <a:lnTo>
                    <a:pt x="2344007" y="280988"/>
                  </a:lnTo>
                  <a:lnTo>
                    <a:pt x="2343816" y="280225"/>
                  </a:lnTo>
                  <a:cubicBezTo>
                    <a:pt x="2344578" y="279273"/>
                    <a:pt x="2346769" y="278130"/>
                    <a:pt x="2348769" y="277844"/>
                  </a:cubicBezTo>
                  <a:cubicBezTo>
                    <a:pt x="2350769" y="277463"/>
                    <a:pt x="2356103" y="277273"/>
                    <a:pt x="2356770" y="277939"/>
                  </a:cubicBezTo>
                  <a:cubicBezTo>
                    <a:pt x="2357437" y="278701"/>
                    <a:pt x="2359628" y="279940"/>
                    <a:pt x="2360485" y="279273"/>
                  </a:cubicBezTo>
                  <a:cubicBezTo>
                    <a:pt x="2361342" y="278606"/>
                    <a:pt x="2364485" y="277939"/>
                    <a:pt x="2365819" y="279178"/>
                  </a:cubicBezTo>
                  <a:cubicBezTo>
                    <a:pt x="2367152" y="280511"/>
                    <a:pt x="2364104" y="286321"/>
                    <a:pt x="2363342" y="287179"/>
                  </a:cubicBezTo>
                  <a:cubicBezTo>
                    <a:pt x="2362580" y="288036"/>
                    <a:pt x="2358389" y="289465"/>
                    <a:pt x="2355627" y="288131"/>
                  </a:cubicBezTo>
                  <a:lnTo>
                    <a:pt x="2352960" y="286893"/>
                  </a:lnTo>
                  <a:lnTo>
                    <a:pt x="2352865" y="286798"/>
                  </a:lnTo>
                  <a:cubicBezTo>
                    <a:pt x="2352484" y="287083"/>
                    <a:pt x="2349341" y="287941"/>
                    <a:pt x="2345912" y="288703"/>
                  </a:cubicBezTo>
                  <a:cubicBezTo>
                    <a:pt x="2342483" y="289465"/>
                    <a:pt x="2335434" y="292989"/>
                    <a:pt x="2337720" y="293465"/>
                  </a:cubicBezTo>
                  <a:lnTo>
                    <a:pt x="2339149" y="292894"/>
                  </a:lnTo>
                  <a:cubicBezTo>
                    <a:pt x="2341816" y="291846"/>
                    <a:pt x="2343816" y="290893"/>
                    <a:pt x="2345912" y="293465"/>
                  </a:cubicBezTo>
                  <a:cubicBezTo>
                    <a:pt x="2347626" y="295561"/>
                    <a:pt x="2349817" y="295846"/>
                    <a:pt x="2352198" y="293751"/>
                  </a:cubicBezTo>
                  <a:lnTo>
                    <a:pt x="2352484" y="293561"/>
                  </a:lnTo>
                  <a:cubicBezTo>
                    <a:pt x="2353817" y="294037"/>
                    <a:pt x="2356294" y="294989"/>
                    <a:pt x="2358104" y="295656"/>
                  </a:cubicBezTo>
                  <a:cubicBezTo>
                    <a:pt x="2359913" y="296323"/>
                    <a:pt x="2363628" y="298609"/>
                    <a:pt x="2362295" y="299275"/>
                  </a:cubicBezTo>
                  <a:cubicBezTo>
                    <a:pt x="2360961" y="299942"/>
                    <a:pt x="2359056" y="302133"/>
                    <a:pt x="2360199" y="303181"/>
                  </a:cubicBezTo>
                  <a:cubicBezTo>
                    <a:pt x="2361247" y="304229"/>
                    <a:pt x="2364866" y="305276"/>
                    <a:pt x="2366581" y="304038"/>
                  </a:cubicBezTo>
                  <a:cubicBezTo>
                    <a:pt x="2368295" y="302800"/>
                    <a:pt x="2373725" y="301180"/>
                    <a:pt x="2374106" y="303752"/>
                  </a:cubicBezTo>
                  <a:cubicBezTo>
                    <a:pt x="2374487" y="306324"/>
                    <a:pt x="2382297" y="307372"/>
                    <a:pt x="2381726" y="303562"/>
                  </a:cubicBezTo>
                  <a:cubicBezTo>
                    <a:pt x="2381154" y="299752"/>
                    <a:pt x="2384393" y="288703"/>
                    <a:pt x="2390298" y="287369"/>
                  </a:cubicBezTo>
                  <a:cubicBezTo>
                    <a:pt x="2396204" y="286036"/>
                    <a:pt x="2412872" y="287464"/>
                    <a:pt x="2414111" y="285750"/>
                  </a:cubicBezTo>
                  <a:cubicBezTo>
                    <a:pt x="2415349" y="284131"/>
                    <a:pt x="2425922" y="283559"/>
                    <a:pt x="2426017" y="284988"/>
                  </a:cubicBezTo>
                  <a:lnTo>
                    <a:pt x="2426588" y="286131"/>
                  </a:lnTo>
                  <a:cubicBezTo>
                    <a:pt x="2427065" y="287083"/>
                    <a:pt x="2428970" y="288703"/>
                    <a:pt x="2429160" y="288607"/>
                  </a:cubicBezTo>
                  <a:lnTo>
                    <a:pt x="2431637" y="287369"/>
                  </a:lnTo>
                  <a:cubicBezTo>
                    <a:pt x="2434494" y="287560"/>
                    <a:pt x="2435732" y="286131"/>
                    <a:pt x="2434399" y="284226"/>
                  </a:cubicBezTo>
                  <a:lnTo>
                    <a:pt x="2433161" y="282512"/>
                  </a:lnTo>
                  <a:lnTo>
                    <a:pt x="2432780" y="282035"/>
                  </a:lnTo>
                  <a:cubicBezTo>
                    <a:pt x="2432399" y="281559"/>
                    <a:pt x="2433542" y="280702"/>
                    <a:pt x="2435351" y="280130"/>
                  </a:cubicBezTo>
                  <a:cubicBezTo>
                    <a:pt x="2437161" y="279559"/>
                    <a:pt x="2441162" y="275463"/>
                    <a:pt x="2439542" y="272415"/>
                  </a:cubicBezTo>
                  <a:lnTo>
                    <a:pt x="2435732" y="275654"/>
                  </a:lnTo>
                  <a:lnTo>
                    <a:pt x="2435256" y="276034"/>
                  </a:lnTo>
                  <a:cubicBezTo>
                    <a:pt x="2433256" y="275368"/>
                    <a:pt x="2431922" y="273939"/>
                    <a:pt x="2432303" y="272891"/>
                  </a:cubicBezTo>
                  <a:lnTo>
                    <a:pt x="2432684" y="271939"/>
                  </a:lnTo>
                  <a:cubicBezTo>
                    <a:pt x="2434208" y="268224"/>
                    <a:pt x="2438875" y="270605"/>
                    <a:pt x="2441447" y="268986"/>
                  </a:cubicBezTo>
                  <a:cubicBezTo>
                    <a:pt x="2444972" y="266795"/>
                    <a:pt x="2450496" y="267938"/>
                    <a:pt x="2453163" y="263842"/>
                  </a:cubicBezTo>
                  <a:lnTo>
                    <a:pt x="2453925" y="262604"/>
                  </a:lnTo>
                  <a:cubicBezTo>
                    <a:pt x="2455735" y="264128"/>
                    <a:pt x="2456402" y="265938"/>
                    <a:pt x="2455354" y="266605"/>
                  </a:cubicBezTo>
                  <a:cubicBezTo>
                    <a:pt x="2454306" y="267271"/>
                    <a:pt x="2450401" y="269653"/>
                    <a:pt x="2449067" y="270415"/>
                  </a:cubicBezTo>
                  <a:cubicBezTo>
                    <a:pt x="2447734" y="271177"/>
                    <a:pt x="2451830" y="274891"/>
                    <a:pt x="2452782" y="274034"/>
                  </a:cubicBezTo>
                  <a:lnTo>
                    <a:pt x="2453830" y="273463"/>
                  </a:lnTo>
                  <a:lnTo>
                    <a:pt x="2455068" y="272701"/>
                  </a:lnTo>
                  <a:cubicBezTo>
                    <a:pt x="2456687" y="272129"/>
                    <a:pt x="2458307" y="271081"/>
                    <a:pt x="2458688" y="270320"/>
                  </a:cubicBezTo>
                  <a:cubicBezTo>
                    <a:pt x="2459069" y="269557"/>
                    <a:pt x="2460974" y="267367"/>
                    <a:pt x="2462498" y="267176"/>
                  </a:cubicBezTo>
                  <a:lnTo>
                    <a:pt x="2463641" y="267462"/>
                  </a:lnTo>
                  <a:lnTo>
                    <a:pt x="2467260" y="268414"/>
                  </a:lnTo>
                  <a:cubicBezTo>
                    <a:pt x="2468975" y="267176"/>
                    <a:pt x="2469260" y="265557"/>
                    <a:pt x="2467832" y="264795"/>
                  </a:cubicBezTo>
                  <a:cubicBezTo>
                    <a:pt x="2466403" y="264033"/>
                    <a:pt x="2463069" y="261652"/>
                    <a:pt x="2463545" y="261271"/>
                  </a:cubicBezTo>
                  <a:cubicBezTo>
                    <a:pt x="2464022" y="260890"/>
                    <a:pt x="2466974" y="261271"/>
                    <a:pt x="2469165" y="263080"/>
                  </a:cubicBezTo>
                  <a:cubicBezTo>
                    <a:pt x="2471356" y="264795"/>
                    <a:pt x="2479833" y="262318"/>
                    <a:pt x="2480976" y="262985"/>
                  </a:cubicBezTo>
                  <a:lnTo>
                    <a:pt x="2490806" y="263070"/>
                  </a:lnTo>
                  <a:lnTo>
                    <a:pt x="2489644" y="262413"/>
                  </a:lnTo>
                  <a:lnTo>
                    <a:pt x="2486882" y="261937"/>
                  </a:lnTo>
                  <a:lnTo>
                    <a:pt x="2486310" y="261842"/>
                  </a:lnTo>
                  <a:cubicBezTo>
                    <a:pt x="2485929" y="260413"/>
                    <a:pt x="2486501" y="259079"/>
                    <a:pt x="2487358" y="258889"/>
                  </a:cubicBezTo>
                  <a:lnTo>
                    <a:pt x="2488120" y="258984"/>
                  </a:lnTo>
                  <a:lnTo>
                    <a:pt x="2490120" y="259270"/>
                  </a:lnTo>
                  <a:cubicBezTo>
                    <a:pt x="2492121" y="259746"/>
                    <a:pt x="2504122" y="261651"/>
                    <a:pt x="2506218" y="262985"/>
                  </a:cubicBezTo>
                  <a:cubicBezTo>
                    <a:pt x="2508313" y="264318"/>
                    <a:pt x="2511171" y="264223"/>
                    <a:pt x="2512599" y="262794"/>
                  </a:cubicBezTo>
                  <a:cubicBezTo>
                    <a:pt x="2513933" y="261366"/>
                    <a:pt x="2518600" y="258032"/>
                    <a:pt x="2518600" y="259746"/>
                  </a:cubicBezTo>
                  <a:cubicBezTo>
                    <a:pt x="2518600" y="261461"/>
                    <a:pt x="2517552" y="266033"/>
                    <a:pt x="2516314" y="266318"/>
                  </a:cubicBezTo>
                  <a:cubicBezTo>
                    <a:pt x="2515076" y="266604"/>
                    <a:pt x="2508123" y="269176"/>
                    <a:pt x="2504122" y="271176"/>
                  </a:cubicBezTo>
                  <a:lnTo>
                    <a:pt x="2503551" y="265366"/>
                  </a:lnTo>
                  <a:cubicBezTo>
                    <a:pt x="2503551" y="265176"/>
                    <a:pt x="2502027" y="264794"/>
                    <a:pt x="2501836" y="264890"/>
                  </a:cubicBezTo>
                  <a:lnTo>
                    <a:pt x="2499074" y="267747"/>
                  </a:lnTo>
                  <a:lnTo>
                    <a:pt x="2492200" y="263859"/>
                  </a:lnTo>
                  <a:lnTo>
                    <a:pt x="2493549" y="267748"/>
                  </a:lnTo>
                  <a:lnTo>
                    <a:pt x="2494692" y="271177"/>
                  </a:lnTo>
                  <a:cubicBezTo>
                    <a:pt x="2498883" y="270224"/>
                    <a:pt x="2502883" y="270034"/>
                    <a:pt x="2503455" y="270510"/>
                  </a:cubicBezTo>
                  <a:lnTo>
                    <a:pt x="2503646" y="271081"/>
                  </a:lnTo>
                  <a:lnTo>
                    <a:pt x="2504693" y="275368"/>
                  </a:lnTo>
                  <a:cubicBezTo>
                    <a:pt x="2507360" y="273558"/>
                    <a:pt x="2510123" y="272034"/>
                    <a:pt x="2510694" y="271939"/>
                  </a:cubicBezTo>
                  <a:cubicBezTo>
                    <a:pt x="2511361" y="271843"/>
                    <a:pt x="2512408" y="272605"/>
                    <a:pt x="2511742" y="273653"/>
                  </a:cubicBezTo>
                  <a:lnTo>
                    <a:pt x="2511456" y="274701"/>
                  </a:lnTo>
                  <a:lnTo>
                    <a:pt x="2510789" y="276606"/>
                  </a:lnTo>
                  <a:cubicBezTo>
                    <a:pt x="2512980" y="277178"/>
                    <a:pt x="2516028" y="277082"/>
                    <a:pt x="2517552" y="276415"/>
                  </a:cubicBezTo>
                  <a:cubicBezTo>
                    <a:pt x="2519076" y="275654"/>
                    <a:pt x="2522886" y="276320"/>
                    <a:pt x="2522219" y="279559"/>
                  </a:cubicBezTo>
                  <a:lnTo>
                    <a:pt x="2518695" y="279654"/>
                  </a:lnTo>
                  <a:lnTo>
                    <a:pt x="2513552" y="279845"/>
                  </a:lnTo>
                  <a:cubicBezTo>
                    <a:pt x="2509932" y="282416"/>
                    <a:pt x="2506598" y="285464"/>
                    <a:pt x="2505932" y="286798"/>
                  </a:cubicBezTo>
                  <a:lnTo>
                    <a:pt x="2506408" y="287179"/>
                  </a:lnTo>
                  <a:cubicBezTo>
                    <a:pt x="2507551" y="288226"/>
                    <a:pt x="2509265" y="288893"/>
                    <a:pt x="2510884" y="289750"/>
                  </a:cubicBezTo>
                  <a:cubicBezTo>
                    <a:pt x="2510980" y="289846"/>
                    <a:pt x="2511551" y="289370"/>
                    <a:pt x="2511742" y="289084"/>
                  </a:cubicBezTo>
                  <a:cubicBezTo>
                    <a:pt x="2512980" y="287655"/>
                    <a:pt x="2516123" y="288988"/>
                    <a:pt x="2516981" y="285750"/>
                  </a:cubicBezTo>
                  <a:cubicBezTo>
                    <a:pt x="2517838" y="282416"/>
                    <a:pt x="2520505" y="288036"/>
                    <a:pt x="2523553" y="286417"/>
                  </a:cubicBezTo>
                  <a:lnTo>
                    <a:pt x="2525363" y="285464"/>
                  </a:lnTo>
                  <a:cubicBezTo>
                    <a:pt x="2528696" y="285845"/>
                    <a:pt x="2531649" y="285274"/>
                    <a:pt x="2531840" y="284226"/>
                  </a:cubicBezTo>
                  <a:cubicBezTo>
                    <a:pt x="2532030" y="283083"/>
                    <a:pt x="2535078" y="281464"/>
                    <a:pt x="2538221" y="283273"/>
                  </a:cubicBezTo>
                  <a:cubicBezTo>
                    <a:pt x="2541269" y="284988"/>
                    <a:pt x="2546603" y="292798"/>
                    <a:pt x="2546317" y="294418"/>
                  </a:cubicBezTo>
                  <a:cubicBezTo>
                    <a:pt x="2546032" y="296037"/>
                    <a:pt x="2540983" y="297751"/>
                    <a:pt x="2541460" y="298513"/>
                  </a:cubicBezTo>
                  <a:lnTo>
                    <a:pt x="2541746" y="299275"/>
                  </a:lnTo>
                  <a:lnTo>
                    <a:pt x="2543174" y="303657"/>
                  </a:lnTo>
                  <a:cubicBezTo>
                    <a:pt x="2537840" y="305562"/>
                    <a:pt x="2532983" y="306705"/>
                    <a:pt x="2532316" y="306133"/>
                  </a:cubicBezTo>
                  <a:cubicBezTo>
                    <a:pt x="2531649" y="305657"/>
                    <a:pt x="2530316" y="303466"/>
                    <a:pt x="2531649" y="303276"/>
                  </a:cubicBezTo>
                  <a:cubicBezTo>
                    <a:pt x="2532983" y="303086"/>
                    <a:pt x="2536792" y="301657"/>
                    <a:pt x="2535554" y="300609"/>
                  </a:cubicBezTo>
                  <a:cubicBezTo>
                    <a:pt x="2534411" y="299561"/>
                    <a:pt x="2532411" y="295942"/>
                    <a:pt x="2534030" y="294989"/>
                  </a:cubicBezTo>
                  <a:cubicBezTo>
                    <a:pt x="2535650" y="294037"/>
                    <a:pt x="2539555" y="290703"/>
                    <a:pt x="2539745" y="289560"/>
                  </a:cubicBezTo>
                  <a:lnTo>
                    <a:pt x="2539174" y="288988"/>
                  </a:lnTo>
                  <a:lnTo>
                    <a:pt x="2538507" y="288417"/>
                  </a:lnTo>
                  <a:cubicBezTo>
                    <a:pt x="2537078" y="288417"/>
                    <a:pt x="2534792" y="289370"/>
                    <a:pt x="2533459" y="290513"/>
                  </a:cubicBezTo>
                  <a:cubicBezTo>
                    <a:pt x="2532125" y="291655"/>
                    <a:pt x="2527553" y="293941"/>
                    <a:pt x="2526601" y="293846"/>
                  </a:cubicBezTo>
                  <a:cubicBezTo>
                    <a:pt x="2525648" y="293656"/>
                    <a:pt x="2522124" y="294132"/>
                    <a:pt x="2521933" y="295561"/>
                  </a:cubicBezTo>
                  <a:cubicBezTo>
                    <a:pt x="2521743" y="296989"/>
                    <a:pt x="2519648" y="300990"/>
                    <a:pt x="2517838" y="300323"/>
                  </a:cubicBezTo>
                  <a:cubicBezTo>
                    <a:pt x="2516028" y="299656"/>
                    <a:pt x="2512218" y="297180"/>
                    <a:pt x="2513171" y="296418"/>
                  </a:cubicBezTo>
                  <a:cubicBezTo>
                    <a:pt x="2514123" y="295656"/>
                    <a:pt x="2514980" y="293180"/>
                    <a:pt x="2512028" y="293561"/>
                  </a:cubicBezTo>
                  <a:cubicBezTo>
                    <a:pt x="2509170" y="293941"/>
                    <a:pt x="2501359" y="292513"/>
                    <a:pt x="2500883" y="289655"/>
                  </a:cubicBezTo>
                  <a:cubicBezTo>
                    <a:pt x="2500312" y="286798"/>
                    <a:pt x="2505932" y="280702"/>
                    <a:pt x="2505836" y="280225"/>
                  </a:cubicBezTo>
                  <a:cubicBezTo>
                    <a:pt x="2505741" y="279749"/>
                    <a:pt x="2503741" y="278511"/>
                    <a:pt x="2501455" y="278606"/>
                  </a:cubicBezTo>
                  <a:lnTo>
                    <a:pt x="2501455" y="278797"/>
                  </a:lnTo>
                  <a:lnTo>
                    <a:pt x="2501169" y="283273"/>
                  </a:lnTo>
                  <a:cubicBezTo>
                    <a:pt x="2496883" y="285750"/>
                    <a:pt x="2494216" y="289370"/>
                    <a:pt x="2495359" y="291274"/>
                  </a:cubicBezTo>
                  <a:lnTo>
                    <a:pt x="2495835" y="293180"/>
                  </a:lnTo>
                  <a:cubicBezTo>
                    <a:pt x="2496502" y="295561"/>
                    <a:pt x="2495645" y="297180"/>
                    <a:pt x="2491834" y="296894"/>
                  </a:cubicBezTo>
                  <a:cubicBezTo>
                    <a:pt x="2490692" y="296799"/>
                    <a:pt x="2489072" y="297847"/>
                    <a:pt x="2488310" y="298704"/>
                  </a:cubicBezTo>
                  <a:cubicBezTo>
                    <a:pt x="2488025" y="299085"/>
                    <a:pt x="2488882" y="300704"/>
                    <a:pt x="2489739" y="301180"/>
                  </a:cubicBezTo>
                  <a:lnTo>
                    <a:pt x="2492216" y="302609"/>
                  </a:lnTo>
                  <a:cubicBezTo>
                    <a:pt x="2495454" y="304038"/>
                    <a:pt x="2498216" y="302895"/>
                    <a:pt x="2498312" y="300038"/>
                  </a:cubicBezTo>
                  <a:lnTo>
                    <a:pt x="2498788" y="297751"/>
                  </a:lnTo>
                  <a:lnTo>
                    <a:pt x="2498883" y="297275"/>
                  </a:lnTo>
                  <a:cubicBezTo>
                    <a:pt x="2500598" y="296989"/>
                    <a:pt x="2502217" y="297466"/>
                    <a:pt x="2502503" y="298228"/>
                  </a:cubicBezTo>
                  <a:lnTo>
                    <a:pt x="2502312" y="298895"/>
                  </a:lnTo>
                  <a:lnTo>
                    <a:pt x="2501931" y="300799"/>
                  </a:lnTo>
                  <a:cubicBezTo>
                    <a:pt x="2501169" y="303276"/>
                    <a:pt x="2502217" y="305371"/>
                    <a:pt x="2504217" y="305371"/>
                  </a:cubicBezTo>
                  <a:cubicBezTo>
                    <a:pt x="2506217" y="305371"/>
                    <a:pt x="2510599" y="306610"/>
                    <a:pt x="2507456" y="308134"/>
                  </a:cubicBezTo>
                  <a:cubicBezTo>
                    <a:pt x="2504312" y="309658"/>
                    <a:pt x="2497835" y="315373"/>
                    <a:pt x="2495454" y="314230"/>
                  </a:cubicBezTo>
                  <a:lnTo>
                    <a:pt x="2493740" y="312991"/>
                  </a:lnTo>
                  <a:lnTo>
                    <a:pt x="2490215" y="310420"/>
                  </a:lnTo>
                  <a:cubicBezTo>
                    <a:pt x="2486786" y="312134"/>
                    <a:pt x="2483643" y="312991"/>
                    <a:pt x="2483167" y="312420"/>
                  </a:cubicBezTo>
                  <a:lnTo>
                    <a:pt x="2483072" y="311848"/>
                  </a:lnTo>
                  <a:lnTo>
                    <a:pt x="2482691" y="309563"/>
                  </a:lnTo>
                  <a:cubicBezTo>
                    <a:pt x="2483357" y="306991"/>
                    <a:pt x="2482214" y="304419"/>
                    <a:pt x="2480119" y="303752"/>
                  </a:cubicBezTo>
                  <a:cubicBezTo>
                    <a:pt x="2478023" y="303181"/>
                    <a:pt x="2472308" y="304990"/>
                    <a:pt x="2470975" y="306038"/>
                  </a:cubicBezTo>
                  <a:cubicBezTo>
                    <a:pt x="2469546" y="307086"/>
                    <a:pt x="2463736" y="306038"/>
                    <a:pt x="2462688" y="306705"/>
                  </a:cubicBezTo>
                  <a:lnTo>
                    <a:pt x="2462593" y="307372"/>
                  </a:lnTo>
                  <a:cubicBezTo>
                    <a:pt x="2462498" y="308038"/>
                    <a:pt x="2463545" y="309372"/>
                    <a:pt x="2464307" y="309467"/>
                  </a:cubicBezTo>
                  <a:lnTo>
                    <a:pt x="2465831" y="309848"/>
                  </a:lnTo>
                  <a:cubicBezTo>
                    <a:pt x="2467927" y="309753"/>
                    <a:pt x="2469641" y="310705"/>
                    <a:pt x="2469641" y="312134"/>
                  </a:cubicBezTo>
                  <a:cubicBezTo>
                    <a:pt x="2469641" y="313468"/>
                    <a:pt x="2466593" y="317373"/>
                    <a:pt x="2462879" y="317563"/>
                  </a:cubicBezTo>
                  <a:cubicBezTo>
                    <a:pt x="2459164" y="317659"/>
                    <a:pt x="2447924" y="316992"/>
                    <a:pt x="2447353" y="318516"/>
                  </a:cubicBezTo>
                  <a:lnTo>
                    <a:pt x="2446210" y="319564"/>
                  </a:lnTo>
                  <a:cubicBezTo>
                    <a:pt x="2444876" y="320707"/>
                    <a:pt x="2442876" y="322136"/>
                    <a:pt x="2441257" y="322136"/>
                  </a:cubicBezTo>
                  <a:cubicBezTo>
                    <a:pt x="2438018" y="322136"/>
                    <a:pt x="2439638" y="319564"/>
                    <a:pt x="2439257" y="318135"/>
                  </a:cubicBezTo>
                  <a:lnTo>
                    <a:pt x="2438304" y="314230"/>
                  </a:lnTo>
                  <a:cubicBezTo>
                    <a:pt x="2436494" y="316325"/>
                    <a:pt x="2431446" y="316039"/>
                    <a:pt x="2427065" y="313563"/>
                  </a:cubicBezTo>
                  <a:lnTo>
                    <a:pt x="2426207" y="308896"/>
                  </a:lnTo>
                  <a:cubicBezTo>
                    <a:pt x="2426112" y="308420"/>
                    <a:pt x="2423540" y="307562"/>
                    <a:pt x="2423350" y="307753"/>
                  </a:cubicBezTo>
                  <a:cubicBezTo>
                    <a:pt x="2422397" y="308610"/>
                    <a:pt x="2421635" y="309753"/>
                    <a:pt x="2421254" y="310801"/>
                  </a:cubicBezTo>
                  <a:lnTo>
                    <a:pt x="2420969" y="311753"/>
                  </a:lnTo>
                  <a:cubicBezTo>
                    <a:pt x="2421159" y="312991"/>
                    <a:pt x="2420873" y="314230"/>
                    <a:pt x="2420397" y="314611"/>
                  </a:cubicBezTo>
                  <a:cubicBezTo>
                    <a:pt x="2419921" y="314992"/>
                    <a:pt x="2416587" y="315563"/>
                    <a:pt x="2414015" y="314992"/>
                  </a:cubicBezTo>
                  <a:lnTo>
                    <a:pt x="2413539" y="317659"/>
                  </a:lnTo>
                  <a:lnTo>
                    <a:pt x="2413158" y="319945"/>
                  </a:lnTo>
                  <a:cubicBezTo>
                    <a:pt x="2412968" y="322897"/>
                    <a:pt x="2410682" y="324326"/>
                    <a:pt x="2408015" y="322897"/>
                  </a:cubicBezTo>
                  <a:cubicBezTo>
                    <a:pt x="2405348" y="321564"/>
                    <a:pt x="2398109" y="319088"/>
                    <a:pt x="2398013" y="320516"/>
                  </a:cubicBezTo>
                  <a:lnTo>
                    <a:pt x="2398394" y="321373"/>
                  </a:lnTo>
                  <a:lnTo>
                    <a:pt x="2399823" y="325088"/>
                  </a:lnTo>
                  <a:cubicBezTo>
                    <a:pt x="2397061" y="324993"/>
                    <a:pt x="2394299" y="324993"/>
                    <a:pt x="2393632" y="325183"/>
                  </a:cubicBezTo>
                  <a:cubicBezTo>
                    <a:pt x="2392965" y="325374"/>
                    <a:pt x="2390393" y="325279"/>
                    <a:pt x="2390489" y="324040"/>
                  </a:cubicBezTo>
                  <a:cubicBezTo>
                    <a:pt x="2390584" y="322802"/>
                    <a:pt x="2389727" y="319088"/>
                    <a:pt x="2388965" y="318135"/>
                  </a:cubicBezTo>
                  <a:lnTo>
                    <a:pt x="2388107" y="318040"/>
                  </a:lnTo>
                  <a:cubicBezTo>
                    <a:pt x="2387155" y="317945"/>
                    <a:pt x="2385726" y="318611"/>
                    <a:pt x="2385250" y="319278"/>
                  </a:cubicBezTo>
                  <a:cubicBezTo>
                    <a:pt x="2384774" y="320135"/>
                    <a:pt x="2385536" y="321469"/>
                    <a:pt x="2385059" y="322326"/>
                  </a:cubicBezTo>
                  <a:cubicBezTo>
                    <a:pt x="2384393" y="323564"/>
                    <a:pt x="2383345" y="325088"/>
                    <a:pt x="2382107" y="325374"/>
                  </a:cubicBezTo>
                  <a:cubicBezTo>
                    <a:pt x="2380678" y="325660"/>
                    <a:pt x="2378582" y="324898"/>
                    <a:pt x="2377249" y="324040"/>
                  </a:cubicBezTo>
                  <a:lnTo>
                    <a:pt x="2376201" y="323469"/>
                  </a:lnTo>
                  <a:cubicBezTo>
                    <a:pt x="2375534" y="322231"/>
                    <a:pt x="2375820" y="320802"/>
                    <a:pt x="2376963" y="320326"/>
                  </a:cubicBezTo>
                  <a:lnTo>
                    <a:pt x="2378011" y="319849"/>
                  </a:lnTo>
                  <a:lnTo>
                    <a:pt x="2378678" y="319564"/>
                  </a:lnTo>
                  <a:cubicBezTo>
                    <a:pt x="2379440" y="319183"/>
                    <a:pt x="2378297" y="318040"/>
                    <a:pt x="2376201" y="317087"/>
                  </a:cubicBezTo>
                  <a:cubicBezTo>
                    <a:pt x="2374106" y="316039"/>
                    <a:pt x="2367629" y="317945"/>
                    <a:pt x="2368676" y="320040"/>
                  </a:cubicBezTo>
                  <a:cubicBezTo>
                    <a:pt x="2369724" y="322136"/>
                    <a:pt x="2371248" y="327565"/>
                    <a:pt x="2369153" y="326898"/>
                  </a:cubicBezTo>
                  <a:cubicBezTo>
                    <a:pt x="2367057" y="326231"/>
                    <a:pt x="2363247" y="328422"/>
                    <a:pt x="2361628" y="325660"/>
                  </a:cubicBezTo>
                  <a:cubicBezTo>
                    <a:pt x="2359913" y="322897"/>
                    <a:pt x="2349722" y="321755"/>
                    <a:pt x="2348198" y="324136"/>
                  </a:cubicBezTo>
                  <a:lnTo>
                    <a:pt x="2346007" y="325088"/>
                  </a:lnTo>
                  <a:lnTo>
                    <a:pt x="2344483" y="325755"/>
                  </a:lnTo>
                  <a:cubicBezTo>
                    <a:pt x="2340959" y="324612"/>
                    <a:pt x="2338863" y="325660"/>
                    <a:pt x="2339816" y="328136"/>
                  </a:cubicBezTo>
                  <a:cubicBezTo>
                    <a:pt x="2340768" y="330613"/>
                    <a:pt x="2339149" y="335566"/>
                    <a:pt x="2337530" y="334518"/>
                  </a:cubicBezTo>
                  <a:cubicBezTo>
                    <a:pt x="2335910" y="333565"/>
                    <a:pt x="2329814" y="336137"/>
                    <a:pt x="2328195" y="335851"/>
                  </a:cubicBezTo>
                  <a:cubicBezTo>
                    <a:pt x="2326576" y="335566"/>
                    <a:pt x="2320099" y="335661"/>
                    <a:pt x="2318099" y="336995"/>
                  </a:cubicBezTo>
                  <a:cubicBezTo>
                    <a:pt x="2316098" y="338328"/>
                    <a:pt x="2313241" y="344710"/>
                    <a:pt x="2314955" y="344614"/>
                  </a:cubicBezTo>
                  <a:cubicBezTo>
                    <a:pt x="2316670" y="344519"/>
                    <a:pt x="2325433" y="342900"/>
                    <a:pt x="2331338" y="341471"/>
                  </a:cubicBezTo>
                  <a:lnTo>
                    <a:pt x="2336863" y="340900"/>
                  </a:lnTo>
                  <a:lnTo>
                    <a:pt x="2339054" y="340709"/>
                  </a:lnTo>
                  <a:cubicBezTo>
                    <a:pt x="2341911" y="341376"/>
                    <a:pt x="2347626" y="340709"/>
                    <a:pt x="2351722" y="339280"/>
                  </a:cubicBezTo>
                  <a:cubicBezTo>
                    <a:pt x="2355818" y="337852"/>
                    <a:pt x="2365343" y="330803"/>
                    <a:pt x="2366200" y="331280"/>
                  </a:cubicBezTo>
                  <a:cubicBezTo>
                    <a:pt x="2367057" y="331756"/>
                    <a:pt x="2367629" y="333470"/>
                    <a:pt x="2365343" y="334042"/>
                  </a:cubicBezTo>
                  <a:cubicBezTo>
                    <a:pt x="2362961" y="334613"/>
                    <a:pt x="2363819" y="340233"/>
                    <a:pt x="2366105" y="340519"/>
                  </a:cubicBezTo>
                  <a:cubicBezTo>
                    <a:pt x="2368391" y="340805"/>
                    <a:pt x="2378297" y="336899"/>
                    <a:pt x="2383154" y="335375"/>
                  </a:cubicBezTo>
                  <a:lnTo>
                    <a:pt x="2386964" y="332422"/>
                  </a:lnTo>
                  <a:lnTo>
                    <a:pt x="2389727" y="330327"/>
                  </a:lnTo>
                  <a:cubicBezTo>
                    <a:pt x="2391822" y="334708"/>
                    <a:pt x="2395061" y="337375"/>
                    <a:pt x="2396775" y="336423"/>
                  </a:cubicBezTo>
                  <a:cubicBezTo>
                    <a:pt x="2398490" y="335471"/>
                    <a:pt x="2402681" y="331946"/>
                    <a:pt x="2402109" y="330803"/>
                  </a:cubicBezTo>
                  <a:cubicBezTo>
                    <a:pt x="2401538" y="329660"/>
                    <a:pt x="2403347" y="327565"/>
                    <a:pt x="2407824" y="329755"/>
                  </a:cubicBezTo>
                  <a:lnTo>
                    <a:pt x="2415349" y="330137"/>
                  </a:lnTo>
                  <a:lnTo>
                    <a:pt x="2416968" y="330232"/>
                  </a:lnTo>
                  <a:cubicBezTo>
                    <a:pt x="2418778" y="330422"/>
                    <a:pt x="2422493" y="330613"/>
                    <a:pt x="2425160" y="330708"/>
                  </a:cubicBezTo>
                  <a:cubicBezTo>
                    <a:pt x="2427827" y="330708"/>
                    <a:pt x="2432018" y="324517"/>
                    <a:pt x="2432113" y="324326"/>
                  </a:cubicBezTo>
                  <a:cubicBezTo>
                    <a:pt x="2432303" y="324231"/>
                    <a:pt x="2435066" y="324231"/>
                    <a:pt x="2437352" y="324993"/>
                  </a:cubicBezTo>
                  <a:lnTo>
                    <a:pt x="2439352" y="326041"/>
                  </a:lnTo>
                  <a:lnTo>
                    <a:pt x="2442209" y="327470"/>
                  </a:lnTo>
                  <a:cubicBezTo>
                    <a:pt x="2445733" y="327850"/>
                    <a:pt x="2449734" y="326041"/>
                    <a:pt x="2451258" y="323469"/>
                  </a:cubicBezTo>
                  <a:lnTo>
                    <a:pt x="2454687" y="322707"/>
                  </a:lnTo>
                  <a:lnTo>
                    <a:pt x="2455449" y="322516"/>
                  </a:lnTo>
                  <a:cubicBezTo>
                    <a:pt x="2456687" y="321850"/>
                    <a:pt x="2459926" y="322802"/>
                    <a:pt x="2462593" y="324707"/>
                  </a:cubicBezTo>
                  <a:lnTo>
                    <a:pt x="2464403" y="326898"/>
                  </a:lnTo>
                  <a:lnTo>
                    <a:pt x="2466879" y="329755"/>
                  </a:lnTo>
                  <a:cubicBezTo>
                    <a:pt x="2468308" y="329851"/>
                    <a:pt x="2469546" y="328898"/>
                    <a:pt x="2469546" y="327565"/>
                  </a:cubicBezTo>
                  <a:cubicBezTo>
                    <a:pt x="2469546" y="326231"/>
                    <a:pt x="2472118" y="321850"/>
                    <a:pt x="2475261" y="320707"/>
                  </a:cubicBezTo>
                  <a:lnTo>
                    <a:pt x="2477833" y="320802"/>
                  </a:lnTo>
                  <a:cubicBezTo>
                    <a:pt x="2480690" y="320897"/>
                    <a:pt x="2483167" y="319849"/>
                    <a:pt x="2485548" y="319945"/>
                  </a:cubicBezTo>
                  <a:lnTo>
                    <a:pt x="2487929" y="320135"/>
                  </a:lnTo>
                  <a:cubicBezTo>
                    <a:pt x="2490501" y="322136"/>
                    <a:pt x="2492882" y="322897"/>
                    <a:pt x="2493073" y="321755"/>
                  </a:cubicBezTo>
                  <a:cubicBezTo>
                    <a:pt x="2493263" y="320612"/>
                    <a:pt x="2494692" y="319278"/>
                    <a:pt x="2495835" y="321278"/>
                  </a:cubicBezTo>
                  <a:cubicBezTo>
                    <a:pt x="2496978" y="323183"/>
                    <a:pt x="2496788" y="330232"/>
                    <a:pt x="2498407" y="332232"/>
                  </a:cubicBezTo>
                  <a:cubicBezTo>
                    <a:pt x="2500026" y="334232"/>
                    <a:pt x="2508027" y="333089"/>
                    <a:pt x="2507075" y="332137"/>
                  </a:cubicBezTo>
                  <a:cubicBezTo>
                    <a:pt x="2506122" y="331184"/>
                    <a:pt x="2505836" y="329279"/>
                    <a:pt x="2508217" y="329660"/>
                  </a:cubicBezTo>
                  <a:cubicBezTo>
                    <a:pt x="2510599" y="330041"/>
                    <a:pt x="2508599" y="324517"/>
                    <a:pt x="2505741" y="323279"/>
                  </a:cubicBezTo>
                  <a:lnTo>
                    <a:pt x="2502883" y="325469"/>
                  </a:lnTo>
                  <a:lnTo>
                    <a:pt x="2502693" y="325660"/>
                  </a:lnTo>
                  <a:cubicBezTo>
                    <a:pt x="2501836" y="325279"/>
                    <a:pt x="2502788" y="323469"/>
                    <a:pt x="2504789" y="321469"/>
                  </a:cubicBezTo>
                  <a:cubicBezTo>
                    <a:pt x="2506789" y="319468"/>
                    <a:pt x="2516028" y="323279"/>
                    <a:pt x="2517171" y="325183"/>
                  </a:cubicBezTo>
                  <a:lnTo>
                    <a:pt x="2519743" y="322516"/>
                  </a:lnTo>
                  <a:lnTo>
                    <a:pt x="2520219" y="322040"/>
                  </a:lnTo>
                  <a:cubicBezTo>
                    <a:pt x="2522315" y="322421"/>
                    <a:pt x="2523743" y="323374"/>
                    <a:pt x="2523362" y="324231"/>
                  </a:cubicBezTo>
                  <a:cubicBezTo>
                    <a:pt x="2523077" y="325088"/>
                    <a:pt x="2523839" y="326993"/>
                    <a:pt x="2525839" y="326326"/>
                  </a:cubicBezTo>
                  <a:cubicBezTo>
                    <a:pt x="2527934" y="325660"/>
                    <a:pt x="2529934" y="330613"/>
                    <a:pt x="2524505" y="335661"/>
                  </a:cubicBezTo>
                  <a:lnTo>
                    <a:pt x="2515933" y="334518"/>
                  </a:lnTo>
                  <a:cubicBezTo>
                    <a:pt x="2515361" y="334423"/>
                    <a:pt x="2514028" y="335756"/>
                    <a:pt x="2513933" y="336423"/>
                  </a:cubicBezTo>
                  <a:lnTo>
                    <a:pt x="2513933" y="337185"/>
                  </a:lnTo>
                  <a:cubicBezTo>
                    <a:pt x="2514980" y="337947"/>
                    <a:pt x="2516981" y="338804"/>
                    <a:pt x="2518314" y="339185"/>
                  </a:cubicBezTo>
                  <a:cubicBezTo>
                    <a:pt x="2519743" y="339471"/>
                    <a:pt x="2523839" y="340042"/>
                    <a:pt x="2524315" y="339852"/>
                  </a:cubicBezTo>
                  <a:cubicBezTo>
                    <a:pt x="2524791" y="339662"/>
                    <a:pt x="2526220" y="339757"/>
                    <a:pt x="2526410" y="340423"/>
                  </a:cubicBezTo>
                  <a:cubicBezTo>
                    <a:pt x="2526601" y="341090"/>
                    <a:pt x="2523172" y="345281"/>
                    <a:pt x="2519552" y="349187"/>
                  </a:cubicBezTo>
                  <a:lnTo>
                    <a:pt x="2515171" y="350711"/>
                  </a:lnTo>
                  <a:cubicBezTo>
                    <a:pt x="2511361" y="352044"/>
                    <a:pt x="2511361" y="353378"/>
                    <a:pt x="2511075" y="355759"/>
                  </a:cubicBezTo>
                  <a:lnTo>
                    <a:pt x="2510980" y="356425"/>
                  </a:lnTo>
                  <a:cubicBezTo>
                    <a:pt x="2509075" y="356997"/>
                    <a:pt x="2507170" y="356997"/>
                    <a:pt x="2506789" y="356330"/>
                  </a:cubicBezTo>
                  <a:cubicBezTo>
                    <a:pt x="2506313" y="355663"/>
                    <a:pt x="2505550" y="351949"/>
                    <a:pt x="2504789" y="348139"/>
                  </a:cubicBezTo>
                  <a:lnTo>
                    <a:pt x="2511266" y="347853"/>
                  </a:lnTo>
                  <a:lnTo>
                    <a:pt x="2512408" y="347853"/>
                  </a:lnTo>
                  <a:cubicBezTo>
                    <a:pt x="2514218" y="344805"/>
                    <a:pt x="2510884" y="341186"/>
                    <a:pt x="2504884" y="339757"/>
                  </a:cubicBezTo>
                  <a:lnTo>
                    <a:pt x="2503169" y="346234"/>
                  </a:lnTo>
                  <a:cubicBezTo>
                    <a:pt x="2503074" y="346710"/>
                    <a:pt x="2500979" y="346996"/>
                    <a:pt x="2499836" y="346996"/>
                  </a:cubicBezTo>
                  <a:lnTo>
                    <a:pt x="2496121" y="347091"/>
                  </a:lnTo>
                  <a:cubicBezTo>
                    <a:pt x="2491739" y="347091"/>
                    <a:pt x="2488691" y="348520"/>
                    <a:pt x="2489167" y="350425"/>
                  </a:cubicBezTo>
                  <a:cubicBezTo>
                    <a:pt x="2489644" y="352330"/>
                    <a:pt x="2490787" y="356902"/>
                    <a:pt x="2490501" y="357092"/>
                  </a:cubicBezTo>
                  <a:cubicBezTo>
                    <a:pt x="2490215" y="357283"/>
                    <a:pt x="2486977" y="355473"/>
                    <a:pt x="2484024" y="352806"/>
                  </a:cubicBezTo>
                  <a:lnTo>
                    <a:pt x="2480976" y="350806"/>
                  </a:lnTo>
                  <a:lnTo>
                    <a:pt x="2479547" y="349853"/>
                  </a:lnTo>
                  <a:cubicBezTo>
                    <a:pt x="2477261" y="349567"/>
                    <a:pt x="2474975" y="349472"/>
                    <a:pt x="2474499" y="349758"/>
                  </a:cubicBezTo>
                  <a:cubicBezTo>
                    <a:pt x="2474023" y="350044"/>
                    <a:pt x="2473451" y="351758"/>
                    <a:pt x="2474308" y="352901"/>
                  </a:cubicBezTo>
                  <a:lnTo>
                    <a:pt x="2475452" y="353282"/>
                  </a:lnTo>
                  <a:lnTo>
                    <a:pt x="2476785" y="353758"/>
                  </a:lnTo>
                  <a:cubicBezTo>
                    <a:pt x="2479166" y="353568"/>
                    <a:pt x="2479547" y="354711"/>
                    <a:pt x="2477547" y="356235"/>
                  </a:cubicBezTo>
                  <a:cubicBezTo>
                    <a:pt x="2475547" y="357759"/>
                    <a:pt x="2468022" y="352806"/>
                    <a:pt x="2466784" y="354521"/>
                  </a:cubicBezTo>
                  <a:cubicBezTo>
                    <a:pt x="2465546" y="356235"/>
                    <a:pt x="2465069" y="361093"/>
                    <a:pt x="2462879" y="360997"/>
                  </a:cubicBezTo>
                  <a:cubicBezTo>
                    <a:pt x="2460592" y="360807"/>
                    <a:pt x="2450306" y="355663"/>
                    <a:pt x="2449258" y="355378"/>
                  </a:cubicBezTo>
                  <a:lnTo>
                    <a:pt x="2448782" y="355663"/>
                  </a:lnTo>
                  <a:cubicBezTo>
                    <a:pt x="2448305" y="355949"/>
                    <a:pt x="2447924" y="356997"/>
                    <a:pt x="2448115" y="357473"/>
                  </a:cubicBezTo>
                  <a:lnTo>
                    <a:pt x="2449353" y="360807"/>
                  </a:lnTo>
                  <a:cubicBezTo>
                    <a:pt x="2450591" y="364712"/>
                    <a:pt x="2449734" y="366617"/>
                    <a:pt x="2447353" y="364998"/>
                  </a:cubicBezTo>
                  <a:cubicBezTo>
                    <a:pt x="2445067" y="363379"/>
                    <a:pt x="2438114" y="364141"/>
                    <a:pt x="2439542" y="366998"/>
                  </a:cubicBezTo>
                  <a:lnTo>
                    <a:pt x="2434018" y="368141"/>
                  </a:lnTo>
                  <a:lnTo>
                    <a:pt x="2432589" y="368427"/>
                  </a:lnTo>
                  <a:cubicBezTo>
                    <a:pt x="2430875" y="369380"/>
                    <a:pt x="2429446" y="368237"/>
                    <a:pt x="2429255" y="365950"/>
                  </a:cubicBezTo>
                  <a:lnTo>
                    <a:pt x="2427922" y="364522"/>
                  </a:lnTo>
                  <a:lnTo>
                    <a:pt x="2427065" y="363569"/>
                  </a:lnTo>
                  <a:cubicBezTo>
                    <a:pt x="2424112" y="363664"/>
                    <a:pt x="2421445" y="364617"/>
                    <a:pt x="2421254" y="365760"/>
                  </a:cubicBezTo>
                  <a:cubicBezTo>
                    <a:pt x="2421064" y="366903"/>
                    <a:pt x="2419159" y="370522"/>
                    <a:pt x="2417921" y="368998"/>
                  </a:cubicBezTo>
                  <a:cubicBezTo>
                    <a:pt x="2416682" y="367474"/>
                    <a:pt x="2414111" y="362521"/>
                    <a:pt x="2411729" y="359855"/>
                  </a:cubicBezTo>
                  <a:lnTo>
                    <a:pt x="2409348" y="357664"/>
                  </a:lnTo>
                  <a:lnTo>
                    <a:pt x="2409158" y="357473"/>
                  </a:lnTo>
                  <a:cubicBezTo>
                    <a:pt x="2407253" y="358426"/>
                    <a:pt x="2406395" y="360140"/>
                    <a:pt x="2407348" y="361188"/>
                  </a:cubicBezTo>
                  <a:lnTo>
                    <a:pt x="2408491" y="361664"/>
                  </a:lnTo>
                  <a:cubicBezTo>
                    <a:pt x="2409539" y="362140"/>
                    <a:pt x="2411063" y="361664"/>
                    <a:pt x="2412206" y="361950"/>
                  </a:cubicBezTo>
                  <a:cubicBezTo>
                    <a:pt x="2412777" y="362045"/>
                    <a:pt x="2413444" y="363093"/>
                    <a:pt x="2413253" y="363569"/>
                  </a:cubicBezTo>
                  <a:lnTo>
                    <a:pt x="2412968" y="364426"/>
                  </a:lnTo>
                  <a:cubicBezTo>
                    <a:pt x="2412206" y="365188"/>
                    <a:pt x="2410015" y="366046"/>
                    <a:pt x="2408110" y="366331"/>
                  </a:cubicBezTo>
                  <a:cubicBezTo>
                    <a:pt x="2406205" y="366617"/>
                    <a:pt x="2400680" y="366046"/>
                    <a:pt x="2400109" y="364712"/>
                  </a:cubicBezTo>
                  <a:cubicBezTo>
                    <a:pt x="2399537" y="363379"/>
                    <a:pt x="2396870" y="361188"/>
                    <a:pt x="2395727" y="362998"/>
                  </a:cubicBezTo>
                  <a:cubicBezTo>
                    <a:pt x="2394584" y="364807"/>
                    <a:pt x="2391346" y="369189"/>
                    <a:pt x="2391060" y="366331"/>
                  </a:cubicBezTo>
                  <a:lnTo>
                    <a:pt x="2390012" y="365284"/>
                  </a:lnTo>
                  <a:lnTo>
                    <a:pt x="2388679" y="364046"/>
                  </a:lnTo>
                  <a:cubicBezTo>
                    <a:pt x="2386012" y="363760"/>
                    <a:pt x="2382011" y="363664"/>
                    <a:pt x="2379725" y="363855"/>
                  </a:cubicBezTo>
                  <a:lnTo>
                    <a:pt x="2377630" y="363950"/>
                  </a:lnTo>
                  <a:cubicBezTo>
                    <a:pt x="2374677" y="364046"/>
                    <a:pt x="2372867" y="364046"/>
                    <a:pt x="2371439" y="360712"/>
                  </a:cubicBezTo>
                  <a:lnTo>
                    <a:pt x="2370105" y="357568"/>
                  </a:lnTo>
                  <a:cubicBezTo>
                    <a:pt x="2364676" y="356425"/>
                    <a:pt x="2359723" y="355854"/>
                    <a:pt x="2359056" y="356140"/>
                  </a:cubicBezTo>
                  <a:cubicBezTo>
                    <a:pt x="2358389" y="356425"/>
                    <a:pt x="2357627" y="358045"/>
                    <a:pt x="2358675" y="358902"/>
                  </a:cubicBezTo>
                  <a:lnTo>
                    <a:pt x="2359628" y="359759"/>
                  </a:lnTo>
                  <a:lnTo>
                    <a:pt x="2361437" y="361283"/>
                  </a:lnTo>
                  <a:cubicBezTo>
                    <a:pt x="2363723" y="363283"/>
                    <a:pt x="2362961" y="364712"/>
                    <a:pt x="2359723" y="364522"/>
                  </a:cubicBezTo>
                  <a:cubicBezTo>
                    <a:pt x="2356484" y="364331"/>
                    <a:pt x="2352674" y="370237"/>
                    <a:pt x="2354008" y="369951"/>
                  </a:cubicBezTo>
                  <a:cubicBezTo>
                    <a:pt x="2355437" y="369570"/>
                    <a:pt x="2359628" y="370618"/>
                    <a:pt x="2357246" y="373666"/>
                  </a:cubicBezTo>
                  <a:cubicBezTo>
                    <a:pt x="2354960" y="376618"/>
                    <a:pt x="2351912" y="382905"/>
                    <a:pt x="2349626" y="381000"/>
                  </a:cubicBezTo>
                  <a:lnTo>
                    <a:pt x="2346674" y="380047"/>
                  </a:lnTo>
                  <a:lnTo>
                    <a:pt x="2344102" y="379286"/>
                  </a:lnTo>
                  <a:cubicBezTo>
                    <a:pt x="2340863" y="377666"/>
                    <a:pt x="2338673" y="377666"/>
                    <a:pt x="2339244" y="379286"/>
                  </a:cubicBezTo>
                  <a:cubicBezTo>
                    <a:pt x="2339720" y="380905"/>
                    <a:pt x="2338482" y="383953"/>
                    <a:pt x="2335434" y="382714"/>
                  </a:cubicBezTo>
                  <a:cubicBezTo>
                    <a:pt x="2332386" y="381476"/>
                    <a:pt x="2324195" y="379762"/>
                    <a:pt x="2324576" y="381762"/>
                  </a:cubicBezTo>
                  <a:cubicBezTo>
                    <a:pt x="2324957" y="383762"/>
                    <a:pt x="2323623" y="388239"/>
                    <a:pt x="2320956" y="387096"/>
                  </a:cubicBezTo>
                  <a:cubicBezTo>
                    <a:pt x="2318289" y="385953"/>
                    <a:pt x="2307621" y="383000"/>
                    <a:pt x="2304002" y="381000"/>
                  </a:cubicBezTo>
                  <a:lnTo>
                    <a:pt x="2301239" y="378619"/>
                  </a:lnTo>
                  <a:lnTo>
                    <a:pt x="2299239" y="376904"/>
                  </a:lnTo>
                  <a:cubicBezTo>
                    <a:pt x="2296667" y="376618"/>
                    <a:pt x="2294667" y="376142"/>
                    <a:pt x="2294762" y="375666"/>
                  </a:cubicBezTo>
                  <a:cubicBezTo>
                    <a:pt x="2294858" y="375285"/>
                    <a:pt x="2294286" y="373094"/>
                    <a:pt x="2292857" y="371094"/>
                  </a:cubicBezTo>
                  <a:lnTo>
                    <a:pt x="2295810" y="370427"/>
                  </a:lnTo>
                  <a:cubicBezTo>
                    <a:pt x="2297620" y="370046"/>
                    <a:pt x="2300096" y="371665"/>
                    <a:pt x="2302287" y="372237"/>
                  </a:cubicBezTo>
                  <a:lnTo>
                    <a:pt x="2303049" y="372428"/>
                  </a:lnTo>
                  <a:cubicBezTo>
                    <a:pt x="2308288" y="373094"/>
                    <a:pt x="2311907" y="374332"/>
                    <a:pt x="2311145" y="375095"/>
                  </a:cubicBezTo>
                  <a:cubicBezTo>
                    <a:pt x="2310383" y="375856"/>
                    <a:pt x="2304954" y="372904"/>
                    <a:pt x="2303430" y="373761"/>
                  </a:cubicBezTo>
                  <a:lnTo>
                    <a:pt x="2303240" y="374713"/>
                  </a:lnTo>
                  <a:lnTo>
                    <a:pt x="2303049" y="375571"/>
                  </a:lnTo>
                  <a:cubicBezTo>
                    <a:pt x="2304192" y="376618"/>
                    <a:pt x="2309526" y="377666"/>
                    <a:pt x="2314860" y="377857"/>
                  </a:cubicBezTo>
                  <a:lnTo>
                    <a:pt x="2319718" y="377762"/>
                  </a:lnTo>
                  <a:lnTo>
                    <a:pt x="2319908" y="377762"/>
                  </a:lnTo>
                  <a:cubicBezTo>
                    <a:pt x="2315813" y="375475"/>
                    <a:pt x="2309240" y="372237"/>
                    <a:pt x="2305145" y="370522"/>
                  </a:cubicBezTo>
                  <a:lnTo>
                    <a:pt x="2304764" y="370141"/>
                  </a:lnTo>
                  <a:cubicBezTo>
                    <a:pt x="2302478" y="367951"/>
                    <a:pt x="2300382" y="365284"/>
                    <a:pt x="2297429" y="364046"/>
                  </a:cubicBezTo>
                  <a:cubicBezTo>
                    <a:pt x="2296286" y="363569"/>
                    <a:pt x="2293048" y="366522"/>
                    <a:pt x="2290762" y="367855"/>
                  </a:cubicBezTo>
                  <a:lnTo>
                    <a:pt x="2289428" y="368617"/>
                  </a:lnTo>
                  <a:lnTo>
                    <a:pt x="2286186" y="369288"/>
                  </a:lnTo>
                  <a:lnTo>
                    <a:pt x="2286190" y="369284"/>
                  </a:lnTo>
                  <a:cubicBezTo>
                    <a:pt x="2286476" y="367951"/>
                    <a:pt x="2285047" y="366427"/>
                    <a:pt x="2283047" y="365760"/>
                  </a:cubicBezTo>
                  <a:lnTo>
                    <a:pt x="2282475" y="366236"/>
                  </a:lnTo>
                  <a:lnTo>
                    <a:pt x="2280570" y="367760"/>
                  </a:lnTo>
                  <a:lnTo>
                    <a:pt x="2273161" y="371980"/>
                  </a:lnTo>
                  <a:lnTo>
                    <a:pt x="2269616" y="372713"/>
                  </a:lnTo>
                  <a:cubicBezTo>
                    <a:pt x="2267140" y="373571"/>
                    <a:pt x="2265997" y="375285"/>
                    <a:pt x="2266568" y="376618"/>
                  </a:cubicBezTo>
                  <a:cubicBezTo>
                    <a:pt x="2267140" y="377952"/>
                    <a:pt x="2271998" y="377762"/>
                    <a:pt x="2273426" y="376999"/>
                  </a:cubicBezTo>
                  <a:lnTo>
                    <a:pt x="2281875" y="372369"/>
                  </a:lnTo>
                  <a:lnTo>
                    <a:pt x="2286095" y="372523"/>
                  </a:lnTo>
                  <a:lnTo>
                    <a:pt x="2285809" y="373856"/>
                  </a:lnTo>
                  <a:lnTo>
                    <a:pt x="2285618" y="374618"/>
                  </a:lnTo>
                  <a:cubicBezTo>
                    <a:pt x="2285333" y="375380"/>
                    <a:pt x="2286476" y="376142"/>
                    <a:pt x="2288000" y="376238"/>
                  </a:cubicBezTo>
                  <a:lnTo>
                    <a:pt x="2288476" y="375666"/>
                  </a:lnTo>
                  <a:lnTo>
                    <a:pt x="2289428" y="374713"/>
                  </a:lnTo>
                  <a:cubicBezTo>
                    <a:pt x="2290000" y="372808"/>
                    <a:pt x="2290857" y="372523"/>
                    <a:pt x="2291333" y="373856"/>
                  </a:cubicBezTo>
                  <a:lnTo>
                    <a:pt x="2291905" y="374523"/>
                  </a:lnTo>
                  <a:lnTo>
                    <a:pt x="2292476" y="375190"/>
                  </a:lnTo>
                  <a:cubicBezTo>
                    <a:pt x="2293524" y="375761"/>
                    <a:pt x="2294381" y="376809"/>
                    <a:pt x="2294477" y="377666"/>
                  </a:cubicBezTo>
                  <a:cubicBezTo>
                    <a:pt x="2294477" y="378523"/>
                    <a:pt x="2292191" y="380429"/>
                    <a:pt x="2290476" y="381381"/>
                  </a:cubicBezTo>
                  <a:cubicBezTo>
                    <a:pt x="2288762" y="382238"/>
                    <a:pt x="2283904" y="382810"/>
                    <a:pt x="2283713" y="380714"/>
                  </a:cubicBezTo>
                  <a:lnTo>
                    <a:pt x="2281523" y="379190"/>
                  </a:lnTo>
                  <a:lnTo>
                    <a:pt x="2278570" y="377190"/>
                  </a:lnTo>
                  <a:cubicBezTo>
                    <a:pt x="2276760" y="378714"/>
                    <a:pt x="2273807" y="380333"/>
                    <a:pt x="2272093" y="380714"/>
                  </a:cubicBezTo>
                  <a:cubicBezTo>
                    <a:pt x="2270378" y="381095"/>
                    <a:pt x="2264759" y="381571"/>
                    <a:pt x="2263139" y="380333"/>
                  </a:cubicBezTo>
                  <a:lnTo>
                    <a:pt x="2262854" y="380524"/>
                  </a:lnTo>
                  <a:lnTo>
                    <a:pt x="2260187" y="382143"/>
                  </a:lnTo>
                  <a:cubicBezTo>
                    <a:pt x="2257329" y="384334"/>
                    <a:pt x="2255900" y="387287"/>
                    <a:pt x="2257139" y="388620"/>
                  </a:cubicBezTo>
                  <a:cubicBezTo>
                    <a:pt x="2258377" y="389954"/>
                    <a:pt x="2259044" y="394716"/>
                    <a:pt x="2255996" y="396335"/>
                  </a:cubicBezTo>
                  <a:cubicBezTo>
                    <a:pt x="2252948" y="397955"/>
                    <a:pt x="2243613" y="394716"/>
                    <a:pt x="2243327" y="396049"/>
                  </a:cubicBezTo>
                  <a:cubicBezTo>
                    <a:pt x="2243137" y="397383"/>
                    <a:pt x="2243994" y="401193"/>
                    <a:pt x="2245899" y="401193"/>
                  </a:cubicBezTo>
                  <a:cubicBezTo>
                    <a:pt x="2247804" y="401193"/>
                    <a:pt x="2252852" y="401669"/>
                    <a:pt x="2252567" y="402241"/>
                  </a:cubicBezTo>
                  <a:cubicBezTo>
                    <a:pt x="2252376" y="402812"/>
                    <a:pt x="2247328" y="404050"/>
                    <a:pt x="2241803" y="404813"/>
                  </a:cubicBezTo>
                  <a:lnTo>
                    <a:pt x="2240089" y="397288"/>
                  </a:lnTo>
                  <a:lnTo>
                    <a:pt x="2239708" y="395764"/>
                  </a:lnTo>
                  <a:lnTo>
                    <a:pt x="2235315" y="389921"/>
                  </a:lnTo>
                  <a:lnTo>
                    <a:pt x="2235440" y="388497"/>
                  </a:lnTo>
                  <a:lnTo>
                    <a:pt x="2240756" y="391382"/>
                  </a:lnTo>
                  <a:cubicBezTo>
                    <a:pt x="2242470" y="390715"/>
                    <a:pt x="2247518" y="388525"/>
                    <a:pt x="2248280" y="388334"/>
                  </a:cubicBezTo>
                  <a:cubicBezTo>
                    <a:pt x="2248947" y="388144"/>
                    <a:pt x="2250185" y="386048"/>
                    <a:pt x="2249328" y="384238"/>
                  </a:cubicBezTo>
                  <a:cubicBezTo>
                    <a:pt x="2248471" y="382429"/>
                    <a:pt x="2243423" y="378238"/>
                    <a:pt x="2240089" y="379190"/>
                  </a:cubicBezTo>
                  <a:cubicBezTo>
                    <a:pt x="2238422" y="379667"/>
                    <a:pt x="2236732" y="382715"/>
                    <a:pt x="2235624" y="386394"/>
                  </a:cubicBezTo>
                  <a:lnTo>
                    <a:pt x="2235440" y="388497"/>
                  </a:lnTo>
                  <a:lnTo>
                    <a:pt x="2234088" y="387763"/>
                  </a:lnTo>
                  <a:lnTo>
                    <a:pt x="2232088" y="385381"/>
                  </a:lnTo>
                  <a:lnTo>
                    <a:pt x="2230469" y="383476"/>
                  </a:lnTo>
                  <a:lnTo>
                    <a:pt x="2235315" y="389921"/>
                  </a:lnTo>
                  <a:lnTo>
                    <a:pt x="2234660" y="397383"/>
                  </a:lnTo>
                  <a:lnTo>
                    <a:pt x="2232469" y="393192"/>
                  </a:lnTo>
                  <a:cubicBezTo>
                    <a:pt x="2231707" y="391668"/>
                    <a:pt x="2230469" y="390239"/>
                    <a:pt x="2229040" y="389096"/>
                  </a:cubicBezTo>
                  <a:lnTo>
                    <a:pt x="2224182" y="385000"/>
                  </a:lnTo>
                  <a:cubicBezTo>
                    <a:pt x="2221039" y="388144"/>
                    <a:pt x="2218277" y="390906"/>
                    <a:pt x="2218086" y="391096"/>
                  </a:cubicBezTo>
                  <a:cubicBezTo>
                    <a:pt x="2217896" y="391382"/>
                    <a:pt x="2219324" y="392906"/>
                    <a:pt x="2221610" y="393954"/>
                  </a:cubicBezTo>
                  <a:cubicBezTo>
                    <a:pt x="2223896" y="395097"/>
                    <a:pt x="2228659" y="398812"/>
                    <a:pt x="2227230" y="399859"/>
                  </a:cubicBezTo>
                  <a:cubicBezTo>
                    <a:pt x="2225801" y="400907"/>
                    <a:pt x="2215133" y="397859"/>
                    <a:pt x="2211228" y="398907"/>
                  </a:cubicBezTo>
                  <a:cubicBezTo>
                    <a:pt x="2207323" y="399955"/>
                    <a:pt x="2196179" y="401574"/>
                    <a:pt x="2195131" y="399383"/>
                  </a:cubicBezTo>
                  <a:cubicBezTo>
                    <a:pt x="2194083" y="397192"/>
                    <a:pt x="2200655" y="393573"/>
                    <a:pt x="2200370" y="392621"/>
                  </a:cubicBezTo>
                  <a:cubicBezTo>
                    <a:pt x="2200084" y="391668"/>
                    <a:pt x="2198274" y="388144"/>
                    <a:pt x="2197417" y="388811"/>
                  </a:cubicBezTo>
                  <a:cubicBezTo>
                    <a:pt x="2196560" y="389572"/>
                    <a:pt x="2191416" y="393192"/>
                    <a:pt x="2187320" y="396240"/>
                  </a:cubicBezTo>
                  <a:lnTo>
                    <a:pt x="2187035" y="399479"/>
                  </a:lnTo>
                  <a:lnTo>
                    <a:pt x="2186558" y="404146"/>
                  </a:lnTo>
                  <a:cubicBezTo>
                    <a:pt x="2182844" y="407003"/>
                    <a:pt x="2177033" y="408622"/>
                    <a:pt x="2173700" y="407670"/>
                  </a:cubicBezTo>
                  <a:cubicBezTo>
                    <a:pt x="2170366" y="406717"/>
                    <a:pt x="2161317" y="407575"/>
                    <a:pt x="2158936" y="406337"/>
                  </a:cubicBezTo>
                  <a:cubicBezTo>
                    <a:pt x="2156555" y="405003"/>
                    <a:pt x="2149792" y="409004"/>
                    <a:pt x="2147696" y="408432"/>
                  </a:cubicBezTo>
                  <a:cubicBezTo>
                    <a:pt x="2145601" y="407861"/>
                    <a:pt x="2142934" y="405955"/>
                    <a:pt x="2142267" y="409099"/>
                  </a:cubicBezTo>
                  <a:cubicBezTo>
                    <a:pt x="2141600" y="412242"/>
                    <a:pt x="2145696" y="419957"/>
                    <a:pt x="2144648" y="419671"/>
                  </a:cubicBezTo>
                  <a:cubicBezTo>
                    <a:pt x="2143505" y="419386"/>
                    <a:pt x="2139029" y="420243"/>
                    <a:pt x="2136838" y="422338"/>
                  </a:cubicBezTo>
                  <a:lnTo>
                    <a:pt x="2135600" y="424720"/>
                  </a:lnTo>
                  <a:lnTo>
                    <a:pt x="2134838" y="426148"/>
                  </a:lnTo>
                  <a:cubicBezTo>
                    <a:pt x="2135504" y="428339"/>
                    <a:pt x="2134742" y="430244"/>
                    <a:pt x="2133314" y="430244"/>
                  </a:cubicBezTo>
                  <a:cubicBezTo>
                    <a:pt x="2131790" y="430244"/>
                    <a:pt x="2127313" y="429958"/>
                    <a:pt x="2127408" y="429578"/>
                  </a:cubicBezTo>
                  <a:cubicBezTo>
                    <a:pt x="2127503" y="429196"/>
                    <a:pt x="2129218" y="427863"/>
                    <a:pt x="2130647" y="426911"/>
                  </a:cubicBezTo>
                  <a:cubicBezTo>
                    <a:pt x="2132075" y="425958"/>
                    <a:pt x="2130075" y="422720"/>
                    <a:pt x="2128361" y="422243"/>
                  </a:cubicBezTo>
                  <a:lnTo>
                    <a:pt x="2128170" y="422434"/>
                  </a:lnTo>
                  <a:lnTo>
                    <a:pt x="2126646" y="424720"/>
                  </a:lnTo>
                  <a:cubicBezTo>
                    <a:pt x="2123693" y="425767"/>
                    <a:pt x="2119979" y="426148"/>
                    <a:pt x="2118455" y="425482"/>
                  </a:cubicBezTo>
                  <a:cubicBezTo>
                    <a:pt x="2116835" y="424815"/>
                    <a:pt x="2112644" y="422624"/>
                    <a:pt x="2112168" y="422529"/>
                  </a:cubicBezTo>
                  <a:cubicBezTo>
                    <a:pt x="2111692" y="422434"/>
                    <a:pt x="2109882" y="423863"/>
                    <a:pt x="2109215" y="425672"/>
                  </a:cubicBezTo>
                  <a:cubicBezTo>
                    <a:pt x="2108548" y="427482"/>
                    <a:pt x="2102548" y="427291"/>
                    <a:pt x="2102834" y="425577"/>
                  </a:cubicBezTo>
                  <a:cubicBezTo>
                    <a:pt x="2103119" y="423958"/>
                    <a:pt x="2101881" y="419195"/>
                    <a:pt x="2099881" y="418909"/>
                  </a:cubicBezTo>
                  <a:cubicBezTo>
                    <a:pt x="2097785" y="418529"/>
                    <a:pt x="2088927" y="424053"/>
                    <a:pt x="2090356" y="424243"/>
                  </a:cubicBezTo>
                  <a:cubicBezTo>
                    <a:pt x="2091785" y="424434"/>
                    <a:pt x="2093690" y="427196"/>
                    <a:pt x="2088356" y="429482"/>
                  </a:cubicBezTo>
                  <a:lnTo>
                    <a:pt x="2089213" y="432245"/>
                  </a:lnTo>
                  <a:cubicBezTo>
                    <a:pt x="2089975" y="434530"/>
                    <a:pt x="2089784" y="435864"/>
                    <a:pt x="2087689" y="434721"/>
                  </a:cubicBezTo>
                  <a:lnTo>
                    <a:pt x="2083403" y="432530"/>
                  </a:lnTo>
                  <a:cubicBezTo>
                    <a:pt x="2078354" y="431387"/>
                    <a:pt x="2072925" y="429482"/>
                    <a:pt x="2071306" y="428244"/>
                  </a:cubicBezTo>
                  <a:lnTo>
                    <a:pt x="2070068" y="426911"/>
                  </a:lnTo>
                  <a:cubicBezTo>
                    <a:pt x="2069782" y="426530"/>
                    <a:pt x="2070068" y="425482"/>
                    <a:pt x="2070544" y="425101"/>
                  </a:cubicBezTo>
                  <a:lnTo>
                    <a:pt x="2071020" y="424720"/>
                  </a:lnTo>
                  <a:cubicBezTo>
                    <a:pt x="2071973" y="424624"/>
                    <a:pt x="2074068" y="424910"/>
                    <a:pt x="2075687" y="425387"/>
                  </a:cubicBezTo>
                  <a:cubicBezTo>
                    <a:pt x="2077307" y="425863"/>
                    <a:pt x="2080640" y="425863"/>
                    <a:pt x="2079307" y="424148"/>
                  </a:cubicBezTo>
                  <a:cubicBezTo>
                    <a:pt x="2077878" y="422434"/>
                    <a:pt x="2081307" y="418338"/>
                    <a:pt x="2079593" y="418338"/>
                  </a:cubicBezTo>
                  <a:cubicBezTo>
                    <a:pt x="2077878" y="418338"/>
                    <a:pt x="2073401" y="417386"/>
                    <a:pt x="2076259" y="416147"/>
                  </a:cubicBezTo>
                  <a:cubicBezTo>
                    <a:pt x="2079116" y="415004"/>
                    <a:pt x="2075021" y="409861"/>
                    <a:pt x="2073973" y="410528"/>
                  </a:cubicBezTo>
                  <a:cubicBezTo>
                    <a:pt x="2072925" y="411194"/>
                    <a:pt x="2069401" y="413290"/>
                    <a:pt x="2068448" y="413861"/>
                  </a:cubicBezTo>
                  <a:cubicBezTo>
                    <a:pt x="2067496" y="414433"/>
                    <a:pt x="2063114" y="411575"/>
                    <a:pt x="2062448" y="414147"/>
                  </a:cubicBezTo>
                  <a:lnTo>
                    <a:pt x="2061114" y="415862"/>
                  </a:lnTo>
                  <a:lnTo>
                    <a:pt x="2057685" y="420529"/>
                  </a:lnTo>
                  <a:cubicBezTo>
                    <a:pt x="2060733" y="420433"/>
                    <a:pt x="2062448" y="420719"/>
                    <a:pt x="2061495" y="421196"/>
                  </a:cubicBezTo>
                  <a:cubicBezTo>
                    <a:pt x="2060543" y="421672"/>
                    <a:pt x="2057590" y="424434"/>
                    <a:pt x="2057971" y="425577"/>
                  </a:cubicBezTo>
                  <a:cubicBezTo>
                    <a:pt x="2058447" y="426720"/>
                    <a:pt x="2063400" y="427577"/>
                    <a:pt x="2064353" y="427672"/>
                  </a:cubicBezTo>
                  <a:lnTo>
                    <a:pt x="2064734" y="428149"/>
                  </a:lnTo>
                  <a:lnTo>
                    <a:pt x="2065019" y="428530"/>
                  </a:lnTo>
                  <a:cubicBezTo>
                    <a:pt x="2064638" y="429768"/>
                    <a:pt x="2060543" y="430816"/>
                    <a:pt x="2056066" y="430816"/>
                  </a:cubicBezTo>
                  <a:lnTo>
                    <a:pt x="2051875" y="430816"/>
                  </a:lnTo>
                  <a:lnTo>
                    <a:pt x="2051018" y="430816"/>
                  </a:lnTo>
                  <a:cubicBezTo>
                    <a:pt x="2050065" y="430816"/>
                    <a:pt x="2046922" y="430244"/>
                    <a:pt x="2044064" y="429578"/>
                  </a:cubicBezTo>
                  <a:lnTo>
                    <a:pt x="2045493" y="426339"/>
                  </a:lnTo>
                  <a:lnTo>
                    <a:pt x="2045779" y="425577"/>
                  </a:lnTo>
                  <a:cubicBezTo>
                    <a:pt x="2043874" y="424053"/>
                    <a:pt x="2040921" y="422720"/>
                    <a:pt x="2039207" y="422529"/>
                  </a:cubicBezTo>
                  <a:cubicBezTo>
                    <a:pt x="2037587" y="422338"/>
                    <a:pt x="2031777" y="423863"/>
                    <a:pt x="2028634" y="424529"/>
                  </a:cubicBezTo>
                  <a:lnTo>
                    <a:pt x="2025872" y="424434"/>
                  </a:lnTo>
                  <a:cubicBezTo>
                    <a:pt x="2023014" y="424339"/>
                    <a:pt x="2020919" y="425005"/>
                    <a:pt x="2019299" y="426815"/>
                  </a:cubicBezTo>
                  <a:lnTo>
                    <a:pt x="2018252" y="428054"/>
                  </a:lnTo>
                  <a:cubicBezTo>
                    <a:pt x="2017299" y="429482"/>
                    <a:pt x="2014156" y="432149"/>
                    <a:pt x="2011394" y="434054"/>
                  </a:cubicBezTo>
                  <a:cubicBezTo>
                    <a:pt x="2008536" y="435959"/>
                    <a:pt x="1999011" y="437007"/>
                    <a:pt x="1998821" y="436912"/>
                  </a:cubicBezTo>
                  <a:cubicBezTo>
                    <a:pt x="1998630" y="436816"/>
                    <a:pt x="1999202" y="435197"/>
                    <a:pt x="2001297" y="434054"/>
                  </a:cubicBezTo>
                  <a:lnTo>
                    <a:pt x="2002916" y="432911"/>
                  </a:lnTo>
                  <a:cubicBezTo>
                    <a:pt x="2003964" y="432149"/>
                    <a:pt x="2005488" y="430816"/>
                    <a:pt x="2005202" y="430149"/>
                  </a:cubicBezTo>
                  <a:lnTo>
                    <a:pt x="2004059" y="427672"/>
                  </a:lnTo>
                  <a:cubicBezTo>
                    <a:pt x="2002916" y="429196"/>
                    <a:pt x="1998440" y="429673"/>
                    <a:pt x="1994248" y="428815"/>
                  </a:cubicBezTo>
                  <a:lnTo>
                    <a:pt x="1994820" y="434054"/>
                  </a:lnTo>
                  <a:lnTo>
                    <a:pt x="1994820" y="434149"/>
                  </a:lnTo>
                  <a:cubicBezTo>
                    <a:pt x="1992534" y="434435"/>
                    <a:pt x="1989486" y="434340"/>
                    <a:pt x="1988153" y="433959"/>
                  </a:cubicBezTo>
                  <a:cubicBezTo>
                    <a:pt x="1986819" y="433578"/>
                    <a:pt x="1984343" y="434626"/>
                    <a:pt x="1986629" y="435483"/>
                  </a:cubicBezTo>
                  <a:lnTo>
                    <a:pt x="1987105" y="436721"/>
                  </a:lnTo>
                  <a:cubicBezTo>
                    <a:pt x="1987772" y="438531"/>
                    <a:pt x="1987867" y="441103"/>
                    <a:pt x="1986819" y="442722"/>
                  </a:cubicBezTo>
                  <a:lnTo>
                    <a:pt x="1983009" y="448151"/>
                  </a:lnTo>
                  <a:cubicBezTo>
                    <a:pt x="1976818" y="445103"/>
                    <a:pt x="1971865" y="444913"/>
                    <a:pt x="1972055" y="447675"/>
                  </a:cubicBezTo>
                  <a:lnTo>
                    <a:pt x="1972817" y="449389"/>
                  </a:lnTo>
                  <a:lnTo>
                    <a:pt x="1973294" y="450532"/>
                  </a:lnTo>
                  <a:cubicBezTo>
                    <a:pt x="1972817" y="451295"/>
                    <a:pt x="1971389" y="451675"/>
                    <a:pt x="1970150" y="451295"/>
                  </a:cubicBezTo>
                  <a:lnTo>
                    <a:pt x="1969388" y="450628"/>
                  </a:lnTo>
                  <a:cubicBezTo>
                    <a:pt x="1968912" y="450247"/>
                    <a:pt x="1969484" y="449294"/>
                    <a:pt x="1969293" y="448628"/>
                  </a:cubicBezTo>
                  <a:lnTo>
                    <a:pt x="1968245" y="445008"/>
                  </a:lnTo>
                  <a:cubicBezTo>
                    <a:pt x="1964911" y="446722"/>
                    <a:pt x="1962054" y="446437"/>
                    <a:pt x="1961864" y="444437"/>
                  </a:cubicBezTo>
                  <a:cubicBezTo>
                    <a:pt x="1961673" y="442436"/>
                    <a:pt x="1958720" y="439103"/>
                    <a:pt x="1955577" y="441198"/>
                  </a:cubicBezTo>
                  <a:lnTo>
                    <a:pt x="1954815" y="443198"/>
                  </a:lnTo>
                  <a:cubicBezTo>
                    <a:pt x="1953196" y="447675"/>
                    <a:pt x="1953005" y="448628"/>
                    <a:pt x="1949481" y="447294"/>
                  </a:cubicBezTo>
                  <a:lnTo>
                    <a:pt x="1947386" y="446532"/>
                  </a:lnTo>
                  <a:cubicBezTo>
                    <a:pt x="1945290" y="445294"/>
                    <a:pt x="1943671" y="443674"/>
                    <a:pt x="1943671" y="442913"/>
                  </a:cubicBezTo>
                  <a:lnTo>
                    <a:pt x="1944052" y="442341"/>
                  </a:lnTo>
                  <a:lnTo>
                    <a:pt x="1944147" y="442150"/>
                  </a:lnTo>
                  <a:cubicBezTo>
                    <a:pt x="1945004" y="442246"/>
                    <a:pt x="1946909" y="442436"/>
                    <a:pt x="1948338" y="442722"/>
                  </a:cubicBezTo>
                  <a:cubicBezTo>
                    <a:pt x="1949767" y="443008"/>
                    <a:pt x="1950624" y="438150"/>
                    <a:pt x="1951577" y="436912"/>
                  </a:cubicBezTo>
                  <a:lnTo>
                    <a:pt x="1951196" y="436436"/>
                  </a:lnTo>
                  <a:cubicBezTo>
                    <a:pt x="1950053" y="435102"/>
                    <a:pt x="1948338" y="434054"/>
                    <a:pt x="1946528" y="433292"/>
                  </a:cubicBezTo>
                  <a:cubicBezTo>
                    <a:pt x="1946147" y="433102"/>
                    <a:pt x="1944623" y="434721"/>
                    <a:pt x="1943671" y="435483"/>
                  </a:cubicBezTo>
                  <a:lnTo>
                    <a:pt x="1941956" y="436816"/>
                  </a:lnTo>
                  <a:cubicBezTo>
                    <a:pt x="1940051" y="438245"/>
                    <a:pt x="1939004" y="437769"/>
                    <a:pt x="1939575" y="435769"/>
                  </a:cubicBezTo>
                  <a:cubicBezTo>
                    <a:pt x="1940147" y="433768"/>
                    <a:pt x="1934717" y="429863"/>
                    <a:pt x="1933384" y="429673"/>
                  </a:cubicBezTo>
                  <a:cubicBezTo>
                    <a:pt x="1932050" y="429482"/>
                    <a:pt x="1927764" y="429958"/>
                    <a:pt x="1929383" y="431387"/>
                  </a:cubicBezTo>
                  <a:cubicBezTo>
                    <a:pt x="1931003" y="432721"/>
                    <a:pt x="1926621" y="436150"/>
                    <a:pt x="1924144" y="436626"/>
                  </a:cubicBezTo>
                  <a:lnTo>
                    <a:pt x="1921954" y="437388"/>
                  </a:lnTo>
                  <a:cubicBezTo>
                    <a:pt x="1921192" y="437674"/>
                    <a:pt x="1920525" y="439103"/>
                    <a:pt x="1920620" y="439864"/>
                  </a:cubicBezTo>
                  <a:lnTo>
                    <a:pt x="1920715" y="440531"/>
                  </a:lnTo>
                  <a:cubicBezTo>
                    <a:pt x="1921954" y="441007"/>
                    <a:pt x="1925288" y="441007"/>
                    <a:pt x="1928050" y="440531"/>
                  </a:cubicBezTo>
                  <a:cubicBezTo>
                    <a:pt x="1930907" y="440055"/>
                    <a:pt x="1936908" y="440722"/>
                    <a:pt x="1935098" y="442436"/>
                  </a:cubicBezTo>
                  <a:lnTo>
                    <a:pt x="1934051" y="444151"/>
                  </a:lnTo>
                  <a:lnTo>
                    <a:pt x="1932146" y="447294"/>
                  </a:lnTo>
                  <a:cubicBezTo>
                    <a:pt x="1930145" y="445580"/>
                    <a:pt x="1925954" y="445675"/>
                    <a:pt x="1923002" y="447389"/>
                  </a:cubicBezTo>
                  <a:lnTo>
                    <a:pt x="1921287" y="450056"/>
                  </a:lnTo>
                  <a:lnTo>
                    <a:pt x="1920620" y="451009"/>
                  </a:lnTo>
                  <a:cubicBezTo>
                    <a:pt x="1918144" y="451295"/>
                    <a:pt x="1916144" y="451009"/>
                    <a:pt x="1916144" y="450342"/>
                  </a:cubicBezTo>
                  <a:cubicBezTo>
                    <a:pt x="1916144" y="449675"/>
                    <a:pt x="1916715" y="446818"/>
                    <a:pt x="1917096" y="445389"/>
                  </a:cubicBezTo>
                  <a:cubicBezTo>
                    <a:pt x="1917477" y="443960"/>
                    <a:pt x="1914905" y="440055"/>
                    <a:pt x="1910619" y="439579"/>
                  </a:cubicBezTo>
                  <a:lnTo>
                    <a:pt x="1908143" y="442150"/>
                  </a:lnTo>
                  <a:cubicBezTo>
                    <a:pt x="1907476" y="442817"/>
                    <a:pt x="1907857" y="444246"/>
                    <a:pt x="1907095" y="444913"/>
                  </a:cubicBezTo>
                  <a:lnTo>
                    <a:pt x="1905666" y="446056"/>
                  </a:lnTo>
                  <a:cubicBezTo>
                    <a:pt x="1903761" y="446818"/>
                    <a:pt x="1900618" y="446437"/>
                    <a:pt x="1898618" y="445103"/>
                  </a:cubicBezTo>
                  <a:lnTo>
                    <a:pt x="1897475" y="443484"/>
                  </a:lnTo>
                  <a:lnTo>
                    <a:pt x="1896808" y="442531"/>
                  </a:lnTo>
                  <a:cubicBezTo>
                    <a:pt x="1897094" y="439864"/>
                    <a:pt x="1896332" y="438912"/>
                    <a:pt x="1894998" y="440341"/>
                  </a:cubicBezTo>
                  <a:cubicBezTo>
                    <a:pt x="1893665" y="441770"/>
                    <a:pt x="1892617" y="446437"/>
                    <a:pt x="1894998" y="447961"/>
                  </a:cubicBezTo>
                  <a:cubicBezTo>
                    <a:pt x="1897379" y="449485"/>
                    <a:pt x="1904618" y="453199"/>
                    <a:pt x="1904904" y="452438"/>
                  </a:cubicBezTo>
                  <a:cubicBezTo>
                    <a:pt x="1905190" y="451675"/>
                    <a:pt x="1907000" y="451866"/>
                    <a:pt x="1908047" y="454628"/>
                  </a:cubicBezTo>
                  <a:cubicBezTo>
                    <a:pt x="1909095" y="457390"/>
                    <a:pt x="1902999" y="459010"/>
                    <a:pt x="1903380" y="458629"/>
                  </a:cubicBezTo>
                  <a:cubicBezTo>
                    <a:pt x="1903761" y="458248"/>
                    <a:pt x="1902618" y="456343"/>
                    <a:pt x="1899665" y="455295"/>
                  </a:cubicBezTo>
                  <a:cubicBezTo>
                    <a:pt x="1896713" y="454247"/>
                    <a:pt x="1886807" y="446341"/>
                    <a:pt x="1885187" y="444532"/>
                  </a:cubicBezTo>
                  <a:cubicBezTo>
                    <a:pt x="1883568" y="442817"/>
                    <a:pt x="1876901" y="444913"/>
                    <a:pt x="1877853" y="445198"/>
                  </a:cubicBezTo>
                  <a:cubicBezTo>
                    <a:pt x="1878806" y="445389"/>
                    <a:pt x="1880996" y="447484"/>
                    <a:pt x="1879472" y="448913"/>
                  </a:cubicBezTo>
                  <a:lnTo>
                    <a:pt x="1878044" y="449675"/>
                  </a:lnTo>
                  <a:cubicBezTo>
                    <a:pt x="1877282" y="450056"/>
                    <a:pt x="1874424" y="446722"/>
                    <a:pt x="1873853" y="444817"/>
                  </a:cubicBezTo>
                  <a:cubicBezTo>
                    <a:pt x="1873662" y="444246"/>
                    <a:pt x="1872710" y="443865"/>
                    <a:pt x="1872614" y="443293"/>
                  </a:cubicBezTo>
                  <a:cubicBezTo>
                    <a:pt x="1871471" y="439103"/>
                    <a:pt x="1867280" y="445103"/>
                    <a:pt x="1866614" y="442246"/>
                  </a:cubicBezTo>
                  <a:cubicBezTo>
                    <a:pt x="1866232" y="440626"/>
                    <a:pt x="1868233" y="438721"/>
                    <a:pt x="1868900" y="436816"/>
                  </a:cubicBezTo>
                  <a:cubicBezTo>
                    <a:pt x="1869090" y="436436"/>
                    <a:pt x="1868328" y="435483"/>
                    <a:pt x="1867661" y="435197"/>
                  </a:cubicBezTo>
                  <a:cubicBezTo>
                    <a:pt x="1866994" y="434912"/>
                    <a:pt x="1865375" y="434912"/>
                    <a:pt x="1865280" y="435102"/>
                  </a:cubicBezTo>
                  <a:cubicBezTo>
                    <a:pt x="1864232" y="437674"/>
                    <a:pt x="1862423" y="439483"/>
                    <a:pt x="1858994" y="440150"/>
                  </a:cubicBezTo>
                  <a:cubicBezTo>
                    <a:pt x="1858803" y="440246"/>
                    <a:pt x="1858898" y="441960"/>
                    <a:pt x="1859279" y="442817"/>
                  </a:cubicBezTo>
                  <a:lnTo>
                    <a:pt x="1859851" y="444151"/>
                  </a:lnTo>
                  <a:cubicBezTo>
                    <a:pt x="1859660" y="446151"/>
                    <a:pt x="1859089" y="447104"/>
                    <a:pt x="1858422" y="446151"/>
                  </a:cubicBezTo>
                  <a:cubicBezTo>
                    <a:pt x="1857755" y="445198"/>
                    <a:pt x="1854993" y="443484"/>
                    <a:pt x="1853469" y="444437"/>
                  </a:cubicBezTo>
                  <a:lnTo>
                    <a:pt x="1853564" y="444722"/>
                  </a:lnTo>
                  <a:cubicBezTo>
                    <a:pt x="1854136" y="446627"/>
                    <a:pt x="1854803" y="448437"/>
                    <a:pt x="1855565" y="450247"/>
                  </a:cubicBezTo>
                  <a:lnTo>
                    <a:pt x="1857374" y="454438"/>
                  </a:lnTo>
                  <a:cubicBezTo>
                    <a:pt x="1853755" y="454057"/>
                    <a:pt x="1850897" y="453485"/>
                    <a:pt x="1850993" y="453104"/>
                  </a:cubicBezTo>
                  <a:lnTo>
                    <a:pt x="1850802" y="452818"/>
                  </a:lnTo>
                  <a:cubicBezTo>
                    <a:pt x="1848611" y="448723"/>
                    <a:pt x="1841658" y="451104"/>
                    <a:pt x="1839467" y="447675"/>
                  </a:cubicBezTo>
                  <a:lnTo>
                    <a:pt x="1837372" y="444341"/>
                  </a:lnTo>
                  <a:cubicBezTo>
                    <a:pt x="1833943" y="441579"/>
                    <a:pt x="1830704" y="439293"/>
                    <a:pt x="1830228" y="439388"/>
                  </a:cubicBezTo>
                  <a:cubicBezTo>
                    <a:pt x="1829752" y="439388"/>
                    <a:pt x="1828799" y="440436"/>
                    <a:pt x="1829085" y="441579"/>
                  </a:cubicBezTo>
                  <a:cubicBezTo>
                    <a:pt x="1829371" y="442722"/>
                    <a:pt x="1828132" y="445198"/>
                    <a:pt x="1825656" y="444627"/>
                  </a:cubicBezTo>
                  <a:lnTo>
                    <a:pt x="1824989" y="447199"/>
                  </a:lnTo>
                  <a:lnTo>
                    <a:pt x="1824608" y="448723"/>
                  </a:lnTo>
                  <a:cubicBezTo>
                    <a:pt x="1824418" y="450818"/>
                    <a:pt x="1822989" y="452056"/>
                    <a:pt x="1821370" y="451485"/>
                  </a:cubicBezTo>
                  <a:cubicBezTo>
                    <a:pt x="1819751" y="450913"/>
                    <a:pt x="1815845" y="449675"/>
                    <a:pt x="1815560" y="449866"/>
                  </a:cubicBezTo>
                  <a:cubicBezTo>
                    <a:pt x="1815274" y="450056"/>
                    <a:pt x="1815369" y="451199"/>
                    <a:pt x="1816322" y="452056"/>
                  </a:cubicBezTo>
                  <a:cubicBezTo>
                    <a:pt x="1817274" y="452914"/>
                    <a:pt x="1819846" y="456057"/>
                    <a:pt x="1818227" y="455771"/>
                  </a:cubicBezTo>
                  <a:cubicBezTo>
                    <a:pt x="1816607" y="455390"/>
                    <a:pt x="1812131" y="455105"/>
                    <a:pt x="1811369" y="455676"/>
                  </a:cubicBezTo>
                  <a:cubicBezTo>
                    <a:pt x="1810607" y="456343"/>
                    <a:pt x="1806987" y="457390"/>
                    <a:pt x="1806987" y="455486"/>
                  </a:cubicBezTo>
                  <a:lnTo>
                    <a:pt x="1807749" y="454628"/>
                  </a:lnTo>
                  <a:lnTo>
                    <a:pt x="1808797" y="453485"/>
                  </a:lnTo>
                  <a:cubicBezTo>
                    <a:pt x="1808321" y="452438"/>
                    <a:pt x="1807559" y="451199"/>
                    <a:pt x="1807178" y="450532"/>
                  </a:cubicBezTo>
                  <a:cubicBezTo>
                    <a:pt x="1806797" y="449961"/>
                    <a:pt x="1800891" y="452152"/>
                    <a:pt x="1796890" y="453580"/>
                  </a:cubicBezTo>
                  <a:cubicBezTo>
                    <a:pt x="1792890" y="455009"/>
                    <a:pt x="1784889" y="463963"/>
                    <a:pt x="1783365" y="464725"/>
                  </a:cubicBezTo>
                  <a:cubicBezTo>
                    <a:pt x="1781841" y="465487"/>
                    <a:pt x="1780889" y="462153"/>
                    <a:pt x="1783556" y="461486"/>
                  </a:cubicBezTo>
                  <a:lnTo>
                    <a:pt x="1783556" y="460820"/>
                  </a:lnTo>
                  <a:cubicBezTo>
                    <a:pt x="1783556" y="458343"/>
                    <a:pt x="1788985" y="456914"/>
                    <a:pt x="1784984" y="453771"/>
                  </a:cubicBezTo>
                  <a:lnTo>
                    <a:pt x="1781841" y="451390"/>
                  </a:lnTo>
                  <a:cubicBezTo>
                    <a:pt x="1784032" y="448532"/>
                    <a:pt x="1783936" y="446151"/>
                    <a:pt x="1781651" y="446151"/>
                  </a:cubicBezTo>
                  <a:cubicBezTo>
                    <a:pt x="1779365" y="446151"/>
                    <a:pt x="1773364" y="448437"/>
                    <a:pt x="1773745" y="451295"/>
                  </a:cubicBezTo>
                  <a:lnTo>
                    <a:pt x="1774411" y="451390"/>
                  </a:lnTo>
                  <a:cubicBezTo>
                    <a:pt x="1778222" y="451866"/>
                    <a:pt x="1779079" y="453390"/>
                    <a:pt x="1778698" y="456247"/>
                  </a:cubicBezTo>
                  <a:lnTo>
                    <a:pt x="1778412" y="458343"/>
                  </a:lnTo>
                  <a:cubicBezTo>
                    <a:pt x="1778507" y="460820"/>
                    <a:pt x="1777269" y="462534"/>
                    <a:pt x="1775650" y="462343"/>
                  </a:cubicBezTo>
                  <a:cubicBezTo>
                    <a:pt x="1774031" y="462058"/>
                    <a:pt x="1771173" y="457581"/>
                    <a:pt x="1765077" y="458153"/>
                  </a:cubicBezTo>
                  <a:lnTo>
                    <a:pt x="1761077" y="454247"/>
                  </a:lnTo>
                  <a:cubicBezTo>
                    <a:pt x="1760791" y="453962"/>
                    <a:pt x="1758886" y="454342"/>
                    <a:pt x="1758886" y="454533"/>
                  </a:cubicBezTo>
                  <a:lnTo>
                    <a:pt x="1757648" y="461677"/>
                  </a:lnTo>
                  <a:cubicBezTo>
                    <a:pt x="1750028" y="463296"/>
                    <a:pt x="1744503" y="465677"/>
                    <a:pt x="1745265" y="467011"/>
                  </a:cubicBezTo>
                  <a:cubicBezTo>
                    <a:pt x="1746122" y="468344"/>
                    <a:pt x="1740407" y="469773"/>
                    <a:pt x="1740122" y="468725"/>
                  </a:cubicBezTo>
                  <a:cubicBezTo>
                    <a:pt x="1739931" y="467678"/>
                    <a:pt x="1737455" y="466249"/>
                    <a:pt x="1735359" y="468249"/>
                  </a:cubicBezTo>
                  <a:cubicBezTo>
                    <a:pt x="1733264" y="470249"/>
                    <a:pt x="1727644" y="470821"/>
                    <a:pt x="1728120" y="468725"/>
                  </a:cubicBezTo>
                  <a:cubicBezTo>
                    <a:pt x="1728596" y="466630"/>
                    <a:pt x="1728311" y="461200"/>
                    <a:pt x="1725834" y="463677"/>
                  </a:cubicBezTo>
                  <a:cubicBezTo>
                    <a:pt x="1723357" y="466154"/>
                    <a:pt x="1713832" y="472440"/>
                    <a:pt x="1709832" y="473964"/>
                  </a:cubicBezTo>
                  <a:lnTo>
                    <a:pt x="1706117" y="475012"/>
                  </a:lnTo>
                  <a:cubicBezTo>
                    <a:pt x="1705546" y="475107"/>
                    <a:pt x="1703927" y="473964"/>
                    <a:pt x="1703831" y="473392"/>
                  </a:cubicBezTo>
                  <a:cubicBezTo>
                    <a:pt x="1703736" y="472630"/>
                    <a:pt x="1704689" y="471106"/>
                    <a:pt x="1705260" y="471106"/>
                  </a:cubicBezTo>
                  <a:lnTo>
                    <a:pt x="1708118" y="470821"/>
                  </a:lnTo>
                  <a:cubicBezTo>
                    <a:pt x="1712023" y="470916"/>
                    <a:pt x="1714594" y="470059"/>
                    <a:pt x="1713928" y="469011"/>
                  </a:cubicBezTo>
                  <a:cubicBezTo>
                    <a:pt x="1713261" y="467963"/>
                    <a:pt x="1714023" y="464344"/>
                    <a:pt x="1716690" y="462724"/>
                  </a:cubicBezTo>
                  <a:lnTo>
                    <a:pt x="1713452" y="458248"/>
                  </a:lnTo>
                  <a:lnTo>
                    <a:pt x="1708403" y="451295"/>
                  </a:lnTo>
                  <a:cubicBezTo>
                    <a:pt x="1703165" y="454533"/>
                    <a:pt x="1699164" y="458438"/>
                    <a:pt x="1699640" y="460057"/>
                  </a:cubicBezTo>
                  <a:cubicBezTo>
                    <a:pt x="1700117" y="461677"/>
                    <a:pt x="1701069" y="466154"/>
                    <a:pt x="1700783" y="466249"/>
                  </a:cubicBezTo>
                  <a:cubicBezTo>
                    <a:pt x="1700498" y="466344"/>
                    <a:pt x="1698593" y="465391"/>
                    <a:pt x="1697259" y="463772"/>
                  </a:cubicBezTo>
                  <a:lnTo>
                    <a:pt x="1695830" y="462439"/>
                  </a:lnTo>
                  <a:lnTo>
                    <a:pt x="1694878" y="461581"/>
                  </a:lnTo>
                  <a:cubicBezTo>
                    <a:pt x="1693544" y="460915"/>
                    <a:pt x="1691735" y="461010"/>
                    <a:pt x="1690973" y="461867"/>
                  </a:cubicBezTo>
                  <a:lnTo>
                    <a:pt x="1690782" y="462724"/>
                  </a:lnTo>
                  <a:lnTo>
                    <a:pt x="1690401" y="463963"/>
                  </a:lnTo>
                  <a:cubicBezTo>
                    <a:pt x="1690401" y="465963"/>
                    <a:pt x="1689734" y="466344"/>
                    <a:pt x="1689068" y="464725"/>
                  </a:cubicBezTo>
                  <a:cubicBezTo>
                    <a:pt x="1688401" y="463105"/>
                    <a:pt x="1681352" y="462820"/>
                    <a:pt x="1679352" y="463487"/>
                  </a:cubicBezTo>
                  <a:cubicBezTo>
                    <a:pt x="1677352" y="464153"/>
                    <a:pt x="1673542" y="467487"/>
                    <a:pt x="1672208" y="466439"/>
                  </a:cubicBezTo>
                  <a:cubicBezTo>
                    <a:pt x="1670970" y="465391"/>
                    <a:pt x="1667541" y="468725"/>
                    <a:pt x="1667446" y="469963"/>
                  </a:cubicBezTo>
                  <a:cubicBezTo>
                    <a:pt x="1667351" y="471202"/>
                    <a:pt x="1664493" y="473012"/>
                    <a:pt x="1662112" y="473678"/>
                  </a:cubicBezTo>
                  <a:cubicBezTo>
                    <a:pt x="1659731" y="474345"/>
                    <a:pt x="1651730" y="473773"/>
                    <a:pt x="1649539" y="472630"/>
                  </a:cubicBezTo>
                  <a:lnTo>
                    <a:pt x="1648205" y="475202"/>
                  </a:lnTo>
                  <a:cubicBezTo>
                    <a:pt x="1647729" y="476155"/>
                    <a:pt x="1648967" y="477774"/>
                    <a:pt x="1649444" y="479107"/>
                  </a:cubicBezTo>
                  <a:lnTo>
                    <a:pt x="1649539" y="479488"/>
                  </a:lnTo>
                  <a:cubicBezTo>
                    <a:pt x="1649444" y="480250"/>
                    <a:pt x="1648586" y="480917"/>
                    <a:pt x="1647539" y="481013"/>
                  </a:cubicBezTo>
                  <a:cubicBezTo>
                    <a:pt x="1646491" y="481013"/>
                    <a:pt x="1643157" y="481774"/>
                    <a:pt x="1642490" y="482060"/>
                  </a:cubicBezTo>
                  <a:cubicBezTo>
                    <a:pt x="1641823" y="482346"/>
                    <a:pt x="1639442" y="481679"/>
                    <a:pt x="1638680" y="479774"/>
                  </a:cubicBezTo>
                  <a:cubicBezTo>
                    <a:pt x="1637918" y="477869"/>
                    <a:pt x="1633632" y="474250"/>
                    <a:pt x="1631156" y="476536"/>
                  </a:cubicBezTo>
                  <a:lnTo>
                    <a:pt x="1628869" y="478060"/>
                  </a:lnTo>
                  <a:lnTo>
                    <a:pt x="1627822" y="478726"/>
                  </a:lnTo>
                  <a:cubicBezTo>
                    <a:pt x="1626012" y="478822"/>
                    <a:pt x="1624393" y="478346"/>
                    <a:pt x="1624202" y="477679"/>
                  </a:cubicBezTo>
                  <a:lnTo>
                    <a:pt x="1624412" y="474184"/>
                  </a:lnTo>
                  <a:lnTo>
                    <a:pt x="1624869" y="474821"/>
                  </a:lnTo>
                  <a:cubicBezTo>
                    <a:pt x="1626965" y="475583"/>
                    <a:pt x="1628869" y="474821"/>
                    <a:pt x="1628679" y="472345"/>
                  </a:cubicBezTo>
                  <a:lnTo>
                    <a:pt x="1628584" y="469963"/>
                  </a:lnTo>
                  <a:lnTo>
                    <a:pt x="1624475" y="471945"/>
                  </a:lnTo>
                  <a:lnTo>
                    <a:pt x="1624107" y="466344"/>
                  </a:lnTo>
                  <a:lnTo>
                    <a:pt x="1622202" y="466534"/>
                  </a:lnTo>
                  <a:lnTo>
                    <a:pt x="1621059" y="466630"/>
                  </a:lnTo>
                  <a:cubicBezTo>
                    <a:pt x="1619726" y="465963"/>
                    <a:pt x="1618487" y="466058"/>
                    <a:pt x="1618392" y="467011"/>
                  </a:cubicBezTo>
                  <a:cubicBezTo>
                    <a:pt x="1618297" y="467868"/>
                    <a:pt x="1622011" y="469201"/>
                    <a:pt x="1622869" y="469678"/>
                  </a:cubicBezTo>
                  <a:lnTo>
                    <a:pt x="1622202" y="471106"/>
                  </a:lnTo>
                  <a:lnTo>
                    <a:pt x="1623228" y="472536"/>
                  </a:lnTo>
                  <a:lnTo>
                    <a:pt x="1613153" y="472821"/>
                  </a:lnTo>
                  <a:cubicBezTo>
                    <a:pt x="1609439" y="471678"/>
                    <a:pt x="1597056" y="473583"/>
                    <a:pt x="1593532" y="474250"/>
                  </a:cubicBezTo>
                  <a:lnTo>
                    <a:pt x="1592579" y="470440"/>
                  </a:lnTo>
                  <a:lnTo>
                    <a:pt x="1592389" y="469868"/>
                  </a:lnTo>
                  <a:cubicBezTo>
                    <a:pt x="1591817" y="469297"/>
                    <a:pt x="1590769" y="469678"/>
                    <a:pt x="1590007" y="470725"/>
                  </a:cubicBezTo>
                  <a:lnTo>
                    <a:pt x="1582170" y="472375"/>
                  </a:lnTo>
                  <a:lnTo>
                    <a:pt x="1581213" y="471394"/>
                  </a:lnTo>
                  <a:lnTo>
                    <a:pt x="1581697" y="469035"/>
                  </a:lnTo>
                  <a:cubicBezTo>
                    <a:pt x="1581269" y="467035"/>
                    <a:pt x="1580245" y="464963"/>
                    <a:pt x="1578863" y="465011"/>
                  </a:cubicBezTo>
                  <a:cubicBezTo>
                    <a:pt x="1577482" y="465059"/>
                    <a:pt x="1577792" y="466964"/>
                    <a:pt x="1578899" y="469023"/>
                  </a:cubicBezTo>
                  <a:lnTo>
                    <a:pt x="1581213" y="471394"/>
                  </a:lnTo>
                  <a:lnTo>
                    <a:pt x="1580959" y="472630"/>
                  </a:lnTo>
                  <a:lnTo>
                    <a:pt x="1582170" y="472375"/>
                  </a:lnTo>
                  <a:lnTo>
                    <a:pt x="1583721" y="473964"/>
                  </a:lnTo>
                  <a:cubicBezTo>
                    <a:pt x="1587245" y="475297"/>
                    <a:pt x="1594103" y="478441"/>
                    <a:pt x="1592865" y="479774"/>
                  </a:cubicBezTo>
                  <a:cubicBezTo>
                    <a:pt x="1591627" y="481108"/>
                    <a:pt x="1594484" y="484822"/>
                    <a:pt x="1594294" y="485394"/>
                  </a:cubicBezTo>
                  <a:cubicBezTo>
                    <a:pt x="1594103" y="485965"/>
                    <a:pt x="1592198" y="487108"/>
                    <a:pt x="1590579" y="486537"/>
                  </a:cubicBezTo>
                  <a:lnTo>
                    <a:pt x="1590103" y="485584"/>
                  </a:lnTo>
                  <a:lnTo>
                    <a:pt x="1588960" y="483584"/>
                  </a:lnTo>
                  <a:cubicBezTo>
                    <a:pt x="1587912" y="480250"/>
                    <a:pt x="1585531" y="480917"/>
                    <a:pt x="1583816" y="485108"/>
                  </a:cubicBezTo>
                  <a:lnTo>
                    <a:pt x="1582197" y="487871"/>
                  </a:lnTo>
                  <a:cubicBezTo>
                    <a:pt x="1580768" y="490347"/>
                    <a:pt x="1576196" y="490347"/>
                    <a:pt x="1574577" y="488061"/>
                  </a:cubicBezTo>
                  <a:cubicBezTo>
                    <a:pt x="1573625" y="486632"/>
                    <a:pt x="1572291" y="485204"/>
                    <a:pt x="1572101" y="483680"/>
                  </a:cubicBezTo>
                  <a:lnTo>
                    <a:pt x="1571434" y="479393"/>
                  </a:lnTo>
                  <a:cubicBezTo>
                    <a:pt x="1567719" y="480441"/>
                    <a:pt x="1565719" y="482632"/>
                    <a:pt x="1566862" y="484251"/>
                  </a:cubicBezTo>
                  <a:lnTo>
                    <a:pt x="1566767" y="485489"/>
                  </a:lnTo>
                  <a:cubicBezTo>
                    <a:pt x="1566576" y="487013"/>
                    <a:pt x="1565433" y="488537"/>
                    <a:pt x="1564290" y="489871"/>
                  </a:cubicBezTo>
                  <a:lnTo>
                    <a:pt x="1563528" y="490728"/>
                  </a:lnTo>
                  <a:cubicBezTo>
                    <a:pt x="1562004" y="491299"/>
                    <a:pt x="1560194" y="490728"/>
                    <a:pt x="1559432" y="489395"/>
                  </a:cubicBezTo>
                  <a:lnTo>
                    <a:pt x="1559718" y="488347"/>
                  </a:lnTo>
                  <a:lnTo>
                    <a:pt x="1560290" y="486251"/>
                  </a:lnTo>
                  <a:cubicBezTo>
                    <a:pt x="1561718" y="483489"/>
                    <a:pt x="1559242" y="481203"/>
                    <a:pt x="1554765" y="481203"/>
                  </a:cubicBezTo>
                  <a:lnTo>
                    <a:pt x="1551431" y="481298"/>
                  </a:lnTo>
                  <a:lnTo>
                    <a:pt x="1545145" y="481489"/>
                  </a:lnTo>
                  <a:cubicBezTo>
                    <a:pt x="1545907" y="485680"/>
                    <a:pt x="1545335" y="488823"/>
                    <a:pt x="1543907" y="488632"/>
                  </a:cubicBezTo>
                  <a:cubicBezTo>
                    <a:pt x="1542478" y="488347"/>
                    <a:pt x="1537906" y="487299"/>
                    <a:pt x="1536668" y="486918"/>
                  </a:cubicBezTo>
                  <a:cubicBezTo>
                    <a:pt x="1535429" y="486537"/>
                    <a:pt x="1531048" y="485204"/>
                    <a:pt x="1529619" y="484822"/>
                  </a:cubicBezTo>
                  <a:cubicBezTo>
                    <a:pt x="1528190" y="484441"/>
                    <a:pt x="1523714" y="484061"/>
                    <a:pt x="1523428" y="485204"/>
                  </a:cubicBezTo>
                  <a:cubicBezTo>
                    <a:pt x="1523237" y="486346"/>
                    <a:pt x="1519999" y="488823"/>
                    <a:pt x="1516951" y="488156"/>
                  </a:cubicBezTo>
                  <a:lnTo>
                    <a:pt x="1515332" y="485584"/>
                  </a:lnTo>
                  <a:cubicBezTo>
                    <a:pt x="1513427" y="482537"/>
                    <a:pt x="1513141" y="482727"/>
                    <a:pt x="1510283" y="485775"/>
                  </a:cubicBezTo>
                  <a:lnTo>
                    <a:pt x="1509617" y="486442"/>
                  </a:lnTo>
                  <a:cubicBezTo>
                    <a:pt x="1508759" y="487108"/>
                    <a:pt x="1506854" y="486918"/>
                    <a:pt x="1505426" y="486061"/>
                  </a:cubicBezTo>
                  <a:lnTo>
                    <a:pt x="1505330" y="485204"/>
                  </a:lnTo>
                  <a:lnTo>
                    <a:pt x="1505044" y="483013"/>
                  </a:lnTo>
                  <a:cubicBezTo>
                    <a:pt x="1503044" y="481965"/>
                    <a:pt x="1501044" y="480155"/>
                    <a:pt x="1500568" y="479107"/>
                  </a:cubicBezTo>
                  <a:cubicBezTo>
                    <a:pt x="1500092" y="478060"/>
                    <a:pt x="1498282" y="476345"/>
                    <a:pt x="1497425" y="477964"/>
                  </a:cubicBezTo>
                  <a:cubicBezTo>
                    <a:pt x="1496567" y="479488"/>
                    <a:pt x="1493424" y="483680"/>
                    <a:pt x="1492948" y="482632"/>
                  </a:cubicBezTo>
                  <a:cubicBezTo>
                    <a:pt x="1492472" y="481584"/>
                    <a:pt x="1490662" y="479870"/>
                    <a:pt x="1489805" y="480441"/>
                  </a:cubicBezTo>
                  <a:lnTo>
                    <a:pt x="1489900" y="480631"/>
                  </a:lnTo>
                  <a:lnTo>
                    <a:pt x="1492376" y="485870"/>
                  </a:lnTo>
                  <a:cubicBezTo>
                    <a:pt x="1487519" y="488061"/>
                    <a:pt x="1482565" y="490156"/>
                    <a:pt x="1481423" y="490538"/>
                  </a:cubicBezTo>
                  <a:cubicBezTo>
                    <a:pt x="1480280" y="490918"/>
                    <a:pt x="1478851" y="494824"/>
                    <a:pt x="1477898" y="496348"/>
                  </a:cubicBezTo>
                  <a:lnTo>
                    <a:pt x="1475517" y="496157"/>
                  </a:lnTo>
                  <a:cubicBezTo>
                    <a:pt x="1472850" y="495871"/>
                    <a:pt x="1471707" y="496729"/>
                    <a:pt x="1471612" y="499015"/>
                  </a:cubicBezTo>
                  <a:cubicBezTo>
                    <a:pt x="1471612" y="499396"/>
                    <a:pt x="1468183" y="500443"/>
                    <a:pt x="1467802" y="500063"/>
                  </a:cubicBezTo>
                  <a:lnTo>
                    <a:pt x="1462468" y="495300"/>
                  </a:lnTo>
                  <a:cubicBezTo>
                    <a:pt x="1459801" y="499205"/>
                    <a:pt x="1457134" y="501967"/>
                    <a:pt x="1456467" y="501396"/>
                  </a:cubicBezTo>
                  <a:cubicBezTo>
                    <a:pt x="1455800" y="500920"/>
                    <a:pt x="1456657" y="497872"/>
                    <a:pt x="1459991" y="495871"/>
                  </a:cubicBezTo>
                  <a:lnTo>
                    <a:pt x="1459039" y="492062"/>
                  </a:lnTo>
                  <a:cubicBezTo>
                    <a:pt x="1458372" y="489395"/>
                    <a:pt x="1461515" y="490252"/>
                    <a:pt x="1463325" y="489775"/>
                  </a:cubicBezTo>
                  <a:cubicBezTo>
                    <a:pt x="1464563" y="489490"/>
                    <a:pt x="1466373" y="488442"/>
                    <a:pt x="1466468" y="487680"/>
                  </a:cubicBezTo>
                  <a:cubicBezTo>
                    <a:pt x="1466754" y="484822"/>
                    <a:pt x="1463706" y="485489"/>
                    <a:pt x="1461992" y="485775"/>
                  </a:cubicBezTo>
                  <a:lnTo>
                    <a:pt x="1460086" y="485965"/>
                  </a:lnTo>
                  <a:cubicBezTo>
                    <a:pt x="1458182" y="486918"/>
                    <a:pt x="1454753" y="488251"/>
                    <a:pt x="1452562" y="489013"/>
                  </a:cubicBezTo>
                  <a:cubicBezTo>
                    <a:pt x="1450371" y="489680"/>
                    <a:pt x="1443608" y="491109"/>
                    <a:pt x="1443513" y="492538"/>
                  </a:cubicBezTo>
                  <a:cubicBezTo>
                    <a:pt x="1443418" y="493966"/>
                    <a:pt x="1442370" y="497776"/>
                    <a:pt x="1441418" y="497586"/>
                  </a:cubicBezTo>
                  <a:lnTo>
                    <a:pt x="1440941" y="497300"/>
                  </a:lnTo>
                  <a:lnTo>
                    <a:pt x="1438274" y="495871"/>
                  </a:lnTo>
                  <a:cubicBezTo>
                    <a:pt x="1435322" y="494252"/>
                    <a:pt x="1432178" y="492919"/>
                    <a:pt x="1431416" y="492823"/>
                  </a:cubicBezTo>
                  <a:cubicBezTo>
                    <a:pt x="1430654" y="492728"/>
                    <a:pt x="1428654" y="493300"/>
                    <a:pt x="1428844" y="494062"/>
                  </a:cubicBezTo>
                  <a:cubicBezTo>
                    <a:pt x="1429035" y="494919"/>
                    <a:pt x="1427225" y="498634"/>
                    <a:pt x="1424368" y="499586"/>
                  </a:cubicBezTo>
                  <a:cubicBezTo>
                    <a:pt x="1421510" y="500539"/>
                    <a:pt x="1412081" y="501777"/>
                    <a:pt x="1410652" y="501110"/>
                  </a:cubicBezTo>
                  <a:cubicBezTo>
                    <a:pt x="1409223" y="500443"/>
                    <a:pt x="1405127" y="500348"/>
                    <a:pt x="1405985" y="501491"/>
                  </a:cubicBezTo>
                  <a:cubicBezTo>
                    <a:pt x="1406842" y="502634"/>
                    <a:pt x="1409032" y="507111"/>
                    <a:pt x="1407985" y="507873"/>
                  </a:cubicBezTo>
                  <a:lnTo>
                    <a:pt x="1406556" y="508349"/>
                  </a:lnTo>
                  <a:lnTo>
                    <a:pt x="1405604" y="508635"/>
                  </a:lnTo>
                  <a:cubicBezTo>
                    <a:pt x="1404270" y="508540"/>
                    <a:pt x="1400365" y="505206"/>
                    <a:pt x="1397031" y="501396"/>
                  </a:cubicBezTo>
                  <a:lnTo>
                    <a:pt x="1397126" y="496824"/>
                  </a:lnTo>
                  <a:lnTo>
                    <a:pt x="1397126" y="496157"/>
                  </a:lnTo>
                  <a:cubicBezTo>
                    <a:pt x="1397412" y="495014"/>
                    <a:pt x="1399031" y="494157"/>
                    <a:pt x="1400746" y="494157"/>
                  </a:cubicBezTo>
                  <a:cubicBezTo>
                    <a:pt x="1402460" y="494157"/>
                    <a:pt x="1407890" y="493205"/>
                    <a:pt x="1405699" y="491966"/>
                  </a:cubicBezTo>
                  <a:cubicBezTo>
                    <a:pt x="1403508" y="490728"/>
                    <a:pt x="1397603" y="487680"/>
                    <a:pt x="1395983" y="486918"/>
                  </a:cubicBezTo>
                  <a:cubicBezTo>
                    <a:pt x="1394459" y="486156"/>
                    <a:pt x="1389506" y="485013"/>
                    <a:pt x="1388078" y="485775"/>
                  </a:cubicBezTo>
                  <a:cubicBezTo>
                    <a:pt x="1386649" y="486537"/>
                    <a:pt x="1381410" y="488061"/>
                    <a:pt x="1379886" y="488632"/>
                  </a:cubicBezTo>
                  <a:cubicBezTo>
                    <a:pt x="1378457" y="489109"/>
                    <a:pt x="1375695" y="492633"/>
                    <a:pt x="1374933" y="493300"/>
                  </a:cubicBezTo>
                  <a:cubicBezTo>
                    <a:pt x="1374076" y="493966"/>
                    <a:pt x="1369599" y="492538"/>
                    <a:pt x="1367694" y="491966"/>
                  </a:cubicBezTo>
                  <a:lnTo>
                    <a:pt x="1365789" y="493300"/>
                  </a:lnTo>
                  <a:lnTo>
                    <a:pt x="1363884" y="494633"/>
                  </a:lnTo>
                  <a:cubicBezTo>
                    <a:pt x="1364836" y="495967"/>
                    <a:pt x="1365789" y="497872"/>
                    <a:pt x="1365980" y="498920"/>
                  </a:cubicBezTo>
                  <a:cubicBezTo>
                    <a:pt x="1366170" y="499872"/>
                    <a:pt x="1362169" y="500634"/>
                    <a:pt x="1360931" y="500824"/>
                  </a:cubicBezTo>
                  <a:cubicBezTo>
                    <a:pt x="1359598" y="501015"/>
                    <a:pt x="1355788" y="503968"/>
                    <a:pt x="1354550" y="505492"/>
                  </a:cubicBezTo>
                  <a:cubicBezTo>
                    <a:pt x="1353407" y="506921"/>
                    <a:pt x="1347120" y="505015"/>
                    <a:pt x="1345882" y="505396"/>
                  </a:cubicBezTo>
                  <a:lnTo>
                    <a:pt x="1345120" y="506063"/>
                  </a:lnTo>
                  <a:lnTo>
                    <a:pt x="1340262" y="510254"/>
                  </a:lnTo>
                  <a:cubicBezTo>
                    <a:pt x="1334261" y="508540"/>
                    <a:pt x="1325689" y="506635"/>
                    <a:pt x="1321307" y="505968"/>
                  </a:cubicBezTo>
                  <a:lnTo>
                    <a:pt x="1319212" y="501587"/>
                  </a:lnTo>
                  <a:lnTo>
                    <a:pt x="1318259" y="499681"/>
                  </a:lnTo>
                  <a:cubicBezTo>
                    <a:pt x="1312830" y="499015"/>
                    <a:pt x="1307020" y="498538"/>
                    <a:pt x="1305305" y="498729"/>
                  </a:cubicBezTo>
                  <a:cubicBezTo>
                    <a:pt x="1303686" y="498920"/>
                    <a:pt x="1299019" y="500158"/>
                    <a:pt x="1300257" y="501682"/>
                  </a:cubicBezTo>
                  <a:cubicBezTo>
                    <a:pt x="1301495" y="503206"/>
                    <a:pt x="1303400" y="508063"/>
                    <a:pt x="1302162" y="509588"/>
                  </a:cubicBezTo>
                  <a:cubicBezTo>
                    <a:pt x="1300924" y="511112"/>
                    <a:pt x="1297304" y="512921"/>
                    <a:pt x="1296733" y="510349"/>
                  </a:cubicBezTo>
                  <a:cubicBezTo>
                    <a:pt x="1296161" y="507778"/>
                    <a:pt x="1287113" y="510349"/>
                    <a:pt x="1286255" y="510064"/>
                  </a:cubicBezTo>
                  <a:lnTo>
                    <a:pt x="1286255" y="509778"/>
                  </a:lnTo>
                  <a:lnTo>
                    <a:pt x="1286541" y="505492"/>
                  </a:lnTo>
                  <a:cubicBezTo>
                    <a:pt x="1284541" y="502063"/>
                    <a:pt x="1280350" y="500824"/>
                    <a:pt x="1277111" y="502634"/>
                  </a:cubicBezTo>
                  <a:cubicBezTo>
                    <a:pt x="1273873" y="504539"/>
                    <a:pt x="1274825" y="515017"/>
                    <a:pt x="1273111" y="515017"/>
                  </a:cubicBezTo>
                  <a:cubicBezTo>
                    <a:pt x="1271396" y="515017"/>
                    <a:pt x="1266634" y="513016"/>
                    <a:pt x="1264634" y="511873"/>
                  </a:cubicBezTo>
                  <a:cubicBezTo>
                    <a:pt x="1262729" y="510730"/>
                    <a:pt x="1265110" y="505778"/>
                    <a:pt x="1267301" y="506349"/>
                  </a:cubicBezTo>
                  <a:lnTo>
                    <a:pt x="1269396" y="506635"/>
                  </a:lnTo>
                  <a:cubicBezTo>
                    <a:pt x="1269586" y="506635"/>
                    <a:pt x="1270444" y="504920"/>
                    <a:pt x="1270539" y="504063"/>
                  </a:cubicBezTo>
                  <a:cubicBezTo>
                    <a:pt x="1270730" y="502444"/>
                    <a:pt x="1271015" y="500729"/>
                    <a:pt x="1267682" y="500443"/>
                  </a:cubicBezTo>
                  <a:cubicBezTo>
                    <a:pt x="1265396" y="500253"/>
                    <a:pt x="1263300" y="498824"/>
                    <a:pt x="1261014" y="498538"/>
                  </a:cubicBezTo>
                  <a:lnTo>
                    <a:pt x="1259109" y="498348"/>
                  </a:lnTo>
                  <a:cubicBezTo>
                    <a:pt x="1256918" y="499015"/>
                    <a:pt x="1255775" y="500539"/>
                    <a:pt x="1256632" y="501777"/>
                  </a:cubicBezTo>
                  <a:lnTo>
                    <a:pt x="1256918" y="503015"/>
                  </a:lnTo>
                  <a:lnTo>
                    <a:pt x="1258347" y="510254"/>
                  </a:lnTo>
                  <a:cubicBezTo>
                    <a:pt x="1260728" y="513397"/>
                    <a:pt x="1261586" y="517017"/>
                    <a:pt x="1260157" y="518160"/>
                  </a:cubicBezTo>
                  <a:cubicBezTo>
                    <a:pt x="1258728" y="519303"/>
                    <a:pt x="1253870" y="517588"/>
                    <a:pt x="1254823" y="516064"/>
                  </a:cubicBezTo>
                  <a:lnTo>
                    <a:pt x="1254918" y="514731"/>
                  </a:lnTo>
                  <a:lnTo>
                    <a:pt x="1254918" y="514255"/>
                  </a:lnTo>
                  <a:cubicBezTo>
                    <a:pt x="1252918" y="513683"/>
                    <a:pt x="1250727" y="512350"/>
                    <a:pt x="1249870" y="511397"/>
                  </a:cubicBezTo>
                  <a:cubicBezTo>
                    <a:pt x="1249108" y="510445"/>
                    <a:pt x="1244440" y="509778"/>
                    <a:pt x="1243679" y="511302"/>
                  </a:cubicBezTo>
                  <a:cubicBezTo>
                    <a:pt x="1243012" y="512826"/>
                    <a:pt x="1239107" y="516826"/>
                    <a:pt x="1236725" y="516922"/>
                  </a:cubicBezTo>
                  <a:cubicBezTo>
                    <a:pt x="1234344" y="517017"/>
                    <a:pt x="1229963" y="511302"/>
                    <a:pt x="1231296" y="511969"/>
                  </a:cubicBezTo>
                  <a:lnTo>
                    <a:pt x="1232153" y="512255"/>
                  </a:lnTo>
                  <a:lnTo>
                    <a:pt x="1233201" y="512636"/>
                  </a:lnTo>
                  <a:cubicBezTo>
                    <a:pt x="1234344" y="513016"/>
                    <a:pt x="1235868" y="512921"/>
                    <a:pt x="1236535" y="512540"/>
                  </a:cubicBezTo>
                  <a:lnTo>
                    <a:pt x="1236440" y="512445"/>
                  </a:lnTo>
                  <a:lnTo>
                    <a:pt x="1235297" y="509873"/>
                  </a:lnTo>
                  <a:cubicBezTo>
                    <a:pt x="1233963" y="506825"/>
                    <a:pt x="1230629" y="505778"/>
                    <a:pt x="1227962" y="507587"/>
                  </a:cubicBezTo>
                  <a:cubicBezTo>
                    <a:pt x="1225295" y="509302"/>
                    <a:pt x="1217961" y="512921"/>
                    <a:pt x="1218437" y="510921"/>
                  </a:cubicBezTo>
                  <a:cubicBezTo>
                    <a:pt x="1218914" y="509016"/>
                    <a:pt x="1224533" y="505206"/>
                    <a:pt x="1222438" y="504158"/>
                  </a:cubicBezTo>
                  <a:lnTo>
                    <a:pt x="1219580" y="504063"/>
                  </a:lnTo>
                  <a:lnTo>
                    <a:pt x="1217294" y="503968"/>
                  </a:lnTo>
                  <a:cubicBezTo>
                    <a:pt x="1214818" y="501682"/>
                    <a:pt x="1212246" y="500634"/>
                    <a:pt x="1211675" y="501587"/>
                  </a:cubicBezTo>
                  <a:cubicBezTo>
                    <a:pt x="1211103" y="502539"/>
                    <a:pt x="1208531" y="505015"/>
                    <a:pt x="1207769" y="503968"/>
                  </a:cubicBezTo>
                  <a:cubicBezTo>
                    <a:pt x="1207007" y="502920"/>
                    <a:pt x="1204721" y="500443"/>
                    <a:pt x="1204436" y="500634"/>
                  </a:cubicBezTo>
                  <a:cubicBezTo>
                    <a:pt x="1204055" y="500824"/>
                    <a:pt x="1203483" y="502063"/>
                    <a:pt x="1203959" y="502920"/>
                  </a:cubicBezTo>
                  <a:cubicBezTo>
                    <a:pt x="1204340" y="503777"/>
                    <a:pt x="1203102" y="505873"/>
                    <a:pt x="1200149" y="505301"/>
                  </a:cubicBezTo>
                  <a:lnTo>
                    <a:pt x="1198244" y="503206"/>
                  </a:lnTo>
                  <a:lnTo>
                    <a:pt x="1197387" y="502253"/>
                  </a:lnTo>
                  <a:cubicBezTo>
                    <a:pt x="1196339" y="501301"/>
                    <a:pt x="1195101" y="501015"/>
                    <a:pt x="1194625" y="501491"/>
                  </a:cubicBezTo>
                  <a:cubicBezTo>
                    <a:pt x="1194149" y="501967"/>
                    <a:pt x="1192625" y="504349"/>
                    <a:pt x="1191958" y="505396"/>
                  </a:cubicBezTo>
                  <a:cubicBezTo>
                    <a:pt x="1191291" y="506444"/>
                    <a:pt x="1187481" y="509016"/>
                    <a:pt x="1185481" y="507587"/>
                  </a:cubicBezTo>
                  <a:cubicBezTo>
                    <a:pt x="1183481" y="506158"/>
                    <a:pt x="1178337" y="503206"/>
                    <a:pt x="1178147" y="503777"/>
                  </a:cubicBezTo>
                  <a:cubicBezTo>
                    <a:pt x="1177861" y="504444"/>
                    <a:pt x="1173956" y="504539"/>
                    <a:pt x="1170431" y="501491"/>
                  </a:cubicBezTo>
                  <a:lnTo>
                    <a:pt x="1165859" y="502920"/>
                  </a:lnTo>
                  <a:lnTo>
                    <a:pt x="1164812" y="503301"/>
                  </a:lnTo>
                  <a:cubicBezTo>
                    <a:pt x="1164335" y="505587"/>
                    <a:pt x="1163192" y="508825"/>
                    <a:pt x="1162240" y="510540"/>
                  </a:cubicBezTo>
                  <a:lnTo>
                    <a:pt x="1160906" y="510826"/>
                  </a:lnTo>
                  <a:lnTo>
                    <a:pt x="1158049" y="511397"/>
                  </a:lnTo>
                  <a:cubicBezTo>
                    <a:pt x="1152620" y="510921"/>
                    <a:pt x="1149476" y="509683"/>
                    <a:pt x="1151286" y="508635"/>
                  </a:cubicBezTo>
                  <a:cubicBezTo>
                    <a:pt x="1153001" y="507492"/>
                    <a:pt x="1159668" y="504634"/>
                    <a:pt x="1159668" y="503682"/>
                  </a:cubicBezTo>
                  <a:lnTo>
                    <a:pt x="1159573" y="503682"/>
                  </a:lnTo>
                  <a:cubicBezTo>
                    <a:pt x="1154620" y="503206"/>
                    <a:pt x="1154239" y="500443"/>
                    <a:pt x="1154239" y="497300"/>
                  </a:cubicBezTo>
                  <a:cubicBezTo>
                    <a:pt x="1154239" y="497014"/>
                    <a:pt x="1152048" y="496253"/>
                    <a:pt x="1151096" y="496538"/>
                  </a:cubicBezTo>
                  <a:cubicBezTo>
                    <a:pt x="1150334" y="496729"/>
                    <a:pt x="1149476" y="498062"/>
                    <a:pt x="1149572" y="498824"/>
                  </a:cubicBezTo>
                  <a:cubicBezTo>
                    <a:pt x="1149667" y="499681"/>
                    <a:pt x="1151191" y="500348"/>
                    <a:pt x="1151381" y="501301"/>
                  </a:cubicBezTo>
                  <a:lnTo>
                    <a:pt x="1151572" y="502444"/>
                  </a:lnTo>
                  <a:cubicBezTo>
                    <a:pt x="1151191" y="503777"/>
                    <a:pt x="1150143" y="505873"/>
                    <a:pt x="1149286" y="507016"/>
                  </a:cubicBezTo>
                  <a:cubicBezTo>
                    <a:pt x="1148429" y="508254"/>
                    <a:pt x="1148619" y="511683"/>
                    <a:pt x="1149191" y="512731"/>
                  </a:cubicBezTo>
                  <a:cubicBezTo>
                    <a:pt x="1149667" y="513779"/>
                    <a:pt x="1149857" y="517588"/>
                    <a:pt x="1151667" y="517398"/>
                  </a:cubicBezTo>
                  <a:cubicBezTo>
                    <a:pt x="1153572" y="517207"/>
                    <a:pt x="1159763" y="515303"/>
                    <a:pt x="1162526" y="514350"/>
                  </a:cubicBezTo>
                  <a:cubicBezTo>
                    <a:pt x="1165288" y="513302"/>
                    <a:pt x="1174718" y="519208"/>
                    <a:pt x="1173860" y="519970"/>
                  </a:cubicBezTo>
                  <a:cubicBezTo>
                    <a:pt x="1173003" y="520637"/>
                    <a:pt x="1169479" y="520732"/>
                    <a:pt x="1168145" y="519684"/>
                  </a:cubicBezTo>
                  <a:lnTo>
                    <a:pt x="1167098" y="518541"/>
                  </a:lnTo>
                  <a:lnTo>
                    <a:pt x="1166431" y="517779"/>
                  </a:lnTo>
                  <a:cubicBezTo>
                    <a:pt x="1164335" y="517779"/>
                    <a:pt x="1160240" y="518446"/>
                    <a:pt x="1157382" y="519303"/>
                  </a:cubicBezTo>
                  <a:lnTo>
                    <a:pt x="1155001" y="520446"/>
                  </a:lnTo>
                  <a:lnTo>
                    <a:pt x="1149381" y="523304"/>
                  </a:lnTo>
                  <a:cubicBezTo>
                    <a:pt x="1145952" y="520160"/>
                    <a:pt x="1142809" y="518160"/>
                    <a:pt x="1142333" y="519017"/>
                  </a:cubicBezTo>
                  <a:cubicBezTo>
                    <a:pt x="1141856" y="519779"/>
                    <a:pt x="1139570" y="520255"/>
                    <a:pt x="1138332" y="518350"/>
                  </a:cubicBezTo>
                  <a:cubicBezTo>
                    <a:pt x="1136999" y="516446"/>
                    <a:pt x="1128998" y="516255"/>
                    <a:pt x="1128998" y="514350"/>
                  </a:cubicBezTo>
                  <a:cubicBezTo>
                    <a:pt x="1128998" y="512445"/>
                    <a:pt x="1128712" y="507587"/>
                    <a:pt x="1128426" y="507587"/>
                  </a:cubicBezTo>
                  <a:cubicBezTo>
                    <a:pt x="1128140" y="507587"/>
                    <a:pt x="1127283" y="509397"/>
                    <a:pt x="1127283" y="511873"/>
                  </a:cubicBezTo>
                  <a:lnTo>
                    <a:pt x="1126140" y="512350"/>
                  </a:lnTo>
                  <a:cubicBezTo>
                    <a:pt x="1122140" y="514159"/>
                    <a:pt x="1125283" y="519113"/>
                    <a:pt x="1122616" y="519303"/>
                  </a:cubicBezTo>
                  <a:cubicBezTo>
                    <a:pt x="1118330" y="519779"/>
                    <a:pt x="1119187" y="522541"/>
                    <a:pt x="1117377" y="523970"/>
                  </a:cubicBezTo>
                  <a:lnTo>
                    <a:pt x="1115377" y="525589"/>
                  </a:lnTo>
                  <a:cubicBezTo>
                    <a:pt x="1110805" y="525399"/>
                    <a:pt x="1110900" y="522922"/>
                    <a:pt x="1115567" y="520065"/>
                  </a:cubicBezTo>
                  <a:lnTo>
                    <a:pt x="1119473" y="517779"/>
                  </a:lnTo>
                  <a:lnTo>
                    <a:pt x="1121759" y="516446"/>
                  </a:lnTo>
                  <a:cubicBezTo>
                    <a:pt x="1120806" y="515017"/>
                    <a:pt x="1119473" y="512636"/>
                    <a:pt x="1118996" y="511207"/>
                  </a:cubicBezTo>
                  <a:cubicBezTo>
                    <a:pt x="1118520" y="509778"/>
                    <a:pt x="1113281" y="508159"/>
                    <a:pt x="1111757" y="509302"/>
                  </a:cubicBezTo>
                  <a:cubicBezTo>
                    <a:pt x="1110233" y="510445"/>
                    <a:pt x="1104995" y="513493"/>
                    <a:pt x="1103756" y="512636"/>
                  </a:cubicBezTo>
                  <a:cubicBezTo>
                    <a:pt x="1102518" y="511873"/>
                    <a:pt x="1097565" y="510730"/>
                    <a:pt x="1096041" y="512350"/>
                  </a:cubicBezTo>
                  <a:lnTo>
                    <a:pt x="1095565" y="514064"/>
                  </a:lnTo>
                  <a:cubicBezTo>
                    <a:pt x="1095279" y="514921"/>
                    <a:pt x="1097375" y="516160"/>
                    <a:pt x="1097851" y="517398"/>
                  </a:cubicBezTo>
                  <a:cubicBezTo>
                    <a:pt x="1098041" y="518065"/>
                    <a:pt x="1097184" y="519589"/>
                    <a:pt x="1096422" y="519779"/>
                  </a:cubicBezTo>
                  <a:cubicBezTo>
                    <a:pt x="1095565" y="520065"/>
                    <a:pt x="1093184" y="519208"/>
                    <a:pt x="1093184" y="519017"/>
                  </a:cubicBezTo>
                  <a:lnTo>
                    <a:pt x="1093850" y="515398"/>
                  </a:lnTo>
                  <a:cubicBezTo>
                    <a:pt x="1090421" y="515017"/>
                    <a:pt x="1086611" y="514350"/>
                    <a:pt x="1085183" y="513969"/>
                  </a:cubicBezTo>
                  <a:lnTo>
                    <a:pt x="1084992" y="515683"/>
                  </a:lnTo>
                  <a:lnTo>
                    <a:pt x="1084706" y="518350"/>
                  </a:lnTo>
                  <a:cubicBezTo>
                    <a:pt x="1082420" y="517684"/>
                    <a:pt x="1079753" y="516350"/>
                    <a:pt x="1078610" y="515398"/>
                  </a:cubicBezTo>
                  <a:lnTo>
                    <a:pt x="1076896" y="517017"/>
                  </a:lnTo>
                  <a:lnTo>
                    <a:pt x="1074800" y="518922"/>
                  </a:lnTo>
                  <a:cubicBezTo>
                    <a:pt x="1071562" y="518636"/>
                    <a:pt x="1068133" y="518446"/>
                    <a:pt x="1067180" y="518636"/>
                  </a:cubicBezTo>
                  <a:lnTo>
                    <a:pt x="1067180" y="518827"/>
                  </a:lnTo>
                  <a:lnTo>
                    <a:pt x="1066704" y="524828"/>
                  </a:lnTo>
                  <a:cubicBezTo>
                    <a:pt x="1060513" y="526637"/>
                    <a:pt x="1053941" y="526351"/>
                    <a:pt x="1052035" y="524161"/>
                  </a:cubicBezTo>
                  <a:lnTo>
                    <a:pt x="1051559" y="524351"/>
                  </a:lnTo>
                  <a:lnTo>
                    <a:pt x="1045368" y="526828"/>
                  </a:lnTo>
                  <a:cubicBezTo>
                    <a:pt x="1044511" y="523018"/>
                    <a:pt x="1045939" y="520446"/>
                    <a:pt x="1048511" y="521017"/>
                  </a:cubicBezTo>
                  <a:lnTo>
                    <a:pt x="1048987" y="518350"/>
                  </a:lnTo>
                  <a:cubicBezTo>
                    <a:pt x="1049368" y="516255"/>
                    <a:pt x="1049368" y="514159"/>
                    <a:pt x="1048892" y="512064"/>
                  </a:cubicBezTo>
                  <a:lnTo>
                    <a:pt x="1048702" y="511112"/>
                  </a:lnTo>
                  <a:cubicBezTo>
                    <a:pt x="1047368" y="510254"/>
                    <a:pt x="1046225" y="510445"/>
                    <a:pt x="1046225" y="511492"/>
                  </a:cubicBezTo>
                  <a:lnTo>
                    <a:pt x="1046225" y="512540"/>
                  </a:lnTo>
                  <a:lnTo>
                    <a:pt x="1046225" y="512921"/>
                  </a:lnTo>
                  <a:cubicBezTo>
                    <a:pt x="1045273" y="513302"/>
                    <a:pt x="1043177" y="513397"/>
                    <a:pt x="1041558" y="513112"/>
                  </a:cubicBezTo>
                  <a:lnTo>
                    <a:pt x="1041463" y="512636"/>
                  </a:lnTo>
                  <a:lnTo>
                    <a:pt x="1041082" y="511016"/>
                  </a:lnTo>
                  <a:cubicBezTo>
                    <a:pt x="1040225" y="509111"/>
                    <a:pt x="1039367" y="508825"/>
                    <a:pt x="1039081" y="510349"/>
                  </a:cubicBezTo>
                  <a:lnTo>
                    <a:pt x="1038796" y="511778"/>
                  </a:lnTo>
                  <a:cubicBezTo>
                    <a:pt x="1038034" y="515112"/>
                    <a:pt x="1034605" y="513779"/>
                    <a:pt x="1032795" y="513493"/>
                  </a:cubicBezTo>
                  <a:lnTo>
                    <a:pt x="1031462" y="513207"/>
                  </a:lnTo>
                  <a:cubicBezTo>
                    <a:pt x="1030604" y="511112"/>
                    <a:pt x="1030318" y="508540"/>
                    <a:pt x="1030985" y="507397"/>
                  </a:cubicBezTo>
                  <a:cubicBezTo>
                    <a:pt x="1031557" y="506254"/>
                    <a:pt x="1033081" y="504254"/>
                    <a:pt x="1033557" y="502730"/>
                  </a:cubicBezTo>
                  <a:cubicBezTo>
                    <a:pt x="1034033" y="501205"/>
                    <a:pt x="1038224" y="499872"/>
                    <a:pt x="1036224" y="498824"/>
                  </a:cubicBezTo>
                  <a:cubicBezTo>
                    <a:pt x="1034319" y="497776"/>
                    <a:pt x="1029556" y="496253"/>
                    <a:pt x="1029652" y="497586"/>
                  </a:cubicBezTo>
                  <a:cubicBezTo>
                    <a:pt x="1029652" y="498920"/>
                    <a:pt x="1029176" y="502730"/>
                    <a:pt x="1027461" y="502730"/>
                  </a:cubicBezTo>
                  <a:cubicBezTo>
                    <a:pt x="1025747" y="502730"/>
                    <a:pt x="1020889" y="502253"/>
                    <a:pt x="1021460" y="501777"/>
                  </a:cubicBezTo>
                  <a:cubicBezTo>
                    <a:pt x="1022032" y="501301"/>
                    <a:pt x="1019651" y="499015"/>
                    <a:pt x="1015174" y="497681"/>
                  </a:cubicBezTo>
                  <a:lnTo>
                    <a:pt x="1010983" y="497110"/>
                  </a:lnTo>
                  <a:lnTo>
                    <a:pt x="1009459" y="496919"/>
                  </a:lnTo>
                  <a:cubicBezTo>
                    <a:pt x="1006887" y="498538"/>
                    <a:pt x="1006125" y="500634"/>
                    <a:pt x="1007744" y="501587"/>
                  </a:cubicBezTo>
                  <a:cubicBezTo>
                    <a:pt x="1010030" y="502634"/>
                    <a:pt x="1010030" y="508349"/>
                    <a:pt x="1008602" y="509588"/>
                  </a:cubicBezTo>
                  <a:lnTo>
                    <a:pt x="1003720" y="513807"/>
                  </a:lnTo>
                  <a:lnTo>
                    <a:pt x="1005554" y="512921"/>
                  </a:lnTo>
                  <a:cubicBezTo>
                    <a:pt x="1005554" y="511397"/>
                    <a:pt x="1008316" y="512730"/>
                    <a:pt x="1011745" y="515969"/>
                  </a:cubicBezTo>
                  <a:lnTo>
                    <a:pt x="1014031" y="518064"/>
                  </a:lnTo>
                  <a:lnTo>
                    <a:pt x="1014507" y="518541"/>
                  </a:lnTo>
                  <a:cubicBezTo>
                    <a:pt x="1015365" y="518826"/>
                    <a:pt x="1015365" y="520160"/>
                    <a:pt x="1014507" y="521493"/>
                  </a:cubicBezTo>
                  <a:cubicBezTo>
                    <a:pt x="1013555" y="522827"/>
                    <a:pt x="1007078" y="521398"/>
                    <a:pt x="1005649" y="521589"/>
                  </a:cubicBezTo>
                  <a:cubicBezTo>
                    <a:pt x="1004220" y="521684"/>
                    <a:pt x="1000220" y="522636"/>
                    <a:pt x="998696" y="522160"/>
                  </a:cubicBezTo>
                  <a:cubicBezTo>
                    <a:pt x="997172" y="521684"/>
                    <a:pt x="993457" y="523494"/>
                    <a:pt x="992695" y="522636"/>
                  </a:cubicBezTo>
                  <a:cubicBezTo>
                    <a:pt x="991933" y="521779"/>
                    <a:pt x="991457" y="518445"/>
                    <a:pt x="994505" y="518255"/>
                  </a:cubicBezTo>
                  <a:lnTo>
                    <a:pt x="1000233" y="515490"/>
                  </a:lnTo>
                  <a:lnTo>
                    <a:pt x="997553" y="512350"/>
                  </a:lnTo>
                  <a:cubicBezTo>
                    <a:pt x="997076" y="511873"/>
                    <a:pt x="995171" y="511778"/>
                    <a:pt x="994219" y="512064"/>
                  </a:cubicBezTo>
                  <a:cubicBezTo>
                    <a:pt x="992790" y="512445"/>
                    <a:pt x="991837" y="515398"/>
                    <a:pt x="990504" y="511683"/>
                  </a:cubicBezTo>
                  <a:lnTo>
                    <a:pt x="988504" y="506539"/>
                  </a:lnTo>
                  <a:cubicBezTo>
                    <a:pt x="982122" y="502063"/>
                    <a:pt x="977645" y="500253"/>
                    <a:pt x="978503" y="502539"/>
                  </a:cubicBezTo>
                  <a:lnTo>
                    <a:pt x="979455" y="503587"/>
                  </a:lnTo>
                  <a:cubicBezTo>
                    <a:pt x="980979" y="505206"/>
                    <a:pt x="983456" y="506349"/>
                    <a:pt x="984694" y="508159"/>
                  </a:cubicBezTo>
                  <a:lnTo>
                    <a:pt x="985456" y="509206"/>
                  </a:lnTo>
                  <a:cubicBezTo>
                    <a:pt x="985265" y="511016"/>
                    <a:pt x="984408" y="512921"/>
                    <a:pt x="983456" y="513397"/>
                  </a:cubicBezTo>
                  <a:lnTo>
                    <a:pt x="982503" y="513683"/>
                  </a:lnTo>
                  <a:cubicBezTo>
                    <a:pt x="980979" y="514064"/>
                    <a:pt x="979074" y="513969"/>
                    <a:pt x="977931" y="514731"/>
                  </a:cubicBezTo>
                  <a:cubicBezTo>
                    <a:pt x="975931" y="515969"/>
                    <a:pt x="973835" y="516541"/>
                    <a:pt x="972787" y="514636"/>
                  </a:cubicBezTo>
                  <a:lnTo>
                    <a:pt x="972216" y="513588"/>
                  </a:lnTo>
                  <a:cubicBezTo>
                    <a:pt x="973454" y="512064"/>
                    <a:pt x="973168" y="509683"/>
                    <a:pt x="971549" y="508349"/>
                  </a:cubicBezTo>
                  <a:cubicBezTo>
                    <a:pt x="970025" y="506921"/>
                    <a:pt x="964691" y="503587"/>
                    <a:pt x="965263" y="505968"/>
                  </a:cubicBezTo>
                  <a:cubicBezTo>
                    <a:pt x="965834" y="508254"/>
                    <a:pt x="966977" y="513493"/>
                    <a:pt x="966691" y="513588"/>
                  </a:cubicBezTo>
                  <a:cubicBezTo>
                    <a:pt x="966406" y="513683"/>
                    <a:pt x="964310" y="512159"/>
                    <a:pt x="962786" y="509968"/>
                  </a:cubicBezTo>
                  <a:cubicBezTo>
                    <a:pt x="961262" y="507778"/>
                    <a:pt x="958405" y="501491"/>
                    <a:pt x="960024" y="501301"/>
                  </a:cubicBezTo>
                  <a:lnTo>
                    <a:pt x="961167" y="501015"/>
                  </a:lnTo>
                  <a:lnTo>
                    <a:pt x="961548" y="500920"/>
                  </a:lnTo>
                  <a:cubicBezTo>
                    <a:pt x="961929" y="500539"/>
                    <a:pt x="961262" y="499681"/>
                    <a:pt x="959929" y="499205"/>
                  </a:cubicBezTo>
                  <a:cubicBezTo>
                    <a:pt x="958691" y="498729"/>
                    <a:pt x="955071" y="500443"/>
                    <a:pt x="954976" y="504349"/>
                  </a:cubicBezTo>
                  <a:lnTo>
                    <a:pt x="948404" y="503396"/>
                  </a:lnTo>
                  <a:lnTo>
                    <a:pt x="946499" y="503111"/>
                  </a:lnTo>
                  <a:cubicBezTo>
                    <a:pt x="947356" y="505396"/>
                    <a:pt x="948975" y="507778"/>
                    <a:pt x="950118" y="508254"/>
                  </a:cubicBezTo>
                  <a:cubicBezTo>
                    <a:pt x="951356" y="508825"/>
                    <a:pt x="952404" y="511302"/>
                    <a:pt x="951166" y="510635"/>
                  </a:cubicBezTo>
                  <a:cubicBezTo>
                    <a:pt x="949928" y="509968"/>
                    <a:pt x="946880" y="511302"/>
                    <a:pt x="945737" y="513016"/>
                  </a:cubicBezTo>
                  <a:cubicBezTo>
                    <a:pt x="944593" y="514636"/>
                    <a:pt x="938879" y="518636"/>
                    <a:pt x="938593" y="520255"/>
                  </a:cubicBezTo>
                  <a:lnTo>
                    <a:pt x="939450" y="521208"/>
                  </a:lnTo>
                  <a:lnTo>
                    <a:pt x="940212" y="521970"/>
                  </a:lnTo>
                  <a:cubicBezTo>
                    <a:pt x="942308" y="521970"/>
                    <a:pt x="944975" y="521684"/>
                    <a:pt x="946118" y="521208"/>
                  </a:cubicBezTo>
                  <a:cubicBezTo>
                    <a:pt x="947260" y="520827"/>
                    <a:pt x="951547" y="520255"/>
                    <a:pt x="951642" y="521494"/>
                  </a:cubicBezTo>
                  <a:cubicBezTo>
                    <a:pt x="951737" y="522732"/>
                    <a:pt x="950880" y="525494"/>
                    <a:pt x="949547" y="525018"/>
                  </a:cubicBezTo>
                  <a:cubicBezTo>
                    <a:pt x="948118" y="524542"/>
                    <a:pt x="943641" y="526066"/>
                    <a:pt x="941641" y="527875"/>
                  </a:cubicBezTo>
                  <a:lnTo>
                    <a:pt x="939545" y="528256"/>
                  </a:lnTo>
                  <a:cubicBezTo>
                    <a:pt x="937545" y="528542"/>
                    <a:pt x="935259" y="526637"/>
                    <a:pt x="932973" y="526447"/>
                  </a:cubicBezTo>
                  <a:cubicBezTo>
                    <a:pt x="927258" y="525875"/>
                    <a:pt x="921543" y="527113"/>
                    <a:pt x="915923" y="524447"/>
                  </a:cubicBezTo>
                  <a:cubicBezTo>
                    <a:pt x="912494" y="522827"/>
                    <a:pt x="905636" y="520637"/>
                    <a:pt x="903160" y="518255"/>
                  </a:cubicBezTo>
                  <a:cubicBezTo>
                    <a:pt x="899255" y="514540"/>
                    <a:pt x="890110" y="515017"/>
                    <a:pt x="887729" y="519017"/>
                  </a:cubicBezTo>
                  <a:lnTo>
                    <a:pt x="885348" y="523018"/>
                  </a:lnTo>
                  <a:cubicBezTo>
                    <a:pt x="881062" y="523494"/>
                    <a:pt x="878966" y="523208"/>
                    <a:pt x="880681" y="522351"/>
                  </a:cubicBezTo>
                  <a:cubicBezTo>
                    <a:pt x="882395" y="521494"/>
                    <a:pt x="885062" y="519017"/>
                    <a:pt x="883919" y="517970"/>
                  </a:cubicBezTo>
                  <a:lnTo>
                    <a:pt x="883348" y="517970"/>
                  </a:lnTo>
                  <a:cubicBezTo>
                    <a:pt x="880014" y="517970"/>
                    <a:pt x="875633" y="517017"/>
                    <a:pt x="873442" y="518446"/>
                  </a:cubicBezTo>
                  <a:cubicBezTo>
                    <a:pt x="868965" y="521303"/>
                    <a:pt x="867631" y="517588"/>
                    <a:pt x="867441" y="516541"/>
                  </a:cubicBezTo>
                  <a:lnTo>
                    <a:pt x="867060" y="514064"/>
                  </a:lnTo>
                  <a:cubicBezTo>
                    <a:pt x="868298" y="511207"/>
                    <a:pt x="869918" y="508063"/>
                    <a:pt x="870775" y="507016"/>
                  </a:cubicBezTo>
                  <a:cubicBezTo>
                    <a:pt x="871632" y="506063"/>
                    <a:pt x="874394" y="504158"/>
                    <a:pt x="874966" y="505111"/>
                  </a:cubicBezTo>
                  <a:cubicBezTo>
                    <a:pt x="875537" y="506063"/>
                    <a:pt x="876776" y="509683"/>
                    <a:pt x="875918" y="510254"/>
                  </a:cubicBezTo>
                  <a:cubicBezTo>
                    <a:pt x="874966" y="510826"/>
                    <a:pt x="872299" y="512636"/>
                    <a:pt x="872489" y="512826"/>
                  </a:cubicBezTo>
                  <a:cubicBezTo>
                    <a:pt x="872680" y="513016"/>
                    <a:pt x="874489" y="513302"/>
                    <a:pt x="876204" y="512731"/>
                  </a:cubicBezTo>
                  <a:cubicBezTo>
                    <a:pt x="877918" y="512255"/>
                    <a:pt x="881347" y="508730"/>
                    <a:pt x="879824" y="506158"/>
                  </a:cubicBezTo>
                  <a:cubicBezTo>
                    <a:pt x="878204" y="503587"/>
                    <a:pt x="874394" y="498538"/>
                    <a:pt x="874585" y="500253"/>
                  </a:cubicBezTo>
                  <a:cubicBezTo>
                    <a:pt x="874775" y="501967"/>
                    <a:pt x="867441" y="499015"/>
                    <a:pt x="865060" y="498253"/>
                  </a:cubicBezTo>
                  <a:lnTo>
                    <a:pt x="864869" y="500634"/>
                  </a:lnTo>
                  <a:lnTo>
                    <a:pt x="864583" y="504063"/>
                  </a:lnTo>
                  <a:cubicBezTo>
                    <a:pt x="861631" y="505968"/>
                    <a:pt x="858106" y="508540"/>
                    <a:pt x="856773" y="509778"/>
                  </a:cubicBezTo>
                  <a:lnTo>
                    <a:pt x="857154" y="510349"/>
                  </a:lnTo>
                  <a:lnTo>
                    <a:pt x="858678" y="512540"/>
                  </a:lnTo>
                  <a:cubicBezTo>
                    <a:pt x="859726" y="511016"/>
                    <a:pt x="862869" y="509873"/>
                    <a:pt x="865631" y="510064"/>
                  </a:cubicBezTo>
                  <a:lnTo>
                    <a:pt x="864774" y="512826"/>
                  </a:lnTo>
                  <a:lnTo>
                    <a:pt x="863250" y="517493"/>
                  </a:lnTo>
                  <a:cubicBezTo>
                    <a:pt x="863917" y="522637"/>
                    <a:pt x="862297" y="528923"/>
                    <a:pt x="859631" y="531400"/>
                  </a:cubicBezTo>
                  <a:lnTo>
                    <a:pt x="856678" y="532257"/>
                  </a:lnTo>
                  <a:lnTo>
                    <a:pt x="854201" y="533019"/>
                  </a:lnTo>
                  <a:cubicBezTo>
                    <a:pt x="855344" y="531400"/>
                    <a:pt x="855249" y="528733"/>
                    <a:pt x="853916" y="527113"/>
                  </a:cubicBezTo>
                  <a:lnTo>
                    <a:pt x="852582" y="527018"/>
                  </a:lnTo>
                  <a:cubicBezTo>
                    <a:pt x="850868" y="526923"/>
                    <a:pt x="849153" y="528352"/>
                    <a:pt x="847248" y="529018"/>
                  </a:cubicBezTo>
                  <a:lnTo>
                    <a:pt x="845438" y="529590"/>
                  </a:lnTo>
                  <a:cubicBezTo>
                    <a:pt x="843438" y="529971"/>
                    <a:pt x="838485" y="529876"/>
                    <a:pt x="834485" y="529399"/>
                  </a:cubicBezTo>
                  <a:lnTo>
                    <a:pt x="830770" y="530257"/>
                  </a:lnTo>
                  <a:lnTo>
                    <a:pt x="826579" y="531305"/>
                  </a:lnTo>
                  <a:cubicBezTo>
                    <a:pt x="825626" y="526732"/>
                    <a:pt x="824960" y="523494"/>
                    <a:pt x="825055" y="524065"/>
                  </a:cubicBezTo>
                  <a:lnTo>
                    <a:pt x="826293" y="525018"/>
                  </a:lnTo>
                  <a:cubicBezTo>
                    <a:pt x="827627" y="526066"/>
                    <a:pt x="828484" y="529876"/>
                    <a:pt x="832008" y="526732"/>
                  </a:cubicBezTo>
                  <a:cubicBezTo>
                    <a:pt x="832865" y="525971"/>
                    <a:pt x="833818" y="525304"/>
                    <a:pt x="834675" y="524542"/>
                  </a:cubicBezTo>
                  <a:cubicBezTo>
                    <a:pt x="836580" y="522922"/>
                    <a:pt x="841819" y="525971"/>
                    <a:pt x="841438" y="522065"/>
                  </a:cubicBezTo>
                  <a:cubicBezTo>
                    <a:pt x="841057" y="517779"/>
                    <a:pt x="836199" y="520351"/>
                    <a:pt x="833341" y="519970"/>
                  </a:cubicBezTo>
                  <a:lnTo>
                    <a:pt x="830484" y="519493"/>
                  </a:lnTo>
                  <a:cubicBezTo>
                    <a:pt x="827436" y="521398"/>
                    <a:pt x="824007" y="524161"/>
                    <a:pt x="822864" y="525685"/>
                  </a:cubicBezTo>
                  <a:lnTo>
                    <a:pt x="822388" y="526161"/>
                  </a:lnTo>
                  <a:lnTo>
                    <a:pt x="819149" y="529685"/>
                  </a:lnTo>
                  <a:cubicBezTo>
                    <a:pt x="817054" y="527113"/>
                    <a:pt x="816958" y="524732"/>
                    <a:pt x="818959" y="524256"/>
                  </a:cubicBezTo>
                  <a:lnTo>
                    <a:pt x="820102" y="523494"/>
                  </a:lnTo>
                  <a:lnTo>
                    <a:pt x="820864" y="523018"/>
                  </a:lnTo>
                  <a:cubicBezTo>
                    <a:pt x="820959" y="521875"/>
                    <a:pt x="817339" y="519208"/>
                    <a:pt x="812958" y="517017"/>
                  </a:cubicBezTo>
                  <a:lnTo>
                    <a:pt x="811434" y="517970"/>
                  </a:lnTo>
                  <a:lnTo>
                    <a:pt x="808005" y="519970"/>
                  </a:lnTo>
                  <a:cubicBezTo>
                    <a:pt x="804481" y="519684"/>
                    <a:pt x="802290" y="517684"/>
                    <a:pt x="803052" y="515398"/>
                  </a:cubicBezTo>
                  <a:cubicBezTo>
                    <a:pt x="803909" y="513207"/>
                    <a:pt x="795813" y="513016"/>
                    <a:pt x="795813" y="515112"/>
                  </a:cubicBezTo>
                  <a:cubicBezTo>
                    <a:pt x="795813" y="517207"/>
                    <a:pt x="796956" y="523304"/>
                    <a:pt x="798289" y="523494"/>
                  </a:cubicBezTo>
                  <a:cubicBezTo>
                    <a:pt x="799623" y="523684"/>
                    <a:pt x="805243" y="525304"/>
                    <a:pt x="807910" y="525589"/>
                  </a:cubicBezTo>
                  <a:lnTo>
                    <a:pt x="808481" y="522637"/>
                  </a:lnTo>
                  <a:lnTo>
                    <a:pt x="808577" y="522161"/>
                  </a:lnTo>
                  <a:cubicBezTo>
                    <a:pt x="810291" y="521875"/>
                    <a:pt x="811910" y="522351"/>
                    <a:pt x="812101" y="523113"/>
                  </a:cubicBezTo>
                  <a:lnTo>
                    <a:pt x="812006" y="523780"/>
                  </a:lnTo>
                  <a:cubicBezTo>
                    <a:pt x="811625" y="526066"/>
                    <a:pt x="811339" y="528352"/>
                    <a:pt x="810672" y="530638"/>
                  </a:cubicBezTo>
                  <a:cubicBezTo>
                    <a:pt x="809910" y="533305"/>
                    <a:pt x="807338" y="533876"/>
                    <a:pt x="803719" y="532257"/>
                  </a:cubicBezTo>
                  <a:cubicBezTo>
                    <a:pt x="803052" y="531971"/>
                    <a:pt x="801433" y="532162"/>
                    <a:pt x="801433" y="531876"/>
                  </a:cubicBezTo>
                  <a:lnTo>
                    <a:pt x="799718" y="525399"/>
                  </a:lnTo>
                  <a:cubicBezTo>
                    <a:pt x="794384" y="527780"/>
                    <a:pt x="790574" y="528352"/>
                    <a:pt x="791051" y="526637"/>
                  </a:cubicBezTo>
                  <a:cubicBezTo>
                    <a:pt x="791527" y="524923"/>
                    <a:pt x="791622" y="519970"/>
                    <a:pt x="789622" y="519970"/>
                  </a:cubicBezTo>
                  <a:cubicBezTo>
                    <a:pt x="787622" y="519970"/>
                    <a:pt x="782192" y="520732"/>
                    <a:pt x="782668" y="521684"/>
                  </a:cubicBezTo>
                  <a:cubicBezTo>
                    <a:pt x="783145" y="522637"/>
                    <a:pt x="780764" y="526732"/>
                    <a:pt x="776096" y="528733"/>
                  </a:cubicBezTo>
                  <a:lnTo>
                    <a:pt x="773048" y="527590"/>
                  </a:lnTo>
                  <a:cubicBezTo>
                    <a:pt x="771905" y="527971"/>
                    <a:pt x="771524" y="527018"/>
                    <a:pt x="771524" y="526447"/>
                  </a:cubicBezTo>
                  <a:lnTo>
                    <a:pt x="771524" y="525875"/>
                  </a:lnTo>
                  <a:cubicBezTo>
                    <a:pt x="772001" y="525304"/>
                    <a:pt x="773334" y="524637"/>
                    <a:pt x="774382" y="524542"/>
                  </a:cubicBezTo>
                  <a:cubicBezTo>
                    <a:pt x="775525" y="524447"/>
                    <a:pt x="778478" y="522446"/>
                    <a:pt x="776763" y="520541"/>
                  </a:cubicBezTo>
                  <a:lnTo>
                    <a:pt x="775334" y="520351"/>
                  </a:lnTo>
                  <a:lnTo>
                    <a:pt x="767238" y="519398"/>
                  </a:lnTo>
                  <a:cubicBezTo>
                    <a:pt x="758189" y="518636"/>
                    <a:pt x="751522" y="517112"/>
                    <a:pt x="752474" y="515874"/>
                  </a:cubicBezTo>
                  <a:cubicBezTo>
                    <a:pt x="753427" y="514636"/>
                    <a:pt x="758666" y="513302"/>
                    <a:pt x="759428" y="512731"/>
                  </a:cubicBezTo>
                  <a:cubicBezTo>
                    <a:pt x="760189" y="512064"/>
                    <a:pt x="761618" y="507492"/>
                    <a:pt x="762952" y="508635"/>
                  </a:cubicBezTo>
                  <a:cubicBezTo>
                    <a:pt x="764285" y="509778"/>
                    <a:pt x="764952" y="515683"/>
                    <a:pt x="765809" y="516160"/>
                  </a:cubicBezTo>
                  <a:lnTo>
                    <a:pt x="766381" y="515969"/>
                  </a:lnTo>
                  <a:cubicBezTo>
                    <a:pt x="767333" y="515683"/>
                    <a:pt x="768762" y="514921"/>
                    <a:pt x="768857" y="514350"/>
                  </a:cubicBezTo>
                  <a:lnTo>
                    <a:pt x="769048" y="509968"/>
                  </a:lnTo>
                  <a:cubicBezTo>
                    <a:pt x="768953" y="505206"/>
                    <a:pt x="768667" y="501205"/>
                    <a:pt x="768286" y="501205"/>
                  </a:cubicBezTo>
                  <a:cubicBezTo>
                    <a:pt x="768000" y="501205"/>
                    <a:pt x="766857" y="502158"/>
                    <a:pt x="766571" y="503301"/>
                  </a:cubicBezTo>
                  <a:cubicBezTo>
                    <a:pt x="766285" y="504444"/>
                    <a:pt x="764381" y="508159"/>
                    <a:pt x="763333" y="506921"/>
                  </a:cubicBezTo>
                  <a:cubicBezTo>
                    <a:pt x="762285" y="505778"/>
                    <a:pt x="758951" y="508349"/>
                    <a:pt x="757046" y="510730"/>
                  </a:cubicBezTo>
                  <a:cubicBezTo>
                    <a:pt x="755141" y="513112"/>
                    <a:pt x="747616" y="510921"/>
                    <a:pt x="745331" y="512540"/>
                  </a:cubicBezTo>
                  <a:lnTo>
                    <a:pt x="745616" y="515493"/>
                  </a:lnTo>
                  <a:lnTo>
                    <a:pt x="745902" y="518922"/>
                  </a:lnTo>
                  <a:cubicBezTo>
                    <a:pt x="748664" y="518446"/>
                    <a:pt x="750760" y="518350"/>
                    <a:pt x="750664" y="518827"/>
                  </a:cubicBezTo>
                  <a:cubicBezTo>
                    <a:pt x="750569" y="519303"/>
                    <a:pt x="747426" y="520065"/>
                    <a:pt x="744283" y="520446"/>
                  </a:cubicBezTo>
                  <a:lnTo>
                    <a:pt x="746093" y="523304"/>
                  </a:lnTo>
                  <a:lnTo>
                    <a:pt x="746664" y="524161"/>
                  </a:lnTo>
                  <a:cubicBezTo>
                    <a:pt x="749426" y="524161"/>
                    <a:pt x="752665" y="523494"/>
                    <a:pt x="753712" y="522827"/>
                  </a:cubicBezTo>
                  <a:cubicBezTo>
                    <a:pt x="754760" y="522161"/>
                    <a:pt x="758951" y="521113"/>
                    <a:pt x="760666" y="522351"/>
                  </a:cubicBezTo>
                  <a:cubicBezTo>
                    <a:pt x="762476" y="523589"/>
                    <a:pt x="766285" y="528447"/>
                    <a:pt x="764857" y="528256"/>
                  </a:cubicBezTo>
                  <a:cubicBezTo>
                    <a:pt x="763523" y="528066"/>
                    <a:pt x="760285" y="527018"/>
                    <a:pt x="759332" y="526828"/>
                  </a:cubicBezTo>
                  <a:cubicBezTo>
                    <a:pt x="758380" y="526542"/>
                    <a:pt x="754475" y="528352"/>
                    <a:pt x="752951" y="529209"/>
                  </a:cubicBezTo>
                  <a:cubicBezTo>
                    <a:pt x="751427" y="530066"/>
                    <a:pt x="747426" y="529876"/>
                    <a:pt x="744664" y="529304"/>
                  </a:cubicBezTo>
                  <a:lnTo>
                    <a:pt x="742949" y="528352"/>
                  </a:lnTo>
                  <a:cubicBezTo>
                    <a:pt x="739235" y="526351"/>
                    <a:pt x="736187" y="527113"/>
                    <a:pt x="735615" y="529780"/>
                  </a:cubicBezTo>
                  <a:lnTo>
                    <a:pt x="734567" y="534829"/>
                  </a:lnTo>
                  <a:cubicBezTo>
                    <a:pt x="731614" y="533495"/>
                    <a:pt x="730281" y="531495"/>
                    <a:pt x="731519" y="530542"/>
                  </a:cubicBezTo>
                  <a:cubicBezTo>
                    <a:pt x="732758" y="529495"/>
                    <a:pt x="735425" y="525399"/>
                    <a:pt x="733805" y="524256"/>
                  </a:cubicBezTo>
                  <a:cubicBezTo>
                    <a:pt x="732186" y="523113"/>
                    <a:pt x="727900" y="521113"/>
                    <a:pt x="726947" y="521780"/>
                  </a:cubicBezTo>
                  <a:cubicBezTo>
                    <a:pt x="726090" y="522446"/>
                    <a:pt x="720470" y="524828"/>
                    <a:pt x="716660" y="525399"/>
                  </a:cubicBezTo>
                  <a:cubicBezTo>
                    <a:pt x="712850" y="525971"/>
                    <a:pt x="704659" y="520827"/>
                    <a:pt x="705611" y="520541"/>
                  </a:cubicBezTo>
                  <a:cubicBezTo>
                    <a:pt x="706564" y="520255"/>
                    <a:pt x="708850" y="519303"/>
                    <a:pt x="708755" y="518922"/>
                  </a:cubicBezTo>
                  <a:cubicBezTo>
                    <a:pt x="708659" y="518541"/>
                    <a:pt x="706278" y="518446"/>
                    <a:pt x="703992" y="518636"/>
                  </a:cubicBezTo>
                  <a:lnTo>
                    <a:pt x="703325" y="517970"/>
                  </a:lnTo>
                  <a:cubicBezTo>
                    <a:pt x="700944" y="515683"/>
                    <a:pt x="698944" y="516160"/>
                    <a:pt x="697801" y="518255"/>
                  </a:cubicBezTo>
                  <a:lnTo>
                    <a:pt x="695324" y="522827"/>
                  </a:lnTo>
                  <a:cubicBezTo>
                    <a:pt x="689609" y="525494"/>
                    <a:pt x="684561" y="525589"/>
                    <a:pt x="684085" y="523113"/>
                  </a:cubicBezTo>
                  <a:cubicBezTo>
                    <a:pt x="683704" y="520637"/>
                    <a:pt x="679132" y="514445"/>
                    <a:pt x="677131" y="513112"/>
                  </a:cubicBezTo>
                  <a:cubicBezTo>
                    <a:pt x="675131" y="511778"/>
                    <a:pt x="668654" y="509206"/>
                    <a:pt x="667702" y="510635"/>
                  </a:cubicBezTo>
                  <a:cubicBezTo>
                    <a:pt x="666845" y="512064"/>
                    <a:pt x="662939" y="515112"/>
                    <a:pt x="662368" y="512064"/>
                  </a:cubicBezTo>
                  <a:cubicBezTo>
                    <a:pt x="661891" y="509016"/>
                    <a:pt x="655700" y="501872"/>
                    <a:pt x="655033" y="500634"/>
                  </a:cubicBezTo>
                  <a:cubicBezTo>
                    <a:pt x="654272" y="499396"/>
                    <a:pt x="654272" y="495776"/>
                    <a:pt x="655414" y="496443"/>
                  </a:cubicBezTo>
                  <a:cubicBezTo>
                    <a:pt x="656462" y="497205"/>
                    <a:pt x="660272" y="499110"/>
                    <a:pt x="661510" y="499205"/>
                  </a:cubicBezTo>
                  <a:cubicBezTo>
                    <a:pt x="662749" y="499300"/>
                    <a:pt x="665606" y="501015"/>
                    <a:pt x="665606" y="502063"/>
                  </a:cubicBezTo>
                  <a:cubicBezTo>
                    <a:pt x="665511" y="503111"/>
                    <a:pt x="668559" y="503968"/>
                    <a:pt x="670083" y="501682"/>
                  </a:cubicBezTo>
                  <a:lnTo>
                    <a:pt x="671512" y="499777"/>
                  </a:lnTo>
                  <a:cubicBezTo>
                    <a:pt x="671797" y="499396"/>
                    <a:pt x="672941" y="499396"/>
                    <a:pt x="673703" y="499205"/>
                  </a:cubicBezTo>
                  <a:lnTo>
                    <a:pt x="677227" y="498538"/>
                  </a:lnTo>
                  <a:cubicBezTo>
                    <a:pt x="681132" y="497872"/>
                    <a:pt x="685037" y="497967"/>
                    <a:pt x="686085" y="498824"/>
                  </a:cubicBezTo>
                  <a:cubicBezTo>
                    <a:pt x="687037" y="499681"/>
                    <a:pt x="690181" y="497491"/>
                    <a:pt x="690466" y="497681"/>
                  </a:cubicBezTo>
                  <a:cubicBezTo>
                    <a:pt x="690752" y="497872"/>
                    <a:pt x="692181" y="499205"/>
                    <a:pt x="692943" y="499967"/>
                  </a:cubicBezTo>
                  <a:cubicBezTo>
                    <a:pt x="693800" y="500729"/>
                    <a:pt x="697515" y="496729"/>
                    <a:pt x="695229" y="495109"/>
                  </a:cubicBezTo>
                  <a:cubicBezTo>
                    <a:pt x="692943" y="493490"/>
                    <a:pt x="689133" y="490728"/>
                    <a:pt x="691800" y="492442"/>
                  </a:cubicBezTo>
                  <a:cubicBezTo>
                    <a:pt x="694372" y="494157"/>
                    <a:pt x="704183" y="493681"/>
                    <a:pt x="704183" y="495300"/>
                  </a:cubicBezTo>
                  <a:cubicBezTo>
                    <a:pt x="704183" y="496919"/>
                    <a:pt x="705706" y="499205"/>
                    <a:pt x="707612" y="497110"/>
                  </a:cubicBezTo>
                  <a:cubicBezTo>
                    <a:pt x="709516" y="495014"/>
                    <a:pt x="717327" y="492442"/>
                    <a:pt x="718089" y="495014"/>
                  </a:cubicBezTo>
                  <a:cubicBezTo>
                    <a:pt x="718851" y="497491"/>
                    <a:pt x="726185" y="500253"/>
                    <a:pt x="726471" y="498729"/>
                  </a:cubicBezTo>
                  <a:cubicBezTo>
                    <a:pt x="726662" y="497110"/>
                    <a:pt x="729424" y="493205"/>
                    <a:pt x="731710" y="493205"/>
                  </a:cubicBezTo>
                  <a:cubicBezTo>
                    <a:pt x="733996" y="493300"/>
                    <a:pt x="739330" y="494157"/>
                    <a:pt x="739139" y="495109"/>
                  </a:cubicBezTo>
                  <a:cubicBezTo>
                    <a:pt x="738949" y="496157"/>
                    <a:pt x="739235" y="498729"/>
                    <a:pt x="740187" y="498729"/>
                  </a:cubicBezTo>
                  <a:cubicBezTo>
                    <a:pt x="741139" y="498729"/>
                    <a:pt x="744187" y="498634"/>
                    <a:pt x="745902" y="499110"/>
                  </a:cubicBezTo>
                  <a:lnTo>
                    <a:pt x="747331" y="499586"/>
                  </a:lnTo>
                  <a:lnTo>
                    <a:pt x="748760" y="500063"/>
                  </a:lnTo>
                  <a:cubicBezTo>
                    <a:pt x="750283" y="500729"/>
                    <a:pt x="752379" y="500348"/>
                    <a:pt x="753331" y="499110"/>
                  </a:cubicBezTo>
                  <a:cubicBezTo>
                    <a:pt x="754284" y="497967"/>
                    <a:pt x="758570" y="494443"/>
                    <a:pt x="759237" y="492823"/>
                  </a:cubicBezTo>
                  <a:cubicBezTo>
                    <a:pt x="759904" y="491204"/>
                    <a:pt x="756380" y="487299"/>
                    <a:pt x="754760" y="487966"/>
                  </a:cubicBezTo>
                  <a:cubicBezTo>
                    <a:pt x="753141" y="488632"/>
                    <a:pt x="747712" y="489204"/>
                    <a:pt x="746474" y="487680"/>
                  </a:cubicBezTo>
                  <a:cubicBezTo>
                    <a:pt x="745235" y="486156"/>
                    <a:pt x="741139" y="483394"/>
                    <a:pt x="740378" y="485013"/>
                  </a:cubicBezTo>
                  <a:cubicBezTo>
                    <a:pt x="739520" y="486632"/>
                    <a:pt x="735996" y="491204"/>
                    <a:pt x="735615" y="489013"/>
                  </a:cubicBezTo>
                  <a:cubicBezTo>
                    <a:pt x="735234" y="486823"/>
                    <a:pt x="732948" y="483394"/>
                    <a:pt x="731138" y="485299"/>
                  </a:cubicBezTo>
                  <a:cubicBezTo>
                    <a:pt x="729329" y="487204"/>
                    <a:pt x="725709" y="492252"/>
                    <a:pt x="723423" y="491204"/>
                  </a:cubicBezTo>
                  <a:cubicBezTo>
                    <a:pt x="721137" y="490156"/>
                    <a:pt x="718851" y="487204"/>
                    <a:pt x="721232" y="488537"/>
                  </a:cubicBezTo>
                  <a:cubicBezTo>
                    <a:pt x="723614" y="489871"/>
                    <a:pt x="723042" y="482251"/>
                    <a:pt x="721042" y="482155"/>
                  </a:cubicBezTo>
                  <a:cubicBezTo>
                    <a:pt x="718946" y="482060"/>
                    <a:pt x="712374" y="481584"/>
                    <a:pt x="710850" y="480631"/>
                  </a:cubicBezTo>
                  <a:cubicBezTo>
                    <a:pt x="709326" y="479584"/>
                    <a:pt x="703992" y="482917"/>
                    <a:pt x="702373" y="483680"/>
                  </a:cubicBezTo>
                  <a:cubicBezTo>
                    <a:pt x="700754" y="484441"/>
                    <a:pt x="692753" y="485870"/>
                    <a:pt x="685418" y="483108"/>
                  </a:cubicBezTo>
                  <a:lnTo>
                    <a:pt x="681037" y="493490"/>
                  </a:lnTo>
                  <a:lnTo>
                    <a:pt x="680560" y="494729"/>
                  </a:lnTo>
                  <a:cubicBezTo>
                    <a:pt x="678560" y="496253"/>
                    <a:pt x="676179" y="496348"/>
                    <a:pt x="675131" y="494919"/>
                  </a:cubicBezTo>
                  <a:cubicBezTo>
                    <a:pt x="674083" y="493490"/>
                    <a:pt x="674369" y="489013"/>
                    <a:pt x="675131" y="485489"/>
                  </a:cubicBezTo>
                  <a:lnTo>
                    <a:pt x="671893" y="484727"/>
                  </a:lnTo>
                  <a:lnTo>
                    <a:pt x="667892" y="483775"/>
                  </a:lnTo>
                  <a:cubicBezTo>
                    <a:pt x="663797" y="482441"/>
                    <a:pt x="659225" y="482441"/>
                    <a:pt x="657701" y="483870"/>
                  </a:cubicBezTo>
                  <a:cubicBezTo>
                    <a:pt x="656177" y="485299"/>
                    <a:pt x="650652" y="487871"/>
                    <a:pt x="649604" y="487108"/>
                  </a:cubicBezTo>
                  <a:cubicBezTo>
                    <a:pt x="648556" y="486346"/>
                    <a:pt x="644270" y="484918"/>
                    <a:pt x="641794" y="485489"/>
                  </a:cubicBezTo>
                  <a:cubicBezTo>
                    <a:pt x="639317" y="485965"/>
                    <a:pt x="632459" y="487966"/>
                    <a:pt x="632459" y="488728"/>
                  </a:cubicBezTo>
                  <a:cubicBezTo>
                    <a:pt x="632459" y="489490"/>
                    <a:pt x="631316" y="492538"/>
                    <a:pt x="629983" y="492633"/>
                  </a:cubicBezTo>
                  <a:cubicBezTo>
                    <a:pt x="628649" y="492728"/>
                    <a:pt x="624935" y="492157"/>
                    <a:pt x="625125" y="491204"/>
                  </a:cubicBezTo>
                  <a:lnTo>
                    <a:pt x="625506" y="490823"/>
                  </a:lnTo>
                  <a:cubicBezTo>
                    <a:pt x="626649" y="489775"/>
                    <a:pt x="628173" y="488918"/>
                    <a:pt x="629030" y="487775"/>
                  </a:cubicBezTo>
                  <a:cubicBezTo>
                    <a:pt x="629506" y="487108"/>
                    <a:pt x="629506" y="485584"/>
                    <a:pt x="628935" y="485108"/>
                  </a:cubicBezTo>
                  <a:cubicBezTo>
                    <a:pt x="628268" y="484537"/>
                    <a:pt x="625792" y="484346"/>
                    <a:pt x="625697" y="484537"/>
                  </a:cubicBezTo>
                  <a:lnTo>
                    <a:pt x="622934" y="489204"/>
                  </a:lnTo>
                  <a:cubicBezTo>
                    <a:pt x="618267" y="487775"/>
                    <a:pt x="611600" y="486823"/>
                    <a:pt x="608075" y="487299"/>
                  </a:cubicBezTo>
                  <a:cubicBezTo>
                    <a:pt x="604551" y="487680"/>
                    <a:pt x="595979" y="492157"/>
                    <a:pt x="594169" y="491299"/>
                  </a:cubicBezTo>
                  <a:cubicBezTo>
                    <a:pt x="592359" y="490347"/>
                    <a:pt x="586358" y="493395"/>
                    <a:pt x="585025" y="494538"/>
                  </a:cubicBezTo>
                  <a:lnTo>
                    <a:pt x="583596" y="494824"/>
                  </a:lnTo>
                  <a:cubicBezTo>
                    <a:pt x="581119" y="495300"/>
                    <a:pt x="578834" y="494824"/>
                    <a:pt x="576833" y="493014"/>
                  </a:cubicBezTo>
                  <a:cubicBezTo>
                    <a:pt x="574262" y="490728"/>
                    <a:pt x="578548" y="490538"/>
                    <a:pt x="578071" y="489013"/>
                  </a:cubicBezTo>
                  <a:lnTo>
                    <a:pt x="577881" y="488347"/>
                  </a:lnTo>
                  <a:cubicBezTo>
                    <a:pt x="577691" y="487489"/>
                    <a:pt x="575405" y="486823"/>
                    <a:pt x="572928" y="486823"/>
                  </a:cubicBezTo>
                  <a:cubicBezTo>
                    <a:pt x="570452" y="486823"/>
                    <a:pt x="563498" y="488061"/>
                    <a:pt x="563498" y="489585"/>
                  </a:cubicBezTo>
                  <a:cubicBezTo>
                    <a:pt x="563498" y="491109"/>
                    <a:pt x="557688" y="489966"/>
                    <a:pt x="556736" y="489395"/>
                  </a:cubicBezTo>
                  <a:cubicBezTo>
                    <a:pt x="555783" y="488823"/>
                    <a:pt x="548830" y="491014"/>
                    <a:pt x="542258" y="493776"/>
                  </a:cubicBezTo>
                  <a:lnTo>
                    <a:pt x="538067" y="486632"/>
                  </a:lnTo>
                  <a:lnTo>
                    <a:pt x="537876" y="486346"/>
                  </a:lnTo>
                  <a:cubicBezTo>
                    <a:pt x="536638" y="486442"/>
                    <a:pt x="533685" y="487585"/>
                    <a:pt x="531208" y="488823"/>
                  </a:cubicBezTo>
                  <a:cubicBezTo>
                    <a:pt x="528732" y="490061"/>
                    <a:pt x="520541" y="491395"/>
                    <a:pt x="519969" y="492062"/>
                  </a:cubicBezTo>
                  <a:cubicBezTo>
                    <a:pt x="519397" y="492728"/>
                    <a:pt x="516254" y="493966"/>
                    <a:pt x="514444" y="493205"/>
                  </a:cubicBezTo>
                  <a:cubicBezTo>
                    <a:pt x="512635" y="492442"/>
                    <a:pt x="507110" y="491014"/>
                    <a:pt x="506539" y="491966"/>
                  </a:cubicBezTo>
                  <a:cubicBezTo>
                    <a:pt x="506063" y="492823"/>
                    <a:pt x="503872" y="494729"/>
                    <a:pt x="503681" y="493014"/>
                  </a:cubicBezTo>
                  <a:cubicBezTo>
                    <a:pt x="503491" y="491299"/>
                    <a:pt x="502157" y="487204"/>
                    <a:pt x="501395" y="487204"/>
                  </a:cubicBezTo>
                  <a:lnTo>
                    <a:pt x="501110" y="487489"/>
                  </a:lnTo>
                  <a:lnTo>
                    <a:pt x="499204" y="489585"/>
                  </a:lnTo>
                  <a:cubicBezTo>
                    <a:pt x="497299" y="492062"/>
                    <a:pt x="497966" y="494824"/>
                    <a:pt x="500824" y="495871"/>
                  </a:cubicBezTo>
                  <a:lnTo>
                    <a:pt x="495871" y="496919"/>
                  </a:lnTo>
                  <a:cubicBezTo>
                    <a:pt x="495204" y="497014"/>
                    <a:pt x="493775" y="495490"/>
                    <a:pt x="493108" y="494538"/>
                  </a:cubicBezTo>
                  <a:lnTo>
                    <a:pt x="491870" y="492919"/>
                  </a:lnTo>
                  <a:cubicBezTo>
                    <a:pt x="490537" y="490728"/>
                    <a:pt x="488632" y="489585"/>
                    <a:pt x="487489" y="490252"/>
                  </a:cubicBezTo>
                  <a:cubicBezTo>
                    <a:pt x="486441" y="491014"/>
                    <a:pt x="481488" y="492728"/>
                    <a:pt x="479107" y="492538"/>
                  </a:cubicBezTo>
                  <a:cubicBezTo>
                    <a:pt x="476725" y="492442"/>
                    <a:pt x="468915" y="491585"/>
                    <a:pt x="467105" y="490918"/>
                  </a:cubicBezTo>
                  <a:cubicBezTo>
                    <a:pt x="465295" y="490252"/>
                    <a:pt x="459009" y="488918"/>
                    <a:pt x="459676" y="490252"/>
                  </a:cubicBezTo>
                  <a:cubicBezTo>
                    <a:pt x="460343" y="491585"/>
                    <a:pt x="460247" y="493871"/>
                    <a:pt x="458533" y="493014"/>
                  </a:cubicBezTo>
                  <a:cubicBezTo>
                    <a:pt x="456723" y="492157"/>
                    <a:pt x="450818" y="490156"/>
                    <a:pt x="447007" y="491109"/>
                  </a:cubicBezTo>
                  <a:cubicBezTo>
                    <a:pt x="443293" y="492062"/>
                    <a:pt x="430434" y="492538"/>
                    <a:pt x="426529" y="489680"/>
                  </a:cubicBezTo>
                  <a:lnTo>
                    <a:pt x="422528" y="494443"/>
                  </a:lnTo>
                  <a:cubicBezTo>
                    <a:pt x="422528" y="494443"/>
                    <a:pt x="420909" y="493966"/>
                    <a:pt x="420909" y="493681"/>
                  </a:cubicBezTo>
                  <a:lnTo>
                    <a:pt x="421099" y="491204"/>
                  </a:lnTo>
                  <a:cubicBezTo>
                    <a:pt x="419480" y="489013"/>
                    <a:pt x="417290" y="486346"/>
                    <a:pt x="416337" y="485204"/>
                  </a:cubicBezTo>
                  <a:cubicBezTo>
                    <a:pt x="415385" y="484061"/>
                    <a:pt x="411479" y="485299"/>
                    <a:pt x="411289" y="483965"/>
                  </a:cubicBezTo>
                  <a:lnTo>
                    <a:pt x="411384" y="482822"/>
                  </a:lnTo>
                  <a:lnTo>
                    <a:pt x="411384" y="482060"/>
                  </a:lnTo>
                  <a:cubicBezTo>
                    <a:pt x="411860" y="481298"/>
                    <a:pt x="410908" y="480441"/>
                    <a:pt x="409289" y="480250"/>
                  </a:cubicBezTo>
                  <a:lnTo>
                    <a:pt x="408812" y="480727"/>
                  </a:lnTo>
                  <a:cubicBezTo>
                    <a:pt x="407383" y="482251"/>
                    <a:pt x="406145" y="484061"/>
                    <a:pt x="405383" y="485870"/>
                  </a:cubicBezTo>
                  <a:lnTo>
                    <a:pt x="404812" y="487394"/>
                  </a:lnTo>
                  <a:cubicBezTo>
                    <a:pt x="404907" y="489585"/>
                    <a:pt x="403954" y="490633"/>
                    <a:pt x="402716" y="489680"/>
                  </a:cubicBezTo>
                  <a:cubicBezTo>
                    <a:pt x="401478" y="488728"/>
                    <a:pt x="397858" y="487108"/>
                    <a:pt x="397096" y="487871"/>
                  </a:cubicBezTo>
                  <a:cubicBezTo>
                    <a:pt x="396335" y="488632"/>
                    <a:pt x="393096" y="492728"/>
                    <a:pt x="390619" y="495014"/>
                  </a:cubicBezTo>
                  <a:cubicBezTo>
                    <a:pt x="388143" y="497396"/>
                    <a:pt x="377380" y="494824"/>
                    <a:pt x="375094" y="493776"/>
                  </a:cubicBezTo>
                  <a:lnTo>
                    <a:pt x="372903" y="492919"/>
                  </a:lnTo>
                  <a:lnTo>
                    <a:pt x="372236" y="492633"/>
                  </a:lnTo>
                  <a:cubicBezTo>
                    <a:pt x="370998" y="492728"/>
                    <a:pt x="369760" y="493681"/>
                    <a:pt x="369474" y="494729"/>
                  </a:cubicBezTo>
                  <a:cubicBezTo>
                    <a:pt x="369283" y="495776"/>
                    <a:pt x="364616" y="498157"/>
                    <a:pt x="359758" y="497586"/>
                  </a:cubicBezTo>
                  <a:cubicBezTo>
                    <a:pt x="354901" y="497110"/>
                    <a:pt x="339089" y="500348"/>
                    <a:pt x="334803" y="499872"/>
                  </a:cubicBezTo>
                  <a:cubicBezTo>
                    <a:pt x="330517" y="499396"/>
                    <a:pt x="319753" y="495490"/>
                    <a:pt x="319658" y="495395"/>
                  </a:cubicBezTo>
                  <a:cubicBezTo>
                    <a:pt x="319468" y="495300"/>
                    <a:pt x="318801" y="495109"/>
                    <a:pt x="318420" y="495395"/>
                  </a:cubicBezTo>
                  <a:cubicBezTo>
                    <a:pt x="318134" y="495681"/>
                    <a:pt x="315658" y="497586"/>
                    <a:pt x="313753" y="499110"/>
                  </a:cubicBezTo>
                  <a:cubicBezTo>
                    <a:pt x="311848" y="500634"/>
                    <a:pt x="296322" y="503111"/>
                    <a:pt x="293845" y="502920"/>
                  </a:cubicBezTo>
                  <a:cubicBezTo>
                    <a:pt x="291274" y="502730"/>
                    <a:pt x="284987" y="501587"/>
                    <a:pt x="283654" y="501587"/>
                  </a:cubicBezTo>
                  <a:cubicBezTo>
                    <a:pt x="282415" y="501587"/>
                    <a:pt x="279749" y="502634"/>
                    <a:pt x="280511" y="502920"/>
                  </a:cubicBezTo>
                  <a:cubicBezTo>
                    <a:pt x="281368" y="503111"/>
                    <a:pt x="284035" y="504254"/>
                    <a:pt x="283558" y="504634"/>
                  </a:cubicBezTo>
                  <a:cubicBezTo>
                    <a:pt x="282987" y="505015"/>
                    <a:pt x="280701" y="505301"/>
                    <a:pt x="279272" y="505301"/>
                  </a:cubicBezTo>
                  <a:cubicBezTo>
                    <a:pt x="277843" y="505301"/>
                    <a:pt x="274224" y="503682"/>
                    <a:pt x="273081" y="504158"/>
                  </a:cubicBezTo>
                  <a:cubicBezTo>
                    <a:pt x="271938" y="504634"/>
                    <a:pt x="266604" y="505015"/>
                    <a:pt x="264223" y="504539"/>
                  </a:cubicBezTo>
                  <a:cubicBezTo>
                    <a:pt x="261841" y="503968"/>
                    <a:pt x="253650" y="502253"/>
                    <a:pt x="250126" y="504063"/>
                  </a:cubicBezTo>
                  <a:lnTo>
                    <a:pt x="246792" y="505111"/>
                  </a:lnTo>
                  <a:cubicBezTo>
                    <a:pt x="245173" y="505682"/>
                    <a:pt x="241172" y="505206"/>
                    <a:pt x="241077" y="504634"/>
                  </a:cubicBezTo>
                  <a:cubicBezTo>
                    <a:pt x="239553" y="498920"/>
                    <a:pt x="236029" y="500539"/>
                    <a:pt x="231933" y="502539"/>
                  </a:cubicBezTo>
                  <a:cubicBezTo>
                    <a:pt x="230885" y="503015"/>
                    <a:pt x="228123" y="502730"/>
                    <a:pt x="227742" y="502253"/>
                  </a:cubicBezTo>
                  <a:cubicBezTo>
                    <a:pt x="226694" y="500443"/>
                    <a:pt x="227456" y="499300"/>
                    <a:pt x="230409" y="498920"/>
                  </a:cubicBezTo>
                  <a:lnTo>
                    <a:pt x="232123" y="498729"/>
                  </a:lnTo>
                  <a:cubicBezTo>
                    <a:pt x="233552" y="497396"/>
                    <a:pt x="231076" y="496729"/>
                    <a:pt x="226504" y="497110"/>
                  </a:cubicBezTo>
                  <a:lnTo>
                    <a:pt x="231838" y="491966"/>
                  </a:lnTo>
                  <a:lnTo>
                    <a:pt x="233362" y="490538"/>
                  </a:lnTo>
                  <a:cubicBezTo>
                    <a:pt x="233076" y="486251"/>
                    <a:pt x="231647" y="483965"/>
                    <a:pt x="230314" y="485394"/>
                  </a:cubicBezTo>
                  <a:cubicBezTo>
                    <a:pt x="228885" y="486918"/>
                    <a:pt x="225075" y="489680"/>
                    <a:pt x="224027" y="489299"/>
                  </a:cubicBezTo>
                  <a:cubicBezTo>
                    <a:pt x="222979" y="488823"/>
                    <a:pt x="221265" y="487013"/>
                    <a:pt x="221551" y="485680"/>
                  </a:cubicBezTo>
                  <a:cubicBezTo>
                    <a:pt x="221741" y="484346"/>
                    <a:pt x="219169" y="480822"/>
                    <a:pt x="216979" y="478822"/>
                  </a:cubicBezTo>
                  <a:lnTo>
                    <a:pt x="219550" y="475964"/>
                  </a:lnTo>
                  <a:cubicBezTo>
                    <a:pt x="220217" y="475297"/>
                    <a:pt x="218979" y="472535"/>
                    <a:pt x="217741" y="471868"/>
                  </a:cubicBezTo>
                  <a:lnTo>
                    <a:pt x="215550" y="470821"/>
                  </a:lnTo>
                  <a:cubicBezTo>
                    <a:pt x="212597" y="470440"/>
                    <a:pt x="210216" y="470916"/>
                    <a:pt x="210406" y="471868"/>
                  </a:cubicBezTo>
                  <a:cubicBezTo>
                    <a:pt x="210502" y="472821"/>
                    <a:pt x="209359" y="475297"/>
                    <a:pt x="207358" y="474726"/>
                  </a:cubicBezTo>
                  <a:cubicBezTo>
                    <a:pt x="205358" y="474155"/>
                    <a:pt x="198786" y="473488"/>
                    <a:pt x="196976" y="472726"/>
                  </a:cubicBezTo>
                  <a:cubicBezTo>
                    <a:pt x="195166" y="471964"/>
                    <a:pt x="187356" y="473678"/>
                    <a:pt x="185070" y="473773"/>
                  </a:cubicBezTo>
                  <a:cubicBezTo>
                    <a:pt x="182784" y="473869"/>
                    <a:pt x="177259" y="472535"/>
                    <a:pt x="178402" y="472345"/>
                  </a:cubicBezTo>
                  <a:lnTo>
                    <a:pt x="179164" y="471868"/>
                  </a:lnTo>
                  <a:cubicBezTo>
                    <a:pt x="180022" y="471297"/>
                    <a:pt x="180688" y="470440"/>
                    <a:pt x="180879" y="469582"/>
                  </a:cubicBezTo>
                  <a:lnTo>
                    <a:pt x="181260" y="468344"/>
                  </a:lnTo>
                  <a:cubicBezTo>
                    <a:pt x="182212" y="466915"/>
                    <a:pt x="183070" y="466534"/>
                    <a:pt x="183260" y="467487"/>
                  </a:cubicBezTo>
                  <a:cubicBezTo>
                    <a:pt x="183451" y="468535"/>
                    <a:pt x="185070" y="471297"/>
                    <a:pt x="186403" y="470821"/>
                  </a:cubicBezTo>
                  <a:cubicBezTo>
                    <a:pt x="187737" y="470345"/>
                    <a:pt x="190499" y="468249"/>
                    <a:pt x="189547" y="467487"/>
                  </a:cubicBezTo>
                  <a:cubicBezTo>
                    <a:pt x="188594" y="466630"/>
                    <a:pt x="187165" y="464153"/>
                    <a:pt x="188308" y="463677"/>
                  </a:cubicBezTo>
                  <a:cubicBezTo>
                    <a:pt x="189451" y="463201"/>
                    <a:pt x="192880" y="463772"/>
                    <a:pt x="192690" y="466154"/>
                  </a:cubicBezTo>
                  <a:lnTo>
                    <a:pt x="197738" y="465772"/>
                  </a:lnTo>
                  <a:lnTo>
                    <a:pt x="207073" y="465106"/>
                  </a:lnTo>
                  <a:cubicBezTo>
                    <a:pt x="217455" y="465296"/>
                    <a:pt x="227075" y="463963"/>
                    <a:pt x="228313" y="462058"/>
                  </a:cubicBezTo>
                  <a:cubicBezTo>
                    <a:pt x="229552" y="460153"/>
                    <a:pt x="241363" y="459010"/>
                    <a:pt x="240220" y="456629"/>
                  </a:cubicBezTo>
                  <a:cubicBezTo>
                    <a:pt x="238981" y="454247"/>
                    <a:pt x="244887" y="449580"/>
                    <a:pt x="245173" y="450818"/>
                  </a:cubicBezTo>
                  <a:cubicBezTo>
                    <a:pt x="245458" y="452056"/>
                    <a:pt x="249554" y="454438"/>
                    <a:pt x="253078" y="451771"/>
                  </a:cubicBezTo>
                  <a:lnTo>
                    <a:pt x="255650" y="449675"/>
                  </a:lnTo>
                  <a:lnTo>
                    <a:pt x="256031" y="449294"/>
                  </a:lnTo>
                  <a:cubicBezTo>
                    <a:pt x="255745" y="448437"/>
                    <a:pt x="254507" y="445961"/>
                    <a:pt x="253364" y="443865"/>
                  </a:cubicBezTo>
                  <a:cubicBezTo>
                    <a:pt x="252126" y="441770"/>
                    <a:pt x="245363" y="436531"/>
                    <a:pt x="244125" y="436531"/>
                  </a:cubicBezTo>
                  <a:cubicBezTo>
                    <a:pt x="242887" y="436531"/>
                    <a:pt x="237934" y="435388"/>
                    <a:pt x="238124" y="433864"/>
                  </a:cubicBezTo>
                  <a:cubicBezTo>
                    <a:pt x="238315" y="432435"/>
                    <a:pt x="236981" y="428054"/>
                    <a:pt x="234600" y="427863"/>
                  </a:cubicBezTo>
                  <a:lnTo>
                    <a:pt x="232600" y="426625"/>
                  </a:lnTo>
                  <a:lnTo>
                    <a:pt x="230885" y="425577"/>
                  </a:lnTo>
                  <a:cubicBezTo>
                    <a:pt x="229933" y="423100"/>
                    <a:pt x="229456" y="423005"/>
                    <a:pt x="229647" y="425387"/>
                  </a:cubicBezTo>
                  <a:cubicBezTo>
                    <a:pt x="229933" y="427672"/>
                    <a:pt x="223741" y="429196"/>
                    <a:pt x="225837" y="430625"/>
                  </a:cubicBezTo>
                  <a:cubicBezTo>
                    <a:pt x="227932" y="432054"/>
                    <a:pt x="231076" y="437293"/>
                    <a:pt x="228599" y="439483"/>
                  </a:cubicBezTo>
                  <a:cubicBezTo>
                    <a:pt x="226123" y="441674"/>
                    <a:pt x="212407" y="443198"/>
                    <a:pt x="212407" y="441579"/>
                  </a:cubicBezTo>
                  <a:cubicBezTo>
                    <a:pt x="212407" y="439864"/>
                    <a:pt x="211264" y="435102"/>
                    <a:pt x="209835" y="434530"/>
                  </a:cubicBezTo>
                  <a:cubicBezTo>
                    <a:pt x="208406" y="433959"/>
                    <a:pt x="203834" y="432721"/>
                    <a:pt x="204406" y="433959"/>
                  </a:cubicBezTo>
                  <a:cubicBezTo>
                    <a:pt x="204977" y="435102"/>
                    <a:pt x="204977" y="438340"/>
                    <a:pt x="203263" y="438340"/>
                  </a:cubicBezTo>
                  <a:cubicBezTo>
                    <a:pt x="201548" y="438340"/>
                    <a:pt x="196786" y="439293"/>
                    <a:pt x="196595" y="440341"/>
                  </a:cubicBezTo>
                  <a:cubicBezTo>
                    <a:pt x="196405" y="441388"/>
                    <a:pt x="194595" y="443960"/>
                    <a:pt x="192880" y="443484"/>
                  </a:cubicBezTo>
                  <a:lnTo>
                    <a:pt x="191452" y="443579"/>
                  </a:lnTo>
                  <a:lnTo>
                    <a:pt x="190023" y="443674"/>
                  </a:lnTo>
                  <a:cubicBezTo>
                    <a:pt x="187832" y="444722"/>
                    <a:pt x="185927" y="443198"/>
                    <a:pt x="185832" y="440436"/>
                  </a:cubicBezTo>
                  <a:lnTo>
                    <a:pt x="186118" y="438436"/>
                  </a:lnTo>
                  <a:lnTo>
                    <a:pt x="187165" y="431578"/>
                  </a:lnTo>
                  <a:cubicBezTo>
                    <a:pt x="182117" y="432625"/>
                    <a:pt x="177736" y="433483"/>
                    <a:pt x="177355" y="433483"/>
                  </a:cubicBezTo>
                  <a:cubicBezTo>
                    <a:pt x="176974" y="433483"/>
                    <a:pt x="176688" y="432245"/>
                    <a:pt x="177355" y="430721"/>
                  </a:cubicBezTo>
                  <a:cubicBezTo>
                    <a:pt x="178021" y="429196"/>
                    <a:pt x="190118" y="429292"/>
                    <a:pt x="189451" y="430721"/>
                  </a:cubicBezTo>
                  <a:lnTo>
                    <a:pt x="189737" y="431768"/>
                  </a:lnTo>
                  <a:cubicBezTo>
                    <a:pt x="190118" y="433292"/>
                    <a:pt x="191261" y="434816"/>
                    <a:pt x="192499" y="435959"/>
                  </a:cubicBezTo>
                  <a:cubicBezTo>
                    <a:pt x="192785" y="436245"/>
                    <a:pt x="196119" y="435102"/>
                    <a:pt x="196119" y="434626"/>
                  </a:cubicBezTo>
                  <a:lnTo>
                    <a:pt x="196024" y="431482"/>
                  </a:lnTo>
                  <a:cubicBezTo>
                    <a:pt x="199072" y="430530"/>
                    <a:pt x="202215" y="428911"/>
                    <a:pt x="203072" y="427958"/>
                  </a:cubicBezTo>
                  <a:lnTo>
                    <a:pt x="204025" y="427101"/>
                  </a:lnTo>
                  <a:lnTo>
                    <a:pt x="205358" y="425958"/>
                  </a:lnTo>
                  <a:cubicBezTo>
                    <a:pt x="206977" y="424815"/>
                    <a:pt x="210692" y="423005"/>
                    <a:pt x="213645" y="421957"/>
                  </a:cubicBezTo>
                  <a:lnTo>
                    <a:pt x="216312" y="420910"/>
                  </a:lnTo>
                  <a:lnTo>
                    <a:pt x="220217" y="419386"/>
                  </a:lnTo>
                  <a:cubicBezTo>
                    <a:pt x="224884" y="419290"/>
                    <a:pt x="230885" y="419862"/>
                    <a:pt x="233457" y="420624"/>
                  </a:cubicBezTo>
                  <a:lnTo>
                    <a:pt x="235648" y="419290"/>
                  </a:lnTo>
                  <a:lnTo>
                    <a:pt x="238315" y="417671"/>
                  </a:lnTo>
                  <a:cubicBezTo>
                    <a:pt x="240696" y="415766"/>
                    <a:pt x="242220" y="412813"/>
                    <a:pt x="241648" y="411194"/>
                  </a:cubicBezTo>
                  <a:cubicBezTo>
                    <a:pt x="241077" y="409575"/>
                    <a:pt x="241363" y="407194"/>
                    <a:pt x="243553" y="409194"/>
                  </a:cubicBezTo>
                  <a:lnTo>
                    <a:pt x="248221" y="407956"/>
                  </a:lnTo>
                  <a:lnTo>
                    <a:pt x="253459" y="406622"/>
                  </a:lnTo>
                  <a:cubicBezTo>
                    <a:pt x="252793" y="410242"/>
                    <a:pt x="253745" y="412147"/>
                    <a:pt x="255555" y="410908"/>
                  </a:cubicBezTo>
                  <a:cubicBezTo>
                    <a:pt x="257365" y="409670"/>
                    <a:pt x="261365" y="412337"/>
                    <a:pt x="259079" y="412909"/>
                  </a:cubicBezTo>
                  <a:cubicBezTo>
                    <a:pt x="256793" y="413480"/>
                    <a:pt x="257650" y="418147"/>
                    <a:pt x="259936" y="417290"/>
                  </a:cubicBezTo>
                  <a:lnTo>
                    <a:pt x="261841" y="417481"/>
                  </a:lnTo>
                  <a:cubicBezTo>
                    <a:pt x="265556" y="417766"/>
                    <a:pt x="265080" y="414909"/>
                    <a:pt x="266509" y="414147"/>
                  </a:cubicBezTo>
                  <a:lnTo>
                    <a:pt x="268985" y="412813"/>
                  </a:lnTo>
                  <a:cubicBezTo>
                    <a:pt x="273271" y="412623"/>
                    <a:pt x="276415" y="411766"/>
                    <a:pt x="275938" y="410908"/>
                  </a:cubicBezTo>
                  <a:cubicBezTo>
                    <a:pt x="275462" y="410051"/>
                    <a:pt x="276891" y="405955"/>
                    <a:pt x="280320" y="403860"/>
                  </a:cubicBezTo>
                  <a:lnTo>
                    <a:pt x="281082" y="401288"/>
                  </a:lnTo>
                  <a:cubicBezTo>
                    <a:pt x="282035" y="398050"/>
                    <a:pt x="283939" y="398431"/>
                    <a:pt x="286416" y="398526"/>
                  </a:cubicBezTo>
                  <a:cubicBezTo>
                    <a:pt x="288607" y="398621"/>
                    <a:pt x="291845" y="397478"/>
                    <a:pt x="291845" y="401003"/>
                  </a:cubicBezTo>
                  <a:cubicBezTo>
                    <a:pt x="291845" y="401574"/>
                    <a:pt x="293369" y="402431"/>
                    <a:pt x="294322" y="402622"/>
                  </a:cubicBezTo>
                  <a:lnTo>
                    <a:pt x="295846" y="402907"/>
                  </a:lnTo>
                  <a:cubicBezTo>
                    <a:pt x="297751" y="402146"/>
                    <a:pt x="298513" y="401288"/>
                    <a:pt x="297465" y="400907"/>
                  </a:cubicBezTo>
                  <a:lnTo>
                    <a:pt x="296608" y="400526"/>
                  </a:lnTo>
                  <a:lnTo>
                    <a:pt x="295846" y="400240"/>
                  </a:lnTo>
                  <a:cubicBezTo>
                    <a:pt x="295084" y="399859"/>
                    <a:pt x="295750" y="398716"/>
                    <a:pt x="297370" y="397669"/>
                  </a:cubicBezTo>
                  <a:cubicBezTo>
                    <a:pt x="298989" y="396621"/>
                    <a:pt x="311181" y="395573"/>
                    <a:pt x="311562" y="395002"/>
                  </a:cubicBezTo>
                  <a:cubicBezTo>
                    <a:pt x="311943" y="394430"/>
                    <a:pt x="314800" y="393192"/>
                    <a:pt x="316515" y="394716"/>
                  </a:cubicBezTo>
                  <a:lnTo>
                    <a:pt x="318229" y="395859"/>
                  </a:lnTo>
                  <a:cubicBezTo>
                    <a:pt x="320420" y="397192"/>
                    <a:pt x="323659" y="398050"/>
                    <a:pt x="324992" y="399764"/>
                  </a:cubicBezTo>
                  <a:lnTo>
                    <a:pt x="326135" y="401288"/>
                  </a:lnTo>
                  <a:cubicBezTo>
                    <a:pt x="325659" y="404241"/>
                    <a:pt x="326326" y="406622"/>
                    <a:pt x="327564" y="406717"/>
                  </a:cubicBezTo>
                  <a:cubicBezTo>
                    <a:pt x="328897" y="406813"/>
                    <a:pt x="332422" y="406717"/>
                    <a:pt x="332612" y="406432"/>
                  </a:cubicBezTo>
                  <a:cubicBezTo>
                    <a:pt x="332803" y="406146"/>
                    <a:pt x="332326" y="405098"/>
                    <a:pt x="331088" y="404622"/>
                  </a:cubicBezTo>
                  <a:cubicBezTo>
                    <a:pt x="329850" y="404146"/>
                    <a:pt x="329088" y="401003"/>
                    <a:pt x="331755" y="398716"/>
                  </a:cubicBezTo>
                  <a:cubicBezTo>
                    <a:pt x="334327" y="396430"/>
                    <a:pt x="333089" y="387667"/>
                    <a:pt x="330421" y="387096"/>
                  </a:cubicBezTo>
                  <a:cubicBezTo>
                    <a:pt x="327754" y="386524"/>
                    <a:pt x="322801" y="391382"/>
                    <a:pt x="321468" y="390049"/>
                  </a:cubicBezTo>
                  <a:cubicBezTo>
                    <a:pt x="320135" y="388715"/>
                    <a:pt x="317468" y="384238"/>
                    <a:pt x="319658" y="384048"/>
                  </a:cubicBezTo>
                  <a:cubicBezTo>
                    <a:pt x="321849" y="383857"/>
                    <a:pt x="325945" y="383000"/>
                    <a:pt x="324992" y="382429"/>
                  </a:cubicBezTo>
                  <a:cubicBezTo>
                    <a:pt x="324040" y="381857"/>
                    <a:pt x="321658" y="378809"/>
                    <a:pt x="323944" y="378047"/>
                  </a:cubicBezTo>
                  <a:cubicBezTo>
                    <a:pt x="326230" y="377190"/>
                    <a:pt x="331850" y="376238"/>
                    <a:pt x="333184" y="376333"/>
                  </a:cubicBezTo>
                  <a:cubicBezTo>
                    <a:pt x="334517" y="376428"/>
                    <a:pt x="340804" y="376047"/>
                    <a:pt x="344423" y="375571"/>
                  </a:cubicBezTo>
                  <a:lnTo>
                    <a:pt x="347662" y="375475"/>
                  </a:lnTo>
                  <a:lnTo>
                    <a:pt x="348710" y="375475"/>
                  </a:lnTo>
                  <a:cubicBezTo>
                    <a:pt x="349948" y="376618"/>
                    <a:pt x="349948" y="378238"/>
                    <a:pt x="348710" y="379095"/>
                  </a:cubicBezTo>
                  <a:lnTo>
                    <a:pt x="347471" y="379571"/>
                  </a:lnTo>
                  <a:lnTo>
                    <a:pt x="346423" y="379952"/>
                  </a:lnTo>
                  <a:cubicBezTo>
                    <a:pt x="344804" y="380524"/>
                    <a:pt x="344995" y="381476"/>
                    <a:pt x="346804" y="381953"/>
                  </a:cubicBezTo>
                  <a:cubicBezTo>
                    <a:pt x="348614" y="382429"/>
                    <a:pt x="360901" y="381381"/>
                    <a:pt x="361187" y="382143"/>
                  </a:cubicBezTo>
                  <a:cubicBezTo>
                    <a:pt x="361473" y="382905"/>
                    <a:pt x="355948" y="384715"/>
                    <a:pt x="354234" y="385858"/>
                  </a:cubicBezTo>
                  <a:cubicBezTo>
                    <a:pt x="352519" y="387001"/>
                    <a:pt x="353567" y="391478"/>
                    <a:pt x="354424" y="392621"/>
                  </a:cubicBezTo>
                  <a:cubicBezTo>
                    <a:pt x="355282" y="393763"/>
                    <a:pt x="359282" y="395859"/>
                    <a:pt x="361378" y="394621"/>
                  </a:cubicBezTo>
                  <a:cubicBezTo>
                    <a:pt x="363473" y="393382"/>
                    <a:pt x="368521" y="390049"/>
                    <a:pt x="368236" y="388525"/>
                  </a:cubicBezTo>
                  <a:cubicBezTo>
                    <a:pt x="367950" y="387001"/>
                    <a:pt x="370331" y="382333"/>
                    <a:pt x="369950" y="381286"/>
                  </a:cubicBezTo>
                  <a:cubicBezTo>
                    <a:pt x="369569" y="380238"/>
                    <a:pt x="359758" y="380905"/>
                    <a:pt x="358520" y="381286"/>
                  </a:cubicBezTo>
                  <a:cubicBezTo>
                    <a:pt x="357282" y="381667"/>
                    <a:pt x="356996" y="379762"/>
                    <a:pt x="355377" y="378809"/>
                  </a:cubicBezTo>
                  <a:cubicBezTo>
                    <a:pt x="353663" y="377857"/>
                    <a:pt x="359663" y="374713"/>
                    <a:pt x="360901" y="374047"/>
                  </a:cubicBezTo>
                  <a:cubicBezTo>
                    <a:pt x="362140" y="373380"/>
                    <a:pt x="365664" y="372428"/>
                    <a:pt x="365950" y="373666"/>
                  </a:cubicBezTo>
                  <a:cubicBezTo>
                    <a:pt x="366236" y="374904"/>
                    <a:pt x="372141" y="374332"/>
                    <a:pt x="373665" y="372999"/>
                  </a:cubicBezTo>
                  <a:lnTo>
                    <a:pt x="374427" y="371284"/>
                  </a:lnTo>
                  <a:lnTo>
                    <a:pt x="375379" y="368998"/>
                  </a:lnTo>
                  <a:cubicBezTo>
                    <a:pt x="378427" y="368903"/>
                    <a:pt x="382809" y="368617"/>
                    <a:pt x="385190" y="368332"/>
                  </a:cubicBezTo>
                  <a:cubicBezTo>
                    <a:pt x="387571" y="368046"/>
                    <a:pt x="393477" y="369189"/>
                    <a:pt x="395287" y="368903"/>
                  </a:cubicBezTo>
                  <a:cubicBezTo>
                    <a:pt x="397096" y="368713"/>
                    <a:pt x="402240" y="369189"/>
                    <a:pt x="402812" y="369284"/>
                  </a:cubicBezTo>
                  <a:cubicBezTo>
                    <a:pt x="403478" y="369380"/>
                    <a:pt x="405002" y="370237"/>
                    <a:pt x="403859" y="370713"/>
                  </a:cubicBezTo>
                  <a:cubicBezTo>
                    <a:pt x="402716" y="371189"/>
                    <a:pt x="400525" y="372618"/>
                    <a:pt x="401192" y="373189"/>
                  </a:cubicBezTo>
                  <a:cubicBezTo>
                    <a:pt x="401859" y="373761"/>
                    <a:pt x="405288" y="373951"/>
                    <a:pt x="407288" y="372428"/>
                  </a:cubicBezTo>
                  <a:cubicBezTo>
                    <a:pt x="409289" y="370904"/>
                    <a:pt x="416908" y="367474"/>
                    <a:pt x="416623" y="366522"/>
                  </a:cubicBezTo>
                  <a:cubicBezTo>
                    <a:pt x="416337" y="365474"/>
                    <a:pt x="416527" y="363664"/>
                    <a:pt x="417861" y="364807"/>
                  </a:cubicBezTo>
                  <a:cubicBezTo>
                    <a:pt x="419194" y="365855"/>
                    <a:pt x="423290" y="368141"/>
                    <a:pt x="424433" y="367570"/>
                  </a:cubicBezTo>
                  <a:lnTo>
                    <a:pt x="425957" y="368141"/>
                  </a:lnTo>
                  <a:lnTo>
                    <a:pt x="427386" y="368713"/>
                  </a:lnTo>
                  <a:cubicBezTo>
                    <a:pt x="429100" y="368998"/>
                    <a:pt x="433672" y="369094"/>
                    <a:pt x="437387" y="368998"/>
                  </a:cubicBezTo>
                  <a:lnTo>
                    <a:pt x="440816" y="369284"/>
                  </a:lnTo>
                  <a:cubicBezTo>
                    <a:pt x="445293" y="369665"/>
                    <a:pt x="446436" y="372046"/>
                    <a:pt x="444436" y="376238"/>
                  </a:cubicBezTo>
                  <a:lnTo>
                    <a:pt x="443960" y="377285"/>
                  </a:lnTo>
                  <a:cubicBezTo>
                    <a:pt x="444150" y="379476"/>
                    <a:pt x="446817" y="380047"/>
                    <a:pt x="449770" y="378428"/>
                  </a:cubicBezTo>
                  <a:cubicBezTo>
                    <a:pt x="452722" y="376809"/>
                    <a:pt x="458628" y="372808"/>
                    <a:pt x="458438" y="371951"/>
                  </a:cubicBezTo>
                  <a:cubicBezTo>
                    <a:pt x="458247" y="371094"/>
                    <a:pt x="459866" y="369380"/>
                    <a:pt x="462152" y="369284"/>
                  </a:cubicBezTo>
                  <a:lnTo>
                    <a:pt x="462057" y="366713"/>
                  </a:lnTo>
                  <a:lnTo>
                    <a:pt x="461962" y="364807"/>
                  </a:lnTo>
                  <a:cubicBezTo>
                    <a:pt x="462247" y="361855"/>
                    <a:pt x="463581" y="360712"/>
                    <a:pt x="464819" y="362236"/>
                  </a:cubicBezTo>
                  <a:cubicBezTo>
                    <a:pt x="466057" y="363760"/>
                    <a:pt x="470725" y="367951"/>
                    <a:pt x="473106" y="368808"/>
                  </a:cubicBezTo>
                  <a:cubicBezTo>
                    <a:pt x="475392" y="369761"/>
                    <a:pt x="484631" y="372618"/>
                    <a:pt x="488155" y="373761"/>
                  </a:cubicBezTo>
                  <a:cubicBezTo>
                    <a:pt x="491680" y="374809"/>
                    <a:pt x="502252" y="374809"/>
                    <a:pt x="502919" y="373951"/>
                  </a:cubicBezTo>
                  <a:lnTo>
                    <a:pt x="503110" y="373094"/>
                  </a:lnTo>
                  <a:cubicBezTo>
                    <a:pt x="503205" y="372618"/>
                    <a:pt x="502443" y="371570"/>
                    <a:pt x="501967" y="371475"/>
                  </a:cubicBezTo>
                  <a:lnTo>
                    <a:pt x="500347" y="371284"/>
                  </a:lnTo>
                  <a:cubicBezTo>
                    <a:pt x="498443" y="371284"/>
                    <a:pt x="495299" y="370713"/>
                    <a:pt x="493299" y="369951"/>
                  </a:cubicBezTo>
                  <a:cubicBezTo>
                    <a:pt x="491299" y="369189"/>
                    <a:pt x="490442" y="364236"/>
                    <a:pt x="492823" y="365093"/>
                  </a:cubicBezTo>
                  <a:lnTo>
                    <a:pt x="494823" y="364903"/>
                  </a:lnTo>
                  <a:lnTo>
                    <a:pt x="497204" y="364712"/>
                  </a:lnTo>
                  <a:cubicBezTo>
                    <a:pt x="499681" y="364998"/>
                    <a:pt x="502538" y="365760"/>
                    <a:pt x="503491" y="366522"/>
                  </a:cubicBezTo>
                  <a:cubicBezTo>
                    <a:pt x="504443" y="367284"/>
                    <a:pt x="507587" y="368046"/>
                    <a:pt x="508158" y="366617"/>
                  </a:cubicBezTo>
                  <a:cubicBezTo>
                    <a:pt x="508729" y="365188"/>
                    <a:pt x="514921" y="364712"/>
                    <a:pt x="516159" y="364331"/>
                  </a:cubicBezTo>
                  <a:cubicBezTo>
                    <a:pt x="517397" y="363950"/>
                    <a:pt x="520636" y="361759"/>
                    <a:pt x="521969" y="362426"/>
                  </a:cubicBezTo>
                  <a:lnTo>
                    <a:pt x="523207" y="362998"/>
                  </a:lnTo>
                  <a:cubicBezTo>
                    <a:pt x="524541" y="363664"/>
                    <a:pt x="526160" y="364998"/>
                    <a:pt x="527303" y="364807"/>
                  </a:cubicBezTo>
                  <a:lnTo>
                    <a:pt x="528827" y="364522"/>
                  </a:lnTo>
                  <a:cubicBezTo>
                    <a:pt x="530542" y="362998"/>
                    <a:pt x="530637" y="361093"/>
                    <a:pt x="529018" y="360331"/>
                  </a:cubicBezTo>
                  <a:cubicBezTo>
                    <a:pt x="527494" y="359569"/>
                    <a:pt x="523874" y="356616"/>
                    <a:pt x="524541" y="355378"/>
                  </a:cubicBezTo>
                  <a:cubicBezTo>
                    <a:pt x="525208" y="354139"/>
                    <a:pt x="527875" y="350234"/>
                    <a:pt x="530066" y="349853"/>
                  </a:cubicBezTo>
                  <a:cubicBezTo>
                    <a:pt x="532161" y="349472"/>
                    <a:pt x="538543" y="349472"/>
                    <a:pt x="539400" y="350615"/>
                  </a:cubicBezTo>
                  <a:cubicBezTo>
                    <a:pt x="540257" y="351758"/>
                    <a:pt x="543115" y="354521"/>
                    <a:pt x="543782" y="354044"/>
                  </a:cubicBezTo>
                  <a:cubicBezTo>
                    <a:pt x="544353" y="353568"/>
                    <a:pt x="545020" y="351568"/>
                    <a:pt x="544163" y="350425"/>
                  </a:cubicBezTo>
                  <a:cubicBezTo>
                    <a:pt x="543305" y="349377"/>
                    <a:pt x="546544" y="347091"/>
                    <a:pt x="546163" y="346805"/>
                  </a:cubicBezTo>
                  <a:cubicBezTo>
                    <a:pt x="545782" y="346520"/>
                    <a:pt x="543686" y="345376"/>
                    <a:pt x="542162" y="344233"/>
                  </a:cubicBezTo>
                  <a:cubicBezTo>
                    <a:pt x="540638" y="343090"/>
                    <a:pt x="538352" y="339662"/>
                    <a:pt x="540543" y="339280"/>
                  </a:cubicBezTo>
                  <a:cubicBezTo>
                    <a:pt x="542734" y="338899"/>
                    <a:pt x="548830" y="339471"/>
                    <a:pt x="549211" y="338138"/>
                  </a:cubicBezTo>
                  <a:cubicBezTo>
                    <a:pt x="549592" y="336804"/>
                    <a:pt x="551211" y="334518"/>
                    <a:pt x="551973" y="336709"/>
                  </a:cubicBezTo>
                  <a:cubicBezTo>
                    <a:pt x="552640" y="338899"/>
                    <a:pt x="560736" y="339376"/>
                    <a:pt x="561689" y="340900"/>
                  </a:cubicBezTo>
                  <a:lnTo>
                    <a:pt x="562546" y="342519"/>
                  </a:lnTo>
                  <a:cubicBezTo>
                    <a:pt x="562927" y="343186"/>
                    <a:pt x="564260" y="344043"/>
                    <a:pt x="565118" y="344043"/>
                  </a:cubicBezTo>
                  <a:cubicBezTo>
                    <a:pt x="565975" y="344043"/>
                    <a:pt x="567404" y="343090"/>
                    <a:pt x="567594" y="342424"/>
                  </a:cubicBezTo>
                  <a:lnTo>
                    <a:pt x="568546" y="338995"/>
                  </a:lnTo>
                  <a:cubicBezTo>
                    <a:pt x="569309" y="335185"/>
                    <a:pt x="567022" y="331946"/>
                    <a:pt x="563403" y="331756"/>
                  </a:cubicBezTo>
                  <a:cubicBezTo>
                    <a:pt x="559879" y="331565"/>
                    <a:pt x="553211" y="326231"/>
                    <a:pt x="554450" y="324898"/>
                  </a:cubicBezTo>
                  <a:lnTo>
                    <a:pt x="558069" y="326422"/>
                  </a:lnTo>
                  <a:lnTo>
                    <a:pt x="564561" y="324459"/>
                  </a:lnTo>
                  <a:lnTo>
                    <a:pt x="555403" y="322040"/>
                  </a:lnTo>
                  <a:cubicBezTo>
                    <a:pt x="552545" y="320706"/>
                    <a:pt x="540544" y="318611"/>
                    <a:pt x="538924" y="315849"/>
                  </a:cubicBezTo>
                  <a:lnTo>
                    <a:pt x="535876" y="316801"/>
                  </a:lnTo>
                  <a:cubicBezTo>
                    <a:pt x="531971" y="318039"/>
                    <a:pt x="538543" y="319563"/>
                    <a:pt x="536638" y="321183"/>
                  </a:cubicBezTo>
                  <a:lnTo>
                    <a:pt x="535019" y="322611"/>
                  </a:lnTo>
                  <a:cubicBezTo>
                    <a:pt x="533019" y="323850"/>
                    <a:pt x="530447" y="325659"/>
                    <a:pt x="529304" y="326707"/>
                  </a:cubicBezTo>
                  <a:cubicBezTo>
                    <a:pt x="528161" y="327755"/>
                    <a:pt x="523875" y="330231"/>
                    <a:pt x="521684" y="329565"/>
                  </a:cubicBezTo>
                  <a:cubicBezTo>
                    <a:pt x="519493" y="328898"/>
                    <a:pt x="515779" y="330517"/>
                    <a:pt x="517017" y="331755"/>
                  </a:cubicBezTo>
                  <a:cubicBezTo>
                    <a:pt x="518255" y="332994"/>
                    <a:pt x="521113" y="337947"/>
                    <a:pt x="520065" y="338804"/>
                  </a:cubicBezTo>
                  <a:cubicBezTo>
                    <a:pt x="519017" y="339661"/>
                    <a:pt x="514636" y="340423"/>
                    <a:pt x="512540" y="338804"/>
                  </a:cubicBezTo>
                  <a:lnTo>
                    <a:pt x="510826" y="337185"/>
                  </a:lnTo>
                  <a:cubicBezTo>
                    <a:pt x="510445" y="336804"/>
                    <a:pt x="510921" y="335851"/>
                    <a:pt x="510730" y="335184"/>
                  </a:cubicBezTo>
                  <a:lnTo>
                    <a:pt x="510064" y="332613"/>
                  </a:lnTo>
                  <a:cubicBezTo>
                    <a:pt x="507587" y="333184"/>
                    <a:pt x="506254" y="332613"/>
                    <a:pt x="507111" y="331470"/>
                  </a:cubicBezTo>
                  <a:cubicBezTo>
                    <a:pt x="507873" y="330327"/>
                    <a:pt x="505777" y="328898"/>
                    <a:pt x="503206" y="329565"/>
                  </a:cubicBezTo>
                  <a:lnTo>
                    <a:pt x="500539" y="329374"/>
                  </a:lnTo>
                  <a:lnTo>
                    <a:pt x="500158" y="329374"/>
                  </a:lnTo>
                  <a:cubicBezTo>
                    <a:pt x="499491" y="329374"/>
                    <a:pt x="497395" y="327374"/>
                    <a:pt x="495490" y="324897"/>
                  </a:cubicBezTo>
                  <a:lnTo>
                    <a:pt x="496252" y="323754"/>
                  </a:lnTo>
                  <a:lnTo>
                    <a:pt x="498062" y="321087"/>
                  </a:lnTo>
                  <a:cubicBezTo>
                    <a:pt x="496824" y="318897"/>
                    <a:pt x="493871" y="318135"/>
                    <a:pt x="491395" y="319373"/>
                  </a:cubicBezTo>
                  <a:lnTo>
                    <a:pt x="489109" y="320802"/>
                  </a:lnTo>
                  <a:lnTo>
                    <a:pt x="488537" y="321183"/>
                  </a:lnTo>
                  <a:cubicBezTo>
                    <a:pt x="488251" y="321563"/>
                    <a:pt x="488823" y="323183"/>
                    <a:pt x="489775" y="324612"/>
                  </a:cubicBezTo>
                  <a:cubicBezTo>
                    <a:pt x="490728" y="326040"/>
                    <a:pt x="491966" y="330422"/>
                    <a:pt x="490633" y="331088"/>
                  </a:cubicBezTo>
                  <a:cubicBezTo>
                    <a:pt x="489299" y="331755"/>
                    <a:pt x="491776" y="336899"/>
                    <a:pt x="491966" y="338042"/>
                  </a:cubicBezTo>
                  <a:cubicBezTo>
                    <a:pt x="492157" y="339090"/>
                    <a:pt x="493585" y="344043"/>
                    <a:pt x="494728" y="346519"/>
                  </a:cubicBezTo>
                  <a:cubicBezTo>
                    <a:pt x="495871" y="348996"/>
                    <a:pt x="493776" y="355949"/>
                    <a:pt x="488251" y="354711"/>
                  </a:cubicBezTo>
                  <a:lnTo>
                    <a:pt x="483679" y="354711"/>
                  </a:lnTo>
                  <a:lnTo>
                    <a:pt x="479107" y="354711"/>
                  </a:lnTo>
                  <a:cubicBezTo>
                    <a:pt x="473773" y="355854"/>
                    <a:pt x="472345" y="354425"/>
                    <a:pt x="475964" y="351472"/>
                  </a:cubicBezTo>
                  <a:cubicBezTo>
                    <a:pt x="479584" y="348519"/>
                    <a:pt x="477488" y="337947"/>
                    <a:pt x="476440" y="339947"/>
                  </a:cubicBezTo>
                  <a:cubicBezTo>
                    <a:pt x="475393" y="341947"/>
                    <a:pt x="470916" y="346233"/>
                    <a:pt x="469106" y="344709"/>
                  </a:cubicBezTo>
                  <a:cubicBezTo>
                    <a:pt x="467296" y="343280"/>
                    <a:pt x="461200" y="340995"/>
                    <a:pt x="459295" y="342900"/>
                  </a:cubicBezTo>
                  <a:lnTo>
                    <a:pt x="459391" y="344233"/>
                  </a:lnTo>
                  <a:lnTo>
                    <a:pt x="459486" y="345662"/>
                  </a:lnTo>
                  <a:cubicBezTo>
                    <a:pt x="461391" y="347091"/>
                    <a:pt x="463963" y="348519"/>
                    <a:pt x="465296" y="348900"/>
                  </a:cubicBezTo>
                  <a:cubicBezTo>
                    <a:pt x="466630" y="349281"/>
                    <a:pt x="467106" y="352044"/>
                    <a:pt x="463963" y="354044"/>
                  </a:cubicBezTo>
                  <a:cubicBezTo>
                    <a:pt x="460819" y="355949"/>
                    <a:pt x="454628" y="362426"/>
                    <a:pt x="453866" y="361950"/>
                  </a:cubicBezTo>
                  <a:lnTo>
                    <a:pt x="453390" y="361378"/>
                  </a:lnTo>
                  <a:cubicBezTo>
                    <a:pt x="452056" y="359759"/>
                    <a:pt x="451294" y="357282"/>
                    <a:pt x="449580" y="356806"/>
                  </a:cubicBezTo>
                  <a:lnTo>
                    <a:pt x="447770" y="356330"/>
                  </a:lnTo>
                  <a:cubicBezTo>
                    <a:pt x="445103" y="357378"/>
                    <a:pt x="439960" y="359187"/>
                    <a:pt x="436340" y="360426"/>
                  </a:cubicBezTo>
                  <a:lnTo>
                    <a:pt x="435769" y="355568"/>
                  </a:lnTo>
                  <a:cubicBezTo>
                    <a:pt x="435578" y="353853"/>
                    <a:pt x="432149" y="353949"/>
                    <a:pt x="430816" y="355663"/>
                  </a:cubicBezTo>
                  <a:cubicBezTo>
                    <a:pt x="428530" y="358616"/>
                    <a:pt x="426244" y="358235"/>
                    <a:pt x="423005" y="356711"/>
                  </a:cubicBezTo>
                  <a:lnTo>
                    <a:pt x="421767" y="356044"/>
                  </a:lnTo>
                  <a:cubicBezTo>
                    <a:pt x="419671" y="356330"/>
                    <a:pt x="418719" y="356044"/>
                    <a:pt x="419671" y="355473"/>
                  </a:cubicBezTo>
                  <a:cubicBezTo>
                    <a:pt x="420624" y="354901"/>
                    <a:pt x="422529" y="351472"/>
                    <a:pt x="421386" y="349662"/>
                  </a:cubicBezTo>
                  <a:lnTo>
                    <a:pt x="420624" y="347853"/>
                  </a:lnTo>
                  <a:lnTo>
                    <a:pt x="420243" y="346900"/>
                  </a:lnTo>
                  <a:cubicBezTo>
                    <a:pt x="420529" y="345090"/>
                    <a:pt x="421767" y="344328"/>
                    <a:pt x="423005" y="345186"/>
                  </a:cubicBezTo>
                  <a:cubicBezTo>
                    <a:pt x="424243" y="346043"/>
                    <a:pt x="428911" y="346805"/>
                    <a:pt x="430816" y="344805"/>
                  </a:cubicBezTo>
                  <a:cubicBezTo>
                    <a:pt x="432625" y="342900"/>
                    <a:pt x="439769" y="345281"/>
                    <a:pt x="438436" y="346138"/>
                  </a:cubicBezTo>
                  <a:cubicBezTo>
                    <a:pt x="437102" y="346900"/>
                    <a:pt x="434721" y="349472"/>
                    <a:pt x="436721" y="349758"/>
                  </a:cubicBezTo>
                  <a:cubicBezTo>
                    <a:pt x="438626" y="350043"/>
                    <a:pt x="444722" y="348043"/>
                    <a:pt x="447008" y="347948"/>
                  </a:cubicBezTo>
                  <a:cubicBezTo>
                    <a:pt x="449294" y="347853"/>
                    <a:pt x="453771" y="343662"/>
                    <a:pt x="453199" y="342614"/>
                  </a:cubicBezTo>
                  <a:cubicBezTo>
                    <a:pt x="452628" y="341566"/>
                    <a:pt x="452723" y="337661"/>
                    <a:pt x="455104" y="337756"/>
                  </a:cubicBezTo>
                  <a:cubicBezTo>
                    <a:pt x="457486" y="337756"/>
                    <a:pt x="465772" y="337947"/>
                    <a:pt x="468820" y="338328"/>
                  </a:cubicBezTo>
                  <a:cubicBezTo>
                    <a:pt x="471868" y="338709"/>
                    <a:pt x="480060" y="335851"/>
                    <a:pt x="482346" y="338137"/>
                  </a:cubicBezTo>
                  <a:lnTo>
                    <a:pt x="482251" y="333375"/>
                  </a:lnTo>
                  <a:lnTo>
                    <a:pt x="482155" y="330517"/>
                  </a:lnTo>
                  <a:cubicBezTo>
                    <a:pt x="478345" y="330327"/>
                    <a:pt x="473678" y="331184"/>
                    <a:pt x="471773" y="332422"/>
                  </a:cubicBezTo>
                  <a:lnTo>
                    <a:pt x="469963" y="330612"/>
                  </a:lnTo>
                  <a:lnTo>
                    <a:pt x="469582" y="330231"/>
                  </a:lnTo>
                  <a:cubicBezTo>
                    <a:pt x="470535" y="328898"/>
                    <a:pt x="470725" y="326612"/>
                    <a:pt x="470154" y="325088"/>
                  </a:cubicBezTo>
                  <a:cubicBezTo>
                    <a:pt x="469487" y="323564"/>
                    <a:pt x="471964" y="318706"/>
                    <a:pt x="471773" y="317563"/>
                  </a:cubicBezTo>
                  <a:lnTo>
                    <a:pt x="471011" y="317087"/>
                  </a:lnTo>
                  <a:cubicBezTo>
                    <a:pt x="470249" y="316706"/>
                    <a:pt x="468154" y="316896"/>
                    <a:pt x="467773" y="317373"/>
                  </a:cubicBezTo>
                  <a:lnTo>
                    <a:pt x="466915" y="318420"/>
                  </a:lnTo>
                  <a:cubicBezTo>
                    <a:pt x="466249" y="319849"/>
                    <a:pt x="465391" y="321563"/>
                    <a:pt x="464915" y="322135"/>
                  </a:cubicBezTo>
                  <a:cubicBezTo>
                    <a:pt x="464439" y="322802"/>
                    <a:pt x="461867" y="323850"/>
                    <a:pt x="459772" y="322897"/>
                  </a:cubicBezTo>
                  <a:lnTo>
                    <a:pt x="459486" y="321754"/>
                  </a:lnTo>
                  <a:lnTo>
                    <a:pt x="458724" y="318516"/>
                  </a:lnTo>
                  <a:cubicBezTo>
                    <a:pt x="456819" y="315372"/>
                    <a:pt x="455581" y="314610"/>
                    <a:pt x="456057" y="316896"/>
                  </a:cubicBezTo>
                  <a:cubicBezTo>
                    <a:pt x="456533" y="319087"/>
                    <a:pt x="453199" y="324897"/>
                    <a:pt x="455676" y="325659"/>
                  </a:cubicBezTo>
                  <a:cubicBezTo>
                    <a:pt x="458152" y="326421"/>
                    <a:pt x="464058" y="328803"/>
                    <a:pt x="463105" y="329279"/>
                  </a:cubicBezTo>
                  <a:cubicBezTo>
                    <a:pt x="462153" y="329755"/>
                    <a:pt x="458438" y="330993"/>
                    <a:pt x="456819" y="331088"/>
                  </a:cubicBezTo>
                  <a:lnTo>
                    <a:pt x="455295" y="331374"/>
                  </a:lnTo>
                  <a:cubicBezTo>
                    <a:pt x="452723" y="331946"/>
                    <a:pt x="451485" y="330993"/>
                    <a:pt x="451390" y="328612"/>
                  </a:cubicBezTo>
                  <a:lnTo>
                    <a:pt x="451390" y="328041"/>
                  </a:lnTo>
                  <a:cubicBezTo>
                    <a:pt x="449199" y="327564"/>
                    <a:pt x="445103" y="327183"/>
                    <a:pt x="442341" y="327183"/>
                  </a:cubicBezTo>
                  <a:cubicBezTo>
                    <a:pt x="439483" y="327183"/>
                    <a:pt x="430530" y="325850"/>
                    <a:pt x="428720" y="324230"/>
                  </a:cubicBezTo>
                  <a:cubicBezTo>
                    <a:pt x="426910" y="322611"/>
                    <a:pt x="420052" y="318801"/>
                    <a:pt x="420910" y="320611"/>
                  </a:cubicBezTo>
                  <a:cubicBezTo>
                    <a:pt x="421767" y="322421"/>
                    <a:pt x="423196" y="326612"/>
                    <a:pt x="422529" y="326612"/>
                  </a:cubicBezTo>
                  <a:cubicBezTo>
                    <a:pt x="421957" y="326517"/>
                    <a:pt x="419862" y="325088"/>
                    <a:pt x="418528" y="323564"/>
                  </a:cubicBezTo>
                  <a:cubicBezTo>
                    <a:pt x="417195" y="322040"/>
                    <a:pt x="413004" y="321563"/>
                    <a:pt x="414337" y="322611"/>
                  </a:cubicBezTo>
                  <a:cubicBezTo>
                    <a:pt x="415671" y="323754"/>
                    <a:pt x="418052" y="328136"/>
                    <a:pt x="416528" y="329850"/>
                  </a:cubicBezTo>
                  <a:cubicBezTo>
                    <a:pt x="415004" y="331660"/>
                    <a:pt x="408527" y="328136"/>
                    <a:pt x="407670" y="326421"/>
                  </a:cubicBezTo>
                  <a:cubicBezTo>
                    <a:pt x="406813" y="324612"/>
                    <a:pt x="400621" y="326136"/>
                    <a:pt x="399859" y="325088"/>
                  </a:cubicBezTo>
                  <a:lnTo>
                    <a:pt x="400145" y="324326"/>
                  </a:lnTo>
                  <a:lnTo>
                    <a:pt x="400717" y="322611"/>
                  </a:lnTo>
                  <a:cubicBezTo>
                    <a:pt x="402241" y="320421"/>
                    <a:pt x="400812" y="319278"/>
                    <a:pt x="397669" y="320230"/>
                  </a:cubicBezTo>
                  <a:cubicBezTo>
                    <a:pt x="394525" y="321183"/>
                    <a:pt x="390049" y="326993"/>
                    <a:pt x="388620" y="326993"/>
                  </a:cubicBezTo>
                  <a:cubicBezTo>
                    <a:pt x="387191" y="326993"/>
                    <a:pt x="382619" y="326136"/>
                    <a:pt x="382429" y="325183"/>
                  </a:cubicBezTo>
                  <a:cubicBezTo>
                    <a:pt x="382238" y="324135"/>
                    <a:pt x="378523" y="319849"/>
                    <a:pt x="374904" y="318420"/>
                  </a:cubicBezTo>
                  <a:lnTo>
                    <a:pt x="374142" y="323564"/>
                  </a:lnTo>
                  <a:lnTo>
                    <a:pt x="374047" y="324135"/>
                  </a:lnTo>
                  <a:cubicBezTo>
                    <a:pt x="371951" y="324517"/>
                    <a:pt x="368522" y="324326"/>
                    <a:pt x="366427" y="323659"/>
                  </a:cubicBezTo>
                  <a:cubicBezTo>
                    <a:pt x="364331" y="322992"/>
                    <a:pt x="364903" y="318230"/>
                    <a:pt x="369189" y="317563"/>
                  </a:cubicBezTo>
                  <a:lnTo>
                    <a:pt x="369094" y="313277"/>
                  </a:lnTo>
                  <a:lnTo>
                    <a:pt x="369094" y="311658"/>
                  </a:lnTo>
                  <a:cubicBezTo>
                    <a:pt x="369094" y="309848"/>
                    <a:pt x="370427" y="307848"/>
                    <a:pt x="372046" y="307276"/>
                  </a:cubicBezTo>
                  <a:cubicBezTo>
                    <a:pt x="373666" y="306705"/>
                    <a:pt x="384619" y="308514"/>
                    <a:pt x="383857" y="310134"/>
                  </a:cubicBezTo>
                  <a:lnTo>
                    <a:pt x="382905" y="310324"/>
                  </a:lnTo>
                  <a:cubicBezTo>
                    <a:pt x="380905" y="310800"/>
                    <a:pt x="378619" y="310229"/>
                    <a:pt x="376523" y="310515"/>
                  </a:cubicBezTo>
                  <a:cubicBezTo>
                    <a:pt x="375666" y="310610"/>
                    <a:pt x="374523" y="311753"/>
                    <a:pt x="374428" y="312420"/>
                  </a:cubicBezTo>
                  <a:lnTo>
                    <a:pt x="374428" y="313182"/>
                  </a:lnTo>
                  <a:cubicBezTo>
                    <a:pt x="375380" y="313944"/>
                    <a:pt x="377380" y="314896"/>
                    <a:pt x="378809" y="315372"/>
                  </a:cubicBezTo>
                  <a:cubicBezTo>
                    <a:pt x="380238" y="315753"/>
                    <a:pt x="385191" y="319087"/>
                    <a:pt x="387572" y="319754"/>
                  </a:cubicBezTo>
                  <a:cubicBezTo>
                    <a:pt x="389953" y="320421"/>
                    <a:pt x="394906" y="316611"/>
                    <a:pt x="394811" y="315944"/>
                  </a:cubicBezTo>
                  <a:lnTo>
                    <a:pt x="394430" y="315372"/>
                  </a:lnTo>
                  <a:cubicBezTo>
                    <a:pt x="394335" y="315182"/>
                    <a:pt x="393287" y="315372"/>
                    <a:pt x="392716" y="315563"/>
                  </a:cubicBezTo>
                  <a:lnTo>
                    <a:pt x="390144" y="315944"/>
                  </a:lnTo>
                  <a:cubicBezTo>
                    <a:pt x="387096" y="315658"/>
                    <a:pt x="385667" y="314896"/>
                    <a:pt x="387191" y="314134"/>
                  </a:cubicBezTo>
                  <a:cubicBezTo>
                    <a:pt x="388620" y="313372"/>
                    <a:pt x="391763" y="309657"/>
                    <a:pt x="390144" y="307943"/>
                  </a:cubicBezTo>
                  <a:lnTo>
                    <a:pt x="388620" y="306419"/>
                  </a:lnTo>
                  <a:lnTo>
                    <a:pt x="386429" y="304228"/>
                  </a:lnTo>
                  <a:cubicBezTo>
                    <a:pt x="387667" y="301942"/>
                    <a:pt x="390620" y="298608"/>
                    <a:pt x="393001" y="296894"/>
                  </a:cubicBezTo>
                  <a:lnTo>
                    <a:pt x="395764" y="299561"/>
                  </a:lnTo>
                  <a:lnTo>
                    <a:pt x="396240" y="300037"/>
                  </a:lnTo>
                  <a:cubicBezTo>
                    <a:pt x="397859" y="299847"/>
                    <a:pt x="401574" y="298418"/>
                    <a:pt x="404431" y="296799"/>
                  </a:cubicBezTo>
                  <a:cubicBezTo>
                    <a:pt x="407384" y="295179"/>
                    <a:pt x="409289" y="289179"/>
                    <a:pt x="410908" y="292417"/>
                  </a:cubicBezTo>
                  <a:lnTo>
                    <a:pt x="408051" y="294608"/>
                  </a:lnTo>
                  <a:cubicBezTo>
                    <a:pt x="406432" y="295846"/>
                    <a:pt x="404717" y="296894"/>
                    <a:pt x="403574" y="298323"/>
                  </a:cubicBezTo>
                  <a:lnTo>
                    <a:pt x="402907" y="299180"/>
                  </a:lnTo>
                  <a:cubicBezTo>
                    <a:pt x="403193" y="300609"/>
                    <a:pt x="404908" y="301752"/>
                    <a:pt x="406813" y="301656"/>
                  </a:cubicBezTo>
                  <a:lnTo>
                    <a:pt x="407575" y="300894"/>
                  </a:lnTo>
                  <a:lnTo>
                    <a:pt x="409003" y="299370"/>
                  </a:lnTo>
                  <a:cubicBezTo>
                    <a:pt x="409956" y="297370"/>
                    <a:pt x="412242" y="296513"/>
                    <a:pt x="414052" y="297370"/>
                  </a:cubicBezTo>
                  <a:lnTo>
                    <a:pt x="415480" y="297846"/>
                  </a:lnTo>
                  <a:lnTo>
                    <a:pt x="418719" y="298894"/>
                  </a:lnTo>
                  <a:cubicBezTo>
                    <a:pt x="422434" y="298989"/>
                    <a:pt x="424815" y="295655"/>
                    <a:pt x="424053" y="291560"/>
                  </a:cubicBezTo>
                  <a:lnTo>
                    <a:pt x="421195" y="289464"/>
                  </a:lnTo>
                  <a:cubicBezTo>
                    <a:pt x="420148" y="288702"/>
                    <a:pt x="418243" y="288036"/>
                    <a:pt x="418147" y="287274"/>
                  </a:cubicBezTo>
                  <a:cubicBezTo>
                    <a:pt x="417957" y="284416"/>
                    <a:pt x="420910" y="285559"/>
                    <a:pt x="422719" y="285273"/>
                  </a:cubicBezTo>
                  <a:lnTo>
                    <a:pt x="423481" y="285178"/>
                  </a:lnTo>
                  <a:cubicBezTo>
                    <a:pt x="427577" y="285273"/>
                    <a:pt x="430625" y="286988"/>
                    <a:pt x="430339" y="288988"/>
                  </a:cubicBezTo>
                  <a:cubicBezTo>
                    <a:pt x="430054" y="290988"/>
                    <a:pt x="433197" y="297561"/>
                    <a:pt x="434911" y="295655"/>
                  </a:cubicBezTo>
                  <a:lnTo>
                    <a:pt x="435769" y="299466"/>
                  </a:lnTo>
                  <a:lnTo>
                    <a:pt x="436531" y="302895"/>
                  </a:lnTo>
                  <a:cubicBezTo>
                    <a:pt x="439102" y="302418"/>
                    <a:pt x="444055" y="302990"/>
                    <a:pt x="447580" y="304133"/>
                  </a:cubicBezTo>
                  <a:cubicBezTo>
                    <a:pt x="451104" y="305276"/>
                    <a:pt x="461486" y="309276"/>
                    <a:pt x="462915" y="310419"/>
                  </a:cubicBezTo>
                  <a:cubicBezTo>
                    <a:pt x="464344" y="311562"/>
                    <a:pt x="467677" y="311181"/>
                    <a:pt x="469201" y="307943"/>
                  </a:cubicBezTo>
                  <a:lnTo>
                    <a:pt x="469201" y="305467"/>
                  </a:lnTo>
                  <a:lnTo>
                    <a:pt x="469297" y="303371"/>
                  </a:lnTo>
                  <a:cubicBezTo>
                    <a:pt x="465106" y="303276"/>
                    <a:pt x="460534" y="303561"/>
                    <a:pt x="459200" y="303942"/>
                  </a:cubicBezTo>
                  <a:cubicBezTo>
                    <a:pt x="457867" y="304323"/>
                    <a:pt x="457962" y="299466"/>
                    <a:pt x="459486" y="300418"/>
                  </a:cubicBezTo>
                  <a:cubicBezTo>
                    <a:pt x="460915" y="301371"/>
                    <a:pt x="466725" y="295751"/>
                    <a:pt x="468916" y="292227"/>
                  </a:cubicBezTo>
                  <a:lnTo>
                    <a:pt x="471487" y="291846"/>
                  </a:lnTo>
                  <a:lnTo>
                    <a:pt x="476349" y="291249"/>
                  </a:lnTo>
                  <a:lnTo>
                    <a:pt x="469297" y="293465"/>
                  </a:lnTo>
                  <a:lnTo>
                    <a:pt x="469487" y="298323"/>
                  </a:lnTo>
                  <a:lnTo>
                    <a:pt x="469487" y="298608"/>
                  </a:lnTo>
                  <a:cubicBezTo>
                    <a:pt x="469868" y="299370"/>
                    <a:pt x="471202" y="299942"/>
                    <a:pt x="472440" y="299942"/>
                  </a:cubicBezTo>
                  <a:cubicBezTo>
                    <a:pt x="473678" y="299942"/>
                    <a:pt x="477869" y="301847"/>
                    <a:pt x="478631" y="304038"/>
                  </a:cubicBezTo>
                  <a:cubicBezTo>
                    <a:pt x="479298" y="306228"/>
                    <a:pt x="485013" y="310229"/>
                    <a:pt x="485584" y="310134"/>
                  </a:cubicBezTo>
                  <a:cubicBezTo>
                    <a:pt x="486156" y="310038"/>
                    <a:pt x="487966" y="308514"/>
                    <a:pt x="486632" y="307848"/>
                  </a:cubicBezTo>
                  <a:cubicBezTo>
                    <a:pt x="485299" y="307086"/>
                    <a:pt x="482917" y="304514"/>
                    <a:pt x="484537" y="303752"/>
                  </a:cubicBezTo>
                  <a:cubicBezTo>
                    <a:pt x="486156" y="302895"/>
                    <a:pt x="488918" y="300323"/>
                    <a:pt x="486251" y="300323"/>
                  </a:cubicBezTo>
                  <a:cubicBezTo>
                    <a:pt x="483584" y="300323"/>
                    <a:pt x="478250" y="298323"/>
                    <a:pt x="479298" y="296132"/>
                  </a:cubicBezTo>
                  <a:cubicBezTo>
                    <a:pt x="480346" y="293846"/>
                    <a:pt x="491680" y="294132"/>
                    <a:pt x="494538" y="293560"/>
                  </a:cubicBezTo>
                  <a:lnTo>
                    <a:pt x="495109" y="292036"/>
                  </a:lnTo>
                  <a:lnTo>
                    <a:pt x="496062" y="289655"/>
                  </a:lnTo>
                  <a:cubicBezTo>
                    <a:pt x="493395" y="289560"/>
                    <a:pt x="490061" y="289369"/>
                    <a:pt x="488728" y="289179"/>
                  </a:cubicBezTo>
                  <a:lnTo>
                    <a:pt x="487775" y="288702"/>
                  </a:lnTo>
                  <a:cubicBezTo>
                    <a:pt x="487299" y="288417"/>
                    <a:pt x="487394" y="287369"/>
                    <a:pt x="487585" y="286797"/>
                  </a:cubicBezTo>
                  <a:lnTo>
                    <a:pt x="487775" y="286321"/>
                  </a:lnTo>
                  <a:cubicBezTo>
                    <a:pt x="488442" y="286035"/>
                    <a:pt x="490156" y="285273"/>
                    <a:pt x="491395" y="284797"/>
                  </a:cubicBezTo>
                  <a:cubicBezTo>
                    <a:pt x="492728" y="284321"/>
                    <a:pt x="497110" y="284892"/>
                    <a:pt x="497110" y="286702"/>
                  </a:cubicBezTo>
                  <a:lnTo>
                    <a:pt x="497967" y="287845"/>
                  </a:lnTo>
                  <a:cubicBezTo>
                    <a:pt x="498824" y="288988"/>
                    <a:pt x="501205" y="289369"/>
                    <a:pt x="502444" y="290417"/>
                  </a:cubicBezTo>
                  <a:lnTo>
                    <a:pt x="503015" y="290893"/>
                  </a:lnTo>
                  <a:cubicBezTo>
                    <a:pt x="502729" y="292131"/>
                    <a:pt x="501872" y="292988"/>
                    <a:pt x="501301" y="292798"/>
                  </a:cubicBezTo>
                  <a:cubicBezTo>
                    <a:pt x="500634" y="292608"/>
                    <a:pt x="498157" y="294227"/>
                    <a:pt x="496538" y="296703"/>
                  </a:cubicBezTo>
                  <a:cubicBezTo>
                    <a:pt x="494919" y="299180"/>
                    <a:pt x="490728" y="306705"/>
                    <a:pt x="491966" y="306324"/>
                  </a:cubicBezTo>
                  <a:cubicBezTo>
                    <a:pt x="493204" y="305943"/>
                    <a:pt x="497300" y="303942"/>
                    <a:pt x="499777" y="302895"/>
                  </a:cubicBezTo>
                  <a:cubicBezTo>
                    <a:pt x="502348" y="301847"/>
                    <a:pt x="508159" y="304228"/>
                    <a:pt x="508254" y="304514"/>
                  </a:cubicBezTo>
                  <a:cubicBezTo>
                    <a:pt x="508349" y="304895"/>
                    <a:pt x="511969" y="304419"/>
                    <a:pt x="515588" y="301275"/>
                  </a:cubicBezTo>
                  <a:lnTo>
                    <a:pt x="515493" y="298894"/>
                  </a:lnTo>
                  <a:lnTo>
                    <a:pt x="515207" y="293846"/>
                  </a:lnTo>
                  <a:cubicBezTo>
                    <a:pt x="519779" y="292608"/>
                    <a:pt x="523113" y="293084"/>
                    <a:pt x="522541" y="294989"/>
                  </a:cubicBezTo>
                  <a:cubicBezTo>
                    <a:pt x="521970" y="296799"/>
                    <a:pt x="521589" y="300132"/>
                    <a:pt x="523494" y="296608"/>
                  </a:cubicBezTo>
                  <a:lnTo>
                    <a:pt x="527875" y="297942"/>
                  </a:lnTo>
                  <a:lnTo>
                    <a:pt x="530352" y="298704"/>
                  </a:lnTo>
                  <a:cubicBezTo>
                    <a:pt x="533400" y="299561"/>
                    <a:pt x="536067" y="299275"/>
                    <a:pt x="536257" y="298132"/>
                  </a:cubicBezTo>
                  <a:cubicBezTo>
                    <a:pt x="536448" y="296894"/>
                    <a:pt x="537496" y="296894"/>
                    <a:pt x="537972" y="300894"/>
                  </a:cubicBezTo>
                  <a:cubicBezTo>
                    <a:pt x="538448" y="304895"/>
                    <a:pt x="550259" y="306324"/>
                    <a:pt x="549497" y="303847"/>
                  </a:cubicBezTo>
                  <a:lnTo>
                    <a:pt x="550545" y="302609"/>
                  </a:lnTo>
                  <a:cubicBezTo>
                    <a:pt x="551974" y="300894"/>
                    <a:pt x="554926" y="299370"/>
                    <a:pt x="557498" y="298989"/>
                  </a:cubicBezTo>
                  <a:lnTo>
                    <a:pt x="559689" y="298704"/>
                  </a:lnTo>
                  <a:cubicBezTo>
                    <a:pt x="562356" y="299751"/>
                    <a:pt x="561118" y="300990"/>
                    <a:pt x="556831" y="301466"/>
                  </a:cubicBezTo>
                  <a:lnTo>
                    <a:pt x="560451" y="305847"/>
                  </a:lnTo>
                  <a:cubicBezTo>
                    <a:pt x="561022" y="306514"/>
                    <a:pt x="561784" y="307752"/>
                    <a:pt x="561499" y="307943"/>
                  </a:cubicBezTo>
                  <a:cubicBezTo>
                    <a:pt x="559879" y="309372"/>
                    <a:pt x="558451" y="311086"/>
                    <a:pt x="560832" y="312229"/>
                  </a:cubicBezTo>
                  <a:lnTo>
                    <a:pt x="564070" y="313658"/>
                  </a:lnTo>
                  <a:cubicBezTo>
                    <a:pt x="564642" y="311277"/>
                    <a:pt x="566071" y="309467"/>
                    <a:pt x="567214" y="309657"/>
                  </a:cubicBezTo>
                  <a:cubicBezTo>
                    <a:pt x="568357" y="309848"/>
                    <a:pt x="572167" y="309562"/>
                    <a:pt x="572452" y="308419"/>
                  </a:cubicBezTo>
                  <a:cubicBezTo>
                    <a:pt x="572738" y="307181"/>
                    <a:pt x="574929" y="303847"/>
                    <a:pt x="576453" y="304800"/>
                  </a:cubicBezTo>
                  <a:cubicBezTo>
                    <a:pt x="577977" y="305657"/>
                    <a:pt x="582263" y="307752"/>
                    <a:pt x="583025" y="307562"/>
                  </a:cubicBezTo>
                  <a:lnTo>
                    <a:pt x="583025" y="307371"/>
                  </a:lnTo>
                  <a:lnTo>
                    <a:pt x="582549" y="303942"/>
                  </a:lnTo>
                  <a:cubicBezTo>
                    <a:pt x="585692" y="302133"/>
                    <a:pt x="589216" y="299656"/>
                    <a:pt x="590264" y="298227"/>
                  </a:cubicBezTo>
                  <a:lnTo>
                    <a:pt x="593503" y="300323"/>
                  </a:lnTo>
                  <a:lnTo>
                    <a:pt x="596074" y="301942"/>
                  </a:lnTo>
                  <a:cubicBezTo>
                    <a:pt x="600265" y="303180"/>
                    <a:pt x="603504" y="303085"/>
                    <a:pt x="603313" y="301656"/>
                  </a:cubicBezTo>
                  <a:cubicBezTo>
                    <a:pt x="603123" y="300228"/>
                    <a:pt x="604171" y="295751"/>
                    <a:pt x="606266" y="295370"/>
                  </a:cubicBezTo>
                  <a:lnTo>
                    <a:pt x="607885" y="296227"/>
                  </a:lnTo>
                  <a:lnTo>
                    <a:pt x="609886" y="297275"/>
                  </a:lnTo>
                  <a:cubicBezTo>
                    <a:pt x="610171" y="299751"/>
                    <a:pt x="609790" y="302704"/>
                    <a:pt x="609219" y="303657"/>
                  </a:cubicBezTo>
                  <a:cubicBezTo>
                    <a:pt x="608552" y="304609"/>
                    <a:pt x="613791" y="307371"/>
                    <a:pt x="615220" y="308514"/>
                  </a:cubicBezTo>
                  <a:cubicBezTo>
                    <a:pt x="616648" y="309657"/>
                    <a:pt x="621792" y="312229"/>
                    <a:pt x="621792" y="310324"/>
                  </a:cubicBezTo>
                  <a:cubicBezTo>
                    <a:pt x="621792" y="308419"/>
                    <a:pt x="622649" y="305276"/>
                    <a:pt x="623602" y="306800"/>
                  </a:cubicBezTo>
                  <a:cubicBezTo>
                    <a:pt x="624649" y="308229"/>
                    <a:pt x="632650" y="309086"/>
                    <a:pt x="634555" y="309753"/>
                  </a:cubicBezTo>
                  <a:cubicBezTo>
                    <a:pt x="636460" y="310324"/>
                    <a:pt x="641413" y="311277"/>
                    <a:pt x="641128" y="310324"/>
                  </a:cubicBezTo>
                  <a:cubicBezTo>
                    <a:pt x="640842" y="309372"/>
                    <a:pt x="637889" y="307181"/>
                    <a:pt x="639223" y="306514"/>
                  </a:cubicBezTo>
                  <a:cubicBezTo>
                    <a:pt x="640556" y="305943"/>
                    <a:pt x="644366" y="305562"/>
                    <a:pt x="645223" y="306705"/>
                  </a:cubicBezTo>
                  <a:cubicBezTo>
                    <a:pt x="646081" y="307943"/>
                    <a:pt x="650653" y="310705"/>
                    <a:pt x="652272" y="311086"/>
                  </a:cubicBezTo>
                  <a:cubicBezTo>
                    <a:pt x="653891" y="311562"/>
                    <a:pt x="655606" y="313467"/>
                    <a:pt x="652558" y="314420"/>
                  </a:cubicBezTo>
                  <a:cubicBezTo>
                    <a:pt x="649510" y="315468"/>
                    <a:pt x="649795" y="321849"/>
                    <a:pt x="652462" y="321183"/>
                  </a:cubicBezTo>
                  <a:cubicBezTo>
                    <a:pt x="655129" y="320421"/>
                    <a:pt x="658082" y="328517"/>
                    <a:pt x="655225" y="327469"/>
                  </a:cubicBezTo>
                  <a:lnTo>
                    <a:pt x="652558" y="327374"/>
                  </a:lnTo>
                  <a:lnTo>
                    <a:pt x="650367" y="327279"/>
                  </a:lnTo>
                  <a:cubicBezTo>
                    <a:pt x="647795" y="327469"/>
                    <a:pt x="645319" y="326612"/>
                    <a:pt x="644938" y="325278"/>
                  </a:cubicBezTo>
                  <a:cubicBezTo>
                    <a:pt x="644557" y="323945"/>
                    <a:pt x="641223" y="320992"/>
                    <a:pt x="640651" y="320611"/>
                  </a:cubicBezTo>
                  <a:cubicBezTo>
                    <a:pt x="640080" y="320135"/>
                    <a:pt x="637794" y="319944"/>
                    <a:pt x="637032" y="321373"/>
                  </a:cubicBezTo>
                  <a:cubicBezTo>
                    <a:pt x="636270" y="322802"/>
                    <a:pt x="635222" y="326612"/>
                    <a:pt x="636270" y="326993"/>
                  </a:cubicBezTo>
                  <a:cubicBezTo>
                    <a:pt x="637318" y="327374"/>
                    <a:pt x="638746" y="328898"/>
                    <a:pt x="637127" y="329565"/>
                  </a:cubicBezTo>
                  <a:cubicBezTo>
                    <a:pt x="635508" y="330136"/>
                    <a:pt x="636079" y="335756"/>
                    <a:pt x="634651" y="335756"/>
                  </a:cubicBezTo>
                  <a:cubicBezTo>
                    <a:pt x="633222" y="335756"/>
                    <a:pt x="630460" y="333851"/>
                    <a:pt x="631507" y="331565"/>
                  </a:cubicBezTo>
                  <a:lnTo>
                    <a:pt x="632079" y="329374"/>
                  </a:lnTo>
                  <a:cubicBezTo>
                    <a:pt x="632269" y="328803"/>
                    <a:pt x="631031" y="327564"/>
                    <a:pt x="630174" y="327469"/>
                  </a:cubicBezTo>
                  <a:cubicBezTo>
                    <a:pt x="629221" y="327374"/>
                    <a:pt x="627697" y="327850"/>
                    <a:pt x="627126" y="328517"/>
                  </a:cubicBezTo>
                  <a:lnTo>
                    <a:pt x="626364" y="329374"/>
                  </a:lnTo>
                  <a:cubicBezTo>
                    <a:pt x="625221" y="330041"/>
                    <a:pt x="623316" y="330327"/>
                    <a:pt x="621982" y="330041"/>
                  </a:cubicBezTo>
                  <a:cubicBezTo>
                    <a:pt x="620744" y="329850"/>
                    <a:pt x="616648" y="329946"/>
                    <a:pt x="615791" y="330612"/>
                  </a:cubicBezTo>
                  <a:cubicBezTo>
                    <a:pt x="615029" y="331279"/>
                    <a:pt x="612457" y="334708"/>
                    <a:pt x="610362" y="335946"/>
                  </a:cubicBezTo>
                  <a:cubicBezTo>
                    <a:pt x="608362" y="337280"/>
                    <a:pt x="601694" y="338709"/>
                    <a:pt x="601694" y="337470"/>
                  </a:cubicBezTo>
                  <a:lnTo>
                    <a:pt x="601027" y="336804"/>
                  </a:lnTo>
                  <a:cubicBezTo>
                    <a:pt x="600361" y="336137"/>
                    <a:pt x="598741" y="336232"/>
                    <a:pt x="597884" y="335661"/>
                  </a:cubicBezTo>
                  <a:cubicBezTo>
                    <a:pt x="597313" y="335375"/>
                    <a:pt x="596932" y="334042"/>
                    <a:pt x="597122" y="333851"/>
                  </a:cubicBezTo>
                  <a:lnTo>
                    <a:pt x="600456" y="331851"/>
                  </a:lnTo>
                  <a:cubicBezTo>
                    <a:pt x="601027" y="328422"/>
                    <a:pt x="602647" y="324326"/>
                    <a:pt x="604075" y="322611"/>
                  </a:cubicBezTo>
                  <a:cubicBezTo>
                    <a:pt x="605504" y="320897"/>
                    <a:pt x="612838" y="317754"/>
                    <a:pt x="613981" y="316325"/>
                  </a:cubicBezTo>
                  <a:lnTo>
                    <a:pt x="613981" y="314801"/>
                  </a:lnTo>
                  <a:lnTo>
                    <a:pt x="613981" y="314039"/>
                  </a:lnTo>
                  <a:cubicBezTo>
                    <a:pt x="613029" y="313182"/>
                    <a:pt x="611695" y="312896"/>
                    <a:pt x="611124" y="313277"/>
                  </a:cubicBezTo>
                  <a:cubicBezTo>
                    <a:pt x="610552" y="313658"/>
                    <a:pt x="606933" y="315753"/>
                    <a:pt x="604552" y="317182"/>
                  </a:cubicBezTo>
                  <a:lnTo>
                    <a:pt x="602837" y="318801"/>
                  </a:lnTo>
                  <a:cubicBezTo>
                    <a:pt x="601027" y="320516"/>
                    <a:pt x="599980" y="322707"/>
                    <a:pt x="598170" y="324421"/>
                  </a:cubicBezTo>
                  <a:cubicBezTo>
                    <a:pt x="597027" y="325564"/>
                    <a:pt x="594550" y="325755"/>
                    <a:pt x="593693" y="326898"/>
                  </a:cubicBezTo>
                  <a:lnTo>
                    <a:pt x="592741" y="328041"/>
                  </a:lnTo>
                  <a:cubicBezTo>
                    <a:pt x="592836" y="330231"/>
                    <a:pt x="590074" y="330327"/>
                    <a:pt x="586740" y="328231"/>
                  </a:cubicBezTo>
                  <a:lnTo>
                    <a:pt x="583311" y="330231"/>
                  </a:lnTo>
                  <a:lnTo>
                    <a:pt x="582644" y="330612"/>
                  </a:lnTo>
                  <a:cubicBezTo>
                    <a:pt x="581692" y="330517"/>
                    <a:pt x="580739" y="328898"/>
                    <a:pt x="580739" y="328326"/>
                  </a:cubicBezTo>
                  <a:lnTo>
                    <a:pt x="583777" y="325378"/>
                  </a:lnTo>
                  <a:lnTo>
                    <a:pt x="577024" y="328231"/>
                  </a:lnTo>
                  <a:cubicBezTo>
                    <a:pt x="575119" y="328613"/>
                    <a:pt x="574833" y="335947"/>
                    <a:pt x="576547" y="335947"/>
                  </a:cubicBezTo>
                  <a:cubicBezTo>
                    <a:pt x="578262" y="335947"/>
                    <a:pt x="582263" y="337280"/>
                    <a:pt x="581119" y="338899"/>
                  </a:cubicBezTo>
                  <a:lnTo>
                    <a:pt x="581501" y="339566"/>
                  </a:lnTo>
                  <a:cubicBezTo>
                    <a:pt x="582072" y="340519"/>
                    <a:pt x="584072" y="341757"/>
                    <a:pt x="584834" y="341566"/>
                  </a:cubicBezTo>
                  <a:lnTo>
                    <a:pt x="587406" y="340805"/>
                  </a:lnTo>
                  <a:cubicBezTo>
                    <a:pt x="590073" y="339376"/>
                    <a:pt x="596264" y="339852"/>
                    <a:pt x="601122" y="341947"/>
                  </a:cubicBezTo>
                  <a:lnTo>
                    <a:pt x="602741" y="346615"/>
                  </a:lnTo>
                  <a:cubicBezTo>
                    <a:pt x="603122" y="347758"/>
                    <a:pt x="605313" y="348424"/>
                    <a:pt x="606075" y="349663"/>
                  </a:cubicBezTo>
                  <a:lnTo>
                    <a:pt x="606646" y="350425"/>
                  </a:lnTo>
                  <a:cubicBezTo>
                    <a:pt x="606266" y="351568"/>
                    <a:pt x="607123" y="352044"/>
                    <a:pt x="608552" y="351282"/>
                  </a:cubicBezTo>
                  <a:lnTo>
                    <a:pt x="609980" y="350711"/>
                  </a:lnTo>
                  <a:cubicBezTo>
                    <a:pt x="610171" y="350615"/>
                    <a:pt x="611314" y="351568"/>
                    <a:pt x="611314" y="352044"/>
                  </a:cubicBezTo>
                  <a:cubicBezTo>
                    <a:pt x="611218" y="356521"/>
                    <a:pt x="616838" y="355187"/>
                    <a:pt x="617505" y="354521"/>
                  </a:cubicBezTo>
                  <a:lnTo>
                    <a:pt x="621791" y="350996"/>
                  </a:lnTo>
                  <a:cubicBezTo>
                    <a:pt x="622744" y="353949"/>
                    <a:pt x="621791" y="356045"/>
                    <a:pt x="619791" y="355663"/>
                  </a:cubicBezTo>
                  <a:cubicBezTo>
                    <a:pt x="617791" y="355282"/>
                    <a:pt x="618743" y="358902"/>
                    <a:pt x="621125" y="359092"/>
                  </a:cubicBezTo>
                  <a:lnTo>
                    <a:pt x="623410" y="359473"/>
                  </a:lnTo>
                  <a:cubicBezTo>
                    <a:pt x="624363" y="359664"/>
                    <a:pt x="625982" y="360521"/>
                    <a:pt x="625982" y="360426"/>
                  </a:cubicBezTo>
                  <a:lnTo>
                    <a:pt x="629221" y="355854"/>
                  </a:lnTo>
                  <a:cubicBezTo>
                    <a:pt x="634936" y="356425"/>
                    <a:pt x="639127" y="357664"/>
                    <a:pt x="638651" y="358616"/>
                  </a:cubicBezTo>
                  <a:cubicBezTo>
                    <a:pt x="638079" y="359569"/>
                    <a:pt x="638936" y="361950"/>
                    <a:pt x="641794" y="361759"/>
                  </a:cubicBezTo>
                  <a:cubicBezTo>
                    <a:pt x="644651" y="361474"/>
                    <a:pt x="652081" y="361950"/>
                    <a:pt x="652366" y="363188"/>
                  </a:cubicBezTo>
                  <a:cubicBezTo>
                    <a:pt x="652652" y="364426"/>
                    <a:pt x="656081" y="366808"/>
                    <a:pt x="659510" y="366046"/>
                  </a:cubicBezTo>
                  <a:lnTo>
                    <a:pt x="656177" y="362807"/>
                  </a:lnTo>
                  <a:lnTo>
                    <a:pt x="654843" y="361474"/>
                  </a:lnTo>
                  <a:cubicBezTo>
                    <a:pt x="654938" y="358997"/>
                    <a:pt x="657129" y="357283"/>
                    <a:pt x="659606" y="357759"/>
                  </a:cubicBezTo>
                  <a:lnTo>
                    <a:pt x="661796" y="358616"/>
                  </a:lnTo>
                  <a:cubicBezTo>
                    <a:pt x="662939" y="359092"/>
                    <a:pt x="667226" y="357188"/>
                    <a:pt x="667511" y="355949"/>
                  </a:cubicBezTo>
                  <a:lnTo>
                    <a:pt x="669226" y="349282"/>
                  </a:lnTo>
                  <a:cubicBezTo>
                    <a:pt x="672274" y="352520"/>
                    <a:pt x="675417" y="355473"/>
                    <a:pt x="676084" y="355854"/>
                  </a:cubicBezTo>
                  <a:cubicBezTo>
                    <a:pt x="676751" y="356235"/>
                    <a:pt x="679513" y="356235"/>
                    <a:pt x="680560" y="354997"/>
                  </a:cubicBezTo>
                  <a:cubicBezTo>
                    <a:pt x="681608" y="353663"/>
                    <a:pt x="685133" y="351091"/>
                    <a:pt x="686180" y="351949"/>
                  </a:cubicBezTo>
                  <a:cubicBezTo>
                    <a:pt x="687228" y="352711"/>
                    <a:pt x="691229" y="353949"/>
                    <a:pt x="693514" y="353378"/>
                  </a:cubicBezTo>
                  <a:lnTo>
                    <a:pt x="695324" y="352711"/>
                  </a:lnTo>
                  <a:lnTo>
                    <a:pt x="696562" y="352234"/>
                  </a:lnTo>
                  <a:cubicBezTo>
                    <a:pt x="697801" y="351472"/>
                    <a:pt x="697991" y="350044"/>
                    <a:pt x="696848" y="349091"/>
                  </a:cubicBezTo>
                  <a:lnTo>
                    <a:pt x="695610" y="348615"/>
                  </a:lnTo>
                  <a:lnTo>
                    <a:pt x="694086" y="348043"/>
                  </a:lnTo>
                  <a:cubicBezTo>
                    <a:pt x="691133" y="347472"/>
                    <a:pt x="689990" y="346234"/>
                    <a:pt x="691514" y="345091"/>
                  </a:cubicBezTo>
                  <a:cubicBezTo>
                    <a:pt x="693133" y="344043"/>
                    <a:pt x="697706" y="342900"/>
                    <a:pt x="698753" y="344614"/>
                  </a:cubicBezTo>
                  <a:cubicBezTo>
                    <a:pt x="699801" y="346329"/>
                    <a:pt x="703230" y="349948"/>
                    <a:pt x="704183" y="349187"/>
                  </a:cubicBezTo>
                  <a:lnTo>
                    <a:pt x="705135" y="348615"/>
                  </a:lnTo>
                  <a:lnTo>
                    <a:pt x="705421" y="348424"/>
                  </a:lnTo>
                  <a:lnTo>
                    <a:pt x="707385" y="348888"/>
                  </a:lnTo>
                  <a:lnTo>
                    <a:pt x="706373" y="350520"/>
                  </a:lnTo>
                  <a:lnTo>
                    <a:pt x="706278" y="352330"/>
                  </a:lnTo>
                  <a:cubicBezTo>
                    <a:pt x="706468" y="354330"/>
                    <a:pt x="707231" y="357283"/>
                    <a:pt x="708088" y="358902"/>
                  </a:cubicBezTo>
                  <a:lnTo>
                    <a:pt x="712088" y="357854"/>
                  </a:lnTo>
                  <a:lnTo>
                    <a:pt x="717518" y="356521"/>
                  </a:lnTo>
                  <a:lnTo>
                    <a:pt x="711646" y="349893"/>
                  </a:lnTo>
                  <a:lnTo>
                    <a:pt x="722375" y="352425"/>
                  </a:lnTo>
                  <a:lnTo>
                    <a:pt x="724661" y="352615"/>
                  </a:lnTo>
                  <a:cubicBezTo>
                    <a:pt x="725328" y="352711"/>
                    <a:pt x="726471" y="351568"/>
                    <a:pt x="726852" y="350901"/>
                  </a:cubicBezTo>
                  <a:cubicBezTo>
                    <a:pt x="727138" y="350520"/>
                    <a:pt x="726757" y="349377"/>
                    <a:pt x="726281" y="349091"/>
                  </a:cubicBezTo>
                  <a:cubicBezTo>
                    <a:pt x="724376" y="348043"/>
                    <a:pt x="721042" y="347472"/>
                    <a:pt x="720375" y="346043"/>
                  </a:cubicBezTo>
                  <a:cubicBezTo>
                    <a:pt x="718470" y="342043"/>
                    <a:pt x="713041" y="341376"/>
                    <a:pt x="710279" y="338328"/>
                  </a:cubicBezTo>
                  <a:cubicBezTo>
                    <a:pt x="709993" y="337947"/>
                    <a:pt x="707707" y="338138"/>
                    <a:pt x="707040" y="338614"/>
                  </a:cubicBezTo>
                  <a:cubicBezTo>
                    <a:pt x="706373" y="339090"/>
                    <a:pt x="706183" y="340519"/>
                    <a:pt x="706564" y="341281"/>
                  </a:cubicBezTo>
                  <a:lnTo>
                    <a:pt x="707040" y="342138"/>
                  </a:lnTo>
                  <a:cubicBezTo>
                    <a:pt x="708183" y="342900"/>
                    <a:pt x="711231" y="345472"/>
                    <a:pt x="713803" y="347948"/>
                  </a:cubicBezTo>
                  <a:lnTo>
                    <a:pt x="710216" y="348280"/>
                  </a:lnTo>
                  <a:lnTo>
                    <a:pt x="707897" y="345662"/>
                  </a:lnTo>
                  <a:cubicBezTo>
                    <a:pt x="705802" y="343376"/>
                    <a:pt x="701039" y="337852"/>
                    <a:pt x="699039" y="337852"/>
                  </a:cubicBezTo>
                  <a:cubicBezTo>
                    <a:pt x="696943" y="337852"/>
                    <a:pt x="691324" y="336899"/>
                    <a:pt x="691038" y="335756"/>
                  </a:cubicBezTo>
                  <a:cubicBezTo>
                    <a:pt x="690847" y="334613"/>
                    <a:pt x="688085" y="331470"/>
                    <a:pt x="685799" y="332613"/>
                  </a:cubicBezTo>
                  <a:cubicBezTo>
                    <a:pt x="683513" y="333756"/>
                    <a:pt x="678084" y="338518"/>
                    <a:pt x="677703" y="340519"/>
                  </a:cubicBezTo>
                  <a:lnTo>
                    <a:pt x="678751" y="341566"/>
                  </a:lnTo>
                  <a:cubicBezTo>
                    <a:pt x="680465" y="343281"/>
                    <a:pt x="682370" y="341852"/>
                    <a:pt x="683894" y="340614"/>
                  </a:cubicBezTo>
                  <a:lnTo>
                    <a:pt x="684085" y="340423"/>
                  </a:lnTo>
                  <a:cubicBezTo>
                    <a:pt x="685514" y="340995"/>
                    <a:pt x="684180" y="343281"/>
                    <a:pt x="681227" y="345567"/>
                  </a:cubicBezTo>
                  <a:lnTo>
                    <a:pt x="680846" y="347853"/>
                  </a:lnTo>
                  <a:lnTo>
                    <a:pt x="679894" y="352996"/>
                  </a:lnTo>
                  <a:cubicBezTo>
                    <a:pt x="676084" y="351663"/>
                    <a:pt x="670655" y="349663"/>
                    <a:pt x="667797" y="348710"/>
                  </a:cubicBezTo>
                  <a:lnTo>
                    <a:pt x="667797" y="345948"/>
                  </a:lnTo>
                  <a:cubicBezTo>
                    <a:pt x="667797" y="344233"/>
                    <a:pt x="667892" y="342519"/>
                    <a:pt x="668273" y="340900"/>
                  </a:cubicBezTo>
                  <a:lnTo>
                    <a:pt x="669131" y="336995"/>
                  </a:lnTo>
                  <a:cubicBezTo>
                    <a:pt x="665892" y="335375"/>
                    <a:pt x="662654" y="333565"/>
                    <a:pt x="661796" y="332899"/>
                  </a:cubicBezTo>
                  <a:cubicBezTo>
                    <a:pt x="660939" y="332232"/>
                    <a:pt x="661130" y="329755"/>
                    <a:pt x="662463" y="329755"/>
                  </a:cubicBezTo>
                  <a:cubicBezTo>
                    <a:pt x="663797" y="329755"/>
                    <a:pt x="667606" y="329470"/>
                    <a:pt x="667892" y="329089"/>
                  </a:cubicBezTo>
                  <a:cubicBezTo>
                    <a:pt x="668178" y="328708"/>
                    <a:pt x="667606" y="327374"/>
                    <a:pt x="665987" y="326803"/>
                  </a:cubicBezTo>
                  <a:lnTo>
                    <a:pt x="664654" y="326041"/>
                  </a:lnTo>
                  <a:lnTo>
                    <a:pt x="663701" y="325564"/>
                  </a:lnTo>
                  <a:cubicBezTo>
                    <a:pt x="662749" y="324326"/>
                    <a:pt x="663225" y="322231"/>
                    <a:pt x="664749" y="320897"/>
                  </a:cubicBezTo>
                  <a:cubicBezTo>
                    <a:pt x="666273" y="319564"/>
                    <a:pt x="668559" y="315278"/>
                    <a:pt x="664939" y="315944"/>
                  </a:cubicBezTo>
                  <a:lnTo>
                    <a:pt x="662368" y="316230"/>
                  </a:lnTo>
                  <a:lnTo>
                    <a:pt x="661701" y="316325"/>
                  </a:lnTo>
                  <a:cubicBezTo>
                    <a:pt x="660844" y="315944"/>
                    <a:pt x="659606" y="313658"/>
                    <a:pt x="659034" y="311372"/>
                  </a:cubicBezTo>
                  <a:cubicBezTo>
                    <a:pt x="658462" y="309086"/>
                    <a:pt x="662272" y="305181"/>
                    <a:pt x="663987" y="308229"/>
                  </a:cubicBezTo>
                  <a:lnTo>
                    <a:pt x="666273" y="310324"/>
                  </a:lnTo>
                  <a:lnTo>
                    <a:pt x="667511" y="311563"/>
                  </a:lnTo>
                  <a:cubicBezTo>
                    <a:pt x="669131" y="310039"/>
                    <a:pt x="671416" y="308324"/>
                    <a:pt x="672464" y="307753"/>
                  </a:cubicBezTo>
                  <a:lnTo>
                    <a:pt x="673512" y="307276"/>
                  </a:lnTo>
                  <a:cubicBezTo>
                    <a:pt x="674274" y="306991"/>
                    <a:pt x="681037" y="301371"/>
                    <a:pt x="681418" y="300895"/>
                  </a:cubicBezTo>
                  <a:lnTo>
                    <a:pt x="681894" y="300323"/>
                  </a:lnTo>
                  <a:cubicBezTo>
                    <a:pt x="682942" y="299561"/>
                    <a:pt x="682370" y="298704"/>
                    <a:pt x="680465" y="298513"/>
                  </a:cubicBezTo>
                  <a:cubicBezTo>
                    <a:pt x="678560" y="298323"/>
                    <a:pt x="673798" y="297085"/>
                    <a:pt x="674274" y="296228"/>
                  </a:cubicBezTo>
                  <a:cubicBezTo>
                    <a:pt x="674750" y="295275"/>
                    <a:pt x="677989" y="292417"/>
                    <a:pt x="680084" y="292417"/>
                  </a:cubicBezTo>
                  <a:cubicBezTo>
                    <a:pt x="682180" y="292417"/>
                    <a:pt x="687323" y="293846"/>
                    <a:pt x="686847" y="295656"/>
                  </a:cubicBezTo>
                  <a:lnTo>
                    <a:pt x="687514" y="296132"/>
                  </a:lnTo>
                  <a:lnTo>
                    <a:pt x="689705" y="297561"/>
                  </a:lnTo>
                  <a:cubicBezTo>
                    <a:pt x="690466" y="299752"/>
                    <a:pt x="692467" y="302705"/>
                    <a:pt x="694277" y="304229"/>
                  </a:cubicBezTo>
                  <a:lnTo>
                    <a:pt x="695991" y="304419"/>
                  </a:lnTo>
                  <a:lnTo>
                    <a:pt x="697610" y="304609"/>
                  </a:lnTo>
                  <a:cubicBezTo>
                    <a:pt x="699610" y="303466"/>
                    <a:pt x="702754" y="302800"/>
                    <a:pt x="704468" y="303086"/>
                  </a:cubicBezTo>
                  <a:cubicBezTo>
                    <a:pt x="706183" y="303371"/>
                    <a:pt x="710660" y="303086"/>
                    <a:pt x="709612" y="301371"/>
                  </a:cubicBezTo>
                  <a:lnTo>
                    <a:pt x="709040" y="300038"/>
                  </a:lnTo>
                  <a:cubicBezTo>
                    <a:pt x="708469" y="298799"/>
                    <a:pt x="708088" y="297561"/>
                    <a:pt x="707802" y="296228"/>
                  </a:cubicBezTo>
                  <a:lnTo>
                    <a:pt x="707612" y="295561"/>
                  </a:lnTo>
                  <a:cubicBezTo>
                    <a:pt x="707707" y="294799"/>
                    <a:pt x="709802" y="292322"/>
                    <a:pt x="712183" y="290131"/>
                  </a:cubicBezTo>
                  <a:cubicBezTo>
                    <a:pt x="714565" y="287941"/>
                    <a:pt x="725328" y="289941"/>
                    <a:pt x="726757" y="290036"/>
                  </a:cubicBezTo>
                  <a:cubicBezTo>
                    <a:pt x="728185" y="290131"/>
                    <a:pt x="728090" y="292132"/>
                    <a:pt x="723518" y="292227"/>
                  </a:cubicBezTo>
                  <a:lnTo>
                    <a:pt x="719422" y="291846"/>
                  </a:lnTo>
                  <a:cubicBezTo>
                    <a:pt x="715898" y="291560"/>
                    <a:pt x="713136" y="292703"/>
                    <a:pt x="712088" y="294894"/>
                  </a:cubicBezTo>
                  <a:cubicBezTo>
                    <a:pt x="711422" y="296228"/>
                    <a:pt x="713327" y="298323"/>
                    <a:pt x="714089" y="300133"/>
                  </a:cubicBezTo>
                  <a:lnTo>
                    <a:pt x="714374" y="300704"/>
                  </a:lnTo>
                  <a:cubicBezTo>
                    <a:pt x="714851" y="301752"/>
                    <a:pt x="717041" y="301752"/>
                    <a:pt x="719232" y="300704"/>
                  </a:cubicBezTo>
                  <a:lnTo>
                    <a:pt x="721328" y="300323"/>
                  </a:lnTo>
                  <a:lnTo>
                    <a:pt x="723709" y="299942"/>
                  </a:lnTo>
                  <a:cubicBezTo>
                    <a:pt x="726947" y="300133"/>
                    <a:pt x="729329" y="298799"/>
                    <a:pt x="729138" y="296989"/>
                  </a:cubicBezTo>
                  <a:lnTo>
                    <a:pt x="729710" y="295846"/>
                  </a:lnTo>
                  <a:lnTo>
                    <a:pt x="730186" y="294989"/>
                  </a:lnTo>
                  <a:cubicBezTo>
                    <a:pt x="731805" y="294418"/>
                    <a:pt x="733805" y="294704"/>
                    <a:pt x="734758" y="295656"/>
                  </a:cubicBezTo>
                  <a:lnTo>
                    <a:pt x="734662" y="296418"/>
                  </a:lnTo>
                  <a:lnTo>
                    <a:pt x="733615" y="302228"/>
                  </a:lnTo>
                  <a:cubicBezTo>
                    <a:pt x="736187" y="304514"/>
                    <a:pt x="739520" y="304609"/>
                    <a:pt x="741044" y="302609"/>
                  </a:cubicBezTo>
                  <a:cubicBezTo>
                    <a:pt x="742568" y="300609"/>
                    <a:pt x="750093" y="304324"/>
                    <a:pt x="751427" y="304229"/>
                  </a:cubicBezTo>
                  <a:lnTo>
                    <a:pt x="752379" y="303752"/>
                  </a:lnTo>
                  <a:cubicBezTo>
                    <a:pt x="753808" y="302990"/>
                    <a:pt x="754665" y="301276"/>
                    <a:pt x="756094" y="300990"/>
                  </a:cubicBezTo>
                  <a:cubicBezTo>
                    <a:pt x="758856" y="300323"/>
                    <a:pt x="762476" y="301085"/>
                    <a:pt x="764476" y="299942"/>
                  </a:cubicBezTo>
                  <a:lnTo>
                    <a:pt x="766285" y="298799"/>
                  </a:lnTo>
                  <a:cubicBezTo>
                    <a:pt x="766952" y="296037"/>
                    <a:pt x="767810" y="293275"/>
                    <a:pt x="768191" y="292703"/>
                  </a:cubicBezTo>
                  <a:cubicBezTo>
                    <a:pt x="768572" y="292132"/>
                    <a:pt x="772096" y="293275"/>
                    <a:pt x="773429" y="293561"/>
                  </a:cubicBezTo>
                  <a:cubicBezTo>
                    <a:pt x="774668" y="293846"/>
                    <a:pt x="778097" y="294704"/>
                    <a:pt x="778097" y="294894"/>
                  </a:cubicBezTo>
                  <a:cubicBezTo>
                    <a:pt x="778097" y="294989"/>
                    <a:pt x="777335" y="295561"/>
                    <a:pt x="776287" y="295751"/>
                  </a:cubicBezTo>
                  <a:cubicBezTo>
                    <a:pt x="775239" y="295942"/>
                    <a:pt x="771905" y="297466"/>
                    <a:pt x="771620" y="298799"/>
                  </a:cubicBezTo>
                  <a:cubicBezTo>
                    <a:pt x="771334" y="300038"/>
                    <a:pt x="776477" y="303276"/>
                    <a:pt x="776763" y="304229"/>
                  </a:cubicBezTo>
                  <a:cubicBezTo>
                    <a:pt x="777049" y="305181"/>
                    <a:pt x="779620" y="307467"/>
                    <a:pt x="783431" y="306514"/>
                  </a:cubicBezTo>
                  <a:lnTo>
                    <a:pt x="783812" y="310896"/>
                  </a:lnTo>
                  <a:cubicBezTo>
                    <a:pt x="784097" y="313563"/>
                    <a:pt x="786288" y="313468"/>
                    <a:pt x="788098" y="312420"/>
                  </a:cubicBezTo>
                  <a:lnTo>
                    <a:pt x="788764" y="312039"/>
                  </a:lnTo>
                  <a:cubicBezTo>
                    <a:pt x="788288" y="310420"/>
                    <a:pt x="786574" y="308038"/>
                    <a:pt x="785050" y="306800"/>
                  </a:cubicBezTo>
                  <a:cubicBezTo>
                    <a:pt x="783526" y="305562"/>
                    <a:pt x="785431" y="301276"/>
                    <a:pt x="786288" y="302419"/>
                  </a:cubicBezTo>
                  <a:cubicBezTo>
                    <a:pt x="787241" y="303562"/>
                    <a:pt x="790955" y="306514"/>
                    <a:pt x="791622" y="305467"/>
                  </a:cubicBezTo>
                  <a:cubicBezTo>
                    <a:pt x="792384" y="304419"/>
                    <a:pt x="795337" y="302419"/>
                    <a:pt x="796004" y="304324"/>
                  </a:cubicBezTo>
                  <a:lnTo>
                    <a:pt x="796670" y="304800"/>
                  </a:lnTo>
                  <a:cubicBezTo>
                    <a:pt x="797718" y="305562"/>
                    <a:pt x="800004" y="306705"/>
                    <a:pt x="800290" y="306514"/>
                  </a:cubicBezTo>
                  <a:lnTo>
                    <a:pt x="802290" y="304800"/>
                  </a:lnTo>
                  <a:cubicBezTo>
                    <a:pt x="802671" y="302133"/>
                    <a:pt x="803433" y="298323"/>
                    <a:pt x="803814" y="296228"/>
                  </a:cubicBezTo>
                  <a:lnTo>
                    <a:pt x="803243" y="294418"/>
                  </a:lnTo>
                  <a:lnTo>
                    <a:pt x="802576" y="292322"/>
                  </a:lnTo>
                  <a:cubicBezTo>
                    <a:pt x="800861" y="290227"/>
                    <a:pt x="801337" y="286988"/>
                    <a:pt x="803719" y="285083"/>
                  </a:cubicBezTo>
                  <a:lnTo>
                    <a:pt x="807719" y="287083"/>
                  </a:lnTo>
                  <a:lnTo>
                    <a:pt x="810101" y="288322"/>
                  </a:lnTo>
                  <a:cubicBezTo>
                    <a:pt x="814101" y="287941"/>
                    <a:pt x="816863" y="286226"/>
                    <a:pt x="816292" y="284416"/>
                  </a:cubicBezTo>
                  <a:cubicBezTo>
                    <a:pt x="815720" y="282607"/>
                    <a:pt x="823816" y="278416"/>
                    <a:pt x="823531" y="279845"/>
                  </a:cubicBezTo>
                  <a:cubicBezTo>
                    <a:pt x="823150" y="281273"/>
                    <a:pt x="824293" y="285750"/>
                    <a:pt x="827341" y="283655"/>
                  </a:cubicBezTo>
                  <a:lnTo>
                    <a:pt x="827341" y="282512"/>
                  </a:lnTo>
                  <a:lnTo>
                    <a:pt x="827436" y="279654"/>
                  </a:lnTo>
                  <a:cubicBezTo>
                    <a:pt x="829817" y="277939"/>
                    <a:pt x="832389" y="275654"/>
                    <a:pt x="833056" y="274415"/>
                  </a:cubicBezTo>
                  <a:cubicBezTo>
                    <a:pt x="833722" y="273177"/>
                    <a:pt x="832580" y="271653"/>
                    <a:pt x="829246" y="273463"/>
                  </a:cubicBezTo>
                  <a:lnTo>
                    <a:pt x="824864" y="270415"/>
                  </a:lnTo>
                  <a:lnTo>
                    <a:pt x="822483" y="268796"/>
                  </a:lnTo>
                  <a:cubicBezTo>
                    <a:pt x="817911" y="268891"/>
                    <a:pt x="812482" y="269176"/>
                    <a:pt x="810481" y="269462"/>
                  </a:cubicBezTo>
                  <a:cubicBezTo>
                    <a:pt x="808481" y="269748"/>
                    <a:pt x="801909" y="267748"/>
                    <a:pt x="800480" y="268129"/>
                  </a:cubicBezTo>
                  <a:cubicBezTo>
                    <a:pt x="798956" y="268414"/>
                    <a:pt x="794194" y="267081"/>
                    <a:pt x="796004" y="263652"/>
                  </a:cubicBezTo>
                  <a:lnTo>
                    <a:pt x="795908" y="261366"/>
                  </a:lnTo>
                  <a:lnTo>
                    <a:pt x="795908" y="259271"/>
                  </a:lnTo>
                  <a:cubicBezTo>
                    <a:pt x="794289" y="256794"/>
                    <a:pt x="789241" y="256032"/>
                    <a:pt x="784669" y="257461"/>
                  </a:cubicBezTo>
                  <a:lnTo>
                    <a:pt x="786097" y="262604"/>
                  </a:lnTo>
                  <a:cubicBezTo>
                    <a:pt x="786193" y="263080"/>
                    <a:pt x="784002" y="264795"/>
                    <a:pt x="783050" y="264605"/>
                  </a:cubicBezTo>
                  <a:cubicBezTo>
                    <a:pt x="779716" y="264128"/>
                    <a:pt x="782002" y="263080"/>
                    <a:pt x="782859" y="262128"/>
                  </a:cubicBezTo>
                  <a:cubicBezTo>
                    <a:pt x="783145" y="261842"/>
                    <a:pt x="782764" y="260890"/>
                    <a:pt x="782478" y="260699"/>
                  </a:cubicBezTo>
                  <a:cubicBezTo>
                    <a:pt x="781716" y="260413"/>
                    <a:pt x="780764" y="260318"/>
                    <a:pt x="780002" y="260509"/>
                  </a:cubicBezTo>
                  <a:cubicBezTo>
                    <a:pt x="779335" y="260699"/>
                    <a:pt x="778763" y="261366"/>
                    <a:pt x="778478" y="261938"/>
                  </a:cubicBezTo>
                  <a:lnTo>
                    <a:pt x="775620" y="267938"/>
                  </a:lnTo>
                  <a:cubicBezTo>
                    <a:pt x="774477" y="267938"/>
                    <a:pt x="771143" y="268129"/>
                    <a:pt x="768191" y="268319"/>
                  </a:cubicBezTo>
                  <a:cubicBezTo>
                    <a:pt x="765238" y="268510"/>
                    <a:pt x="762095" y="264128"/>
                    <a:pt x="762380" y="265938"/>
                  </a:cubicBezTo>
                  <a:cubicBezTo>
                    <a:pt x="762666" y="267748"/>
                    <a:pt x="756570" y="264986"/>
                    <a:pt x="755618" y="264605"/>
                  </a:cubicBezTo>
                  <a:lnTo>
                    <a:pt x="755141" y="264795"/>
                  </a:lnTo>
                  <a:cubicBezTo>
                    <a:pt x="751998" y="265938"/>
                    <a:pt x="748093" y="268891"/>
                    <a:pt x="745997" y="268224"/>
                  </a:cubicBezTo>
                  <a:lnTo>
                    <a:pt x="742568" y="266986"/>
                  </a:lnTo>
                  <a:cubicBezTo>
                    <a:pt x="739520" y="267462"/>
                    <a:pt x="735043" y="267748"/>
                    <a:pt x="732662" y="267653"/>
                  </a:cubicBezTo>
                  <a:cubicBezTo>
                    <a:pt x="730281" y="267557"/>
                    <a:pt x="721804" y="264033"/>
                    <a:pt x="718184" y="261842"/>
                  </a:cubicBezTo>
                  <a:lnTo>
                    <a:pt x="719137" y="257556"/>
                  </a:lnTo>
                  <a:lnTo>
                    <a:pt x="719994" y="253460"/>
                  </a:lnTo>
                  <a:cubicBezTo>
                    <a:pt x="716946" y="249364"/>
                    <a:pt x="713231" y="247650"/>
                    <a:pt x="711803" y="249650"/>
                  </a:cubicBezTo>
                  <a:lnTo>
                    <a:pt x="711612" y="251650"/>
                  </a:lnTo>
                  <a:cubicBezTo>
                    <a:pt x="711422" y="254222"/>
                    <a:pt x="711041" y="256318"/>
                    <a:pt x="708374" y="257937"/>
                  </a:cubicBezTo>
                  <a:lnTo>
                    <a:pt x="704373" y="260318"/>
                  </a:lnTo>
                  <a:cubicBezTo>
                    <a:pt x="707326" y="261366"/>
                    <a:pt x="710660" y="262604"/>
                    <a:pt x="711803" y="262985"/>
                  </a:cubicBezTo>
                  <a:cubicBezTo>
                    <a:pt x="712850" y="263366"/>
                    <a:pt x="708469" y="265557"/>
                    <a:pt x="701992" y="264890"/>
                  </a:cubicBezTo>
                  <a:lnTo>
                    <a:pt x="695991" y="264795"/>
                  </a:lnTo>
                  <a:cubicBezTo>
                    <a:pt x="695134" y="264795"/>
                    <a:pt x="693610" y="263747"/>
                    <a:pt x="693514" y="263176"/>
                  </a:cubicBezTo>
                  <a:lnTo>
                    <a:pt x="693229" y="258794"/>
                  </a:lnTo>
                  <a:cubicBezTo>
                    <a:pt x="689800" y="259747"/>
                    <a:pt x="684752" y="260604"/>
                    <a:pt x="681989" y="260699"/>
                  </a:cubicBezTo>
                  <a:lnTo>
                    <a:pt x="680465" y="261842"/>
                  </a:lnTo>
                  <a:cubicBezTo>
                    <a:pt x="677131" y="264319"/>
                    <a:pt x="674179" y="266605"/>
                    <a:pt x="669702" y="263462"/>
                  </a:cubicBezTo>
                  <a:lnTo>
                    <a:pt x="669416" y="263271"/>
                  </a:lnTo>
                  <a:cubicBezTo>
                    <a:pt x="667892" y="265462"/>
                    <a:pt x="664844" y="265843"/>
                    <a:pt x="662654" y="264128"/>
                  </a:cubicBezTo>
                  <a:cubicBezTo>
                    <a:pt x="660463" y="262414"/>
                    <a:pt x="652938" y="262318"/>
                    <a:pt x="653795" y="260604"/>
                  </a:cubicBezTo>
                  <a:cubicBezTo>
                    <a:pt x="654653" y="258985"/>
                    <a:pt x="661796" y="259366"/>
                    <a:pt x="663511" y="259080"/>
                  </a:cubicBezTo>
                  <a:cubicBezTo>
                    <a:pt x="665225" y="258889"/>
                    <a:pt x="669893" y="258223"/>
                    <a:pt x="668845" y="257080"/>
                  </a:cubicBezTo>
                  <a:cubicBezTo>
                    <a:pt x="667797" y="255937"/>
                    <a:pt x="665892" y="252413"/>
                    <a:pt x="666654" y="251746"/>
                  </a:cubicBezTo>
                  <a:cubicBezTo>
                    <a:pt x="667511" y="251079"/>
                    <a:pt x="667226" y="247745"/>
                    <a:pt x="663987" y="245936"/>
                  </a:cubicBezTo>
                  <a:lnTo>
                    <a:pt x="663416" y="246412"/>
                  </a:lnTo>
                  <a:lnTo>
                    <a:pt x="657605" y="250793"/>
                  </a:lnTo>
                  <a:cubicBezTo>
                    <a:pt x="658081" y="247079"/>
                    <a:pt x="657510" y="245459"/>
                    <a:pt x="656367" y="247174"/>
                  </a:cubicBezTo>
                  <a:lnTo>
                    <a:pt x="654938" y="248603"/>
                  </a:lnTo>
                  <a:lnTo>
                    <a:pt x="653510" y="250031"/>
                  </a:lnTo>
                  <a:cubicBezTo>
                    <a:pt x="653986" y="251650"/>
                    <a:pt x="652843" y="253746"/>
                    <a:pt x="651128" y="254508"/>
                  </a:cubicBezTo>
                  <a:lnTo>
                    <a:pt x="650271" y="254127"/>
                  </a:lnTo>
                  <a:lnTo>
                    <a:pt x="644366" y="251555"/>
                  </a:lnTo>
                  <a:cubicBezTo>
                    <a:pt x="638079" y="253174"/>
                    <a:pt x="630840" y="255365"/>
                    <a:pt x="628364" y="256604"/>
                  </a:cubicBezTo>
                  <a:lnTo>
                    <a:pt x="627792" y="256222"/>
                  </a:lnTo>
                  <a:cubicBezTo>
                    <a:pt x="625792" y="254698"/>
                    <a:pt x="624554" y="252603"/>
                    <a:pt x="623030" y="250698"/>
                  </a:cubicBezTo>
                  <a:lnTo>
                    <a:pt x="622839" y="250412"/>
                  </a:lnTo>
                  <a:cubicBezTo>
                    <a:pt x="622268" y="250126"/>
                    <a:pt x="620743" y="250126"/>
                    <a:pt x="619505" y="250412"/>
                  </a:cubicBezTo>
                  <a:lnTo>
                    <a:pt x="618648" y="251079"/>
                  </a:lnTo>
                  <a:cubicBezTo>
                    <a:pt x="616838" y="252508"/>
                    <a:pt x="615124" y="252793"/>
                    <a:pt x="613314" y="251174"/>
                  </a:cubicBezTo>
                  <a:cubicBezTo>
                    <a:pt x="611600" y="249746"/>
                    <a:pt x="608933" y="248412"/>
                    <a:pt x="611790" y="246126"/>
                  </a:cubicBezTo>
                  <a:cubicBezTo>
                    <a:pt x="614647" y="243840"/>
                    <a:pt x="611218" y="243268"/>
                    <a:pt x="610171" y="242506"/>
                  </a:cubicBezTo>
                  <a:lnTo>
                    <a:pt x="608266" y="240982"/>
                  </a:lnTo>
                  <a:cubicBezTo>
                    <a:pt x="605313" y="240887"/>
                    <a:pt x="601408" y="240601"/>
                    <a:pt x="599503" y="240221"/>
                  </a:cubicBezTo>
                  <a:cubicBezTo>
                    <a:pt x="597598" y="239839"/>
                    <a:pt x="593597" y="238125"/>
                    <a:pt x="594836" y="237268"/>
                  </a:cubicBezTo>
                  <a:lnTo>
                    <a:pt x="595121" y="236411"/>
                  </a:lnTo>
                  <a:lnTo>
                    <a:pt x="595407" y="235648"/>
                  </a:lnTo>
                  <a:cubicBezTo>
                    <a:pt x="594740" y="234601"/>
                    <a:pt x="592645" y="233839"/>
                    <a:pt x="590930" y="233839"/>
                  </a:cubicBezTo>
                  <a:lnTo>
                    <a:pt x="590930" y="234029"/>
                  </a:lnTo>
                  <a:cubicBezTo>
                    <a:pt x="590454" y="238125"/>
                    <a:pt x="583501" y="240697"/>
                    <a:pt x="587311" y="246031"/>
                  </a:cubicBezTo>
                  <a:lnTo>
                    <a:pt x="588263" y="247364"/>
                  </a:lnTo>
                  <a:cubicBezTo>
                    <a:pt x="586454" y="250126"/>
                    <a:pt x="583310" y="252222"/>
                    <a:pt x="581310" y="251936"/>
                  </a:cubicBezTo>
                  <a:cubicBezTo>
                    <a:pt x="579310" y="251650"/>
                    <a:pt x="571690" y="252793"/>
                    <a:pt x="568070" y="253270"/>
                  </a:cubicBezTo>
                  <a:lnTo>
                    <a:pt x="564260" y="249746"/>
                  </a:lnTo>
                  <a:lnTo>
                    <a:pt x="563213" y="248793"/>
                  </a:lnTo>
                  <a:cubicBezTo>
                    <a:pt x="561022" y="248507"/>
                    <a:pt x="559593" y="246793"/>
                    <a:pt x="560165" y="245078"/>
                  </a:cubicBezTo>
                  <a:cubicBezTo>
                    <a:pt x="560736" y="243364"/>
                    <a:pt x="559784" y="240125"/>
                    <a:pt x="556831" y="241649"/>
                  </a:cubicBezTo>
                  <a:cubicBezTo>
                    <a:pt x="553973" y="243268"/>
                    <a:pt x="546925" y="238506"/>
                    <a:pt x="547496" y="237934"/>
                  </a:cubicBezTo>
                  <a:lnTo>
                    <a:pt x="548163" y="237744"/>
                  </a:lnTo>
                  <a:cubicBezTo>
                    <a:pt x="550163" y="237172"/>
                    <a:pt x="554164" y="239078"/>
                    <a:pt x="553878" y="235553"/>
                  </a:cubicBezTo>
                  <a:cubicBezTo>
                    <a:pt x="553592" y="232124"/>
                    <a:pt x="550925" y="234410"/>
                    <a:pt x="548735" y="234410"/>
                  </a:cubicBezTo>
                  <a:cubicBezTo>
                    <a:pt x="544353" y="234505"/>
                    <a:pt x="539591" y="233934"/>
                    <a:pt x="536162" y="230600"/>
                  </a:cubicBezTo>
                  <a:lnTo>
                    <a:pt x="535209" y="229648"/>
                  </a:lnTo>
                  <a:cubicBezTo>
                    <a:pt x="532066" y="229171"/>
                    <a:pt x="530161" y="229457"/>
                    <a:pt x="531018" y="230219"/>
                  </a:cubicBezTo>
                  <a:cubicBezTo>
                    <a:pt x="531875" y="230981"/>
                    <a:pt x="532637" y="232886"/>
                    <a:pt x="531304" y="233077"/>
                  </a:cubicBezTo>
                  <a:cubicBezTo>
                    <a:pt x="529970" y="233267"/>
                    <a:pt x="526446" y="234315"/>
                    <a:pt x="526637" y="234887"/>
                  </a:cubicBezTo>
                  <a:lnTo>
                    <a:pt x="526922" y="235363"/>
                  </a:lnTo>
                  <a:lnTo>
                    <a:pt x="528827" y="238411"/>
                  </a:lnTo>
                  <a:cubicBezTo>
                    <a:pt x="533685" y="237934"/>
                    <a:pt x="535209" y="238792"/>
                    <a:pt x="532161" y="240316"/>
                  </a:cubicBezTo>
                  <a:lnTo>
                    <a:pt x="530351" y="241268"/>
                  </a:lnTo>
                  <a:lnTo>
                    <a:pt x="528732" y="242125"/>
                  </a:lnTo>
                  <a:cubicBezTo>
                    <a:pt x="529399" y="243268"/>
                    <a:pt x="530446" y="245936"/>
                    <a:pt x="530923" y="247840"/>
                  </a:cubicBezTo>
                  <a:cubicBezTo>
                    <a:pt x="531399" y="249841"/>
                    <a:pt x="525589" y="255841"/>
                    <a:pt x="523493" y="257746"/>
                  </a:cubicBezTo>
                  <a:lnTo>
                    <a:pt x="520064" y="255079"/>
                  </a:lnTo>
                  <a:lnTo>
                    <a:pt x="518636" y="253937"/>
                  </a:lnTo>
                  <a:cubicBezTo>
                    <a:pt x="515492" y="254032"/>
                    <a:pt x="511777" y="254889"/>
                    <a:pt x="510444" y="255841"/>
                  </a:cubicBezTo>
                  <a:cubicBezTo>
                    <a:pt x="509111" y="256699"/>
                    <a:pt x="503015" y="254794"/>
                    <a:pt x="501395" y="254698"/>
                  </a:cubicBezTo>
                  <a:cubicBezTo>
                    <a:pt x="499871" y="254603"/>
                    <a:pt x="494061" y="254508"/>
                    <a:pt x="492156" y="254889"/>
                  </a:cubicBezTo>
                  <a:cubicBezTo>
                    <a:pt x="490251" y="255175"/>
                    <a:pt x="483107" y="252413"/>
                    <a:pt x="479297" y="252222"/>
                  </a:cubicBezTo>
                  <a:lnTo>
                    <a:pt x="477583" y="253270"/>
                  </a:lnTo>
                  <a:lnTo>
                    <a:pt x="473296" y="255746"/>
                  </a:lnTo>
                  <a:cubicBezTo>
                    <a:pt x="471963" y="253270"/>
                    <a:pt x="473487" y="251555"/>
                    <a:pt x="476725" y="251841"/>
                  </a:cubicBezTo>
                  <a:cubicBezTo>
                    <a:pt x="479869" y="252127"/>
                    <a:pt x="482917" y="246507"/>
                    <a:pt x="480726" y="246983"/>
                  </a:cubicBezTo>
                  <a:cubicBezTo>
                    <a:pt x="478535" y="247459"/>
                    <a:pt x="481774" y="242125"/>
                    <a:pt x="481869" y="241173"/>
                  </a:cubicBezTo>
                  <a:cubicBezTo>
                    <a:pt x="481964" y="240221"/>
                    <a:pt x="475487" y="236791"/>
                    <a:pt x="473868" y="236029"/>
                  </a:cubicBezTo>
                  <a:cubicBezTo>
                    <a:pt x="472153" y="235267"/>
                    <a:pt x="465772" y="236696"/>
                    <a:pt x="463676" y="236125"/>
                  </a:cubicBezTo>
                  <a:cubicBezTo>
                    <a:pt x="461581" y="235458"/>
                    <a:pt x="457104" y="231172"/>
                    <a:pt x="456247" y="230791"/>
                  </a:cubicBezTo>
                  <a:cubicBezTo>
                    <a:pt x="455390" y="230410"/>
                    <a:pt x="449484" y="231934"/>
                    <a:pt x="446245" y="232886"/>
                  </a:cubicBezTo>
                  <a:lnTo>
                    <a:pt x="445865" y="228409"/>
                  </a:lnTo>
                  <a:cubicBezTo>
                    <a:pt x="445769" y="227171"/>
                    <a:pt x="441483" y="226028"/>
                    <a:pt x="439006" y="225171"/>
                  </a:cubicBezTo>
                  <a:cubicBezTo>
                    <a:pt x="438340" y="224980"/>
                    <a:pt x="436340" y="225742"/>
                    <a:pt x="436054" y="226314"/>
                  </a:cubicBezTo>
                  <a:cubicBezTo>
                    <a:pt x="435768" y="227076"/>
                    <a:pt x="436530" y="228124"/>
                    <a:pt x="437006" y="229076"/>
                  </a:cubicBezTo>
                  <a:lnTo>
                    <a:pt x="437101" y="229267"/>
                  </a:lnTo>
                  <a:cubicBezTo>
                    <a:pt x="437673" y="229267"/>
                    <a:pt x="439768" y="230029"/>
                    <a:pt x="441673" y="230886"/>
                  </a:cubicBezTo>
                  <a:lnTo>
                    <a:pt x="440626" y="232600"/>
                  </a:lnTo>
                  <a:cubicBezTo>
                    <a:pt x="440245" y="233077"/>
                    <a:pt x="437673" y="233077"/>
                    <a:pt x="436435" y="232696"/>
                  </a:cubicBezTo>
                  <a:cubicBezTo>
                    <a:pt x="434244" y="232029"/>
                    <a:pt x="432053" y="229743"/>
                    <a:pt x="430243" y="230029"/>
                  </a:cubicBezTo>
                  <a:lnTo>
                    <a:pt x="426148" y="230600"/>
                  </a:lnTo>
                  <a:cubicBezTo>
                    <a:pt x="421385" y="232124"/>
                    <a:pt x="418432" y="234410"/>
                    <a:pt x="419671" y="235744"/>
                  </a:cubicBezTo>
                  <a:lnTo>
                    <a:pt x="421004" y="236982"/>
                  </a:lnTo>
                  <a:lnTo>
                    <a:pt x="422433" y="238315"/>
                  </a:lnTo>
                  <a:cubicBezTo>
                    <a:pt x="424243" y="239744"/>
                    <a:pt x="425195" y="241363"/>
                    <a:pt x="424528" y="241745"/>
                  </a:cubicBezTo>
                  <a:cubicBezTo>
                    <a:pt x="423767" y="242221"/>
                    <a:pt x="419861" y="243459"/>
                    <a:pt x="419004" y="242506"/>
                  </a:cubicBezTo>
                  <a:lnTo>
                    <a:pt x="418623" y="241268"/>
                  </a:lnTo>
                  <a:cubicBezTo>
                    <a:pt x="417385" y="237649"/>
                    <a:pt x="415385" y="235172"/>
                    <a:pt x="410050" y="235363"/>
                  </a:cubicBezTo>
                  <a:cubicBezTo>
                    <a:pt x="409098" y="235363"/>
                    <a:pt x="408241" y="232886"/>
                    <a:pt x="406907" y="231934"/>
                  </a:cubicBezTo>
                  <a:cubicBezTo>
                    <a:pt x="406241" y="231457"/>
                    <a:pt x="404336" y="231267"/>
                    <a:pt x="403573" y="231648"/>
                  </a:cubicBezTo>
                  <a:lnTo>
                    <a:pt x="402812" y="232124"/>
                  </a:lnTo>
                  <a:cubicBezTo>
                    <a:pt x="402716" y="233363"/>
                    <a:pt x="404050" y="235363"/>
                    <a:pt x="405860" y="236696"/>
                  </a:cubicBezTo>
                  <a:cubicBezTo>
                    <a:pt x="407669" y="238030"/>
                    <a:pt x="411955" y="243364"/>
                    <a:pt x="411003" y="245459"/>
                  </a:cubicBezTo>
                  <a:lnTo>
                    <a:pt x="409574" y="247364"/>
                  </a:lnTo>
                  <a:lnTo>
                    <a:pt x="409574" y="247459"/>
                  </a:lnTo>
                  <a:cubicBezTo>
                    <a:pt x="407955" y="247459"/>
                    <a:pt x="406812" y="246793"/>
                    <a:pt x="407193" y="245936"/>
                  </a:cubicBezTo>
                  <a:lnTo>
                    <a:pt x="406907" y="245269"/>
                  </a:lnTo>
                  <a:lnTo>
                    <a:pt x="406431" y="243935"/>
                  </a:lnTo>
                  <a:cubicBezTo>
                    <a:pt x="405097" y="241745"/>
                    <a:pt x="403764" y="241173"/>
                    <a:pt x="403383" y="242697"/>
                  </a:cubicBezTo>
                  <a:cubicBezTo>
                    <a:pt x="403002" y="244221"/>
                    <a:pt x="401573" y="246602"/>
                    <a:pt x="401002" y="244983"/>
                  </a:cubicBezTo>
                  <a:cubicBezTo>
                    <a:pt x="400430" y="243364"/>
                    <a:pt x="395572" y="242888"/>
                    <a:pt x="395953" y="242316"/>
                  </a:cubicBezTo>
                  <a:cubicBezTo>
                    <a:pt x="396430" y="241745"/>
                    <a:pt x="395572" y="240125"/>
                    <a:pt x="393001" y="240411"/>
                  </a:cubicBezTo>
                  <a:cubicBezTo>
                    <a:pt x="390429" y="240601"/>
                    <a:pt x="388524" y="235267"/>
                    <a:pt x="387381" y="236220"/>
                  </a:cubicBezTo>
                  <a:cubicBezTo>
                    <a:pt x="386238" y="237077"/>
                    <a:pt x="382618" y="238411"/>
                    <a:pt x="380904" y="237934"/>
                  </a:cubicBezTo>
                  <a:cubicBezTo>
                    <a:pt x="379190" y="237458"/>
                    <a:pt x="375665" y="235458"/>
                    <a:pt x="376713" y="234315"/>
                  </a:cubicBezTo>
                  <a:cubicBezTo>
                    <a:pt x="377666" y="233172"/>
                    <a:pt x="378142" y="228981"/>
                    <a:pt x="375284" y="227647"/>
                  </a:cubicBezTo>
                  <a:cubicBezTo>
                    <a:pt x="372427" y="226314"/>
                    <a:pt x="363092" y="228409"/>
                    <a:pt x="361664" y="228029"/>
                  </a:cubicBezTo>
                  <a:cubicBezTo>
                    <a:pt x="360235" y="227743"/>
                    <a:pt x="356520" y="226314"/>
                    <a:pt x="356520" y="225742"/>
                  </a:cubicBezTo>
                  <a:cubicBezTo>
                    <a:pt x="356520" y="225171"/>
                    <a:pt x="355663" y="223647"/>
                    <a:pt x="354710" y="223552"/>
                  </a:cubicBezTo>
                  <a:lnTo>
                    <a:pt x="353853" y="223742"/>
                  </a:lnTo>
                  <a:cubicBezTo>
                    <a:pt x="351186" y="224409"/>
                    <a:pt x="348614" y="225266"/>
                    <a:pt x="345947" y="225838"/>
                  </a:cubicBezTo>
                  <a:cubicBezTo>
                    <a:pt x="345280" y="226028"/>
                    <a:pt x="343756" y="225457"/>
                    <a:pt x="343756" y="225266"/>
                  </a:cubicBezTo>
                  <a:lnTo>
                    <a:pt x="343566" y="220504"/>
                  </a:lnTo>
                  <a:cubicBezTo>
                    <a:pt x="341566" y="222695"/>
                    <a:pt x="337375" y="223742"/>
                    <a:pt x="334231" y="222885"/>
                  </a:cubicBezTo>
                  <a:cubicBezTo>
                    <a:pt x="331088" y="222028"/>
                    <a:pt x="322135" y="222313"/>
                    <a:pt x="321754" y="222123"/>
                  </a:cubicBezTo>
                  <a:cubicBezTo>
                    <a:pt x="321373" y="221932"/>
                    <a:pt x="320801" y="220028"/>
                    <a:pt x="321944" y="218694"/>
                  </a:cubicBezTo>
                  <a:cubicBezTo>
                    <a:pt x="323087" y="217361"/>
                    <a:pt x="323944" y="211455"/>
                    <a:pt x="320611" y="209550"/>
                  </a:cubicBezTo>
                  <a:lnTo>
                    <a:pt x="317658" y="214503"/>
                  </a:lnTo>
                  <a:lnTo>
                    <a:pt x="315753" y="217741"/>
                  </a:lnTo>
                  <a:cubicBezTo>
                    <a:pt x="310800" y="220218"/>
                    <a:pt x="305561" y="221742"/>
                    <a:pt x="304132" y="221075"/>
                  </a:cubicBezTo>
                  <a:cubicBezTo>
                    <a:pt x="302704" y="220408"/>
                    <a:pt x="297655" y="219456"/>
                    <a:pt x="296227" y="220408"/>
                  </a:cubicBezTo>
                  <a:cubicBezTo>
                    <a:pt x="294703" y="221456"/>
                    <a:pt x="288035" y="217837"/>
                    <a:pt x="284416" y="217170"/>
                  </a:cubicBezTo>
                  <a:lnTo>
                    <a:pt x="283082" y="214027"/>
                  </a:lnTo>
                  <a:lnTo>
                    <a:pt x="282796" y="213265"/>
                  </a:lnTo>
                  <a:cubicBezTo>
                    <a:pt x="281273" y="212407"/>
                    <a:pt x="279939" y="212693"/>
                    <a:pt x="279749" y="213931"/>
                  </a:cubicBezTo>
                  <a:cubicBezTo>
                    <a:pt x="279558" y="215074"/>
                    <a:pt x="277177" y="215551"/>
                    <a:pt x="274891" y="213170"/>
                  </a:cubicBezTo>
                  <a:lnTo>
                    <a:pt x="274319" y="218504"/>
                  </a:lnTo>
                  <a:lnTo>
                    <a:pt x="274224" y="218980"/>
                  </a:lnTo>
                  <a:cubicBezTo>
                    <a:pt x="273271" y="219456"/>
                    <a:pt x="271176" y="220028"/>
                    <a:pt x="269652" y="220123"/>
                  </a:cubicBezTo>
                  <a:cubicBezTo>
                    <a:pt x="268128" y="220218"/>
                    <a:pt x="263651" y="220408"/>
                    <a:pt x="263175" y="220408"/>
                  </a:cubicBezTo>
                  <a:lnTo>
                    <a:pt x="262069" y="220528"/>
                  </a:lnTo>
                  <a:lnTo>
                    <a:pt x="264508" y="224504"/>
                  </a:lnTo>
                  <a:cubicBezTo>
                    <a:pt x="264985" y="226790"/>
                    <a:pt x="253364" y="228695"/>
                    <a:pt x="251459" y="228790"/>
                  </a:cubicBezTo>
                  <a:cubicBezTo>
                    <a:pt x="249554" y="228790"/>
                    <a:pt x="245935" y="224980"/>
                    <a:pt x="245649" y="223742"/>
                  </a:cubicBezTo>
                  <a:lnTo>
                    <a:pt x="246220" y="223170"/>
                  </a:lnTo>
                  <a:cubicBezTo>
                    <a:pt x="246887" y="222599"/>
                    <a:pt x="248887" y="222123"/>
                    <a:pt x="249459" y="222504"/>
                  </a:cubicBezTo>
                  <a:lnTo>
                    <a:pt x="251745" y="223837"/>
                  </a:lnTo>
                  <a:cubicBezTo>
                    <a:pt x="254317" y="226028"/>
                    <a:pt x="258984" y="223742"/>
                    <a:pt x="259746" y="222504"/>
                  </a:cubicBezTo>
                  <a:lnTo>
                    <a:pt x="261679" y="220571"/>
                  </a:lnTo>
                  <a:lnTo>
                    <a:pt x="257936" y="220980"/>
                  </a:lnTo>
                  <a:cubicBezTo>
                    <a:pt x="256031" y="221266"/>
                    <a:pt x="249935" y="215741"/>
                    <a:pt x="246411" y="214313"/>
                  </a:cubicBezTo>
                  <a:lnTo>
                    <a:pt x="243077" y="214313"/>
                  </a:lnTo>
                  <a:lnTo>
                    <a:pt x="238696" y="214408"/>
                  </a:lnTo>
                  <a:cubicBezTo>
                    <a:pt x="236410" y="212122"/>
                    <a:pt x="233838" y="213646"/>
                    <a:pt x="232981" y="217741"/>
                  </a:cubicBezTo>
                  <a:lnTo>
                    <a:pt x="227647" y="212788"/>
                  </a:lnTo>
                  <a:lnTo>
                    <a:pt x="224694" y="210121"/>
                  </a:lnTo>
                  <a:cubicBezTo>
                    <a:pt x="221265" y="211169"/>
                    <a:pt x="217169" y="211836"/>
                    <a:pt x="215740" y="211646"/>
                  </a:cubicBezTo>
                  <a:lnTo>
                    <a:pt x="215264" y="210979"/>
                  </a:lnTo>
                  <a:lnTo>
                    <a:pt x="214883" y="210312"/>
                  </a:lnTo>
                  <a:cubicBezTo>
                    <a:pt x="215455" y="209169"/>
                    <a:pt x="216979" y="207169"/>
                    <a:pt x="218312" y="206026"/>
                  </a:cubicBezTo>
                  <a:cubicBezTo>
                    <a:pt x="219646" y="204883"/>
                    <a:pt x="225551" y="207740"/>
                    <a:pt x="227361" y="207836"/>
                  </a:cubicBezTo>
                  <a:lnTo>
                    <a:pt x="229075" y="207645"/>
                  </a:lnTo>
                  <a:cubicBezTo>
                    <a:pt x="229647" y="207550"/>
                    <a:pt x="230504" y="206692"/>
                    <a:pt x="230504" y="206216"/>
                  </a:cubicBezTo>
                  <a:lnTo>
                    <a:pt x="230409" y="205264"/>
                  </a:lnTo>
                  <a:cubicBezTo>
                    <a:pt x="229837" y="204311"/>
                    <a:pt x="225361" y="200978"/>
                    <a:pt x="220503" y="197929"/>
                  </a:cubicBezTo>
                  <a:lnTo>
                    <a:pt x="215931" y="203454"/>
                  </a:lnTo>
                  <a:cubicBezTo>
                    <a:pt x="215740" y="203740"/>
                    <a:pt x="214026" y="203549"/>
                    <a:pt x="213645" y="203168"/>
                  </a:cubicBezTo>
                  <a:lnTo>
                    <a:pt x="208311" y="198406"/>
                  </a:lnTo>
                  <a:cubicBezTo>
                    <a:pt x="206215" y="202025"/>
                    <a:pt x="202405" y="204025"/>
                    <a:pt x="199738" y="202882"/>
                  </a:cubicBezTo>
                  <a:cubicBezTo>
                    <a:pt x="197071" y="201644"/>
                    <a:pt x="189070" y="200025"/>
                    <a:pt x="187927" y="200596"/>
                  </a:cubicBezTo>
                  <a:cubicBezTo>
                    <a:pt x="186689" y="201168"/>
                    <a:pt x="184213" y="204121"/>
                    <a:pt x="186022" y="205168"/>
                  </a:cubicBezTo>
                  <a:cubicBezTo>
                    <a:pt x="187832" y="206216"/>
                    <a:pt x="190499" y="210121"/>
                    <a:pt x="186403" y="210503"/>
                  </a:cubicBezTo>
                  <a:lnTo>
                    <a:pt x="185641" y="209740"/>
                  </a:lnTo>
                  <a:lnTo>
                    <a:pt x="181831" y="205835"/>
                  </a:lnTo>
                  <a:cubicBezTo>
                    <a:pt x="177450" y="207740"/>
                    <a:pt x="171735" y="209740"/>
                    <a:pt x="169163" y="210312"/>
                  </a:cubicBezTo>
                  <a:lnTo>
                    <a:pt x="168782" y="208597"/>
                  </a:lnTo>
                  <a:lnTo>
                    <a:pt x="167925" y="205073"/>
                  </a:lnTo>
                  <a:cubicBezTo>
                    <a:pt x="164401" y="203168"/>
                    <a:pt x="162972" y="202216"/>
                    <a:pt x="164686" y="202882"/>
                  </a:cubicBezTo>
                  <a:cubicBezTo>
                    <a:pt x="166401" y="203549"/>
                    <a:pt x="171354" y="204311"/>
                    <a:pt x="171830" y="202882"/>
                  </a:cubicBezTo>
                  <a:lnTo>
                    <a:pt x="171354" y="202501"/>
                  </a:lnTo>
                  <a:lnTo>
                    <a:pt x="168592" y="200596"/>
                  </a:lnTo>
                  <a:cubicBezTo>
                    <a:pt x="165258" y="198787"/>
                    <a:pt x="159924" y="196120"/>
                    <a:pt x="156781" y="194786"/>
                  </a:cubicBezTo>
                  <a:lnTo>
                    <a:pt x="153542" y="194120"/>
                  </a:lnTo>
                  <a:lnTo>
                    <a:pt x="153161" y="194024"/>
                  </a:lnTo>
                  <a:cubicBezTo>
                    <a:pt x="152875" y="193643"/>
                    <a:pt x="151447" y="194786"/>
                    <a:pt x="149923" y="196405"/>
                  </a:cubicBezTo>
                  <a:cubicBezTo>
                    <a:pt x="148494" y="198025"/>
                    <a:pt x="142969" y="200311"/>
                    <a:pt x="144398" y="201358"/>
                  </a:cubicBezTo>
                  <a:cubicBezTo>
                    <a:pt x="145827" y="202406"/>
                    <a:pt x="136588" y="203835"/>
                    <a:pt x="132397" y="203835"/>
                  </a:cubicBezTo>
                  <a:lnTo>
                    <a:pt x="132968" y="200025"/>
                  </a:lnTo>
                  <a:cubicBezTo>
                    <a:pt x="133159" y="198787"/>
                    <a:pt x="134397" y="197739"/>
                    <a:pt x="134968" y="196501"/>
                  </a:cubicBezTo>
                  <a:lnTo>
                    <a:pt x="136397" y="193548"/>
                  </a:lnTo>
                  <a:cubicBezTo>
                    <a:pt x="133635" y="190976"/>
                    <a:pt x="130873" y="189452"/>
                    <a:pt x="130206" y="190214"/>
                  </a:cubicBezTo>
                  <a:cubicBezTo>
                    <a:pt x="129539" y="190976"/>
                    <a:pt x="129730" y="194786"/>
                    <a:pt x="132206" y="197072"/>
                  </a:cubicBezTo>
                  <a:lnTo>
                    <a:pt x="128396" y="199834"/>
                  </a:lnTo>
                  <a:lnTo>
                    <a:pt x="126396" y="201263"/>
                  </a:lnTo>
                  <a:cubicBezTo>
                    <a:pt x="124300" y="204311"/>
                    <a:pt x="121443" y="204692"/>
                    <a:pt x="120014" y="202121"/>
                  </a:cubicBezTo>
                  <a:cubicBezTo>
                    <a:pt x="118585" y="199549"/>
                    <a:pt x="122014" y="191357"/>
                    <a:pt x="121252" y="189452"/>
                  </a:cubicBezTo>
                  <a:cubicBezTo>
                    <a:pt x="120490" y="187547"/>
                    <a:pt x="116585" y="182213"/>
                    <a:pt x="112394" y="184690"/>
                  </a:cubicBezTo>
                  <a:lnTo>
                    <a:pt x="113442" y="188976"/>
                  </a:lnTo>
                  <a:lnTo>
                    <a:pt x="113823" y="190690"/>
                  </a:lnTo>
                  <a:cubicBezTo>
                    <a:pt x="110965" y="193357"/>
                    <a:pt x="107441" y="194310"/>
                    <a:pt x="105822" y="192881"/>
                  </a:cubicBezTo>
                  <a:cubicBezTo>
                    <a:pt x="104298" y="191357"/>
                    <a:pt x="98678" y="188214"/>
                    <a:pt x="97249" y="189357"/>
                  </a:cubicBezTo>
                  <a:lnTo>
                    <a:pt x="96773" y="190881"/>
                  </a:lnTo>
                  <a:lnTo>
                    <a:pt x="95821" y="194310"/>
                  </a:lnTo>
                  <a:cubicBezTo>
                    <a:pt x="93058" y="193453"/>
                    <a:pt x="91058" y="192310"/>
                    <a:pt x="91344" y="191738"/>
                  </a:cubicBezTo>
                  <a:cubicBezTo>
                    <a:pt x="91630" y="191167"/>
                    <a:pt x="87724" y="189547"/>
                    <a:pt x="83724" y="189643"/>
                  </a:cubicBezTo>
                  <a:cubicBezTo>
                    <a:pt x="79723" y="189738"/>
                    <a:pt x="76771" y="181356"/>
                    <a:pt x="76294" y="182404"/>
                  </a:cubicBezTo>
                  <a:lnTo>
                    <a:pt x="76009" y="183356"/>
                  </a:lnTo>
                  <a:lnTo>
                    <a:pt x="75723" y="184309"/>
                  </a:lnTo>
                  <a:cubicBezTo>
                    <a:pt x="75532" y="185738"/>
                    <a:pt x="72961" y="184975"/>
                    <a:pt x="69913" y="182594"/>
                  </a:cubicBezTo>
                  <a:cubicBezTo>
                    <a:pt x="66865" y="180213"/>
                    <a:pt x="56197" y="176879"/>
                    <a:pt x="55816" y="178498"/>
                  </a:cubicBezTo>
                  <a:cubicBezTo>
                    <a:pt x="55435" y="180118"/>
                    <a:pt x="53434" y="183547"/>
                    <a:pt x="51910" y="182785"/>
                  </a:cubicBezTo>
                  <a:lnTo>
                    <a:pt x="50482" y="183166"/>
                  </a:lnTo>
                  <a:cubicBezTo>
                    <a:pt x="43719" y="184213"/>
                    <a:pt x="42004" y="183547"/>
                    <a:pt x="42100" y="178879"/>
                  </a:cubicBezTo>
                  <a:cubicBezTo>
                    <a:pt x="42100" y="177260"/>
                    <a:pt x="43052" y="175736"/>
                    <a:pt x="43433" y="174117"/>
                  </a:cubicBezTo>
                  <a:lnTo>
                    <a:pt x="44005" y="171545"/>
                  </a:lnTo>
                  <a:cubicBezTo>
                    <a:pt x="44576" y="168402"/>
                    <a:pt x="43338" y="166592"/>
                    <a:pt x="41242" y="167545"/>
                  </a:cubicBezTo>
                  <a:cubicBezTo>
                    <a:pt x="39147" y="168497"/>
                    <a:pt x="35813" y="172403"/>
                    <a:pt x="36480" y="174784"/>
                  </a:cubicBezTo>
                  <a:lnTo>
                    <a:pt x="36861" y="176689"/>
                  </a:lnTo>
                  <a:cubicBezTo>
                    <a:pt x="36956" y="177165"/>
                    <a:pt x="36099" y="178213"/>
                    <a:pt x="35623" y="178308"/>
                  </a:cubicBezTo>
                  <a:cubicBezTo>
                    <a:pt x="34480" y="178308"/>
                    <a:pt x="32289" y="177927"/>
                    <a:pt x="32289" y="177737"/>
                  </a:cubicBezTo>
                  <a:lnTo>
                    <a:pt x="32479" y="174498"/>
                  </a:lnTo>
                  <a:cubicBezTo>
                    <a:pt x="29336" y="173926"/>
                    <a:pt x="27145" y="173069"/>
                    <a:pt x="27526" y="172688"/>
                  </a:cubicBezTo>
                  <a:cubicBezTo>
                    <a:pt x="27907" y="172307"/>
                    <a:pt x="25621" y="170307"/>
                    <a:pt x="21526" y="169259"/>
                  </a:cubicBezTo>
                  <a:lnTo>
                    <a:pt x="17811" y="168212"/>
                  </a:lnTo>
                  <a:cubicBezTo>
                    <a:pt x="16287" y="167735"/>
                    <a:pt x="15239" y="171831"/>
                    <a:pt x="13715" y="168497"/>
                  </a:cubicBezTo>
                  <a:cubicBezTo>
                    <a:pt x="13429" y="167926"/>
                    <a:pt x="15049" y="166402"/>
                    <a:pt x="16192" y="165925"/>
                  </a:cubicBezTo>
                  <a:cubicBezTo>
                    <a:pt x="18192" y="164973"/>
                    <a:pt x="20573" y="164021"/>
                    <a:pt x="22764" y="163830"/>
                  </a:cubicBezTo>
                  <a:cubicBezTo>
                    <a:pt x="25431" y="163639"/>
                    <a:pt x="26669" y="163163"/>
                    <a:pt x="26479" y="160877"/>
                  </a:cubicBezTo>
                  <a:lnTo>
                    <a:pt x="26479" y="160496"/>
                  </a:lnTo>
                  <a:cubicBezTo>
                    <a:pt x="27336" y="160115"/>
                    <a:pt x="30574" y="160211"/>
                    <a:pt x="33718" y="160877"/>
                  </a:cubicBezTo>
                  <a:cubicBezTo>
                    <a:pt x="36861" y="161544"/>
                    <a:pt x="45243" y="163639"/>
                    <a:pt x="45433" y="163544"/>
                  </a:cubicBezTo>
                  <a:cubicBezTo>
                    <a:pt x="45624" y="163449"/>
                    <a:pt x="46957" y="162211"/>
                    <a:pt x="46481" y="161354"/>
                  </a:cubicBezTo>
                  <a:cubicBezTo>
                    <a:pt x="46100" y="160496"/>
                    <a:pt x="46195" y="158496"/>
                    <a:pt x="47910" y="159544"/>
                  </a:cubicBezTo>
                  <a:cubicBezTo>
                    <a:pt x="49624" y="160591"/>
                    <a:pt x="54863" y="162878"/>
                    <a:pt x="51720" y="163354"/>
                  </a:cubicBezTo>
                  <a:lnTo>
                    <a:pt x="50672" y="164021"/>
                  </a:lnTo>
                  <a:cubicBezTo>
                    <a:pt x="49910" y="164497"/>
                    <a:pt x="49434" y="166021"/>
                    <a:pt x="49720" y="166688"/>
                  </a:cubicBezTo>
                  <a:lnTo>
                    <a:pt x="50005" y="167354"/>
                  </a:lnTo>
                  <a:cubicBezTo>
                    <a:pt x="51434" y="167640"/>
                    <a:pt x="53720" y="167354"/>
                    <a:pt x="55054" y="166783"/>
                  </a:cubicBezTo>
                  <a:cubicBezTo>
                    <a:pt x="56387" y="166211"/>
                    <a:pt x="58673" y="161830"/>
                    <a:pt x="57244" y="158401"/>
                  </a:cubicBezTo>
                  <a:lnTo>
                    <a:pt x="56006" y="155353"/>
                  </a:lnTo>
                  <a:cubicBezTo>
                    <a:pt x="55720" y="154686"/>
                    <a:pt x="55816" y="153733"/>
                    <a:pt x="56197" y="153353"/>
                  </a:cubicBezTo>
                  <a:cubicBezTo>
                    <a:pt x="56578" y="153067"/>
                    <a:pt x="57911" y="153162"/>
                    <a:pt x="58578" y="153448"/>
                  </a:cubicBezTo>
                  <a:cubicBezTo>
                    <a:pt x="60673" y="154210"/>
                    <a:pt x="58578" y="157924"/>
                    <a:pt x="62769" y="157543"/>
                  </a:cubicBezTo>
                  <a:lnTo>
                    <a:pt x="65150" y="157353"/>
                  </a:lnTo>
                  <a:cubicBezTo>
                    <a:pt x="68484" y="157448"/>
                    <a:pt x="70103" y="158401"/>
                    <a:pt x="68865" y="159448"/>
                  </a:cubicBezTo>
                  <a:cubicBezTo>
                    <a:pt x="67627" y="160496"/>
                    <a:pt x="65531" y="163735"/>
                    <a:pt x="68103" y="163163"/>
                  </a:cubicBezTo>
                  <a:cubicBezTo>
                    <a:pt x="70579" y="162592"/>
                    <a:pt x="77056" y="162211"/>
                    <a:pt x="77342" y="163354"/>
                  </a:cubicBezTo>
                  <a:cubicBezTo>
                    <a:pt x="77628" y="164497"/>
                    <a:pt x="78961" y="167449"/>
                    <a:pt x="79819" y="167449"/>
                  </a:cubicBezTo>
                  <a:lnTo>
                    <a:pt x="80104" y="167164"/>
                  </a:lnTo>
                  <a:lnTo>
                    <a:pt x="82200" y="164782"/>
                  </a:lnTo>
                  <a:cubicBezTo>
                    <a:pt x="84962" y="161449"/>
                    <a:pt x="87915" y="160211"/>
                    <a:pt x="88867" y="162020"/>
                  </a:cubicBezTo>
                  <a:cubicBezTo>
                    <a:pt x="89820" y="163735"/>
                    <a:pt x="94297" y="167164"/>
                    <a:pt x="96868" y="165830"/>
                  </a:cubicBezTo>
                  <a:cubicBezTo>
                    <a:pt x="99440" y="164497"/>
                    <a:pt x="107346" y="167068"/>
                    <a:pt x="108013" y="166592"/>
                  </a:cubicBezTo>
                  <a:lnTo>
                    <a:pt x="108679" y="166116"/>
                  </a:lnTo>
                  <a:lnTo>
                    <a:pt x="109727" y="165354"/>
                  </a:lnTo>
                  <a:cubicBezTo>
                    <a:pt x="110870" y="164592"/>
                    <a:pt x="114966" y="164021"/>
                    <a:pt x="118871" y="164021"/>
                  </a:cubicBezTo>
                  <a:lnTo>
                    <a:pt x="118871" y="160401"/>
                  </a:lnTo>
                  <a:lnTo>
                    <a:pt x="118966" y="156781"/>
                  </a:lnTo>
                  <a:cubicBezTo>
                    <a:pt x="121824" y="157258"/>
                    <a:pt x="126301" y="158877"/>
                    <a:pt x="128968" y="160306"/>
                  </a:cubicBezTo>
                  <a:lnTo>
                    <a:pt x="124967" y="162592"/>
                  </a:lnTo>
                  <a:cubicBezTo>
                    <a:pt x="124586" y="162878"/>
                    <a:pt x="126015" y="166021"/>
                    <a:pt x="127348" y="167354"/>
                  </a:cubicBezTo>
                  <a:cubicBezTo>
                    <a:pt x="129158" y="169164"/>
                    <a:pt x="130968" y="167926"/>
                    <a:pt x="132682" y="166688"/>
                  </a:cubicBezTo>
                  <a:lnTo>
                    <a:pt x="132968" y="166497"/>
                  </a:lnTo>
                  <a:cubicBezTo>
                    <a:pt x="134302" y="167164"/>
                    <a:pt x="137064" y="168116"/>
                    <a:pt x="139064" y="168497"/>
                  </a:cubicBezTo>
                  <a:cubicBezTo>
                    <a:pt x="141160" y="168973"/>
                    <a:pt x="147160" y="169450"/>
                    <a:pt x="148018" y="168688"/>
                  </a:cubicBezTo>
                  <a:cubicBezTo>
                    <a:pt x="148970" y="167926"/>
                    <a:pt x="152304" y="166783"/>
                    <a:pt x="153828" y="167545"/>
                  </a:cubicBezTo>
                  <a:lnTo>
                    <a:pt x="155257" y="168021"/>
                  </a:lnTo>
                  <a:cubicBezTo>
                    <a:pt x="162972" y="170879"/>
                    <a:pt x="162877" y="170879"/>
                    <a:pt x="166210" y="164306"/>
                  </a:cubicBezTo>
                  <a:lnTo>
                    <a:pt x="167068" y="162592"/>
                  </a:lnTo>
                  <a:cubicBezTo>
                    <a:pt x="168496" y="160877"/>
                    <a:pt x="171259" y="160020"/>
                    <a:pt x="173354" y="160591"/>
                  </a:cubicBezTo>
                  <a:cubicBezTo>
                    <a:pt x="175450" y="161163"/>
                    <a:pt x="180022" y="163354"/>
                    <a:pt x="177831" y="163544"/>
                  </a:cubicBezTo>
                  <a:cubicBezTo>
                    <a:pt x="175545" y="163830"/>
                    <a:pt x="169735" y="165545"/>
                    <a:pt x="170782" y="166688"/>
                  </a:cubicBezTo>
                  <a:cubicBezTo>
                    <a:pt x="171925" y="167735"/>
                    <a:pt x="174783" y="169640"/>
                    <a:pt x="175259" y="168783"/>
                  </a:cubicBezTo>
                  <a:cubicBezTo>
                    <a:pt x="175735" y="168021"/>
                    <a:pt x="177926" y="167735"/>
                    <a:pt x="179450" y="169259"/>
                  </a:cubicBezTo>
                  <a:cubicBezTo>
                    <a:pt x="180974" y="170783"/>
                    <a:pt x="186213" y="174879"/>
                    <a:pt x="187070" y="174117"/>
                  </a:cubicBezTo>
                  <a:cubicBezTo>
                    <a:pt x="187927" y="173450"/>
                    <a:pt x="192214" y="170497"/>
                    <a:pt x="194976" y="168307"/>
                  </a:cubicBezTo>
                  <a:lnTo>
                    <a:pt x="190785" y="165830"/>
                  </a:lnTo>
                  <a:cubicBezTo>
                    <a:pt x="189070" y="164878"/>
                    <a:pt x="187451" y="163830"/>
                    <a:pt x="186022" y="162687"/>
                  </a:cubicBezTo>
                  <a:lnTo>
                    <a:pt x="185546" y="162306"/>
                  </a:lnTo>
                  <a:cubicBezTo>
                    <a:pt x="185737" y="161354"/>
                    <a:pt x="186308" y="160687"/>
                    <a:pt x="186784" y="160687"/>
                  </a:cubicBezTo>
                  <a:cubicBezTo>
                    <a:pt x="187261" y="160687"/>
                    <a:pt x="190309" y="160591"/>
                    <a:pt x="192404" y="160591"/>
                  </a:cubicBezTo>
                  <a:cubicBezTo>
                    <a:pt x="194500" y="160591"/>
                    <a:pt x="198595" y="157163"/>
                    <a:pt x="198500" y="156305"/>
                  </a:cubicBezTo>
                  <a:cubicBezTo>
                    <a:pt x="198405" y="155448"/>
                    <a:pt x="195928" y="154114"/>
                    <a:pt x="193166" y="155924"/>
                  </a:cubicBezTo>
                  <a:cubicBezTo>
                    <a:pt x="190404" y="157734"/>
                    <a:pt x="177926" y="150876"/>
                    <a:pt x="175545" y="152400"/>
                  </a:cubicBezTo>
                  <a:cubicBezTo>
                    <a:pt x="173164" y="153924"/>
                    <a:pt x="165639" y="154686"/>
                    <a:pt x="166115" y="154114"/>
                  </a:cubicBezTo>
                  <a:cubicBezTo>
                    <a:pt x="166496" y="153543"/>
                    <a:pt x="166306" y="151066"/>
                    <a:pt x="164591" y="150019"/>
                  </a:cubicBezTo>
                  <a:cubicBezTo>
                    <a:pt x="162877" y="148971"/>
                    <a:pt x="155828" y="150304"/>
                    <a:pt x="153637" y="149352"/>
                  </a:cubicBezTo>
                  <a:cubicBezTo>
                    <a:pt x="151447" y="148495"/>
                    <a:pt x="145732" y="150590"/>
                    <a:pt x="147160" y="151638"/>
                  </a:cubicBezTo>
                  <a:cubicBezTo>
                    <a:pt x="148684" y="152590"/>
                    <a:pt x="147256" y="154210"/>
                    <a:pt x="140779" y="153067"/>
                  </a:cubicBezTo>
                  <a:lnTo>
                    <a:pt x="135730" y="157067"/>
                  </a:lnTo>
                  <a:lnTo>
                    <a:pt x="135254" y="157448"/>
                  </a:lnTo>
                  <a:cubicBezTo>
                    <a:pt x="133730" y="156972"/>
                    <a:pt x="131254" y="156686"/>
                    <a:pt x="129730" y="156972"/>
                  </a:cubicBezTo>
                  <a:cubicBezTo>
                    <a:pt x="128206" y="157163"/>
                    <a:pt x="124396" y="155353"/>
                    <a:pt x="124681" y="152971"/>
                  </a:cubicBezTo>
                  <a:lnTo>
                    <a:pt x="124015" y="151066"/>
                  </a:lnTo>
                  <a:lnTo>
                    <a:pt x="123348" y="148971"/>
                  </a:lnTo>
                  <a:cubicBezTo>
                    <a:pt x="123157" y="146685"/>
                    <a:pt x="122872" y="144780"/>
                    <a:pt x="122586" y="144780"/>
                  </a:cubicBezTo>
                  <a:cubicBezTo>
                    <a:pt x="122300" y="144780"/>
                    <a:pt x="121348" y="145637"/>
                    <a:pt x="120871" y="146685"/>
                  </a:cubicBezTo>
                  <a:cubicBezTo>
                    <a:pt x="120395" y="147733"/>
                    <a:pt x="118490" y="151829"/>
                    <a:pt x="117823" y="153448"/>
                  </a:cubicBezTo>
                  <a:cubicBezTo>
                    <a:pt x="117157" y="155067"/>
                    <a:pt x="114490" y="160211"/>
                    <a:pt x="114585" y="158496"/>
                  </a:cubicBezTo>
                  <a:cubicBezTo>
                    <a:pt x="114680" y="156877"/>
                    <a:pt x="113251" y="153448"/>
                    <a:pt x="112585" y="152019"/>
                  </a:cubicBezTo>
                  <a:cubicBezTo>
                    <a:pt x="111918" y="150590"/>
                    <a:pt x="114680" y="146113"/>
                    <a:pt x="114490" y="144875"/>
                  </a:cubicBezTo>
                  <a:cubicBezTo>
                    <a:pt x="114394" y="143637"/>
                    <a:pt x="112108" y="141827"/>
                    <a:pt x="111251" y="143732"/>
                  </a:cubicBezTo>
                  <a:cubicBezTo>
                    <a:pt x="110394" y="145637"/>
                    <a:pt x="107536" y="150495"/>
                    <a:pt x="106965" y="150590"/>
                  </a:cubicBezTo>
                  <a:cubicBezTo>
                    <a:pt x="106393" y="150686"/>
                    <a:pt x="104869" y="150304"/>
                    <a:pt x="105060" y="149447"/>
                  </a:cubicBezTo>
                  <a:lnTo>
                    <a:pt x="105155" y="148685"/>
                  </a:lnTo>
                  <a:lnTo>
                    <a:pt x="105346" y="146209"/>
                  </a:lnTo>
                  <a:cubicBezTo>
                    <a:pt x="105822" y="143637"/>
                    <a:pt x="104584" y="141256"/>
                    <a:pt x="102583" y="141065"/>
                  </a:cubicBezTo>
                  <a:cubicBezTo>
                    <a:pt x="100583" y="140875"/>
                    <a:pt x="96011" y="144113"/>
                    <a:pt x="95630" y="145351"/>
                  </a:cubicBezTo>
                  <a:cubicBezTo>
                    <a:pt x="95249" y="146495"/>
                    <a:pt x="98011" y="150019"/>
                    <a:pt x="100678" y="150400"/>
                  </a:cubicBezTo>
                  <a:cubicBezTo>
                    <a:pt x="103345" y="150781"/>
                    <a:pt x="104393" y="156115"/>
                    <a:pt x="101917" y="155162"/>
                  </a:cubicBezTo>
                  <a:lnTo>
                    <a:pt x="99916" y="155257"/>
                  </a:lnTo>
                  <a:cubicBezTo>
                    <a:pt x="95725" y="155448"/>
                    <a:pt x="92868" y="154876"/>
                    <a:pt x="91820" y="151066"/>
                  </a:cubicBezTo>
                  <a:lnTo>
                    <a:pt x="91534" y="149923"/>
                  </a:lnTo>
                  <a:cubicBezTo>
                    <a:pt x="89534" y="148685"/>
                    <a:pt x="88772" y="147161"/>
                    <a:pt x="89820" y="146495"/>
                  </a:cubicBezTo>
                  <a:cubicBezTo>
                    <a:pt x="90868" y="145828"/>
                    <a:pt x="93154" y="143542"/>
                    <a:pt x="91915" y="143065"/>
                  </a:cubicBezTo>
                  <a:cubicBezTo>
                    <a:pt x="90677" y="142589"/>
                    <a:pt x="89058" y="139827"/>
                    <a:pt x="90391" y="137636"/>
                  </a:cubicBezTo>
                  <a:cubicBezTo>
                    <a:pt x="91725" y="135446"/>
                    <a:pt x="97821" y="134303"/>
                    <a:pt x="97249" y="136874"/>
                  </a:cubicBezTo>
                  <a:lnTo>
                    <a:pt x="101536" y="136207"/>
                  </a:lnTo>
                  <a:lnTo>
                    <a:pt x="105727" y="135541"/>
                  </a:lnTo>
                  <a:cubicBezTo>
                    <a:pt x="110489" y="134112"/>
                    <a:pt x="113728" y="131826"/>
                    <a:pt x="112966" y="130588"/>
                  </a:cubicBezTo>
                  <a:cubicBezTo>
                    <a:pt x="112204" y="129349"/>
                    <a:pt x="109156" y="127159"/>
                    <a:pt x="107917" y="128588"/>
                  </a:cubicBezTo>
                  <a:cubicBezTo>
                    <a:pt x="106679" y="130016"/>
                    <a:pt x="101821" y="129064"/>
                    <a:pt x="102869" y="127921"/>
                  </a:cubicBezTo>
                  <a:lnTo>
                    <a:pt x="103631" y="126778"/>
                  </a:lnTo>
                  <a:cubicBezTo>
                    <a:pt x="104488" y="125444"/>
                    <a:pt x="106203" y="123444"/>
                    <a:pt x="105631" y="122587"/>
                  </a:cubicBezTo>
                  <a:cubicBezTo>
                    <a:pt x="104393" y="120682"/>
                    <a:pt x="102393" y="121729"/>
                    <a:pt x="100488" y="122777"/>
                  </a:cubicBezTo>
                  <a:lnTo>
                    <a:pt x="99535" y="123254"/>
                  </a:lnTo>
                  <a:cubicBezTo>
                    <a:pt x="97630" y="122777"/>
                    <a:pt x="95154" y="122111"/>
                    <a:pt x="93916" y="121729"/>
                  </a:cubicBezTo>
                  <a:lnTo>
                    <a:pt x="92963" y="120872"/>
                  </a:lnTo>
                  <a:lnTo>
                    <a:pt x="91820" y="119729"/>
                  </a:lnTo>
                  <a:cubicBezTo>
                    <a:pt x="89725" y="119063"/>
                    <a:pt x="89439" y="117920"/>
                    <a:pt x="91249" y="117253"/>
                  </a:cubicBezTo>
                  <a:cubicBezTo>
                    <a:pt x="92963" y="116586"/>
                    <a:pt x="99059" y="116396"/>
                    <a:pt x="100774" y="117634"/>
                  </a:cubicBezTo>
                  <a:cubicBezTo>
                    <a:pt x="102488" y="118872"/>
                    <a:pt x="107346" y="115633"/>
                    <a:pt x="107727" y="115824"/>
                  </a:cubicBezTo>
                  <a:cubicBezTo>
                    <a:pt x="108013" y="116014"/>
                    <a:pt x="109822" y="117729"/>
                    <a:pt x="110965" y="119063"/>
                  </a:cubicBezTo>
                  <a:cubicBezTo>
                    <a:pt x="112108" y="120396"/>
                    <a:pt x="118109" y="118491"/>
                    <a:pt x="119443" y="118967"/>
                  </a:cubicBezTo>
                  <a:lnTo>
                    <a:pt x="120395" y="119729"/>
                  </a:lnTo>
                  <a:cubicBezTo>
                    <a:pt x="123348" y="121825"/>
                    <a:pt x="125920" y="123730"/>
                    <a:pt x="126777" y="118491"/>
                  </a:cubicBezTo>
                  <a:lnTo>
                    <a:pt x="126872" y="118015"/>
                  </a:lnTo>
                  <a:cubicBezTo>
                    <a:pt x="128491" y="117729"/>
                    <a:pt x="130587" y="118015"/>
                    <a:pt x="131539" y="118777"/>
                  </a:cubicBezTo>
                  <a:lnTo>
                    <a:pt x="131730" y="119539"/>
                  </a:lnTo>
                  <a:lnTo>
                    <a:pt x="132016" y="120872"/>
                  </a:lnTo>
                  <a:cubicBezTo>
                    <a:pt x="131920" y="122396"/>
                    <a:pt x="131825" y="125158"/>
                    <a:pt x="131825" y="126873"/>
                  </a:cubicBezTo>
                  <a:cubicBezTo>
                    <a:pt x="131825" y="128588"/>
                    <a:pt x="127158" y="131254"/>
                    <a:pt x="126872" y="130016"/>
                  </a:cubicBezTo>
                  <a:cubicBezTo>
                    <a:pt x="126586" y="128778"/>
                    <a:pt x="124300" y="125539"/>
                    <a:pt x="122491" y="125730"/>
                  </a:cubicBezTo>
                  <a:cubicBezTo>
                    <a:pt x="120681" y="125921"/>
                    <a:pt x="119538" y="129730"/>
                    <a:pt x="123824" y="133826"/>
                  </a:cubicBezTo>
                  <a:lnTo>
                    <a:pt x="128491" y="136017"/>
                  </a:lnTo>
                  <a:cubicBezTo>
                    <a:pt x="130111" y="136779"/>
                    <a:pt x="132873" y="136779"/>
                    <a:pt x="134873" y="133445"/>
                  </a:cubicBezTo>
                  <a:lnTo>
                    <a:pt x="137064" y="129921"/>
                  </a:lnTo>
                  <a:cubicBezTo>
                    <a:pt x="135540" y="127635"/>
                    <a:pt x="136397" y="125254"/>
                    <a:pt x="138969" y="124682"/>
                  </a:cubicBezTo>
                  <a:lnTo>
                    <a:pt x="139445" y="127349"/>
                  </a:lnTo>
                  <a:lnTo>
                    <a:pt x="139731" y="129349"/>
                  </a:lnTo>
                  <a:cubicBezTo>
                    <a:pt x="139636" y="132112"/>
                    <a:pt x="141826" y="134017"/>
                    <a:pt x="144684" y="133636"/>
                  </a:cubicBezTo>
                  <a:lnTo>
                    <a:pt x="146970" y="133255"/>
                  </a:lnTo>
                  <a:cubicBezTo>
                    <a:pt x="148494" y="132969"/>
                    <a:pt x="150780" y="131921"/>
                    <a:pt x="151256" y="132302"/>
                  </a:cubicBezTo>
                  <a:lnTo>
                    <a:pt x="156590" y="136970"/>
                  </a:lnTo>
                  <a:cubicBezTo>
                    <a:pt x="159162" y="133159"/>
                    <a:pt x="162686" y="130588"/>
                    <a:pt x="164401" y="131350"/>
                  </a:cubicBezTo>
                  <a:cubicBezTo>
                    <a:pt x="166020" y="132112"/>
                    <a:pt x="164401" y="136874"/>
                    <a:pt x="164782" y="137636"/>
                  </a:cubicBezTo>
                  <a:cubicBezTo>
                    <a:pt x="165163" y="138398"/>
                    <a:pt x="167449" y="141065"/>
                    <a:pt x="167449" y="139541"/>
                  </a:cubicBezTo>
                  <a:cubicBezTo>
                    <a:pt x="167449" y="138017"/>
                    <a:pt x="171163" y="133826"/>
                    <a:pt x="175640" y="132397"/>
                  </a:cubicBezTo>
                  <a:lnTo>
                    <a:pt x="175926" y="138398"/>
                  </a:lnTo>
                  <a:lnTo>
                    <a:pt x="176021" y="141922"/>
                  </a:lnTo>
                  <a:cubicBezTo>
                    <a:pt x="179545" y="140779"/>
                    <a:pt x="181927" y="138684"/>
                    <a:pt x="181355" y="137160"/>
                  </a:cubicBezTo>
                  <a:cubicBezTo>
                    <a:pt x="180784" y="135636"/>
                    <a:pt x="182308" y="131826"/>
                    <a:pt x="183260" y="130492"/>
                  </a:cubicBezTo>
                  <a:cubicBezTo>
                    <a:pt x="184213" y="129254"/>
                    <a:pt x="178593" y="125635"/>
                    <a:pt x="177640" y="123444"/>
                  </a:cubicBezTo>
                  <a:lnTo>
                    <a:pt x="178402" y="122872"/>
                  </a:lnTo>
                  <a:cubicBezTo>
                    <a:pt x="182117" y="120205"/>
                    <a:pt x="179450" y="118396"/>
                    <a:pt x="177164" y="117634"/>
                  </a:cubicBezTo>
                  <a:lnTo>
                    <a:pt x="173068" y="116205"/>
                  </a:lnTo>
                  <a:cubicBezTo>
                    <a:pt x="170973" y="119443"/>
                    <a:pt x="168401" y="120967"/>
                    <a:pt x="167353" y="119729"/>
                  </a:cubicBezTo>
                  <a:cubicBezTo>
                    <a:pt x="166306" y="118396"/>
                    <a:pt x="162400" y="115538"/>
                    <a:pt x="161067" y="116300"/>
                  </a:cubicBezTo>
                  <a:cubicBezTo>
                    <a:pt x="159638" y="117062"/>
                    <a:pt x="153542" y="114871"/>
                    <a:pt x="148875" y="112204"/>
                  </a:cubicBezTo>
                  <a:lnTo>
                    <a:pt x="144779" y="109538"/>
                  </a:lnTo>
                  <a:cubicBezTo>
                    <a:pt x="144493" y="109347"/>
                    <a:pt x="144684" y="108109"/>
                    <a:pt x="145160" y="107632"/>
                  </a:cubicBezTo>
                  <a:cubicBezTo>
                    <a:pt x="145541" y="107156"/>
                    <a:pt x="146779" y="106680"/>
                    <a:pt x="147256" y="106871"/>
                  </a:cubicBezTo>
                  <a:lnTo>
                    <a:pt x="150399" y="108013"/>
                  </a:lnTo>
                  <a:cubicBezTo>
                    <a:pt x="153828" y="107442"/>
                    <a:pt x="157162" y="107442"/>
                    <a:pt x="157828" y="108013"/>
                  </a:cubicBezTo>
                  <a:lnTo>
                    <a:pt x="158495" y="108490"/>
                  </a:lnTo>
                  <a:cubicBezTo>
                    <a:pt x="160305" y="109728"/>
                    <a:pt x="161734" y="112300"/>
                    <a:pt x="164686" y="110490"/>
                  </a:cubicBezTo>
                  <a:lnTo>
                    <a:pt x="167925" y="108490"/>
                  </a:lnTo>
                  <a:cubicBezTo>
                    <a:pt x="167258" y="105251"/>
                    <a:pt x="166401" y="102965"/>
                    <a:pt x="165829" y="103251"/>
                  </a:cubicBezTo>
                  <a:cubicBezTo>
                    <a:pt x="165353" y="103632"/>
                    <a:pt x="163543" y="104108"/>
                    <a:pt x="162877" y="103441"/>
                  </a:cubicBezTo>
                  <a:lnTo>
                    <a:pt x="162781" y="102870"/>
                  </a:lnTo>
                  <a:lnTo>
                    <a:pt x="162305" y="98298"/>
                  </a:lnTo>
                  <a:cubicBezTo>
                    <a:pt x="165353" y="94202"/>
                    <a:pt x="167830" y="90488"/>
                    <a:pt x="167830" y="89916"/>
                  </a:cubicBezTo>
                  <a:cubicBezTo>
                    <a:pt x="167830" y="89345"/>
                    <a:pt x="169068" y="87154"/>
                    <a:pt x="170497" y="86392"/>
                  </a:cubicBezTo>
                  <a:lnTo>
                    <a:pt x="171925" y="85820"/>
                  </a:lnTo>
                  <a:lnTo>
                    <a:pt x="172592" y="85534"/>
                  </a:lnTo>
                  <a:cubicBezTo>
                    <a:pt x="173640" y="85725"/>
                    <a:pt x="174402" y="86582"/>
                    <a:pt x="174402" y="87535"/>
                  </a:cubicBezTo>
                  <a:lnTo>
                    <a:pt x="173926" y="88106"/>
                  </a:lnTo>
                  <a:cubicBezTo>
                    <a:pt x="172497" y="89821"/>
                    <a:pt x="172211" y="91059"/>
                    <a:pt x="174878" y="92107"/>
                  </a:cubicBezTo>
                  <a:cubicBezTo>
                    <a:pt x="176116" y="92583"/>
                    <a:pt x="177355" y="93345"/>
                    <a:pt x="178021" y="94297"/>
                  </a:cubicBezTo>
                  <a:cubicBezTo>
                    <a:pt x="179164" y="95821"/>
                    <a:pt x="173259" y="97155"/>
                    <a:pt x="177545" y="98965"/>
                  </a:cubicBezTo>
                  <a:lnTo>
                    <a:pt x="179641" y="99822"/>
                  </a:lnTo>
                  <a:cubicBezTo>
                    <a:pt x="182498" y="100584"/>
                    <a:pt x="185070" y="100203"/>
                    <a:pt x="185356" y="98965"/>
                  </a:cubicBezTo>
                  <a:cubicBezTo>
                    <a:pt x="185641" y="97726"/>
                    <a:pt x="187070" y="94774"/>
                    <a:pt x="187832" y="94774"/>
                  </a:cubicBezTo>
                  <a:lnTo>
                    <a:pt x="188118" y="95059"/>
                  </a:lnTo>
                  <a:lnTo>
                    <a:pt x="189261" y="96393"/>
                  </a:lnTo>
                  <a:cubicBezTo>
                    <a:pt x="191452" y="97250"/>
                    <a:pt x="193166" y="97250"/>
                    <a:pt x="193166" y="96393"/>
                  </a:cubicBezTo>
                  <a:cubicBezTo>
                    <a:pt x="193166" y="95536"/>
                    <a:pt x="190023" y="92678"/>
                    <a:pt x="186308" y="92773"/>
                  </a:cubicBezTo>
                  <a:lnTo>
                    <a:pt x="184308" y="91345"/>
                  </a:lnTo>
                  <a:cubicBezTo>
                    <a:pt x="182498" y="90106"/>
                    <a:pt x="180498" y="88582"/>
                    <a:pt x="178974" y="87154"/>
                  </a:cubicBezTo>
                  <a:cubicBezTo>
                    <a:pt x="175545" y="83725"/>
                    <a:pt x="181831" y="84487"/>
                    <a:pt x="182689" y="82963"/>
                  </a:cubicBezTo>
                  <a:lnTo>
                    <a:pt x="184403" y="80105"/>
                  </a:lnTo>
                  <a:cubicBezTo>
                    <a:pt x="185070" y="76486"/>
                    <a:pt x="184879" y="72199"/>
                    <a:pt x="183927" y="70580"/>
                  </a:cubicBezTo>
                  <a:lnTo>
                    <a:pt x="182403" y="69628"/>
                  </a:lnTo>
                  <a:cubicBezTo>
                    <a:pt x="181641" y="69151"/>
                    <a:pt x="179355" y="69628"/>
                    <a:pt x="178212" y="70199"/>
                  </a:cubicBezTo>
                  <a:lnTo>
                    <a:pt x="176783" y="70866"/>
                  </a:lnTo>
                  <a:cubicBezTo>
                    <a:pt x="175450" y="72199"/>
                    <a:pt x="173735" y="71818"/>
                    <a:pt x="172973" y="70104"/>
                  </a:cubicBezTo>
                  <a:lnTo>
                    <a:pt x="171640" y="69247"/>
                  </a:lnTo>
                  <a:cubicBezTo>
                    <a:pt x="171068" y="68866"/>
                    <a:pt x="168877" y="70199"/>
                    <a:pt x="167353" y="70390"/>
                  </a:cubicBezTo>
                  <a:cubicBezTo>
                    <a:pt x="166496" y="70485"/>
                    <a:pt x="165544" y="69628"/>
                    <a:pt x="164591" y="69628"/>
                  </a:cubicBezTo>
                  <a:cubicBezTo>
                    <a:pt x="163162" y="69532"/>
                    <a:pt x="161638" y="69818"/>
                    <a:pt x="160210" y="70009"/>
                  </a:cubicBezTo>
                  <a:lnTo>
                    <a:pt x="156495" y="70390"/>
                  </a:lnTo>
                  <a:cubicBezTo>
                    <a:pt x="152494" y="70866"/>
                    <a:pt x="147541" y="71342"/>
                    <a:pt x="145446" y="71533"/>
                  </a:cubicBezTo>
                  <a:cubicBezTo>
                    <a:pt x="143350" y="71723"/>
                    <a:pt x="134302" y="68961"/>
                    <a:pt x="129920" y="68294"/>
                  </a:cubicBezTo>
                  <a:lnTo>
                    <a:pt x="126491" y="66770"/>
                  </a:lnTo>
                  <a:cubicBezTo>
                    <a:pt x="122205" y="64865"/>
                    <a:pt x="120109" y="65437"/>
                    <a:pt x="118776" y="69056"/>
                  </a:cubicBezTo>
                  <a:cubicBezTo>
                    <a:pt x="118490" y="69628"/>
                    <a:pt x="118300" y="70675"/>
                    <a:pt x="117823" y="70771"/>
                  </a:cubicBezTo>
                  <a:cubicBezTo>
                    <a:pt x="116776" y="70961"/>
                    <a:pt x="115442" y="70961"/>
                    <a:pt x="114394" y="70675"/>
                  </a:cubicBezTo>
                  <a:cubicBezTo>
                    <a:pt x="113918" y="70580"/>
                    <a:pt x="113442" y="69437"/>
                    <a:pt x="113632" y="68961"/>
                  </a:cubicBezTo>
                  <a:cubicBezTo>
                    <a:pt x="116109" y="63913"/>
                    <a:pt x="121252" y="60484"/>
                    <a:pt x="125634" y="56674"/>
                  </a:cubicBezTo>
                  <a:cubicBezTo>
                    <a:pt x="126301" y="56102"/>
                    <a:pt x="130301" y="55245"/>
                    <a:pt x="131730" y="58388"/>
                  </a:cubicBezTo>
                  <a:lnTo>
                    <a:pt x="132873" y="60770"/>
                  </a:lnTo>
                  <a:cubicBezTo>
                    <a:pt x="135540" y="63246"/>
                    <a:pt x="137826" y="63151"/>
                    <a:pt x="137921" y="60674"/>
                  </a:cubicBezTo>
                  <a:cubicBezTo>
                    <a:pt x="138016" y="58103"/>
                    <a:pt x="145351" y="58769"/>
                    <a:pt x="143350" y="61436"/>
                  </a:cubicBezTo>
                  <a:lnTo>
                    <a:pt x="142112" y="63817"/>
                  </a:lnTo>
                  <a:cubicBezTo>
                    <a:pt x="141731" y="64579"/>
                    <a:pt x="143065" y="66008"/>
                    <a:pt x="144017" y="66865"/>
                  </a:cubicBezTo>
                  <a:cubicBezTo>
                    <a:pt x="144303" y="67056"/>
                    <a:pt x="146970" y="66104"/>
                    <a:pt x="146970" y="65818"/>
                  </a:cubicBezTo>
                  <a:cubicBezTo>
                    <a:pt x="146589" y="62770"/>
                    <a:pt x="147160" y="60579"/>
                    <a:pt x="151637" y="60103"/>
                  </a:cubicBezTo>
                  <a:cubicBezTo>
                    <a:pt x="154685" y="59722"/>
                    <a:pt x="156209" y="55912"/>
                    <a:pt x="160686" y="57817"/>
                  </a:cubicBezTo>
                  <a:lnTo>
                    <a:pt x="162781" y="58674"/>
                  </a:lnTo>
                  <a:cubicBezTo>
                    <a:pt x="166115" y="58388"/>
                    <a:pt x="169449" y="58007"/>
                    <a:pt x="170116" y="57912"/>
                  </a:cubicBezTo>
                  <a:cubicBezTo>
                    <a:pt x="170878" y="57817"/>
                    <a:pt x="172687" y="56483"/>
                    <a:pt x="172497" y="55436"/>
                  </a:cubicBezTo>
                  <a:lnTo>
                    <a:pt x="171925" y="54673"/>
                  </a:lnTo>
                  <a:lnTo>
                    <a:pt x="170497" y="52864"/>
                  </a:lnTo>
                  <a:cubicBezTo>
                    <a:pt x="167830" y="50006"/>
                    <a:pt x="169163" y="48958"/>
                    <a:pt x="173449" y="50482"/>
                  </a:cubicBezTo>
                  <a:cubicBezTo>
                    <a:pt x="177736" y="52006"/>
                    <a:pt x="183736" y="57626"/>
                    <a:pt x="184975" y="57340"/>
                  </a:cubicBezTo>
                  <a:cubicBezTo>
                    <a:pt x="186213" y="56959"/>
                    <a:pt x="188499" y="59246"/>
                    <a:pt x="188499" y="59912"/>
                  </a:cubicBezTo>
                  <a:cubicBezTo>
                    <a:pt x="188499" y="60579"/>
                    <a:pt x="189642" y="60770"/>
                    <a:pt x="191071" y="58579"/>
                  </a:cubicBezTo>
                  <a:cubicBezTo>
                    <a:pt x="192499" y="56388"/>
                    <a:pt x="200119" y="53721"/>
                    <a:pt x="200024" y="52864"/>
                  </a:cubicBezTo>
                  <a:lnTo>
                    <a:pt x="199834" y="52197"/>
                  </a:lnTo>
                  <a:lnTo>
                    <a:pt x="199453" y="51054"/>
                  </a:lnTo>
                  <a:cubicBezTo>
                    <a:pt x="199357" y="49530"/>
                    <a:pt x="201453" y="49911"/>
                    <a:pt x="204120" y="51816"/>
                  </a:cubicBezTo>
                  <a:cubicBezTo>
                    <a:pt x="206787" y="53721"/>
                    <a:pt x="215740" y="55912"/>
                    <a:pt x="215931" y="55150"/>
                  </a:cubicBezTo>
                  <a:cubicBezTo>
                    <a:pt x="216121" y="54388"/>
                    <a:pt x="217360" y="51435"/>
                    <a:pt x="217455" y="49435"/>
                  </a:cubicBezTo>
                  <a:lnTo>
                    <a:pt x="215931" y="48768"/>
                  </a:lnTo>
                  <a:cubicBezTo>
                    <a:pt x="214312" y="48006"/>
                    <a:pt x="211930" y="48292"/>
                    <a:pt x="209835" y="48196"/>
                  </a:cubicBezTo>
                  <a:cubicBezTo>
                    <a:pt x="208120" y="48101"/>
                    <a:pt x="205930" y="48578"/>
                    <a:pt x="204882" y="47815"/>
                  </a:cubicBezTo>
                  <a:lnTo>
                    <a:pt x="202691" y="46291"/>
                  </a:lnTo>
                  <a:cubicBezTo>
                    <a:pt x="200786" y="44101"/>
                    <a:pt x="198024" y="42863"/>
                    <a:pt x="196405" y="43339"/>
                  </a:cubicBezTo>
                  <a:cubicBezTo>
                    <a:pt x="194881" y="43910"/>
                    <a:pt x="188880" y="43624"/>
                    <a:pt x="186880" y="44958"/>
                  </a:cubicBezTo>
                  <a:lnTo>
                    <a:pt x="183165" y="43339"/>
                  </a:lnTo>
                  <a:lnTo>
                    <a:pt x="177640" y="40957"/>
                  </a:lnTo>
                  <a:cubicBezTo>
                    <a:pt x="172592" y="37624"/>
                    <a:pt x="168973" y="33052"/>
                    <a:pt x="169735" y="30766"/>
                  </a:cubicBezTo>
                  <a:lnTo>
                    <a:pt x="170116" y="28670"/>
                  </a:lnTo>
                  <a:cubicBezTo>
                    <a:pt x="170211" y="28194"/>
                    <a:pt x="169258" y="27241"/>
                    <a:pt x="168782" y="27241"/>
                  </a:cubicBezTo>
                  <a:cubicBezTo>
                    <a:pt x="167639" y="27241"/>
                    <a:pt x="165544" y="27622"/>
                    <a:pt x="165448" y="28004"/>
                  </a:cubicBezTo>
                  <a:lnTo>
                    <a:pt x="164686" y="33242"/>
                  </a:lnTo>
                  <a:cubicBezTo>
                    <a:pt x="160686" y="31718"/>
                    <a:pt x="156400" y="30099"/>
                    <a:pt x="155161" y="29813"/>
                  </a:cubicBezTo>
                  <a:cubicBezTo>
                    <a:pt x="153923" y="29528"/>
                    <a:pt x="149923" y="28194"/>
                    <a:pt x="149446" y="27622"/>
                  </a:cubicBezTo>
                  <a:lnTo>
                    <a:pt x="149637" y="27146"/>
                  </a:lnTo>
                  <a:cubicBezTo>
                    <a:pt x="150304" y="25051"/>
                    <a:pt x="147351" y="21526"/>
                    <a:pt x="151637" y="21050"/>
                  </a:cubicBezTo>
                  <a:lnTo>
                    <a:pt x="157638" y="20288"/>
                  </a:lnTo>
                  <a:cubicBezTo>
                    <a:pt x="156590" y="24003"/>
                    <a:pt x="155542" y="25527"/>
                    <a:pt x="155352" y="23813"/>
                  </a:cubicBezTo>
                  <a:cubicBezTo>
                    <a:pt x="155161" y="22098"/>
                    <a:pt x="162115" y="24670"/>
                    <a:pt x="164210" y="25051"/>
                  </a:cubicBezTo>
                  <a:lnTo>
                    <a:pt x="165544" y="23527"/>
                  </a:lnTo>
                  <a:lnTo>
                    <a:pt x="166972" y="22003"/>
                  </a:lnTo>
                  <a:cubicBezTo>
                    <a:pt x="168401" y="20288"/>
                    <a:pt x="170592" y="18859"/>
                    <a:pt x="171925" y="18859"/>
                  </a:cubicBezTo>
                  <a:cubicBezTo>
                    <a:pt x="173259" y="18764"/>
                    <a:pt x="175926" y="16383"/>
                    <a:pt x="175450" y="13525"/>
                  </a:cubicBezTo>
                  <a:lnTo>
                    <a:pt x="179831" y="12478"/>
                  </a:lnTo>
                  <a:cubicBezTo>
                    <a:pt x="184403" y="11430"/>
                    <a:pt x="185451" y="13811"/>
                    <a:pt x="186689" y="16478"/>
                  </a:cubicBezTo>
                  <a:cubicBezTo>
                    <a:pt x="187070" y="17336"/>
                    <a:pt x="188404" y="18002"/>
                    <a:pt x="189356" y="18669"/>
                  </a:cubicBezTo>
                  <a:lnTo>
                    <a:pt x="189642" y="18859"/>
                  </a:lnTo>
                  <a:cubicBezTo>
                    <a:pt x="190118" y="18859"/>
                    <a:pt x="192214" y="17812"/>
                    <a:pt x="194214" y="16478"/>
                  </a:cubicBezTo>
                  <a:cubicBezTo>
                    <a:pt x="196214" y="15240"/>
                    <a:pt x="199929" y="8572"/>
                    <a:pt x="200786" y="8382"/>
                  </a:cubicBezTo>
                  <a:lnTo>
                    <a:pt x="201548" y="8382"/>
                  </a:lnTo>
                  <a:lnTo>
                    <a:pt x="203644" y="8287"/>
                  </a:lnTo>
                  <a:cubicBezTo>
                    <a:pt x="206596" y="8287"/>
                    <a:pt x="208406" y="9144"/>
                    <a:pt x="207549" y="10096"/>
                  </a:cubicBezTo>
                  <a:lnTo>
                    <a:pt x="207168" y="10763"/>
                  </a:lnTo>
                  <a:cubicBezTo>
                    <a:pt x="206787" y="11335"/>
                    <a:pt x="206311" y="12001"/>
                    <a:pt x="206311" y="12573"/>
                  </a:cubicBezTo>
                  <a:lnTo>
                    <a:pt x="206501" y="14097"/>
                  </a:lnTo>
                  <a:cubicBezTo>
                    <a:pt x="207549" y="15526"/>
                    <a:pt x="208882" y="16288"/>
                    <a:pt x="209454" y="16002"/>
                  </a:cubicBezTo>
                  <a:cubicBezTo>
                    <a:pt x="210121" y="15621"/>
                    <a:pt x="213454" y="12478"/>
                    <a:pt x="216121" y="10001"/>
                  </a:cubicBezTo>
                  <a:cubicBezTo>
                    <a:pt x="218693" y="7525"/>
                    <a:pt x="228504" y="6287"/>
                    <a:pt x="227266" y="7525"/>
                  </a:cubicBezTo>
                  <a:lnTo>
                    <a:pt x="225742" y="8096"/>
                  </a:lnTo>
                  <a:cubicBezTo>
                    <a:pt x="224027" y="8763"/>
                    <a:pt x="221455" y="8191"/>
                    <a:pt x="221646" y="10858"/>
                  </a:cubicBezTo>
                  <a:lnTo>
                    <a:pt x="221836" y="12573"/>
                  </a:lnTo>
                  <a:cubicBezTo>
                    <a:pt x="221741" y="14859"/>
                    <a:pt x="223265" y="16859"/>
                    <a:pt x="225170" y="16859"/>
                  </a:cubicBezTo>
                  <a:lnTo>
                    <a:pt x="226789" y="16764"/>
                  </a:lnTo>
                  <a:lnTo>
                    <a:pt x="227551" y="16669"/>
                  </a:lnTo>
                  <a:cubicBezTo>
                    <a:pt x="228313" y="16383"/>
                    <a:pt x="228694" y="15049"/>
                    <a:pt x="228218" y="13906"/>
                  </a:cubicBezTo>
                  <a:cubicBezTo>
                    <a:pt x="227742" y="12668"/>
                    <a:pt x="232600" y="11430"/>
                    <a:pt x="235457" y="11811"/>
                  </a:cubicBezTo>
                  <a:lnTo>
                    <a:pt x="237838" y="12668"/>
                  </a:lnTo>
                  <a:lnTo>
                    <a:pt x="240696" y="13621"/>
                  </a:lnTo>
                  <a:cubicBezTo>
                    <a:pt x="238981" y="15335"/>
                    <a:pt x="237076" y="17240"/>
                    <a:pt x="236410" y="17716"/>
                  </a:cubicBezTo>
                  <a:cubicBezTo>
                    <a:pt x="235743" y="18193"/>
                    <a:pt x="236124" y="20764"/>
                    <a:pt x="238124" y="21336"/>
                  </a:cubicBezTo>
                  <a:cubicBezTo>
                    <a:pt x="240029" y="21907"/>
                    <a:pt x="245268" y="17240"/>
                    <a:pt x="245268" y="15621"/>
                  </a:cubicBezTo>
                  <a:cubicBezTo>
                    <a:pt x="245268" y="14002"/>
                    <a:pt x="246030" y="8858"/>
                    <a:pt x="247840" y="8763"/>
                  </a:cubicBezTo>
                  <a:cubicBezTo>
                    <a:pt x="249649" y="8668"/>
                    <a:pt x="254888" y="10382"/>
                    <a:pt x="254221" y="12954"/>
                  </a:cubicBezTo>
                  <a:cubicBezTo>
                    <a:pt x="253555" y="15526"/>
                    <a:pt x="249078" y="23146"/>
                    <a:pt x="244792" y="24289"/>
                  </a:cubicBezTo>
                  <a:lnTo>
                    <a:pt x="244506" y="28670"/>
                  </a:lnTo>
                  <a:cubicBezTo>
                    <a:pt x="244411" y="29813"/>
                    <a:pt x="242220" y="31242"/>
                    <a:pt x="242506" y="32004"/>
                  </a:cubicBezTo>
                  <a:cubicBezTo>
                    <a:pt x="243363" y="34099"/>
                    <a:pt x="245077" y="35909"/>
                    <a:pt x="246601" y="37719"/>
                  </a:cubicBezTo>
                  <a:cubicBezTo>
                    <a:pt x="246792" y="38005"/>
                    <a:pt x="248221" y="37814"/>
                    <a:pt x="248983" y="37529"/>
                  </a:cubicBezTo>
                  <a:cubicBezTo>
                    <a:pt x="249268" y="37433"/>
                    <a:pt x="249364" y="36576"/>
                    <a:pt x="249268" y="36100"/>
                  </a:cubicBezTo>
                  <a:lnTo>
                    <a:pt x="247554" y="29528"/>
                  </a:lnTo>
                  <a:cubicBezTo>
                    <a:pt x="251745" y="27146"/>
                    <a:pt x="256317" y="24574"/>
                    <a:pt x="257746" y="23717"/>
                  </a:cubicBezTo>
                  <a:lnTo>
                    <a:pt x="252697" y="17431"/>
                  </a:lnTo>
                  <a:cubicBezTo>
                    <a:pt x="258984" y="16288"/>
                    <a:pt x="265651" y="13811"/>
                    <a:pt x="267652" y="11811"/>
                  </a:cubicBezTo>
                  <a:lnTo>
                    <a:pt x="271176" y="13811"/>
                  </a:lnTo>
                  <a:cubicBezTo>
                    <a:pt x="275557" y="16288"/>
                    <a:pt x="269366" y="17621"/>
                    <a:pt x="270700" y="19621"/>
                  </a:cubicBezTo>
                  <a:lnTo>
                    <a:pt x="271271" y="20383"/>
                  </a:lnTo>
                  <a:cubicBezTo>
                    <a:pt x="271176" y="21526"/>
                    <a:pt x="273462" y="20383"/>
                    <a:pt x="276224" y="17812"/>
                  </a:cubicBezTo>
                  <a:lnTo>
                    <a:pt x="275843" y="14764"/>
                  </a:lnTo>
                  <a:lnTo>
                    <a:pt x="275462" y="11621"/>
                  </a:lnTo>
                  <a:cubicBezTo>
                    <a:pt x="271747" y="10954"/>
                    <a:pt x="267461" y="9906"/>
                    <a:pt x="266032" y="9334"/>
                  </a:cubicBezTo>
                  <a:cubicBezTo>
                    <a:pt x="264508" y="8858"/>
                    <a:pt x="260032" y="6287"/>
                    <a:pt x="262699" y="6287"/>
                  </a:cubicBezTo>
                  <a:cubicBezTo>
                    <a:pt x="265366" y="6287"/>
                    <a:pt x="278891" y="9049"/>
                    <a:pt x="288797" y="12382"/>
                  </a:cubicBezTo>
                  <a:lnTo>
                    <a:pt x="296989" y="16669"/>
                  </a:lnTo>
                  <a:cubicBezTo>
                    <a:pt x="297274" y="16859"/>
                    <a:pt x="298894" y="16192"/>
                    <a:pt x="298989" y="15812"/>
                  </a:cubicBezTo>
                  <a:lnTo>
                    <a:pt x="299084" y="14859"/>
                  </a:lnTo>
                  <a:cubicBezTo>
                    <a:pt x="298703" y="13906"/>
                    <a:pt x="297465" y="12192"/>
                    <a:pt x="296322" y="11049"/>
                  </a:cubicBezTo>
                  <a:cubicBezTo>
                    <a:pt x="295179" y="9906"/>
                    <a:pt x="294417" y="6191"/>
                    <a:pt x="294893" y="6191"/>
                  </a:cubicBezTo>
                  <a:cubicBezTo>
                    <a:pt x="295369" y="6191"/>
                    <a:pt x="297941" y="7334"/>
                    <a:pt x="299561" y="8763"/>
                  </a:cubicBezTo>
                  <a:lnTo>
                    <a:pt x="300479" y="8124"/>
                  </a:lnTo>
                  <a:lnTo>
                    <a:pt x="302133" y="4667"/>
                  </a:lnTo>
                  <a:cubicBezTo>
                    <a:pt x="304895" y="3620"/>
                    <a:pt x="308705" y="4572"/>
                    <a:pt x="307372" y="6001"/>
                  </a:cubicBezTo>
                  <a:cubicBezTo>
                    <a:pt x="306038" y="7429"/>
                    <a:pt x="304705" y="7429"/>
                    <a:pt x="304324" y="6096"/>
                  </a:cubicBezTo>
                  <a:lnTo>
                    <a:pt x="304099" y="6249"/>
                  </a:lnTo>
                  <a:lnTo>
                    <a:pt x="307847" y="12763"/>
                  </a:lnTo>
                  <a:cubicBezTo>
                    <a:pt x="309752" y="15240"/>
                    <a:pt x="322325" y="19907"/>
                    <a:pt x="327088" y="20955"/>
                  </a:cubicBezTo>
                  <a:lnTo>
                    <a:pt x="325183" y="25908"/>
                  </a:lnTo>
                  <a:cubicBezTo>
                    <a:pt x="325088" y="26098"/>
                    <a:pt x="327088" y="27146"/>
                    <a:pt x="328040" y="27051"/>
                  </a:cubicBezTo>
                  <a:cubicBezTo>
                    <a:pt x="328802" y="26956"/>
                    <a:pt x="329660" y="25908"/>
                    <a:pt x="330136" y="25146"/>
                  </a:cubicBezTo>
                  <a:cubicBezTo>
                    <a:pt x="330421" y="24574"/>
                    <a:pt x="330326" y="23717"/>
                    <a:pt x="330136" y="23050"/>
                  </a:cubicBezTo>
                  <a:cubicBezTo>
                    <a:pt x="329755" y="21717"/>
                    <a:pt x="328136" y="19907"/>
                    <a:pt x="328707" y="19050"/>
                  </a:cubicBezTo>
                  <a:lnTo>
                    <a:pt x="329850" y="17336"/>
                  </a:lnTo>
                  <a:cubicBezTo>
                    <a:pt x="332136" y="16002"/>
                    <a:pt x="335660" y="15145"/>
                    <a:pt x="337851" y="15430"/>
                  </a:cubicBezTo>
                  <a:cubicBezTo>
                    <a:pt x="340042" y="15716"/>
                    <a:pt x="345376" y="18955"/>
                    <a:pt x="345757" y="20669"/>
                  </a:cubicBezTo>
                  <a:lnTo>
                    <a:pt x="342709" y="20955"/>
                  </a:lnTo>
                  <a:lnTo>
                    <a:pt x="341851" y="21050"/>
                  </a:lnTo>
                  <a:cubicBezTo>
                    <a:pt x="341090" y="22574"/>
                    <a:pt x="341280" y="24098"/>
                    <a:pt x="342328" y="24384"/>
                  </a:cubicBezTo>
                  <a:cubicBezTo>
                    <a:pt x="343375" y="24765"/>
                    <a:pt x="346138" y="24384"/>
                    <a:pt x="348138" y="24003"/>
                  </a:cubicBezTo>
                  <a:cubicBezTo>
                    <a:pt x="350138" y="23717"/>
                    <a:pt x="355663" y="23908"/>
                    <a:pt x="355663" y="22955"/>
                  </a:cubicBezTo>
                  <a:cubicBezTo>
                    <a:pt x="355663" y="22003"/>
                    <a:pt x="353091" y="20098"/>
                    <a:pt x="349852" y="20764"/>
                  </a:cubicBezTo>
                  <a:lnTo>
                    <a:pt x="348805" y="19907"/>
                  </a:lnTo>
                  <a:cubicBezTo>
                    <a:pt x="346804" y="18193"/>
                    <a:pt x="348710" y="14192"/>
                    <a:pt x="351472" y="12954"/>
                  </a:cubicBezTo>
                  <a:cubicBezTo>
                    <a:pt x="352139" y="12668"/>
                    <a:pt x="352996" y="12478"/>
                    <a:pt x="353758" y="12478"/>
                  </a:cubicBezTo>
                  <a:cubicBezTo>
                    <a:pt x="354996" y="12478"/>
                    <a:pt x="356329" y="12382"/>
                    <a:pt x="357472" y="12668"/>
                  </a:cubicBezTo>
                  <a:cubicBezTo>
                    <a:pt x="359377" y="13145"/>
                    <a:pt x="361092" y="14097"/>
                    <a:pt x="362997" y="14478"/>
                  </a:cubicBezTo>
                  <a:lnTo>
                    <a:pt x="364521" y="14764"/>
                  </a:lnTo>
                  <a:cubicBezTo>
                    <a:pt x="366902" y="14668"/>
                    <a:pt x="368807" y="15526"/>
                    <a:pt x="368807" y="16669"/>
                  </a:cubicBezTo>
                  <a:cubicBezTo>
                    <a:pt x="368807" y="17907"/>
                    <a:pt x="368617" y="20764"/>
                    <a:pt x="368426" y="20764"/>
                  </a:cubicBezTo>
                  <a:cubicBezTo>
                    <a:pt x="368236" y="20669"/>
                    <a:pt x="367188" y="21526"/>
                    <a:pt x="366617" y="22670"/>
                  </a:cubicBezTo>
                  <a:cubicBezTo>
                    <a:pt x="366045" y="23813"/>
                    <a:pt x="368045" y="26479"/>
                    <a:pt x="370045" y="27908"/>
                  </a:cubicBezTo>
                  <a:cubicBezTo>
                    <a:pt x="372046" y="29337"/>
                    <a:pt x="380237" y="26384"/>
                    <a:pt x="379475" y="24479"/>
                  </a:cubicBezTo>
                  <a:cubicBezTo>
                    <a:pt x="378713" y="22574"/>
                    <a:pt x="371093" y="23908"/>
                    <a:pt x="370617" y="23908"/>
                  </a:cubicBezTo>
                  <a:cubicBezTo>
                    <a:pt x="370141" y="23908"/>
                    <a:pt x="368902" y="23527"/>
                    <a:pt x="368902" y="22955"/>
                  </a:cubicBezTo>
                  <a:cubicBezTo>
                    <a:pt x="368902" y="22384"/>
                    <a:pt x="371189" y="20193"/>
                    <a:pt x="374046" y="19240"/>
                  </a:cubicBezTo>
                  <a:cubicBezTo>
                    <a:pt x="376903" y="18383"/>
                    <a:pt x="383762" y="12097"/>
                    <a:pt x="382047" y="7715"/>
                  </a:cubicBezTo>
                  <a:lnTo>
                    <a:pt x="375379" y="12097"/>
                  </a:lnTo>
                  <a:lnTo>
                    <a:pt x="374427" y="12668"/>
                  </a:lnTo>
                  <a:cubicBezTo>
                    <a:pt x="371474" y="11430"/>
                    <a:pt x="366617" y="11049"/>
                    <a:pt x="363854" y="11811"/>
                  </a:cubicBezTo>
                  <a:lnTo>
                    <a:pt x="361949" y="11811"/>
                  </a:lnTo>
                  <a:cubicBezTo>
                    <a:pt x="359377" y="11430"/>
                    <a:pt x="357187" y="9334"/>
                    <a:pt x="354615" y="8668"/>
                  </a:cubicBezTo>
                  <a:lnTo>
                    <a:pt x="352900" y="8287"/>
                  </a:lnTo>
                  <a:cubicBezTo>
                    <a:pt x="350615" y="9049"/>
                    <a:pt x="348138" y="9239"/>
                    <a:pt x="347186" y="8763"/>
                  </a:cubicBezTo>
                  <a:cubicBezTo>
                    <a:pt x="346233" y="8287"/>
                    <a:pt x="344709" y="5239"/>
                    <a:pt x="345947" y="2762"/>
                  </a:cubicBezTo>
                  <a:lnTo>
                    <a:pt x="349376" y="5810"/>
                  </a:lnTo>
                  <a:lnTo>
                    <a:pt x="350043" y="6382"/>
                  </a:lnTo>
                  <a:cubicBezTo>
                    <a:pt x="351472" y="6287"/>
                    <a:pt x="354234" y="6382"/>
                    <a:pt x="356234" y="6477"/>
                  </a:cubicBezTo>
                  <a:cubicBezTo>
                    <a:pt x="358139" y="6572"/>
                    <a:pt x="364521" y="7525"/>
                    <a:pt x="366140" y="6287"/>
                  </a:cubicBezTo>
                  <a:lnTo>
                    <a:pt x="366807" y="4953"/>
                  </a:lnTo>
                  <a:lnTo>
                    <a:pt x="367664" y="3048"/>
                  </a:lnTo>
                  <a:cubicBezTo>
                    <a:pt x="369283" y="1619"/>
                    <a:pt x="371474" y="857"/>
                    <a:pt x="372427" y="1238"/>
                  </a:cubicBezTo>
                  <a:cubicBezTo>
                    <a:pt x="373474" y="1714"/>
                    <a:pt x="376427" y="857"/>
                    <a:pt x="376808" y="1524"/>
                  </a:cubicBezTo>
                  <a:cubicBezTo>
                    <a:pt x="377094" y="2191"/>
                    <a:pt x="378904" y="3905"/>
                    <a:pt x="379666" y="3238"/>
                  </a:cubicBezTo>
                  <a:cubicBezTo>
                    <a:pt x="380428" y="2572"/>
                    <a:pt x="383571" y="571"/>
                    <a:pt x="384809" y="0"/>
                  </a:cubicBezTo>
                  <a:close/>
                </a:path>
              </a:pathLst>
            </a:custGeom>
            <a:gradFill>
              <a:gsLst>
                <a:gs pos="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矩形 10">
              <a:extLst>
                <a:ext uri="{FF2B5EF4-FFF2-40B4-BE49-F238E27FC236}">
                  <a16:creationId xmlns:a16="http://schemas.microsoft.com/office/drawing/2014/main" id="{7324C031-BF28-4AE0-1B5C-3F3C0B0E53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648092" y="1909136"/>
              <a:ext cx="1191352" cy="34798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kern="120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63F00"/>
                  </a:solidFill>
                  <a:latin typeface="+mn-lt"/>
                  <a:ea typeface="+mn-ea"/>
                  <a:cs typeface="+mn-ea"/>
                  <a:sym typeface="+mn-lt"/>
                </a:rPr>
                <a:t>纪念屈原</a:t>
              </a:r>
              <a:endParaRPr kumimoji="0" lang="zh-CN" altLang="en-US" sz="2000" b="1" i="0" u="none" strike="noStrike" kern="1200" cap="none" spc="0" normalizeH="0" baseline="0" noProof="0" dirty="0">
                <a:solidFill>
                  <a:srgbClr val="063F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41DF1622-3701-0ACC-4457-E7479DB37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5253" y="1685374"/>
              <a:ext cx="1333699" cy="6518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端午节的起源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11" name="矩形 4">
            <a:extLst>
              <a:ext uri="{FF2B5EF4-FFF2-40B4-BE49-F238E27FC236}">
                <a16:creationId xmlns:a16="http://schemas.microsoft.com/office/drawing/2014/main" id="{503D1A4D-16B6-C27A-CE70-B46C3EE614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27125" y="2107933"/>
            <a:ext cx="9937750" cy="26421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相传，屈原倡导举贤授能，富国强兵，力主联齐抗秦，遭到贵族子兰等人的强烈反对，屈原遭谗去职，被赶出都城，流放到沅、湘流域。他在流放中，写下了忧国忧民的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离骚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天问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九歌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等诗篇。公元前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278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年，秦军攻破楚国京都，屈原眼看自己的祖国被侵略，心如刀割，但是始终不忍舍弃自己的祖国，于五月五日，在写下了绝笔作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怀沙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之后，抱石投汨罗江自尽，以自己的生命谱写了一曲壮丽的爱国主义乐章。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 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屈原投江后，当地百姓闻讯马上划船捞救</a:t>
            </a:r>
            <a:r>
              <a:rPr kumimoji="0" lang="en-US" altLang="zh-CN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......</a:t>
            </a: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。为了寄托哀思，人们荡舟江河之上，此后才逐渐发展成为龙舟竞赛。百姓们又怕江河里的鱼吃掉他的身体，就纷纷回家拿来米团投入江中，以免鱼虾糟蹋屈原的尸体，后来就成了吃粽子的习俗。</a:t>
            </a:r>
            <a:endParaRPr kumimoji="0" lang="zh-CN" altLang="en-US" sz="1600" b="0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1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端午节的起源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C95DDD6-1054-0DE9-4795-B97B66CAC3EA}"/>
              </a:ext>
            </a:extLst>
          </p:cNvPr>
          <p:cNvGrpSpPr/>
          <p:nvPr/>
        </p:nvGrpSpPr>
        <p:grpSpPr>
          <a:xfrm>
            <a:off x="5498976" y="2025066"/>
            <a:ext cx="3647151" cy="651883"/>
            <a:chOff x="4175253" y="1685374"/>
            <a:chExt cx="3647151" cy="65188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F620705-87FD-B6B5-E7AB-20A4D3A59E34}"/>
                </a:ext>
              </a:extLst>
            </p:cNvPr>
            <p:cNvSpPr/>
            <p:nvPr/>
          </p:nvSpPr>
          <p:spPr>
            <a:xfrm>
              <a:off x="4510036" y="1901793"/>
              <a:ext cx="3312368" cy="407125"/>
            </a:xfrm>
            <a:custGeom>
              <a:avLst/>
              <a:gdLst>
                <a:gd name="connsiteX0" fmla="*/ 694563 w 2593942"/>
                <a:gd name="connsiteY0" fmla="*/ 528351 h 538123"/>
                <a:gd name="connsiteX1" fmla="*/ 699420 w 2593942"/>
                <a:gd name="connsiteY1" fmla="*/ 533018 h 538123"/>
                <a:gd name="connsiteX2" fmla="*/ 697706 w 2593942"/>
                <a:gd name="connsiteY2" fmla="*/ 532542 h 538123"/>
                <a:gd name="connsiteX3" fmla="*/ 687800 w 2593942"/>
                <a:gd name="connsiteY3" fmla="*/ 534638 h 538123"/>
                <a:gd name="connsiteX4" fmla="*/ 687038 w 2593942"/>
                <a:gd name="connsiteY4" fmla="*/ 535495 h 538123"/>
                <a:gd name="connsiteX5" fmla="*/ 679227 w 2593942"/>
                <a:gd name="connsiteY5" fmla="*/ 538067 h 538123"/>
                <a:gd name="connsiteX6" fmla="*/ 694563 w 2593942"/>
                <a:gd name="connsiteY6" fmla="*/ 528351 h 538123"/>
                <a:gd name="connsiteX7" fmla="*/ 1031747 w 2593942"/>
                <a:gd name="connsiteY7" fmla="*/ 516350 h 538123"/>
                <a:gd name="connsiteX8" fmla="*/ 1032604 w 2593942"/>
                <a:gd name="connsiteY8" fmla="*/ 516445 h 538123"/>
                <a:gd name="connsiteX9" fmla="*/ 1036795 w 2593942"/>
                <a:gd name="connsiteY9" fmla="*/ 517112 h 538123"/>
                <a:gd name="connsiteX10" fmla="*/ 1036986 w 2593942"/>
                <a:gd name="connsiteY10" fmla="*/ 518446 h 538123"/>
                <a:gd name="connsiteX11" fmla="*/ 1036319 w 2593942"/>
                <a:gd name="connsiteY11" fmla="*/ 523589 h 538123"/>
                <a:gd name="connsiteX12" fmla="*/ 1036129 w 2593942"/>
                <a:gd name="connsiteY12" fmla="*/ 524827 h 538123"/>
                <a:gd name="connsiteX13" fmla="*/ 1032604 w 2593942"/>
                <a:gd name="connsiteY13" fmla="*/ 524161 h 538123"/>
                <a:gd name="connsiteX14" fmla="*/ 1031747 w 2593942"/>
                <a:gd name="connsiteY14" fmla="*/ 516350 h 538123"/>
                <a:gd name="connsiteX15" fmla="*/ 1202912 w 2593942"/>
                <a:gd name="connsiteY15" fmla="*/ 508730 h 538123"/>
                <a:gd name="connsiteX16" fmla="*/ 1200816 w 2593942"/>
                <a:gd name="connsiteY16" fmla="*/ 511873 h 538123"/>
                <a:gd name="connsiteX17" fmla="*/ 1203578 w 2593942"/>
                <a:gd name="connsiteY17" fmla="*/ 517970 h 538123"/>
                <a:gd name="connsiteX18" fmla="*/ 1206817 w 2593942"/>
                <a:gd name="connsiteY18" fmla="*/ 520922 h 538123"/>
                <a:gd name="connsiteX19" fmla="*/ 1201483 w 2593942"/>
                <a:gd name="connsiteY19" fmla="*/ 522161 h 538123"/>
                <a:gd name="connsiteX20" fmla="*/ 1196054 w 2593942"/>
                <a:gd name="connsiteY20" fmla="*/ 520446 h 538123"/>
                <a:gd name="connsiteX21" fmla="*/ 1195292 w 2593942"/>
                <a:gd name="connsiteY21" fmla="*/ 518350 h 538123"/>
                <a:gd name="connsiteX22" fmla="*/ 1195958 w 2593942"/>
                <a:gd name="connsiteY22" fmla="*/ 514826 h 538123"/>
                <a:gd name="connsiteX23" fmla="*/ 1202912 w 2593942"/>
                <a:gd name="connsiteY23" fmla="*/ 508730 h 538123"/>
                <a:gd name="connsiteX24" fmla="*/ 785621 w 2593942"/>
                <a:gd name="connsiteY24" fmla="*/ 507301 h 538123"/>
                <a:gd name="connsiteX25" fmla="*/ 774572 w 2593942"/>
                <a:gd name="connsiteY25" fmla="*/ 509778 h 538123"/>
                <a:gd name="connsiteX26" fmla="*/ 774382 w 2593942"/>
                <a:gd name="connsiteY26" fmla="*/ 512540 h 538123"/>
                <a:gd name="connsiteX27" fmla="*/ 772667 w 2593942"/>
                <a:gd name="connsiteY27" fmla="*/ 516731 h 538123"/>
                <a:gd name="connsiteX28" fmla="*/ 777430 w 2593942"/>
                <a:gd name="connsiteY28" fmla="*/ 515398 h 538123"/>
                <a:gd name="connsiteX29" fmla="*/ 781811 w 2593942"/>
                <a:gd name="connsiteY29" fmla="*/ 515588 h 538123"/>
                <a:gd name="connsiteX30" fmla="*/ 786002 w 2593942"/>
                <a:gd name="connsiteY30" fmla="*/ 516541 h 538123"/>
                <a:gd name="connsiteX31" fmla="*/ 786860 w 2593942"/>
                <a:gd name="connsiteY31" fmla="*/ 515683 h 538123"/>
                <a:gd name="connsiteX32" fmla="*/ 788860 w 2593942"/>
                <a:gd name="connsiteY32" fmla="*/ 513588 h 538123"/>
                <a:gd name="connsiteX33" fmla="*/ 785621 w 2593942"/>
                <a:gd name="connsiteY33" fmla="*/ 507301 h 538123"/>
                <a:gd name="connsiteX34" fmla="*/ 564451 w 2593942"/>
                <a:gd name="connsiteY34" fmla="*/ 506253 h 538123"/>
                <a:gd name="connsiteX35" fmla="*/ 565118 w 2593942"/>
                <a:gd name="connsiteY35" fmla="*/ 507872 h 538123"/>
                <a:gd name="connsiteX36" fmla="*/ 566070 w 2593942"/>
                <a:gd name="connsiteY36" fmla="*/ 510254 h 538123"/>
                <a:gd name="connsiteX37" fmla="*/ 572166 w 2593942"/>
                <a:gd name="connsiteY37" fmla="*/ 508634 h 538123"/>
                <a:gd name="connsiteX38" fmla="*/ 576833 w 2593942"/>
                <a:gd name="connsiteY38" fmla="*/ 509587 h 538123"/>
                <a:gd name="connsiteX39" fmla="*/ 566165 w 2593942"/>
                <a:gd name="connsiteY39" fmla="*/ 511492 h 538123"/>
                <a:gd name="connsiteX40" fmla="*/ 562165 w 2593942"/>
                <a:gd name="connsiteY40" fmla="*/ 513968 h 538123"/>
                <a:gd name="connsiteX41" fmla="*/ 561879 w 2593942"/>
                <a:gd name="connsiteY41" fmla="*/ 514159 h 538123"/>
                <a:gd name="connsiteX42" fmla="*/ 563403 w 2593942"/>
                <a:gd name="connsiteY42" fmla="*/ 506825 h 538123"/>
                <a:gd name="connsiteX43" fmla="*/ 564451 w 2593942"/>
                <a:gd name="connsiteY43" fmla="*/ 506253 h 538123"/>
                <a:gd name="connsiteX44" fmla="*/ 730281 w 2593942"/>
                <a:gd name="connsiteY44" fmla="*/ 505968 h 538123"/>
                <a:gd name="connsiteX45" fmla="*/ 720280 w 2593942"/>
                <a:gd name="connsiteY45" fmla="*/ 506444 h 538123"/>
                <a:gd name="connsiteX46" fmla="*/ 729424 w 2593942"/>
                <a:gd name="connsiteY46" fmla="*/ 508730 h 538123"/>
                <a:gd name="connsiteX47" fmla="*/ 730281 w 2593942"/>
                <a:gd name="connsiteY47" fmla="*/ 505968 h 538123"/>
                <a:gd name="connsiteX48" fmla="*/ 832675 w 2593942"/>
                <a:gd name="connsiteY48" fmla="*/ 505682 h 538123"/>
                <a:gd name="connsiteX49" fmla="*/ 828770 w 2593942"/>
                <a:gd name="connsiteY49" fmla="*/ 506539 h 538123"/>
                <a:gd name="connsiteX50" fmla="*/ 829055 w 2593942"/>
                <a:gd name="connsiteY50" fmla="*/ 509111 h 538123"/>
                <a:gd name="connsiteX51" fmla="*/ 833532 w 2593942"/>
                <a:gd name="connsiteY51" fmla="*/ 514921 h 538123"/>
                <a:gd name="connsiteX52" fmla="*/ 839152 w 2593942"/>
                <a:gd name="connsiteY52" fmla="*/ 515779 h 538123"/>
                <a:gd name="connsiteX53" fmla="*/ 839818 w 2593942"/>
                <a:gd name="connsiteY53" fmla="*/ 515683 h 538123"/>
                <a:gd name="connsiteX54" fmla="*/ 832675 w 2593942"/>
                <a:gd name="connsiteY54" fmla="*/ 505682 h 538123"/>
                <a:gd name="connsiteX55" fmla="*/ 554831 w 2593942"/>
                <a:gd name="connsiteY55" fmla="*/ 504634 h 538123"/>
                <a:gd name="connsiteX56" fmla="*/ 554831 w 2593942"/>
                <a:gd name="connsiteY56" fmla="*/ 505206 h 538123"/>
                <a:gd name="connsiteX57" fmla="*/ 554831 w 2593942"/>
                <a:gd name="connsiteY57" fmla="*/ 506921 h 538123"/>
                <a:gd name="connsiteX58" fmla="*/ 553307 w 2593942"/>
                <a:gd name="connsiteY58" fmla="*/ 512445 h 538123"/>
                <a:gd name="connsiteX59" fmla="*/ 547592 w 2593942"/>
                <a:gd name="connsiteY59" fmla="*/ 513493 h 538123"/>
                <a:gd name="connsiteX60" fmla="*/ 544163 w 2593942"/>
                <a:gd name="connsiteY60" fmla="*/ 510826 h 538123"/>
                <a:gd name="connsiteX61" fmla="*/ 551211 w 2593942"/>
                <a:gd name="connsiteY61" fmla="*/ 505016 h 538123"/>
                <a:gd name="connsiteX62" fmla="*/ 554831 w 2593942"/>
                <a:gd name="connsiteY62" fmla="*/ 504634 h 538123"/>
                <a:gd name="connsiteX63" fmla="*/ 795146 w 2593942"/>
                <a:gd name="connsiteY63" fmla="*/ 504349 h 538123"/>
                <a:gd name="connsiteX64" fmla="*/ 794765 w 2593942"/>
                <a:gd name="connsiteY64" fmla="*/ 505873 h 538123"/>
                <a:gd name="connsiteX65" fmla="*/ 796956 w 2593942"/>
                <a:gd name="connsiteY65" fmla="*/ 509588 h 538123"/>
                <a:gd name="connsiteX66" fmla="*/ 798385 w 2593942"/>
                <a:gd name="connsiteY66" fmla="*/ 509588 h 538123"/>
                <a:gd name="connsiteX67" fmla="*/ 803624 w 2593942"/>
                <a:gd name="connsiteY67" fmla="*/ 509302 h 538123"/>
                <a:gd name="connsiteX68" fmla="*/ 804481 w 2593942"/>
                <a:gd name="connsiteY68" fmla="*/ 510445 h 538123"/>
                <a:gd name="connsiteX69" fmla="*/ 807529 w 2593942"/>
                <a:gd name="connsiteY69" fmla="*/ 514255 h 538123"/>
                <a:gd name="connsiteX70" fmla="*/ 808005 w 2593942"/>
                <a:gd name="connsiteY70" fmla="*/ 507492 h 538123"/>
                <a:gd name="connsiteX71" fmla="*/ 795146 w 2593942"/>
                <a:gd name="connsiteY71" fmla="*/ 504349 h 538123"/>
                <a:gd name="connsiteX72" fmla="*/ 649128 w 2593942"/>
                <a:gd name="connsiteY72" fmla="*/ 502158 h 538123"/>
                <a:gd name="connsiteX73" fmla="*/ 651605 w 2593942"/>
                <a:gd name="connsiteY73" fmla="*/ 507492 h 538123"/>
                <a:gd name="connsiteX74" fmla="*/ 643032 w 2593942"/>
                <a:gd name="connsiteY74" fmla="*/ 502729 h 538123"/>
                <a:gd name="connsiteX75" fmla="*/ 649128 w 2593942"/>
                <a:gd name="connsiteY75" fmla="*/ 502158 h 538123"/>
                <a:gd name="connsiteX76" fmla="*/ 884586 w 2593942"/>
                <a:gd name="connsiteY76" fmla="*/ 501491 h 538123"/>
                <a:gd name="connsiteX77" fmla="*/ 883824 w 2593942"/>
                <a:gd name="connsiteY77" fmla="*/ 508063 h 538123"/>
                <a:gd name="connsiteX78" fmla="*/ 885062 w 2593942"/>
                <a:gd name="connsiteY78" fmla="*/ 510730 h 538123"/>
                <a:gd name="connsiteX79" fmla="*/ 885443 w 2593942"/>
                <a:gd name="connsiteY79" fmla="*/ 511492 h 538123"/>
                <a:gd name="connsiteX80" fmla="*/ 889634 w 2593942"/>
                <a:gd name="connsiteY80" fmla="*/ 508540 h 538123"/>
                <a:gd name="connsiteX81" fmla="*/ 884586 w 2593942"/>
                <a:gd name="connsiteY81" fmla="*/ 501491 h 538123"/>
                <a:gd name="connsiteX82" fmla="*/ 616648 w 2593942"/>
                <a:gd name="connsiteY82" fmla="*/ 499586 h 538123"/>
                <a:gd name="connsiteX83" fmla="*/ 622935 w 2593942"/>
                <a:gd name="connsiteY83" fmla="*/ 504539 h 538123"/>
                <a:gd name="connsiteX84" fmla="*/ 623220 w 2593942"/>
                <a:gd name="connsiteY84" fmla="*/ 505492 h 538123"/>
                <a:gd name="connsiteX85" fmla="*/ 627411 w 2593942"/>
                <a:gd name="connsiteY85" fmla="*/ 509778 h 538123"/>
                <a:gd name="connsiteX86" fmla="*/ 627888 w 2593942"/>
                <a:gd name="connsiteY86" fmla="*/ 512445 h 538123"/>
                <a:gd name="connsiteX87" fmla="*/ 630650 w 2593942"/>
                <a:gd name="connsiteY87" fmla="*/ 521684 h 538123"/>
                <a:gd name="connsiteX88" fmla="*/ 626935 w 2593942"/>
                <a:gd name="connsiteY88" fmla="*/ 523303 h 538123"/>
                <a:gd name="connsiteX89" fmla="*/ 624649 w 2593942"/>
                <a:gd name="connsiteY89" fmla="*/ 523398 h 538123"/>
                <a:gd name="connsiteX90" fmla="*/ 622363 w 2593942"/>
                <a:gd name="connsiteY90" fmla="*/ 523494 h 538123"/>
                <a:gd name="connsiteX91" fmla="*/ 621125 w 2593942"/>
                <a:gd name="connsiteY91" fmla="*/ 520636 h 538123"/>
                <a:gd name="connsiteX92" fmla="*/ 621792 w 2593942"/>
                <a:gd name="connsiteY92" fmla="*/ 518731 h 538123"/>
                <a:gd name="connsiteX93" fmla="*/ 622458 w 2593942"/>
                <a:gd name="connsiteY93" fmla="*/ 516922 h 538123"/>
                <a:gd name="connsiteX94" fmla="*/ 616839 w 2593942"/>
                <a:gd name="connsiteY94" fmla="*/ 512349 h 538123"/>
                <a:gd name="connsiteX95" fmla="*/ 610743 w 2593942"/>
                <a:gd name="connsiteY95" fmla="*/ 512159 h 538123"/>
                <a:gd name="connsiteX96" fmla="*/ 609600 w 2593942"/>
                <a:gd name="connsiteY96" fmla="*/ 521017 h 538123"/>
                <a:gd name="connsiteX97" fmla="*/ 604266 w 2593942"/>
                <a:gd name="connsiteY97" fmla="*/ 522827 h 538123"/>
                <a:gd name="connsiteX98" fmla="*/ 603408 w 2593942"/>
                <a:gd name="connsiteY98" fmla="*/ 517779 h 538123"/>
                <a:gd name="connsiteX99" fmla="*/ 602932 w 2593942"/>
                <a:gd name="connsiteY99" fmla="*/ 509968 h 538123"/>
                <a:gd name="connsiteX100" fmla="*/ 598360 w 2593942"/>
                <a:gd name="connsiteY100" fmla="*/ 513016 h 538123"/>
                <a:gd name="connsiteX101" fmla="*/ 591216 w 2593942"/>
                <a:gd name="connsiteY101" fmla="*/ 513969 h 538123"/>
                <a:gd name="connsiteX102" fmla="*/ 588168 w 2593942"/>
                <a:gd name="connsiteY102" fmla="*/ 509016 h 538123"/>
                <a:gd name="connsiteX103" fmla="*/ 588454 w 2593942"/>
                <a:gd name="connsiteY103" fmla="*/ 505968 h 538123"/>
                <a:gd name="connsiteX104" fmla="*/ 595598 w 2593942"/>
                <a:gd name="connsiteY104" fmla="*/ 504539 h 538123"/>
                <a:gd name="connsiteX105" fmla="*/ 595788 w 2593942"/>
                <a:gd name="connsiteY105" fmla="*/ 508825 h 538123"/>
                <a:gd name="connsiteX106" fmla="*/ 606171 w 2593942"/>
                <a:gd name="connsiteY106" fmla="*/ 506444 h 538123"/>
                <a:gd name="connsiteX107" fmla="*/ 616648 w 2593942"/>
                <a:gd name="connsiteY107" fmla="*/ 499586 h 538123"/>
                <a:gd name="connsiteX108" fmla="*/ 628839 w 2593942"/>
                <a:gd name="connsiteY108" fmla="*/ 497490 h 538123"/>
                <a:gd name="connsiteX109" fmla="*/ 634364 w 2593942"/>
                <a:gd name="connsiteY109" fmla="*/ 500443 h 538123"/>
                <a:gd name="connsiteX110" fmla="*/ 638460 w 2593942"/>
                <a:gd name="connsiteY110" fmla="*/ 508253 h 538123"/>
                <a:gd name="connsiteX111" fmla="*/ 630364 w 2593942"/>
                <a:gd name="connsiteY111" fmla="*/ 508920 h 538123"/>
                <a:gd name="connsiteX112" fmla="*/ 627506 w 2593942"/>
                <a:gd name="connsiteY112" fmla="*/ 504253 h 538123"/>
                <a:gd name="connsiteX113" fmla="*/ 628839 w 2593942"/>
                <a:gd name="connsiteY113" fmla="*/ 497490 h 538123"/>
                <a:gd name="connsiteX114" fmla="*/ 1347025 w 2593942"/>
                <a:gd name="connsiteY114" fmla="*/ 494062 h 538123"/>
                <a:gd name="connsiteX115" fmla="*/ 1342929 w 2593942"/>
                <a:gd name="connsiteY115" fmla="*/ 494824 h 538123"/>
                <a:gd name="connsiteX116" fmla="*/ 1331785 w 2593942"/>
                <a:gd name="connsiteY116" fmla="*/ 499491 h 538123"/>
                <a:gd name="connsiteX117" fmla="*/ 1330642 w 2593942"/>
                <a:gd name="connsiteY117" fmla="*/ 500539 h 538123"/>
                <a:gd name="connsiteX118" fmla="*/ 1329880 w 2593942"/>
                <a:gd name="connsiteY118" fmla="*/ 501301 h 538123"/>
                <a:gd name="connsiteX119" fmla="*/ 1335309 w 2593942"/>
                <a:gd name="connsiteY119" fmla="*/ 502348 h 538123"/>
                <a:gd name="connsiteX120" fmla="*/ 1347025 w 2593942"/>
                <a:gd name="connsiteY120" fmla="*/ 494062 h 538123"/>
                <a:gd name="connsiteX121" fmla="*/ 290607 w 2593942"/>
                <a:gd name="connsiteY121" fmla="*/ 487775 h 538123"/>
                <a:gd name="connsiteX122" fmla="*/ 282892 w 2593942"/>
                <a:gd name="connsiteY122" fmla="*/ 488823 h 538123"/>
                <a:gd name="connsiteX123" fmla="*/ 277177 w 2593942"/>
                <a:gd name="connsiteY123" fmla="*/ 497205 h 538123"/>
                <a:gd name="connsiteX124" fmla="*/ 277558 w 2593942"/>
                <a:gd name="connsiteY124" fmla="*/ 498824 h 538123"/>
                <a:gd name="connsiteX125" fmla="*/ 277653 w 2593942"/>
                <a:gd name="connsiteY125" fmla="*/ 499110 h 538123"/>
                <a:gd name="connsiteX126" fmla="*/ 281653 w 2593942"/>
                <a:gd name="connsiteY126" fmla="*/ 496919 h 538123"/>
                <a:gd name="connsiteX127" fmla="*/ 282035 w 2593942"/>
                <a:gd name="connsiteY127" fmla="*/ 495490 h 538123"/>
                <a:gd name="connsiteX128" fmla="*/ 281939 w 2593942"/>
                <a:gd name="connsiteY128" fmla="*/ 494633 h 538123"/>
                <a:gd name="connsiteX129" fmla="*/ 285082 w 2593942"/>
                <a:gd name="connsiteY129" fmla="*/ 492919 h 538123"/>
                <a:gd name="connsiteX130" fmla="*/ 291083 w 2593942"/>
                <a:gd name="connsiteY130" fmla="*/ 493109 h 538123"/>
                <a:gd name="connsiteX131" fmla="*/ 293560 w 2593942"/>
                <a:gd name="connsiteY131" fmla="*/ 489395 h 538123"/>
                <a:gd name="connsiteX132" fmla="*/ 292512 w 2593942"/>
                <a:gd name="connsiteY132" fmla="*/ 488823 h 538123"/>
                <a:gd name="connsiteX133" fmla="*/ 214503 w 2593942"/>
                <a:gd name="connsiteY133" fmla="*/ 487299 h 538123"/>
                <a:gd name="connsiteX134" fmla="*/ 216694 w 2593942"/>
                <a:gd name="connsiteY134" fmla="*/ 488918 h 538123"/>
                <a:gd name="connsiteX135" fmla="*/ 205740 w 2593942"/>
                <a:gd name="connsiteY135" fmla="*/ 492823 h 538123"/>
                <a:gd name="connsiteX136" fmla="*/ 200787 w 2593942"/>
                <a:gd name="connsiteY136" fmla="*/ 492919 h 538123"/>
                <a:gd name="connsiteX137" fmla="*/ 198120 w 2593942"/>
                <a:gd name="connsiteY137" fmla="*/ 492919 h 538123"/>
                <a:gd name="connsiteX138" fmla="*/ 193643 w 2593942"/>
                <a:gd name="connsiteY138" fmla="*/ 492728 h 538123"/>
                <a:gd name="connsiteX139" fmla="*/ 194691 w 2593942"/>
                <a:gd name="connsiteY139" fmla="*/ 491680 h 538123"/>
                <a:gd name="connsiteX140" fmla="*/ 196024 w 2593942"/>
                <a:gd name="connsiteY140" fmla="*/ 490347 h 538123"/>
                <a:gd name="connsiteX141" fmla="*/ 204883 w 2593942"/>
                <a:gd name="connsiteY141" fmla="*/ 489394 h 538123"/>
                <a:gd name="connsiteX142" fmla="*/ 214503 w 2593942"/>
                <a:gd name="connsiteY142" fmla="*/ 487299 h 538123"/>
                <a:gd name="connsiteX143" fmla="*/ 1186052 w 2593942"/>
                <a:gd name="connsiteY143" fmla="*/ 487204 h 538123"/>
                <a:gd name="connsiteX144" fmla="*/ 1181480 w 2593942"/>
                <a:gd name="connsiteY144" fmla="*/ 489109 h 538123"/>
                <a:gd name="connsiteX145" fmla="*/ 1180052 w 2593942"/>
                <a:gd name="connsiteY145" fmla="*/ 490728 h 538123"/>
                <a:gd name="connsiteX146" fmla="*/ 1176146 w 2593942"/>
                <a:gd name="connsiteY146" fmla="*/ 497967 h 538123"/>
                <a:gd name="connsiteX147" fmla="*/ 1181480 w 2593942"/>
                <a:gd name="connsiteY147" fmla="*/ 500158 h 538123"/>
                <a:gd name="connsiteX148" fmla="*/ 1187672 w 2593942"/>
                <a:gd name="connsiteY148" fmla="*/ 497110 h 538123"/>
                <a:gd name="connsiteX149" fmla="*/ 1188148 w 2593942"/>
                <a:gd name="connsiteY149" fmla="*/ 496824 h 538123"/>
                <a:gd name="connsiteX150" fmla="*/ 1187100 w 2593942"/>
                <a:gd name="connsiteY150" fmla="*/ 494443 h 538123"/>
                <a:gd name="connsiteX151" fmla="*/ 1186052 w 2593942"/>
                <a:gd name="connsiteY151" fmla="*/ 489299 h 538123"/>
                <a:gd name="connsiteX152" fmla="*/ 1186052 w 2593942"/>
                <a:gd name="connsiteY152" fmla="*/ 487204 h 538123"/>
                <a:gd name="connsiteX153" fmla="*/ 792098 w 2593942"/>
                <a:gd name="connsiteY153" fmla="*/ 486061 h 538123"/>
                <a:gd name="connsiteX154" fmla="*/ 788955 w 2593942"/>
                <a:gd name="connsiteY154" fmla="*/ 486728 h 538123"/>
                <a:gd name="connsiteX155" fmla="*/ 784764 w 2593942"/>
                <a:gd name="connsiteY155" fmla="*/ 489871 h 538123"/>
                <a:gd name="connsiteX156" fmla="*/ 787241 w 2593942"/>
                <a:gd name="connsiteY156" fmla="*/ 493871 h 538123"/>
                <a:gd name="connsiteX157" fmla="*/ 788955 w 2593942"/>
                <a:gd name="connsiteY157" fmla="*/ 494824 h 538123"/>
                <a:gd name="connsiteX158" fmla="*/ 792098 w 2593942"/>
                <a:gd name="connsiteY158" fmla="*/ 486061 h 538123"/>
                <a:gd name="connsiteX159" fmla="*/ 799623 w 2593942"/>
                <a:gd name="connsiteY159" fmla="*/ 477393 h 538123"/>
                <a:gd name="connsiteX160" fmla="*/ 797432 w 2593942"/>
                <a:gd name="connsiteY160" fmla="*/ 478346 h 538123"/>
                <a:gd name="connsiteX161" fmla="*/ 795337 w 2593942"/>
                <a:gd name="connsiteY161" fmla="*/ 479298 h 538123"/>
                <a:gd name="connsiteX162" fmla="*/ 789527 w 2593942"/>
                <a:gd name="connsiteY162" fmla="*/ 482632 h 538123"/>
                <a:gd name="connsiteX163" fmla="*/ 800576 w 2593942"/>
                <a:gd name="connsiteY163" fmla="*/ 481584 h 538123"/>
                <a:gd name="connsiteX164" fmla="*/ 799623 w 2593942"/>
                <a:gd name="connsiteY164" fmla="*/ 477393 h 538123"/>
                <a:gd name="connsiteX165" fmla="*/ 1039272 w 2593942"/>
                <a:gd name="connsiteY165" fmla="*/ 476821 h 538123"/>
                <a:gd name="connsiteX166" fmla="*/ 1031652 w 2593942"/>
                <a:gd name="connsiteY166" fmla="*/ 482251 h 538123"/>
                <a:gd name="connsiteX167" fmla="*/ 1031557 w 2593942"/>
                <a:gd name="connsiteY167" fmla="*/ 487585 h 538123"/>
                <a:gd name="connsiteX168" fmla="*/ 1031557 w 2593942"/>
                <a:gd name="connsiteY168" fmla="*/ 491585 h 538123"/>
                <a:gd name="connsiteX169" fmla="*/ 1039177 w 2593942"/>
                <a:gd name="connsiteY169" fmla="*/ 494347 h 538123"/>
                <a:gd name="connsiteX170" fmla="*/ 1041177 w 2593942"/>
                <a:gd name="connsiteY170" fmla="*/ 493109 h 538123"/>
                <a:gd name="connsiteX171" fmla="*/ 1040606 w 2593942"/>
                <a:gd name="connsiteY171" fmla="*/ 491204 h 538123"/>
                <a:gd name="connsiteX172" fmla="*/ 1044416 w 2593942"/>
                <a:gd name="connsiteY172" fmla="*/ 490252 h 538123"/>
                <a:gd name="connsiteX173" fmla="*/ 1045749 w 2593942"/>
                <a:gd name="connsiteY173" fmla="*/ 487108 h 538123"/>
                <a:gd name="connsiteX174" fmla="*/ 1044701 w 2593942"/>
                <a:gd name="connsiteY174" fmla="*/ 486537 h 538123"/>
                <a:gd name="connsiteX175" fmla="*/ 1042130 w 2593942"/>
                <a:gd name="connsiteY175" fmla="*/ 485299 h 538123"/>
                <a:gd name="connsiteX176" fmla="*/ 1039272 w 2593942"/>
                <a:gd name="connsiteY176" fmla="*/ 476821 h 538123"/>
                <a:gd name="connsiteX177" fmla="*/ 859821 w 2593942"/>
                <a:gd name="connsiteY177" fmla="*/ 476631 h 538123"/>
                <a:gd name="connsiteX178" fmla="*/ 853916 w 2593942"/>
                <a:gd name="connsiteY178" fmla="*/ 477774 h 538123"/>
                <a:gd name="connsiteX179" fmla="*/ 843629 w 2593942"/>
                <a:gd name="connsiteY179" fmla="*/ 479107 h 538123"/>
                <a:gd name="connsiteX180" fmla="*/ 829722 w 2593942"/>
                <a:gd name="connsiteY180" fmla="*/ 486346 h 538123"/>
                <a:gd name="connsiteX181" fmla="*/ 828389 w 2593942"/>
                <a:gd name="connsiteY181" fmla="*/ 488061 h 538123"/>
                <a:gd name="connsiteX182" fmla="*/ 826960 w 2593942"/>
                <a:gd name="connsiteY182" fmla="*/ 489966 h 538123"/>
                <a:gd name="connsiteX183" fmla="*/ 829817 w 2593942"/>
                <a:gd name="connsiteY183" fmla="*/ 494157 h 538123"/>
                <a:gd name="connsiteX184" fmla="*/ 830675 w 2593942"/>
                <a:gd name="connsiteY184" fmla="*/ 493300 h 538123"/>
                <a:gd name="connsiteX185" fmla="*/ 834104 w 2593942"/>
                <a:gd name="connsiteY185" fmla="*/ 489299 h 538123"/>
                <a:gd name="connsiteX186" fmla="*/ 834961 w 2593942"/>
                <a:gd name="connsiteY186" fmla="*/ 488823 h 538123"/>
                <a:gd name="connsiteX187" fmla="*/ 837533 w 2593942"/>
                <a:gd name="connsiteY187" fmla="*/ 492062 h 538123"/>
                <a:gd name="connsiteX188" fmla="*/ 836580 w 2593942"/>
                <a:gd name="connsiteY188" fmla="*/ 492919 h 538123"/>
                <a:gd name="connsiteX189" fmla="*/ 835913 w 2593942"/>
                <a:gd name="connsiteY189" fmla="*/ 493395 h 538123"/>
                <a:gd name="connsiteX190" fmla="*/ 835628 w 2593942"/>
                <a:gd name="connsiteY190" fmla="*/ 496253 h 538123"/>
                <a:gd name="connsiteX191" fmla="*/ 837056 w 2593942"/>
                <a:gd name="connsiteY191" fmla="*/ 496729 h 538123"/>
                <a:gd name="connsiteX192" fmla="*/ 840962 w 2593942"/>
                <a:gd name="connsiteY192" fmla="*/ 495776 h 538123"/>
                <a:gd name="connsiteX193" fmla="*/ 838580 w 2593942"/>
                <a:gd name="connsiteY193" fmla="*/ 489490 h 538123"/>
                <a:gd name="connsiteX194" fmla="*/ 848867 w 2593942"/>
                <a:gd name="connsiteY194" fmla="*/ 487775 h 538123"/>
                <a:gd name="connsiteX195" fmla="*/ 848391 w 2593942"/>
                <a:gd name="connsiteY195" fmla="*/ 487394 h 538123"/>
                <a:gd name="connsiteX196" fmla="*/ 847534 w 2593942"/>
                <a:gd name="connsiteY196" fmla="*/ 482251 h 538123"/>
                <a:gd name="connsiteX197" fmla="*/ 850010 w 2593942"/>
                <a:gd name="connsiteY197" fmla="*/ 479584 h 538123"/>
                <a:gd name="connsiteX198" fmla="*/ 858011 w 2593942"/>
                <a:gd name="connsiteY198" fmla="*/ 481489 h 538123"/>
                <a:gd name="connsiteX199" fmla="*/ 859916 w 2593942"/>
                <a:gd name="connsiteY199" fmla="*/ 480441 h 538123"/>
                <a:gd name="connsiteX200" fmla="*/ 860964 w 2593942"/>
                <a:gd name="connsiteY200" fmla="*/ 479965 h 538123"/>
                <a:gd name="connsiteX201" fmla="*/ 859821 w 2593942"/>
                <a:gd name="connsiteY201" fmla="*/ 476631 h 538123"/>
                <a:gd name="connsiteX202" fmla="*/ 867536 w 2593942"/>
                <a:gd name="connsiteY202" fmla="*/ 476155 h 538123"/>
                <a:gd name="connsiteX203" fmla="*/ 864203 w 2593942"/>
                <a:gd name="connsiteY203" fmla="*/ 480346 h 538123"/>
                <a:gd name="connsiteX204" fmla="*/ 863822 w 2593942"/>
                <a:gd name="connsiteY204" fmla="*/ 481584 h 538123"/>
                <a:gd name="connsiteX205" fmla="*/ 858106 w 2593942"/>
                <a:gd name="connsiteY205" fmla="*/ 488061 h 538123"/>
                <a:gd name="connsiteX206" fmla="*/ 856678 w 2593942"/>
                <a:gd name="connsiteY206" fmla="*/ 490347 h 538123"/>
                <a:gd name="connsiteX207" fmla="*/ 857916 w 2593942"/>
                <a:gd name="connsiteY207" fmla="*/ 492823 h 538123"/>
                <a:gd name="connsiteX208" fmla="*/ 861250 w 2593942"/>
                <a:gd name="connsiteY208" fmla="*/ 492157 h 538123"/>
                <a:gd name="connsiteX209" fmla="*/ 861726 w 2593942"/>
                <a:gd name="connsiteY209" fmla="*/ 490347 h 538123"/>
                <a:gd name="connsiteX210" fmla="*/ 864393 w 2593942"/>
                <a:gd name="connsiteY210" fmla="*/ 488918 h 538123"/>
                <a:gd name="connsiteX211" fmla="*/ 866774 w 2593942"/>
                <a:gd name="connsiteY211" fmla="*/ 490633 h 538123"/>
                <a:gd name="connsiteX212" fmla="*/ 866870 w 2593942"/>
                <a:gd name="connsiteY212" fmla="*/ 492633 h 538123"/>
                <a:gd name="connsiteX213" fmla="*/ 866679 w 2593942"/>
                <a:gd name="connsiteY213" fmla="*/ 495300 h 538123"/>
                <a:gd name="connsiteX214" fmla="*/ 872680 w 2593942"/>
                <a:gd name="connsiteY214" fmla="*/ 494347 h 538123"/>
                <a:gd name="connsiteX215" fmla="*/ 874204 w 2593942"/>
                <a:gd name="connsiteY215" fmla="*/ 490633 h 538123"/>
                <a:gd name="connsiteX216" fmla="*/ 882300 w 2593942"/>
                <a:gd name="connsiteY216" fmla="*/ 489013 h 538123"/>
                <a:gd name="connsiteX217" fmla="*/ 894873 w 2593942"/>
                <a:gd name="connsiteY217" fmla="*/ 491871 h 538123"/>
                <a:gd name="connsiteX218" fmla="*/ 895730 w 2593942"/>
                <a:gd name="connsiteY218" fmla="*/ 491490 h 538123"/>
                <a:gd name="connsiteX219" fmla="*/ 898874 w 2593942"/>
                <a:gd name="connsiteY219" fmla="*/ 490156 h 538123"/>
                <a:gd name="connsiteX220" fmla="*/ 899826 w 2593942"/>
                <a:gd name="connsiteY220" fmla="*/ 485775 h 538123"/>
                <a:gd name="connsiteX221" fmla="*/ 887253 w 2593942"/>
                <a:gd name="connsiteY221" fmla="*/ 479679 h 538123"/>
                <a:gd name="connsiteX222" fmla="*/ 878966 w 2593942"/>
                <a:gd name="connsiteY222" fmla="*/ 482155 h 538123"/>
                <a:gd name="connsiteX223" fmla="*/ 878395 w 2593942"/>
                <a:gd name="connsiteY223" fmla="*/ 482537 h 538123"/>
                <a:gd name="connsiteX224" fmla="*/ 877061 w 2593942"/>
                <a:gd name="connsiteY224" fmla="*/ 480631 h 538123"/>
                <a:gd name="connsiteX225" fmla="*/ 867536 w 2593942"/>
                <a:gd name="connsiteY225" fmla="*/ 476155 h 538123"/>
                <a:gd name="connsiteX226" fmla="*/ 961643 w 2593942"/>
                <a:gd name="connsiteY226" fmla="*/ 473773 h 538123"/>
                <a:gd name="connsiteX227" fmla="*/ 970618 w 2593942"/>
                <a:gd name="connsiteY227" fmla="*/ 473921 h 538123"/>
                <a:gd name="connsiteX228" fmla="*/ 969930 w 2593942"/>
                <a:gd name="connsiteY228" fmla="*/ 475297 h 538123"/>
                <a:gd name="connsiteX229" fmla="*/ 961643 w 2593942"/>
                <a:gd name="connsiteY229" fmla="*/ 473773 h 538123"/>
                <a:gd name="connsiteX230" fmla="*/ 902207 w 2593942"/>
                <a:gd name="connsiteY230" fmla="*/ 472249 h 538123"/>
                <a:gd name="connsiteX231" fmla="*/ 901160 w 2593942"/>
                <a:gd name="connsiteY231" fmla="*/ 474631 h 538123"/>
                <a:gd name="connsiteX232" fmla="*/ 900112 w 2593942"/>
                <a:gd name="connsiteY232" fmla="*/ 476917 h 538123"/>
                <a:gd name="connsiteX233" fmla="*/ 902969 w 2593942"/>
                <a:gd name="connsiteY233" fmla="*/ 482346 h 538123"/>
                <a:gd name="connsiteX234" fmla="*/ 908303 w 2593942"/>
                <a:gd name="connsiteY234" fmla="*/ 488156 h 538123"/>
                <a:gd name="connsiteX235" fmla="*/ 913828 w 2593942"/>
                <a:gd name="connsiteY235" fmla="*/ 487299 h 538123"/>
                <a:gd name="connsiteX236" fmla="*/ 911828 w 2593942"/>
                <a:gd name="connsiteY236" fmla="*/ 484441 h 538123"/>
                <a:gd name="connsiteX237" fmla="*/ 909256 w 2593942"/>
                <a:gd name="connsiteY237" fmla="*/ 480155 h 538123"/>
                <a:gd name="connsiteX238" fmla="*/ 910494 w 2593942"/>
                <a:gd name="connsiteY238" fmla="*/ 475107 h 538123"/>
                <a:gd name="connsiteX239" fmla="*/ 910494 w 2593942"/>
                <a:gd name="connsiteY239" fmla="*/ 474059 h 538123"/>
                <a:gd name="connsiteX240" fmla="*/ 902207 w 2593942"/>
                <a:gd name="connsiteY240" fmla="*/ 472249 h 538123"/>
                <a:gd name="connsiteX241" fmla="*/ 1624475 w 2593942"/>
                <a:gd name="connsiteY241" fmla="*/ 471945 h 538123"/>
                <a:gd name="connsiteX242" fmla="*/ 1624512 w 2593942"/>
                <a:gd name="connsiteY242" fmla="*/ 472512 h 538123"/>
                <a:gd name="connsiteX243" fmla="*/ 1624412 w 2593942"/>
                <a:gd name="connsiteY243" fmla="*/ 474184 h 538123"/>
                <a:gd name="connsiteX244" fmla="*/ 1623228 w 2593942"/>
                <a:gd name="connsiteY244" fmla="*/ 472536 h 538123"/>
                <a:gd name="connsiteX245" fmla="*/ 1623250 w 2593942"/>
                <a:gd name="connsiteY245" fmla="*/ 472535 h 538123"/>
                <a:gd name="connsiteX246" fmla="*/ 1691544 w 2593942"/>
                <a:gd name="connsiteY246" fmla="*/ 471583 h 538123"/>
                <a:gd name="connsiteX247" fmla="*/ 1701641 w 2593942"/>
                <a:gd name="connsiteY247" fmla="*/ 475202 h 538123"/>
                <a:gd name="connsiteX248" fmla="*/ 1696878 w 2593942"/>
                <a:gd name="connsiteY248" fmla="*/ 476059 h 538123"/>
                <a:gd name="connsiteX249" fmla="*/ 1691925 w 2593942"/>
                <a:gd name="connsiteY249" fmla="*/ 476917 h 538123"/>
                <a:gd name="connsiteX250" fmla="*/ 1683639 w 2593942"/>
                <a:gd name="connsiteY250" fmla="*/ 475488 h 538123"/>
                <a:gd name="connsiteX251" fmla="*/ 1691544 w 2593942"/>
                <a:gd name="connsiteY251" fmla="*/ 471583 h 538123"/>
                <a:gd name="connsiteX252" fmla="*/ 1052797 w 2593942"/>
                <a:gd name="connsiteY252" fmla="*/ 470440 h 538123"/>
                <a:gd name="connsiteX253" fmla="*/ 1050797 w 2593942"/>
                <a:gd name="connsiteY253" fmla="*/ 471678 h 538123"/>
                <a:gd name="connsiteX254" fmla="*/ 1044320 w 2593942"/>
                <a:gd name="connsiteY254" fmla="*/ 474916 h 538123"/>
                <a:gd name="connsiteX255" fmla="*/ 1043082 w 2593942"/>
                <a:gd name="connsiteY255" fmla="*/ 477012 h 538123"/>
                <a:gd name="connsiteX256" fmla="*/ 1041939 w 2593942"/>
                <a:gd name="connsiteY256" fmla="*/ 478822 h 538123"/>
                <a:gd name="connsiteX257" fmla="*/ 1048702 w 2593942"/>
                <a:gd name="connsiteY257" fmla="*/ 483489 h 538123"/>
                <a:gd name="connsiteX258" fmla="*/ 1055941 w 2593942"/>
                <a:gd name="connsiteY258" fmla="*/ 478441 h 538123"/>
                <a:gd name="connsiteX259" fmla="*/ 1058703 w 2593942"/>
                <a:gd name="connsiteY259" fmla="*/ 478060 h 538123"/>
                <a:gd name="connsiteX260" fmla="*/ 1063751 w 2593942"/>
                <a:gd name="connsiteY260" fmla="*/ 477298 h 538123"/>
                <a:gd name="connsiteX261" fmla="*/ 1068514 w 2593942"/>
                <a:gd name="connsiteY261" fmla="*/ 476821 h 538123"/>
                <a:gd name="connsiteX262" fmla="*/ 1061370 w 2593942"/>
                <a:gd name="connsiteY262" fmla="*/ 475679 h 538123"/>
                <a:gd name="connsiteX263" fmla="*/ 1058989 w 2593942"/>
                <a:gd name="connsiteY263" fmla="*/ 475297 h 538123"/>
                <a:gd name="connsiteX264" fmla="*/ 1052797 w 2593942"/>
                <a:gd name="connsiteY264" fmla="*/ 470440 h 538123"/>
                <a:gd name="connsiteX265" fmla="*/ 1323197 w 2593942"/>
                <a:gd name="connsiteY265" fmla="*/ 468687 h 538123"/>
                <a:gd name="connsiteX266" fmla="*/ 1323281 w 2593942"/>
                <a:gd name="connsiteY266" fmla="*/ 469072 h 538123"/>
                <a:gd name="connsiteX267" fmla="*/ 1323020 w 2593942"/>
                <a:gd name="connsiteY267" fmla="*/ 469087 h 538123"/>
                <a:gd name="connsiteX268" fmla="*/ 996886 w 2593942"/>
                <a:gd name="connsiteY268" fmla="*/ 467678 h 538123"/>
                <a:gd name="connsiteX269" fmla="*/ 996791 w 2593942"/>
                <a:gd name="connsiteY269" fmla="*/ 467963 h 538123"/>
                <a:gd name="connsiteX270" fmla="*/ 995743 w 2593942"/>
                <a:gd name="connsiteY270" fmla="*/ 470916 h 538123"/>
                <a:gd name="connsiteX271" fmla="*/ 990028 w 2593942"/>
                <a:gd name="connsiteY271" fmla="*/ 470249 h 538123"/>
                <a:gd name="connsiteX272" fmla="*/ 991398 w 2593942"/>
                <a:gd name="connsiteY272" fmla="*/ 473714 h 538123"/>
                <a:gd name="connsiteX273" fmla="*/ 992353 w 2593942"/>
                <a:gd name="connsiteY273" fmla="*/ 477730 h 538123"/>
                <a:gd name="connsiteX274" fmla="*/ 991076 w 2593942"/>
                <a:gd name="connsiteY274" fmla="*/ 477774 h 538123"/>
                <a:gd name="connsiteX275" fmla="*/ 989373 w 2593942"/>
                <a:gd name="connsiteY275" fmla="*/ 479417 h 538123"/>
                <a:gd name="connsiteX276" fmla="*/ 989378 w 2593942"/>
                <a:gd name="connsiteY276" fmla="*/ 479623 h 538123"/>
                <a:gd name="connsiteX277" fmla="*/ 987361 w 2593942"/>
                <a:gd name="connsiteY277" fmla="*/ 480727 h 538123"/>
                <a:gd name="connsiteX278" fmla="*/ 985837 w 2593942"/>
                <a:gd name="connsiteY278" fmla="*/ 481108 h 538123"/>
                <a:gd name="connsiteX279" fmla="*/ 985075 w 2593942"/>
                <a:gd name="connsiteY279" fmla="*/ 481298 h 538123"/>
                <a:gd name="connsiteX280" fmla="*/ 982979 w 2593942"/>
                <a:gd name="connsiteY280" fmla="*/ 479488 h 538123"/>
                <a:gd name="connsiteX281" fmla="*/ 978979 w 2593942"/>
                <a:gd name="connsiteY281" fmla="*/ 474059 h 538123"/>
                <a:gd name="connsiteX282" fmla="*/ 970618 w 2593942"/>
                <a:gd name="connsiteY282" fmla="*/ 473921 h 538123"/>
                <a:gd name="connsiteX283" fmla="*/ 971359 w 2593942"/>
                <a:gd name="connsiteY283" fmla="*/ 472440 h 538123"/>
                <a:gd name="connsiteX284" fmla="*/ 970502 w 2593942"/>
                <a:gd name="connsiteY284" fmla="*/ 471964 h 538123"/>
                <a:gd name="connsiteX285" fmla="*/ 968025 w 2593942"/>
                <a:gd name="connsiteY285" fmla="*/ 471868 h 538123"/>
                <a:gd name="connsiteX286" fmla="*/ 965739 w 2593942"/>
                <a:gd name="connsiteY286" fmla="*/ 471297 h 538123"/>
                <a:gd name="connsiteX287" fmla="*/ 955738 w 2593942"/>
                <a:gd name="connsiteY287" fmla="*/ 472916 h 538123"/>
                <a:gd name="connsiteX288" fmla="*/ 953547 w 2593942"/>
                <a:gd name="connsiteY288" fmla="*/ 471678 h 538123"/>
                <a:gd name="connsiteX289" fmla="*/ 950499 w 2593942"/>
                <a:gd name="connsiteY289" fmla="*/ 469963 h 538123"/>
                <a:gd name="connsiteX290" fmla="*/ 941927 w 2593942"/>
                <a:gd name="connsiteY290" fmla="*/ 469582 h 538123"/>
                <a:gd name="connsiteX291" fmla="*/ 931544 w 2593942"/>
                <a:gd name="connsiteY291" fmla="*/ 471583 h 538123"/>
                <a:gd name="connsiteX292" fmla="*/ 929639 w 2593942"/>
                <a:gd name="connsiteY292" fmla="*/ 471202 h 538123"/>
                <a:gd name="connsiteX293" fmla="*/ 927830 w 2593942"/>
                <a:gd name="connsiteY293" fmla="*/ 470821 h 538123"/>
                <a:gd name="connsiteX294" fmla="*/ 925829 w 2593942"/>
                <a:gd name="connsiteY294" fmla="*/ 471011 h 538123"/>
                <a:gd name="connsiteX295" fmla="*/ 922210 w 2593942"/>
                <a:gd name="connsiteY295" fmla="*/ 477679 h 538123"/>
                <a:gd name="connsiteX296" fmla="*/ 916209 w 2593942"/>
                <a:gd name="connsiteY296" fmla="*/ 480155 h 538123"/>
                <a:gd name="connsiteX297" fmla="*/ 925162 w 2593942"/>
                <a:gd name="connsiteY297" fmla="*/ 488728 h 538123"/>
                <a:gd name="connsiteX298" fmla="*/ 926306 w 2593942"/>
                <a:gd name="connsiteY298" fmla="*/ 493300 h 538123"/>
                <a:gd name="connsiteX299" fmla="*/ 928496 w 2593942"/>
                <a:gd name="connsiteY299" fmla="*/ 493871 h 538123"/>
                <a:gd name="connsiteX300" fmla="*/ 930782 w 2593942"/>
                <a:gd name="connsiteY300" fmla="*/ 489204 h 538123"/>
                <a:gd name="connsiteX301" fmla="*/ 941545 w 2593942"/>
                <a:gd name="connsiteY301" fmla="*/ 489585 h 538123"/>
                <a:gd name="connsiteX302" fmla="*/ 941545 w 2593942"/>
                <a:gd name="connsiteY302" fmla="*/ 489204 h 538123"/>
                <a:gd name="connsiteX303" fmla="*/ 941355 w 2593942"/>
                <a:gd name="connsiteY303" fmla="*/ 486918 h 538123"/>
                <a:gd name="connsiteX304" fmla="*/ 949737 w 2593942"/>
                <a:gd name="connsiteY304" fmla="*/ 487394 h 538123"/>
                <a:gd name="connsiteX305" fmla="*/ 961167 w 2593942"/>
                <a:gd name="connsiteY305" fmla="*/ 492347 h 538123"/>
                <a:gd name="connsiteX306" fmla="*/ 962786 w 2593942"/>
                <a:gd name="connsiteY306" fmla="*/ 482537 h 538123"/>
                <a:gd name="connsiteX307" fmla="*/ 960024 w 2593942"/>
                <a:gd name="connsiteY307" fmla="*/ 481584 h 538123"/>
                <a:gd name="connsiteX308" fmla="*/ 955547 w 2593942"/>
                <a:gd name="connsiteY308" fmla="*/ 480060 h 538123"/>
                <a:gd name="connsiteX309" fmla="*/ 972502 w 2593942"/>
                <a:gd name="connsiteY309" fmla="*/ 476059 h 538123"/>
                <a:gd name="connsiteX310" fmla="*/ 971073 w 2593942"/>
                <a:gd name="connsiteY310" fmla="*/ 480155 h 538123"/>
                <a:gd name="connsiteX311" fmla="*/ 975169 w 2593942"/>
                <a:gd name="connsiteY311" fmla="*/ 485870 h 538123"/>
                <a:gd name="connsiteX312" fmla="*/ 984218 w 2593942"/>
                <a:gd name="connsiteY312" fmla="*/ 487299 h 538123"/>
                <a:gd name="connsiteX313" fmla="*/ 989456 w 2593942"/>
                <a:gd name="connsiteY313" fmla="*/ 482917 h 538123"/>
                <a:gd name="connsiteX314" fmla="*/ 989378 w 2593942"/>
                <a:gd name="connsiteY314" fmla="*/ 479623 h 538123"/>
                <a:gd name="connsiteX315" fmla="*/ 992409 w 2593942"/>
                <a:gd name="connsiteY315" fmla="*/ 477964 h 538123"/>
                <a:gd name="connsiteX316" fmla="*/ 992353 w 2593942"/>
                <a:gd name="connsiteY316" fmla="*/ 477730 h 538123"/>
                <a:gd name="connsiteX317" fmla="*/ 1002125 w 2593942"/>
                <a:gd name="connsiteY317" fmla="*/ 477393 h 538123"/>
                <a:gd name="connsiteX318" fmla="*/ 996886 w 2593942"/>
                <a:gd name="connsiteY318" fmla="*/ 467678 h 538123"/>
                <a:gd name="connsiteX319" fmla="*/ 1016317 w 2593942"/>
                <a:gd name="connsiteY319" fmla="*/ 465677 h 538123"/>
                <a:gd name="connsiteX320" fmla="*/ 1013935 w 2593942"/>
                <a:gd name="connsiteY320" fmla="*/ 467296 h 538123"/>
                <a:gd name="connsiteX321" fmla="*/ 1013364 w 2593942"/>
                <a:gd name="connsiteY321" fmla="*/ 468725 h 538123"/>
                <a:gd name="connsiteX322" fmla="*/ 1010887 w 2593942"/>
                <a:gd name="connsiteY322" fmla="*/ 471773 h 538123"/>
                <a:gd name="connsiteX323" fmla="*/ 1004696 w 2593942"/>
                <a:gd name="connsiteY323" fmla="*/ 469868 h 538123"/>
                <a:gd name="connsiteX324" fmla="*/ 1008220 w 2593942"/>
                <a:gd name="connsiteY324" fmla="*/ 472916 h 538123"/>
                <a:gd name="connsiteX325" fmla="*/ 1006411 w 2593942"/>
                <a:gd name="connsiteY325" fmla="*/ 479012 h 538123"/>
                <a:gd name="connsiteX326" fmla="*/ 1007649 w 2593942"/>
                <a:gd name="connsiteY326" fmla="*/ 480441 h 538123"/>
                <a:gd name="connsiteX327" fmla="*/ 1008411 w 2593942"/>
                <a:gd name="connsiteY327" fmla="*/ 481679 h 538123"/>
                <a:gd name="connsiteX328" fmla="*/ 1020412 w 2593942"/>
                <a:gd name="connsiteY328" fmla="*/ 474155 h 538123"/>
                <a:gd name="connsiteX329" fmla="*/ 1018889 w 2593942"/>
                <a:gd name="connsiteY329" fmla="*/ 467106 h 538123"/>
                <a:gd name="connsiteX330" fmla="*/ 1016317 w 2593942"/>
                <a:gd name="connsiteY330" fmla="*/ 465677 h 538123"/>
                <a:gd name="connsiteX331" fmla="*/ 1252251 w 2593942"/>
                <a:gd name="connsiteY331" fmla="*/ 463772 h 538123"/>
                <a:gd name="connsiteX332" fmla="*/ 1247869 w 2593942"/>
                <a:gd name="connsiteY332" fmla="*/ 465106 h 538123"/>
                <a:gd name="connsiteX333" fmla="*/ 1245488 w 2593942"/>
                <a:gd name="connsiteY333" fmla="*/ 466249 h 538123"/>
                <a:gd name="connsiteX334" fmla="*/ 1242155 w 2593942"/>
                <a:gd name="connsiteY334" fmla="*/ 470535 h 538123"/>
                <a:gd name="connsiteX335" fmla="*/ 1246631 w 2593942"/>
                <a:gd name="connsiteY335" fmla="*/ 471106 h 538123"/>
                <a:gd name="connsiteX336" fmla="*/ 1254251 w 2593942"/>
                <a:gd name="connsiteY336" fmla="*/ 466915 h 538123"/>
                <a:gd name="connsiteX337" fmla="*/ 1253585 w 2593942"/>
                <a:gd name="connsiteY337" fmla="*/ 463772 h 538123"/>
                <a:gd name="connsiteX338" fmla="*/ 1850673 w 2593942"/>
                <a:gd name="connsiteY338" fmla="*/ 461119 h 538123"/>
                <a:gd name="connsiteX339" fmla="*/ 1851564 w 2593942"/>
                <a:gd name="connsiteY339" fmla="*/ 462820 h 538123"/>
                <a:gd name="connsiteX340" fmla="*/ 1851564 w 2593942"/>
                <a:gd name="connsiteY340" fmla="*/ 466630 h 538123"/>
                <a:gd name="connsiteX341" fmla="*/ 1851564 w 2593942"/>
                <a:gd name="connsiteY341" fmla="*/ 466916 h 538123"/>
                <a:gd name="connsiteX342" fmla="*/ 1846611 w 2593942"/>
                <a:gd name="connsiteY342" fmla="*/ 464820 h 538123"/>
                <a:gd name="connsiteX343" fmla="*/ 1846706 w 2593942"/>
                <a:gd name="connsiteY343" fmla="*/ 464725 h 538123"/>
                <a:gd name="connsiteX344" fmla="*/ 1615058 w 2593942"/>
                <a:gd name="connsiteY344" fmla="*/ 460248 h 538123"/>
                <a:gd name="connsiteX345" fmla="*/ 1611725 w 2593942"/>
                <a:gd name="connsiteY345" fmla="*/ 463296 h 538123"/>
                <a:gd name="connsiteX346" fmla="*/ 1609248 w 2593942"/>
                <a:gd name="connsiteY346" fmla="*/ 464725 h 538123"/>
                <a:gd name="connsiteX347" fmla="*/ 1606581 w 2593942"/>
                <a:gd name="connsiteY347" fmla="*/ 462724 h 538123"/>
                <a:gd name="connsiteX348" fmla="*/ 1600771 w 2593942"/>
                <a:gd name="connsiteY348" fmla="*/ 466534 h 538123"/>
                <a:gd name="connsiteX349" fmla="*/ 1597628 w 2593942"/>
                <a:gd name="connsiteY349" fmla="*/ 469963 h 538123"/>
                <a:gd name="connsiteX350" fmla="*/ 1602961 w 2593942"/>
                <a:gd name="connsiteY350" fmla="*/ 468725 h 538123"/>
                <a:gd name="connsiteX351" fmla="*/ 1612391 w 2593942"/>
                <a:gd name="connsiteY351" fmla="*/ 468630 h 538123"/>
                <a:gd name="connsiteX352" fmla="*/ 1619059 w 2593942"/>
                <a:gd name="connsiteY352" fmla="*/ 461200 h 538123"/>
                <a:gd name="connsiteX353" fmla="*/ 1615058 w 2593942"/>
                <a:gd name="connsiteY353" fmla="*/ 460248 h 538123"/>
                <a:gd name="connsiteX354" fmla="*/ 1215961 w 2593942"/>
                <a:gd name="connsiteY354" fmla="*/ 460057 h 538123"/>
                <a:gd name="connsiteX355" fmla="*/ 1207674 w 2593942"/>
                <a:gd name="connsiteY355" fmla="*/ 461391 h 538123"/>
                <a:gd name="connsiteX356" fmla="*/ 1208531 w 2593942"/>
                <a:gd name="connsiteY356" fmla="*/ 461296 h 538123"/>
                <a:gd name="connsiteX357" fmla="*/ 1216532 w 2593942"/>
                <a:gd name="connsiteY357" fmla="*/ 465868 h 538123"/>
                <a:gd name="connsiteX358" fmla="*/ 1223009 w 2593942"/>
                <a:gd name="connsiteY358" fmla="*/ 467963 h 538123"/>
                <a:gd name="connsiteX359" fmla="*/ 1227200 w 2593942"/>
                <a:gd name="connsiteY359" fmla="*/ 471868 h 538123"/>
                <a:gd name="connsiteX360" fmla="*/ 1230725 w 2593942"/>
                <a:gd name="connsiteY360" fmla="*/ 472345 h 538123"/>
                <a:gd name="connsiteX361" fmla="*/ 1241107 w 2593942"/>
                <a:gd name="connsiteY361" fmla="*/ 466534 h 538123"/>
                <a:gd name="connsiteX362" fmla="*/ 1225962 w 2593942"/>
                <a:gd name="connsiteY362" fmla="*/ 461105 h 538123"/>
                <a:gd name="connsiteX363" fmla="*/ 1215961 w 2593942"/>
                <a:gd name="connsiteY363" fmla="*/ 460057 h 538123"/>
                <a:gd name="connsiteX364" fmla="*/ 1176254 w 2593942"/>
                <a:gd name="connsiteY364" fmla="*/ 459557 h 538123"/>
                <a:gd name="connsiteX365" fmla="*/ 1170622 w 2593942"/>
                <a:gd name="connsiteY365" fmla="*/ 460153 h 538123"/>
                <a:gd name="connsiteX366" fmla="*/ 1173098 w 2593942"/>
                <a:gd name="connsiteY366" fmla="*/ 464439 h 538123"/>
                <a:gd name="connsiteX367" fmla="*/ 1168907 w 2593942"/>
                <a:gd name="connsiteY367" fmla="*/ 469868 h 538123"/>
                <a:gd name="connsiteX368" fmla="*/ 1165478 w 2593942"/>
                <a:gd name="connsiteY368" fmla="*/ 469963 h 538123"/>
                <a:gd name="connsiteX369" fmla="*/ 1158906 w 2593942"/>
                <a:gd name="connsiteY369" fmla="*/ 469201 h 538123"/>
                <a:gd name="connsiteX370" fmla="*/ 1150048 w 2593942"/>
                <a:gd name="connsiteY370" fmla="*/ 464630 h 538123"/>
                <a:gd name="connsiteX371" fmla="*/ 1145285 w 2593942"/>
                <a:gd name="connsiteY371" fmla="*/ 465582 h 538123"/>
                <a:gd name="connsiteX372" fmla="*/ 1140904 w 2593942"/>
                <a:gd name="connsiteY372" fmla="*/ 467106 h 538123"/>
                <a:gd name="connsiteX373" fmla="*/ 1139951 w 2593942"/>
                <a:gd name="connsiteY373" fmla="*/ 470059 h 538123"/>
                <a:gd name="connsiteX374" fmla="*/ 1139189 w 2593942"/>
                <a:gd name="connsiteY374" fmla="*/ 472916 h 538123"/>
                <a:gd name="connsiteX375" fmla="*/ 1134903 w 2593942"/>
                <a:gd name="connsiteY375" fmla="*/ 470630 h 538123"/>
                <a:gd name="connsiteX376" fmla="*/ 1124140 w 2593942"/>
                <a:gd name="connsiteY376" fmla="*/ 474821 h 538123"/>
                <a:gd name="connsiteX377" fmla="*/ 1116996 w 2593942"/>
                <a:gd name="connsiteY377" fmla="*/ 474059 h 538123"/>
                <a:gd name="connsiteX378" fmla="*/ 1110138 w 2593942"/>
                <a:gd name="connsiteY378" fmla="*/ 473297 h 538123"/>
                <a:gd name="connsiteX379" fmla="*/ 1108900 w 2593942"/>
                <a:gd name="connsiteY379" fmla="*/ 484441 h 538123"/>
                <a:gd name="connsiteX380" fmla="*/ 1121473 w 2593942"/>
                <a:gd name="connsiteY380" fmla="*/ 485108 h 538123"/>
                <a:gd name="connsiteX381" fmla="*/ 1122616 w 2593942"/>
                <a:gd name="connsiteY381" fmla="*/ 482441 h 538123"/>
                <a:gd name="connsiteX382" fmla="*/ 1124140 w 2593942"/>
                <a:gd name="connsiteY382" fmla="*/ 482441 h 538123"/>
                <a:gd name="connsiteX383" fmla="*/ 1126997 w 2593942"/>
                <a:gd name="connsiteY383" fmla="*/ 479107 h 538123"/>
                <a:gd name="connsiteX384" fmla="*/ 1126045 w 2593942"/>
                <a:gd name="connsiteY384" fmla="*/ 475202 h 538123"/>
                <a:gd name="connsiteX385" fmla="*/ 1135475 w 2593942"/>
                <a:gd name="connsiteY385" fmla="*/ 476059 h 538123"/>
                <a:gd name="connsiteX386" fmla="*/ 1140809 w 2593942"/>
                <a:gd name="connsiteY386" fmla="*/ 476345 h 538123"/>
                <a:gd name="connsiteX387" fmla="*/ 1148619 w 2593942"/>
                <a:gd name="connsiteY387" fmla="*/ 474059 h 538123"/>
                <a:gd name="connsiteX388" fmla="*/ 1150334 w 2593942"/>
                <a:gd name="connsiteY388" fmla="*/ 476536 h 538123"/>
                <a:gd name="connsiteX389" fmla="*/ 1152810 w 2593942"/>
                <a:gd name="connsiteY389" fmla="*/ 480155 h 538123"/>
                <a:gd name="connsiteX390" fmla="*/ 1157954 w 2593942"/>
                <a:gd name="connsiteY390" fmla="*/ 482441 h 538123"/>
                <a:gd name="connsiteX391" fmla="*/ 1160049 w 2593942"/>
                <a:gd name="connsiteY391" fmla="*/ 487108 h 538123"/>
                <a:gd name="connsiteX392" fmla="*/ 1167955 w 2593942"/>
                <a:gd name="connsiteY392" fmla="*/ 480155 h 538123"/>
                <a:gd name="connsiteX393" fmla="*/ 1169860 w 2593942"/>
                <a:gd name="connsiteY393" fmla="*/ 480250 h 538123"/>
                <a:gd name="connsiteX394" fmla="*/ 1178813 w 2593942"/>
                <a:gd name="connsiteY394" fmla="*/ 483489 h 538123"/>
                <a:gd name="connsiteX395" fmla="*/ 1179194 w 2593942"/>
                <a:gd name="connsiteY395" fmla="*/ 483870 h 538123"/>
                <a:gd name="connsiteX396" fmla="*/ 1179766 w 2593942"/>
                <a:gd name="connsiteY396" fmla="*/ 481108 h 538123"/>
                <a:gd name="connsiteX397" fmla="*/ 1179385 w 2593942"/>
                <a:gd name="connsiteY397" fmla="*/ 479774 h 538123"/>
                <a:gd name="connsiteX398" fmla="*/ 1179099 w 2593942"/>
                <a:gd name="connsiteY398" fmla="*/ 478631 h 538123"/>
                <a:gd name="connsiteX399" fmla="*/ 1182528 w 2593942"/>
                <a:gd name="connsiteY399" fmla="*/ 476345 h 538123"/>
                <a:gd name="connsiteX400" fmla="*/ 1183385 w 2593942"/>
                <a:gd name="connsiteY400" fmla="*/ 476917 h 538123"/>
                <a:gd name="connsiteX401" fmla="*/ 1186338 w 2593942"/>
                <a:gd name="connsiteY401" fmla="*/ 480060 h 538123"/>
                <a:gd name="connsiteX402" fmla="*/ 1188148 w 2593942"/>
                <a:gd name="connsiteY402" fmla="*/ 485013 h 538123"/>
                <a:gd name="connsiteX403" fmla="*/ 1196054 w 2593942"/>
                <a:gd name="connsiteY403" fmla="*/ 481584 h 538123"/>
                <a:gd name="connsiteX404" fmla="*/ 1203959 w 2593942"/>
                <a:gd name="connsiteY404" fmla="*/ 484346 h 538123"/>
                <a:gd name="connsiteX405" fmla="*/ 1209865 w 2593942"/>
                <a:gd name="connsiteY405" fmla="*/ 476059 h 538123"/>
                <a:gd name="connsiteX406" fmla="*/ 1202721 w 2593942"/>
                <a:gd name="connsiteY406" fmla="*/ 473297 h 538123"/>
                <a:gd name="connsiteX407" fmla="*/ 1204912 w 2593942"/>
                <a:gd name="connsiteY407" fmla="*/ 471964 h 538123"/>
                <a:gd name="connsiteX408" fmla="*/ 1209674 w 2593942"/>
                <a:gd name="connsiteY408" fmla="*/ 467011 h 538123"/>
                <a:gd name="connsiteX409" fmla="*/ 1208436 w 2593942"/>
                <a:gd name="connsiteY409" fmla="*/ 465963 h 538123"/>
                <a:gd name="connsiteX410" fmla="*/ 1207103 w 2593942"/>
                <a:gd name="connsiteY410" fmla="*/ 464820 h 538123"/>
                <a:gd name="connsiteX411" fmla="*/ 1198816 w 2593942"/>
                <a:gd name="connsiteY411" fmla="*/ 464248 h 538123"/>
                <a:gd name="connsiteX412" fmla="*/ 1194911 w 2593942"/>
                <a:gd name="connsiteY412" fmla="*/ 469963 h 538123"/>
                <a:gd name="connsiteX413" fmla="*/ 1195768 w 2593942"/>
                <a:gd name="connsiteY413" fmla="*/ 471964 h 538123"/>
                <a:gd name="connsiteX414" fmla="*/ 1190243 w 2593942"/>
                <a:gd name="connsiteY414" fmla="*/ 471583 h 538123"/>
                <a:gd name="connsiteX415" fmla="*/ 1186052 w 2593942"/>
                <a:gd name="connsiteY415" fmla="*/ 471297 h 538123"/>
                <a:gd name="connsiteX416" fmla="*/ 1175956 w 2593942"/>
                <a:gd name="connsiteY416" fmla="*/ 471011 h 538123"/>
                <a:gd name="connsiteX417" fmla="*/ 1178528 w 2593942"/>
                <a:gd name="connsiteY417" fmla="*/ 461677 h 538123"/>
                <a:gd name="connsiteX418" fmla="*/ 1176254 w 2593942"/>
                <a:gd name="connsiteY418" fmla="*/ 459557 h 538123"/>
                <a:gd name="connsiteX419" fmla="*/ 1799557 w 2593942"/>
                <a:gd name="connsiteY419" fmla="*/ 458724 h 538123"/>
                <a:gd name="connsiteX420" fmla="*/ 1803367 w 2593942"/>
                <a:gd name="connsiteY420" fmla="*/ 460724 h 538123"/>
                <a:gd name="connsiteX421" fmla="*/ 1803082 w 2593942"/>
                <a:gd name="connsiteY421" fmla="*/ 462057 h 538123"/>
                <a:gd name="connsiteX422" fmla="*/ 1802891 w 2593942"/>
                <a:gd name="connsiteY422" fmla="*/ 462915 h 538123"/>
                <a:gd name="connsiteX423" fmla="*/ 1800605 w 2593942"/>
                <a:gd name="connsiteY423" fmla="*/ 465105 h 538123"/>
                <a:gd name="connsiteX424" fmla="*/ 1799557 w 2593942"/>
                <a:gd name="connsiteY424" fmla="*/ 458724 h 538123"/>
                <a:gd name="connsiteX425" fmla="*/ 1115853 w 2593942"/>
                <a:gd name="connsiteY425" fmla="*/ 455962 h 538123"/>
                <a:gd name="connsiteX426" fmla="*/ 1131569 w 2593942"/>
                <a:gd name="connsiteY426" fmla="*/ 463296 h 538123"/>
                <a:gd name="connsiteX427" fmla="*/ 1115853 w 2593942"/>
                <a:gd name="connsiteY427" fmla="*/ 455962 h 538123"/>
                <a:gd name="connsiteX428" fmla="*/ 1847373 w 2593942"/>
                <a:gd name="connsiteY428" fmla="*/ 454819 h 538123"/>
                <a:gd name="connsiteX429" fmla="*/ 1855088 w 2593942"/>
                <a:gd name="connsiteY429" fmla="*/ 457105 h 538123"/>
                <a:gd name="connsiteX430" fmla="*/ 1850673 w 2593942"/>
                <a:gd name="connsiteY430" fmla="*/ 461119 h 538123"/>
                <a:gd name="connsiteX431" fmla="*/ 1303877 w 2593942"/>
                <a:gd name="connsiteY431" fmla="*/ 451866 h 538123"/>
                <a:gd name="connsiteX432" fmla="*/ 1288732 w 2593942"/>
                <a:gd name="connsiteY432" fmla="*/ 453390 h 538123"/>
                <a:gd name="connsiteX433" fmla="*/ 1284922 w 2593942"/>
                <a:gd name="connsiteY433" fmla="*/ 455295 h 538123"/>
                <a:gd name="connsiteX434" fmla="*/ 1280731 w 2593942"/>
                <a:gd name="connsiteY434" fmla="*/ 460915 h 538123"/>
                <a:gd name="connsiteX435" fmla="*/ 1277397 w 2593942"/>
                <a:gd name="connsiteY435" fmla="*/ 467201 h 538123"/>
                <a:gd name="connsiteX436" fmla="*/ 1277397 w 2593942"/>
                <a:gd name="connsiteY436" fmla="*/ 467106 h 538123"/>
                <a:gd name="connsiteX437" fmla="*/ 1277016 w 2593942"/>
                <a:gd name="connsiteY437" fmla="*/ 466154 h 538123"/>
                <a:gd name="connsiteX438" fmla="*/ 1273873 w 2593942"/>
                <a:gd name="connsiteY438" fmla="*/ 465487 h 538123"/>
                <a:gd name="connsiteX439" fmla="*/ 1272825 w 2593942"/>
                <a:gd name="connsiteY439" fmla="*/ 465296 h 538123"/>
                <a:gd name="connsiteX440" fmla="*/ 1271777 w 2593942"/>
                <a:gd name="connsiteY440" fmla="*/ 465106 h 538123"/>
                <a:gd name="connsiteX441" fmla="*/ 1267967 w 2593942"/>
                <a:gd name="connsiteY441" fmla="*/ 462248 h 538123"/>
                <a:gd name="connsiteX442" fmla="*/ 1265110 w 2593942"/>
                <a:gd name="connsiteY442" fmla="*/ 464439 h 538123"/>
                <a:gd name="connsiteX443" fmla="*/ 1265491 w 2593942"/>
                <a:gd name="connsiteY443" fmla="*/ 465868 h 538123"/>
                <a:gd name="connsiteX444" fmla="*/ 1266443 w 2593942"/>
                <a:gd name="connsiteY444" fmla="*/ 470059 h 538123"/>
                <a:gd name="connsiteX445" fmla="*/ 1274254 w 2593942"/>
                <a:gd name="connsiteY445" fmla="*/ 473583 h 538123"/>
                <a:gd name="connsiteX446" fmla="*/ 1281779 w 2593942"/>
                <a:gd name="connsiteY446" fmla="*/ 471202 h 538123"/>
                <a:gd name="connsiteX447" fmla="*/ 1286065 w 2593942"/>
                <a:gd name="connsiteY447" fmla="*/ 468344 h 538123"/>
                <a:gd name="connsiteX448" fmla="*/ 1293780 w 2593942"/>
                <a:gd name="connsiteY448" fmla="*/ 467392 h 538123"/>
                <a:gd name="connsiteX449" fmla="*/ 1309401 w 2593942"/>
                <a:gd name="connsiteY449" fmla="*/ 473488 h 538123"/>
                <a:gd name="connsiteX450" fmla="*/ 1308925 w 2593942"/>
                <a:gd name="connsiteY450" fmla="*/ 475679 h 538123"/>
                <a:gd name="connsiteX451" fmla="*/ 1312544 w 2593942"/>
                <a:gd name="connsiteY451" fmla="*/ 474821 h 538123"/>
                <a:gd name="connsiteX452" fmla="*/ 1312354 w 2593942"/>
                <a:gd name="connsiteY452" fmla="*/ 470345 h 538123"/>
                <a:gd name="connsiteX453" fmla="*/ 1309782 w 2593942"/>
                <a:gd name="connsiteY453" fmla="*/ 465201 h 538123"/>
                <a:gd name="connsiteX454" fmla="*/ 1309973 w 2593942"/>
                <a:gd name="connsiteY454" fmla="*/ 464248 h 538123"/>
                <a:gd name="connsiteX455" fmla="*/ 1310449 w 2593942"/>
                <a:gd name="connsiteY455" fmla="*/ 462248 h 538123"/>
                <a:gd name="connsiteX456" fmla="*/ 1314830 w 2593942"/>
                <a:gd name="connsiteY456" fmla="*/ 462534 h 538123"/>
                <a:gd name="connsiteX457" fmla="*/ 1314068 w 2593942"/>
                <a:gd name="connsiteY457" fmla="*/ 467201 h 538123"/>
                <a:gd name="connsiteX458" fmla="*/ 1314926 w 2593942"/>
                <a:gd name="connsiteY458" fmla="*/ 468154 h 538123"/>
                <a:gd name="connsiteX459" fmla="*/ 1316164 w 2593942"/>
                <a:gd name="connsiteY459" fmla="*/ 469487 h 538123"/>
                <a:gd name="connsiteX460" fmla="*/ 1323020 w 2593942"/>
                <a:gd name="connsiteY460" fmla="*/ 469087 h 538123"/>
                <a:gd name="connsiteX461" fmla="*/ 1322927 w 2593942"/>
                <a:gd name="connsiteY461" fmla="*/ 469297 h 538123"/>
                <a:gd name="connsiteX462" fmla="*/ 1323784 w 2593942"/>
                <a:gd name="connsiteY462" fmla="*/ 471392 h 538123"/>
                <a:gd name="connsiteX463" fmla="*/ 1323281 w 2593942"/>
                <a:gd name="connsiteY463" fmla="*/ 469072 h 538123"/>
                <a:gd name="connsiteX464" fmla="*/ 1339024 w 2593942"/>
                <a:gd name="connsiteY464" fmla="*/ 468154 h 538123"/>
                <a:gd name="connsiteX465" fmla="*/ 1339881 w 2593942"/>
                <a:gd name="connsiteY465" fmla="*/ 467392 h 538123"/>
                <a:gd name="connsiteX466" fmla="*/ 1345406 w 2593942"/>
                <a:gd name="connsiteY466" fmla="*/ 462439 h 538123"/>
                <a:gd name="connsiteX467" fmla="*/ 1333594 w 2593942"/>
                <a:gd name="connsiteY467" fmla="*/ 454342 h 538123"/>
                <a:gd name="connsiteX468" fmla="*/ 1323498 w 2593942"/>
                <a:gd name="connsiteY468" fmla="*/ 454057 h 538123"/>
                <a:gd name="connsiteX469" fmla="*/ 1323307 w 2593942"/>
                <a:gd name="connsiteY469" fmla="*/ 454819 h 538123"/>
                <a:gd name="connsiteX470" fmla="*/ 1324546 w 2593942"/>
                <a:gd name="connsiteY470" fmla="*/ 456819 h 538123"/>
                <a:gd name="connsiteX471" fmla="*/ 1325498 w 2593942"/>
                <a:gd name="connsiteY471" fmla="*/ 457486 h 538123"/>
                <a:gd name="connsiteX472" fmla="*/ 1326546 w 2593942"/>
                <a:gd name="connsiteY472" fmla="*/ 459676 h 538123"/>
                <a:gd name="connsiteX473" fmla="*/ 1324069 w 2593942"/>
                <a:gd name="connsiteY473" fmla="*/ 466534 h 538123"/>
                <a:gd name="connsiteX474" fmla="*/ 1323307 w 2593942"/>
                <a:gd name="connsiteY474" fmla="*/ 468439 h 538123"/>
                <a:gd name="connsiteX475" fmla="*/ 1323197 w 2593942"/>
                <a:gd name="connsiteY475" fmla="*/ 468687 h 538123"/>
                <a:gd name="connsiteX476" fmla="*/ 1322069 w 2593942"/>
                <a:gd name="connsiteY476" fmla="*/ 463487 h 538123"/>
                <a:gd name="connsiteX477" fmla="*/ 1323117 w 2593942"/>
                <a:gd name="connsiteY477" fmla="*/ 459296 h 538123"/>
                <a:gd name="connsiteX478" fmla="*/ 1323593 w 2593942"/>
                <a:gd name="connsiteY478" fmla="*/ 457486 h 538123"/>
                <a:gd name="connsiteX479" fmla="*/ 1316450 w 2593942"/>
                <a:gd name="connsiteY479" fmla="*/ 454628 h 538123"/>
                <a:gd name="connsiteX480" fmla="*/ 1303877 w 2593942"/>
                <a:gd name="connsiteY480" fmla="*/ 451866 h 538123"/>
                <a:gd name="connsiteX481" fmla="*/ 1831848 w 2593942"/>
                <a:gd name="connsiteY481" fmla="*/ 449771 h 538123"/>
                <a:gd name="connsiteX482" fmla="*/ 1840706 w 2593942"/>
                <a:gd name="connsiteY482" fmla="*/ 450914 h 538123"/>
                <a:gd name="connsiteX483" fmla="*/ 1838420 w 2593942"/>
                <a:gd name="connsiteY483" fmla="*/ 455962 h 538123"/>
                <a:gd name="connsiteX484" fmla="*/ 1837086 w 2593942"/>
                <a:gd name="connsiteY484" fmla="*/ 459010 h 538123"/>
                <a:gd name="connsiteX485" fmla="*/ 1826419 w 2593942"/>
                <a:gd name="connsiteY485" fmla="*/ 459867 h 538123"/>
                <a:gd name="connsiteX486" fmla="*/ 1826323 w 2593942"/>
                <a:gd name="connsiteY486" fmla="*/ 458057 h 538123"/>
                <a:gd name="connsiteX487" fmla="*/ 1826228 w 2593942"/>
                <a:gd name="connsiteY487" fmla="*/ 456438 h 538123"/>
                <a:gd name="connsiteX488" fmla="*/ 1831181 w 2593942"/>
                <a:gd name="connsiteY488" fmla="*/ 454057 h 538123"/>
                <a:gd name="connsiteX489" fmla="*/ 1831848 w 2593942"/>
                <a:gd name="connsiteY489" fmla="*/ 449771 h 538123"/>
                <a:gd name="connsiteX490" fmla="*/ 1400269 w 2593942"/>
                <a:gd name="connsiteY490" fmla="*/ 446437 h 538123"/>
                <a:gd name="connsiteX491" fmla="*/ 1387601 w 2593942"/>
                <a:gd name="connsiteY491" fmla="*/ 449771 h 538123"/>
                <a:gd name="connsiteX492" fmla="*/ 1380553 w 2593942"/>
                <a:gd name="connsiteY492" fmla="*/ 451771 h 538123"/>
                <a:gd name="connsiteX493" fmla="*/ 1377124 w 2593942"/>
                <a:gd name="connsiteY493" fmla="*/ 451199 h 538123"/>
                <a:gd name="connsiteX494" fmla="*/ 1373028 w 2593942"/>
                <a:gd name="connsiteY494" fmla="*/ 450532 h 538123"/>
                <a:gd name="connsiteX495" fmla="*/ 1367980 w 2593942"/>
                <a:gd name="connsiteY495" fmla="*/ 457105 h 538123"/>
                <a:gd name="connsiteX496" fmla="*/ 1366742 w 2593942"/>
                <a:gd name="connsiteY496" fmla="*/ 457200 h 538123"/>
                <a:gd name="connsiteX497" fmla="*/ 1363598 w 2593942"/>
                <a:gd name="connsiteY497" fmla="*/ 457390 h 538123"/>
                <a:gd name="connsiteX498" fmla="*/ 1366932 w 2593942"/>
                <a:gd name="connsiteY498" fmla="*/ 461867 h 538123"/>
                <a:gd name="connsiteX499" fmla="*/ 1375695 w 2593942"/>
                <a:gd name="connsiteY499" fmla="*/ 463391 h 538123"/>
                <a:gd name="connsiteX500" fmla="*/ 1386077 w 2593942"/>
                <a:gd name="connsiteY500" fmla="*/ 464820 h 538123"/>
                <a:gd name="connsiteX501" fmla="*/ 1390268 w 2593942"/>
                <a:gd name="connsiteY501" fmla="*/ 464439 h 538123"/>
                <a:gd name="connsiteX502" fmla="*/ 1400365 w 2593942"/>
                <a:gd name="connsiteY502" fmla="*/ 466630 h 538123"/>
                <a:gd name="connsiteX503" fmla="*/ 1408080 w 2593942"/>
                <a:gd name="connsiteY503" fmla="*/ 468154 h 538123"/>
                <a:gd name="connsiteX504" fmla="*/ 1403794 w 2593942"/>
                <a:gd name="connsiteY504" fmla="*/ 461105 h 538123"/>
                <a:gd name="connsiteX505" fmla="*/ 1399317 w 2593942"/>
                <a:gd name="connsiteY505" fmla="*/ 457105 h 538123"/>
                <a:gd name="connsiteX506" fmla="*/ 1408842 w 2593942"/>
                <a:gd name="connsiteY506" fmla="*/ 460629 h 538123"/>
                <a:gd name="connsiteX507" fmla="*/ 1410461 w 2593942"/>
                <a:gd name="connsiteY507" fmla="*/ 461963 h 538123"/>
                <a:gd name="connsiteX508" fmla="*/ 1413605 w 2593942"/>
                <a:gd name="connsiteY508" fmla="*/ 464534 h 538123"/>
                <a:gd name="connsiteX509" fmla="*/ 1419510 w 2593942"/>
                <a:gd name="connsiteY509" fmla="*/ 459391 h 538123"/>
                <a:gd name="connsiteX510" fmla="*/ 1413319 w 2593942"/>
                <a:gd name="connsiteY510" fmla="*/ 459867 h 538123"/>
                <a:gd name="connsiteX511" fmla="*/ 1413319 w 2593942"/>
                <a:gd name="connsiteY511" fmla="*/ 457009 h 538123"/>
                <a:gd name="connsiteX512" fmla="*/ 1417986 w 2593942"/>
                <a:gd name="connsiteY512" fmla="*/ 455009 h 538123"/>
                <a:gd name="connsiteX513" fmla="*/ 1421796 w 2593942"/>
                <a:gd name="connsiteY513" fmla="*/ 454914 h 538123"/>
                <a:gd name="connsiteX514" fmla="*/ 1423511 w 2593942"/>
                <a:gd name="connsiteY514" fmla="*/ 452723 h 538123"/>
                <a:gd name="connsiteX515" fmla="*/ 1421510 w 2593942"/>
                <a:gd name="connsiteY515" fmla="*/ 450818 h 538123"/>
                <a:gd name="connsiteX516" fmla="*/ 1417034 w 2593942"/>
                <a:gd name="connsiteY516" fmla="*/ 453485 h 538123"/>
                <a:gd name="connsiteX517" fmla="*/ 1403698 w 2593942"/>
                <a:gd name="connsiteY517" fmla="*/ 450151 h 538123"/>
                <a:gd name="connsiteX518" fmla="*/ 1402746 w 2593942"/>
                <a:gd name="connsiteY518" fmla="*/ 449104 h 538123"/>
                <a:gd name="connsiteX519" fmla="*/ 1469802 w 2593942"/>
                <a:gd name="connsiteY519" fmla="*/ 443484 h 538123"/>
                <a:gd name="connsiteX520" fmla="*/ 1463420 w 2593942"/>
                <a:gd name="connsiteY520" fmla="*/ 444246 h 538123"/>
                <a:gd name="connsiteX521" fmla="*/ 1464373 w 2593942"/>
                <a:gd name="connsiteY521" fmla="*/ 450056 h 538123"/>
                <a:gd name="connsiteX522" fmla="*/ 1463706 w 2593942"/>
                <a:gd name="connsiteY522" fmla="*/ 450723 h 538123"/>
                <a:gd name="connsiteX523" fmla="*/ 1458277 w 2593942"/>
                <a:gd name="connsiteY523" fmla="*/ 455200 h 538123"/>
                <a:gd name="connsiteX524" fmla="*/ 1457896 w 2593942"/>
                <a:gd name="connsiteY524" fmla="*/ 455581 h 538123"/>
                <a:gd name="connsiteX525" fmla="*/ 1458277 w 2593942"/>
                <a:gd name="connsiteY525" fmla="*/ 456247 h 538123"/>
                <a:gd name="connsiteX526" fmla="*/ 1459896 w 2593942"/>
                <a:gd name="connsiteY526" fmla="*/ 456819 h 538123"/>
                <a:gd name="connsiteX527" fmla="*/ 1463325 w 2593942"/>
                <a:gd name="connsiteY527" fmla="*/ 456057 h 538123"/>
                <a:gd name="connsiteX528" fmla="*/ 1477422 w 2593942"/>
                <a:gd name="connsiteY528" fmla="*/ 453771 h 538123"/>
                <a:gd name="connsiteX529" fmla="*/ 1480756 w 2593942"/>
                <a:gd name="connsiteY529" fmla="*/ 454533 h 538123"/>
                <a:gd name="connsiteX530" fmla="*/ 1482185 w 2593942"/>
                <a:gd name="connsiteY530" fmla="*/ 455009 h 538123"/>
                <a:gd name="connsiteX531" fmla="*/ 1485804 w 2593942"/>
                <a:gd name="connsiteY531" fmla="*/ 452152 h 538123"/>
                <a:gd name="connsiteX532" fmla="*/ 1486280 w 2593942"/>
                <a:gd name="connsiteY532" fmla="*/ 450437 h 538123"/>
                <a:gd name="connsiteX533" fmla="*/ 1481423 w 2593942"/>
                <a:gd name="connsiteY533" fmla="*/ 445580 h 538123"/>
                <a:gd name="connsiteX534" fmla="*/ 1479422 w 2593942"/>
                <a:gd name="connsiteY534" fmla="*/ 446913 h 538123"/>
                <a:gd name="connsiteX535" fmla="*/ 1475041 w 2593942"/>
                <a:gd name="connsiteY535" fmla="*/ 449961 h 538123"/>
                <a:gd name="connsiteX536" fmla="*/ 1469802 w 2593942"/>
                <a:gd name="connsiteY536" fmla="*/ 443484 h 538123"/>
                <a:gd name="connsiteX537" fmla="*/ 2008031 w 2593942"/>
                <a:gd name="connsiteY537" fmla="*/ 442595 h 538123"/>
                <a:gd name="connsiteX538" fmla="*/ 2007869 w 2593942"/>
                <a:gd name="connsiteY538" fmla="*/ 442722 h 538123"/>
                <a:gd name="connsiteX539" fmla="*/ 2007012 w 2593942"/>
                <a:gd name="connsiteY539" fmla="*/ 442722 h 538123"/>
                <a:gd name="connsiteX540" fmla="*/ 254031 w 2593942"/>
                <a:gd name="connsiteY540" fmla="*/ 440817 h 538123"/>
                <a:gd name="connsiteX541" fmla="*/ 254031 w 2593942"/>
                <a:gd name="connsiteY541" fmla="*/ 441103 h 538123"/>
                <a:gd name="connsiteX542" fmla="*/ 253936 w 2593942"/>
                <a:gd name="connsiteY542" fmla="*/ 442246 h 538123"/>
                <a:gd name="connsiteX543" fmla="*/ 262032 w 2593942"/>
                <a:gd name="connsiteY543" fmla="*/ 448246 h 538123"/>
                <a:gd name="connsiteX544" fmla="*/ 265842 w 2593942"/>
                <a:gd name="connsiteY544" fmla="*/ 449961 h 538123"/>
                <a:gd name="connsiteX545" fmla="*/ 265270 w 2593942"/>
                <a:gd name="connsiteY545" fmla="*/ 444151 h 538123"/>
                <a:gd name="connsiteX546" fmla="*/ 254031 w 2593942"/>
                <a:gd name="connsiteY546" fmla="*/ 440817 h 538123"/>
                <a:gd name="connsiteX547" fmla="*/ 298799 w 2593942"/>
                <a:gd name="connsiteY547" fmla="*/ 436912 h 538123"/>
                <a:gd name="connsiteX548" fmla="*/ 291178 w 2593942"/>
                <a:gd name="connsiteY548" fmla="*/ 437959 h 538123"/>
                <a:gd name="connsiteX549" fmla="*/ 279272 w 2593942"/>
                <a:gd name="connsiteY549" fmla="*/ 439198 h 538123"/>
                <a:gd name="connsiteX550" fmla="*/ 276510 w 2593942"/>
                <a:gd name="connsiteY550" fmla="*/ 440436 h 538123"/>
                <a:gd name="connsiteX551" fmla="*/ 275367 w 2593942"/>
                <a:gd name="connsiteY551" fmla="*/ 441007 h 538123"/>
                <a:gd name="connsiteX552" fmla="*/ 274795 w 2593942"/>
                <a:gd name="connsiteY552" fmla="*/ 443865 h 538123"/>
                <a:gd name="connsiteX553" fmla="*/ 283368 w 2593942"/>
                <a:gd name="connsiteY553" fmla="*/ 446437 h 538123"/>
                <a:gd name="connsiteX554" fmla="*/ 290988 w 2593942"/>
                <a:gd name="connsiteY554" fmla="*/ 444722 h 538123"/>
                <a:gd name="connsiteX555" fmla="*/ 291750 w 2593942"/>
                <a:gd name="connsiteY555" fmla="*/ 442341 h 538123"/>
                <a:gd name="connsiteX556" fmla="*/ 293083 w 2593942"/>
                <a:gd name="connsiteY556" fmla="*/ 438245 h 538123"/>
                <a:gd name="connsiteX557" fmla="*/ 298799 w 2593942"/>
                <a:gd name="connsiteY557" fmla="*/ 436912 h 538123"/>
                <a:gd name="connsiteX558" fmla="*/ 335755 w 2593942"/>
                <a:gd name="connsiteY558" fmla="*/ 436055 h 538123"/>
                <a:gd name="connsiteX559" fmla="*/ 330517 w 2593942"/>
                <a:gd name="connsiteY559" fmla="*/ 437674 h 538123"/>
                <a:gd name="connsiteX560" fmla="*/ 330802 w 2593942"/>
                <a:gd name="connsiteY560" fmla="*/ 441579 h 538123"/>
                <a:gd name="connsiteX561" fmla="*/ 338042 w 2593942"/>
                <a:gd name="connsiteY561" fmla="*/ 437007 h 538123"/>
                <a:gd name="connsiteX562" fmla="*/ 335755 w 2593942"/>
                <a:gd name="connsiteY562" fmla="*/ 436055 h 538123"/>
                <a:gd name="connsiteX563" fmla="*/ 1516856 w 2593942"/>
                <a:gd name="connsiteY563" fmla="*/ 435197 h 538123"/>
                <a:gd name="connsiteX564" fmla="*/ 1516475 w 2593942"/>
                <a:gd name="connsiteY564" fmla="*/ 435959 h 538123"/>
                <a:gd name="connsiteX565" fmla="*/ 1514855 w 2593942"/>
                <a:gd name="connsiteY565" fmla="*/ 440246 h 538123"/>
                <a:gd name="connsiteX566" fmla="*/ 1510664 w 2593942"/>
                <a:gd name="connsiteY566" fmla="*/ 440341 h 538123"/>
                <a:gd name="connsiteX567" fmla="*/ 1501044 w 2593942"/>
                <a:gd name="connsiteY567" fmla="*/ 442913 h 538123"/>
                <a:gd name="connsiteX568" fmla="*/ 1499615 w 2593942"/>
                <a:gd name="connsiteY568" fmla="*/ 446627 h 538123"/>
                <a:gd name="connsiteX569" fmla="*/ 1497329 w 2593942"/>
                <a:gd name="connsiteY569" fmla="*/ 446722 h 538123"/>
                <a:gd name="connsiteX570" fmla="*/ 1495901 w 2593942"/>
                <a:gd name="connsiteY570" fmla="*/ 451390 h 538123"/>
                <a:gd name="connsiteX571" fmla="*/ 1498282 w 2593942"/>
                <a:gd name="connsiteY571" fmla="*/ 452914 h 538123"/>
                <a:gd name="connsiteX572" fmla="*/ 1500949 w 2593942"/>
                <a:gd name="connsiteY572" fmla="*/ 450342 h 538123"/>
                <a:gd name="connsiteX573" fmla="*/ 1502092 w 2593942"/>
                <a:gd name="connsiteY573" fmla="*/ 449675 h 538123"/>
                <a:gd name="connsiteX574" fmla="*/ 1506473 w 2593942"/>
                <a:gd name="connsiteY574" fmla="*/ 451961 h 538123"/>
                <a:gd name="connsiteX575" fmla="*/ 1516284 w 2593942"/>
                <a:gd name="connsiteY575" fmla="*/ 444722 h 538123"/>
                <a:gd name="connsiteX576" fmla="*/ 1520189 w 2593942"/>
                <a:gd name="connsiteY576" fmla="*/ 440436 h 538123"/>
                <a:gd name="connsiteX577" fmla="*/ 1521428 w 2593942"/>
                <a:gd name="connsiteY577" fmla="*/ 436816 h 538123"/>
                <a:gd name="connsiteX578" fmla="*/ 1521237 w 2593942"/>
                <a:gd name="connsiteY578" fmla="*/ 435864 h 538123"/>
                <a:gd name="connsiteX579" fmla="*/ 1516856 w 2593942"/>
                <a:gd name="connsiteY579" fmla="*/ 435197 h 538123"/>
                <a:gd name="connsiteX580" fmla="*/ 1417796 w 2593942"/>
                <a:gd name="connsiteY580" fmla="*/ 435197 h 538123"/>
                <a:gd name="connsiteX581" fmla="*/ 1411509 w 2593942"/>
                <a:gd name="connsiteY581" fmla="*/ 441388 h 538123"/>
                <a:gd name="connsiteX582" fmla="*/ 1413033 w 2593942"/>
                <a:gd name="connsiteY582" fmla="*/ 443674 h 538123"/>
                <a:gd name="connsiteX583" fmla="*/ 1418081 w 2593942"/>
                <a:gd name="connsiteY583" fmla="*/ 445294 h 538123"/>
                <a:gd name="connsiteX584" fmla="*/ 1417510 w 2593942"/>
                <a:gd name="connsiteY584" fmla="*/ 446341 h 538123"/>
                <a:gd name="connsiteX585" fmla="*/ 1417986 w 2593942"/>
                <a:gd name="connsiteY585" fmla="*/ 448628 h 538123"/>
                <a:gd name="connsiteX586" fmla="*/ 1419129 w 2593942"/>
                <a:gd name="connsiteY586" fmla="*/ 448723 h 538123"/>
                <a:gd name="connsiteX587" fmla="*/ 1420939 w 2593942"/>
                <a:gd name="connsiteY587" fmla="*/ 447675 h 538123"/>
                <a:gd name="connsiteX588" fmla="*/ 1424368 w 2593942"/>
                <a:gd name="connsiteY588" fmla="*/ 444817 h 538123"/>
                <a:gd name="connsiteX589" fmla="*/ 1426273 w 2593942"/>
                <a:gd name="connsiteY589" fmla="*/ 449008 h 538123"/>
                <a:gd name="connsiteX590" fmla="*/ 1426559 w 2593942"/>
                <a:gd name="connsiteY590" fmla="*/ 449580 h 538123"/>
                <a:gd name="connsiteX591" fmla="*/ 1427892 w 2593942"/>
                <a:gd name="connsiteY591" fmla="*/ 448532 h 538123"/>
                <a:gd name="connsiteX592" fmla="*/ 1433988 w 2593942"/>
                <a:gd name="connsiteY592" fmla="*/ 445008 h 538123"/>
                <a:gd name="connsiteX593" fmla="*/ 1433893 w 2593942"/>
                <a:gd name="connsiteY593" fmla="*/ 444246 h 538123"/>
                <a:gd name="connsiteX594" fmla="*/ 1433798 w 2593942"/>
                <a:gd name="connsiteY594" fmla="*/ 443579 h 538123"/>
                <a:gd name="connsiteX595" fmla="*/ 1424082 w 2593942"/>
                <a:gd name="connsiteY595" fmla="*/ 442913 h 538123"/>
                <a:gd name="connsiteX596" fmla="*/ 1421415 w 2593942"/>
                <a:gd name="connsiteY596" fmla="*/ 439674 h 538123"/>
                <a:gd name="connsiteX597" fmla="*/ 368236 w 2593942"/>
                <a:gd name="connsiteY597" fmla="*/ 434626 h 538123"/>
                <a:gd name="connsiteX598" fmla="*/ 364140 w 2593942"/>
                <a:gd name="connsiteY598" fmla="*/ 438055 h 538123"/>
                <a:gd name="connsiteX599" fmla="*/ 364235 w 2593942"/>
                <a:gd name="connsiteY599" fmla="*/ 440055 h 538123"/>
                <a:gd name="connsiteX600" fmla="*/ 364426 w 2593942"/>
                <a:gd name="connsiteY600" fmla="*/ 447294 h 538123"/>
                <a:gd name="connsiteX601" fmla="*/ 367188 w 2593942"/>
                <a:gd name="connsiteY601" fmla="*/ 448628 h 538123"/>
                <a:gd name="connsiteX602" fmla="*/ 369379 w 2593942"/>
                <a:gd name="connsiteY602" fmla="*/ 446913 h 538123"/>
                <a:gd name="connsiteX603" fmla="*/ 368998 w 2593942"/>
                <a:gd name="connsiteY603" fmla="*/ 445103 h 538123"/>
                <a:gd name="connsiteX604" fmla="*/ 369760 w 2593942"/>
                <a:gd name="connsiteY604" fmla="*/ 439103 h 538123"/>
                <a:gd name="connsiteX605" fmla="*/ 376903 w 2593942"/>
                <a:gd name="connsiteY605" fmla="*/ 439483 h 538123"/>
                <a:gd name="connsiteX606" fmla="*/ 377094 w 2593942"/>
                <a:gd name="connsiteY606" fmla="*/ 439007 h 538123"/>
                <a:gd name="connsiteX607" fmla="*/ 377285 w 2593942"/>
                <a:gd name="connsiteY607" fmla="*/ 438436 h 538123"/>
                <a:gd name="connsiteX608" fmla="*/ 374522 w 2593942"/>
                <a:gd name="connsiteY608" fmla="*/ 437102 h 538123"/>
                <a:gd name="connsiteX609" fmla="*/ 368236 w 2593942"/>
                <a:gd name="connsiteY609" fmla="*/ 434626 h 538123"/>
                <a:gd name="connsiteX610" fmla="*/ 350995 w 2593942"/>
                <a:gd name="connsiteY610" fmla="*/ 434626 h 538123"/>
                <a:gd name="connsiteX611" fmla="*/ 349186 w 2593942"/>
                <a:gd name="connsiteY611" fmla="*/ 440341 h 538123"/>
                <a:gd name="connsiteX612" fmla="*/ 353377 w 2593942"/>
                <a:gd name="connsiteY612" fmla="*/ 442627 h 538123"/>
                <a:gd name="connsiteX613" fmla="*/ 353853 w 2593942"/>
                <a:gd name="connsiteY613" fmla="*/ 442913 h 538123"/>
                <a:gd name="connsiteX614" fmla="*/ 353472 w 2593942"/>
                <a:gd name="connsiteY614" fmla="*/ 437007 h 538123"/>
                <a:gd name="connsiteX615" fmla="*/ 350995 w 2593942"/>
                <a:gd name="connsiteY615" fmla="*/ 434626 h 538123"/>
                <a:gd name="connsiteX616" fmla="*/ 1300257 w 2593942"/>
                <a:gd name="connsiteY616" fmla="*/ 433102 h 538123"/>
                <a:gd name="connsiteX617" fmla="*/ 1296352 w 2593942"/>
                <a:gd name="connsiteY617" fmla="*/ 437388 h 538123"/>
                <a:gd name="connsiteX618" fmla="*/ 1309211 w 2593942"/>
                <a:gd name="connsiteY618" fmla="*/ 440246 h 538123"/>
                <a:gd name="connsiteX619" fmla="*/ 1309973 w 2593942"/>
                <a:gd name="connsiteY619" fmla="*/ 435864 h 538123"/>
                <a:gd name="connsiteX620" fmla="*/ 1306448 w 2593942"/>
                <a:gd name="connsiteY620" fmla="*/ 436340 h 538123"/>
                <a:gd name="connsiteX621" fmla="*/ 1306163 w 2593942"/>
                <a:gd name="connsiteY621" fmla="*/ 436150 h 538123"/>
                <a:gd name="connsiteX622" fmla="*/ 544829 w 2593942"/>
                <a:gd name="connsiteY622" fmla="*/ 430911 h 538123"/>
                <a:gd name="connsiteX623" fmla="*/ 537590 w 2593942"/>
                <a:gd name="connsiteY623" fmla="*/ 433483 h 538123"/>
                <a:gd name="connsiteX624" fmla="*/ 545020 w 2593942"/>
                <a:gd name="connsiteY624" fmla="*/ 440912 h 538123"/>
                <a:gd name="connsiteX625" fmla="*/ 543591 w 2593942"/>
                <a:gd name="connsiteY625" fmla="*/ 437864 h 538123"/>
                <a:gd name="connsiteX626" fmla="*/ 544353 w 2593942"/>
                <a:gd name="connsiteY626" fmla="*/ 433768 h 538123"/>
                <a:gd name="connsiteX627" fmla="*/ 399859 w 2593942"/>
                <a:gd name="connsiteY627" fmla="*/ 430721 h 538123"/>
                <a:gd name="connsiteX628" fmla="*/ 393382 w 2593942"/>
                <a:gd name="connsiteY628" fmla="*/ 432435 h 538123"/>
                <a:gd name="connsiteX629" fmla="*/ 390334 w 2593942"/>
                <a:gd name="connsiteY629" fmla="*/ 432245 h 538123"/>
                <a:gd name="connsiteX630" fmla="*/ 385381 w 2593942"/>
                <a:gd name="connsiteY630" fmla="*/ 431863 h 538123"/>
                <a:gd name="connsiteX631" fmla="*/ 389476 w 2593942"/>
                <a:gd name="connsiteY631" fmla="*/ 438150 h 538123"/>
                <a:gd name="connsiteX632" fmla="*/ 406526 w 2593942"/>
                <a:gd name="connsiteY632" fmla="*/ 434530 h 538123"/>
                <a:gd name="connsiteX633" fmla="*/ 424528 w 2593942"/>
                <a:gd name="connsiteY633" fmla="*/ 438531 h 538123"/>
                <a:gd name="connsiteX634" fmla="*/ 425767 w 2593942"/>
                <a:gd name="connsiteY634" fmla="*/ 438340 h 538123"/>
                <a:gd name="connsiteX635" fmla="*/ 428529 w 2593942"/>
                <a:gd name="connsiteY635" fmla="*/ 437007 h 538123"/>
                <a:gd name="connsiteX636" fmla="*/ 429577 w 2593942"/>
                <a:gd name="connsiteY636" fmla="*/ 434245 h 538123"/>
                <a:gd name="connsiteX637" fmla="*/ 410336 w 2593942"/>
                <a:gd name="connsiteY637" fmla="*/ 431863 h 538123"/>
                <a:gd name="connsiteX638" fmla="*/ 399859 w 2593942"/>
                <a:gd name="connsiteY638" fmla="*/ 430721 h 538123"/>
                <a:gd name="connsiteX639" fmla="*/ 1642205 w 2593942"/>
                <a:gd name="connsiteY639" fmla="*/ 429768 h 538123"/>
                <a:gd name="connsiteX640" fmla="*/ 1631727 w 2593942"/>
                <a:gd name="connsiteY640" fmla="*/ 432340 h 538123"/>
                <a:gd name="connsiteX641" fmla="*/ 1628679 w 2593942"/>
                <a:gd name="connsiteY641" fmla="*/ 432149 h 538123"/>
                <a:gd name="connsiteX642" fmla="*/ 1627250 w 2593942"/>
                <a:gd name="connsiteY642" fmla="*/ 432054 h 538123"/>
                <a:gd name="connsiteX643" fmla="*/ 1625250 w 2593942"/>
                <a:gd name="connsiteY643" fmla="*/ 435483 h 538123"/>
                <a:gd name="connsiteX644" fmla="*/ 1629536 w 2593942"/>
                <a:gd name="connsiteY644" fmla="*/ 439293 h 538123"/>
                <a:gd name="connsiteX645" fmla="*/ 1632489 w 2593942"/>
                <a:gd name="connsiteY645" fmla="*/ 440912 h 538123"/>
                <a:gd name="connsiteX646" fmla="*/ 1642871 w 2593942"/>
                <a:gd name="connsiteY646" fmla="*/ 434912 h 538123"/>
                <a:gd name="connsiteX647" fmla="*/ 1642205 w 2593942"/>
                <a:gd name="connsiteY647" fmla="*/ 429768 h 538123"/>
                <a:gd name="connsiteX648" fmla="*/ 2031968 w 2593942"/>
                <a:gd name="connsiteY648" fmla="*/ 429672 h 538123"/>
                <a:gd name="connsiteX649" fmla="*/ 2042540 w 2593942"/>
                <a:gd name="connsiteY649" fmla="*/ 431673 h 538123"/>
                <a:gd name="connsiteX650" fmla="*/ 2045493 w 2593942"/>
                <a:gd name="connsiteY650" fmla="*/ 433578 h 538123"/>
                <a:gd name="connsiteX651" fmla="*/ 2047303 w 2593942"/>
                <a:gd name="connsiteY651" fmla="*/ 434816 h 538123"/>
                <a:gd name="connsiteX652" fmla="*/ 2050732 w 2593942"/>
                <a:gd name="connsiteY652" fmla="*/ 432149 h 538123"/>
                <a:gd name="connsiteX653" fmla="*/ 2052446 w 2593942"/>
                <a:gd name="connsiteY653" fmla="*/ 433863 h 538123"/>
                <a:gd name="connsiteX654" fmla="*/ 2048732 w 2593942"/>
                <a:gd name="connsiteY654" fmla="*/ 436721 h 538123"/>
                <a:gd name="connsiteX655" fmla="*/ 2040635 w 2593942"/>
                <a:gd name="connsiteY655" fmla="*/ 435673 h 538123"/>
                <a:gd name="connsiteX656" fmla="*/ 2026253 w 2593942"/>
                <a:gd name="connsiteY656" fmla="*/ 441579 h 538123"/>
                <a:gd name="connsiteX657" fmla="*/ 2017680 w 2593942"/>
                <a:gd name="connsiteY657" fmla="*/ 440626 h 538123"/>
                <a:gd name="connsiteX658" fmla="*/ 2014251 w 2593942"/>
                <a:gd name="connsiteY658" fmla="*/ 441198 h 538123"/>
                <a:gd name="connsiteX659" fmla="*/ 2008536 w 2593942"/>
                <a:gd name="connsiteY659" fmla="*/ 442531 h 538123"/>
                <a:gd name="connsiteX660" fmla="*/ 2008031 w 2593942"/>
                <a:gd name="connsiteY660" fmla="*/ 442595 h 538123"/>
                <a:gd name="connsiteX661" fmla="*/ 2011632 w 2593942"/>
                <a:gd name="connsiteY661" fmla="*/ 439758 h 538123"/>
                <a:gd name="connsiteX662" fmla="*/ 2015108 w 2593942"/>
                <a:gd name="connsiteY662" fmla="*/ 436149 h 538123"/>
                <a:gd name="connsiteX663" fmla="*/ 2016918 w 2593942"/>
                <a:gd name="connsiteY663" fmla="*/ 436245 h 538123"/>
                <a:gd name="connsiteX664" fmla="*/ 2023205 w 2593942"/>
                <a:gd name="connsiteY664" fmla="*/ 436626 h 538123"/>
                <a:gd name="connsiteX665" fmla="*/ 2031968 w 2593942"/>
                <a:gd name="connsiteY665" fmla="*/ 429672 h 538123"/>
                <a:gd name="connsiteX666" fmla="*/ 440626 w 2593942"/>
                <a:gd name="connsiteY666" fmla="*/ 427958 h 538123"/>
                <a:gd name="connsiteX667" fmla="*/ 439864 w 2593942"/>
                <a:gd name="connsiteY667" fmla="*/ 435197 h 538123"/>
                <a:gd name="connsiteX668" fmla="*/ 439959 w 2593942"/>
                <a:gd name="connsiteY668" fmla="*/ 438055 h 538123"/>
                <a:gd name="connsiteX669" fmla="*/ 443864 w 2593942"/>
                <a:gd name="connsiteY669" fmla="*/ 432245 h 538123"/>
                <a:gd name="connsiteX670" fmla="*/ 443960 w 2593942"/>
                <a:gd name="connsiteY670" fmla="*/ 430054 h 538123"/>
                <a:gd name="connsiteX671" fmla="*/ 440816 w 2593942"/>
                <a:gd name="connsiteY671" fmla="*/ 428054 h 538123"/>
                <a:gd name="connsiteX672" fmla="*/ 1768887 w 2593942"/>
                <a:gd name="connsiteY672" fmla="*/ 426720 h 538123"/>
                <a:gd name="connsiteX673" fmla="*/ 1762982 w 2593942"/>
                <a:gd name="connsiteY673" fmla="*/ 431292 h 538123"/>
                <a:gd name="connsiteX674" fmla="*/ 1765934 w 2593942"/>
                <a:gd name="connsiteY674" fmla="*/ 435007 h 538123"/>
                <a:gd name="connsiteX675" fmla="*/ 1772983 w 2593942"/>
                <a:gd name="connsiteY675" fmla="*/ 433578 h 538123"/>
                <a:gd name="connsiteX676" fmla="*/ 1776031 w 2593942"/>
                <a:gd name="connsiteY676" fmla="*/ 433959 h 538123"/>
                <a:gd name="connsiteX677" fmla="*/ 1775745 w 2593942"/>
                <a:gd name="connsiteY677" fmla="*/ 430530 h 538123"/>
                <a:gd name="connsiteX678" fmla="*/ 1768887 w 2593942"/>
                <a:gd name="connsiteY678" fmla="*/ 426720 h 538123"/>
                <a:gd name="connsiteX679" fmla="*/ 1702498 w 2593942"/>
                <a:gd name="connsiteY679" fmla="*/ 421767 h 538123"/>
                <a:gd name="connsiteX680" fmla="*/ 1699545 w 2593942"/>
                <a:gd name="connsiteY680" fmla="*/ 422910 h 538123"/>
                <a:gd name="connsiteX681" fmla="*/ 1696592 w 2593942"/>
                <a:gd name="connsiteY681" fmla="*/ 426911 h 538123"/>
                <a:gd name="connsiteX682" fmla="*/ 1690306 w 2593942"/>
                <a:gd name="connsiteY682" fmla="*/ 428434 h 538123"/>
                <a:gd name="connsiteX683" fmla="*/ 1694687 w 2593942"/>
                <a:gd name="connsiteY683" fmla="*/ 433864 h 538123"/>
                <a:gd name="connsiteX684" fmla="*/ 1705165 w 2593942"/>
                <a:gd name="connsiteY684" fmla="*/ 427672 h 538123"/>
                <a:gd name="connsiteX685" fmla="*/ 1704593 w 2593942"/>
                <a:gd name="connsiteY685" fmla="*/ 424815 h 538123"/>
                <a:gd name="connsiteX686" fmla="*/ 1702498 w 2593942"/>
                <a:gd name="connsiteY686" fmla="*/ 421767 h 538123"/>
                <a:gd name="connsiteX687" fmla="*/ 860297 w 2593942"/>
                <a:gd name="connsiteY687" fmla="*/ 421386 h 538123"/>
                <a:gd name="connsiteX688" fmla="*/ 855439 w 2593942"/>
                <a:gd name="connsiteY688" fmla="*/ 421767 h 538123"/>
                <a:gd name="connsiteX689" fmla="*/ 851725 w 2593942"/>
                <a:gd name="connsiteY689" fmla="*/ 429292 h 538123"/>
                <a:gd name="connsiteX690" fmla="*/ 852391 w 2593942"/>
                <a:gd name="connsiteY690" fmla="*/ 429578 h 538123"/>
                <a:gd name="connsiteX691" fmla="*/ 856678 w 2593942"/>
                <a:gd name="connsiteY691" fmla="*/ 427863 h 538123"/>
                <a:gd name="connsiteX692" fmla="*/ 860012 w 2593942"/>
                <a:gd name="connsiteY692" fmla="*/ 425958 h 538123"/>
                <a:gd name="connsiteX693" fmla="*/ 862202 w 2593942"/>
                <a:gd name="connsiteY693" fmla="*/ 425482 h 538123"/>
                <a:gd name="connsiteX694" fmla="*/ 860297 w 2593942"/>
                <a:gd name="connsiteY694" fmla="*/ 421386 h 538123"/>
                <a:gd name="connsiteX695" fmla="*/ 1566290 w 2593942"/>
                <a:gd name="connsiteY695" fmla="*/ 419290 h 538123"/>
                <a:gd name="connsiteX696" fmla="*/ 1563242 w 2593942"/>
                <a:gd name="connsiteY696" fmla="*/ 427101 h 538123"/>
                <a:gd name="connsiteX697" fmla="*/ 1563623 w 2593942"/>
                <a:gd name="connsiteY697" fmla="*/ 434816 h 538123"/>
                <a:gd name="connsiteX698" fmla="*/ 1557337 w 2593942"/>
                <a:gd name="connsiteY698" fmla="*/ 441007 h 538123"/>
                <a:gd name="connsiteX699" fmla="*/ 1561623 w 2593942"/>
                <a:gd name="connsiteY699" fmla="*/ 443770 h 538123"/>
                <a:gd name="connsiteX700" fmla="*/ 1569338 w 2593942"/>
                <a:gd name="connsiteY700" fmla="*/ 443389 h 538123"/>
                <a:gd name="connsiteX701" fmla="*/ 1578768 w 2593942"/>
                <a:gd name="connsiteY701" fmla="*/ 440722 h 538123"/>
                <a:gd name="connsiteX702" fmla="*/ 1583150 w 2593942"/>
                <a:gd name="connsiteY702" fmla="*/ 442246 h 538123"/>
                <a:gd name="connsiteX703" fmla="*/ 1585912 w 2593942"/>
                <a:gd name="connsiteY703" fmla="*/ 443674 h 538123"/>
                <a:gd name="connsiteX704" fmla="*/ 1585912 w 2593942"/>
                <a:gd name="connsiteY704" fmla="*/ 443389 h 538123"/>
                <a:gd name="connsiteX705" fmla="*/ 1588960 w 2593942"/>
                <a:gd name="connsiteY705" fmla="*/ 437197 h 538123"/>
                <a:gd name="connsiteX706" fmla="*/ 1590198 w 2593942"/>
                <a:gd name="connsiteY706" fmla="*/ 436816 h 538123"/>
                <a:gd name="connsiteX707" fmla="*/ 1597247 w 2593942"/>
                <a:gd name="connsiteY707" fmla="*/ 437579 h 538123"/>
                <a:gd name="connsiteX708" fmla="*/ 1598390 w 2593942"/>
                <a:gd name="connsiteY708" fmla="*/ 433292 h 538123"/>
                <a:gd name="connsiteX709" fmla="*/ 1588388 w 2593942"/>
                <a:gd name="connsiteY709" fmla="*/ 432625 h 538123"/>
                <a:gd name="connsiteX710" fmla="*/ 1577815 w 2593942"/>
                <a:gd name="connsiteY710" fmla="*/ 431768 h 538123"/>
                <a:gd name="connsiteX711" fmla="*/ 1568386 w 2593942"/>
                <a:gd name="connsiteY711" fmla="*/ 428815 h 538123"/>
                <a:gd name="connsiteX712" fmla="*/ 1568195 w 2593942"/>
                <a:gd name="connsiteY712" fmla="*/ 426053 h 538123"/>
                <a:gd name="connsiteX713" fmla="*/ 1568005 w 2593942"/>
                <a:gd name="connsiteY713" fmla="*/ 423386 h 538123"/>
                <a:gd name="connsiteX714" fmla="*/ 1566290 w 2593942"/>
                <a:gd name="connsiteY714" fmla="*/ 419290 h 538123"/>
                <a:gd name="connsiteX715" fmla="*/ 629887 w 2593942"/>
                <a:gd name="connsiteY715" fmla="*/ 417100 h 538123"/>
                <a:gd name="connsiteX716" fmla="*/ 632174 w 2593942"/>
                <a:gd name="connsiteY716" fmla="*/ 424720 h 538123"/>
                <a:gd name="connsiteX717" fmla="*/ 629126 w 2593942"/>
                <a:gd name="connsiteY717" fmla="*/ 425767 h 538123"/>
                <a:gd name="connsiteX718" fmla="*/ 627506 w 2593942"/>
                <a:gd name="connsiteY718" fmla="*/ 426244 h 538123"/>
                <a:gd name="connsiteX719" fmla="*/ 628078 w 2593942"/>
                <a:gd name="connsiteY719" fmla="*/ 429768 h 538123"/>
                <a:gd name="connsiteX720" fmla="*/ 632745 w 2593942"/>
                <a:gd name="connsiteY720" fmla="*/ 431959 h 538123"/>
                <a:gd name="connsiteX721" fmla="*/ 640175 w 2593942"/>
                <a:gd name="connsiteY721" fmla="*/ 427196 h 538123"/>
                <a:gd name="connsiteX722" fmla="*/ 642080 w 2593942"/>
                <a:gd name="connsiteY722" fmla="*/ 421005 h 538123"/>
                <a:gd name="connsiteX723" fmla="*/ 629887 w 2593942"/>
                <a:gd name="connsiteY723" fmla="*/ 417100 h 538123"/>
                <a:gd name="connsiteX724" fmla="*/ 678179 w 2593942"/>
                <a:gd name="connsiteY724" fmla="*/ 417005 h 538123"/>
                <a:gd name="connsiteX725" fmla="*/ 678656 w 2593942"/>
                <a:gd name="connsiteY725" fmla="*/ 421386 h 538123"/>
                <a:gd name="connsiteX726" fmla="*/ 678275 w 2593942"/>
                <a:gd name="connsiteY726" fmla="*/ 422148 h 538123"/>
                <a:gd name="connsiteX727" fmla="*/ 676846 w 2593942"/>
                <a:gd name="connsiteY727" fmla="*/ 425101 h 538123"/>
                <a:gd name="connsiteX728" fmla="*/ 671226 w 2593942"/>
                <a:gd name="connsiteY728" fmla="*/ 422053 h 538123"/>
                <a:gd name="connsiteX729" fmla="*/ 671797 w 2593942"/>
                <a:gd name="connsiteY729" fmla="*/ 425672 h 538123"/>
                <a:gd name="connsiteX730" fmla="*/ 673798 w 2593942"/>
                <a:gd name="connsiteY730" fmla="*/ 427006 h 538123"/>
                <a:gd name="connsiteX731" fmla="*/ 674655 w 2593942"/>
                <a:gd name="connsiteY731" fmla="*/ 427577 h 538123"/>
                <a:gd name="connsiteX732" fmla="*/ 690006 w 2593942"/>
                <a:gd name="connsiteY732" fmla="*/ 423151 h 538123"/>
                <a:gd name="connsiteX733" fmla="*/ 690562 w 2593942"/>
                <a:gd name="connsiteY733" fmla="*/ 423481 h 538123"/>
                <a:gd name="connsiteX734" fmla="*/ 693591 w 2593942"/>
                <a:gd name="connsiteY734" fmla="*/ 426063 h 538123"/>
                <a:gd name="connsiteX735" fmla="*/ 689419 w 2593942"/>
                <a:gd name="connsiteY735" fmla="*/ 431197 h 538123"/>
                <a:gd name="connsiteX736" fmla="*/ 692562 w 2593942"/>
                <a:gd name="connsiteY736" fmla="*/ 435007 h 538123"/>
                <a:gd name="connsiteX737" fmla="*/ 698944 w 2593942"/>
                <a:gd name="connsiteY737" fmla="*/ 430625 h 538123"/>
                <a:gd name="connsiteX738" fmla="*/ 693591 w 2593942"/>
                <a:gd name="connsiteY738" fmla="*/ 426063 h 538123"/>
                <a:gd name="connsiteX739" fmla="*/ 695610 w 2593942"/>
                <a:gd name="connsiteY739" fmla="*/ 423577 h 538123"/>
                <a:gd name="connsiteX740" fmla="*/ 690181 w 2593942"/>
                <a:gd name="connsiteY740" fmla="*/ 423100 h 538123"/>
                <a:gd name="connsiteX741" fmla="*/ 690006 w 2593942"/>
                <a:gd name="connsiteY741" fmla="*/ 423151 h 538123"/>
                <a:gd name="connsiteX742" fmla="*/ 683037 w 2593942"/>
                <a:gd name="connsiteY742" fmla="*/ 419005 h 538123"/>
                <a:gd name="connsiteX743" fmla="*/ 680941 w 2593942"/>
                <a:gd name="connsiteY743" fmla="*/ 418147 h 538123"/>
                <a:gd name="connsiteX744" fmla="*/ 1748885 w 2593942"/>
                <a:gd name="connsiteY744" fmla="*/ 416814 h 538123"/>
                <a:gd name="connsiteX745" fmla="*/ 1738693 w 2593942"/>
                <a:gd name="connsiteY745" fmla="*/ 419481 h 538123"/>
                <a:gd name="connsiteX746" fmla="*/ 1736788 w 2593942"/>
                <a:gd name="connsiteY746" fmla="*/ 421481 h 538123"/>
                <a:gd name="connsiteX747" fmla="*/ 1735359 w 2593942"/>
                <a:gd name="connsiteY747" fmla="*/ 422910 h 538123"/>
                <a:gd name="connsiteX748" fmla="*/ 1734026 w 2593942"/>
                <a:gd name="connsiteY748" fmla="*/ 425958 h 538123"/>
                <a:gd name="connsiteX749" fmla="*/ 1735264 w 2593942"/>
                <a:gd name="connsiteY749" fmla="*/ 426720 h 538123"/>
                <a:gd name="connsiteX750" fmla="*/ 1740788 w 2593942"/>
                <a:gd name="connsiteY750" fmla="*/ 425005 h 538123"/>
                <a:gd name="connsiteX751" fmla="*/ 1742503 w 2593942"/>
                <a:gd name="connsiteY751" fmla="*/ 423863 h 538123"/>
                <a:gd name="connsiteX752" fmla="*/ 1749456 w 2593942"/>
                <a:gd name="connsiteY752" fmla="*/ 424434 h 538123"/>
                <a:gd name="connsiteX753" fmla="*/ 1748885 w 2593942"/>
                <a:gd name="connsiteY753" fmla="*/ 416814 h 538123"/>
                <a:gd name="connsiteX754" fmla="*/ 1649063 w 2593942"/>
                <a:gd name="connsiteY754" fmla="*/ 415576 h 538123"/>
                <a:gd name="connsiteX755" fmla="*/ 1647824 w 2593942"/>
                <a:gd name="connsiteY755" fmla="*/ 417862 h 538123"/>
                <a:gd name="connsiteX756" fmla="*/ 1647348 w 2593942"/>
                <a:gd name="connsiteY756" fmla="*/ 418243 h 538123"/>
                <a:gd name="connsiteX757" fmla="*/ 1646110 w 2593942"/>
                <a:gd name="connsiteY757" fmla="*/ 419290 h 538123"/>
                <a:gd name="connsiteX758" fmla="*/ 1645348 w 2593942"/>
                <a:gd name="connsiteY758" fmla="*/ 423863 h 538123"/>
                <a:gd name="connsiteX759" fmla="*/ 1648967 w 2593942"/>
                <a:gd name="connsiteY759" fmla="*/ 432245 h 538123"/>
                <a:gd name="connsiteX760" fmla="*/ 1652206 w 2593942"/>
                <a:gd name="connsiteY760" fmla="*/ 439007 h 538123"/>
                <a:gd name="connsiteX761" fmla="*/ 1654682 w 2593942"/>
                <a:gd name="connsiteY761" fmla="*/ 436055 h 538123"/>
                <a:gd name="connsiteX762" fmla="*/ 1656206 w 2593942"/>
                <a:gd name="connsiteY762" fmla="*/ 434149 h 538123"/>
                <a:gd name="connsiteX763" fmla="*/ 1660683 w 2593942"/>
                <a:gd name="connsiteY763" fmla="*/ 431673 h 538123"/>
                <a:gd name="connsiteX764" fmla="*/ 1666684 w 2593942"/>
                <a:gd name="connsiteY764" fmla="*/ 433768 h 538123"/>
                <a:gd name="connsiteX765" fmla="*/ 1670875 w 2593942"/>
                <a:gd name="connsiteY765" fmla="*/ 434721 h 538123"/>
                <a:gd name="connsiteX766" fmla="*/ 1676494 w 2593942"/>
                <a:gd name="connsiteY766" fmla="*/ 433959 h 538123"/>
                <a:gd name="connsiteX767" fmla="*/ 1676876 w 2593942"/>
                <a:gd name="connsiteY767" fmla="*/ 430149 h 538123"/>
                <a:gd name="connsiteX768" fmla="*/ 1676780 w 2593942"/>
                <a:gd name="connsiteY768" fmla="*/ 429387 h 538123"/>
                <a:gd name="connsiteX769" fmla="*/ 1669922 w 2593942"/>
                <a:gd name="connsiteY769" fmla="*/ 426053 h 538123"/>
                <a:gd name="connsiteX770" fmla="*/ 1659921 w 2593942"/>
                <a:gd name="connsiteY770" fmla="*/ 426720 h 538123"/>
                <a:gd name="connsiteX771" fmla="*/ 1657159 w 2593942"/>
                <a:gd name="connsiteY771" fmla="*/ 425863 h 538123"/>
                <a:gd name="connsiteX772" fmla="*/ 1654015 w 2593942"/>
                <a:gd name="connsiteY772" fmla="*/ 418719 h 538123"/>
                <a:gd name="connsiteX773" fmla="*/ 1649920 w 2593942"/>
                <a:gd name="connsiteY773" fmla="*/ 416147 h 538123"/>
                <a:gd name="connsiteX774" fmla="*/ 2170938 w 2593942"/>
                <a:gd name="connsiteY774" fmla="*/ 413956 h 538123"/>
                <a:gd name="connsiteX775" fmla="*/ 2182272 w 2593942"/>
                <a:gd name="connsiteY775" fmla="*/ 416147 h 538123"/>
                <a:gd name="connsiteX776" fmla="*/ 2181225 w 2593942"/>
                <a:gd name="connsiteY776" fmla="*/ 416338 h 538123"/>
                <a:gd name="connsiteX777" fmla="*/ 2177605 w 2593942"/>
                <a:gd name="connsiteY777" fmla="*/ 415480 h 538123"/>
                <a:gd name="connsiteX778" fmla="*/ 2175224 w 2593942"/>
                <a:gd name="connsiteY778" fmla="*/ 415671 h 538123"/>
                <a:gd name="connsiteX779" fmla="*/ 2164175 w 2593942"/>
                <a:gd name="connsiteY779" fmla="*/ 419767 h 538123"/>
                <a:gd name="connsiteX780" fmla="*/ 2160079 w 2593942"/>
                <a:gd name="connsiteY780" fmla="*/ 418719 h 538123"/>
                <a:gd name="connsiteX781" fmla="*/ 2170938 w 2593942"/>
                <a:gd name="connsiteY781" fmla="*/ 413956 h 538123"/>
                <a:gd name="connsiteX782" fmla="*/ 1772030 w 2593942"/>
                <a:gd name="connsiteY782" fmla="*/ 412718 h 538123"/>
                <a:gd name="connsiteX783" fmla="*/ 1771554 w 2593942"/>
                <a:gd name="connsiteY783" fmla="*/ 413766 h 538123"/>
                <a:gd name="connsiteX784" fmla="*/ 1770982 w 2593942"/>
                <a:gd name="connsiteY784" fmla="*/ 415195 h 538123"/>
                <a:gd name="connsiteX785" fmla="*/ 1765839 w 2593942"/>
                <a:gd name="connsiteY785" fmla="*/ 418719 h 538123"/>
                <a:gd name="connsiteX786" fmla="*/ 1768315 w 2593942"/>
                <a:gd name="connsiteY786" fmla="*/ 422148 h 538123"/>
                <a:gd name="connsiteX787" fmla="*/ 1770602 w 2593942"/>
                <a:gd name="connsiteY787" fmla="*/ 421862 h 538123"/>
                <a:gd name="connsiteX788" fmla="*/ 1776507 w 2593942"/>
                <a:gd name="connsiteY788" fmla="*/ 422624 h 538123"/>
                <a:gd name="connsiteX789" fmla="*/ 1779174 w 2593942"/>
                <a:gd name="connsiteY789" fmla="*/ 422815 h 538123"/>
                <a:gd name="connsiteX790" fmla="*/ 1783936 w 2593942"/>
                <a:gd name="connsiteY790" fmla="*/ 419481 h 538123"/>
                <a:gd name="connsiteX791" fmla="*/ 1780222 w 2593942"/>
                <a:gd name="connsiteY791" fmla="*/ 414242 h 538123"/>
                <a:gd name="connsiteX792" fmla="*/ 1777079 w 2593942"/>
                <a:gd name="connsiteY792" fmla="*/ 414052 h 538123"/>
                <a:gd name="connsiteX793" fmla="*/ 1772030 w 2593942"/>
                <a:gd name="connsiteY793" fmla="*/ 412718 h 538123"/>
                <a:gd name="connsiteX794" fmla="*/ 1671446 w 2593942"/>
                <a:gd name="connsiteY794" fmla="*/ 411766 h 538123"/>
                <a:gd name="connsiteX795" fmla="*/ 1671351 w 2593942"/>
                <a:gd name="connsiteY795" fmla="*/ 412051 h 538123"/>
                <a:gd name="connsiteX796" fmla="*/ 1671065 w 2593942"/>
                <a:gd name="connsiteY796" fmla="*/ 413956 h 538123"/>
                <a:gd name="connsiteX797" fmla="*/ 1675732 w 2593942"/>
                <a:gd name="connsiteY797" fmla="*/ 414528 h 538123"/>
                <a:gd name="connsiteX798" fmla="*/ 1684972 w 2593942"/>
                <a:gd name="connsiteY798" fmla="*/ 419195 h 538123"/>
                <a:gd name="connsiteX799" fmla="*/ 1691163 w 2593942"/>
                <a:gd name="connsiteY799" fmla="*/ 420243 h 538123"/>
                <a:gd name="connsiteX800" fmla="*/ 1691639 w 2593942"/>
                <a:gd name="connsiteY800" fmla="*/ 419100 h 538123"/>
                <a:gd name="connsiteX801" fmla="*/ 1685448 w 2593942"/>
                <a:gd name="connsiteY801" fmla="*/ 415957 h 538123"/>
                <a:gd name="connsiteX802" fmla="*/ 1671446 w 2593942"/>
                <a:gd name="connsiteY802" fmla="*/ 411766 h 538123"/>
                <a:gd name="connsiteX803" fmla="*/ 1803748 w 2593942"/>
                <a:gd name="connsiteY803" fmla="*/ 411480 h 538123"/>
                <a:gd name="connsiteX804" fmla="*/ 1797225 w 2593942"/>
                <a:gd name="connsiteY804" fmla="*/ 417352 h 538123"/>
                <a:gd name="connsiteX805" fmla="*/ 1795776 w 2593942"/>
                <a:gd name="connsiteY805" fmla="*/ 417293 h 538123"/>
                <a:gd name="connsiteX806" fmla="*/ 1793938 w 2593942"/>
                <a:gd name="connsiteY806" fmla="*/ 411861 h 538123"/>
                <a:gd name="connsiteX807" fmla="*/ 1789652 w 2593942"/>
                <a:gd name="connsiteY807" fmla="*/ 413099 h 538123"/>
                <a:gd name="connsiteX808" fmla="*/ 1789080 w 2593942"/>
                <a:gd name="connsiteY808" fmla="*/ 414909 h 538123"/>
                <a:gd name="connsiteX809" fmla="*/ 1790985 w 2593942"/>
                <a:gd name="connsiteY809" fmla="*/ 417100 h 538123"/>
                <a:gd name="connsiteX810" fmla="*/ 1795776 w 2593942"/>
                <a:gd name="connsiteY810" fmla="*/ 417293 h 538123"/>
                <a:gd name="connsiteX811" fmla="*/ 1796129 w 2593942"/>
                <a:gd name="connsiteY811" fmla="*/ 418338 h 538123"/>
                <a:gd name="connsiteX812" fmla="*/ 1797225 w 2593942"/>
                <a:gd name="connsiteY812" fmla="*/ 417352 h 538123"/>
                <a:gd name="connsiteX813" fmla="*/ 1802796 w 2593942"/>
                <a:gd name="connsiteY813" fmla="*/ 417576 h 538123"/>
                <a:gd name="connsiteX814" fmla="*/ 1804987 w 2593942"/>
                <a:gd name="connsiteY814" fmla="*/ 415957 h 538123"/>
                <a:gd name="connsiteX815" fmla="*/ 1805939 w 2593942"/>
                <a:gd name="connsiteY815" fmla="*/ 415290 h 538123"/>
                <a:gd name="connsiteX816" fmla="*/ 1803748 w 2593942"/>
                <a:gd name="connsiteY816" fmla="*/ 411480 h 538123"/>
                <a:gd name="connsiteX817" fmla="*/ 1453038 w 2593942"/>
                <a:gd name="connsiteY817" fmla="*/ 411385 h 538123"/>
                <a:gd name="connsiteX818" fmla="*/ 1444847 w 2593942"/>
                <a:gd name="connsiteY818" fmla="*/ 417576 h 538123"/>
                <a:gd name="connsiteX819" fmla="*/ 1444656 w 2593942"/>
                <a:gd name="connsiteY819" fmla="*/ 418719 h 538123"/>
                <a:gd name="connsiteX820" fmla="*/ 1444656 w 2593942"/>
                <a:gd name="connsiteY820" fmla="*/ 418909 h 538123"/>
                <a:gd name="connsiteX821" fmla="*/ 1455038 w 2593942"/>
                <a:gd name="connsiteY821" fmla="*/ 417766 h 538123"/>
                <a:gd name="connsiteX822" fmla="*/ 1456086 w 2593942"/>
                <a:gd name="connsiteY822" fmla="*/ 415099 h 538123"/>
                <a:gd name="connsiteX823" fmla="*/ 1454562 w 2593942"/>
                <a:gd name="connsiteY823" fmla="*/ 413195 h 538123"/>
                <a:gd name="connsiteX824" fmla="*/ 878204 w 2593942"/>
                <a:gd name="connsiteY824" fmla="*/ 411099 h 538123"/>
                <a:gd name="connsiteX825" fmla="*/ 867060 w 2593942"/>
                <a:gd name="connsiteY825" fmla="*/ 412432 h 538123"/>
                <a:gd name="connsiteX826" fmla="*/ 866965 w 2593942"/>
                <a:gd name="connsiteY826" fmla="*/ 413099 h 538123"/>
                <a:gd name="connsiteX827" fmla="*/ 868584 w 2593942"/>
                <a:gd name="connsiteY827" fmla="*/ 415290 h 538123"/>
                <a:gd name="connsiteX828" fmla="*/ 874394 w 2593942"/>
                <a:gd name="connsiteY828" fmla="*/ 416242 h 538123"/>
                <a:gd name="connsiteX829" fmla="*/ 878395 w 2593942"/>
                <a:gd name="connsiteY829" fmla="*/ 416719 h 538123"/>
                <a:gd name="connsiteX830" fmla="*/ 878204 w 2593942"/>
                <a:gd name="connsiteY830" fmla="*/ 411099 h 538123"/>
                <a:gd name="connsiteX831" fmla="*/ 788955 w 2593942"/>
                <a:gd name="connsiteY831" fmla="*/ 409480 h 538123"/>
                <a:gd name="connsiteX832" fmla="*/ 786383 w 2593942"/>
                <a:gd name="connsiteY832" fmla="*/ 420053 h 538123"/>
                <a:gd name="connsiteX833" fmla="*/ 795432 w 2593942"/>
                <a:gd name="connsiteY833" fmla="*/ 421005 h 538123"/>
                <a:gd name="connsiteX834" fmla="*/ 797718 w 2593942"/>
                <a:gd name="connsiteY834" fmla="*/ 420053 h 538123"/>
                <a:gd name="connsiteX835" fmla="*/ 796956 w 2593942"/>
                <a:gd name="connsiteY835" fmla="*/ 417290 h 538123"/>
                <a:gd name="connsiteX836" fmla="*/ 794765 w 2593942"/>
                <a:gd name="connsiteY836" fmla="*/ 415480 h 538123"/>
                <a:gd name="connsiteX837" fmla="*/ 793432 w 2593942"/>
                <a:gd name="connsiteY837" fmla="*/ 412623 h 538123"/>
                <a:gd name="connsiteX838" fmla="*/ 788955 w 2593942"/>
                <a:gd name="connsiteY838" fmla="*/ 409480 h 538123"/>
                <a:gd name="connsiteX839" fmla="*/ 2123217 w 2593942"/>
                <a:gd name="connsiteY839" fmla="*/ 407384 h 538123"/>
                <a:gd name="connsiteX840" fmla="*/ 2122455 w 2593942"/>
                <a:gd name="connsiteY840" fmla="*/ 407861 h 538123"/>
                <a:gd name="connsiteX841" fmla="*/ 2124074 w 2593942"/>
                <a:gd name="connsiteY841" fmla="*/ 412528 h 538123"/>
                <a:gd name="connsiteX842" fmla="*/ 2122360 w 2593942"/>
                <a:gd name="connsiteY842" fmla="*/ 414623 h 538123"/>
                <a:gd name="connsiteX843" fmla="*/ 2125979 w 2593942"/>
                <a:gd name="connsiteY843" fmla="*/ 417671 h 538123"/>
                <a:gd name="connsiteX844" fmla="*/ 2126741 w 2593942"/>
                <a:gd name="connsiteY844" fmla="*/ 417481 h 538123"/>
                <a:gd name="connsiteX845" fmla="*/ 2124551 w 2593942"/>
                <a:gd name="connsiteY845" fmla="*/ 418243 h 538123"/>
                <a:gd name="connsiteX846" fmla="*/ 2113883 w 2593942"/>
                <a:gd name="connsiteY846" fmla="*/ 415957 h 538123"/>
                <a:gd name="connsiteX847" fmla="*/ 2102929 w 2593942"/>
                <a:gd name="connsiteY847" fmla="*/ 409765 h 538123"/>
                <a:gd name="connsiteX848" fmla="*/ 2099214 w 2593942"/>
                <a:gd name="connsiteY848" fmla="*/ 411671 h 538123"/>
                <a:gd name="connsiteX849" fmla="*/ 2102834 w 2593942"/>
                <a:gd name="connsiteY849" fmla="*/ 416338 h 538123"/>
                <a:gd name="connsiteX850" fmla="*/ 2117312 w 2593942"/>
                <a:gd name="connsiteY850" fmla="*/ 419100 h 538123"/>
                <a:gd name="connsiteX851" fmla="*/ 2117597 w 2593942"/>
                <a:gd name="connsiteY851" fmla="*/ 423196 h 538123"/>
                <a:gd name="connsiteX852" fmla="*/ 2120836 w 2593942"/>
                <a:gd name="connsiteY852" fmla="*/ 423672 h 538123"/>
                <a:gd name="connsiteX853" fmla="*/ 2122265 w 2593942"/>
                <a:gd name="connsiteY853" fmla="*/ 423005 h 538123"/>
                <a:gd name="connsiteX854" fmla="*/ 2129218 w 2593942"/>
                <a:gd name="connsiteY854" fmla="*/ 419290 h 538123"/>
                <a:gd name="connsiteX855" fmla="*/ 2128742 w 2593942"/>
                <a:gd name="connsiteY855" fmla="*/ 415862 h 538123"/>
                <a:gd name="connsiteX856" fmla="*/ 2127599 w 2593942"/>
                <a:gd name="connsiteY856" fmla="*/ 408718 h 538123"/>
                <a:gd name="connsiteX857" fmla="*/ 2126456 w 2593942"/>
                <a:gd name="connsiteY857" fmla="*/ 407575 h 538123"/>
                <a:gd name="connsiteX858" fmla="*/ 2123217 w 2593942"/>
                <a:gd name="connsiteY858" fmla="*/ 407384 h 538123"/>
                <a:gd name="connsiteX859" fmla="*/ 816101 w 2593942"/>
                <a:gd name="connsiteY859" fmla="*/ 406432 h 538123"/>
                <a:gd name="connsiteX860" fmla="*/ 814577 w 2593942"/>
                <a:gd name="connsiteY860" fmla="*/ 414814 h 538123"/>
                <a:gd name="connsiteX861" fmla="*/ 824960 w 2593942"/>
                <a:gd name="connsiteY861" fmla="*/ 419767 h 538123"/>
                <a:gd name="connsiteX862" fmla="*/ 821531 w 2593942"/>
                <a:gd name="connsiteY862" fmla="*/ 413575 h 538123"/>
                <a:gd name="connsiteX863" fmla="*/ 820768 w 2593942"/>
                <a:gd name="connsiteY863" fmla="*/ 410718 h 538123"/>
                <a:gd name="connsiteX864" fmla="*/ 819721 w 2593942"/>
                <a:gd name="connsiteY864" fmla="*/ 406622 h 538123"/>
                <a:gd name="connsiteX865" fmla="*/ 816101 w 2593942"/>
                <a:gd name="connsiteY865" fmla="*/ 406432 h 538123"/>
                <a:gd name="connsiteX866" fmla="*/ 254602 w 2593942"/>
                <a:gd name="connsiteY866" fmla="*/ 402717 h 538123"/>
                <a:gd name="connsiteX867" fmla="*/ 263651 w 2593942"/>
                <a:gd name="connsiteY867" fmla="*/ 407003 h 538123"/>
                <a:gd name="connsiteX868" fmla="*/ 259270 w 2593942"/>
                <a:gd name="connsiteY868" fmla="*/ 408147 h 538123"/>
                <a:gd name="connsiteX869" fmla="*/ 254602 w 2593942"/>
                <a:gd name="connsiteY869" fmla="*/ 402717 h 538123"/>
                <a:gd name="connsiteX870" fmla="*/ 1519427 w 2593942"/>
                <a:gd name="connsiteY870" fmla="*/ 401574 h 538123"/>
                <a:gd name="connsiteX871" fmla="*/ 1509140 w 2593942"/>
                <a:gd name="connsiteY871" fmla="*/ 409575 h 538123"/>
                <a:gd name="connsiteX872" fmla="*/ 1510093 w 2593942"/>
                <a:gd name="connsiteY872" fmla="*/ 408622 h 538123"/>
                <a:gd name="connsiteX873" fmla="*/ 1515236 w 2593942"/>
                <a:gd name="connsiteY873" fmla="*/ 403955 h 538123"/>
                <a:gd name="connsiteX874" fmla="*/ 1519427 w 2593942"/>
                <a:gd name="connsiteY874" fmla="*/ 401574 h 538123"/>
                <a:gd name="connsiteX875" fmla="*/ 1895874 w 2593942"/>
                <a:gd name="connsiteY875" fmla="*/ 401512 h 538123"/>
                <a:gd name="connsiteX876" fmla="*/ 1872972 w 2593942"/>
                <a:gd name="connsiteY876" fmla="*/ 406065 h 538123"/>
                <a:gd name="connsiteX877" fmla="*/ 1872138 w 2593942"/>
                <a:gd name="connsiteY877" fmla="*/ 404717 h 538123"/>
                <a:gd name="connsiteX878" fmla="*/ 1874043 w 2593942"/>
                <a:gd name="connsiteY878" fmla="*/ 402717 h 538123"/>
                <a:gd name="connsiteX879" fmla="*/ 1876329 w 2593942"/>
                <a:gd name="connsiteY879" fmla="*/ 403098 h 538123"/>
                <a:gd name="connsiteX880" fmla="*/ 1884235 w 2593942"/>
                <a:gd name="connsiteY880" fmla="*/ 403193 h 538123"/>
                <a:gd name="connsiteX881" fmla="*/ 1886044 w 2593942"/>
                <a:gd name="connsiteY881" fmla="*/ 402622 h 538123"/>
                <a:gd name="connsiteX882" fmla="*/ 1887188 w 2593942"/>
                <a:gd name="connsiteY882" fmla="*/ 402241 h 538123"/>
                <a:gd name="connsiteX883" fmla="*/ 1887571 w 2593942"/>
                <a:gd name="connsiteY883" fmla="*/ 402168 h 538123"/>
                <a:gd name="connsiteX884" fmla="*/ 1915572 w 2593942"/>
                <a:gd name="connsiteY884" fmla="*/ 399955 h 538123"/>
                <a:gd name="connsiteX885" fmla="*/ 1913191 w 2593942"/>
                <a:gd name="connsiteY885" fmla="*/ 400240 h 538123"/>
                <a:gd name="connsiteX886" fmla="*/ 1906428 w 2593942"/>
                <a:gd name="connsiteY886" fmla="*/ 403003 h 538123"/>
                <a:gd name="connsiteX887" fmla="*/ 1905915 w 2593942"/>
                <a:gd name="connsiteY887" fmla="*/ 400718 h 538123"/>
                <a:gd name="connsiteX888" fmla="*/ 1905656 w 2593942"/>
                <a:gd name="connsiteY888" fmla="*/ 399567 h 538123"/>
                <a:gd name="connsiteX889" fmla="*/ 1905915 w 2593942"/>
                <a:gd name="connsiteY889" fmla="*/ 400718 h 538123"/>
                <a:gd name="connsiteX890" fmla="*/ 1895874 w 2593942"/>
                <a:gd name="connsiteY890" fmla="*/ 401512 h 538123"/>
                <a:gd name="connsiteX891" fmla="*/ 937653 w 2593942"/>
                <a:gd name="connsiteY891" fmla="*/ 398336 h 538123"/>
                <a:gd name="connsiteX892" fmla="*/ 941304 w 2593942"/>
                <a:gd name="connsiteY892" fmla="*/ 398336 h 538123"/>
                <a:gd name="connsiteX893" fmla="*/ 940569 w 2593942"/>
                <a:gd name="connsiteY893" fmla="*/ 399586 h 538123"/>
                <a:gd name="connsiteX894" fmla="*/ 940250 w 2593942"/>
                <a:gd name="connsiteY894" fmla="*/ 400430 h 538123"/>
                <a:gd name="connsiteX895" fmla="*/ 939545 w 2593942"/>
                <a:gd name="connsiteY895" fmla="*/ 399859 h 538123"/>
                <a:gd name="connsiteX896" fmla="*/ 982789 w 2593942"/>
                <a:gd name="connsiteY896" fmla="*/ 397478 h 538123"/>
                <a:gd name="connsiteX897" fmla="*/ 979645 w 2593942"/>
                <a:gd name="connsiteY897" fmla="*/ 398526 h 538123"/>
                <a:gd name="connsiteX898" fmla="*/ 975835 w 2593942"/>
                <a:gd name="connsiteY898" fmla="*/ 403670 h 538123"/>
                <a:gd name="connsiteX899" fmla="*/ 985741 w 2593942"/>
                <a:gd name="connsiteY899" fmla="*/ 407003 h 538123"/>
                <a:gd name="connsiteX900" fmla="*/ 991076 w 2593942"/>
                <a:gd name="connsiteY900" fmla="*/ 407289 h 538123"/>
                <a:gd name="connsiteX901" fmla="*/ 996314 w 2593942"/>
                <a:gd name="connsiteY901" fmla="*/ 409861 h 538123"/>
                <a:gd name="connsiteX902" fmla="*/ 996695 w 2593942"/>
                <a:gd name="connsiteY902" fmla="*/ 409289 h 538123"/>
                <a:gd name="connsiteX903" fmla="*/ 1005268 w 2593942"/>
                <a:gd name="connsiteY903" fmla="*/ 402241 h 538123"/>
                <a:gd name="connsiteX904" fmla="*/ 1005839 w 2593942"/>
                <a:gd name="connsiteY904" fmla="*/ 399574 h 538123"/>
                <a:gd name="connsiteX905" fmla="*/ 1003458 w 2593942"/>
                <a:gd name="connsiteY905" fmla="*/ 397669 h 538123"/>
                <a:gd name="connsiteX906" fmla="*/ 983170 w 2593942"/>
                <a:gd name="connsiteY906" fmla="*/ 403193 h 538123"/>
                <a:gd name="connsiteX907" fmla="*/ 982789 w 2593942"/>
                <a:gd name="connsiteY907" fmla="*/ 397955 h 538123"/>
                <a:gd name="connsiteX908" fmla="*/ 1822418 w 2593942"/>
                <a:gd name="connsiteY908" fmla="*/ 396430 h 538123"/>
                <a:gd name="connsiteX909" fmla="*/ 1822894 w 2593942"/>
                <a:gd name="connsiteY909" fmla="*/ 404146 h 538123"/>
                <a:gd name="connsiteX910" fmla="*/ 1822608 w 2593942"/>
                <a:gd name="connsiteY910" fmla="*/ 408432 h 538123"/>
                <a:gd name="connsiteX911" fmla="*/ 1825561 w 2593942"/>
                <a:gd name="connsiteY911" fmla="*/ 409480 h 538123"/>
                <a:gd name="connsiteX912" fmla="*/ 1827180 w 2593942"/>
                <a:gd name="connsiteY912" fmla="*/ 412909 h 538123"/>
                <a:gd name="connsiteX913" fmla="*/ 1833752 w 2593942"/>
                <a:gd name="connsiteY913" fmla="*/ 410337 h 538123"/>
                <a:gd name="connsiteX914" fmla="*/ 1834800 w 2593942"/>
                <a:gd name="connsiteY914" fmla="*/ 407480 h 538123"/>
                <a:gd name="connsiteX915" fmla="*/ 1830133 w 2593942"/>
                <a:gd name="connsiteY915" fmla="*/ 404813 h 538123"/>
                <a:gd name="connsiteX916" fmla="*/ 1829371 w 2593942"/>
                <a:gd name="connsiteY916" fmla="*/ 399669 h 538123"/>
                <a:gd name="connsiteX917" fmla="*/ 1822418 w 2593942"/>
                <a:gd name="connsiteY917" fmla="*/ 396430 h 538123"/>
                <a:gd name="connsiteX918" fmla="*/ 2165603 w 2593942"/>
                <a:gd name="connsiteY918" fmla="*/ 395097 h 538123"/>
                <a:gd name="connsiteX919" fmla="*/ 2159603 w 2593942"/>
                <a:gd name="connsiteY919" fmla="*/ 404717 h 538123"/>
                <a:gd name="connsiteX920" fmla="*/ 2165127 w 2593942"/>
                <a:gd name="connsiteY920" fmla="*/ 406432 h 538123"/>
                <a:gd name="connsiteX921" fmla="*/ 2169985 w 2593942"/>
                <a:gd name="connsiteY921" fmla="*/ 401003 h 538123"/>
                <a:gd name="connsiteX922" fmla="*/ 2170271 w 2593942"/>
                <a:gd name="connsiteY922" fmla="*/ 401098 h 538123"/>
                <a:gd name="connsiteX923" fmla="*/ 2173414 w 2593942"/>
                <a:gd name="connsiteY923" fmla="*/ 401193 h 538123"/>
                <a:gd name="connsiteX924" fmla="*/ 2171128 w 2593942"/>
                <a:gd name="connsiteY924" fmla="*/ 398526 h 538123"/>
                <a:gd name="connsiteX925" fmla="*/ 935450 w 2593942"/>
                <a:gd name="connsiteY925" fmla="*/ 391478 h 538123"/>
                <a:gd name="connsiteX926" fmla="*/ 934116 w 2593942"/>
                <a:gd name="connsiteY926" fmla="*/ 393287 h 538123"/>
                <a:gd name="connsiteX927" fmla="*/ 935640 w 2593942"/>
                <a:gd name="connsiteY927" fmla="*/ 396716 h 538123"/>
                <a:gd name="connsiteX928" fmla="*/ 937653 w 2593942"/>
                <a:gd name="connsiteY928" fmla="*/ 398336 h 538123"/>
                <a:gd name="connsiteX929" fmla="*/ 932878 w 2593942"/>
                <a:gd name="connsiteY929" fmla="*/ 398336 h 538123"/>
                <a:gd name="connsiteX930" fmla="*/ 932783 w 2593942"/>
                <a:gd name="connsiteY930" fmla="*/ 398621 h 538123"/>
                <a:gd name="connsiteX931" fmla="*/ 924781 w 2593942"/>
                <a:gd name="connsiteY931" fmla="*/ 402907 h 538123"/>
                <a:gd name="connsiteX932" fmla="*/ 920495 w 2593942"/>
                <a:gd name="connsiteY932" fmla="*/ 404336 h 538123"/>
                <a:gd name="connsiteX933" fmla="*/ 916876 w 2593942"/>
                <a:gd name="connsiteY933" fmla="*/ 407670 h 538123"/>
                <a:gd name="connsiteX934" fmla="*/ 905636 w 2593942"/>
                <a:gd name="connsiteY934" fmla="*/ 405955 h 538123"/>
                <a:gd name="connsiteX935" fmla="*/ 904589 w 2593942"/>
                <a:gd name="connsiteY935" fmla="*/ 406717 h 538123"/>
                <a:gd name="connsiteX936" fmla="*/ 903922 w 2593942"/>
                <a:gd name="connsiteY936" fmla="*/ 411004 h 538123"/>
                <a:gd name="connsiteX937" fmla="*/ 904874 w 2593942"/>
                <a:gd name="connsiteY937" fmla="*/ 411766 h 538123"/>
                <a:gd name="connsiteX938" fmla="*/ 910018 w 2593942"/>
                <a:gd name="connsiteY938" fmla="*/ 409575 h 538123"/>
                <a:gd name="connsiteX939" fmla="*/ 910208 w 2593942"/>
                <a:gd name="connsiteY939" fmla="*/ 409765 h 538123"/>
                <a:gd name="connsiteX940" fmla="*/ 918114 w 2593942"/>
                <a:gd name="connsiteY940" fmla="*/ 410432 h 538123"/>
                <a:gd name="connsiteX941" fmla="*/ 920305 w 2593942"/>
                <a:gd name="connsiteY941" fmla="*/ 409670 h 538123"/>
                <a:gd name="connsiteX942" fmla="*/ 930592 w 2593942"/>
                <a:gd name="connsiteY942" fmla="*/ 408718 h 538123"/>
                <a:gd name="connsiteX943" fmla="*/ 938307 w 2593942"/>
                <a:gd name="connsiteY943" fmla="*/ 405574 h 538123"/>
                <a:gd name="connsiteX944" fmla="*/ 940250 w 2593942"/>
                <a:gd name="connsiteY944" fmla="*/ 400430 h 538123"/>
                <a:gd name="connsiteX945" fmla="*/ 952023 w 2593942"/>
                <a:gd name="connsiteY945" fmla="*/ 409956 h 538123"/>
                <a:gd name="connsiteX946" fmla="*/ 952214 w 2593942"/>
                <a:gd name="connsiteY946" fmla="*/ 410528 h 538123"/>
                <a:gd name="connsiteX947" fmla="*/ 956595 w 2593942"/>
                <a:gd name="connsiteY947" fmla="*/ 408051 h 538123"/>
                <a:gd name="connsiteX948" fmla="*/ 955928 w 2593942"/>
                <a:gd name="connsiteY948" fmla="*/ 407194 h 538123"/>
                <a:gd name="connsiteX949" fmla="*/ 950785 w 2593942"/>
                <a:gd name="connsiteY949" fmla="*/ 402717 h 538123"/>
                <a:gd name="connsiteX950" fmla="*/ 950213 w 2593942"/>
                <a:gd name="connsiteY950" fmla="*/ 401955 h 538123"/>
                <a:gd name="connsiteX951" fmla="*/ 947356 w 2593942"/>
                <a:gd name="connsiteY951" fmla="*/ 398812 h 538123"/>
                <a:gd name="connsiteX952" fmla="*/ 945451 w 2593942"/>
                <a:gd name="connsiteY952" fmla="*/ 398336 h 538123"/>
                <a:gd name="connsiteX953" fmla="*/ 945260 w 2593942"/>
                <a:gd name="connsiteY953" fmla="*/ 398336 h 538123"/>
                <a:gd name="connsiteX954" fmla="*/ 941304 w 2593942"/>
                <a:gd name="connsiteY954" fmla="*/ 398336 h 538123"/>
                <a:gd name="connsiteX955" fmla="*/ 943546 w 2593942"/>
                <a:gd name="connsiteY955" fmla="*/ 394525 h 538123"/>
                <a:gd name="connsiteX956" fmla="*/ 935450 w 2593942"/>
                <a:gd name="connsiteY956" fmla="*/ 391478 h 538123"/>
                <a:gd name="connsiteX957" fmla="*/ 2345149 w 2593942"/>
                <a:gd name="connsiteY957" fmla="*/ 389191 h 538123"/>
                <a:gd name="connsiteX958" fmla="*/ 2352579 w 2593942"/>
                <a:gd name="connsiteY958" fmla="*/ 396621 h 538123"/>
                <a:gd name="connsiteX959" fmla="*/ 2342197 w 2593942"/>
                <a:gd name="connsiteY959" fmla="*/ 390906 h 538123"/>
                <a:gd name="connsiteX960" fmla="*/ 2345149 w 2593942"/>
                <a:gd name="connsiteY960" fmla="*/ 389191 h 538123"/>
                <a:gd name="connsiteX961" fmla="*/ 1912905 w 2593942"/>
                <a:gd name="connsiteY961" fmla="*/ 389001 h 538123"/>
                <a:gd name="connsiteX962" fmla="*/ 1909000 w 2593942"/>
                <a:gd name="connsiteY962" fmla="*/ 393859 h 538123"/>
                <a:gd name="connsiteX963" fmla="*/ 1912810 w 2593942"/>
                <a:gd name="connsiteY963" fmla="*/ 397097 h 538123"/>
                <a:gd name="connsiteX964" fmla="*/ 1913762 w 2593942"/>
                <a:gd name="connsiteY964" fmla="*/ 397955 h 538123"/>
                <a:gd name="connsiteX965" fmla="*/ 1905656 w 2593942"/>
                <a:gd name="connsiteY965" fmla="*/ 399567 h 538123"/>
                <a:gd name="connsiteX966" fmla="*/ 1905380 w 2593942"/>
                <a:gd name="connsiteY966" fmla="*/ 398336 h 538123"/>
                <a:gd name="connsiteX967" fmla="*/ 1901094 w 2593942"/>
                <a:gd name="connsiteY967" fmla="*/ 395764 h 538123"/>
                <a:gd name="connsiteX968" fmla="*/ 1897760 w 2593942"/>
                <a:gd name="connsiteY968" fmla="*/ 396716 h 538123"/>
                <a:gd name="connsiteX969" fmla="*/ 1897094 w 2593942"/>
                <a:gd name="connsiteY969" fmla="*/ 400336 h 538123"/>
                <a:gd name="connsiteX970" fmla="*/ 1887571 w 2593942"/>
                <a:gd name="connsiteY970" fmla="*/ 402168 h 538123"/>
                <a:gd name="connsiteX971" fmla="*/ 1880615 w 2593942"/>
                <a:gd name="connsiteY971" fmla="*/ 402717 h 538123"/>
                <a:gd name="connsiteX972" fmla="*/ 1874043 w 2593942"/>
                <a:gd name="connsiteY972" fmla="*/ 402717 h 538123"/>
                <a:gd name="connsiteX973" fmla="*/ 1864010 w 2593942"/>
                <a:gd name="connsiteY973" fmla="*/ 402717 h 538123"/>
                <a:gd name="connsiteX974" fmla="*/ 1859470 w 2593942"/>
                <a:gd name="connsiteY974" fmla="*/ 401669 h 538123"/>
                <a:gd name="connsiteX975" fmla="*/ 1859268 w 2593942"/>
                <a:gd name="connsiteY975" fmla="*/ 402717 h 538123"/>
                <a:gd name="connsiteX976" fmla="*/ 1854980 w 2593942"/>
                <a:gd name="connsiteY976" fmla="*/ 402717 h 538123"/>
                <a:gd name="connsiteX977" fmla="*/ 1853945 w 2593942"/>
                <a:gd name="connsiteY977" fmla="*/ 401574 h 538123"/>
                <a:gd name="connsiteX978" fmla="*/ 1853374 w 2593942"/>
                <a:gd name="connsiteY978" fmla="*/ 399288 h 538123"/>
                <a:gd name="connsiteX979" fmla="*/ 1850040 w 2593942"/>
                <a:gd name="connsiteY979" fmla="*/ 398526 h 538123"/>
                <a:gd name="connsiteX980" fmla="*/ 1849278 w 2593942"/>
                <a:gd name="connsiteY980" fmla="*/ 399859 h 538123"/>
                <a:gd name="connsiteX981" fmla="*/ 1852802 w 2593942"/>
                <a:gd name="connsiteY981" fmla="*/ 402717 h 538123"/>
                <a:gd name="connsiteX982" fmla="*/ 1854980 w 2593942"/>
                <a:gd name="connsiteY982" fmla="*/ 402717 h 538123"/>
                <a:gd name="connsiteX983" fmla="*/ 1858517 w 2593942"/>
                <a:gd name="connsiteY983" fmla="*/ 406622 h 538123"/>
                <a:gd name="connsiteX984" fmla="*/ 1859268 w 2593942"/>
                <a:gd name="connsiteY984" fmla="*/ 402717 h 538123"/>
                <a:gd name="connsiteX985" fmla="*/ 1864010 w 2593942"/>
                <a:gd name="connsiteY985" fmla="*/ 402717 h 538123"/>
                <a:gd name="connsiteX986" fmla="*/ 1866899 w 2593942"/>
                <a:gd name="connsiteY986" fmla="*/ 403384 h 538123"/>
                <a:gd name="connsiteX987" fmla="*/ 1869947 w 2593942"/>
                <a:gd name="connsiteY987" fmla="*/ 406051 h 538123"/>
                <a:gd name="connsiteX988" fmla="*/ 1870520 w 2593942"/>
                <a:gd name="connsiteY988" fmla="*/ 406552 h 538123"/>
                <a:gd name="connsiteX989" fmla="*/ 1865256 w 2593942"/>
                <a:gd name="connsiteY989" fmla="*/ 407599 h 538123"/>
                <a:gd name="connsiteX990" fmla="*/ 1847754 w 2593942"/>
                <a:gd name="connsiteY990" fmla="*/ 411099 h 538123"/>
                <a:gd name="connsiteX991" fmla="*/ 1860232 w 2593942"/>
                <a:gd name="connsiteY991" fmla="*/ 412432 h 538123"/>
                <a:gd name="connsiteX992" fmla="*/ 1862042 w 2593942"/>
                <a:gd name="connsiteY992" fmla="*/ 411766 h 538123"/>
                <a:gd name="connsiteX993" fmla="*/ 1864232 w 2593942"/>
                <a:gd name="connsiteY993" fmla="*/ 411004 h 538123"/>
                <a:gd name="connsiteX994" fmla="*/ 1869566 w 2593942"/>
                <a:gd name="connsiteY994" fmla="*/ 409480 h 538123"/>
                <a:gd name="connsiteX995" fmla="*/ 1871471 w 2593942"/>
                <a:gd name="connsiteY995" fmla="*/ 407384 h 538123"/>
                <a:gd name="connsiteX996" fmla="*/ 1870520 w 2593942"/>
                <a:gd name="connsiteY996" fmla="*/ 406552 h 538123"/>
                <a:gd name="connsiteX997" fmla="*/ 1872972 w 2593942"/>
                <a:gd name="connsiteY997" fmla="*/ 406065 h 538123"/>
                <a:gd name="connsiteX998" fmla="*/ 1873376 w 2593942"/>
                <a:gd name="connsiteY998" fmla="*/ 406717 h 538123"/>
                <a:gd name="connsiteX999" fmla="*/ 1876329 w 2593942"/>
                <a:gd name="connsiteY999" fmla="*/ 407575 h 538123"/>
                <a:gd name="connsiteX1000" fmla="*/ 1885282 w 2593942"/>
                <a:gd name="connsiteY1000" fmla="*/ 409194 h 538123"/>
                <a:gd name="connsiteX1001" fmla="*/ 1889188 w 2593942"/>
                <a:gd name="connsiteY1001" fmla="*/ 405574 h 538123"/>
                <a:gd name="connsiteX1002" fmla="*/ 1889950 w 2593942"/>
                <a:gd name="connsiteY1002" fmla="*/ 405765 h 538123"/>
                <a:gd name="connsiteX1003" fmla="*/ 1893188 w 2593942"/>
                <a:gd name="connsiteY1003" fmla="*/ 406432 h 538123"/>
                <a:gd name="connsiteX1004" fmla="*/ 1899856 w 2593942"/>
                <a:gd name="connsiteY1004" fmla="*/ 406337 h 538123"/>
                <a:gd name="connsiteX1005" fmla="*/ 1903380 w 2593942"/>
                <a:gd name="connsiteY1005" fmla="*/ 405574 h 538123"/>
                <a:gd name="connsiteX1006" fmla="*/ 1905190 w 2593942"/>
                <a:gd name="connsiteY1006" fmla="*/ 405479 h 538123"/>
                <a:gd name="connsiteX1007" fmla="*/ 1916525 w 2593942"/>
                <a:gd name="connsiteY1007" fmla="*/ 403098 h 538123"/>
                <a:gd name="connsiteX1008" fmla="*/ 1919001 w 2593942"/>
                <a:gd name="connsiteY1008" fmla="*/ 400621 h 538123"/>
                <a:gd name="connsiteX1009" fmla="*/ 1927383 w 2593942"/>
                <a:gd name="connsiteY1009" fmla="*/ 403670 h 538123"/>
                <a:gd name="connsiteX1010" fmla="*/ 1932527 w 2593942"/>
                <a:gd name="connsiteY1010" fmla="*/ 399669 h 538123"/>
                <a:gd name="connsiteX1011" fmla="*/ 1939099 w 2593942"/>
                <a:gd name="connsiteY1011" fmla="*/ 398431 h 538123"/>
                <a:gd name="connsiteX1012" fmla="*/ 1941385 w 2593942"/>
                <a:gd name="connsiteY1012" fmla="*/ 397573 h 538123"/>
                <a:gd name="connsiteX1013" fmla="*/ 1941575 w 2593942"/>
                <a:gd name="connsiteY1013" fmla="*/ 395668 h 538123"/>
                <a:gd name="connsiteX1014" fmla="*/ 1941385 w 2593942"/>
                <a:gd name="connsiteY1014" fmla="*/ 395192 h 538123"/>
                <a:gd name="connsiteX1015" fmla="*/ 1936051 w 2593942"/>
                <a:gd name="connsiteY1015" fmla="*/ 393097 h 538123"/>
                <a:gd name="connsiteX1016" fmla="*/ 1924811 w 2593942"/>
                <a:gd name="connsiteY1016" fmla="*/ 392239 h 538123"/>
                <a:gd name="connsiteX1017" fmla="*/ 1922906 w 2593942"/>
                <a:gd name="connsiteY1017" fmla="*/ 395668 h 538123"/>
                <a:gd name="connsiteX1018" fmla="*/ 1916525 w 2593942"/>
                <a:gd name="connsiteY1018" fmla="*/ 395478 h 538123"/>
                <a:gd name="connsiteX1019" fmla="*/ 1913572 w 2593942"/>
                <a:gd name="connsiteY1019" fmla="*/ 389287 h 538123"/>
                <a:gd name="connsiteX1020" fmla="*/ 1946433 w 2593942"/>
                <a:gd name="connsiteY1020" fmla="*/ 387763 h 538123"/>
                <a:gd name="connsiteX1021" fmla="*/ 1946052 w 2593942"/>
                <a:gd name="connsiteY1021" fmla="*/ 388048 h 538123"/>
                <a:gd name="connsiteX1022" fmla="*/ 1945290 w 2593942"/>
                <a:gd name="connsiteY1022" fmla="*/ 388620 h 538123"/>
                <a:gd name="connsiteX1023" fmla="*/ 1946243 w 2593942"/>
                <a:gd name="connsiteY1023" fmla="*/ 396049 h 538123"/>
                <a:gd name="connsiteX1024" fmla="*/ 1947195 w 2593942"/>
                <a:gd name="connsiteY1024" fmla="*/ 398812 h 538123"/>
                <a:gd name="connsiteX1025" fmla="*/ 1947862 w 2593942"/>
                <a:gd name="connsiteY1025" fmla="*/ 400621 h 538123"/>
                <a:gd name="connsiteX1026" fmla="*/ 1958911 w 2593942"/>
                <a:gd name="connsiteY1026" fmla="*/ 399764 h 538123"/>
                <a:gd name="connsiteX1027" fmla="*/ 1961864 w 2593942"/>
                <a:gd name="connsiteY1027" fmla="*/ 395764 h 538123"/>
                <a:gd name="connsiteX1028" fmla="*/ 1961292 w 2593942"/>
                <a:gd name="connsiteY1028" fmla="*/ 390334 h 538123"/>
                <a:gd name="connsiteX1029" fmla="*/ 1955577 w 2593942"/>
                <a:gd name="connsiteY1029" fmla="*/ 392811 h 538123"/>
                <a:gd name="connsiteX1030" fmla="*/ 1946433 w 2593942"/>
                <a:gd name="connsiteY1030" fmla="*/ 387763 h 538123"/>
                <a:gd name="connsiteX1031" fmla="*/ 2262854 w 2593942"/>
                <a:gd name="connsiteY1031" fmla="*/ 385763 h 538123"/>
                <a:gd name="connsiteX1032" fmla="*/ 2269426 w 2593942"/>
                <a:gd name="connsiteY1032" fmla="*/ 385953 h 538123"/>
                <a:gd name="connsiteX1033" fmla="*/ 2281523 w 2593942"/>
                <a:gd name="connsiteY1033" fmla="*/ 386906 h 538123"/>
                <a:gd name="connsiteX1034" fmla="*/ 2283713 w 2593942"/>
                <a:gd name="connsiteY1034" fmla="*/ 389763 h 538123"/>
                <a:gd name="connsiteX1035" fmla="*/ 2282094 w 2593942"/>
                <a:gd name="connsiteY1035" fmla="*/ 391478 h 538123"/>
                <a:gd name="connsiteX1036" fmla="*/ 2281142 w 2593942"/>
                <a:gd name="connsiteY1036" fmla="*/ 392525 h 538123"/>
                <a:gd name="connsiteX1037" fmla="*/ 2279808 w 2593942"/>
                <a:gd name="connsiteY1037" fmla="*/ 395668 h 538123"/>
                <a:gd name="connsiteX1038" fmla="*/ 2276855 w 2593942"/>
                <a:gd name="connsiteY1038" fmla="*/ 398907 h 538123"/>
                <a:gd name="connsiteX1039" fmla="*/ 2276569 w 2593942"/>
                <a:gd name="connsiteY1039" fmla="*/ 401098 h 538123"/>
                <a:gd name="connsiteX1040" fmla="*/ 2273426 w 2593942"/>
                <a:gd name="connsiteY1040" fmla="*/ 408242 h 538123"/>
                <a:gd name="connsiteX1041" fmla="*/ 2271521 w 2593942"/>
                <a:gd name="connsiteY1041" fmla="*/ 409956 h 538123"/>
                <a:gd name="connsiteX1042" fmla="*/ 2265902 w 2593942"/>
                <a:gd name="connsiteY1042" fmla="*/ 406241 h 538123"/>
                <a:gd name="connsiteX1043" fmla="*/ 2266282 w 2593942"/>
                <a:gd name="connsiteY1043" fmla="*/ 403955 h 538123"/>
                <a:gd name="connsiteX1044" fmla="*/ 2266378 w 2593942"/>
                <a:gd name="connsiteY1044" fmla="*/ 395668 h 538123"/>
                <a:gd name="connsiteX1045" fmla="*/ 2266378 w 2593942"/>
                <a:gd name="connsiteY1045" fmla="*/ 395383 h 538123"/>
                <a:gd name="connsiteX1046" fmla="*/ 2270093 w 2593942"/>
                <a:gd name="connsiteY1046" fmla="*/ 394621 h 538123"/>
                <a:gd name="connsiteX1047" fmla="*/ 2269045 w 2593942"/>
                <a:gd name="connsiteY1047" fmla="*/ 390239 h 538123"/>
                <a:gd name="connsiteX1048" fmla="*/ 2260377 w 2593942"/>
                <a:gd name="connsiteY1048" fmla="*/ 387763 h 538123"/>
                <a:gd name="connsiteX1049" fmla="*/ 2261425 w 2593942"/>
                <a:gd name="connsiteY1049" fmla="*/ 386906 h 538123"/>
                <a:gd name="connsiteX1050" fmla="*/ 1978056 w 2593942"/>
                <a:gd name="connsiteY1050" fmla="*/ 385763 h 538123"/>
                <a:gd name="connsiteX1051" fmla="*/ 1973770 w 2593942"/>
                <a:gd name="connsiteY1051" fmla="*/ 390430 h 538123"/>
                <a:gd name="connsiteX1052" fmla="*/ 1972151 w 2593942"/>
                <a:gd name="connsiteY1052" fmla="*/ 390239 h 538123"/>
                <a:gd name="connsiteX1053" fmla="*/ 1969769 w 2593942"/>
                <a:gd name="connsiteY1053" fmla="*/ 389763 h 538123"/>
                <a:gd name="connsiteX1054" fmla="*/ 1966817 w 2593942"/>
                <a:gd name="connsiteY1054" fmla="*/ 391382 h 538123"/>
                <a:gd name="connsiteX1055" fmla="*/ 1977389 w 2593942"/>
                <a:gd name="connsiteY1055" fmla="*/ 397573 h 538123"/>
                <a:gd name="connsiteX1056" fmla="*/ 1977580 w 2593942"/>
                <a:gd name="connsiteY1056" fmla="*/ 395002 h 538123"/>
                <a:gd name="connsiteX1057" fmla="*/ 1977961 w 2593942"/>
                <a:gd name="connsiteY1057" fmla="*/ 389954 h 538123"/>
                <a:gd name="connsiteX1058" fmla="*/ 1983009 w 2593942"/>
                <a:gd name="connsiteY1058" fmla="*/ 389096 h 538123"/>
                <a:gd name="connsiteX1059" fmla="*/ 1978056 w 2593942"/>
                <a:gd name="connsiteY1059" fmla="*/ 385763 h 538123"/>
                <a:gd name="connsiteX1060" fmla="*/ 1713261 w 2593942"/>
                <a:gd name="connsiteY1060" fmla="*/ 384048 h 538123"/>
                <a:gd name="connsiteX1061" fmla="*/ 1703165 w 2593942"/>
                <a:gd name="connsiteY1061" fmla="*/ 389382 h 538123"/>
                <a:gd name="connsiteX1062" fmla="*/ 1708118 w 2593942"/>
                <a:gd name="connsiteY1062" fmla="*/ 390906 h 538123"/>
                <a:gd name="connsiteX1063" fmla="*/ 1714404 w 2593942"/>
                <a:gd name="connsiteY1063" fmla="*/ 387477 h 538123"/>
                <a:gd name="connsiteX1064" fmla="*/ 1714785 w 2593942"/>
                <a:gd name="connsiteY1064" fmla="*/ 390049 h 538123"/>
                <a:gd name="connsiteX1065" fmla="*/ 1715166 w 2593942"/>
                <a:gd name="connsiteY1065" fmla="*/ 392239 h 538123"/>
                <a:gd name="connsiteX1066" fmla="*/ 1719548 w 2593942"/>
                <a:gd name="connsiteY1066" fmla="*/ 390715 h 538123"/>
                <a:gd name="connsiteX1067" fmla="*/ 1713261 w 2593942"/>
                <a:gd name="connsiteY1067" fmla="*/ 384048 h 538123"/>
                <a:gd name="connsiteX1068" fmla="*/ 633793 w 2593942"/>
                <a:gd name="connsiteY1068" fmla="*/ 383096 h 538123"/>
                <a:gd name="connsiteX1069" fmla="*/ 630078 w 2593942"/>
                <a:gd name="connsiteY1069" fmla="*/ 383857 h 538123"/>
                <a:gd name="connsiteX1070" fmla="*/ 629887 w 2593942"/>
                <a:gd name="connsiteY1070" fmla="*/ 385000 h 538123"/>
                <a:gd name="connsiteX1071" fmla="*/ 629602 w 2593942"/>
                <a:gd name="connsiteY1071" fmla="*/ 386620 h 538123"/>
                <a:gd name="connsiteX1072" fmla="*/ 639127 w 2593942"/>
                <a:gd name="connsiteY1072" fmla="*/ 389954 h 538123"/>
                <a:gd name="connsiteX1073" fmla="*/ 640746 w 2593942"/>
                <a:gd name="connsiteY1073" fmla="*/ 387763 h 538123"/>
                <a:gd name="connsiteX1074" fmla="*/ 633793 w 2593942"/>
                <a:gd name="connsiteY1074" fmla="*/ 383096 h 538123"/>
                <a:gd name="connsiteX1075" fmla="*/ 434149 w 2593942"/>
                <a:gd name="connsiteY1075" fmla="*/ 382524 h 538123"/>
                <a:gd name="connsiteX1076" fmla="*/ 424624 w 2593942"/>
                <a:gd name="connsiteY1076" fmla="*/ 384905 h 538123"/>
                <a:gd name="connsiteX1077" fmla="*/ 422909 w 2593942"/>
                <a:gd name="connsiteY1077" fmla="*/ 388048 h 538123"/>
                <a:gd name="connsiteX1078" fmla="*/ 433958 w 2593942"/>
                <a:gd name="connsiteY1078" fmla="*/ 391287 h 538123"/>
                <a:gd name="connsiteX1079" fmla="*/ 447769 w 2593942"/>
                <a:gd name="connsiteY1079" fmla="*/ 386334 h 538123"/>
                <a:gd name="connsiteX1080" fmla="*/ 446626 w 2593942"/>
                <a:gd name="connsiteY1080" fmla="*/ 383953 h 538123"/>
                <a:gd name="connsiteX1081" fmla="*/ 446150 w 2593942"/>
                <a:gd name="connsiteY1081" fmla="*/ 383000 h 538123"/>
                <a:gd name="connsiteX1082" fmla="*/ 441959 w 2593942"/>
                <a:gd name="connsiteY1082" fmla="*/ 383762 h 538123"/>
                <a:gd name="connsiteX1083" fmla="*/ 441578 w 2593942"/>
                <a:gd name="connsiteY1083" fmla="*/ 384905 h 538123"/>
                <a:gd name="connsiteX1084" fmla="*/ 441864 w 2593942"/>
                <a:gd name="connsiteY1084" fmla="*/ 387953 h 538123"/>
                <a:gd name="connsiteX1085" fmla="*/ 438911 w 2593942"/>
                <a:gd name="connsiteY1085" fmla="*/ 384620 h 538123"/>
                <a:gd name="connsiteX1086" fmla="*/ 438911 w 2593942"/>
                <a:gd name="connsiteY1086" fmla="*/ 383762 h 538123"/>
                <a:gd name="connsiteX1087" fmla="*/ 434149 w 2593942"/>
                <a:gd name="connsiteY1087" fmla="*/ 382524 h 538123"/>
                <a:gd name="connsiteX1088" fmla="*/ 1536096 w 2593942"/>
                <a:gd name="connsiteY1088" fmla="*/ 380809 h 538123"/>
                <a:gd name="connsiteX1089" fmla="*/ 1528952 w 2593942"/>
                <a:gd name="connsiteY1089" fmla="*/ 386620 h 538123"/>
                <a:gd name="connsiteX1090" fmla="*/ 1531810 w 2593942"/>
                <a:gd name="connsiteY1090" fmla="*/ 384810 h 538123"/>
                <a:gd name="connsiteX1091" fmla="*/ 1545716 w 2593942"/>
                <a:gd name="connsiteY1091" fmla="*/ 387191 h 538123"/>
                <a:gd name="connsiteX1092" fmla="*/ 1549622 w 2593942"/>
                <a:gd name="connsiteY1092" fmla="*/ 385953 h 538123"/>
                <a:gd name="connsiteX1093" fmla="*/ 1552289 w 2593942"/>
                <a:gd name="connsiteY1093" fmla="*/ 384524 h 538123"/>
                <a:gd name="connsiteX1094" fmla="*/ 1552479 w 2593942"/>
                <a:gd name="connsiteY1094" fmla="*/ 383762 h 538123"/>
                <a:gd name="connsiteX1095" fmla="*/ 1547717 w 2593942"/>
                <a:gd name="connsiteY1095" fmla="*/ 380809 h 538123"/>
                <a:gd name="connsiteX1096" fmla="*/ 1536096 w 2593942"/>
                <a:gd name="connsiteY1096" fmla="*/ 380809 h 538123"/>
                <a:gd name="connsiteX1097" fmla="*/ 301109 w 2593942"/>
                <a:gd name="connsiteY1097" fmla="*/ 380166 h 538123"/>
                <a:gd name="connsiteX1098" fmla="*/ 304324 w 2593942"/>
                <a:gd name="connsiteY1098" fmla="*/ 380333 h 538123"/>
                <a:gd name="connsiteX1099" fmla="*/ 302419 w 2593942"/>
                <a:gd name="connsiteY1099" fmla="*/ 391763 h 538123"/>
                <a:gd name="connsiteX1100" fmla="*/ 295275 w 2593942"/>
                <a:gd name="connsiteY1100" fmla="*/ 388238 h 538123"/>
                <a:gd name="connsiteX1101" fmla="*/ 299752 w 2593942"/>
                <a:gd name="connsiteY1101" fmla="*/ 383285 h 538123"/>
                <a:gd name="connsiteX1102" fmla="*/ 301109 w 2593942"/>
                <a:gd name="connsiteY1102" fmla="*/ 380166 h 538123"/>
                <a:gd name="connsiteX1103" fmla="*/ 535495 w 2593942"/>
                <a:gd name="connsiteY1103" fmla="*/ 378809 h 538123"/>
                <a:gd name="connsiteX1104" fmla="*/ 530446 w 2593942"/>
                <a:gd name="connsiteY1104" fmla="*/ 378905 h 538123"/>
                <a:gd name="connsiteX1105" fmla="*/ 527875 w 2593942"/>
                <a:gd name="connsiteY1105" fmla="*/ 381000 h 538123"/>
                <a:gd name="connsiteX1106" fmla="*/ 517493 w 2593942"/>
                <a:gd name="connsiteY1106" fmla="*/ 380333 h 538123"/>
                <a:gd name="connsiteX1107" fmla="*/ 512063 w 2593942"/>
                <a:gd name="connsiteY1107" fmla="*/ 380524 h 538123"/>
                <a:gd name="connsiteX1108" fmla="*/ 514730 w 2593942"/>
                <a:gd name="connsiteY1108" fmla="*/ 383476 h 538123"/>
                <a:gd name="connsiteX1109" fmla="*/ 516540 w 2593942"/>
                <a:gd name="connsiteY1109" fmla="*/ 383762 h 538123"/>
                <a:gd name="connsiteX1110" fmla="*/ 518064 w 2593942"/>
                <a:gd name="connsiteY1110" fmla="*/ 384048 h 538123"/>
                <a:gd name="connsiteX1111" fmla="*/ 521874 w 2593942"/>
                <a:gd name="connsiteY1111" fmla="*/ 387572 h 538123"/>
                <a:gd name="connsiteX1112" fmla="*/ 527779 w 2593942"/>
                <a:gd name="connsiteY1112" fmla="*/ 393954 h 538123"/>
                <a:gd name="connsiteX1113" fmla="*/ 528827 w 2593942"/>
                <a:gd name="connsiteY1113" fmla="*/ 389191 h 538123"/>
                <a:gd name="connsiteX1114" fmla="*/ 527970 w 2593942"/>
                <a:gd name="connsiteY1114" fmla="*/ 388048 h 538123"/>
                <a:gd name="connsiteX1115" fmla="*/ 527303 w 2593942"/>
                <a:gd name="connsiteY1115" fmla="*/ 387096 h 538123"/>
                <a:gd name="connsiteX1116" fmla="*/ 528827 w 2593942"/>
                <a:gd name="connsiteY1116" fmla="*/ 384429 h 538123"/>
                <a:gd name="connsiteX1117" fmla="*/ 533114 w 2593942"/>
                <a:gd name="connsiteY1117" fmla="*/ 383953 h 538123"/>
                <a:gd name="connsiteX1118" fmla="*/ 535495 w 2593942"/>
                <a:gd name="connsiteY1118" fmla="*/ 378809 h 538123"/>
                <a:gd name="connsiteX1119" fmla="*/ 1780222 w 2593942"/>
                <a:gd name="connsiteY1119" fmla="*/ 378333 h 538123"/>
                <a:gd name="connsiteX1120" fmla="*/ 1772221 w 2593942"/>
                <a:gd name="connsiteY1120" fmla="*/ 378714 h 538123"/>
                <a:gd name="connsiteX1121" fmla="*/ 1764696 w 2593942"/>
                <a:gd name="connsiteY1121" fmla="*/ 383096 h 538123"/>
                <a:gd name="connsiteX1122" fmla="*/ 1756123 w 2593942"/>
                <a:gd name="connsiteY1122" fmla="*/ 388239 h 538123"/>
                <a:gd name="connsiteX1123" fmla="*/ 1751456 w 2593942"/>
                <a:gd name="connsiteY1123" fmla="*/ 388620 h 538123"/>
                <a:gd name="connsiteX1124" fmla="*/ 1753933 w 2593942"/>
                <a:gd name="connsiteY1124" fmla="*/ 390239 h 538123"/>
                <a:gd name="connsiteX1125" fmla="*/ 1760886 w 2593942"/>
                <a:gd name="connsiteY1125" fmla="*/ 390811 h 538123"/>
                <a:gd name="connsiteX1126" fmla="*/ 1768792 w 2593942"/>
                <a:gd name="connsiteY1126" fmla="*/ 392144 h 538123"/>
                <a:gd name="connsiteX1127" fmla="*/ 1770602 w 2593942"/>
                <a:gd name="connsiteY1127" fmla="*/ 391763 h 538123"/>
                <a:gd name="connsiteX1128" fmla="*/ 1775173 w 2593942"/>
                <a:gd name="connsiteY1128" fmla="*/ 390811 h 538123"/>
                <a:gd name="connsiteX1129" fmla="*/ 1787556 w 2593942"/>
                <a:gd name="connsiteY1129" fmla="*/ 385572 h 538123"/>
                <a:gd name="connsiteX1130" fmla="*/ 1790223 w 2593942"/>
                <a:gd name="connsiteY1130" fmla="*/ 387096 h 538123"/>
                <a:gd name="connsiteX1131" fmla="*/ 1796414 w 2593942"/>
                <a:gd name="connsiteY1131" fmla="*/ 384143 h 538123"/>
                <a:gd name="connsiteX1132" fmla="*/ 1797272 w 2593942"/>
                <a:gd name="connsiteY1132" fmla="*/ 384810 h 538123"/>
                <a:gd name="connsiteX1133" fmla="*/ 1803082 w 2593942"/>
                <a:gd name="connsiteY1133" fmla="*/ 387096 h 538123"/>
                <a:gd name="connsiteX1134" fmla="*/ 1802796 w 2593942"/>
                <a:gd name="connsiteY1134" fmla="*/ 379571 h 538123"/>
                <a:gd name="connsiteX1135" fmla="*/ 1785365 w 2593942"/>
                <a:gd name="connsiteY1135" fmla="*/ 379571 h 538123"/>
                <a:gd name="connsiteX1136" fmla="*/ 1782127 w 2593942"/>
                <a:gd name="connsiteY1136" fmla="*/ 378809 h 538123"/>
                <a:gd name="connsiteX1137" fmla="*/ 2066257 w 2593942"/>
                <a:gd name="connsiteY1137" fmla="*/ 376523 h 538123"/>
                <a:gd name="connsiteX1138" fmla="*/ 2058638 w 2593942"/>
                <a:gd name="connsiteY1138" fmla="*/ 378809 h 538123"/>
                <a:gd name="connsiteX1139" fmla="*/ 2054637 w 2593942"/>
                <a:gd name="connsiteY1139" fmla="*/ 377666 h 538123"/>
                <a:gd name="connsiteX1140" fmla="*/ 2062162 w 2593942"/>
                <a:gd name="connsiteY1140" fmla="*/ 385000 h 538123"/>
                <a:gd name="connsiteX1141" fmla="*/ 2073497 w 2593942"/>
                <a:gd name="connsiteY1141" fmla="*/ 387858 h 538123"/>
                <a:gd name="connsiteX1142" fmla="*/ 2073020 w 2593942"/>
                <a:gd name="connsiteY1142" fmla="*/ 382238 h 538123"/>
                <a:gd name="connsiteX1143" fmla="*/ 2066257 w 2593942"/>
                <a:gd name="connsiteY1143" fmla="*/ 376523 h 538123"/>
                <a:gd name="connsiteX1144" fmla="*/ 1251965 w 2593942"/>
                <a:gd name="connsiteY1144" fmla="*/ 376523 h 538123"/>
                <a:gd name="connsiteX1145" fmla="*/ 1245584 w 2593942"/>
                <a:gd name="connsiteY1145" fmla="*/ 376618 h 538123"/>
                <a:gd name="connsiteX1146" fmla="*/ 1238059 w 2593942"/>
                <a:gd name="connsiteY1146" fmla="*/ 379000 h 538123"/>
                <a:gd name="connsiteX1147" fmla="*/ 1237106 w 2593942"/>
                <a:gd name="connsiteY1147" fmla="*/ 379857 h 538123"/>
                <a:gd name="connsiteX1148" fmla="*/ 1236249 w 2593942"/>
                <a:gd name="connsiteY1148" fmla="*/ 380619 h 538123"/>
                <a:gd name="connsiteX1149" fmla="*/ 1237297 w 2593942"/>
                <a:gd name="connsiteY1149" fmla="*/ 383667 h 538123"/>
                <a:gd name="connsiteX1150" fmla="*/ 1242631 w 2593942"/>
                <a:gd name="connsiteY1150" fmla="*/ 384334 h 538123"/>
                <a:gd name="connsiteX1151" fmla="*/ 1253108 w 2593942"/>
                <a:gd name="connsiteY1151" fmla="*/ 378333 h 538123"/>
                <a:gd name="connsiteX1152" fmla="*/ 1251965 w 2593942"/>
                <a:gd name="connsiteY1152" fmla="*/ 376523 h 538123"/>
                <a:gd name="connsiteX1153" fmla="*/ 602837 w 2593942"/>
                <a:gd name="connsiteY1153" fmla="*/ 375380 h 538123"/>
                <a:gd name="connsiteX1154" fmla="*/ 593978 w 2593942"/>
                <a:gd name="connsiteY1154" fmla="*/ 377666 h 538123"/>
                <a:gd name="connsiteX1155" fmla="*/ 598455 w 2593942"/>
                <a:gd name="connsiteY1155" fmla="*/ 380905 h 538123"/>
                <a:gd name="connsiteX1156" fmla="*/ 608933 w 2593942"/>
                <a:gd name="connsiteY1156" fmla="*/ 378238 h 538123"/>
                <a:gd name="connsiteX1157" fmla="*/ 608933 w 2593942"/>
                <a:gd name="connsiteY1157" fmla="*/ 377571 h 538123"/>
                <a:gd name="connsiteX1158" fmla="*/ 607028 w 2593942"/>
                <a:gd name="connsiteY1158" fmla="*/ 375666 h 538123"/>
                <a:gd name="connsiteX1159" fmla="*/ 2102453 w 2593942"/>
                <a:gd name="connsiteY1159" fmla="*/ 372618 h 538123"/>
                <a:gd name="connsiteX1160" fmla="*/ 2095214 w 2593942"/>
                <a:gd name="connsiteY1160" fmla="*/ 376618 h 538123"/>
                <a:gd name="connsiteX1161" fmla="*/ 2096642 w 2593942"/>
                <a:gd name="connsiteY1161" fmla="*/ 378619 h 538123"/>
                <a:gd name="connsiteX1162" fmla="*/ 2102357 w 2593942"/>
                <a:gd name="connsiteY1162" fmla="*/ 381571 h 538123"/>
                <a:gd name="connsiteX1163" fmla="*/ 2104834 w 2593942"/>
                <a:gd name="connsiteY1163" fmla="*/ 379666 h 538123"/>
                <a:gd name="connsiteX1164" fmla="*/ 2111787 w 2593942"/>
                <a:gd name="connsiteY1164" fmla="*/ 376904 h 538123"/>
                <a:gd name="connsiteX1165" fmla="*/ 2111216 w 2593942"/>
                <a:gd name="connsiteY1165" fmla="*/ 376238 h 538123"/>
                <a:gd name="connsiteX1166" fmla="*/ 2106263 w 2593942"/>
                <a:gd name="connsiteY1166" fmla="*/ 373475 h 538123"/>
                <a:gd name="connsiteX1167" fmla="*/ 2377440 w 2593942"/>
                <a:gd name="connsiteY1167" fmla="*/ 371855 h 538123"/>
                <a:gd name="connsiteX1168" fmla="*/ 2384584 w 2593942"/>
                <a:gd name="connsiteY1168" fmla="*/ 377285 h 538123"/>
                <a:gd name="connsiteX1169" fmla="*/ 2379821 w 2593942"/>
                <a:gd name="connsiteY1169" fmla="*/ 375475 h 538123"/>
                <a:gd name="connsiteX1170" fmla="*/ 2377345 w 2593942"/>
                <a:gd name="connsiteY1170" fmla="*/ 374523 h 538123"/>
                <a:gd name="connsiteX1171" fmla="*/ 2377440 w 2593942"/>
                <a:gd name="connsiteY1171" fmla="*/ 371855 h 538123"/>
                <a:gd name="connsiteX1172" fmla="*/ 1259014 w 2593942"/>
                <a:gd name="connsiteY1172" fmla="*/ 371665 h 538123"/>
                <a:gd name="connsiteX1173" fmla="*/ 1256632 w 2593942"/>
                <a:gd name="connsiteY1173" fmla="*/ 373951 h 538123"/>
                <a:gd name="connsiteX1174" fmla="*/ 1261776 w 2593942"/>
                <a:gd name="connsiteY1174" fmla="*/ 379571 h 538123"/>
                <a:gd name="connsiteX1175" fmla="*/ 1263586 w 2593942"/>
                <a:gd name="connsiteY1175" fmla="*/ 379571 h 538123"/>
                <a:gd name="connsiteX1176" fmla="*/ 1264348 w 2593942"/>
                <a:gd name="connsiteY1176" fmla="*/ 379571 h 538123"/>
                <a:gd name="connsiteX1177" fmla="*/ 1267396 w 2593942"/>
                <a:gd name="connsiteY1177" fmla="*/ 376142 h 538123"/>
                <a:gd name="connsiteX1178" fmla="*/ 1259014 w 2593942"/>
                <a:gd name="connsiteY1178" fmla="*/ 371665 h 538123"/>
                <a:gd name="connsiteX1179" fmla="*/ 1755647 w 2593942"/>
                <a:gd name="connsiteY1179" fmla="*/ 369761 h 538123"/>
                <a:gd name="connsiteX1180" fmla="*/ 1753076 w 2593942"/>
                <a:gd name="connsiteY1180" fmla="*/ 371570 h 538123"/>
                <a:gd name="connsiteX1181" fmla="*/ 1749265 w 2593942"/>
                <a:gd name="connsiteY1181" fmla="*/ 375285 h 538123"/>
                <a:gd name="connsiteX1182" fmla="*/ 1749647 w 2593942"/>
                <a:gd name="connsiteY1182" fmla="*/ 375285 h 538123"/>
                <a:gd name="connsiteX1183" fmla="*/ 1754123 w 2593942"/>
                <a:gd name="connsiteY1183" fmla="*/ 380429 h 538123"/>
                <a:gd name="connsiteX1184" fmla="*/ 1753838 w 2593942"/>
                <a:gd name="connsiteY1184" fmla="*/ 380809 h 538123"/>
                <a:gd name="connsiteX1185" fmla="*/ 1759838 w 2593942"/>
                <a:gd name="connsiteY1185" fmla="*/ 381667 h 538123"/>
                <a:gd name="connsiteX1186" fmla="*/ 1757552 w 2593942"/>
                <a:gd name="connsiteY1186" fmla="*/ 372046 h 538123"/>
                <a:gd name="connsiteX1187" fmla="*/ 1755933 w 2593942"/>
                <a:gd name="connsiteY1187" fmla="*/ 370141 h 538123"/>
                <a:gd name="connsiteX1188" fmla="*/ 2286186 w 2593942"/>
                <a:gd name="connsiteY1188" fmla="*/ 369288 h 538123"/>
                <a:gd name="connsiteX1189" fmla="*/ 2285333 w 2593942"/>
                <a:gd name="connsiteY1189" fmla="*/ 369951 h 538123"/>
                <a:gd name="connsiteX1190" fmla="*/ 2283332 w 2593942"/>
                <a:gd name="connsiteY1190" fmla="*/ 371570 h 538123"/>
                <a:gd name="connsiteX1191" fmla="*/ 2281875 w 2593942"/>
                <a:gd name="connsiteY1191" fmla="*/ 372369 h 538123"/>
                <a:gd name="connsiteX1192" fmla="*/ 2273045 w 2593942"/>
                <a:gd name="connsiteY1192" fmla="*/ 372046 h 538123"/>
                <a:gd name="connsiteX1193" fmla="*/ 2273161 w 2593942"/>
                <a:gd name="connsiteY1193" fmla="*/ 371980 h 538123"/>
                <a:gd name="connsiteX1194" fmla="*/ 1839563 w 2593942"/>
                <a:gd name="connsiteY1194" fmla="*/ 369284 h 538123"/>
                <a:gd name="connsiteX1195" fmla="*/ 1834038 w 2593942"/>
                <a:gd name="connsiteY1195" fmla="*/ 376142 h 538123"/>
                <a:gd name="connsiteX1196" fmla="*/ 1836134 w 2593942"/>
                <a:gd name="connsiteY1196" fmla="*/ 379095 h 538123"/>
                <a:gd name="connsiteX1197" fmla="*/ 1843658 w 2593942"/>
                <a:gd name="connsiteY1197" fmla="*/ 377857 h 538123"/>
                <a:gd name="connsiteX1198" fmla="*/ 1851469 w 2593942"/>
                <a:gd name="connsiteY1198" fmla="*/ 380238 h 538123"/>
                <a:gd name="connsiteX1199" fmla="*/ 1846516 w 2593942"/>
                <a:gd name="connsiteY1199" fmla="*/ 374428 h 538123"/>
                <a:gd name="connsiteX1200" fmla="*/ 1839563 w 2593942"/>
                <a:gd name="connsiteY1200" fmla="*/ 369284 h 538123"/>
                <a:gd name="connsiteX1201" fmla="*/ 2123122 w 2593942"/>
                <a:gd name="connsiteY1201" fmla="*/ 367665 h 538123"/>
                <a:gd name="connsiteX1202" fmla="*/ 2113978 w 2593942"/>
                <a:gd name="connsiteY1202" fmla="*/ 376714 h 538123"/>
                <a:gd name="connsiteX1203" fmla="*/ 2116264 w 2593942"/>
                <a:gd name="connsiteY1203" fmla="*/ 377380 h 538123"/>
                <a:gd name="connsiteX1204" fmla="*/ 2120931 w 2593942"/>
                <a:gd name="connsiteY1204" fmla="*/ 378714 h 538123"/>
                <a:gd name="connsiteX1205" fmla="*/ 2127313 w 2593942"/>
                <a:gd name="connsiteY1205" fmla="*/ 369761 h 538123"/>
                <a:gd name="connsiteX1206" fmla="*/ 2123122 w 2593942"/>
                <a:gd name="connsiteY1206" fmla="*/ 367665 h 538123"/>
                <a:gd name="connsiteX1207" fmla="*/ 1316164 w 2593942"/>
                <a:gd name="connsiteY1207" fmla="*/ 367189 h 538123"/>
                <a:gd name="connsiteX1208" fmla="*/ 1310354 w 2593942"/>
                <a:gd name="connsiteY1208" fmla="*/ 368713 h 538123"/>
                <a:gd name="connsiteX1209" fmla="*/ 1308353 w 2593942"/>
                <a:gd name="connsiteY1209" fmla="*/ 369761 h 538123"/>
                <a:gd name="connsiteX1210" fmla="*/ 1304162 w 2593942"/>
                <a:gd name="connsiteY1210" fmla="*/ 371856 h 538123"/>
                <a:gd name="connsiteX1211" fmla="*/ 1310068 w 2593942"/>
                <a:gd name="connsiteY1211" fmla="*/ 375475 h 538123"/>
                <a:gd name="connsiteX1212" fmla="*/ 1314735 w 2593942"/>
                <a:gd name="connsiteY1212" fmla="*/ 370904 h 538123"/>
                <a:gd name="connsiteX1213" fmla="*/ 1316069 w 2593942"/>
                <a:gd name="connsiteY1213" fmla="*/ 369570 h 538123"/>
                <a:gd name="connsiteX1214" fmla="*/ 1316640 w 2593942"/>
                <a:gd name="connsiteY1214" fmla="*/ 368998 h 538123"/>
                <a:gd name="connsiteX1215" fmla="*/ 1316164 w 2593942"/>
                <a:gd name="connsiteY1215" fmla="*/ 367189 h 538123"/>
                <a:gd name="connsiteX1216" fmla="*/ 1781365 w 2593942"/>
                <a:gd name="connsiteY1216" fmla="*/ 366522 h 538123"/>
                <a:gd name="connsiteX1217" fmla="*/ 1775173 w 2593942"/>
                <a:gd name="connsiteY1217" fmla="*/ 366713 h 538123"/>
                <a:gd name="connsiteX1218" fmla="*/ 1762696 w 2593942"/>
                <a:gd name="connsiteY1218" fmla="*/ 372142 h 538123"/>
                <a:gd name="connsiteX1219" fmla="*/ 1768411 w 2593942"/>
                <a:gd name="connsiteY1219" fmla="*/ 373666 h 538123"/>
                <a:gd name="connsiteX1220" fmla="*/ 1779365 w 2593942"/>
                <a:gd name="connsiteY1220" fmla="*/ 372999 h 538123"/>
                <a:gd name="connsiteX1221" fmla="*/ 1785651 w 2593942"/>
                <a:gd name="connsiteY1221" fmla="*/ 371570 h 538123"/>
                <a:gd name="connsiteX1222" fmla="*/ 1781365 w 2593942"/>
                <a:gd name="connsiteY1222" fmla="*/ 366522 h 538123"/>
                <a:gd name="connsiteX1223" fmla="*/ 1812416 w 2593942"/>
                <a:gd name="connsiteY1223" fmla="*/ 366427 h 538123"/>
                <a:gd name="connsiteX1224" fmla="*/ 1801939 w 2593942"/>
                <a:gd name="connsiteY1224" fmla="*/ 368617 h 538123"/>
                <a:gd name="connsiteX1225" fmla="*/ 1798415 w 2593942"/>
                <a:gd name="connsiteY1225" fmla="*/ 368522 h 538123"/>
                <a:gd name="connsiteX1226" fmla="*/ 1803177 w 2593942"/>
                <a:gd name="connsiteY1226" fmla="*/ 374332 h 538123"/>
                <a:gd name="connsiteX1227" fmla="*/ 1804606 w 2593942"/>
                <a:gd name="connsiteY1227" fmla="*/ 372713 h 538123"/>
                <a:gd name="connsiteX1228" fmla="*/ 1805082 w 2593942"/>
                <a:gd name="connsiteY1228" fmla="*/ 372428 h 538123"/>
                <a:gd name="connsiteX1229" fmla="*/ 1808321 w 2593942"/>
                <a:gd name="connsiteY1229" fmla="*/ 371284 h 538123"/>
                <a:gd name="connsiteX1230" fmla="*/ 1809178 w 2593942"/>
                <a:gd name="connsiteY1230" fmla="*/ 371094 h 538123"/>
                <a:gd name="connsiteX1231" fmla="*/ 1812702 w 2593942"/>
                <a:gd name="connsiteY1231" fmla="*/ 369761 h 538123"/>
                <a:gd name="connsiteX1232" fmla="*/ 1812607 w 2593942"/>
                <a:gd name="connsiteY1232" fmla="*/ 368998 h 538123"/>
                <a:gd name="connsiteX1233" fmla="*/ 319373 w 2593942"/>
                <a:gd name="connsiteY1233" fmla="*/ 365188 h 538123"/>
                <a:gd name="connsiteX1234" fmla="*/ 326040 w 2593942"/>
                <a:gd name="connsiteY1234" fmla="*/ 368712 h 538123"/>
                <a:gd name="connsiteX1235" fmla="*/ 333279 w 2593942"/>
                <a:gd name="connsiteY1235" fmla="*/ 368045 h 538123"/>
                <a:gd name="connsiteX1236" fmla="*/ 333279 w 2593942"/>
                <a:gd name="connsiteY1236" fmla="*/ 368331 h 538123"/>
                <a:gd name="connsiteX1237" fmla="*/ 332232 w 2593942"/>
                <a:gd name="connsiteY1237" fmla="*/ 370998 h 538123"/>
                <a:gd name="connsiteX1238" fmla="*/ 330136 w 2593942"/>
                <a:gd name="connsiteY1238" fmla="*/ 371379 h 538123"/>
                <a:gd name="connsiteX1239" fmla="*/ 322326 w 2593942"/>
                <a:gd name="connsiteY1239" fmla="*/ 371665 h 538123"/>
                <a:gd name="connsiteX1240" fmla="*/ 320802 w 2593942"/>
                <a:gd name="connsiteY1240" fmla="*/ 371189 h 538123"/>
                <a:gd name="connsiteX1241" fmla="*/ 318992 w 2593942"/>
                <a:gd name="connsiteY1241" fmla="*/ 370617 h 538123"/>
                <a:gd name="connsiteX1242" fmla="*/ 316611 w 2593942"/>
                <a:gd name="connsiteY1242" fmla="*/ 367759 h 538123"/>
                <a:gd name="connsiteX1243" fmla="*/ 319373 w 2593942"/>
                <a:gd name="connsiteY1243" fmla="*/ 365188 h 538123"/>
                <a:gd name="connsiteX1244" fmla="*/ 1629346 w 2593942"/>
                <a:gd name="connsiteY1244" fmla="*/ 364236 h 538123"/>
                <a:gd name="connsiteX1245" fmla="*/ 1627727 w 2593942"/>
                <a:gd name="connsiteY1245" fmla="*/ 365665 h 538123"/>
                <a:gd name="connsiteX1246" fmla="*/ 1627536 w 2593942"/>
                <a:gd name="connsiteY1246" fmla="*/ 368332 h 538123"/>
                <a:gd name="connsiteX1247" fmla="*/ 1633251 w 2593942"/>
                <a:gd name="connsiteY1247" fmla="*/ 369094 h 538123"/>
                <a:gd name="connsiteX1248" fmla="*/ 1635442 w 2593942"/>
                <a:gd name="connsiteY1248" fmla="*/ 365570 h 538123"/>
                <a:gd name="connsiteX1249" fmla="*/ 1639728 w 2593942"/>
                <a:gd name="connsiteY1249" fmla="*/ 365093 h 538123"/>
                <a:gd name="connsiteX1250" fmla="*/ 1629346 w 2593942"/>
                <a:gd name="connsiteY1250" fmla="*/ 364236 h 538123"/>
                <a:gd name="connsiteX1251" fmla="*/ 2165127 w 2593942"/>
                <a:gd name="connsiteY1251" fmla="*/ 361950 h 538123"/>
                <a:gd name="connsiteX1252" fmla="*/ 2156364 w 2593942"/>
                <a:gd name="connsiteY1252" fmla="*/ 363283 h 538123"/>
                <a:gd name="connsiteX1253" fmla="*/ 2154078 w 2593942"/>
                <a:gd name="connsiteY1253" fmla="*/ 362236 h 538123"/>
                <a:gd name="connsiteX1254" fmla="*/ 2149411 w 2593942"/>
                <a:gd name="connsiteY1254" fmla="*/ 362807 h 538123"/>
                <a:gd name="connsiteX1255" fmla="*/ 2148363 w 2593942"/>
                <a:gd name="connsiteY1255" fmla="*/ 364141 h 538123"/>
                <a:gd name="connsiteX1256" fmla="*/ 2143124 w 2593942"/>
                <a:gd name="connsiteY1256" fmla="*/ 364903 h 538123"/>
                <a:gd name="connsiteX1257" fmla="*/ 2142934 w 2593942"/>
                <a:gd name="connsiteY1257" fmla="*/ 365093 h 538123"/>
                <a:gd name="connsiteX1258" fmla="*/ 2137981 w 2593942"/>
                <a:gd name="connsiteY1258" fmla="*/ 371094 h 538123"/>
                <a:gd name="connsiteX1259" fmla="*/ 2137600 w 2593942"/>
                <a:gd name="connsiteY1259" fmla="*/ 372237 h 538123"/>
                <a:gd name="connsiteX1260" fmla="*/ 2142553 w 2593942"/>
                <a:gd name="connsiteY1260" fmla="*/ 373951 h 538123"/>
                <a:gd name="connsiteX1261" fmla="*/ 2146553 w 2593942"/>
                <a:gd name="connsiteY1261" fmla="*/ 372237 h 538123"/>
                <a:gd name="connsiteX1262" fmla="*/ 2147982 w 2593942"/>
                <a:gd name="connsiteY1262" fmla="*/ 373571 h 538123"/>
                <a:gd name="connsiteX1263" fmla="*/ 2148839 w 2593942"/>
                <a:gd name="connsiteY1263" fmla="*/ 374428 h 538123"/>
                <a:gd name="connsiteX1264" fmla="*/ 2153030 w 2593942"/>
                <a:gd name="connsiteY1264" fmla="*/ 373189 h 538123"/>
                <a:gd name="connsiteX1265" fmla="*/ 2152935 w 2593942"/>
                <a:gd name="connsiteY1265" fmla="*/ 372142 h 538123"/>
                <a:gd name="connsiteX1266" fmla="*/ 2152745 w 2593942"/>
                <a:gd name="connsiteY1266" fmla="*/ 370522 h 538123"/>
                <a:gd name="connsiteX1267" fmla="*/ 2155031 w 2593942"/>
                <a:gd name="connsiteY1267" fmla="*/ 368617 h 538123"/>
                <a:gd name="connsiteX1268" fmla="*/ 2155507 w 2593942"/>
                <a:gd name="connsiteY1268" fmla="*/ 369761 h 538123"/>
                <a:gd name="connsiteX1269" fmla="*/ 2156555 w 2593942"/>
                <a:gd name="connsiteY1269" fmla="*/ 372237 h 538123"/>
                <a:gd name="connsiteX1270" fmla="*/ 2161317 w 2593942"/>
                <a:gd name="connsiteY1270" fmla="*/ 372237 h 538123"/>
                <a:gd name="connsiteX1271" fmla="*/ 2165794 w 2593942"/>
                <a:gd name="connsiteY1271" fmla="*/ 372713 h 538123"/>
                <a:gd name="connsiteX1272" fmla="*/ 2173033 w 2593942"/>
                <a:gd name="connsiteY1272" fmla="*/ 367951 h 538123"/>
                <a:gd name="connsiteX1273" fmla="*/ 2168080 w 2593942"/>
                <a:gd name="connsiteY1273" fmla="*/ 364236 h 538123"/>
                <a:gd name="connsiteX1274" fmla="*/ 2165984 w 2593942"/>
                <a:gd name="connsiteY1274" fmla="*/ 364046 h 538123"/>
                <a:gd name="connsiteX1275" fmla="*/ 2165127 w 2593942"/>
                <a:gd name="connsiteY1275" fmla="*/ 361950 h 538123"/>
                <a:gd name="connsiteX1276" fmla="*/ 810101 w 2593942"/>
                <a:gd name="connsiteY1276" fmla="*/ 359950 h 538123"/>
                <a:gd name="connsiteX1277" fmla="*/ 806481 w 2593942"/>
                <a:gd name="connsiteY1277" fmla="*/ 360902 h 538123"/>
                <a:gd name="connsiteX1278" fmla="*/ 794956 w 2593942"/>
                <a:gd name="connsiteY1278" fmla="*/ 369380 h 538123"/>
                <a:gd name="connsiteX1279" fmla="*/ 794860 w 2593942"/>
                <a:gd name="connsiteY1279" fmla="*/ 370904 h 538123"/>
                <a:gd name="connsiteX1280" fmla="*/ 794765 w 2593942"/>
                <a:gd name="connsiteY1280" fmla="*/ 371665 h 538123"/>
                <a:gd name="connsiteX1281" fmla="*/ 799814 w 2593942"/>
                <a:gd name="connsiteY1281" fmla="*/ 372142 h 538123"/>
                <a:gd name="connsiteX1282" fmla="*/ 799718 w 2593942"/>
                <a:gd name="connsiteY1282" fmla="*/ 371665 h 538123"/>
                <a:gd name="connsiteX1283" fmla="*/ 799052 w 2593942"/>
                <a:gd name="connsiteY1283" fmla="*/ 367951 h 538123"/>
                <a:gd name="connsiteX1284" fmla="*/ 809529 w 2593942"/>
                <a:gd name="connsiteY1284" fmla="*/ 366236 h 538123"/>
                <a:gd name="connsiteX1285" fmla="*/ 812291 w 2593942"/>
                <a:gd name="connsiteY1285" fmla="*/ 366903 h 538123"/>
                <a:gd name="connsiteX1286" fmla="*/ 815911 w 2593942"/>
                <a:gd name="connsiteY1286" fmla="*/ 367855 h 538123"/>
                <a:gd name="connsiteX1287" fmla="*/ 810101 w 2593942"/>
                <a:gd name="connsiteY1287" fmla="*/ 359950 h 538123"/>
                <a:gd name="connsiteX1288" fmla="*/ 1766506 w 2593942"/>
                <a:gd name="connsiteY1288" fmla="*/ 356902 h 538123"/>
                <a:gd name="connsiteX1289" fmla="*/ 1764410 w 2593942"/>
                <a:gd name="connsiteY1289" fmla="*/ 362331 h 538123"/>
                <a:gd name="connsiteX1290" fmla="*/ 1774126 w 2593942"/>
                <a:gd name="connsiteY1290" fmla="*/ 362236 h 538123"/>
                <a:gd name="connsiteX1291" fmla="*/ 1766506 w 2593942"/>
                <a:gd name="connsiteY1291" fmla="*/ 356902 h 538123"/>
                <a:gd name="connsiteX1292" fmla="*/ 2207418 w 2593942"/>
                <a:gd name="connsiteY1292" fmla="*/ 355854 h 538123"/>
                <a:gd name="connsiteX1293" fmla="*/ 2202656 w 2593942"/>
                <a:gd name="connsiteY1293" fmla="*/ 356902 h 538123"/>
                <a:gd name="connsiteX1294" fmla="*/ 2201798 w 2593942"/>
                <a:gd name="connsiteY1294" fmla="*/ 357664 h 538123"/>
                <a:gd name="connsiteX1295" fmla="*/ 2195321 w 2593942"/>
                <a:gd name="connsiteY1295" fmla="*/ 358997 h 538123"/>
                <a:gd name="connsiteX1296" fmla="*/ 2186558 w 2593942"/>
                <a:gd name="connsiteY1296" fmla="*/ 364522 h 538123"/>
                <a:gd name="connsiteX1297" fmla="*/ 2187320 w 2593942"/>
                <a:gd name="connsiteY1297" fmla="*/ 367284 h 538123"/>
                <a:gd name="connsiteX1298" fmla="*/ 2193988 w 2593942"/>
                <a:gd name="connsiteY1298" fmla="*/ 367093 h 538123"/>
                <a:gd name="connsiteX1299" fmla="*/ 2196845 w 2593942"/>
                <a:gd name="connsiteY1299" fmla="*/ 362712 h 538123"/>
                <a:gd name="connsiteX1300" fmla="*/ 2204656 w 2593942"/>
                <a:gd name="connsiteY1300" fmla="*/ 364807 h 538123"/>
                <a:gd name="connsiteX1301" fmla="*/ 2205989 w 2593942"/>
                <a:gd name="connsiteY1301" fmla="*/ 364426 h 538123"/>
                <a:gd name="connsiteX1302" fmla="*/ 2207323 w 2593942"/>
                <a:gd name="connsiteY1302" fmla="*/ 364046 h 538123"/>
                <a:gd name="connsiteX1303" fmla="*/ 2212847 w 2593942"/>
                <a:gd name="connsiteY1303" fmla="*/ 358235 h 538123"/>
                <a:gd name="connsiteX1304" fmla="*/ 2208942 w 2593942"/>
                <a:gd name="connsiteY1304" fmla="*/ 356521 h 538123"/>
                <a:gd name="connsiteX1305" fmla="*/ 573500 w 2593942"/>
                <a:gd name="connsiteY1305" fmla="*/ 353282 h 538123"/>
                <a:gd name="connsiteX1306" fmla="*/ 565022 w 2593942"/>
                <a:gd name="connsiteY1306" fmla="*/ 359473 h 538123"/>
                <a:gd name="connsiteX1307" fmla="*/ 565022 w 2593942"/>
                <a:gd name="connsiteY1307" fmla="*/ 359855 h 538123"/>
                <a:gd name="connsiteX1308" fmla="*/ 561212 w 2593942"/>
                <a:gd name="connsiteY1308" fmla="*/ 359473 h 538123"/>
                <a:gd name="connsiteX1309" fmla="*/ 550735 w 2593942"/>
                <a:gd name="connsiteY1309" fmla="*/ 359759 h 538123"/>
                <a:gd name="connsiteX1310" fmla="*/ 547496 w 2593942"/>
                <a:gd name="connsiteY1310" fmla="*/ 361664 h 538123"/>
                <a:gd name="connsiteX1311" fmla="*/ 548544 w 2593942"/>
                <a:gd name="connsiteY1311" fmla="*/ 364903 h 538123"/>
                <a:gd name="connsiteX1312" fmla="*/ 549116 w 2593942"/>
                <a:gd name="connsiteY1312" fmla="*/ 365379 h 538123"/>
                <a:gd name="connsiteX1313" fmla="*/ 555307 w 2593942"/>
                <a:gd name="connsiteY1313" fmla="*/ 364617 h 538123"/>
                <a:gd name="connsiteX1314" fmla="*/ 554354 w 2593942"/>
                <a:gd name="connsiteY1314" fmla="*/ 368332 h 538123"/>
                <a:gd name="connsiteX1315" fmla="*/ 551592 w 2593942"/>
                <a:gd name="connsiteY1315" fmla="*/ 367855 h 538123"/>
                <a:gd name="connsiteX1316" fmla="*/ 547401 w 2593942"/>
                <a:gd name="connsiteY1316" fmla="*/ 368046 h 538123"/>
                <a:gd name="connsiteX1317" fmla="*/ 546353 w 2593942"/>
                <a:gd name="connsiteY1317" fmla="*/ 369665 h 538123"/>
                <a:gd name="connsiteX1318" fmla="*/ 550544 w 2593942"/>
                <a:gd name="connsiteY1318" fmla="*/ 372428 h 538123"/>
                <a:gd name="connsiteX1319" fmla="*/ 555402 w 2593942"/>
                <a:gd name="connsiteY1319" fmla="*/ 376142 h 538123"/>
                <a:gd name="connsiteX1320" fmla="*/ 557117 w 2593942"/>
                <a:gd name="connsiteY1320" fmla="*/ 374618 h 538123"/>
                <a:gd name="connsiteX1321" fmla="*/ 558641 w 2593942"/>
                <a:gd name="connsiteY1321" fmla="*/ 373285 h 538123"/>
                <a:gd name="connsiteX1322" fmla="*/ 565308 w 2593942"/>
                <a:gd name="connsiteY1322" fmla="*/ 366141 h 538123"/>
                <a:gd name="connsiteX1323" fmla="*/ 577881 w 2593942"/>
                <a:gd name="connsiteY1323" fmla="*/ 361664 h 538123"/>
                <a:gd name="connsiteX1324" fmla="*/ 578643 w 2593942"/>
                <a:gd name="connsiteY1324" fmla="*/ 366713 h 538123"/>
                <a:gd name="connsiteX1325" fmla="*/ 572452 w 2593942"/>
                <a:gd name="connsiteY1325" fmla="*/ 372142 h 538123"/>
                <a:gd name="connsiteX1326" fmla="*/ 573118 w 2593942"/>
                <a:gd name="connsiteY1326" fmla="*/ 377476 h 538123"/>
                <a:gd name="connsiteX1327" fmla="*/ 585406 w 2593942"/>
                <a:gd name="connsiteY1327" fmla="*/ 372332 h 538123"/>
                <a:gd name="connsiteX1328" fmla="*/ 585692 w 2593942"/>
                <a:gd name="connsiteY1328" fmla="*/ 368332 h 538123"/>
                <a:gd name="connsiteX1329" fmla="*/ 585787 w 2593942"/>
                <a:gd name="connsiteY1329" fmla="*/ 367665 h 538123"/>
                <a:gd name="connsiteX1330" fmla="*/ 587025 w 2593942"/>
                <a:gd name="connsiteY1330" fmla="*/ 364998 h 538123"/>
                <a:gd name="connsiteX1331" fmla="*/ 579024 w 2593942"/>
                <a:gd name="connsiteY1331" fmla="*/ 362712 h 538123"/>
                <a:gd name="connsiteX1332" fmla="*/ 580262 w 2593942"/>
                <a:gd name="connsiteY1332" fmla="*/ 356330 h 538123"/>
                <a:gd name="connsiteX1333" fmla="*/ 573500 w 2593942"/>
                <a:gd name="connsiteY1333" fmla="*/ 353282 h 538123"/>
                <a:gd name="connsiteX1334" fmla="*/ 1917477 w 2593942"/>
                <a:gd name="connsiteY1334" fmla="*/ 352139 h 538123"/>
                <a:gd name="connsiteX1335" fmla="*/ 1914715 w 2593942"/>
                <a:gd name="connsiteY1335" fmla="*/ 352520 h 538123"/>
                <a:gd name="connsiteX1336" fmla="*/ 1909571 w 2593942"/>
                <a:gd name="connsiteY1336" fmla="*/ 354616 h 538123"/>
                <a:gd name="connsiteX1337" fmla="*/ 1908714 w 2593942"/>
                <a:gd name="connsiteY1337" fmla="*/ 357949 h 538123"/>
                <a:gd name="connsiteX1338" fmla="*/ 1911857 w 2593942"/>
                <a:gd name="connsiteY1338" fmla="*/ 358616 h 538123"/>
                <a:gd name="connsiteX1339" fmla="*/ 1915953 w 2593942"/>
                <a:gd name="connsiteY1339" fmla="*/ 357378 h 538123"/>
                <a:gd name="connsiteX1340" fmla="*/ 1923478 w 2593942"/>
                <a:gd name="connsiteY1340" fmla="*/ 353758 h 538123"/>
                <a:gd name="connsiteX1341" fmla="*/ 1917477 w 2593942"/>
                <a:gd name="connsiteY1341" fmla="*/ 352139 h 538123"/>
                <a:gd name="connsiteX1342" fmla="*/ 1425987 w 2593942"/>
                <a:gd name="connsiteY1342" fmla="*/ 351187 h 538123"/>
                <a:gd name="connsiteX1343" fmla="*/ 1423796 w 2593942"/>
                <a:gd name="connsiteY1343" fmla="*/ 357759 h 538123"/>
                <a:gd name="connsiteX1344" fmla="*/ 1438751 w 2593942"/>
                <a:gd name="connsiteY1344" fmla="*/ 356425 h 538123"/>
                <a:gd name="connsiteX1345" fmla="*/ 1443037 w 2593942"/>
                <a:gd name="connsiteY1345" fmla="*/ 352806 h 538123"/>
                <a:gd name="connsiteX1346" fmla="*/ 1439036 w 2593942"/>
                <a:gd name="connsiteY1346" fmla="*/ 351187 h 538123"/>
                <a:gd name="connsiteX1347" fmla="*/ 1431797 w 2593942"/>
                <a:gd name="connsiteY1347" fmla="*/ 355378 h 538123"/>
                <a:gd name="connsiteX1348" fmla="*/ 1430369 w 2593942"/>
                <a:gd name="connsiteY1348" fmla="*/ 354330 h 538123"/>
                <a:gd name="connsiteX1349" fmla="*/ 2238755 w 2593942"/>
                <a:gd name="connsiteY1349" fmla="*/ 350901 h 538123"/>
                <a:gd name="connsiteX1350" fmla="*/ 2230564 w 2593942"/>
                <a:gd name="connsiteY1350" fmla="*/ 351187 h 538123"/>
                <a:gd name="connsiteX1351" fmla="*/ 2227135 w 2593942"/>
                <a:gd name="connsiteY1351" fmla="*/ 354806 h 538123"/>
                <a:gd name="connsiteX1352" fmla="*/ 2219896 w 2593942"/>
                <a:gd name="connsiteY1352" fmla="*/ 354711 h 538123"/>
                <a:gd name="connsiteX1353" fmla="*/ 2220182 w 2593942"/>
                <a:gd name="connsiteY1353" fmla="*/ 357188 h 538123"/>
                <a:gd name="connsiteX1354" fmla="*/ 2220372 w 2593942"/>
                <a:gd name="connsiteY1354" fmla="*/ 358712 h 538123"/>
                <a:gd name="connsiteX1355" fmla="*/ 2225230 w 2593942"/>
                <a:gd name="connsiteY1355" fmla="*/ 362998 h 538123"/>
                <a:gd name="connsiteX1356" fmla="*/ 2236374 w 2593942"/>
                <a:gd name="connsiteY1356" fmla="*/ 355378 h 538123"/>
                <a:gd name="connsiteX1357" fmla="*/ 2238755 w 2593942"/>
                <a:gd name="connsiteY1357" fmla="*/ 350901 h 538123"/>
                <a:gd name="connsiteX1358" fmla="*/ 1806892 w 2593942"/>
                <a:gd name="connsiteY1358" fmla="*/ 350520 h 538123"/>
                <a:gd name="connsiteX1359" fmla="*/ 1800224 w 2593942"/>
                <a:gd name="connsiteY1359" fmla="*/ 352425 h 538123"/>
                <a:gd name="connsiteX1360" fmla="*/ 1791080 w 2593942"/>
                <a:gd name="connsiteY1360" fmla="*/ 354806 h 538123"/>
                <a:gd name="connsiteX1361" fmla="*/ 1788413 w 2593942"/>
                <a:gd name="connsiteY1361" fmla="*/ 366046 h 538123"/>
                <a:gd name="connsiteX1362" fmla="*/ 1788128 w 2593942"/>
                <a:gd name="connsiteY1362" fmla="*/ 367284 h 538123"/>
                <a:gd name="connsiteX1363" fmla="*/ 1788890 w 2593942"/>
                <a:gd name="connsiteY1363" fmla="*/ 369094 h 538123"/>
                <a:gd name="connsiteX1364" fmla="*/ 1791176 w 2593942"/>
                <a:gd name="connsiteY1364" fmla="*/ 368808 h 538123"/>
                <a:gd name="connsiteX1365" fmla="*/ 1792890 w 2593942"/>
                <a:gd name="connsiteY1365" fmla="*/ 366331 h 538123"/>
                <a:gd name="connsiteX1366" fmla="*/ 1802891 w 2593942"/>
                <a:gd name="connsiteY1366" fmla="*/ 358140 h 538123"/>
                <a:gd name="connsiteX1367" fmla="*/ 1807749 w 2593942"/>
                <a:gd name="connsiteY1367" fmla="*/ 358426 h 538123"/>
                <a:gd name="connsiteX1368" fmla="*/ 1809273 w 2593942"/>
                <a:gd name="connsiteY1368" fmla="*/ 358521 h 538123"/>
                <a:gd name="connsiteX1369" fmla="*/ 1808987 w 2593942"/>
                <a:gd name="connsiteY1369" fmla="*/ 350615 h 538123"/>
                <a:gd name="connsiteX1370" fmla="*/ 710216 w 2593942"/>
                <a:gd name="connsiteY1370" fmla="*/ 348280 h 538123"/>
                <a:gd name="connsiteX1371" fmla="*/ 711646 w 2593942"/>
                <a:gd name="connsiteY1371" fmla="*/ 349893 h 538123"/>
                <a:gd name="connsiteX1372" fmla="*/ 707385 w 2593942"/>
                <a:gd name="connsiteY1372" fmla="*/ 348888 h 538123"/>
                <a:gd name="connsiteX1373" fmla="*/ 707612 w 2593942"/>
                <a:gd name="connsiteY1373" fmla="*/ 348520 h 538123"/>
                <a:gd name="connsiteX1374" fmla="*/ 783621 w 2593942"/>
                <a:gd name="connsiteY1374" fmla="*/ 348234 h 538123"/>
                <a:gd name="connsiteX1375" fmla="*/ 775810 w 2593942"/>
                <a:gd name="connsiteY1375" fmla="*/ 350520 h 538123"/>
                <a:gd name="connsiteX1376" fmla="*/ 783716 w 2593942"/>
                <a:gd name="connsiteY1376" fmla="*/ 349567 h 538123"/>
                <a:gd name="connsiteX1377" fmla="*/ 784097 w 2593942"/>
                <a:gd name="connsiteY1377" fmla="*/ 351377 h 538123"/>
                <a:gd name="connsiteX1378" fmla="*/ 784955 w 2593942"/>
                <a:gd name="connsiteY1378" fmla="*/ 355949 h 538123"/>
                <a:gd name="connsiteX1379" fmla="*/ 793527 w 2593942"/>
                <a:gd name="connsiteY1379" fmla="*/ 353663 h 538123"/>
                <a:gd name="connsiteX1380" fmla="*/ 783621 w 2593942"/>
                <a:gd name="connsiteY1380" fmla="*/ 348234 h 538123"/>
                <a:gd name="connsiteX1381" fmla="*/ 1964340 w 2593942"/>
                <a:gd name="connsiteY1381" fmla="*/ 346138 h 538123"/>
                <a:gd name="connsiteX1382" fmla="*/ 1949481 w 2593942"/>
                <a:gd name="connsiteY1382" fmla="*/ 350711 h 538123"/>
                <a:gd name="connsiteX1383" fmla="*/ 1959101 w 2593942"/>
                <a:gd name="connsiteY1383" fmla="*/ 351758 h 538123"/>
                <a:gd name="connsiteX1384" fmla="*/ 1975865 w 2593942"/>
                <a:gd name="connsiteY1384" fmla="*/ 347663 h 538123"/>
                <a:gd name="connsiteX1385" fmla="*/ 1964340 w 2593942"/>
                <a:gd name="connsiteY1385" fmla="*/ 346138 h 538123"/>
                <a:gd name="connsiteX1386" fmla="*/ 1842325 w 2593942"/>
                <a:gd name="connsiteY1386" fmla="*/ 344710 h 538123"/>
                <a:gd name="connsiteX1387" fmla="*/ 1840420 w 2593942"/>
                <a:gd name="connsiteY1387" fmla="*/ 347281 h 538123"/>
                <a:gd name="connsiteX1388" fmla="*/ 1843658 w 2593942"/>
                <a:gd name="connsiteY1388" fmla="*/ 349377 h 538123"/>
                <a:gd name="connsiteX1389" fmla="*/ 1853850 w 2593942"/>
                <a:gd name="connsiteY1389" fmla="*/ 346996 h 538123"/>
                <a:gd name="connsiteX1390" fmla="*/ 1850326 w 2593942"/>
                <a:gd name="connsiteY1390" fmla="*/ 346805 h 538123"/>
                <a:gd name="connsiteX1391" fmla="*/ 1842325 w 2593942"/>
                <a:gd name="connsiteY1391" fmla="*/ 344710 h 538123"/>
                <a:gd name="connsiteX1392" fmla="*/ 270034 w 2593942"/>
                <a:gd name="connsiteY1392" fmla="*/ 344710 h 538123"/>
                <a:gd name="connsiteX1393" fmla="*/ 273748 w 2593942"/>
                <a:gd name="connsiteY1393" fmla="*/ 345662 h 538123"/>
                <a:gd name="connsiteX1394" fmla="*/ 276987 w 2593942"/>
                <a:gd name="connsiteY1394" fmla="*/ 350234 h 538123"/>
                <a:gd name="connsiteX1395" fmla="*/ 278892 w 2593942"/>
                <a:gd name="connsiteY1395" fmla="*/ 353187 h 538123"/>
                <a:gd name="connsiteX1396" fmla="*/ 268414 w 2593942"/>
                <a:gd name="connsiteY1396" fmla="*/ 349567 h 538123"/>
                <a:gd name="connsiteX1397" fmla="*/ 270034 w 2593942"/>
                <a:gd name="connsiteY1397" fmla="*/ 344710 h 538123"/>
                <a:gd name="connsiteX1398" fmla="*/ 1818893 w 2593942"/>
                <a:gd name="connsiteY1398" fmla="*/ 344424 h 538123"/>
                <a:gd name="connsiteX1399" fmla="*/ 1817941 w 2593942"/>
                <a:gd name="connsiteY1399" fmla="*/ 349377 h 538123"/>
                <a:gd name="connsiteX1400" fmla="*/ 1814417 w 2593942"/>
                <a:gd name="connsiteY1400" fmla="*/ 352044 h 538123"/>
                <a:gd name="connsiteX1401" fmla="*/ 1822798 w 2593942"/>
                <a:gd name="connsiteY1401" fmla="*/ 354901 h 538123"/>
                <a:gd name="connsiteX1402" fmla="*/ 1831085 w 2593942"/>
                <a:gd name="connsiteY1402" fmla="*/ 352234 h 538123"/>
                <a:gd name="connsiteX1403" fmla="*/ 1823370 w 2593942"/>
                <a:gd name="connsiteY1403" fmla="*/ 344996 h 538123"/>
                <a:gd name="connsiteX1404" fmla="*/ 1818893 w 2593942"/>
                <a:gd name="connsiteY1404" fmla="*/ 344424 h 538123"/>
                <a:gd name="connsiteX1405" fmla="*/ 585787 w 2593942"/>
                <a:gd name="connsiteY1405" fmla="*/ 344329 h 538123"/>
                <a:gd name="connsiteX1406" fmla="*/ 582929 w 2593942"/>
                <a:gd name="connsiteY1406" fmla="*/ 351758 h 538123"/>
                <a:gd name="connsiteX1407" fmla="*/ 588263 w 2593942"/>
                <a:gd name="connsiteY1407" fmla="*/ 351854 h 538123"/>
                <a:gd name="connsiteX1408" fmla="*/ 586549 w 2593942"/>
                <a:gd name="connsiteY1408" fmla="*/ 346138 h 538123"/>
                <a:gd name="connsiteX1409" fmla="*/ 585787 w 2593942"/>
                <a:gd name="connsiteY1409" fmla="*/ 344329 h 538123"/>
                <a:gd name="connsiteX1410" fmla="*/ 2187225 w 2593942"/>
                <a:gd name="connsiteY1410" fmla="*/ 344138 h 538123"/>
                <a:gd name="connsiteX1411" fmla="*/ 2186749 w 2593942"/>
                <a:gd name="connsiteY1411" fmla="*/ 345472 h 538123"/>
                <a:gd name="connsiteX1412" fmla="*/ 2185511 w 2593942"/>
                <a:gd name="connsiteY1412" fmla="*/ 348805 h 538123"/>
                <a:gd name="connsiteX1413" fmla="*/ 2178653 w 2593942"/>
                <a:gd name="connsiteY1413" fmla="*/ 347758 h 538123"/>
                <a:gd name="connsiteX1414" fmla="*/ 2172938 w 2593942"/>
                <a:gd name="connsiteY1414" fmla="*/ 350330 h 538123"/>
                <a:gd name="connsiteX1415" fmla="*/ 2174462 w 2593942"/>
                <a:gd name="connsiteY1415" fmla="*/ 351472 h 538123"/>
                <a:gd name="connsiteX1416" fmla="*/ 2178462 w 2593942"/>
                <a:gd name="connsiteY1416" fmla="*/ 354425 h 538123"/>
                <a:gd name="connsiteX1417" fmla="*/ 2181510 w 2593942"/>
                <a:gd name="connsiteY1417" fmla="*/ 362998 h 538123"/>
                <a:gd name="connsiteX1418" fmla="*/ 2183225 w 2593942"/>
                <a:gd name="connsiteY1418" fmla="*/ 356521 h 538123"/>
                <a:gd name="connsiteX1419" fmla="*/ 2184272 w 2593942"/>
                <a:gd name="connsiteY1419" fmla="*/ 353758 h 538123"/>
                <a:gd name="connsiteX1420" fmla="*/ 2190083 w 2593942"/>
                <a:gd name="connsiteY1420" fmla="*/ 346424 h 538123"/>
                <a:gd name="connsiteX1421" fmla="*/ 2190940 w 2593942"/>
                <a:gd name="connsiteY1421" fmla="*/ 345281 h 538123"/>
                <a:gd name="connsiteX1422" fmla="*/ 2187225 w 2593942"/>
                <a:gd name="connsiteY1422" fmla="*/ 344138 h 538123"/>
                <a:gd name="connsiteX1423" fmla="*/ 961739 w 2593942"/>
                <a:gd name="connsiteY1423" fmla="*/ 343662 h 538123"/>
                <a:gd name="connsiteX1424" fmla="*/ 957738 w 2593942"/>
                <a:gd name="connsiteY1424" fmla="*/ 347663 h 538123"/>
                <a:gd name="connsiteX1425" fmla="*/ 964501 w 2593942"/>
                <a:gd name="connsiteY1425" fmla="*/ 348710 h 538123"/>
                <a:gd name="connsiteX1426" fmla="*/ 969358 w 2593942"/>
                <a:gd name="connsiteY1426" fmla="*/ 352806 h 538123"/>
                <a:gd name="connsiteX1427" fmla="*/ 970502 w 2593942"/>
                <a:gd name="connsiteY1427" fmla="*/ 353758 h 538123"/>
                <a:gd name="connsiteX1428" fmla="*/ 974502 w 2593942"/>
                <a:gd name="connsiteY1428" fmla="*/ 354235 h 538123"/>
                <a:gd name="connsiteX1429" fmla="*/ 968025 w 2593942"/>
                <a:gd name="connsiteY1429" fmla="*/ 345757 h 538123"/>
                <a:gd name="connsiteX1430" fmla="*/ 961739 w 2593942"/>
                <a:gd name="connsiteY1430" fmla="*/ 343662 h 538123"/>
                <a:gd name="connsiteX1431" fmla="*/ 759142 w 2593942"/>
                <a:gd name="connsiteY1431" fmla="*/ 342995 h 538123"/>
                <a:gd name="connsiteX1432" fmla="*/ 753903 w 2593942"/>
                <a:gd name="connsiteY1432" fmla="*/ 347663 h 538123"/>
                <a:gd name="connsiteX1433" fmla="*/ 749045 w 2593942"/>
                <a:gd name="connsiteY1433" fmla="*/ 354139 h 538123"/>
                <a:gd name="connsiteX1434" fmla="*/ 749331 w 2593942"/>
                <a:gd name="connsiteY1434" fmla="*/ 354235 h 538123"/>
                <a:gd name="connsiteX1435" fmla="*/ 751617 w 2593942"/>
                <a:gd name="connsiteY1435" fmla="*/ 354425 h 538123"/>
                <a:gd name="connsiteX1436" fmla="*/ 753617 w 2593942"/>
                <a:gd name="connsiteY1436" fmla="*/ 349948 h 538123"/>
                <a:gd name="connsiteX1437" fmla="*/ 759142 w 2593942"/>
                <a:gd name="connsiteY1437" fmla="*/ 342995 h 538123"/>
                <a:gd name="connsiteX1438" fmla="*/ 746569 w 2593942"/>
                <a:gd name="connsiteY1438" fmla="*/ 340328 h 538123"/>
                <a:gd name="connsiteX1439" fmla="*/ 742568 w 2593942"/>
                <a:gd name="connsiteY1439" fmla="*/ 347091 h 538123"/>
                <a:gd name="connsiteX1440" fmla="*/ 748569 w 2593942"/>
                <a:gd name="connsiteY1440" fmla="*/ 345567 h 538123"/>
                <a:gd name="connsiteX1441" fmla="*/ 746569 w 2593942"/>
                <a:gd name="connsiteY1441" fmla="*/ 340328 h 538123"/>
                <a:gd name="connsiteX1442" fmla="*/ 844295 w 2593942"/>
                <a:gd name="connsiteY1442" fmla="*/ 339947 h 538123"/>
                <a:gd name="connsiteX1443" fmla="*/ 841152 w 2593942"/>
                <a:gd name="connsiteY1443" fmla="*/ 340995 h 538123"/>
                <a:gd name="connsiteX1444" fmla="*/ 846486 w 2593942"/>
                <a:gd name="connsiteY1444" fmla="*/ 347472 h 538123"/>
                <a:gd name="connsiteX1445" fmla="*/ 846772 w 2593942"/>
                <a:gd name="connsiteY1445" fmla="*/ 347758 h 538123"/>
                <a:gd name="connsiteX1446" fmla="*/ 854011 w 2593942"/>
                <a:gd name="connsiteY1446" fmla="*/ 342043 h 538123"/>
                <a:gd name="connsiteX1447" fmla="*/ 853439 w 2593942"/>
                <a:gd name="connsiteY1447" fmla="*/ 341186 h 538123"/>
                <a:gd name="connsiteX1448" fmla="*/ 850772 w 2593942"/>
                <a:gd name="connsiteY1448" fmla="*/ 340519 h 538123"/>
                <a:gd name="connsiteX1449" fmla="*/ 848962 w 2593942"/>
                <a:gd name="connsiteY1449" fmla="*/ 340709 h 538123"/>
                <a:gd name="connsiteX1450" fmla="*/ 846295 w 2593942"/>
                <a:gd name="connsiteY1450" fmla="*/ 340900 h 538123"/>
                <a:gd name="connsiteX1451" fmla="*/ 844295 w 2593942"/>
                <a:gd name="connsiteY1451" fmla="*/ 339947 h 538123"/>
                <a:gd name="connsiteX1452" fmla="*/ 1795176 w 2593942"/>
                <a:gd name="connsiteY1452" fmla="*/ 339376 h 538123"/>
                <a:gd name="connsiteX1453" fmla="*/ 1788985 w 2593942"/>
                <a:gd name="connsiteY1453" fmla="*/ 345091 h 538123"/>
                <a:gd name="connsiteX1454" fmla="*/ 1792700 w 2593942"/>
                <a:gd name="connsiteY1454" fmla="*/ 345757 h 538123"/>
                <a:gd name="connsiteX1455" fmla="*/ 1795176 w 2593942"/>
                <a:gd name="connsiteY1455" fmla="*/ 339376 h 538123"/>
                <a:gd name="connsiteX1456" fmla="*/ 2036540 w 2593942"/>
                <a:gd name="connsiteY1456" fmla="*/ 338995 h 538123"/>
                <a:gd name="connsiteX1457" fmla="*/ 2025205 w 2593942"/>
                <a:gd name="connsiteY1457" fmla="*/ 339566 h 538123"/>
                <a:gd name="connsiteX1458" fmla="*/ 2024824 w 2593942"/>
                <a:gd name="connsiteY1458" fmla="*/ 340614 h 538123"/>
                <a:gd name="connsiteX1459" fmla="*/ 2027205 w 2593942"/>
                <a:gd name="connsiteY1459" fmla="*/ 343376 h 538123"/>
                <a:gd name="connsiteX1460" fmla="*/ 2033968 w 2593942"/>
                <a:gd name="connsiteY1460" fmla="*/ 343186 h 538123"/>
                <a:gd name="connsiteX1461" fmla="*/ 2036540 w 2593942"/>
                <a:gd name="connsiteY1461" fmla="*/ 341757 h 538123"/>
                <a:gd name="connsiteX1462" fmla="*/ 2036540 w 2593942"/>
                <a:gd name="connsiteY1462" fmla="*/ 338995 h 538123"/>
                <a:gd name="connsiteX1463" fmla="*/ 934687 w 2593942"/>
                <a:gd name="connsiteY1463" fmla="*/ 338138 h 538123"/>
                <a:gd name="connsiteX1464" fmla="*/ 931639 w 2593942"/>
                <a:gd name="connsiteY1464" fmla="*/ 341662 h 538123"/>
                <a:gd name="connsiteX1465" fmla="*/ 941641 w 2593942"/>
                <a:gd name="connsiteY1465" fmla="*/ 343567 h 538123"/>
                <a:gd name="connsiteX1466" fmla="*/ 934687 w 2593942"/>
                <a:gd name="connsiteY1466" fmla="*/ 338138 h 538123"/>
                <a:gd name="connsiteX1467" fmla="*/ 1040415 w 2593942"/>
                <a:gd name="connsiteY1467" fmla="*/ 337471 h 538123"/>
                <a:gd name="connsiteX1468" fmla="*/ 1035462 w 2593942"/>
                <a:gd name="connsiteY1468" fmla="*/ 339280 h 538123"/>
                <a:gd name="connsiteX1469" fmla="*/ 1039081 w 2593942"/>
                <a:gd name="connsiteY1469" fmla="*/ 340423 h 538123"/>
                <a:gd name="connsiteX1470" fmla="*/ 1040510 w 2593942"/>
                <a:gd name="connsiteY1470" fmla="*/ 340900 h 538123"/>
                <a:gd name="connsiteX1471" fmla="*/ 1049178 w 2593942"/>
                <a:gd name="connsiteY1471" fmla="*/ 342709 h 538123"/>
                <a:gd name="connsiteX1472" fmla="*/ 1049845 w 2593942"/>
                <a:gd name="connsiteY1472" fmla="*/ 340042 h 538123"/>
                <a:gd name="connsiteX1473" fmla="*/ 1047464 w 2593942"/>
                <a:gd name="connsiteY1473" fmla="*/ 338709 h 538123"/>
                <a:gd name="connsiteX1474" fmla="*/ 1042130 w 2593942"/>
                <a:gd name="connsiteY1474" fmla="*/ 338804 h 538123"/>
                <a:gd name="connsiteX1475" fmla="*/ 2221991 w 2593942"/>
                <a:gd name="connsiteY1475" fmla="*/ 337280 h 538123"/>
                <a:gd name="connsiteX1476" fmla="*/ 2213228 w 2593942"/>
                <a:gd name="connsiteY1476" fmla="*/ 341471 h 538123"/>
                <a:gd name="connsiteX1477" fmla="*/ 2211704 w 2593942"/>
                <a:gd name="connsiteY1477" fmla="*/ 343376 h 538123"/>
                <a:gd name="connsiteX1478" fmla="*/ 2210561 w 2593942"/>
                <a:gd name="connsiteY1478" fmla="*/ 344900 h 538123"/>
                <a:gd name="connsiteX1479" fmla="*/ 2211133 w 2593942"/>
                <a:gd name="connsiteY1479" fmla="*/ 347281 h 538123"/>
                <a:gd name="connsiteX1480" fmla="*/ 2212562 w 2593942"/>
                <a:gd name="connsiteY1480" fmla="*/ 346996 h 538123"/>
                <a:gd name="connsiteX1481" fmla="*/ 2214467 w 2593942"/>
                <a:gd name="connsiteY1481" fmla="*/ 346520 h 538123"/>
                <a:gd name="connsiteX1482" fmla="*/ 2222753 w 2593942"/>
                <a:gd name="connsiteY1482" fmla="*/ 344996 h 538123"/>
                <a:gd name="connsiteX1483" fmla="*/ 2223706 w 2593942"/>
                <a:gd name="connsiteY1483" fmla="*/ 343853 h 538123"/>
                <a:gd name="connsiteX1484" fmla="*/ 2224944 w 2593942"/>
                <a:gd name="connsiteY1484" fmla="*/ 342519 h 538123"/>
                <a:gd name="connsiteX1485" fmla="*/ 2221991 w 2593942"/>
                <a:gd name="connsiteY1485" fmla="*/ 337280 h 538123"/>
                <a:gd name="connsiteX1486" fmla="*/ 1062894 w 2593942"/>
                <a:gd name="connsiteY1486" fmla="*/ 336423 h 538123"/>
                <a:gd name="connsiteX1487" fmla="*/ 1066895 w 2593942"/>
                <a:gd name="connsiteY1487" fmla="*/ 339280 h 538123"/>
                <a:gd name="connsiteX1488" fmla="*/ 1070133 w 2593942"/>
                <a:gd name="connsiteY1488" fmla="*/ 341662 h 538123"/>
                <a:gd name="connsiteX1489" fmla="*/ 1063466 w 2593942"/>
                <a:gd name="connsiteY1489" fmla="*/ 336423 h 538123"/>
                <a:gd name="connsiteX1490" fmla="*/ 1062894 w 2593942"/>
                <a:gd name="connsiteY1490" fmla="*/ 336423 h 538123"/>
                <a:gd name="connsiteX1491" fmla="*/ 530542 w 2593942"/>
                <a:gd name="connsiteY1491" fmla="*/ 336232 h 538123"/>
                <a:gd name="connsiteX1492" fmla="*/ 536924 w 2593942"/>
                <a:gd name="connsiteY1492" fmla="*/ 338423 h 538123"/>
                <a:gd name="connsiteX1493" fmla="*/ 532542 w 2593942"/>
                <a:gd name="connsiteY1493" fmla="*/ 342709 h 538123"/>
                <a:gd name="connsiteX1494" fmla="*/ 521874 w 2593942"/>
                <a:gd name="connsiteY1494" fmla="*/ 349281 h 538123"/>
                <a:gd name="connsiteX1495" fmla="*/ 521588 w 2593942"/>
                <a:gd name="connsiteY1495" fmla="*/ 351948 h 538123"/>
                <a:gd name="connsiteX1496" fmla="*/ 513206 w 2593942"/>
                <a:gd name="connsiteY1496" fmla="*/ 356330 h 538123"/>
                <a:gd name="connsiteX1497" fmla="*/ 509206 w 2593942"/>
                <a:gd name="connsiteY1497" fmla="*/ 357663 h 538123"/>
                <a:gd name="connsiteX1498" fmla="*/ 500157 w 2593942"/>
                <a:gd name="connsiteY1498" fmla="*/ 359092 h 538123"/>
                <a:gd name="connsiteX1499" fmla="*/ 501014 w 2593942"/>
                <a:gd name="connsiteY1499" fmla="*/ 358330 h 538123"/>
                <a:gd name="connsiteX1500" fmla="*/ 506158 w 2593942"/>
                <a:gd name="connsiteY1500" fmla="*/ 353949 h 538123"/>
                <a:gd name="connsiteX1501" fmla="*/ 501205 w 2593942"/>
                <a:gd name="connsiteY1501" fmla="*/ 348805 h 538123"/>
                <a:gd name="connsiteX1502" fmla="*/ 510635 w 2593942"/>
                <a:gd name="connsiteY1502" fmla="*/ 348329 h 538123"/>
                <a:gd name="connsiteX1503" fmla="*/ 517016 w 2593942"/>
                <a:gd name="connsiteY1503" fmla="*/ 348615 h 538123"/>
                <a:gd name="connsiteX1504" fmla="*/ 518731 w 2593942"/>
                <a:gd name="connsiteY1504" fmla="*/ 347376 h 538123"/>
                <a:gd name="connsiteX1505" fmla="*/ 525970 w 2593942"/>
                <a:gd name="connsiteY1505" fmla="*/ 342137 h 538123"/>
                <a:gd name="connsiteX1506" fmla="*/ 530542 w 2593942"/>
                <a:gd name="connsiteY1506" fmla="*/ 336232 h 538123"/>
                <a:gd name="connsiteX1507" fmla="*/ 340518 w 2593942"/>
                <a:gd name="connsiteY1507" fmla="*/ 335280 h 538123"/>
                <a:gd name="connsiteX1508" fmla="*/ 342328 w 2593942"/>
                <a:gd name="connsiteY1508" fmla="*/ 335280 h 538123"/>
                <a:gd name="connsiteX1509" fmla="*/ 344137 w 2593942"/>
                <a:gd name="connsiteY1509" fmla="*/ 335280 h 538123"/>
                <a:gd name="connsiteX1510" fmla="*/ 353186 w 2593942"/>
                <a:gd name="connsiteY1510" fmla="*/ 335851 h 538123"/>
                <a:gd name="connsiteX1511" fmla="*/ 348900 w 2593942"/>
                <a:gd name="connsiteY1511" fmla="*/ 342900 h 538123"/>
                <a:gd name="connsiteX1512" fmla="*/ 344804 w 2593942"/>
                <a:gd name="connsiteY1512" fmla="*/ 340137 h 538123"/>
                <a:gd name="connsiteX1513" fmla="*/ 341566 w 2593942"/>
                <a:gd name="connsiteY1513" fmla="*/ 337947 h 538123"/>
                <a:gd name="connsiteX1514" fmla="*/ 336041 w 2593942"/>
                <a:gd name="connsiteY1514" fmla="*/ 342423 h 538123"/>
                <a:gd name="connsiteX1515" fmla="*/ 331279 w 2593942"/>
                <a:gd name="connsiteY1515" fmla="*/ 337947 h 538123"/>
                <a:gd name="connsiteX1516" fmla="*/ 322135 w 2593942"/>
                <a:gd name="connsiteY1516" fmla="*/ 339185 h 538123"/>
                <a:gd name="connsiteX1517" fmla="*/ 326230 w 2593942"/>
                <a:gd name="connsiteY1517" fmla="*/ 335851 h 538123"/>
                <a:gd name="connsiteX1518" fmla="*/ 340518 w 2593942"/>
                <a:gd name="connsiteY1518" fmla="*/ 335280 h 538123"/>
                <a:gd name="connsiteX1519" fmla="*/ 650271 w 2593942"/>
                <a:gd name="connsiteY1519" fmla="*/ 334422 h 538123"/>
                <a:gd name="connsiteX1520" fmla="*/ 650938 w 2593942"/>
                <a:gd name="connsiteY1520" fmla="*/ 338899 h 538123"/>
                <a:gd name="connsiteX1521" fmla="*/ 658177 w 2593942"/>
                <a:gd name="connsiteY1521" fmla="*/ 343566 h 538123"/>
                <a:gd name="connsiteX1522" fmla="*/ 664749 w 2593942"/>
                <a:gd name="connsiteY1522" fmla="*/ 337756 h 538123"/>
                <a:gd name="connsiteX1523" fmla="*/ 665130 w 2593942"/>
                <a:gd name="connsiteY1523" fmla="*/ 338423 h 538123"/>
                <a:gd name="connsiteX1524" fmla="*/ 665320 w 2593942"/>
                <a:gd name="connsiteY1524" fmla="*/ 342994 h 538123"/>
                <a:gd name="connsiteX1525" fmla="*/ 662177 w 2593942"/>
                <a:gd name="connsiteY1525" fmla="*/ 345376 h 538123"/>
                <a:gd name="connsiteX1526" fmla="*/ 661510 w 2593942"/>
                <a:gd name="connsiteY1526" fmla="*/ 351376 h 538123"/>
                <a:gd name="connsiteX1527" fmla="*/ 657510 w 2593942"/>
                <a:gd name="connsiteY1527" fmla="*/ 348709 h 538123"/>
                <a:gd name="connsiteX1528" fmla="*/ 657129 w 2593942"/>
                <a:gd name="connsiteY1528" fmla="*/ 348709 h 538123"/>
                <a:gd name="connsiteX1529" fmla="*/ 650557 w 2593942"/>
                <a:gd name="connsiteY1529" fmla="*/ 349472 h 538123"/>
                <a:gd name="connsiteX1530" fmla="*/ 648747 w 2593942"/>
                <a:gd name="connsiteY1530" fmla="*/ 353853 h 538123"/>
                <a:gd name="connsiteX1531" fmla="*/ 639984 w 2593942"/>
                <a:gd name="connsiteY1531" fmla="*/ 353282 h 538123"/>
                <a:gd name="connsiteX1532" fmla="*/ 636650 w 2593942"/>
                <a:gd name="connsiteY1532" fmla="*/ 346995 h 538123"/>
                <a:gd name="connsiteX1533" fmla="*/ 627983 w 2593942"/>
                <a:gd name="connsiteY1533" fmla="*/ 346995 h 538123"/>
                <a:gd name="connsiteX1534" fmla="*/ 622363 w 2593942"/>
                <a:gd name="connsiteY1534" fmla="*/ 343185 h 538123"/>
                <a:gd name="connsiteX1535" fmla="*/ 617219 w 2593942"/>
                <a:gd name="connsiteY1535" fmla="*/ 334898 h 538123"/>
                <a:gd name="connsiteX1536" fmla="*/ 619315 w 2593942"/>
                <a:gd name="connsiteY1536" fmla="*/ 334517 h 538123"/>
                <a:gd name="connsiteX1537" fmla="*/ 629887 w 2593942"/>
                <a:gd name="connsiteY1537" fmla="*/ 336517 h 538123"/>
                <a:gd name="connsiteX1538" fmla="*/ 629697 w 2593942"/>
                <a:gd name="connsiteY1538" fmla="*/ 336613 h 538123"/>
                <a:gd name="connsiteX1539" fmla="*/ 623982 w 2593942"/>
                <a:gd name="connsiteY1539" fmla="*/ 339756 h 538123"/>
                <a:gd name="connsiteX1540" fmla="*/ 630078 w 2593942"/>
                <a:gd name="connsiteY1540" fmla="*/ 342614 h 538123"/>
                <a:gd name="connsiteX1541" fmla="*/ 634745 w 2593942"/>
                <a:gd name="connsiteY1541" fmla="*/ 340994 h 538123"/>
                <a:gd name="connsiteX1542" fmla="*/ 635412 w 2593942"/>
                <a:gd name="connsiteY1542" fmla="*/ 341375 h 538123"/>
                <a:gd name="connsiteX1543" fmla="*/ 637603 w 2593942"/>
                <a:gd name="connsiteY1543" fmla="*/ 341851 h 538123"/>
                <a:gd name="connsiteX1544" fmla="*/ 641508 w 2593942"/>
                <a:gd name="connsiteY1544" fmla="*/ 339280 h 538123"/>
                <a:gd name="connsiteX1545" fmla="*/ 650271 w 2593942"/>
                <a:gd name="connsiteY1545" fmla="*/ 334422 h 538123"/>
                <a:gd name="connsiteX1546" fmla="*/ 1739740 w 2593942"/>
                <a:gd name="connsiteY1546" fmla="*/ 334042 h 538123"/>
                <a:gd name="connsiteX1547" fmla="*/ 1733264 w 2593942"/>
                <a:gd name="connsiteY1547" fmla="*/ 339947 h 538123"/>
                <a:gd name="connsiteX1548" fmla="*/ 1741836 w 2593942"/>
                <a:gd name="connsiteY1548" fmla="*/ 341662 h 538123"/>
                <a:gd name="connsiteX1549" fmla="*/ 1755076 w 2593942"/>
                <a:gd name="connsiteY1549" fmla="*/ 334423 h 538123"/>
                <a:gd name="connsiteX1550" fmla="*/ 1739740 w 2593942"/>
                <a:gd name="connsiteY1550" fmla="*/ 334042 h 538123"/>
                <a:gd name="connsiteX1551" fmla="*/ 1020793 w 2593942"/>
                <a:gd name="connsiteY1551" fmla="*/ 333946 h 538123"/>
                <a:gd name="connsiteX1552" fmla="*/ 1012316 w 2593942"/>
                <a:gd name="connsiteY1552" fmla="*/ 337090 h 538123"/>
                <a:gd name="connsiteX1553" fmla="*/ 1012031 w 2593942"/>
                <a:gd name="connsiteY1553" fmla="*/ 339566 h 538123"/>
                <a:gd name="connsiteX1554" fmla="*/ 1011554 w 2593942"/>
                <a:gd name="connsiteY1554" fmla="*/ 344614 h 538123"/>
                <a:gd name="connsiteX1555" fmla="*/ 1010126 w 2593942"/>
                <a:gd name="connsiteY1555" fmla="*/ 350615 h 538123"/>
                <a:gd name="connsiteX1556" fmla="*/ 1015269 w 2593942"/>
                <a:gd name="connsiteY1556" fmla="*/ 353568 h 538123"/>
                <a:gd name="connsiteX1557" fmla="*/ 1017174 w 2593942"/>
                <a:gd name="connsiteY1557" fmla="*/ 350139 h 538123"/>
                <a:gd name="connsiteX1558" fmla="*/ 1015460 w 2593942"/>
                <a:gd name="connsiteY1558" fmla="*/ 342424 h 538123"/>
                <a:gd name="connsiteX1559" fmla="*/ 1016507 w 2593942"/>
                <a:gd name="connsiteY1559" fmla="*/ 340042 h 538123"/>
                <a:gd name="connsiteX1560" fmla="*/ 1017460 w 2593942"/>
                <a:gd name="connsiteY1560" fmla="*/ 337947 h 538123"/>
                <a:gd name="connsiteX1561" fmla="*/ 1020793 w 2593942"/>
                <a:gd name="connsiteY1561" fmla="*/ 333946 h 538123"/>
                <a:gd name="connsiteX1562" fmla="*/ 2117312 w 2593942"/>
                <a:gd name="connsiteY1562" fmla="*/ 333184 h 538123"/>
                <a:gd name="connsiteX1563" fmla="*/ 2100929 w 2593942"/>
                <a:gd name="connsiteY1563" fmla="*/ 346996 h 538123"/>
                <a:gd name="connsiteX1564" fmla="*/ 2117312 w 2593942"/>
                <a:gd name="connsiteY1564" fmla="*/ 333184 h 538123"/>
                <a:gd name="connsiteX1565" fmla="*/ 950213 w 2593942"/>
                <a:gd name="connsiteY1565" fmla="*/ 332899 h 538123"/>
                <a:gd name="connsiteX1566" fmla="*/ 949737 w 2593942"/>
                <a:gd name="connsiteY1566" fmla="*/ 337756 h 538123"/>
                <a:gd name="connsiteX1567" fmla="*/ 949070 w 2593942"/>
                <a:gd name="connsiteY1567" fmla="*/ 339662 h 538123"/>
                <a:gd name="connsiteX1568" fmla="*/ 947927 w 2593942"/>
                <a:gd name="connsiteY1568" fmla="*/ 342424 h 538123"/>
                <a:gd name="connsiteX1569" fmla="*/ 954118 w 2593942"/>
                <a:gd name="connsiteY1569" fmla="*/ 343853 h 538123"/>
                <a:gd name="connsiteX1570" fmla="*/ 953833 w 2593942"/>
                <a:gd name="connsiteY1570" fmla="*/ 343471 h 538123"/>
                <a:gd name="connsiteX1571" fmla="*/ 954404 w 2593942"/>
                <a:gd name="connsiteY1571" fmla="*/ 335851 h 538123"/>
                <a:gd name="connsiteX1572" fmla="*/ 954500 w 2593942"/>
                <a:gd name="connsiteY1572" fmla="*/ 335756 h 538123"/>
                <a:gd name="connsiteX1573" fmla="*/ 950213 w 2593942"/>
                <a:gd name="connsiteY1573" fmla="*/ 332899 h 538123"/>
                <a:gd name="connsiteX1574" fmla="*/ 1620202 w 2593942"/>
                <a:gd name="connsiteY1574" fmla="*/ 331851 h 538123"/>
                <a:gd name="connsiteX1575" fmla="*/ 1617154 w 2593942"/>
                <a:gd name="connsiteY1575" fmla="*/ 338518 h 538123"/>
                <a:gd name="connsiteX1576" fmla="*/ 1624583 w 2593942"/>
                <a:gd name="connsiteY1576" fmla="*/ 334899 h 538123"/>
                <a:gd name="connsiteX1577" fmla="*/ 1620202 w 2593942"/>
                <a:gd name="connsiteY1577" fmla="*/ 331851 h 538123"/>
                <a:gd name="connsiteX1578" fmla="*/ 384905 w 2593942"/>
                <a:gd name="connsiteY1578" fmla="*/ 331565 h 538123"/>
                <a:gd name="connsiteX1579" fmla="*/ 385381 w 2593942"/>
                <a:gd name="connsiteY1579" fmla="*/ 337566 h 538123"/>
                <a:gd name="connsiteX1580" fmla="*/ 386143 w 2593942"/>
                <a:gd name="connsiteY1580" fmla="*/ 342328 h 538123"/>
                <a:gd name="connsiteX1581" fmla="*/ 383286 w 2593942"/>
                <a:gd name="connsiteY1581" fmla="*/ 344328 h 538123"/>
                <a:gd name="connsiteX1582" fmla="*/ 381381 w 2593942"/>
                <a:gd name="connsiteY1582" fmla="*/ 345662 h 538123"/>
                <a:gd name="connsiteX1583" fmla="*/ 387191 w 2593942"/>
                <a:gd name="connsiteY1583" fmla="*/ 350329 h 538123"/>
                <a:gd name="connsiteX1584" fmla="*/ 395192 w 2593942"/>
                <a:gd name="connsiteY1584" fmla="*/ 350805 h 538123"/>
                <a:gd name="connsiteX1585" fmla="*/ 393001 w 2593942"/>
                <a:gd name="connsiteY1585" fmla="*/ 344424 h 538123"/>
                <a:gd name="connsiteX1586" fmla="*/ 401193 w 2593942"/>
                <a:gd name="connsiteY1586" fmla="*/ 346900 h 538123"/>
                <a:gd name="connsiteX1587" fmla="*/ 404431 w 2593942"/>
                <a:gd name="connsiteY1587" fmla="*/ 351758 h 538123"/>
                <a:gd name="connsiteX1588" fmla="*/ 410622 w 2593942"/>
                <a:gd name="connsiteY1588" fmla="*/ 347757 h 538123"/>
                <a:gd name="connsiteX1589" fmla="*/ 410718 w 2593942"/>
                <a:gd name="connsiteY1589" fmla="*/ 346995 h 538123"/>
                <a:gd name="connsiteX1590" fmla="*/ 413004 w 2593942"/>
                <a:gd name="connsiteY1590" fmla="*/ 344233 h 538123"/>
                <a:gd name="connsiteX1591" fmla="*/ 415575 w 2593942"/>
                <a:gd name="connsiteY1591" fmla="*/ 345662 h 538123"/>
                <a:gd name="connsiteX1592" fmla="*/ 415861 w 2593942"/>
                <a:gd name="connsiteY1592" fmla="*/ 355092 h 538123"/>
                <a:gd name="connsiteX1593" fmla="*/ 415861 w 2593942"/>
                <a:gd name="connsiteY1593" fmla="*/ 355663 h 538123"/>
                <a:gd name="connsiteX1594" fmla="*/ 416623 w 2593942"/>
                <a:gd name="connsiteY1594" fmla="*/ 360807 h 538123"/>
                <a:gd name="connsiteX1595" fmla="*/ 410146 w 2593942"/>
                <a:gd name="connsiteY1595" fmla="*/ 356901 h 538123"/>
                <a:gd name="connsiteX1596" fmla="*/ 402907 w 2593942"/>
                <a:gd name="connsiteY1596" fmla="*/ 355663 h 538123"/>
                <a:gd name="connsiteX1597" fmla="*/ 400145 w 2593942"/>
                <a:gd name="connsiteY1597" fmla="*/ 355663 h 538123"/>
                <a:gd name="connsiteX1598" fmla="*/ 391001 w 2593942"/>
                <a:gd name="connsiteY1598" fmla="*/ 356901 h 538123"/>
                <a:gd name="connsiteX1599" fmla="*/ 379666 w 2593942"/>
                <a:gd name="connsiteY1599" fmla="*/ 356425 h 538123"/>
                <a:gd name="connsiteX1600" fmla="*/ 377190 w 2593942"/>
                <a:gd name="connsiteY1600" fmla="*/ 355949 h 538123"/>
                <a:gd name="connsiteX1601" fmla="*/ 369284 w 2593942"/>
                <a:gd name="connsiteY1601" fmla="*/ 352710 h 538123"/>
                <a:gd name="connsiteX1602" fmla="*/ 367379 w 2593942"/>
                <a:gd name="connsiteY1602" fmla="*/ 351948 h 538123"/>
                <a:gd name="connsiteX1603" fmla="*/ 365093 w 2593942"/>
                <a:gd name="connsiteY1603" fmla="*/ 350996 h 538123"/>
                <a:gd name="connsiteX1604" fmla="*/ 359854 w 2593942"/>
                <a:gd name="connsiteY1604" fmla="*/ 354615 h 538123"/>
                <a:gd name="connsiteX1605" fmla="*/ 360235 w 2593942"/>
                <a:gd name="connsiteY1605" fmla="*/ 356520 h 538123"/>
                <a:gd name="connsiteX1606" fmla="*/ 360330 w 2593942"/>
                <a:gd name="connsiteY1606" fmla="*/ 357187 h 538123"/>
                <a:gd name="connsiteX1607" fmla="*/ 357187 w 2593942"/>
                <a:gd name="connsiteY1607" fmla="*/ 358330 h 538123"/>
                <a:gd name="connsiteX1608" fmla="*/ 356806 w 2593942"/>
                <a:gd name="connsiteY1608" fmla="*/ 357759 h 538123"/>
                <a:gd name="connsiteX1609" fmla="*/ 353472 w 2593942"/>
                <a:gd name="connsiteY1609" fmla="*/ 354615 h 538123"/>
                <a:gd name="connsiteX1610" fmla="*/ 351186 w 2593942"/>
                <a:gd name="connsiteY1610" fmla="*/ 357473 h 538123"/>
                <a:gd name="connsiteX1611" fmla="*/ 343662 w 2593942"/>
                <a:gd name="connsiteY1611" fmla="*/ 355473 h 538123"/>
                <a:gd name="connsiteX1612" fmla="*/ 340233 w 2593942"/>
                <a:gd name="connsiteY1612" fmla="*/ 351091 h 538123"/>
                <a:gd name="connsiteX1613" fmla="*/ 333470 w 2593942"/>
                <a:gd name="connsiteY1613" fmla="*/ 352329 h 538123"/>
                <a:gd name="connsiteX1614" fmla="*/ 330898 w 2593942"/>
                <a:gd name="connsiteY1614" fmla="*/ 356806 h 538123"/>
                <a:gd name="connsiteX1615" fmla="*/ 330422 w 2593942"/>
                <a:gd name="connsiteY1615" fmla="*/ 356520 h 538123"/>
                <a:gd name="connsiteX1616" fmla="*/ 327850 w 2593942"/>
                <a:gd name="connsiteY1616" fmla="*/ 355568 h 538123"/>
                <a:gd name="connsiteX1617" fmla="*/ 319563 w 2593942"/>
                <a:gd name="connsiteY1617" fmla="*/ 352139 h 538123"/>
                <a:gd name="connsiteX1618" fmla="*/ 317563 w 2593942"/>
                <a:gd name="connsiteY1618" fmla="*/ 353472 h 538123"/>
                <a:gd name="connsiteX1619" fmla="*/ 311943 w 2593942"/>
                <a:gd name="connsiteY1619" fmla="*/ 357282 h 538123"/>
                <a:gd name="connsiteX1620" fmla="*/ 310324 w 2593942"/>
                <a:gd name="connsiteY1620" fmla="*/ 352329 h 538123"/>
                <a:gd name="connsiteX1621" fmla="*/ 306705 w 2593942"/>
                <a:gd name="connsiteY1621" fmla="*/ 356234 h 538123"/>
                <a:gd name="connsiteX1622" fmla="*/ 305276 w 2593942"/>
                <a:gd name="connsiteY1622" fmla="*/ 351282 h 538123"/>
                <a:gd name="connsiteX1623" fmla="*/ 312515 w 2593942"/>
                <a:gd name="connsiteY1623" fmla="*/ 347091 h 538123"/>
                <a:gd name="connsiteX1624" fmla="*/ 313086 w 2593942"/>
                <a:gd name="connsiteY1624" fmla="*/ 347567 h 538123"/>
                <a:gd name="connsiteX1625" fmla="*/ 316801 w 2593942"/>
                <a:gd name="connsiteY1625" fmla="*/ 350996 h 538123"/>
                <a:gd name="connsiteX1626" fmla="*/ 326993 w 2593942"/>
                <a:gd name="connsiteY1626" fmla="*/ 348900 h 538123"/>
                <a:gd name="connsiteX1627" fmla="*/ 330708 w 2593942"/>
                <a:gd name="connsiteY1627" fmla="*/ 347376 h 538123"/>
                <a:gd name="connsiteX1628" fmla="*/ 345471 w 2593942"/>
                <a:gd name="connsiteY1628" fmla="*/ 348805 h 538123"/>
                <a:gd name="connsiteX1629" fmla="*/ 348710 w 2593942"/>
                <a:gd name="connsiteY1629" fmla="*/ 351758 h 538123"/>
                <a:gd name="connsiteX1630" fmla="*/ 353853 w 2593942"/>
                <a:gd name="connsiteY1630" fmla="*/ 348519 h 538123"/>
                <a:gd name="connsiteX1631" fmla="*/ 353663 w 2593942"/>
                <a:gd name="connsiteY1631" fmla="*/ 344519 h 538123"/>
                <a:gd name="connsiteX1632" fmla="*/ 367474 w 2593942"/>
                <a:gd name="connsiteY1632" fmla="*/ 347567 h 538123"/>
                <a:gd name="connsiteX1633" fmla="*/ 372903 w 2593942"/>
                <a:gd name="connsiteY1633" fmla="*/ 344709 h 538123"/>
                <a:gd name="connsiteX1634" fmla="*/ 362140 w 2593942"/>
                <a:gd name="connsiteY1634" fmla="*/ 339851 h 538123"/>
                <a:gd name="connsiteX1635" fmla="*/ 358140 w 2593942"/>
                <a:gd name="connsiteY1635" fmla="*/ 333660 h 538123"/>
                <a:gd name="connsiteX1636" fmla="*/ 363378 w 2593942"/>
                <a:gd name="connsiteY1636" fmla="*/ 332898 h 538123"/>
                <a:gd name="connsiteX1637" fmla="*/ 368903 w 2593942"/>
                <a:gd name="connsiteY1637" fmla="*/ 335184 h 538123"/>
                <a:gd name="connsiteX1638" fmla="*/ 369474 w 2593942"/>
                <a:gd name="connsiteY1638" fmla="*/ 334041 h 538123"/>
                <a:gd name="connsiteX1639" fmla="*/ 369951 w 2593942"/>
                <a:gd name="connsiteY1639" fmla="*/ 333089 h 538123"/>
                <a:gd name="connsiteX1640" fmla="*/ 375380 w 2593942"/>
                <a:gd name="connsiteY1640" fmla="*/ 333755 h 538123"/>
                <a:gd name="connsiteX1641" fmla="*/ 373761 w 2593942"/>
                <a:gd name="connsiteY1641" fmla="*/ 334994 h 538123"/>
                <a:gd name="connsiteX1642" fmla="*/ 370332 w 2593942"/>
                <a:gd name="connsiteY1642" fmla="*/ 337756 h 538123"/>
                <a:gd name="connsiteX1643" fmla="*/ 378999 w 2593942"/>
                <a:gd name="connsiteY1643" fmla="*/ 336423 h 538123"/>
                <a:gd name="connsiteX1644" fmla="*/ 384905 w 2593942"/>
                <a:gd name="connsiteY1644" fmla="*/ 331565 h 538123"/>
                <a:gd name="connsiteX1645" fmla="*/ 2174652 w 2593942"/>
                <a:gd name="connsiteY1645" fmla="*/ 330708 h 538123"/>
                <a:gd name="connsiteX1646" fmla="*/ 2168556 w 2593942"/>
                <a:gd name="connsiteY1646" fmla="*/ 331565 h 538123"/>
                <a:gd name="connsiteX1647" fmla="*/ 2166556 w 2593942"/>
                <a:gd name="connsiteY1647" fmla="*/ 331851 h 538123"/>
                <a:gd name="connsiteX1648" fmla="*/ 2171223 w 2593942"/>
                <a:gd name="connsiteY1648" fmla="*/ 335471 h 538123"/>
                <a:gd name="connsiteX1649" fmla="*/ 2177605 w 2593942"/>
                <a:gd name="connsiteY1649" fmla="*/ 335089 h 538123"/>
                <a:gd name="connsiteX1650" fmla="*/ 2185796 w 2593942"/>
                <a:gd name="connsiteY1650" fmla="*/ 336899 h 538123"/>
                <a:gd name="connsiteX1651" fmla="*/ 2186463 w 2593942"/>
                <a:gd name="connsiteY1651" fmla="*/ 336232 h 538123"/>
                <a:gd name="connsiteX1652" fmla="*/ 2186844 w 2593942"/>
                <a:gd name="connsiteY1652" fmla="*/ 335851 h 538123"/>
                <a:gd name="connsiteX1653" fmla="*/ 2174652 w 2593942"/>
                <a:gd name="connsiteY1653" fmla="*/ 330708 h 538123"/>
                <a:gd name="connsiteX1654" fmla="*/ 876966 w 2593942"/>
                <a:gd name="connsiteY1654" fmla="*/ 327279 h 538123"/>
                <a:gd name="connsiteX1655" fmla="*/ 876395 w 2593942"/>
                <a:gd name="connsiteY1655" fmla="*/ 338804 h 538123"/>
                <a:gd name="connsiteX1656" fmla="*/ 880681 w 2593942"/>
                <a:gd name="connsiteY1656" fmla="*/ 341186 h 538123"/>
                <a:gd name="connsiteX1657" fmla="*/ 884205 w 2593942"/>
                <a:gd name="connsiteY1657" fmla="*/ 333661 h 538123"/>
                <a:gd name="connsiteX1658" fmla="*/ 877442 w 2593942"/>
                <a:gd name="connsiteY1658" fmla="*/ 330994 h 538123"/>
                <a:gd name="connsiteX1659" fmla="*/ 876966 w 2593942"/>
                <a:gd name="connsiteY1659" fmla="*/ 327279 h 538123"/>
                <a:gd name="connsiteX1660" fmla="*/ 2554319 w 2593942"/>
                <a:gd name="connsiteY1660" fmla="*/ 323945 h 538123"/>
                <a:gd name="connsiteX1661" fmla="*/ 2557271 w 2593942"/>
                <a:gd name="connsiteY1661" fmla="*/ 326041 h 538123"/>
                <a:gd name="connsiteX1662" fmla="*/ 2560414 w 2593942"/>
                <a:gd name="connsiteY1662" fmla="*/ 328231 h 538123"/>
                <a:gd name="connsiteX1663" fmla="*/ 2565082 w 2593942"/>
                <a:gd name="connsiteY1663" fmla="*/ 327374 h 538123"/>
                <a:gd name="connsiteX1664" fmla="*/ 2562796 w 2593942"/>
                <a:gd name="connsiteY1664" fmla="*/ 332518 h 538123"/>
                <a:gd name="connsiteX1665" fmla="*/ 2558224 w 2593942"/>
                <a:gd name="connsiteY1665" fmla="*/ 332137 h 538123"/>
                <a:gd name="connsiteX1666" fmla="*/ 2554033 w 2593942"/>
                <a:gd name="connsiteY1666" fmla="*/ 332994 h 538123"/>
                <a:gd name="connsiteX1667" fmla="*/ 2548032 w 2593942"/>
                <a:gd name="connsiteY1667" fmla="*/ 329470 h 538123"/>
                <a:gd name="connsiteX1668" fmla="*/ 2554319 w 2593942"/>
                <a:gd name="connsiteY1668" fmla="*/ 323945 h 538123"/>
                <a:gd name="connsiteX1669" fmla="*/ 680560 w 2593942"/>
                <a:gd name="connsiteY1669" fmla="*/ 323374 h 538123"/>
                <a:gd name="connsiteX1670" fmla="*/ 672941 w 2593942"/>
                <a:gd name="connsiteY1670" fmla="*/ 327660 h 538123"/>
                <a:gd name="connsiteX1671" fmla="*/ 681418 w 2593942"/>
                <a:gd name="connsiteY1671" fmla="*/ 329470 h 538123"/>
                <a:gd name="connsiteX1672" fmla="*/ 680560 w 2593942"/>
                <a:gd name="connsiteY1672" fmla="*/ 323374 h 538123"/>
                <a:gd name="connsiteX1673" fmla="*/ 544258 w 2593942"/>
                <a:gd name="connsiteY1673" fmla="*/ 322897 h 538123"/>
                <a:gd name="connsiteX1674" fmla="*/ 545305 w 2593942"/>
                <a:gd name="connsiteY1674" fmla="*/ 322897 h 538123"/>
                <a:gd name="connsiteX1675" fmla="*/ 549115 w 2593942"/>
                <a:gd name="connsiteY1675" fmla="*/ 322897 h 538123"/>
                <a:gd name="connsiteX1676" fmla="*/ 549211 w 2593942"/>
                <a:gd name="connsiteY1676" fmla="*/ 327183 h 538123"/>
                <a:gd name="connsiteX1677" fmla="*/ 542353 w 2593942"/>
                <a:gd name="connsiteY1677" fmla="*/ 328421 h 538123"/>
                <a:gd name="connsiteX1678" fmla="*/ 542448 w 2593942"/>
                <a:gd name="connsiteY1678" fmla="*/ 328517 h 538123"/>
                <a:gd name="connsiteX1679" fmla="*/ 543877 w 2593942"/>
                <a:gd name="connsiteY1679" fmla="*/ 329755 h 538123"/>
                <a:gd name="connsiteX1680" fmla="*/ 543877 w 2593942"/>
                <a:gd name="connsiteY1680" fmla="*/ 333851 h 538123"/>
                <a:gd name="connsiteX1681" fmla="*/ 539495 w 2593942"/>
                <a:gd name="connsiteY1681" fmla="*/ 328993 h 538123"/>
                <a:gd name="connsiteX1682" fmla="*/ 539686 w 2593942"/>
                <a:gd name="connsiteY1682" fmla="*/ 325469 h 538123"/>
                <a:gd name="connsiteX1683" fmla="*/ 539686 w 2593942"/>
                <a:gd name="connsiteY1683" fmla="*/ 323850 h 538123"/>
                <a:gd name="connsiteX1684" fmla="*/ 544258 w 2593942"/>
                <a:gd name="connsiteY1684" fmla="*/ 322897 h 538123"/>
                <a:gd name="connsiteX1685" fmla="*/ 2129027 w 2593942"/>
                <a:gd name="connsiteY1685" fmla="*/ 322802 h 538123"/>
                <a:gd name="connsiteX1686" fmla="*/ 2129313 w 2593942"/>
                <a:gd name="connsiteY1686" fmla="*/ 325279 h 538123"/>
                <a:gd name="connsiteX1687" fmla="*/ 2142743 w 2593942"/>
                <a:gd name="connsiteY1687" fmla="*/ 325183 h 538123"/>
                <a:gd name="connsiteX1688" fmla="*/ 2129027 w 2593942"/>
                <a:gd name="connsiteY1688" fmla="*/ 322802 h 538123"/>
                <a:gd name="connsiteX1689" fmla="*/ 579109 w 2593942"/>
                <a:gd name="connsiteY1689" fmla="*/ 322318 h 538123"/>
                <a:gd name="connsiteX1690" fmla="*/ 581405 w 2593942"/>
                <a:gd name="connsiteY1690" fmla="*/ 322802 h 538123"/>
                <a:gd name="connsiteX1691" fmla="*/ 582453 w 2593942"/>
                <a:gd name="connsiteY1691" fmla="*/ 323945 h 538123"/>
                <a:gd name="connsiteX1692" fmla="*/ 583784 w 2593942"/>
                <a:gd name="connsiteY1692" fmla="*/ 325371 h 538123"/>
                <a:gd name="connsiteX1693" fmla="*/ 583978 w 2593942"/>
                <a:gd name="connsiteY1693" fmla="*/ 325183 h 538123"/>
                <a:gd name="connsiteX1694" fmla="*/ 582644 w 2593942"/>
                <a:gd name="connsiteY1694" fmla="*/ 323754 h 538123"/>
                <a:gd name="connsiteX1695" fmla="*/ 581596 w 2593942"/>
                <a:gd name="connsiteY1695" fmla="*/ 322611 h 538123"/>
                <a:gd name="connsiteX1696" fmla="*/ 849153 w 2593942"/>
                <a:gd name="connsiteY1696" fmla="*/ 320897 h 538123"/>
                <a:gd name="connsiteX1697" fmla="*/ 844676 w 2593942"/>
                <a:gd name="connsiteY1697" fmla="*/ 323659 h 538123"/>
                <a:gd name="connsiteX1698" fmla="*/ 846200 w 2593942"/>
                <a:gd name="connsiteY1698" fmla="*/ 331280 h 538123"/>
                <a:gd name="connsiteX1699" fmla="*/ 858868 w 2593942"/>
                <a:gd name="connsiteY1699" fmla="*/ 340042 h 538123"/>
                <a:gd name="connsiteX1700" fmla="*/ 863060 w 2593942"/>
                <a:gd name="connsiteY1700" fmla="*/ 341757 h 538123"/>
                <a:gd name="connsiteX1701" fmla="*/ 866298 w 2593942"/>
                <a:gd name="connsiteY1701" fmla="*/ 340995 h 538123"/>
                <a:gd name="connsiteX1702" fmla="*/ 866203 w 2593942"/>
                <a:gd name="connsiteY1702" fmla="*/ 338328 h 538123"/>
                <a:gd name="connsiteX1703" fmla="*/ 858011 w 2593942"/>
                <a:gd name="connsiteY1703" fmla="*/ 331851 h 538123"/>
                <a:gd name="connsiteX1704" fmla="*/ 857535 w 2593942"/>
                <a:gd name="connsiteY1704" fmla="*/ 330898 h 538123"/>
                <a:gd name="connsiteX1705" fmla="*/ 853058 w 2593942"/>
                <a:gd name="connsiteY1705" fmla="*/ 328803 h 538123"/>
                <a:gd name="connsiteX1706" fmla="*/ 851915 w 2593942"/>
                <a:gd name="connsiteY1706" fmla="*/ 321278 h 538123"/>
                <a:gd name="connsiteX1707" fmla="*/ 849153 w 2593942"/>
                <a:gd name="connsiteY1707" fmla="*/ 320897 h 538123"/>
                <a:gd name="connsiteX1708" fmla="*/ 830389 w 2593942"/>
                <a:gd name="connsiteY1708" fmla="*/ 319945 h 538123"/>
                <a:gd name="connsiteX1709" fmla="*/ 818768 w 2593942"/>
                <a:gd name="connsiteY1709" fmla="*/ 326041 h 538123"/>
                <a:gd name="connsiteX1710" fmla="*/ 821007 w 2593942"/>
                <a:gd name="connsiteY1710" fmla="*/ 331970 h 538123"/>
                <a:gd name="connsiteX1711" fmla="*/ 821016 w 2593942"/>
                <a:gd name="connsiteY1711" fmla="*/ 331994 h 538123"/>
                <a:gd name="connsiteX1712" fmla="*/ 820292 w 2593942"/>
                <a:gd name="connsiteY1712" fmla="*/ 331470 h 538123"/>
                <a:gd name="connsiteX1713" fmla="*/ 819721 w 2593942"/>
                <a:gd name="connsiteY1713" fmla="*/ 330137 h 538123"/>
                <a:gd name="connsiteX1714" fmla="*/ 818387 w 2593942"/>
                <a:gd name="connsiteY1714" fmla="*/ 333315 h 538123"/>
                <a:gd name="connsiteX1715" fmla="*/ 818490 w 2593942"/>
                <a:gd name="connsiteY1715" fmla="*/ 333746 h 538123"/>
                <a:gd name="connsiteX1716" fmla="*/ 816292 w 2593942"/>
                <a:gd name="connsiteY1716" fmla="*/ 335089 h 538123"/>
                <a:gd name="connsiteX1717" fmla="*/ 816673 w 2593942"/>
                <a:gd name="connsiteY1717" fmla="*/ 335566 h 538123"/>
                <a:gd name="connsiteX1718" fmla="*/ 819054 w 2593942"/>
                <a:gd name="connsiteY1718" fmla="*/ 338328 h 538123"/>
                <a:gd name="connsiteX1719" fmla="*/ 813339 w 2593942"/>
                <a:gd name="connsiteY1719" fmla="*/ 344043 h 538123"/>
                <a:gd name="connsiteX1720" fmla="*/ 812768 w 2593942"/>
                <a:gd name="connsiteY1720" fmla="*/ 344900 h 538123"/>
                <a:gd name="connsiteX1721" fmla="*/ 812101 w 2593942"/>
                <a:gd name="connsiteY1721" fmla="*/ 345853 h 538123"/>
                <a:gd name="connsiteX1722" fmla="*/ 816006 w 2593942"/>
                <a:gd name="connsiteY1722" fmla="*/ 345948 h 538123"/>
                <a:gd name="connsiteX1723" fmla="*/ 818197 w 2593942"/>
                <a:gd name="connsiteY1723" fmla="*/ 344614 h 538123"/>
                <a:gd name="connsiteX1724" fmla="*/ 820768 w 2593942"/>
                <a:gd name="connsiteY1724" fmla="*/ 343281 h 538123"/>
                <a:gd name="connsiteX1725" fmla="*/ 818490 w 2593942"/>
                <a:gd name="connsiteY1725" fmla="*/ 333746 h 538123"/>
                <a:gd name="connsiteX1726" fmla="*/ 819721 w 2593942"/>
                <a:gd name="connsiteY1726" fmla="*/ 332994 h 538123"/>
                <a:gd name="connsiteX1727" fmla="*/ 820292 w 2593942"/>
                <a:gd name="connsiteY1727" fmla="*/ 333470 h 538123"/>
                <a:gd name="connsiteX1728" fmla="*/ 822388 w 2593942"/>
                <a:gd name="connsiteY1728" fmla="*/ 335471 h 538123"/>
                <a:gd name="connsiteX1729" fmla="*/ 821016 w 2593942"/>
                <a:gd name="connsiteY1729" fmla="*/ 331994 h 538123"/>
                <a:gd name="connsiteX1730" fmla="*/ 823055 w 2593942"/>
                <a:gd name="connsiteY1730" fmla="*/ 333470 h 538123"/>
                <a:gd name="connsiteX1731" fmla="*/ 825626 w 2593942"/>
                <a:gd name="connsiteY1731" fmla="*/ 331851 h 538123"/>
                <a:gd name="connsiteX1732" fmla="*/ 826769 w 2593942"/>
                <a:gd name="connsiteY1732" fmla="*/ 329565 h 538123"/>
                <a:gd name="connsiteX1733" fmla="*/ 829722 w 2593942"/>
                <a:gd name="connsiteY1733" fmla="*/ 329470 h 538123"/>
                <a:gd name="connsiteX1734" fmla="*/ 829246 w 2593942"/>
                <a:gd name="connsiteY1734" fmla="*/ 331565 h 538123"/>
                <a:gd name="connsiteX1735" fmla="*/ 828960 w 2593942"/>
                <a:gd name="connsiteY1735" fmla="*/ 332708 h 538123"/>
                <a:gd name="connsiteX1736" fmla="*/ 833246 w 2593942"/>
                <a:gd name="connsiteY1736" fmla="*/ 334613 h 538123"/>
                <a:gd name="connsiteX1737" fmla="*/ 834008 w 2593942"/>
                <a:gd name="connsiteY1737" fmla="*/ 333661 h 538123"/>
                <a:gd name="connsiteX1738" fmla="*/ 835723 w 2593942"/>
                <a:gd name="connsiteY1738" fmla="*/ 328136 h 538123"/>
                <a:gd name="connsiteX1739" fmla="*/ 834961 w 2593942"/>
                <a:gd name="connsiteY1739" fmla="*/ 325660 h 538123"/>
                <a:gd name="connsiteX1740" fmla="*/ 832960 w 2593942"/>
                <a:gd name="connsiteY1740" fmla="*/ 320897 h 538123"/>
                <a:gd name="connsiteX1741" fmla="*/ 830389 w 2593942"/>
                <a:gd name="connsiteY1741" fmla="*/ 319945 h 538123"/>
                <a:gd name="connsiteX1742" fmla="*/ 2208847 w 2593942"/>
                <a:gd name="connsiteY1742" fmla="*/ 319468 h 538123"/>
                <a:gd name="connsiteX1743" fmla="*/ 2200941 w 2593942"/>
                <a:gd name="connsiteY1743" fmla="*/ 321945 h 538123"/>
                <a:gd name="connsiteX1744" fmla="*/ 2202179 w 2593942"/>
                <a:gd name="connsiteY1744" fmla="*/ 323850 h 538123"/>
                <a:gd name="connsiteX1745" fmla="*/ 2208371 w 2593942"/>
                <a:gd name="connsiteY1745" fmla="*/ 331089 h 538123"/>
                <a:gd name="connsiteX1746" fmla="*/ 2211609 w 2593942"/>
                <a:gd name="connsiteY1746" fmla="*/ 330803 h 538123"/>
                <a:gd name="connsiteX1747" fmla="*/ 2212085 w 2593942"/>
                <a:gd name="connsiteY1747" fmla="*/ 328136 h 538123"/>
                <a:gd name="connsiteX1748" fmla="*/ 2210561 w 2593942"/>
                <a:gd name="connsiteY1748" fmla="*/ 325564 h 538123"/>
                <a:gd name="connsiteX1749" fmla="*/ 2208847 w 2593942"/>
                <a:gd name="connsiteY1749" fmla="*/ 319468 h 538123"/>
                <a:gd name="connsiteX1750" fmla="*/ 1863185 w 2593942"/>
                <a:gd name="connsiteY1750" fmla="*/ 318992 h 538123"/>
                <a:gd name="connsiteX1751" fmla="*/ 1863204 w 2593942"/>
                <a:gd name="connsiteY1751" fmla="*/ 319023 h 538123"/>
                <a:gd name="connsiteX1752" fmla="*/ 1859279 w 2593942"/>
                <a:gd name="connsiteY1752" fmla="*/ 319659 h 538123"/>
                <a:gd name="connsiteX1753" fmla="*/ 566452 w 2593942"/>
                <a:gd name="connsiteY1753" fmla="*/ 317944 h 538123"/>
                <a:gd name="connsiteX1754" fmla="*/ 566071 w 2593942"/>
                <a:gd name="connsiteY1754" fmla="*/ 320611 h 538123"/>
                <a:gd name="connsiteX1755" fmla="*/ 565576 w 2593942"/>
                <a:gd name="connsiteY1755" fmla="*/ 324152 h 538123"/>
                <a:gd name="connsiteX1756" fmla="*/ 570356 w 2593942"/>
                <a:gd name="connsiteY1756" fmla="*/ 322707 h 538123"/>
                <a:gd name="connsiteX1757" fmla="*/ 571214 w 2593942"/>
                <a:gd name="connsiteY1757" fmla="*/ 321659 h 538123"/>
                <a:gd name="connsiteX1758" fmla="*/ 575976 w 2593942"/>
                <a:gd name="connsiteY1758" fmla="*/ 321659 h 538123"/>
                <a:gd name="connsiteX1759" fmla="*/ 576693 w 2593942"/>
                <a:gd name="connsiteY1759" fmla="*/ 321810 h 538123"/>
                <a:gd name="connsiteX1760" fmla="*/ 576072 w 2593942"/>
                <a:gd name="connsiteY1760" fmla="*/ 318706 h 538123"/>
                <a:gd name="connsiteX1761" fmla="*/ 566452 w 2593942"/>
                <a:gd name="connsiteY1761" fmla="*/ 317944 h 538123"/>
                <a:gd name="connsiteX1762" fmla="*/ 2286285 w 2593942"/>
                <a:gd name="connsiteY1762" fmla="*/ 317659 h 538123"/>
                <a:gd name="connsiteX1763" fmla="*/ 2277236 w 2593942"/>
                <a:gd name="connsiteY1763" fmla="*/ 320230 h 538123"/>
                <a:gd name="connsiteX1764" fmla="*/ 2280951 w 2593942"/>
                <a:gd name="connsiteY1764" fmla="*/ 322707 h 538123"/>
                <a:gd name="connsiteX1765" fmla="*/ 2289524 w 2593942"/>
                <a:gd name="connsiteY1765" fmla="*/ 322897 h 538123"/>
                <a:gd name="connsiteX1766" fmla="*/ 2291429 w 2593942"/>
                <a:gd name="connsiteY1766" fmla="*/ 319373 h 538123"/>
                <a:gd name="connsiteX1767" fmla="*/ 2290571 w 2593942"/>
                <a:gd name="connsiteY1767" fmla="*/ 319088 h 538123"/>
                <a:gd name="connsiteX1768" fmla="*/ 336994 w 2593942"/>
                <a:gd name="connsiteY1768" fmla="*/ 316896 h 538123"/>
                <a:gd name="connsiteX1769" fmla="*/ 343566 w 2593942"/>
                <a:gd name="connsiteY1769" fmla="*/ 318039 h 538123"/>
                <a:gd name="connsiteX1770" fmla="*/ 338613 w 2593942"/>
                <a:gd name="connsiteY1770" fmla="*/ 329183 h 538123"/>
                <a:gd name="connsiteX1771" fmla="*/ 328898 w 2593942"/>
                <a:gd name="connsiteY1771" fmla="*/ 326421 h 538123"/>
                <a:gd name="connsiteX1772" fmla="*/ 334803 w 2593942"/>
                <a:gd name="connsiteY1772" fmla="*/ 320897 h 538123"/>
                <a:gd name="connsiteX1773" fmla="*/ 335184 w 2593942"/>
                <a:gd name="connsiteY1773" fmla="*/ 320230 h 538123"/>
                <a:gd name="connsiteX1774" fmla="*/ 2251900 w 2593942"/>
                <a:gd name="connsiteY1774" fmla="*/ 316801 h 538123"/>
                <a:gd name="connsiteX1775" fmla="*/ 2250757 w 2593942"/>
                <a:gd name="connsiteY1775" fmla="*/ 316897 h 538123"/>
                <a:gd name="connsiteX1776" fmla="*/ 2251138 w 2593942"/>
                <a:gd name="connsiteY1776" fmla="*/ 321088 h 538123"/>
                <a:gd name="connsiteX1777" fmla="*/ 2247709 w 2593942"/>
                <a:gd name="connsiteY1777" fmla="*/ 323088 h 538123"/>
                <a:gd name="connsiteX1778" fmla="*/ 2246661 w 2593942"/>
                <a:gd name="connsiteY1778" fmla="*/ 323755 h 538123"/>
                <a:gd name="connsiteX1779" fmla="*/ 2254948 w 2593942"/>
                <a:gd name="connsiteY1779" fmla="*/ 325088 h 538123"/>
                <a:gd name="connsiteX1780" fmla="*/ 2255043 w 2593942"/>
                <a:gd name="connsiteY1780" fmla="*/ 322802 h 538123"/>
                <a:gd name="connsiteX1781" fmla="*/ 2255900 w 2593942"/>
                <a:gd name="connsiteY1781" fmla="*/ 320135 h 538123"/>
                <a:gd name="connsiteX1782" fmla="*/ 2251900 w 2593942"/>
                <a:gd name="connsiteY1782" fmla="*/ 316801 h 538123"/>
                <a:gd name="connsiteX1783" fmla="*/ 899159 w 2593942"/>
                <a:gd name="connsiteY1783" fmla="*/ 316325 h 538123"/>
                <a:gd name="connsiteX1784" fmla="*/ 893349 w 2593942"/>
                <a:gd name="connsiteY1784" fmla="*/ 323279 h 538123"/>
                <a:gd name="connsiteX1785" fmla="*/ 894492 w 2593942"/>
                <a:gd name="connsiteY1785" fmla="*/ 324136 h 538123"/>
                <a:gd name="connsiteX1786" fmla="*/ 903731 w 2593942"/>
                <a:gd name="connsiteY1786" fmla="*/ 317563 h 538123"/>
                <a:gd name="connsiteX1787" fmla="*/ 900874 w 2593942"/>
                <a:gd name="connsiteY1787" fmla="*/ 316801 h 538123"/>
                <a:gd name="connsiteX1788" fmla="*/ 2586798 w 2593942"/>
                <a:gd name="connsiteY1788" fmla="*/ 315754 h 538123"/>
                <a:gd name="connsiteX1789" fmla="*/ 2593942 w 2593942"/>
                <a:gd name="connsiteY1789" fmla="*/ 318897 h 538123"/>
                <a:gd name="connsiteX1790" fmla="*/ 2593752 w 2593942"/>
                <a:gd name="connsiteY1790" fmla="*/ 319564 h 538123"/>
                <a:gd name="connsiteX1791" fmla="*/ 2590609 w 2593942"/>
                <a:gd name="connsiteY1791" fmla="*/ 319564 h 538123"/>
                <a:gd name="connsiteX1792" fmla="*/ 2589275 w 2593942"/>
                <a:gd name="connsiteY1792" fmla="*/ 319278 h 538123"/>
                <a:gd name="connsiteX1793" fmla="*/ 2587656 w 2593942"/>
                <a:gd name="connsiteY1793" fmla="*/ 323183 h 538123"/>
                <a:gd name="connsiteX1794" fmla="*/ 2585275 w 2593942"/>
                <a:gd name="connsiteY1794" fmla="*/ 324993 h 538123"/>
                <a:gd name="connsiteX1795" fmla="*/ 2579178 w 2593942"/>
                <a:gd name="connsiteY1795" fmla="*/ 323755 h 538123"/>
                <a:gd name="connsiteX1796" fmla="*/ 2579464 w 2593942"/>
                <a:gd name="connsiteY1796" fmla="*/ 323374 h 538123"/>
                <a:gd name="connsiteX1797" fmla="*/ 2581179 w 2593942"/>
                <a:gd name="connsiteY1797" fmla="*/ 320517 h 538123"/>
                <a:gd name="connsiteX1798" fmla="*/ 2586798 w 2593942"/>
                <a:gd name="connsiteY1798" fmla="*/ 315754 h 538123"/>
                <a:gd name="connsiteX1799" fmla="*/ 1951386 w 2593942"/>
                <a:gd name="connsiteY1799" fmla="*/ 315278 h 538123"/>
                <a:gd name="connsiteX1800" fmla="*/ 1949672 w 2593942"/>
                <a:gd name="connsiteY1800" fmla="*/ 315658 h 538123"/>
                <a:gd name="connsiteX1801" fmla="*/ 1947862 w 2593942"/>
                <a:gd name="connsiteY1801" fmla="*/ 317182 h 538123"/>
                <a:gd name="connsiteX1802" fmla="*/ 1935860 w 2593942"/>
                <a:gd name="connsiteY1802" fmla="*/ 315849 h 538123"/>
                <a:gd name="connsiteX1803" fmla="*/ 1932907 w 2593942"/>
                <a:gd name="connsiteY1803" fmla="*/ 318897 h 538123"/>
                <a:gd name="connsiteX1804" fmla="*/ 1932050 w 2593942"/>
                <a:gd name="connsiteY1804" fmla="*/ 319564 h 538123"/>
                <a:gd name="connsiteX1805" fmla="*/ 1935575 w 2593942"/>
                <a:gd name="connsiteY1805" fmla="*/ 324612 h 538123"/>
                <a:gd name="connsiteX1806" fmla="*/ 1938051 w 2593942"/>
                <a:gd name="connsiteY1806" fmla="*/ 324803 h 538123"/>
                <a:gd name="connsiteX1807" fmla="*/ 1940432 w 2593942"/>
                <a:gd name="connsiteY1807" fmla="*/ 324993 h 538123"/>
                <a:gd name="connsiteX1808" fmla="*/ 1949862 w 2593942"/>
                <a:gd name="connsiteY1808" fmla="*/ 319183 h 538123"/>
                <a:gd name="connsiteX1809" fmla="*/ 1951957 w 2593942"/>
                <a:gd name="connsiteY1809" fmla="*/ 317087 h 538123"/>
                <a:gd name="connsiteX1810" fmla="*/ 1951386 w 2593942"/>
                <a:gd name="connsiteY1810" fmla="*/ 315278 h 538123"/>
                <a:gd name="connsiteX1811" fmla="*/ 2422779 w 2593942"/>
                <a:gd name="connsiteY1811" fmla="*/ 314992 h 538123"/>
                <a:gd name="connsiteX1812" fmla="*/ 2425636 w 2593942"/>
                <a:gd name="connsiteY1812" fmla="*/ 317945 h 538123"/>
                <a:gd name="connsiteX1813" fmla="*/ 2424874 w 2593942"/>
                <a:gd name="connsiteY1813" fmla="*/ 318897 h 538123"/>
                <a:gd name="connsiteX1814" fmla="*/ 2424303 w 2593942"/>
                <a:gd name="connsiteY1814" fmla="*/ 319659 h 538123"/>
                <a:gd name="connsiteX1815" fmla="*/ 2424493 w 2593942"/>
                <a:gd name="connsiteY1815" fmla="*/ 320612 h 538123"/>
                <a:gd name="connsiteX1816" fmla="*/ 2424970 w 2593942"/>
                <a:gd name="connsiteY1816" fmla="*/ 321183 h 538123"/>
                <a:gd name="connsiteX1817" fmla="*/ 2425732 w 2593942"/>
                <a:gd name="connsiteY1817" fmla="*/ 324612 h 538123"/>
                <a:gd name="connsiteX1818" fmla="*/ 2424970 w 2593942"/>
                <a:gd name="connsiteY1818" fmla="*/ 326326 h 538123"/>
                <a:gd name="connsiteX1819" fmla="*/ 2418016 w 2593942"/>
                <a:gd name="connsiteY1819" fmla="*/ 319373 h 538123"/>
                <a:gd name="connsiteX1820" fmla="*/ 2419445 w 2593942"/>
                <a:gd name="connsiteY1820" fmla="*/ 316135 h 538123"/>
                <a:gd name="connsiteX1821" fmla="*/ 2422779 w 2593942"/>
                <a:gd name="connsiteY1821" fmla="*/ 314992 h 538123"/>
                <a:gd name="connsiteX1822" fmla="*/ 2256186 w 2593942"/>
                <a:gd name="connsiteY1822" fmla="*/ 312515 h 538123"/>
                <a:gd name="connsiteX1823" fmla="*/ 2263235 w 2593942"/>
                <a:gd name="connsiteY1823" fmla="*/ 317468 h 538123"/>
                <a:gd name="connsiteX1824" fmla="*/ 2261901 w 2593942"/>
                <a:gd name="connsiteY1824" fmla="*/ 312706 h 538123"/>
                <a:gd name="connsiteX1825" fmla="*/ 2256186 w 2593942"/>
                <a:gd name="connsiteY1825" fmla="*/ 312515 h 538123"/>
                <a:gd name="connsiteX1826" fmla="*/ 1872519 w 2593942"/>
                <a:gd name="connsiteY1826" fmla="*/ 311944 h 538123"/>
                <a:gd name="connsiteX1827" fmla="*/ 1861470 w 2593942"/>
                <a:gd name="connsiteY1827" fmla="*/ 314896 h 538123"/>
                <a:gd name="connsiteX1828" fmla="*/ 1855565 w 2593942"/>
                <a:gd name="connsiteY1828" fmla="*/ 315944 h 538123"/>
                <a:gd name="connsiteX1829" fmla="*/ 1848802 w 2593942"/>
                <a:gd name="connsiteY1829" fmla="*/ 320992 h 538123"/>
                <a:gd name="connsiteX1830" fmla="*/ 1849088 w 2593942"/>
                <a:gd name="connsiteY1830" fmla="*/ 321755 h 538123"/>
                <a:gd name="connsiteX1831" fmla="*/ 1851945 w 2593942"/>
                <a:gd name="connsiteY1831" fmla="*/ 322993 h 538123"/>
                <a:gd name="connsiteX1832" fmla="*/ 1855469 w 2593942"/>
                <a:gd name="connsiteY1832" fmla="*/ 323088 h 538123"/>
                <a:gd name="connsiteX1833" fmla="*/ 1864137 w 2593942"/>
                <a:gd name="connsiteY1833" fmla="*/ 321659 h 538123"/>
                <a:gd name="connsiteX1834" fmla="*/ 1864328 w 2593942"/>
                <a:gd name="connsiteY1834" fmla="*/ 320897 h 538123"/>
                <a:gd name="connsiteX1835" fmla="*/ 1863204 w 2593942"/>
                <a:gd name="connsiteY1835" fmla="*/ 319023 h 538123"/>
                <a:gd name="connsiteX1836" fmla="*/ 1869852 w 2593942"/>
                <a:gd name="connsiteY1836" fmla="*/ 317945 h 538123"/>
                <a:gd name="connsiteX1837" fmla="*/ 1872519 w 2593942"/>
                <a:gd name="connsiteY1837" fmla="*/ 311944 h 538123"/>
                <a:gd name="connsiteX1838" fmla="*/ 685609 w 2593942"/>
                <a:gd name="connsiteY1838" fmla="*/ 311182 h 538123"/>
                <a:gd name="connsiteX1839" fmla="*/ 680656 w 2593942"/>
                <a:gd name="connsiteY1839" fmla="*/ 312611 h 538123"/>
                <a:gd name="connsiteX1840" fmla="*/ 678941 w 2593942"/>
                <a:gd name="connsiteY1840" fmla="*/ 313468 h 538123"/>
                <a:gd name="connsiteX1841" fmla="*/ 681989 w 2593942"/>
                <a:gd name="connsiteY1841" fmla="*/ 317468 h 538123"/>
                <a:gd name="connsiteX1842" fmla="*/ 689990 w 2593942"/>
                <a:gd name="connsiteY1842" fmla="*/ 323469 h 538123"/>
                <a:gd name="connsiteX1843" fmla="*/ 691324 w 2593942"/>
                <a:gd name="connsiteY1843" fmla="*/ 327088 h 538123"/>
                <a:gd name="connsiteX1844" fmla="*/ 692276 w 2593942"/>
                <a:gd name="connsiteY1844" fmla="*/ 329660 h 538123"/>
                <a:gd name="connsiteX1845" fmla="*/ 698944 w 2593942"/>
                <a:gd name="connsiteY1845" fmla="*/ 328803 h 538123"/>
                <a:gd name="connsiteX1846" fmla="*/ 699134 w 2593942"/>
                <a:gd name="connsiteY1846" fmla="*/ 328231 h 538123"/>
                <a:gd name="connsiteX1847" fmla="*/ 699801 w 2593942"/>
                <a:gd name="connsiteY1847" fmla="*/ 326326 h 538123"/>
                <a:gd name="connsiteX1848" fmla="*/ 689609 w 2593942"/>
                <a:gd name="connsiteY1848" fmla="*/ 321755 h 538123"/>
                <a:gd name="connsiteX1849" fmla="*/ 693514 w 2593942"/>
                <a:gd name="connsiteY1849" fmla="*/ 318230 h 538123"/>
                <a:gd name="connsiteX1850" fmla="*/ 694086 w 2593942"/>
                <a:gd name="connsiteY1850" fmla="*/ 317659 h 538123"/>
                <a:gd name="connsiteX1851" fmla="*/ 688562 w 2593942"/>
                <a:gd name="connsiteY1851" fmla="*/ 312134 h 538123"/>
                <a:gd name="connsiteX1852" fmla="*/ 2206085 w 2593942"/>
                <a:gd name="connsiteY1852" fmla="*/ 310324 h 538123"/>
                <a:gd name="connsiteX1853" fmla="*/ 2190559 w 2593942"/>
                <a:gd name="connsiteY1853" fmla="*/ 312801 h 538123"/>
                <a:gd name="connsiteX1854" fmla="*/ 2189702 w 2593942"/>
                <a:gd name="connsiteY1854" fmla="*/ 315468 h 538123"/>
                <a:gd name="connsiteX1855" fmla="*/ 2204846 w 2593942"/>
                <a:gd name="connsiteY1855" fmla="*/ 317563 h 538123"/>
                <a:gd name="connsiteX1856" fmla="*/ 2206085 w 2593942"/>
                <a:gd name="connsiteY1856" fmla="*/ 310324 h 538123"/>
                <a:gd name="connsiteX1857" fmla="*/ 2439352 w 2593942"/>
                <a:gd name="connsiteY1857" fmla="*/ 310039 h 538123"/>
                <a:gd name="connsiteX1858" fmla="*/ 2439638 w 2593942"/>
                <a:gd name="connsiteY1858" fmla="*/ 312515 h 538123"/>
                <a:gd name="connsiteX1859" fmla="*/ 2452020 w 2593942"/>
                <a:gd name="connsiteY1859" fmla="*/ 312611 h 538123"/>
                <a:gd name="connsiteX1860" fmla="*/ 2439352 w 2593942"/>
                <a:gd name="connsiteY1860" fmla="*/ 310039 h 538123"/>
                <a:gd name="connsiteX1861" fmla="*/ 807922 w 2593942"/>
                <a:gd name="connsiteY1861" fmla="*/ 309360 h 538123"/>
                <a:gd name="connsiteX1862" fmla="*/ 802481 w 2593942"/>
                <a:gd name="connsiteY1862" fmla="*/ 309563 h 538123"/>
                <a:gd name="connsiteX1863" fmla="*/ 802576 w 2593942"/>
                <a:gd name="connsiteY1863" fmla="*/ 311277 h 538123"/>
                <a:gd name="connsiteX1864" fmla="*/ 802766 w 2593942"/>
                <a:gd name="connsiteY1864" fmla="*/ 313277 h 538123"/>
                <a:gd name="connsiteX1865" fmla="*/ 811815 w 2593942"/>
                <a:gd name="connsiteY1865" fmla="*/ 316421 h 538123"/>
                <a:gd name="connsiteX1866" fmla="*/ 813720 w 2593942"/>
                <a:gd name="connsiteY1866" fmla="*/ 310229 h 538123"/>
                <a:gd name="connsiteX1867" fmla="*/ 807922 w 2593942"/>
                <a:gd name="connsiteY1867" fmla="*/ 309360 h 538123"/>
                <a:gd name="connsiteX1868" fmla="*/ 760570 w 2593942"/>
                <a:gd name="connsiteY1868" fmla="*/ 309086 h 538123"/>
                <a:gd name="connsiteX1869" fmla="*/ 757427 w 2593942"/>
                <a:gd name="connsiteY1869" fmla="*/ 312039 h 538123"/>
                <a:gd name="connsiteX1870" fmla="*/ 757237 w 2593942"/>
                <a:gd name="connsiteY1870" fmla="*/ 314896 h 538123"/>
                <a:gd name="connsiteX1871" fmla="*/ 759523 w 2593942"/>
                <a:gd name="connsiteY1871" fmla="*/ 320612 h 538123"/>
                <a:gd name="connsiteX1872" fmla="*/ 761809 w 2593942"/>
                <a:gd name="connsiteY1872" fmla="*/ 320897 h 538123"/>
                <a:gd name="connsiteX1873" fmla="*/ 763618 w 2593942"/>
                <a:gd name="connsiteY1873" fmla="*/ 318802 h 538123"/>
                <a:gd name="connsiteX1874" fmla="*/ 761237 w 2593942"/>
                <a:gd name="connsiteY1874" fmla="*/ 315468 h 538123"/>
                <a:gd name="connsiteX1875" fmla="*/ 760952 w 2593942"/>
                <a:gd name="connsiteY1875" fmla="*/ 314992 h 538123"/>
                <a:gd name="connsiteX1876" fmla="*/ 763428 w 2593942"/>
                <a:gd name="connsiteY1876" fmla="*/ 313658 h 538123"/>
                <a:gd name="connsiteX1877" fmla="*/ 764095 w 2593942"/>
                <a:gd name="connsiteY1877" fmla="*/ 314039 h 538123"/>
                <a:gd name="connsiteX1878" fmla="*/ 768762 w 2593942"/>
                <a:gd name="connsiteY1878" fmla="*/ 313182 h 538123"/>
                <a:gd name="connsiteX1879" fmla="*/ 768953 w 2593942"/>
                <a:gd name="connsiteY1879" fmla="*/ 312515 h 538123"/>
                <a:gd name="connsiteX1880" fmla="*/ 760570 w 2593942"/>
                <a:gd name="connsiteY1880" fmla="*/ 309086 h 538123"/>
                <a:gd name="connsiteX1881" fmla="*/ 514064 w 2593942"/>
                <a:gd name="connsiteY1881" fmla="*/ 308229 h 538123"/>
                <a:gd name="connsiteX1882" fmla="*/ 518922 w 2593942"/>
                <a:gd name="connsiteY1882" fmla="*/ 310134 h 538123"/>
                <a:gd name="connsiteX1883" fmla="*/ 521208 w 2593942"/>
                <a:gd name="connsiteY1883" fmla="*/ 313277 h 538123"/>
                <a:gd name="connsiteX1884" fmla="*/ 525780 w 2593942"/>
                <a:gd name="connsiteY1884" fmla="*/ 316611 h 538123"/>
                <a:gd name="connsiteX1885" fmla="*/ 528066 w 2593942"/>
                <a:gd name="connsiteY1885" fmla="*/ 316420 h 538123"/>
                <a:gd name="connsiteX1886" fmla="*/ 529114 w 2593942"/>
                <a:gd name="connsiteY1886" fmla="*/ 313848 h 538123"/>
                <a:gd name="connsiteX1887" fmla="*/ 525304 w 2593942"/>
                <a:gd name="connsiteY1887" fmla="*/ 310705 h 538123"/>
                <a:gd name="connsiteX1888" fmla="*/ 514064 w 2593942"/>
                <a:gd name="connsiteY1888" fmla="*/ 308229 h 538123"/>
                <a:gd name="connsiteX1889" fmla="*/ 842390 w 2593942"/>
                <a:gd name="connsiteY1889" fmla="*/ 308038 h 538123"/>
                <a:gd name="connsiteX1890" fmla="*/ 839914 w 2593942"/>
                <a:gd name="connsiteY1890" fmla="*/ 308134 h 538123"/>
                <a:gd name="connsiteX1891" fmla="*/ 837056 w 2593942"/>
                <a:gd name="connsiteY1891" fmla="*/ 308229 h 538123"/>
                <a:gd name="connsiteX1892" fmla="*/ 831341 w 2593942"/>
                <a:gd name="connsiteY1892" fmla="*/ 308134 h 538123"/>
                <a:gd name="connsiteX1893" fmla="*/ 826960 w 2593942"/>
                <a:gd name="connsiteY1893" fmla="*/ 311563 h 538123"/>
                <a:gd name="connsiteX1894" fmla="*/ 823531 w 2593942"/>
                <a:gd name="connsiteY1894" fmla="*/ 310515 h 538123"/>
                <a:gd name="connsiteX1895" fmla="*/ 822959 w 2593942"/>
                <a:gd name="connsiteY1895" fmla="*/ 311563 h 538123"/>
                <a:gd name="connsiteX1896" fmla="*/ 825341 w 2593942"/>
                <a:gd name="connsiteY1896" fmla="*/ 316801 h 538123"/>
                <a:gd name="connsiteX1897" fmla="*/ 826864 w 2593942"/>
                <a:gd name="connsiteY1897" fmla="*/ 316897 h 538123"/>
                <a:gd name="connsiteX1898" fmla="*/ 831818 w 2593942"/>
                <a:gd name="connsiteY1898" fmla="*/ 315468 h 538123"/>
                <a:gd name="connsiteX1899" fmla="*/ 837152 w 2593942"/>
                <a:gd name="connsiteY1899" fmla="*/ 312611 h 538123"/>
                <a:gd name="connsiteX1900" fmla="*/ 839914 w 2593942"/>
                <a:gd name="connsiteY1900" fmla="*/ 312706 h 538123"/>
                <a:gd name="connsiteX1901" fmla="*/ 843247 w 2593942"/>
                <a:gd name="connsiteY1901" fmla="*/ 313563 h 538123"/>
                <a:gd name="connsiteX1902" fmla="*/ 844486 w 2593942"/>
                <a:gd name="connsiteY1902" fmla="*/ 314801 h 538123"/>
                <a:gd name="connsiteX1903" fmla="*/ 846962 w 2593942"/>
                <a:gd name="connsiteY1903" fmla="*/ 317373 h 538123"/>
                <a:gd name="connsiteX1904" fmla="*/ 848201 w 2593942"/>
                <a:gd name="connsiteY1904" fmla="*/ 313277 h 538123"/>
                <a:gd name="connsiteX1905" fmla="*/ 842390 w 2593942"/>
                <a:gd name="connsiteY1905" fmla="*/ 308038 h 538123"/>
                <a:gd name="connsiteX1906" fmla="*/ 2235326 w 2593942"/>
                <a:gd name="connsiteY1906" fmla="*/ 307467 h 538123"/>
                <a:gd name="connsiteX1907" fmla="*/ 2223230 w 2593942"/>
                <a:gd name="connsiteY1907" fmla="*/ 308229 h 538123"/>
                <a:gd name="connsiteX1908" fmla="*/ 2217800 w 2593942"/>
                <a:gd name="connsiteY1908" fmla="*/ 309277 h 538123"/>
                <a:gd name="connsiteX1909" fmla="*/ 2217610 w 2593942"/>
                <a:gd name="connsiteY1909" fmla="*/ 311182 h 538123"/>
                <a:gd name="connsiteX1910" fmla="*/ 2217800 w 2593942"/>
                <a:gd name="connsiteY1910" fmla="*/ 311658 h 538123"/>
                <a:gd name="connsiteX1911" fmla="*/ 2223230 w 2593942"/>
                <a:gd name="connsiteY1911" fmla="*/ 310896 h 538123"/>
                <a:gd name="connsiteX1912" fmla="*/ 2233993 w 2593942"/>
                <a:gd name="connsiteY1912" fmla="*/ 310515 h 538123"/>
                <a:gd name="connsiteX1913" fmla="*/ 2235326 w 2593942"/>
                <a:gd name="connsiteY1913" fmla="*/ 307467 h 538123"/>
                <a:gd name="connsiteX1914" fmla="*/ 313753 w 2593942"/>
                <a:gd name="connsiteY1914" fmla="*/ 304133 h 538123"/>
                <a:gd name="connsiteX1915" fmla="*/ 317753 w 2593942"/>
                <a:gd name="connsiteY1915" fmla="*/ 304228 h 538123"/>
                <a:gd name="connsiteX1916" fmla="*/ 322325 w 2593942"/>
                <a:gd name="connsiteY1916" fmla="*/ 304895 h 538123"/>
                <a:gd name="connsiteX1917" fmla="*/ 322230 w 2593942"/>
                <a:gd name="connsiteY1917" fmla="*/ 309562 h 538123"/>
                <a:gd name="connsiteX1918" fmla="*/ 327564 w 2593942"/>
                <a:gd name="connsiteY1918" fmla="*/ 317563 h 538123"/>
                <a:gd name="connsiteX1919" fmla="*/ 325183 w 2593942"/>
                <a:gd name="connsiteY1919" fmla="*/ 319278 h 538123"/>
                <a:gd name="connsiteX1920" fmla="*/ 312324 w 2593942"/>
                <a:gd name="connsiteY1920" fmla="*/ 314325 h 538123"/>
                <a:gd name="connsiteX1921" fmla="*/ 312705 w 2593942"/>
                <a:gd name="connsiteY1921" fmla="*/ 313944 h 538123"/>
                <a:gd name="connsiteX1922" fmla="*/ 316991 w 2593942"/>
                <a:gd name="connsiteY1922" fmla="*/ 309848 h 538123"/>
                <a:gd name="connsiteX1923" fmla="*/ 306418 w 2593942"/>
                <a:gd name="connsiteY1923" fmla="*/ 308419 h 538123"/>
                <a:gd name="connsiteX1924" fmla="*/ 301084 w 2593942"/>
                <a:gd name="connsiteY1924" fmla="*/ 306133 h 538123"/>
                <a:gd name="connsiteX1925" fmla="*/ 313753 w 2593942"/>
                <a:gd name="connsiteY1925" fmla="*/ 304133 h 538123"/>
                <a:gd name="connsiteX1926" fmla="*/ 354043 w 2593942"/>
                <a:gd name="connsiteY1926" fmla="*/ 303562 h 538123"/>
                <a:gd name="connsiteX1927" fmla="*/ 360711 w 2593942"/>
                <a:gd name="connsiteY1927" fmla="*/ 305562 h 538123"/>
                <a:gd name="connsiteX1928" fmla="*/ 368045 w 2593942"/>
                <a:gd name="connsiteY1928" fmla="*/ 305657 h 538123"/>
                <a:gd name="connsiteX1929" fmla="*/ 364711 w 2593942"/>
                <a:gd name="connsiteY1929" fmla="*/ 309086 h 538123"/>
                <a:gd name="connsiteX1930" fmla="*/ 364330 w 2593942"/>
                <a:gd name="connsiteY1930" fmla="*/ 309943 h 538123"/>
                <a:gd name="connsiteX1931" fmla="*/ 362997 w 2593942"/>
                <a:gd name="connsiteY1931" fmla="*/ 312801 h 538123"/>
                <a:gd name="connsiteX1932" fmla="*/ 358425 w 2593942"/>
                <a:gd name="connsiteY1932" fmla="*/ 318230 h 538123"/>
                <a:gd name="connsiteX1933" fmla="*/ 347185 w 2593942"/>
                <a:gd name="connsiteY1933" fmla="*/ 312420 h 538123"/>
                <a:gd name="connsiteX1934" fmla="*/ 344137 w 2593942"/>
                <a:gd name="connsiteY1934" fmla="*/ 309943 h 538123"/>
                <a:gd name="connsiteX1935" fmla="*/ 345090 w 2593942"/>
                <a:gd name="connsiteY1935" fmla="*/ 304133 h 538123"/>
                <a:gd name="connsiteX1936" fmla="*/ 354043 w 2593942"/>
                <a:gd name="connsiteY1936" fmla="*/ 303562 h 538123"/>
                <a:gd name="connsiteX1937" fmla="*/ 2350007 w 2593942"/>
                <a:gd name="connsiteY1937" fmla="*/ 303371 h 538123"/>
                <a:gd name="connsiteX1938" fmla="*/ 2344959 w 2593942"/>
                <a:gd name="connsiteY1938" fmla="*/ 308896 h 538123"/>
                <a:gd name="connsiteX1939" fmla="*/ 2355913 w 2593942"/>
                <a:gd name="connsiteY1939" fmla="*/ 310134 h 538123"/>
                <a:gd name="connsiteX1940" fmla="*/ 2354579 w 2593942"/>
                <a:gd name="connsiteY1940" fmla="*/ 308610 h 538123"/>
                <a:gd name="connsiteX1941" fmla="*/ 2352865 w 2593942"/>
                <a:gd name="connsiteY1941" fmla="*/ 306229 h 538123"/>
                <a:gd name="connsiteX1942" fmla="*/ 2350007 w 2593942"/>
                <a:gd name="connsiteY1942" fmla="*/ 303371 h 538123"/>
                <a:gd name="connsiteX1943" fmla="*/ 989170 w 2593942"/>
                <a:gd name="connsiteY1943" fmla="*/ 302133 h 538123"/>
                <a:gd name="connsiteX1944" fmla="*/ 989647 w 2593942"/>
                <a:gd name="connsiteY1944" fmla="*/ 304514 h 538123"/>
                <a:gd name="connsiteX1945" fmla="*/ 990695 w 2593942"/>
                <a:gd name="connsiteY1945" fmla="*/ 308134 h 538123"/>
                <a:gd name="connsiteX1946" fmla="*/ 992314 w 2593942"/>
                <a:gd name="connsiteY1946" fmla="*/ 312991 h 538123"/>
                <a:gd name="connsiteX1947" fmla="*/ 996124 w 2593942"/>
                <a:gd name="connsiteY1947" fmla="*/ 312325 h 538123"/>
                <a:gd name="connsiteX1948" fmla="*/ 998219 w 2593942"/>
                <a:gd name="connsiteY1948" fmla="*/ 311944 h 538123"/>
                <a:gd name="connsiteX1949" fmla="*/ 993362 w 2593942"/>
                <a:gd name="connsiteY1949" fmla="*/ 303562 h 538123"/>
                <a:gd name="connsiteX1950" fmla="*/ 989170 w 2593942"/>
                <a:gd name="connsiteY1950" fmla="*/ 302133 h 538123"/>
                <a:gd name="connsiteX1951" fmla="*/ 1942814 w 2593942"/>
                <a:gd name="connsiteY1951" fmla="*/ 298418 h 538123"/>
                <a:gd name="connsiteX1952" fmla="*/ 1929669 w 2593942"/>
                <a:gd name="connsiteY1952" fmla="*/ 301847 h 538123"/>
                <a:gd name="connsiteX1953" fmla="*/ 1927669 w 2593942"/>
                <a:gd name="connsiteY1953" fmla="*/ 306324 h 538123"/>
                <a:gd name="connsiteX1954" fmla="*/ 1924430 w 2593942"/>
                <a:gd name="connsiteY1954" fmla="*/ 312325 h 538123"/>
                <a:gd name="connsiteX1955" fmla="*/ 1925573 w 2593942"/>
                <a:gd name="connsiteY1955" fmla="*/ 312039 h 538123"/>
                <a:gd name="connsiteX1956" fmla="*/ 1931765 w 2593942"/>
                <a:gd name="connsiteY1956" fmla="*/ 310610 h 538123"/>
                <a:gd name="connsiteX1957" fmla="*/ 1941290 w 2593942"/>
                <a:gd name="connsiteY1957" fmla="*/ 309658 h 538123"/>
                <a:gd name="connsiteX1958" fmla="*/ 1943766 w 2593942"/>
                <a:gd name="connsiteY1958" fmla="*/ 309372 h 538123"/>
                <a:gd name="connsiteX1959" fmla="*/ 1949195 w 2593942"/>
                <a:gd name="connsiteY1959" fmla="*/ 299466 h 538123"/>
                <a:gd name="connsiteX1960" fmla="*/ 1942814 w 2593942"/>
                <a:gd name="connsiteY1960" fmla="*/ 298418 h 538123"/>
                <a:gd name="connsiteX1961" fmla="*/ 1012221 w 2593942"/>
                <a:gd name="connsiteY1961" fmla="*/ 298323 h 538123"/>
                <a:gd name="connsiteX1962" fmla="*/ 1004506 w 2593942"/>
                <a:gd name="connsiteY1962" fmla="*/ 302705 h 538123"/>
                <a:gd name="connsiteX1963" fmla="*/ 1006220 w 2593942"/>
                <a:gd name="connsiteY1963" fmla="*/ 305086 h 538123"/>
                <a:gd name="connsiteX1964" fmla="*/ 1007935 w 2593942"/>
                <a:gd name="connsiteY1964" fmla="*/ 307372 h 538123"/>
                <a:gd name="connsiteX1965" fmla="*/ 1016793 w 2593942"/>
                <a:gd name="connsiteY1965" fmla="*/ 310420 h 538123"/>
                <a:gd name="connsiteX1966" fmla="*/ 1014697 w 2593942"/>
                <a:gd name="connsiteY1966" fmla="*/ 302323 h 538123"/>
                <a:gd name="connsiteX1967" fmla="*/ 1012221 w 2593942"/>
                <a:gd name="connsiteY1967" fmla="*/ 298323 h 538123"/>
                <a:gd name="connsiteX1968" fmla="*/ 2398490 w 2593942"/>
                <a:gd name="connsiteY1968" fmla="*/ 296418 h 538123"/>
                <a:gd name="connsiteX1969" fmla="*/ 2392775 w 2593942"/>
                <a:gd name="connsiteY1969" fmla="*/ 297847 h 538123"/>
                <a:gd name="connsiteX1970" fmla="*/ 2387822 w 2593942"/>
                <a:gd name="connsiteY1970" fmla="*/ 302705 h 538123"/>
                <a:gd name="connsiteX1971" fmla="*/ 2388298 w 2593942"/>
                <a:gd name="connsiteY1971" fmla="*/ 304609 h 538123"/>
                <a:gd name="connsiteX1972" fmla="*/ 2397061 w 2593942"/>
                <a:gd name="connsiteY1972" fmla="*/ 304609 h 538123"/>
                <a:gd name="connsiteX1973" fmla="*/ 2398490 w 2593942"/>
                <a:gd name="connsiteY1973" fmla="*/ 296418 h 538123"/>
                <a:gd name="connsiteX1974" fmla="*/ 2305145 w 2593942"/>
                <a:gd name="connsiteY1974" fmla="*/ 293846 h 538123"/>
                <a:gd name="connsiteX1975" fmla="*/ 2301049 w 2593942"/>
                <a:gd name="connsiteY1975" fmla="*/ 294894 h 538123"/>
                <a:gd name="connsiteX1976" fmla="*/ 2295524 w 2593942"/>
                <a:gd name="connsiteY1976" fmla="*/ 302800 h 538123"/>
                <a:gd name="connsiteX1977" fmla="*/ 2294000 w 2593942"/>
                <a:gd name="connsiteY1977" fmla="*/ 303847 h 538123"/>
                <a:gd name="connsiteX1978" fmla="*/ 2289524 w 2593942"/>
                <a:gd name="connsiteY1978" fmla="*/ 306896 h 538123"/>
                <a:gd name="connsiteX1979" fmla="*/ 2297048 w 2593942"/>
                <a:gd name="connsiteY1979" fmla="*/ 304800 h 538123"/>
                <a:gd name="connsiteX1980" fmla="*/ 2307812 w 2593942"/>
                <a:gd name="connsiteY1980" fmla="*/ 295846 h 538123"/>
                <a:gd name="connsiteX1981" fmla="*/ 2307526 w 2593942"/>
                <a:gd name="connsiteY1981" fmla="*/ 295465 h 538123"/>
                <a:gd name="connsiteX1982" fmla="*/ 2305145 w 2593942"/>
                <a:gd name="connsiteY1982" fmla="*/ 293846 h 538123"/>
                <a:gd name="connsiteX1983" fmla="*/ 628745 w 2593942"/>
                <a:gd name="connsiteY1983" fmla="*/ 293846 h 538123"/>
                <a:gd name="connsiteX1984" fmla="*/ 631984 w 2593942"/>
                <a:gd name="connsiteY1984" fmla="*/ 294703 h 538123"/>
                <a:gd name="connsiteX1985" fmla="*/ 632365 w 2593942"/>
                <a:gd name="connsiteY1985" fmla="*/ 294893 h 538123"/>
                <a:gd name="connsiteX1986" fmla="*/ 628745 w 2593942"/>
                <a:gd name="connsiteY1986" fmla="*/ 299084 h 538123"/>
                <a:gd name="connsiteX1987" fmla="*/ 619030 w 2593942"/>
                <a:gd name="connsiteY1987" fmla="*/ 304418 h 538123"/>
                <a:gd name="connsiteX1988" fmla="*/ 616172 w 2593942"/>
                <a:gd name="connsiteY1988" fmla="*/ 303752 h 538123"/>
                <a:gd name="connsiteX1989" fmla="*/ 614934 w 2593942"/>
                <a:gd name="connsiteY1989" fmla="*/ 301656 h 538123"/>
                <a:gd name="connsiteX1990" fmla="*/ 624649 w 2593942"/>
                <a:gd name="connsiteY1990" fmla="*/ 295751 h 538123"/>
                <a:gd name="connsiteX1991" fmla="*/ 2432684 w 2593942"/>
                <a:gd name="connsiteY1991" fmla="*/ 293465 h 538123"/>
                <a:gd name="connsiteX1992" fmla="*/ 2422778 w 2593942"/>
                <a:gd name="connsiteY1992" fmla="*/ 296323 h 538123"/>
                <a:gd name="connsiteX1993" fmla="*/ 2421254 w 2593942"/>
                <a:gd name="connsiteY1993" fmla="*/ 297751 h 538123"/>
                <a:gd name="connsiteX1994" fmla="*/ 2421064 w 2593942"/>
                <a:gd name="connsiteY1994" fmla="*/ 297942 h 538123"/>
                <a:gd name="connsiteX1995" fmla="*/ 2425445 w 2593942"/>
                <a:gd name="connsiteY1995" fmla="*/ 300895 h 538123"/>
                <a:gd name="connsiteX1996" fmla="*/ 2434494 w 2593942"/>
                <a:gd name="connsiteY1996" fmla="*/ 295942 h 538123"/>
                <a:gd name="connsiteX1997" fmla="*/ 2432684 w 2593942"/>
                <a:gd name="connsiteY1997" fmla="*/ 293465 h 538123"/>
                <a:gd name="connsiteX1998" fmla="*/ 443094 w 2593942"/>
                <a:gd name="connsiteY1998" fmla="*/ 292755 h 538123"/>
                <a:gd name="connsiteX1999" fmla="*/ 443781 w 2593942"/>
                <a:gd name="connsiteY1999" fmla="*/ 294072 h 538123"/>
                <a:gd name="connsiteX2000" fmla="*/ 445483 w 2593942"/>
                <a:gd name="connsiteY2000" fmla="*/ 299275 h 538123"/>
                <a:gd name="connsiteX2001" fmla="*/ 438625 w 2593942"/>
                <a:gd name="connsiteY2001" fmla="*/ 300037 h 538123"/>
                <a:gd name="connsiteX2002" fmla="*/ 440435 w 2593942"/>
                <a:gd name="connsiteY2002" fmla="*/ 297085 h 538123"/>
                <a:gd name="connsiteX2003" fmla="*/ 1177670 w 2593942"/>
                <a:gd name="connsiteY2003" fmla="*/ 292227 h 538123"/>
                <a:gd name="connsiteX2004" fmla="*/ 1180052 w 2593942"/>
                <a:gd name="connsiteY2004" fmla="*/ 296037 h 538123"/>
                <a:gd name="connsiteX2005" fmla="*/ 1181195 w 2593942"/>
                <a:gd name="connsiteY2005" fmla="*/ 297751 h 538123"/>
                <a:gd name="connsiteX2006" fmla="*/ 1181385 w 2593942"/>
                <a:gd name="connsiteY2006" fmla="*/ 303181 h 538123"/>
                <a:gd name="connsiteX2007" fmla="*/ 1181957 w 2593942"/>
                <a:gd name="connsiteY2007" fmla="*/ 303371 h 538123"/>
                <a:gd name="connsiteX2008" fmla="*/ 1183671 w 2593942"/>
                <a:gd name="connsiteY2008" fmla="*/ 302419 h 538123"/>
                <a:gd name="connsiteX2009" fmla="*/ 1186910 w 2593942"/>
                <a:gd name="connsiteY2009" fmla="*/ 301371 h 538123"/>
                <a:gd name="connsiteX2010" fmla="*/ 1189862 w 2593942"/>
                <a:gd name="connsiteY2010" fmla="*/ 300323 h 538123"/>
                <a:gd name="connsiteX2011" fmla="*/ 1190910 w 2593942"/>
                <a:gd name="connsiteY2011" fmla="*/ 293275 h 538123"/>
                <a:gd name="connsiteX2012" fmla="*/ 1188719 w 2593942"/>
                <a:gd name="connsiteY2012" fmla="*/ 292608 h 538123"/>
                <a:gd name="connsiteX2013" fmla="*/ 1182623 w 2593942"/>
                <a:gd name="connsiteY2013" fmla="*/ 293561 h 538123"/>
                <a:gd name="connsiteX2014" fmla="*/ 1178242 w 2593942"/>
                <a:gd name="connsiteY2014" fmla="*/ 292322 h 538123"/>
                <a:gd name="connsiteX2015" fmla="*/ 1020794 w 2593942"/>
                <a:gd name="connsiteY2015" fmla="*/ 291965 h 538123"/>
                <a:gd name="connsiteX2016" fmla="*/ 1016888 w 2593942"/>
                <a:gd name="connsiteY2016" fmla="*/ 292417 h 538123"/>
                <a:gd name="connsiteX2017" fmla="*/ 1019460 w 2593942"/>
                <a:gd name="connsiteY2017" fmla="*/ 297371 h 538123"/>
                <a:gd name="connsiteX2018" fmla="*/ 1022127 w 2593942"/>
                <a:gd name="connsiteY2018" fmla="*/ 302323 h 538123"/>
                <a:gd name="connsiteX2019" fmla="*/ 1023841 w 2593942"/>
                <a:gd name="connsiteY2019" fmla="*/ 294513 h 538123"/>
                <a:gd name="connsiteX2020" fmla="*/ 1020794 w 2593942"/>
                <a:gd name="connsiteY2020" fmla="*/ 291965 h 538123"/>
                <a:gd name="connsiteX2021" fmla="*/ 352139 w 2593942"/>
                <a:gd name="connsiteY2021" fmla="*/ 291750 h 538123"/>
                <a:gd name="connsiteX2022" fmla="*/ 355853 w 2593942"/>
                <a:gd name="connsiteY2022" fmla="*/ 295941 h 538123"/>
                <a:gd name="connsiteX2023" fmla="*/ 360806 w 2593942"/>
                <a:gd name="connsiteY2023" fmla="*/ 296417 h 538123"/>
                <a:gd name="connsiteX2024" fmla="*/ 361187 w 2593942"/>
                <a:gd name="connsiteY2024" fmla="*/ 296417 h 538123"/>
                <a:gd name="connsiteX2025" fmla="*/ 359663 w 2593942"/>
                <a:gd name="connsiteY2025" fmla="*/ 298989 h 538123"/>
                <a:gd name="connsiteX2026" fmla="*/ 358806 w 2593942"/>
                <a:gd name="connsiteY2026" fmla="*/ 298799 h 538123"/>
                <a:gd name="connsiteX2027" fmla="*/ 358425 w 2593942"/>
                <a:gd name="connsiteY2027" fmla="*/ 298703 h 538123"/>
                <a:gd name="connsiteX2028" fmla="*/ 356520 w 2593942"/>
                <a:gd name="connsiteY2028" fmla="*/ 299465 h 538123"/>
                <a:gd name="connsiteX2029" fmla="*/ 353758 w 2593942"/>
                <a:gd name="connsiteY2029" fmla="*/ 297846 h 538123"/>
                <a:gd name="connsiteX2030" fmla="*/ 351091 w 2593942"/>
                <a:gd name="connsiteY2030" fmla="*/ 296893 h 538123"/>
                <a:gd name="connsiteX2031" fmla="*/ 343090 w 2593942"/>
                <a:gd name="connsiteY2031" fmla="*/ 299180 h 538123"/>
                <a:gd name="connsiteX2032" fmla="*/ 343090 w 2593942"/>
                <a:gd name="connsiteY2032" fmla="*/ 299370 h 538123"/>
                <a:gd name="connsiteX2033" fmla="*/ 338613 w 2593942"/>
                <a:gd name="connsiteY2033" fmla="*/ 298322 h 538123"/>
                <a:gd name="connsiteX2034" fmla="*/ 341375 w 2593942"/>
                <a:gd name="connsiteY2034" fmla="*/ 294893 h 538123"/>
                <a:gd name="connsiteX2035" fmla="*/ 352139 w 2593942"/>
                <a:gd name="connsiteY2035" fmla="*/ 291750 h 538123"/>
                <a:gd name="connsiteX2036" fmla="*/ 2324385 w 2593942"/>
                <a:gd name="connsiteY2036" fmla="*/ 291465 h 538123"/>
                <a:gd name="connsiteX2037" fmla="*/ 2328290 w 2593942"/>
                <a:gd name="connsiteY2037" fmla="*/ 296799 h 538123"/>
                <a:gd name="connsiteX2038" fmla="*/ 2328862 w 2593942"/>
                <a:gd name="connsiteY2038" fmla="*/ 296989 h 538123"/>
                <a:gd name="connsiteX2039" fmla="*/ 2329814 w 2593942"/>
                <a:gd name="connsiteY2039" fmla="*/ 291941 h 538123"/>
                <a:gd name="connsiteX2040" fmla="*/ 2324385 w 2593942"/>
                <a:gd name="connsiteY2040" fmla="*/ 291465 h 538123"/>
                <a:gd name="connsiteX2041" fmla="*/ 2582980 w 2593942"/>
                <a:gd name="connsiteY2041" fmla="*/ 291076 h 538123"/>
                <a:gd name="connsiteX2042" fmla="*/ 2581179 w 2593942"/>
                <a:gd name="connsiteY2042" fmla="*/ 292036 h 538123"/>
                <a:gd name="connsiteX2043" fmla="*/ 2582417 w 2593942"/>
                <a:gd name="connsiteY2043" fmla="*/ 291274 h 538123"/>
                <a:gd name="connsiteX2044" fmla="*/ 477055 w 2593942"/>
                <a:gd name="connsiteY2044" fmla="*/ 291027 h 538123"/>
                <a:gd name="connsiteX2045" fmla="*/ 476917 w 2593942"/>
                <a:gd name="connsiteY2045" fmla="*/ 291179 h 538123"/>
                <a:gd name="connsiteX2046" fmla="*/ 476349 w 2593942"/>
                <a:gd name="connsiteY2046" fmla="*/ 291249 h 538123"/>
                <a:gd name="connsiteX2047" fmla="*/ 660844 w 2593942"/>
                <a:gd name="connsiteY2047" fmla="*/ 290798 h 538123"/>
                <a:gd name="connsiteX2048" fmla="*/ 665607 w 2593942"/>
                <a:gd name="connsiteY2048" fmla="*/ 292798 h 538123"/>
                <a:gd name="connsiteX2049" fmla="*/ 670750 w 2593942"/>
                <a:gd name="connsiteY2049" fmla="*/ 293750 h 538123"/>
                <a:gd name="connsiteX2050" fmla="*/ 669512 w 2593942"/>
                <a:gd name="connsiteY2050" fmla="*/ 298417 h 538123"/>
                <a:gd name="connsiteX2051" fmla="*/ 673036 w 2593942"/>
                <a:gd name="connsiteY2051" fmla="*/ 302799 h 538123"/>
                <a:gd name="connsiteX2052" fmla="*/ 672751 w 2593942"/>
                <a:gd name="connsiteY2052" fmla="*/ 303942 h 538123"/>
                <a:gd name="connsiteX2053" fmla="*/ 672179 w 2593942"/>
                <a:gd name="connsiteY2053" fmla="*/ 305371 h 538123"/>
                <a:gd name="connsiteX2054" fmla="*/ 667417 w 2593942"/>
                <a:gd name="connsiteY2054" fmla="*/ 302323 h 538123"/>
                <a:gd name="connsiteX2055" fmla="*/ 665702 w 2593942"/>
                <a:gd name="connsiteY2055" fmla="*/ 299465 h 538123"/>
                <a:gd name="connsiteX2056" fmla="*/ 663511 w 2593942"/>
                <a:gd name="connsiteY2056" fmla="*/ 295846 h 538123"/>
                <a:gd name="connsiteX2057" fmla="*/ 653701 w 2593942"/>
                <a:gd name="connsiteY2057" fmla="*/ 297179 h 538123"/>
                <a:gd name="connsiteX2058" fmla="*/ 653034 w 2593942"/>
                <a:gd name="connsiteY2058" fmla="*/ 296893 h 538123"/>
                <a:gd name="connsiteX2059" fmla="*/ 651986 w 2593942"/>
                <a:gd name="connsiteY2059" fmla="*/ 296417 h 538123"/>
                <a:gd name="connsiteX2060" fmla="*/ 653034 w 2593942"/>
                <a:gd name="connsiteY2060" fmla="*/ 292988 h 538123"/>
                <a:gd name="connsiteX2061" fmla="*/ 660844 w 2593942"/>
                <a:gd name="connsiteY2061" fmla="*/ 290798 h 538123"/>
                <a:gd name="connsiteX2062" fmla="*/ 441737 w 2593942"/>
                <a:gd name="connsiteY2062" fmla="*/ 290152 h 538123"/>
                <a:gd name="connsiteX2063" fmla="*/ 443769 w 2593942"/>
                <a:gd name="connsiteY2063" fmla="*/ 291655 h 538123"/>
                <a:gd name="connsiteX2064" fmla="*/ 443094 w 2593942"/>
                <a:gd name="connsiteY2064" fmla="*/ 292755 h 538123"/>
                <a:gd name="connsiteX2065" fmla="*/ 696944 w 2593942"/>
                <a:gd name="connsiteY2065" fmla="*/ 289083 h 538123"/>
                <a:gd name="connsiteX2066" fmla="*/ 706278 w 2593942"/>
                <a:gd name="connsiteY2066" fmla="*/ 299846 h 538123"/>
                <a:gd name="connsiteX2067" fmla="*/ 702563 w 2593942"/>
                <a:gd name="connsiteY2067" fmla="*/ 302990 h 538123"/>
                <a:gd name="connsiteX2068" fmla="*/ 701420 w 2593942"/>
                <a:gd name="connsiteY2068" fmla="*/ 300227 h 538123"/>
                <a:gd name="connsiteX2069" fmla="*/ 693324 w 2593942"/>
                <a:gd name="connsiteY2069" fmla="*/ 291465 h 538123"/>
                <a:gd name="connsiteX2070" fmla="*/ 692372 w 2593942"/>
                <a:gd name="connsiteY2070" fmla="*/ 291274 h 538123"/>
                <a:gd name="connsiteX2071" fmla="*/ 696944 w 2593942"/>
                <a:gd name="connsiteY2071" fmla="*/ 289083 h 538123"/>
                <a:gd name="connsiteX2072" fmla="*/ 891920 w 2593942"/>
                <a:gd name="connsiteY2072" fmla="*/ 288226 h 538123"/>
                <a:gd name="connsiteX2073" fmla="*/ 892492 w 2593942"/>
                <a:gd name="connsiteY2073" fmla="*/ 293084 h 538123"/>
                <a:gd name="connsiteX2074" fmla="*/ 892587 w 2593942"/>
                <a:gd name="connsiteY2074" fmla="*/ 293846 h 538123"/>
                <a:gd name="connsiteX2075" fmla="*/ 888396 w 2593942"/>
                <a:gd name="connsiteY2075" fmla="*/ 293751 h 538123"/>
                <a:gd name="connsiteX2076" fmla="*/ 887443 w 2593942"/>
                <a:gd name="connsiteY2076" fmla="*/ 292989 h 538123"/>
                <a:gd name="connsiteX2077" fmla="*/ 884777 w 2593942"/>
                <a:gd name="connsiteY2077" fmla="*/ 291560 h 538123"/>
                <a:gd name="connsiteX2078" fmla="*/ 882395 w 2593942"/>
                <a:gd name="connsiteY2078" fmla="*/ 294418 h 538123"/>
                <a:gd name="connsiteX2079" fmla="*/ 881919 w 2593942"/>
                <a:gd name="connsiteY2079" fmla="*/ 296132 h 538123"/>
                <a:gd name="connsiteX2080" fmla="*/ 887825 w 2593942"/>
                <a:gd name="connsiteY2080" fmla="*/ 298609 h 538123"/>
                <a:gd name="connsiteX2081" fmla="*/ 890872 w 2593942"/>
                <a:gd name="connsiteY2081" fmla="*/ 302228 h 538123"/>
                <a:gd name="connsiteX2082" fmla="*/ 896397 w 2593942"/>
                <a:gd name="connsiteY2082" fmla="*/ 308896 h 538123"/>
                <a:gd name="connsiteX2083" fmla="*/ 894587 w 2593942"/>
                <a:gd name="connsiteY2083" fmla="*/ 303466 h 538123"/>
                <a:gd name="connsiteX2084" fmla="*/ 894873 w 2593942"/>
                <a:gd name="connsiteY2084" fmla="*/ 298895 h 538123"/>
                <a:gd name="connsiteX2085" fmla="*/ 895064 w 2593942"/>
                <a:gd name="connsiteY2085" fmla="*/ 294989 h 538123"/>
                <a:gd name="connsiteX2086" fmla="*/ 891920 w 2593942"/>
                <a:gd name="connsiteY2086" fmla="*/ 288226 h 538123"/>
                <a:gd name="connsiteX2087" fmla="*/ 480631 w 2593942"/>
                <a:gd name="connsiteY2087" fmla="*/ 287083 h 538123"/>
                <a:gd name="connsiteX2088" fmla="*/ 483298 w 2593942"/>
                <a:gd name="connsiteY2088" fmla="*/ 290988 h 538123"/>
                <a:gd name="connsiteX2089" fmla="*/ 479298 w 2593942"/>
                <a:gd name="connsiteY2089" fmla="*/ 290322 h 538123"/>
                <a:gd name="connsiteX2090" fmla="*/ 477055 w 2593942"/>
                <a:gd name="connsiteY2090" fmla="*/ 291027 h 538123"/>
                <a:gd name="connsiteX2091" fmla="*/ 792003 w 2593942"/>
                <a:gd name="connsiteY2091" fmla="*/ 286798 h 538123"/>
                <a:gd name="connsiteX2092" fmla="*/ 793622 w 2593942"/>
                <a:gd name="connsiteY2092" fmla="*/ 288798 h 538123"/>
                <a:gd name="connsiteX2093" fmla="*/ 785526 w 2593942"/>
                <a:gd name="connsiteY2093" fmla="*/ 292227 h 538123"/>
                <a:gd name="connsiteX2094" fmla="*/ 780097 w 2593942"/>
                <a:gd name="connsiteY2094" fmla="*/ 291179 h 538123"/>
                <a:gd name="connsiteX2095" fmla="*/ 779525 w 2593942"/>
                <a:gd name="connsiteY2095" fmla="*/ 291084 h 538123"/>
                <a:gd name="connsiteX2096" fmla="*/ 781145 w 2593942"/>
                <a:gd name="connsiteY2096" fmla="*/ 288226 h 538123"/>
                <a:gd name="connsiteX2097" fmla="*/ 781811 w 2593942"/>
                <a:gd name="connsiteY2097" fmla="*/ 288607 h 538123"/>
                <a:gd name="connsiteX2098" fmla="*/ 787050 w 2593942"/>
                <a:gd name="connsiteY2098" fmla="*/ 287179 h 538123"/>
                <a:gd name="connsiteX2099" fmla="*/ 792003 w 2593942"/>
                <a:gd name="connsiteY2099" fmla="*/ 286798 h 538123"/>
                <a:gd name="connsiteX2100" fmla="*/ 747521 w 2593942"/>
                <a:gd name="connsiteY2100" fmla="*/ 285750 h 538123"/>
                <a:gd name="connsiteX2101" fmla="*/ 748283 w 2593942"/>
                <a:gd name="connsiteY2101" fmla="*/ 286417 h 538123"/>
                <a:gd name="connsiteX2102" fmla="*/ 751712 w 2593942"/>
                <a:gd name="connsiteY2102" fmla="*/ 289465 h 538123"/>
                <a:gd name="connsiteX2103" fmla="*/ 761142 w 2593942"/>
                <a:gd name="connsiteY2103" fmla="*/ 288131 h 538123"/>
                <a:gd name="connsiteX2104" fmla="*/ 762380 w 2593942"/>
                <a:gd name="connsiteY2104" fmla="*/ 291465 h 538123"/>
                <a:gd name="connsiteX2105" fmla="*/ 761523 w 2593942"/>
                <a:gd name="connsiteY2105" fmla="*/ 291560 h 538123"/>
                <a:gd name="connsiteX2106" fmla="*/ 759046 w 2593942"/>
                <a:gd name="connsiteY2106" fmla="*/ 291751 h 538123"/>
                <a:gd name="connsiteX2107" fmla="*/ 750283 w 2593942"/>
                <a:gd name="connsiteY2107" fmla="*/ 294227 h 538123"/>
                <a:gd name="connsiteX2108" fmla="*/ 748855 w 2593942"/>
                <a:gd name="connsiteY2108" fmla="*/ 292894 h 538123"/>
                <a:gd name="connsiteX2109" fmla="*/ 745902 w 2593942"/>
                <a:gd name="connsiteY2109" fmla="*/ 290227 h 538123"/>
                <a:gd name="connsiteX2110" fmla="*/ 741425 w 2593942"/>
                <a:gd name="connsiteY2110" fmla="*/ 292513 h 538123"/>
                <a:gd name="connsiteX2111" fmla="*/ 741520 w 2593942"/>
                <a:gd name="connsiteY2111" fmla="*/ 292036 h 538123"/>
                <a:gd name="connsiteX2112" fmla="*/ 742092 w 2593942"/>
                <a:gd name="connsiteY2112" fmla="*/ 289941 h 538123"/>
                <a:gd name="connsiteX2113" fmla="*/ 747521 w 2593942"/>
                <a:gd name="connsiteY2113" fmla="*/ 285750 h 538123"/>
                <a:gd name="connsiteX2114" fmla="*/ 2441066 w 2593942"/>
                <a:gd name="connsiteY2114" fmla="*/ 285369 h 538123"/>
                <a:gd name="connsiteX2115" fmla="*/ 2439161 w 2593942"/>
                <a:gd name="connsiteY2115" fmla="*/ 287369 h 538123"/>
                <a:gd name="connsiteX2116" fmla="*/ 2441733 w 2593942"/>
                <a:gd name="connsiteY2116" fmla="*/ 289941 h 538123"/>
                <a:gd name="connsiteX2117" fmla="*/ 2436780 w 2593942"/>
                <a:gd name="connsiteY2117" fmla="*/ 296132 h 538123"/>
                <a:gd name="connsiteX2118" fmla="*/ 2437066 w 2593942"/>
                <a:gd name="connsiteY2118" fmla="*/ 297180 h 538123"/>
                <a:gd name="connsiteX2119" fmla="*/ 2437828 w 2593942"/>
                <a:gd name="connsiteY2119" fmla="*/ 299466 h 538123"/>
                <a:gd name="connsiteX2120" fmla="*/ 2443924 w 2593942"/>
                <a:gd name="connsiteY2120" fmla="*/ 301371 h 538123"/>
                <a:gd name="connsiteX2121" fmla="*/ 2444114 w 2593942"/>
                <a:gd name="connsiteY2121" fmla="*/ 299942 h 538123"/>
                <a:gd name="connsiteX2122" fmla="*/ 2444591 w 2593942"/>
                <a:gd name="connsiteY2122" fmla="*/ 296608 h 538123"/>
                <a:gd name="connsiteX2123" fmla="*/ 2448400 w 2593942"/>
                <a:gd name="connsiteY2123" fmla="*/ 294132 h 538123"/>
                <a:gd name="connsiteX2124" fmla="*/ 2444686 w 2593942"/>
                <a:gd name="connsiteY2124" fmla="*/ 287369 h 538123"/>
                <a:gd name="connsiteX2125" fmla="*/ 2443352 w 2593942"/>
                <a:gd name="connsiteY2125" fmla="*/ 285750 h 538123"/>
                <a:gd name="connsiteX2126" fmla="*/ 2441066 w 2593942"/>
                <a:gd name="connsiteY2126" fmla="*/ 285369 h 538123"/>
                <a:gd name="connsiteX2127" fmla="*/ 1945385 w 2593942"/>
                <a:gd name="connsiteY2127" fmla="*/ 284321 h 538123"/>
                <a:gd name="connsiteX2128" fmla="*/ 1936718 w 2593942"/>
                <a:gd name="connsiteY2128" fmla="*/ 289750 h 538123"/>
                <a:gd name="connsiteX2129" fmla="*/ 1944719 w 2593942"/>
                <a:gd name="connsiteY2129" fmla="*/ 290513 h 538123"/>
                <a:gd name="connsiteX2130" fmla="*/ 1947957 w 2593942"/>
                <a:gd name="connsiteY2130" fmla="*/ 289465 h 538123"/>
                <a:gd name="connsiteX2131" fmla="*/ 1951862 w 2593942"/>
                <a:gd name="connsiteY2131" fmla="*/ 285750 h 538123"/>
                <a:gd name="connsiteX2132" fmla="*/ 1952148 w 2593942"/>
                <a:gd name="connsiteY2132" fmla="*/ 285369 h 538123"/>
                <a:gd name="connsiteX2133" fmla="*/ 1945385 w 2593942"/>
                <a:gd name="connsiteY2133" fmla="*/ 284321 h 538123"/>
                <a:gd name="connsiteX2134" fmla="*/ 519305 w 2593942"/>
                <a:gd name="connsiteY2134" fmla="*/ 283407 h 538123"/>
                <a:gd name="connsiteX2135" fmla="*/ 519789 w 2593942"/>
                <a:gd name="connsiteY2135" fmla="*/ 283820 h 538123"/>
                <a:gd name="connsiteX2136" fmla="*/ 519398 w 2593942"/>
                <a:gd name="connsiteY2136" fmla="*/ 283940 h 538123"/>
                <a:gd name="connsiteX2137" fmla="*/ 2137657 w 2593942"/>
                <a:gd name="connsiteY2137" fmla="*/ 282018 h 538123"/>
                <a:gd name="connsiteX2138" fmla="*/ 2134830 w 2593942"/>
                <a:gd name="connsiteY2138" fmla="*/ 283870 h 538123"/>
                <a:gd name="connsiteX2139" fmla="*/ 2133885 w 2593942"/>
                <a:gd name="connsiteY2139" fmla="*/ 283083 h 538123"/>
                <a:gd name="connsiteX2140" fmla="*/ 2133674 w 2593942"/>
                <a:gd name="connsiteY2140" fmla="*/ 282741 h 538123"/>
                <a:gd name="connsiteX2141" fmla="*/ 2589275 w 2593942"/>
                <a:gd name="connsiteY2141" fmla="*/ 281273 h 538123"/>
                <a:gd name="connsiteX2142" fmla="*/ 2589561 w 2593942"/>
                <a:gd name="connsiteY2142" fmla="*/ 283749 h 538123"/>
                <a:gd name="connsiteX2143" fmla="*/ 2589847 w 2593942"/>
                <a:gd name="connsiteY2143" fmla="*/ 285178 h 538123"/>
                <a:gd name="connsiteX2144" fmla="*/ 2592419 w 2593942"/>
                <a:gd name="connsiteY2144" fmla="*/ 287750 h 538123"/>
                <a:gd name="connsiteX2145" fmla="*/ 2582980 w 2593942"/>
                <a:gd name="connsiteY2145" fmla="*/ 291076 h 538123"/>
                <a:gd name="connsiteX2146" fmla="*/ 2588323 w 2593942"/>
                <a:gd name="connsiteY2146" fmla="*/ 288226 h 538123"/>
                <a:gd name="connsiteX2147" fmla="*/ 2586323 w 2593942"/>
                <a:gd name="connsiteY2147" fmla="*/ 282416 h 538123"/>
                <a:gd name="connsiteX2148" fmla="*/ 2589275 w 2593942"/>
                <a:gd name="connsiteY2148" fmla="*/ 281273 h 538123"/>
                <a:gd name="connsiteX2149" fmla="*/ 528732 w 2593942"/>
                <a:gd name="connsiteY2149" fmla="*/ 281083 h 538123"/>
                <a:gd name="connsiteX2150" fmla="*/ 531685 w 2593942"/>
                <a:gd name="connsiteY2150" fmla="*/ 282702 h 538123"/>
                <a:gd name="connsiteX2151" fmla="*/ 531114 w 2593942"/>
                <a:gd name="connsiteY2151" fmla="*/ 286798 h 538123"/>
                <a:gd name="connsiteX2152" fmla="*/ 522827 w 2593942"/>
                <a:gd name="connsiteY2152" fmla="*/ 286417 h 538123"/>
                <a:gd name="connsiteX2153" fmla="*/ 519789 w 2593942"/>
                <a:gd name="connsiteY2153" fmla="*/ 283820 h 538123"/>
                <a:gd name="connsiteX2154" fmla="*/ 435673 w 2593942"/>
                <a:gd name="connsiteY2154" fmla="*/ 280511 h 538123"/>
                <a:gd name="connsiteX2155" fmla="*/ 440435 w 2593942"/>
                <a:gd name="connsiteY2155" fmla="*/ 287655 h 538123"/>
                <a:gd name="connsiteX2156" fmla="*/ 441737 w 2593942"/>
                <a:gd name="connsiteY2156" fmla="*/ 290152 h 538123"/>
                <a:gd name="connsiteX2157" fmla="*/ 432434 w 2593942"/>
                <a:gd name="connsiteY2157" fmla="*/ 283273 h 538123"/>
                <a:gd name="connsiteX2158" fmla="*/ 435673 w 2593942"/>
                <a:gd name="connsiteY2158" fmla="*/ 280511 h 538123"/>
                <a:gd name="connsiteX2159" fmla="*/ 2482691 w 2593942"/>
                <a:gd name="connsiteY2159" fmla="*/ 280225 h 538123"/>
                <a:gd name="connsiteX2160" fmla="*/ 2476214 w 2593942"/>
                <a:gd name="connsiteY2160" fmla="*/ 282226 h 538123"/>
                <a:gd name="connsiteX2161" fmla="*/ 2475166 w 2593942"/>
                <a:gd name="connsiteY2161" fmla="*/ 285369 h 538123"/>
                <a:gd name="connsiteX2162" fmla="*/ 2475166 w 2593942"/>
                <a:gd name="connsiteY2162" fmla="*/ 292608 h 538123"/>
                <a:gd name="connsiteX2163" fmla="*/ 2477738 w 2593942"/>
                <a:gd name="connsiteY2163" fmla="*/ 293370 h 538123"/>
                <a:gd name="connsiteX2164" fmla="*/ 2491454 w 2593942"/>
                <a:gd name="connsiteY2164" fmla="*/ 288988 h 538123"/>
                <a:gd name="connsiteX2165" fmla="*/ 2490596 w 2593942"/>
                <a:gd name="connsiteY2165" fmla="*/ 283273 h 538123"/>
                <a:gd name="connsiteX2166" fmla="*/ 2488691 w 2593942"/>
                <a:gd name="connsiteY2166" fmla="*/ 281178 h 538123"/>
                <a:gd name="connsiteX2167" fmla="*/ 2486500 w 2593942"/>
                <a:gd name="connsiteY2167" fmla="*/ 281464 h 538123"/>
                <a:gd name="connsiteX2168" fmla="*/ 2486500 w 2593942"/>
                <a:gd name="connsiteY2168" fmla="*/ 284988 h 538123"/>
                <a:gd name="connsiteX2169" fmla="*/ 2486596 w 2593942"/>
                <a:gd name="connsiteY2169" fmla="*/ 285655 h 538123"/>
                <a:gd name="connsiteX2170" fmla="*/ 2485548 w 2593942"/>
                <a:gd name="connsiteY2170" fmla="*/ 287369 h 538123"/>
                <a:gd name="connsiteX2171" fmla="*/ 2482881 w 2593942"/>
                <a:gd name="connsiteY2171" fmla="*/ 284036 h 538123"/>
                <a:gd name="connsiteX2172" fmla="*/ 2482786 w 2593942"/>
                <a:gd name="connsiteY2172" fmla="*/ 282892 h 538123"/>
                <a:gd name="connsiteX2173" fmla="*/ 601313 w 2593942"/>
                <a:gd name="connsiteY2173" fmla="*/ 279083 h 538123"/>
                <a:gd name="connsiteX2174" fmla="*/ 600932 w 2593942"/>
                <a:gd name="connsiteY2174" fmla="*/ 282226 h 538123"/>
                <a:gd name="connsiteX2175" fmla="*/ 588550 w 2593942"/>
                <a:gd name="connsiteY2175" fmla="*/ 290513 h 538123"/>
                <a:gd name="connsiteX2176" fmla="*/ 588550 w 2593942"/>
                <a:gd name="connsiteY2176" fmla="*/ 290894 h 538123"/>
                <a:gd name="connsiteX2177" fmla="*/ 589216 w 2593942"/>
                <a:gd name="connsiteY2177" fmla="*/ 298037 h 538123"/>
                <a:gd name="connsiteX2178" fmla="*/ 576072 w 2593942"/>
                <a:gd name="connsiteY2178" fmla="*/ 299657 h 538123"/>
                <a:gd name="connsiteX2179" fmla="*/ 579691 w 2593942"/>
                <a:gd name="connsiteY2179" fmla="*/ 290894 h 538123"/>
                <a:gd name="connsiteX2180" fmla="*/ 585406 w 2593942"/>
                <a:gd name="connsiteY2180" fmla="*/ 283369 h 538123"/>
                <a:gd name="connsiteX2181" fmla="*/ 584835 w 2593942"/>
                <a:gd name="connsiteY2181" fmla="*/ 283559 h 538123"/>
                <a:gd name="connsiteX2182" fmla="*/ 578453 w 2593942"/>
                <a:gd name="connsiteY2182" fmla="*/ 287179 h 538123"/>
                <a:gd name="connsiteX2183" fmla="*/ 576643 w 2593942"/>
                <a:gd name="connsiteY2183" fmla="*/ 291751 h 538123"/>
                <a:gd name="connsiteX2184" fmla="*/ 574072 w 2593942"/>
                <a:gd name="connsiteY2184" fmla="*/ 285750 h 538123"/>
                <a:gd name="connsiteX2185" fmla="*/ 575500 w 2593942"/>
                <a:gd name="connsiteY2185" fmla="*/ 284226 h 538123"/>
                <a:gd name="connsiteX2186" fmla="*/ 578929 w 2593942"/>
                <a:gd name="connsiteY2186" fmla="*/ 280702 h 538123"/>
                <a:gd name="connsiteX2187" fmla="*/ 590550 w 2593942"/>
                <a:gd name="connsiteY2187" fmla="*/ 282702 h 538123"/>
                <a:gd name="connsiteX2188" fmla="*/ 601313 w 2593942"/>
                <a:gd name="connsiteY2188" fmla="*/ 279083 h 538123"/>
                <a:gd name="connsiteX2189" fmla="*/ 1025181 w 2593942"/>
                <a:gd name="connsiteY2189" fmla="*/ 278514 h 538123"/>
                <a:gd name="connsiteX2190" fmla="*/ 1023380 w 2593942"/>
                <a:gd name="connsiteY2190" fmla="*/ 280167 h 538123"/>
                <a:gd name="connsiteX2191" fmla="*/ 1018174 w 2593942"/>
                <a:gd name="connsiteY2191" fmla="*/ 281571 h 538123"/>
                <a:gd name="connsiteX2192" fmla="*/ 1017074 w 2593942"/>
                <a:gd name="connsiteY2192" fmla="*/ 281952 h 538123"/>
                <a:gd name="connsiteX2193" fmla="*/ 1022532 w 2593942"/>
                <a:gd name="connsiteY2193" fmla="*/ 279451 h 538123"/>
                <a:gd name="connsiteX2194" fmla="*/ 665987 w 2593942"/>
                <a:gd name="connsiteY2194" fmla="*/ 278321 h 538123"/>
                <a:gd name="connsiteX2195" fmla="*/ 673321 w 2593942"/>
                <a:gd name="connsiteY2195" fmla="*/ 283559 h 538123"/>
                <a:gd name="connsiteX2196" fmla="*/ 673131 w 2593942"/>
                <a:gd name="connsiteY2196" fmla="*/ 284417 h 538123"/>
                <a:gd name="connsiteX2197" fmla="*/ 673036 w 2593942"/>
                <a:gd name="connsiteY2197" fmla="*/ 284798 h 538123"/>
                <a:gd name="connsiteX2198" fmla="*/ 665701 w 2593942"/>
                <a:gd name="connsiteY2198" fmla="*/ 285369 h 538123"/>
                <a:gd name="connsiteX2199" fmla="*/ 651890 w 2593942"/>
                <a:gd name="connsiteY2199" fmla="*/ 286703 h 538123"/>
                <a:gd name="connsiteX2200" fmla="*/ 650461 w 2593942"/>
                <a:gd name="connsiteY2200" fmla="*/ 286417 h 538123"/>
                <a:gd name="connsiteX2201" fmla="*/ 648461 w 2593942"/>
                <a:gd name="connsiteY2201" fmla="*/ 285274 h 538123"/>
                <a:gd name="connsiteX2202" fmla="*/ 643984 w 2593942"/>
                <a:gd name="connsiteY2202" fmla="*/ 283083 h 538123"/>
                <a:gd name="connsiteX2203" fmla="*/ 641127 w 2593942"/>
                <a:gd name="connsiteY2203" fmla="*/ 286703 h 538123"/>
                <a:gd name="connsiteX2204" fmla="*/ 635412 w 2593942"/>
                <a:gd name="connsiteY2204" fmla="*/ 285941 h 538123"/>
                <a:gd name="connsiteX2205" fmla="*/ 633412 w 2593942"/>
                <a:gd name="connsiteY2205" fmla="*/ 284512 h 538123"/>
                <a:gd name="connsiteX2206" fmla="*/ 647032 w 2593942"/>
                <a:gd name="connsiteY2206" fmla="*/ 282512 h 538123"/>
                <a:gd name="connsiteX2207" fmla="*/ 650747 w 2593942"/>
                <a:gd name="connsiteY2207" fmla="*/ 279749 h 538123"/>
                <a:gd name="connsiteX2208" fmla="*/ 652747 w 2593942"/>
                <a:gd name="connsiteY2208" fmla="*/ 280702 h 538123"/>
                <a:gd name="connsiteX2209" fmla="*/ 658653 w 2593942"/>
                <a:gd name="connsiteY2209" fmla="*/ 281559 h 538123"/>
                <a:gd name="connsiteX2210" fmla="*/ 660177 w 2593942"/>
                <a:gd name="connsiteY2210" fmla="*/ 280226 h 538123"/>
                <a:gd name="connsiteX2211" fmla="*/ 665987 w 2593942"/>
                <a:gd name="connsiteY2211" fmla="*/ 278321 h 538123"/>
                <a:gd name="connsiteX2212" fmla="*/ 2142267 w 2593942"/>
                <a:gd name="connsiteY2212" fmla="*/ 276606 h 538123"/>
                <a:gd name="connsiteX2213" fmla="*/ 2132837 w 2593942"/>
                <a:gd name="connsiteY2213" fmla="*/ 280321 h 538123"/>
                <a:gd name="connsiteX2214" fmla="*/ 2132647 w 2593942"/>
                <a:gd name="connsiteY2214" fmla="*/ 281083 h 538123"/>
                <a:gd name="connsiteX2215" fmla="*/ 2133674 w 2593942"/>
                <a:gd name="connsiteY2215" fmla="*/ 282741 h 538123"/>
                <a:gd name="connsiteX2216" fmla="*/ 2127599 w 2593942"/>
                <a:gd name="connsiteY2216" fmla="*/ 283845 h 538123"/>
                <a:gd name="connsiteX2217" fmla="*/ 2126456 w 2593942"/>
                <a:gd name="connsiteY2217" fmla="*/ 282988 h 538123"/>
                <a:gd name="connsiteX2218" fmla="*/ 2123312 w 2593942"/>
                <a:gd name="connsiteY2218" fmla="*/ 280606 h 538123"/>
                <a:gd name="connsiteX2219" fmla="*/ 2115502 w 2593942"/>
                <a:gd name="connsiteY2219" fmla="*/ 284416 h 538123"/>
                <a:gd name="connsiteX2220" fmla="*/ 2114359 w 2593942"/>
                <a:gd name="connsiteY2220" fmla="*/ 285274 h 538123"/>
                <a:gd name="connsiteX2221" fmla="*/ 2113311 w 2593942"/>
                <a:gd name="connsiteY2221" fmla="*/ 286036 h 538123"/>
                <a:gd name="connsiteX2222" fmla="*/ 2115121 w 2593942"/>
                <a:gd name="connsiteY2222" fmla="*/ 289655 h 538123"/>
                <a:gd name="connsiteX2223" fmla="*/ 2116264 w 2593942"/>
                <a:gd name="connsiteY2223" fmla="*/ 289370 h 538123"/>
                <a:gd name="connsiteX2224" fmla="*/ 2129123 w 2593942"/>
                <a:gd name="connsiteY2224" fmla="*/ 286988 h 538123"/>
                <a:gd name="connsiteX2225" fmla="*/ 2130075 w 2593942"/>
                <a:gd name="connsiteY2225" fmla="*/ 286988 h 538123"/>
                <a:gd name="connsiteX2226" fmla="*/ 2134830 w 2593942"/>
                <a:gd name="connsiteY2226" fmla="*/ 283870 h 538123"/>
                <a:gd name="connsiteX2227" fmla="*/ 2135600 w 2593942"/>
                <a:gd name="connsiteY2227" fmla="*/ 284512 h 538123"/>
                <a:gd name="connsiteX2228" fmla="*/ 2144839 w 2593942"/>
                <a:gd name="connsiteY2228" fmla="*/ 282702 h 538123"/>
                <a:gd name="connsiteX2229" fmla="*/ 2155221 w 2593942"/>
                <a:gd name="connsiteY2229" fmla="*/ 280035 h 538123"/>
                <a:gd name="connsiteX2230" fmla="*/ 2142803 w 2593942"/>
                <a:gd name="connsiteY2230" fmla="*/ 281082 h 538123"/>
                <a:gd name="connsiteX2231" fmla="*/ 2137657 w 2593942"/>
                <a:gd name="connsiteY2231" fmla="*/ 282018 h 538123"/>
                <a:gd name="connsiteX2232" fmla="*/ 2144077 w 2593942"/>
                <a:gd name="connsiteY2232" fmla="*/ 277808 h 538123"/>
                <a:gd name="connsiteX2233" fmla="*/ 2148077 w 2593942"/>
                <a:gd name="connsiteY2233" fmla="*/ 276701 h 538123"/>
                <a:gd name="connsiteX2234" fmla="*/ 2146649 w 2593942"/>
                <a:gd name="connsiteY2234" fmla="*/ 276701 h 538123"/>
                <a:gd name="connsiteX2235" fmla="*/ 517969 w 2593942"/>
                <a:gd name="connsiteY2235" fmla="*/ 276606 h 538123"/>
                <a:gd name="connsiteX2236" fmla="*/ 519017 w 2593942"/>
                <a:gd name="connsiteY2236" fmla="*/ 281750 h 538123"/>
                <a:gd name="connsiteX2237" fmla="*/ 519305 w 2593942"/>
                <a:gd name="connsiteY2237" fmla="*/ 283407 h 538123"/>
                <a:gd name="connsiteX2238" fmla="*/ 517505 w 2593942"/>
                <a:gd name="connsiteY2238" fmla="*/ 281868 h 538123"/>
                <a:gd name="connsiteX2239" fmla="*/ 517969 w 2593942"/>
                <a:gd name="connsiteY2239" fmla="*/ 276606 h 538123"/>
                <a:gd name="connsiteX2240" fmla="*/ 1293875 w 2593942"/>
                <a:gd name="connsiteY2240" fmla="*/ 274511 h 538123"/>
                <a:gd name="connsiteX2241" fmla="*/ 1293018 w 2593942"/>
                <a:gd name="connsiteY2241" fmla="*/ 274891 h 538123"/>
                <a:gd name="connsiteX2242" fmla="*/ 1288351 w 2593942"/>
                <a:gd name="connsiteY2242" fmla="*/ 277273 h 538123"/>
                <a:gd name="connsiteX2243" fmla="*/ 1279111 w 2593942"/>
                <a:gd name="connsiteY2243" fmla="*/ 284131 h 538123"/>
                <a:gd name="connsiteX2244" fmla="*/ 1279588 w 2593942"/>
                <a:gd name="connsiteY2244" fmla="*/ 284416 h 538123"/>
                <a:gd name="connsiteX2245" fmla="*/ 1280540 w 2593942"/>
                <a:gd name="connsiteY2245" fmla="*/ 284893 h 538123"/>
                <a:gd name="connsiteX2246" fmla="*/ 1293399 w 2593942"/>
                <a:gd name="connsiteY2246" fmla="*/ 278797 h 538123"/>
                <a:gd name="connsiteX2247" fmla="*/ 1293875 w 2593942"/>
                <a:gd name="connsiteY2247" fmla="*/ 274511 h 538123"/>
                <a:gd name="connsiteX2248" fmla="*/ 779430 w 2593942"/>
                <a:gd name="connsiteY2248" fmla="*/ 274415 h 538123"/>
                <a:gd name="connsiteX2249" fmla="*/ 769714 w 2593942"/>
                <a:gd name="connsiteY2249" fmla="*/ 279654 h 538123"/>
                <a:gd name="connsiteX2250" fmla="*/ 761618 w 2593942"/>
                <a:gd name="connsiteY2250" fmla="*/ 276987 h 538123"/>
                <a:gd name="connsiteX2251" fmla="*/ 766857 w 2593942"/>
                <a:gd name="connsiteY2251" fmla="*/ 276225 h 538123"/>
                <a:gd name="connsiteX2252" fmla="*/ 779430 w 2593942"/>
                <a:gd name="connsiteY2252" fmla="*/ 274415 h 538123"/>
                <a:gd name="connsiteX2253" fmla="*/ 797242 w 2593942"/>
                <a:gd name="connsiteY2253" fmla="*/ 273938 h 538123"/>
                <a:gd name="connsiteX2254" fmla="*/ 797147 w 2593942"/>
                <a:gd name="connsiteY2254" fmla="*/ 274986 h 538123"/>
                <a:gd name="connsiteX2255" fmla="*/ 801719 w 2593942"/>
                <a:gd name="connsiteY2255" fmla="*/ 279273 h 538123"/>
                <a:gd name="connsiteX2256" fmla="*/ 807243 w 2593942"/>
                <a:gd name="connsiteY2256" fmla="*/ 278796 h 538123"/>
                <a:gd name="connsiteX2257" fmla="*/ 810101 w 2593942"/>
                <a:gd name="connsiteY2257" fmla="*/ 273938 h 538123"/>
                <a:gd name="connsiteX2258" fmla="*/ 807053 w 2593942"/>
                <a:gd name="connsiteY2258" fmla="*/ 280320 h 538123"/>
                <a:gd name="connsiteX2259" fmla="*/ 805529 w 2593942"/>
                <a:gd name="connsiteY2259" fmla="*/ 281273 h 538123"/>
                <a:gd name="connsiteX2260" fmla="*/ 789527 w 2593942"/>
                <a:gd name="connsiteY2260" fmla="*/ 279082 h 538123"/>
                <a:gd name="connsiteX2261" fmla="*/ 786193 w 2593942"/>
                <a:gd name="connsiteY2261" fmla="*/ 277177 h 538123"/>
                <a:gd name="connsiteX2262" fmla="*/ 797242 w 2593942"/>
                <a:gd name="connsiteY2262" fmla="*/ 273938 h 538123"/>
                <a:gd name="connsiteX2263" fmla="*/ 1070990 w 2593942"/>
                <a:gd name="connsiteY2263" fmla="*/ 273463 h 538123"/>
                <a:gd name="connsiteX2264" fmla="*/ 1066418 w 2593942"/>
                <a:gd name="connsiteY2264" fmla="*/ 274511 h 538123"/>
                <a:gd name="connsiteX2265" fmla="*/ 1067657 w 2593942"/>
                <a:gd name="connsiteY2265" fmla="*/ 278035 h 538123"/>
                <a:gd name="connsiteX2266" fmla="*/ 1074229 w 2593942"/>
                <a:gd name="connsiteY2266" fmla="*/ 278797 h 538123"/>
                <a:gd name="connsiteX2267" fmla="*/ 1079753 w 2593942"/>
                <a:gd name="connsiteY2267" fmla="*/ 278892 h 538123"/>
                <a:gd name="connsiteX2268" fmla="*/ 1078801 w 2593942"/>
                <a:gd name="connsiteY2268" fmla="*/ 276606 h 538123"/>
                <a:gd name="connsiteX2269" fmla="*/ 1070990 w 2593942"/>
                <a:gd name="connsiteY2269" fmla="*/ 273463 h 538123"/>
                <a:gd name="connsiteX2270" fmla="*/ 727424 w 2593942"/>
                <a:gd name="connsiteY2270" fmla="*/ 273272 h 538123"/>
                <a:gd name="connsiteX2271" fmla="*/ 733806 w 2593942"/>
                <a:gd name="connsiteY2271" fmla="*/ 276987 h 538123"/>
                <a:gd name="connsiteX2272" fmla="*/ 731805 w 2593942"/>
                <a:gd name="connsiteY2272" fmla="*/ 280987 h 538123"/>
                <a:gd name="connsiteX2273" fmla="*/ 727614 w 2593942"/>
                <a:gd name="connsiteY2273" fmla="*/ 283083 h 538123"/>
                <a:gd name="connsiteX2274" fmla="*/ 719328 w 2593942"/>
                <a:gd name="connsiteY2274" fmla="*/ 280511 h 538123"/>
                <a:gd name="connsiteX2275" fmla="*/ 727710 w 2593942"/>
                <a:gd name="connsiteY2275" fmla="*/ 282226 h 538123"/>
                <a:gd name="connsiteX2276" fmla="*/ 727614 w 2593942"/>
                <a:gd name="connsiteY2276" fmla="*/ 278225 h 538123"/>
                <a:gd name="connsiteX2277" fmla="*/ 1347215 w 2593942"/>
                <a:gd name="connsiteY2277" fmla="*/ 272891 h 538123"/>
                <a:gd name="connsiteX2278" fmla="*/ 1347406 w 2593942"/>
                <a:gd name="connsiteY2278" fmla="*/ 281273 h 538123"/>
                <a:gd name="connsiteX2279" fmla="*/ 1349882 w 2593942"/>
                <a:gd name="connsiteY2279" fmla="*/ 279178 h 538123"/>
                <a:gd name="connsiteX2280" fmla="*/ 1348835 w 2593942"/>
                <a:gd name="connsiteY2280" fmla="*/ 276701 h 538123"/>
                <a:gd name="connsiteX2281" fmla="*/ 1315307 w 2593942"/>
                <a:gd name="connsiteY2281" fmla="*/ 272701 h 538123"/>
                <a:gd name="connsiteX2282" fmla="*/ 1319402 w 2593942"/>
                <a:gd name="connsiteY2282" fmla="*/ 283273 h 538123"/>
                <a:gd name="connsiteX2283" fmla="*/ 1324165 w 2593942"/>
                <a:gd name="connsiteY2283" fmla="*/ 285083 h 538123"/>
                <a:gd name="connsiteX2284" fmla="*/ 1327403 w 2593942"/>
                <a:gd name="connsiteY2284" fmla="*/ 284893 h 538123"/>
                <a:gd name="connsiteX2285" fmla="*/ 1327594 w 2593942"/>
                <a:gd name="connsiteY2285" fmla="*/ 283750 h 538123"/>
                <a:gd name="connsiteX2286" fmla="*/ 1323974 w 2593942"/>
                <a:gd name="connsiteY2286" fmla="*/ 279559 h 538123"/>
                <a:gd name="connsiteX2287" fmla="*/ 1325403 w 2593942"/>
                <a:gd name="connsiteY2287" fmla="*/ 277558 h 538123"/>
                <a:gd name="connsiteX2288" fmla="*/ 1323022 w 2593942"/>
                <a:gd name="connsiteY2288" fmla="*/ 274987 h 538123"/>
                <a:gd name="connsiteX2289" fmla="*/ 1321022 w 2593942"/>
                <a:gd name="connsiteY2289" fmla="*/ 273463 h 538123"/>
                <a:gd name="connsiteX2290" fmla="*/ 1315307 w 2593942"/>
                <a:gd name="connsiteY2290" fmla="*/ 272701 h 538123"/>
                <a:gd name="connsiteX2291" fmla="*/ 748760 w 2593942"/>
                <a:gd name="connsiteY2291" fmla="*/ 271748 h 538123"/>
                <a:gd name="connsiteX2292" fmla="*/ 749141 w 2593942"/>
                <a:gd name="connsiteY2292" fmla="*/ 272414 h 538123"/>
                <a:gd name="connsiteX2293" fmla="*/ 750855 w 2593942"/>
                <a:gd name="connsiteY2293" fmla="*/ 275653 h 538123"/>
                <a:gd name="connsiteX2294" fmla="*/ 744664 w 2593942"/>
                <a:gd name="connsiteY2294" fmla="*/ 278320 h 538123"/>
                <a:gd name="connsiteX2295" fmla="*/ 742664 w 2593942"/>
                <a:gd name="connsiteY2295" fmla="*/ 274224 h 538123"/>
                <a:gd name="connsiteX2296" fmla="*/ 748760 w 2593942"/>
                <a:gd name="connsiteY2296" fmla="*/ 271748 h 538123"/>
                <a:gd name="connsiteX2297" fmla="*/ 1424939 w 2593942"/>
                <a:gd name="connsiteY2297" fmla="*/ 271558 h 538123"/>
                <a:gd name="connsiteX2298" fmla="*/ 1419796 w 2593942"/>
                <a:gd name="connsiteY2298" fmla="*/ 272129 h 538123"/>
                <a:gd name="connsiteX2299" fmla="*/ 1418653 w 2593942"/>
                <a:gd name="connsiteY2299" fmla="*/ 277558 h 538123"/>
                <a:gd name="connsiteX2300" fmla="*/ 1416843 w 2593942"/>
                <a:gd name="connsiteY2300" fmla="*/ 282988 h 538123"/>
                <a:gd name="connsiteX2301" fmla="*/ 1417319 w 2593942"/>
                <a:gd name="connsiteY2301" fmla="*/ 283083 h 538123"/>
                <a:gd name="connsiteX2302" fmla="*/ 1419701 w 2593942"/>
                <a:gd name="connsiteY2302" fmla="*/ 283083 h 538123"/>
                <a:gd name="connsiteX2303" fmla="*/ 1421320 w 2593942"/>
                <a:gd name="connsiteY2303" fmla="*/ 280511 h 538123"/>
                <a:gd name="connsiteX2304" fmla="*/ 1424939 w 2593942"/>
                <a:gd name="connsiteY2304" fmla="*/ 271558 h 538123"/>
                <a:gd name="connsiteX2305" fmla="*/ 1121663 w 2593942"/>
                <a:gd name="connsiteY2305" fmla="*/ 271463 h 538123"/>
                <a:gd name="connsiteX2306" fmla="*/ 1125664 w 2593942"/>
                <a:gd name="connsiteY2306" fmla="*/ 278416 h 538123"/>
                <a:gd name="connsiteX2307" fmla="*/ 1131760 w 2593942"/>
                <a:gd name="connsiteY2307" fmla="*/ 278701 h 538123"/>
                <a:gd name="connsiteX2308" fmla="*/ 1124997 w 2593942"/>
                <a:gd name="connsiteY2308" fmla="*/ 272129 h 538123"/>
                <a:gd name="connsiteX2309" fmla="*/ 1122235 w 2593942"/>
                <a:gd name="connsiteY2309" fmla="*/ 271558 h 538123"/>
                <a:gd name="connsiteX2310" fmla="*/ 1096994 w 2593942"/>
                <a:gd name="connsiteY2310" fmla="*/ 271463 h 538123"/>
                <a:gd name="connsiteX2311" fmla="*/ 1089850 w 2593942"/>
                <a:gd name="connsiteY2311" fmla="*/ 273177 h 538123"/>
                <a:gd name="connsiteX2312" fmla="*/ 1095565 w 2593942"/>
                <a:gd name="connsiteY2312" fmla="*/ 278321 h 538123"/>
                <a:gd name="connsiteX2313" fmla="*/ 1099184 w 2593942"/>
                <a:gd name="connsiteY2313" fmla="*/ 280321 h 538123"/>
                <a:gd name="connsiteX2314" fmla="*/ 1100137 w 2593942"/>
                <a:gd name="connsiteY2314" fmla="*/ 280797 h 538123"/>
                <a:gd name="connsiteX2315" fmla="*/ 1108233 w 2593942"/>
                <a:gd name="connsiteY2315" fmla="*/ 280225 h 538123"/>
                <a:gd name="connsiteX2316" fmla="*/ 1108709 w 2593942"/>
                <a:gd name="connsiteY2316" fmla="*/ 273177 h 538123"/>
                <a:gd name="connsiteX2317" fmla="*/ 1099184 w 2593942"/>
                <a:gd name="connsiteY2317" fmla="*/ 275272 h 538123"/>
                <a:gd name="connsiteX2318" fmla="*/ 1096994 w 2593942"/>
                <a:gd name="connsiteY2318" fmla="*/ 271463 h 538123"/>
                <a:gd name="connsiteX2319" fmla="*/ 2478881 w 2593942"/>
                <a:gd name="connsiteY2319" fmla="*/ 270891 h 538123"/>
                <a:gd name="connsiteX2320" fmla="*/ 2478309 w 2593942"/>
                <a:gd name="connsiteY2320" fmla="*/ 279845 h 538123"/>
                <a:gd name="connsiteX2321" fmla="*/ 2484310 w 2593942"/>
                <a:gd name="connsiteY2321" fmla="*/ 274891 h 538123"/>
                <a:gd name="connsiteX2322" fmla="*/ 2484977 w 2593942"/>
                <a:gd name="connsiteY2322" fmla="*/ 274415 h 538123"/>
                <a:gd name="connsiteX2323" fmla="*/ 2489644 w 2593942"/>
                <a:gd name="connsiteY2323" fmla="*/ 273748 h 538123"/>
                <a:gd name="connsiteX2324" fmla="*/ 2478881 w 2593942"/>
                <a:gd name="connsiteY2324" fmla="*/ 270891 h 538123"/>
                <a:gd name="connsiteX2325" fmla="*/ 949070 w 2593942"/>
                <a:gd name="connsiteY2325" fmla="*/ 269748 h 538123"/>
                <a:gd name="connsiteX2326" fmla="*/ 946213 w 2593942"/>
                <a:gd name="connsiteY2326" fmla="*/ 270796 h 538123"/>
                <a:gd name="connsiteX2327" fmla="*/ 945070 w 2593942"/>
                <a:gd name="connsiteY2327" fmla="*/ 271177 h 538123"/>
                <a:gd name="connsiteX2328" fmla="*/ 948308 w 2593942"/>
                <a:gd name="connsiteY2328" fmla="*/ 274034 h 538123"/>
                <a:gd name="connsiteX2329" fmla="*/ 966215 w 2593942"/>
                <a:gd name="connsiteY2329" fmla="*/ 272987 h 538123"/>
                <a:gd name="connsiteX2330" fmla="*/ 966215 w 2593942"/>
                <a:gd name="connsiteY2330" fmla="*/ 271367 h 538123"/>
                <a:gd name="connsiteX2331" fmla="*/ 949070 w 2593942"/>
                <a:gd name="connsiteY2331" fmla="*/ 269748 h 538123"/>
                <a:gd name="connsiteX2332" fmla="*/ 911828 w 2593942"/>
                <a:gd name="connsiteY2332" fmla="*/ 268129 h 538123"/>
                <a:gd name="connsiteX2333" fmla="*/ 902017 w 2593942"/>
                <a:gd name="connsiteY2333" fmla="*/ 277082 h 538123"/>
                <a:gd name="connsiteX2334" fmla="*/ 906112 w 2593942"/>
                <a:gd name="connsiteY2334" fmla="*/ 277654 h 538123"/>
                <a:gd name="connsiteX2335" fmla="*/ 911732 w 2593942"/>
                <a:gd name="connsiteY2335" fmla="*/ 278701 h 538123"/>
                <a:gd name="connsiteX2336" fmla="*/ 913447 w 2593942"/>
                <a:gd name="connsiteY2336" fmla="*/ 279940 h 538123"/>
                <a:gd name="connsiteX2337" fmla="*/ 915256 w 2593942"/>
                <a:gd name="connsiteY2337" fmla="*/ 281464 h 538123"/>
                <a:gd name="connsiteX2338" fmla="*/ 913542 w 2593942"/>
                <a:gd name="connsiteY2338" fmla="*/ 284036 h 538123"/>
                <a:gd name="connsiteX2339" fmla="*/ 907732 w 2593942"/>
                <a:gd name="connsiteY2339" fmla="*/ 282607 h 538123"/>
                <a:gd name="connsiteX2340" fmla="*/ 904493 w 2593942"/>
                <a:gd name="connsiteY2340" fmla="*/ 285274 h 538123"/>
                <a:gd name="connsiteX2341" fmla="*/ 904208 w 2593942"/>
                <a:gd name="connsiteY2341" fmla="*/ 285369 h 538123"/>
                <a:gd name="connsiteX2342" fmla="*/ 898931 w 2593942"/>
                <a:gd name="connsiteY2342" fmla="*/ 287159 h 538123"/>
                <a:gd name="connsiteX2343" fmla="*/ 898874 w 2593942"/>
                <a:gd name="connsiteY2343" fmla="*/ 286988 h 538123"/>
                <a:gd name="connsiteX2344" fmla="*/ 898839 w 2593942"/>
                <a:gd name="connsiteY2344" fmla="*/ 286951 h 538123"/>
                <a:gd name="connsiteX2345" fmla="*/ 897540 w 2593942"/>
                <a:gd name="connsiteY2345" fmla="*/ 278511 h 538123"/>
                <a:gd name="connsiteX2346" fmla="*/ 897635 w 2593942"/>
                <a:gd name="connsiteY2346" fmla="*/ 277273 h 538123"/>
                <a:gd name="connsiteX2347" fmla="*/ 896111 w 2593942"/>
                <a:gd name="connsiteY2347" fmla="*/ 274891 h 538123"/>
                <a:gd name="connsiteX2348" fmla="*/ 892873 w 2593942"/>
                <a:gd name="connsiteY2348" fmla="*/ 275654 h 538123"/>
                <a:gd name="connsiteX2349" fmla="*/ 890872 w 2593942"/>
                <a:gd name="connsiteY2349" fmla="*/ 278511 h 538123"/>
                <a:gd name="connsiteX2350" fmla="*/ 898839 w 2593942"/>
                <a:gd name="connsiteY2350" fmla="*/ 286951 h 538123"/>
                <a:gd name="connsiteX2351" fmla="*/ 898874 w 2593942"/>
                <a:gd name="connsiteY2351" fmla="*/ 287179 h 538123"/>
                <a:gd name="connsiteX2352" fmla="*/ 898931 w 2593942"/>
                <a:gd name="connsiteY2352" fmla="*/ 287159 h 538123"/>
                <a:gd name="connsiteX2353" fmla="*/ 899064 w 2593942"/>
                <a:gd name="connsiteY2353" fmla="*/ 287560 h 538123"/>
                <a:gd name="connsiteX2354" fmla="*/ 909541 w 2593942"/>
                <a:gd name="connsiteY2354" fmla="*/ 288798 h 538123"/>
                <a:gd name="connsiteX2355" fmla="*/ 912589 w 2593942"/>
                <a:gd name="connsiteY2355" fmla="*/ 299275 h 538123"/>
                <a:gd name="connsiteX2356" fmla="*/ 906589 w 2593942"/>
                <a:gd name="connsiteY2356" fmla="*/ 305753 h 538123"/>
                <a:gd name="connsiteX2357" fmla="*/ 912685 w 2593942"/>
                <a:gd name="connsiteY2357" fmla="*/ 306324 h 538123"/>
                <a:gd name="connsiteX2358" fmla="*/ 922591 w 2593942"/>
                <a:gd name="connsiteY2358" fmla="*/ 308324 h 538123"/>
                <a:gd name="connsiteX2359" fmla="*/ 919066 w 2593942"/>
                <a:gd name="connsiteY2359" fmla="*/ 311087 h 538123"/>
                <a:gd name="connsiteX2360" fmla="*/ 918400 w 2593942"/>
                <a:gd name="connsiteY2360" fmla="*/ 311563 h 538123"/>
                <a:gd name="connsiteX2361" fmla="*/ 922495 w 2593942"/>
                <a:gd name="connsiteY2361" fmla="*/ 313849 h 538123"/>
                <a:gd name="connsiteX2362" fmla="*/ 923448 w 2593942"/>
                <a:gd name="connsiteY2362" fmla="*/ 313087 h 538123"/>
                <a:gd name="connsiteX2363" fmla="*/ 927449 w 2593942"/>
                <a:gd name="connsiteY2363" fmla="*/ 308229 h 538123"/>
                <a:gd name="connsiteX2364" fmla="*/ 928020 w 2593942"/>
                <a:gd name="connsiteY2364" fmla="*/ 306514 h 538123"/>
                <a:gd name="connsiteX2365" fmla="*/ 928972 w 2593942"/>
                <a:gd name="connsiteY2365" fmla="*/ 303657 h 538123"/>
                <a:gd name="connsiteX2366" fmla="*/ 932783 w 2593942"/>
                <a:gd name="connsiteY2366" fmla="*/ 300799 h 538123"/>
                <a:gd name="connsiteX2367" fmla="*/ 932687 w 2593942"/>
                <a:gd name="connsiteY2367" fmla="*/ 300038 h 538123"/>
                <a:gd name="connsiteX2368" fmla="*/ 931735 w 2593942"/>
                <a:gd name="connsiteY2368" fmla="*/ 295180 h 538123"/>
                <a:gd name="connsiteX2369" fmla="*/ 939736 w 2593942"/>
                <a:gd name="connsiteY2369" fmla="*/ 294989 h 538123"/>
                <a:gd name="connsiteX2370" fmla="*/ 941927 w 2593942"/>
                <a:gd name="connsiteY2370" fmla="*/ 294227 h 538123"/>
                <a:gd name="connsiteX2371" fmla="*/ 941736 w 2593942"/>
                <a:gd name="connsiteY2371" fmla="*/ 293751 h 538123"/>
                <a:gd name="connsiteX2372" fmla="*/ 935640 w 2593942"/>
                <a:gd name="connsiteY2372" fmla="*/ 289560 h 538123"/>
                <a:gd name="connsiteX2373" fmla="*/ 931258 w 2593942"/>
                <a:gd name="connsiteY2373" fmla="*/ 292037 h 538123"/>
                <a:gd name="connsiteX2374" fmla="*/ 929830 w 2593942"/>
                <a:gd name="connsiteY2374" fmla="*/ 294894 h 538123"/>
                <a:gd name="connsiteX2375" fmla="*/ 921733 w 2593942"/>
                <a:gd name="connsiteY2375" fmla="*/ 294227 h 538123"/>
                <a:gd name="connsiteX2376" fmla="*/ 920114 w 2593942"/>
                <a:gd name="connsiteY2376" fmla="*/ 286798 h 538123"/>
                <a:gd name="connsiteX2377" fmla="*/ 921257 w 2593942"/>
                <a:gd name="connsiteY2377" fmla="*/ 283559 h 538123"/>
                <a:gd name="connsiteX2378" fmla="*/ 922877 w 2593942"/>
                <a:gd name="connsiteY2378" fmla="*/ 275939 h 538123"/>
                <a:gd name="connsiteX2379" fmla="*/ 923448 w 2593942"/>
                <a:gd name="connsiteY2379" fmla="*/ 273558 h 538123"/>
                <a:gd name="connsiteX2380" fmla="*/ 923829 w 2593942"/>
                <a:gd name="connsiteY2380" fmla="*/ 272129 h 538123"/>
                <a:gd name="connsiteX2381" fmla="*/ 911828 w 2593942"/>
                <a:gd name="connsiteY2381" fmla="*/ 268129 h 538123"/>
                <a:gd name="connsiteX2382" fmla="*/ 866298 w 2593942"/>
                <a:gd name="connsiteY2382" fmla="*/ 265462 h 538123"/>
                <a:gd name="connsiteX2383" fmla="*/ 867822 w 2593942"/>
                <a:gd name="connsiteY2383" fmla="*/ 272129 h 538123"/>
                <a:gd name="connsiteX2384" fmla="*/ 860393 w 2593942"/>
                <a:gd name="connsiteY2384" fmla="*/ 272320 h 538123"/>
                <a:gd name="connsiteX2385" fmla="*/ 860488 w 2593942"/>
                <a:gd name="connsiteY2385" fmla="*/ 272796 h 538123"/>
                <a:gd name="connsiteX2386" fmla="*/ 860774 w 2593942"/>
                <a:gd name="connsiteY2386" fmla="*/ 273939 h 538123"/>
                <a:gd name="connsiteX2387" fmla="*/ 859250 w 2593942"/>
                <a:gd name="connsiteY2387" fmla="*/ 276415 h 538123"/>
                <a:gd name="connsiteX2388" fmla="*/ 853630 w 2593942"/>
                <a:gd name="connsiteY2388" fmla="*/ 273367 h 538123"/>
                <a:gd name="connsiteX2389" fmla="*/ 846295 w 2593942"/>
                <a:gd name="connsiteY2389" fmla="*/ 269081 h 538123"/>
                <a:gd name="connsiteX2390" fmla="*/ 842771 w 2593942"/>
                <a:gd name="connsiteY2390" fmla="*/ 271843 h 538123"/>
                <a:gd name="connsiteX2391" fmla="*/ 847439 w 2593942"/>
                <a:gd name="connsiteY2391" fmla="*/ 280892 h 538123"/>
                <a:gd name="connsiteX2392" fmla="*/ 843819 w 2593942"/>
                <a:gd name="connsiteY2392" fmla="*/ 286036 h 538123"/>
                <a:gd name="connsiteX2393" fmla="*/ 843152 w 2593942"/>
                <a:gd name="connsiteY2393" fmla="*/ 286798 h 538123"/>
                <a:gd name="connsiteX2394" fmla="*/ 842200 w 2593942"/>
                <a:gd name="connsiteY2394" fmla="*/ 287846 h 538123"/>
                <a:gd name="connsiteX2395" fmla="*/ 837628 w 2593942"/>
                <a:gd name="connsiteY2395" fmla="*/ 293180 h 538123"/>
                <a:gd name="connsiteX2396" fmla="*/ 836008 w 2593942"/>
                <a:gd name="connsiteY2396" fmla="*/ 294608 h 538123"/>
                <a:gd name="connsiteX2397" fmla="*/ 829722 w 2593942"/>
                <a:gd name="connsiteY2397" fmla="*/ 294132 h 538123"/>
                <a:gd name="connsiteX2398" fmla="*/ 826103 w 2593942"/>
                <a:gd name="connsiteY2398" fmla="*/ 292608 h 538123"/>
                <a:gd name="connsiteX2399" fmla="*/ 816482 w 2593942"/>
                <a:gd name="connsiteY2399" fmla="*/ 292322 h 538123"/>
                <a:gd name="connsiteX2400" fmla="*/ 811815 w 2593942"/>
                <a:gd name="connsiteY2400" fmla="*/ 290703 h 538123"/>
                <a:gd name="connsiteX2401" fmla="*/ 809339 w 2593942"/>
                <a:gd name="connsiteY2401" fmla="*/ 294608 h 538123"/>
                <a:gd name="connsiteX2402" fmla="*/ 808862 w 2593942"/>
                <a:gd name="connsiteY2402" fmla="*/ 300704 h 538123"/>
                <a:gd name="connsiteX2403" fmla="*/ 812958 w 2593942"/>
                <a:gd name="connsiteY2403" fmla="*/ 302419 h 538123"/>
                <a:gd name="connsiteX2404" fmla="*/ 821816 w 2593942"/>
                <a:gd name="connsiteY2404" fmla="*/ 300228 h 538123"/>
                <a:gd name="connsiteX2405" fmla="*/ 824293 w 2593942"/>
                <a:gd name="connsiteY2405" fmla="*/ 299942 h 538123"/>
                <a:gd name="connsiteX2406" fmla="*/ 826388 w 2593942"/>
                <a:gd name="connsiteY2406" fmla="*/ 299752 h 538123"/>
                <a:gd name="connsiteX2407" fmla="*/ 832389 w 2593942"/>
                <a:gd name="connsiteY2407" fmla="*/ 299561 h 538123"/>
                <a:gd name="connsiteX2408" fmla="*/ 836294 w 2593942"/>
                <a:gd name="connsiteY2408" fmla="*/ 300418 h 538123"/>
                <a:gd name="connsiteX2409" fmla="*/ 843914 w 2593942"/>
                <a:gd name="connsiteY2409" fmla="*/ 298037 h 538123"/>
                <a:gd name="connsiteX2410" fmla="*/ 858773 w 2593942"/>
                <a:gd name="connsiteY2410" fmla="*/ 300514 h 538123"/>
                <a:gd name="connsiteX2411" fmla="*/ 867536 w 2593942"/>
                <a:gd name="connsiteY2411" fmla="*/ 298418 h 538123"/>
                <a:gd name="connsiteX2412" fmla="*/ 859250 w 2593942"/>
                <a:gd name="connsiteY2412" fmla="*/ 291179 h 538123"/>
                <a:gd name="connsiteX2413" fmla="*/ 846105 w 2593942"/>
                <a:gd name="connsiteY2413" fmla="*/ 289084 h 538123"/>
                <a:gd name="connsiteX2414" fmla="*/ 857916 w 2593942"/>
                <a:gd name="connsiteY2414" fmla="*/ 284416 h 538123"/>
                <a:gd name="connsiteX2415" fmla="*/ 863250 w 2593942"/>
                <a:gd name="connsiteY2415" fmla="*/ 281083 h 538123"/>
                <a:gd name="connsiteX2416" fmla="*/ 868108 w 2593942"/>
                <a:gd name="connsiteY2416" fmla="*/ 278035 h 538123"/>
                <a:gd name="connsiteX2417" fmla="*/ 876204 w 2593942"/>
                <a:gd name="connsiteY2417" fmla="*/ 269557 h 538123"/>
                <a:gd name="connsiteX2418" fmla="*/ 866298 w 2593942"/>
                <a:gd name="connsiteY2418" fmla="*/ 265462 h 538123"/>
                <a:gd name="connsiteX2419" fmla="*/ 2429160 w 2593942"/>
                <a:gd name="connsiteY2419" fmla="*/ 264890 h 538123"/>
                <a:gd name="connsiteX2420" fmla="*/ 2429065 w 2593942"/>
                <a:gd name="connsiteY2420" fmla="*/ 272415 h 538123"/>
                <a:gd name="connsiteX2421" fmla="*/ 2419826 w 2593942"/>
                <a:gd name="connsiteY2421" fmla="*/ 278225 h 538123"/>
                <a:gd name="connsiteX2422" fmla="*/ 2404586 w 2593942"/>
                <a:gd name="connsiteY2422" fmla="*/ 279749 h 538123"/>
                <a:gd name="connsiteX2423" fmla="*/ 2394585 w 2593942"/>
                <a:gd name="connsiteY2423" fmla="*/ 280892 h 538123"/>
                <a:gd name="connsiteX2424" fmla="*/ 2390870 w 2593942"/>
                <a:gd name="connsiteY2424" fmla="*/ 284321 h 538123"/>
                <a:gd name="connsiteX2425" fmla="*/ 2381440 w 2593942"/>
                <a:gd name="connsiteY2425" fmla="*/ 283749 h 538123"/>
                <a:gd name="connsiteX2426" fmla="*/ 2374106 w 2593942"/>
                <a:gd name="connsiteY2426" fmla="*/ 278987 h 538123"/>
                <a:gd name="connsiteX2427" fmla="*/ 2387155 w 2593942"/>
                <a:gd name="connsiteY2427" fmla="*/ 274605 h 538123"/>
                <a:gd name="connsiteX2428" fmla="*/ 2392965 w 2593942"/>
                <a:gd name="connsiteY2428" fmla="*/ 276987 h 538123"/>
                <a:gd name="connsiteX2429" fmla="*/ 2397633 w 2593942"/>
                <a:gd name="connsiteY2429" fmla="*/ 270605 h 538123"/>
                <a:gd name="connsiteX2430" fmla="*/ 2405348 w 2593942"/>
                <a:gd name="connsiteY2430" fmla="*/ 273177 h 538123"/>
                <a:gd name="connsiteX2431" fmla="*/ 2421826 w 2593942"/>
                <a:gd name="connsiteY2431" fmla="*/ 270510 h 538123"/>
                <a:gd name="connsiteX2432" fmla="*/ 2424779 w 2593942"/>
                <a:gd name="connsiteY2432" fmla="*/ 268128 h 538123"/>
                <a:gd name="connsiteX2433" fmla="*/ 1051750 w 2593942"/>
                <a:gd name="connsiteY2433" fmla="*/ 263557 h 538123"/>
                <a:gd name="connsiteX2434" fmla="*/ 1047845 w 2593942"/>
                <a:gd name="connsiteY2434" fmla="*/ 267653 h 538123"/>
                <a:gd name="connsiteX2435" fmla="*/ 1047559 w 2593942"/>
                <a:gd name="connsiteY2435" fmla="*/ 272605 h 538123"/>
                <a:gd name="connsiteX2436" fmla="*/ 1039462 w 2593942"/>
                <a:gd name="connsiteY2436" fmla="*/ 273463 h 538123"/>
                <a:gd name="connsiteX2437" fmla="*/ 1025181 w 2593942"/>
                <a:gd name="connsiteY2437" fmla="*/ 278514 h 538123"/>
                <a:gd name="connsiteX2438" fmla="*/ 1026223 w 2593942"/>
                <a:gd name="connsiteY2438" fmla="*/ 277558 h 538123"/>
                <a:gd name="connsiteX2439" fmla="*/ 1033081 w 2593942"/>
                <a:gd name="connsiteY2439" fmla="*/ 273463 h 538123"/>
                <a:gd name="connsiteX2440" fmla="*/ 1028033 w 2593942"/>
                <a:gd name="connsiteY2440" fmla="*/ 272510 h 538123"/>
                <a:gd name="connsiteX2441" fmla="*/ 1026889 w 2593942"/>
                <a:gd name="connsiteY2441" fmla="*/ 273367 h 538123"/>
                <a:gd name="connsiteX2442" fmla="*/ 1024127 w 2593942"/>
                <a:gd name="connsiteY2442" fmla="*/ 275368 h 538123"/>
                <a:gd name="connsiteX2443" fmla="*/ 1011650 w 2593942"/>
                <a:gd name="connsiteY2443" fmla="*/ 273939 h 538123"/>
                <a:gd name="connsiteX2444" fmla="*/ 1006506 w 2593942"/>
                <a:gd name="connsiteY2444" fmla="*/ 274130 h 538123"/>
                <a:gd name="connsiteX2445" fmla="*/ 1005935 w 2593942"/>
                <a:gd name="connsiteY2445" fmla="*/ 274130 h 538123"/>
                <a:gd name="connsiteX2446" fmla="*/ 1001839 w 2593942"/>
                <a:gd name="connsiteY2446" fmla="*/ 271463 h 538123"/>
                <a:gd name="connsiteX2447" fmla="*/ 1000791 w 2593942"/>
                <a:gd name="connsiteY2447" fmla="*/ 272224 h 538123"/>
                <a:gd name="connsiteX2448" fmla="*/ 1001934 w 2593942"/>
                <a:gd name="connsiteY2448" fmla="*/ 274796 h 538123"/>
                <a:gd name="connsiteX2449" fmla="*/ 1002125 w 2593942"/>
                <a:gd name="connsiteY2449" fmla="*/ 275463 h 538123"/>
                <a:gd name="connsiteX2450" fmla="*/ 998981 w 2593942"/>
                <a:gd name="connsiteY2450" fmla="*/ 276511 h 538123"/>
                <a:gd name="connsiteX2451" fmla="*/ 998505 w 2593942"/>
                <a:gd name="connsiteY2451" fmla="*/ 275844 h 538123"/>
                <a:gd name="connsiteX2452" fmla="*/ 998124 w 2593942"/>
                <a:gd name="connsiteY2452" fmla="*/ 272796 h 538123"/>
                <a:gd name="connsiteX2453" fmla="*/ 997267 w 2593942"/>
                <a:gd name="connsiteY2453" fmla="*/ 270129 h 538123"/>
                <a:gd name="connsiteX2454" fmla="*/ 990695 w 2593942"/>
                <a:gd name="connsiteY2454" fmla="*/ 274415 h 538123"/>
                <a:gd name="connsiteX2455" fmla="*/ 990599 w 2593942"/>
                <a:gd name="connsiteY2455" fmla="*/ 275939 h 538123"/>
                <a:gd name="connsiteX2456" fmla="*/ 986980 w 2593942"/>
                <a:gd name="connsiteY2456" fmla="*/ 279082 h 538123"/>
                <a:gd name="connsiteX2457" fmla="*/ 984313 w 2593942"/>
                <a:gd name="connsiteY2457" fmla="*/ 279273 h 538123"/>
                <a:gd name="connsiteX2458" fmla="*/ 977836 w 2593942"/>
                <a:gd name="connsiteY2458" fmla="*/ 278701 h 538123"/>
                <a:gd name="connsiteX2459" fmla="*/ 977074 w 2593942"/>
                <a:gd name="connsiteY2459" fmla="*/ 277654 h 538123"/>
                <a:gd name="connsiteX2460" fmla="*/ 976312 w 2593942"/>
                <a:gd name="connsiteY2460" fmla="*/ 276511 h 538123"/>
                <a:gd name="connsiteX2461" fmla="*/ 972692 w 2593942"/>
                <a:gd name="connsiteY2461" fmla="*/ 279749 h 538123"/>
                <a:gd name="connsiteX2462" fmla="*/ 974121 w 2593942"/>
                <a:gd name="connsiteY2462" fmla="*/ 281273 h 538123"/>
                <a:gd name="connsiteX2463" fmla="*/ 979074 w 2593942"/>
                <a:gd name="connsiteY2463" fmla="*/ 286417 h 538123"/>
                <a:gd name="connsiteX2464" fmla="*/ 972597 w 2593942"/>
                <a:gd name="connsiteY2464" fmla="*/ 294418 h 538123"/>
                <a:gd name="connsiteX2465" fmla="*/ 971645 w 2593942"/>
                <a:gd name="connsiteY2465" fmla="*/ 296704 h 538123"/>
                <a:gd name="connsiteX2466" fmla="*/ 961834 w 2593942"/>
                <a:gd name="connsiteY2466" fmla="*/ 296989 h 538123"/>
                <a:gd name="connsiteX2467" fmla="*/ 963548 w 2593942"/>
                <a:gd name="connsiteY2467" fmla="*/ 300133 h 538123"/>
                <a:gd name="connsiteX2468" fmla="*/ 971835 w 2593942"/>
                <a:gd name="connsiteY2468" fmla="*/ 303657 h 538123"/>
                <a:gd name="connsiteX2469" fmla="*/ 971264 w 2593942"/>
                <a:gd name="connsiteY2469" fmla="*/ 305657 h 538123"/>
                <a:gd name="connsiteX2470" fmla="*/ 967644 w 2593942"/>
                <a:gd name="connsiteY2470" fmla="*/ 305848 h 538123"/>
                <a:gd name="connsiteX2471" fmla="*/ 960024 w 2593942"/>
                <a:gd name="connsiteY2471" fmla="*/ 306991 h 538123"/>
                <a:gd name="connsiteX2472" fmla="*/ 950785 w 2593942"/>
                <a:gd name="connsiteY2472" fmla="*/ 307943 h 538123"/>
                <a:gd name="connsiteX2473" fmla="*/ 946784 w 2593942"/>
                <a:gd name="connsiteY2473" fmla="*/ 311753 h 538123"/>
                <a:gd name="connsiteX2474" fmla="*/ 949166 w 2593942"/>
                <a:gd name="connsiteY2474" fmla="*/ 319183 h 538123"/>
                <a:gd name="connsiteX2475" fmla="*/ 955452 w 2593942"/>
                <a:gd name="connsiteY2475" fmla="*/ 317278 h 538123"/>
                <a:gd name="connsiteX2476" fmla="*/ 960214 w 2593942"/>
                <a:gd name="connsiteY2476" fmla="*/ 314039 h 538123"/>
                <a:gd name="connsiteX2477" fmla="*/ 969263 w 2593942"/>
                <a:gd name="connsiteY2477" fmla="*/ 316325 h 538123"/>
                <a:gd name="connsiteX2478" fmla="*/ 983075 w 2593942"/>
                <a:gd name="connsiteY2478" fmla="*/ 317754 h 538123"/>
                <a:gd name="connsiteX2479" fmla="*/ 984027 w 2593942"/>
                <a:gd name="connsiteY2479" fmla="*/ 318706 h 538123"/>
                <a:gd name="connsiteX2480" fmla="*/ 987361 w 2593942"/>
                <a:gd name="connsiteY2480" fmla="*/ 318230 h 538123"/>
                <a:gd name="connsiteX2481" fmla="*/ 987837 w 2593942"/>
                <a:gd name="connsiteY2481" fmla="*/ 316421 h 538123"/>
                <a:gd name="connsiteX2482" fmla="*/ 986218 w 2593942"/>
                <a:gd name="connsiteY2482" fmla="*/ 315087 h 538123"/>
                <a:gd name="connsiteX2483" fmla="*/ 980122 w 2593942"/>
                <a:gd name="connsiteY2483" fmla="*/ 312706 h 538123"/>
                <a:gd name="connsiteX2484" fmla="*/ 977169 w 2593942"/>
                <a:gd name="connsiteY2484" fmla="*/ 310896 h 538123"/>
                <a:gd name="connsiteX2485" fmla="*/ 982027 w 2593942"/>
                <a:gd name="connsiteY2485" fmla="*/ 305848 h 538123"/>
                <a:gd name="connsiteX2486" fmla="*/ 988885 w 2593942"/>
                <a:gd name="connsiteY2486" fmla="*/ 300418 h 538123"/>
                <a:gd name="connsiteX2487" fmla="*/ 990314 w 2593942"/>
                <a:gd name="connsiteY2487" fmla="*/ 298323 h 538123"/>
                <a:gd name="connsiteX2488" fmla="*/ 980979 w 2593942"/>
                <a:gd name="connsiteY2488" fmla="*/ 292894 h 538123"/>
                <a:gd name="connsiteX2489" fmla="*/ 987837 w 2593942"/>
                <a:gd name="connsiteY2489" fmla="*/ 292894 h 538123"/>
                <a:gd name="connsiteX2490" fmla="*/ 987932 w 2593942"/>
                <a:gd name="connsiteY2490" fmla="*/ 291560 h 538123"/>
                <a:gd name="connsiteX2491" fmla="*/ 988028 w 2593942"/>
                <a:gd name="connsiteY2491" fmla="*/ 290322 h 538123"/>
                <a:gd name="connsiteX2492" fmla="*/ 986504 w 2593942"/>
                <a:gd name="connsiteY2492" fmla="*/ 287941 h 538123"/>
                <a:gd name="connsiteX2493" fmla="*/ 982884 w 2593942"/>
                <a:gd name="connsiteY2493" fmla="*/ 287846 h 538123"/>
                <a:gd name="connsiteX2494" fmla="*/ 985360 w 2593942"/>
                <a:gd name="connsiteY2494" fmla="*/ 285750 h 538123"/>
                <a:gd name="connsiteX2495" fmla="*/ 995838 w 2593942"/>
                <a:gd name="connsiteY2495" fmla="*/ 282988 h 538123"/>
                <a:gd name="connsiteX2496" fmla="*/ 997172 w 2593942"/>
                <a:gd name="connsiteY2496" fmla="*/ 279559 h 538123"/>
                <a:gd name="connsiteX2497" fmla="*/ 998314 w 2593942"/>
                <a:gd name="connsiteY2497" fmla="*/ 282321 h 538123"/>
                <a:gd name="connsiteX2498" fmla="*/ 998314 w 2593942"/>
                <a:gd name="connsiteY2498" fmla="*/ 283655 h 538123"/>
                <a:gd name="connsiteX2499" fmla="*/ 998314 w 2593942"/>
                <a:gd name="connsiteY2499" fmla="*/ 284893 h 538123"/>
                <a:gd name="connsiteX2500" fmla="*/ 1000601 w 2593942"/>
                <a:gd name="connsiteY2500" fmla="*/ 287655 h 538123"/>
                <a:gd name="connsiteX2501" fmla="*/ 1017074 w 2593942"/>
                <a:gd name="connsiteY2501" fmla="*/ 281952 h 538123"/>
                <a:gd name="connsiteX2502" fmla="*/ 1007744 w 2593942"/>
                <a:gd name="connsiteY2502" fmla="*/ 286226 h 538123"/>
                <a:gd name="connsiteX2503" fmla="*/ 1018127 w 2593942"/>
                <a:gd name="connsiteY2503" fmla="*/ 284988 h 538123"/>
                <a:gd name="connsiteX2504" fmla="*/ 1023380 w 2593942"/>
                <a:gd name="connsiteY2504" fmla="*/ 280167 h 538123"/>
                <a:gd name="connsiteX2505" fmla="*/ 1035176 w 2593942"/>
                <a:gd name="connsiteY2505" fmla="*/ 276987 h 538123"/>
                <a:gd name="connsiteX2506" fmla="*/ 1038891 w 2593942"/>
                <a:gd name="connsiteY2506" fmla="*/ 281083 h 538123"/>
                <a:gd name="connsiteX2507" fmla="*/ 1043749 w 2593942"/>
                <a:gd name="connsiteY2507" fmla="*/ 278606 h 538123"/>
                <a:gd name="connsiteX2508" fmla="*/ 1046511 w 2593942"/>
                <a:gd name="connsiteY2508" fmla="*/ 281654 h 538123"/>
                <a:gd name="connsiteX2509" fmla="*/ 1049654 w 2593942"/>
                <a:gd name="connsiteY2509" fmla="*/ 287179 h 538123"/>
                <a:gd name="connsiteX2510" fmla="*/ 1049750 w 2593942"/>
                <a:gd name="connsiteY2510" fmla="*/ 288131 h 538123"/>
                <a:gd name="connsiteX2511" fmla="*/ 1050131 w 2593942"/>
                <a:gd name="connsiteY2511" fmla="*/ 290703 h 538123"/>
                <a:gd name="connsiteX2512" fmla="*/ 1052226 w 2593942"/>
                <a:gd name="connsiteY2512" fmla="*/ 296132 h 538123"/>
                <a:gd name="connsiteX2513" fmla="*/ 1052416 w 2593942"/>
                <a:gd name="connsiteY2513" fmla="*/ 295942 h 538123"/>
                <a:gd name="connsiteX2514" fmla="*/ 1054988 w 2593942"/>
                <a:gd name="connsiteY2514" fmla="*/ 293370 h 538123"/>
                <a:gd name="connsiteX2515" fmla="*/ 1056036 w 2593942"/>
                <a:gd name="connsiteY2515" fmla="*/ 290893 h 538123"/>
                <a:gd name="connsiteX2516" fmla="*/ 1056620 w 2593942"/>
                <a:gd name="connsiteY2516" fmla="*/ 291362 h 538123"/>
                <a:gd name="connsiteX2517" fmla="*/ 1056798 w 2593942"/>
                <a:gd name="connsiteY2517" fmla="*/ 291560 h 538123"/>
                <a:gd name="connsiteX2518" fmla="*/ 1057087 w 2593942"/>
                <a:gd name="connsiteY2518" fmla="*/ 291738 h 538123"/>
                <a:gd name="connsiteX2519" fmla="*/ 1060418 w 2593942"/>
                <a:gd name="connsiteY2519" fmla="*/ 294418 h 538123"/>
                <a:gd name="connsiteX2520" fmla="*/ 1061941 w 2593942"/>
                <a:gd name="connsiteY2520" fmla="*/ 300514 h 538123"/>
                <a:gd name="connsiteX2521" fmla="*/ 1060703 w 2593942"/>
                <a:gd name="connsiteY2521" fmla="*/ 301562 h 538123"/>
                <a:gd name="connsiteX2522" fmla="*/ 1060418 w 2593942"/>
                <a:gd name="connsiteY2522" fmla="*/ 304514 h 538123"/>
                <a:gd name="connsiteX2523" fmla="*/ 1058512 w 2593942"/>
                <a:gd name="connsiteY2523" fmla="*/ 304895 h 538123"/>
                <a:gd name="connsiteX2524" fmla="*/ 1066514 w 2593942"/>
                <a:gd name="connsiteY2524" fmla="*/ 312420 h 538123"/>
                <a:gd name="connsiteX2525" fmla="*/ 1071848 w 2593942"/>
                <a:gd name="connsiteY2525" fmla="*/ 314611 h 538123"/>
                <a:gd name="connsiteX2526" fmla="*/ 1072705 w 2593942"/>
                <a:gd name="connsiteY2526" fmla="*/ 314992 h 538123"/>
                <a:gd name="connsiteX2527" fmla="*/ 1075372 w 2593942"/>
                <a:gd name="connsiteY2527" fmla="*/ 312896 h 538123"/>
                <a:gd name="connsiteX2528" fmla="*/ 1071752 w 2593942"/>
                <a:gd name="connsiteY2528" fmla="*/ 309753 h 538123"/>
                <a:gd name="connsiteX2529" fmla="*/ 1069847 w 2593942"/>
                <a:gd name="connsiteY2529" fmla="*/ 306800 h 538123"/>
                <a:gd name="connsiteX2530" fmla="*/ 1082230 w 2593942"/>
                <a:gd name="connsiteY2530" fmla="*/ 312039 h 538123"/>
                <a:gd name="connsiteX2531" fmla="*/ 1088993 w 2593942"/>
                <a:gd name="connsiteY2531" fmla="*/ 306229 h 538123"/>
                <a:gd name="connsiteX2532" fmla="*/ 1089088 w 2593942"/>
                <a:gd name="connsiteY2532" fmla="*/ 303276 h 538123"/>
                <a:gd name="connsiteX2533" fmla="*/ 1091088 w 2593942"/>
                <a:gd name="connsiteY2533" fmla="*/ 302419 h 538123"/>
                <a:gd name="connsiteX2534" fmla="*/ 1093850 w 2593942"/>
                <a:gd name="connsiteY2534" fmla="*/ 303752 h 538123"/>
                <a:gd name="connsiteX2535" fmla="*/ 1094327 w 2593942"/>
                <a:gd name="connsiteY2535" fmla="*/ 305276 h 538123"/>
                <a:gd name="connsiteX2536" fmla="*/ 1095660 w 2593942"/>
                <a:gd name="connsiteY2536" fmla="*/ 307943 h 538123"/>
                <a:gd name="connsiteX2537" fmla="*/ 1098708 w 2593942"/>
                <a:gd name="connsiteY2537" fmla="*/ 305657 h 538123"/>
                <a:gd name="connsiteX2538" fmla="*/ 1099184 w 2593942"/>
                <a:gd name="connsiteY2538" fmla="*/ 301276 h 538123"/>
                <a:gd name="connsiteX2539" fmla="*/ 1105090 w 2593942"/>
                <a:gd name="connsiteY2539" fmla="*/ 306133 h 538123"/>
                <a:gd name="connsiteX2540" fmla="*/ 1105566 w 2593942"/>
                <a:gd name="connsiteY2540" fmla="*/ 306514 h 538123"/>
                <a:gd name="connsiteX2541" fmla="*/ 1114139 w 2593942"/>
                <a:gd name="connsiteY2541" fmla="*/ 306419 h 538123"/>
                <a:gd name="connsiteX2542" fmla="*/ 1114424 w 2593942"/>
                <a:gd name="connsiteY2542" fmla="*/ 310039 h 538123"/>
                <a:gd name="connsiteX2543" fmla="*/ 1114710 w 2593942"/>
                <a:gd name="connsiteY2543" fmla="*/ 312991 h 538123"/>
                <a:gd name="connsiteX2544" fmla="*/ 1120044 w 2593942"/>
                <a:gd name="connsiteY2544" fmla="*/ 319564 h 538123"/>
                <a:gd name="connsiteX2545" fmla="*/ 1120616 w 2593942"/>
                <a:gd name="connsiteY2545" fmla="*/ 318897 h 538123"/>
                <a:gd name="connsiteX2546" fmla="*/ 1124711 w 2593942"/>
                <a:gd name="connsiteY2546" fmla="*/ 312039 h 538123"/>
                <a:gd name="connsiteX2547" fmla="*/ 1122140 w 2593942"/>
                <a:gd name="connsiteY2547" fmla="*/ 310705 h 538123"/>
                <a:gd name="connsiteX2548" fmla="*/ 1120520 w 2593942"/>
                <a:gd name="connsiteY2548" fmla="*/ 310991 h 538123"/>
                <a:gd name="connsiteX2549" fmla="*/ 1117853 w 2593942"/>
                <a:gd name="connsiteY2549" fmla="*/ 309753 h 538123"/>
                <a:gd name="connsiteX2550" fmla="*/ 1126426 w 2593942"/>
                <a:gd name="connsiteY2550" fmla="*/ 304324 h 538123"/>
                <a:gd name="connsiteX2551" fmla="*/ 1140142 w 2593942"/>
                <a:gd name="connsiteY2551" fmla="*/ 302419 h 538123"/>
                <a:gd name="connsiteX2552" fmla="*/ 1140332 w 2593942"/>
                <a:gd name="connsiteY2552" fmla="*/ 301752 h 538123"/>
                <a:gd name="connsiteX2553" fmla="*/ 1139285 w 2593942"/>
                <a:gd name="connsiteY2553" fmla="*/ 298132 h 538123"/>
                <a:gd name="connsiteX2554" fmla="*/ 1142809 w 2593942"/>
                <a:gd name="connsiteY2554" fmla="*/ 299847 h 538123"/>
                <a:gd name="connsiteX2555" fmla="*/ 1144428 w 2593942"/>
                <a:gd name="connsiteY2555" fmla="*/ 302133 h 538123"/>
                <a:gd name="connsiteX2556" fmla="*/ 1152143 w 2593942"/>
                <a:gd name="connsiteY2556" fmla="*/ 300228 h 538123"/>
                <a:gd name="connsiteX2557" fmla="*/ 1157954 w 2593942"/>
                <a:gd name="connsiteY2557" fmla="*/ 305848 h 538123"/>
                <a:gd name="connsiteX2558" fmla="*/ 1164526 w 2593942"/>
                <a:gd name="connsiteY2558" fmla="*/ 302705 h 538123"/>
                <a:gd name="connsiteX2559" fmla="*/ 1165478 w 2593942"/>
                <a:gd name="connsiteY2559" fmla="*/ 303181 h 538123"/>
                <a:gd name="connsiteX2560" fmla="*/ 1170812 w 2593942"/>
                <a:gd name="connsiteY2560" fmla="*/ 303276 h 538123"/>
                <a:gd name="connsiteX2561" fmla="*/ 1173479 w 2593942"/>
                <a:gd name="connsiteY2561" fmla="*/ 298990 h 538123"/>
                <a:gd name="connsiteX2562" fmla="*/ 1173956 w 2593942"/>
                <a:gd name="connsiteY2562" fmla="*/ 295561 h 538123"/>
                <a:gd name="connsiteX2563" fmla="*/ 1165669 w 2593942"/>
                <a:gd name="connsiteY2563" fmla="*/ 295942 h 538123"/>
                <a:gd name="connsiteX2564" fmla="*/ 1160716 w 2593942"/>
                <a:gd name="connsiteY2564" fmla="*/ 297371 h 538123"/>
                <a:gd name="connsiteX2565" fmla="*/ 1158239 w 2593942"/>
                <a:gd name="connsiteY2565" fmla="*/ 291846 h 538123"/>
                <a:gd name="connsiteX2566" fmla="*/ 1153096 w 2593942"/>
                <a:gd name="connsiteY2566" fmla="*/ 293846 h 538123"/>
                <a:gd name="connsiteX2567" fmla="*/ 1149381 w 2593942"/>
                <a:gd name="connsiteY2567" fmla="*/ 295465 h 538123"/>
                <a:gd name="connsiteX2568" fmla="*/ 1138142 w 2593942"/>
                <a:gd name="connsiteY2568" fmla="*/ 292894 h 538123"/>
                <a:gd name="connsiteX2569" fmla="*/ 1135189 w 2593942"/>
                <a:gd name="connsiteY2569" fmla="*/ 286988 h 538123"/>
                <a:gd name="connsiteX2570" fmla="*/ 1118330 w 2593942"/>
                <a:gd name="connsiteY2570" fmla="*/ 283845 h 538123"/>
                <a:gd name="connsiteX2571" fmla="*/ 1118139 w 2593942"/>
                <a:gd name="connsiteY2571" fmla="*/ 279273 h 538123"/>
                <a:gd name="connsiteX2572" fmla="*/ 1115853 w 2593942"/>
                <a:gd name="connsiteY2572" fmla="*/ 279082 h 538123"/>
                <a:gd name="connsiteX2573" fmla="*/ 1115377 w 2593942"/>
                <a:gd name="connsiteY2573" fmla="*/ 279368 h 538123"/>
                <a:gd name="connsiteX2574" fmla="*/ 1116710 w 2593942"/>
                <a:gd name="connsiteY2574" fmla="*/ 286512 h 538123"/>
                <a:gd name="connsiteX2575" fmla="*/ 1113662 w 2593942"/>
                <a:gd name="connsiteY2575" fmla="*/ 288893 h 538123"/>
                <a:gd name="connsiteX2576" fmla="*/ 1112805 w 2593942"/>
                <a:gd name="connsiteY2576" fmla="*/ 289560 h 538123"/>
                <a:gd name="connsiteX2577" fmla="*/ 1116234 w 2593942"/>
                <a:gd name="connsiteY2577" fmla="*/ 295465 h 538123"/>
                <a:gd name="connsiteX2578" fmla="*/ 1115282 w 2593942"/>
                <a:gd name="connsiteY2578" fmla="*/ 300133 h 538123"/>
                <a:gd name="connsiteX2579" fmla="*/ 1105185 w 2593942"/>
                <a:gd name="connsiteY2579" fmla="*/ 295656 h 538123"/>
                <a:gd name="connsiteX2580" fmla="*/ 1095755 w 2593942"/>
                <a:gd name="connsiteY2580" fmla="*/ 300895 h 538123"/>
                <a:gd name="connsiteX2581" fmla="*/ 1094708 w 2593942"/>
                <a:gd name="connsiteY2581" fmla="*/ 299847 h 538123"/>
                <a:gd name="connsiteX2582" fmla="*/ 1092422 w 2593942"/>
                <a:gd name="connsiteY2582" fmla="*/ 297466 h 538123"/>
                <a:gd name="connsiteX2583" fmla="*/ 1081373 w 2593942"/>
                <a:gd name="connsiteY2583" fmla="*/ 299656 h 538123"/>
                <a:gd name="connsiteX2584" fmla="*/ 1080706 w 2593942"/>
                <a:gd name="connsiteY2584" fmla="*/ 296704 h 538123"/>
                <a:gd name="connsiteX2585" fmla="*/ 1075467 w 2593942"/>
                <a:gd name="connsiteY2585" fmla="*/ 291751 h 538123"/>
                <a:gd name="connsiteX2586" fmla="*/ 1075086 w 2593942"/>
                <a:gd name="connsiteY2586" fmla="*/ 291655 h 538123"/>
                <a:gd name="connsiteX2587" fmla="*/ 1072038 w 2593942"/>
                <a:gd name="connsiteY2587" fmla="*/ 297656 h 538123"/>
                <a:gd name="connsiteX2588" fmla="*/ 1073562 w 2593942"/>
                <a:gd name="connsiteY2588" fmla="*/ 299275 h 538123"/>
                <a:gd name="connsiteX2589" fmla="*/ 1076896 w 2593942"/>
                <a:gd name="connsiteY2589" fmla="*/ 302800 h 538123"/>
                <a:gd name="connsiteX2590" fmla="*/ 1068990 w 2593942"/>
                <a:gd name="connsiteY2590" fmla="*/ 299085 h 538123"/>
                <a:gd name="connsiteX2591" fmla="*/ 1057087 w 2593942"/>
                <a:gd name="connsiteY2591" fmla="*/ 291738 h 538123"/>
                <a:gd name="connsiteX2592" fmla="*/ 1056620 w 2593942"/>
                <a:gd name="connsiteY2592" fmla="*/ 291362 h 538123"/>
                <a:gd name="connsiteX2593" fmla="*/ 1053702 w 2593942"/>
                <a:gd name="connsiteY2593" fmla="*/ 288131 h 538123"/>
                <a:gd name="connsiteX2594" fmla="*/ 1051750 w 2593942"/>
                <a:gd name="connsiteY2594" fmla="*/ 282702 h 538123"/>
                <a:gd name="connsiteX2595" fmla="*/ 1053464 w 2593942"/>
                <a:gd name="connsiteY2595" fmla="*/ 281654 h 538123"/>
                <a:gd name="connsiteX2596" fmla="*/ 1057941 w 2593942"/>
                <a:gd name="connsiteY2596" fmla="*/ 278892 h 538123"/>
                <a:gd name="connsiteX2597" fmla="*/ 1054798 w 2593942"/>
                <a:gd name="connsiteY2597" fmla="*/ 271653 h 538123"/>
                <a:gd name="connsiteX2598" fmla="*/ 1054322 w 2593942"/>
                <a:gd name="connsiteY2598" fmla="*/ 271367 h 538123"/>
                <a:gd name="connsiteX2599" fmla="*/ 1054798 w 2593942"/>
                <a:gd name="connsiteY2599" fmla="*/ 264509 h 538123"/>
                <a:gd name="connsiteX2600" fmla="*/ 1054893 w 2593942"/>
                <a:gd name="connsiteY2600" fmla="*/ 263938 h 538123"/>
                <a:gd name="connsiteX2601" fmla="*/ 1051750 w 2593942"/>
                <a:gd name="connsiteY2601" fmla="*/ 263557 h 538123"/>
                <a:gd name="connsiteX2602" fmla="*/ 2222183 w 2593942"/>
                <a:gd name="connsiteY2602" fmla="*/ 258604 h 538123"/>
                <a:gd name="connsiteX2603" fmla="*/ 2226564 w 2593942"/>
                <a:gd name="connsiteY2603" fmla="*/ 261747 h 538123"/>
                <a:gd name="connsiteX2604" fmla="*/ 2227897 w 2593942"/>
                <a:gd name="connsiteY2604" fmla="*/ 262890 h 538123"/>
                <a:gd name="connsiteX2605" fmla="*/ 2231803 w 2593942"/>
                <a:gd name="connsiteY2605" fmla="*/ 264128 h 538123"/>
                <a:gd name="connsiteX2606" fmla="*/ 2232946 w 2593942"/>
                <a:gd name="connsiteY2606" fmla="*/ 264224 h 538123"/>
                <a:gd name="connsiteX2607" fmla="*/ 2234565 w 2593942"/>
                <a:gd name="connsiteY2607" fmla="*/ 265652 h 538123"/>
                <a:gd name="connsiteX2608" fmla="*/ 2233803 w 2593942"/>
                <a:gd name="connsiteY2608" fmla="*/ 266700 h 538123"/>
                <a:gd name="connsiteX2609" fmla="*/ 2233232 w 2593942"/>
                <a:gd name="connsiteY2609" fmla="*/ 267557 h 538123"/>
                <a:gd name="connsiteX2610" fmla="*/ 2223230 w 2593942"/>
                <a:gd name="connsiteY2610" fmla="*/ 264224 h 538123"/>
                <a:gd name="connsiteX2611" fmla="*/ 2220658 w 2593942"/>
                <a:gd name="connsiteY2611" fmla="*/ 261557 h 538123"/>
                <a:gd name="connsiteX2612" fmla="*/ 2220087 w 2593942"/>
                <a:gd name="connsiteY2612" fmla="*/ 260985 h 538123"/>
                <a:gd name="connsiteX2613" fmla="*/ 2222183 w 2593942"/>
                <a:gd name="connsiteY2613" fmla="*/ 258604 h 538123"/>
                <a:gd name="connsiteX2614" fmla="*/ 2266950 w 2593942"/>
                <a:gd name="connsiteY2614" fmla="*/ 256698 h 538123"/>
                <a:gd name="connsiteX2615" fmla="*/ 2268664 w 2593942"/>
                <a:gd name="connsiteY2615" fmla="*/ 256889 h 538123"/>
                <a:gd name="connsiteX2616" fmla="*/ 2268950 w 2593942"/>
                <a:gd name="connsiteY2616" fmla="*/ 257460 h 538123"/>
                <a:gd name="connsiteX2617" fmla="*/ 2263997 w 2593942"/>
                <a:gd name="connsiteY2617" fmla="*/ 260794 h 538123"/>
                <a:gd name="connsiteX2618" fmla="*/ 2250281 w 2593942"/>
                <a:gd name="connsiteY2618" fmla="*/ 262890 h 538123"/>
                <a:gd name="connsiteX2619" fmla="*/ 2260854 w 2593942"/>
                <a:gd name="connsiteY2619" fmla="*/ 258127 h 538123"/>
                <a:gd name="connsiteX2620" fmla="*/ 929830 w 2593942"/>
                <a:gd name="connsiteY2620" fmla="*/ 251460 h 538123"/>
                <a:gd name="connsiteX2621" fmla="*/ 924020 w 2593942"/>
                <a:gd name="connsiteY2621" fmla="*/ 254698 h 538123"/>
                <a:gd name="connsiteX2622" fmla="*/ 923067 w 2593942"/>
                <a:gd name="connsiteY2622" fmla="*/ 254603 h 538123"/>
                <a:gd name="connsiteX2623" fmla="*/ 919924 w 2593942"/>
                <a:gd name="connsiteY2623" fmla="*/ 254317 h 538123"/>
                <a:gd name="connsiteX2624" fmla="*/ 914685 w 2593942"/>
                <a:gd name="connsiteY2624" fmla="*/ 255365 h 538123"/>
                <a:gd name="connsiteX2625" fmla="*/ 927449 w 2593942"/>
                <a:gd name="connsiteY2625" fmla="*/ 263842 h 538123"/>
                <a:gd name="connsiteX2626" fmla="*/ 930878 w 2593942"/>
                <a:gd name="connsiteY2626" fmla="*/ 261271 h 538123"/>
                <a:gd name="connsiteX2627" fmla="*/ 942117 w 2593942"/>
                <a:gd name="connsiteY2627" fmla="*/ 258128 h 538123"/>
                <a:gd name="connsiteX2628" fmla="*/ 946784 w 2593942"/>
                <a:gd name="connsiteY2628" fmla="*/ 258413 h 538123"/>
                <a:gd name="connsiteX2629" fmla="*/ 943831 w 2593942"/>
                <a:gd name="connsiteY2629" fmla="*/ 253651 h 538123"/>
                <a:gd name="connsiteX2630" fmla="*/ 929830 w 2593942"/>
                <a:gd name="connsiteY2630" fmla="*/ 251460 h 538123"/>
                <a:gd name="connsiteX2631" fmla="*/ 553878 w 2593942"/>
                <a:gd name="connsiteY2631" fmla="*/ 250507 h 538123"/>
                <a:gd name="connsiteX2632" fmla="*/ 560070 w 2593942"/>
                <a:gd name="connsiteY2632" fmla="*/ 250698 h 538123"/>
                <a:gd name="connsiteX2633" fmla="*/ 563594 w 2593942"/>
                <a:gd name="connsiteY2633" fmla="*/ 254222 h 538123"/>
                <a:gd name="connsiteX2634" fmla="*/ 564832 w 2593942"/>
                <a:gd name="connsiteY2634" fmla="*/ 256223 h 538123"/>
                <a:gd name="connsiteX2635" fmla="*/ 554831 w 2593942"/>
                <a:gd name="connsiteY2635" fmla="*/ 253460 h 538123"/>
                <a:gd name="connsiteX2636" fmla="*/ 554545 w 2593942"/>
                <a:gd name="connsiteY2636" fmla="*/ 252603 h 538123"/>
                <a:gd name="connsiteX2637" fmla="*/ 899064 w 2593942"/>
                <a:gd name="connsiteY2637" fmla="*/ 249650 h 538123"/>
                <a:gd name="connsiteX2638" fmla="*/ 893444 w 2593942"/>
                <a:gd name="connsiteY2638" fmla="*/ 250031 h 538123"/>
                <a:gd name="connsiteX2639" fmla="*/ 887920 w 2593942"/>
                <a:gd name="connsiteY2639" fmla="*/ 257080 h 538123"/>
                <a:gd name="connsiteX2640" fmla="*/ 891730 w 2593942"/>
                <a:gd name="connsiteY2640" fmla="*/ 256889 h 538123"/>
                <a:gd name="connsiteX2641" fmla="*/ 900016 w 2593942"/>
                <a:gd name="connsiteY2641" fmla="*/ 256699 h 538123"/>
                <a:gd name="connsiteX2642" fmla="*/ 902112 w 2593942"/>
                <a:gd name="connsiteY2642" fmla="*/ 257651 h 538123"/>
                <a:gd name="connsiteX2643" fmla="*/ 900397 w 2593942"/>
                <a:gd name="connsiteY2643" fmla="*/ 253174 h 538123"/>
                <a:gd name="connsiteX2644" fmla="*/ 900969 w 2593942"/>
                <a:gd name="connsiteY2644" fmla="*/ 252603 h 538123"/>
                <a:gd name="connsiteX2645" fmla="*/ 899064 w 2593942"/>
                <a:gd name="connsiteY2645" fmla="*/ 249650 h 538123"/>
                <a:gd name="connsiteX2646" fmla="*/ 966073 w 2593942"/>
                <a:gd name="connsiteY2646" fmla="*/ 246828 h 538123"/>
                <a:gd name="connsiteX2647" fmla="*/ 959262 w 2593942"/>
                <a:gd name="connsiteY2647" fmla="*/ 250317 h 538123"/>
                <a:gd name="connsiteX2648" fmla="*/ 962215 w 2593942"/>
                <a:gd name="connsiteY2648" fmla="*/ 254222 h 538123"/>
                <a:gd name="connsiteX2649" fmla="*/ 969168 w 2593942"/>
                <a:gd name="connsiteY2649" fmla="*/ 255270 h 538123"/>
                <a:gd name="connsiteX2650" fmla="*/ 969358 w 2593942"/>
                <a:gd name="connsiteY2650" fmla="*/ 250126 h 538123"/>
                <a:gd name="connsiteX2651" fmla="*/ 974026 w 2593942"/>
                <a:gd name="connsiteY2651" fmla="*/ 248126 h 538123"/>
                <a:gd name="connsiteX2652" fmla="*/ 966073 w 2593942"/>
                <a:gd name="connsiteY2652" fmla="*/ 246828 h 538123"/>
                <a:gd name="connsiteX2653" fmla="*/ 990695 w 2593942"/>
                <a:gd name="connsiteY2653" fmla="*/ 245554 h 538123"/>
                <a:gd name="connsiteX2654" fmla="*/ 988504 w 2593942"/>
                <a:gd name="connsiteY2654" fmla="*/ 256222 h 538123"/>
                <a:gd name="connsiteX2655" fmla="*/ 989456 w 2593942"/>
                <a:gd name="connsiteY2655" fmla="*/ 256318 h 538123"/>
                <a:gd name="connsiteX2656" fmla="*/ 990695 w 2593942"/>
                <a:gd name="connsiteY2656" fmla="*/ 245554 h 538123"/>
                <a:gd name="connsiteX2657" fmla="*/ 604361 w 2593942"/>
                <a:gd name="connsiteY2657" fmla="*/ 245078 h 538123"/>
                <a:gd name="connsiteX2658" fmla="*/ 606456 w 2593942"/>
                <a:gd name="connsiteY2658" fmla="*/ 245554 h 538123"/>
                <a:gd name="connsiteX2659" fmla="*/ 608838 w 2593942"/>
                <a:gd name="connsiteY2659" fmla="*/ 248126 h 538123"/>
                <a:gd name="connsiteX2660" fmla="*/ 605504 w 2593942"/>
                <a:gd name="connsiteY2660" fmla="*/ 252317 h 538123"/>
                <a:gd name="connsiteX2661" fmla="*/ 594931 w 2593942"/>
                <a:gd name="connsiteY2661" fmla="*/ 259080 h 538123"/>
                <a:gd name="connsiteX2662" fmla="*/ 584549 w 2593942"/>
                <a:gd name="connsiteY2662" fmla="*/ 258508 h 538123"/>
                <a:gd name="connsiteX2663" fmla="*/ 583501 w 2593942"/>
                <a:gd name="connsiteY2663" fmla="*/ 252984 h 538123"/>
                <a:gd name="connsiteX2664" fmla="*/ 587883 w 2593942"/>
                <a:gd name="connsiteY2664" fmla="*/ 252889 h 538123"/>
                <a:gd name="connsiteX2665" fmla="*/ 590359 w 2593942"/>
                <a:gd name="connsiteY2665" fmla="*/ 255365 h 538123"/>
                <a:gd name="connsiteX2666" fmla="*/ 590645 w 2593942"/>
                <a:gd name="connsiteY2666" fmla="*/ 255079 h 538123"/>
                <a:gd name="connsiteX2667" fmla="*/ 596169 w 2593942"/>
                <a:gd name="connsiteY2667" fmla="*/ 248602 h 538123"/>
                <a:gd name="connsiteX2668" fmla="*/ 597217 w 2593942"/>
                <a:gd name="connsiteY2668" fmla="*/ 247459 h 538123"/>
                <a:gd name="connsiteX2669" fmla="*/ 604361 w 2593942"/>
                <a:gd name="connsiteY2669" fmla="*/ 245078 h 538123"/>
                <a:gd name="connsiteX2670" fmla="*/ 390620 w 2593942"/>
                <a:gd name="connsiteY2670" fmla="*/ 243649 h 538123"/>
                <a:gd name="connsiteX2671" fmla="*/ 390048 w 2593942"/>
                <a:gd name="connsiteY2671" fmla="*/ 244316 h 538123"/>
                <a:gd name="connsiteX2672" fmla="*/ 388688 w 2593942"/>
                <a:gd name="connsiteY2672" fmla="*/ 243916 h 538123"/>
                <a:gd name="connsiteX2673" fmla="*/ 2287132 w 2593942"/>
                <a:gd name="connsiteY2673" fmla="*/ 243388 h 538123"/>
                <a:gd name="connsiteX2674" fmla="*/ 2286952 w 2593942"/>
                <a:gd name="connsiteY2674" fmla="*/ 243839 h 538123"/>
                <a:gd name="connsiteX2675" fmla="*/ 2284570 w 2593942"/>
                <a:gd name="connsiteY2675" fmla="*/ 245459 h 538123"/>
                <a:gd name="connsiteX2676" fmla="*/ 2284409 w 2593942"/>
                <a:gd name="connsiteY2676" fmla="*/ 245359 h 538123"/>
                <a:gd name="connsiteX2677" fmla="*/ 2289142 w 2593942"/>
                <a:gd name="connsiteY2677" fmla="*/ 241934 h 538123"/>
                <a:gd name="connsiteX2678" fmla="*/ 2287132 w 2593942"/>
                <a:gd name="connsiteY2678" fmla="*/ 243388 h 538123"/>
                <a:gd name="connsiteX2679" fmla="*/ 2287523 w 2593942"/>
                <a:gd name="connsiteY2679" fmla="*/ 242410 h 538123"/>
                <a:gd name="connsiteX2680" fmla="*/ 2289142 w 2593942"/>
                <a:gd name="connsiteY2680" fmla="*/ 241934 h 538123"/>
                <a:gd name="connsiteX2681" fmla="*/ 727995 w 2593942"/>
                <a:gd name="connsiteY2681" fmla="*/ 241840 h 538123"/>
                <a:gd name="connsiteX2682" fmla="*/ 730186 w 2593942"/>
                <a:gd name="connsiteY2682" fmla="*/ 246316 h 538123"/>
                <a:gd name="connsiteX2683" fmla="*/ 738758 w 2593942"/>
                <a:gd name="connsiteY2683" fmla="*/ 254317 h 538123"/>
                <a:gd name="connsiteX2684" fmla="*/ 742568 w 2593942"/>
                <a:gd name="connsiteY2684" fmla="*/ 258413 h 538123"/>
                <a:gd name="connsiteX2685" fmla="*/ 752093 w 2593942"/>
                <a:gd name="connsiteY2685" fmla="*/ 259937 h 538123"/>
                <a:gd name="connsiteX2686" fmla="*/ 754093 w 2593942"/>
                <a:gd name="connsiteY2686" fmla="*/ 253079 h 538123"/>
                <a:gd name="connsiteX2687" fmla="*/ 746093 w 2593942"/>
                <a:gd name="connsiteY2687" fmla="*/ 243649 h 538123"/>
                <a:gd name="connsiteX2688" fmla="*/ 742759 w 2593942"/>
                <a:gd name="connsiteY2688" fmla="*/ 246507 h 538123"/>
                <a:gd name="connsiteX2689" fmla="*/ 741044 w 2593942"/>
                <a:gd name="connsiteY2689" fmla="*/ 246793 h 538123"/>
                <a:gd name="connsiteX2690" fmla="*/ 740092 w 2593942"/>
                <a:gd name="connsiteY2690" fmla="*/ 245173 h 538123"/>
                <a:gd name="connsiteX2691" fmla="*/ 731614 w 2593942"/>
                <a:gd name="connsiteY2691" fmla="*/ 242221 h 538123"/>
                <a:gd name="connsiteX2692" fmla="*/ 727995 w 2593942"/>
                <a:gd name="connsiteY2692" fmla="*/ 241840 h 538123"/>
                <a:gd name="connsiteX2693" fmla="*/ 699610 w 2593942"/>
                <a:gd name="connsiteY2693" fmla="*/ 239649 h 538123"/>
                <a:gd name="connsiteX2694" fmla="*/ 694658 w 2593942"/>
                <a:gd name="connsiteY2694" fmla="*/ 245078 h 538123"/>
                <a:gd name="connsiteX2695" fmla="*/ 693895 w 2593942"/>
                <a:gd name="connsiteY2695" fmla="*/ 249364 h 538123"/>
                <a:gd name="connsiteX2696" fmla="*/ 704373 w 2593942"/>
                <a:gd name="connsiteY2696" fmla="*/ 251270 h 538123"/>
                <a:gd name="connsiteX2697" fmla="*/ 706183 w 2593942"/>
                <a:gd name="connsiteY2697" fmla="*/ 249269 h 538123"/>
                <a:gd name="connsiteX2698" fmla="*/ 697039 w 2593942"/>
                <a:gd name="connsiteY2698" fmla="*/ 246031 h 538123"/>
                <a:gd name="connsiteX2699" fmla="*/ 701706 w 2593942"/>
                <a:gd name="connsiteY2699" fmla="*/ 242316 h 538123"/>
                <a:gd name="connsiteX2700" fmla="*/ 701039 w 2593942"/>
                <a:gd name="connsiteY2700" fmla="*/ 239744 h 538123"/>
                <a:gd name="connsiteX2701" fmla="*/ 2278915 w 2593942"/>
                <a:gd name="connsiteY2701" fmla="*/ 239541 h 538123"/>
                <a:gd name="connsiteX2702" fmla="*/ 2281618 w 2593942"/>
                <a:gd name="connsiteY2702" fmla="*/ 241649 h 538123"/>
                <a:gd name="connsiteX2703" fmla="*/ 2282094 w 2593942"/>
                <a:gd name="connsiteY2703" fmla="*/ 243935 h 538123"/>
                <a:gd name="connsiteX2704" fmla="*/ 2284409 w 2593942"/>
                <a:gd name="connsiteY2704" fmla="*/ 245359 h 538123"/>
                <a:gd name="connsiteX2705" fmla="*/ 2281903 w 2593942"/>
                <a:gd name="connsiteY2705" fmla="*/ 247173 h 538123"/>
                <a:gd name="connsiteX2706" fmla="*/ 2268378 w 2593942"/>
                <a:gd name="connsiteY2706" fmla="*/ 247840 h 538123"/>
                <a:gd name="connsiteX2707" fmla="*/ 2271712 w 2593942"/>
                <a:gd name="connsiteY2707" fmla="*/ 252983 h 538123"/>
                <a:gd name="connsiteX2708" fmla="*/ 2266473 w 2593942"/>
                <a:gd name="connsiteY2708" fmla="*/ 251555 h 538123"/>
                <a:gd name="connsiteX2709" fmla="*/ 2256662 w 2593942"/>
                <a:gd name="connsiteY2709" fmla="*/ 248983 h 538123"/>
                <a:gd name="connsiteX2710" fmla="*/ 2253614 w 2593942"/>
                <a:gd name="connsiteY2710" fmla="*/ 253841 h 538123"/>
                <a:gd name="connsiteX2711" fmla="*/ 2247042 w 2593942"/>
                <a:gd name="connsiteY2711" fmla="*/ 252602 h 538123"/>
                <a:gd name="connsiteX2712" fmla="*/ 2249518 w 2593942"/>
                <a:gd name="connsiteY2712" fmla="*/ 250507 h 538123"/>
                <a:gd name="connsiteX2713" fmla="*/ 2255995 w 2593942"/>
                <a:gd name="connsiteY2713" fmla="*/ 244697 h 538123"/>
                <a:gd name="connsiteX2714" fmla="*/ 2261234 w 2593942"/>
                <a:gd name="connsiteY2714" fmla="*/ 245554 h 538123"/>
                <a:gd name="connsiteX2715" fmla="*/ 2262282 w 2593942"/>
                <a:gd name="connsiteY2715" fmla="*/ 243935 h 538123"/>
                <a:gd name="connsiteX2716" fmla="*/ 2262091 w 2593942"/>
                <a:gd name="connsiteY2716" fmla="*/ 243173 h 538123"/>
                <a:gd name="connsiteX2717" fmla="*/ 2261901 w 2593942"/>
                <a:gd name="connsiteY2717" fmla="*/ 241744 h 538123"/>
                <a:gd name="connsiteX2718" fmla="*/ 2263044 w 2593942"/>
                <a:gd name="connsiteY2718" fmla="*/ 241172 h 538123"/>
                <a:gd name="connsiteX2719" fmla="*/ 2269045 w 2593942"/>
                <a:gd name="connsiteY2719" fmla="*/ 240791 h 538123"/>
                <a:gd name="connsiteX2720" fmla="*/ 2275426 w 2593942"/>
                <a:gd name="connsiteY2720" fmla="*/ 241077 h 538123"/>
                <a:gd name="connsiteX2721" fmla="*/ 2278915 w 2593942"/>
                <a:gd name="connsiteY2721" fmla="*/ 239541 h 538123"/>
                <a:gd name="connsiteX2722" fmla="*/ 2121026 w 2593942"/>
                <a:gd name="connsiteY2722" fmla="*/ 234982 h 538123"/>
                <a:gd name="connsiteX2723" fmla="*/ 2119598 w 2593942"/>
                <a:gd name="connsiteY2723" fmla="*/ 236411 h 538123"/>
                <a:gd name="connsiteX2724" fmla="*/ 2119407 w 2593942"/>
                <a:gd name="connsiteY2724" fmla="*/ 236982 h 538123"/>
                <a:gd name="connsiteX2725" fmla="*/ 2122836 w 2593942"/>
                <a:gd name="connsiteY2725" fmla="*/ 240125 h 538123"/>
                <a:gd name="connsiteX2726" fmla="*/ 2133504 w 2593942"/>
                <a:gd name="connsiteY2726" fmla="*/ 243459 h 538123"/>
                <a:gd name="connsiteX2727" fmla="*/ 2135028 w 2593942"/>
                <a:gd name="connsiteY2727" fmla="*/ 240887 h 538123"/>
                <a:gd name="connsiteX2728" fmla="*/ 2124836 w 2593942"/>
                <a:gd name="connsiteY2728" fmla="*/ 235934 h 538123"/>
                <a:gd name="connsiteX2729" fmla="*/ 2131694 w 2593942"/>
                <a:gd name="connsiteY2729" fmla="*/ 230791 h 538123"/>
                <a:gd name="connsiteX2730" fmla="*/ 2135790 w 2593942"/>
                <a:gd name="connsiteY2730" fmla="*/ 237268 h 538123"/>
                <a:gd name="connsiteX2731" fmla="*/ 2145315 w 2593942"/>
                <a:gd name="connsiteY2731" fmla="*/ 239268 h 538123"/>
                <a:gd name="connsiteX2732" fmla="*/ 2143505 w 2593942"/>
                <a:gd name="connsiteY2732" fmla="*/ 234315 h 538123"/>
                <a:gd name="connsiteX2733" fmla="*/ 2131694 w 2593942"/>
                <a:gd name="connsiteY2733" fmla="*/ 230791 h 538123"/>
                <a:gd name="connsiteX2734" fmla="*/ 347567 w 2593942"/>
                <a:gd name="connsiteY2734" fmla="*/ 229648 h 538123"/>
                <a:gd name="connsiteX2735" fmla="*/ 352139 w 2593942"/>
                <a:gd name="connsiteY2735" fmla="*/ 229933 h 538123"/>
                <a:gd name="connsiteX2736" fmla="*/ 355568 w 2593942"/>
                <a:gd name="connsiteY2736" fmla="*/ 229933 h 538123"/>
                <a:gd name="connsiteX2737" fmla="*/ 358425 w 2593942"/>
                <a:gd name="connsiteY2737" fmla="*/ 230886 h 538123"/>
                <a:gd name="connsiteX2738" fmla="*/ 362331 w 2593942"/>
                <a:gd name="connsiteY2738" fmla="*/ 232220 h 538123"/>
                <a:gd name="connsiteX2739" fmla="*/ 368236 w 2593942"/>
                <a:gd name="connsiteY2739" fmla="*/ 236696 h 538123"/>
                <a:gd name="connsiteX2740" fmla="*/ 367665 w 2593942"/>
                <a:gd name="connsiteY2740" fmla="*/ 239078 h 538123"/>
                <a:gd name="connsiteX2741" fmla="*/ 368808 w 2593942"/>
                <a:gd name="connsiteY2741" fmla="*/ 239839 h 538123"/>
                <a:gd name="connsiteX2742" fmla="*/ 371856 w 2593942"/>
                <a:gd name="connsiteY2742" fmla="*/ 241840 h 538123"/>
                <a:gd name="connsiteX2743" fmla="*/ 379666 w 2593942"/>
                <a:gd name="connsiteY2743" fmla="*/ 241268 h 538123"/>
                <a:gd name="connsiteX2744" fmla="*/ 388688 w 2593942"/>
                <a:gd name="connsiteY2744" fmla="*/ 243916 h 538123"/>
                <a:gd name="connsiteX2745" fmla="*/ 378237 w 2593942"/>
                <a:gd name="connsiteY2745" fmla="*/ 245364 h 538123"/>
                <a:gd name="connsiteX2746" fmla="*/ 375856 w 2593942"/>
                <a:gd name="connsiteY2746" fmla="*/ 247459 h 538123"/>
                <a:gd name="connsiteX2747" fmla="*/ 375380 w 2593942"/>
                <a:gd name="connsiteY2747" fmla="*/ 247840 h 538123"/>
                <a:gd name="connsiteX2748" fmla="*/ 367665 w 2593942"/>
                <a:gd name="connsiteY2748" fmla="*/ 244507 h 538123"/>
                <a:gd name="connsiteX2749" fmla="*/ 356330 w 2593942"/>
                <a:gd name="connsiteY2749" fmla="*/ 235458 h 538123"/>
                <a:gd name="connsiteX2750" fmla="*/ 354901 w 2593942"/>
                <a:gd name="connsiteY2750" fmla="*/ 235172 h 538123"/>
                <a:gd name="connsiteX2751" fmla="*/ 350901 w 2593942"/>
                <a:gd name="connsiteY2751" fmla="*/ 234315 h 538123"/>
                <a:gd name="connsiteX2752" fmla="*/ 345757 w 2593942"/>
                <a:gd name="connsiteY2752" fmla="*/ 236982 h 538123"/>
                <a:gd name="connsiteX2753" fmla="*/ 347567 w 2593942"/>
                <a:gd name="connsiteY2753" fmla="*/ 229648 h 538123"/>
                <a:gd name="connsiteX2754" fmla="*/ 522445 w 2593942"/>
                <a:gd name="connsiteY2754" fmla="*/ 228790 h 538123"/>
                <a:gd name="connsiteX2755" fmla="*/ 519207 w 2593942"/>
                <a:gd name="connsiteY2755" fmla="*/ 229648 h 538123"/>
                <a:gd name="connsiteX2756" fmla="*/ 516635 w 2593942"/>
                <a:gd name="connsiteY2756" fmla="*/ 231743 h 538123"/>
                <a:gd name="connsiteX2757" fmla="*/ 514064 w 2593942"/>
                <a:gd name="connsiteY2757" fmla="*/ 243268 h 538123"/>
                <a:gd name="connsiteX2758" fmla="*/ 515206 w 2593942"/>
                <a:gd name="connsiteY2758" fmla="*/ 247364 h 538123"/>
                <a:gd name="connsiteX2759" fmla="*/ 511587 w 2593942"/>
                <a:gd name="connsiteY2759" fmla="*/ 249364 h 538123"/>
                <a:gd name="connsiteX2760" fmla="*/ 521969 w 2593942"/>
                <a:gd name="connsiteY2760" fmla="*/ 251365 h 538123"/>
                <a:gd name="connsiteX2761" fmla="*/ 523874 w 2593942"/>
                <a:gd name="connsiteY2761" fmla="*/ 251555 h 538123"/>
                <a:gd name="connsiteX2762" fmla="*/ 524731 w 2593942"/>
                <a:gd name="connsiteY2762" fmla="*/ 251650 h 538123"/>
                <a:gd name="connsiteX2763" fmla="*/ 525208 w 2593942"/>
                <a:gd name="connsiteY2763" fmla="*/ 247555 h 538123"/>
                <a:gd name="connsiteX2764" fmla="*/ 524446 w 2593942"/>
                <a:gd name="connsiteY2764" fmla="*/ 247555 h 538123"/>
                <a:gd name="connsiteX2765" fmla="*/ 520826 w 2593942"/>
                <a:gd name="connsiteY2765" fmla="*/ 247650 h 538123"/>
                <a:gd name="connsiteX2766" fmla="*/ 523493 w 2593942"/>
                <a:gd name="connsiteY2766" fmla="*/ 243364 h 538123"/>
                <a:gd name="connsiteX2767" fmla="*/ 526541 w 2593942"/>
                <a:gd name="connsiteY2767" fmla="*/ 240411 h 538123"/>
                <a:gd name="connsiteX2768" fmla="*/ 523112 w 2593942"/>
                <a:gd name="connsiteY2768" fmla="*/ 236791 h 538123"/>
                <a:gd name="connsiteX2769" fmla="*/ 524255 w 2593942"/>
                <a:gd name="connsiteY2769" fmla="*/ 232029 h 538123"/>
                <a:gd name="connsiteX2770" fmla="*/ 524065 w 2593942"/>
                <a:gd name="connsiteY2770" fmla="*/ 231076 h 538123"/>
                <a:gd name="connsiteX2771" fmla="*/ 522445 w 2593942"/>
                <a:gd name="connsiteY2771" fmla="*/ 228790 h 538123"/>
                <a:gd name="connsiteX2772" fmla="*/ 2187320 w 2593942"/>
                <a:gd name="connsiteY2772" fmla="*/ 225838 h 538123"/>
                <a:gd name="connsiteX2773" fmla="*/ 2180843 w 2593942"/>
                <a:gd name="connsiteY2773" fmla="*/ 225933 h 538123"/>
                <a:gd name="connsiteX2774" fmla="*/ 2174271 w 2593942"/>
                <a:gd name="connsiteY2774" fmla="*/ 234315 h 538123"/>
                <a:gd name="connsiteX2775" fmla="*/ 2170556 w 2593942"/>
                <a:gd name="connsiteY2775" fmla="*/ 237077 h 538123"/>
                <a:gd name="connsiteX2776" fmla="*/ 2169890 w 2593942"/>
                <a:gd name="connsiteY2776" fmla="*/ 239173 h 538123"/>
                <a:gd name="connsiteX2777" fmla="*/ 2169699 w 2593942"/>
                <a:gd name="connsiteY2777" fmla="*/ 239839 h 538123"/>
                <a:gd name="connsiteX2778" fmla="*/ 2173319 w 2593942"/>
                <a:gd name="connsiteY2778" fmla="*/ 240601 h 538123"/>
                <a:gd name="connsiteX2779" fmla="*/ 2173319 w 2593942"/>
                <a:gd name="connsiteY2779" fmla="*/ 240411 h 538123"/>
                <a:gd name="connsiteX2780" fmla="*/ 2172747 w 2593942"/>
                <a:gd name="connsiteY2780" fmla="*/ 236887 h 538123"/>
                <a:gd name="connsiteX2781" fmla="*/ 2178938 w 2593942"/>
                <a:gd name="connsiteY2781" fmla="*/ 238411 h 538123"/>
                <a:gd name="connsiteX2782" fmla="*/ 2185320 w 2593942"/>
                <a:gd name="connsiteY2782" fmla="*/ 239744 h 538123"/>
                <a:gd name="connsiteX2783" fmla="*/ 2188940 w 2593942"/>
                <a:gd name="connsiteY2783" fmla="*/ 238601 h 538123"/>
                <a:gd name="connsiteX2784" fmla="*/ 2187320 w 2593942"/>
                <a:gd name="connsiteY2784" fmla="*/ 225838 h 538123"/>
                <a:gd name="connsiteX2785" fmla="*/ 2207037 w 2593942"/>
                <a:gd name="connsiteY2785" fmla="*/ 220980 h 538123"/>
                <a:gd name="connsiteX2786" fmla="*/ 2201036 w 2593942"/>
                <a:gd name="connsiteY2786" fmla="*/ 221456 h 538123"/>
                <a:gd name="connsiteX2787" fmla="*/ 2191702 w 2593942"/>
                <a:gd name="connsiteY2787" fmla="*/ 223933 h 538123"/>
                <a:gd name="connsiteX2788" fmla="*/ 2191702 w 2593942"/>
                <a:gd name="connsiteY2788" fmla="*/ 224504 h 538123"/>
                <a:gd name="connsiteX2789" fmla="*/ 2192559 w 2593942"/>
                <a:gd name="connsiteY2789" fmla="*/ 226219 h 538123"/>
                <a:gd name="connsiteX2790" fmla="*/ 2193702 w 2593942"/>
                <a:gd name="connsiteY2790" fmla="*/ 226600 h 538123"/>
                <a:gd name="connsiteX2791" fmla="*/ 2203132 w 2593942"/>
                <a:gd name="connsiteY2791" fmla="*/ 225266 h 538123"/>
                <a:gd name="connsiteX2792" fmla="*/ 2206275 w 2593942"/>
                <a:gd name="connsiteY2792" fmla="*/ 224028 h 538123"/>
                <a:gd name="connsiteX2793" fmla="*/ 2207037 w 2593942"/>
                <a:gd name="connsiteY2793" fmla="*/ 221361 h 538123"/>
                <a:gd name="connsiteX2794" fmla="*/ 233600 w 2593942"/>
                <a:gd name="connsiteY2794" fmla="*/ 220325 h 538123"/>
                <a:gd name="connsiteX2795" fmla="*/ 239077 w 2593942"/>
                <a:gd name="connsiteY2795" fmla="*/ 220503 h 538123"/>
                <a:gd name="connsiteX2796" fmla="*/ 235457 w 2593942"/>
                <a:gd name="connsiteY2796" fmla="*/ 224408 h 538123"/>
                <a:gd name="connsiteX2797" fmla="*/ 227552 w 2593942"/>
                <a:gd name="connsiteY2797" fmla="*/ 222503 h 538123"/>
                <a:gd name="connsiteX2798" fmla="*/ 233600 w 2593942"/>
                <a:gd name="connsiteY2798" fmla="*/ 220325 h 538123"/>
                <a:gd name="connsiteX2799" fmla="*/ 2220467 w 2593942"/>
                <a:gd name="connsiteY2799" fmla="*/ 218313 h 538123"/>
                <a:gd name="connsiteX2800" fmla="*/ 2210276 w 2593942"/>
                <a:gd name="connsiteY2800" fmla="*/ 220028 h 538123"/>
                <a:gd name="connsiteX2801" fmla="*/ 2214086 w 2593942"/>
                <a:gd name="connsiteY2801" fmla="*/ 221742 h 538123"/>
                <a:gd name="connsiteX2802" fmla="*/ 2223515 w 2593942"/>
                <a:gd name="connsiteY2802" fmla="*/ 223171 h 538123"/>
                <a:gd name="connsiteX2803" fmla="*/ 2223896 w 2593942"/>
                <a:gd name="connsiteY2803" fmla="*/ 222313 h 538123"/>
                <a:gd name="connsiteX2804" fmla="*/ 2224658 w 2593942"/>
                <a:gd name="connsiteY2804" fmla="*/ 220599 h 538123"/>
                <a:gd name="connsiteX2805" fmla="*/ 2220467 w 2593942"/>
                <a:gd name="connsiteY2805" fmla="*/ 218313 h 538123"/>
                <a:gd name="connsiteX2806" fmla="*/ 2333149 w 2593942"/>
                <a:gd name="connsiteY2806" fmla="*/ 210121 h 538123"/>
                <a:gd name="connsiteX2807" fmla="*/ 2339435 w 2593942"/>
                <a:gd name="connsiteY2807" fmla="*/ 213741 h 538123"/>
                <a:gd name="connsiteX2808" fmla="*/ 2338673 w 2593942"/>
                <a:gd name="connsiteY2808" fmla="*/ 215169 h 538123"/>
                <a:gd name="connsiteX2809" fmla="*/ 2336483 w 2593942"/>
                <a:gd name="connsiteY2809" fmla="*/ 218122 h 538123"/>
                <a:gd name="connsiteX2810" fmla="*/ 2333149 w 2593942"/>
                <a:gd name="connsiteY2810" fmla="*/ 218979 h 538123"/>
                <a:gd name="connsiteX2811" fmla="*/ 2331720 w 2593942"/>
                <a:gd name="connsiteY2811" fmla="*/ 216884 h 538123"/>
                <a:gd name="connsiteX2812" fmla="*/ 2332291 w 2593942"/>
                <a:gd name="connsiteY2812" fmla="*/ 213931 h 538123"/>
                <a:gd name="connsiteX2813" fmla="*/ 305180 w 2593942"/>
                <a:gd name="connsiteY2813" fmla="*/ 208788 h 538123"/>
                <a:gd name="connsiteX2814" fmla="*/ 302323 w 2593942"/>
                <a:gd name="connsiteY2814" fmla="*/ 209931 h 538123"/>
                <a:gd name="connsiteX2815" fmla="*/ 298703 w 2593942"/>
                <a:gd name="connsiteY2815" fmla="*/ 215360 h 538123"/>
                <a:gd name="connsiteX2816" fmla="*/ 309181 w 2593942"/>
                <a:gd name="connsiteY2816" fmla="*/ 211360 h 538123"/>
                <a:gd name="connsiteX2817" fmla="*/ 312991 w 2593942"/>
                <a:gd name="connsiteY2817" fmla="*/ 214027 h 538123"/>
                <a:gd name="connsiteX2818" fmla="*/ 314991 w 2593942"/>
                <a:gd name="connsiteY2818" fmla="*/ 213170 h 538123"/>
                <a:gd name="connsiteX2819" fmla="*/ 315277 w 2593942"/>
                <a:gd name="connsiteY2819" fmla="*/ 211264 h 538123"/>
                <a:gd name="connsiteX2820" fmla="*/ 305180 w 2593942"/>
                <a:gd name="connsiteY2820" fmla="*/ 208788 h 538123"/>
                <a:gd name="connsiteX2821" fmla="*/ 1229201 w 2593942"/>
                <a:gd name="connsiteY2821" fmla="*/ 201358 h 538123"/>
                <a:gd name="connsiteX2822" fmla="*/ 1219009 w 2593942"/>
                <a:gd name="connsiteY2822" fmla="*/ 202978 h 538123"/>
                <a:gd name="connsiteX2823" fmla="*/ 1222152 w 2593942"/>
                <a:gd name="connsiteY2823" fmla="*/ 207073 h 538123"/>
                <a:gd name="connsiteX2824" fmla="*/ 1224343 w 2593942"/>
                <a:gd name="connsiteY2824" fmla="*/ 207645 h 538123"/>
                <a:gd name="connsiteX2825" fmla="*/ 1229677 w 2593942"/>
                <a:gd name="connsiteY2825" fmla="*/ 203454 h 538123"/>
                <a:gd name="connsiteX2826" fmla="*/ 1230725 w 2593942"/>
                <a:gd name="connsiteY2826" fmla="*/ 203359 h 538123"/>
                <a:gd name="connsiteX2827" fmla="*/ 1229201 w 2593942"/>
                <a:gd name="connsiteY2827" fmla="*/ 201358 h 538123"/>
                <a:gd name="connsiteX2828" fmla="*/ 411098 w 2593942"/>
                <a:gd name="connsiteY2828" fmla="*/ 183832 h 538123"/>
                <a:gd name="connsiteX2829" fmla="*/ 406621 w 2593942"/>
                <a:gd name="connsiteY2829" fmla="*/ 184975 h 538123"/>
                <a:gd name="connsiteX2830" fmla="*/ 405574 w 2593942"/>
                <a:gd name="connsiteY2830" fmla="*/ 187547 h 538123"/>
                <a:gd name="connsiteX2831" fmla="*/ 408431 w 2593942"/>
                <a:gd name="connsiteY2831" fmla="*/ 188786 h 538123"/>
                <a:gd name="connsiteX2832" fmla="*/ 409765 w 2593942"/>
                <a:gd name="connsiteY2832" fmla="*/ 188595 h 538123"/>
                <a:gd name="connsiteX2833" fmla="*/ 420147 w 2593942"/>
                <a:gd name="connsiteY2833" fmla="*/ 187833 h 538123"/>
                <a:gd name="connsiteX2834" fmla="*/ 411098 w 2593942"/>
                <a:gd name="connsiteY2834" fmla="*/ 183832 h 538123"/>
                <a:gd name="connsiteX2835" fmla="*/ 435387 w 2593942"/>
                <a:gd name="connsiteY2835" fmla="*/ 182213 h 538123"/>
                <a:gd name="connsiteX2836" fmla="*/ 432244 w 2593942"/>
                <a:gd name="connsiteY2836" fmla="*/ 182594 h 538123"/>
                <a:gd name="connsiteX2837" fmla="*/ 431196 w 2593942"/>
                <a:gd name="connsiteY2837" fmla="*/ 183261 h 538123"/>
                <a:gd name="connsiteX2838" fmla="*/ 428719 w 2593942"/>
                <a:gd name="connsiteY2838" fmla="*/ 184785 h 538123"/>
                <a:gd name="connsiteX2839" fmla="*/ 427576 w 2593942"/>
                <a:gd name="connsiteY2839" fmla="*/ 189166 h 538123"/>
                <a:gd name="connsiteX2840" fmla="*/ 435863 w 2593942"/>
                <a:gd name="connsiteY2840" fmla="*/ 190405 h 538123"/>
                <a:gd name="connsiteX2841" fmla="*/ 443388 w 2593942"/>
                <a:gd name="connsiteY2841" fmla="*/ 187928 h 538123"/>
                <a:gd name="connsiteX2842" fmla="*/ 442245 w 2593942"/>
                <a:gd name="connsiteY2842" fmla="*/ 184404 h 538123"/>
                <a:gd name="connsiteX2843" fmla="*/ 440149 w 2593942"/>
                <a:gd name="connsiteY2843" fmla="*/ 184499 h 538123"/>
                <a:gd name="connsiteX2844" fmla="*/ 436435 w 2593942"/>
                <a:gd name="connsiteY2844" fmla="*/ 182880 h 538123"/>
                <a:gd name="connsiteX2845" fmla="*/ 387381 w 2593942"/>
                <a:gd name="connsiteY2845" fmla="*/ 177737 h 538123"/>
                <a:gd name="connsiteX2846" fmla="*/ 382238 w 2593942"/>
                <a:gd name="connsiteY2846" fmla="*/ 179165 h 538123"/>
                <a:gd name="connsiteX2847" fmla="*/ 382428 w 2593942"/>
                <a:gd name="connsiteY2847" fmla="*/ 180594 h 538123"/>
                <a:gd name="connsiteX2848" fmla="*/ 382714 w 2593942"/>
                <a:gd name="connsiteY2848" fmla="*/ 183547 h 538123"/>
                <a:gd name="connsiteX2849" fmla="*/ 378142 w 2593942"/>
                <a:gd name="connsiteY2849" fmla="*/ 186880 h 538123"/>
                <a:gd name="connsiteX2850" fmla="*/ 383095 w 2593942"/>
                <a:gd name="connsiteY2850" fmla="*/ 185928 h 538123"/>
                <a:gd name="connsiteX2851" fmla="*/ 390143 w 2593942"/>
                <a:gd name="connsiteY2851" fmla="*/ 183261 h 538123"/>
                <a:gd name="connsiteX2852" fmla="*/ 389953 w 2593942"/>
                <a:gd name="connsiteY2852" fmla="*/ 182880 h 538123"/>
                <a:gd name="connsiteX2853" fmla="*/ 387667 w 2593942"/>
                <a:gd name="connsiteY2853" fmla="*/ 179546 h 538123"/>
                <a:gd name="connsiteX2854" fmla="*/ 355472 w 2593942"/>
                <a:gd name="connsiteY2854" fmla="*/ 171069 h 538123"/>
                <a:gd name="connsiteX2855" fmla="*/ 356329 w 2593942"/>
                <a:gd name="connsiteY2855" fmla="*/ 176308 h 538123"/>
                <a:gd name="connsiteX2856" fmla="*/ 353663 w 2593942"/>
                <a:gd name="connsiteY2856" fmla="*/ 177355 h 538123"/>
                <a:gd name="connsiteX2857" fmla="*/ 352519 w 2593942"/>
                <a:gd name="connsiteY2857" fmla="*/ 176689 h 538123"/>
                <a:gd name="connsiteX2858" fmla="*/ 351948 w 2593942"/>
                <a:gd name="connsiteY2858" fmla="*/ 179451 h 538123"/>
                <a:gd name="connsiteX2859" fmla="*/ 361949 w 2593942"/>
                <a:gd name="connsiteY2859" fmla="*/ 176593 h 538123"/>
                <a:gd name="connsiteX2860" fmla="*/ 355472 w 2593942"/>
                <a:gd name="connsiteY2860" fmla="*/ 171069 h 538123"/>
                <a:gd name="connsiteX2861" fmla="*/ 301085 w 2593942"/>
                <a:gd name="connsiteY2861" fmla="*/ 162782 h 538123"/>
                <a:gd name="connsiteX2862" fmla="*/ 298132 w 2593942"/>
                <a:gd name="connsiteY2862" fmla="*/ 166211 h 538123"/>
                <a:gd name="connsiteX2863" fmla="*/ 296417 w 2593942"/>
                <a:gd name="connsiteY2863" fmla="*/ 168212 h 538123"/>
                <a:gd name="connsiteX2864" fmla="*/ 301656 w 2593942"/>
                <a:gd name="connsiteY2864" fmla="*/ 177927 h 538123"/>
                <a:gd name="connsiteX2865" fmla="*/ 304704 w 2593942"/>
                <a:gd name="connsiteY2865" fmla="*/ 174974 h 538123"/>
                <a:gd name="connsiteX2866" fmla="*/ 301275 w 2593942"/>
                <a:gd name="connsiteY2866" fmla="*/ 167926 h 538123"/>
                <a:gd name="connsiteX2867" fmla="*/ 308990 w 2593942"/>
                <a:gd name="connsiteY2867" fmla="*/ 167068 h 538123"/>
                <a:gd name="connsiteX2868" fmla="*/ 301085 w 2593942"/>
                <a:gd name="connsiteY2868" fmla="*/ 162782 h 538123"/>
                <a:gd name="connsiteX2869" fmla="*/ 229552 w 2593942"/>
                <a:gd name="connsiteY2869" fmla="*/ 156020 h 538123"/>
                <a:gd name="connsiteX2870" fmla="*/ 222027 w 2593942"/>
                <a:gd name="connsiteY2870" fmla="*/ 157924 h 538123"/>
                <a:gd name="connsiteX2871" fmla="*/ 217455 w 2593942"/>
                <a:gd name="connsiteY2871" fmla="*/ 157448 h 538123"/>
                <a:gd name="connsiteX2872" fmla="*/ 216883 w 2593942"/>
                <a:gd name="connsiteY2872" fmla="*/ 163163 h 538123"/>
                <a:gd name="connsiteX2873" fmla="*/ 203167 w 2593942"/>
                <a:gd name="connsiteY2873" fmla="*/ 164021 h 538123"/>
                <a:gd name="connsiteX2874" fmla="*/ 198119 w 2593942"/>
                <a:gd name="connsiteY2874" fmla="*/ 167735 h 538123"/>
                <a:gd name="connsiteX2875" fmla="*/ 207930 w 2593942"/>
                <a:gd name="connsiteY2875" fmla="*/ 170688 h 538123"/>
                <a:gd name="connsiteX2876" fmla="*/ 218122 w 2593942"/>
                <a:gd name="connsiteY2876" fmla="*/ 166878 h 538123"/>
                <a:gd name="connsiteX2877" fmla="*/ 221170 w 2593942"/>
                <a:gd name="connsiteY2877" fmla="*/ 162782 h 538123"/>
                <a:gd name="connsiteX2878" fmla="*/ 225551 w 2593942"/>
                <a:gd name="connsiteY2878" fmla="*/ 163163 h 538123"/>
                <a:gd name="connsiteX2879" fmla="*/ 229456 w 2593942"/>
                <a:gd name="connsiteY2879" fmla="*/ 163830 h 538123"/>
                <a:gd name="connsiteX2880" fmla="*/ 226694 w 2593942"/>
                <a:gd name="connsiteY2880" fmla="*/ 168021 h 538123"/>
                <a:gd name="connsiteX2881" fmla="*/ 219646 w 2593942"/>
                <a:gd name="connsiteY2881" fmla="*/ 169736 h 538123"/>
                <a:gd name="connsiteX2882" fmla="*/ 219836 w 2593942"/>
                <a:gd name="connsiteY2882" fmla="*/ 170021 h 538123"/>
                <a:gd name="connsiteX2883" fmla="*/ 221265 w 2593942"/>
                <a:gd name="connsiteY2883" fmla="*/ 172212 h 538123"/>
                <a:gd name="connsiteX2884" fmla="*/ 225456 w 2593942"/>
                <a:gd name="connsiteY2884" fmla="*/ 174688 h 538123"/>
                <a:gd name="connsiteX2885" fmla="*/ 233362 w 2593942"/>
                <a:gd name="connsiteY2885" fmla="*/ 172688 h 538123"/>
                <a:gd name="connsiteX2886" fmla="*/ 235171 w 2593942"/>
                <a:gd name="connsiteY2886" fmla="*/ 173546 h 538123"/>
                <a:gd name="connsiteX2887" fmla="*/ 237648 w 2593942"/>
                <a:gd name="connsiteY2887" fmla="*/ 177737 h 538123"/>
                <a:gd name="connsiteX2888" fmla="*/ 241363 w 2593942"/>
                <a:gd name="connsiteY2888" fmla="*/ 180689 h 538123"/>
                <a:gd name="connsiteX2889" fmla="*/ 243172 w 2593942"/>
                <a:gd name="connsiteY2889" fmla="*/ 180784 h 538123"/>
                <a:gd name="connsiteX2890" fmla="*/ 249935 w 2593942"/>
                <a:gd name="connsiteY2890" fmla="*/ 179927 h 538123"/>
                <a:gd name="connsiteX2891" fmla="*/ 257746 w 2593942"/>
                <a:gd name="connsiteY2891" fmla="*/ 176308 h 538123"/>
                <a:gd name="connsiteX2892" fmla="*/ 266699 w 2593942"/>
                <a:gd name="connsiteY2892" fmla="*/ 177832 h 538123"/>
                <a:gd name="connsiteX2893" fmla="*/ 267080 w 2593942"/>
                <a:gd name="connsiteY2893" fmla="*/ 171545 h 538123"/>
                <a:gd name="connsiteX2894" fmla="*/ 274891 w 2593942"/>
                <a:gd name="connsiteY2894" fmla="*/ 177737 h 538123"/>
                <a:gd name="connsiteX2895" fmla="*/ 284987 w 2593942"/>
                <a:gd name="connsiteY2895" fmla="*/ 177927 h 538123"/>
                <a:gd name="connsiteX2896" fmla="*/ 284511 w 2593942"/>
                <a:gd name="connsiteY2896" fmla="*/ 173164 h 538123"/>
                <a:gd name="connsiteX2897" fmla="*/ 278415 w 2593942"/>
                <a:gd name="connsiteY2897" fmla="*/ 170116 h 538123"/>
                <a:gd name="connsiteX2898" fmla="*/ 274319 w 2593942"/>
                <a:gd name="connsiteY2898" fmla="*/ 168878 h 538123"/>
                <a:gd name="connsiteX2899" fmla="*/ 273081 w 2593942"/>
                <a:gd name="connsiteY2899" fmla="*/ 161830 h 538123"/>
                <a:gd name="connsiteX2900" fmla="*/ 267271 w 2593942"/>
                <a:gd name="connsiteY2900" fmla="*/ 164306 h 538123"/>
                <a:gd name="connsiteX2901" fmla="*/ 268604 w 2593942"/>
                <a:gd name="connsiteY2901" fmla="*/ 170307 h 538123"/>
                <a:gd name="connsiteX2902" fmla="*/ 264413 w 2593942"/>
                <a:gd name="connsiteY2902" fmla="*/ 171831 h 538123"/>
                <a:gd name="connsiteX2903" fmla="*/ 263937 w 2593942"/>
                <a:gd name="connsiteY2903" fmla="*/ 170307 h 538123"/>
                <a:gd name="connsiteX2904" fmla="*/ 260317 w 2593942"/>
                <a:gd name="connsiteY2904" fmla="*/ 169450 h 538123"/>
                <a:gd name="connsiteX2905" fmla="*/ 254507 w 2593942"/>
                <a:gd name="connsiteY2905" fmla="*/ 169640 h 538123"/>
                <a:gd name="connsiteX2906" fmla="*/ 249459 w 2593942"/>
                <a:gd name="connsiteY2906" fmla="*/ 167449 h 538123"/>
                <a:gd name="connsiteX2907" fmla="*/ 238981 w 2593942"/>
                <a:gd name="connsiteY2907" fmla="*/ 171831 h 538123"/>
                <a:gd name="connsiteX2908" fmla="*/ 238981 w 2593942"/>
                <a:gd name="connsiteY2908" fmla="*/ 171736 h 538123"/>
                <a:gd name="connsiteX2909" fmla="*/ 232790 w 2593942"/>
                <a:gd name="connsiteY2909" fmla="*/ 161449 h 538123"/>
                <a:gd name="connsiteX2910" fmla="*/ 233647 w 2593942"/>
                <a:gd name="connsiteY2910" fmla="*/ 159829 h 538123"/>
                <a:gd name="connsiteX2911" fmla="*/ 229552 w 2593942"/>
                <a:gd name="connsiteY2911" fmla="*/ 156020 h 538123"/>
                <a:gd name="connsiteX2912" fmla="*/ 68580 w 2593942"/>
                <a:gd name="connsiteY2912" fmla="*/ 147065 h 538123"/>
                <a:gd name="connsiteX2913" fmla="*/ 79438 w 2593942"/>
                <a:gd name="connsiteY2913" fmla="*/ 150685 h 538123"/>
                <a:gd name="connsiteX2914" fmla="*/ 77438 w 2593942"/>
                <a:gd name="connsiteY2914" fmla="*/ 150685 h 538123"/>
                <a:gd name="connsiteX2915" fmla="*/ 68580 w 2593942"/>
                <a:gd name="connsiteY2915" fmla="*/ 147065 h 538123"/>
                <a:gd name="connsiteX2916" fmla="*/ 578071 w 2593942"/>
                <a:gd name="connsiteY2916" fmla="*/ 143923 h 538123"/>
                <a:gd name="connsiteX2917" fmla="*/ 574262 w 2593942"/>
                <a:gd name="connsiteY2917" fmla="*/ 147256 h 538123"/>
                <a:gd name="connsiteX2918" fmla="*/ 573023 w 2593942"/>
                <a:gd name="connsiteY2918" fmla="*/ 149447 h 538123"/>
                <a:gd name="connsiteX2919" fmla="*/ 571785 w 2593942"/>
                <a:gd name="connsiteY2919" fmla="*/ 149257 h 538123"/>
                <a:gd name="connsiteX2920" fmla="*/ 570547 w 2593942"/>
                <a:gd name="connsiteY2920" fmla="*/ 150686 h 538123"/>
                <a:gd name="connsiteX2921" fmla="*/ 571214 w 2593942"/>
                <a:gd name="connsiteY2921" fmla="*/ 151638 h 538123"/>
                <a:gd name="connsiteX2922" fmla="*/ 575500 w 2593942"/>
                <a:gd name="connsiteY2922" fmla="*/ 154400 h 538123"/>
                <a:gd name="connsiteX2923" fmla="*/ 584072 w 2593942"/>
                <a:gd name="connsiteY2923" fmla="*/ 156686 h 538123"/>
                <a:gd name="connsiteX2924" fmla="*/ 583977 w 2593942"/>
                <a:gd name="connsiteY2924" fmla="*/ 152781 h 538123"/>
                <a:gd name="connsiteX2925" fmla="*/ 580739 w 2593942"/>
                <a:gd name="connsiteY2925" fmla="*/ 150114 h 538123"/>
                <a:gd name="connsiteX2926" fmla="*/ 578071 w 2593942"/>
                <a:gd name="connsiteY2926" fmla="*/ 143923 h 538123"/>
                <a:gd name="connsiteX2927" fmla="*/ 463200 w 2593942"/>
                <a:gd name="connsiteY2927" fmla="*/ 139446 h 538123"/>
                <a:gd name="connsiteX2928" fmla="*/ 462152 w 2593942"/>
                <a:gd name="connsiteY2928" fmla="*/ 140208 h 538123"/>
                <a:gd name="connsiteX2929" fmla="*/ 462057 w 2593942"/>
                <a:gd name="connsiteY2929" fmla="*/ 142208 h 538123"/>
                <a:gd name="connsiteX2930" fmla="*/ 460057 w 2593942"/>
                <a:gd name="connsiteY2930" fmla="*/ 146971 h 538123"/>
                <a:gd name="connsiteX2931" fmla="*/ 446341 w 2593942"/>
                <a:gd name="connsiteY2931" fmla="*/ 146495 h 538123"/>
                <a:gd name="connsiteX2932" fmla="*/ 444055 w 2593942"/>
                <a:gd name="connsiteY2932" fmla="*/ 147923 h 538123"/>
                <a:gd name="connsiteX2933" fmla="*/ 444055 w 2593942"/>
                <a:gd name="connsiteY2933" fmla="*/ 149828 h 538123"/>
                <a:gd name="connsiteX2934" fmla="*/ 444912 w 2593942"/>
                <a:gd name="connsiteY2934" fmla="*/ 150400 h 538123"/>
                <a:gd name="connsiteX2935" fmla="*/ 457390 w 2593942"/>
                <a:gd name="connsiteY2935" fmla="*/ 149352 h 538123"/>
                <a:gd name="connsiteX2936" fmla="*/ 464152 w 2593942"/>
                <a:gd name="connsiteY2936" fmla="*/ 143828 h 538123"/>
                <a:gd name="connsiteX2937" fmla="*/ 467200 w 2593942"/>
                <a:gd name="connsiteY2937" fmla="*/ 140970 h 538123"/>
                <a:gd name="connsiteX2938" fmla="*/ 467486 w 2593942"/>
                <a:gd name="connsiteY2938" fmla="*/ 140684 h 538123"/>
                <a:gd name="connsiteX2939" fmla="*/ 463200 w 2593942"/>
                <a:gd name="connsiteY2939" fmla="*/ 139446 h 538123"/>
                <a:gd name="connsiteX2940" fmla="*/ 865917 w 2593942"/>
                <a:gd name="connsiteY2940" fmla="*/ 135433 h 538123"/>
                <a:gd name="connsiteX2941" fmla="*/ 859821 w 2593942"/>
                <a:gd name="connsiteY2941" fmla="*/ 135541 h 538123"/>
                <a:gd name="connsiteX2942" fmla="*/ 861345 w 2593942"/>
                <a:gd name="connsiteY2942" fmla="*/ 140779 h 538123"/>
                <a:gd name="connsiteX2943" fmla="*/ 870870 w 2593942"/>
                <a:gd name="connsiteY2943" fmla="*/ 138684 h 538123"/>
                <a:gd name="connsiteX2944" fmla="*/ 865917 w 2593942"/>
                <a:gd name="connsiteY2944" fmla="*/ 135433 h 538123"/>
                <a:gd name="connsiteX2945" fmla="*/ 943736 w 2593942"/>
                <a:gd name="connsiteY2945" fmla="*/ 133540 h 538123"/>
                <a:gd name="connsiteX2946" fmla="*/ 945260 w 2593942"/>
                <a:gd name="connsiteY2946" fmla="*/ 136970 h 538123"/>
                <a:gd name="connsiteX2947" fmla="*/ 954595 w 2593942"/>
                <a:gd name="connsiteY2947" fmla="*/ 141827 h 538123"/>
                <a:gd name="connsiteX2948" fmla="*/ 964787 w 2593942"/>
                <a:gd name="connsiteY2948" fmla="*/ 140684 h 538123"/>
                <a:gd name="connsiteX2949" fmla="*/ 967739 w 2593942"/>
                <a:gd name="connsiteY2949" fmla="*/ 138589 h 538123"/>
                <a:gd name="connsiteX2950" fmla="*/ 960119 w 2593942"/>
                <a:gd name="connsiteY2950" fmla="*/ 135350 h 538123"/>
                <a:gd name="connsiteX2951" fmla="*/ 943736 w 2593942"/>
                <a:gd name="connsiteY2951" fmla="*/ 133540 h 538123"/>
                <a:gd name="connsiteX2952" fmla="*/ 983932 w 2593942"/>
                <a:gd name="connsiteY2952" fmla="*/ 133350 h 538123"/>
                <a:gd name="connsiteX2953" fmla="*/ 972883 w 2593942"/>
                <a:gd name="connsiteY2953" fmla="*/ 137827 h 538123"/>
                <a:gd name="connsiteX2954" fmla="*/ 991552 w 2593942"/>
                <a:gd name="connsiteY2954" fmla="*/ 133445 h 538123"/>
                <a:gd name="connsiteX2955" fmla="*/ 983932 w 2593942"/>
                <a:gd name="connsiteY2955" fmla="*/ 133350 h 538123"/>
                <a:gd name="connsiteX2956" fmla="*/ 926877 w 2593942"/>
                <a:gd name="connsiteY2956" fmla="*/ 132207 h 538123"/>
                <a:gd name="connsiteX2957" fmla="*/ 920686 w 2593942"/>
                <a:gd name="connsiteY2957" fmla="*/ 134017 h 538123"/>
                <a:gd name="connsiteX2958" fmla="*/ 915352 w 2593942"/>
                <a:gd name="connsiteY2958" fmla="*/ 135446 h 538123"/>
                <a:gd name="connsiteX2959" fmla="*/ 923162 w 2593942"/>
                <a:gd name="connsiteY2959" fmla="*/ 139827 h 538123"/>
                <a:gd name="connsiteX2960" fmla="*/ 936307 w 2593942"/>
                <a:gd name="connsiteY2960" fmla="*/ 136588 h 538123"/>
                <a:gd name="connsiteX2961" fmla="*/ 926877 w 2593942"/>
                <a:gd name="connsiteY2961" fmla="*/ 132207 h 538123"/>
                <a:gd name="connsiteX2962" fmla="*/ 1303496 w 2593942"/>
                <a:gd name="connsiteY2962" fmla="*/ 130873 h 538123"/>
                <a:gd name="connsiteX2963" fmla="*/ 1288922 w 2593942"/>
                <a:gd name="connsiteY2963" fmla="*/ 136493 h 538123"/>
                <a:gd name="connsiteX2964" fmla="*/ 1290161 w 2593942"/>
                <a:gd name="connsiteY2964" fmla="*/ 137922 h 538123"/>
                <a:gd name="connsiteX2965" fmla="*/ 1294352 w 2593942"/>
                <a:gd name="connsiteY2965" fmla="*/ 137731 h 538123"/>
                <a:gd name="connsiteX2966" fmla="*/ 1296733 w 2593942"/>
                <a:gd name="connsiteY2966" fmla="*/ 136779 h 538123"/>
                <a:gd name="connsiteX2967" fmla="*/ 1306353 w 2593942"/>
                <a:gd name="connsiteY2967" fmla="*/ 133255 h 538123"/>
                <a:gd name="connsiteX2968" fmla="*/ 1303496 w 2593942"/>
                <a:gd name="connsiteY2968" fmla="*/ 130873 h 538123"/>
                <a:gd name="connsiteX2969" fmla="*/ 1063561 w 2593942"/>
                <a:gd name="connsiteY2969" fmla="*/ 130207 h 538123"/>
                <a:gd name="connsiteX2970" fmla="*/ 1059941 w 2593942"/>
                <a:gd name="connsiteY2970" fmla="*/ 133064 h 538123"/>
                <a:gd name="connsiteX2971" fmla="*/ 1058893 w 2593942"/>
                <a:gd name="connsiteY2971" fmla="*/ 134588 h 538123"/>
                <a:gd name="connsiteX2972" fmla="*/ 1052893 w 2593942"/>
                <a:gd name="connsiteY2972" fmla="*/ 134969 h 538123"/>
                <a:gd name="connsiteX2973" fmla="*/ 1050226 w 2593942"/>
                <a:gd name="connsiteY2973" fmla="*/ 131254 h 538123"/>
                <a:gd name="connsiteX2974" fmla="*/ 1045368 w 2593942"/>
                <a:gd name="connsiteY2974" fmla="*/ 131254 h 538123"/>
                <a:gd name="connsiteX2975" fmla="*/ 1059370 w 2593942"/>
                <a:gd name="connsiteY2975" fmla="*/ 140970 h 538123"/>
                <a:gd name="connsiteX2976" fmla="*/ 1074324 w 2593942"/>
                <a:gd name="connsiteY2976" fmla="*/ 138017 h 538123"/>
                <a:gd name="connsiteX2977" fmla="*/ 1081754 w 2593942"/>
                <a:gd name="connsiteY2977" fmla="*/ 138779 h 538123"/>
                <a:gd name="connsiteX2978" fmla="*/ 1088135 w 2593942"/>
                <a:gd name="connsiteY2978" fmla="*/ 141161 h 538123"/>
                <a:gd name="connsiteX2979" fmla="*/ 1093469 w 2593942"/>
                <a:gd name="connsiteY2979" fmla="*/ 137731 h 538123"/>
                <a:gd name="connsiteX2980" fmla="*/ 1103090 w 2593942"/>
                <a:gd name="connsiteY2980" fmla="*/ 138779 h 538123"/>
                <a:gd name="connsiteX2981" fmla="*/ 1119092 w 2593942"/>
                <a:gd name="connsiteY2981" fmla="*/ 138208 h 538123"/>
                <a:gd name="connsiteX2982" fmla="*/ 1122044 w 2593942"/>
                <a:gd name="connsiteY2982" fmla="*/ 137731 h 538123"/>
                <a:gd name="connsiteX2983" fmla="*/ 1118330 w 2593942"/>
                <a:gd name="connsiteY2983" fmla="*/ 132016 h 538123"/>
                <a:gd name="connsiteX2984" fmla="*/ 1115758 w 2593942"/>
                <a:gd name="connsiteY2984" fmla="*/ 130397 h 538123"/>
                <a:gd name="connsiteX2985" fmla="*/ 1107471 w 2593942"/>
                <a:gd name="connsiteY2985" fmla="*/ 130397 h 538123"/>
                <a:gd name="connsiteX2986" fmla="*/ 1101375 w 2593942"/>
                <a:gd name="connsiteY2986" fmla="*/ 134017 h 538123"/>
                <a:gd name="connsiteX2987" fmla="*/ 1101566 w 2593942"/>
                <a:gd name="connsiteY2987" fmla="*/ 134683 h 538123"/>
                <a:gd name="connsiteX2988" fmla="*/ 1097470 w 2593942"/>
                <a:gd name="connsiteY2988" fmla="*/ 135160 h 538123"/>
                <a:gd name="connsiteX2989" fmla="*/ 1096327 w 2593942"/>
                <a:gd name="connsiteY2989" fmla="*/ 134493 h 538123"/>
                <a:gd name="connsiteX2990" fmla="*/ 1095279 w 2593942"/>
                <a:gd name="connsiteY2990" fmla="*/ 133826 h 538123"/>
                <a:gd name="connsiteX2991" fmla="*/ 1087469 w 2593942"/>
                <a:gd name="connsiteY2991" fmla="*/ 130207 h 538123"/>
                <a:gd name="connsiteX2992" fmla="*/ 1074229 w 2593942"/>
                <a:gd name="connsiteY2992" fmla="*/ 132588 h 538123"/>
                <a:gd name="connsiteX2993" fmla="*/ 1067276 w 2593942"/>
                <a:gd name="connsiteY2993" fmla="*/ 134303 h 538123"/>
                <a:gd name="connsiteX2994" fmla="*/ 1066514 w 2593942"/>
                <a:gd name="connsiteY2994" fmla="*/ 134112 h 538123"/>
                <a:gd name="connsiteX2995" fmla="*/ 1065561 w 2593942"/>
                <a:gd name="connsiteY2995" fmla="*/ 133350 h 538123"/>
                <a:gd name="connsiteX2996" fmla="*/ 1063561 w 2593942"/>
                <a:gd name="connsiteY2996" fmla="*/ 130207 h 538123"/>
                <a:gd name="connsiteX2997" fmla="*/ 1035748 w 2593942"/>
                <a:gd name="connsiteY2997" fmla="*/ 130207 h 538123"/>
                <a:gd name="connsiteX2998" fmla="*/ 1035367 w 2593942"/>
                <a:gd name="connsiteY2998" fmla="*/ 130683 h 538123"/>
                <a:gd name="connsiteX2999" fmla="*/ 1033366 w 2593942"/>
                <a:gd name="connsiteY2999" fmla="*/ 132969 h 538123"/>
                <a:gd name="connsiteX3000" fmla="*/ 1031747 w 2593942"/>
                <a:gd name="connsiteY3000" fmla="*/ 139541 h 538123"/>
                <a:gd name="connsiteX3001" fmla="*/ 1039653 w 2593942"/>
                <a:gd name="connsiteY3001" fmla="*/ 139446 h 538123"/>
                <a:gd name="connsiteX3002" fmla="*/ 1038701 w 2593942"/>
                <a:gd name="connsiteY3002" fmla="*/ 134303 h 538123"/>
                <a:gd name="connsiteX3003" fmla="*/ 1037843 w 2593942"/>
                <a:gd name="connsiteY3003" fmla="*/ 132683 h 538123"/>
                <a:gd name="connsiteX3004" fmla="*/ 1037558 w 2593942"/>
                <a:gd name="connsiteY3004" fmla="*/ 132207 h 538123"/>
                <a:gd name="connsiteX3005" fmla="*/ 1035748 w 2593942"/>
                <a:gd name="connsiteY3005" fmla="*/ 130207 h 538123"/>
                <a:gd name="connsiteX3006" fmla="*/ 1354550 w 2593942"/>
                <a:gd name="connsiteY3006" fmla="*/ 129635 h 538123"/>
                <a:gd name="connsiteX3007" fmla="*/ 1343977 w 2593942"/>
                <a:gd name="connsiteY3007" fmla="*/ 131826 h 538123"/>
                <a:gd name="connsiteX3008" fmla="*/ 1343786 w 2593942"/>
                <a:gd name="connsiteY3008" fmla="*/ 133731 h 538123"/>
                <a:gd name="connsiteX3009" fmla="*/ 1343691 w 2593942"/>
                <a:gd name="connsiteY3009" fmla="*/ 134588 h 538123"/>
                <a:gd name="connsiteX3010" fmla="*/ 1349692 w 2593942"/>
                <a:gd name="connsiteY3010" fmla="*/ 134493 h 538123"/>
                <a:gd name="connsiteX3011" fmla="*/ 1350930 w 2593942"/>
                <a:gd name="connsiteY3011" fmla="*/ 135255 h 538123"/>
                <a:gd name="connsiteX3012" fmla="*/ 1357312 w 2593942"/>
                <a:gd name="connsiteY3012" fmla="*/ 134969 h 538123"/>
                <a:gd name="connsiteX3013" fmla="*/ 1356931 w 2593942"/>
                <a:gd name="connsiteY3013" fmla="*/ 131254 h 538123"/>
                <a:gd name="connsiteX3014" fmla="*/ 1356455 w 2593942"/>
                <a:gd name="connsiteY3014" fmla="*/ 130016 h 538123"/>
                <a:gd name="connsiteX3015" fmla="*/ 1354550 w 2593942"/>
                <a:gd name="connsiteY3015" fmla="*/ 129635 h 538123"/>
                <a:gd name="connsiteX3016" fmla="*/ 764952 w 2593942"/>
                <a:gd name="connsiteY3016" fmla="*/ 128873 h 538123"/>
                <a:gd name="connsiteX3017" fmla="*/ 760666 w 2593942"/>
                <a:gd name="connsiteY3017" fmla="*/ 129540 h 538123"/>
                <a:gd name="connsiteX3018" fmla="*/ 758189 w 2593942"/>
                <a:gd name="connsiteY3018" fmla="*/ 132874 h 538123"/>
                <a:gd name="connsiteX3019" fmla="*/ 757968 w 2593942"/>
                <a:gd name="connsiteY3019" fmla="*/ 133631 h 538123"/>
                <a:gd name="connsiteX3020" fmla="*/ 757808 w 2593942"/>
                <a:gd name="connsiteY3020" fmla="*/ 133636 h 538123"/>
                <a:gd name="connsiteX3021" fmla="*/ 756380 w 2593942"/>
                <a:gd name="connsiteY3021" fmla="*/ 139065 h 538123"/>
                <a:gd name="connsiteX3022" fmla="*/ 757968 w 2593942"/>
                <a:gd name="connsiteY3022" fmla="*/ 133631 h 538123"/>
                <a:gd name="connsiteX3023" fmla="*/ 763714 w 2593942"/>
                <a:gd name="connsiteY3023" fmla="*/ 133445 h 538123"/>
                <a:gd name="connsiteX3024" fmla="*/ 764571 w 2593942"/>
                <a:gd name="connsiteY3024" fmla="*/ 132779 h 538123"/>
                <a:gd name="connsiteX3025" fmla="*/ 765238 w 2593942"/>
                <a:gd name="connsiteY3025" fmla="*/ 131636 h 538123"/>
                <a:gd name="connsiteX3026" fmla="*/ 764952 w 2593942"/>
                <a:gd name="connsiteY3026" fmla="*/ 128873 h 538123"/>
                <a:gd name="connsiteX3027" fmla="*/ 1318259 w 2593942"/>
                <a:gd name="connsiteY3027" fmla="*/ 126682 h 538123"/>
                <a:gd name="connsiteX3028" fmla="*/ 1313021 w 2593942"/>
                <a:gd name="connsiteY3028" fmla="*/ 128111 h 538123"/>
                <a:gd name="connsiteX3029" fmla="*/ 1312259 w 2593942"/>
                <a:gd name="connsiteY3029" fmla="*/ 128302 h 538123"/>
                <a:gd name="connsiteX3030" fmla="*/ 1310258 w 2593942"/>
                <a:gd name="connsiteY3030" fmla="*/ 130683 h 538123"/>
                <a:gd name="connsiteX3031" fmla="*/ 1310163 w 2593942"/>
                <a:gd name="connsiteY3031" fmla="*/ 131636 h 538123"/>
                <a:gd name="connsiteX3032" fmla="*/ 1310163 w 2593942"/>
                <a:gd name="connsiteY3032" fmla="*/ 133731 h 538123"/>
                <a:gd name="connsiteX3033" fmla="*/ 1310449 w 2593942"/>
                <a:gd name="connsiteY3033" fmla="*/ 135350 h 538123"/>
                <a:gd name="connsiteX3034" fmla="*/ 1323879 w 2593942"/>
                <a:gd name="connsiteY3034" fmla="*/ 135350 h 538123"/>
                <a:gd name="connsiteX3035" fmla="*/ 1327118 w 2593942"/>
                <a:gd name="connsiteY3035" fmla="*/ 134493 h 538123"/>
                <a:gd name="connsiteX3036" fmla="*/ 1329023 w 2593942"/>
                <a:gd name="connsiteY3036" fmla="*/ 134017 h 538123"/>
                <a:gd name="connsiteX3037" fmla="*/ 1330642 w 2593942"/>
                <a:gd name="connsiteY3037" fmla="*/ 132302 h 538123"/>
                <a:gd name="connsiteX3038" fmla="*/ 1318259 w 2593942"/>
                <a:gd name="connsiteY3038" fmla="*/ 126682 h 538123"/>
                <a:gd name="connsiteX3039" fmla="*/ 1445037 w 2593942"/>
                <a:gd name="connsiteY3039" fmla="*/ 126492 h 538123"/>
                <a:gd name="connsiteX3040" fmla="*/ 1439989 w 2593942"/>
                <a:gd name="connsiteY3040" fmla="*/ 129349 h 538123"/>
                <a:gd name="connsiteX3041" fmla="*/ 1424654 w 2593942"/>
                <a:gd name="connsiteY3041" fmla="*/ 130969 h 538123"/>
                <a:gd name="connsiteX3042" fmla="*/ 1420558 w 2593942"/>
                <a:gd name="connsiteY3042" fmla="*/ 128016 h 538123"/>
                <a:gd name="connsiteX3043" fmla="*/ 1418081 w 2593942"/>
                <a:gd name="connsiteY3043" fmla="*/ 128016 h 538123"/>
                <a:gd name="connsiteX3044" fmla="*/ 1414367 w 2593942"/>
                <a:gd name="connsiteY3044" fmla="*/ 130492 h 538123"/>
                <a:gd name="connsiteX3045" fmla="*/ 1414462 w 2593942"/>
                <a:gd name="connsiteY3045" fmla="*/ 133921 h 538123"/>
                <a:gd name="connsiteX3046" fmla="*/ 1418939 w 2593942"/>
                <a:gd name="connsiteY3046" fmla="*/ 135160 h 538123"/>
                <a:gd name="connsiteX3047" fmla="*/ 1423415 w 2593942"/>
                <a:gd name="connsiteY3047" fmla="*/ 132493 h 538123"/>
                <a:gd name="connsiteX3048" fmla="*/ 1429130 w 2593942"/>
                <a:gd name="connsiteY3048" fmla="*/ 135541 h 538123"/>
                <a:gd name="connsiteX3049" fmla="*/ 1430369 w 2593942"/>
                <a:gd name="connsiteY3049" fmla="*/ 134303 h 538123"/>
                <a:gd name="connsiteX3050" fmla="*/ 1431035 w 2593942"/>
                <a:gd name="connsiteY3050" fmla="*/ 133636 h 538123"/>
                <a:gd name="connsiteX3051" fmla="*/ 1442751 w 2593942"/>
                <a:gd name="connsiteY3051" fmla="*/ 132207 h 538123"/>
                <a:gd name="connsiteX3052" fmla="*/ 1446180 w 2593942"/>
                <a:gd name="connsiteY3052" fmla="*/ 129635 h 538123"/>
                <a:gd name="connsiteX3053" fmla="*/ 1446847 w 2593942"/>
                <a:gd name="connsiteY3053" fmla="*/ 129159 h 538123"/>
                <a:gd name="connsiteX3054" fmla="*/ 1445037 w 2593942"/>
                <a:gd name="connsiteY3054" fmla="*/ 126492 h 538123"/>
                <a:gd name="connsiteX3055" fmla="*/ 1485423 w 2593942"/>
                <a:gd name="connsiteY3055" fmla="*/ 126301 h 538123"/>
                <a:gd name="connsiteX3056" fmla="*/ 1476089 w 2593942"/>
                <a:gd name="connsiteY3056" fmla="*/ 136112 h 538123"/>
                <a:gd name="connsiteX3057" fmla="*/ 1485423 w 2593942"/>
                <a:gd name="connsiteY3057" fmla="*/ 126301 h 538123"/>
                <a:gd name="connsiteX3058" fmla="*/ 38861 w 2593942"/>
                <a:gd name="connsiteY3058" fmla="*/ 126301 h 538123"/>
                <a:gd name="connsiteX3059" fmla="*/ 47434 w 2593942"/>
                <a:gd name="connsiteY3059" fmla="*/ 131540 h 538123"/>
                <a:gd name="connsiteX3060" fmla="*/ 44672 w 2593942"/>
                <a:gd name="connsiteY3060" fmla="*/ 133350 h 538123"/>
                <a:gd name="connsiteX3061" fmla="*/ 33527 w 2593942"/>
                <a:gd name="connsiteY3061" fmla="*/ 133159 h 538123"/>
                <a:gd name="connsiteX3062" fmla="*/ 34670 w 2593942"/>
                <a:gd name="connsiteY3062" fmla="*/ 127254 h 538123"/>
                <a:gd name="connsiteX3063" fmla="*/ 36766 w 2593942"/>
                <a:gd name="connsiteY3063" fmla="*/ 126778 h 538123"/>
                <a:gd name="connsiteX3064" fmla="*/ 1457324 w 2593942"/>
                <a:gd name="connsiteY3064" fmla="*/ 126016 h 538123"/>
                <a:gd name="connsiteX3065" fmla="*/ 1454562 w 2593942"/>
                <a:gd name="connsiteY3065" fmla="*/ 127349 h 538123"/>
                <a:gd name="connsiteX3066" fmla="*/ 1454753 w 2593942"/>
                <a:gd name="connsiteY3066" fmla="*/ 129254 h 538123"/>
                <a:gd name="connsiteX3067" fmla="*/ 1459039 w 2593942"/>
                <a:gd name="connsiteY3067" fmla="*/ 130873 h 538123"/>
                <a:gd name="connsiteX3068" fmla="*/ 1467040 w 2593942"/>
                <a:gd name="connsiteY3068" fmla="*/ 131445 h 538123"/>
                <a:gd name="connsiteX3069" fmla="*/ 1468183 w 2593942"/>
                <a:gd name="connsiteY3069" fmla="*/ 130016 h 538123"/>
                <a:gd name="connsiteX3070" fmla="*/ 1461230 w 2593942"/>
                <a:gd name="connsiteY3070" fmla="*/ 129635 h 538123"/>
                <a:gd name="connsiteX3071" fmla="*/ 79724 w 2593942"/>
                <a:gd name="connsiteY3071" fmla="*/ 125349 h 538123"/>
                <a:gd name="connsiteX3072" fmla="*/ 79914 w 2593942"/>
                <a:gd name="connsiteY3072" fmla="*/ 130492 h 538123"/>
                <a:gd name="connsiteX3073" fmla="*/ 80867 w 2593942"/>
                <a:gd name="connsiteY3073" fmla="*/ 134111 h 538123"/>
                <a:gd name="connsiteX3074" fmla="*/ 79724 w 2593942"/>
                <a:gd name="connsiteY3074" fmla="*/ 134302 h 538123"/>
                <a:gd name="connsiteX3075" fmla="*/ 77057 w 2593942"/>
                <a:gd name="connsiteY3075" fmla="*/ 134874 h 538123"/>
                <a:gd name="connsiteX3076" fmla="*/ 73247 w 2593942"/>
                <a:gd name="connsiteY3076" fmla="*/ 136493 h 538123"/>
                <a:gd name="connsiteX3077" fmla="*/ 74676 w 2593942"/>
                <a:gd name="connsiteY3077" fmla="*/ 126873 h 538123"/>
                <a:gd name="connsiteX3078" fmla="*/ 79724 w 2593942"/>
                <a:gd name="connsiteY3078" fmla="*/ 125349 h 538123"/>
                <a:gd name="connsiteX3079" fmla="*/ 278796 w 2593942"/>
                <a:gd name="connsiteY3079" fmla="*/ 123349 h 538123"/>
                <a:gd name="connsiteX3080" fmla="*/ 291655 w 2593942"/>
                <a:gd name="connsiteY3080" fmla="*/ 130873 h 538123"/>
                <a:gd name="connsiteX3081" fmla="*/ 283273 w 2593942"/>
                <a:gd name="connsiteY3081" fmla="*/ 123634 h 538123"/>
                <a:gd name="connsiteX3082" fmla="*/ 278796 w 2593942"/>
                <a:gd name="connsiteY3082" fmla="*/ 123349 h 538123"/>
                <a:gd name="connsiteX3083" fmla="*/ 221741 w 2593942"/>
                <a:gd name="connsiteY3083" fmla="*/ 120301 h 538123"/>
                <a:gd name="connsiteX3084" fmla="*/ 220122 w 2593942"/>
                <a:gd name="connsiteY3084" fmla="*/ 125349 h 538123"/>
                <a:gd name="connsiteX3085" fmla="*/ 226599 w 2593942"/>
                <a:gd name="connsiteY3085" fmla="*/ 128111 h 538123"/>
                <a:gd name="connsiteX3086" fmla="*/ 234695 w 2593942"/>
                <a:gd name="connsiteY3086" fmla="*/ 123730 h 538123"/>
                <a:gd name="connsiteX3087" fmla="*/ 233552 w 2593942"/>
                <a:gd name="connsiteY3087" fmla="*/ 123920 h 538123"/>
                <a:gd name="connsiteX3088" fmla="*/ 226980 w 2593942"/>
                <a:gd name="connsiteY3088" fmla="*/ 125730 h 538123"/>
                <a:gd name="connsiteX3089" fmla="*/ 222027 w 2593942"/>
                <a:gd name="connsiteY3089" fmla="*/ 120587 h 538123"/>
                <a:gd name="connsiteX3090" fmla="*/ 7429 w 2593942"/>
                <a:gd name="connsiteY3090" fmla="*/ 118967 h 538123"/>
                <a:gd name="connsiteX3091" fmla="*/ 8192 w 2593942"/>
                <a:gd name="connsiteY3091" fmla="*/ 122872 h 538123"/>
                <a:gd name="connsiteX3092" fmla="*/ 16193 w 2593942"/>
                <a:gd name="connsiteY3092" fmla="*/ 125158 h 538123"/>
                <a:gd name="connsiteX3093" fmla="*/ 18955 w 2593942"/>
                <a:gd name="connsiteY3093" fmla="*/ 124777 h 538123"/>
                <a:gd name="connsiteX3094" fmla="*/ 21241 w 2593942"/>
                <a:gd name="connsiteY3094" fmla="*/ 124396 h 538123"/>
                <a:gd name="connsiteX3095" fmla="*/ 26003 w 2593942"/>
                <a:gd name="connsiteY3095" fmla="*/ 126586 h 538123"/>
                <a:gd name="connsiteX3096" fmla="*/ 18669 w 2593942"/>
                <a:gd name="connsiteY3096" fmla="*/ 130682 h 538123"/>
                <a:gd name="connsiteX3097" fmla="*/ 0 w 2593942"/>
                <a:gd name="connsiteY3097" fmla="*/ 124015 h 538123"/>
                <a:gd name="connsiteX3098" fmla="*/ 953 w 2593942"/>
                <a:gd name="connsiteY3098" fmla="*/ 122205 h 538123"/>
                <a:gd name="connsiteX3099" fmla="*/ 1905 w 2593942"/>
                <a:gd name="connsiteY3099" fmla="*/ 120395 h 538123"/>
                <a:gd name="connsiteX3100" fmla="*/ 7429 w 2593942"/>
                <a:gd name="connsiteY3100" fmla="*/ 118967 h 538123"/>
                <a:gd name="connsiteX3101" fmla="*/ 1087850 w 2593942"/>
                <a:gd name="connsiteY3101" fmla="*/ 118777 h 538123"/>
                <a:gd name="connsiteX3102" fmla="*/ 1088516 w 2593942"/>
                <a:gd name="connsiteY3102" fmla="*/ 120682 h 538123"/>
                <a:gd name="connsiteX3103" fmla="*/ 1095946 w 2593942"/>
                <a:gd name="connsiteY3103" fmla="*/ 120587 h 538123"/>
                <a:gd name="connsiteX3104" fmla="*/ 1102709 w 2593942"/>
                <a:gd name="connsiteY3104" fmla="*/ 119539 h 538123"/>
                <a:gd name="connsiteX3105" fmla="*/ 1087850 w 2593942"/>
                <a:gd name="connsiteY3105" fmla="*/ 118777 h 538123"/>
                <a:gd name="connsiteX3106" fmla="*/ 653795 w 2593942"/>
                <a:gd name="connsiteY3106" fmla="*/ 117634 h 538123"/>
                <a:gd name="connsiteX3107" fmla="*/ 645128 w 2593942"/>
                <a:gd name="connsiteY3107" fmla="*/ 121920 h 538123"/>
                <a:gd name="connsiteX3108" fmla="*/ 643699 w 2593942"/>
                <a:gd name="connsiteY3108" fmla="*/ 123349 h 538123"/>
                <a:gd name="connsiteX3109" fmla="*/ 642937 w 2593942"/>
                <a:gd name="connsiteY3109" fmla="*/ 123158 h 538123"/>
                <a:gd name="connsiteX3110" fmla="*/ 641508 w 2593942"/>
                <a:gd name="connsiteY3110" fmla="*/ 122682 h 538123"/>
                <a:gd name="connsiteX3111" fmla="*/ 637698 w 2593942"/>
                <a:gd name="connsiteY3111" fmla="*/ 124301 h 538123"/>
                <a:gd name="connsiteX3112" fmla="*/ 638079 w 2593942"/>
                <a:gd name="connsiteY3112" fmla="*/ 125349 h 538123"/>
                <a:gd name="connsiteX3113" fmla="*/ 639889 w 2593942"/>
                <a:gd name="connsiteY3113" fmla="*/ 129730 h 538123"/>
                <a:gd name="connsiteX3114" fmla="*/ 644270 w 2593942"/>
                <a:gd name="connsiteY3114" fmla="*/ 134683 h 538123"/>
                <a:gd name="connsiteX3115" fmla="*/ 653129 w 2593942"/>
                <a:gd name="connsiteY3115" fmla="*/ 123444 h 538123"/>
                <a:gd name="connsiteX3116" fmla="*/ 656748 w 2593942"/>
                <a:gd name="connsiteY3116" fmla="*/ 123634 h 538123"/>
                <a:gd name="connsiteX3117" fmla="*/ 658843 w 2593942"/>
                <a:gd name="connsiteY3117" fmla="*/ 123730 h 538123"/>
                <a:gd name="connsiteX3118" fmla="*/ 661034 w 2593942"/>
                <a:gd name="connsiteY3118" fmla="*/ 118967 h 538123"/>
                <a:gd name="connsiteX3119" fmla="*/ 653795 w 2593942"/>
                <a:gd name="connsiteY3119" fmla="*/ 117634 h 538123"/>
                <a:gd name="connsiteX3120" fmla="*/ 1145095 w 2593942"/>
                <a:gd name="connsiteY3120" fmla="*/ 116681 h 538123"/>
                <a:gd name="connsiteX3121" fmla="*/ 1143857 w 2593942"/>
                <a:gd name="connsiteY3121" fmla="*/ 120015 h 538123"/>
                <a:gd name="connsiteX3122" fmla="*/ 1144904 w 2593942"/>
                <a:gd name="connsiteY3122" fmla="*/ 126301 h 538123"/>
                <a:gd name="connsiteX3123" fmla="*/ 1142142 w 2593942"/>
                <a:gd name="connsiteY3123" fmla="*/ 127921 h 538123"/>
                <a:gd name="connsiteX3124" fmla="*/ 1127474 w 2593942"/>
                <a:gd name="connsiteY3124" fmla="*/ 138017 h 538123"/>
                <a:gd name="connsiteX3125" fmla="*/ 1130141 w 2593942"/>
                <a:gd name="connsiteY3125" fmla="*/ 140875 h 538123"/>
                <a:gd name="connsiteX3126" fmla="*/ 1131188 w 2593942"/>
                <a:gd name="connsiteY3126" fmla="*/ 140684 h 538123"/>
                <a:gd name="connsiteX3127" fmla="*/ 1134046 w 2593942"/>
                <a:gd name="connsiteY3127" fmla="*/ 140113 h 538123"/>
                <a:gd name="connsiteX3128" fmla="*/ 1140999 w 2593942"/>
                <a:gd name="connsiteY3128" fmla="*/ 140684 h 538123"/>
                <a:gd name="connsiteX3129" fmla="*/ 1146524 w 2593942"/>
                <a:gd name="connsiteY3129" fmla="*/ 137731 h 538123"/>
                <a:gd name="connsiteX3130" fmla="*/ 1154715 w 2593942"/>
                <a:gd name="connsiteY3130" fmla="*/ 139732 h 538123"/>
                <a:gd name="connsiteX3131" fmla="*/ 1170812 w 2593942"/>
                <a:gd name="connsiteY3131" fmla="*/ 141922 h 538123"/>
                <a:gd name="connsiteX3132" fmla="*/ 1173289 w 2593942"/>
                <a:gd name="connsiteY3132" fmla="*/ 139255 h 538123"/>
                <a:gd name="connsiteX3133" fmla="*/ 1176146 w 2593942"/>
                <a:gd name="connsiteY3133" fmla="*/ 136207 h 538123"/>
                <a:gd name="connsiteX3134" fmla="*/ 1182719 w 2593942"/>
                <a:gd name="connsiteY3134" fmla="*/ 133064 h 538123"/>
                <a:gd name="connsiteX3135" fmla="*/ 1177385 w 2593942"/>
                <a:gd name="connsiteY3135" fmla="*/ 131445 h 538123"/>
                <a:gd name="connsiteX3136" fmla="*/ 1173765 w 2593942"/>
                <a:gd name="connsiteY3136" fmla="*/ 133731 h 538123"/>
                <a:gd name="connsiteX3137" fmla="*/ 1171289 w 2593942"/>
                <a:gd name="connsiteY3137" fmla="*/ 132779 h 538123"/>
                <a:gd name="connsiteX3138" fmla="*/ 1172146 w 2593942"/>
                <a:gd name="connsiteY3138" fmla="*/ 129921 h 538123"/>
                <a:gd name="connsiteX3139" fmla="*/ 1167669 w 2593942"/>
                <a:gd name="connsiteY3139" fmla="*/ 129730 h 538123"/>
                <a:gd name="connsiteX3140" fmla="*/ 1160811 w 2593942"/>
                <a:gd name="connsiteY3140" fmla="*/ 131350 h 538123"/>
                <a:gd name="connsiteX3141" fmla="*/ 1151667 w 2593942"/>
                <a:gd name="connsiteY3141" fmla="*/ 133064 h 538123"/>
                <a:gd name="connsiteX3142" fmla="*/ 1152429 w 2593942"/>
                <a:gd name="connsiteY3142" fmla="*/ 124206 h 538123"/>
                <a:gd name="connsiteX3143" fmla="*/ 1153001 w 2593942"/>
                <a:gd name="connsiteY3143" fmla="*/ 121920 h 538123"/>
                <a:gd name="connsiteX3144" fmla="*/ 1153477 w 2593942"/>
                <a:gd name="connsiteY3144" fmla="*/ 119824 h 538123"/>
                <a:gd name="connsiteX3145" fmla="*/ 1153191 w 2593942"/>
                <a:gd name="connsiteY3145" fmla="*/ 117157 h 538123"/>
                <a:gd name="connsiteX3146" fmla="*/ 1145095 w 2593942"/>
                <a:gd name="connsiteY3146" fmla="*/ 116681 h 538123"/>
                <a:gd name="connsiteX3147" fmla="*/ 2449225 w 2593942"/>
                <a:gd name="connsiteY3147" fmla="*/ 115925 h 538123"/>
                <a:gd name="connsiteX3148" fmla="*/ 2449829 w 2593942"/>
                <a:gd name="connsiteY3148" fmla="*/ 116586 h 538123"/>
                <a:gd name="connsiteX3149" fmla="*/ 2446305 w 2593942"/>
                <a:gd name="connsiteY3149" fmla="*/ 117729 h 538123"/>
                <a:gd name="connsiteX3150" fmla="*/ 2445423 w 2593942"/>
                <a:gd name="connsiteY3150" fmla="*/ 119823 h 538123"/>
                <a:gd name="connsiteX3151" fmla="*/ 2442675 w 2593942"/>
                <a:gd name="connsiteY3151" fmla="*/ 117780 h 538123"/>
                <a:gd name="connsiteX3152" fmla="*/ 1202054 w 2593942"/>
                <a:gd name="connsiteY3152" fmla="*/ 115919 h 538123"/>
                <a:gd name="connsiteX3153" fmla="*/ 1191577 w 2593942"/>
                <a:gd name="connsiteY3153" fmla="*/ 120110 h 538123"/>
                <a:gd name="connsiteX3154" fmla="*/ 1191672 w 2593942"/>
                <a:gd name="connsiteY3154" fmla="*/ 120110 h 538123"/>
                <a:gd name="connsiteX3155" fmla="*/ 1199197 w 2593942"/>
                <a:gd name="connsiteY3155" fmla="*/ 122777 h 538123"/>
                <a:gd name="connsiteX3156" fmla="*/ 1207769 w 2593942"/>
                <a:gd name="connsiteY3156" fmla="*/ 119634 h 538123"/>
                <a:gd name="connsiteX3157" fmla="*/ 1209484 w 2593942"/>
                <a:gd name="connsiteY3157" fmla="*/ 117443 h 538123"/>
                <a:gd name="connsiteX3158" fmla="*/ 1209008 w 2593942"/>
                <a:gd name="connsiteY3158" fmla="*/ 116491 h 538123"/>
                <a:gd name="connsiteX3159" fmla="*/ 1202054 w 2593942"/>
                <a:gd name="connsiteY3159" fmla="*/ 115919 h 538123"/>
                <a:gd name="connsiteX3160" fmla="*/ 1237773 w 2593942"/>
                <a:gd name="connsiteY3160" fmla="*/ 115586 h 538123"/>
                <a:gd name="connsiteX3161" fmla="*/ 1235106 w 2593942"/>
                <a:gd name="connsiteY3161" fmla="*/ 117062 h 538123"/>
                <a:gd name="connsiteX3162" fmla="*/ 1233677 w 2593942"/>
                <a:gd name="connsiteY3162" fmla="*/ 117253 h 538123"/>
                <a:gd name="connsiteX3163" fmla="*/ 1227677 w 2593942"/>
                <a:gd name="connsiteY3163" fmla="*/ 118205 h 538123"/>
                <a:gd name="connsiteX3164" fmla="*/ 1231582 w 2593942"/>
                <a:gd name="connsiteY3164" fmla="*/ 124873 h 538123"/>
                <a:gd name="connsiteX3165" fmla="*/ 1228629 w 2593942"/>
                <a:gd name="connsiteY3165" fmla="*/ 128206 h 538123"/>
                <a:gd name="connsiteX3166" fmla="*/ 1215199 w 2593942"/>
                <a:gd name="connsiteY3166" fmla="*/ 130778 h 538123"/>
                <a:gd name="connsiteX3167" fmla="*/ 1212151 w 2593942"/>
                <a:gd name="connsiteY3167" fmla="*/ 129159 h 538123"/>
                <a:gd name="connsiteX3168" fmla="*/ 1209579 w 2593942"/>
                <a:gd name="connsiteY3168" fmla="*/ 127730 h 538123"/>
                <a:gd name="connsiteX3169" fmla="*/ 1202245 w 2593942"/>
                <a:gd name="connsiteY3169" fmla="*/ 129349 h 538123"/>
                <a:gd name="connsiteX3170" fmla="*/ 1189196 w 2593942"/>
                <a:gd name="connsiteY3170" fmla="*/ 129635 h 538123"/>
                <a:gd name="connsiteX3171" fmla="*/ 1186719 w 2593942"/>
                <a:gd name="connsiteY3171" fmla="*/ 131159 h 538123"/>
                <a:gd name="connsiteX3172" fmla="*/ 1185671 w 2593942"/>
                <a:gd name="connsiteY3172" fmla="*/ 131826 h 538123"/>
                <a:gd name="connsiteX3173" fmla="*/ 1188815 w 2593942"/>
                <a:gd name="connsiteY3173" fmla="*/ 136207 h 538123"/>
                <a:gd name="connsiteX3174" fmla="*/ 1198149 w 2593942"/>
                <a:gd name="connsiteY3174" fmla="*/ 136874 h 538123"/>
                <a:gd name="connsiteX3175" fmla="*/ 1206055 w 2593942"/>
                <a:gd name="connsiteY3175" fmla="*/ 136779 h 538123"/>
                <a:gd name="connsiteX3176" fmla="*/ 1205674 w 2593942"/>
                <a:gd name="connsiteY3176" fmla="*/ 138684 h 538123"/>
                <a:gd name="connsiteX3177" fmla="*/ 1205579 w 2593942"/>
                <a:gd name="connsiteY3177" fmla="*/ 139351 h 538123"/>
                <a:gd name="connsiteX3178" fmla="*/ 1209008 w 2593942"/>
                <a:gd name="connsiteY3178" fmla="*/ 140398 h 538123"/>
                <a:gd name="connsiteX3179" fmla="*/ 1209198 w 2593942"/>
                <a:gd name="connsiteY3179" fmla="*/ 139827 h 538123"/>
                <a:gd name="connsiteX3180" fmla="*/ 1209770 w 2593942"/>
                <a:gd name="connsiteY3180" fmla="*/ 138303 h 538123"/>
                <a:gd name="connsiteX3181" fmla="*/ 1213103 w 2593942"/>
                <a:gd name="connsiteY3181" fmla="*/ 136398 h 538123"/>
                <a:gd name="connsiteX3182" fmla="*/ 1226629 w 2593942"/>
                <a:gd name="connsiteY3182" fmla="*/ 136017 h 538123"/>
                <a:gd name="connsiteX3183" fmla="*/ 1229391 w 2593942"/>
                <a:gd name="connsiteY3183" fmla="*/ 137065 h 538123"/>
                <a:gd name="connsiteX3184" fmla="*/ 1236630 w 2593942"/>
                <a:gd name="connsiteY3184" fmla="*/ 134588 h 538123"/>
                <a:gd name="connsiteX3185" fmla="*/ 1243964 w 2593942"/>
                <a:gd name="connsiteY3185" fmla="*/ 138017 h 538123"/>
                <a:gd name="connsiteX3186" fmla="*/ 1245679 w 2593942"/>
                <a:gd name="connsiteY3186" fmla="*/ 136398 h 538123"/>
                <a:gd name="connsiteX3187" fmla="*/ 1246917 w 2593942"/>
                <a:gd name="connsiteY3187" fmla="*/ 135064 h 538123"/>
                <a:gd name="connsiteX3188" fmla="*/ 1250727 w 2593942"/>
                <a:gd name="connsiteY3188" fmla="*/ 135255 h 538123"/>
                <a:gd name="connsiteX3189" fmla="*/ 1262062 w 2593942"/>
                <a:gd name="connsiteY3189" fmla="*/ 138874 h 538123"/>
                <a:gd name="connsiteX3190" fmla="*/ 1266824 w 2593942"/>
                <a:gd name="connsiteY3190" fmla="*/ 136493 h 538123"/>
                <a:gd name="connsiteX3191" fmla="*/ 1269491 w 2593942"/>
                <a:gd name="connsiteY3191" fmla="*/ 135160 h 538123"/>
                <a:gd name="connsiteX3192" fmla="*/ 1281017 w 2593942"/>
                <a:gd name="connsiteY3192" fmla="*/ 135731 h 538123"/>
                <a:gd name="connsiteX3193" fmla="*/ 1282731 w 2593942"/>
                <a:gd name="connsiteY3193" fmla="*/ 129445 h 538123"/>
                <a:gd name="connsiteX3194" fmla="*/ 1279873 w 2593942"/>
                <a:gd name="connsiteY3194" fmla="*/ 130302 h 538123"/>
                <a:gd name="connsiteX3195" fmla="*/ 1275016 w 2593942"/>
                <a:gd name="connsiteY3195" fmla="*/ 131731 h 538123"/>
                <a:gd name="connsiteX3196" fmla="*/ 1265491 w 2593942"/>
                <a:gd name="connsiteY3196" fmla="*/ 128873 h 538123"/>
                <a:gd name="connsiteX3197" fmla="*/ 1263205 w 2593942"/>
                <a:gd name="connsiteY3197" fmla="*/ 131445 h 538123"/>
                <a:gd name="connsiteX3198" fmla="*/ 1259966 w 2593942"/>
                <a:gd name="connsiteY3198" fmla="*/ 132207 h 538123"/>
                <a:gd name="connsiteX3199" fmla="*/ 1256632 w 2593942"/>
                <a:gd name="connsiteY3199" fmla="*/ 128778 h 538123"/>
                <a:gd name="connsiteX3200" fmla="*/ 1241869 w 2593942"/>
                <a:gd name="connsiteY3200" fmla="*/ 128968 h 538123"/>
                <a:gd name="connsiteX3201" fmla="*/ 1240440 w 2593942"/>
                <a:gd name="connsiteY3201" fmla="*/ 126111 h 538123"/>
                <a:gd name="connsiteX3202" fmla="*/ 1240059 w 2593942"/>
                <a:gd name="connsiteY3202" fmla="*/ 125254 h 538123"/>
                <a:gd name="connsiteX3203" fmla="*/ 1236630 w 2593942"/>
                <a:gd name="connsiteY3203" fmla="*/ 122777 h 538123"/>
                <a:gd name="connsiteX3204" fmla="*/ 1239011 w 2593942"/>
                <a:gd name="connsiteY3204" fmla="*/ 117253 h 538123"/>
                <a:gd name="connsiteX3205" fmla="*/ 1237773 w 2593942"/>
                <a:gd name="connsiteY3205" fmla="*/ 115586 h 538123"/>
                <a:gd name="connsiteX3206" fmla="*/ 1585150 w 2593942"/>
                <a:gd name="connsiteY3206" fmla="*/ 115538 h 538123"/>
                <a:gd name="connsiteX3207" fmla="*/ 1578387 w 2593942"/>
                <a:gd name="connsiteY3207" fmla="*/ 117348 h 538123"/>
                <a:gd name="connsiteX3208" fmla="*/ 1577911 w 2593942"/>
                <a:gd name="connsiteY3208" fmla="*/ 118967 h 538123"/>
                <a:gd name="connsiteX3209" fmla="*/ 1577435 w 2593942"/>
                <a:gd name="connsiteY3209" fmla="*/ 120587 h 538123"/>
                <a:gd name="connsiteX3210" fmla="*/ 1585436 w 2593942"/>
                <a:gd name="connsiteY3210" fmla="*/ 119824 h 538123"/>
                <a:gd name="connsiteX3211" fmla="*/ 1585150 w 2593942"/>
                <a:gd name="connsiteY3211" fmla="*/ 115538 h 538123"/>
                <a:gd name="connsiteX3212" fmla="*/ 59650 w 2593942"/>
                <a:gd name="connsiteY3212" fmla="*/ 114514 h 538123"/>
                <a:gd name="connsiteX3213" fmla="*/ 66389 w 2593942"/>
                <a:gd name="connsiteY3213" fmla="*/ 115252 h 538123"/>
                <a:gd name="connsiteX3214" fmla="*/ 68198 w 2593942"/>
                <a:gd name="connsiteY3214" fmla="*/ 115728 h 538123"/>
                <a:gd name="connsiteX3215" fmla="*/ 72675 w 2593942"/>
                <a:gd name="connsiteY3215" fmla="*/ 116871 h 538123"/>
                <a:gd name="connsiteX3216" fmla="*/ 69151 w 2593942"/>
                <a:gd name="connsiteY3216" fmla="*/ 118871 h 538123"/>
                <a:gd name="connsiteX3217" fmla="*/ 61436 w 2593942"/>
                <a:gd name="connsiteY3217" fmla="*/ 122872 h 538123"/>
                <a:gd name="connsiteX3218" fmla="*/ 62102 w 2593942"/>
                <a:gd name="connsiteY3218" fmla="*/ 125729 h 538123"/>
                <a:gd name="connsiteX3219" fmla="*/ 63245 w 2593942"/>
                <a:gd name="connsiteY3219" fmla="*/ 125920 h 538123"/>
                <a:gd name="connsiteX3220" fmla="*/ 64388 w 2593942"/>
                <a:gd name="connsiteY3220" fmla="*/ 126110 h 538123"/>
                <a:gd name="connsiteX3221" fmla="*/ 68484 w 2593942"/>
                <a:gd name="connsiteY3221" fmla="*/ 130492 h 538123"/>
                <a:gd name="connsiteX3222" fmla="*/ 60769 w 2593942"/>
                <a:gd name="connsiteY3222" fmla="*/ 138588 h 538123"/>
                <a:gd name="connsiteX3223" fmla="*/ 55816 w 2593942"/>
                <a:gd name="connsiteY3223" fmla="*/ 139636 h 538123"/>
                <a:gd name="connsiteX3224" fmla="*/ 54863 w 2593942"/>
                <a:gd name="connsiteY3224" fmla="*/ 137921 h 538123"/>
                <a:gd name="connsiteX3225" fmla="*/ 54292 w 2593942"/>
                <a:gd name="connsiteY3225" fmla="*/ 134969 h 538123"/>
                <a:gd name="connsiteX3226" fmla="*/ 49244 w 2593942"/>
                <a:gd name="connsiteY3226" fmla="*/ 131063 h 538123"/>
                <a:gd name="connsiteX3227" fmla="*/ 54768 w 2593942"/>
                <a:gd name="connsiteY3227" fmla="*/ 126777 h 538123"/>
                <a:gd name="connsiteX3228" fmla="*/ 57340 w 2593942"/>
                <a:gd name="connsiteY3228" fmla="*/ 119348 h 538123"/>
                <a:gd name="connsiteX3229" fmla="*/ 59650 w 2593942"/>
                <a:gd name="connsiteY3229" fmla="*/ 114514 h 538123"/>
                <a:gd name="connsiteX3230" fmla="*/ 1766601 w 2593942"/>
                <a:gd name="connsiteY3230" fmla="*/ 109347 h 538123"/>
                <a:gd name="connsiteX3231" fmla="*/ 1758029 w 2593942"/>
                <a:gd name="connsiteY3231" fmla="*/ 110014 h 538123"/>
                <a:gd name="connsiteX3232" fmla="*/ 1756695 w 2593942"/>
                <a:gd name="connsiteY3232" fmla="*/ 112300 h 538123"/>
                <a:gd name="connsiteX3233" fmla="*/ 1755743 w 2593942"/>
                <a:gd name="connsiteY3233" fmla="*/ 113919 h 538123"/>
                <a:gd name="connsiteX3234" fmla="*/ 1764410 w 2593942"/>
                <a:gd name="connsiteY3234" fmla="*/ 116776 h 538123"/>
                <a:gd name="connsiteX3235" fmla="*/ 1766601 w 2593942"/>
                <a:gd name="connsiteY3235" fmla="*/ 109347 h 538123"/>
                <a:gd name="connsiteX3236" fmla="*/ 634174 w 2593942"/>
                <a:gd name="connsiteY3236" fmla="*/ 106299 h 538123"/>
                <a:gd name="connsiteX3237" fmla="*/ 623696 w 2593942"/>
                <a:gd name="connsiteY3237" fmla="*/ 107442 h 538123"/>
                <a:gd name="connsiteX3238" fmla="*/ 635031 w 2593942"/>
                <a:gd name="connsiteY3238" fmla="*/ 108775 h 538123"/>
                <a:gd name="connsiteX3239" fmla="*/ 634174 w 2593942"/>
                <a:gd name="connsiteY3239" fmla="*/ 106299 h 538123"/>
                <a:gd name="connsiteX3240" fmla="*/ 112109 w 2593942"/>
                <a:gd name="connsiteY3240" fmla="*/ 105061 h 538123"/>
                <a:gd name="connsiteX3241" fmla="*/ 115252 w 2593942"/>
                <a:gd name="connsiteY3241" fmla="*/ 110109 h 538123"/>
                <a:gd name="connsiteX3242" fmla="*/ 113156 w 2593942"/>
                <a:gd name="connsiteY3242" fmla="*/ 111252 h 538123"/>
                <a:gd name="connsiteX3243" fmla="*/ 110680 w 2593942"/>
                <a:gd name="connsiteY3243" fmla="*/ 112300 h 538123"/>
                <a:gd name="connsiteX3244" fmla="*/ 104489 w 2593942"/>
                <a:gd name="connsiteY3244" fmla="*/ 109823 h 538123"/>
                <a:gd name="connsiteX3245" fmla="*/ 96488 w 2593942"/>
                <a:gd name="connsiteY3245" fmla="*/ 109918 h 538123"/>
                <a:gd name="connsiteX3246" fmla="*/ 95726 w 2593942"/>
                <a:gd name="connsiteY3246" fmla="*/ 106490 h 538123"/>
                <a:gd name="connsiteX3247" fmla="*/ 105822 w 2593942"/>
                <a:gd name="connsiteY3247" fmla="*/ 105728 h 538123"/>
                <a:gd name="connsiteX3248" fmla="*/ 111061 w 2593942"/>
                <a:gd name="connsiteY3248" fmla="*/ 105156 h 538123"/>
                <a:gd name="connsiteX3249" fmla="*/ 1076229 w 2593942"/>
                <a:gd name="connsiteY3249" fmla="*/ 104870 h 538123"/>
                <a:gd name="connsiteX3250" fmla="*/ 1073943 w 2593942"/>
                <a:gd name="connsiteY3250" fmla="*/ 108395 h 538123"/>
                <a:gd name="connsiteX3251" fmla="*/ 1074800 w 2593942"/>
                <a:gd name="connsiteY3251" fmla="*/ 109252 h 538123"/>
                <a:gd name="connsiteX3252" fmla="*/ 1077944 w 2593942"/>
                <a:gd name="connsiteY3252" fmla="*/ 110299 h 538123"/>
                <a:gd name="connsiteX3253" fmla="*/ 1078706 w 2593942"/>
                <a:gd name="connsiteY3253" fmla="*/ 114967 h 538123"/>
                <a:gd name="connsiteX3254" fmla="*/ 1087564 w 2593942"/>
                <a:gd name="connsiteY3254" fmla="*/ 108204 h 538123"/>
                <a:gd name="connsiteX3255" fmla="*/ 1080325 w 2593942"/>
                <a:gd name="connsiteY3255" fmla="*/ 108109 h 538123"/>
                <a:gd name="connsiteX3256" fmla="*/ 1076610 w 2593942"/>
                <a:gd name="connsiteY3256" fmla="*/ 105156 h 538123"/>
                <a:gd name="connsiteX3257" fmla="*/ 963358 w 2593942"/>
                <a:gd name="connsiteY3257" fmla="*/ 103965 h 538123"/>
                <a:gd name="connsiteX3258" fmla="*/ 960024 w 2593942"/>
                <a:gd name="connsiteY3258" fmla="*/ 104680 h 538123"/>
                <a:gd name="connsiteX3259" fmla="*/ 958976 w 2593942"/>
                <a:gd name="connsiteY3259" fmla="*/ 106204 h 538123"/>
                <a:gd name="connsiteX3260" fmla="*/ 957166 w 2593942"/>
                <a:gd name="connsiteY3260" fmla="*/ 108871 h 538123"/>
                <a:gd name="connsiteX3261" fmla="*/ 959262 w 2593942"/>
                <a:gd name="connsiteY3261" fmla="*/ 112681 h 538123"/>
                <a:gd name="connsiteX3262" fmla="*/ 965644 w 2593942"/>
                <a:gd name="connsiteY3262" fmla="*/ 116110 h 538123"/>
                <a:gd name="connsiteX3263" fmla="*/ 968406 w 2593942"/>
                <a:gd name="connsiteY3263" fmla="*/ 108395 h 538123"/>
                <a:gd name="connsiteX3264" fmla="*/ 963358 w 2593942"/>
                <a:gd name="connsiteY3264" fmla="*/ 103965 h 538123"/>
                <a:gd name="connsiteX3265" fmla="*/ 865727 w 2593942"/>
                <a:gd name="connsiteY3265" fmla="*/ 101060 h 538123"/>
                <a:gd name="connsiteX3266" fmla="*/ 860583 w 2593942"/>
                <a:gd name="connsiteY3266" fmla="*/ 102965 h 538123"/>
                <a:gd name="connsiteX3267" fmla="*/ 859726 w 2593942"/>
                <a:gd name="connsiteY3267" fmla="*/ 103632 h 538123"/>
                <a:gd name="connsiteX3268" fmla="*/ 872966 w 2593942"/>
                <a:gd name="connsiteY3268" fmla="*/ 109252 h 538123"/>
                <a:gd name="connsiteX3269" fmla="*/ 872299 w 2593942"/>
                <a:gd name="connsiteY3269" fmla="*/ 106966 h 538123"/>
                <a:gd name="connsiteX3270" fmla="*/ 870775 w 2593942"/>
                <a:gd name="connsiteY3270" fmla="*/ 103156 h 538123"/>
                <a:gd name="connsiteX3271" fmla="*/ 865727 w 2593942"/>
                <a:gd name="connsiteY3271" fmla="*/ 101060 h 538123"/>
                <a:gd name="connsiteX3272" fmla="*/ 1313973 w 2593942"/>
                <a:gd name="connsiteY3272" fmla="*/ 99155 h 538123"/>
                <a:gd name="connsiteX3273" fmla="*/ 1307782 w 2593942"/>
                <a:gd name="connsiteY3273" fmla="*/ 103251 h 538123"/>
                <a:gd name="connsiteX3274" fmla="*/ 1297304 w 2593942"/>
                <a:gd name="connsiteY3274" fmla="*/ 102775 h 538123"/>
                <a:gd name="connsiteX3275" fmla="*/ 1306163 w 2593942"/>
                <a:gd name="connsiteY3275" fmla="*/ 105632 h 538123"/>
                <a:gd name="connsiteX3276" fmla="*/ 1307591 w 2593942"/>
                <a:gd name="connsiteY3276" fmla="*/ 105156 h 538123"/>
                <a:gd name="connsiteX3277" fmla="*/ 1315688 w 2593942"/>
                <a:gd name="connsiteY3277" fmla="*/ 103632 h 538123"/>
                <a:gd name="connsiteX3278" fmla="*/ 1317307 w 2593942"/>
                <a:gd name="connsiteY3278" fmla="*/ 101632 h 538123"/>
                <a:gd name="connsiteX3279" fmla="*/ 1313973 w 2593942"/>
                <a:gd name="connsiteY3279" fmla="*/ 99155 h 538123"/>
                <a:gd name="connsiteX3280" fmla="*/ 1271015 w 2593942"/>
                <a:gd name="connsiteY3280" fmla="*/ 98870 h 538123"/>
                <a:gd name="connsiteX3281" fmla="*/ 1268063 w 2593942"/>
                <a:gd name="connsiteY3281" fmla="*/ 103537 h 538123"/>
                <a:gd name="connsiteX3282" fmla="*/ 1277302 w 2593942"/>
                <a:gd name="connsiteY3282" fmla="*/ 102489 h 538123"/>
                <a:gd name="connsiteX3283" fmla="*/ 1277778 w 2593942"/>
                <a:gd name="connsiteY3283" fmla="*/ 99060 h 538123"/>
                <a:gd name="connsiteX3284" fmla="*/ 1271015 w 2593942"/>
                <a:gd name="connsiteY3284" fmla="*/ 98870 h 538123"/>
                <a:gd name="connsiteX3285" fmla="*/ 1769649 w 2593942"/>
                <a:gd name="connsiteY3285" fmla="*/ 98012 h 538123"/>
                <a:gd name="connsiteX3286" fmla="*/ 1766030 w 2593942"/>
                <a:gd name="connsiteY3286" fmla="*/ 100013 h 538123"/>
                <a:gd name="connsiteX3287" fmla="*/ 1766792 w 2593942"/>
                <a:gd name="connsiteY3287" fmla="*/ 101727 h 538123"/>
                <a:gd name="connsiteX3288" fmla="*/ 1767935 w 2593942"/>
                <a:gd name="connsiteY3288" fmla="*/ 104204 h 538123"/>
                <a:gd name="connsiteX3289" fmla="*/ 1775078 w 2593942"/>
                <a:gd name="connsiteY3289" fmla="*/ 104489 h 538123"/>
                <a:gd name="connsiteX3290" fmla="*/ 1769649 w 2593942"/>
                <a:gd name="connsiteY3290" fmla="*/ 98012 h 538123"/>
                <a:gd name="connsiteX3291" fmla="*/ 1402556 w 2593942"/>
                <a:gd name="connsiteY3291" fmla="*/ 96964 h 538123"/>
                <a:gd name="connsiteX3292" fmla="*/ 1397888 w 2593942"/>
                <a:gd name="connsiteY3292" fmla="*/ 100870 h 538123"/>
                <a:gd name="connsiteX3293" fmla="*/ 1398365 w 2593942"/>
                <a:gd name="connsiteY3293" fmla="*/ 101917 h 538123"/>
                <a:gd name="connsiteX3294" fmla="*/ 1399507 w 2593942"/>
                <a:gd name="connsiteY3294" fmla="*/ 104489 h 538123"/>
                <a:gd name="connsiteX3295" fmla="*/ 1406651 w 2593942"/>
                <a:gd name="connsiteY3295" fmla="*/ 106585 h 538123"/>
                <a:gd name="connsiteX3296" fmla="*/ 1408175 w 2593942"/>
                <a:gd name="connsiteY3296" fmla="*/ 98965 h 538123"/>
                <a:gd name="connsiteX3297" fmla="*/ 1402556 w 2593942"/>
                <a:gd name="connsiteY3297" fmla="*/ 96964 h 538123"/>
                <a:gd name="connsiteX3298" fmla="*/ 1751361 w 2593942"/>
                <a:gd name="connsiteY3298" fmla="*/ 96679 h 538123"/>
                <a:gd name="connsiteX3299" fmla="*/ 1750028 w 2593942"/>
                <a:gd name="connsiteY3299" fmla="*/ 100679 h 538123"/>
                <a:gd name="connsiteX3300" fmla="*/ 1750123 w 2593942"/>
                <a:gd name="connsiteY3300" fmla="*/ 105156 h 538123"/>
                <a:gd name="connsiteX3301" fmla="*/ 1749837 w 2593942"/>
                <a:gd name="connsiteY3301" fmla="*/ 107442 h 538123"/>
                <a:gd name="connsiteX3302" fmla="*/ 1754504 w 2593942"/>
                <a:gd name="connsiteY3302" fmla="*/ 104013 h 538123"/>
                <a:gd name="connsiteX3303" fmla="*/ 1759648 w 2593942"/>
                <a:gd name="connsiteY3303" fmla="*/ 104775 h 538123"/>
                <a:gd name="connsiteX3304" fmla="*/ 1761553 w 2593942"/>
                <a:gd name="connsiteY3304" fmla="*/ 105061 h 538123"/>
                <a:gd name="connsiteX3305" fmla="*/ 1754790 w 2593942"/>
                <a:gd name="connsiteY3305" fmla="*/ 97917 h 538123"/>
                <a:gd name="connsiteX3306" fmla="*/ 1751932 w 2593942"/>
                <a:gd name="connsiteY3306" fmla="*/ 96869 h 538123"/>
                <a:gd name="connsiteX3307" fmla="*/ 1667827 w 2593942"/>
                <a:gd name="connsiteY3307" fmla="*/ 94012 h 538123"/>
                <a:gd name="connsiteX3308" fmla="*/ 1661255 w 2593942"/>
                <a:gd name="connsiteY3308" fmla="*/ 94774 h 538123"/>
                <a:gd name="connsiteX3309" fmla="*/ 1658111 w 2593942"/>
                <a:gd name="connsiteY3309" fmla="*/ 97441 h 538123"/>
                <a:gd name="connsiteX3310" fmla="*/ 1659731 w 2593942"/>
                <a:gd name="connsiteY3310" fmla="*/ 105823 h 538123"/>
                <a:gd name="connsiteX3311" fmla="*/ 1663922 w 2593942"/>
                <a:gd name="connsiteY3311" fmla="*/ 100393 h 538123"/>
                <a:gd name="connsiteX3312" fmla="*/ 1668017 w 2593942"/>
                <a:gd name="connsiteY3312" fmla="*/ 101727 h 538123"/>
                <a:gd name="connsiteX3313" fmla="*/ 1671065 w 2593942"/>
                <a:gd name="connsiteY3313" fmla="*/ 100013 h 538123"/>
                <a:gd name="connsiteX3314" fmla="*/ 1673161 w 2593942"/>
                <a:gd name="connsiteY3314" fmla="*/ 98774 h 538123"/>
                <a:gd name="connsiteX3315" fmla="*/ 1675637 w 2593942"/>
                <a:gd name="connsiteY3315" fmla="*/ 96107 h 538123"/>
                <a:gd name="connsiteX3316" fmla="*/ 1667827 w 2593942"/>
                <a:gd name="connsiteY3316" fmla="*/ 94012 h 538123"/>
                <a:gd name="connsiteX3317" fmla="*/ 349376 w 2593942"/>
                <a:gd name="connsiteY3317" fmla="*/ 93726 h 538123"/>
                <a:gd name="connsiteX3318" fmla="*/ 340137 w 2593942"/>
                <a:gd name="connsiteY3318" fmla="*/ 96964 h 538123"/>
                <a:gd name="connsiteX3319" fmla="*/ 339185 w 2593942"/>
                <a:gd name="connsiteY3319" fmla="*/ 99346 h 538123"/>
                <a:gd name="connsiteX3320" fmla="*/ 338232 w 2593942"/>
                <a:gd name="connsiteY3320" fmla="*/ 101822 h 538123"/>
                <a:gd name="connsiteX3321" fmla="*/ 342614 w 2593942"/>
                <a:gd name="connsiteY3321" fmla="*/ 103918 h 538123"/>
                <a:gd name="connsiteX3322" fmla="*/ 345947 w 2593942"/>
                <a:gd name="connsiteY3322" fmla="*/ 101251 h 538123"/>
                <a:gd name="connsiteX3323" fmla="*/ 347471 w 2593942"/>
                <a:gd name="connsiteY3323" fmla="*/ 96679 h 538123"/>
                <a:gd name="connsiteX3324" fmla="*/ 1895951 w 2593942"/>
                <a:gd name="connsiteY3324" fmla="*/ 92773 h 538123"/>
                <a:gd name="connsiteX3325" fmla="*/ 1894236 w 2593942"/>
                <a:gd name="connsiteY3325" fmla="*/ 94393 h 538123"/>
                <a:gd name="connsiteX3326" fmla="*/ 1893855 w 2593942"/>
                <a:gd name="connsiteY3326" fmla="*/ 98679 h 538123"/>
                <a:gd name="connsiteX3327" fmla="*/ 1895665 w 2593942"/>
                <a:gd name="connsiteY3327" fmla="*/ 100108 h 538123"/>
                <a:gd name="connsiteX3328" fmla="*/ 1895189 w 2593942"/>
                <a:gd name="connsiteY3328" fmla="*/ 104299 h 538123"/>
                <a:gd name="connsiteX3329" fmla="*/ 1895951 w 2593942"/>
                <a:gd name="connsiteY3329" fmla="*/ 104108 h 538123"/>
                <a:gd name="connsiteX3330" fmla="*/ 1905190 w 2593942"/>
                <a:gd name="connsiteY3330" fmla="*/ 105918 h 538123"/>
                <a:gd name="connsiteX3331" fmla="*/ 1904809 w 2593942"/>
                <a:gd name="connsiteY3331" fmla="*/ 104584 h 538123"/>
                <a:gd name="connsiteX3332" fmla="*/ 1905761 w 2593942"/>
                <a:gd name="connsiteY3332" fmla="*/ 102584 h 538123"/>
                <a:gd name="connsiteX3333" fmla="*/ 1906619 w 2593942"/>
                <a:gd name="connsiteY3333" fmla="*/ 100679 h 538123"/>
                <a:gd name="connsiteX3334" fmla="*/ 1906523 w 2593942"/>
                <a:gd name="connsiteY3334" fmla="*/ 96393 h 538123"/>
                <a:gd name="connsiteX3335" fmla="*/ 1895951 w 2593942"/>
                <a:gd name="connsiteY3335" fmla="*/ 92773 h 538123"/>
                <a:gd name="connsiteX3336" fmla="*/ 1846135 w 2593942"/>
                <a:gd name="connsiteY3336" fmla="*/ 92392 h 538123"/>
                <a:gd name="connsiteX3337" fmla="*/ 1840420 w 2593942"/>
                <a:gd name="connsiteY3337" fmla="*/ 92488 h 538123"/>
                <a:gd name="connsiteX3338" fmla="*/ 1838705 w 2593942"/>
                <a:gd name="connsiteY3338" fmla="*/ 94583 h 538123"/>
                <a:gd name="connsiteX3339" fmla="*/ 1842134 w 2593942"/>
                <a:gd name="connsiteY3339" fmla="*/ 96488 h 538123"/>
                <a:gd name="connsiteX3340" fmla="*/ 1843277 w 2593942"/>
                <a:gd name="connsiteY3340" fmla="*/ 96583 h 538123"/>
                <a:gd name="connsiteX3341" fmla="*/ 1844897 w 2593942"/>
                <a:gd name="connsiteY3341" fmla="*/ 97536 h 538123"/>
                <a:gd name="connsiteX3342" fmla="*/ 1845087 w 2593942"/>
                <a:gd name="connsiteY3342" fmla="*/ 98679 h 538123"/>
                <a:gd name="connsiteX3343" fmla="*/ 1845468 w 2593942"/>
                <a:gd name="connsiteY3343" fmla="*/ 100774 h 538123"/>
                <a:gd name="connsiteX3344" fmla="*/ 1847564 w 2593942"/>
                <a:gd name="connsiteY3344" fmla="*/ 104870 h 538123"/>
                <a:gd name="connsiteX3345" fmla="*/ 1848707 w 2593942"/>
                <a:gd name="connsiteY3345" fmla="*/ 98584 h 538123"/>
                <a:gd name="connsiteX3346" fmla="*/ 1853469 w 2593942"/>
                <a:gd name="connsiteY3346" fmla="*/ 97917 h 538123"/>
                <a:gd name="connsiteX3347" fmla="*/ 1854898 w 2593942"/>
                <a:gd name="connsiteY3347" fmla="*/ 98203 h 538123"/>
                <a:gd name="connsiteX3348" fmla="*/ 1856231 w 2593942"/>
                <a:gd name="connsiteY3348" fmla="*/ 98393 h 538123"/>
                <a:gd name="connsiteX3349" fmla="*/ 1858708 w 2593942"/>
                <a:gd name="connsiteY3349" fmla="*/ 96393 h 538123"/>
                <a:gd name="connsiteX3350" fmla="*/ 1846135 w 2593942"/>
                <a:gd name="connsiteY3350" fmla="*/ 92392 h 538123"/>
                <a:gd name="connsiteX3351" fmla="*/ 2045969 w 2593942"/>
                <a:gd name="connsiteY3351" fmla="*/ 90868 h 538123"/>
                <a:gd name="connsiteX3352" fmla="*/ 2040254 w 2593942"/>
                <a:gd name="connsiteY3352" fmla="*/ 91821 h 538123"/>
                <a:gd name="connsiteX3353" fmla="*/ 2039683 w 2593942"/>
                <a:gd name="connsiteY3353" fmla="*/ 93916 h 538123"/>
                <a:gd name="connsiteX3354" fmla="*/ 2035397 w 2593942"/>
                <a:gd name="connsiteY3354" fmla="*/ 94774 h 538123"/>
                <a:gd name="connsiteX3355" fmla="*/ 2046065 w 2593942"/>
                <a:gd name="connsiteY3355" fmla="*/ 93726 h 538123"/>
                <a:gd name="connsiteX3356" fmla="*/ 2045969 w 2593942"/>
                <a:gd name="connsiteY3356" fmla="*/ 90868 h 538123"/>
                <a:gd name="connsiteX3357" fmla="*/ 2001583 w 2593942"/>
                <a:gd name="connsiteY3357" fmla="*/ 90011 h 538123"/>
                <a:gd name="connsiteX3358" fmla="*/ 1994058 w 2593942"/>
                <a:gd name="connsiteY3358" fmla="*/ 95155 h 538123"/>
                <a:gd name="connsiteX3359" fmla="*/ 1993772 w 2593942"/>
                <a:gd name="connsiteY3359" fmla="*/ 97346 h 538123"/>
                <a:gd name="connsiteX3360" fmla="*/ 1995868 w 2593942"/>
                <a:gd name="connsiteY3360" fmla="*/ 101346 h 538123"/>
                <a:gd name="connsiteX3361" fmla="*/ 1997868 w 2593942"/>
                <a:gd name="connsiteY3361" fmla="*/ 102298 h 538123"/>
                <a:gd name="connsiteX3362" fmla="*/ 2002535 w 2593942"/>
                <a:gd name="connsiteY3362" fmla="*/ 101060 h 538123"/>
                <a:gd name="connsiteX3363" fmla="*/ 2003011 w 2593942"/>
                <a:gd name="connsiteY3363" fmla="*/ 92869 h 538123"/>
                <a:gd name="connsiteX3364" fmla="*/ 2001583 w 2593942"/>
                <a:gd name="connsiteY3364" fmla="*/ 90011 h 538123"/>
                <a:gd name="connsiteX3365" fmla="*/ 130587 w 2593942"/>
                <a:gd name="connsiteY3365" fmla="*/ 88297 h 538123"/>
                <a:gd name="connsiteX3366" fmla="*/ 130873 w 2593942"/>
                <a:gd name="connsiteY3366" fmla="*/ 88297 h 538123"/>
                <a:gd name="connsiteX3367" fmla="*/ 140589 w 2593942"/>
                <a:gd name="connsiteY3367" fmla="*/ 89345 h 538123"/>
                <a:gd name="connsiteX3368" fmla="*/ 141636 w 2593942"/>
                <a:gd name="connsiteY3368" fmla="*/ 90107 h 538123"/>
                <a:gd name="connsiteX3369" fmla="*/ 147732 w 2593942"/>
                <a:gd name="connsiteY3369" fmla="*/ 91155 h 538123"/>
                <a:gd name="connsiteX3370" fmla="*/ 154400 w 2593942"/>
                <a:gd name="connsiteY3370" fmla="*/ 95060 h 538123"/>
                <a:gd name="connsiteX3371" fmla="*/ 155543 w 2593942"/>
                <a:gd name="connsiteY3371" fmla="*/ 95822 h 538123"/>
                <a:gd name="connsiteX3372" fmla="*/ 156781 w 2593942"/>
                <a:gd name="connsiteY3372" fmla="*/ 96584 h 538123"/>
                <a:gd name="connsiteX3373" fmla="*/ 154686 w 2593942"/>
                <a:gd name="connsiteY3373" fmla="*/ 100013 h 538123"/>
                <a:gd name="connsiteX3374" fmla="*/ 153257 w 2593942"/>
                <a:gd name="connsiteY3374" fmla="*/ 99917 h 538123"/>
                <a:gd name="connsiteX3375" fmla="*/ 152304 w 2593942"/>
                <a:gd name="connsiteY3375" fmla="*/ 99822 h 538123"/>
                <a:gd name="connsiteX3376" fmla="*/ 145351 w 2593942"/>
                <a:gd name="connsiteY3376" fmla="*/ 97727 h 538123"/>
                <a:gd name="connsiteX3377" fmla="*/ 139827 w 2593942"/>
                <a:gd name="connsiteY3377" fmla="*/ 95917 h 538123"/>
                <a:gd name="connsiteX3378" fmla="*/ 132778 w 2593942"/>
                <a:gd name="connsiteY3378" fmla="*/ 91345 h 538123"/>
                <a:gd name="connsiteX3379" fmla="*/ 132111 w 2593942"/>
                <a:gd name="connsiteY3379" fmla="*/ 91345 h 538123"/>
                <a:gd name="connsiteX3380" fmla="*/ 131349 w 2593942"/>
                <a:gd name="connsiteY3380" fmla="*/ 91440 h 538123"/>
                <a:gd name="connsiteX3381" fmla="*/ 130587 w 2593942"/>
                <a:gd name="connsiteY3381" fmla="*/ 88297 h 538123"/>
                <a:gd name="connsiteX3382" fmla="*/ 341756 w 2593942"/>
                <a:gd name="connsiteY3382" fmla="*/ 84391 h 538123"/>
                <a:gd name="connsiteX3383" fmla="*/ 341566 w 2593942"/>
                <a:gd name="connsiteY3383" fmla="*/ 84772 h 538123"/>
                <a:gd name="connsiteX3384" fmla="*/ 341185 w 2593942"/>
                <a:gd name="connsiteY3384" fmla="*/ 85630 h 538123"/>
                <a:gd name="connsiteX3385" fmla="*/ 343090 w 2593942"/>
                <a:gd name="connsiteY3385" fmla="*/ 88963 h 538123"/>
                <a:gd name="connsiteX3386" fmla="*/ 352996 w 2593942"/>
                <a:gd name="connsiteY3386" fmla="*/ 93059 h 538123"/>
                <a:gd name="connsiteX3387" fmla="*/ 354043 w 2593942"/>
                <a:gd name="connsiteY3387" fmla="*/ 94393 h 538123"/>
                <a:gd name="connsiteX3388" fmla="*/ 351757 w 2593942"/>
                <a:gd name="connsiteY3388" fmla="*/ 86773 h 538123"/>
                <a:gd name="connsiteX3389" fmla="*/ 349281 w 2593942"/>
                <a:gd name="connsiteY3389" fmla="*/ 85725 h 538123"/>
                <a:gd name="connsiteX3390" fmla="*/ 347567 w 2593942"/>
                <a:gd name="connsiteY3390" fmla="*/ 84963 h 538123"/>
                <a:gd name="connsiteX3391" fmla="*/ 341756 w 2593942"/>
                <a:gd name="connsiteY3391" fmla="*/ 84391 h 538123"/>
                <a:gd name="connsiteX3392" fmla="*/ 104965 w 2593942"/>
                <a:gd name="connsiteY3392" fmla="*/ 84010 h 538123"/>
                <a:gd name="connsiteX3393" fmla="*/ 105346 w 2593942"/>
                <a:gd name="connsiteY3393" fmla="*/ 84486 h 538123"/>
                <a:gd name="connsiteX3394" fmla="*/ 117442 w 2593942"/>
                <a:gd name="connsiteY3394" fmla="*/ 88486 h 538123"/>
                <a:gd name="connsiteX3395" fmla="*/ 122014 w 2593942"/>
                <a:gd name="connsiteY3395" fmla="*/ 87820 h 538123"/>
                <a:gd name="connsiteX3396" fmla="*/ 118681 w 2593942"/>
                <a:gd name="connsiteY3396" fmla="*/ 90582 h 538123"/>
                <a:gd name="connsiteX3397" fmla="*/ 115252 w 2593942"/>
                <a:gd name="connsiteY3397" fmla="*/ 94297 h 538123"/>
                <a:gd name="connsiteX3398" fmla="*/ 113632 w 2593942"/>
                <a:gd name="connsiteY3398" fmla="*/ 96011 h 538123"/>
                <a:gd name="connsiteX3399" fmla="*/ 105250 w 2593942"/>
                <a:gd name="connsiteY3399" fmla="*/ 89439 h 538123"/>
                <a:gd name="connsiteX3400" fmla="*/ 104965 w 2593942"/>
                <a:gd name="connsiteY3400" fmla="*/ 84010 h 538123"/>
                <a:gd name="connsiteX3401" fmla="*/ 819911 w 2593942"/>
                <a:gd name="connsiteY3401" fmla="*/ 82105 h 538123"/>
                <a:gd name="connsiteX3402" fmla="*/ 818102 w 2593942"/>
                <a:gd name="connsiteY3402" fmla="*/ 86201 h 538123"/>
                <a:gd name="connsiteX3403" fmla="*/ 825531 w 2593942"/>
                <a:gd name="connsiteY3403" fmla="*/ 87439 h 538123"/>
                <a:gd name="connsiteX3404" fmla="*/ 828008 w 2593942"/>
                <a:gd name="connsiteY3404" fmla="*/ 88392 h 538123"/>
                <a:gd name="connsiteX3405" fmla="*/ 831437 w 2593942"/>
                <a:gd name="connsiteY3405" fmla="*/ 89630 h 538123"/>
                <a:gd name="connsiteX3406" fmla="*/ 838104 w 2593942"/>
                <a:gd name="connsiteY3406" fmla="*/ 86773 h 538123"/>
                <a:gd name="connsiteX3407" fmla="*/ 838390 w 2593942"/>
                <a:gd name="connsiteY3407" fmla="*/ 86201 h 538123"/>
                <a:gd name="connsiteX3408" fmla="*/ 837723 w 2593942"/>
                <a:gd name="connsiteY3408" fmla="*/ 84487 h 538123"/>
                <a:gd name="connsiteX3409" fmla="*/ 832865 w 2593942"/>
                <a:gd name="connsiteY3409" fmla="*/ 84011 h 538123"/>
                <a:gd name="connsiteX3410" fmla="*/ 825436 w 2593942"/>
                <a:gd name="connsiteY3410" fmla="*/ 84296 h 538123"/>
                <a:gd name="connsiteX3411" fmla="*/ 819911 w 2593942"/>
                <a:gd name="connsiteY3411" fmla="*/ 82105 h 538123"/>
                <a:gd name="connsiteX3412" fmla="*/ 1229296 w 2593942"/>
                <a:gd name="connsiteY3412" fmla="*/ 79343 h 538123"/>
                <a:gd name="connsiteX3413" fmla="*/ 1224152 w 2593942"/>
                <a:gd name="connsiteY3413" fmla="*/ 84868 h 538123"/>
                <a:gd name="connsiteX3414" fmla="*/ 1228343 w 2593942"/>
                <a:gd name="connsiteY3414" fmla="*/ 84011 h 538123"/>
                <a:gd name="connsiteX3415" fmla="*/ 1230344 w 2593942"/>
                <a:gd name="connsiteY3415" fmla="*/ 83629 h 538123"/>
                <a:gd name="connsiteX3416" fmla="*/ 1237487 w 2593942"/>
                <a:gd name="connsiteY3416" fmla="*/ 85439 h 538123"/>
                <a:gd name="connsiteX3417" fmla="*/ 1229296 w 2593942"/>
                <a:gd name="connsiteY3417" fmla="*/ 79343 h 538123"/>
                <a:gd name="connsiteX3418" fmla="*/ 1917333 w 2593942"/>
                <a:gd name="connsiteY3418" fmla="*/ 78213 h 538123"/>
                <a:gd name="connsiteX3419" fmla="*/ 1922561 w 2593942"/>
                <a:gd name="connsiteY3419" fmla="*/ 78950 h 538123"/>
                <a:gd name="connsiteX3420" fmla="*/ 1931770 w 2593942"/>
                <a:gd name="connsiteY3420" fmla="*/ 79990 h 538123"/>
                <a:gd name="connsiteX3421" fmla="*/ 1928526 w 2593942"/>
                <a:gd name="connsiteY3421" fmla="*/ 81820 h 538123"/>
                <a:gd name="connsiteX3422" fmla="*/ 1927416 w 2593942"/>
                <a:gd name="connsiteY3422" fmla="*/ 82215 h 538123"/>
                <a:gd name="connsiteX3423" fmla="*/ 1187957 w 2593942"/>
                <a:gd name="connsiteY3423" fmla="*/ 77629 h 538123"/>
                <a:gd name="connsiteX3424" fmla="*/ 1186433 w 2593942"/>
                <a:gd name="connsiteY3424" fmla="*/ 77819 h 538123"/>
                <a:gd name="connsiteX3425" fmla="*/ 1185671 w 2593942"/>
                <a:gd name="connsiteY3425" fmla="*/ 77914 h 538123"/>
                <a:gd name="connsiteX3426" fmla="*/ 1187005 w 2593942"/>
                <a:gd name="connsiteY3426" fmla="*/ 82010 h 538123"/>
                <a:gd name="connsiteX3427" fmla="*/ 1185100 w 2593942"/>
                <a:gd name="connsiteY3427" fmla="*/ 84296 h 538123"/>
                <a:gd name="connsiteX3428" fmla="*/ 1184474 w 2593942"/>
                <a:gd name="connsiteY3428" fmla="*/ 85043 h 538123"/>
                <a:gd name="connsiteX3429" fmla="*/ 1182040 w 2593942"/>
                <a:gd name="connsiteY3429" fmla="*/ 85606 h 538123"/>
                <a:gd name="connsiteX3430" fmla="*/ 1177480 w 2593942"/>
                <a:gd name="connsiteY3430" fmla="*/ 84391 h 538123"/>
                <a:gd name="connsiteX3431" fmla="*/ 1182147 w 2593942"/>
                <a:gd name="connsiteY3431" fmla="*/ 87821 h 538123"/>
                <a:gd name="connsiteX3432" fmla="*/ 1184474 w 2593942"/>
                <a:gd name="connsiteY3432" fmla="*/ 85043 h 538123"/>
                <a:gd name="connsiteX3433" fmla="*/ 1188529 w 2593942"/>
                <a:gd name="connsiteY3433" fmla="*/ 84106 h 538123"/>
                <a:gd name="connsiteX3434" fmla="*/ 1187957 w 2593942"/>
                <a:gd name="connsiteY3434" fmla="*/ 77629 h 538123"/>
                <a:gd name="connsiteX3435" fmla="*/ 1395412 w 2593942"/>
                <a:gd name="connsiteY3435" fmla="*/ 77153 h 538123"/>
                <a:gd name="connsiteX3436" fmla="*/ 1395221 w 2593942"/>
                <a:gd name="connsiteY3436" fmla="*/ 79820 h 538123"/>
                <a:gd name="connsiteX3437" fmla="*/ 1395221 w 2593942"/>
                <a:gd name="connsiteY3437" fmla="*/ 80867 h 538123"/>
                <a:gd name="connsiteX3438" fmla="*/ 1399793 w 2593942"/>
                <a:gd name="connsiteY3438" fmla="*/ 84106 h 538123"/>
                <a:gd name="connsiteX3439" fmla="*/ 1409223 w 2593942"/>
                <a:gd name="connsiteY3439" fmla="*/ 83344 h 538123"/>
                <a:gd name="connsiteX3440" fmla="*/ 1408747 w 2593942"/>
                <a:gd name="connsiteY3440" fmla="*/ 80486 h 538123"/>
                <a:gd name="connsiteX3441" fmla="*/ 1407604 w 2593942"/>
                <a:gd name="connsiteY3441" fmla="*/ 79915 h 538123"/>
                <a:gd name="connsiteX3442" fmla="*/ 1405127 w 2593942"/>
                <a:gd name="connsiteY3442" fmla="*/ 79915 h 538123"/>
                <a:gd name="connsiteX3443" fmla="*/ 1401794 w 2593942"/>
                <a:gd name="connsiteY3443" fmla="*/ 82296 h 538123"/>
                <a:gd name="connsiteX3444" fmla="*/ 1395412 w 2593942"/>
                <a:gd name="connsiteY3444" fmla="*/ 77153 h 538123"/>
                <a:gd name="connsiteX3445" fmla="*/ 1879472 w 2593942"/>
                <a:gd name="connsiteY3445" fmla="*/ 76962 h 538123"/>
                <a:gd name="connsiteX3446" fmla="*/ 1889283 w 2593942"/>
                <a:gd name="connsiteY3446" fmla="*/ 83344 h 538123"/>
                <a:gd name="connsiteX3447" fmla="*/ 1891188 w 2593942"/>
                <a:gd name="connsiteY3447" fmla="*/ 80391 h 538123"/>
                <a:gd name="connsiteX3448" fmla="*/ 1879472 w 2593942"/>
                <a:gd name="connsiteY3448" fmla="*/ 76962 h 538123"/>
                <a:gd name="connsiteX3449" fmla="*/ 1546288 w 2593942"/>
                <a:gd name="connsiteY3449" fmla="*/ 76200 h 538123"/>
                <a:gd name="connsiteX3450" fmla="*/ 1542192 w 2593942"/>
                <a:gd name="connsiteY3450" fmla="*/ 80105 h 538123"/>
                <a:gd name="connsiteX3451" fmla="*/ 1551907 w 2593942"/>
                <a:gd name="connsiteY3451" fmla="*/ 82296 h 538123"/>
                <a:gd name="connsiteX3452" fmla="*/ 1556289 w 2593942"/>
                <a:gd name="connsiteY3452" fmla="*/ 81915 h 538123"/>
                <a:gd name="connsiteX3453" fmla="*/ 1557527 w 2593942"/>
                <a:gd name="connsiteY3453" fmla="*/ 80391 h 538123"/>
                <a:gd name="connsiteX3454" fmla="*/ 1556098 w 2593942"/>
                <a:gd name="connsiteY3454" fmla="*/ 77914 h 538123"/>
                <a:gd name="connsiteX3455" fmla="*/ 1546478 w 2593942"/>
                <a:gd name="connsiteY3455" fmla="*/ 76390 h 538123"/>
                <a:gd name="connsiteX3456" fmla="*/ 1660397 w 2593942"/>
                <a:gd name="connsiteY3456" fmla="*/ 76009 h 538123"/>
                <a:gd name="connsiteX3457" fmla="*/ 1657444 w 2593942"/>
                <a:gd name="connsiteY3457" fmla="*/ 79153 h 538123"/>
                <a:gd name="connsiteX3458" fmla="*/ 1657064 w 2593942"/>
                <a:gd name="connsiteY3458" fmla="*/ 79534 h 538123"/>
                <a:gd name="connsiteX3459" fmla="*/ 1652777 w 2593942"/>
                <a:gd name="connsiteY3459" fmla="*/ 79438 h 538123"/>
                <a:gd name="connsiteX3460" fmla="*/ 1661731 w 2593942"/>
                <a:gd name="connsiteY3460" fmla="*/ 83248 h 538123"/>
                <a:gd name="connsiteX3461" fmla="*/ 1668208 w 2593942"/>
                <a:gd name="connsiteY3461" fmla="*/ 83248 h 538123"/>
                <a:gd name="connsiteX3462" fmla="*/ 1668303 w 2593942"/>
                <a:gd name="connsiteY3462" fmla="*/ 81724 h 538123"/>
                <a:gd name="connsiteX3463" fmla="*/ 1668494 w 2593942"/>
                <a:gd name="connsiteY3463" fmla="*/ 79057 h 538123"/>
                <a:gd name="connsiteX3464" fmla="*/ 1660397 w 2593942"/>
                <a:gd name="connsiteY3464" fmla="*/ 76009 h 538123"/>
                <a:gd name="connsiteX3465" fmla="*/ 203453 w 2593942"/>
                <a:gd name="connsiteY3465" fmla="*/ 75724 h 538123"/>
                <a:gd name="connsiteX3466" fmla="*/ 192499 w 2593942"/>
                <a:gd name="connsiteY3466" fmla="*/ 78581 h 538123"/>
                <a:gd name="connsiteX3467" fmla="*/ 187737 w 2593942"/>
                <a:gd name="connsiteY3467" fmla="*/ 83915 h 538123"/>
                <a:gd name="connsiteX3468" fmla="*/ 192404 w 2593942"/>
                <a:gd name="connsiteY3468" fmla="*/ 89249 h 538123"/>
                <a:gd name="connsiteX3469" fmla="*/ 196214 w 2593942"/>
                <a:gd name="connsiteY3469" fmla="*/ 88773 h 538123"/>
                <a:gd name="connsiteX3470" fmla="*/ 196595 w 2593942"/>
                <a:gd name="connsiteY3470" fmla="*/ 87821 h 538123"/>
                <a:gd name="connsiteX3471" fmla="*/ 199262 w 2593942"/>
                <a:gd name="connsiteY3471" fmla="*/ 84296 h 538123"/>
                <a:gd name="connsiteX3472" fmla="*/ 202405 w 2593942"/>
                <a:gd name="connsiteY3472" fmla="*/ 87630 h 538123"/>
                <a:gd name="connsiteX3473" fmla="*/ 203167 w 2593942"/>
                <a:gd name="connsiteY3473" fmla="*/ 88201 h 538123"/>
                <a:gd name="connsiteX3474" fmla="*/ 206406 w 2593942"/>
                <a:gd name="connsiteY3474" fmla="*/ 81724 h 538123"/>
                <a:gd name="connsiteX3475" fmla="*/ 203453 w 2593942"/>
                <a:gd name="connsiteY3475" fmla="*/ 75724 h 538123"/>
                <a:gd name="connsiteX3476" fmla="*/ 1735454 w 2593942"/>
                <a:gd name="connsiteY3476" fmla="*/ 74581 h 538123"/>
                <a:gd name="connsiteX3477" fmla="*/ 1745646 w 2593942"/>
                <a:gd name="connsiteY3477" fmla="*/ 80581 h 538123"/>
                <a:gd name="connsiteX3478" fmla="*/ 1748313 w 2593942"/>
                <a:gd name="connsiteY3478" fmla="*/ 78676 h 538123"/>
                <a:gd name="connsiteX3479" fmla="*/ 1740693 w 2593942"/>
                <a:gd name="connsiteY3479" fmla="*/ 76771 h 538123"/>
                <a:gd name="connsiteX3480" fmla="*/ 1735454 w 2593942"/>
                <a:gd name="connsiteY3480" fmla="*/ 74581 h 538123"/>
                <a:gd name="connsiteX3481" fmla="*/ 167544 w 2593942"/>
                <a:gd name="connsiteY3481" fmla="*/ 74295 h 538123"/>
                <a:gd name="connsiteX3482" fmla="*/ 178498 w 2593942"/>
                <a:gd name="connsiteY3482" fmla="*/ 76867 h 538123"/>
                <a:gd name="connsiteX3483" fmla="*/ 178498 w 2593942"/>
                <a:gd name="connsiteY3483" fmla="*/ 77533 h 538123"/>
                <a:gd name="connsiteX3484" fmla="*/ 178498 w 2593942"/>
                <a:gd name="connsiteY3484" fmla="*/ 78295 h 538123"/>
                <a:gd name="connsiteX3485" fmla="*/ 167735 w 2593942"/>
                <a:gd name="connsiteY3485" fmla="*/ 82105 h 538123"/>
                <a:gd name="connsiteX3486" fmla="*/ 168116 w 2593942"/>
                <a:gd name="connsiteY3486" fmla="*/ 87153 h 538123"/>
                <a:gd name="connsiteX3487" fmla="*/ 165735 w 2593942"/>
                <a:gd name="connsiteY3487" fmla="*/ 88106 h 538123"/>
                <a:gd name="connsiteX3488" fmla="*/ 163258 w 2593942"/>
                <a:gd name="connsiteY3488" fmla="*/ 86582 h 538123"/>
                <a:gd name="connsiteX3489" fmla="*/ 164973 w 2593942"/>
                <a:gd name="connsiteY3489" fmla="*/ 80391 h 538123"/>
                <a:gd name="connsiteX3490" fmla="*/ 164973 w 2593942"/>
                <a:gd name="connsiteY3490" fmla="*/ 78390 h 538123"/>
                <a:gd name="connsiteX3491" fmla="*/ 167544 w 2593942"/>
                <a:gd name="connsiteY3491" fmla="*/ 74295 h 538123"/>
                <a:gd name="connsiteX3492" fmla="*/ 785526 w 2593942"/>
                <a:gd name="connsiteY3492" fmla="*/ 73247 h 538123"/>
                <a:gd name="connsiteX3493" fmla="*/ 791503 w 2593942"/>
                <a:gd name="connsiteY3493" fmla="*/ 80557 h 538123"/>
                <a:gd name="connsiteX3494" fmla="*/ 792893 w 2593942"/>
                <a:gd name="connsiteY3494" fmla="*/ 82704 h 538123"/>
                <a:gd name="connsiteX3495" fmla="*/ 789145 w 2593942"/>
                <a:gd name="connsiteY3495" fmla="*/ 81820 h 538123"/>
                <a:gd name="connsiteX3496" fmla="*/ 788193 w 2593942"/>
                <a:gd name="connsiteY3496" fmla="*/ 86201 h 538123"/>
                <a:gd name="connsiteX3497" fmla="*/ 797623 w 2593942"/>
                <a:gd name="connsiteY3497" fmla="*/ 90011 h 538123"/>
                <a:gd name="connsiteX3498" fmla="*/ 792893 w 2593942"/>
                <a:gd name="connsiteY3498" fmla="*/ 82704 h 538123"/>
                <a:gd name="connsiteX3499" fmla="*/ 796004 w 2593942"/>
                <a:gd name="connsiteY3499" fmla="*/ 83439 h 538123"/>
                <a:gd name="connsiteX3500" fmla="*/ 799814 w 2593942"/>
                <a:gd name="connsiteY3500" fmla="*/ 82487 h 538123"/>
                <a:gd name="connsiteX3501" fmla="*/ 796766 w 2593942"/>
                <a:gd name="connsiteY3501" fmla="*/ 77343 h 538123"/>
                <a:gd name="connsiteX3502" fmla="*/ 797147 w 2593942"/>
                <a:gd name="connsiteY3502" fmla="*/ 76771 h 538123"/>
                <a:gd name="connsiteX3503" fmla="*/ 790670 w 2593942"/>
                <a:gd name="connsiteY3503" fmla="*/ 77724 h 538123"/>
                <a:gd name="connsiteX3504" fmla="*/ 785526 w 2593942"/>
                <a:gd name="connsiteY3504" fmla="*/ 73247 h 538123"/>
                <a:gd name="connsiteX3505" fmla="*/ 935450 w 2593942"/>
                <a:gd name="connsiteY3505" fmla="*/ 69723 h 538123"/>
                <a:gd name="connsiteX3506" fmla="*/ 935640 w 2593942"/>
                <a:gd name="connsiteY3506" fmla="*/ 73628 h 538123"/>
                <a:gd name="connsiteX3507" fmla="*/ 943165 w 2593942"/>
                <a:gd name="connsiteY3507" fmla="*/ 74009 h 538123"/>
                <a:gd name="connsiteX3508" fmla="*/ 935450 w 2593942"/>
                <a:gd name="connsiteY3508" fmla="*/ 69723 h 538123"/>
                <a:gd name="connsiteX3509" fmla="*/ 715231 w 2593942"/>
                <a:gd name="connsiteY3509" fmla="*/ 69532 h 538123"/>
                <a:gd name="connsiteX3510" fmla="*/ 707040 w 2593942"/>
                <a:gd name="connsiteY3510" fmla="*/ 71533 h 538123"/>
                <a:gd name="connsiteX3511" fmla="*/ 703325 w 2593942"/>
                <a:gd name="connsiteY3511" fmla="*/ 75438 h 538123"/>
                <a:gd name="connsiteX3512" fmla="*/ 714565 w 2593942"/>
                <a:gd name="connsiteY3512" fmla="*/ 72104 h 538123"/>
                <a:gd name="connsiteX3513" fmla="*/ 715231 w 2593942"/>
                <a:gd name="connsiteY3513" fmla="*/ 69532 h 538123"/>
                <a:gd name="connsiteX3514" fmla="*/ 1069466 w 2593942"/>
                <a:gd name="connsiteY3514" fmla="*/ 69151 h 538123"/>
                <a:gd name="connsiteX3515" fmla="*/ 1066990 w 2593942"/>
                <a:gd name="connsiteY3515" fmla="*/ 69532 h 538123"/>
                <a:gd name="connsiteX3516" fmla="*/ 1061656 w 2593942"/>
                <a:gd name="connsiteY3516" fmla="*/ 71533 h 538123"/>
                <a:gd name="connsiteX3517" fmla="*/ 1058322 w 2593942"/>
                <a:gd name="connsiteY3517" fmla="*/ 74486 h 538123"/>
                <a:gd name="connsiteX3518" fmla="*/ 1052702 w 2593942"/>
                <a:gd name="connsiteY3518" fmla="*/ 82867 h 538123"/>
                <a:gd name="connsiteX3519" fmla="*/ 1053274 w 2593942"/>
                <a:gd name="connsiteY3519" fmla="*/ 83629 h 538123"/>
                <a:gd name="connsiteX3520" fmla="*/ 1055560 w 2593942"/>
                <a:gd name="connsiteY3520" fmla="*/ 84011 h 538123"/>
                <a:gd name="connsiteX3521" fmla="*/ 1056893 w 2593942"/>
                <a:gd name="connsiteY3521" fmla="*/ 83534 h 538123"/>
                <a:gd name="connsiteX3522" fmla="*/ 1059941 w 2593942"/>
                <a:gd name="connsiteY3522" fmla="*/ 84106 h 538123"/>
                <a:gd name="connsiteX3523" fmla="*/ 1063751 w 2593942"/>
                <a:gd name="connsiteY3523" fmla="*/ 88392 h 538123"/>
                <a:gd name="connsiteX3524" fmla="*/ 1064990 w 2593942"/>
                <a:gd name="connsiteY3524" fmla="*/ 88201 h 538123"/>
                <a:gd name="connsiteX3525" fmla="*/ 1070228 w 2593942"/>
                <a:gd name="connsiteY3525" fmla="*/ 86773 h 538123"/>
                <a:gd name="connsiteX3526" fmla="*/ 1071276 w 2593942"/>
                <a:gd name="connsiteY3526" fmla="*/ 84772 h 538123"/>
                <a:gd name="connsiteX3527" fmla="*/ 1063751 w 2593942"/>
                <a:gd name="connsiteY3527" fmla="*/ 80867 h 538123"/>
                <a:gd name="connsiteX3528" fmla="*/ 1066895 w 2593942"/>
                <a:gd name="connsiteY3528" fmla="*/ 76200 h 538123"/>
                <a:gd name="connsiteX3529" fmla="*/ 1074515 w 2593942"/>
                <a:gd name="connsiteY3529" fmla="*/ 73628 h 538123"/>
                <a:gd name="connsiteX3530" fmla="*/ 1069466 w 2593942"/>
                <a:gd name="connsiteY3530" fmla="*/ 69151 h 538123"/>
                <a:gd name="connsiteX3531" fmla="*/ 500824 w 2593942"/>
                <a:gd name="connsiteY3531" fmla="*/ 69151 h 538123"/>
                <a:gd name="connsiteX3532" fmla="*/ 497776 w 2593942"/>
                <a:gd name="connsiteY3532" fmla="*/ 75438 h 538123"/>
                <a:gd name="connsiteX3533" fmla="*/ 493204 w 2593942"/>
                <a:gd name="connsiteY3533" fmla="*/ 79153 h 538123"/>
                <a:gd name="connsiteX3534" fmla="*/ 492823 w 2593942"/>
                <a:gd name="connsiteY3534" fmla="*/ 79438 h 538123"/>
                <a:gd name="connsiteX3535" fmla="*/ 497490 w 2593942"/>
                <a:gd name="connsiteY3535" fmla="*/ 81343 h 538123"/>
                <a:gd name="connsiteX3536" fmla="*/ 498062 w 2593942"/>
                <a:gd name="connsiteY3536" fmla="*/ 80581 h 538123"/>
                <a:gd name="connsiteX3537" fmla="*/ 499681 w 2593942"/>
                <a:gd name="connsiteY3537" fmla="*/ 78486 h 538123"/>
                <a:gd name="connsiteX3538" fmla="*/ 506920 w 2593942"/>
                <a:gd name="connsiteY3538" fmla="*/ 72771 h 538123"/>
                <a:gd name="connsiteX3539" fmla="*/ 503491 w 2593942"/>
                <a:gd name="connsiteY3539" fmla="*/ 70866 h 538123"/>
                <a:gd name="connsiteX3540" fmla="*/ 1318164 w 2593942"/>
                <a:gd name="connsiteY3540" fmla="*/ 68389 h 538123"/>
                <a:gd name="connsiteX3541" fmla="*/ 1314640 w 2593942"/>
                <a:gd name="connsiteY3541" fmla="*/ 71247 h 538123"/>
                <a:gd name="connsiteX3542" fmla="*/ 1305972 w 2593942"/>
                <a:gd name="connsiteY3542" fmla="*/ 76771 h 538123"/>
                <a:gd name="connsiteX3543" fmla="*/ 1304829 w 2593942"/>
                <a:gd name="connsiteY3543" fmla="*/ 80963 h 538123"/>
                <a:gd name="connsiteX3544" fmla="*/ 1304543 w 2593942"/>
                <a:gd name="connsiteY3544" fmla="*/ 82010 h 538123"/>
                <a:gd name="connsiteX3545" fmla="*/ 1308544 w 2593942"/>
                <a:gd name="connsiteY3545" fmla="*/ 86201 h 538123"/>
                <a:gd name="connsiteX3546" fmla="*/ 1308639 w 2593942"/>
                <a:gd name="connsiteY3546" fmla="*/ 86106 h 538123"/>
                <a:gd name="connsiteX3547" fmla="*/ 1311401 w 2593942"/>
                <a:gd name="connsiteY3547" fmla="*/ 82582 h 538123"/>
                <a:gd name="connsiteX3548" fmla="*/ 1319879 w 2593942"/>
                <a:gd name="connsiteY3548" fmla="*/ 80581 h 538123"/>
                <a:gd name="connsiteX3549" fmla="*/ 1319593 w 2593942"/>
                <a:gd name="connsiteY3549" fmla="*/ 80391 h 538123"/>
                <a:gd name="connsiteX3550" fmla="*/ 1315783 w 2593942"/>
                <a:gd name="connsiteY3550" fmla="*/ 78200 h 538123"/>
                <a:gd name="connsiteX3551" fmla="*/ 1321784 w 2593942"/>
                <a:gd name="connsiteY3551" fmla="*/ 70866 h 538123"/>
                <a:gd name="connsiteX3552" fmla="*/ 1320355 w 2593942"/>
                <a:gd name="connsiteY3552" fmla="*/ 69056 h 538123"/>
                <a:gd name="connsiteX3553" fmla="*/ 1318164 w 2593942"/>
                <a:gd name="connsiteY3553" fmla="*/ 68389 h 538123"/>
                <a:gd name="connsiteX3554" fmla="*/ 1273778 w 2593942"/>
                <a:gd name="connsiteY3554" fmla="*/ 68104 h 538123"/>
                <a:gd name="connsiteX3555" fmla="*/ 1269110 w 2593942"/>
                <a:gd name="connsiteY3555" fmla="*/ 68389 h 538123"/>
                <a:gd name="connsiteX3556" fmla="*/ 1264538 w 2593942"/>
                <a:gd name="connsiteY3556" fmla="*/ 70390 h 538123"/>
                <a:gd name="connsiteX3557" fmla="*/ 1259395 w 2593942"/>
                <a:gd name="connsiteY3557" fmla="*/ 68485 h 538123"/>
                <a:gd name="connsiteX3558" fmla="*/ 1262919 w 2593942"/>
                <a:gd name="connsiteY3558" fmla="*/ 73533 h 538123"/>
                <a:gd name="connsiteX3559" fmla="*/ 1267205 w 2593942"/>
                <a:gd name="connsiteY3559" fmla="*/ 77533 h 538123"/>
                <a:gd name="connsiteX3560" fmla="*/ 1278159 w 2593942"/>
                <a:gd name="connsiteY3560" fmla="*/ 79820 h 538123"/>
                <a:gd name="connsiteX3561" fmla="*/ 1276349 w 2593942"/>
                <a:gd name="connsiteY3561" fmla="*/ 77343 h 538123"/>
                <a:gd name="connsiteX3562" fmla="*/ 1273873 w 2593942"/>
                <a:gd name="connsiteY3562" fmla="*/ 68675 h 538123"/>
                <a:gd name="connsiteX3563" fmla="*/ 969168 w 2593942"/>
                <a:gd name="connsiteY3563" fmla="*/ 68104 h 538123"/>
                <a:gd name="connsiteX3564" fmla="*/ 960024 w 2593942"/>
                <a:gd name="connsiteY3564" fmla="*/ 72104 h 538123"/>
                <a:gd name="connsiteX3565" fmla="*/ 965072 w 2593942"/>
                <a:gd name="connsiteY3565" fmla="*/ 72771 h 538123"/>
                <a:gd name="connsiteX3566" fmla="*/ 969168 w 2593942"/>
                <a:gd name="connsiteY3566" fmla="*/ 68104 h 538123"/>
                <a:gd name="connsiteX3567" fmla="*/ 670750 w 2593942"/>
                <a:gd name="connsiteY3567" fmla="*/ 67723 h 538123"/>
                <a:gd name="connsiteX3568" fmla="*/ 671131 w 2593942"/>
                <a:gd name="connsiteY3568" fmla="*/ 71723 h 538123"/>
                <a:gd name="connsiteX3569" fmla="*/ 673131 w 2593942"/>
                <a:gd name="connsiteY3569" fmla="*/ 74866 h 538123"/>
                <a:gd name="connsiteX3570" fmla="*/ 672845 w 2593942"/>
                <a:gd name="connsiteY3570" fmla="*/ 76200 h 538123"/>
                <a:gd name="connsiteX3571" fmla="*/ 681227 w 2593942"/>
                <a:gd name="connsiteY3571" fmla="*/ 80963 h 538123"/>
                <a:gd name="connsiteX3572" fmla="*/ 683894 w 2593942"/>
                <a:gd name="connsiteY3572" fmla="*/ 76009 h 538123"/>
                <a:gd name="connsiteX3573" fmla="*/ 684561 w 2593942"/>
                <a:gd name="connsiteY3573" fmla="*/ 74676 h 538123"/>
                <a:gd name="connsiteX3574" fmla="*/ 684085 w 2593942"/>
                <a:gd name="connsiteY3574" fmla="*/ 71628 h 538123"/>
                <a:gd name="connsiteX3575" fmla="*/ 678846 w 2593942"/>
                <a:gd name="connsiteY3575" fmla="*/ 71342 h 538123"/>
                <a:gd name="connsiteX3576" fmla="*/ 670750 w 2593942"/>
                <a:gd name="connsiteY3576" fmla="*/ 67723 h 538123"/>
                <a:gd name="connsiteX3577" fmla="*/ 1163192 w 2593942"/>
                <a:gd name="connsiteY3577" fmla="*/ 67628 h 538123"/>
                <a:gd name="connsiteX3578" fmla="*/ 1160525 w 2593942"/>
                <a:gd name="connsiteY3578" fmla="*/ 70866 h 538123"/>
                <a:gd name="connsiteX3579" fmla="*/ 1160716 w 2593942"/>
                <a:gd name="connsiteY3579" fmla="*/ 73533 h 538123"/>
                <a:gd name="connsiteX3580" fmla="*/ 1162621 w 2593942"/>
                <a:gd name="connsiteY3580" fmla="*/ 75533 h 538123"/>
                <a:gd name="connsiteX3581" fmla="*/ 1166717 w 2593942"/>
                <a:gd name="connsiteY3581" fmla="*/ 73247 h 538123"/>
                <a:gd name="connsiteX3582" fmla="*/ 1163192 w 2593942"/>
                <a:gd name="connsiteY3582" fmla="*/ 67628 h 538123"/>
                <a:gd name="connsiteX3583" fmla="*/ 633221 w 2593942"/>
                <a:gd name="connsiteY3583" fmla="*/ 67246 h 538123"/>
                <a:gd name="connsiteX3584" fmla="*/ 631602 w 2593942"/>
                <a:gd name="connsiteY3584" fmla="*/ 71914 h 538123"/>
                <a:gd name="connsiteX3585" fmla="*/ 632269 w 2593942"/>
                <a:gd name="connsiteY3585" fmla="*/ 74200 h 538123"/>
                <a:gd name="connsiteX3586" fmla="*/ 632459 w 2593942"/>
                <a:gd name="connsiteY3586" fmla="*/ 74771 h 538123"/>
                <a:gd name="connsiteX3587" fmla="*/ 644842 w 2593942"/>
                <a:gd name="connsiteY3587" fmla="*/ 73723 h 538123"/>
                <a:gd name="connsiteX3588" fmla="*/ 644937 w 2593942"/>
                <a:gd name="connsiteY3588" fmla="*/ 72009 h 538123"/>
                <a:gd name="connsiteX3589" fmla="*/ 645223 w 2593942"/>
                <a:gd name="connsiteY3589" fmla="*/ 67628 h 538123"/>
                <a:gd name="connsiteX3590" fmla="*/ 633221 w 2593942"/>
                <a:gd name="connsiteY3590" fmla="*/ 67246 h 538123"/>
                <a:gd name="connsiteX3591" fmla="*/ 1108995 w 2593942"/>
                <a:gd name="connsiteY3591" fmla="*/ 66865 h 538123"/>
                <a:gd name="connsiteX3592" fmla="*/ 1104423 w 2593942"/>
                <a:gd name="connsiteY3592" fmla="*/ 68294 h 538123"/>
                <a:gd name="connsiteX3593" fmla="*/ 1102423 w 2593942"/>
                <a:gd name="connsiteY3593" fmla="*/ 69628 h 538123"/>
                <a:gd name="connsiteX3594" fmla="*/ 1097851 w 2593942"/>
                <a:gd name="connsiteY3594" fmla="*/ 72580 h 538123"/>
                <a:gd name="connsiteX3595" fmla="*/ 1102804 w 2593942"/>
                <a:gd name="connsiteY3595" fmla="*/ 80200 h 538123"/>
                <a:gd name="connsiteX3596" fmla="*/ 1107852 w 2593942"/>
                <a:gd name="connsiteY3596" fmla="*/ 82487 h 538123"/>
                <a:gd name="connsiteX3597" fmla="*/ 1107852 w 2593942"/>
                <a:gd name="connsiteY3597" fmla="*/ 78200 h 538123"/>
                <a:gd name="connsiteX3598" fmla="*/ 1108328 w 2593942"/>
                <a:gd name="connsiteY3598" fmla="*/ 77914 h 538123"/>
                <a:gd name="connsiteX3599" fmla="*/ 1111186 w 2593942"/>
                <a:gd name="connsiteY3599" fmla="*/ 76200 h 538123"/>
                <a:gd name="connsiteX3600" fmla="*/ 1115186 w 2593942"/>
                <a:gd name="connsiteY3600" fmla="*/ 71914 h 538123"/>
                <a:gd name="connsiteX3601" fmla="*/ 1108995 w 2593942"/>
                <a:gd name="connsiteY3601" fmla="*/ 66865 h 538123"/>
                <a:gd name="connsiteX3602" fmla="*/ 591407 w 2593942"/>
                <a:gd name="connsiteY3602" fmla="*/ 66675 h 538123"/>
                <a:gd name="connsiteX3603" fmla="*/ 590644 w 2593942"/>
                <a:gd name="connsiteY3603" fmla="*/ 67342 h 538123"/>
                <a:gd name="connsiteX3604" fmla="*/ 586168 w 2593942"/>
                <a:gd name="connsiteY3604" fmla="*/ 71152 h 538123"/>
                <a:gd name="connsiteX3605" fmla="*/ 574166 w 2593942"/>
                <a:gd name="connsiteY3605" fmla="*/ 72771 h 538123"/>
                <a:gd name="connsiteX3606" fmla="*/ 577595 w 2593942"/>
                <a:gd name="connsiteY3606" fmla="*/ 75629 h 538123"/>
                <a:gd name="connsiteX3607" fmla="*/ 579310 w 2593942"/>
                <a:gd name="connsiteY3607" fmla="*/ 75629 h 538123"/>
                <a:gd name="connsiteX3608" fmla="*/ 585692 w 2593942"/>
                <a:gd name="connsiteY3608" fmla="*/ 75629 h 538123"/>
                <a:gd name="connsiteX3609" fmla="*/ 593693 w 2593942"/>
                <a:gd name="connsiteY3609" fmla="*/ 71723 h 538123"/>
                <a:gd name="connsiteX3610" fmla="*/ 594074 w 2593942"/>
                <a:gd name="connsiteY3610" fmla="*/ 70580 h 538123"/>
                <a:gd name="connsiteX3611" fmla="*/ 591407 w 2593942"/>
                <a:gd name="connsiteY3611" fmla="*/ 66675 h 538123"/>
                <a:gd name="connsiteX3612" fmla="*/ 534352 w 2593942"/>
                <a:gd name="connsiteY3612" fmla="*/ 66484 h 538123"/>
                <a:gd name="connsiteX3613" fmla="*/ 526637 w 2593942"/>
                <a:gd name="connsiteY3613" fmla="*/ 73152 h 538123"/>
                <a:gd name="connsiteX3614" fmla="*/ 532923 w 2593942"/>
                <a:gd name="connsiteY3614" fmla="*/ 70485 h 538123"/>
                <a:gd name="connsiteX3615" fmla="*/ 537686 w 2593942"/>
                <a:gd name="connsiteY3615" fmla="*/ 71438 h 538123"/>
                <a:gd name="connsiteX3616" fmla="*/ 539400 w 2593942"/>
                <a:gd name="connsiteY3616" fmla="*/ 69342 h 538123"/>
                <a:gd name="connsiteX3617" fmla="*/ 537304 w 2593942"/>
                <a:gd name="connsiteY3617" fmla="*/ 67437 h 538123"/>
                <a:gd name="connsiteX3618" fmla="*/ 2456783 w 2593942"/>
                <a:gd name="connsiteY3618" fmla="*/ 66294 h 538123"/>
                <a:gd name="connsiteX3619" fmla="*/ 2450115 w 2593942"/>
                <a:gd name="connsiteY3619" fmla="*/ 73057 h 538123"/>
                <a:gd name="connsiteX3620" fmla="*/ 2450496 w 2593942"/>
                <a:gd name="connsiteY3620" fmla="*/ 73247 h 538123"/>
                <a:gd name="connsiteX3621" fmla="*/ 2454211 w 2593942"/>
                <a:gd name="connsiteY3621" fmla="*/ 75533 h 538123"/>
                <a:gd name="connsiteX3622" fmla="*/ 2452973 w 2593942"/>
                <a:gd name="connsiteY3622" fmla="*/ 79343 h 538123"/>
                <a:gd name="connsiteX3623" fmla="*/ 2457068 w 2593942"/>
                <a:gd name="connsiteY3623" fmla="*/ 67532 h 538123"/>
                <a:gd name="connsiteX3624" fmla="*/ 2456783 w 2593942"/>
                <a:gd name="connsiteY3624" fmla="*/ 66294 h 538123"/>
                <a:gd name="connsiteX3625" fmla="*/ 1678400 w 2593942"/>
                <a:gd name="connsiteY3625" fmla="*/ 66104 h 538123"/>
                <a:gd name="connsiteX3626" fmla="*/ 1672970 w 2593942"/>
                <a:gd name="connsiteY3626" fmla="*/ 68008 h 538123"/>
                <a:gd name="connsiteX3627" fmla="*/ 1690687 w 2593942"/>
                <a:gd name="connsiteY3627" fmla="*/ 72676 h 538123"/>
                <a:gd name="connsiteX3628" fmla="*/ 1692878 w 2593942"/>
                <a:gd name="connsiteY3628" fmla="*/ 73628 h 538123"/>
                <a:gd name="connsiteX3629" fmla="*/ 1692687 w 2593942"/>
                <a:gd name="connsiteY3629" fmla="*/ 70961 h 538123"/>
                <a:gd name="connsiteX3630" fmla="*/ 1688210 w 2593942"/>
                <a:gd name="connsiteY3630" fmla="*/ 68771 h 538123"/>
                <a:gd name="connsiteX3631" fmla="*/ 1678400 w 2593942"/>
                <a:gd name="connsiteY3631" fmla="*/ 66104 h 538123"/>
                <a:gd name="connsiteX3632" fmla="*/ 1571243 w 2593942"/>
                <a:gd name="connsiteY3632" fmla="*/ 66008 h 538123"/>
                <a:gd name="connsiteX3633" fmla="*/ 1564385 w 2593942"/>
                <a:gd name="connsiteY3633" fmla="*/ 66865 h 538123"/>
                <a:gd name="connsiteX3634" fmla="*/ 1561909 w 2593942"/>
                <a:gd name="connsiteY3634" fmla="*/ 74771 h 538123"/>
                <a:gd name="connsiteX3635" fmla="*/ 1569624 w 2593942"/>
                <a:gd name="connsiteY3635" fmla="*/ 74200 h 538123"/>
                <a:gd name="connsiteX3636" fmla="*/ 1571243 w 2593942"/>
                <a:gd name="connsiteY3636" fmla="*/ 71818 h 538123"/>
                <a:gd name="connsiteX3637" fmla="*/ 1572386 w 2593942"/>
                <a:gd name="connsiteY3637" fmla="*/ 70199 h 538123"/>
                <a:gd name="connsiteX3638" fmla="*/ 1571243 w 2593942"/>
                <a:gd name="connsiteY3638" fmla="*/ 66008 h 538123"/>
                <a:gd name="connsiteX3639" fmla="*/ 1253108 w 2593942"/>
                <a:gd name="connsiteY3639" fmla="*/ 65913 h 538123"/>
                <a:gd name="connsiteX3640" fmla="*/ 1246631 w 2593942"/>
                <a:gd name="connsiteY3640" fmla="*/ 68485 h 538123"/>
                <a:gd name="connsiteX3641" fmla="*/ 1235773 w 2593942"/>
                <a:gd name="connsiteY3641" fmla="*/ 67151 h 538123"/>
                <a:gd name="connsiteX3642" fmla="*/ 1235487 w 2593942"/>
                <a:gd name="connsiteY3642" fmla="*/ 67342 h 538123"/>
                <a:gd name="connsiteX3643" fmla="*/ 1233011 w 2593942"/>
                <a:gd name="connsiteY3643" fmla="*/ 68961 h 538123"/>
                <a:gd name="connsiteX3644" fmla="*/ 1234344 w 2593942"/>
                <a:gd name="connsiteY3644" fmla="*/ 71342 h 538123"/>
                <a:gd name="connsiteX3645" fmla="*/ 1237964 w 2593942"/>
                <a:gd name="connsiteY3645" fmla="*/ 71723 h 538123"/>
                <a:gd name="connsiteX3646" fmla="*/ 1251680 w 2593942"/>
                <a:gd name="connsiteY3646" fmla="*/ 72104 h 538123"/>
                <a:gd name="connsiteX3647" fmla="*/ 1255109 w 2593942"/>
                <a:gd name="connsiteY3647" fmla="*/ 71152 h 538123"/>
                <a:gd name="connsiteX3648" fmla="*/ 1255585 w 2593942"/>
                <a:gd name="connsiteY3648" fmla="*/ 71056 h 538123"/>
                <a:gd name="connsiteX3649" fmla="*/ 1253108 w 2593942"/>
                <a:gd name="connsiteY3649" fmla="*/ 65913 h 538123"/>
                <a:gd name="connsiteX3650" fmla="*/ 1138332 w 2593942"/>
                <a:gd name="connsiteY3650" fmla="*/ 65818 h 538123"/>
                <a:gd name="connsiteX3651" fmla="*/ 1132808 w 2593942"/>
                <a:gd name="connsiteY3651" fmla="*/ 68961 h 538123"/>
                <a:gd name="connsiteX3652" fmla="*/ 1138332 w 2593942"/>
                <a:gd name="connsiteY3652" fmla="*/ 74771 h 538123"/>
                <a:gd name="connsiteX3653" fmla="*/ 1138332 w 2593942"/>
                <a:gd name="connsiteY3653" fmla="*/ 65818 h 538123"/>
                <a:gd name="connsiteX3654" fmla="*/ 1792604 w 2593942"/>
                <a:gd name="connsiteY3654" fmla="*/ 65246 h 538123"/>
                <a:gd name="connsiteX3655" fmla="*/ 1789556 w 2593942"/>
                <a:gd name="connsiteY3655" fmla="*/ 66199 h 538123"/>
                <a:gd name="connsiteX3656" fmla="*/ 1789937 w 2593942"/>
                <a:gd name="connsiteY3656" fmla="*/ 69247 h 538123"/>
                <a:gd name="connsiteX3657" fmla="*/ 1776031 w 2593942"/>
                <a:gd name="connsiteY3657" fmla="*/ 68389 h 538123"/>
                <a:gd name="connsiteX3658" fmla="*/ 1772792 w 2593942"/>
                <a:gd name="connsiteY3658" fmla="*/ 72485 h 538123"/>
                <a:gd name="connsiteX3659" fmla="*/ 1778317 w 2593942"/>
                <a:gd name="connsiteY3659" fmla="*/ 75343 h 538123"/>
                <a:gd name="connsiteX3660" fmla="*/ 1784508 w 2593942"/>
                <a:gd name="connsiteY3660" fmla="*/ 74295 h 538123"/>
                <a:gd name="connsiteX3661" fmla="*/ 1784889 w 2593942"/>
                <a:gd name="connsiteY3661" fmla="*/ 74200 h 538123"/>
                <a:gd name="connsiteX3662" fmla="*/ 1788318 w 2593942"/>
                <a:gd name="connsiteY3662" fmla="*/ 73342 h 538123"/>
                <a:gd name="connsiteX3663" fmla="*/ 1794605 w 2593942"/>
                <a:gd name="connsiteY3663" fmla="*/ 80486 h 538123"/>
                <a:gd name="connsiteX3664" fmla="*/ 1799177 w 2593942"/>
                <a:gd name="connsiteY3664" fmla="*/ 79915 h 538123"/>
                <a:gd name="connsiteX3665" fmla="*/ 1799843 w 2593942"/>
                <a:gd name="connsiteY3665" fmla="*/ 78867 h 538123"/>
                <a:gd name="connsiteX3666" fmla="*/ 1801748 w 2593942"/>
                <a:gd name="connsiteY3666" fmla="*/ 75819 h 538123"/>
                <a:gd name="connsiteX3667" fmla="*/ 1807654 w 2593942"/>
                <a:gd name="connsiteY3667" fmla="*/ 77724 h 538123"/>
                <a:gd name="connsiteX3668" fmla="*/ 1809654 w 2593942"/>
                <a:gd name="connsiteY3668" fmla="*/ 79724 h 538123"/>
                <a:gd name="connsiteX3669" fmla="*/ 1811845 w 2593942"/>
                <a:gd name="connsiteY3669" fmla="*/ 79343 h 538123"/>
                <a:gd name="connsiteX3670" fmla="*/ 1812607 w 2593942"/>
                <a:gd name="connsiteY3670" fmla="*/ 77629 h 538123"/>
                <a:gd name="connsiteX3671" fmla="*/ 1805273 w 2593942"/>
                <a:gd name="connsiteY3671" fmla="*/ 66580 h 538123"/>
                <a:gd name="connsiteX3672" fmla="*/ 1792604 w 2593942"/>
                <a:gd name="connsiteY3672" fmla="*/ 65246 h 538123"/>
                <a:gd name="connsiteX3673" fmla="*/ 1200245 w 2593942"/>
                <a:gd name="connsiteY3673" fmla="*/ 64770 h 538123"/>
                <a:gd name="connsiteX3674" fmla="*/ 1181766 w 2593942"/>
                <a:gd name="connsiteY3674" fmla="*/ 65532 h 538123"/>
                <a:gd name="connsiteX3675" fmla="*/ 1192053 w 2593942"/>
                <a:gd name="connsiteY3675" fmla="*/ 69151 h 538123"/>
                <a:gd name="connsiteX3676" fmla="*/ 1195768 w 2593942"/>
                <a:gd name="connsiteY3676" fmla="*/ 74009 h 538123"/>
                <a:gd name="connsiteX3677" fmla="*/ 1195292 w 2593942"/>
                <a:gd name="connsiteY3677" fmla="*/ 75914 h 538123"/>
                <a:gd name="connsiteX3678" fmla="*/ 1195196 w 2593942"/>
                <a:gd name="connsiteY3678" fmla="*/ 76486 h 538123"/>
                <a:gd name="connsiteX3679" fmla="*/ 1199197 w 2593942"/>
                <a:gd name="connsiteY3679" fmla="*/ 77153 h 538123"/>
                <a:gd name="connsiteX3680" fmla="*/ 1199292 w 2593942"/>
                <a:gd name="connsiteY3680" fmla="*/ 76676 h 538123"/>
                <a:gd name="connsiteX3681" fmla="*/ 1199578 w 2593942"/>
                <a:gd name="connsiteY3681" fmla="*/ 74390 h 538123"/>
                <a:gd name="connsiteX3682" fmla="*/ 1202816 w 2593942"/>
                <a:gd name="connsiteY3682" fmla="*/ 70675 h 538123"/>
                <a:gd name="connsiteX3683" fmla="*/ 1209293 w 2593942"/>
                <a:gd name="connsiteY3683" fmla="*/ 68961 h 538123"/>
                <a:gd name="connsiteX3684" fmla="*/ 1200245 w 2593942"/>
                <a:gd name="connsiteY3684" fmla="*/ 64770 h 538123"/>
                <a:gd name="connsiteX3685" fmla="*/ 1299400 w 2593942"/>
                <a:gd name="connsiteY3685" fmla="*/ 64675 h 538123"/>
                <a:gd name="connsiteX3686" fmla="*/ 1292065 w 2593942"/>
                <a:gd name="connsiteY3686" fmla="*/ 66199 h 538123"/>
                <a:gd name="connsiteX3687" fmla="*/ 1290637 w 2593942"/>
                <a:gd name="connsiteY3687" fmla="*/ 68961 h 538123"/>
                <a:gd name="connsiteX3688" fmla="*/ 1304639 w 2593942"/>
                <a:gd name="connsiteY3688" fmla="*/ 72580 h 538123"/>
                <a:gd name="connsiteX3689" fmla="*/ 1304734 w 2593942"/>
                <a:gd name="connsiteY3689" fmla="*/ 69818 h 538123"/>
                <a:gd name="connsiteX3690" fmla="*/ 1304829 w 2593942"/>
                <a:gd name="connsiteY3690" fmla="*/ 67628 h 538123"/>
                <a:gd name="connsiteX3691" fmla="*/ 1299400 w 2593942"/>
                <a:gd name="connsiteY3691" fmla="*/ 64675 h 538123"/>
                <a:gd name="connsiteX3692" fmla="*/ 2110454 w 2593942"/>
                <a:gd name="connsiteY3692" fmla="*/ 64579 h 538123"/>
                <a:gd name="connsiteX3693" fmla="*/ 2117407 w 2593942"/>
                <a:gd name="connsiteY3693" fmla="*/ 68579 h 538123"/>
                <a:gd name="connsiteX3694" fmla="*/ 2117978 w 2593942"/>
                <a:gd name="connsiteY3694" fmla="*/ 75342 h 538123"/>
                <a:gd name="connsiteX3695" fmla="*/ 2124646 w 2593942"/>
                <a:gd name="connsiteY3695" fmla="*/ 70675 h 538123"/>
                <a:gd name="connsiteX3696" fmla="*/ 2126932 w 2593942"/>
                <a:gd name="connsiteY3696" fmla="*/ 74866 h 538123"/>
                <a:gd name="connsiteX3697" fmla="*/ 2121026 w 2593942"/>
                <a:gd name="connsiteY3697" fmla="*/ 79914 h 538123"/>
                <a:gd name="connsiteX3698" fmla="*/ 2119979 w 2593942"/>
                <a:gd name="connsiteY3698" fmla="*/ 80105 h 538123"/>
                <a:gd name="connsiteX3699" fmla="*/ 2116073 w 2593942"/>
                <a:gd name="connsiteY3699" fmla="*/ 78485 h 538123"/>
                <a:gd name="connsiteX3700" fmla="*/ 2114549 w 2593942"/>
                <a:gd name="connsiteY3700" fmla="*/ 77152 h 538123"/>
                <a:gd name="connsiteX3701" fmla="*/ 2113597 w 2593942"/>
                <a:gd name="connsiteY3701" fmla="*/ 76390 h 538123"/>
                <a:gd name="connsiteX3702" fmla="*/ 2106358 w 2593942"/>
                <a:gd name="connsiteY3702" fmla="*/ 76580 h 538123"/>
                <a:gd name="connsiteX3703" fmla="*/ 2105501 w 2593942"/>
                <a:gd name="connsiteY3703" fmla="*/ 71151 h 538123"/>
                <a:gd name="connsiteX3704" fmla="*/ 2107406 w 2593942"/>
                <a:gd name="connsiteY3704" fmla="*/ 71627 h 538123"/>
                <a:gd name="connsiteX3705" fmla="*/ 2109501 w 2593942"/>
                <a:gd name="connsiteY3705" fmla="*/ 72199 h 538123"/>
                <a:gd name="connsiteX3706" fmla="*/ 2112835 w 2593942"/>
                <a:gd name="connsiteY3706" fmla="*/ 70294 h 538123"/>
                <a:gd name="connsiteX3707" fmla="*/ 2112168 w 2593942"/>
                <a:gd name="connsiteY3707" fmla="*/ 68960 h 538123"/>
                <a:gd name="connsiteX3708" fmla="*/ 1221866 w 2593942"/>
                <a:gd name="connsiteY3708" fmla="*/ 64484 h 538123"/>
                <a:gd name="connsiteX3709" fmla="*/ 1216247 w 2593942"/>
                <a:gd name="connsiteY3709" fmla="*/ 65246 h 538123"/>
                <a:gd name="connsiteX3710" fmla="*/ 1215294 w 2593942"/>
                <a:gd name="connsiteY3710" fmla="*/ 66580 h 538123"/>
                <a:gd name="connsiteX3711" fmla="*/ 1216723 w 2593942"/>
                <a:gd name="connsiteY3711" fmla="*/ 70675 h 538123"/>
                <a:gd name="connsiteX3712" fmla="*/ 1212341 w 2593942"/>
                <a:gd name="connsiteY3712" fmla="*/ 74104 h 538123"/>
                <a:gd name="connsiteX3713" fmla="*/ 1212627 w 2593942"/>
                <a:gd name="connsiteY3713" fmla="*/ 74866 h 538123"/>
                <a:gd name="connsiteX3714" fmla="*/ 1227010 w 2593942"/>
                <a:gd name="connsiteY3714" fmla="*/ 69437 h 538123"/>
                <a:gd name="connsiteX3715" fmla="*/ 1224819 w 2593942"/>
                <a:gd name="connsiteY3715" fmla="*/ 67342 h 538123"/>
                <a:gd name="connsiteX3716" fmla="*/ 1222438 w 2593942"/>
                <a:gd name="connsiteY3716" fmla="*/ 65056 h 538123"/>
                <a:gd name="connsiteX3717" fmla="*/ 449389 w 2593942"/>
                <a:gd name="connsiteY3717" fmla="*/ 63437 h 538123"/>
                <a:gd name="connsiteX3718" fmla="*/ 439768 w 2593942"/>
                <a:gd name="connsiteY3718" fmla="*/ 64579 h 538123"/>
                <a:gd name="connsiteX3719" fmla="*/ 436435 w 2593942"/>
                <a:gd name="connsiteY3719" fmla="*/ 66199 h 538123"/>
                <a:gd name="connsiteX3720" fmla="*/ 432625 w 2593942"/>
                <a:gd name="connsiteY3720" fmla="*/ 68961 h 538123"/>
                <a:gd name="connsiteX3721" fmla="*/ 439197 w 2593942"/>
                <a:gd name="connsiteY3721" fmla="*/ 71628 h 538123"/>
                <a:gd name="connsiteX3722" fmla="*/ 449389 w 2593942"/>
                <a:gd name="connsiteY3722" fmla="*/ 71247 h 538123"/>
                <a:gd name="connsiteX3723" fmla="*/ 449008 w 2593942"/>
                <a:gd name="connsiteY3723" fmla="*/ 68961 h 538123"/>
                <a:gd name="connsiteX3724" fmla="*/ 448341 w 2593942"/>
                <a:gd name="connsiteY3724" fmla="*/ 65246 h 538123"/>
                <a:gd name="connsiteX3725" fmla="*/ 449389 w 2593942"/>
                <a:gd name="connsiteY3725" fmla="*/ 63437 h 538123"/>
                <a:gd name="connsiteX3726" fmla="*/ 1733549 w 2593942"/>
                <a:gd name="connsiteY3726" fmla="*/ 63151 h 538123"/>
                <a:gd name="connsiteX3727" fmla="*/ 1729358 w 2593942"/>
                <a:gd name="connsiteY3727" fmla="*/ 64865 h 538123"/>
                <a:gd name="connsiteX3728" fmla="*/ 1725358 w 2593942"/>
                <a:gd name="connsiteY3728" fmla="*/ 64484 h 538123"/>
                <a:gd name="connsiteX3729" fmla="*/ 1725167 w 2593942"/>
                <a:gd name="connsiteY3729" fmla="*/ 68580 h 538123"/>
                <a:gd name="connsiteX3730" fmla="*/ 1724786 w 2593942"/>
                <a:gd name="connsiteY3730" fmla="*/ 70199 h 538123"/>
                <a:gd name="connsiteX3731" fmla="*/ 1727358 w 2593942"/>
                <a:gd name="connsiteY3731" fmla="*/ 72104 h 538123"/>
                <a:gd name="connsiteX3732" fmla="*/ 1738883 w 2593942"/>
                <a:gd name="connsiteY3732" fmla="*/ 66104 h 538123"/>
                <a:gd name="connsiteX3733" fmla="*/ 1737931 w 2593942"/>
                <a:gd name="connsiteY3733" fmla="*/ 64198 h 538123"/>
                <a:gd name="connsiteX3734" fmla="*/ 1733549 w 2593942"/>
                <a:gd name="connsiteY3734" fmla="*/ 63151 h 538123"/>
                <a:gd name="connsiteX3735" fmla="*/ 1648205 w 2593942"/>
                <a:gd name="connsiteY3735" fmla="*/ 63151 h 538123"/>
                <a:gd name="connsiteX3736" fmla="*/ 1642967 w 2593942"/>
                <a:gd name="connsiteY3736" fmla="*/ 67913 h 538123"/>
                <a:gd name="connsiteX3737" fmla="*/ 1644967 w 2593942"/>
                <a:gd name="connsiteY3737" fmla="*/ 69342 h 538123"/>
                <a:gd name="connsiteX3738" fmla="*/ 1647062 w 2593942"/>
                <a:gd name="connsiteY3738" fmla="*/ 69913 h 538123"/>
                <a:gd name="connsiteX3739" fmla="*/ 1647062 w 2593942"/>
                <a:gd name="connsiteY3739" fmla="*/ 71152 h 538123"/>
                <a:gd name="connsiteX3740" fmla="*/ 1651158 w 2593942"/>
                <a:gd name="connsiteY3740" fmla="*/ 72580 h 538123"/>
                <a:gd name="connsiteX3741" fmla="*/ 1653444 w 2593942"/>
                <a:gd name="connsiteY3741" fmla="*/ 72104 h 538123"/>
                <a:gd name="connsiteX3742" fmla="*/ 1656778 w 2593942"/>
                <a:gd name="connsiteY3742" fmla="*/ 71342 h 538123"/>
                <a:gd name="connsiteX3743" fmla="*/ 1657444 w 2593942"/>
                <a:gd name="connsiteY3743" fmla="*/ 70390 h 538123"/>
                <a:gd name="connsiteX3744" fmla="*/ 1654873 w 2593942"/>
                <a:gd name="connsiteY3744" fmla="*/ 68675 h 538123"/>
                <a:gd name="connsiteX3745" fmla="*/ 1653158 w 2593942"/>
                <a:gd name="connsiteY3745" fmla="*/ 67246 h 538123"/>
                <a:gd name="connsiteX3746" fmla="*/ 1648205 w 2593942"/>
                <a:gd name="connsiteY3746" fmla="*/ 63151 h 538123"/>
                <a:gd name="connsiteX3747" fmla="*/ 1096136 w 2593942"/>
                <a:gd name="connsiteY3747" fmla="*/ 62865 h 538123"/>
                <a:gd name="connsiteX3748" fmla="*/ 1092517 w 2593942"/>
                <a:gd name="connsiteY3748" fmla="*/ 64103 h 538123"/>
                <a:gd name="connsiteX3749" fmla="*/ 1085849 w 2593942"/>
                <a:gd name="connsiteY3749" fmla="*/ 65056 h 538123"/>
                <a:gd name="connsiteX3750" fmla="*/ 1082420 w 2593942"/>
                <a:gd name="connsiteY3750" fmla="*/ 65151 h 538123"/>
                <a:gd name="connsiteX3751" fmla="*/ 1087564 w 2593942"/>
                <a:gd name="connsiteY3751" fmla="*/ 71533 h 538123"/>
                <a:gd name="connsiteX3752" fmla="*/ 1088516 w 2593942"/>
                <a:gd name="connsiteY3752" fmla="*/ 72295 h 538123"/>
                <a:gd name="connsiteX3753" fmla="*/ 1091564 w 2593942"/>
                <a:gd name="connsiteY3753" fmla="*/ 73342 h 538123"/>
                <a:gd name="connsiteX3754" fmla="*/ 1093469 w 2593942"/>
                <a:gd name="connsiteY3754" fmla="*/ 71342 h 538123"/>
                <a:gd name="connsiteX3755" fmla="*/ 1092231 w 2593942"/>
                <a:gd name="connsiteY3755" fmla="*/ 67437 h 538123"/>
                <a:gd name="connsiteX3756" fmla="*/ 1096136 w 2593942"/>
                <a:gd name="connsiteY3756" fmla="*/ 62865 h 538123"/>
                <a:gd name="connsiteX3757" fmla="*/ 1814321 w 2593942"/>
                <a:gd name="connsiteY3757" fmla="*/ 62198 h 538123"/>
                <a:gd name="connsiteX3758" fmla="*/ 1813464 w 2593942"/>
                <a:gd name="connsiteY3758" fmla="*/ 69532 h 538123"/>
                <a:gd name="connsiteX3759" fmla="*/ 1818893 w 2593942"/>
                <a:gd name="connsiteY3759" fmla="*/ 76295 h 538123"/>
                <a:gd name="connsiteX3760" fmla="*/ 1827085 w 2593942"/>
                <a:gd name="connsiteY3760" fmla="*/ 80391 h 538123"/>
                <a:gd name="connsiteX3761" fmla="*/ 1831371 w 2593942"/>
                <a:gd name="connsiteY3761" fmla="*/ 85249 h 538123"/>
                <a:gd name="connsiteX3762" fmla="*/ 1834610 w 2593942"/>
                <a:gd name="connsiteY3762" fmla="*/ 86011 h 538123"/>
                <a:gd name="connsiteX3763" fmla="*/ 1838515 w 2593942"/>
                <a:gd name="connsiteY3763" fmla="*/ 81248 h 538123"/>
                <a:gd name="connsiteX3764" fmla="*/ 1839086 w 2593942"/>
                <a:gd name="connsiteY3764" fmla="*/ 76581 h 538123"/>
                <a:gd name="connsiteX3765" fmla="*/ 1834990 w 2593942"/>
                <a:gd name="connsiteY3765" fmla="*/ 67151 h 538123"/>
                <a:gd name="connsiteX3766" fmla="*/ 1828418 w 2593942"/>
                <a:gd name="connsiteY3766" fmla="*/ 67246 h 538123"/>
                <a:gd name="connsiteX3767" fmla="*/ 1823942 w 2593942"/>
                <a:gd name="connsiteY3767" fmla="*/ 64675 h 538123"/>
                <a:gd name="connsiteX3768" fmla="*/ 1814321 w 2593942"/>
                <a:gd name="connsiteY3768" fmla="*/ 62198 h 538123"/>
                <a:gd name="connsiteX3769" fmla="*/ 1855469 w 2593942"/>
                <a:gd name="connsiteY3769" fmla="*/ 61817 h 538123"/>
                <a:gd name="connsiteX3770" fmla="*/ 1852802 w 2593942"/>
                <a:gd name="connsiteY3770" fmla="*/ 69532 h 538123"/>
                <a:gd name="connsiteX3771" fmla="*/ 1854993 w 2593942"/>
                <a:gd name="connsiteY3771" fmla="*/ 71247 h 538123"/>
                <a:gd name="connsiteX3772" fmla="*/ 1856612 w 2593942"/>
                <a:gd name="connsiteY3772" fmla="*/ 73819 h 538123"/>
                <a:gd name="connsiteX3773" fmla="*/ 1858898 w 2593942"/>
                <a:gd name="connsiteY3773" fmla="*/ 77724 h 538123"/>
                <a:gd name="connsiteX3774" fmla="*/ 1864232 w 2593942"/>
                <a:gd name="connsiteY3774" fmla="*/ 75438 h 538123"/>
                <a:gd name="connsiteX3775" fmla="*/ 1859946 w 2593942"/>
                <a:gd name="connsiteY3775" fmla="*/ 80010 h 538123"/>
                <a:gd name="connsiteX3776" fmla="*/ 1856707 w 2593942"/>
                <a:gd name="connsiteY3776" fmla="*/ 80486 h 538123"/>
                <a:gd name="connsiteX3777" fmla="*/ 1859375 w 2593942"/>
                <a:gd name="connsiteY3777" fmla="*/ 81534 h 538123"/>
                <a:gd name="connsiteX3778" fmla="*/ 1870328 w 2593942"/>
                <a:gd name="connsiteY3778" fmla="*/ 82772 h 538123"/>
                <a:gd name="connsiteX3779" fmla="*/ 1869471 w 2593942"/>
                <a:gd name="connsiteY3779" fmla="*/ 78296 h 538123"/>
                <a:gd name="connsiteX3780" fmla="*/ 1874615 w 2593942"/>
                <a:gd name="connsiteY3780" fmla="*/ 73438 h 538123"/>
                <a:gd name="connsiteX3781" fmla="*/ 1875281 w 2593942"/>
                <a:gd name="connsiteY3781" fmla="*/ 73533 h 538123"/>
                <a:gd name="connsiteX3782" fmla="*/ 1879663 w 2593942"/>
                <a:gd name="connsiteY3782" fmla="*/ 71628 h 538123"/>
                <a:gd name="connsiteX3783" fmla="*/ 1883187 w 2593942"/>
                <a:gd name="connsiteY3783" fmla="*/ 67056 h 538123"/>
                <a:gd name="connsiteX3784" fmla="*/ 1873948 w 2593942"/>
                <a:gd name="connsiteY3784" fmla="*/ 65056 h 538123"/>
                <a:gd name="connsiteX3785" fmla="*/ 1866994 w 2593942"/>
                <a:gd name="connsiteY3785" fmla="*/ 70580 h 538123"/>
                <a:gd name="connsiteX3786" fmla="*/ 1866804 w 2593942"/>
                <a:gd name="connsiteY3786" fmla="*/ 70104 h 538123"/>
                <a:gd name="connsiteX3787" fmla="*/ 1863851 w 2593942"/>
                <a:gd name="connsiteY3787" fmla="*/ 63817 h 538123"/>
                <a:gd name="connsiteX3788" fmla="*/ 1862994 w 2593942"/>
                <a:gd name="connsiteY3788" fmla="*/ 62770 h 538123"/>
                <a:gd name="connsiteX3789" fmla="*/ 1855469 w 2593942"/>
                <a:gd name="connsiteY3789" fmla="*/ 61817 h 538123"/>
                <a:gd name="connsiteX3790" fmla="*/ 411955 w 2593942"/>
                <a:gd name="connsiteY3790" fmla="*/ 61436 h 538123"/>
                <a:gd name="connsiteX3791" fmla="*/ 410527 w 2593942"/>
                <a:gd name="connsiteY3791" fmla="*/ 63151 h 538123"/>
                <a:gd name="connsiteX3792" fmla="*/ 408812 w 2593942"/>
                <a:gd name="connsiteY3792" fmla="*/ 65341 h 538123"/>
                <a:gd name="connsiteX3793" fmla="*/ 406621 w 2593942"/>
                <a:gd name="connsiteY3793" fmla="*/ 70580 h 538123"/>
                <a:gd name="connsiteX3794" fmla="*/ 407955 w 2593942"/>
                <a:gd name="connsiteY3794" fmla="*/ 70295 h 538123"/>
                <a:gd name="connsiteX3795" fmla="*/ 411765 w 2593942"/>
                <a:gd name="connsiteY3795" fmla="*/ 69532 h 538123"/>
                <a:gd name="connsiteX3796" fmla="*/ 424624 w 2593942"/>
                <a:gd name="connsiteY3796" fmla="*/ 63817 h 538123"/>
                <a:gd name="connsiteX3797" fmla="*/ 427576 w 2593942"/>
                <a:gd name="connsiteY3797" fmla="*/ 67056 h 538123"/>
                <a:gd name="connsiteX3798" fmla="*/ 427672 w 2593942"/>
                <a:gd name="connsiteY3798" fmla="*/ 67246 h 538123"/>
                <a:gd name="connsiteX3799" fmla="*/ 429481 w 2593942"/>
                <a:gd name="connsiteY3799" fmla="*/ 63151 h 538123"/>
                <a:gd name="connsiteX3800" fmla="*/ 428434 w 2593942"/>
                <a:gd name="connsiteY3800" fmla="*/ 63055 h 538123"/>
                <a:gd name="connsiteX3801" fmla="*/ 422623 w 2593942"/>
                <a:gd name="connsiteY3801" fmla="*/ 62579 h 538123"/>
                <a:gd name="connsiteX3802" fmla="*/ 411955 w 2593942"/>
                <a:gd name="connsiteY3802" fmla="*/ 61436 h 538123"/>
                <a:gd name="connsiteX3803" fmla="*/ 1546193 w 2593942"/>
                <a:gd name="connsiteY3803" fmla="*/ 59150 h 538123"/>
                <a:gd name="connsiteX3804" fmla="*/ 1532096 w 2593942"/>
                <a:gd name="connsiteY3804" fmla="*/ 66294 h 538123"/>
                <a:gd name="connsiteX3805" fmla="*/ 1526952 w 2593942"/>
                <a:gd name="connsiteY3805" fmla="*/ 70295 h 538123"/>
                <a:gd name="connsiteX3806" fmla="*/ 1530286 w 2593942"/>
                <a:gd name="connsiteY3806" fmla="*/ 71247 h 538123"/>
                <a:gd name="connsiteX3807" fmla="*/ 1531810 w 2593942"/>
                <a:gd name="connsiteY3807" fmla="*/ 71533 h 538123"/>
                <a:gd name="connsiteX3808" fmla="*/ 1533429 w 2593942"/>
                <a:gd name="connsiteY3808" fmla="*/ 71818 h 538123"/>
                <a:gd name="connsiteX3809" fmla="*/ 1536858 w 2593942"/>
                <a:gd name="connsiteY3809" fmla="*/ 71342 h 538123"/>
                <a:gd name="connsiteX3810" fmla="*/ 1542764 w 2593942"/>
                <a:gd name="connsiteY3810" fmla="*/ 69342 h 538123"/>
                <a:gd name="connsiteX3811" fmla="*/ 1550098 w 2593942"/>
                <a:gd name="connsiteY3811" fmla="*/ 65627 h 538123"/>
                <a:gd name="connsiteX3812" fmla="*/ 1542478 w 2593942"/>
                <a:gd name="connsiteY3812" fmla="*/ 66294 h 538123"/>
                <a:gd name="connsiteX3813" fmla="*/ 1542097 w 2593942"/>
                <a:gd name="connsiteY3813" fmla="*/ 65818 h 538123"/>
                <a:gd name="connsiteX3814" fmla="*/ 1542478 w 2593942"/>
                <a:gd name="connsiteY3814" fmla="*/ 63913 h 538123"/>
                <a:gd name="connsiteX3815" fmla="*/ 1544573 w 2593942"/>
                <a:gd name="connsiteY3815" fmla="*/ 63151 h 538123"/>
                <a:gd name="connsiteX3816" fmla="*/ 1546573 w 2593942"/>
                <a:gd name="connsiteY3816" fmla="*/ 59626 h 538123"/>
                <a:gd name="connsiteX3817" fmla="*/ 1576196 w 2593942"/>
                <a:gd name="connsiteY3817" fmla="*/ 57531 h 538123"/>
                <a:gd name="connsiteX3818" fmla="*/ 1572958 w 2593942"/>
                <a:gd name="connsiteY3818" fmla="*/ 61531 h 538123"/>
                <a:gd name="connsiteX3819" fmla="*/ 1584007 w 2593942"/>
                <a:gd name="connsiteY3819" fmla="*/ 67628 h 538123"/>
                <a:gd name="connsiteX3820" fmla="*/ 1584959 w 2593942"/>
                <a:gd name="connsiteY3820" fmla="*/ 66865 h 538123"/>
                <a:gd name="connsiteX3821" fmla="*/ 1587436 w 2593942"/>
                <a:gd name="connsiteY3821" fmla="*/ 61246 h 538123"/>
                <a:gd name="connsiteX3822" fmla="*/ 1584007 w 2593942"/>
                <a:gd name="connsiteY3822" fmla="*/ 59722 h 538123"/>
                <a:gd name="connsiteX3823" fmla="*/ 1581054 w 2593942"/>
                <a:gd name="connsiteY3823" fmla="*/ 60960 h 538123"/>
                <a:gd name="connsiteX3824" fmla="*/ 2309812 w 2593942"/>
                <a:gd name="connsiteY3824" fmla="*/ 57245 h 538123"/>
                <a:gd name="connsiteX3825" fmla="*/ 2305621 w 2593942"/>
                <a:gd name="connsiteY3825" fmla="*/ 63341 h 538123"/>
                <a:gd name="connsiteX3826" fmla="*/ 2310669 w 2593942"/>
                <a:gd name="connsiteY3826" fmla="*/ 64198 h 538123"/>
                <a:gd name="connsiteX3827" fmla="*/ 2314860 w 2593942"/>
                <a:gd name="connsiteY3827" fmla="*/ 57721 h 538123"/>
                <a:gd name="connsiteX3828" fmla="*/ 2309812 w 2593942"/>
                <a:gd name="connsiteY3828" fmla="*/ 57245 h 538123"/>
                <a:gd name="connsiteX3829" fmla="*/ 326802 w 2593942"/>
                <a:gd name="connsiteY3829" fmla="*/ 55626 h 538123"/>
                <a:gd name="connsiteX3830" fmla="*/ 329564 w 2593942"/>
                <a:gd name="connsiteY3830" fmla="*/ 58864 h 538123"/>
                <a:gd name="connsiteX3831" fmla="*/ 331565 w 2593942"/>
                <a:gd name="connsiteY3831" fmla="*/ 61055 h 538123"/>
                <a:gd name="connsiteX3832" fmla="*/ 333469 w 2593942"/>
                <a:gd name="connsiteY3832" fmla="*/ 63246 h 538123"/>
                <a:gd name="connsiteX3833" fmla="*/ 337470 w 2593942"/>
                <a:gd name="connsiteY3833" fmla="*/ 66389 h 538123"/>
                <a:gd name="connsiteX3834" fmla="*/ 326802 w 2593942"/>
                <a:gd name="connsiteY3834" fmla="*/ 55626 h 538123"/>
                <a:gd name="connsiteX3835" fmla="*/ 1111091 w 2593942"/>
                <a:gd name="connsiteY3835" fmla="*/ 51435 h 538123"/>
                <a:gd name="connsiteX3836" fmla="*/ 1134522 w 2593942"/>
                <a:gd name="connsiteY3836" fmla="*/ 55912 h 538123"/>
                <a:gd name="connsiteX3837" fmla="*/ 1111091 w 2593942"/>
                <a:gd name="connsiteY3837" fmla="*/ 51435 h 538123"/>
                <a:gd name="connsiteX3838" fmla="*/ 2122074 w 2593942"/>
                <a:gd name="connsiteY3838" fmla="*/ 50482 h 538123"/>
                <a:gd name="connsiteX3839" fmla="*/ 2120359 w 2593942"/>
                <a:gd name="connsiteY3839" fmla="*/ 59626 h 538123"/>
                <a:gd name="connsiteX3840" fmla="*/ 2121883 w 2593942"/>
                <a:gd name="connsiteY3840" fmla="*/ 63722 h 538123"/>
                <a:gd name="connsiteX3841" fmla="*/ 2121979 w 2593942"/>
                <a:gd name="connsiteY3841" fmla="*/ 63912 h 538123"/>
                <a:gd name="connsiteX3842" fmla="*/ 2117597 w 2593942"/>
                <a:gd name="connsiteY3842" fmla="*/ 57054 h 538123"/>
                <a:gd name="connsiteX3843" fmla="*/ 2119788 w 2593942"/>
                <a:gd name="connsiteY3843" fmla="*/ 53816 h 538123"/>
                <a:gd name="connsiteX3844" fmla="*/ 340327 w 2593942"/>
                <a:gd name="connsiteY3844" fmla="*/ 50482 h 538123"/>
                <a:gd name="connsiteX3845" fmla="*/ 337851 w 2593942"/>
                <a:gd name="connsiteY3845" fmla="*/ 50578 h 538123"/>
                <a:gd name="connsiteX3846" fmla="*/ 337184 w 2593942"/>
                <a:gd name="connsiteY3846" fmla="*/ 50578 h 538123"/>
                <a:gd name="connsiteX3847" fmla="*/ 336422 w 2593942"/>
                <a:gd name="connsiteY3847" fmla="*/ 53530 h 538123"/>
                <a:gd name="connsiteX3848" fmla="*/ 350138 w 2593942"/>
                <a:gd name="connsiteY3848" fmla="*/ 64484 h 538123"/>
                <a:gd name="connsiteX3849" fmla="*/ 354043 w 2593942"/>
                <a:gd name="connsiteY3849" fmla="*/ 62674 h 538123"/>
                <a:gd name="connsiteX3850" fmla="*/ 347852 w 2593942"/>
                <a:gd name="connsiteY3850" fmla="*/ 56388 h 538123"/>
                <a:gd name="connsiteX3851" fmla="*/ 340327 w 2593942"/>
                <a:gd name="connsiteY3851" fmla="*/ 50482 h 538123"/>
                <a:gd name="connsiteX3852" fmla="*/ 274700 w 2593942"/>
                <a:gd name="connsiteY3852" fmla="*/ 49721 h 538123"/>
                <a:gd name="connsiteX3853" fmla="*/ 266985 w 2593942"/>
                <a:gd name="connsiteY3853" fmla="*/ 55150 h 538123"/>
                <a:gd name="connsiteX3854" fmla="*/ 267080 w 2593942"/>
                <a:gd name="connsiteY3854" fmla="*/ 56293 h 538123"/>
                <a:gd name="connsiteX3855" fmla="*/ 269176 w 2593942"/>
                <a:gd name="connsiteY3855" fmla="*/ 56769 h 538123"/>
                <a:gd name="connsiteX3856" fmla="*/ 271462 w 2593942"/>
                <a:gd name="connsiteY3856" fmla="*/ 53912 h 538123"/>
                <a:gd name="connsiteX3857" fmla="*/ 271843 w 2593942"/>
                <a:gd name="connsiteY3857" fmla="*/ 53435 h 538123"/>
                <a:gd name="connsiteX3858" fmla="*/ 273843 w 2593942"/>
                <a:gd name="connsiteY3858" fmla="*/ 54483 h 538123"/>
                <a:gd name="connsiteX3859" fmla="*/ 280320 w 2593942"/>
                <a:gd name="connsiteY3859" fmla="*/ 56293 h 538123"/>
                <a:gd name="connsiteX3860" fmla="*/ 282606 w 2593942"/>
                <a:gd name="connsiteY3860" fmla="*/ 54769 h 538123"/>
                <a:gd name="connsiteX3861" fmla="*/ 283654 w 2593942"/>
                <a:gd name="connsiteY3861" fmla="*/ 54102 h 538123"/>
                <a:gd name="connsiteX3862" fmla="*/ 282987 w 2593942"/>
                <a:gd name="connsiteY3862" fmla="*/ 51816 h 538123"/>
                <a:gd name="connsiteX3863" fmla="*/ 279367 w 2593942"/>
                <a:gd name="connsiteY3863" fmla="*/ 51911 h 538123"/>
                <a:gd name="connsiteX3864" fmla="*/ 278320 w 2593942"/>
                <a:gd name="connsiteY3864" fmla="*/ 49911 h 538123"/>
                <a:gd name="connsiteX3865" fmla="*/ 274700 w 2593942"/>
                <a:gd name="connsiteY3865" fmla="*/ 49721 h 538123"/>
                <a:gd name="connsiteX3866" fmla="*/ 191833 w 2593942"/>
                <a:gd name="connsiteY3866" fmla="*/ 49625 h 538123"/>
                <a:gd name="connsiteX3867" fmla="*/ 196786 w 2593942"/>
                <a:gd name="connsiteY3867" fmla="*/ 51053 h 538123"/>
                <a:gd name="connsiteX3868" fmla="*/ 196310 w 2593942"/>
                <a:gd name="connsiteY3868" fmla="*/ 51720 h 538123"/>
                <a:gd name="connsiteX3869" fmla="*/ 194405 w 2593942"/>
                <a:gd name="connsiteY3869" fmla="*/ 54387 h 538123"/>
                <a:gd name="connsiteX3870" fmla="*/ 189547 w 2593942"/>
                <a:gd name="connsiteY3870" fmla="*/ 57435 h 538123"/>
                <a:gd name="connsiteX3871" fmla="*/ 185070 w 2593942"/>
                <a:gd name="connsiteY3871" fmla="*/ 53625 h 538123"/>
                <a:gd name="connsiteX3872" fmla="*/ 187070 w 2593942"/>
                <a:gd name="connsiteY3872" fmla="*/ 50577 h 538123"/>
                <a:gd name="connsiteX3873" fmla="*/ 188023 w 2593942"/>
                <a:gd name="connsiteY3873" fmla="*/ 51053 h 538123"/>
                <a:gd name="connsiteX3874" fmla="*/ 191642 w 2593942"/>
                <a:gd name="connsiteY3874" fmla="*/ 50387 h 538123"/>
                <a:gd name="connsiteX3875" fmla="*/ 1432750 w 2593942"/>
                <a:gd name="connsiteY3875" fmla="*/ 47625 h 538123"/>
                <a:gd name="connsiteX3876" fmla="*/ 1425701 w 2593942"/>
                <a:gd name="connsiteY3876" fmla="*/ 51911 h 538123"/>
                <a:gd name="connsiteX3877" fmla="*/ 1426559 w 2593942"/>
                <a:gd name="connsiteY3877" fmla="*/ 54197 h 538123"/>
                <a:gd name="connsiteX3878" fmla="*/ 1427892 w 2593942"/>
                <a:gd name="connsiteY3878" fmla="*/ 57626 h 538123"/>
                <a:gd name="connsiteX3879" fmla="*/ 1435226 w 2593942"/>
                <a:gd name="connsiteY3879" fmla="*/ 69532 h 538123"/>
                <a:gd name="connsiteX3880" fmla="*/ 1434940 w 2593942"/>
                <a:gd name="connsiteY3880" fmla="*/ 72485 h 538123"/>
                <a:gd name="connsiteX3881" fmla="*/ 1435607 w 2593942"/>
                <a:gd name="connsiteY3881" fmla="*/ 65818 h 538123"/>
                <a:gd name="connsiteX3882" fmla="*/ 1443704 w 2593942"/>
                <a:gd name="connsiteY3882" fmla="*/ 61150 h 538123"/>
                <a:gd name="connsiteX3883" fmla="*/ 1443799 w 2593942"/>
                <a:gd name="connsiteY3883" fmla="*/ 60103 h 538123"/>
                <a:gd name="connsiteX3884" fmla="*/ 1444180 w 2593942"/>
                <a:gd name="connsiteY3884" fmla="*/ 56959 h 538123"/>
                <a:gd name="connsiteX3885" fmla="*/ 1449704 w 2593942"/>
                <a:gd name="connsiteY3885" fmla="*/ 52006 h 538123"/>
                <a:gd name="connsiteX3886" fmla="*/ 1449323 w 2593942"/>
                <a:gd name="connsiteY3886" fmla="*/ 51721 h 538123"/>
                <a:gd name="connsiteX3887" fmla="*/ 1446847 w 2593942"/>
                <a:gd name="connsiteY3887" fmla="*/ 51435 h 538123"/>
                <a:gd name="connsiteX3888" fmla="*/ 1444180 w 2593942"/>
                <a:gd name="connsiteY3888" fmla="*/ 51245 h 538123"/>
                <a:gd name="connsiteX3889" fmla="*/ 1441703 w 2593942"/>
                <a:gd name="connsiteY3889" fmla="*/ 48196 h 538123"/>
                <a:gd name="connsiteX3890" fmla="*/ 1432750 w 2593942"/>
                <a:gd name="connsiteY3890" fmla="*/ 47625 h 538123"/>
                <a:gd name="connsiteX3891" fmla="*/ 2044160 w 2593942"/>
                <a:gd name="connsiteY3891" fmla="*/ 46196 h 538123"/>
                <a:gd name="connsiteX3892" fmla="*/ 2032348 w 2593942"/>
                <a:gd name="connsiteY3892" fmla="*/ 48768 h 538123"/>
                <a:gd name="connsiteX3893" fmla="*/ 2034349 w 2593942"/>
                <a:gd name="connsiteY3893" fmla="*/ 52578 h 538123"/>
                <a:gd name="connsiteX3894" fmla="*/ 2035111 w 2593942"/>
                <a:gd name="connsiteY3894" fmla="*/ 54007 h 538123"/>
                <a:gd name="connsiteX3895" fmla="*/ 2040540 w 2593942"/>
                <a:gd name="connsiteY3895" fmla="*/ 53054 h 538123"/>
                <a:gd name="connsiteX3896" fmla="*/ 2047398 w 2593942"/>
                <a:gd name="connsiteY3896" fmla="*/ 48196 h 538123"/>
                <a:gd name="connsiteX3897" fmla="*/ 2044160 w 2593942"/>
                <a:gd name="connsiteY3897" fmla="*/ 46196 h 538123"/>
                <a:gd name="connsiteX3898" fmla="*/ 224313 w 2593942"/>
                <a:gd name="connsiteY3898" fmla="*/ 39433 h 538123"/>
                <a:gd name="connsiteX3899" fmla="*/ 215074 w 2593942"/>
                <a:gd name="connsiteY3899" fmla="*/ 39719 h 538123"/>
                <a:gd name="connsiteX3900" fmla="*/ 212978 w 2593942"/>
                <a:gd name="connsiteY3900" fmla="*/ 40576 h 538123"/>
                <a:gd name="connsiteX3901" fmla="*/ 212216 w 2593942"/>
                <a:gd name="connsiteY3901" fmla="*/ 40862 h 538123"/>
                <a:gd name="connsiteX3902" fmla="*/ 213645 w 2593942"/>
                <a:gd name="connsiteY3902" fmla="*/ 43815 h 538123"/>
                <a:gd name="connsiteX3903" fmla="*/ 219741 w 2593942"/>
                <a:gd name="connsiteY3903" fmla="*/ 46768 h 538123"/>
                <a:gd name="connsiteX3904" fmla="*/ 223741 w 2593942"/>
                <a:gd name="connsiteY3904" fmla="*/ 56388 h 538123"/>
                <a:gd name="connsiteX3905" fmla="*/ 222694 w 2593942"/>
                <a:gd name="connsiteY3905" fmla="*/ 56769 h 538123"/>
                <a:gd name="connsiteX3906" fmla="*/ 221551 w 2593942"/>
                <a:gd name="connsiteY3906" fmla="*/ 57245 h 538123"/>
                <a:gd name="connsiteX3907" fmla="*/ 222694 w 2593942"/>
                <a:gd name="connsiteY3907" fmla="*/ 61055 h 538123"/>
                <a:gd name="connsiteX3908" fmla="*/ 223551 w 2593942"/>
                <a:gd name="connsiteY3908" fmla="*/ 60770 h 538123"/>
                <a:gd name="connsiteX3909" fmla="*/ 226504 w 2593942"/>
                <a:gd name="connsiteY3909" fmla="*/ 59912 h 538123"/>
                <a:gd name="connsiteX3910" fmla="*/ 232885 w 2593942"/>
                <a:gd name="connsiteY3910" fmla="*/ 58769 h 538123"/>
                <a:gd name="connsiteX3911" fmla="*/ 236791 w 2593942"/>
                <a:gd name="connsiteY3911" fmla="*/ 64294 h 538123"/>
                <a:gd name="connsiteX3912" fmla="*/ 240982 w 2593942"/>
                <a:gd name="connsiteY3912" fmla="*/ 56864 h 538123"/>
                <a:gd name="connsiteX3913" fmla="*/ 235362 w 2593942"/>
                <a:gd name="connsiteY3913" fmla="*/ 55531 h 538123"/>
                <a:gd name="connsiteX3914" fmla="*/ 234981 w 2593942"/>
                <a:gd name="connsiteY3914" fmla="*/ 55436 h 538123"/>
                <a:gd name="connsiteX3915" fmla="*/ 242029 w 2593942"/>
                <a:gd name="connsiteY3915" fmla="*/ 56102 h 538123"/>
                <a:gd name="connsiteX3916" fmla="*/ 245554 w 2593942"/>
                <a:gd name="connsiteY3916" fmla="*/ 57626 h 538123"/>
                <a:gd name="connsiteX3917" fmla="*/ 246982 w 2593942"/>
                <a:gd name="connsiteY3917" fmla="*/ 58293 h 538123"/>
                <a:gd name="connsiteX3918" fmla="*/ 250792 w 2593942"/>
                <a:gd name="connsiteY3918" fmla="*/ 58103 h 538123"/>
                <a:gd name="connsiteX3919" fmla="*/ 249364 w 2593942"/>
                <a:gd name="connsiteY3919" fmla="*/ 56007 h 538123"/>
                <a:gd name="connsiteX3920" fmla="*/ 251269 w 2593942"/>
                <a:gd name="connsiteY3920" fmla="*/ 53435 h 538123"/>
                <a:gd name="connsiteX3921" fmla="*/ 253840 w 2593942"/>
                <a:gd name="connsiteY3921" fmla="*/ 53912 h 538123"/>
                <a:gd name="connsiteX3922" fmla="*/ 255555 w 2593942"/>
                <a:gd name="connsiteY3922" fmla="*/ 53721 h 538123"/>
                <a:gd name="connsiteX3923" fmla="*/ 255841 w 2593942"/>
                <a:gd name="connsiteY3923" fmla="*/ 53149 h 538123"/>
                <a:gd name="connsiteX3924" fmla="*/ 250983 w 2593942"/>
                <a:gd name="connsiteY3924" fmla="*/ 47054 h 538123"/>
                <a:gd name="connsiteX3925" fmla="*/ 248030 w 2593942"/>
                <a:gd name="connsiteY3925" fmla="*/ 45148 h 538123"/>
                <a:gd name="connsiteX3926" fmla="*/ 247649 w 2593942"/>
                <a:gd name="connsiteY3926" fmla="*/ 44958 h 538123"/>
                <a:gd name="connsiteX3927" fmla="*/ 241934 w 2593942"/>
                <a:gd name="connsiteY3927" fmla="*/ 46482 h 538123"/>
                <a:gd name="connsiteX3928" fmla="*/ 240220 w 2593942"/>
                <a:gd name="connsiteY3928" fmla="*/ 45053 h 538123"/>
                <a:gd name="connsiteX3929" fmla="*/ 237934 w 2593942"/>
                <a:gd name="connsiteY3929" fmla="*/ 43148 h 538123"/>
                <a:gd name="connsiteX3930" fmla="*/ 228980 w 2593942"/>
                <a:gd name="connsiteY3930" fmla="*/ 44101 h 538123"/>
                <a:gd name="connsiteX3931" fmla="*/ 221265 w 2593942"/>
                <a:gd name="connsiteY3931" fmla="*/ 46958 h 538123"/>
                <a:gd name="connsiteX3932" fmla="*/ 222979 w 2593942"/>
                <a:gd name="connsiteY3932" fmla="*/ 42672 h 538123"/>
                <a:gd name="connsiteX3933" fmla="*/ 2280285 w 2593942"/>
                <a:gd name="connsiteY3933" fmla="*/ 37528 h 538123"/>
                <a:gd name="connsiteX3934" fmla="*/ 2286666 w 2593942"/>
                <a:gd name="connsiteY3934" fmla="*/ 45719 h 538123"/>
                <a:gd name="connsiteX3935" fmla="*/ 2283904 w 2593942"/>
                <a:gd name="connsiteY3935" fmla="*/ 46767 h 538123"/>
                <a:gd name="connsiteX3936" fmla="*/ 2282285 w 2593942"/>
                <a:gd name="connsiteY3936" fmla="*/ 45433 h 538123"/>
                <a:gd name="connsiteX3937" fmla="*/ 2281332 w 2593942"/>
                <a:gd name="connsiteY3937" fmla="*/ 44576 h 538123"/>
                <a:gd name="connsiteX3938" fmla="*/ 2277903 w 2593942"/>
                <a:gd name="connsiteY3938" fmla="*/ 41433 h 538123"/>
                <a:gd name="connsiteX3939" fmla="*/ 2280285 w 2593942"/>
                <a:gd name="connsiteY3939" fmla="*/ 37528 h 538123"/>
                <a:gd name="connsiteX3940" fmla="*/ 2189511 w 2593942"/>
                <a:gd name="connsiteY3940" fmla="*/ 36861 h 538123"/>
                <a:gd name="connsiteX3941" fmla="*/ 2186654 w 2593942"/>
                <a:gd name="connsiteY3941" fmla="*/ 38861 h 538123"/>
                <a:gd name="connsiteX3942" fmla="*/ 2184939 w 2593942"/>
                <a:gd name="connsiteY3942" fmla="*/ 39433 h 538123"/>
                <a:gd name="connsiteX3943" fmla="*/ 2179700 w 2593942"/>
                <a:gd name="connsiteY3943" fmla="*/ 38480 h 538123"/>
                <a:gd name="connsiteX3944" fmla="*/ 2178557 w 2593942"/>
                <a:gd name="connsiteY3944" fmla="*/ 39624 h 538123"/>
                <a:gd name="connsiteX3945" fmla="*/ 2185987 w 2593942"/>
                <a:gd name="connsiteY3945" fmla="*/ 44005 h 538123"/>
                <a:gd name="connsiteX3946" fmla="*/ 2188749 w 2593942"/>
                <a:gd name="connsiteY3946" fmla="*/ 43338 h 538123"/>
                <a:gd name="connsiteX3947" fmla="*/ 2189797 w 2593942"/>
                <a:gd name="connsiteY3947" fmla="*/ 43052 h 538123"/>
                <a:gd name="connsiteX3948" fmla="*/ 2189511 w 2593942"/>
                <a:gd name="connsiteY3948" fmla="*/ 36861 h 538123"/>
                <a:gd name="connsiteX3949" fmla="*/ 1919858 w 2593942"/>
                <a:gd name="connsiteY3949" fmla="*/ 34480 h 538123"/>
                <a:gd name="connsiteX3950" fmla="*/ 1913381 w 2593942"/>
                <a:gd name="connsiteY3950" fmla="*/ 36004 h 538123"/>
                <a:gd name="connsiteX3951" fmla="*/ 1912976 w 2593942"/>
                <a:gd name="connsiteY3951" fmla="*/ 38555 h 538123"/>
                <a:gd name="connsiteX3952" fmla="*/ 1912619 w 2593942"/>
                <a:gd name="connsiteY3952" fmla="*/ 38767 h 538123"/>
                <a:gd name="connsiteX3953" fmla="*/ 1912858 w 2593942"/>
                <a:gd name="connsiteY3953" fmla="*/ 39300 h 538123"/>
                <a:gd name="connsiteX3954" fmla="*/ 1912560 w 2593942"/>
                <a:gd name="connsiteY3954" fmla="*/ 41183 h 538123"/>
                <a:gd name="connsiteX3955" fmla="*/ 1914810 w 2593942"/>
                <a:gd name="connsiteY3955" fmla="*/ 43720 h 538123"/>
                <a:gd name="connsiteX3956" fmla="*/ 1913857 w 2593942"/>
                <a:gd name="connsiteY3956" fmla="*/ 41529 h 538123"/>
                <a:gd name="connsiteX3957" fmla="*/ 1912858 w 2593942"/>
                <a:gd name="connsiteY3957" fmla="*/ 39300 h 538123"/>
                <a:gd name="connsiteX3958" fmla="*/ 1912976 w 2593942"/>
                <a:gd name="connsiteY3958" fmla="*/ 38555 h 538123"/>
                <a:gd name="connsiteX3959" fmla="*/ 2072830 w 2593942"/>
                <a:gd name="connsiteY3959" fmla="*/ 34195 h 538123"/>
                <a:gd name="connsiteX3960" fmla="*/ 2080165 w 2593942"/>
                <a:gd name="connsiteY3960" fmla="*/ 39814 h 538123"/>
                <a:gd name="connsiteX3961" fmla="*/ 2078260 w 2593942"/>
                <a:gd name="connsiteY3961" fmla="*/ 40005 h 538123"/>
                <a:gd name="connsiteX3962" fmla="*/ 2077498 w 2593942"/>
                <a:gd name="connsiteY3962" fmla="*/ 40100 h 538123"/>
                <a:gd name="connsiteX3963" fmla="*/ 2070735 w 2593942"/>
                <a:gd name="connsiteY3963" fmla="*/ 43053 h 538123"/>
                <a:gd name="connsiteX3964" fmla="*/ 2069497 w 2593942"/>
                <a:gd name="connsiteY3964" fmla="*/ 38767 h 538123"/>
                <a:gd name="connsiteX3965" fmla="*/ 2072830 w 2593942"/>
                <a:gd name="connsiteY3965" fmla="*/ 34195 h 538123"/>
                <a:gd name="connsiteX3966" fmla="*/ 1929860 w 2593942"/>
                <a:gd name="connsiteY3966" fmla="*/ 33242 h 538123"/>
                <a:gd name="connsiteX3967" fmla="*/ 1929764 w 2593942"/>
                <a:gd name="connsiteY3967" fmla="*/ 38862 h 538123"/>
                <a:gd name="connsiteX3968" fmla="*/ 1931479 w 2593942"/>
                <a:gd name="connsiteY3968" fmla="*/ 40957 h 538123"/>
                <a:gd name="connsiteX3969" fmla="*/ 1934527 w 2593942"/>
                <a:gd name="connsiteY3969" fmla="*/ 42005 h 538123"/>
                <a:gd name="connsiteX3970" fmla="*/ 1936336 w 2593942"/>
                <a:gd name="connsiteY3970" fmla="*/ 38862 h 538123"/>
                <a:gd name="connsiteX3971" fmla="*/ 1934051 w 2593942"/>
                <a:gd name="connsiteY3971" fmla="*/ 35528 h 538123"/>
                <a:gd name="connsiteX3972" fmla="*/ 1933955 w 2593942"/>
                <a:gd name="connsiteY3972" fmla="*/ 35338 h 538123"/>
                <a:gd name="connsiteX3973" fmla="*/ 1938337 w 2593942"/>
                <a:gd name="connsiteY3973" fmla="*/ 36862 h 538123"/>
                <a:gd name="connsiteX3974" fmla="*/ 1938908 w 2593942"/>
                <a:gd name="connsiteY3974" fmla="*/ 34195 h 538123"/>
                <a:gd name="connsiteX3975" fmla="*/ 1939099 w 2593942"/>
                <a:gd name="connsiteY3975" fmla="*/ 33528 h 538123"/>
                <a:gd name="connsiteX3976" fmla="*/ 1929860 w 2593942"/>
                <a:gd name="connsiteY3976" fmla="*/ 33242 h 538123"/>
                <a:gd name="connsiteX3977" fmla="*/ 1875186 w 2593942"/>
                <a:gd name="connsiteY3977" fmla="*/ 32956 h 538123"/>
                <a:gd name="connsiteX3978" fmla="*/ 1862994 w 2593942"/>
                <a:gd name="connsiteY3978" fmla="*/ 33147 h 538123"/>
                <a:gd name="connsiteX3979" fmla="*/ 1859565 w 2593942"/>
                <a:gd name="connsiteY3979" fmla="*/ 35052 h 538123"/>
                <a:gd name="connsiteX3980" fmla="*/ 1865375 w 2593942"/>
                <a:gd name="connsiteY3980" fmla="*/ 39624 h 538123"/>
                <a:gd name="connsiteX3981" fmla="*/ 1869090 w 2593942"/>
                <a:gd name="connsiteY3981" fmla="*/ 35052 h 538123"/>
                <a:gd name="connsiteX3982" fmla="*/ 1869471 w 2593942"/>
                <a:gd name="connsiteY3982" fmla="*/ 34480 h 538123"/>
                <a:gd name="connsiteX3983" fmla="*/ 1871662 w 2593942"/>
                <a:gd name="connsiteY3983" fmla="*/ 35052 h 538123"/>
                <a:gd name="connsiteX3984" fmla="*/ 1874519 w 2593942"/>
                <a:gd name="connsiteY3984" fmla="*/ 36766 h 538123"/>
                <a:gd name="connsiteX3985" fmla="*/ 1875186 w 2593942"/>
                <a:gd name="connsiteY3985" fmla="*/ 32956 h 538123"/>
                <a:gd name="connsiteX3986" fmla="*/ 2111883 w 2593942"/>
                <a:gd name="connsiteY3986" fmla="*/ 32670 h 538123"/>
                <a:gd name="connsiteX3987" fmla="*/ 2119122 w 2593942"/>
                <a:gd name="connsiteY3987" fmla="*/ 33528 h 538123"/>
                <a:gd name="connsiteX3988" fmla="*/ 2129409 w 2593942"/>
                <a:gd name="connsiteY3988" fmla="*/ 35147 h 538123"/>
                <a:gd name="connsiteX3989" fmla="*/ 2132838 w 2593942"/>
                <a:gd name="connsiteY3989" fmla="*/ 36480 h 538123"/>
                <a:gd name="connsiteX3990" fmla="*/ 2136838 w 2593942"/>
                <a:gd name="connsiteY3990" fmla="*/ 45720 h 538123"/>
                <a:gd name="connsiteX3991" fmla="*/ 2132552 w 2593942"/>
                <a:gd name="connsiteY3991" fmla="*/ 47434 h 538123"/>
                <a:gd name="connsiteX3992" fmla="*/ 2132266 w 2593942"/>
                <a:gd name="connsiteY3992" fmla="*/ 49434 h 538123"/>
                <a:gd name="connsiteX3993" fmla="*/ 2132076 w 2593942"/>
                <a:gd name="connsiteY3993" fmla="*/ 50482 h 538123"/>
                <a:gd name="connsiteX3994" fmla="*/ 2124170 w 2593942"/>
                <a:gd name="connsiteY3994" fmla="*/ 49529 h 538123"/>
                <a:gd name="connsiteX3995" fmla="*/ 2114359 w 2593942"/>
                <a:gd name="connsiteY3995" fmla="*/ 50292 h 538123"/>
                <a:gd name="connsiteX3996" fmla="*/ 2104739 w 2593942"/>
                <a:gd name="connsiteY3996" fmla="*/ 39147 h 538123"/>
                <a:gd name="connsiteX3997" fmla="*/ 2109216 w 2593942"/>
                <a:gd name="connsiteY3997" fmla="*/ 34480 h 538123"/>
                <a:gd name="connsiteX3998" fmla="*/ 2109882 w 2593942"/>
                <a:gd name="connsiteY3998" fmla="*/ 33813 h 538123"/>
                <a:gd name="connsiteX3999" fmla="*/ 2111883 w 2593942"/>
                <a:gd name="connsiteY3999" fmla="*/ 32670 h 538123"/>
                <a:gd name="connsiteX4000" fmla="*/ 1850802 w 2593942"/>
                <a:gd name="connsiteY4000" fmla="*/ 32195 h 538123"/>
                <a:gd name="connsiteX4001" fmla="*/ 1840515 w 2593942"/>
                <a:gd name="connsiteY4001" fmla="*/ 34290 h 538123"/>
                <a:gd name="connsiteX4002" fmla="*/ 1843468 w 2593942"/>
                <a:gd name="connsiteY4002" fmla="*/ 36671 h 538123"/>
                <a:gd name="connsiteX4003" fmla="*/ 1846421 w 2593942"/>
                <a:gd name="connsiteY4003" fmla="*/ 40862 h 538123"/>
                <a:gd name="connsiteX4004" fmla="*/ 1846706 w 2593942"/>
                <a:gd name="connsiteY4004" fmla="*/ 41243 h 538123"/>
                <a:gd name="connsiteX4005" fmla="*/ 1850135 w 2593942"/>
                <a:gd name="connsiteY4005" fmla="*/ 37814 h 538123"/>
                <a:gd name="connsiteX4006" fmla="*/ 1853374 w 2593942"/>
                <a:gd name="connsiteY4006" fmla="*/ 37052 h 538123"/>
                <a:gd name="connsiteX4007" fmla="*/ 1854040 w 2593942"/>
                <a:gd name="connsiteY4007" fmla="*/ 36957 h 538123"/>
                <a:gd name="connsiteX4008" fmla="*/ 1850802 w 2593942"/>
                <a:gd name="connsiteY4008" fmla="*/ 32195 h 538123"/>
                <a:gd name="connsiteX4009" fmla="*/ 322040 w 2593942"/>
                <a:gd name="connsiteY4009" fmla="*/ 32195 h 538123"/>
                <a:gd name="connsiteX4010" fmla="*/ 312705 w 2593942"/>
                <a:gd name="connsiteY4010" fmla="*/ 35338 h 538123"/>
                <a:gd name="connsiteX4011" fmla="*/ 312515 w 2593942"/>
                <a:gd name="connsiteY4011" fmla="*/ 35338 h 538123"/>
                <a:gd name="connsiteX4012" fmla="*/ 314515 w 2593942"/>
                <a:gd name="connsiteY4012" fmla="*/ 37719 h 538123"/>
                <a:gd name="connsiteX4013" fmla="*/ 326040 w 2593942"/>
                <a:gd name="connsiteY4013" fmla="*/ 36957 h 538123"/>
                <a:gd name="connsiteX4014" fmla="*/ 325468 w 2593942"/>
                <a:gd name="connsiteY4014" fmla="*/ 36004 h 538123"/>
                <a:gd name="connsiteX4015" fmla="*/ 322040 w 2593942"/>
                <a:gd name="connsiteY4015" fmla="*/ 32195 h 538123"/>
                <a:gd name="connsiteX4016" fmla="*/ 2183129 w 2593942"/>
                <a:gd name="connsiteY4016" fmla="*/ 32003 h 538123"/>
                <a:gd name="connsiteX4017" fmla="*/ 2187225 w 2593942"/>
                <a:gd name="connsiteY4017" fmla="*/ 34004 h 538123"/>
                <a:gd name="connsiteX4018" fmla="*/ 2193988 w 2593942"/>
                <a:gd name="connsiteY4018" fmla="*/ 33146 h 538123"/>
                <a:gd name="connsiteX4019" fmla="*/ 2196274 w 2593942"/>
                <a:gd name="connsiteY4019" fmla="*/ 37814 h 538123"/>
                <a:gd name="connsiteX4020" fmla="*/ 2200560 w 2593942"/>
                <a:gd name="connsiteY4020" fmla="*/ 35337 h 538123"/>
                <a:gd name="connsiteX4021" fmla="*/ 2211038 w 2593942"/>
                <a:gd name="connsiteY4021" fmla="*/ 33146 h 538123"/>
                <a:gd name="connsiteX4022" fmla="*/ 2218182 w 2593942"/>
                <a:gd name="connsiteY4022" fmla="*/ 38957 h 538123"/>
                <a:gd name="connsiteX4023" fmla="*/ 2219420 w 2593942"/>
                <a:gd name="connsiteY4023" fmla="*/ 42386 h 538123"/>
                <a:gd name="connsiteX4024" fmla="*/ 2216372 w 2593942"/>
                <a:gd name="connsiteY4024" fmla="*/ 51434 h 538123"/>
                <a:gd name="connsiteX4025" fmla="*/ 2207704 w 2593942"/>
                <a:gd name="connsiteY4025" fmla="*/ 54292 h 538123"/>
                <a:gd name="connsiteX4026" fmla="*/ 2207323 w 2593942"/>
                <a:gd name="connsiteY4026" fmla="*/ 53435 h 538123"/>
                <a:gd name="connsiteX4027" fmla="*/ 2206847 w 2593942"/>
                <a:gd name="connsiteY4027" fmla="*/ 52387 h 538123"/>
                <a:gd name="connsiteX4028" fmla="*/ 2202941 w 2593942"/>
                <a:gd name="connsiteY4028" fmla="*/ 51911 h 538123"/>
                <a:gd name="connsiteX4029" fmla="*/ 2202370 w 2593942"/>
                <a:gd name="connsiteY4029" fmla="*/ 52863 h 538123"/>
                <a:gd name="connsiteX4030" fmla="*/ 2201608 w 2593942"/>
                <a:gd name="connsiteY4030" fmla="*/ 54006 h 538123"/>
                <a:gd name="connsiteX4031" fmla="*/ 2197512 w 2593942"/>
                <a:gd name="connsiteY4031" fmla="*/ 55149 h 538123"/>
                <a:gd name="connsiteX4032" fmla="*/ 2195417 w 2593942"/>
                <a:gd name="connsiteY4032" fmla="*/ 56578 h 538123"/>
                <a:gd name="connsiteX4033" fmla="*/ 2191321 w 2593942"/>
                <a:gd name="connsiteY4033" fmla="*/ 55054 h 538123"/>
                <a:gd name="connsiteX4034" fmla="*/ 2189130 w 2593942"/>
                <a:gd name="connsiteY4034" fmla="*/ 53530 h 538123"/>
                <a:gd name="connsiteX4035" fmla="*/ 2180272 w 2593942"/>
                <a:gd name="connsiteY4035" fmla="*/ 51053 h 538123"/>
                <a:gd name="connsiteX4036" fmla="*/ 2171699 w 2593942"/>
                <a:gd name="connsiteY4036" fmla="*/ 59435 h 538123"/>
                <a:gd name="connsiteX4037" fmla="*/ 2168556 w 2593942"/>
                <a:gd name="connsiteY4037" fmla="*/ 58674 h 538123"/>
                <a:gd name="connsiteX4038" fmla="*/ 2161508 w 2593942"/>
                <a:gd name="connsiteY4038" fmla="*/ 56864 h 538123"/>
                <a:gd name="connsiteX4039" fmla="*/ 2150649 w 2593942"/>
                <a:gd name="connsiteY4039" fmla="*/ 60959 h 538123"/>
                <a:gd name="connsiteX4040" fmla="*/ 2145982 w 2593942"/>
                <a:gd name="connsiteY4040" fmla="*/ 56197 h 538123"/>
                <a:gd name="connsiteX4041" fmla="*/ 2154650 w 2593942"/>
                <a:gd name="connsiteY4041" fmla="*/ 49529 h 538123"/>
                <a:gd name="connsiteX4042" fmla="*/ 2156936 w 2593942"/>
                <a:gd name="connsiteY4042" fmla="*/ 50768 h 538123"/>
                <a:gd name="connsiteX4043" fmla="*/ 2161412 w 2593942"/>
                <a:gd name="connsiteY4043" fmla="*/ 53244 h 538123"/>
                <a:gd name="connsiteX4044" fmla="*/ 2153411 w 2593942"/>
                <a:gd name="connsiteY4044" fmla="*/ 45338 h 538123"/>
                <a:gd name="connsiteX4045" fmla="*/ 2149125 w 2593942"/>
                <a:gd name="connsiteY4045" fmla="*/ 44481 h 538123"/>
                <a:gd name="connsiteX4046" fmla="*/ 2149982 w 2593942"/>
                <a:gd name="connsiteY4046" fmla="*/ 44291 h 538123"/>
                <a:gd name="connsiteX4047" fmla="*/ 2155126 w 2593942"/>
                <a:gd name="connsiteY4047" fmla="*/ 44195 h 538123"/>
                <a:gd name="connsiteX4048" fmla="*/ 2156745 w 2593942"/>
                <a:gd name="connsiteY4048" fmla="*/ 44195 h 538123"/>
                <a:gd name="connsiteX4049" fmla="*/ 2160746 w 2593942"/>
                <a:gd name="connsiteY4049" fmla="*/ 43243 h 538123"/>
                <a:gd name="connsiteX4050" fmla="*/ 2160746 w 2593942"/>
                <a:gd name="connsiteY4050" fmla="*/ 42957 h 538123"/>
                <a:gd name="connsiteX4051" fmla="*/ 2160841 w 2593942"/>
                <a:gd name="connsiteY4051" fmla="*/ 41624 h 538123"/>
                <a:gd name="connsiteX4052" fmla="*/ 2156745 w 2593942"/>
                <a:gd name="connsiteY4052" fmla="*/ 38099 h 538123"/>
                <a:gd name="connsiteX4053" fmla="*/ 2148554 w 2593942"/>
                <a:gd name="connsiteY4053" fmla="*/ 37623 h 538123"/>
                <a:gd name="connsiteX4054" fmla="*/ 2152173 w 2593942"/>
                <a:gd name="connsiteY4054" fmla="*/ 35909 h 538123"/>
                <a:gd name="connsiteX4055" fmla="*/ 2154078 w 2593942"/>
                <a:gd name="connsiteY4055" fmla="*/ 35813 h 538123"/>
                <a:gd name="connsiteX4056" fmla="*/ 2156650 w 2593942"/>
                <a:gd name="connsiteY4056" fmla="*/ 35718 h 538123"/>
                <a:gd name="connsiteX4057" fmla="*/ 2164841 w 2593942"/>
                <a:gd name="connsiteY4057" fmla="*/ 40957 h 538123"/>
                <a:gd name="connsiteX4058" fmla="*/ 2166461 w 2593942"/>
                <a:gd name="connsiteY4058" fmla="*/ 43433 h 538123"/>
                <a:gd name="connsiteX4059" fmla="*/ 2169699 w 2593942"/>
                <a:gd name="connsiteY4059" fmla="*/ 44005 h 538123"/>
                <a:gd name="connsiteX4060" fmla="*/ 2170937 w 2593942"/>
                <a:gd name="connsiteY4060" fmla="*/ 41433 h 538123"/>
                <a:gd name="connsiteX4061" fmla="*/ 2168937 w 2593942"/>
                <a:gd name="connsiteY4061" fmla="*/ 39147 h 538123"/>
                <a:gd name="connsiteX4062" fmla="*/ 2174557 w 2593942"/>
                <a:gd name="connsiteY4062" fmla="*/ 36194 h 538123"/>
                <a:gd name="connsiteX4063" fmla="*/ 2183129 w 2593942"/>
                <a:gd name="connsiteY4063" fmla="*/ 32003 h 538123"/>
                <a:gd name="connsiteX4064" fmla="*/ 2222373 w 2593942"/>
                <a:gd name="connsiteY4064" fmla="*/ 31623 h 538123"/>
                <a:gd name="connsiteX4065" fmla="*/ 2223421 w 2593942"/>
                <a:gd name="connsiteY4065" fmla="*/ 31718 h 538123"/>
                <a:gd name="connsiteX4066" fmla="*/ 2232565 w 2593942"/>
                <a:gd name="connsiteY4066" fmla="*/ 35909 h 538123"/>
                <a:gd name="connsiteX4067" fmla="*/ 2249424 w 2593942"/>
                <a:gd name="connsiteY4067" fmla="*/ 36957 h 538123"/>
                <a:gd name="connsiteX4068" fmla="*/ 2261235 w 2593942"/>
                <a:gd name="connsiteY4068" fmla="*/ 35242 h 538123"/>
                <a:gd name="connsiteX4069" fmla="*/ 2272284 w 2593942"/>
                <a:gd name="connsiteY4069" fmla="*/ 37338 h 538123"/>
                <a:gd name="connsiteX4070" fmla="*/ 2274094 w 2593942"/>
                <a:gd name="connsiteY4070" fmla="*/ 39529 h 538123"/>
                <a:gd name="connsiteX4071" fmla="*/ 2273522 w 2593942"/>
                <a:gd name="connsiteY4071" fmla="*/ 41338 h 538123"/>
                <a:gd name="connsiteX4072" fmla="*/ 2273046 w 2593942"/>
                <a:gd name="connsiteY4072" fmla="*/ 41719 h 538123"/>
                <a:gd name="connsiteX4073" fmla="*/ 2267521 w 2593942"/>
                <a:gd name="connsiteY4073" fmla="*/ 40100 h 538123"/>
                <a:gd name="connsiteX4074" fmla="*/ 2248662 w 2593942"/>
                <a:gd name="connsiteY4074" fmla="*/ 45529 h 538123"/>
                <a:gd name="connsiteX4075" fmla="*/ 2242375 w 2593942"/>
                <a:gd name="connsiteY4075" fmla="*/ 49911 h 538123"/>
                <a:gd name="connsiteX4076" fmla="*/ 2240661 w 2593942"/>
                <a:gd name="connsiteY4076" fmla="*/ 48292 h 538123"/>
                <a:gd name="connsiteX4077" fmla="*/ 2230183 w 2593942"/>
                <a:gd name="connsiteY4077" fmla="*/ 45434 h 538123"/>
                <a:gd name="connsiteX4078" fmla="*/ 2225135 w 2593942"/>
                <a:gd name="connsiteY4078" fmla="*/ 43624 h 538123"/>
                <a:gd name="connsiteX4079" fmla="*/ 2220849 w 2593942"/>
                <a:gd name="connsiteY4079" fmla="*/ 35242 h 538123"/>
                <a:gd name="connsiteX4080" fmla="*/ 2222373 w 2593942"/>
                <a:gd name="connsiteY4080" fmla="*/ 31623 h 538123"/>
                <a:gd name="connsiteX4081" fmla="*/ 1579340 w 2593942"/>
                <a:gd name="connsiteY4081" fmla="*/ 30671 h 538123"/>
                <a:gd name="connsiteX4082" fmla="*/ 1582673 w 2593942"/>
                <a:gd name="connsiteY4082" fmla="*/ 37529 h 538123"/>
                <a:gd name="connsiteX4083" fmla="*/ 1585912 w 2593942"/>
                <a:gd name="connsiteY4083" fmla="*/ 36481 h 538123"/>
                <a:gd name="connsiteX4084" fmla="*/ 1586007 w 2593942"/>
                <a:gd name="connsiteY4084" fmla="*/ 34862 h 538123"/>
                <a:gd name="connsiteX4085" fmla="*/ 1586293 w 2593942"/>
                <a:gd name="connsiteY4085" fmla="*/ 31909 h 538123"/>
                <a:gd name="connsiteX4086" fmla="*/ 1579340 w 2593942"/>
                <a:gd name="connsiteY4086" fmla="*/ 30671 h 538123"/>
                <a:gd name="connsiteX4087" fmla="*/ 1774507 w 2593942"/>
                <a:gd name="connsiteY4087" fmla="*/ 30575 h 538123"/>
                <a:gd name="connsiteX4088" fmla="*/ 1769173 w 2593942"/>
                <a:gd name="connsiteY4088" fmla="*/ 30671 h 538123"/>
                <a:gd name="connsiteX4089" fmla="*/ 1765553 w 2593942"/>
                <a:gd name="connsiteY4089" fmla="*/ 31337 h 538123"/>
                <a:gd name="connsiteX4090" fmla="*/ 1765744 w 2593942"/>
                <a:gd name="connsiteY4090" fmla="*/ 34290 h 538123"/>
                <a:gd name="connsiteX4091" fmla="*/ 1766696 w 2593942"/>
                <a:gd name="connsiteY4091" fmla="*/ 39053 h 538123"/>
                <a:gd name="connsiteX4092" fmla="*/ 1781555 w 2593942"/>
                <a:gd name="connsiteY4092" fmla="*/ 37624 h 538123"/>
                <a:gd name="connsiteX4093" fmla="*/ 1782984 w 2593942"/>
                <a:gd name="connsiteY4093" fmla="*/ 34195 h 538123"/>
                <a:gd name="connsiteX4094" fmla="*/ 1782603 w 2593942"/>
                <a:gd name="connsiteY4094" fmla="*/ 31147 h 538123"/>
                <a:gd name="connsiteX4095" fmla="*/ 1778793 w 2593942"/>
                <a:gd name="connsiteY4095" fmla="*/ 30861 h 538123"/>
                <a:gd name="connsiteX4096" fmla="*/ 1774507 w 2593942"/>
                <a:gd name="connsiteY4096" fmla="*/ 30575 h 538123"/>
                <a:gd name="connsiteX4097" fmla="*/ 1798034 w 2593942"/>
                <a:gd name="connsiteY4097" fmla="*/ 30385 h 538123"/>
                <a:gd name="connsiteX4098" fmla="*/ 1786889 w 2593942"/>
                <a:gd name="connsiteY4098" fmla="*/ 34290 h 538123"/>
                <a:gd name="connsiteX4099" fmla="*/ 1787175 w 2593942"/>
                <a:gd name="connsiteY4099" fmla="*/ 34480 h 538123"/>
                <a:gd name="connsiteX4100" fmla="*/ 1790032 w 2593942"/>
                <a:gd name="connsiteY4100" fmla="*/ 36957 h 538123"/>
                <a:gd name="connsiteX4101" fmla="*/ 1799081 w 2593942"/>
                <a:gd name="connsiteY4101" fmla="*/ 40196 h 538123"/>
                <a:gd name="connsiteX4102" fmla="*/ 1799272 w 2593942"/>
                <a:gd name="connsiteY4102" fmla="*/ 39338 h 538123"/>
                <a:gd name="connsiteX4103" fmla="*/ 1799462 w 2593942"/>
                <a:gd name="connsiteY4103" fmla="*/ 38481 h 538123"/>
                <a:gd name="connsiteX4104" fmla="*/ 1801082 w 2593942"/>
                <a:gd name="connsiteY4104" fmla="*/ 36195 h 538123"/>
                <a:gd name="connsiteX4105" fmla="*/ 1802606 w 2593942"/>
                <a:gd name="connsiteY4105" fmla="*/ 35814 h 538123"/>
                <a:gd name="connsiteX4106" fmla="*/ 1803558 w 2593942"/>
                <a:gd name="connsiteY4106" fmla="*/ 35528 h 538123"/>
                <a:gd name="connsiteX4107" fmla="*/ 1803463 w 2593942"/>
                <a:gd name="connsiteY4107" fmla="*/ 32099 h 538123"/>
                <a:gd name="connsiteX4108" fmla="*/ 1802320 w 2593942"/>
                <a:gd name="connsiteY4108" fmla="*/ 31718 h 538123"/>
                <a:gd name="connsiteX4109" fmla="*/ 2199513 w 2593942"/>
                <a:gd name="connsiteY4109" fmla="*/ 24479 h 538123"/>
                <a:gd name="connsiteX4110" fmla="*/ 2203799 w 2593942"/>
                <a:gd name="connsiteY4110" fmla="*/ 28765 h 538123"/>
                <a:gd name="connsiteX4111" fmla="*/ 2190750 w 2593942"/>
                <a:gd name="connsiteY4111" fmla="*/ 26479 h 538123"/>
                <a:gd name="connsiteX4112" fmla="*/ 2189321 w 2593942"/>
                <a:gd name="connsiteY4112" fmla="*/ 24574 h 538123"/>
                <a:gd name="connsiteX4113" fmla="*/ 2199513 w 2593942"/>
                <a:gd name="connsiteY4113" fmla="*/ 24479 h 538123"/>
                <a:gd name="connsiteX4114" fmla="*/ 1948242 w 2593942"/>
                <a:gd name="connsiteY4114" fmla="*/ 23146 h 538123"/>
                <a:gd name="connsiteX4115" fmla="*/ 1956910 w 2593942"/>
                <a:gd name="connsiteY4115" fmla="*/ 23527 h 538123"/>
                <a:gd name="connsiteX4116" fmla="*/ 1954243 w 2593942"/>
                <a:gd name="connsiteY4116" fmla="*/ 26956 h 538123"/>
                <a:gd name="connsiteX4117" fmla="*/ 1945861 w 2593942"/>
                <a:gd name="connsiteY4117" fmla="*/ 25813 h 538123"/>
                <a:gd name="connsiteX4118" fmla="*/ 1948242 w 2593942"/>
                <a:gd name="connsiteY4118" fmla="*/ 23146 h 538123"/>
                <a:gd name="connsiteX4119" fmla="*/ 203929 w 2593942"/>
                <a:gd name="connsiteY4119" fmla="*/ 21622 h 538123"/>
                <a:gd name="connsiteX4120" fmla="*/ 202977 w 2593942"/>
                <a:gd name="connsiteY4120" fmla="*/ 23527 h 538123"/>
                <a:gd name="connsiteX4121" fmla="*/ 193928 w 2593942"/>
                <a:gd name="connsiteY4121" fmla="*/ 32004 h 538123"/>
                <a:gd name="connsiteX4122" fmla="*/ 194309 w 2593942"/>
                <a:gd name="connsiteY4122" fmla="*/ 32671 h 538123"/>
                <a:gd name="connsiteX4123" fmla="*/ 197357 w 2593942"/>
                <a:gd name="connsiteY4123" fmla="*/ 33718 h 538123"/>
                <a:gd name="connsiteX4124" fmla="*/ 200215 w 2593942"/>
                <a:gd name="connsiteY4124" fmla="*/ 32575 h 538123"/>
                <a:gd name="connsiteX4125" fmla="*/ 209359 w 2593942"/>
                <a:gd name="connsiteY4125" fmla="*/ 26670 h 538123"/>
                <a:gd name="connsiteX4126" fmla="*/ 204787 w 2593942"/>
                <a:gd name="connsiteY4126" fmla="*/ 22479 h 538123"/>
                <a:gd name="connsiteX4127" fmla="*/ 1374266 w 2593942"/>
                <a:gd name="connsiteY4127" fmla="*/ 20669 h 538123"/>
                <a:gd name="connsiteX4128" fmla="*/ 1372266 w 2593942"/>
                <a:gd name="connsiteY4128" fmla="*/ 25527 h 538123"/>
                <a:gd name="connsiteX4129" fmla="*/ 1386363 w 2593942"/>
                <a:gd name="connsiteY4129" fmla="*/ 23813 h 538123"/>
                <a:gd name="connsiteX4130" fmla="*/ 1386839 w 2593942"/>
                <a:gd name="connsiteY4130" fmla="*/ 22479 h 538123"/>
                <a:gd name="connsiteX4131" fmla="*/ 1387411 w 2593942"/>
                <a:gd name="connsiteY4131" fmla="*/ 20860 h 538123"/>
                <a:gd name="connsiteX4132" fmla="*/ 1374266 w 2593942"/>
                <a:gd name="connsiteY4132" fmla="*/ 20669 h 538123"/>
                <a:gd name="connsiteX4133" fmla="*/ 864488 w 2593942"/>
                <a:gd name="connsiteY4133" fmla="*/ 20288 h 538123"/>
                <a:gd name="connsiteX4134" fmla="*/ 866965 w 2593942"/>
                <a:gd name="connsiteY4134" fmla="*/ 24193 h 538123"/>
                <a:gd name="connsiteX4135" fmla="*/ 870484 w 2593942"/>
                <a:gd name="connsiteY4135" fmla="*/ 24105 h 538123"/>
                <a:gd name="connsiteX4136" fmla="*/ 871822 w 2593942"/>
                <a:gd name="connsiteY4136" fmla="*/ 26289 h 538123"/>
                <a:gd name="connsiteX4137" fmla="*/ 871028 w 2593942"/>
                <a:gd name="connsiteY4137" fmla="*/ 26970 h 538123"/>
                <a:gd name="connsiteX4138" fmla="*/ 867132 w 2593942"/>
                <a:gd name="connsiteY4138" fmla="*/ 27349 h 538123"/>
                <a:gd name="connsiteX4139" fmla="*/ 859269 w 2593942"/>
                <a:gd name="connsiteY4139" fmla="*/ 28257 h 538123"/>
                <a:gd name="connsiteX4140" fmla="*/ 858202 w 2593942"/>
                <a:gd name="connsiteY4140" fmla="*/ 27337 h 538123"/>
                <a:gd name="connsiteX4141" fmla="*/ 849915 w 2593942"/>
                <a:gd name="connsiteY4141" fmla="*/ 29337 h 538123"/>
                <a:gd name="connsiteX4142" fmla="*/ 859269 w 2593942"/>
                <a:gd name="connsiteY4142" fmla="*/ 28257 h 538123"/>
                <a:gd name="connsiteX4143" fmla="*/ 863726 w 2593942"/>
                <a:gd name="connsiteY4143" fmla="*/ 32099 h 538123"/>
                <a:gd name="connsiteX4144" fmla="*/ 866774 w 2593942"/>
                <a:gd name="connsiteY4144" fmla="*/ 33623 h 538123"/>
                <a:gd name="connsiteX4145" fmla="*/ 867346 w 2593942"/>
                <a:gd name="connsiteY4145" fmla="*/ 33814 h 538123"/>
                <a:gd name="connsiteX4146" fmla="*/ 867727 w 2593942"/>
                <a:gd name="connsiteY4146" fmla="*/ 31528 h 538123"/>
                <a:gd name="connsiteX4147" fmla="*/ 870489 w 2593942"/>
                <a:gd name="connsiteY4147" fmla="*/ 27432 h 538123"/>
                <a:gd name="connsiteX4148" fmla="*/ 871028 w 2593942"/>
                <a:gd name="connsiteY4148" fmla="*/ 26970 h 538123"/>
                <a:gd name="connsiteX4149" fmla="*/ 876899 w 2593942"/>
                <a:gd name="connsiteY4149" fmla="*/ 26399 h 538123"/>
                <a:gd name="connsiteX4150" fmla="*/ 876204 w 2593942"/>
                <a:gd name="connsiteY4150" fmla="*/ 29432 h 538123"/>
                <a:gd name="connsiteX4151" fmla="*/ 883062 w 2593942"/>
                <a:gd name="connsiteY4151" fmla="*/ 32099 h 538123"/>
                <a:gd name="connsiteX4152" fmla="*/ 885348 w 2593942"/>
                <a:gd name="connsiteY4152" fmla="*/ 33718 h 538123"/>
                <a:gd name="connsiteX4153" fmla="*/ 883919 w 2593942"/>
                <a:gd name="connsiteY4153" fmla="*/ 25717 h 538123"/>
                <a:gd name="connsiteX4154" fmla="*/ 876899 w 2593942"/>
                <a:gd name="connsiteY4154" fmla="*/ 26399 h 538123"/>
                <a:gd name="connsiteX4155" fmla="*/ 877252 w 2593942"/>
                <a:gd name="connsiteY4155" fmla="*/ 24860 h 538123"/>
                <a:gd name="connsiteX4156" fmla="*/ 886015 w 2593942"/>
                <a:gd name="connsiteY4156" fmla="*/ 23717 h 538123"/>
                <a:gd name="connsiteX4157" fmla="*/ 870484 w 2593942"/>
                <a:gd name="connsiteY4157" fmla="*/ 24105 h 538123"/>
                <a:gd name="connsiteX4158" fmla="*/ 870013 w 2593942"/>
                <a:gd name="connsiteY4158" fmla="*/ 23336 h 538123"/>
                <a:gd name="connsiteX4159" fmla="*/ 1681352 w 2593942"/>
                <a:gd name="connsiteY4159" fmla="*/ 19907 h 538123"/>
                <a:gd name="connsiteX4160" fmla="*/ 1681448 w 2593942"/>
                <a:gd name="connsiteY4160" fmla="*/ 20003 h 538123"/>
                <a:gd name="connsiteX4161" fmla="*/ 1684210 w 2593942"/>
                <a:gd name="connsiteY4161" fmla="*/ 24193 h 538123"/>
                <a:gd name="connsiteX4162" fmla="*/ 1689639 w 2593942"/>
                <a:gd name="connsiteY4162" fmla="*/ 26098 h 538123"/>
                <a:gd name="connsiteX4163" fmla="*/ 1691258 w 2593942"/>
                <a:gd name="connsiteY4163" fmla="*/ 25051 h 538123"/>
                <a:gd name="connsiteX4164" fmla="*/ 1693354 w 2593942"/>
                <a:gd name="connsiteY4164" fmla="*/ 22384 h 538123"/>
                <a:gd name="connsiteX4165" fmla="*/ 1681352 w 2593942"/>
                <a:gd name="connsiteY4165" fmla="*/ 19907 h 538123"/>
                <a:gd name="connsiteX4166" fmla="*/ 2095214 w 2593942"/>
                <a:gd name="connsiteY4166" fmla="*/ 18478 h 538123"/>
                <a:gd name="connsiteX4167" fmla="*/ 2100548 w 2593942"/>
                <a:gd name="connsiteY4167" fmla="*/ 19145 h 538123"/>
                <a:gd name="connsiteX4168" fmla="*/ 2102929 w 2593942"/>
                <a:gd name="connsiteY4168" fmla="*/ 19430 h 538123"/>
                <a:gd name="connsiteX4169" fmla="*/ 2101500 w 2593942"/>
                <a:gd name="connsiteY4169" fmla="*/ 23336 h 538123"/>
                <a:gd name="connsiteX4170" fmla="*/ 2099119 w 2593942"/>
                <a:gd name="connsiteY4170" fmla="*/ 23050 h 538123"/>
                <a:gd name="connsiteX4171" fmla="*/ 2095595 w 2593942"/>
                <a:gd name="connsiteY4171" fmla="*/ 22764 h 538123"/>
                <a:gd name="connsiteX4172" fmla="*/ 2095214 w 2593942"/>
                <a:gd name="connsiteY4172" fmla="*/ 18478 h 538123"/>
                <a:gd name="connsiteX4173" fmla="*/ 1586483 w 2593942"/>
                <a:gd name="connsiteY4173" fmla="*/ 18383 h 538123"/>
                <a:gd name="connsiteX4174" fmla="*/ 1586102 w 2593942"/>
                <a:gd name="connsiteY4174" fmla="*/ 19336 h 538123"/>
                <a:gd name="connsiteX4175" fmla="*/ 1582959 w 2593942"/>
                <a:gd name="connsiteY4175" fmla="*/ 19812 h 538123"/>
                <a:gd name="connsiteX4176" fmla="*/ 1578863 w 2593942"/>
                <a:gd name="connsiteY4176" fmla="*/ 19812 h 538123"/>
                <a:gd name="connsiteX4177" fmla="*/ 1577720 w 2593942"/>
                <a:gd name="connsiteY4177" fmla="*/ 21336 h 538123"/>
                <a:gd name="connsiteX4178" fmla="*/ 1585912 w 2593942"/>
                <a:gd name="connsiteY4178" fmla="*/ 28765 h 538123"/>
                <a:gd name="connsiteX4179" fmla="*/ 1588579 w 2593942"/>
                <a:gd name="connsiteY4179" fmla="*/ 31432 h 538123"/>
                <a:gd name="connsiteX4180" fmla="*/ 1589436 w 2593942"/>
                <a:gd name="connsiteY4180" fmla="*/ 32290 h 538123"/>
                <a:gd name="connsiteX4181" fmla="*/ 1592865 w 2593942"/>
                <a:gd name="connsiteY4181" fmla="*/ 32480 h 538123"/>
                <a:gd name="connsiteX4182" fmla="*/ 1591627 w 2593942"/>
                <a:gd name="connsiteY4182" fmla="*/ 28194 h 538123"/>
                <a:gd name="connsiteX4183" fmla="*/ 1592008 w 2593942"/>
                <a:gd name="connsiteY4183" fmla="*/ 19526 h 538123"/>
                <a:gd name="connsiteX4184" fmla="*/ 1586483 w 2593942"/>
                <a:gd name="connsiteY4184" fmla="*/ 18383 h 538123"/>
                <a:gd name="connsiteX4185" fmla="*/ 601979 w 2593942"/>
                <a:gd name="connsiteY4185" fmla="*/ 16954 h 538123"/>
                <a:gd name="connsiteX4186" fmla="*/ 609028 w 2593942"/>
                <a:gd name="connsiteY4186" fmla="*/ 20859 h 538123"/>
                <a:gd name="connsiteX4187" fmla="*/ 608837 w 2593942"/>
                <a:gd name="connsiteY4187" fmla="*/ 22288 h 538123"/>
                <a:gd name="connsiteX4188" fmla="*/ 604360 w 2593942"/>
                <a:gd name="connsiteY4188" fmla="*/ 25431 h 538123"/>
                <a:gd name="connsiteX4189" fmla="*/ 603313 w 2593942"/>
                <a:gd name="connsiteY4189" fmla="*/ 25717 h 538123"/>
                <a:gd name="connsiteX4190" fmla="*/ 594073 w 2593942"/>
                <a:gd name="connsiteY4190" fmla="*/ 24955 h 538123"/>
                <a:gd name="connsiteX4191" fmla="*/ 592835 w 2593942"/>
                <a:gd name="connsiteY4191" fmla="*/ 23431 h 538123"/>
                <a:gd name="connsiteX4192" fmla="*/ 591025 w 2593942"/>
                <a:gd name="connsiteY4192" fmla="*/ 21050 h 538123"/>
                <a:gd name="connsiteX4193" fmla="*/ 589311 w 2593942"/>
                <a:gd name="connsiteY4193" fmla="*/ 17335 h 538123"/>
                <a:gd name="connsiteX4194" fmla="*/ 598264 w 2593942"/>
                <a:gd name="connsiteY4194" fmla="*/ 17335 h 538123"/>
                <a:gd name="connsiteX4195" fmla="*/ 600074 w 2593942"/>
                <a:gd name="connsiteY4195" fmla="*/ 17144 h 538123"/>
                <a:gd name="connsiteX4196" fmla="*/ 1638204 w 2593942"/>
                <a:gd name="connsiteY4196" fmla="*/ 11811 h 538123"/>
                <a:gd name="connsiteX4197" fmla="*/ 1642490 w 2593942"/>
                <a:gd name="connsiteY4197" fmla="*/ 13620 h 538123"/>
                <a:gd name="connsiteX4198" fmla="*/ 1648872 w 2593942"/>
                <a:gd name="connsiteY4198" fmla="*/ 14668 h 538123"/>
                <a:gd name="connsiteX4199" fmla="*/ 1650872 w 2593942"/>
                <a:gd name="connsiteY4199" fmla="*/ 17812 h 538123"/>
                <a:gd name="connsiteX4200" fmla="*/ 1644681 w 2593942"/>
                <a:gd name="connsiteY4200" fmla="*/ 17145 h 538123"/>
                <a:gd name="connsiteX4201" fmla="*/ 1638108 w 2593942"/>
                <a:gd name="connsiteY4201" fmla="*/ 21050 h 538123"/>
                <a:gd name="connsiteX4202" fmla="*/ 1638013 w 2593942"/>
                <a:gd name="connsiteY4202" fmla="*/ 28003 h 538123"/>
                <a:gd name="connsiteX4203" fmla="*/ 1631917 w 2593942"/>
                <a:gd name="connsiteY4203" fmla="*/ 30004 h 538123"/>
                <a:gd name="connsiteX4204" fmla="*/ 1627917 w 2593942"/>
                <a:gd name="connsiteY4204" fmla="*/ 27813 h 538123"/>
                <a:gd name="connsiteX4205" fmla="*/ 1624964 w 2593942"/>
                <a:gd name="connsiteY4205" fmla="*/ 27908 h 538123"/>
                <a:gd name="connsiteX4206" fmla="*/ 1628965 w 2593942"/>
                <a:gd name="connsiteY4206" fmla="*/ 22098 h 538123"/>
                <a:gd name="connsiteX4207" fmla="*/ 1628679 w 2593942"/>
                <a:gd name="connsiteY4207" fmla="*/ 15240 h 538123"/>
                <a:gd name="connsiteX4208" fmla="*/ 1627917 w 2593942"/>
                <a:gd name="connsiteY4208" fmla="*/ 12192 h 538123"/>
                <a:gd name="connsiteX4209" fmla="*/ 1637251 w 2593942"/>
                <a:gd name="connsiteY4209" fmla="*/ 11906 h 538123"/>
                <a:gd name="connsiteX4210" fmla="*/ 2038635 w 2593942"/>
                <a:gd name="connsiteY4210" fmla="*/ 10954 h 538123"/>
                <a:gd name="connsiteX4211" fmla="*/ 2038730 w 2593942"/>
                <a:gd name="connsiteY4211" fmla="*/ 12382 h 538123"/>
                <a:gd name="connsiteX4212" fmla="*/ 2035968 w 2593942"/>
                <a:gd name="connsiteY4212" fmla="*/ 14764 h 538123"/>
                <a:gd name="connsiteX4213" fmla="*/ 2041969 w 2593942"/>
                <a:gd name="connsiteY4213" fmla="*/ 18859 h 538123"/>
                <a:gd name="connsiteX4214" fmla="*/ 2036635 w 2593942"/>
                <a:gd name="connsiteY4214" fmla="*/ 24289 h 538123"/>
                <a:gd name="connsiteX4215" fmla="*/ 2037206 w 2593942"/>
                <a:gd name="connsiteY4215" fmla="*/ 25717 h 538123"/>
                <a:gd name="connsiteX4216" fmla="*/ 2037873 w 2593942"/>
                <a:gd name="connsiteY4216" fmla="*/ 27241 h 538123"/>
                <a:gd name="connsiteX4217" fmla="*/ 2044541 w 2593942"/>
                <a:gd name="connsiteY4217" fmla="*/ 28384 h 538123"/>
                <a:gd name="connsiteX4218" fmla="*/ 2044541 w 2593942"/>
                <a:gd name="connsiteY4218" fmla="*/ 28480 h 538123"/>
                <a:gd name="connsiteX4219" fmla="*/ 2043969 w 2593942"/>
                <a:gd name="connsiteY4219" fmla="*/ 31337 h 538123"/>
                <a:gd name="connsiteX4220" fmla="*/ 2042921 w 2593942"/>
                <a:gd name="connsiteY4220" fmla="*/ 31718 h 538123"/>
                <a:gd name="connsiteX4221" fmla="*/ 2040445 w 2593942"/>
                <a:gd name="connsiteY4221" fmla="*/ 31623 h 538123"/>
                <a:gd name="connsiteX4222" fmla="*/ 2034539 w 2593942"/>
                <a:gd name="connsiteY4222" fmla="*/ 28289 h 538123"/>
                <a:gd name="connsiteX4223" fmla="*/ 2031396 w 2593942"/>
                <a:gd name="connsiteY4223" fmla="*/ 21336 h 538123"/>
                <a:gd name="connsiteX4224" fmla="*/ 2024443 w 2593942"/>
                <a:gd name="connsiteY4224" fmla="*/ 23241 h 538123"/>
                <a:gd name="connsiteX4225" fmla="*/ 2021490 w 2593942"/>
                <a:gd name="connsiteY4225" fmla="*/ 26194 h 538123"/>
                <a:gd name="connsiteX4226" fmla="*/ 2019966 w 2593942"/>
                <a:gd name="connsiteY4226" fmla="*/ 21431 h 538123"/>
                <a:gd name="connsiteX4227" fmla="*/ 2015299 w 2593942"/>
                <a:gd name="connsiteY4227" fmla="*/ 16954 h 538123"/>
                <a:gd name="connsiteX4228" fmla="*/ 2015013 w 2593942"/>
                <a:gd name="connsiteY4228" fmla="*/ 16573 h 538123"/>
                <a:gd name="connsiteX4229" fmla="*/ 2014346 w 2593942"/>
                <a:gd name="connsiteY4229" fmla="*/ 15811 h 538123"/>
                <a:gd name="connsiteX4230" fmla="*/ 2015489 w 2593942"/>
                <a:gd name="connsiteY4230" fmla="*/ 13335 h 538123"/>
                <a:gd name="connsiteX4231" fmla="*/ 2020538 w 2593942"/>
                <a:gd name="connsiteY4231" fmla="*/ 14478 h 538123"/>
                <a:gd name="connsiteX4232" fmla="*/ 2028920 w 2593942"/>
                <a:gd name="connsiteY4232" fmla="*/ 18002 h 538123"/>
                <a:gd name="connsiteX4233" fmla="*/ 2034635 w 2593942"/>
                <a:gd name="connsiteY4233" fmla="*/ 11811 h 538123"/>
                <a:gd name="connsiteX4234" fmla="*/ 2035301 w 2593942"/>
                <a:gd name="connsiteY4234" fmla="*/ 11239 h 538123"/>
                <a:gd name="connsiteX4235" fmla="*/ 2038635 w 2593942"/>
                <a:gd name="connsiteY4235" fmla="*/ 10954 h 538123"/>
                <a:gd name="connsiteX4236" fmla="*/ 2146172 w 2593942"/>
                <a:gd name="connsiteY4236" fmla="*/ 10858 h 538123"/>
                <a:gd name="connsiteX4237" fmla="*/ 2146648 w 2593942"/>
                <a:gd name="connsiteY4237" fmla="*/ 14859 h 538123"/>
                <a:gd name="connsiteX4238" fmla="*/ 2146363 w 2593942"/>
                <a:gd name="connsiteY4238" fmla="*/ 17811 h 538123"/>
                <a:gd name="connsiteX4239" fmla="*/ 2142839 w 2593942"/>
                <a:gd name="connsiteY4239" fmla="*/ 21050 h 538123"/>
                <a:gd name="connsiteX4240" fmla="*/ 2142648 w 2593942"/>
                <a:gd name="connsiteY4240" fmla="*/ 20097 h 538123"/>
                <a:gd name="connsiteX4241" fmla="*/ 2142457 w 2593942"/>
                <a:gd name="connsiteY4241" fmla="*/ 19145 h 538123"/>
                <a:gd name="connsiteX4242" fmla="*/ 2140934 w 2593942"/>
                <a:gd name="connsiteY4242" fmla="*/ 17430 h 538123"/>
                <a:gd name="connsiteX4243" fmla="*/ 2137314 w 2593942"/>
                <a:gd name="connsiteY4243" fmla="*/ 17240 h 538123"/>
                <a:gd name="connsiteX4244" fmla="*/ 2137505 w 2593942"/>
                <a:gd name="connsiteY4244" fmla="*/ 16763 h 538123"/>
                <a:gd name="connsiteX4245" fmla="*/ 2139886 w 2593942"/>
                <a:gd name="connsiteY4245" fmla="*/ 12382 h 538123"/>
                <a:gd name="connsiteX4246" fmla="*/ 2146172 w 2593942"/>
                <a:gd name="connsiteY4246" fmla="*/ 10858 h 538123"/>
                <a:gd name="connsiteX4247" fmla="*/ 1105661 w 2593942"/>
                <a:gd name="connsiteY4247" fmla="*/ 10668 h 538123"/>
                <a:gd name="connsiteX4248" fmla="*/ 1108043 w 2593942"/>
                <a:gd name="connsiteY4248" fmla="*/ 10763 h 538123"/>
                <a:gd name="connsiteX4249" fmla="*/ 1111186 w 2593942"/>
                <a:gd name="connsiteY4249" fmla="*/ 13239 h 538123"/>
                <a:gd name="connsiteX4250" fmla="*/ 1110710 w 2593942"/>
                <a:gd name="connsiteY4250" fmla="*/ 20955 h 538123"/>
                <a:gd name="connsiteX4251" fmla="*/ 1110138 w 2593942"/>
                <a:gd name="connsiteY4251" fmla="*/ 21431 h 538123"/>
                <a:gd name="connsiteX4252" fmla="*/ 1106614 w 2593942"/>
                <a:gd name="connsiteY4252" fmla="*/ 24288 h 538123"/>
                <a:gd name="connsiteX4253" fmla="*/ 1097184 w 2593942"/>
                <a:gd name="connsiteY4253" fmla="*/ 26765 h 538123"/>
                <a:gd name="connsiteX4254" fmla="*/ 1090993 w 2593942"/>
                <a:gd name="connsiteY4254" fmla="*/ 25336 h 538123"/>
                <a:gd name="connsiteX4255" fmla="*/ 1088326 w 2593942"/>
                <a:gd name="connsiteY4255" fmla="*/ 19716 h 538123"/>
                <a:gd name="connsiteX4256" fmla="*/ 1088612 w 2593942"/>
                <a:gd name="connsiteY4256" fmla="*/ 16954 h 538123"/>
                <a:gd name="connsiteX4257" fmla="*/ 1088897 w 2593942"/>
                <a:gd name="connsiteY4257" fmla="*/ 14096 h 538123"/>
                <a:gd name="connsiteX4258" fmla="*/ 1096803 w 2593942"/>
                <a:gd name="connsiteY4258" fmla="*/ 15049 h 538123"/>
                <a:gd name="connsiteX4259" fmla="*/ 1096708 w 2593942"/>
                <a:gd name="connsiteY4259" fmla="*/ 17240 h 538123"/>
                <a:gd name="connsiteX4260" fmla="*/ 1095946 w 2593942"/>
                <a:gd name="connsiteY4260" fmla="*/ 23050 h 538123"/>
                <a:gd name="connsiteX4261" fmla="*/ 1097946 w 2593942"/>
                <a:gd name="connsiteY4261" fmla="*/ 22669 h 538123"/>
                <a:gd name="connsiteX4262" fmla="*/ 1104518 w 2593942"/>
                <a:gd name="connsiteY4262" fmla="*/ 12001 h 538123"/>
                <a:gd name="connsiteX4263" fmla="*/ 1105661 w 2593942"/>
                <a:gd name="connsiteY4263" fmla="*/ 10668 h 538123"/>
                <a:gd name="connsiteX4264" fmla="*/ 1599152 w 2593942"/>
                <a:gd name="connsiteY4264" fmla="*/ 9144 h 538123"/>
                <a:gd name="connsiteX4265" fmla="*/ 1591817 w 2593942"/>
                <a:gd name="connsiteY4265" fmla="*/ 12382 h 538123"/>
                <a:gd name="connsiteX4266" fmla="*/ 1599342 w 2593942"/>
                <a:gd name="connsiteY4266" fmla="*/ 20574 h 538123"/>
                <a:gd name="connsiteX4267" fmla="*/ 1597342 w 2593942"/>
                <a:gd name="connsiteY4267" fmla="*/ 27813 h 538123"/>
                <a:gd name="connsiteX4268" fmla="*/ 1598961 w 2593942"/>
                <a:gd name="connsiteY4268" fmla="*/ 28384 h 538123"/>
                <a:gd name="connsiteX4269" fmla="*/ 1601247 w 2593942"/>
                <a:gd name="connsiteY4269" fmla="*/ 29146 h 538123"/>
                <a:gd name="connsiteX4270" fmla="*/ 1602200 w 2593942"/>
                <a:gd name="connsiteY4270" fmla="*/ 24098 h 538123"/>
                <a:gd name="connsiteX4271" fmla="*/ 1601819 w 2593942"/>
                <a:gd name="connsiteY4271" fmla="*/ 21907 h 538123"/>
                <a:gd name="connsiteX4272" fmla="*/ 1604009 w 2593942"/>
                <a:gd name="connsiteY4272" fmla="*/ 13525 h 538123"/>
                <a:gd name="connsiteX4273" fmla="*/ 1604200 w 2593942"/>
                <a:gd name="connsiteY4273" fmla="*/ 12763 h 538123"/>
                <a:gd name="connsiteX4274" fmla="*/ 1599152 w 2593942"/>
                <a:gd name="connsiteY4274" fmla="*/ 9144 h 538123"/>
                <a:gd name="connsiteX4275" fmla="*/ 1269491 w 2593942"/>
                <a:gd name="connsiteY4275" fmla="*/ 7048 h 538123"/>
                <a:gd name="connsiteX4276" fmla="*/ 1275302 w 2593942"/>
                <a:gd name="connsiteY4276" fmla="*/ 13335 h 538123"/>
                <a:gd name="connsiteX4277" fmla="*/ 1269682 w 2593942"/>
                <a:gd name="connsiteY4277" fmla="*/ 20097 h 538123"/>
                <a:gd name="connsiteX4278" fmla="*/ 1270158 w 2593942"/>
                <a:gd name="connsiteY4278" fmla="*/ 19335 h 538123"/>
                <a:gd name="connsiteX4279" fmla="*/ 1271111 w 2593942"/>
                <a:gd name="connsiteY4279" fmla="*/ 17716 h 538123"/>
                <a:gd name="connsiteX4280" fmla="*/ 1261014 w 2593942"/>
                <a:gd name="connsiteY4280" fmla="*/ 19335 h 538123"/>
                <a:gd name="connsiteX4281" fmla="*/ 1254823 w 2593942"/>
                <a:gd name="connsiteY4281" fmla="*/ 18859 h 538123"/>
                <a:gd name="connsiteX4282" fmla="*/ 1257776 w 2593942"/>
                <a:gd name="connsiteY4282" fmla="*/ 10287 h 538123"/>
                <a:gd name="connsiteX4283" fmla="*/ 1269491 w 2593942"/>
                <a:gd name="connsiteY4283" fmla="*/ 7048 h 538123"/>
                <a:gd name="connsiteX4284" fmla="*/ 500062 w 2593942"/>
                <a:gd name="connsiteY4284" fmla="*/ 6381 h 538123"/>
                <a:gd name="connsiteX4285" fmla="*/ 502634 w 2593942"/>
                <a:gd name="connsiteY4285" fmla="*/ 10192 h 538123"/>
                <a:gd name="connsiteX4286" fmla="*/ 503872 w 2593942"/>
                <a:gd name="connsiteY4286" fmla="*/ 20097 h 538123"/>
                <a:gd name="connsiteX4287" fmla="*/ 502063 w 2593942"/>
                <a:gd name="connsiteY4287" fmla="*/ 20860 h 538123"/>
                <a:gd name="connsiteX4288" fmla="*/ 494824 w 2593942"/>
                <a:gd name="connsiteY4288" fmla="*/ 20955 h 538123"/>
                <a:gd name="connsiteX4289" fmla="*/ 491395 w 2593942"/>
                <a:gd name="connsiteY4289" fmla="*/ 17716 h 538123"/>
                <a:gd name="connsiteX4290" fmla="*/ 486251 w 2593942"/>
                <a:gd name="connsiteY4290" fmla="*/ 16478 h 538123"/>
                <a:gd name="connsiteX4291" fmla="*/ 496919 w 2593942"/>
                <a:gd name="connsiteY4291" fmla="*/ 13716 h 538123"/>
                <a:gd name="connsiteX4292" fmla="*/ 500062 w 2593942"/>
                <a:gd name="connsiteY4292" fmla="*/ 6381 h 538123"/>
                <a:gd name="connsiteX4293" fmla="*/ 479011 w 2593942"/>
                <a:gd name="connsiteY4293" fmla="*/ 5429 h 538123"/>
                <a:gd name="connsiteX4294" fmla="*/ 489298 w 2593942"/>
                <a:gd name="connsiteY4294" fmla="*/ 10572 h 538123"/>
                <a:gd name="connsiteX4295" fmla="*/ 485298 w 2593942"/>
                <a:gd name="connsiteY4295" fmla="*/ 11239 h 538123"/>
                <a:gd name="connsiteX4296" fmla="*/ 473582 w 2593942"/>
                <a:gd name="connsiteY4296" fmla="*/ 9905 h 538123"/>
                <a:gd name="connsiteX4297" fmla="*/ 479011 w 2593942"/>
                <a:gd name="connsiteY4297" fmla="*/ 5429 h 538123"/>
                <a:gd name="connsiteX4298" fmla="*/ 1451705 w 2593942"/>
                <a:gd name="connsiteY4298" fmla="*/ 5238 h 538123"/>
                <a:gd name="connsiteX4299" fmla="*/ 1454372 w 2593942"/>
                <a:gd name="connsiteY4299" fmla="*/ 10477 h 538123"/>
                <a:gd name="connsiteX4300" fmla="*/ 1449990 w 2593942"/>
                <a:gd name="connsiteY4300" fmla="*/ 16192 h 538123"/>
                <a:gd name="connsiteX4301" fmla="*/ 1444275 w 2593942"/>
                <a:gd name="connsiteY4301" fmla="*/ 18859 h 538123"/>
                <a:gd name="connsiteX4302" fmla="*/ 1442751 w 2593942"/>
                <a:gd name="connsiteY4302" fmla="*/ 16859 h 538123"/>
                <a:gd name="connsiteX4303" fmla="*/ 1441418 w 2593942"/>
                <a:gd name="connsiteY4303" fmla="*/ 14954 h 538123"/>
                <a:gd name="connsiteX4304" fmla="*/ 1438084 w 2593942"/>
                <a:gd name="connsiteY4304" fmla="*/ 11906 h 538123"/>
                <a:gd name="connsiteX4305" fmla="*/ 1439036 w 2593942"/>
                <a:gd name="connsiteY4305" fmla="*/ 10477 h 538123"/>
                <a:gd name="connsiteX4306" fmla="*/ 1439513 w 2593942"/>
                <a:gd name="connsiteY4306" fmla="*/ 9715 h 538123"/>
                <a:gd name="connsiteX4307" fmla="*/ 1444847 w 2593942"/>
                <a:gd name="connsiteY4307" fmla="*/ 8096 h 538123"/>
                <a:gd name="connsiteX4308" fmla="*/ 1451705 w 2593942"/>
                <a:gd name="connsiteY4308" fmla="*/ 5238 h 538123"/>
                <a:gd name="connsiteX4309" fmla="*/ 1544097 w 2593942"/>
                <a:gd name="connsiteY4309" fmla="*/ 4667 h 538123"/>
                <a:gd name="connsiteX4310" fmla="*/ 1544192 w 2593942"/>
                <a:gd name="connsiteY4310" fmla="*/ 5048 h 538123"/>
                <a:gd name="connsiteX4311" fmla="*/ 1544478 w 2593942"/>
                <a:gd name="connsiteY4311" fmla="*/ 5905 h 538123"/>
                <a:gd name="connsiteX4312" fmla="*/ 1539335 w 2593942"/>
                <a:gd name="connsiteY4312" fmla="*/ 10667 h 538123"/>
                <a:gd name="connsiteX4313" fmla="*/ 1536668 w 2593942"/>
                <a:gd name="connsiteY4313" fmla="*/ 15525 h 538123"/>
                <a:gd name="connsiteX4314" fmla="*/ 1536191 w 2593942"/>
                <a:gd name="connsiteY4314" fmla="*/ 22955 h 538123"/>
                <a:gd name="connsiteX4315" fmla="*/ 1531810 w 2593942"/>
                <a:gd name="connsiteY4315" fmla="*/ 19430 h 538123"/>
                <a:gd name="connsiteX4316" fmla="*/ 1532096 w 2593942"/>
                <a:gd name="connsiteY4316" fmla="*/ 17811 h 538123"/>
                <a:gd name="connsiteX4317" fmla="*/ 1534953 w 2593942"/>
                <a:gd name="connsiteY4317" fmla="*/ 7238 h 538123"/>
                <a:gd name="connsiteX4318" fmla="*/ 1535239 w 2593942"/>
                <a:gd name="connsiteY4318" fmla="*/ 5238 h 538123"/>
                <a:gd name="connsiteX4319" fmla="*/ 1544097 w 2593942"/>
                <a:gd name="connsiteY4319" fmla="*/ 4667 h 538123"/>
                <a:gd name="connsiteX4320" fmla="*/ 1759648 w 2593942"/>
                <a:gd name="connsiteY4320" fmla="*/ 4191 h 538123"/>
                <a:gd name="connsiteX4321" fmla="*/ 1759838 w 2593942"/>
                <a:gd name="connsiteY4321" fmla="*/ 4477 h 538123"/>
                <a:gd name="connsiteX4322" fmla="*/ 1762886 w 2593942"/>
                <a:gd name="connsiteY4322" fmla="*/ 7429 h 538123"/>
                <a:gd name="connsiteX4323" fmla="*/ 1773650 w 2593942"/>
                <a:gd name="connsiteY4323" fmla="*/ 8858 h 538123"/>
                <a:gd name="connsiteX4324" fmla="*/ 1774126 w 2593942"/>
                <a:gd name="connsiteY4324" fmla="*/ 10382 h 538123"/>
                <a:gd name="connsiteX4325" fmla="*/ 1774793 w 2593942"/>
                <a:gd name="connsiteY4325" fmla="*/ 12287 h 538123"/>
                <a:gd name="connsiteX4326" fmla="*/ 1776507 w 2593942"/>
                <a:gd name="connsiteY4326" fmla="*/ 16669 h 538123"/>
                <a:gd name="connsiteX4327" fmla="*/ 1782222 w 2593942"/>
                <a:gd name="connsiteY4327" fmla="*/ 14478 h 538123"/>
                <a:gd name="connsiteX4328" fmla="*/ 1789937 w 2593942"/>
                <a:gd name="connsiteY4328" fmla="*/ 15526 h 538123"/>
                <a:gd name="connsiteX4329" fmla="*/ 1789557 w 2593942"/>
                <a:gd name="connsiteY4329" fmla="*/ 16192 h 538123"/>
                <a:gd name="connsiteX4330" fmla="*/ 1788413 w 2593942"/>
                <a:gd name="connsiteY4330" fmla="*/ 18574 h 538123"/>
                <a:gd name="connsiteX4331" fmla="*/ 1781174 w 2593942"/>
                <a:gd name="connsiteY4331" fmla="*/ 20955 h 538123"/>
                <a:gd name="connsiteX4332" fmla="*/ 1772221 w 2593942"/>
                <a:gd name="connsiteY4332" fmla="*/ 15430 h 538123"/>
                <a:gd name="connsiteX4333" fmla="*/ 1768506 w 2593942"/>
                <a:gd name="connsiteY4333" fmla="*/ 18002 h 538123"/>
                <a:gd name="connsiteX4334" fmla="*/ 1767173 w 2593942"/>
                <a:gd name="connsiteY4334" fmla="*/ 18955 h 538123"/>
                <a:gd name="connsiteX4335" fmla="*/ 1760410 w 2593942"/>
                <a:gd name="connsiteY4335" fmla="*/ 18764 h 538123"/>
                <a:gd name="connsiteX4336" fmla="*/ 1749456 w 2593942"/>
                <a:gd name="connsiteY4336" fmla="*/ 19336 h 538123"/>
                <a:gd name="connsiteX4337" fmla="*/ 1745075 w 2593942"/>
                <a:gd name="connsiteY4337" fmla="*/ 15145 h 538123"/>
                <a:gd name="connsiteX4338" fmla="*/ 1741836 w 2593942"/>
                <a:gd name="connsiteY4338" fmla="*/ 15145 h 538123"/>
                <a:gd name="connsiteX4339" fmla="*/ 1740979 w 2593942"/>
                <a:gd name="connsiteY4339" fmla="*/ 18764 h 538123"/>
                <a:gd name="connsiteX4340" fmla="*/ 1730025 w 2593942"/>
                <a:gd name="connsiteY4340" fmla="*/ 20383 h 538123"/>
                <a:gd name="connsiteX4341" fmla="*/ 1726882 w 2593942"/>
                <a:gd name="connsiteY4341" fmla="*/ 16954 h 538123"/>
                <a:gd name="connsiteX4342" fmla="*/ 1721929 w 2593942"/>
                <a:gd name="connsiteY4342" fmla="*/ 10668 h 538123"/>
                <a:gd name="connsiteX4343" fmla="*/ 1719738 w 2593942"/>
                <a:gd name="connsiteY4343" fmla="*/ 11906 h 538123"/>
                <a:gd name="connsiteX4344" fmla="*/ 1717643 w 2593942"/>
                <a:gd name="connsiteY4344" fmla="*/ 11144 h 538123"/>
                <a:gd name="connsiteX4345" fmla="*/ 1717357 w 2593942"/>
                <a:gd name="connsiteY4345" fmla="*/ 10668 h 538123"/>
                <a:gd name="connsiteX4346" fmla="*/ 1722691 w 2593942"/>
                <a:gd name="connsiteY4346" fmla="*/ 7144 h 538123"/>
                <a:gd name="connsiteX4347" fmla="*/ 1730978 w 2593942"/>
                <a:gd name="connsiteY4347" fmla="*/ 8191 h 538123"/>
                <a:gd name="connsiteX4348" fmla="*/ 1729930 w 2593942"/>
                <a:gd name="connsiteY4348" fmla="*/ 8477 h 538123"/>
                <a:gd name="connsiteX4349" fmla="*/ 1728882 w 2593942"/>
                <a:gd name="connsiteY4349" fmla="*/ 12287 h 538123"/>
                <a:gd name="connsiteX4350" fmla="*/ 1733264 w 2593942"/>
                <a:gd name="connsiteY4350" fmla="*/ 14954 h 538123"/>
                <a:gd name="connsiteX4351" fmla="*/ 1733264 w 2593942"/>
                <a:gd name="connsiteY4351" fmla="*/ 15621 h 538123"/>
                <a:gd name="connsiteX4352" fmla="*/ 1737836 w 2593942"/>
                <a:gd name="connsiteY4352" fmla="*/ 14573 h 538123"/>
                <a:gd name="connsiteX4353" fmla="*/ 1738217 w 2593942"/>
                <a:gd name="connsiteY4353" fmla="*/ 13335 h 538123"/>
                <a:gd name="connsiteX4354" fmla="*/ 1737931 w 2593942"/>
                <a:gd name="connsiteY4354" fmla="*/ 11430 h 538123"/>
                <a:gd name="connsiteX4355" fmla="*/ 1739265 w 2593942"/>
                <a:gd name="connsiteY4355" fmla="*/ 8191 h 538123"/>
                <a:gd name="connsiteX4356" fmla="*/ 1741646 w 2593942"/>
                <a:gd name="connsiteY4356" fmla="*/ 4953 h 538123"/>
                <a:gd name="connsiteX4357" fmla="*/ 1749837 w 2593942"/>
                <a:gd name="connsiteY4357" fmla="*/ 9334 h 538123"/>
                <a:gd name="connsiteX4358" fmla="*/ 1749456 w 2593942"/>
                <a:gd name="connsiteY4358" fmla="*/ 12001 h 538123"/>
                <a:gd name="connsiteX4359" fmla="*/ 1749075 w 2593942"/>
                <a:gd name="connsiteY4359" fmla="*/ 14478 h 538123"/>
                <a:gd name="connsiteX4360" fmla="*/ 1757743 w 2593942"/>
                <a:gd name="connsiteY4360" fmla="*/ 12287 h 538123"/>
                <a:gd name="connsiteX4361" fmla="*/ 1757743 w 2593942"/>
                <a:gd name="connsiteY4361" fmla="*/ 9144 h 538123"/>
                <a:gd name="connsiteX4362" fmla="*/ 1759648 w 2593942"/>
                <a:gd name="connsiteY4362" fmla="*/ 4191 h 538123"/>
                <a:gd name="connsiteX4363" fmla="*/ 1415700 w 2593942"/>
                <a:gd name="connsiteY4363" fmla="*/ 3619 h 538123"/>
                <a:gd name="connsiteX4364" fmla="*/ 1420177 w 2593942"/>
                <a:gd name="connsiteY4364" fmla="*/ 8191 h 538123"/>
                <a:gd name="connsiteX4365" fmla="*/ 1418843 w 2593942"/>
                <a:gd name="connsiteY4365" fmla="*/ 7810 h 538123"/>
                <a:gd name="connsiteX4366" fmla="*/ 1417700 w 2593942"/>
                <a:gd name="connsiteY4366" fmla="*/ 7524 h 538123"/>
                <a:gd name="connsiteX4367" fmla="*/ 1412366 w 2593942"/>
                <a:gd name="connsiteY4367" fmla="*/ 8858 h 538123"/>
                <a:gd name="connsiteX4368" fmla="*/ 1402270 w 2593942"/>
                <a:gd name="connsiteY4368" fmla="*/ 9620 h 538123"/>
                <a:gd name="connsiteX4369" fmla="*/ 1392935 w 2593942"/>
                <a:gd name="connsiteY4369" fmla="*/ 8858 h 538123"/>
                <a:gd name="connsiteX4370" fmla="*/ 1397983 w 2593942"/>
                <a:gd name="connsiteY4370" fmla="*/ 6953 h 538123"/>
                <a:gd name="connsiteX4371" fmla="*/ 1415700 w 2593942"/>
                <a:gd name="connsiteY4371" fmla="*/ 3619 h 538123"/>
                <a:gd name="connsiteX4372" fmla="*/ 319563 w 2593942"/>
                <a:gd name="connsiteY4372" fmla="*/ 667 h 538123"/>
                <a:gd name="connsiteX4373" fmla="*/ 319754 w 2593942"/>
                <a:gd name="connsiteY4373" fmla="*/ 762 h 538123"/>
                <a:gd name="connsiteX4374" fmla="*/ 324135 w 2593942"/>
                <a:gd name="connsiteY4374" fmla="*/ 3620 h 538123"/>
                <a:gd name="connsiteX4375" fmla="*/ 333660 w 2593942"/>
                <a:gd name="connsiteY4375" fmla="*/ 2191 h 538123"/>
                <a:gd name="connsiteX4376" fmla="*/ 326707 w 2593942"/>
                <a:gd name="connsiteY4376" fmla="*/ 7430 h 538123"/>
                <a:gd name="connsiteX4377" fmla="*/ 323754 w 2593942"/>
                <a:gd name="connsiteY4377" fmla="*/ 8096 h 538123"/>
                <a:gd name="connsiteX4378" fmla="*/ 322897 w 2593942"/>
                <a:gd name="connsiteY4378" fmla="*/ 6382 h 538123"/>
                <a:gd name="connsiteX4379" fmla="*/ 321278 w 2593942"/>
                <a:gd name="connsiteY4379" fmla="*/ 4858 h 538123"/>
                <a:gd name="connsiteX4380" fmla="*/ 319563 w 2593942"/>
                <a:gd name="connsiteY4380" fmla="*/ 667 h 538123"/>
                <a:gd name="connsiteX4381" fmla="*/ 384809 w 2593942"/>
                <a:gd name="connsiteY4381" fmla="*/ 0 h 538123"/>
                <a:gd name="connsiteX4382" fmla="*/ 388048 w 2593942"/>
                <a:gd name="connsiteY4382" fmla="*/ 3620 h 538123"/>
                <a:gd name="connsiteX4383" fmla="*/ 393001 w 2593942"/>
                <a:gd name="connsiteY4383" fmla="*/ 6382 h 538123"/>
                <a:gd name="connsiteX4384" fmla="*/ 394429 w 2593942"/>
                <a:gd name="connsiteY4384" fmla="*/ 12192 h 538123"/>
                <a:gd name="connsiteX4385" fmla="*/ 389953 w 2593942"/>
                <a:gd name="connsiteY4385" fmla="*/ 12763 h 538123"/>
                <a:gd name="connsiteX4386" fmla="*/ 389572 w 2593942"/>
                <a:gd name="connsiteY4386" fmla="*/ 14478 h 538123"/>
                <a:gd name="connsiteX4387" fmla="*/ 396049 w 2593942"/>
                <a:gd name="connsiteY4387" fmla="*/ 16954 h 538123"/>
                <a:gd name="connsiteX4388" fmla="*/ 395763 w 2593942"/>
                <a:gd name="connsiteY4388" fmla="*/ 22384 h 538123"/>
                <a:gd name="connsiteX4389" fmla="*/ 395763 w 2593942"/>
                <a:gd name="connsiteY4389" fmla="*/ 22765 h 538123"/>
                <a:gd name="connsiteX4390" fmla="*/ 406050 w 2593942"/>
                <a:gd name="connsiteY4390" fmla="*/ 26289 h 538123"/>
                <a:gd name="connsiteX4391" fmla="*/ 407574 w 2593942"/>
                <a:gd name="connsiteY4391" fmla="*/ 24289 h 538123"/>
                <a:gd name="connsiteX4392" fmla="*/ 403002 w 2593942"/>
                <a:gd name="connsiteY4392" fmla="*/ 20098 h 538123"/>
                <a:gd name="connsiteX4393" fmla="*/ 402240 w 2593942"/>
                <a:gd name="connsiteY4393" fmla="*/ 19240 h 538123"/>
                <a:gd name="connsiteX4394" fmla="*/ 409860 w 2593942"/>
                <a:gd name="connsiteY4394" fmla="*/ 16859 h 538123"/>
                <a:gd name="connsiteX4395" fmla="*/ 411289 w 2593942"/>
                <a:gd name="connsiteY4395" fmla="*/ 11335 h 538123"/>
                <a:gd name="connsiteX4396" fmla="*/ 411765 w 2593942"/>
                <a:gd name="connsiteY4396" fmla="*/ 9334 h 538123"/>
                <a:gd name="connsiteX4397" fmla="*/ 419290 w 2593942"/>
                <a:gd name="connsiteY4397" fmla="*/ 12001 h 538123"/>
                <a:gd name="connsiteX4398" fmla="*/ 418337 w 2593942"/>
                <a:gd name="connsiteY4398" fmla="*/ 14668 h 538123"/>
                <a:gd name="connsiteX4399" fmla="*/ 417194 w 2593942"/>
                <a:gd name="connsiteY4399" fmla="*/ 17907 h 538123"/>
                <a:gd name="connsiteX4400" fmla="*/ 425671 w 2593942"/>
                <a:gd name="connsiteY4400" fmla="*/ 18097 h 538123"/>
                <a:gd name="connsiteX4401" fmla="*/ 426052 w 2593942"/>
                <a:gd name="connsiteY4401" fmla="*/ 19240 h 538123"/>
                <a:gd name="connsiteX4402" fmla="*/ 426243 w 2593942"/>
                <a:gd name="connsiteY4402" fmla="*/ 19812 h 538123"/>
                <a:gd name="connsiteX4403" fmla="*/ 433387 w 2593942"/>
                <a:gd name="connsiteY4403" fmla="*/ 24003 h 538123"/>
                <a:gd name="connsiteX4404" fmla="*/ 437006 w 2593942"/>
                <a:gd name="connsiteY4404" fmla="*/ 24765 h 538123"/>
                <a:gd name="connsiteX4405" fmla="*/ 437292 w 2593942"/>
                <a:gd name="connsiteY4405" fmla="*/ 24860 h 538123"/>
                <a:gd name="connsiteX4406" fmla="*/ 439102 w 2593942"/>
                <a:gd name="connsiteY4406" fmla="*/ 22955 h 538123"/>
                <a:gd name="connsiteX4407" fmla="*/ 447579 w 2593942"/>
                <a:gd name="connsiteY4407" fmla="*/ 20383 h 538123"/>
                <a:gd name="connsiteX4408" fmla="*/ 452056 w 2593942"/>
                <a:gd name="connsiteY4408" fmla="*/ 14478 h 538123"/>
                <a:gd name="connsiteX4409" fmla="*/ 452437 w 2593942"/>
                <a:gd name="connsiteY4409" fmla="*/ 7144 h 538123"/>
                <a:gd name="connsiteX4410" fmla="*/ 456437 w 2593942"/>
                <a:gd name="connsiteY4410" fmla="*/ 9144 h 538123"/>
                <a:gd name="connsiteX4411" fmla="*/ 457294 w 2593942"/>
                <a:gd name="connsiteY4411" fmla="*/ 9525 h 538123"/>
                <a:gd name="connsiteX4412" fmla="*/ 459485 w 2593942"/>
                <a:gd name="connsiteY4412" fmla="*/ 8096 h 538123"/>
                <a:gd name="connsiteX4413" fmla="*/ 459199 w 2593942"/>
                <a:gd name="connsiteY4413" fmla="*/ 7239 h 538123"/>
                <a:gd name="connsiteX4414" fmla="*/ 458914 w 2593942"/>
                <a:gd name="connsiteY4414" fmla="*/ 6287 h 538123"/>
                <a:gd name="connsiteX4415" fmla="*/ 461390 w 2593942"/>
                <a:gd name="connsiteY4415" fmla="*/ 4763 h 538123"/>
                <a:gd name="connsiteX4416" fmla="*/ 462057 w 2593942"/>
                <a:gd name="connsiteY4416" fmla="*/ 5429 h 538123"/>
                <a:gd name="connsiteX4417" fmla="*/ 464915 w 2593942"/>
                <a:gd name="connsiteY4417" fmla="*/ 9715 h 538123"/>
                <a:gd name="connsiteX4418" fmla="*/ 465962 w 2593942"/>
                <a:gd name="connsiteY4418" fmla="*/ 11430 h 538123"/>
                <a:gd name="connsiteX4419" fmla="*/ 470534 w 2593942"/>
                <a:gd name="connsiteY4419" fmla="*/ 12287 h 538123"/>
                <a:gd name="connsiteX4420" fmla="*/ 476725 w 2593942"/>
                <a:gd name="connsiteY4420" fmla="*/ 13240 h 538123"/>
                <a:gd name="connsiteX4421" fmla="*/ 483393 w 2593942"/>
                <a:gd name="connsiteY4421" fmla="*/ 25717 h 538123"/>
                <a:gd name="connsiteX4422" fmla="*/ 490251 w 2593942"/>
                <a:gd name="connsiteY4422" fmla="*/ 27622 h 538123"/>
                <a:gd name="connsiteX4423" fmla="*/ 491489 w 2593942"/>
                <a:gd name="connsiteY4423" fmla="*/ 28004 h 538123"/>
                <a:gd name="connsiteX4424" fmla="*/ 491108 w 2593942"/>
                <a:gd name="connsiteY4424" fmla="*/ 31432 h 538123"/>
                <a:gd name="connsiteX4425" fmla="*/ 489775 w 2593942"/>
                <a:gd name="connsiteY4425" fmla="*/ 31718 h 538123"/>
                <a:gd name="connsiteX4426" fmla="*/ 488155 w 2593942"/>
                <a:gd name="connsiteY4426" fmla="*/ 32004 h 538123"/>
                <a:gd name="connsiteX4427" fmla="*/ 483107 w 2593942"/>
                <a:gd name="connsiteY4427" fmla="*/ 33433 h 538123"/>
                <a:gd name="connsiteX4428" fmla="*/ 483202 w 2593942"/>
                <a:gd name="connsiteY4428" fmla="*/ 34195 h 538123"/>
                <a:gd name="connsiteX4429" fmla="*/ 485584 w 2593942"/>
                <a:gd name="connsiteY4429" fmla="*/ 35814 h 538123"/>
                <a:gd name="connsiteX4430" fmla="*/ 489870 w 2593942"/>
                <a:gd name="connsiteY4430" fmla="*/ 35052 h 538123"/>
                <a:gd name="connsiteX4431" fmla="*/ 497395 w 2593942"/>
                <a:gd name="connsiteY4431" fmla="*/ 31718 h 538123"/>
                <a:gd name="connsiteX4432" fmla="*/ 501586 w 2593942"/>
                <a:gd name="connsiteY4432" fmla="*/ 29718 h 538123"/>
                <a:gd name="connsiteX4433" fmla="*/ 502824 w 2593942"/>
                <a:gd name="connsiteY4433" fmla="*/ 28861 h 538123"/>
                <a:gd name="connsiteX4434" fmla="*/ 504253 w 2593942"/>
                <a:gd name="connsiteY4434" fmla="*/ 27908 h 538123"/>
                <a:gd name="connsiteX4435" fmla="*/ 506539 w 2593942"/>
                <a:gd name="connsiteY4435" fmla="*/ 24670 h 538123"/>
                <a:gd name="connsiteX4436" fmla="*/ 512635 w 2593942"/>
                <a:gd name="connsiteY4436" fmla="*/ 27051 h 538123"/>
                <a:gd name="connsiteX4437" fmla="*/ 523112 w 2593942"/>
                <a:gd name="connsiteY4437" fmla="*/ 23622 h 538123"/>
                <a:gd name="connsiteX4438" fmla="*/ 526065 w 2593942"/>
                <a:gd name="connsiteY4438" fmla="*/ 19907 h 538123"/>
                <a:gd name="connsiteX4439" fmla="*/ 518254 w 2593942"/>
                <a:gd name="connsiteY4439" fmla="*/ 15907 h 538123"/>
                <a:gd name="connsiteX4440" fmla="*/ 521112 w 2593942"/>
                <a:gd name="connsiteY4440" fmla="*/ 12573 h 538123"/>
                <a:gd name="connsiteX4441" fmla="*/ 521779 w 2593942"/>
                <a:gd name="connsiteY4441" fmla="*/ 13049 h 538123"/>
                <a:gd name="connsiteX4442" fmla="*/ 522826 w 2593942"/>
                <a:gd name="connsiteY4442" fmla="*/ 13811 h 538123"/>
                <a:gd name="connsiteX4443" fmla="*/ 527018 w 2593942"/>
                <a:gd name="connsiteY4443" fmla="*/ 12954 h 538123"/>
                <a:gd name="connsiteX4444" fmla="*/ 526732 w 2593942"/>
                <a:gd name="connsiteY4444" fmla="*/ 12287 h 538123"/>
                <a:gd name="connsiteX4445" fmla="*/ 526065 w 2593942"/>
                <a:gd name="connsiteY4445" fmla="*/ 10858 h 538123"/>
                <a:gd name="connsiteX4446" fmla="*/ 525113 w 2593942"/>
                <a:gd name="connsiteY4446" fmla="*/ 6858 h 538123"/>
                <a:gd name="connsiteX4447" fmla="*/ 533018 w 2593942"/>
                <a:gd name="connsiteY4447" fmla="*/ 7525 h 538123"/>
                <a:gd name="connsiteX4448" fmla="*/ 539305 w 2593942"/>
                <a:gd name="connsiteY4448" fmla="*/ 10573 h 538123"/>
                <a:gd name="connsiteX4449" fmla="*/ 537781 w 2593942"/>
                <a:gd name="connsiteY4449" fmla="*/ 10668 h 538123"/>
                <a:gd name="connsiteX4450" fmla="*/ 536162 w 2593942"/>
                <a:gd name="connsiteY4450" fmla="*/ 10763 h 538123"/>
                <a:gd name="connsiteX4451" fmla="*/ 532637 w 2593942"/>
                <a:gd name="connsiteY4451" fmla="*/ 11525 h 538123"/>
                <a:gd name="connsiteX4452" fmla="*/ 534828 w 2593942"/>
                <a:gd name="connsiteY4452" fmla="*/ 13430 h 538123"/>
                <a:gd name="connsiteX4453" fmla="*/ 543591 w 2593942"/>
                <a:gd name="connsiteY4453" fmla="*/ 14478 h 538123"/>
                <a:gd name="connsiteX4454" fmla="*/ 545020 w 2593942"/>
                <a:gd name="connsiteY4454" fmla="*/ 11239 h 538123"/>
                <a:gd name="connsiteX4455" fmla="*/ 547687 w 2593942"/>
                <a:gd name="connsiteY4455" fmla="*/ 8668 h 538123"/>
                <a:gd name="connsiteX4456" fmla="*/ 552354 w 2593942"/>
                <a:gd name="connsiteY4456" fmla="*/ 7715 h 538123"/>
                <a:gd name="connsiteX4457" fmla="*/ 554259 w 2593942"/>
                <a:gd name="connsiteY4457" fmla="*/ 6477 h 538123"/>
                <a:gd name="connsiteX4458" fmla="*/ 556450 w 2593942"/>
                <a:gd name="connsiteY4458" fmla="*/ 10858 h 538123"/>
                <a:gd name="connsiteX4459" fmla="*/ 553497 w 2593942"/>
                <a:gd name="connsiteY4459" fmla="*/ 10668 h 538123"/>
                <a:gd name="connsiteX4460" fmla="*/ 550163 w 2593942"/>
                <a:gd name="connsiteY4460" fmla="*/ 14859 h 538123"/>
                <a:gd name="connsiteX4461" fmla="*/ 554450 w 2593942"/>
                <a:gd name="connsiteY4461" fmla="*/ 16478 h 538123"/>
                <a:gd name="connsiteX4462" fmla="*/ 555783 w 2593942"/>
                <a:gd name="connsiteY4462" fmla="*/ 15812 h 538123"/>
                <a:gd name="connsiteX4463" fmla="*/ 560069 w 2593942"/>
                <a:gd name="connsiteY4463" fmla="*/ 17240 h 538123"/>
                <a:gd name="connsiteX4464" fmla="*/ 565308 w 2593942"/>
                <a:gd name="connsiteY4464" fmla="*/ 15716 h 538123"/>
                <a:gd name="connsiteX4465" fmla="*/ 565594 w 2593942"/>
                <a:gd name="connsiteY4465" fmla="*/ 14097 h 538123"/>
                <a:gd name="connsiteX4466" fmla="*/ 564832 w 2593942"/>
                <a:gd name="connsiteY4466" fmla="*/ 10763 h 538123"/>
                <a:gd name="connsiteX4467" fmla="*/ 568070 w 2593942"/>
                <a:gd name="connsiteY4467" fmla="*/ 12763 h 538123"/>
                <a:gd name="connsiteX4468" fmla="*/ 569499 w 2593942"/>
                <a:gd name="connsiteY4468" fmla="*/ 13716 h 538123"/>
                <a:gd name="connsiteX4469" fmla="*/ 570261 w 2593942"/>
                <a:gd name="connsiteY4469" fmla="*/ 19240 h 538123"/>
                <a:gd name="connsiteX4470" fmla="*/ 572547 w 2593942"/>
                <a:gd name="connsiteY4470" fmla="*/ 28765 h 538123"/>
                <a:gd name="connsiteX4471" fmla="*/ 589883 w 2593942"/>
                <a:gd name="connsiteY4471" fmla="*/ 27908 h 538123"/>
                <a:gd name="connsiteX4472" fmla="*/ 596550 w 2593942"/>
                <a:gd name="connsiteY4472" fmla="*/ 32480 h 538123"/>
                <a:gd name="connsiteX4473" fmla="*/ 603503 w 2593942"/>
                <a:gd name="connsiteY4473" fmla="*/ 29908 h 538123"/>
                <a:gd name="connsiteX4474" fmla="*/ 604456 w 2593942"/>
                <a:gd name="connsiteY4474" fmla="*/ 28480 h 538123"/>
                <a:gd name="connsiteX4475" fmla="*/ 605408 w 2593942"/>
                <a:gd name="connsiteY4475" fmla="*/ 27051 h 538123"/>
                <a:gd name="connsiteX4476" fmla="*/ 611885 w 2593942"/>
                <a:gd name="connsiteY4476" fmla="*/ 23622 h 538123"/>
                <a:gd name="connsiteX4477" fmla="*/ 610266 w 2593942"/>
                <a:gd name="connsiteY4477" fmla="*/ 16954 h 538123"/>
                <a:gd name="connsiteX4478" fmla="*/ 618553 w 2593942"/>
                <a:gd name="connsiteY4478" fmla="*/ 13240 h 538123"/>
                <a:gd name="connsiteX4479" fmla="*/ 622934 w 2593942"/>
                <a:gd name="connsiteY4479" fmla="*/ 9430 h 538123"/>
                <a:gd name="connsiteX4480" fmla="*/ 623982 w 2593942"/>
                <a:gd name="connsiteY4480" fmla="*/ 8477 h 538123"/>
                <a:gd name="connsiteX4481" fmla="*/ 628078 w 2593942"/>
                <a:gd name="connsiteY4481" fmla="*/ 13240 h 538123"/>
                <a:gd name="connsiteX4482" fmla="*/ 631126 w 2593942"/>
                <a:gd name="connsiteY4482" fmla="*/ 17240 h 538123"/>
                <a:gd name="connsiteX4483" fmla="*/ 641889 w 2593942"/>
                <a:gd name="connsiteY4483" fmla="*/ 17526 h 538123"/>
                <a:gd name="connsiteX4484" fmla="*/ 647509 w 2593942"/>
                <a:gd name="connsiteY4484" fmla="*/ 26384 h 538123"/>
                <a:gd name="connsiteX4485" fmla="*/ 656558 w 2593942"/>
                <a:gd name="connsiteY4485" fmla="*/ 30194 h 538123"/>
                <a:gd name="connsiteX4486" fmla="*/ 660463 w 2593942"/>
                <a:gd name="connsiteY4486" fmla="*/ 39053 h 538123"/>
                <a:gd name="connsiteX4487" fmla="*/ 667606 w 2593942"/>
                <a:gd name="connsiteY4487" fmla="*/ 32956 h 538123"/>
                <a:gd name="connsiteX4488" fmla="*/ 668559 w 2593942"/>
                <a:gd name="connsiteY4488" fmla="*/ 24955 h 538123"/>
                <a:gd name="connsiteX4489" fmla="*/ 674464 w 2593942"/>
                <a:gd name="connsiteY4489" fmla="*/ 17907 h 538123"/>
                <a:gd name="connsiteX4490" fmla="*/ 675989 w 2593942"/>
                <a:gd name="connsiteY4490" fmla="*/ 10763 h 538123"/>
                <a:gd name="connsiteX4491" fmla="*/ 682847 w 2593942"/>
                <a:gd name="connsiteY4491" fmla="*/ 19431 h 538123"/>
                <a:gd name="connsiteX4492" fmla="*/ 680846 w 2593942"/>
                <a:gd name="connsiteY4492" fmla="*/ 22193 h 538123"/>
                <a:gd name="connsiteX4493" fmla="*/ 677322 w 2593942"/>
                <a:gd name="connsiteY4493" fmla="*/ 27051 h 538123"/>
                <a:gd name="connsiteX4494" fmla="*/ 691895 w 2593942"/>
                <a:gd name="connsiteY4494" fmla="*/ 25527 h 538123"/>
                <a:gd name="connsiteX4495" fmla="*/ 691705 w 2593942"/>
                <a:gd name="connsiteY4495" fmla="*/ 23241 h 538123"/>
                <a:gd name="connsiteX4496" fmla="*/ 688562 w 2593942"/>
                <a:gd name="connsiteY4496" fmla="*/ 21050 h 538123"/>
                <a:gd name="connsiteX4497" fmla="*/ 686847 w 2593942"/>
                <a:gd name="connsiteY4497" fmla="*/ 18859 h 538123"/>
                <a:gd name="connsiteX4498" fmla="*/ 688943 w 2593942"/>
                <a:gd name="connsiteY4498" fmla="*/ 16954 h 538123"/>
                <a:gd name="connsiteX4499" fmla="*/ 692181 w 2593942"/>
                <a:gd name="connsiteY4499" fmla="*/ 16097 h 538123"/>
                <a:gd name="connsiteX4500" fmla="*/ 697991 w 2593942"/>
                <a:gd name="connsiteY4500" fmla="*/ 19717 h 538123"/>
                <a:gd name="connsiteX4501" fmla="*/ 696943 w 2593942"/>
                <a:gd name="connsiteY4501" fmla="*/ 21717 h 538123"/>
                <a:gd name="connsiteX4502" fmla="*/ 695896 w 2593942"/>
                <a:gd name="connsiteY4502" fmla="*/ 23813 h 538123"/>
                <a:gd name="connsiteX4503" fmla="*/ 697801 w 2593942"/>
                <a:gd name="connsiteY4503" fmla="*/ 28861 h 538123"/>
                <a:gd name="connsiteX4504" fmla="*/ 709993 w 2593942"/>
                <a:gd name="connsiteY4504" fmla="*/ 30099 h 538123"/>
                <a:gd name="connsiteX4505" fmla="*/ 717803 w 2593942"/>
                <a:gd name="connsiteY4505" fmla="*/ 27622 h 538123"/>
                <a:gd name="connsiteX4506" fmla="*/ 717518 w 2593942"/>
                <a:gd name="connsiteY4506" fmla="*/ 27146 h 538123"/>
                <a:gd name="connsiteX4507" fmla="*/ 713517 w 2593942"/>
                <a:gd name="connsiteY4507" fmla="*/ 19431 h 538123"/>
                <a:gd name="connsiteX4508" fmla="*/ 724947 w 2593942"/>
                <a:gd name="connsiteY4508" fmla="*/ 15145 h 538123"/>
                <a:gd name="connsiteX4509" fmla="*/ 733996 w 2593942"/>
                <a:gd name="connsiteY4509" fmla="*/ 14954 h 538123"/>
                <a:gd name="connsiteX4510" fmla="*/ 748188 w 2593942"/>
                <a:gd name="connsiteY4510" fmla="*/ 14478 h 538123"/>
                <a:gd name="connsiteX4511" fmla="*/ 748664 w 2593942"/>
                <a:gd name="connsiteY4511" fmla="*/ 12192 h 538123"/>
                <a:gd name="connsiteX4512" fmla="*/ 751141 w 2593942"/>
                <a:gd name="connsiteY4512" fmla="*/ 10668 h 538123"/>
                <a:gd name="connsiteX4513" fmla="*/ 752189 w 2593942"/>
                <a:gd name="connsiteY4513" fmla="*/ 12859 h 538123"/>
                <a:gd name="connsiteX4514" fmla="*/ 752665 w 2593942"/>
                <a:gd name="connsiteY4514" fmla="*/ 17240 h 538123"/>
                <a:gd name="connsiteX4515" fmla="*/ 758951 w 2593942"/>
                <a:gd name="connsiteY4515" fmla="*/ 17907 h 538123"/>
                <a:gd name="connsiteX4516" fmla="*/ 766762 w 2593942"/>
                <a:gd name="connsiteY4516" fmla="*/ 18193 h 538123"/>
                <a:gd name="connsiteX4517" fmla="*/ 771429 w 2593942"/>
                <a:gd name="connsiteY4517" fmla="*/ 21526 h 538123"/>
                <a:gd name="connsiteX4518" fmla="*/ 770858 w 2593942"/>
                <a:gd name="connsiteY4518" fmla="*/ 22765 h 538123"/>
                <a:gd name="connsiteX4519" fmla="*/ 764571 w 2593942"/>
                <a:gd name="connsiteY4519" fmla="*/ 26289 h 538123"/>
                <a:gd name="connsiteX4520" fmla="*/ 766190 w 2593942"/>
                <a:gd name="connsiteY4520" fmla="*/ 30385 h 538123"/>
                <a:gd name="connsiteX4521" fmla="*/ 766476 w 2593942"/>
                <a:gd name="connsiteY4521" fmla="*/ 29718 h 538123"/>
                <a:gd name="connsiteX4522" fmla="*/ 767143 w 2593942"/>
                <a:gd name="connsiteY4522" fmla="*/ 28289 h 538123"/>
                <a:gd name="connsiteX4523" fmla="*/ 774572 w 2593942"/>
                <a:gd name="connsiteY4523" fmla="*/ 21431 h 538123"/>
                <a:gd name="connsiteX4524" fmla="*/ 776668 w 2593942"/>
                <a:gd name="connsiteY4524" fmla="*/ 18859 h 538123"/>
                <a:gd name="connsiteX4525" fmla="*/ 780287 w 2593942"/>
                <a:gd name="connsiteY4525" fmla="*/ 15049 h 538123"/>
                <a:gd name="connsiteX4526" fmla="*/ 784574 w 2593942"/>
                <a:gd name="connsiteY4526" fmla="*/ 20574 h 538123"/>
                <a:gd name="connsiteX4527" fmla="*/ 782478 w 2593942"/>
                <a:gd name="connsiteY4527" fmla="*/ 24003 h 538123"/>
                <a:gd name="connsiteX4528" fmla="*/ 782002 w 2593942"/>
                <a:gd name="connsiteY4528" fmla="*/ 25622 h 538123"/>
                <a:gd name="connsiteX4529" fmla="*/ 787050 w 2593942"/>
                <a:gd name="connsiteY4529" fmla="*/ 27622 h 538123"/>
                <a:gd name="connsiteX4530" fmla="*/ 790289 w 2593942"/>
                <a:gd name="connsiteY4530" fmla="*/ 18859 h 538123"/>
                <a:gd name="connsiteX4531" fmla="*/ 792765 w 2593942"/>
                <a:gd name="connsiteY4531" fmla="*/ 12573 h 538123"/>
                <a:gd name="connsiteX4532" fmla="*/ 793432 w 2593942"/>
                <a:gd name="connsiteY4532" fmla="*/ 12763 h 538123"/>
                <a:gd name="connsiteX4533" fmla="*/ 794860 w 2593942"/>
                <a:gd name="connsiteY4533" fmla="*/ 14192 h 538123"/>
                <a:gd name="connsiteX4534" fmla="*/ 794956 w 2593942"/>
                <a:gd name="connsiteY4534" fmla="*/ 18383 h 538123"/>
                <a:gd name="connsiteX4535" fmla="*/ 799718 w 2593942"/>
                <a:gd name="connsiteY4535" fmla="*/ 26861 h 538123"/>
                <a:gd name="connsiteX4536" fmla="*/ 801242 w 2593942"/>
                <a:gd name="connsiteY4536" fmla="*/ 27527 h 538123"/>
                <a:gd name="connsiteX4537" fmla="*/ 802576 w 2593942"/>
                <a:gd name="connsiteY4537" fmla="*/ 28099 h 538123"/>
                <a:gd name="connsiteX4538" fmla="*/ 805529 w 2593942"/>
                <a:gd name="connsiteY4538" fmla="*/ 30194 h 538123"/>
                <a:gd name="connsiteX4539" fmla="*/ 809243 w 2593942"/>
                <a:gd name="connsiteY4539" fmla="*/ 27908 h 538123"/>
                <a:gd name="connsiteX4540" fmla="*/ 815435 w 2593942"/>
                <a:gd name="connsiteY4540" fmla="*/ 31813 h 538123"/>
                <a:gd name="connsiteX4541" fmla="*/ 816482 w 2593942"/>
                <a:gd name="connsiteY4541" fmla="*/ 31337 h 538123"/>
                <a:gd name="connsiteX4542" fmla="*/ 815530 w 2593942"/>
                <a:gd name="connsiteY4542" fmla="*/ 25717 h 538123"/>
                <a:gd name="connsiteX4543" fmla="*/ 815244 w 2593942"/>
                <a:gd name="connsiteY4543" fmla="*/ 24860 h 538123"/>
                <a:gd name="connsiteX4544" fmla="*/ 809720 w 2593942"/>
                <a:gd name="connsiteY4544" fmla="*/ 25241 h 538123"/>
                <a:gd name="connsiteX4545" fmla="*/ 804100 w 2593942"/>
                <a:gd name="connsiteY4545" fmla="*/ 19621 h 538123"/>
                <a:gd name="connsiteX4546" fmla="*/ 819245 w 2593942"/>
                <a:gd name="connsiteY4546" fmla="*/ 18859 h 538123"/>
                <a:gd name="connsiteX4547" fmla="*/ 820673 w 2593942"/>
                <a:gd name="connsiteY4547" fmla="*/ 18193 h 538123"/>
                <a:gd name="connsiteX4548" fmla="*/ 821912 w 2593942"/>
                <a:gd name="connsiteY4548" fmla="*/ 17621 h 538123"/>
                <a:gd name="connsiteX4549" fmla="*/ 825150 w 2593942"/>
                <a:gd name="connsiteY4549" fmla="*/ 19812 h 538123"/>
                <a:gd name="connsiteX4550" fmla="*/ 824864 w 2593942"/>
                <a:gd name="connsiteY4550" fmla="*/ 20955 h 538123"/>
                <a:gd name="connsiteX4551" fmla="*/ 821816 w 2593942"/>
                <a:gd name="connsiteY4551" fmla="*/ 25432 h 538123"/>
                <a:gd name="connsiteX4552" fmla="*/ 822769 w 2593942"/>
                <a:gd name="connsiteY4552" fmla="*/ 29813 h 538123"/>
                <a:gd name="connsiteX4553" fmla="*/ 832103 w 2593942"/>
                <a:gd name="connsiteY4553" fmla="*/ 32575 h 538123"/>
                <a:gd name="connsiteX4554" fmla="*/ 834199 w 2593942"/>
                <a:gd name="connsiteY4554" fmla="*/ 32956 h 538123"/>
                <a:gd name="connsiteX4555" fmla="*/ 835532 w 2593942"/>
                <a:gd name="connsiteY4555" fmla="*/ 33242 h 538123"/>
                <a:gd name="connsiteX4556" fmla="*/ 838580 w 2593942"/>
                <a:gd name="connsiteY4556" fmla="*/ 31051 h 538123"/>
                <a:gd name="connsiteX4557" fmla="*/ 838199 w 2593942"/>
                <a:gd name="connsiteY4557" fmla="*/ 30194 h 538123"/>
                <a:gd name="connsiteX4558" fmla="*/ 837914 w 2593942"/>
                <a:gd name="connsiteY4558" fmla="*/ 29432 h 538123"/>
                <a:gd name="connsiteX4559" fmla="*/ 840200 w 2593942"/>
                <a:gd name="connsiteY4559" fmla="*/ 27813 h 538123"/>
                <a:gd name="connsiteX4560" fmla="*/ 841247 w 2593942"/>
                <a:gd name="connsiteY4560" fmla="*/ 28480 h 538123"/>
                <a:gd name="connsiteX4561" fmla="*/ 846295 w 2593942"/>
                <a:gd name="connsiteY4561" fmla="*/ 28289 h 538123"/>
                <a:gd name="connsiteX4562" fmla="*/ 843629 w 2593942"/>
                <a:gd name="connsiteY4562" fmla="*/ 24193 h 538123"/>
                <a:gd name="connsiteX4563" fmla="*/ 840581 w 2593942"/>
                <a:gd name="connsiteY4563" fmla="*/ 22860 h 538123"/>
                <a:gd name="connsiteX4564" fmla="*/ 837152 w 2593942"/>
                <a:gd name="connsiteY4564" fmla="*/ 19336 h 538123"/>
                <a:gd name="connsiteX4565" fmla="*/ 843343 w 2593942"/>
                <a:gd name="connsiteY4565" fmla="*/ 16192 h 538123"/>
                <a:gd name="connsiteX4566" fmla="*/ 847058 w 2593942"/>
                <a:gd name="connsiteY4566" fmla="*/ 8001 h 538123"/>
                <a:gd name="connsiteX4567" fmla="*/ 862583 w 2593942"/>
                <a:gd name="connsiteY4567" fmla="*/ 9430 h 538123"/>
                <a:gd name="connsiteX4568" fmla="*/ 872680 w 2593942"/>
                <a:gd name="connsiteY4568" fmla="*/ 7715 h 538123"/>
                <a:gd name="connsiteX4569" fmla="*/ 872394 w 2593942"/>
                <a:gd name="connsiteY4569" fmla="*/ 11335 h 538123"/>
                <a:gd name="connsiteX4570" fmla="*/ 872394 w 2593942"/>
                <a:gd name="connsiteY4570" fmla="*/ 11811 h 538123"/>
                <a:gd name="connsiteX4571" fmla="*/ 881538 w 2593942"/>
                <a:gd name="connsiteY4571" fmla="*/ 14383 h 538123"/>
                <a:gd name="connsiteX4572" fmla="*/ 900207 w 2593942"/>
                <a:gd name="connsiteY4572" fmla="*/ 13716 h 538123"/>
                <a:gd name="connsiteX4573" fmla="*/ 900969 w 2593942"/>
                <a:gd name="connsiteY4573" fmla="*/ 11906 h 538123"/>
                <a:gd name="connsiteX4574" fmla="*/ 901445 w 2593942"/>
                <a:gd name="connsiteY4574" fmla="*/ 10954 h 538123"/>
                <a:gd name="connsiteX4575" fmla="*/ 907256 w 2593942"/>
                <a:gd name="connsiteY4575" fmla="*/ 12382 h 538123"/>
                <a:gd name="connsiteX4576" fmla="*/ 909351 w 2593942"/>
                <a:gd name="connsiteY4576" fmla="*/ 22384 h 538123"/>
                <a:gd name="connsiteX4577" fmla="*/ 911066 w 2593942"/>
                <a:gd name="connsiteY4577" fmla="*/ 26098 h 538123"/>
                <a:gd name="connsiteX4578" fmla="*/ 912685 w 2593942"/>
                <a:gd name="connsiteY4578" fmla="*/ 27337 h 538123"/>
                <a:gd name="connsiteX4579" fmla="*/ 914971 w 2593942"/>
                <a:gd name="connsiteY4579" fmla="*/ 26765 h 538123"/>
                <a:gd name="connsiteX4580" fmla="*/ 921543 w 2593942"/>
                <a:gd name="connsiteY4580" fmla="*/ 27241 h 538123"/>
                <a:gd name="connsiteX4581" fmla="*/ 928496 w 2593942"/>
                <a:gd name="connsiteY4581" fmla="*/ 28289 h 538123"/>
                <a:gd name="connsiteX4582" fmla="*/ 929735 w 2593942"/>
                <a:gd name="connsiteY4582" fmla="*/ 23050 h 538123"/>
                <a:gd name="connsiteX4583" fmla="*/ 926115 w 2593942"/>
                <a:gd name="connsiteY4583" fmla="*/ 18193 h 538123"/>
                <a:gd name="connsiteX4584" fmla="*/ 926306 w 2593942"/>
                <a:gd name="connsiteY4584" fmla="*/ 16859 h 538123"/>
                <a:gd name="connsiteX4585" fmla="*/ 926877 w 2593942"/>
                <a:gd name="connsiteY4585" fmla="*/ 13335 h 538123"/>
                <a:gd name="connsiteX4586" fmla="*/ 930973 w 2593942"/>
                <a:gd name="connsiteY4586" fmla="*/ 17050 h 538123"/>
                <a:gd name="connsiteX4587" fmla="*/ 931925 w 2593942"/>
                <a:gd name="connsiteY4587" fmla="*/ 17907 h 538123"/>
                <a:gd name="connsiteX4588" fmla="*/ 933259 w 2593942"/>
                <a:gd name="connsiteY4588" fmla="*/ 19145 h 538123"/>
                <a:gd name="connsiteX4589" fmla="*/ 941825 w 2593942"/>
                <a:gd name="connsiteY4589" fmla="*/ 20117 h 538123"/>
                <a:gd name="connsiteX4590" fmla="*/ 942008 w 2593942"/>
                <a:gd name="connsiteY4590" fmla="*/ 20339 h 538123"/>
                <a:gd name="connsiteX4591" fmla="*/ 939926 w 2593942"/>
                <a:gd name="connsiteY4591" fmla="*/ 20193 h 538123"/>
                <a:gd name="connsiteX4592" fmla="*/ 938116 w 2593942"/>
                <a:gd name="connsiteY4592" fmla="*/ 20955 h 538123"/>
                <a:gd name="connsiteX4593" fmla="*/ 936878 w 2593942"/>
                <a:gd name="connsiteY4593" fmla="*/ 23908 h 538123"/>
                <a:gd name="connsiteX4594" fmla="*/ 936688 w 2593942"/>
                <a:gd name="connsiteY4594" fmla="*/ 25527 h 538123"/>
                <a:gd name="connsiteX4595" fmla="*/ 943927 w 2593942"/>
                <a:gd name="connsiteY4595" fmla="*/ 28289 h 538123"/>
                <a:gd name="connsiteX4596" fmla="*/ 944106 w 2593942"/>
                <a:gd name="connsiteY4596" fmla="*/ 22895 h 538123"/>
                <a:gd name="connsiteX4597" fmla="*/ 942008 w 2593942"/>
                <a:gd name="connsiteY4597" fmla="*/ 20339 h 538123"/>
                <a:gd name="connsiteX4598" fmla="*/ 946689 w 2593942"/>
                <a:gd name="connsiteY4598" fmla="*/ 20669 h 538123"/>
                <a:gd name="connsiteX4599" fmla="*/ 941825 w 2593942"/>
                <a:gd name="connsiteY4599" fmla="*/ 20117 h 538123"/>
                <a:gd name="connsiteX4600" fmla="*/ 938212 w 2593942"/>
                <a:gd name="connsiteY4600" fmla="*/ 15716 h 538123"/>
                <a:gd name="connsiteX4601" fmla="*/ 941545 w 2593942"/>
                <a:gd name="connsiteY4601" fmla="*/ 14668 h 538123"/>
                <a:gd name="connsiteX4602" fmla="*/ 945356 w 2593942"/>
                <a:gd name="connsiteY4602" fmla="*/ 14573 h 538123"/>
                <a:gd name="connsiteX4603" fmla="*/ 953452 w 2593942"/>
                <a:gd name="connsiteY4603" fmla="*/ 16573 h 538123"/>
                <a:gd name="connsiteX4604" fmla="*/ 954118 w 2593942"/>
                <a:gd name="connsiteY4604" fmla="*/ 17431 h 538123"/>
                <a:gd name="connsiteX4605" fmla="*/ 956214 w 2593942"/>
                <a:gd name="connsiteY4605" fmla="*/ 16192 h 538123"/>
                <a:gd name="connsiteX4606" fmla="*/ 972121 w 2593942"/>
                <a:gd name="connsiteY4606" fmla="*/ 12859 h 538123"/>
                <a:gd name="connsiteX4607" fmla="*/ 977074 w 2593942"/>
                <a:gd name="connsiteY4607" fmla="*/ 16573 h 538123"/>
                <a:gd name="connsiteX4608" fmla="*/ 984313 w 2593942"/>
                <a:gd name="connsiteY4608" fmla="*/ 16573 h 538123"/>
                <a:gd name="connsiteX4609" fmla="*/ 989742 w 2593942"/>
                <a:gd name="connsiteY4609" fmla="*/ 17050 h 538123"/>
                <a:gd name="connsiteX4610" fmla="*/ 990314 w 2593942"/>
                <a:gd name="connsiteY4610" fmla="*/ 18002 h 538123"/>
                <a:gd name="connsiteX4611" fmla="*/ 984599 w 2593942"/>
                <a:gd name="connsiteY4611" fmla="*/ 19240 h 538123"/>
                <a:gd name="connsiteX4612" fmla="*/ 971549 w 2593942"/>
                <a:gd name="connsiteY4612" fmla="*/ 20288 h 538123"/>
                <a:gd name="connsiteX4613" fmla="*/ 962977 w 2593942"/>
                <a:gd name="connsiteY4613" fmla="*/ 23431 h 538123"/>
                <a:gd name="connsiteX4614" fmla="*/ 969263 w 2593942"/>
                <a:gd name="connsiteY4614" fmla="*/ 25813 h 538123"/>
                <a:gd name="connsiteX4615" fmla="*/ 987170 w 2593942"/>
                <a:gd name="connsiteY4615" fmla="*/ 28861 h 538123"/>
                <a:gd name="connsiteX4616" fmla="*/ 988408 w 2593942"/>
                <a:gd name="connsiteY4616" fmla="*/ 24003 h 538123"/>
                <a:gd name="connsiteX4617" fmla="*/ 988694 w 2593942"/>
                <a:gd name="connsiteY4617" fmla="*/ 23050 h 538123"/>
                <a:gd name="connsiteX4618" fmla="*/ 990218 w 2593942"/>
                <a:gd name="connsiteY4618" fmla="*/ 20764 h 538123"/>
                <a:gd name="connsiteX4619" fmla="*/ 992695 w 2593942"/>
                <a:gd name="connsiteY4619" fmla="*/ 22574 h 538123"/>
                <a:gd name="connsiteX4620" fmla="*/ 996600 w 2593942"/>
                <a:gd name="connsiteY4620" fmla="*/ 27337 h 538123"/>
                <a:gd name="connsiteX4621" fmla="*/ 1008602 w 2593942"/>
                <a:gd name="connsiteY4621" fmla="*/ 25813 h 538123"/>
                <a:gd name="connsiteX4622" fmla="*/ 1004410 w 2593942"/>
                <a:gd name="connsiteY4622" fmla="*/ 19717 h 538123"/>
                <a:gd name="connsiteX4623" fmla="*/ 995647 w 2593942"/>
                <a:gd name="connsiteY4623" fmla="*/ 16954 h 538123"/>
                <a:gd name="connsiteX4624" fmla="*/ 1006411 w 2593942"/>
                <a:gd name="connsiteY4624" fmla="*/ 13621 h 538123"/>
                <a:gd name="connsiteX4625" fmla="*/ 1008316 w 2593942"/>
                <a:gd name="connsiteY4625" fmla="*/ 11716 h 538123"/>
                <a:gd name="connsiteX4626" fmla="*/ 1013078 w 2593942"/>
                <a:gd name="connsiteY4626" fmla="*/ 6858 h 538123"/>
                <a:gd name="connsiteX4627" fmla="*/ 1024985 w 2593942"/>
                <a:gd name="connsiteY4627" fmla="*/ 9811 h 538123"/>
                <a:gd name="connsiteX4628" fmla="*/ 1020889 w 2593942"/>
                <a:gd name="connsiteY4628" fmla="*/ 14002 h 538123"/>
                <a:gd name="connsiteX4629" fmla="*/ 1016507 w 2593942"/>
                <a:gd name="connsiteY4629" fmla="*/ 18764 h 538123"/>
                <a:gd name="connsiteX4630" fmla="*/ 1016983 w 2593942"/>
                <a:gd name="connsiteY4630" fmla="*/ 27622 h 538123"/>
                <a:gd name="connsiteX4631" fmla="*/ 1023460 w 2593942"/>
                <a:gd name="connsiteY4631" fmla="*/ 21812 h 538123"/>
                <a:gd name="connsiteX4632" fmla="*/ 1027175 w 2593942"/>
                <a:gd name="connsiteY4632" fmla="*/ 21146 h 538123"/>
                <a:gd name="connsiteX4633" fmla="*/ 1029461 w 2593942"/>
                <a:gd name="connsiteY4633" fmla="*/ 16954 h 538123"/>
                <a:gd name="connsiteX4634" fmla="*/ 1034986 w 2593942"/>
                <a:gd name="connsiteY4634" fmla="*/ 18479 h 538123"/>
                <a:gd name="connsiteX4635" fmla="*/ 1034795 w 2593942"/>
                <a:gd name="connsiteY4635" fmla="*/ 18955 h 538123"/>
                <a:gd name="connsiteX4636" fmla="*/ 1033938 w 2593942"/>
                <a:gd name="connsiteY4636" fmla="*/ 20764 h 538123"/>
                <a:gd name="connsiteX4637" fmla="*/ 1032605 w 2593942"/>
                <a:gd name="connsiteY4637" fmla="*/ 26289 h 538123"/>
                <a:gd name="connsiteX4638" fmla="*/ 1034605 w 2593942"/>
                <a:gd name="connsiteY4638" fmla="*/ 28194 h 538123"/>
                <a:gd name="connsiteX4639" fmla="*/ 1035843 w 2593942"/>
                <a:gd name="connsiteY4639" fmla="*/ 27337 h 538123"/>
                <a:gd name="connsiteX4640" fmla="*/ 1040987 w 2593942"/>
                <a:gd name="connsiteY4640" fmla="*/ 25051 h 538123"/>
                <a:gd name="connsiteX4641" fmla="*/ 1041558 w 2593942"/>
                <a:gd name="connsiteY4641" fmla="*/ 20764 h 538123"/>
                <a:gd name="connsiteX4642" fmla="*/ 1040701 w 2593942"/>
                <a:gd name="connsiteY4642" fmla="*/ 19907 h 538123"/>
                <a:gd name="connsiteX4643" fmla="*/ 1042225 w 2593942"/>
                <a:gd name="connsiteY4643" fmla="*/ 17145 h 538123"/>
                <a:gd name="connsiteX4644" fmla="*/ 1048416 w 2593942"/>
                <a:gd name="connsiteY4644" fmla="*/ 17050 h 538123"/>
                <a:gd name="connsiteX4645" fmla="*/ 1056798 w 2593942"/>
                <a:gd name="connsiteY4645" fmla="*/ 18764 h 538123"/>
                <a:gd name="connsiteX4646" fmla="*/ 1066704 w 2593942"/>
                <a:gd name="connsiteY4646" fmla="*/ 26194 h 538123"/>
                <a:gd name="connsiteX4647" fmla="*/ 1067847 w 2593942"/>
                <a:gd name="connsiteY4647" fmla="*/ 20669 h 538123"/>
                <a:gd name="connsiteX4648" fmla="*/ 1066418 w 2593942"/>
                <a:gd name="connsiteY4648" fmla="*/ 20764 h 538123"/>
                <a:gd name="connsiteX4649" fmla="*/ 1060418 w 2593942"/>
                <a:gd name="connsiteY4649" fmla="*/ 17621 h 538123"/>
                <a:gd name="connsiteX4650" fmla="*/ 1060322 w 2593942"/>
                <a:gd name="connsiteY4650" fmla="*/ 15430 h 538123"/>
                <a:gd name="connsiteX4651" fmla="*/ 1061560 w 2593942"/>
                <a:gd name="connsiteY4651" fmla="*/ 8191 h 538123"/>
                <a:gd name="connsiteX4652" fmla="*/ 1063466 w 2593942"/>
                <a:gd name="connsiteY4652" fmla="*/ 13049 h 538123"/>
                <a:gd name="connsiteX4653" fmla="*/ 1064704 w 2593942"/>
                <a:gd name="connsiteY4653" fmla="*/ 16192 h 538123"/>
                <a:gd name="connsiteX4654" fmla="*/ 1074038 w 2593942"/>
                <a:gd name="connsiteY4654" fmla="*/ 14478 h 538123"/>
                <a:gd name="connsiteX4655" fmla="*/ 1081277 w 2593942"/>
                <a:gd name="connsiteY4655" fmla="*/ 22003 h 538123"/>
                <a:gd name="connsiteX4656" fmla="*/ 1091374 w 2593942"/>
                <a:gd name="connsiteY4656" fmla="*/ 26575 h 538123"/>
                <a:gd name="connsiteX4657" fmla="*/ 1091088 w 2593942"/>
                <a:gd name="connsiteY4657" fmla="*/ 31147 h 538123"/>
                <a:gd name="connsiteX4658" fmla="*/ 1095279 w 2593942"/>
                <a:gd name="connsiteY4658" fmla="*/ 32385 h 538123"/>
                <a:gd name="connsiteX4659" fmla="*/ 1101470 w 2593942"/>
                <a:gd name="connsiteY4659" fmla="*/ 31337 h 538123"/>
                <a:gd name="connsiteX4660" fmla="*/ 1101566 w 2593942"/>
                <a:gd name="connsiteY4660" fmla="*/ 32480 h 538123"/>
                <a:gd name="connsiteX4661" fmla="*/ 1101851 w 2593942"/>
                <a:gd name="connsiteY4661" fmla="*/ 35719 h 538123"/>
                <a:gd name="connsiteX4662" fmla="*/ 1106328 w 2593942"/>
                <a:gd name="connsiteY4662" fmla="*/ 35052 h 538123"/>
                <a:gd name="connsiteX4663" fmla="*/ 1109376 w 2593942"/>
                <a:gd name="connsiteY4663" fmla="*/ 36290 h 538123"/>
                <a:gd name="connsiteX4664" fmla="*/ 1110329 w 2593942"/>
                <a:gd name="connsiteY4664" fmla="*/ 32195 h 538123"/>
                <a:gd name="connsiteX4665" fmla="*/ 1109090 w 2593942"/>
                <a:gd name="connsiteY4665" fmla="*/ 25717 h 538123"/>
                <a:gd name="connsiteX4666" fmla="*/ 1111757 w 2593942"/>
                <a:gd name="connsiteY4666" fmla="*/ 25241 h 538123"/>
                <a:gd name="connsiteX4667" fmla="*/ 1114901 w 2593942"/>
                <a:gd name="connsiteY4667" fmla="*/ 24670 h 538123"/>
                <a:gd name="connsiteX4668" fmla="*/ 1123664 w 2593942"/>
                <a:gd name="connsiteY4668" fmla="*/ 23336 h 538123"/>
                <a:gd name="connsiteX4669" fmla="*/ 1123949 w 2593942"/>
                <a:gd name="connsiteY4669" fmla="*/ 27432 h 538123"/>
                <a:gd name="connsiteX4670" fmla="*/ 1130998 w 2593942"/>
                <a:gd name="connsiteY4670" fmla="*/ 31528 h 538123"/>
                <a:gd name="connsiteX4671" fmla="*/ 1128426 w 2593942"/>
                <a:gd name="connsiteY4671" fmla="*/ 34004 h 538123"/>
                <a:gd name="connsiteX4672" fmla="*/ 1128617 w 2593942"/>
                <a:gd name="connsiteY4672" fmla="*/ 37338 h 538123"/>
                <a:gd name="connsiteX4673" fmla="*/ 1136713 w 2593942"/>
                <a:gd name="connsiteY4673" fmla="*/ 38100 h 538123"/>
                <a:gd name="connsiteX4674" fmla="*/ 1138999 w 2593942"/>
                <a:gd name="connsiteY4674" fmla="*/ 44863 h 538123"/>
                <a:gd name="connsiteX4675" fmla="*/ 1143857 w 2593942"/>
                <a:gd name="connsiteY4675" fmla="*/ 38005 h 538123"/>
                <a:gd name="connsiteX4676" fmla="*/ 1137284 w 2593942"/>
                <a:gd name="connsiteY4676" fmla="*/ 37338 h 538123"/>
                <a:gd name="connsiteX4677" fmla="*/ 1133379 w 2593942"/>
                <a:gd name="connsiteY4677" fmla="*/ 32385 h 538123"/>
                <a:gd name="connsiteX4678" fmla="*/ 1136237 w 2593942"/>
                <a:gd name="connsiteY4678" fmla="*/ 27813 h 538123"/>
                <a:gd name="connsiteX4679" fmla="*/ 1131284 w 2593942"/>
                <a:gd name="connsiteY4679" fmla="*/ 22955 h 538123"/>
                <a:gd name="connsiteX4680" fmla="*/ 1134427 w 2593942"/>
                <a:gd name="connsiteY4680" fmla="*/ 19336 h 538123"/>
                <a:gd name="connsiteX4681" fmla="*/ 1134808 w 2593942"/>
                <a:gd name="connsiteY4681" fmla="*/ 19621 h 538123"/>
                <a:gd name="connsiteX4682" fmla="*/ 1137094 w 2593942"/>
                <a:gd name="connsiteY4682" fmla="*/ 21431 h 538123"/>
                <a:gd name="connsiteX4683" fmla="*/ 1142523 w 2593942"/>
                <a:gd name="connsiteY4683" fmla="*/ 23813 h 538123"/>
                <a:gd name="connsiteX4684" fmla="*/ 1145762 w 2593942"/>
                <a:gd name="connsiteY4684" fmla="*/ 22288 h 538123"/>
                <a:gd name="connsiteX4685" fmla="*/ 1151286 w 2593942"/>
                <a:gd name="connsiteY4685" fmla="*/ 23908 h 538123"/>
                <a:gd name="connsiteX4686" fmla="*/ 1157192 w 2593942"/>
                <a:gd name="connsiteY4686" fmla="*/ 17526 h 538123"/>
                <a:gd name="connsiteX4687" fmla="*/ 1155953 w 2593942"/>
                <a:gd name="connsiteY4687" fmla="*/ 8572 h 538123"/>
                <a:gd name="connsiteX4688" fmla="*/ 1163764 w 2593942"/>
                <a:gd name="connsiteY4688" fmla="*/ 12478 h 538123"/>
                <a:gd name="connsiteX4689" fmla="*/ 1176718 w 2593942"/>
                <a:gd name="connsiteY4689" fmla="*/ 13335 h 538123"/>
                <a:gd name="connsiteX4690" fmla="*/ 1176337 w 2593942"/>
                <a:gd name="connsiteY4690" fmla="*/ 12097 h 538123"/>
                <a:gd name="connsiteX4691" fmla="*/ 1176051 w 2593942"/>
                <a:gd name="connsiteY4691" fmla="*/ 11049 h 538123"/>
                <a:gd name="connsiteX4692" fmla="*/ 1176527 w 2593942"/>
                <a:gd name="connsiteY4692" fmla="*/ 8858 h 538123"/>
                <a:gd name="connsiteX4693" fmla="*/ 1181004 w 2593942"/>
                <a:gd name="connsiteY4693" fmla="*/ 9811 h 538123"/>
                <a:gd name="connsiteX4694" fmla="*/ 1184052 w 2593942"/>
                <a:gd name="connsiteY4694" fmla="*/ 9525 h 538123"/>
                <a:gd name="connsiteX4695" fmla="*/ 1197006 w 2593942"/>
                <a:gd name="connsiteY4695" fmla="*/ 8287 h 538123"/>
                <a:gd name="connsiteX4696" fmla="*/ 1198340 w 2593942"/>
                <a:gd name="connsiteY4696" fmla="*/ 14097 h 538123"/>
                <a:gd name="connsiteX4697" fmla="*/ 1197673 w 2593942"/>
                <a:gd name="connsiteY4697" fmla="*/ 16478 h 538123"/>
                <a:gd name="connsiteX4698" fmla="*/ 1198816 w 2593942"/>
                <a:gd name="connsiteY4698" fmla="*/ 17240 h 538123"/>
                <a:gd name="connsiteX4699" fmla="*/ 1199578 w 2593942"/>
                <a:gd name="connsiteY4699" fmla="*/ 20003 h 538123"/>
                <a:gd name="connsiteX4700" fmla="*/ 1197863 w 2593942"/>
                <a:gd name="connsiteY4700" fmla="*/ 20383 h 538123"/>
                <a:gd name="connsiteX4701" fmla="*/ 1189577 w 2593942"/>
                <a:gd name="connsiteY4701" fmla="*/ 20383 h 538123"/>
                <a:gd name="connsiteX4702" fmla="*/ 1197292 w 2593942"/>
                <a:gd name="connsiteY4702" fmla="*/ 25051 h 538123"/>
                <a:gd name="connsiteX4703" fmla="*/ 1205579 w 2593942"/>
                <a:gd name="connsiteY4703" fmla="*/ 25241 h 538123"/>
                <a:gd name="connsiteX4704" fmla="*/ 1208531 w 2593942"/>
                <a:gd name="connsiteY4704" fmla="*/ 16002 h 538123"/>
                <a:gd name="connsiteX4705" fmla="*/ 1211675 w 2593942"/>
                <a:gd name="connsiteY4705" fmla="*/ 15716 h 538123"/>
                <a:gd name="connsiteX4706" fmla="*/ 1211198 w 2593942"/>
                <a:gd name="connsiteY4706" fmla="*/ 20669 h 538123"/>
                <a:gd name="connsiteX4707" fmla="*/ 1212913 w 2593942"/>
                <a:gd name="connsiteY4707" fmla="*/ 26384 h 538123"/>
                <a:gd name="connsiteX4708" fmla="*/ 1221009 w 2593942"/>
                <a:gd name="connsiteY4708" fmla="*/ 23813 h 538123"/>
                <a:gd name="connsiteX4709" fmla="*/ 1229391 w 2593942"/>
                <a:gd name="connsiteY4709" fmla="*/ 23431 h 538123"/>
                <a:gd name="connsiteX4710" fmla="*/ 1237487 w 2593942"/>
                <a:gd name="connsiteY4710" fmla="*/ 18193 h 538123"/>
                <a:gd name="connsiteX4711" fmla="*/ 1243393 w 2593942"/>
                <a:gd name="connsiteY4711" fmla="*/ 25908 h 538123"/>
                <a:gd name="connsiteX4712" fmla="*/ 1251775 w 2593942"/>
                <a:gd name="connsiteY4712" fmla="*/ 22765 h 538123"/>
                <a:gd name="connsiteX4713" fmla="*/ 1261586 w 2593942"/>
                <a:gd name="connsiteY4713" fmla="*/ 24955 h 538123"/>
                <a:gd name="connsiteX4714" fmla="*/ 1267491 w 2593942"/>
                <a:gd name="connsiteY4714" fmla="*/ 28004 h 538123"/>
                <a:gd name="connsiteX4715" fmla="*/ 1266443 w 2593942"/>
                <a:gd name="connsiteY4715" fmla="*/ 28194 h 538123"/>
                <a:gd name="connsiteX4716" fmla="*/ 1262919 w 2593942"/>
                <a:gd name="connsiteY4716" fmla="*/ 27241 h 538123"/>
                <a:gd name="connsiteX4717" fmla="*/ 1261109 w 2593942"/>
                <a:gd name="connsiteY4717" fmla="*/ 28480 h 538123"/>
                <a:gd name="connsiteX4718" fmla="*/ 1262824 w 2593942"/>
                <a:gd name="connsiteY4718" fmla="*/ 34195 h 538123"/>
                <a:gd name="connsiteX4719" fmla="*/ 1264919 w 2593942"/>
                <a:gd name="connsiteY4719" fmla="*/ 35052 h 538123"/>
                <a:gd name="connsiteX4720" fmla="*/ 1266634 w 2593942"/>
                <a:gd name="connsiteY4720" fmla="*/ 35814 h 538123"/>
                <a:gd name="connsiteX4721" fmla="*/ 1273206 w 2593942"/>
                <a:gd name="connsiteY4721" fmla="*/ 33814 h 538123"/>
                <a:gd name="connsiteX4722" fmla="*/ 1274349 w 2593942"/>
                <a:gd name="connsiteY4722" fmla="*/ 31909 h 538123"/>
                <a:gd name="connsiteX4723" fmla="*/ 1275016 w 2593942"/>
                <a:gd name="connsiteY4723" fmla="*/ 30956 h 538123"/>
                <a:gd name="connsiteX4724" fmla="*/ 1279111 w 2593942"/>
                <a:gd name="connsiteY4724" fmla="*/ 27622 h 538123"/>
                <a:gd name="connsiteX4725" fmla="*/ 1284350 w 2593942"/>
                <a:gd name="connsiteY4725" fmla="*/ 25432 h 538123"/>
                <a:gd name="connsiteX4726" fmla="*/ 1285493 w 2593942"/>
                <a:gd name="connsiteY4726" fmla="*/ 32766 h 538123"/>
                <a:gd name="connsiteX4727" fmla="*/ 1292923 w 2593942"/>
                <a:gd name="connsiteY4727" fmla="*/ 37338 h 538123"/>
                <a:gd name="connsiteX4728" fmla="*/ 1297495 w 2593942"/>
                <a:gd name="connsiteY4728" fmla="*/ 32956 h 538123"/>
                <a:gd name="connsiteX4729" fmla="*/ 1305686 w 2593942"/>
                <a:gd name="connsiteY4729" fmla="*/ 30289 h 538123"/>
                <a:gd name="connsiteX4730" fmla="*/ 1314068 w 2593942"/>
                <a:gd name="connsiteY4730" fmla="*/ 28861 h 538123"/>
                <a:gd name="connsiteX4731" fmla="*/ 1314926 w 2593942"/>
                <a:gd name="connsiteY4731" fmla="*/ 28289 h 538123"/>
                <a:gd name="connsiteX4732" fmla="*/ 1316354 w 2593942"/>
                <a:gd name="connsiteY4732" fmla="*/ 27337 h 538123"/>
                <a:gd name="connsiteX4733" fmla="*/ 1323212 w 2593942"/>
                <a:gd name="connsiteY4733" fmla="*/ 22288 h 538123"/>
                <a:gd name="connsiteX4734" fmla="*/ 1324641 w 2593942"/>
                <a:gd name="connsiteY4734" fmla="*/ 23241 h 538123"/>
                <a:gd name="connsiteX4735" fmla="*/ 1328261 w 2593942"/>
                <a:gd name="connsiteY4735" fmla="*/ 25622 h 538123"/>
                <a:gd name="connsiteX4736" fmla="*/ 1336166 w 2593942"/>
                <a:gd name="connsiteY4736" fmla="*/ 24574 h 538123"/>
                <a:gd name="connsiteX4737" fmla="*/ 1342453 w 2593942"/>
                <a:gd name="connsiteY4737" fmla="*/ 23527 h 538123"/>
                <a:gd name="connsiteX4738" fmla="*/ 1353502 w 2593942"/>
                <a:gd name="connsiteY4738" fmla="*/ 24860 h 538123"/>
                <a:gd name="connsiteX4739" fmla="*/ 1353311 w 2593942"/>
                <a:gd name="connsiteY4739" fmla="*/ 19050 h 538123"/>
                <a:gd name="connsiteX4740" fmla="*/ 1350359 w 2593942"/>
                <a:gd name="connsiteY4740" fmla="*/ 19145 h 538123"/>
                <a:gd name="connsiteX4741" fmla="*/ 1346168 w 2593942"/>
                <a:gd name="connsiteY4741" fmla="*/ 19240 h 538123"/>
                <a:gd name="connsiteX4742" fmla="*/ 1336261 w 2593942"/>
                <a:gd name="connsiteY4742" fmla="*/ 15716 h 538123"/>
                <a:gd name="connsiteX4743" fmla="*/ 1321403 w 2593942"/>
                <a:gd name="connsiteY4743" fmla="*/ 19621 h 538123"/>
                <a:gd name="connsiteX4744" fmla="*/ 1318831 w 2593942"/>
                <a:gd name="connsiteY4744" fmla="*/ 16097 h 538123"/>
                <a:gd name="connsiteX4745" fmla="*/ 1316640 w 2593942"/>
                <a:gd name="connsiteY4745" fmla="*/ 13145 h 538123"/>
                <a:gd name="connsiteX4746" fmla="*/ 1311211 w 2593942"/>
                <a:gd name="connsiteY4746" fmla="*/ 13716 h 538123"/>
                <a:gd name="connsiteX4747" fmla="*/ 1315878 w 2593942"/>
                <a:gd name="connsiteY4747" fmla="*/ 11049 h 538123"/>
                <a:gd name="connsiteX4748" fmla="*/ 1328737 w 2593942"/>
                <a:gd name="connsiteY4748" fmla="*/ 14383 h 538123"/>
                <a:gd name="connsiteX4749" fmla="*/ 1347501 w 2593942"/>
                <a:gd name="connsiteY4749" fmla="*/ 16192 h 538123"/>
                <a:gd name="connsiteX4750" fmla="*/ 1353026 w 2593942"/>
                <a:gd name="connsiteY4750" fmla="*/ 12478 h 538123"/>
                <a:gd name="connsiteX4751" fmla="*/ 1354264 w 2593942"/>
                <a:gd name="connsiteY4751" fmla="*/ 11716 h 538123"/>
                <a:gd name="connsiteX4752" fmla="*/ 1360646 w 2593942"/>
                <a:gd name="connsiteY4752" fmla="*/ 16573 h 538123"/>
                <a:gd name="connsiteX4753" fmla="*/ 1360741 w 2593942"/>
                <a:gd name="connsiteY4753" fmla="*/ 20003 h 538123"/>
                <a:gd name="connsiteX4754" fmla="*/ 1366932 w 2593942"/>
                <a:gd name="connsiteY4754" fmla="*/ 19240 h 538123"/>
                <a:gd name="connsiteX4755" fmla="*/ 1367123 w 2593942"/>
                <a:gd name="connsiteY4755" fmla="*/ 17336 h 538123"/>
                <a:gd name="connsiteX4756" fmla="*/ 1369218 w 2593942"/>
                <a:gd name="connsiteY4756" fmla="*/ 14478 h 538123"/>
                <a:gd name="connsiteX4757" fmla="*/ 1372171 w 2593942"/>
                <a:gd name="connsiteY4757" fmla="*/ 14192 h 538123"/>
                <a:gd name="connsiteX4758" fmla="*/ 1376933 w 2593942"/>
                <a:gd name="connsiteY4758" fmla="*/ 11144 h 538123"/>
                <a:gd name="connsiteX4759" fmla="*/ 1377695 w 2593942"/>
                <a:gd name="connsiteY4759" fmla="*/ 11525 h 538123"/>
                <a:gd name="connsiteX4760" fmla="*/ 1382458 w 2593942"/>
                <a:gd name="connsiteY4760" fmla="*/ 9430 h 538123"/>
                <a:gd name="connsiteX4761" fmla="*/ 1382553 w 2593942"/>
                <a:gd name="connsiteY4761" fmla="*/ 7429 h 538123"/>
                <a:gd name="connsiteX4762" fmla="*/ 1385315 w 2593942"/>
                <a:gd name="connsiteY4762" fmla="*/ 6096 h 538123"/>
                <a:gd name="connsiteX4763" fmla="*/ 1387601 w 2593942"/>
                <a:gd name="connsiteY4763" fmla="*/ 7811 h 538123"/>
                <a:gd name="connsiteX4764" fmla="*/ 1388363 w 2593942"/>
                <a:gd name="connsiteY4764" fmla="*/ 9239 h 538123"/>
                <a:gd name="connsiteX4765" fmla="*/ 1394173 w 2593942"/>
                <a:gd name="connsiteY4765" fmla="*/ 15049 h 538123"/>
                <a:gd name="connsiteX4766" fmla="*/ 1406080 w 2593942"/>
                <a:gd name="connsiteY4766" fmla="*/ 25051 h 538123"/>
                <a:gd name="connsiteX4767" fmla="*/ 1406842 w 2593942"/>
                <a:gd name="connsiteY4767" fmla="*/ 24670 h 538123"/>
                <a:gd name="connsiteX4768" fmla="*/ 1410652 w 2593942"/>
                <a:gd name="connsiteY4768" fmla="*/ 20098 h 538123"/>
                <a:gd name="connsiteX4769" fmla="*/ 1411890 w 2593942"/>
                <a:gd name="connsiteY4769" fmla="*/ 14764 h 538123"/>
                <a:gd name="connsiteX4770" fmla="*/ 1418081 w 2593942"/>
                <a:gd name="connsiteY4770" fmla="*/ 13049 h 538123"/>
                <a:gd name="connsiteX4771" fmla="*/ 1433036 w 2593942"/>
                <a:gd name="connsiteY4771" fmla="*/ 12954 h 538123"/>
                <a:gd name="connsiteX4772" fmla="*/ 1435226 w 2593942"/>
                <a:gd name="connsiteY4772" fmla="*/ 20193 h 538123"/>
                <a:gd name="connsiteX4773" fmla="*/ 1430178 w 2593942"/>
                <a:gd name="connsiteY4773" fmla="*/ 16573 h 538123"/>
                <a:gd name="connsiteX4774" fmla="*/ 1427797 w 2593942"/>
                <a:gd name="connsiteY4774" fmla="*/ 14954 h 538123"/>
                <a:gd name="connsiteX4775" fmla="*/ 1424844 w 2593942"/>
                <a:gd name="connsiteY4775" fmla="*/ 23717 h 538123"/>
                <a:gd name="connsiteX4776" fmla="*/ 1433226 w 2593942"/>
                <a:gd name="connsiteY4776" fmla="*/ 27146 h 538123"/>
                <a:gd name="connsiteX4777" fmla="*/ 1439513 w 2593942"/>
                <a:gd name="connsiteY4777" fmla="*/ 24765 h 538123"/>
                <a:gd name="connsiteX4778" fmla="*/ 1452181 w 2593942"/>
                <a:gd name="connsiteY4778" fmla="*/ 25717 h 538123"/>
                <a:gd name="connsiteX4779" fmla="*/ 1452276 w 2593942"/>
                <a:gd name="connsiteY4779" fmla="*/ 22288 h 538123"/>
                <a:gd name="connsiteX4780" fmla="*/ 1455515 w 2593942"/>
                <a:gd name="connsiteY4780" fmla="*/ 16478 h 538123"/>
                <a:gd name="connsiteX4781" fmla="*/ 1458086 w 2593942"/>
                <a:gd name="connsiteY4781" fmla="*/ 14859 h 538123"/>
                <a:gd name="connsiteX4782" fmla="*/ 1461420 w 2593942"/>
                <a:gd name="connsiteY4782" fmla="*/ 14668 h 538123"/>
                <a:gd name="connsiteX4783" fmla="*/ 1462373 w 2593942"/>
                <a:gd name="connsiteY4783" fmla="*/ 17240 h 538123"/>
                <a:gd name="connsiteX4784" fmla="*/ 1464278 w 2593942"/>
                <a:gd name="connsiteY4784" fmla="*/ 23336 h 538123"/>
                <a:gd name="connsiteX4785" fmla="*/ 1467040 w 2593942"/>
                <a:gd name="connsiteY4785" fmla="*/ 24098 h 538123"/>
                <a:gd name="connsiteX4786" fmla="*/ 1474279 w 2593942"/>
                <a:gd name="connsiteY4786" fmla="*/ 26670 h 538123"/>
                <a:gd name="connsiteX4787" fmla="*/ 1484756 w 2593942"/>
                <a:gd name="connsiteY4787" fmla="*/ 29623 h 538123"/>
                <a:gd name="connsiteX4788" fmla="*/ 1490567 w 2593942"/>
                <a:gd name="connsiteY4788" fmla="*/ 32861 h 538123"/>
                <a:gd name="connsiteX4789" fmla="*/ 1493996 w 2593942"/>
                <a:gd name="connsiteY4789" fmla="*/ 27527 h 538123"/>
                <a:gd name="connsiteX4790" fmla="*/ 1499901 w 2593942"/>
                <a:gd name="connsiteY4790" fmla="*/ 32195 h 538123"/>
                <a:gd name="connsiteX4791" fmla="*/ 1502759 w 2593942"/>
                <a:gd name="connsiteY4791" fmla="*/ 30385 h 538123"/>
                <a:gd name="connsiteX4792" fmla="*/ 1502663 w 2593942"/>
                <a:gd name="connsiteY4792" fmla="*/ 29242 h 538123"/>
                <a:gd name="connsiteX4793" fmla="*/ 1502568 w 2593942"/>
                <a:gd name="connsiteY4793" fmla="*/ 28480 h 538123"/>
                <a:gd name="connsiteX4794" fmla="*/ 1503044 w 2593942"/>
                <a:gd name="connsiteY4794" fmla="*/ 24193 h 538123"/>
                <a:gd name="connsiteX4795" fmla="*/ 1503406 w 2593942"/>
                <a:gd name="connsiteY4795" fmla="*/ 23252 h 538123"/>
                <a:gd name="connsiteX4796" fmla="*/ 1503425 w 2593942"/>
                <a:gd name="connsiteY4796" fmla="*/ 23241 h 538123"/>
                <a:gd name="connsiteX4797" fmla="*/ 1503997 w 2593942"/>
                <a:gd name="connsiteY4797" fmla="*/ 21717 h 538123"/>
                <a:gd name="connsiteX4798" fmla="*/ 1503406 w 2593942"/>
                <a:gd name="connsiteY4798" fmla="*/ 23252 h 538123"/>
                <a:gd name="connsiteX4799" fmla="*/ 1500949 w 2593942"/>
                <a:gd name="connsiteY4799" fmla="*/ 24765 h 538123"/>
                <a:gd name="connsiteX4800" fmla="*/ 1498472 w 2593942"/>
                <a:gd name="connsiteY4800" fmla="*/ 22193 h 538123"/>
                <a:gd name="connsiteX4801" fmla="*/ 1501806 w 2593942"/>
                <a:gd name="connsiteY4801" fmla="*/ 19907 h 538123"/>
                <a:gd name="connsiteX4802" fmla="*/ 1495996 w 2593942"/>
                <a:gd name="connsiteY4802" fmla="*/ 16478 h 538123"/>
                <a:gd name="connsiteX4803" fmla="*/ 1495519 w 2593942"/>
                <a:gd name="connsiteY4803" fmla="*/ 14383 h 538123"/>
                <a:gd name="connsiteX4804" fmla="*/ 1505807 w 2593942"/>
                <a:gd name="connsiteY4804" fmla="*/ 15716 h 538123"/>
                <a:gd name="connsiteX4805" fmla="*/ 1514379 w 2593942"/>
                <a:gd name="connsiteY4805" fmla="*/ 29813 h 538123"/>
                <a:gd name="connsiteX4806" fmla="*/ 1523523 w 2593942"/>
                <a:gd name="connsiteY4806" fmla="*/ 29813 h 538123"/>
                <a:gd name="connsiteX4807" fmla="*/ 1517808 w 2593942"/>
                <a:gd name="connsiteY4807" fmla="*/ 24098 h 538123"/>
                <a:gd name="connsiteX4808" fmla="*/ 1517236 w 2593942"/>
                <a:gd name="connsiteY4808" fmla="*/ 18669 h 538123"/>
                <a:gd name="connsiteX4809" fmla="*/ 1512474 w 2593942"/>
                <a:gd name="connsiteY4809" fmla="*/ 14859 h 538123"/>
                <a:gd name="connsiteX4810" fmla="*/ 1513903 w 2593942"/>
                <a:gd name="connsiteY4810" fmla="*/ 12859 h 538123"/>
                <a:gd name="connsiteX4811" fmla="*/ 1512760 w 2593942"/>
                <a:gd name="connsiteY4811" fmla="*/ 10192 h 538123"/>
                <a:gd name="connsiteX4812" fmla="*/ 1513141 w 2593942"/>
                <a:gd name="connsiteY4812" fmla="*/ 8191 h 538123"/>
                <a:gd name="connsiteX4813" fmla="*/ 1513522 w 2593942"/>
                <a:gd name="connsiteY4813" fmla="*/ 7906 h 538123"/>
                <a:gd name="connsiteX4814" fmla="*/ 1519999 w 2593942"/>
                <a:gd name="connsiteY4814" fmla="*/ 10858 h 538123"/>
                <a:gd name="connsiteX4815" fmla="*/ 1527905 w 2593942"/>
                <a:gd name="connsiteY4815" fmla="*/ 16192 h 538123"/>
                <a:gd name="connsiteX4816" fmla="*/ 1522190 w 2593942"/>
                <a:gd name="connsiteY4816" fmla="*/ 18669 h 538123"/>
                <a:gd name="connsiteX4817" fmla="*/ 1527238 w 2593942"/>
                <a:gd name="connsiteY4817" fmla="*/ 22670 h 538123"/>
                <a:gd name="connsiteX4818" fmla="*/ 1534286 w 2593942"/>
                <a:gd name="connsiteY4818" fmla="*/ 28480 h 538123"/>
                <a:gd name="connsiteX4819" fmla="*/ 1534382 w 2593942"/>
                <a:gd name="connsiteY4819" fmla="*/ 28194 h 538123"/>
                <a:gd name="connsiteX4820" fmla="*/ 1536286 w 2593942"/>
                <a:gd name="connsiteY4820" fmla="*/ 24193 h 538123"/>
                <a:gd name="connsiteX4821" fmla="*/ 1545621 w 2593942"/>
                <a:gd name="connsiteY4821" fmla="*/ 19145 h 538123"/>
                <a:gd name="connsiteX4822" fmla="*/ 1551431 w 2593942"/>
                <a:gd name="connsiteY4822" fmla="*/ 13716 h 538123"/>
                <a:gd name="connsiteX4823" fmla="*/ 1555432 w 2593942"/>
                <a:gd name="connsiteY4823" fmla="*/ 17050 h 538123"/>
                <a:gd name="connsiteX4824" fmla="*/ 1547812 w 2593942"/>
                <a:gd name="connsiteY4824" fmla="*/ 20003 h 538123"/>
                <a:gd name="connsiteX4825" fmla="*/ 1547812 w 2593942"/>
                <a:gd name="connsiteY4825" fmla="*/ 20669 h 538123"/>
                <a:gd name="connsiteX4826" fmla="*/ 1549622 w 2593942"/>
                <a:gd name="connsiteY4826" fmla="*/ 22860 h 538123"/>
                <a:gd name="connsiteX4827" fmla="*/ 1552098 w 2593942"/>
                <a:gd name="connsiteY4827" fmla="*/ 22955 h 538123"/>
                <a:gd name="connsiteX4828" fmla="*/ 1553717 w 2593942"/>
                <a:gd name="connsiteY4828" fmla="*/ 22955 h 538123"/>
                <a:gd name="connsiteX4829" fmla="*/ 1553813 w 2593942"/>
                <a:gd name="connsiteY4829" fmla="*/ 25241 h 538123"/>
                <a:gd name="connsiteX4830" fmla="*/ 1552860 w 2593942"/>
                <a:gd name="connsiteY4830" fmla="*/ 26384 h 538123"/>
                <a:gd name="connsiteX4831" fmla="*/ 1549622 w 2593942"/>
                <a:gd name="connsiteY4831" fmla="*/ 32480 h 538123"/>
                <a:gd name="connsiteX4832" fmla="*/ 1546097 w 2593942"/>
                <a:gd name="connsiteY4832" fmla="*/ 35052 h 538123"/>
                <a:gd name="connsiteX4833" fmla="*/ 1552574 w 2593942"/>
                <a:gd name="connsiteY4833" fmla="*/ 34576 h 538123"/>
                <a:gd name="connsiteX4834" fmla="*/ 1557527 w 2593942"/>
                <a:gd name="connsiteY4834" fmla="*/ 34290 h 538123"/>
                <a:gd name="connsiteX4835" fmla="*/ 1558099 w 2593942"/>
                <a:gd name="connsiteY4835" fmla="*/ 36671 h 538123"/>
                <a:gd name="connsiteX4836" fmla="*/ 1561337 w 2593942"/>
                <a:gd name="connsiteY4836" fmla="*/ 37529 h 538123"/>
                <a:gd name="connsiteX4837" fmla="*/ 1562861 w 2593942"/>
                <a:gd name="connsiteY4837" fmla="*/ 36195 h 538123"/>
                <a:gd name="connsiteX4838" fmla="*/ 1562671 w 2593942"/>
                <a:gd name="connsiteY4838" fmla="*/ 30575 h 538123"/>
                <a:gd name="connsiteX4839" fmla="*/ 1565623 w 2593942"/>
                <a:gd name="connsiteY4839" fmla="*/ 29623 h 538123"/>
                <a:gd name="connsiteX4840" fmla="*/ 1572958 w 2593942"/>
                <a:gd name="connsiteY4840" fmla="*/ 23146 h 538123"/>
                <a:gd name="connsiteX4841" fmla="*/ 1563242 w 2593942"/>
                <a:gd name="connsiteY4841" fmla="*/ 17716 h 538123"/>
                <a:gd name="connsiteX4842" fmla="*/ 1561623 w 2593942"/>
                <a:gd name="connsiteY4842" fmla="*/ 20479 h 538123"/>
                <a:gd name="connsiteX4843" fmla="*/ 1566576 w 2593942"/>
                <a:gd name="connsiteY4843" fmla="*/ 11430 h 538123"/>
                <a:gd name="connsiteX4844" fmla="*/ 1579911 w 2593942"/>
                <a:gd name="connsiteY4844" fmla="*/ 15812 h 538123"/>
                <a:gd name="connsiteX4845" fmla="*/ 1581054 w 2593942"/>
                <a:gd name="connsiteY4845" fmla="*/ 13906 h 538123"/>
                <a:gd name="connsiteX4846" fmla="*/ 1581435 w 2593942"/>
                <a:gd name="connsiteY4846" fmla="*/ 13335 h 538123"/>
                <a:gd name="connsiteX4847" fmla="*/ 1582483 w 2593942"/>
                <a:gd name="connsiteY4847" fmla="*/ 11906 h 538123"/>
                <a:gd name="connsiteX4848" fmla="*/ 1585245 w 2593942"/>
                <a:gd name="connsiteY4848" fmla="*/ 8096 h 538123"/>
                <a:gd name="connsiteX4849" fmla="*/ 1586769 w 2593942"/>
                <a:gd name="connsiteY4849" fmla="*/ 4096 h 538123"/>
                <a:gd name="connsiteX4850" fmla="*/ 1594484 w 2593942"/>
                <a:gd name="connsiteY4850" fmla="*/ 6096 h 538123"/>
                <a:gd name="connsiteX4851" fmla="*/ 1601057 w 2593942"/>
                <a:gd name="connsiteY4851" fmla="*/ 5524 h 538123"/>
                <a:gd name="connsiteX4852" fmla="*/ 1604295 w 2593942"/>
                <a:gd name="connsiteY4852" fmla="*/ 7144 h 538123"/>
                <a:gd name="connsiteX4853" fmla="*/ 1607057 w 2593942"/>
                <a:gd name="connsiteY4853" fmla="*/ 8287 h 538123"/>
                <a:gd name="connsiteX4854" fmla="*/ 1607343 w 2593942"/>
                <a:gd name="connsiteY4854" fmla="*/ 9144 h 538123"/>
                <a:gd name="connsiteX4855" fmla="*/ 1610391 w 2593942"/>
                <a:gd name="connsiteY4855" fmla="*/ 12097 h 538123"/>
                <a:gd name="connsiteX4856" fmla="*/ 1612582 w 2593942"/>
                <a:gd name="connsiteY4856" fmla="*/ 13906 h 538123"/>
                <a:gd name="connsiteX4857" fmla="*/ 1621631 w 2593942"/>
                <a:gd name="connsiteY4857" fmla="*/ 15430 h 538123"/>
                <a:gd name="connsiteX4858" fmla="*/ 1628679 w 2593942"/>
                <a:gd name="connsiteY4858" fmla="*/ 21241 h 538123"/>
                <a:gd name="connsiteX4859" fmla="*/ 1624298 w 2593942"/>
                <a:gd name="connsiteY4859" fmla="*/ 20764 h 538123"/>
                <a:gd name="connsiteX4860" fmla="*/ 1622107 w 2593942"/>
                <a:gd name="connsiteY4860" fmla="*/ 20479 h 538123"/>
                <a:gd name="connsiteX4861" fmla="*/ 1620773 w 2593942"/>
                <a:gd name="connsiteY4861" fmla="*/ 22193 h 538123"/>
                <a:gd name="connsiteX4862" fmla="*/ 1618582 w 2593942"/>
                <a:gd name="connsiteY4862" fmla="*/ 28956 h 538123"/>
                <a:gd name="connsiteX4863" fmla="*/ 1625345 w 2593942"/>
                <a:gd name="connsiteY4863" fmla="*/ 29432 h 538123"/>
                <a:gd name="connsiteX4864" fmla="*/ 1633442 w 2593942"/>
                <a:gd name="connsiteY4864" fmla="*/ 35338 h 538123"/>
                <a:gd name="connsiteX4865" fmla="*/ 1642776 w 2593942"/>
                <a:gd name="connsiteY4865" fmla="*/ 30480 h 538123"/>
                <a:gd name="connsiteX4866" fmla="*/ 1642871 w 2593942"/>
                <a:gd name="connsiteY4866" fmla="*/ 27337 h 538123"/>
                <a:gd name="connsiteX4867" fmla="*/ 1653349 w 2593942"/>
                <a:gd name="connsiteY4867" fmla="*/ 25146 h 538123"/>
                <a:gd name="connsiteX4868" fmla="*/ 1668208 w 2593942"/>
                <a:gd name="connsiteY4868" fmla="*/ 27241 h 538123"/>
                <a:gd name="connsiteX4869" fmla="*/ 1661350 w 2593942"/>
                <a:gd name="connsiteY4869" fmla="*/ 19621 h 538123"/>
                <a:gd name="connsiteX4870" fmla="*/ 1661159 w 2593942"/>
                <a:gd name="connsiteY4870" fmla="*/ 18002 h 538123"/>
                <a:gd name="connsiteX4871" fmla="*/ 1662683 w 2593942"/>
                <a:gd name="connsiteY4871" fmla="*/ 16669 h 538123"/>
                <a:gd name="connsiteX4872" fmla="*/ 1668875 w 2593942"/>
                <a:gd name="connsiteY4872" fmla="*/ 19240 h 538123"/>
                <a:gd name="connsiteX4873" fmla="*/ 1674780 w 2593942"/>
                <a:gd name="connsiteY4873" fmla="*/ 14764 h 538123"/>
                <a:gd name="connsiteX4874" fmla="*/ 1678400 w 2593942"/>
                <a:gd name="connsiteY4874" fmla="*/ 21146 h 538123"/>
                <a:gd name="connsiteX4875" fmla="*/ 1679257 w 2593942"/>
                <a:gd name="connsiteY4875" fmla="*/ 16002 h 538123"/>
                <a:gd name="connsiteX4876" fmla="*/ 1681924 w 2593942"/>
                <a:gd name="connsiteY4876" fmla="*/ 14478 h 538123"/>
                <a:gd name="connsiteX4877" fmla="*/ 1685924 w 2593942"/>
                <a:gd name="connsiteY4877" fmla="*/ 12763 h 538123"/>
                <a:gd name="connsiteX4878" fmla="*/ 1698307 w 2593942"/>
                <a:gd name="connsiteY4878" fmla="*/ 14002 h 538123"/>
                <a:gd name="connsiteX4879" fmla="*/ 1707451 w 2593942"/>
                <a:gd name="connsiteY4879" fmla="*/ 16002 h 538123"/>
                <a:gd name="connsiteX4880" fmla="*/ 1713928 w 2593942"/>
                <a:gd name="connsiteY4880" fmla="*/ 14478 h 538123"/>
                <a:gd name="connsiteX4881" fmla="*/ 1724691 w 2593942"/>
                <a:gd name="connsiteY4881" fmla="*/ 18002 h 538123"/>
                <a:gd name="connsiteX4882" fmla="*/ 1720310 w 2593942"/>
                <a:gd name="connsiteY4882" fmla="*/ 18859 h 538123"/>
                <a:gd name="connsiteX4883" fmla="*/ 1718690 w 2593942"/>
                <a:gd name="connsiteY4883" fmla="*/ 19240 h 538123"/>
                <a:gd name="connsiteX4884" fmla="*/ 1716785 w 2593942"/>
                <a:gd name="connsiteY4884" fmla="*/ 19336 h 538123"/>
                <a:gd name="connsiteX4885" fmla="*/ 1709832 w 2593942"/>
                <a:gd name="connsiteY4885" fmla="*/ 20193 h 538123"/>
                <a:gd name="connsiteX4886" fmla="*/ 1704974 w 2593942"/>
                <a:gd name="connsiteY4886" fmla="*/ 24098 h 538123"/>
                <a:gd name="connsiteX4887" fmla="*/ 1710118 w 2593942"/>
                <a:gd name="connsiteY4887" fmla="*/ 25051 h 538123"/>
                <a:gd name="connsiteX4888" fmla="*/ 1712309 w 2593942"/>
                <a:gd name="connsiteY4888" fmla="*/ 25432 h 538123"/>
                <a:gd name="connsiteX4889" fmla="*/ 1717452 w 2593942"/>
                <a:gd name="connsiteY4889" fmla="*/ 26479 h 538123"/>
                <a:gd name="connsiteX4890" fmla="*/ 1721167 w 2593942"/>
                <a:gd name="connsiteY4890" fmla="*/ 25146 h 538123"/>
                <a:gd name="connsiteX4891" fmla="*/ 1727358 w 2593942"/>
                <a:gd name="connsiteY4891" fmla="*/ 22479 h 538123"/>
                <a:gd name="connsiteX4892" fmla="*/ 1735264 w 2593942"/>
                <a:gd name="connsiteY4892" fmla="*/ 26479 h 538123"/>
                <a:gd name="connsiteX4893" fmla="*/ 1735835 w 2593942"/>
                <a:gd name="connsiteY4893" fmla="*/ 27241 h 538123"/>
                <a:gd name="connsiteX4894" fmla="*/ 1736216 w 2593942"/>
                <a:gd name="connsiteY4894" fmla="*/ 27813 h 538123"/>
                <a:gd name="connsiteX4895" fmla="*/ 1737931 w 2593942"/>
                <a:gd name="connsiteY4895" fmla="*/ 27622 h 538123"/>
                <a:gd name="connsiteX4896" fmla="*/ 1738407 w 2593942"/>
                <a:gd name="connsiteY4896" fmla="*/ 26956 h 538123"/>
                <a:gd name="connsiteX4897" fmla="*/ 1738788 w 2593942"/>
                <a:gd name="connsiteY4897" fmla="*/ 26384 h 538123"/>
                <a:gd name="connsiteX4898" fmla="*/ 1749456 w 2593942"/>
                <a:gd name="connsiteY4898" fmla="*/ 20098 h 538123"/>
                <a:gd name="connsiteX4899" fmla="*/ 1752885 w 2593942"/>
                <a:gd name="connsiteY4899" fmla="*/ 27051 h 538123"/>
                <a:gd name="connsiteX4900" fmla="*/ 1753457 w 2593942"/>
                <a:gd name="connsiteY4900" fmla="*/ 28289 h 538123"/>
                <a:gd name="connsiteX4901" fmla="*/ 1759838 w 2593942"/>
                <a:gd name="connsiteY4901" fmla="*/ 28670 h 538123"/>
                <a:gd name="connsiteX4902" fmla="*/ 1761839 w 2593942"/>
                <a:gd name="connsiteY4902" fmla="*/ 26194 h 538123"/>
                <a:gd name="connsiteX4903" fmla="*/ 1769554 w 2593942"/>
                <a:gd name="connsiteY4903" fmla="*/ 22860 h 538123"/>
                <a:gd name="connsiteX4904" fmla="*/ 1786699 w 2593942"/>
                <a:gd name="connsiteY4904" fmla="*/ 25051 h 538123"/>
                <a:gd name="connsiteX4905" fmla="*/ 1787461 w 2593942"/>
                <a:gd name="connsiteY4905" fmla="*/ 24193 h 538123"/>
                <a:gd name="connsiteX4906" fmla="*/ 1788032 w 2593942"/>
                <a:gd name="connsiteY4906" fmla="*/ 23527 h 538123"/>
                <a:gd name="connsiteX4907" fmla="*/ 1792128 w 2593942"/>
                <a:gd name="connsiteY4907" fmla="*/ 24384 h 538123"/>
                <a:gd name="connsiteX4908" fmla="*/ 1792414 w 2593942"/>
                <a:gd name="connsiteY4908" fmla="*/ 25241 h 538123"/>
                <a:gd name="connsiteX4909" fmla="*/ 1792795 w 2593942"/>
                <a:gd name="connsiteY4909" fmla="*/ 26194 h 538123"/>
                <a:gd name="connsiteX4910" fmla="*/ 1795938 w 2593942"/>
                <a:gd name="connsiteY4910" fmla="*/ 27622 h 538123"/>
                <a:gd name="connsiteX4911" fmla="*/ 1797557 w 2593942"/>
                <a:gd name="connsiteY4911" fmla="*/ 27241 h 538123"/>
                <a:gd name="connsiteX4912" fmla="*/ 1799081 w 2593942"/>
                <a:gd name="connsiteY4912" fmla="*/ 26861 h 538123"/>
                <a:gd name="connsiteX4913" fmla="*/ 1807082 w 2593942"/>
                <a:gd name="connsiteY4913" fmla="*/ 25146 h 538123"/>
                <a:gd name="connsiteX4914" fmla="*/ 1816798 w 2593942"/>
                <a:gd name="connsiteY4914" fmla="*/ 21622 h 538123"/>
                <a:gd name="connsiteX4915" fmla="*/ 1815560 w 2593942"/>
                <a:gd name="connsiteY4915" fmla="*/ 22860 h 538123"/>
                <a:gd name="connsiteX4916" fmla="*/ 1816036 w 2593942"/>
                <a:gd name="connsiteY4916" fmla="*/ 36862 h 538123"/>
                <a:gd name="connsiteX4917" fmla="*/ 1818036 w 2593942"/>
                <a:gd name="connsiteY4917" fmla="*/ 37624 h 538123"/>
                <a:gd name="connsiteX4918" fmla="*/ 1820703 w 2593942"/>
                <a:gd name="connsiteY4918" fmla="*/ 36195 h 538123"/>
                <a:gd name="connsiteX4919" fmla="*/ 1820322 w 2593942"/>
                <a:gd name="connsiteY4919" fmla="*/ 32195 h 538123"/>
                <a:gd name="connsiteX4920" fmla="*/ 1818512 w 2593942"/>
                <a:gd name="connsiteY4920" fmla="*/ 26956 h 538123"/>
                <a:gd name="connsiteX4921" fmla="*/ 1827180 w 2593942"/>
                <a:gd name="connsiteY4921" fmla="*/ 25241 h 538123"/>
                <a:gd name="connsiteX4922" fmla="*/ 1828037 w 2593942"/>
                <a:gd name="connsiteY4922" fmla="*/ 26956 h 538123"/>
                <a:gd name="connsiteX4923" fmla="*/ 1826894 w 2593942"/>
                <a:gd name="connsiteY4923" fmla="*/ 27718 h 538123"/>
                <a:gd name="connsiteX4924" fmla="*/ 1826228 w 2593942"/>
                <a:gd name="connsiteY4924" fmla="*/ 30480 h 538123"/>
                <a:gd name="connsiteX4925" fmla="*/ 1828132 w 2593942"/>
                <a:gd name="connsiteY4925" fmla="*/ 31337 h 538123"/>
                <a:gd name="connsiteX4926" fmla="*/ 1843944 w 2593942"/>
                <a:gd name="connsiteY4926" fmla="*/ 25432 h 538123"/>
                <a:gd name="connsiteX4927" fmla="*/ 1847278 w 2593942"/>
                <a:gd name="connsiteY4927" fmla="*/ 23146 h 538123"/>
                <a:gd name="connsiteX4928" fmla="*/ 1854612 w 2593942"/>
                <a:gd name="connsiteY4928" fmla="*/ 29528 h 538123"/>
                <a:gd name="connsiteX4929" fmla="*/ 1858898 w 2593942"/>
                <a:gd name="connsiteY4929" fmla="*/ 29242 h 538123"/>
                <a:gd name="connsiteX4930" fmla="*/ 1861946 w 2593942"/>
                <a:gd name="connsiteY4930" fmla="*/ 28099 h 538123"/>
                <a:gd name="connsiteX4931" fmla="*/ 1862042 w 2593942"/>
                <a:gd name="connsiteY4931" fmla="*/ 24003 h 538123"/>
                <a:gd name="connsiteX4932" fmla="*/ 1869185 w 2593942"/>
                <a:gd name="connsiteY4932" fmla="*/ 26765 h 538123"/>
                <a:gd name="connsiteX4933" fmla="*/ 1869185 w 2593942"/>
                <a:gd name="connsiteY4933" fmla="*/ 26479 h 538123"/>
                <a:gd name="connsiteX4934" fmla="*/ 1875281 w 2593942"/>
                <a:gd name="connsiteY4934" fmla="*/ 25051 h 538123"/>
                <a:gd name="connsiteX4935" fmla="*/ 1877853 w 2593942"/>
                <a:gd name="connsiteY4935" fmla="*/ 24955 h 538123"/>
                <a:gd name="connsiteX4936" fmla="*/ 1880044 w 2593942"/>
                <a:gd name="connsiteY4936" fmla="*/ 23050 h 538123"/>
                <a:gd name="connsiteX4937" fmla="*/ 1878329 w 2593942"/>
                <a:gd name="connsiteY4937" fmla="*/ 20860 h 538123"/>
                <a:gd name="connsiteX4938" fmla="*/ 1872614 w 2593942"/>
                <a:gd name="connsiteY4938" fmla="*/ 18669 h 538123"/>
                <a:gd name="connsiteX4939" fmla="*/ 1879282 w 2593942"/>
                <a:gd name="connsiteY4939" fmla="*/ 17240 h 538123"/>
                <a:gd name="connsiteX4940" fmla="*/ 1884044 w 2593942"/>
                <a:gd name="connsiteY4940" fmla="*/ 16669 h 538123"/>
                <a:gd name="connsiteX4941" fmla="*/ 1885854 w 2593942"/>
                <a:gd name="connsiteY4941" fmla="*/ 15430 h 538123"/>
                <a:gd name="connsiteX4942" fmla="*/ 1888616 w 2593942"/>
                <a:gd name="connsiteY4942" fmla="*/ 12001 h 538123"/>
                <a:gd name="connsiteX4943" fmla="*/ 1884997 w 2593942"/>
                <a:gd name="connsiteY4943" fmla="*/ 9239 h 538123"/>
                <a:gd name="connsiteX4944" fmla="*/ 1888045 w 2593942"/>
                <a:gd name="connsiteY4944" fmla="*/ 8668 h 538123"/>
                <a:gd name="connsiteX4945" fmla="*/ 1894236 w 2593942"/>
                <a:gd name="connsiteY4945" fmla="*/ 11906 h 538123"/>
                <a:gd name="connsiteX4946" fmla="*/ 1898998 w 2593942"/>
                <a:gd name="connsiteY4946" fmla="*/ 17336 h 538123"/>
                <a:gd name="connsiteX4947" fmla="*/ 1897284 w 2593942"/>
                <a:gd name="connsiteY4947" fmla="*/ 20193 h 538123"/>
                <a:gd name="connsiteX4948" fmla="*/ 1895855 w 2593942"/>
                <a:gd name="connsiteY4948" fmla="*/ 20003 h 538123"/>
                <a:gd name="connsiteX4949" fmla="*/ 1890045 w 2593942"/>
                <a:gd name="connsiteY4949" fmla="*/ 18859 h 538123"/>
                <a:gd name="connsiteX4950" fmla="*/ 1887950 w 2593942"/>
                <a:gd name="connsiteY4950" fmla="*/ 20764 h 538123"/>
                <a:gd name="connsiteX4951" fmla="*/ 1887759 w 2593942"/>
                <a:gd name="connsiteY4951" fmla="*/ 21241 h 538123"/>
                <a:gd name="connsiteX4952" fmla="*/ 1891093 w 2593942"/>
                <a:gd name="connsiteY4952" fmla="*/ 24670 h 538123"/>
                <a:gd name="connsiteX4953" fmla="*/ 1900808 w 2593942"/>
                <a:gd name="connsiteY4953" fmla="*/ 23431 h 538123"/>
                <a:gd name="connsiteX4954" fmla="*/ 1902809 w 2593942"/>
                <a:gd name="connsiteY4954" fmla="*/ 23622 h 538123"/>
                <a:gd name="connsiteX4955" fmla="*/ 1903761 w 2593942"/>
                <a:gd name="connsiteY4955" fmla="*/ 23717 h 538123"/>
                <a:gd name="connsiteX4956" fmla="*/ 1909476 w 2593942"/>
                <a:gd name="connsiteY4956" fmla="*/ 23527 h 538123"/>
                <a:gd name="connsiteX4957" fmla="*/ 1921668 w 2593942"/>
                <a:gd name="connsiteY4957" fmla="*/ 23717 h 538123"/>
                <a:gd name="connsiteX4958" fmla="*/ 1931288 w 2593942"/>
                <a:gd name="connsiteY4958" fmla="*/ 19240 h 538123"/>
                <a:gd name="connsiteX4959" fmla="*/ 1931288 w 2593942"/>
                <a:gd name="connsiteY4959" fmla="*/ 19526 h 538123"/>
                <a:gd name="connsiteX4960" fmla="*/ 1931574 w 2593942"/>
                <a:gd name="connsiteY4960" fmla="*/ 21907 h 538123"/>
                <a:gd name="connsiteX4961" fmla="*/ 1934336 w 2593942"/>
                <a:gd name="connsiteY4961" fmla="*/ 25813 h 538123"/>
                <a:gd name="connsiteX4962" fmla="*/ 1941194 w 2593942"/>
                <a:gd name="connsiteY4962" fmla="*/ 23813 h 538123"/>
                <a:gd name="connsiteX4963" fmla="*/ 1941861 w 2593942"/>
                <a:gd name="connsiteY4963" fmla="*/ 25432 h 538123"/>
                <a:gd name="connsiteX4964" fmla="*/ 1940051 w 2593942"/>
                <a:gd name="connsiteY4964" fmla="*/ 28480 h 538123"/>
                <a:gd name="connsiteX4965" fmla="*/ 1941004 w 2593942"/>
                <a:gd name="connsiteY4965" fmla="*/ 30956 h 538123"/>
                <a:gd name="connsiteX4966" fmla="*/ 1944052 w 2593942"/>
                <a:gd name="connsiteY4966" fmla="*/ 38576 h 538123"/>
                <a:gd name="connsiteX4967" fmla="*/ 1947671 w 2593942"/>
                <a:gd name="connsiteY4967" fmla="*/ 42100 h 538123"/>
                <a:gd name="connsiteX4968" fmla="*/ 1954148 w 2593942"/>
                <a:gd name="connsiteY4968" fmla="*/ 35052 h 538123"/>
                <a:gd name="connsiteX4969" fmla="*/ 1957292 w 2593942"/>
                <a:gd name="connsiteY4969" fmla="*/ 36576 h 538123"/>
                <a:gd name="connsiteX4970" fmla="*/ 1958530 w 2593942"/>
                <a:gd name="connsiteY4970" fmla="*/ 37147 h 538123"/>
                <a:gd name="connsiteX4971" fmla="*/ 1958339 w 2593942"/>
                <a:gd name="connsiteY4971" fmla="*/ 43148 h 538123"/>
                <a:gd name="connsiteX4972" fmla="*/ 1961387 w 2593942"/>
                <a:gd name="connsiteY4972" fmla="*/ 44577 h 538123"/>
                <a:gd name="connsiteX4973" fmla="*/ 1966817 w 2593942"/>
                <a:gd name="connsiteY4973" fmla="*/ 37529 h 538123"/>
                <a:gd name="connsiteX4974" fmla="*/ 1974341 w 2593942"/>
                <a:gd name="connsiteY4974" fmla="*/ 34385 h 538123"/>
                <a:gd name="connsiteX4975" fmla="*/ 1984057 w 2593942"/>
                <a:gd name="connsiteY4975" fmla="*/ 39814 h 538123"/>
                <a:gd name="connsiteX4976" fmla="*/ 1990819 w 2593942"/>
                <a:gd name="connsiteY4976" fmla="*/ 36576 h 538123"/>
                <a:gd name="connsiteX4977" fmla="*/ 1988343 w 2593942"/>
                <a:gd name="connsiteY4977" fmla="*/ 32099 h 538123"/>
                <a:gd name="connsiteX4978" fmla="*/ 1993963 w 2593942"/>
                <a:gd name="connsiteY4978" fmla="*/ 31813 h 538123"/>
                <a:gd name="connsiteX4979" fmla="*/ 1998630 w 2593942"/>
                <a:gd name="connsiteY4979" fmla="*/ 34766 h 538123"/>
                <a:gd name="connsiteX4980" fmla="*/ 1998630 w 2593942"/>
                <a:gd name="connsiteY4980" fmla="*/ 34576 h 538123"/>
                <a:gd name="connsiteX4981" fmla="*/ 1998154 w 2593942"/>
                <a:gd name="connsiteY4981" fmla="*/ 31623 h 538123"/>
                <a:gd name="connsiteX4982" fmla="*/ 1999868 w 2593942"/>
                <a:gd name="connsiteY4982" fmla="*/ 23431 h 538123"/>
                <a:gd name="connsiteX4983" fmla="*/ 2005202 w 2593942"/>
                <a:gd name="connsiteY4983" fmla="*/ 20860 h 538123"/>
                <a:gd name="connsiteX4984" fmla="*/ 2006440 w 2593942"/>
                <a:gd name="connsiteY4984" fmla="*/ 21717 h 538123"/>
                <a:gd name="connsiteX4985" fmla="*/ 2008155 w 2593942"/>
                <a:gd name="connsiteY4985" fmla="*/ 22860 h 538123"/>
                <a:gd name="connsiteX4986" fmla="*/ 2013870 w 2593942"/>
                <a:gd name="connsiteY4986" fmla="*/ 25146 h 538123"/>
                <a:gd name="connsiteX4987" fmla="*/ 2014537 w 2593942"/>
                <a:gd name="connsiteY4987" fmla="*/ 29528 h 538123"/>
                <a:gd name="connsiteX4988" fmla="*/ 2014251 w 2593942"/>
                <a:gd name="connsiteY4988" fmla="*/ 29337 h 538123"/>
                <a:gd name="connsiteX4989" fmla="*/ 2010251 w 2593942"/>
                <a:gd name="connsiteY4989" fmla="*/ 26575 h 538123"/>
                <a:gd name="connsiteX4990" fmla="*/ 2004345 w 2593942"/>
                <a:gd name="connsiteY4990" fmla="*/ 32290 h 538123"/>
                <a:gd name="connsiteX4991" fmla="*/ 2009107 w 2593942"/>
                <a:gd name="connsiteY4991" fmla="*/ 37052 h 538123"/>
                <a:gd name="connsiteX4992" fmla="*/ 2021109 w 2593942"/>
                <a:gd name="connsiteY4992" fmla="*/ 34480 h 538123"/>
                <a:gd name="connsiteX4993" fmla="*/ 2022633 w 2593942"/>
                <a:gd name="connsiteY4993" fmla="*/ 35147 h 538123"/>
                <a:gd name="connsiteX4994" fmla="*/ 2025776 w 2593942"/>
                <a:gd name="connsiteY4994" fmla="*/ 36481 h 538123"/>
                <a:gd name="connsiteX4995" fmla="*/ 2030063 w 2593942"/>
                <a:gd name="connsiteY4995" fmla="*/ 40291 h 538123"/>
                <a:gd name="connsiteX4996" fmla="*/ 2029872 w 2593942"/>
                <a:gd name="connsiteY4996" fmla="*/ 41148 h 538123"/>
                <a:gd name="connsiteX4997" fmla="*/ 2029682 w 2593942"/>
                <a:gd name="connsiteY4997" fmla="*/ 42005 h 538123"/>
                <a:gd name="connsiteX4998" fmla="*/ 2032825 w 2593942"/>
                <a:gd name="connsiteY4998" fmla="*/ 43243 h 538123"/>
                <a:gd name="connsiteX4999" fmla="*/ 2039492 w 2593942"/>
                <a:gd name="connsiteY4999" fmla="*/ 37909 h 538123"/>
                <a:gd name="connsiteX5000" fmla="*/ 2041683 w 2593942"/>
                <a:gd name="connsiteY5000" fmla="*/ 35528 h 538123"/>
                <a:gd name="connsiteX5001" fmla="*/ 2044445 w 2593942"/>
                <a:gd name="connsiteY5001" fmla="*/ 32480 h 538123"/>
                <a:gd name="connsiteX5002" fmla="*/ 2054351 w 2593942"/>
                <a:gd name="connsiteY5002" fmla="*/ 34862 h 538123"/>
                <a:gd name="connsiteX5003" fmla="*/ 2063210 w 2593942"/>
                <a:gd name="connsiteY5003" fmla="*/ 37052 h 538123"/>
                <a:gd name="connsiteX5004" fmla="*/ 2062162 w 2593942"/>
                <a:gd name="connsiteY5004" fmla="*/ 45720 h 538123"/>
                <a:gd name="connsiteX5005" fmla="*/ 2066448 w 2593942"/>
                <a:gd name="connsiteY5005" fmla="*/ 46291 h 538123"/>
                <a:gd name="connsiteX5006" fmla="*/ 2069401 w 2593942"/>
                <a:gd name="connsiteY5006" fmla="*/ 46672 h 538123"/>
                <a:gd name="connsiteX5007" fmla="*/ 2077402 w 2593942"/>
                <a:gd name="connsiteY5007" fmla="*/ 50673 h 538123"/>
                <a:gd name="connsiteX5008" fmla="*/ 2081402 w 2593942"/>
                <a:gd name="connsiteY5008" fmla="*/ 46768 h 538123"/>
                <a:gd name="connsiteX5009" fmla="*/ 2081593 w 2593942"/>
                <a:gd name="connsiteY5009" fmla="*/ 45244 h 538123"/>
                <a:gd name="connsiteX5010" fmla="*/ 2081783 w 2593942"/>
                <a:gd name="connsiteY5010" fmla="*/ 43434 h 538123"/>
                <a:gd name="connsiteX5011" fmla="*/ 2085593 w 2593942"/>
                <a:gd name="connsiteY5011" fmla="*/ 40481 h 538123"/>
                <a:gd name="connsiteX5012" fmla="*/ 2091785 w 2593942"/>
                <a:gd name="connsiteY5012" fmla="*/ 43624 h 538123"/>
                <a:gd name="connsiteX5013" fmla="*/ 2095594 w 2593942"/>
                <a:gd name="connsiteY5013" fmla="*/ 51054 h 538123"/>
                <a:gd name="connsiteX5014" fmla="*/ 2096738 w 2593942"/>
                <a:gd name="connsiteY5014" fmla="*/ 49054 h 538123"/>
                <a:gd name="connsiteX5015" fmla="*/ 2097785 w 2593942"/>
                <a:gd name="connsiteY5015" fmla="*/ 47149 h 538123"/>
                <a:gd name="connsiteX5016" fmla="*/ 2098452 w 2593942"/>
                <a:gd name="connsiteY5016" fmla="*/ 43053 h 538123"/>
                <a:gd name="connsiteX5017" fmla="*/ 2104739 w 2593942"/>
                <a:gd name="connsiteY5017" fmla="*/ 49625 h 538123"/>
                <a:gd name="connsiteX5018" fmla="*/ 2104072 w 2593942"/>
                <a:gd name="connsiteY5018" fmla="*/ 52006 h 538123"/>
                <a:gd name="connsiteX5019" fmla="*/ 2096738 w 2593942"/>
                <a:gd name="connsiteY5019" fmla="*/ 59817 h 538123"/>
                <a:gd name="connsiteX5020" fmla="*/ 2091975 w 2593942"/>
                <a:gd name="connsiteY5020" fmla="*/ 62198 h 538123"/>
                <a:gd name="connsiteX5021" fmla="*/ 2093118 w 2593942"/>
                <a:gd name="connsiteY5021" fmla="*/ 64961 h 538123"/>
                <a:gd name="connsiteX5022" fmla="*/ 2092261 w 2593942"/>
                <a:gd name="connsiteY5022" fmla="*/ 66008 h 538123"/>
                <a:gd name="connsiteX5023" fmla="*/ 2084069 w 2593942"/>
                <a:gd name="connsiteY5023" fmla="*/ 64961 h 538123"/>
                <a:gd name="connsiteX5024" fmla="*/ 2073401 w 2593942"/>
                <a:gd name="connsiteY5024" fmla="*/ 60198 h 538123"/>
                <a:gd name="connsiteX5025" fmla="*/ 2063400 w 2593942"/>
                <a:gd name="connsiteY5025" fmla="*/ 61436 h 538123"/>
                <a:gd name="connsiteX5026" fmla="*/ 2048065 w 2593942"/>
                <a:gd name="connsiteY5026" fmla="*/ 61627 h 538123"/>
                <a:gd name="connsiteX5027" fmla="*/ 2044160 w 2593942"/>
                <a:gd name="connsiteY5027" fmla="*/ 64484 h 538123"/>
                <a:gd name="connsiteX5028" fmla="*/ 2035111 w 2593942"/>
                <a:gd name="connsiteY5028" fmla="*/ 63817 h 538123"/>
                <a:gd name="connsiteX5029" fmla="*/ 2035301 w 2593942"/>
                <a:gd name="connsiteY5029" fmla="*/ 64008 h 538123"/>
                <a:gd name="connsiteX5030" fmla="*/ 2036635 w 2593942"/>
                <a:gd name="connsiteY5030" fmla="*/ 65627 h 538123"/>
                <a:gd name="connsiteX5031" fmla="*/ 2032063 w 2593942"/>
                <a:gd name="connsiteY5031" fmla="*/ 69151 h 538123"/>
                <a:gd name="connsiteX5032" fmla="*/ 2029872 w 2593942"/>
                <a:gd name="connsiteY5032" fmla="*/ 69437 h 538123"/>
                <a:gd name="connsiteX5033" fmla="*/ 2028824 w 2593942"/>
                <a:gd name="connsiteY5033" fmla="*/ 69532 h 538123"/>
                <a:gd name="connsiteX5034" fmla="*/ 2024538 w 2593942"/>
                <a:gd name="connsiteY5034" fmla="*/ 70961 h 538123"/>
                <a:gd name="connsiteX5035" fmla="*/ 2020919 w 2593942"/>
                <a:gd name="connsiteY5035" fmla="*/ 69437 h 538123"/>
                <a:gd name="connsiteX5036" fmla="*/ 2021300 w 2593942"/>
                <a:gd name="connsiteY5036" fmla="*/ 64389 h 538123"/>
                <a:gd name="connsiteX5037" fmla="*/ 2010251 w 2593942"/>
                <a:gd name="connsiteY5037" fmla="*/ 63437 h 538123"/>
                <a:gd name="connsiteX5038" fmla="*/ 2000916 w 2593942"/>
                <a:gd name="connsiteY5038" fmla="*/ 67342 h 538123"/>
                <a:gd name="connsiteX5039" fmla="*/ 1995106 w 2593942"/>
                <a:gd name="connsiteY5039" fmla="*/ 64389 h 538123"/>
                <a:gd name="connsiteX5040" fmla="*/ 1988819 w 2593942"/>
                <a:gd name="connsiteY5040" fmla="*/ 69151 h 538123"/>
                <a:gd name="connsiteX5041" fmla="*/ 1983866 w 2593942"/>
                <a:gd name="connsiteY5041" fmla="*/ 76105 h 538123"/>
                <a:gd name="connsiteX5042" fmla="*/ 1979009 w 2593942"/>
                <a:gd name="connsiteY5042" fmla="*/ 73438 h 538123"/>
                <a:gd name="connsiteX5043" fmla="*/ 1979485 w 2593942"/>
                <a:gd name="connsiteY5043" fmla="*/ 65532 h 538123"/>
                <a:gd name="connsiteX5044" fmla="*/ 1977675 w 2593942"/>
                <a:gd name="connsiteY5044" fmla="*/ 63437 h 538123"/>
                <a:gd name="connsiteX5045" fmla="*/ 1976342 w 2593942"/>
                <a:gd name="connsiteY5045" fmla="*/ 58960 h 538123"/>
                <a:gd name="connsiteX5046" fmla="*/ 1964435 w 2593942"/>
                <a:gd name="connsiteY5046" fmla="*/ 62103 h 538123"/>
                <a:gd name="connsiteX5047" fmla="*/ 1957482 w 2593942"/>
                <a:gd name="connsiteY5047" fmla="*/ 68771 h 538123"/>
                <a:gd name="connsiteX5048" fmla="*/ 1956815 w 2593942"/>
                <a:gd name="connsiteY5048" fmla="*/ 69342 h 538123"/>
                <a:gd name="connsiteX5049" fmla="*/ 1955672 w 2593942"/>
                <a:gd name="connsiteY5049" fmla="*/ 74390 h 538123"/>
                <a:gd name="connsiteX5050" fmla="*/ 1951005 w 2593942"/>
                <a:gd name="connsiteY5050" fmla="*/ 71914 h 538123"/>
                <a:gd name="connsiteX5051" fmla="*/ 1952815 w 2593942"/>
                <a:gd name="connsiteY5051" fmla="*/ 69723 h 538123"/>
                <a:gd name="connsiteX5052" fmla="*/ 1954529 w 2593942"/>
                <a:gd name="connsiteY5052" fmla="*/ 67723 h 538123"/>
                <a:gd name="connsiteX5053" fmla="*/ 1954720 w 2593942"/>
                <a:gd name="connsiteY5053" fmla="*/ 63151 h 538123"/>
                <a:gd name="connsiteX5054" fmla="*/ 1947481 w 2593942"/>
                <a:gd name="connsiteY5054" fmla="*/ 66770 h 538123"/>
                <a:gd name="connsiteX5055" fmla="*/ 1943194 w 2593942"/>
                <a:gd name="connsiteY5055" fmla="*/ 75914 h 538123"/>
                <a:gd name="connsiteX5056" fmla="*/ 1942432 w 2593942"/>
                <a:gd name="connsiteY5056" fmla="*/ 74009 h 538123"/>
                <a:gd name="connsiteX5057" fmla="*/ 1938623 w 2593942"/>
                <a:gd name="connsiteY5057" fmla="*/ 64770 h 538123"/>
                <a:gd name="connsiteX5058" fmla="*/ 1929193 w 2593942"/>
                <a:gd name="connsiteY5058" fmla="*/ 64294 h 538123"/>
                <a:gd name="connsiteX5059" fmla="*/ 1919287 w 2593942"/>
                <a:gd name="connsiteY5059" fmla="*/ 64198 h 538123"/>
                <a:gd name="connsiteX5060" fmla="*/ 1923573 w 2593942"/>
                <a:gd name="connsiteY5060" fmla="*/ 67628 h 538123"/>
                <a:gd name="connsiteX5061" fmla="*/ 1927573 w 2593942"/>
                <a:gd name="connsiteY5061" fmla="*/ 69056 h 538123"/>
                <a:gd name="connsiteX5062" fmla="*/ 1921573 w 2593942"/>
                <a:gd name="connsiteY5062" fmla="*/ 68961 h 538123"/>
                <a:gd name="connsiteX5063" fmla="*/ 1920906 w 2593942"/>
                <a:gd name="connsiteY5063" fmla="*/ 72580 h 538123"/>
                <a:gd name="connsiteX5064" fmla="*/ 1928621 w 2593942"/>
                <a:gd name="connsiteY5064" fmla="*/ 73819 h 538123"/>
                <a:gd name="connsiteX5065" fmla="*/ 1937003 w 2593942"/>
                <a:gd name="connsiteY5065" fmla="*/ 80581 h 538123"/>
                <a:gd name="connsiteX5066" fmla="*/ 1931770 w 2593942"/>
                <a:gd name="connsiteY5066" fmla="*/ 79990 h 538123"/>
                <a:gd name="connsiteX5067" fmla="*/ 1932241 w 2593942"/>
                <a:gd name="connsiteY5067" fmla="*/ 79724 h 538123"/>
                <a:gd name="connsiteX5068" fmla="*/ 1931955 w 2593942"/>
                <a:gd name="connsiteY5068" fmla="*/ 78867 h 538123"/>
                <a:gd name="connsiteX5069" fmla="*/ 1920430 w 2593942"/>
                <a:gd name="connsiteY5069" fmla="*/ 72390 h 538123"/>
                <a:gd name="connsiteX5070" fmla="*/ 1915667 w 2593942"/>
                <a:gd name="connsiteY5070" fmla="*/ 77343 h 538123"/>
                <a:gd name="connsiteX5071" fmla="*/ 1913979 w 2593942"/>
                <a:gd name="connsiteY5071" fmla="*/ 76882 h 538123"/>
                <a:gd name="connsiteX5072" fmla="*/ 1909857 w 2593942"/>
                <a:gd name="connsiteY5072" fmla="*/ 75247 h 538123"/>
                <a:gd name="connsiteX5073" fmla="*/ 1911476 w 2593942"/>
                <a:gd name="connsiteY5073" fmla="*/ 76200 h 538123"/>
                <a:gd name="connsiteX5074" fmla="*/ 1913979 w 2593942"/>
                <a:gd name="connsiteY5074" fmla="*/ 76882 h 538123"/>
                <a:gd name="connsiteX5075" fmla="*/ 1917333 w 2593942"/>
                <a:gd name="connsiteY5075" fmla="*/ 78213 h 538123"/>
                <a:gd name="connsiteX5076" fmla="*/ 1900332 w 2593942"/>
                <a:gd name="connsiteY5076" fmla="*/ 75819 h 538123"/>
                <a:gd name="connsiteX5077" fmla="*/ 1901570 w 2593942"/>
                <a:gd name="connsiteY5077" fmla="*/ 78391 h 538123"/>
                <a:gd name="connsiteX5078" fmla="*/ 1907381 w 2593942"/>
                <a:gd name="connsiteY5078" fmla="*/ 78010 h 538123"/>
                <a:gd name="connsiteX5079" fmla="*/ 1907571 w 2593942"/>
                <a:gd name="connsiteY5079" fmla="*/ 77914 h 538123"/>
                <a:gd name="connsiteX5080" fmla="*/ 1911667 w 2593942"/>
                <a:gd name="connsiteY5080" fmla="*/ 79343 h 538123"/>
                <a:gd name="connsiteX5081" fmla="*/ 1920715 w 2593942"/>
                <a:gd name="connsiteY5081" fmla="*/ 86392 h 538123"/>
                <a:gd name="connsiteX5082" fmla="*/ 1924240 w 2593942"/>
                <a:gd name="connsiteY5082" fmla="*/ 83344 h 538123"/>
                <a:gd name="connsiteX5083" fmla="*/ 1927416 w 2593942"/>
                <a:gd name="connsiteY5083" fmla="*/ 82215 h 538123"/>
                <a:gd name="connsiteX5084" fmla="*/ 1933860 w 2593942"/>
                <a:gd name="connsiteY5084" fmla="*/ 84772 h 538123"/>
                <a:gd name="connsiteX5085" fmla="*/ 1935003 w 2593942"/>
                <a:gd name="connsiteY5085" fmla="*/ 86106 h 538123"/>
                <a:gd name="connsiteX5086" fmla="*/ 1935765 w 2593942"/>
                <a:gd name="connsiteY5086" fmla="*/ 86963 h 538123"/>
                <a:gd name="connsiteX5087" fmla="*/ 1940051 w 2593942"/>
                <a:gd name="connsiteY5087" fmla="*/ 86392 h 538123"/>
                <a:gd name="connsiteX5088" fmla="*/ 1939956 w 2593942"/>
                <a:gd name="connsiteY5088" fmla="*/ 85630 h 538123"/>
                <a:gd name="connsiteX5089" fmla="*/ 1939385 w 2593942"/>
                <a:gd name="connsiteY5089" fmla="*/ 79820 h 538123"/>
                <a:gd name="connsiteX5090" fmla="*/ 1945766 w 2593942"/>
                <a:gd name="connsiteY5090" fmla="*/ 85439 h 538123"/>
                <a:gd name="connsiteX5091" fmla="*/ 1945671 w 2593942"/>
                <a:gd name="connsiteY5091" fmla="*/ 86773 h 538123"/>
                <a:gd name="connsiteX5092" fmla="*/ 1945576 w 2593942"/>
                <a:gd name="connsiteY5092" fmla="*/ 88392 h 538123"/>
                <a:gd name="connsiteX5093" fmla="*/ 1943957 w 2593942"/>
                <a:gd name="connsiteY5093" fmla="*/ 92202 h 538123"/>
                <a:gd name="connsiteX5094" fmla="*/ 1938718 w 2593942"/>
                <a:gd name="connsiteY5094" fmla="*/ 94297 h 538123"/>
                <a:gd name="connsiteX5095" fmla="*/ 1939289 w 2593942"/>
                <a:gd name="connsiteY5095" fmla="*/ 94774 h 538123"/>
                <a:gd name="connsiteX5096" fmla="*/ 1939575 w 2593942"/>
                <a:gd name="connsiteY5096" fmla="*/ 94964 h 538123"/>
                <a:gd name="connsiteX5097" fmla="*/ 1937956 w 2593942"/>
                <a:gd name="connsiteY5097" fmla="*/ 95631 h 538123"/>
                <a:gd name="connsiteX5098" fmla="*/ 1931003 w 2593942"/>
                <a:gd name="connsiteY5098" fmla="*/ 94964 h 538123"/>
                <a:gd name="connsiteX5099" fmla="*/ 1928526 w 2593942"/>
                <a:gd name="connsiteY5099" fmla="*/ 102013 h 538123"/>
                <a:gd name="connsiteX5100" fmla="*/ 1939385 w 2593942"/>
                <a:gd name="connsiteY5100" fmla="*/ 102108 h 538123"/>
                <a:gd name="connsiteX5101" fmla="*/ 1943290 w 2593942"/>
                <a:gd name="connsiteY5101" fmla="*/ 99060 h 538123"/>
                <a:gd name="connsiteX5102" fmla="*/ 1954815 w 2593942"/>
                <a:gd name="connsiteY5102" fmla="*/ 101917 h 538123"/>
                <a:gd name="connsiteX5103" fmla="*/ 1956815 w 2593942"/>
                <a:gd name="connsiteY5103" fmla="*/ 100965 h 538123"/>
                <a:gd name="connsiteX5104" fmla="*/ 1958149 w 2593942"/>
                <a:gd name="connsiteY5104" fmla="*/ 100393 h 538123"/>
                <a:gd name="connsiteX5105" fmla="*/ 1962816 w 2593942"/>
                <a:gd name="connsiteY5105" fmla="*/ 98965 h 538123"/>
                <a:gd name="connsiteX5106" fmla="*/ 1958149 w 2593942"/>
                <a:gd name="connsiteY5106" fmla="*/ 95059 h 538123"/>
                <a:gd name="connsiteX5107" fmla="*/ 1958149 w 2593942"/>
                <a:gd name="connsiteY5107" fmla="*/ 96393 h 538123"/>
                <a:gd name="connsiteX5108" fmla="*/ 1953958 w 2593942"/>
                <a:gd name="connsiteY5108" fmla="*/ 98107 h 538123"/>
                <a:gd name="connsiteX5109" fmla="*/ 1952053 w 2593942"/>
                <a:gd name="connsiteY5109" fmla="*/ 96869 h 538123"/>
                <a:gd name="connsiteX5110" fmla="*/ 1952243 w 2593942"/>
                <a:gd name="connsiteY5110" fmla="*/ 87916 h 538123"/>
                <a:gd name="connsiteX5111" fmla="*/ 1953005 w 2593942"/>
                <a:gd name="connsiteY5111" fmla="*/ 85725 h 538123"/>
                <a:gd name="connsiteX5112" fmla="*/ 1953767 w 2593942"/>
                <a:gd name="connsiteY5112" fmla="*/ 83629 h 538123"/>
                <a:gd name="connsiteX5113" fmla="*/ 1958720 w 2593942"/>
                <a:gd name="connsiteY5113" fmla="*/ 83248 h 538123"/>
                <a:gd name="connsiteX5114" fmla="*/ 1970436 w 2593942"/>
                <a:gd name="connsiteY5114" fmla="*/ 82391 h 538123"/>
                <a:gd name="connsiteX5115" fmla="*/ 1971103 w 2593942"/>
                <a:gd name="connsiteY5115" fmla="*/ 83153 h 538123"/>
                <a:gd name="connsiteX5116" fmla="*/ 1974341 w 2593942"/>
                <a:gd name="connsiteY5116" fmla="*/ 86773 h 538123"/>
                <a:gd name="connsiteX5117" fmla="*/ 1984057 w 2593942"/>
                <a:gd name="connsiteY5117" fmla="*/ 83058 h 538123"/>
                <a:gd name="connsiteX5118" fmla="*/ 1987772 w 2593942"/>
                <a:gd name="connsiteY5118" fmla="*/ 79343 h 538123"/>
                <a:gd name="connsiteX5119" fmla="*/ 1988629 w 2593942"/>
                <a:gd name="connsiteY5119" fmla="*/ 78581 h 538123"/>
                <a:gd name="connsiteX5120" fmla="*/ 1997582 w 2593942"/>
                <a:gd name="connsiteY5120" fmla="*/ 82201 h 538123"/>
                <a:gd name="connsiteX5121" fmla="*/ 1996915 w 2593942"/>
                <a:gd name="connsiteY5121" fmla="*/ 78581 h 538123"/>
                <a:gd name="connsiteX5122" fmla="*/ 1996154 w 2593942"/>
                <a:gd name="connsiteY5122" fmla="*/ 74581 h 538123"/>
                <a:gd name="connsiteX5123" fmla="*/ 2009012 w 2593942"/>
                <a:gd name="connsiteY5123" fmla="*/ 72771 h 538123"/>
                <a:gd name="connsiteX5124" fmla="*/ 2009679 w 2593942"/>
                <a:gd name="connsiteY5124" fmla="*/ 69913 h 538123"/>
                <a:gd name="connsiteX5125" fmla="*/ 2010822 w 2593942"/>
                <a:gd name="connsiteY5125" fmla="*/ 64770 h 538123"/>
                <a:gd name="connsiteX5126" fmla="*/ 2019585 w 2593942"/>
                <a:gd name="connsiteY5126" fmla="*/ 72104 h 538123"/>
                <a:gd name="connsiteX5127" fmla="*/ 2015489 w 2593942"/>
                <a:gd name="connsiteY5127" fmla="*/ 80772 h 538123"/>
                <a:gd name="connsiteX5128" fmla="*/ 2017585 w 2593942"/>
                <a:gd name="connsiteY5128" fmla="*/ 80867 h 538123"/>
                <a:gd name="connsiteX5129" fmla="*/ 2025300 w 2593942"/>
                <a:gd name="connsiteY5129" fmla="*/ 86392 h 538123"/>
                <a:gd name="connsiteX5130" fmla="*/ 2025395 w 2593942"/>
                <a:gd name="connsiteY5130" fmla="*/ 87630 h 538123"/>
                <a:gd name="connsiteX5131" fmla="*/ 2029015 w 2593942"/>
                <a:gd name="connsiteY5131" fmla="*/ 88106 h 538123"/>
                <a:gd name="connsiteX5132" fmla="*/ 2040254 w 2593942"/>
                <a:gd name="connsiteY5132" fmla="*/ 84296 h 538123"/>
                <a:gd name="connsiteX5133" fmla="*/ 2047874 w 2593942"/>
                <a:gd name="connsiteY5133" fmla="*/ 81153 h 538123"/>
                <a:gd name="connsiteX5134" fmla="*/ 2044445 w 2593942"/>
                <a:gd name="connsiteY5134" fmla="*/ 75343 h 538123"/>
                <a:gd name="connsiteX5135" fmla="*/ 2042445 w 2593942"/>
                <a:gd name="connsiteY5135" fmla="*/ 70675 h 538123"/>
                <a:gd name="connsiteX5136" fmla="*/ 2053589 w 2593942"/>
                <a:gd name="connsiteY5136" fmla="*/ 69913 h 538123"/>
                <a:gd name="connsiteX5137" fmla="*/ 2058542 w 2593942"/>
                <a:gd name="connsiteY5137" fmla="*/ 77819 h 538123"/>
                <a:gd name="connsiteX5138" fmla="*/ 2076830 w 2593942"/>
                <a:gd name="connsiteY5138" fmla="*/ 76771 h 538123"/>
                <a:gd name="connsiteX5139" fmla="*/ 2083212 w 2593942"/>
                <a:gd name="connsiteY5139" fmla="*/ 75152 h 538123"/>
                <a:gd name="connsiteX5140" fmla="*/ 2093690 w 2593942"/>
                <a:gd name="connsiteY5140" fmla="*/ 68389 h 538123"/>
                <a:gd name="connsiteX5141" fmla="*/ 2100262 w 2593942"/>
                <a:gd name="connsiteY5141" fmla="*/ 76676 h 538123"/>
                <a:gd name="connsiteX5142" fmla="*/ 2102167 w 2593942"/>
                <a:gd name="connsiteY5142" fmla="*/ 84677 h 538123"/>
                <a:gd name="connsiteX5143" fmla="*/ 2102548 w 2593942"/>
                <a:gd name="connsiteY5143" fmla="*/ 87058 h 538123"/>
                <a:gd name="connsiteX5144" fmla="*/ 2103500 w 2593942"/>
                <a:gd name="connsiteY5144" fmla="*/ 89821 h 538123"/>
                <a:gd name="connsiteX5145" fmla="*/ 2105786 w 2593942"/>
                <a:gd name="connsiteY5145" fmla="*/ 90106 h 538123"/>
                <a:gd name="connsiteX5146" fmla="*/ 2106453 w 2593942"/>
                <a:gd name="connsiteY5146" fmla="*/ 90011 h 538123"/>
                <a:gd name="connsiteX5147" fmla="*/ 2108739 w 2593942"/>
                <a:gd name="connsiteY5147" fmla="*/ 86201 h 538123"/>
                <a:gd name="connsiteX5148" fmla="*/ 2112930 w 2593942"/>
                <a:gd name="connsiteY5148" fmla="*/ 82487 h 538123"/>
                <a:gd name="connsiteX5149" fmla="*/ 2123408 w 2593942"/>
                <a:gd name="connsiteY5149" fmla="*/ 84963 h 538123"/>
                <a:gd name="connsiteX5150" fmla="*/ 2128361 w 2593942"/>
                <a:gd name="connsiteY5150" fmla="*/ 80010 h 538123"/>
                <a:gd name="connsiteX5151" fmla="*/ 2133885 w 2593942"/>
                <a:gd name="connsiteY5151" fmla="*/ 75914 h 538123"/>
                <a:gd name="connsiteX5152" fmla="*/ 2134076 w 2593942"/>
                <a:gd name="connsiteY5152" fmla="*/ 72009 h 538123"/>
                <a:gd name="connsiteX5153" fmla="*/ 2131123 w 2593942"/>
                <a:gd name="connsiteY5153" fmla="*/ 70961 h 538123"/>
                <a:gd name="connsiteX5154" fmla="*/ 2135790 w 2593942"/>
                <a:gd name="connsiteY5154" fmla="*/ 68961 h 538123"/>
                <a:gd name="connsiteX5155" fmla="*/ 2146744 w 2593942"/>
                <a:gd name="connsiteY5155" fmla="*/ 68580 h 538123"/>
                <a:gd name="connsiteX5156" fmla="*/ 2151411 w 2593942"/>
                <a:gd name="connsiteY5156" fmla="*/ 69056 h 538123"/>
                <a:gd name="connsiteX5157" fmla="*/ 2161031 w 2593942"/>
                <a:gd name="connsiteY5157" fmla="*/ 67056 h 538123"/>
                <a:gd name="connsiteX5158" fmla="*/ 2174652 w 2593942"/>
                <a:gd name="connsiteY5158" fmla="*/ 65151 h 538123"/>
                <a:gd name="connsiteX5159" fmla="*/ 2184749 w 2593942"/>
                <a:gd name="connsiteY5159" fmla="*/ 65627 h 538123"/>
                <a:gd name="connsiteX5160" fmla="*/ 2185034 w 2593942"/>
                <a:gd name="connsiteY5160" fmla="*/ 66865 h 538123"/>
                <a:gd name="connsiteX5161" fmla="*/ 2186749 w 2593942"/>
                <a:gd name="connsiteY5161" fmla="*/ 71152 h 538123"/>
                <a:gd name="connsiteX5162" fmla="*/ 2190940 w 2593942"/>
                <a:gd name="connsiteY5162" fmla="*/ 72009 h 538123"/>
                <a:gd name="connsiteX5163" fmla="*/ 2193607 w 2593942"/>
                <a:gd name="connsiteY5163" fmla="*/ 63532 h 538123"/>
                <a:gd name="connsiteX5164" fmla="*/ 2195607 w 2593942"/>
                <a:gd name="connsiteY5164" fmla="*/ 61817 h 538123"/>
                <a:gd name="connsiteX5165" fmla="*/ 2195893 w 2593942"/>
                <a:gd name="connsiteY5165" fmla="*/ 61531 h 538123"/>
                <a:gd name="connsiteX5166" fmla="*/ 2202941 w 2593942"/>
                <a:gd name="connsiteY5166" fmla="*/ 62389 h 538123"/>
                <a:gd name="connsiteX5167" fmla="*/ 2205227 w 2593942"/>
                <a:gd name="connsiteY5167" fmla="*/ 62198 h 538123"/>
                <a:gd name="connsiteX5168" fmla="*/ 2209514 w 2593942"/>
                <a:gd name="connsiteY5168" fmla="*/ 61150 h 538123"/>
                <a:gd name="connsiteX5169" fmla="*/ 2214752 w 2593942"/>
                <a:gd name="connsiteY5169" fmla="*/ 65913 h 538123"/>
                <a:gd name="connsiteX5170" fmla="*/ 2222944 w 2593942"/>
                <a:gd name="connsiteY5170" fmla="*/ 61341 h 538123"/>
                <a:gd name="connsiteX5171" fmla="*/ 2229230 w 2593942"/>
                <a:gd name="connsiteY5171" fmla="*/ 56102 h 538123"/>
                <a:gd name="connsiteX5172" fmla="*/ 2233421 w 2593942"/>
                <a:gd name="connsiteY5172" fmla="*/ 49149 h 538123"/>
                <a:gd name="connsiteX5173" fmla="*/ 2236184 w 2593942"/>
                <a:gd name="connsiteY5173" fmla="*/ 53435 h 538123"/>
                <a:gd name="connsiteX5174" fmla="*/ 2238470 w 2593942"/>
                <a:gd name="connsiteY5174" fmla="*/ 57055 h 538123"/>
                <a:gd name="connsiteX5175" fmla="*/ 2230088 w 2593942"/>
                <a:gd name="connsiteY5175" fmla="*/ 66104 h 538123"/>
                <a:gd name="connsiteX5176" fmla="*/ 2225135 w 2593942"/>
                <a:gd name="connsiteY5176" fmla="*/ 75724 h 538123"/>
                <a:gd name="connsiteX5177" fmla="*/ 2226468 w 2593942"/>
                <a:gd name="connsiteY5177" fmla="*/ 75438 h 538123"/>
                <a:gd name="connsiteX5178" fmla="*/ 2229230 w 2593942"/>
                <a:gd name="connsiteY5178" fmla="*/ 74866 h 538123"/>
                <a:gd name="connsiteX5179" fmla="*/ 2231135 w 2593942"/>
                <a:gd name="connsiteY5179" fmla="*/ 69247 h 538123"/>
                <a:gd name="connsiteX5180" fmla="*/ 2232088 w 2593942"/>
                <a:gd name="connsiteY5180" fmla="*/ 69437 h 538123"/>
                <a:gd name="connsiteX5181" fmla="*/ 2233421 w 2593942"/>
                <a:gd name="connsiteY5181" fmla="*/ 69628 h 538123"/>
                <a:gd name="connsiteX5182" fmla="*/ 2236279 w 2593942"/>
                <a:gd name="connsiteY5182" fmla="*/ 69628 h 538123"/>
                <a:gd name="connsiteX5183" fmla="*/ 2238755 w 2593942"/>
                <a:gd name="connsiteY5183" fmla="*/ 64770 h 538123"/>
                <a:gd name="connsiteX5184" fmla="*/ 2242280 w 2593942"/>
                <a:gd name="connsiteY5184" fmla="*/ 70771 h 538123"/>
                <a:gd name="connsiteX5185" fmla="*/ 2243423 w 2593942"/>
                <a:gd name="connsiteY5185" fmla="*/ 71247 h 538123"/>
                <a:gd name="connsiteX5186" fmla="*/ 2244851 w 2593942"/>
                <a:gd name="connsiteY5186" fmla="*/ 71818 h 538123"/>
                <a:gd name="connsiteX5187" fmla="*/ 2251900 w 2593942"/>
                <a:gd name="connsiteY5187" fmla="*/ 69818 h 538123"/>
                <a:gd name="connsiteX5188" fmla="*/ 2254281 w 2593942"/>
                <a:gd name="connsiteY5188" fmla="*/ 66961 h 538123"/>
                <a:gd name="connsiteX5189" fmla="*/ 2250281 w 2593942"/>
                <a:gd name="connsiteY5189" fmla="*/ 61627 h 538123"/>
                <a:gd name="connsiteX5190" fmla="*/ 2251614 w 2593942"/>
                <a:gd name="connsiteY5190" fmla="*/ 60198 h 538123"/>
                <a:gd name="connsiteX5191" fmla="*/ 2251424 w 2593942"/>
                <a:gd name="connsiteY5191" fmla="*/ 57531 h 538123"/>
                <a:gd name="connsiteX5192" fmla="*/ 2250757 w 2593942"/>
                <a:gd name="connsiteY5192" fmla="*/ 56959 h 538123"/>
                <a:gd name="connsiteX5193" fmla="*/ 2245994 w 2593942"/>
                <a:gd name="connsiteY5193" fmla="*/ 56579 h 538123"/>
                <a:gd name="connsiteX5194" fmla="*/ 2244089 w 2593942"/>
                <a:gd name="connsiteY5194" fmla="*/ 55150 h 538123"/>
                <a:gd name="connsiteX5195" fmla="*/ 2249804 w 2593942"/>
                <a:gd name="connsiteY5195" fmla="*/ 53149 h 538123"/>
                <a:gd name="connsiteX5196" fmla="*/ 2255329 w 2593942"/>
                <a:gd name="connsiteY5196" fmla="*/ 55626 h 538123"/>
                <a:gd name="connsiteX5197" fmla="*/ 2259806 w 2593942"/>
                <a:gd name="connsiteY5197" fmla="*/ 59436 h 538123"/>
                <a:gd name="connsiteX5198" fmla="*/ 2258282 w 2593942"/>
                <a:gd name="connsiteY5198" fmla="*/ 62865 h 538123"/>
                <a:gd name="connsiteX5199" fmla="*/ 2266568 w 2593942"/>
                <a:gd name="connsiteY5199" fmla="*/ 68961 h 538123"/>
                <a:gd name="connsiteX5200" fmla="*/ 2275141 w 2593942"/>
                <a:gd name="connsiteY5200" fmla="*/ 66294 h 538123"/>
                <a:gd name="connsiteX5201" fmla="*/ 2276093 w 2593942"/>
                <a:gd name="connsiteY5201" fmla="*/ 64675 h 538123"/>
                <a:gd name="connsiteX5202" fmla="*/ 2284952 w 2593942"/>
                <a:gd name="connsiteY5202" fmla="*/ 64865 h 538123"/>
                <a:gd name="connsiteX5203" fmla="*/ 2293238 w 2593942"/>
                <a:gd name="connsiteY5203" fmla="*/ 66199 h 538123"/>
                <a:gd name="connsiteX5204" fmla="*/ 2297620 w 2593942"/>
                <a:gd name="connsiteY5204" fmla="*/ 63913 h 538123"/>
                <a:gd name="connsiteX5205" fmla="*/ 2299620 w 2593942"/>
                <a:gd name="connsiteY5205" fmla="*/ 66770 h 538123"/>
                <a:gd name="connsiteX5206" fmla="*/ 2303906 w 2593942"/>
                <a:gd name="connsiteY5206" fmla="*/ 53816 h 538123"/>
                <a:gd name="connsiteX5207" fmla="*/ 2309526 w 2593942"/>
                <a:gd name="connsiteY5207" fmla="*/ 48578 h 538123"/>
                <a:gd name="connsiteX5208" fmla="*/ 2311241 w 2593942"/>
                <a:gd name="connsiteY5208" fmla="*/ 47054 h 538123"/>
                <a:gd name="connsiteX5209" fmla="*/ 2315527 w 2593942"/>
                <a:gd name="connsiteY5209" fmla="*/ 42863 h 538123"/>
                <a:gd name="connsiteX5210" fmla="*/ 2319718 w 2593942"/>
                <a:gd name="connsiteY5210" fmla="*/ 39814 h 538123"/>
                <a:gd name="connsiteX5211" fmla="*/ 2316575 w 2593942"/>
                <a:gd name="connsiteY5211" fmla="*/ 36576 h 538123"/>
                <a:gd name="connsiteX5212" fmla="*/ 2321051 w 2593942"/>
                <a:gd name="connsiteY5212" fmla="*/ 38100 h 538123"/>
                <a:gd name="connsiteX5213" fmla="*/ 2322671 w 2593942"/>
                <a:gd name="connsiteY5213" fmla="*/ 37719 h 538123"/>
                <a:gd name="connsiteX5214" fmla="*/ 2326766 w 2593942"/>
                <a:gd name="connsiteY5214" fmla="*/ 38671 h 538123"/>
                <a:gd name="connsiteX5215" fmla="*/ 2326766 w 2593942"/>
                <a:gd name="connsiteY5215" fmla="*/ 39148 h 538123"/>
                <a:gd name="connsiteX5216" fmla="*/ 2336958 w 2593942"/>
                <a:gd name="connsiteY5216" fmla="*/ 39624 h 538123"/>
                <a:gd name="connsiteX5217" fmla="*/ 2336577 w 2593942"/>
                <a:gd name="connsiteY5217" fmla="*/ 42291 h 538123"/>
                <a:gd name="connsiteX5218" fmla="*/ 2328195 w 2593942"/>
                <a:gd name="connsiteY5218" fmla="*/ 44101 h 538123"/>
                <a:gd name="connsiteX5219" fmla="*/ 2326195 w 2593942"/>
                <a:gd name="connsiteY5219" fmla="*/ 44482 h 538123"/>
                <a:gd name="connsiteX5220" fmla="*/ 2323242 w 2593942"/>
                <a:gd name="connsiteY5220" fmla="*/ 46482 h 538123"/>
                <a:gd name="connsiteX5221" fmla="*/ 2323909 w 2593942"/>
                <a:gd name="connsiteY5221" fmla="*/ 50197 h 538123"/>
                <a:gd name="connsiteX5222" fmla="*/ 2320004 w 2593942"/>
                <a:gd name="connsiteY5222" fmla="*/ 54388 h 538123"/>
                <a:gd name="connsiteX5223" fmla="*/ 2324957 w 2593942"/>
                <a:gd name="connsiteY5223" fmla="*/ 61627 h 538123"/>
                <a:gd name="connsiteX5224" fmla="*/ 2329052 w 2593942"/>
                <a:gd name="connsiteY5224" fmla="*/ 60960 h 538123"/>
                <a:gd name="connsiteX5225" fmla="*/ 2329243 w 2593942"/>
                <a:gd name="connsiteY5225" fmla="*/ 59436 h 538123"/>
                <a:gd name="connsiteX5226" fmla="*/ 2329338 w 2593942"/>
                <a:gd name="connsiteY5226" fmla="*/ 58769 h 538123"/>
                <a:gd name="connsiteX5227" fmla="*/ 2337434 w 2593942"/>
                <a:gd name="connsiteY5227" fmla="*/ 57340 h 538123"/>
                <a:gd name="connsiteX5228" fmla="*/ 2352198 w 2593942"/>
                <a:gd name="connsiteY5228" fmla="*/ 61722 h 538123"/>
                <a:gd name="connsiteX5229" fmla="*/ 2352389 w 2593942"/>
                <a:gd name="connsiteY5229" fmla="*/ 60865 h 538123"/>
                <a:gd name="connsiteX5230" fmla="*/ 2358485 w 2593942"/>
                <a:gd name="connsiteY5230" fmla="*/ 56864 h 538123"/>
                <a:gd name="connsiteX5231" fmla="*/ 2362295 w 2593942"/>
                <a:gd name="connsiteY5231" fmla="*/ 59531 h 538123"/>
                <a:gd name="connsiteX5232" fmla="*/ 2368962 w 2593942"/>
                <a:gd name="connsiteY5232" fmla="*/ 60770 h 538123"/>
                <a:gd name="connsiteX5233" fmla="*/ 2378392 w 2593942"/>
                <a:gd name="connsiteY5233" fmla="*/ 58864 h 538123"/>
                <a:gd name="connsiteX5234" fmla="*/ 2381249 w 2593942"/>
                <a:gd name="connsiteY5234" fmla="*/ 58388 h 538123"/>
                <a:gd name="connsiteX5235" fmla="*/ 2388774 w 2593942"/>
                <a:gd name="connsiteY5235" fmla="*/ 57721 h 538123"/>
                <a:gd name="connsiteX5236" fmla="*/ 2389441 w 2593942"/>
                <a:gd name="connsiteY5236" fmla="*/ 57055 h 538123"/>
                <a:gd name="connsiteX5237" fmla="*/ 2391251 w 2593942"/>
                <a:gd name="connsiteY5237" fmla="*/ 55150 h 538123"/>
                <a:gd name="connsiteX5238" fmla="*/ 2400204 w 2593942"/>
                <a:gd name="connsiteY5238" fmla="*/ 55626 h 538123"/>
                <a:gd name="connsiteX5239" fmla="*/ 2413158 w 2593942"/>
                <a:gd name="connsiteY5239" fmla="*/ 57055 h 538123"/>
                <a:gd name="connsiteX5240" fmla="*/ 2414492 w 2593942"/>
                <a:gd name="connsiteY5240" fmla="*/ 57817 h 538123"/>
                <a:gd name="connsiteX5241" fmla="*/ 2417635 w 2593942"/>
                <a:gd name="connsiteY5241" fmla="*/ 59531 h 538123"/>
                <a:gd name="connsiteX5242" fmla="*/ 2428493 w 2593942"/>
                <a:gd name="connsiteY5242" fmla="*/ 57436 h 538123"/>
                <a:gd name="connsiteX5243" fmla="*/ 2447258 w 2593942"/>
                <a:gd name="connsiteY5243" fmla="*/ 52388 h 538123"/>
                <a:gd name="connsiteX5244" fmla="*/ 2448496 w 2593942"/>
                <a:gd name="connsiteY5244" fmla="*/ 58483 h 538123"/>
                <a:gd name="connsiteX5245" fmla="*/ 2448591 w 2593942"/>
                <a:gd name="connsiteY5245" fmla="*/ 58769 h 538123"/>
                <a:gd name="connsiteX5246" fmla="*/ 2455449 w 2593942"/>
                <a:gd name="connsiteY5246" fmla="*/ 59912 h 538123"/>
                <a:gd name="connsiteX5247" fmla="*/ 2462783 w 2593942"/>
                <a:gd name="connsiteY5247" fmla="*/ 60674 h 538123"/>
                <a:gd name="connsiteX5248" fmla="*/ 2463545 w 2593942"/>
                <a:gd name="connsiteY5248" fmla="*/ 59817 h 538123"/>
                <a:gd name="connsiteX5249" fmla="*/ 2464117 w 2593942"/>
                <a:gd name="connsiteY5249" fmla="*/ 59150 h 538123"/>
                <a:gd name="connsiteX5250" fmla="*/ 2467070 w 2593942"/>
                <a:gd name="connsiteY5250" fmla="*/ 60293 h 538123"/>
                <a:gd name="connsiteX5251" fmla="*/ 2466974 w 2593942"/>
                <a:gd name="connsiteY5251" fmla="*/ 60960 h 538123"/>
                <a:gd name="connsiteX5252" fmla="*/ 2465736 w 2593942"/>
                <a:gd name="connsiteY5252" fmla="*/ 66770 h 538123"/>
                <a:gd name="connsiteX5253" fmla="*/ 2465260 w 2593942"/>
                <a:gd name="connsiteY5253" fmla="*/ 68199 h 538123"/>
                <a:gd name="connsiteX5254" fmla="*/ 2466117 w 2593942"/>
                <a:gd name="connsiteY5254" fmla="*/ 70961 h 538123"/>
                <a:gd name="connsiteX5255" fmla="*/ 2472880 w 2593942"/>
                <a:gd name="connsiteY5255" fmla="*/ 67913 h 538123"/>
                <a:gd name="connsiteX5256" fmla="*/ 2474880 w 2593942"/>
                <a:gd name="connsiteY5256" fmla="*/ 74866 h 538123"/>
                <a:gd name="connsiteX5257" fmla="*/ 2468975 w 2593942"/>
                <a:gd name="connsiteY5257" fmla="*/ 76486 h 538123"/>
                <a:gd name="connsiteX5258" fmla="*/ 2466974 w 2593942"/>
                <a:gd name="connsiteY5258" fmla="*/ 77057 h 538123"/>
                <a:gd name="connsiteX5259" fmla="*/ 2475166 w 2593942"/>
                <a:gd name="connsiteY5259" fmla="*/ 80486 h 538123"/>
                <a:gd name="connsiteX5260" fmla="*/ 2480976 w 2593942"/>
                <a:gd name="connsiteY5260" fmla="*/ 82010 h 538123"/>
                <a:gd name="connsiteX5261" fmla="*/ 2484691 w 2593942"/>
                <a:gd name="connsiteY5261" fmla="*/ 88011 h 538123"/>
                <a:gd name="connsiteX5262" fmla="*/ 2486024 w 2593942"/>
                <a:gd name="connsiteY5262" fmla="*/ 88868 h 538123"/>
                <a:gd name="connsiteX5263" fmla="*/ 2491263 w 2593942"/>
                <a:gd name="connsiteY5263" fmla="*/ 92202 h 538123"/>
                <a:gd name="connsiteX5264" fmla="*/ 2492216 w 2593942"/>
                <a:gd name="connsiteY5264" fmla="*/ 93916 h 538123"/>
                <a:gd name="connsiteX5265" fmla="*/ 2487263 w 2593942"/>
                <a:gd name="connsiteY5265" fmla="*/ 97917 h 538123"/>
                <a:gd name="connsiteX5266" fmla="*/ 2488025 w 2593942"/>
                <a:gd name="connsiteY5266" fmla="*/ 92678 h 538123"/>
                <a:gd name="connsiteX5267" fmla="*/ 2487644 w 2593942"/>
                <a:gd name="connsiteY5267" fmla="*/ 92583 h 538123"/>
                <a:gd name="connsiteX5268" fmla="*/ 2485262 w 2593942"/>
                <a:gd name="connsiteY5268" fmla="*/ 92488 h 538123"/>
                <a:gd name="connsiteX5269" fmla="*/ 2480976 w 2593942"/>
                <a:gd name="connsiteY5269" fmla="*/ 96583 h 538123"/>
                <a:gd name="connsiteX5270" fmla="*/ 2475928 w 2593942"/>
                <a:gd name="connsiteY5270" fmla="*/ 98393 h 538123"/>
                <a:gd name="connsiteX5271" fmla="*/ 2479166 w 2593942"/>
                <a:gd name="connsiteY5271" fmla="*/ 104584 h 538123"/>
                <a:gd name="connsiteX5272" fmla="*/ 2480214 w 2593942"/>
                <a:gd name="connsiteY5272" fmla="*/ 105061 h 538123"/>
                <a:gd name="connsiteX5273" fmla="*/ 2485834 w 2593942"/>
                <a:gd name="connsiteY5273" fmla="*/ 108013 h 538123"/>
                <a:gd name="connsiteX5274" fmla="*/ 2477833 w 2593942"/>
                <a:gd name="connsiteY5274" fmla="*/ 109061 h 538123"/>
                <a:gd name="connsiteX5275" fmla="*/ 2474785 w 2593942"/>
                <a:gd name="connsiteY5275" fmla="*/ 108490 h 538123"/>
                <a:gd name="connsiteX5276" fmla="*/ 2468308 w 2593942"/>
                <a:gd name="connsiteY5276" fmla="*/ 108299 h 538123"/>
                <a:gd name="connsiteX5277" fmla="*/ 2467355 w 2593942"/>
                <a:gd name="connsiteY5277" fmla="*/ 115062 h 538123"/>
                <a:gd name="connsiteX5278" fmla="*/ 2464307 w 2593942"/>
                <a:gd name="connsiteY5278" fmla="*/ 113538 h 538123"/>
                <a:gd name="connsiteX5279" fmla="*/ 2458307 w 2593942"/>
                <a:gd name="connsiteY5279" fmla="*/ 109918 h 538123"/>
                <a:gd name="connsiteX5280" fmla="*/ 2455640 w 2593942"/>
                <a:gd name="connsiteY5280" fmla="*/ 114109 h 538123"/>
                <a:gd name="connsiteX5281" fmla="*/ 2449225 w 2593942"/>
                <a:gd name="connsiteY5281" fmla="*/ 115925 h 538123"/>
                <a:gd name="connsiteX5282" fmla="*/ 2446781 w 2593942"/>
                <a:gd name="connsiteY5282" fmla="*/ 113252 h 538123"/>
                <a:gd name="connsiteX5283" fmla="*/ 2444495 w 2593942"/>
                <a:gd name="connsiteY5283" fmla="*/ 112776 h 538123"/>
                <a:gd name="connsiteX5284" fmla="*/ 2437352 w 2593942"/>
                <a:gd name="connsiteY5284" fmla="*/ 113824 h 538123"/>
                <a:gd name="connsiteX5285" fmla="*/ 2442675 w 2593942"/>
                <a:gd name="connsiteY5285" fmla="*/ 117780 h 538123"/>
                <a:gd name="connsiteX5286" fmla="*/ 2434113 w 2593942"/>
                <a:gd name="connsiteY5286" fmla="*/ 120205 h 538123"/>
                <a:gd name="connsiteX5287" fmla="*/ 2439161 w 2593942"/>
                <a:gd name="connsiteY5287" fmla="*/ 124778 h 538123"/>
                <a:gd name="connsiteX5288" fmla="*/ 2442114 w 2593942"/>
                <a:gd name="connsiteY5288" fmla="*/ 123825 h 538123"/>
                <a:gd name="connsiteX5289" fmla="*/ 2444781 w 2593942"/>
                <a:gd name="connsiteY5289" fmla="*/ 121348 h 538123"/>
                <a:gd name="connsiteX5290" fmla="*/ 2445423 w 2593942"/>
                <a:gd name="connsiteY5290" fmla="*/ 119823 h 538123"/>
                <a:gd name="connsiteX5291" fmla="*/ 2448115 w 2593942"/>
                <a:gd name="connsiteY5291" fmla="*/ 121825 h 538123"/>
                <a:gd name="connsiteX5292" fmla="*/ 2447543 w 2593942"/>
                <a:gd name="connsiteY5292" fmla="*/ 124015 h 538123"/>
                <a:gd name="connsiteX5293" fmla="*/ 2449734 w 2593942"/>
                <a:gd name="connsiteY5293" fmla="*/ 125825 h 538123"/>
                <a:gd name="connsiteX5294" fmla="*/ 2450210 w 2593942"/>
                <a:gd name="connsiteY5294" fmla="*/ 126016 h 538123"/>
                <a:gd name="connsiteX5295" fmla="*/ 2456116 w 2593942"/>
                <a:gd name="connsiteY5295" fmla="*/ 122872 h 538123"/>
                <a:gd name="connsiteX5296" fmla="*/ 2463259 w 2593942"/>
                <a:gd name="connsiteY5296" fmla="*/ 120301 h 538123"/>
                <a:gd name="connsiteX5297" fmla="*/ 2475452 w 2593942"/>
                <a:gd name="connsiteY5297" fmla="*/ 119824 h 538123"/>
                <a:gd name="connsiteX5298" fmla="*/ 2485453 w 2593942"/>
                <a:gd name="connsiteY5298" fmla="*/ 128588 h 538123"/>
                <a:gd name="connsiteX5299" fmla="*/ 2490215 w 2593942"/>
                <a:gd name="connsiteY5299" fmla="*/ 131921 h 538123"/>
                <a:gd name="connsiteX5300" fmla="*/ 2489930 w 2593942"/>
                <a:gd name="connsiteY5300" fmla="*/ 132016 h 538123"/>
                <a:gd name="connsiteX5301" fmla="*/ 2488596 w 2593942"/>
                <a:gd name="connsiteY5301" fmla="*/ 139351 h 538123"/>
                <a:gd name="connsiteX5302" fmla="*/ 2488691 w 2593942"/>
                <a:gd name="connsiteY5302" fmla="*/ 140303 h 538123"/>
                <a:gd name="connsiteX5303" fmla="*/ 2485834 w 2593942"/>
                <a:gd name="connsiteY5303" fmla="*/ 141256 h 538123"/>
                <a:gd name="connsiteX5304" fmla="*/ 2474975 w 2593942"/>
                <a:gd name="connsiteY5304" fmla="*/ 142875 h 538123"/>
                <a:gd name="connsiteX5305" fmla="*/ 2471546 w 2593942"/>
                <a:gd name="connsiteY5305" fmla="*/ 144589 h 538123"/>
                <a:gd name="connsiteX5306" fmla="*/ 2468594 w 2593942"/>
                <a:gd name="connsiteY5306" fmla="*/ 146018 h 538123"/>
                <a:gd name="connsiteX5307" fmla="*/ 2457925 w 2593942"/>
                <a:gd name="connsiteY5307" fmla="*/ 146209 h 538123"/>
                <a:gd name="connsiteX5308" fmla="*/ 2454020 w 2593942"/>
                <a:gd name="connsiteY5308" fmla="*/ 150495 h 538123"/>
                <a:gd name="connsiteX5309" fmla="*/ 2459069 w 2593942"/>
                <a:gd name="connsiteY5309" fmla="*/ 163258 h 538123"/>
                <a:gd name="connsiteX5310" fmla="*/ 2458592 w 2593942"/>
                <a:gd name="connsiteY5310" fmla="*/ 163925 h 538123"/>
                <a:gd name="connsiteX5311" fmla="*/ 2459926 w 2593942"/>
                <a:gd name="connsiteY5311" fmla="*/ 167830 h 538123"/>
                <a:gd name="connsiteX5312" fmla="*/ 2464117 w 2593942"/>
                <a:gd name="connsiteY5312" fmla="*/ 169926 h 538123"/>
                <a:gd name="connsiteX5313" fmla="*/ 2457925 w 2593942"/>
                <a:gd name="connsiteY5313" fmla="*/ 172593 h 538123"/>
                <a:gd name="connsiteX5314" fmla="*/ 2452223 w 2593942"/>
                <a:gd name="connsiteY5314" fmla="*/ 175855 h 538123"/>
                <a:gd name="connsiteX5315" fmla="*/ 2450616 w 2593942"/>
                <a:gd name="connsiteY5315" fmla="*/ 176936 h 538123"/>
                <a:gd name="connsiteX5316" fmla="*/ 2447314 w 2593942"/>
                <a:gd name="connsiteY5316" fmla="*/ 175698 h 538123"/>
                <a:gd name="connsiteX5317" fmla="*/ 2447353 w 2593942"/>
                <a:gd name="connsiteY5317" fmla="*/ 174784 h 538123"/>
                <a:gd name="connsiteX5318" fmla="*/ 2450115 w 2593942"/>
                <a:gd name="connsiteY5318" fmla="*/ 174212 h 538123"/>
                <a:gd name="connsiteX5319" fmla="*/ 2452496 w 2593942"/>
                <a:gd name="connsiteY5319" fmla="*/ 172021 h 538123"/>
                <a:gd name="connsiteX5320" fmla="*/ 2449258 w 2593942"/>
                <a:gd name="connsiteY5320" fmla="*/ 169926 h 538123"/>
                <a:gd name="connsiteX5321" fmla="*/ 2447924 w 2593942"/>
                <a:gd name="connsiteY5321" fmla="*/ 169450 h 538123"/>
                <a:gd name="connsiteX5322" fmla="*/ 2447258 w 2593942"/>
                <a:gd name="connsiteY5322" fmla="*/ 167640 h 538123"/>
                <a:gd name="connsiteX5323" fmla="*/ 2446686 w 2593942"/>
                <a:gd name="connsiteY5323" fmla="*/ 160877 h 538123"/>
                <a:gd name="connsiteX5324" fmla="*/ 2447448 w 2593942"/>
                <a:gd name="connsiteY5324" fmla="*/ 157448 h 538123"/>
                <a:gd name="connsiteX5325" fmla="*/ 2447543 w 2593942"/>
                <a:gd name="connsiteY5325" fmla="*/ 156781 h 538123"/>
                <a:gd name="connsiteX5326" fmla="*/ 2442495 w 2593942"/>
                <a:gd name="connsiteY5326" fmla="*/ 154876 h 538123"/>
                <a:gd name="connsiteX5327" fmla="*/ 2435542 w 2593942"/>
                <a:gd name="connsiteY5327" fmla="*/ 159258 h 538123"/>
                <a:gd name="connsiteX5328" fmla="*/ 2435066 w 2593942"/>
                <a:gd name="connsiteY5328" fmla="*/ 163830 h 538123"/>
                <a:gd name="connsiteX5329" fmla="*/ 2433256 w 2593942"/>
                <a:gd name="connsiteY5329" fmla="*/ 167164 h 538123"/>
                <a:gd name="connsiteX5330" fmla="*/ 2420778 w 2593942"/>
                <a:gd name="connsiteY5330" fmla="*/ 172212 h 538123"/>
                <a:gd name="connsiteX5331" fmla="*/ 2424017 w 2593942"/>
                <a:gd name="connsiteY5331" fmla="*/ 172688 h 538123"/>
                <a:gd name="connsiteX5332" fmla="*/ 2428112 w 2593942"/>
                <a:gd name="connsiteY5332" fmla="*/ 170307 h 538123"/>
                <a:gd name="connsiteX5333" fmla="*/ 2434589 w 2593942"/>
                <a:gd name="connsiteY5333" fmla="*/ 172974 h 538123"/>
                <a:gd name="connsiteX5334" fmla="*/ 2441828 w 2593942"/>
                <a:gd name="connsiteY5334" fmla="*/ 173641 h 538123"/>
                <a:gd name="connsiteX5335" fmla="*/ 2447314 w 2593942"/>
                <a:gd name="connsiteY5335" fmla="*/ 175698 h 538123"/>
                <a:gd name="connsiteX5336" fmla="*/ 2447162 w 2593942"/>
                <a:gd name="connsiteY5336" fmla="*/ 179261 h 538123"/>
                <a:gd name="connsiteX5337" fmla="*/ 2450616 w 2593942"/>
                <a:gd name="connsiteY5337" fmla="*/ 176936 h 538123"/>
                <a:gd name="connsiteX5338" fmla="*/ 2454020 w 2593942"/>
                <a:gd name="connsiteY5338" fmla="*/ 178213 h 538123"/>
                <a:gd name="connsiteX5339" fmla="*/ 2449163 w 2593942"/>
                <a:gd name="connsiteY5339" fmla="*/ 181737 h 538123"/>
                <a:gd name="connsiteX5340" fmla="*/ 2441257 w 2593942"/>
                <a:gd name="connsiteY5340" fmla="*/ 183261 h 538123"/>
                <a:gd name="connsiteX5341" fmla="*/ 2434780 w 2593942"/>
                <a:gd name="connsiteY5341" fmla="*/ 182118 h 538123"/>
                <a:gd name="connsiteX5342" fmla="*/ 2434208 w 2593942"/>
                <a:gd name="connsiteY5342" fmla="*/ 183642 h 538123"/>
                <a:gd name="connsiteX5343" fmla="*/ 2434018 w 2593942"/>
                <a:gd name="connsiteY5343" fmla="*/ 184213 h 538123"/>
                <a:gd name="connsiteX5344" fmla="*/ 2430589 w 2593942"/>
                <a:gd name="connsiteY5344" fmla="*/ 183261 h 538123"/>
                <a:gd name="connsiteX5345" fmla="*/ 2430494 w 2593942"/>
                <a:gd name="connsiteY5345" fmla="*/ 182594 h 538123"/>
                <a:gd name="connsiteX5346" fmla="*/ 2427731 w 2593942"/>
                <a:gd name="connsiteY5346" fmla="*/ 176308 h 538123"/>
                <a:gd name="connsiteX5347" fmla="*/ 2421445 w 2593942"/>
                <a:gd name="connsiteY5347" fmla="*/ 179165 h 538123"/>
                <a:gd name="connsiteX5348" fmla="*/ 2421445 w 2593942"/>
                <a:gd name="connsiteY5348" fmla="*/ 179546 h 538123"/>
                <a:gd name="connsiteX5349" fmla="*/ 2411634 w 2593942"/>
                <a:gd name="connsiteY5349" fmla="*/ 181642 h 538123"/>
                <a:gd name="connsiteX5350" fmla="*/ 2396489 w 2593942"/>
                <a:gd name="connsiteY5350" fmla="*/ 188786 h 538123"/>
                <a:gd name="connsiteX5351" fmla="*/ 2395727 w 2593942"/>
                <a:gd name="connsiteY5351" fmla="*/ 188214 h 538123"/>
                <a:gd name="connsiteX5352" fmla="*/ 2394680 w 2593942"/>
                <a:gd name="connsiteY5352" fmla="*/ 187452 h 538123"/>
                <a:gd name="connsiteX5353" fmla="*/ 2392775 w 2593942"/>
                <a:gd name="connsiteY5353" fmla="*/ 188690 h 538123"/>
                <a:gd name="connsiteX5354" fmla="*/ 2393060 w 2593942"/>
                <a:gd name="connsiteY5354" fmla="*/ 189738 h 538123"/>
                <a:gd name="connsiteX5355" fmla="*/ 2393251 w 2593942"/>
                <a:gd name="connsiteY5355" fmla="*/ 190405 h 538123"/>
                <a:gd name="connsiteX5356" fmla="*/ 2390012 w 2593942"/>
                <a:gd name="connsiteY5356" fmla="*/ 192691 h 538123"/>
                <a:gd name="connsiteX5357" fmla="*/ 2384678 w 2593942"/>
                <a:gd name="connsiteY5357" fmla="*/ 191738 h 538123"/>
                <a:gd name="connsiteX5358" fmla="*/ 2385345 w 2593942"/>
                <a:gd name="connsiteY5358" fmla="*/ 184785 h 538123"/>
                <a:gd name="connsiteX5359" fmla="*/ 2383916 w 2593942"/>
                <a:gd name="connsiteY5359" fmla="*/ 184690 h 538123"/>
                <a:gd name="connsiteX5360" fmla="*/ 2378678 w 2593942"/>
                <a:gd name="connsiteY5360" fmla="*/ 186880 h 538123"/>
                <a:gd name="connsiteX5361" fmla="*/ 2377344 w 2593942"/>
                <a:gd name="connsiteY5361" fmla="*/ 187642 h 538123"/>
                <a:gd name="connsiteX5362" fmla="*/ 2376296 w 2593942"/>
                <a:gd name="connsiteY5362" fmla="*/ 190405 h 538123"/>
                <a:gd name="connsiteX5363" fmla="*/ 2378582 w 2593942"/>
                <a:gd name="connsiteY5363" fmla="*/ 192976 h 538123"/>
                <a:gd name="connsiteX5364" fmla="*/ 2377916 w 2593942"/>
                <a:gd name="connsiteY5364" fmla="*/ 192881 h 538123"/>
                <a:gd name="connsiteX5365" fmla="*/ 2368486 w 2593942"/>
                <a:gd name="connsiteY5365" fmla="*/ 199263 h 538123"/>
                <a:gd name="connsiteX5366" fmla="*/ 2365057 w 2593942"/>
                <a:gd name="connsiteY5366" fmla="*/ 198977 h 538123"/>
                <a:gd name="connsiteX5367" fmla="*/ 2357246 w 2593942"/>
                <a:gd name="connsiteY5367" fmla="*/ 197929 h 538123"/>
                <a:gd name="connsiteX5368" fmla="*/ 2351150 w 2593942"/>
                <a:gd name="connsiteY5368" fmla="*/ 200215 h 538123"/>
                <a:gd name="connsiteX5369" fmla="*/ 2340578 w 2593942"/>
                <a:gd name="connsiteY5369" fmla="*/ 199739 h 538123"/>
                <a:gd name="connsiteX5370" fmla="*/ 2331815 w 2593942"/>
                <a:gd name="connsiteY5370" fmla="*/ 199454 h 538123"/>
                <a:gd name="connsiteX5371" fmla="*/ 2329433 w 2593942"/>
                <a:gd name="connsiteY5371" fmla="*/ 200787 h 538123"/>
                <a:gd name="connsiteX5372" fmla="*/ 2327243 w 2593942"/>
                <a:gd name="connsiteY5372" fmla="*/ 203454 h 538123"/>
                <a:gd name="connsiteX5373" fmla="*/ 2325242 w 2593942"/>
                <a:gd name="connsiteY5373" fmla="*/ 203359 h 538123"/>
                <a:gd name="connsiteX5374" fmla="*/ 2320956 w 2593942"/>
                <a:gd name="connsiteY5374" fmla="*/ 205835 h 538123"/>
                <a:gd name="connsiteX5375" fmla="*/ 2320194 w 2593942"/>
                <a:gd name="connsiteY5375" fmla="*/ 208788 h 538123"/>
                <a:gd name="connsiteX5376" fmla="*/ 2309145 w 2593942"/>
                <a:gd name="connsiteY5376" fmla="*/ 209169 h 538123"/>
                <a:gd name="connsiteX5377" fmla="*/ 2300763 w 2593942"/>
                <a:gd name="connsiteY5377" fmla="*/ 209931 h 538123"/>
                <a:gd name="connsiteX5378" fmla="*/ 2298191 w 2593942"/>
                <a:gd name="connsiteY5378" fmla="*/ 206502 h 538123"/>
                <a:gd name="connsiteX5379" fmla="*/ 2298287 w 2593942"/>
                <a:gd name="connsiteY5379" fmla="*/ 212407 h 538123"/>
                <a:gd name="connsiteX5380" fmla="*/ 2299430 w 2593942"/>
                <a:gd name="connsiteY5380" fmla="*/ 214122 h 538123"/>
                <a:gd name="connsiteX5381" fmla="*/ 2300477 w 2593942"/>
                <a:gd name="connsiteY5381" fmla="*/ 215837 h 538123"/>
                <a:gd name="connsiteX5382" fmla="*/ 2304383 w 2593942"/>
                <a:gd name="connsiteY5382" fmla="*/ 217075 h 538123"/>
                <a:gd name="connsiteX5383" fmla="*/ 2311907 w 2593942"/>
                <a:gd name="connsiteY5383" fmla="*/ 217646 h 538123"/>
                <a:gd name="connsiteX5384" fmla="*/ 2312384 w 2593942"/>
                <a:gd name="connsiteY5384" fmla="*/ 222980 h 538123"/>
                <a:gd name="connsiteX5385" fmla="*/ 2313241 w 2593942"/>
                <a:gd name="connsiteY5385" fmla="*/ 225362 h 538123"/>
                <a:gd name="connsiteX5386" fmla="*/ 2314003 w 2593942"/>
                <a:gd name="connsiteY5386" fmla="*/ 227457 h 538123"/>
                <a:gd name="connsiteX5387" fmla="*/ 2309050 w 2593942"/>
                <a:gd name="connsiteY5387" fmla="*/ 228124 h 538123"/>
                <a:gd name="connsiteX5388" fmla="*/ 2304383 w 2593942"/>
                <a:gd name="connsiteY5388" fmla="*/ 227171 h 538123"/>
                <a:gd name="connsiteX5389" fmla="*/ 2294286 w 2593942"/>
                <a:gd name="connsiteY5389" fmla="*/ 228314 h 538123"/>
                <a:gd name="connsiteX5390" fmla="*/ 2289047 w 2593942"/>
                <a:gd name="connsiteY5390" fmla="*/ 223361 h 538123"/>
                <a:gd name="connsiteX5391" fmla="*/ 2292191 w 2593942"/>
                <a:gd name="connsiteY5391" fmla="*/ 221837 h 538123"/>
                <a:gd name="connsiteX5392" fmla="*/ 2293238 w 2593942"/>
                <a:gd name="connsiteY5392" fmla="*/ 221361 h 538123"/>
                <a:gd name="connsiteX5393" fmla="*/ 2291810 w 2593942"/>
                <a:gd name="connsiteY5393" fmla="*/ 214408 h 538123"/>
                <a:gd name="connsiteX5394" fmla="*/ 2289333 w 2593942"/>
                <a:gd name="connsiteY5394" fmla="*/ 212598 h 538123"/>
                <a:gd name="connsiteX5395" fmla="*/ 2286476 w 2593942"/>
                <a:gd name="connsiteY5395" fmla="*/ 210503 h 538123"/>
                <a:gd name="connsiteX5396" fmla="*/ 2275903 w 2593942"/>
                <a:gd name="connsiteY5396" fmla="*/ 207264 h 538123"/>
                <a:gd name="connsiteX5397" fmla="*/ 2266187 w 2593942"/>
                <a:gd name="connsiteY5397" fmla="*/ 208883 h 538123"/>
                <a:gd name="connsiteX5398" fmla="*/ 2265235 w 2593942"/>
                <a:gd name="connsiteY5398" fmla="*/ 214693 h 538123"/>
                <a:gd name="connsiteX5399" fmla="*/ 2258663 w 2593942"/>
                <a:gd name="connsiteY5399" fmla="*/ 216598 h 538123"/>
                <a:gd name="connsiteX5400" fmla="*/ 2255710 w 2593942"/>
                <a:gd name="connsiteY5400" fmla="*/ 217456 h 538123"/>
                <a:gd name="connsiteX5401" fmla="*/ 2250566 w 2593942"/>
                <a:gd name="connsiteY5401" fmla="*/ 216789 h 538123"/>
                <a:gd name="connsiteX5402" fmla="*/ 2242946 w 2593942"/>
                <a:gd name="connsiteY5402" fmla="*/ 212598 h 538123"/>
                <a:gd name="connsiteX5403" fmla="*/ 2243613 w 2593942"/>
                <a:gd name="connsiteY5403" fmla="*/ 218694 h 538123"/>
                <a:gd name="connsiteX5404" fmla="*/ 2240279 w 2593942"/>
                <a:gd name="connsiteY5404" fmla="*/ 220599 h 538123"/>
                <a:gd name="connsiteX5405" fmla="*/ 2236565 w 2593942"/>
                <a:gd name="connsiteY5405" fmla="*/ 221647 h 538123"/>
                <a:gd name="connsiteX5406" fmla="*/ 2226944 w 2593942"/>
                <a:gd name="connsiteY5406" fmla="*/ 226314 h 538123"/>
                <a:gd name="connsiteX5407" fmla="*/ 2225325 w 2593942"/>
                <a:gd name="connsiteY5407" fmla="*/ 233077 h 538123"/>
                <a:gd name="connsiteX5408" fmla="*/ 2235231 w 2593942"/>
                <a:gd name="connsiteY5408" fmla="*/ 222504 h 538123"/>
                <a:gd name="connsiteX5409" fmla="*/ 2240089 w 2593942"/>
                <a:gd name="connsiteY5409" fmla="*/ 226886 h 538123"/>
                <a:gd name="connsiteX5410" fmla="*/ 2243423 w 2593942"/>
                <a:gd name="connsiteY5410" fmla="*/ 226219 h 538123"/>
                <a:gd name="connsiteX5411" fmla="*/ 2246566 w 2593942"/>
                <a:gd name="connsiteY5411" fmla="*/ 225647 h 538123"/>
                <a:gd name="connsiteX5412" fmla="*/ 2253329 w 2593942"/>
                <a:gd name="connsiteY5412" fmla="*/ 228505 h 538123"/>
                <a:gd name="connsiteX5413" fmla="*/ 2261996 w 2593942"/>
                <a:gd name="connsiteY5413" fmla="*/ 232315 h 538123"/>
                <a:gd name="connsiteX5414" fmla="*/ 2265425 w 2593942"/>
                <a:gd name="connsiteY5414" fmla="*/ 225171 h 538123"/>
                <a:gd name="connsiteX5415" fmla="*/ 2264568 w 2593942"/>
                <a:gd name="connsiteY5415" fmla="*/ 222218 h 538123"/>
                <a:gd name="connsiteX5416" fmla="*/ 2263139 w 2593942"/>
                <a:gd name="connsiteY5416" fmla="*/ 217456 h 538123"/>
                <a:gd name="connsiteX5417" fmla="*/ 2277713 w 2593942"/>
                <a:gd name="connsiteY5417" fmla="*/ 213455 h 538123"/>
                <a:gd name="connsiteX5418" fmla="*/ 2277236 w 2593942"/>
                <a:gd name="connsiteY5418" fmla="*/ 215455 h 538123"/>
                <a:gd name="connsiteX5419" fmla="*/ 2276951 w 2593942"/>
                <a:gd name="connsiteY5419" fmla="*/ 216503 h 538123"/>
                <a:gd name="connsiteX5420" fmla="*/ 2276951 w 2593942"/>
                <a:gd name="connsiteY5420" fmla="*/ 218408 h 538123"/>
                <a:gd name="connsiteX5421" fmla="*/ 2283428 w 2593942"/>
                <a:gd name="connsiteY5421" fmla="*/ 216694 h 538123"/>
                <a:gd name="connsiteX5422" fmla="*/ 2285523 w 2593942"/>
                <a:gd name="connsiteY5422" fmla="*/ 221551 h 538123"/>
                <a:gd name="connsiteX5423" fmla="*/ 2286761 w 2593942"/>
                <a:gd name="connsiteY5423" fmla="*/ 224314 h 538123"/>
                <a:gd name="connsiteX5424" fmla="*/ 2285999 w 2593942"/>
                <a:gd name="connsiteY5424" fmla="*/ 228981 h 538123"/>
                <a:gd name="connsiteX5425" fmla="*/ 2283332 w 2593942"/>
                <a:gd name="connsiteY5425" fmla="*/ 230791 h 538123"/>
                <a:gd name="connsiteX5426" fmla="*/ 2269140 w 2593942"/>
                <a:gd name="connsiteY5426" fmla="*/ 237363 h 538123"/>
                <a:gd name="connsiteX5427" fmla="*/ 2263806 w 2593942"/>
                <a:gd name="connsiteY5427" fmla="*/ 235648 h 538123"/>
                <a:gd name="connsiteX5428" fmla="*/ 2261234 w 2593942"/>
                <a:gd name="connsiteY5428" fmla="*/ 234791 h 538123"/>
                <a:gd name="connsiteX5429" fmla="*/ 2258948 w 2593942"/>
                <a:gd name="connsiteY5429" fmla="*/ 238030 h 538123"/>
                <a:gd name="connsiteX5430" fmla="*/ 2253805 w 2593942"/>
                <a:gd name="connsiteY5430" fmla="*/ 239458 h 538123"/>
                <a:gd name="connsiteX5431" fmla="*/ 2253995 w 2593942"/>
                <a:gd name="connsiteY5431" fmla="*/ 241459 h 538123"/>
                <a:gd name="connsiteX5432" fmla="*/ 2252281 w 2593942"/>
                <a:gd name="connsiteY5432" fmla="*/ 243554 h 538123"/>
                <a:gd name="connsiteX5433" fmla="*/ 2249138 w 2593942"/>
                <a:gd name="connsiteY5433" fmla="*/ 242697 h 538123"/>
                <a:gd name="connsiteX5434" fmla="*/ 2248852 w 2593942"/>
                <a:gd name="connsiteY5434" fmla="*/ 240982 h 538123"/>
                <a:gd name="connsiteX5435" fmla="*/ 2241518 w 2593942"/>
                <a:gd name="connsiteY5435" fmla="*/ 240316 h 538123"/>
                <a:gd name="connsiteX5436" fmla="*/ 2234755 w 2593942"/>
                <a:gd name="connsiteY5436" fmla="*/ 245173 h 538123"/>
                <a:gd name="connsiteX5437" fmla="*/ 2227706 w 2593942"/>
                <a:gd name="connsiteY5437" fmla="*/ 247174 h 538123"/>
                <a:gd name="connsiteX5438" fmla="*/ 2223515 w 2593942"/>
                <a:gd name="connsiteY5438" fmla="*/ 252222 h 538123"/>
                <a:gd name="connsiteX5439" fmla="*/ 2208942 w 2593942"/>
                <a:gd name="connsiteY5439" fmla="*/ 249841 h 538123"/>
                <a:gd name="connsiteX5440" fmla="*/ 2199322 w 2593942"/>
                <a:gd name="connsiteY5440" fmla="*/ 252984 h 538123"/>
                <a:gd name="connsiteX5441" fmla="*/ 2181510 w 2593942"/>
                <a:gd name="connsiteY5441" fmla="*/ 261938 h 538123"/>
                <a:gd name="connsiteX5442" fmla="*/ 2188178 w 2593942"/>
                <a:gd name="connsiteY5442" fmla="*/ 262509 h 538123"/>
                <a:gd name="connsiteX5443" fmla="*/ 2195417 w 2593942"/>
                <a:gd name="connsiteY5443" fmla="*/ 259556 h 538123"/>
                <a:gd name="connsiteX5444" fmla="*/ 2207037 w 2593942"/>
                <a:gd name="connsiteY5444" fmla="*/ 260128 h 538123"/>
                <a:gd name="connsiteX5445" fmla="*/ 2211704 w 2593942"/>
                <a:gd name="connsiteY5445" fmla="*/ 254794 h 538123"/>
                <a:gd name="connsiteX5446" fmla="*/ 2214943 w 2593942"/>
                <a:gd name="connsiteY5446" fmla="*/ 258699 h 538123"/>
                <a:gd name="connsiteX5447" fmla="*/ 2209037 w 2593942"/>
                <a:gd name="connsiteY5447" fmla="*/ 263842 h 538123"/>
                <a:gd name="connsiteX5448" fmla="*/ 2199989 w 2593942"/>
                <a:gd name="connsiteY5448" fmla="*/ 265366 h 538123"/>
                <a:gd name="connsiteX5449" fmla="*/ 2191511 w 2593942"/>
                <a:gd name="connsiteY5449" fmla="*/ 270605 h 538123"/>
                <a:gd name="connsiteX5450" fmla="*/ 2210276 w 2593942"/>
                <a:gd name="connsiteY5450" fmla="*/ 272224 h 538123"/>
                <a:gd name="connsiteX5451" fmla="*/ 2212657 w 2593942"/>
                <a:gd name="connsiteY5451" fmla="*/ 276701 h 538123"/>
                <a:gd name="connsiteX5452" fmla="*/ 2212085 w 2593942"/>
                <a:gd name="connsiteY5452" fmla="*/ 278511 h 538123"/>
                <a:gd name="connsiteX5453" fmla="*/ 2208656 w 2593942"/>
                <a:gd name="connsiteY5453" fmla="*/ 278987 h 538123"/>
                <a:gd name="connsiteX5454" fmla="*/ 2205227 w 2593942"/>
                <a:gd name="connsiteY5454" fmla="*/ 277178 h 538123"/>
                <a:gd name="connsiteX5455" fmla="*/ 2197512 w 2593942"/>
                <a:gd name="connsiteY5455" fmla="*/ 275272 h 538123"/>
                <a:gd name="connsiteX5456" fmla="*/ 2193226 w 2593942"/>
                <a:gd name="connsiteY5456" fmla="*/ 279082 h 538123"/>
                <a:gd name="connsiteX5457" fmla="*/ 2191988 w 2593942"/>
                <a:gd name="connsiteY5457" fmla="*/ 279368 h 538123"/>
                <a:gd name="connsiteX5458" fmla="*/ 2190559 w 2593942"/>
                <a:gd name="connsiteY5458" fmla="*/ 279749 h 538123"/>
                <a:gd name="connsiteX5459" fmla="*/ 2187416 w 2593942"/>
                <a:gd name="connsiteY5459" fmla="*/ 282416 h 538123"/>
                <a:gd name="connsiteX5460" fmla="*/ 2183701 w 2593942"/>
                <a:gd name="connsiteY5460" fmla="*/ 279273 h 538123"/>
                <a:gd name="connsiteX5461" fmla="*/ 2173795 w 2593942"/>
                <a:gd name="connsiteY5461" fmla="*/ 279940 h 538123"/>
                <a:gd name="connsiteX5462" fmla="*/ 2164079 w 2593942"/>
                <a:gd name="connsiteY5462" fmla="*/ 287179 h 538123"/>
                <a:gd name="connsiteX5463" fmla="*/ 2153411 w 2593942"/>
                <a:gd name="connsiteY5463" fmla="*/ 290227 h 538123"/>
                <a:gd name="connsiteX5464" fmla="*/ 2143410 w 2593942"/>
                <a:gd name="connsiteY5464" fmla="*/ 288893 h 538123"/>
                <a:gd name="connsiteX5465" fmla="*/ 2136171 w 2593942"/>
                <a:gd name="connsiteY5465" fmla="*/ 288226 h 538123"/>
                <a:gd name="connsiteX5466" fmla="*/ 2132361 w 2593942"/>
                <a:gd name="connsiteY5466" fmla="*/ 291179 h 538123"/>
                <a:gd name="connsiteX5467" fmla="*/ 2130170 w 2593942"/>
                <a:gd name="connsiteY5467" fmla="*/ 292894 h 538123"/>
                <a:gd name="connsiteX5468" fmla="*/ 2121407 w 2593942"/>
                <a:gd name="connsiteY5468" fmla="*/ 297561 h 538123"/>
                <a:gd name="connsiteX5469" fmla="*/ 2110073 w 2593942"/>
                <a:gd name="connsiteY5469" fmla="*/ 296608 h 538123"/>
                <a:gd name="connsiteX5470" fmla="*/ 2109787 w 2593942"/>
                <a:gd name="connsiteY5470" fmla="*/ 297275 h 538123"/>
                <a:gd name="connsiteX5471" fmla="*/ 2109501 w 2593942"/>
                <a:gd name="connsiteY5471" fmla="*/ 298037 h 538123"/>
                <a:gd name="connsiteX5472" fmla="*/ 2112930 w 2593942"/>
                <a:gd name="connsiteY5472" fmla="*/ 300799 h 538123"/>
                <a:gd name="connsiteX5473" fmla="*/ 2116169 w 2593942"/>
                <a:gd name="connsiteY5473" fmla="*/ 303657 h 538123"/>
                <a:gd name="connsiteX5474" fmla="*/ 2110549 w 2593942"/>
                <a:gd name="connsiteY5474" fmla="*/ 306514 h 538123"/>
                <a:gd name="connsiteX5475" fmla="*/ 2109501 w 2593942"/>
                <a:gd name="connsiteY5475" fmla="*/ 304514 h 538123"/>
                <a:gd name="connsiteX5476" fmla="*/ 2104643 w 2593942"/>
                <a:gd name="connsiteY5476" fmla="*/ 300038 h 538123"/>
                <a:gd name="connsiteX5477" fmla="*/ 2103215 w 2593942"/>
                <a:gd name="connsiteY5477" fmla="*/ 297751 h 538123"/>
                <a:gd name="connsiteX5478" fmla="*/ 2098738 w 2593942"/>
                <a:gd name="connsiteY5478" fmla="*/ 293941 h 538123"/>
                <a:gd name="connsiteX5479" fmla="*/ 2098833 w 2593942"/>
                <a:gd name="connsiteY5479" fmla="*/ 293084 h 538123"/>
                <a:gd name="connsiteX5480" fmla="*/ 2097881 w 2593942"/>
                <a:gd name="connsiteY5480" fmla="*/ 289655 h 538123"/>
                <a:gd name="connsiteX5481" fmla="*/ 2095499 w 2593942"/>
                <a:gd name="connsiteY5481" fmla="*/ 289750 h 538123"/>
                <a:gd name="connsiteX5482" fmla="*/ 2092642 w 2593942"/>
                <a:gd name="connsiteY5482" fmla="*/ 293275 h 538123"/>
                <a:gd name="connsiteX5483" fmla="*/ 2096738 w 2593942"/>
                <a:gd name="connsiteY5483" fmla="*/ 298132 h 538123"/>
                <a:gd name="connsiteX5484" fmla="*/ 2086451 w 2593942"/>
                <a:gd name="connsiteY5484" fmla="*/ 301657 h 538123"/>
                <a:gd name="connsiteX5485" fmla="*/ 2080736 w 2593942"/>
                <a:gd name="connsiteY5485" fmla="*/ 304514 h 538123"/>
                <a:gd name="connsiteX5486" fmla="*/ 2074925 w 2593942"/>
                <a:gd name="connsiteY5486" fmla="*/ 303562 h 538123"/>
                <a:gd name="connsiteX5487" fmla="*/ 2074259 w 2593942"/>
                <a:gd name="connsiteY5487" fmla="*/ 305276 h 538123"/>
                <a:gd name="connsiteX5488" fmla="*/ 2060352 w 2593942"/>
                <a:gd name="connsiteY5488" fmla="*/ 303847 h 538123"/>
                <a:gd name="connsiteX5489" fmla="*/ 2060733 w 2593942"/>
                <a:gd name="connsiteY5489" fmla="*/ 309086 h 538123"/>
                <a:gd name="connsiteX5490" fmla="*/ 2059209 w 2593942"/>
                <a:gd name="connsiteY5490" fmla="*/ 310324 h 538123"/>
                <a:gd name="connsiteX5491" fmla="*/ 2055971 w 2593942"/>
                <a:gd name="connsiteY5491" fmla="*/ 309563 h 538123"/>
                <a:gd name="connsiteX5492" fmla="*/ 2043398 w 2593942"/>
                <a:gd name="connsiteY5492" fmla="*/ 313658 h 538123"/>
                <a:gd name="connsiteX5493" fmla="*/ 2039873 w 2593942"/>
                <a:gd name="connsiteY5493" fmla="*/ 313658 h 538123"/>
                <a:gd name="connsiteX5494" fmla="*/ 2037682 w 2593942"/>
                <a:gd name="connsiteY5494" fmla="*/ 313658 h 538123"/>
                <a:gd name="connsiteX5495" fmla="*/ 2032634 w 2593942"/>
                <a:gd name="connsiteY5495" fmla="*/ 312515 h 538123"/>
                <a:gd name="connsiteX5496" fmla="*/ 2029015 w 2593942"/>
                <a:gd name="connsiteY5496" fmla="*/ 316516 h 538123"/>
                <a:gd name="connsiteX5497" fmla="*/ 2020442 w 2593942"/>
                <a:gd name="connsiteY5497" fmla="*/ 317278 h 538123"/>
                <a:gd name="connsiteX5498" fmla="*/ 2012918 w 2593942"/>
                <a:gd name="connsiteY5498" fmla="*/ 319088 h 538123"/>
                <a:gd name="connsiteX5499" fmla="*/ 2013870 w 2593942"/>
                <a:gd name="connsiteY5499" fmla="*/ 312706 h 538123"/>
                <a:gd name="connsiteX5500" fmla="*/ 2014918 w 2593942"/>
                <a:gd name="connsiteY5500" fmla="*/ 309277 h 538123"/>
                <a:gd name="connsiteX5501" fmla="*/ 2008060 w 2593942"/>
                <a:gd name="connsiteY5501" fmla="*/ 308896 h 538123"/>
                <a:gd name="connsiteX5502" fmla="*/ 2006917 w 2593942"/>
                <a:gd name="connsiteY5502" fmla="*/ 311277 h 538123"/>
                <a:gd name="connsiteX5503" fmla="*/ 2006631 w 2593942"/>
                <a:gd name="connsiteY5503" fmla="*/ 313182 h 538123"/>
                <a:gd name="connsiteX5504" fmla="*/ 1999582 w 2593942"/>
                <a:gd name="connsiteY5504" fmla="*/ 313944 h 538123"/>
                <a:gd name="connsiteX5505" fmla="*/ 1987105 w 2593942"/>
                <a:gd name="connsiteY5505" fmla="*/ 320802 h 538123"/>
                <a:gd name="connsiteX5506" fmla="*/ 1986819 w 2593942"/>
                <a:gd name="connsiteY5506" fmla="*/ 320421 h 538123"/>
                <a:gd name="connsiteX5507" fmla="*/ 1984247 w 2593942"/>
                <a:gd name="connsiteY5507" fmla="*/ 316992 h 538123"/>
                <a:gd name="connsiteX5508" fmla="*/ 1980056 w 2593942"/>
                <a:gd name="connsiteY5508" fmla="*/ 318516 h 538123"/>
                <a:gd name="connsiteX5509" fmla="*/ 1980818 w 2593942"/>
                <a:gd name="connsiteY5509" fmla="*/ 312801 h 538123"/>
                <a:gd name="connsiteX5510" fmla="*/ 1976627 w 2593942"/>
                <a:gd name="connsiteY5510" fmla="*/ 310134 h 538123"/>
                <a:gd name="connsiteX5511" fmla="*/ 1972151 w 2593942"/>
                <a:gd name="connsiteY5511" fmla="*/ 310610 h 538123"/>
                <a:gd name="connsiteX5512" fmla="*/ 1967388 w 2593942"/>
                <a:gd name="connsiteY5512" fmla="*/ 311087 h 538123"/>
                <a:gd name="connsiteX5513" fmla="*/ 1960149 w 2593942"/>
                <a:gd name="connsiteY5513" fmla="*/ 315182 h 538123"/>
                <a:gd name="connsiteX5514" fmla="*/ 1970627 w 2593942"/>
                <a:gd name="connsiteY5514" fmla="*/ 316897 h 538123"/>
                <a:gd name="connsiteX5515" fmla="*/ 1973865 w 2593942"/>
                <a:gd name="connsiteY5515" fmla="*/ 320707 h 538123"/>
                <a:gd name="connsiteX5516" fmla="*/ 1963483 w 2593942"/>
                <a:gd name="connsiteY5516" fmla="*/ 327279 h 538123"/>
                <a:gd name="connsiteX5517" fmla="*/ 1952624 w 2593942"/>
                <a:gd name="connsiteY5517" fmla="*/ 329374 h 538123"/>
                <a:gd name="connsiteX5518" fmla="*/ 1947767 w 2593942"/>
                <a:gd name="connsiteY5518" fmla="*/ 326136 h 538123"/>
                <a:gd name="connsiteX5519" fmla="*/ 1943004 w 2593942"/>
                <a:gd name="connsiteY5519" fmla="*/ 331184 h 538123"/>
                <a:gd name="connsiteX5520" fmla="*/ 1930431 w 2593942"/>
                <a:gd name="connsiteY5520" fmla="*/ 329660 h 538123"/>
                <a:gd name="connsiteX5521" fmla="*/ 1929479 w 2593942"/>
                <a:gd name="connsiteY5521" fmla="*/ 330327 h 538123"/>
                <a:gd name="connsiteX5522" fmla="*/ 1920715 w 2593942"/>
                <a:gd name="connsiteY5522" fmla="*/ 333756 h 538123"/>
                <a:gd name="connsiteX5523" fmla="*/ 1911762 w 2593942"/>
                <a:gd name="connsiteY5523" fmla="*/ 336709 h 538123"/>
                <a:gd name="connsiteX5524" fmla="*/ 1907000 w 2593942"/>
                <a:gd name="connsiteY5524" fmla="*/ 335661 h 538123"/>
                <a:gd name="connsiteX5525" fmla="*/ 1898427 w 2593942"/>
                <a:gd name="connsiteY5525" fmla="*/ 338423 h 538123"/>
                <a:gd name="connsiteX5526" fmla="*/ 1891569 w 2593942"/>
                <a:gd name="connsiteY5526" fmla="*/ 339185 h 538123"/>
                <a:gd name="connsiteX5527" fmla="*/ 1889093 w 2593942"/>
                <a:gd name="connsiteY5527" fmla="*/ 339566 h 538123"/>
                <a:gd name="connsiteX5528" fmla="*/ 1886521 w 2593942"/>
                <a:gd name="connsiteY5528" fmla="*/ 339947 h 538123"/>
                <a:gd name="connsiteX5529" fmla="*/ 1880806 w 2593942"/>
                <a:gd name="connsiteY5529" fmla="*/ 339090 h 538123"/>
                <a:gd name="connsiteX5530" fmla="*/ 1878996 w 2593942"/>
                <a:gd name="connsiteY5530" fmla="*/ 340709 h 538123"/>
                <a:gd name="connsiteX5531" fmla="*/ 1877091 w 2593942"/>
                <a:gd name="connsiteY5531" fmla="*/ 340423 h 538123"/>
                <a:gd name="connsiteX5532" fmla="*/ 1875091 w 2593942"/>
                <a:gd name="connsiteY5532" fmla="*/ 341566 h 538123"/>
                <a:gd name="connsiteX5533" fmla="*/ 1874519 w 2593942"/>
                <a:gd name="connsiteY5533" fmla="*/ 342233 h 538123"/>
                <a:gd name="connsiteX5534" fmla="*/ 1871567 w 2593942"/>
                <a:gd name="connsiteY5534" fmla="*/ 343471 h 538123"/>
                <a:gd name="connsiteX5535" fmla="*/ 1865852 w 2593942"/>
                <a:gd name="connsiteY5535" fmla="*/ 341281 h 538123"/>
                <a:gd name="connsiteX5536" fmla="*/ 1858898 w 2593942"/>
                <a:gd name="connsiteY5536" fmla="*/ 348901 h 538123"/>
                <a:gd name="connsiteX5537" fmla="*/ 1852707 w 2593942"/>
                <a:gd name="connsiteY5537" fmla="*/ 358235 h 538123"/>
                <a:gd name="connsiteX5538" fmla="*/ 1856422 w 2593942"/>
                <a:gd name="connsiteY5538" fmla="*/ 361474 h 538123"/>
                <a:gd name="connsiteX5539" fmla="*/ 1857851 w 2593942"/>
                <a:gd name="connsiteY5539" fmla="*/ 361188 h 538123"/>
                <a:gd name="connsiteX5540" fmla="*/ 1859184 w 2593942"/>
                <a:gd name="connsiteY5540" fmla="*/ 360902 h 538123"/>
                <a:gd name="connsiteX5541" fmla="*/ 1860803 w 2593942"/>
                <a:gd name="connsiteY5541" fmla="*/ 363855 h 538123"/>
                <a:gd name="connsiteX5542" fmla="*/ 1860041 w 2593942"/>
                <a:gd name="connsiteY5542" fmla="*/ 364807 h 538123"/>
                <a:gd name="connsiteX5543" fmla="*/ 1858803 w 2593942"/>
                <a:gd name="connsiteY5543" fmla="*/ 364903 h 538123"/>
                <a:gd name="connsiteX5544" fmla="*/ 1858136 w 2593942"/>
                <a:gd name="connsiteY5544" fmla="*/ 365950 h 538123"/>
                <a:gd name="connsiteX5545" fmla="*/ 1860041 w 2593942"/>
                <a:gd name="connsiteY5545" fmla="*/ 368617 h 538123"/>
                <a:gd name="connsiteX5546" fmla="*/ 1861470 w 2593942"/>
                <a:gd name="connsiteY5546" fmla="*/ 368427 h 538123"/>
                <a:gd name="connsiteX5547" fmla="*/ 1868233 w 2593942"/>
                <a:gd name="connsiteY5547" fmla="*/ 366808 h 538123"/>
                <a:gd name="connsiteX5548" fmla="*/ 1868900 w 2593942"/>
                <a:gd name="connsiteY5548" fmla="*/ 362903 h 538123"/>
                <a:gd name="connsiteX5549" fmla="*/ 1871186 w 2593942"/>
                <a:gd name="connsiteY5549" fmla="*/ 361283 h 538123"/>
                <a:gd name="connsiteX5550" fmla="*/ 1875757 w 2593942"/>
                <a:gd name="connsiteY5550" fmla="*/ 365284 h 538123"/>
                <a:gd name="connsiteX5551" fmla="*/ 1880425 w 2593942"/>
                <a:gd name="connsiteY5551" fmla="*/ 365855 h 538123"/>
                <a:gd name="connsiteX5552" fmla="*/ 1883473 w 2593942"/>
                <a:gd name="connsiteY5552" fmla="*/ 366236 h 538123"/>
                <a:gd name="connsiteX5553" fmla="*/ 1888045 w 2593942"/>
                <a:gd name="connsiteY5553" fmla="*/ 360997 h 538123"/>
                <a:gd name="connsiteX5554" fmla="*/ 1878139 w 2593942"/>
                <a:gd name="connsiteY5554" fmla="*/ 355759 h 538123"/>
                <a:gd name="connsiteX5555" fmla="*/ 1875662 w 2593942"/>
                <a:gd name="connsiteY5555" fmla="*/ 356521 h 538123"/>
                <a:gd name="connsiteX5556" fmla="*/ 1872900 w 2593942"/>
                <a:gd name="connsiteY5556" fmla="*/ 357378 h 538123"/>
                <a:gd name="connsiteX5557" fmla="*/ 1867471 w 2593942"/>
                <a:gd name="connsiteY5557" fmla="*/ 357759 h 538123"/>
                <a:gd name="connsiteX5558" fmla="*/ 1871090 w 2593942"/>
                <a:gd name="connsiteY5558" fmla="*/ 351568 h 538123"/>
                <a:gd name="connsiteX5559" fmla="*/ 1878520 w 2593942"/>
                <a:gd name="connsiteY5559" fmla="*/ 346520 h 538123"/>
                <a:gd name="connsiteX5560" fmla="*/ 1883092 w 2593942"/>
                <a:gd name="connsiteY5560" fmla="*/ 347281 h 538123"/>
                <a:gd name="connsiteX5561" fmla="*/ 1888902 w 2593942"/>
                <a:gd name="connsiteY5561" fmla="*/ 348996 h 538123"/>
                <a:gd name="connsiteX5562" fmla="*/ 1891093 w 2593942"/>
                <a:gd name="connsiteY5562" fmla="*/ 349472 h 538123"/>
                <a:gd name="connsiteX5563" fmla="*/ 1893093 w 2593942"/>
                <a:gd name="connsiteY5563" fmla="*/ 355473 h 538123"/>
                <a:gd name="connsiteX5564" fmla="*/ 1894046 w 2593942"/>
                <a:gd name="connsiteY5564" fmla="*/ 358140 h 538123"/>
                <a:gd name="connsiteX5565" fmla="*/ 1897284 w 2593942"/>
                <a:gd name="connsiteY5565" fmla="*/ 358045 h 538123"/>
                <a:gd name="connsiteX5566" fmla="*/ 1903475 w 2593942"/>
                <a:gd name="connsiteY5566" fmla="*/ 350711 h 538123"/>
                <a:gd name="connsiteX5567" fmla="*/ 1903380 w 2593942"/>
                <a:gd name="connsiteY5567" fmla="*/ 349853 h 538123"/>
                <a:gd name="connsiteX5568" fmla="*/ 1908809 w 2593942"/>
                <a:gd name="connsiteY5568" fmla="*/ 346996 h 538123"/>
                <a:gd name="connsiteX5569" fmla="*/ 1926621 w 2593942"/>
                <a:gd name="connsiteY5569" fmla="*/ 337756 h 538123"/>
                <a:gd name="connsiteX5570" fmla="*/ 1934432 w 2593942"/>
                <a:gd name="connsiteY5570" fmla="*/ 340709 h 538123"/>
                <a:gd name="connsiteX5571" fmla="*/ 1946719 w 2593942"/>
                <a:gd name="connsiteY5571" fmla="*/ 338995 h 538123"/>
                <a:gd name="connsiteX5572" fmla="*/ 1949767 w 2593942"/>
                <a:gd name="connsiteY5572" fmla="*/ 337471 h 538123"/>
                <a:gd name="connsiteX5573" fmla="*/ 1957101 w 2593942"/>
                <a:gd name="connsiteY5573" fmla="*/ 336709 h 538123"/>
                <a:gd name="connsiteX5574" fmla="*/ 1959101 w 2593942"/>
                <a:gd name="connsiteY5574" fmla="*/ 336328 h 538123"/>
                <a:gd name="connsiteX5575" fmla="*/ 1962340 w 2593942"/>
                <a:gd name="connsiteY5575" fmla="*/ 335947 h 538123"/>
                <a:gd name="connsiteX5576" fmla="*/ 1970055 w 2593942"/>
                <a:gd name="connsiteY5576" fmla="*/ 338804 h 538123"/>
                <a:gd name="connsiteX5577" fmla="*/ 1970055 w 2593942"/>
                <a:gd name="connsiteY5577" fmla="*/ 338518 h 538123"/>
                <a:gd name="connsiteX5578" fmla="*/ 1969769 w 2593942"/>
                <a:gd name="connsiteY5578" fmla="*/ 334423 h 538123"/>
                <a:gd name="connsiteX5579" fmla="*/ 1976913 w 2593942"/>
                <a:gd name="connsiteY5579" fmla="*/ 333946 h 538123"/>
                <a:gd name="connsiteX5580" fmla="*/ 1980437 w 2593942"/>
                <a:gd name="connsiteY5580" fmla="*/ 332518 h 538123"/>
                <a:gd name="connsiteX5581" fmla="*/ 1990915 w 2593942"/>
                <a:gd name="connsiteY5581" fmla="*/ 333756 h 538123"/>
                <a:gd name="connsiteX5582" fmla="*/ 2005393 w 2593942"/>
                <a:gd name="connsiteY5582" fmla="*/ 329470 h 538123"/>
                <a:gd name="connsiteX5583" fmla="*/ 2006440 w 2593942"/>
                <a:gd name="connsiteY5583" fmla="*/ 328803 h 538123"/>
                <a:gd name="connsiteX5584" fmla="*/ 2007584 w 2593942"/>
                <a:gd name="connsiteY5584" fmla="*/ 328136 h 538123"/>
                <a:gd name="connsiteX5585" fmla="*/ 2009489 w 2593942"/>
                <a:gd name="connsiteY5585" fmla="*/ 328898 h 538123"/>
                <a:gd name="connsiteX5586" fmla="*/ 2009393 w 2593942"/>
                <a:gd name="connsiteY5586" fmla="*/ 329851 h 538123"/>
                <a:gd name="connsiteX5587" fmla="*/ 2009298 w 2593942"/>
                <a:gd name="connsiteY5587" fmla="*/ 330994 h 538123"/>
                <a:gd name="connsiteX5588" fmla="*/ 2011679 w 2593942"/>
                <a:gd name="connsiteY5588" fmla="*/ 332708 h 538123"/>
                <a:gd name="connsiteX5589" fmla="*/ 2014442 w 2593942"/>
                <a:gd name="connsiteY5589" fmla="*/ 330137 h 538123"/>
                <a:gd name="connsiteX5590" fmla="*/ 2014823 w 2593942"/>
                <a:gd name="connsiteY5590" fmla="*/ 329565 h 538123"/>
                <a:gd name="connsiteX5591" fmla="*/ 2014918 w 2593942"/>
                <a:gd name="connsiteY5591" fmla="*/ 329279 h 538123"/>
                <a:gd name="connsiteX5592" fmla="*/ 2021204 w 2593942"/>
                <a:gd name="connsiteY5592" fmla="*/ 327565 h 538123"/>
                <a:gd name="connsiteX5593" fmla="*/ 2032539 w 2593942"/>
                <a:gd name="connsiteY5593" fmla="*/ 324136 h 538123"/>
                <a:gd name="connsiteX5594" fmla="*/ 2039016 w 2593942"/>
                <a:gd name="connsiteY5594" fmla="*/ 325946 h 538123"/>
                <a:gd name="connsiteX5595" fmla="*/ 2047303 w 2593942"/>
                <a:gd name="connsiteY5595" fmla="*/ 324517 h 538123"/>
                <a:gd name="connsiteX5596" fmla="*/ 2052256 w 2593942"/>
                <a:gd name="connsiteY5596" fmla="*/ 328993 h 538123"/>
                <a:gd name="connsiteX5597" fmla="*/ 2060923 w 2593942"/>
                <a:gd name="connsiteY5597" fmla="*/ 332327 h 538123"/>
                <a:gd name="connsiteX5598" fmla="*/ 2063495 w 2593942"/>
                <a:gd name="connsiteY5598" fmla="*/ 333089 h 538123"/>
                <a:gd name="connsiteX5599" fmla="*/ 2070163 w 2593942"/>
                <a:gd name="connsiteY5599" fmla="*/ 334994 h 538123"/>
                <a:gd name="connsiteX5600" fmla="*/ 2076926 w 2593942"/>
                <a:gd name="connsiteY5600" fmla="*/ 333280 h 538123"/>
                <a:gd name="connsiteX5601" fmla="*/ 2079688 w 2593942"/>
                <a:gd name="connsiteY5601" fmla="*/ 330898 h 538123"/>
                <a:gd name="connsiteX5602" fmla="*/ 2076926 w 2593942"/>
                <a:gd name="connsiteY5602" fmla="*/ 328041 h 538123"/>
                <a:gd name="connsiteX5603" fmla="*/ 2067305 w 2593942"/>
                <a:gd name="connsiteY5603" fmla="*/ 327946 h 538123"/>
                <a:gd name="connsiteX5604" fmla="*/ 2060923 w 2593942"/>
                <a:gd name="connsiteY5604" fmla="*/ 327660 h 538123"/>
                <a:gd name="connsiteX5605" fmla="*/ 2064067 w 2593942"/>
                <a:gd name="connsiteY5605" fmla="*/ 324612 h 538123"/>
                <a:gd name="connsiteX5606" fmla="*/ 2065496 w 2593942"/>
                <a:gd name="connsiteY5606" fmla="*/ 323279 h 538123"/>
                <a:gd name="connsiteX5607" fmla="*/ 2067496 w 2593942"/>
                <a:gd name="connsiteY5607" fmla="*/ 320421 h 538123"/>
                <a:gd name="connsiteX5608" fmla="*/ 2072925 w 2593942"/>
                <a:gd name="connsiteY5608" fmla="*/ 319849 h 538123"/>
                <a:gd name="connsiteX5609" fmla="*/ 2082926 w 2593942"/>
                <a:gd name="connsiteY5609" fmla="*/ 320516 h 538123"/>
                <a:gd name="connsiteX5610" fmla="*/ 2088546 w 2593942"/>
                <a:gd name="connsiteY5610" fmla="*/ 322326 h 538123"/>
                <a:gd name="connsiteX5611" fmla="*/ 2095594 w 2593942"/>
                <a:gd name="connsiteY5611" fmla="*/ 316325 h 538123"/>
                <a:gd name="connsiteX5612" fmla="*/ 2096071 w 2593942"/>
                <a:gd name="connsiteY5612" fmla="*/ 317278 h 538123"/>
                <a:gd name="connsiteX5613" fmla="*/ 2097119 w 2593942"/>
                <a:gd name="connsiteY5613" fmla="*/ 319373 h 538123"/>
                <a:gd name="connsiteX5614" fmla="*/ 2102643 w 2593942"/>
                <a:gd name="connsiteY5614" fmla="*/ 318992 h 538123"/>
                <a:gd name="connsiteX5615" fmla="*/ 2105882 w 2593942"/>
                <a:gd name="connsiteY5615" fmla="*/ 326326 h 538123"/>
                <a:gd name="connsiteX5616" fmla="*/ 2114645 w 2593942"/>
                <a:gd name="connsiteY5616" fmla="*/ 327565 h 538123"/>
                <a:gd name="connsiteX5617" fmla="*/ 2118074 w 2593942"/>
                <a:gd name="connsiteY5617" fmla="*/ 324326 h 538123"/>
                <a:gd name="connsiteX5618" fmla="*/ 2116169 w 2593942"/>
                <a:gd name="connsiteY5618" fmla="*/ 324707 h 538123"/>
                <a:gd name="connsiteX5619" fmla="*/ 2110739 w 2593942"/>
                <a:gd name="connsiteY5619" fmla="*/ 320612 h 538123"/>
                <a:gd name="connsiteX5620" fmla="*/ 2112454 w 2593942"/>
                <a:gd name="connsiteY5620" fmla="*/ 316897 h 538123"/>
                <a:gd name="connsiteX5621" fmla="*/ 2114359 w 2593942"/>
                <a:gd name="connsiteY5621" fmla="*/ 313849 h 538123"/>
                <a:gd name="connsiteX5622" fmla="*/ 2122741 w 2593942"/>
                <a:gd name="connsiteY5622" fmla="*/ 312896 h 538123"/>
                <a:gd name="connsiteX5623" fmla="*/ 2127884 w 2593942"/>
                <a:gd name="connsiteY5623" fmla="*/ 311944 h 538123"/>
                <a:gd name="connsiteX5624" fmla="*/ 2137409 w 2593942"/>
                <a:gd name="connsiteY5624" fmla="*/ 314801 h 538123"/>
                <a:gd name="connsiteX5625" fmla="*/ 2139791 w 2593942"/>
                <a:gd name="connsiteY5625" fmla="*/ 313277 h 538123"/>
                <a:gd name="connsiteX5626" fmla="*/ 2143601 w 2593942"/>
                <a:gd name="connsiteY5626" fmla="*/ 313563 h 538123"/>
                <a:gd name="connsiteX5627" fmla="*/ 2147792 w 2593942"/>
                <a:gd name="connsiteY5627" fmla="*/ 313087 h 538123"/>
                <a:gd name="connsiteX5628" fmla="*/ 2149125 w 2593942"/>
                <a:gd name="connsiteY5628" fmla="*/ 312039 h 538123"/>
                <a:gd name="connsiteX5629" fmla="*/ 2151697 w 2593942"/>
                <a:gd name="connsiteY5629" fmla="*/ 302419 h 538123"/>
                <a:gd name="connsiteX5630" fmla="*/ 2156650 w 2593942"/>
                <a:gd name="connsiteY5630" fmla="*/ 303943 h 538123"/>
                <a:gd name="connsiteX5631" fmla="*/ 2158269 w 2593942"/>
                <a:gd name="connsiteY5631" fmla="*/ 304419 h 538123"/>
                <a:gd name="connsiteX5632" fmla="*/ 2163222 w 2593942"/>
                <a:gd name="connsiteY5632" fmla="*/ 308610 h 538123"/>
                <a:gd name="connsiteX5633" fmla="*/ 2164937 w 2593942"/>
                <a:gd name="connsiteY5633" fmla="*/ 307753 h 538123"/>
                <a:gd name="connsiteX5634" fmla="*/ 2166270 w 2593942"/>
                <a:gd name="connsiteY5634" fmla="*/ 306991 h 538123"/>
                <a:gd name="connsiteX5635" fmla="*/ 2174081 w 2593942"/>
                <a:gd name="connsiteY5635" fmla="*/ 305371 h 538123"/>
                <a:gd name="connsiteX5636" fmla="*/ 2185320 w 2593942"/>
                <a:gd name="connsiteY5636" fmla="*/ 302990 h 538123"/>
                <a:gd name="connsiteX5637" fmla="*/ 2188463 w 2593942"/>
                <a:gd name="connsiteY5637" fmla="*/ 304609 h 538123"/>
                <a:gd name="connsiteX5638" fmla="*/ 2200846 w 2593942"/>
                <a:gd name="connsiteY5638" fmla="*/ 303276 h 538123"/>
                <a:gd name="connsiteX5639" fmla="*/ 2217134 w 2593942"/>
                <a:gd name="connsiteY5639" fmla="*/ 298513 h 538123"/>
                <a:gd name="connsiteX5640" fmla="*/ 2223230 w 2593942"/>
                <a:gd name="connsiteY5640" fmla="*/ 298895 h 538123"/>
                <a:gd name="connsiteX5641" fmla="*/ 2229707 w 2593942"/>
                <a:gd name="connsiteY5641" fmla="*/ 296132 h 538123"/>
                <a:gd name="connsiteX5642" fmla="*/ 2230469 w 2593942"/>
                <a:gd name="connsiteY5642" fmla="*/ 294704 h 538123"/>
                <a:gd name="connsiteX5643" fmla="*/ 2230945 w 2593942"/>
                <a:gd name="connsiteY5643" fmla="*/ 293846 h 538123"/>
                <a:gd name="connsiteX5644" fmla="*/ 2238279 w 2593942"/>
                <a:gd name="connsiteY5644" fmla="*/ 294513 h 538123"/>
                <a:gd name="connsiteX5645" fmla="*/ 2251043 w 2593942"/>
                <a:gd name="connsiteY5645" fmla="*/ 300133 h 538123"/>
                <a:gd name="connsiteX5646" fmla="*/ 2251233 w 2593942"/>
                <a:gd name="connsiteY5646" fmla="*/ 296228 h 538123"/>
                <a:gd name="connsiteX5647" fmla="*/ 2255424 w 2593942"/>
                <a:gd name="connsiteY5647" fmla="*/ 295656 h 538123"/>
                <a:gd name="connsiteX5648" fmla="*/ 2258091 w 2593942"/>
                <a:gd name="connsiteY5648" fmla="*/ 296608 h 538123"/>
                <a:gd name="connsiteX5649" fmla="*/ 2260187 w 2593942"/>
                <a:gd name="connsiteY5649" fmla="*/ 295180 h 538123"/>
                <a:gd name="connsiteX5650" fmla="*/ 2262377 w 2593942"/>
                <a:gd name="connsiteY5650" fmla="*/ 298990 h 538123"/>
                <a:gd name="connsiteX5651" fmla="*/ 2255043 w 2593942"/>
                <a:gd name="connsiteY5651" fmla="*/ 301371 h 538123"/>
                <a:gd name="connsiteX5652" fmla="*/ 2246661 w 2593942"/>
                <a:gd name="connsiteY5652" fmla="*/ 304609 h 538123"/>
                <a:gd name="connsiteX5653" fmla="*/ 2238279 w 2593942"/>
                <a:gd name="connsiteY5653" fmla="*/ 305657 h 538123"/>
                <a:gd name="connsiteX5654" fmla="*/ 2238089 w 2593942"/>
                <a:gd name="connsiteY5654" fmla="*/ 308324 h 538123"/>
                <a:gd name="connsiteX5655" fmla="*/ 2237708 w 2593942"/>
                <a:gd name="connsiteY5655" fmla="*/ 314325 h 538123"/>
                <a:gd name="connsiteX5656" fmla="*/ 2239327 w 2593942"/>
                <a:gd name="connsiteY5656" fmla="*/ 318992 h 538123"/>
                <a:gd name="connsiteX5657" fmla="*/ 2240851 w 2593942"/>
                <a:gd name="connsiteY5657" fmla="*/ 315944 h 538123"/>
                <a:gd name="connsiteX5658" fmla="*/ 2242851 w 2593942"/>
                <a:gd name="connsiteY5658" fmla="*/ 311848 h 538123"/>
                <a:gd name="connsiteX5659" fmla="*/ 2255805 w 2593942"/>
                <a:gd name="connsiteY5659" fmla="*/ 307562 h 538123"/>
                <a:gd name="connsiteX5660" fmla="*/ 2263235 w 2593942"/>
                <a:gd name="connsiteY5660" fmla="*/ 305943 h 538123"/>
                <a:gd name="connsiteX5661" fmla="*/ 2275184 w 2593942"/>
                <a:gd name="connsiteY5661" fmla="*/ 305943 h 538123"/>
                <a:gd name="connsiteX5662" fmla="*/ 2270188 w 2593942"/>
                <a:gd name="connsiteY5662" fmla="*/ 300609 h 538123"/>
                <a:gd name="connsiteX5663" fmla="*/ 2271522 w 2593942"/>
                <a:gd name="connsiteY5663" fmla="*/ 295370 h 538123"/>
                <a:gd name="connsiteX5664" fmla="*/ 2282285 w 2593942"/>
                <a:gd name="connsiteY5664" fmla="*/ 292608 h 538123"/>
                <a:gd name="connsiteX5665" fmla="*/ 2286857 w 2593942"/>
                <a:gd name="connsiteY5665" fmla="*/ 293275 h 538123"/>
                <a:gd name="connsiteX5666" fmla="*/ 2286903 w 2593942"/>
                <a:gd name="connsiteY5666" fmla="*/ 293730 h 538123"/>
                <a:gd name="connsiteX5667" fmla="*/ 2287047 w 2593942"/>
                <a:gd name="connsiteY5667" fmla="*/ 293561 h 538123"/>
                <a:gd name="connsiteX5668" fmla="*/ 2286952 w 2593942"/>
                <a:gd name="connsiteY5668" fmla="*/ 292608 h 538123"/>
                <a:gd name="connsiteX5669" fmla="*/ 2285809 w 2593942"/>
                <a:gd name="connsiteY5669" fmla="*/ 288893 h 538123"/>
                <a:gd name="connsiteX5670" fmla="*/ 2289714 w 2593942"/>
                <a:gd name="connsiteY5670" fmla="*/ 286607 h 538123"/>
                <a:gd name="connsiteX5671" fmla="*/ 2294667 w 2593942"/>
                <a:gd name="connsiteY5671" fmla="*/ 290131 h 538123"/>
                <a:gd name="connsiteX5672" fmla="*/ 2303144 w 2593942"/>
                <a:gd name="connsiteY5672" fmla="*/ 285464 h 538123"/>
                <a:gd name="connsiteX5673" fmla="*/ 2316575 w 2593942"/>
                <a:gd name="connsiteY5673" fmla="*/ 286512 h 538123"/>
                <a:gd name="connsiteX5674" fmla="*/ 2319146 w 2593942"/>
                <a:gd name="connsiteY5674" fmla="*/ 283083 h 538123"/>
                <a:gd name="connsiteX5675" fmla="*/ 2329910 w 2593942"/>
                <a:gd name="connsiteY5675" fmla="*/ 283083 h 538123"/>
                <a:gd name="connsiteX5676" fmla="*/ 2332577 w 2593942"/>
                <a:gd name="connsiteY5676" fmla="*/ 282512 h 538123"/>
                <a:gd name="connsiteX5677" fmla="*/ 2335720 w 2593942"/>
                <a:gd name="connsiteY5677" fmla="*/ 281845 h 538123"/>
                <a:gd name="connsiteX5678" fmla="*/ 2342959 w 2593942"/>
                <a:gd name="connsiteY5678" fmla="*/ 283750 h 538123"/>
                <a:gd name="connsiteX5679" fmla="*/ 2344197 w 2593942"/>
                <a:gd name="connsiteY5679" fmla="*/ 282035 h 538123"/>
                <a:gd name="connsiteX5680" fmla="*/ 2344007 w 2593942"/>
                <a:gd name="connsiteY5680" fmla="*/ 280988 h 538123"/>
                <a:gd name="connsiteX5681" fmla="*/ 2343816 w 2593942"/>
                <a:gd name="connsiteY5681" fmla="*/ 280225 h 538123"/>
                <a:gd name="connsiteX5682" fmla="*/ 2348769 w 2593942"/>
                <a:gd name="connsiteY5682" fmla="*/ 277844 h 538123"/>
                <a:gd name="connsiteX5683" fmla="*/ 2356770 w 2593942"/>
                <a:gd name="connsiteY5683" fmla="*/ 277939 h 538123"/>
                <a:gd name="connsiteX5684" fmla="*/ 2360485 w 2593942"/>
                <a:gd name="connsiteY5684" fmla="*/ 279273 h 538123"/>
                <a:gd name="connsiteX5685" fmla="*/ 2365819 w 2593942"/>
                <a:gd name="connsiteY5685" fmla="*/ 279178 h 538123"/>
                <a:gd name="connsiteX5686" fmla="*/ 2363342 w 2593942"/>
                <a:gd name="connsiteY5686" fmla="*/ 287179 h 538123"/>
                <a:gd name="connsiteX5687" fmla="*/ 2355627 w 2593942"/>
                <a:gd name="connsiteY5687" fmla="*/ 288131 h 538123"/>
                <a:gd name="connsiteX5688" fmla="*/ 2352960 w 2593942"/>
                <a:gd name="connsiteY5688" fmla="*/ 286893 h 538123"/>
                <a:gd name="connsiteX5689" fmla="*/ 2352865 w 2593942"/>
                <a:gd name="connsiteY5689" fmla="*/ 286798 h 538123"/>
                <a:gd name="connsiteX5690" fmla="*/ 2345912 w 2593942"/>
                <a:gd name="connsiteY5690" fmla="*/ 288703 h 538123"/>
                <a:gd name="connsiteX5691" fmla="*/ 2337720 w 2593942"/>
                <a:gd name="connsiteY5691" fmla="*/ 293465 h 538123"/>
                <a:gd name="connsiteX5692" fmla="*/ 2339149 w 2593942"/>
                <a:gd name="connsiteY5692" fmla="*/ 292894 h 538123"/>
                <a:gd name="connsiteX5693" fmla="*/ 2345912 w 2593942"/>
                <a:gd name="connsiteY5693" fmla="*/ 293465 h 538123"/>
                <a:gd name="connsiteX5694" fmla="*/ 2352198 w 2593942"/>
                <a:gd name="connsiteY5694" fmla="*/ 293751 h 538123"/>
                <a:gd name="connsiteX5695" fmla="*/ 2352484 w 2593942"/>
                <a:gd name="connsiteY5695" fmla="*/ 293561 h 538123"/>
                <a:gd name="connsiteX5696" fmla="*/ 2358104 w 2593942"/>
                <a:gd name="connsiteY5696" fmla="*/ 295656 h 538123"/>
                <a:gd name="connsiteX5697" fmla="*/ 2362295 w 2593942"/>
                <a:gd name="connsiteY5697" fmla="*/ 299275 h 538123"/>
                <a:gd name="connsiteX5698" fmla="*/ 2360199 w 2593942"/>
                <a:gd name="connsiteY5698" fmla="*/ 303181 h 538123"/>
                <a:gd name="connsiteX5699" fmla="*/ 2366581 w 2593942"/>
                <a:gd name="connsiteY5699" fmla="*/ 304038 h 538123"/>
                <a:gd name="connsiteX5700" fmla="*/ 2374106 w 2593942"/>
                <a:gd name="connsiteY5700" fmla="*/ 303752 h 538123"/>
                <a:gd name="connsiteX5701" fmla="*/ 2381726 w 2593942"/>
                <a:gd name="connsiteY5701" fmla="*/ 303562 h 538123"/>
                <a:gd name="connsiteX5702" fmla="*/ 2390298 w 2593942"/>
                <a:gd name="connsiteY5702" fmla="*/ 287369 h 538123"/>
                <a:gd name="connsiteX5703" fmla="*/ 2414111 w 2593942"/>
                <a:gd name="connsiteY5703" fmla="*/ 285750 h 538123"/>
                <a:gd name="connsiteX5704" fmla="*/ 2426017 w 2593942"/>
                <a:gd name="connsiteY5704" fmla="*/ 284988 h 538123"/>
                <a:gd name="connsiteX5705" fmla="*/ 2426588 w 2593942"/>
                <a:gd name="connsiteY5705" fmla="*/ 286131 h 538123"/>
                <a:gd name="connsiteX5706" fmla="*/ 2429160 w 2593942"/>
                <a:gd name="connsiteY5706" fmla="*/ 288607 h 538123"/>
                <a:gd name="connsiteX5707" fmla="*/ 2431637 w 2593942"/>
                <a:gd name="connsiteY5707" fmla="*/ 287369 h 538123"/>
                <a:gd name="connsiteX5708" fmla="*/ 2434399 w 2593942"/>
                <a:gd name="connsiteY5708" fmla="*/ 284226 h 538123"/>
                <a:gd name="connsiteX5709" fmla="*/ 2433161 w 2593942"/>
                <a:gd name="connsiteY5709" fmla="*/ 282512 h 538123"/>
                <a:gd name="connsiteX5710" fmla="*/ 2432780 w 2593942"/>
                <a:gd name="connsiteY5710" fmla="*/ 282035 h 538123"/>
                <a:gd name="connsiteX5711" fmla="*/ 2435351 w 2593942"/>
                <a:gd name="connsiteY5711" fmla="*/ 280130 h 538123"/>
                <a:gd name="connsiteX5712" fmla="*/ 2439542 w 2593942"/>
                <a:gd name="connsiteY5712" fmla="*/ 272415 h 538123"/>
                <a:gd name="connsiteX5713" fmla="*/ 2435732 w 2593942"/>
                <a:gd name="connsiteY5713" fmla="*/ 275654 h 538123"/>
                <a:gd name="connsiteX5714" fmla="*/ 2435256 w 2593942"/>
                <a:gd name="connsiteY5714" fmla="*/ 276034 h 538123"/>
                <a:gd name="connsiteX5715" fmla="*/ 2432303 w 2593942"/>
                <a:gd name="connsiteY5715" fmla="*/ 272891 h 538123"/>
                <a:gd name="connsiteX5716" fmla="*/ 2432684 w 2593942"/>
                <a:gd name="connsiteY5716" fmla="*/ 271939 h 538123"/>
                <a:gd name="connsiteX5717" fmla="*/ 2441447 w 2593942"/>
                <a:gd name="connsiteY5717" fmla="*/ 268986 h 538123"/>
                <a:gd name="connsiteX5718" fmla="*/ 2453163 w 2593942"/>
                <a:gd name="connsiteY5718" fmla="*/ 263842 h 538123"/>
                <a:gd name="connsiteX5719" fmla="*/ 2453925 w 2593942"/>
                <a:gd name="connsiteY5719" fmla="*/ 262604 h 538123"/>
                <a:gd name="connsiteX5720" fmla="*/ 2455354 w 2593942"/>
                <a:gd name="connsiteY5720" fmla="*/ 266605 h 538123"/>
                <a:gd name="connsiteX5721" fmla="*/ 2449067 w 2593942"/>
                <a:gd name="connsiteY5721" fmla="*/ 270415 h 538123"/>
                <a:gd name="connsiteX5722" fmla="*/ 2452782 w 2593942"/>
                <a:gd name="connsiteY5722" fmla="*/ 274034 h 538123"/>
                <a:gd name="connsiteX5723" fmla="*/ 2453830 w 2593942"/>
                <a:gd name="connsiteY5723" fmla="*/ 273463 h 538123"/>
                <a:gd name="connsiteX5724" fmla="*/ 2455068 w 2593942"/>
                <a:gd name="connsiteY5724" fmla="*/ 272701 h 538123"/>
                <a:gd name="connsiteX5725" fmla="*/ 2458688 w 2593942"/>
                <a:gd name="connsiteY5725" fmla="*/ 270320 h 538123"/>
                <a:gd name="connsiteX5726" fmla="*/ 2462498 w 2593942"/>
                <a:gd name="connsiteY5726" fmla="*/ 267176 h 538123"/>
                <a:gd name="connsiteX5727" fmla="*/ 2463641 w 2593942"/>
                <a:gd name="connsiteY5727" fmla="*/ 267462 h 538123"/>
                <a:gd name="connsiteX5728" fmla="*/ 2467260 w 2593942"/>
                <a:gd name="connsiteY5728" fmla="*/ 268414 h 538123"/>
                <a:gd name="connsiteX5729" fmla="*/ 2467832 w 2593942"/>
                <a:gd name="connsiteY5729" fmla="*/ 264795 h 538123"/>
                <a:gd name="connsiteX5730" fmla="*/ 2463545 w 2593942"/>
                <a:gd name="connsiteY5730" fmla="*/ 261271 h 538123"/>
                <a:gd name="connsiteX5731" fmla="*/ 2469165 w 2593942"/>
                <a:gd name="connsiteY5731" fmla="*/ 263080 h 538123"/>
                <a:gd name="connsiteX5732" fmla="*/ 2480976 w 2593942"/>
                <a:gd name="connsiteY5732" fmla="*/ 262985 h 538123"/>
                <a:gd name="connsiteX5733" fmla="*/ 2490806 w 2593942"/>
                <a:gd name="connsiteY5733" fmla="*/ 263070 h 538123"/>
                <a:gd name="connsiteX5734" fmla="*/ 2489644 w 2593942"/>
                <a:gd name="connsiteY5734" fmla="*/ 262413 h 538123"/>
                <a:gd name="connsiteX5735" fmla="*/ 2486882 w 2593942"/>
                <a:gd name="connsiteY5735" fmla="*/ 261937 h 538123"/>
                <a:gd name="connsiteX5736" fmla="*/ 2486310 w 2593942"/>
                <a:gd name="connsiteY5736" fmla="*/ 261842 h 538123"/>
                <a:gd name="connsiteX5737" fmla="*/ 2487358 w 2593942"/>
                <a:gd name="connsiteY5737" fmla="*/ 258889 h 538123"/>
                <a:gd name="connsiteX5738" fmla="*/ 2488120 w 2593942"/>
                <a:gd name="connsiteY5738" fmla="*/ 258984 h 538123"/>
                <a:gd name="connsiteX5739" fmla="*/ 2490120 w 2593942"/>
                <a:gd name="connsiteY5739" fmla="*/ 259270 h 538123"/>
                <a:gd name="connsiteX5740" fmla="*/ 2506218 w 2593942"/>
                <a:gd name="connsiteY5740" fmla="*/ 262985 h 538123"/>
                <a:gd name="connsiteX5741" fmla="*/ 2512599 w 2593942"/>
                <a:gd name="connsiteY5741" fmla="*/ 262794 h 538123"/>
                <a:gd name="connsiteX5742" fmla="*/ 2518600 w 2593942"/>
                <a:gd name="connsiteY5742" fmla="*/ 259746 h 538123"/>
                <a:gd name="connsiteX5743" fmla="*/ 2516314 w 2593942"/>
                <a:gd name="connsiteY5743" fmla="*/ 266318 h 538123"/>
                <a:gd name="connsiteX5744" fmla="*/ 2504122 w 2593942"/>
                <a:gd name="connsiteY5744" fmla="*/ 271176 h 538123"/>
                <a:gd name="connsiteX5745" fmla="*/ 2503551 w 2593942"/>
                <a:gd name="connsiteY5745" fmla="*/ 265366 h 538123"/>
                <a:gd name="connsiteX5746" fmla="*/ 2501836 w 2593942"/>
                <a:gd name="connsiteY5746" fmla="*/ 264890 h 538123"/>
                <a:gd name="connsiteX5747" fmla="*/ 2499074 w 2593942"/>
                <a:gd name="connsiteY5747" fmla="*/ 267747 h 538123"/>
                <a:gd name="connsiteX5748" fmla="*/ 2492200 w 2593942"/>
                <a:gd name="connsiteY5748" fmla="*/ 263859 h 538123"/>
                <a:gd name="connsiteX5749" fmla="*/ 2493549 w 2593942"/>
                <a:gd name="connsiteY5749" fmla="*/ 267748 h 538123"/>
                <a:gd name="connsiteX5750" fmla="*/ 2494692 w 2593942"/>
                <a:gd name="connsiteY5750" fmla="*/ 271177 h 538123"/>
                <a:gd name="connsiteX5751" fmla="*/ 2503455 w 2593942"/>
                <a:gd name="connsiteY5751" fmla="*/ 270510 h 538123"/>
                <a:gd name="connsiteX5752" fmla="*/ 2503646 w 2593942"/>
                <a:gd name="connsiteY5752" fmla="*/ 271081 h 538123"/>
                <a:gd name="connsiteX5753" fmla="*/ 2504693 w 2593942"/>
                <a:gd name="connsiteY5753" fmla="*/ 275368 h 538123"/>
                <a:gd name="connsiteX5754" fmla="*/ 2510694 w 2593942"/>
                <a:gd name="connsiteY5754" fmla="*/ 271939 h 538123"/>
                <a:gd name="connsiteX5755" fmla="*/ 2511742 w 2593942"/>
                <a:gd name="connsiteY5755" fmla="*/ 273653 h 538123"/>
                <a:gd name="connsiteX5756" fmla="*/ 2511456 w 2593942"/>
                <a:gd name="connsiteY5756" fmla="*/ 274701 h 538123"/>
                <a:gd name="connsiteX5757" fmla="*/ 2510789 w 2593942"/>
                <a:gd name="connsiteY5757" fmla="*/ 276606 h 538123"/>
                <a:gd name="connsiteX5758" fmla="*/ 2517552 w 2593942"/>
                <a:gd name="connsiteY5758" fmla="*/ 276415 h 538123"/>
                <a:gd name="connsiteX5759" fmla="*/ 2522219 w 2593942"/>
                <a:gd name="connsiteY5759" fmla="*/ 279559 h 538123"/>
                <a:gd name="connsiteX5760" fmla="*/ 2518695 w 2593942"/>
                <a:gd name="connsiteY5760" fmla="*/ 279654 h 538123"/>
                <a:gd name="connsiteX5761" fmla="*/ 2513552 w 2593942"/>
                <a:gd name="connsiteY5761" fmla="*/ 279845 h 538123"/>
                <a:gd name="connsiteX5762" fmla="*/ 2505932 w 2593942"/>
                <a:gd name="connsiteY5762" fmla="*/ 286798 h 538123"/>
                <a:gd name="connsiteX5763" fmla="*/ 2506408 w 2593942"/>
                <a:gd name="connsiteY5763" fmla="*/ 287179 h 538123"/>
                <a:gd name="connsiteX5764" fmla="*/ 2510884 w 2593942"/>
                <a:gd name="connsiteY5764" fmla="*/ 289750 h 538123"/>
                <a:gd name="connsiteX5765" fmla="*/ 2511742 w 2593942"/>
                <a:gd name="connsiteY5765" fmla="*/ 289084 h 538123"/>
                <a:gd name="connsiteX5766" fmla="*/ 2516981 w 2593942"/>
                <a:gd name="connsiteY5766" fmla="*/ 285750 h 538123"/>
                <a:gd name="connsiteX5767" fmla="*/ 2523553 w 2593942"/>
                <a:gd name="connsiteY5767" fmla="*/ 286417 h 538123"/>
                <a:gd name="connsiteX5768" fmla="*/ 2525363 w 2593942"/>
                <a:gd name="connsiteY5768" fmla="*/ 285464 h 538123"/>
                <a:gd name="connsiteX5769" fmla="*/ 2531840 w 2593942"/>
                <a:gd name="connsiteY5769" fmla="*/ 284226 h 538123"/>
                <a:gd name="connsiteX5770" fmla="*/ 2538221 w 2593942"/>
                <a:gd name="connsiteY5770" fmla="*/ 283273 h 538123"/>
                <a:gd name="connsiteX5771" fmla="*/ 2546317 w 2593942"/>
                <a:gd name="connsiteY5771" fmla="*/ 294418 h 538123"/>
                <a:gd name="connsiteX5772" fmla="*/ 2541460 w 2593942"/>
                <a:gd name="connsiteY5772" fmla="*/ 298513 h 538123"/>
                <a:gd name="connsiteX5773" fmla="*/ 2541746 w 2593942"/>
                <a:gd name="connsiteY5773" fmla="*/ 299275 h 538123"/>
                <a:gd name="connsiteX5774" fmla="*/ 2543174 w 2593942"/>
                <a:gd name="connsiteY5774" fmla="*/ 303657 h 538123"/>
                <a:gd name="connsiteX5775" fmla="*/ 2532316 w 2593942"/>
                <a:gd name="connsiteY5775" fmla="*/ 306133 h 538123"/>
                <a:gd name="connsiteX5776" fmla="*/ 2531649 w 2593942"/>
                <a:gd name="connsiteY5776" fmla="*/ 303276 h 538123"/>
                <a:gd name="connsiteX5777" fmla="*/ 2535554 w 2593942"/>
                <a:gd name="connsiteY5777" fmla="*/ 300609 h 538123"/>
                <a:gd name="connsiteX5778" fmla="*/ 2534030 w 2593942"/>
                <a:gd name="connsiteY5778" fmla="*/ 294989 h 538123"/>
                <a:gd name="connsiteX5779" fmla="*/ 2539745 w 2593942"/>
                <a:gd name="connsiteY5779" fmla="*/ 289560 h 538123"/>
                <a:gd name="connsiteX5780" fmla="*/ 2539174 w 2593942"/>
                <a:gd name="connsiteY5780" fmla="*/ 288988 h 538123"/>
                <a:gd name="connsiteX5781" fmla="*/ 2538507 w 2593942"/>
                <a:gd name="connsiteY5781" fmla="*/ 288417 h 538123"/>
                <a:gd name="connsiteX5782" fmla="*/ 2533459 w 2593942"/>
                <a:gd name="connsiteY5782" fmla="*/ 290513 h 538123"/>
                <a:gd name="connsiteX5783" fmla="*/ 2526601 w 2593942"/>
                <a:gd name="connsiteY5783" fmla="*/ 293846 h 538123"/>
                <a:gd name="connsiteX5784" fmla="*/ 2521933 w 2593942"/>
                <a:gd name="connsiteY5784" fmla="*/ 295561 h 538123"/>
                <a:gd name="connsiteX5785" fmla="*/ 2517838 w 2593942"/>
                <a:gd name="connsiteY5785" fmla="*/ 300323 h 538123"/>
                <a:gd name="connsiteX5786" fmla="*/ 2513171 w 2593942"/>
                <a:gd name="connsiteY5786" fmla="*/ 296418 h 538123"/>
                <a:gd name="connsiteX5787" fmla="*/ 2512028 w 2593942"/>
                <a:gd name="connsiteY5787" fmla="*/ 293561 h 538123"/>
                <a:gd name="connsiteX5788" fmla="*/ 2500883 w 2593942"/>
                <a:gd name="connsiteY5788" fmla="*/ 289655 h 538123"/>
                <a:gd name="connsiteX5789" fmla="*/ 2505836 w 2593942"/>
                <a:gd name="connsiteY5789" fmla="*/ 280225 h 538123"/>
                <a:gd name="connsiteX5790" fmla="*/ 2501455 w 2593942"/>
                <a:gd name="connsiteY5790" fmla="*/ 278606 h 538123"/>
                <a:gd name="connsiteX5791" fmla="*/ 2501455 w 2593942"/>
                <a:gd name="connsiteY5791" fmla="*/ 278797 h 538123"/>
                <a:gd name="connsiteX5792" fmla="*/ 2501169 w 2593942"/>
                <a:gd name="connsiteY5792" fmla="*/ 283273 h 538123"/>
                <a:gd name="connsiteX5793" fmla="*/ 2495359 w 2593942"/>
                <a:gd name="connsiteY5793" fmla="*/ 291274 h 538123"/>
                <a:gd name="connsiteX5794" fmla="*/ 2495835 w 2593942"/>
                <a:gd name="connsiteY5794" fmla="*/ 293180 h 538123"/>
                <a:gd name="connsiteX5795" fmla="*/ 2491834 w 2593942"/>
                <a:gd name="connsiteY5795" fmla="*/ 296894 h 538123"/>
                <a:gd name="connsiteX5796" fmla="*/ 2488310 w 2593942"/>
                <a:gd name="connsiteY5796" fmla="*/ 298704 h 538123"/>
                <a:gd name="connsiteX5797" fmla="*/ 2489739 w 2593942"/>
                <a:gd name="connsiteY5797" fmla="*/ 301180 h 538123"/>
                <a:gd name="connsiteX5798" fmla="*/ 2492216 w 2593942"/>
                <a:gd name="connsiteY5798" fmla="*/ 302609 h 538123"/>
                <a:gd name="connsiteX5799" fmla="*/ 2498312 w 2593942"/>
                <a:gd name="connsiteY5799" fmla="*/ 300038 h 538123"/>
                <a:gd name="connsiteX5800" fmla="*/ 2498788 w 2593942"/>
                <a:gd name="connsiteY5800" fmla="*/ 297751 h 538123"/>
                <a:gd name="connsiteX5801" fmla="*/ 2498883 w 2593942"/>
                <a:gd name="connsiteY5801" fmla="*/ 297275 h 538123"/>
                <a:gd name="connsiteX5802" fmla="*/ 2502503 w 2593942"/>
                <a:gd name="connsiteY5802" fmla="*/ 298228 h 538123"/>
                <a:gd name="connsiteX5803" fmla="*/ 2502312 w 2593942"/>
                <a:gd name="connsiteY5803" fmla="*/ 298895 h 538123"/>
                <a:gd name="connsiteX5804" fmla="*/ 2501931 w 2593942"/>
                <a:gd name="connsiteY5804" fmla="*/ 300799 h 538123"/>
                <a:gd name="connsiteX5805" fmla="*/ 2504217 w 2593942"/>
                <a:gd name="connsiteY5805" fmla="*/ 305371 h 538123"/>
                <a:gd name="connsiteX5806" fmla="*/ 2507456 w 2593942"/>
                <a:gd name="connsiteY5806" fmla="*/ 308134 h 538123"/>
                <a:gd name="connsiteX5807" fmla="*/ 2495454 w 2593942"/>
                <a:gd name="connsiteY5807" fmla="*/ 314230 h 538123"/>
                <a:gd name="connsiteX5808" fmla="*/ 2493740 w 2593942"/>
                <a:gd name="connsiteY5808" fmla="*/ 312991 h 538123"/>
                <a:gd name="connsiteX5809" fmla="*/ 2490215 w 2593942"/>
                <a:gd name="connsiteY5809" fmla="*/ 310420 h 538123"/>
                <a:gd name="connsiteX5810" fmla="*/ 2483167 w 2593942"/>
                <a:gd name="connsiteY5810" fmla="*/ 312420 h 538123"/>
                <a:gd name="connsiteX5811" fmla="*/ 2483072 w 2593942"/>
                <a:gd name="connsiteY5811" fmla="*/ 311848 h 538123"/>
                <a:gd name="connsiteX5812" fmla="*/ 2482691 w 2593942"/>
                <a:gd name="connsiteY5812" fmla="*/ 309563 h 538123"/>
                <a:gd name="connsiteX5813" fmla="*/ 2480119 w 2593942"/>
                <a:gd name="connsiteY5813" fmla="*/ 303752 h 538123"/>
                <a:gd name="connsiteX5814" fmla="*/ 2470975 w 2593942"/>
                <a:gd name="connsiteY5814" fmla="*/ 306038 h 538123"/>
                <a:gd name="connsiteX5815" fmla="*/ 2462688 w 2593942"/>
                <a:gd name="connsiteY5815" fmla="*/ 306705 h 538123"/>
                <a:gd name="connsiteX5816" fmla="*/ 2462593 w 2593942"/>
                <a:gd name="connsiteY5816" fmla="*/ 307372 h 538123"/>
                <a:gd name="connsiteX5817" fmla="*/ 2464307 w 2593942"/>
                <a:gd name="connsiteY5817" fmla="*/ 309467 h 538123"/>
                <a:gd name="connsiteX5818" fmla="*/ 2465831 w 2593942"/>
                <a:gd name="connsiteY5818" fmla="*/ 309848 h 538123"/>
                <a:gd name="connsiteX5819" fmla="*/ 2469641 w 2593942"/>
                <a:gd name="connsiteY5819" fmla="*/ 312134 h 538123"/>
                <a:gd name="connsiteX5820" fmla="*/ 2462879 w 2593942"/>
                <a:gd name="connsiteY5820" fmla="*/ 317563 h 538123"/>
                <a:gd name="connsiteX5821" fmla="*/ 2447353 w 2593942"/>
                <a:gd name="connsiteY5821" fmla="*/ 318516 h 538123"/>
                <a:gd name="connsiteX5822" fmla="*/ 2446210 w 2593942"/>
                <a:gd name="connsiteY5822" fmla="*/ 319564 h 538123"/>
                <a:gd name="connsiteX5823" fmla="*/ 2441257 w 2593942"/>
                <a:gd name="connsiteY5823" fmla="*/ 322136 h 538123"/>
                <a:gd name="connsiteX5824" fmla="*/ 2439257 w 2593942"/>
                <a:gd name="connsiteY5824" fmla="*/ 318135 h 538123"/>
                <a:gd name="connsiteX5825" fmla="*/ 2438304 w 2593942"/>
                <a:gd name="connsiteY5825" fmla="*/ 314230 h 538123"/>
                <a:gd name="connsiteX5826" fmla="*/ 2427065 w 2593942"/>
                <a:gd name="connsiteY5826" fmla="*/ 313563 h 538123"/>
                <a:gd name="connsiteX5827" fmla="*/ 2426207 w 2593942"/>
                <a:gd name="connsiteY5827" fmla="*/ 308896 h 538123"/>
                <a:gd name="connsiteX5828" fmla="*/ 2423350 w 2593942"/>
                <a:gd name="connsiteY5828" fmla="*/ 307753 h 538123"/>
                <a:gd name="connsiteX5829" fmla="*/ 2421254 w 2593942"/>
                <a:gd name="connsiteY5829" fmla="*/ 310801 h 538123"/>
                <a:gd name="connsiteX5830" fmla="*/ 2420969 w 2593942"/>
                <a:gd name="connsiteY5830" fmla="*/ 311753 h 538123"/>
                <a:gd name="connsiteX5831" fmla="*/ 2420397 w 2593942"/>
                <a:gd name="connsiteY5831" fmla="*/ 314611 h 538123"/>
                <a:gd name="connsiteX5832" fmla="*/ 2414015 w 2593942"/>
                <a:gd name="connsiteY5832" fmla="*/ 314992 h 538123"/>
                <a:gd name="connsiteX5833" fmla="*/ 2413539 w 2593942"/>
                <a:gd name="connsiteY5833" fmla="*/ 317659 h 538123"/>
                <a:gd name="connsiteX5834" fmla="*/ 2413158 w 2593942"/>
                <a:gd name="connsiteY5834" fmla="*/ 319945 h 538123"/>
                <a:gd name="connsiteX5835" fmla="*/ 2408015 w 2593942"/>
                <a:gd name="connsiteY5835" fmla="*/ 322897 h 538123"/>
                <a:gd name="connsiteX5836" fmla="*/ 2398013 w 2593942"/>
                <a:gd name="connsiteY5836" fmla="*/ 320516 h 538123"/>
                <a:gd name="connsiteX5837" fmla="*/ 2398394 w 2593942"/>
                <a:gd name="connsiteY5837" fmla="*/ 321373 h 538123"/>
                <a:gd name="connsiteX5838" fmla="*/ 2399823 w 2593942"/>
                <a:gd name="connsiteY5838" fmla="*/ 325088 h 538123"/>
                <a:gd name="connsiteX5839" fmla="*/ 2393632 w 2593942"/>
                <a:gd name="connsiteY5839" fmla="*/ 325183 h 538123"/>
                <a:gd name="connsiteX5840" fmla="*/ 2390489 w 2593942"/>
                <a:gd name="connsiteY5840" fmla="*/ 324040 h 538123"/>
                <a:gd name="connsiteX5841" fmla="*/ 2388965 w 2593942"/>
                <a:gd name="connsiteY5841" fmla="*/ 318135 h 538123"/>
                <a:gd name="connsiteX5842" fmla="*/ 2388107 w 2593942"/>
                <a:gd name="connsiteY5842" fmla="*/ 318040 h 538123"/>
                <a:gd name="connsiteX5843" fmla="*/ 2385250 w 2593942"/>
                <a:gd name="connsiteY5843" fmla="*/ 319278 h 538123"/>
                <a:gd name="connsiteX5844" fmla="*/ 2385059 w 2593942"/>
                <a:gd name="connsiteY5844" fmla="*/ 322326 h 538123"/>
                <a:gd name="connsiteX5845" fmla="*/ 2382107 w 2593942"/>
                <a:gd name="connsiteY5845" fmla="*/ 325374 h 538123"/>
                <a:gd name="connsiteX5846" fmla="*/ 2377249 w 2593942"/>
                <a:gd name="connsiteY5846" fmla="*/ 324040 h 538123"/>
                <a:gd name="connsiteX5847" fmla="*/ 2376201 w 2593942"/>
                <a:gd name="connsiteY5847" fmla="*/ 323469 h 538123"/>
                <a:gd name="connsiteX5848" fmla="*/ 2376963 w 2593942"/>
                <a:gd name="connsiteY5848" fmla="*/ 320326 h 538123"/>
                <a:gd name="connsiteX5849" fmla="*/ 2378011 w 2593942"/>
                <a:gd name="connsiteY5849" fmla="*/ 319849 h 538123"/>
                <a:gd name="connsiteX5850" fmla="*/ 2378678 w 2593942"/>
                <a:gd name="connsiteY5850" fmla="*/ 319564 h 538123"/>
                <a:gd name="connsiteX5851" fmla="*/ 2376201 w 2593942"/>
                <a:gd name="connsiteY5851" fmla="*/ 317087 h 538123"/>
                <a:gd name="connsiteX5852" fmla="*/ 2368676 w 2593942"/>
                <a:gd name="connsiteY5852" fmla="*/ 320040 h 538123"/>
                <a:gd name="connsiteX5853" fmla="*/ 2369153 w 2593942"/>
                <a:gd name="connsiteY5853" fmla="*/ 326898 h 538123"/>
                <a:gd name="connsiteX5854" fmla="*/ 2361628 w 2593942"/>
                <a:gd name="connsiteY5854" fmla="*/ 325660 h 538123"/>
                <a:gd name="connsiteX5855" fmla="*/ 2348198 w 2593942"/>
                <a:gd name="connsiteY5855" fmla="*/ 324136 h 538123"/>
                <a:gd name="connsiteX5856" fmla="*/ 2346007 w 2593942"/>
                <a:gd name="connsiteY5856" fmla="*/ 325088 h 538123"/>
                <a:gd name="connsiteX5857" fmla="*/ 2344483 w 2593942"/>
                <a:gd name="connsiteY5857" fmla="*/ 325755 h 538123"/>
                <a:gd name="connsiteX5858" fmla="*/ 2339816 w 2593942"/>
                <a:gd name="connsiteY5858" fmla="*/ 328136 h 538123"/>
                <a:gd name="connsiteX5859" fmla="*/ 2337530 w 2593942"/>
                <a:gd name="connsiteY5859" fmla="*/ 334518 h 538123"/>
                <a:gd name="connsiteX5860" fmla="*/ 2328195 w 2593942"/>
                <a:gd name="connsiteY5860" fmla="*/ 335851 h 538123"/>
                <a:gd name="connsiteX5861" fmla="*/ 2318099 w 2593942"/>
                <a:gd name="connsiteY5861" fmla="*/ 336995 h 538123"/>
                <a:gd name="connsiteX5862" fmla="*/ 2314955 w 2593942"/>
                <a:gd name="connsiteY5862" fmla="*/ 344614 h 538123"/>
                <a:gd name="connsiteX5863" fmla="*/ 2331338 w 2593942"/>
                <a:gd name="connsiteY5863" fmla="*/ 341471 h 538123"/>
                <a:gd name="connsiteX5864" fmla="*/ 2336863 w 2593942"/>
                <a:gd name="connsiteY5864" fmla="*/ 340900 h 538123"/>
                <a:gd name="connsiteX5865" fmla="*/ 2339054 w 2593942"/>
                <a:gd name="connsiteY5865" fmla="*/ 340709 h 538123"/>
                <a:gd name="connsiteX5866" fmla="*/ 2351722 w 2593942"/>
                <a:gd name="connsiteY5866" fmla="*/ 339280 h 538123"/>
                <a:gd name="connsiteX5867" fmla="*/ 2366200 w 2593942"/>
                <a:gd name="connsiteY5867" fmla="*/ 331280 h 538123"/>
                <a:gd name="connsiteX5868" fmla="*/ 2365343 w 2593942"/>
                <a:gd name="connsiteY5868" fmla="*/ 334042 h 538123"/>
                <a:gd name="connsiteX5869" fmla="*/ 2366105 w 2593942"/>
                <a:gd name="connsiteY5869" fmla="*/ 340519 h 538123"/>
                <a:gd name="connsiteX5870" fmla="*/ 2383154 w 2593942"/>
                <a:gd name="connsiteY5870" fmla="*/ 335375 h 538123"/>
                <a:gd name="connsiteX5871" fmla="*/ 2386964 w 2593942"/>
                <a:gd name="connsiteY5871" fmla="*/ 332422 h 538123"/>
                <a:gd name="connsiteX5872" fmla="*/ 2389727 w 2593942"/>
                <a:gd name="connsiteY5872" fmla="*/ 330327 h 538123"/>
                <a:gd name="connsiteX5873" fmla="*/ 2396775 w 2593942"/>
                <a:gd name="connsiteY5873" fmla="*/ 336423 h 538123"/>
                <a:gd name="connsiteX5874" fmla="*/ 2402109 w 2593942"/>
                <a:gd name="connsiteY5874" fmla="*/ 330803 h 538123"/>
                <a:gd name="connsiteX5875" fmla="*/ 2407824 w 2593942"/>
                <a:gd name="connsiteY5875" fmla="*/ 329755 h 538123"/>
                <a:gd name="connsiteX5876" fmla="*/ 2415349 w 2593942"/>
                <a:gd name="connsiteY5876" fmla="*/ 330137 h 538123"/>
                <a:gd name="connsiteX5877" fmla="*/ 2416968 w 2593942"/>
                <a:gd name="connsiteY5877" fmla="*/ 330232 h 538123"/>
                <a:gd name="connsiteX5878" fmla="*/ 2425160 w 2593942"/>
                <a:gd name="connsiteY5878" fmla="*/ 330708 h 538123"/>
                <a:gd name="connsiteX5879" fmla="*/ 2432113 w 2593942"/>
                <a:gd name="connsiteY5879" fmla="*/ 324326 h 538123"/>
                <a:gd name="connsiteX5880" fmla="*/ 2437352 w 2593942"/>
                <a:gd name="connsiteY5880" fmla="*/ 324993 h 538123"/>
                <a:gd name="connsiteX5881" fmla="*/ 2439352 w 2593942"/>
                <a:gd name="connsiteY5881" fmla="*/ 326041 h 538123"/>
                <a:gd name="connsiteX5882" fmla="*/ 2442209 w 2593942"/>
                <a:gd name="connsiteY5882" fmla="*/ 327470 h 538123"/>
                <a:gd name="connsiteX5883" fmla="*/ 2451258 w 2593942"/>
                <a:gd name="connsiteY5883" fmla="*/ 323469 h 538123"/>
                <a:gd name="connsiteX5884" fmla="*/ 2454687 w 2593942"/>
                <a:gd name="connsiteY5884" fmla="*/ 322707 h 538123"/>
                <a:gd name="connsiteX5885" fmla="*/ 2455449 w 2593942"/>
                <a:gd name="connsiteY5885" fmla="*/ 322516 h 538123"/>
                <a:gd name="connsiteX5886" fmla="*/ 2462593 w 2593942"/>
                <a:gd name="connsiteY5886" fmla="*/ 324707 h 538123"/>
                <a:gd name="connsiteX5887" fmla="*/ 2464403 w 2593942"/>
                <a:gd name="connsiteY5887" fmla="*/ 326898 h 538123"/>
                <a:gd name="connsiteX5888" fmla="*/ 2466879 w 2593942"/>
                <a:gd name="connsiteY5888" fmla="*/ 329755 h 538123"/>
                <a:gd name="connsiteX5889" fmla="*/ 2469546 w 2593942"/>
                <a:gd name="connsiteY5889" fmla="*/ 327565 h 538123"/>
                <a:gd name="connsiteX5890" fmla="*/ 2475261 w 2593942"/>
                <a:gd name="connsiteY5890" fmla="*/ 320707 h 538123"/>
                <a:gd name="connsiteX5891" fmla="*/ 2477833 w 2593942"/>
                <a:gd name="connsiteY5891" fmla="*/ 320802 h 538123"/>
                <a:gd name="connsiteX5892" fmla="*/ 2485548 w 2593942"/>
                <a:gd name="connsiteY5892" fmla="*/ 319945 h 538123"/>
                <a:gd name="connsiteX5893" fmla="*/ 2487929 w 2593942"/>
                <a:gd name="connsiteY5893" fmla="*/ 320135 h 538123"/>
                <a:gd name="connsiteX5894" fmla="*/ 2493073 w 2593942"/>
                <a:gd name="connsiteY5894" fmla="*/ 321755 h 538123"/>
                <a:gd name="connsiteX5895" fmla="*/ 2495835 w 2593942"/>
                <a:gd name="connsiteY5895" fmla="*/ 321278 h 538123"/>
                <a:gd name="connsiteX5896" fmla="*/ 2498407 w 2593942"/>
                <a:gd name="connsiteY5896" fmla="*/ 332232 h 538123"/>
                <a:gd name="connsiteX5897" fmla="*/ 2507075 w 2593942"/>
                <a:gd name="connsiteY5897" fmla="*/ 332137 h 538123"/>
                <a:gd name="connsiteX5898" fmla="*/ 2508217 w 2593942"/>
                <a:gd name="connsiteY5898" fmla="*/ 329660 h 538123"/>
                <a:gd name="connsiteX5899" fmla="*/ 2505741 w 2593942"/>
                <a:gd name="connsiteY5899" fmla="*/ 323279 h 538123"/>
                <a:gd name="connsiteX5900" fmla="*/ 2502883 w 2593942"/>
                <a:gd name="connsiteY5900" fmla="*/ 325469 h 538123"/>
                <a:gd name="connsiteX5901" fmla="*/ 2502693 w 2593942"/>
                <a:gd name="connsiteY5901" fmla="*/ 325660 h 538123"/>
                <a:gd name="connsiteX5902" fmla="*/ 2504789 w 2593942"/>
                <a:gd name="connsiteY5902" fmla="*/ 321469 h 538123"/>
                <a:gd name="connsiteX5903" fmla="*/ 2517171 w 2593942"/>
                <a:gd name="connsiteY5903" fmla="*/ 325183 h 538123"/>
                <a:gd name="connsiteX5904" fmla="*/ 2519743 w 2593942"/>
                <a:gd name="connsiteY5904" fmla="*/ 322516 h 538123"/>
                <a:gd name="connsiteX5905" fmla="*/ 2520219 w 2593942"/>
                <a:gd name="connsiteY5905" fmla="*/ 322040 h 538123"/>
                <a:gd name="connsiteX5906" fmla="*/ 2523362 w 2593942"/>
                <a:gd name="connsiteY5906" fmla="*/ 324231 h 538123"/>
                <a:gd name="connsiteX5907" fmla="*/ 2525839 w 2593942"/>
                <a:gd name="connsiteY5907" fmla="*/ 326326 h 538123"/>
                <a:gd name="connsiteX5908" fmla="*/ 2524505 w 2593942"/>
                <a:gd name="connsiteY5908" fmla="*/ 335661 h 538123"/>
                <a:gd name="connsiteX5909" fmla="*/ 2515933 w 2593942"/>
                <a:gd name="connsiteY5909" fmla="*/ 334518 h 538123"/>
                <a:gd name="connsiteX5910" fmla="*/ 2513933 w 2593942"/>
                <a:gd name="connsiteY5910" fmla="*/ 336423 h 538123"/>
                <a:gd name="connsiteX5911" fmla="*/ 2513933 w 2593942"/>
                <a:gd name="connsiteY5911" fmla="*/ 337185 h 538123"/>
                <a:gd name="connsiteX5912" fmla="*/ 2518314 w 2593942"/>
                <a:gd name="connsiteY5912" fmla="*/ 339185 h 538123"/>
                <a:gd name="connsiteX5913" fmla="*/ 2524315 w 2593942"/>
                <a:gd name="connsiteY5913" fmla="*/ 339852 h 538123"/>
                <a:gd name="connsiteX5914" fmla="*/ 2526410 w 2593942"/>
                <a:gd name="connsiteY5914" fmla="*/ 340423 h 538123"/>
                <a:gd name="connsiteX5915" fmla="*/ 2519552 w 2593942"/>
                <a:gd name="connsiteY5915" fmla="*/ 349187 h 538123"/>
                <a:gd name="connsiteX5916" fmla="*/ 2515171 w 2593942"/>
                <a:gd name="connsiteY5916" fmla="*/ 350711 h 538123"/>
                <a:gd name="connsiteX5917" fmla="*/ 2511075 w 2593942"/>
                <a:gd name="connsiteY5917" fmla="*/ 355759 h 538123"/>
                <a:gd name="connsiteX5918" fmla="*/ 2510980 w 2593942"/>
                <a:gd name="connsiteY5918" fmla="*/ 356425 h 538123"/>
                <a:gd name="connsiteX5919" fmla="*/ 2506789 w 2593942"/>
                <a:gd name="connsiteY5919" fmla="*/ 356330 h 538123"/>
                <a:gd name="connsiteX5920" fmla="*/ 2504789 w 2593942"/>
                <a:gd name="connsiteY5920" fmla="*/ 348139 h 538123"/>
                <a:gd name="connsiteX5921" fmla="*/ 2511266 w 2593942"/>
                <a:gd name="connsiteY5921" fmla="*/ 347853 h 538123"/>
                <a:gd name="connsiteX5922" fmla="*/ 2512408 w 2593942"/>
                <a:gd name="connsiteY5922" fmla="*/ 347853 h 538123"/>
                <a:gd name="connsiteX5923" fmla="*/ 2504884 w 2593942"/>
                <a:gd name="connsiteY5923" fmla="*/ 339757 h 538123"/>
                <a:gd name="connsiteX5924" fmla="*/ 2503169 w 2593942"/>
                <a:gd name="connsiteY5924" fmla="*/ 346234 h 538123"/>
                <a:gd name="connsiteX5925" fmla="*/ 2499836 w 2593942"/>
                <a:gd name="connsiteY5925" fmla="*/ 346996 h 538123"/>
                <a:gd name="connsiteX5926" fmla="*/ 2496121 w 2593942"/>
                <a:gd name="connsiteY5926" fmla="*/ 347091 h 538123"/>
                <a:gd name="connsiteX5927" fmla="*/ 2489167 w 2593942"/>
                <a:gd name="connsiteY5927" fmla="*/ 350425 h 538123"/>
                <a:gd name="connsiteX5928" fmla="*/ 2490501 w 2593942"/>
                <a:gd name="connsiteY5928" fmla="*/ 357092 h 538123"/>
                <a:gd name="connsiteX5929" fmla="*/ 2484024 w 2593942"/>
                <a:gd name="connsiteY5929" fmla="*/ 352806 h 538123"/>
                <a:gd name="connsiteX5930" fmla="*/ 2480976 w 2593942"/>
                <a:gd name="connsiteY5930" fmla="*/ 350806 h 538123"/>
                <a:gd name="connsiteX5931" fmla="*/ 2479547 w 2593942"/>
                <a:gd name="connsiteY5931" fmla="*/ 349853 h 538123"/>
                <a:gd name="connsiteX5932" fmla="*/ 2474499 w 2593942"/>
                <a:gd name="connsiteY5932" fmla="*/ 349758 h 538123"/>
                <a:gd name="connsiteX5933" fmla="*/ 2474308 w 2593942"/>
                <a:gd name="connsiteY5933" fmla="*/ 352901 h 538123"/>
                <a:gd name="connsiteX5934" fmla="*/ 2475452 w 2593942"/>
                <a:gd name="connsiteY5934" fmla="*/ 353282 h 538123"/>
                <a:gd name="connsiteX5935" fmla="*/ 2476785 w 2593942"/>
                <a:gd name="connsiteY5935" fmla="*/ 353758 h 538123"/>
                <a:gd name="connsiteX5936" fmla="*/ 2477547 w 2593942"/>
                <a:gd name="connsiteY5936" fmla="*/ 356235 h 538123"/>
                <a:gd name="connsiteX5937" fmla="*/ 2466784 w 2593942"/>
                <a:gd name="connsiteY5937" fmla="*/ 354521 h 538123"/>
                <a:gd name="connsiteX5938" fmla="*/ 2462879 w 2593942"/>
                <a:gd name="connsiteY5938" fmla="*/ 360997 h 538123"/>
                <a:gd name="connsiteX5939" fmla="*/ 2449258 w 2593942"/>
                <a:gd name="connsiteY5939" fmla="*/ 355378 h 538123"/>
                <a:gd name="connsiteX5940" fmla="*/ 2448782 w 2593942"/>
                <a:gd name="connsiteY5940" fmla="*/ 355663 h 538123"/>
                <a:gd name="connsiteX5941" fmla="*/ 2448115 w 2593942"/>
                <a:gd name="connsiteY5941" fmla="*/ 357473 h 538123"/>
                <a:gd name="connsiteX5942" fmla="*/ 2449353 w 2593942"/>
                <a:gd name="connsiteY5942" fmla="*/ 360807 h 538123"/>
                <a:gd name="connsiteX5943" fmla="*/ 2447353 w 2593942"/>
                <a:gd name="connsiteY5943" fmla="*/ 364998 h 538123"/>
                <a:gd name="connsiteX5944" fmla="*/ 2439542 w 2593942"/>
                <a:gd name="connsiteY5944" fmla="*/ 366998 h 538123"/>
                <a:gd name="connsiteX5945" fmla="*/ 2434018 w 2593942"/>
                <a:gd name="connsiteY5945" fmla="*/ 368141 h 538123"/>
                <a:gd name="connsiteX5946" fmla="*/ 2432589 w 2593942"/>
                <a:gd name="connsiteY5946" fmla="*/ 368427 h 538123"/>
                <a:gd name="connsiteX5947" fmla="*/ 2429255 w 2593942"/>
                <a:gd name="connsiteY5947" fmla="*/ 365950 h 538123"/>
                <a:gd name="connsiteX5948" fmla="*/ 2427922 w 2593942"/>
                <a:gd name="connsiteY5948" fmla="*/ 364522 h 538123"/>
                <a:gd name="connsiteX5949" fmla="*/ 2427065 w 2593942"/>
                <a:gd name="connsiteY5949" fmla="*/ 363569 h 538123"/>
                <a:gd name="connsiteX5950" fmla="*/ 2421254 w 2593942"/>
                <a:gd name="connsiteY5950" fmla="*/ 365760 h 538123"/>
                <a:gd name="connsiteX5951" fmla="*/ 2417921 w 2593942"/>
                <a:gd name="connsiteY5951" fmla="*/ 368998 h 538123"/>
                <a:gd name="connsiteX5952" fmla="*/ 2411729 w 2593942"/>
                <a:gd name="connsiteY5952" fmla="*/ 359855 h 538123"/>
                <a:gd name="connsiteX5953" fmla="*/ 2409348 w 2593942"/>
                <a:gd name="connsiteY5953" fmla="*/ 357664 h 538123"/>
                <a:gd name="connsiteX5954" fmla="*/ 2409158 w 2593942"/>
                <a:gd name="connsiteY5954" fmla="*/ 357473 h 538123"/>
                <a:gd name="connsiteX5955" fmla="*/ 2407348 w 2593942"/>
                <a:gd name="connsiteY5955" fmla="*/ 361188 h 538123"/>
                <a:gd name="connsiteX5956" fmla="*/ 2408491 w 2593942"/>
                <a:gd name="connsiteY5956" fmla="*/ 361664 h 538123"/>
                <a:gd name="connsiteX5957" fmla="*/ 2412206 w 2593942"/>
                <a:gd name="connsiteY5957" fmla="*/ 361950 h 538123"/>
                <a:gd name="connsiteX5958" fmla="*/ 2413253 w 2593942"/>
                <a:gd name="connsiteY5958" fmla="*/ 363569 h 538123"/>
                <a:gd name="connsiteX5959" fmla="*/ 2412968 w 2593942"/>
                <a:gd name="connsiteY5959" fmla="*/ 364426 h 538123"/>
                <a:gd name="connsiteX5960" fmla="*/ 2408110 w 2593942"/>
                <a:gd name="connsiteY5960" fmla="*/ 366331 h 538123"/>
                <a:gd name="connsiteX5961" fmla="*/ 2400109 w 2593942"/>
                <a:gd name="connsiteY5961" fmla="*/ 364712 h 538123"/>
                <a:gd name="connsiteX5962" fmla="*/ 2395727 w 2593942"/>
                <a:gd name="connsiteY5962" fmla="*/ 362998 h 538123"/>
                <a:gd name="connsiteX5963" fmla="*/ 2391060 w 2593942"/>
                <a:gd name="connsiteY5963" fmla="*/ 366331 h 538123"/>
                <a:gd name="connsiteX5964" fmla="*/ 2390012 w 2593942"/>
                <a:gd name="connsiteY5964" fmla="*/ 365284 h 538123"/>
                <a:gd name="connsiteX5965" fmla="*/ 2388679 w 2593942"/>
                <a:gd name="connsiteY5965" fmla="*/ 364046 h 538123"/>
                <a:gd name="connsiteX5966" fmla="*/ 2379725 w 2593942"/>
                <a:gd name="connsiteY5966" fmla="*/ 363855 h 538123"/>
                <a:gd name="connsiteX5967" fmla="*/ 2377630 w 2593942"/>
                <a:gd name="connsiteY5967" fmla="*/ 363950 h 538123"/>
                <a:gd name="connsiteX5968" fmla="*/ 2371439 w 2593942"/>
                <a:gd name="connsiteY5968" fmla="*/ 360712 h 538123"/>
                <a:gd name="connsiteX5969" fmla="*/ 2370105 w 2593942"/>
                <a:gd name="connsiteY5969" fmla="*/ 357568 h 538123"/>
                <a:gd name="connsiteX5970" fmla="*/ 2359056 w 2593942"/>
                <a:gd name="connsiteY5970" fmla="*/ 356140 h 538123"/>
                <a:gd name="connsiteX5971" fmla="*/ 2358675 w 2593942"/>
                <a:gd name="connsiteY5971" fmla="*/ 358902 h 538123"/>
                <a:gd name="connsiteX5972" fmla="*/ 2359628 w 2593942"/>
                <a:gd name="connsiteY5972" fmla="*/ 359759 h 538123"/>
                <a:gd name="connsiteX5973" fmla="*/ 2361437 w 2593942"/>
                <a:gd name="connsiteY5973" fmla="*/ 361283 h 538123"/>
                <a:gd name="connsiteX5974" fmla="*/ 2359723 w 2593942"/>
                <a:gd name="connsiteY5974" fmla="*/ 364522 h 538123"/>
                <a:gd name="connsiteX5975" fmla="*/ 2354008 w 2593942"/>
                <a:gd name="connsiteY5975" fmla="*/ 369951 h 538123"/>
                <a:gd name="connsiteX5976" fmla="*/ 2357246 w 2593942"/>
                <a:gd name="connsiteY5976" fmla="*/ 373666 h 538123"/>
                <a:gd name="connsiteX5977" fmla="*/ 2349626 w 2593942"/>
                <a:gd name="connsiteY5977" fmla="*/ 381000 h 538123"/>
                <a:gd name="connsiteX5978" fmla="*/ 2346674 w 2593942"/>
                <a:gd name="connsiteY5978" fmla="*/ 380047 h 538123"/>
                <a:gd name="connsiteX5979" fmla="*/ 2344102 w 2593942"/>
                <a:gd name="connsiteY5979" fmla="*/ 379286 h 538123"/>
                <a:gd name="connsiteX5980" fmla="*/ 2339244 w 2593942"/>
                <a:gd name="connsiteY5980" fmla="*/ 379286 h 538123"/>
                <a:gd name="connsiteX5981" fmla="*/ 2335434 w 2593942"/>
                <a:gd name="connsiteY5981" fmla="*/ 382714 h 538123"/>
                <a:gd name="connsiteX5982" fmla="*/ 2324576 w 2593942"/>
                <a:gd name="connsiteY5982" fmla="*/ 381762 h 538123"/>
                <a:gd name="connsiteX5983" fmla="*/ 2320956 w 2593942"/>
                <a:gd name="connsiteY5983" fmla="*/ 387096 h 538123"/>
                <a:gd name="connsiteX5984" fmla="*/ 2304002 w 2593942"/>
                <a:gd name="connsiteY5984" fmla="*/ 381000 h 538123"/>
                <a:gd name="connsiteX5985" fmla="*/ 2301239 w 2593942"/>
                <a:gd name="connsiteY5985" fmla="*/ 378619 h 538123"/>
                <a:gd name="connsiteX5986" fmla="*/ 2299239 w 2593942"/>
                <a:gd name="connsiteY5986" fmla="*/ 376904 h 538123"/>
                <a:gd name="connsiteX5987" fmla="*/ 2294762 w 2593942"/>
                <a:gd name="connsiteY5987" fmla="*/ 375666 h 538123"/>
                <a:gd name="connsiteX5988" fmla="*/ 2292857 w 2593942"/>
                <a:gd name="connsiteY5988" fmla="*/ 371094 h 538123"/>
                <a:gd name="connsiteX5989" fmla="*/ 2295810 w 2593942"/>
                <a:gd name="connsiteY5989" fmla="*/ 370427 h 538123"/>
                <a:gd name="connsiteX5990" fmla="*/ 2302287 w 2593942"/>
                <a:gd name="connsiteY5990" fmla="*/ 372237 h 538123"/>
                <a:gd name="connsiteX5991" fmla="*/ 2303049 w 2593942"/>
                <a:gd name="connsiteY5991" fmla="*/ 372428 h 538123"/>
                <a:gd name="connsiteX5992" fmla="*/ 2311145 w 2593942"/>
                <a:gd name="connsiteY5992" fmla="*/ 375095 h 538123"/>
                <a:gd name="connsiteX5993" fmla="*/ 2303430 w 2593942"/>
                <a:gd name="connsiteY5993" fmla="*/ 373761 h 538123"/>
                <a:gd name="connsiteX5994" fmla="*/ 2303240 w 2593942"/>
                <a:gd name="connsiteY5994" fmla="*/ 374713 h 538123"/>
                <a:gd name="connsiteX5995" fmla="*/ 2303049 w 2593942"/>
                <a:gd name="connsiteY5995" fmla="*/ 375571 h 538123"/>
                <a:gd name="connsiteX5996" fmla="*/ 2314860 w 2593942"/>
                <a:gd name="connsiteY5996" fmla="*/ 377857 h 538123"/>
                <a:gd name="connsiteX5997" fmla="*/ 2319718 w 2593942"/>
                <a:gd name="connsiteY5997" fmla="*/ 377762 h 538123"/>
                <a:gd name="connsiteX5998" fmla="*/ 2319908 w 2593942"/>
                <a:gd name="connsiteY5998" fmla="*/ 377762 h 538123"/>
                <a:gd name="connsiteX5999" fmla="*/ 2305145 w 2593942"/>
                <a:gd name="connsiteY5999" fmla="*/ 370522 h 538123"/>
                <a:gd name="connsiteX6000" fmla="*/ 2304764 w 2593942"/>
                <a:gd name="connsiteY6000" fmla="*/ 370141 h 538123"/>
                <a:gd name="connsiteX6001" fmla="*/ 2297429 w 2593942"/>
                <a:gd name="connsiteY6001" fmla="*/ 364046 h 538123"/>
                <a:gd name="connsiteX6002" fmla="*/ 2290762 w 2593942"/>
                <a:gd name="connsiteY6002" fmla="*/ 367855 h 538123"/>
                <a:gd name="connsiteX6003" fmla="*/ 2289428 w 2593942"/>
                <a:gd name="connsiteY6003" fmla="*/ 368617 h 538123"/>
                <a:gd name="connsiteX6004" fmla="*/ 2286186 w 2593942"/>
                <a:gd name="connsiteY6004" fmla="*/ 369288 h 538123"/>
                <a:gd name="connsiteX6005" fmla="*/ 2286190 w 2593942"/>
                <a:gd name="connsiteY6005" fmla="*/ 369284 h 538123"/>
                <a:gd name="connsiteX6006" fmla="*/ 2283047 w 2593942"/>
                <a:gd name="connsiteY6006" fmla="*/ 365760 h 538123"/>
                <a:gd name="connsiteX6007" fmla="*/ 2282475 w 2593942"/>
                <a:gd name="connsiteY6007" fmla="*/ 366236 h 538123"/>
                <a:gd name="connsiteX6008" fmla="*/ 2280570 w 2593942"/>
                <a:gd name="connsiteY6008" fmla="*/ 367760 h 538123"/>
                <a:gd name="connsiteX6009" fmla="*/ 2273161 w 2593942"/>
                <a:gd name="connsiteY6009" fmla="*/ 371980 h 538123"/>
                <a:gd name="connsiteX6010" fmla="*/ 2269616 w 2593942"/>
                <a:gd name="connsiteY6010" fmla="*/ 372713 h 538123"/>
                <a:gd name="connsiteX6011" fmla="*/ 2266568 w 2593942"/>
                <a:gd name="connsiteY6011" fmla="*/ 376618 h 538123"/>
                <a:gd name="connsiteX6012" fmla="*/ 2273426 w 2593942"/>
                <a:gd name="connsiteY6012" fmla="*/ 376999 h 538123"/>
                <a:gd name="connsiteX6013" fmla="*/ 2281875 w 2593942"/>
                <a:gd name="connsiteY6013" fmla="*/ 372369 h 538123"/>
                <a:gd name="connsiteX6014" fmla="*/ 2286095 w 2593942"/>
                <a:gd name="connsiteY6014" fmla="*/ 372523 h 538123"/>
                <a:gd name="connsiteX6015" fmla="*/ 2285809 w 2593942"/>
                <a:gd name="connsiteY6015" fmla="*/ 373856 h 538123"/>
                <a:gd name="connsiteX6016" fmla="*/ 2285618 w 2593942"/>
                <a:gd name="connsiteY6016" fmla="*/ 374618 h 538123"/>
                <a:gd name="connsiteX6017" fmla="*/ 2288000 w 2593942"/>
                <a:gd name="connsiteY6017" fmla="*/ 376238 h 538123"/>
                <a:gd name="connsiteX6018" fmla="*/ 2288476 w 2593942"/>
                <a:gd name="connsiteY6018" fmla="*/ 375666 h 538123"/>
                <a:gd name="connsiteX6019" fmla="*/ 2289428 w 2593942"/>
                <a:gd name="connsiteY6019" fmla="*/ 374713 h 538123"/>
                <a:gd name="connsiteX6020" fmla="*/ 2291333 w 2593942"/>
                <a:gd name="connsiteY6020" fmla="*/ 373856 h 538123"/>
                <a:gd name="connsiteX6021" fmla="*/ 2291905 w 2593942"/>
                <a:gd name="connsiteY6021" fmla="*/ 374523 h 538123"/>
                <a:gd name="connsiteX6022" fmla="*/ 2292476 w 2593942"/>
                <a:gd name="connsiteY6022" fmla="*/ 375190 h 538123"/>
                <a:gd name="connsiteX6023" fmla="*/ 2294477 w 2593942"/>
                <a:gd name="connsiteY6023" fmla="*/ 377666 h 538123"/>
                <a:gd name="connsiteX6024" fmla="*/ 2290476 w 2593942"/>
                <a:gd name="connsiteY6024" fmla="*/ 381381 h 538123"/>
                <a:gd name="connsiteX6025" fmla="*/ 2283713 w 2593942"/>
                <a:gd name="connsiteY6025" fmla="*/ 380714 h 538123"/>
                <a:gd name="connsiteX6026" fmla="*/ 2281523 w 2593942"/>
                <a:gd name="connsiteY6026" fmla="*/ 379190 h 538123"/>
                <a:gd name="connsiteX6027" fmla="*/ 2278570 w 2593942"/>
                <a:gd name="connsiteY6027" fmla="*/ 377190 h 538123"/>
                <a:gd name="connsiteX6028" fmla="*/ 2272093 w 2593942"/>
                <a:gd name="connsiteY6028" fmla="*/ 380714 h 538123"/>
                <a:gd name="connsiteX6029" fmla="*/ 2263139 w 2593942"/>
                <a:gd name="connsiteY6029" fmla="*/ 380333 h 538123"/>
                <a:gd name="connsiteX6030" fmla="*/ 2262854 w 2593942"/>
                <a:gd name="connsiteY6030" fmla="*/ 380524 h 538123"/>
                <a:gd name="connsiteX6031" fmla="*/ 2260187 w 2593942"/>
                <a:gd name="connsiteY6031" fmla="*/ 382143 h 538123"/>
                <a:gd name="connsiteX6032" fmla="*/ 2257139 w 2593942"/>
                <a:gd name="connsiteY6032" fmla="*/ 388620 h 538123"/>
                <a:gd name="connsiteX6033" fmla="*/ 2255996 w 2593942"/>
                <a:gd name="connsiteY6033" fmla="*/ 396335 h 538123"/>
                <a:gd name="connsiteX6034" fmla="*/ 2243327 w 2593942"/>
                <a:gd name="connsiteY6034" fmla="*/ 396049 h 538123"/>
                <a:gd name="connsiteX6035" fmla="*/ 2245899 w 2593942"/>
                <a:gd name="connsiteY6035" fmla="*/ 401193 h 538123"/>
                <a:gd name="connsiteX6036" fmla="*/ 2252567 w 2593942"/>
                <a:gd name="connsiteY6036" fmla="*/ 402241 h 538123"/>
                <a:gd name="connsiteX6037" fmla="*/ 2241803 w 2593942"/>
                <a:gd name="connsiteY6037" fmla="*/ 404813 h 538123"/>
                <a:gd name="connsiteX6038" fmla="*/ 2240089 w 2593942"/>
                <a:gd name="connsiteY6038" fmla="*/ 397288 h 538123"/>
                <a:gd name="connsiteX6039" fmla="*/ 2239708 w 2593942"/>
                <a:gd name="connsiteY6039" fmla="*/ 395764 h 538123"/>
                <a:gd name="connsiteX6040" fmla="*/ 2235315 w 2593942"/>
                <a:gd name="connsiteY6040" fmla="*/ 389921 h 538123"/>
                <a:gd name="connsiteX6041" fmla="*/ 2235440 w 2593942"/>
                <a:gd name="connsiteY6041" fmla="*/ 388497 h 538123"/>
                <a:gd name="connsiteX6042" fmla="*/ 2240756 w 2593942"/>
                <a:gd name="connsiteY6042" fmla="*/ 391382 h 538123"/>
                <a:gd name="connsiteX6043" fmla="*/ 2248280 w 2593942"/>
                <a:gd name="connsiteY6043" fmla="*/ 388334 h 538123"/>
                <a:gd name="connsiteX6044" fmla="*/ 2249328 w 2593942"/>
                <a:gd name="connsiteY6044" fmla="*/ 384238 h 538123"/>
                <a:gd name="connsiteX6045" fmla="*/ 2240089 w 2593942"/>
                <a:gd name="connsiteY6045" fmla="*/ 379190 h 538123"/>
                <a:gd name="connsiteX6046" fmla="*/ 2235624 w 2593942"/>
                <a:gd name="connsiteY6046" fmla="*/ 386394 h 538123"/>
                <a:gd name="connsiteX6047" fmla="*/ 2235440 w 2593942"/>
                <a:gd name="connsiteY6047" fmla="*/ 388497 h 538123"/>
                <a:gd name="connsiteX6048" fmla="*/ 2234088 w 2593942"/>
                <a:gd name="connsiteY6048" fmla="*/ 387763 h 538123"/>
                <a:gd name="connsiteX6049" fmla="*/ 2232088 w 2593942"/>
                <a:gd name="connsiteY6049" fmla="*/ 385381 h 538123"/>
                <a:gd name="connsiteX6050" fmla="*/ 2230469 w 2593942"/>
                <a:gd name="connsiteY6050" fmla="*/ 383476 h 538123"/>
                <a:gd name="connsiteX6051" fmla="*/ 2235315 w 2593942"/>
                <a:gd name="connsiteY6051" fmla="*/ 389921 h 538123"/>
                <a:gd name="connsiteX6052" fmla="*/ 2234660 w 2593942"/>
                <a:gd name="connsiteY6052" fmla="*/ 397383 h 538123"/>
                <a:gd name="connsiteX6053" fmla="*/ 2232469 w 2593942"/>
                <a:gd name="connsiteY6053" fmla="*/ 393192 h 538123"/>
                <a:gd name="connsiteX6054" fmla="*/ 2229040 w 2593942"/>
                <a:gd name="connsiteY6054" fmla="*/ 389096 h 538123"/>
                <a:gd name="connsiteX6055" fmla="*/ 2224182 w 2593942"/>
                <a:gd name="connsiteY6055" fmla="*/ 385000 h 538123"/>
                <a:gd name="connsiteX6056" fmla="*/ 2218086 w 2593942"/>
                <a:gd name="connsiteY6056" fmla="*/ 391096 h 538123"/>
                <a:gd name="connsiteX6057" fmla="*/ 2221610 w 2593942"/>
                <a:gd name="connsiteY6057" fmla="*/ 393954 h 538123"/>
                <a:gd name="connsiteX6058" fmla="*/ 2227230 w 2593942"/>
                <a:gd name="connsiteY6058" fmla="*/ 399859 h 538123"/>
                <a:gd name="connsiteX6059" fmla="*/ 2211228 w 2593942"/>
                <a:gd name="connsiteY6059" fmla="*/ 398907 h 538123"/>
                <a:gd name="connsiteX6060" fmla="*/ 2195131 w 2593942"/>
                <a:gd name="connsiteY6060" fmla="*/ 399383 h 538123"/>
                <a:gd name="connsiteX6061" fmla="*/ 2200370 w 2593942"/>
                <a:gd name="connsiteY6061" fmla="*/ 392621 h 538123"/>
                <a:gd name="connsiteX6062" fmla="*/ 2197417 w 2593942"/>
                <a:gd name="connsiteY6062" fmla="*/ 388811 h 538123"/>
                <a:gd name="connsiteX6063" fmla="*/ 2187320 w 2593942"/>
                <a:gd name="connsiteY6063" fmla="*/ 396240 h 538123"/>
                <a:gd name="connsiteX6064" fmla="*/ 2187035 w 2593942"/>
                <a:gd name="connsiteY6064" fmla="*/ 399479 h 538123"/>
                <a:gd name="connsiteX6065" fmla="*/ 2186558 w 2593942"/>
                <a:gd name="connsiteY6065" fmla="*/ 404146 h 538123"/>
                <a:gd name="connsiteX6066" fmla="*/ 2173700 w 2593942"/>
                <a:gd name="connsiteY6066" fmla="*/ 407670 h 538123"/>
                <a:gd name="connsiteX6067" fmla="*/ 2158936 w 2593942"/>
                <a:gd name="connsiteY6067" fmla="*/ 406337 h 538123"/>
                <a:gd name="connsiteX6068" fmla="*/ 2147696 w 2593942"/>
                <a:gd name="connsiteY6068" fmla="*/ 408432 h 538123"/>
                <a:gd name="connsiteX6069" fmla="*/ 2142267 w 2593942"/>
                <a:gd name="connsiteY6069" fmla="*/ 409099 h 538123"/>
                <a:gd name="connsiteX6070" fmla="*/ 2144648 w 2593942"/>
                <a:gd name="connsiteY6070" fmla="*/ 419671 h 538123"/>
                <a:gd name="connsiteX6071" fmla="*/ 2136838 w 2593942"/>
                <a:gd name="connsiteY6071" fmla="*/ 422338 h 538123"/>
                <a:gd name="connsiteX6072" fmla="*/ 2135600 w 2593942"/>
                <a:gd name="connsiteY6072" fmla="*/ 424720 h 538123"/>
                <a:gd name="connsiteX6073" fmla="*/ 2134838 w 2593942"/>
                <a:gd name="connsiteY6073" fmla="*/ 426148 h 538123"/>
                <a:gd name="connsiteX6074" fmla="*/ 2133314 w 2593942"/>
                <a:gd name="connsiteY6074" fmla="*/ 430244 h 538123"/>
                <a:gd name="connsiteX6075" fmla="*/ 2127408 w 2593942"/>
                <a:gd name="connsiteY6075" fmla="*/ 429578 h 538123"/>
                <a:gd name="connsiteX6076" fmla="*/ 2130647 w 2593942"/>
                <a:gd name="connsiteY6076" fmla="*/ 426911 h 538123"/>
                <a:gd name="connsiteX6077" fmla="*/ 2128361 w 2593942"/>
                <a:gd name="connsiteY6077" fmla="*/ 422243 h 538123"/>
                <a:gd name="connsiteX6078" fmla="*/ 2128170 w 2593942"/>
                <a:gd name="connsiteY6078" fmla="*/ 422434 h 538123"/>
                <a:gd name="connsiteX6079" fmla="*/ 2126646 w 2593942"/>
                <a:gd name="connsiteY6079" fmla="*/ 424720 h 538123"/>
                <a:gd name="connsiteX6080" fmla="*/ 2118455 w 2593942"/>
                <a:gd name="connsiteY6080" fmla="*/ 425482 h 538123"/>
                <a:gd name="connsiteX6081" fmla="*/ 2112168 w 2593942"/>
                <a:gd name="connsiteY6081" fmla="*/ 422529 h 538123"/>
                <a:gd name="connsiteX6082" fmla="*/ 2109215 w 2593942"/>
                <a:gd name="connsiteY6082" fmla="*/ 425672 h 538123"/>
                <a:gd name="connsiteX6083" fmla="*/ 2102834 w 2593942"/>
                <a:gd name="connsiteY6083" fmla="*/ 425577 h 538123"/>
                <a:gd name="connsiteX6084" fmla="*/ 2099881 w 2593942"/>
                <a:gd name="connsiteY6084" fmla="*/ 418909 h 538123"/>
                <a:gd name="connsiteX6085" fmla="*/ 2090356 w 2593942"/>
                <a:gd name="connsiteY6085" fmla="*/ 424243 h 538123"/>
                <a:gd name="connsiteX6086" fmla="*/ 2088356 w 2593942"/>
                <a:gd name="connsiteY6086" fmla="*/ 429482 h 538123"/>
                <a:gd name="connsiteX6087" fmla="*/ 2089213 w 2593942"/>
                <a:gd name="connsiteY6087" fmla="*/ 432245 h 538123"/>
                <a:gd name="connsiteX6088" fmla="*/ 2087689 w 2593942"/>
                <a:gd name="connsiteY6088" fmla="*/ 434721 h 538123"/>
                <a:gd name="connsiteX6089" fmla="*/ 2083403 w 2593942"/>
                <a:gd name="connsiteY6089" fmla="*/ 432530 h 538123"/>
                <a:gd name="connsiteX6090" fmla="*/ 2071306 w 2593942"/>
                <a:gd name="connsiteY6090" fmla="*/ 428244 h 538123"/>
                <a:gd name="connsiteX6091" fmla="*/ 2070068 w 2593942"/>
                <a:gd name="connsiteY6091" fmla="*/ 426911 h 538123"/>
                <a:gd name="connsiteX6092" fmla="*/ 2070544 w 2593942"/>
                <a:gd name="connsiteY6092" fmla="*/ 425101 h 538123"/>
                <a:gd name="connsiteX6093" fmla="*/ 2071020 w 2593942"/>
                <a:gd name="connsiteY6093" fmla="*/ 424720 h 538123"/>
                <a:gd name="connsiteX6094" fmla="*/ 2075687 w 2593942"/>
                <a:gd name="connsiteY6094" fmla="*/ 425387 h 538123"/>
                <a:gd name="connsiteX6095" fmla="*/ 2079307 w 2593942"/>
                <a:gd name="connsiteY6095" fmla="*/ 424148 h 538123"/>
                <a:gd name="connsiteX6096" fmla="*/ 2079593 w 2593942"/>
                <a:gd name="connsiteY6096" fmla="*/ 418338 h 538123"/>
                <a:gd name="connsiteX6097" fmla="*/ 2076259 w 2593942"/>
                <a:gd name="connsiteY6097" fmla="*/ 416147 h 538123"/>
                <a:gd name="connsiteX6098" fmla="*/ 2073973 w 2593942"/>
                <a:gd name="connsiteY6098" fmla="*/ 410528 h 538123"/>
                <a:gd name="connsiteX6099" fmla="*/ 2068448 w 2593942"/>
                <a:gd name="connsiteY6099" fmla="*/ 413861 h 538123"/>
                <a:gd name="connsiteX6100" fmla="*/ 2062448 w 2593942"/>
                <a:gd name="connsiteY6100" fmla="*/ 414147 h 538123"/>
                <a:gd name="connsiteX6101" fmla="*/ 2061114 w 2593942"/>
                <a:gd name="connsiteY6101" fmla="*/ 415862 h 538123"/>
                <a:gd name="connsiteX6102" fmla="*/ 2057685 w 2593942"/>
                <a:gd name="connsiteY6102" fmla="*/ 420529 h 538123"/>
                <a:gd name="connsiteX6103" fmla="*/ 2061495 w 2593942"/>
                <a:gd name="connsiteY6103" fmla="*/ 421196 h 538123"/>
                <a:gd name="connsiteX6104" fmla="*/ 2057971 w 2593942"/>
                <a:gd name="connsiteY6104" fmla="*/ 425577 h 538123"/>
                <a:gd name="connsiteX6105" fmla="*/ 2064353 w 2593942"/>
                <a:gd name="connsiteY6105" fmla="*/ 427672 h 538123"/>
                <a:gd name="connsiteX6106" fmla="*/ 2064734 w 2593942"/>
                <a:gd name="connsiteY6106" fmla="*/ 428149 h 538123"/>
                <a:gd name="connsiteX6107" fmla="*/ 2065019 w 2593942"/>
                <a:gd name="connsiteY6107" fmla="*/ 428530 h 538123"/>
                <a:gd name="connsiteX6108" fmla="*/ 2056066 w 2593942"/>
                <a:gd name="connsiteY6108" fmla="*/ 430816 h 538123"/>
                <a:gd name="connsiteX6109" fmla="*/ 2051875 w 2593942"/>
                <a:gd name="connsiteY6109" fmla="*/ 430816 h 538123"/>
                <a:gd name="connsiteX6110" fmla="*/ 2051018 w 2593942"/>
                <a:gd name="connsiteY6110" fmla="*/ 430816 h 538123"/>
                <a:gd name="connsiteX6111" fmla="*/ 2044064 w 2593942"/>
                <a:gd name="connsiteY6111" fmla="*/ 429578 h 538123"/>
                <a:gd name="connsiteX6112" fmla="*/ 2045493 w 2593942"/>
                <a:gd name="connsiteY6112" fmla="*/ 426339 h 538123"/>
                <a:gd name="connsiteX6113" fmla="*/ 2045779 w 2593942"/>
                <a:gd name="connsiteY6113" fmla="*/ 425577 h 538123"/>
                <a:gd name="connsiteX6114" fmla="*/ 2039207 w 2593942"/>
                <a:gd name="connsiteY6114" fmla="*/ 422529 h 538123"/>
                <a:gd name="connsiteX6115" fmla="*/ 2028634 w 2593942"/>
                <a:gd name="connsiteY6115" fmla="*/ 424529 h 538123"/>
                <a:gd name="connsiteX6116" fmla="*/ 2025872 w 2593942"/>
                <a:gd name="connsiteY6116" fmla="*/ 424434 h 538123"/>
                <a:gd name="connsiteX6117" fmla="*/ 2019299 w 2593942"/>
                <a:gd name="connsiteY6117" fmla="*/ 426815 h 538123"/>
                <a:gd name="connsiteX6118" fmla="*/ 2018252 w 2593942"/>
                <a:gd name="connsiteY6118" fmla="*/ 428054 h 538123"/>
                <a:gd name="connsiteX6119" fmla="*/ 2011394 w 2593942"/>
                <a:gd name="connsiteY6119" fmla="*/ 434054 h 538123"/>
                <a:gd name="connsiteX6120" fmla="*/ 1998821 w 2593942"/>
                <a:gd name="connsiteY6120" fmla="*/ 436912 h 538123"/>
                <a:gd name="connsiteX6121" fmla="*/ 2001297 w 2593942"/>
                <a:gd name="connsiteY6121" fmla="*/ 434054 h 538123"/>
                <a:gd name="connsiteX6122" fmla="*/ 2002916 w 2593942"/>
                <a:gd name="connsiteY6122" fmla="*/ 432911 h 538123"/>
                <a:gd name="connsiteX6123" fmla="*/ 2005202 w 2593942"/>
                <a:gd name="connsiteY6123" fmla="*/ 430149 h 538123"/>
                <a:gd name="connsiteX6124" fmla="*/ 2004059 w 2593942"/>
                <a:gd name="connsiteY6124" fmla="*/ 427672 h 538123"/>
                <a:gd name="connsiteX6125" fmla="*/ 1994248 w 2593942"/>
                <a:gd name="connsiteY6125" fmla="*/ 428815 h 538123"/>
                <a:gd name="connsiteX6126" fmla="*/ 1994820 w 2593942"/>
                <a:gd name="connsiteY6126" fmla="*/ 434054 h 538123"/>
                <a:gd name="connsiteX6127" fmla="*/ 1994820 w 2593942"/>
                <a:gd name="connsiteY6127" fmla="*/ 434149 h 538123"/>
                <a:gd name="connsiteX6128" fmla="*/ 1988153 w 2593942"/>
                <a:gd name="connsiteY6128" fmla="*/ 433959 h 538123"/>
                <a:gd name="connsiteX6129" fmla="*/ 1986629 w 2593942"/>
                <a:gd name="connsiteY6129" fmla="*/ 435483 h 538123"/>
                <a:gd name="connsiteX6130" fmla="*/ 1987105 w 2593942"/>
                <a:gd name="connsiteY6130" fmla="*/ 436721 h 538123"/>
                <a:gd name="connsiteX6131" fmla="*/ 1986819 w 2593942"/>
                <a:gd name="connsiteY6131" fmla="*/ 442722 h 538123"/>
                <a:gd name="connsiteX6132" fmla="*/ 1983009 w 2593942"/>
                <a:gd name="connsiteY6132" fmla="*/ 448151 h 538123"/>
                <a:gd name="connsiteX6133" fmla="*/ 1972055 w 2593942"/>
                <a:gd name="connsiteY6133" fmla="*/ 447675 h 538123"/>
                <a:gd name="connsiteX6134" fmla="*/ 1972817 w 2593942"/>
                <a:gd name="connsiteY6134" fmla="*/ 449389 h 538123"/>
                <a:gd name="connsiteX6135" fmla="*/ 1973294 w 2593942"/>
                <a:gd name="connsiteY6135" fmla="*/ 450532 h 538123"/>
                <a:gd name="connsiteX6136" fmla="*/ 1970150 w 2593942"/>
                <a:gd name="connsiteY6136" fmla="*/ 451295 h 538123"/>
                <a:gd name="connsiteX6137" fmla="*/ 1969388 w 2593942"/>
                <a:gd name="connsiteY6137" fmla="*/ 450628 h 538123"/>
                <a:gd name="connsiteX6138" fmla="*/ 1969293 w 2593942"/>
                <a:gd name="connsiteY6138" fmla="*/ 448628 h 538123"/>
                <a:gd name="connsiteX6139" fmla="*/ 1968245 w 2593942"/>
                <a:gd name="connsiteY6139" fmla="*/ 445008 h 538123"/>
                <a:gd name="connsiteX6140" fmla="*/ 1961864 w 2593942"/>
                <a:gd name="connsiteY6140" fmla="*/ 444437 h 538123"/>
                <a:gd name="connsiteX6141" fmla="*/ 1955577 w 2593942"/>
                <a:gd name="connsiteY6141" fmla="*/ 441198 h 538123"/>
                <a:gd name="connsiteX6142" fmla="*/ 1954815 w 2593942"/>
                <a:gd name="connsiteY6142" fmla="*/ 443198 h 538123"/>
                <a:gd name="connsiteX6143" fmla="*/ 1949481 w 2593942"/>
                <a:gd name="connsiteY6143" fmla="*/ 447294 h 538123"/>
                <a:gd name="connsiteX6144" fmla="*/ 1947386 w 2593942"/>
                <a:gd name="connsiteY6144" fmla="*/ 446532 h 538123"/>
                <a:gd name="connsiteX6145" fmla="*/ 1943671 w 2593942"/>
                <a:gd name="connsiteY6145" fmla="*/ 442913 h 538123"/>
                <a:gd name="connsiteX6146" fmla="*/ 1944052 w 2593942"/>
                <a:gd name="connsiteY6146" fmla="*/ 442341 h 538123"/>
                <a:gd name="connsiteX6147" fmla="*/ 1944147 w 2593942"/>
                <a:gd name="connsiteY6147" fmla="*/ 442150 h 538123"/>
                <a:gd name="connsiteX6148" fmla="*/ 1948338 w 2593942"/>
                <a:gd name="connsiteY6148" fmla="*/ 442722 h 538123"/>
                <a:gd name="connsiteX6149" fmla="*/ 1951577 w 2593942"/>
                <a:gd name="connsiteY6149" fmla="*/ 436912 h 538123"/>
                <a:gd name="connsiteX6150" fmla="*/ 1951196 w 2593942"/>
                <a:gd name="connsiteY6150" fmla="*/ 436436 h 538123"/>
                <a:gd name="connsiteX6151" fmla="*/ 1946528 w 2593942"/>
                <a:gd name="connsiteY6151" fmla="*/ 433292 h 538123"/>
                <a:gd name="connsiteX6152" fmla="*/ 1943671 w 2593942"/>
                <a:gd name="connsiteY6152" fmla="*/ 435483 h 538123"/>
                <a:gd name="connsiteX6153" fmla="*/ 1941956 w 2593942"/>
                <a:gd name="connsiteY6153" fmla="*/ 436816 h 538123"/>
                <a:gd name="connsiteX6154" fmla="*/ 1939575 w 2593942"/>
                <a:gd name="connsiteY6154" fmla="*/ 435769 h 538123"/>
                <a:gd name="connsiteX6155" fmla="*/ 1933384 w 2593942"/>
                <a:gd name="connsiteY6155" fmla="*/ 429673 h 538123"/>
                <a:gd name="connsiteX6156" fmla="*/ 1929383 w 2593942"/>
                <a:gd name="connsiteY6156" fmla="*/ 431387 h 538123"/>
                <a:gd name="connsiteX6157" fmla="*/ 1924144 w 2593942"/>
                <a:gd name="connsiteY6157" fmla="*/ 436626 h 538123"/>
                <a:gd name="connsiteX6158" fmla="*/ 1921954 w 2593942"/>
                <a:gd name="connsiteY6158" fmla="*/ 437388 h 538123"/>
                <a:gd name="connsiteX6159" fmla="*/ 1920620 w 2593942"/>
                <a:gd name="connsiteY6159" fmla="*/ 439864 h 538123"/>
                <a:gd name="connsiteX6160" fmla="*/ 1920715 w 2593942"/>
                <a:gd name="connsiteY6160" fmla="*/ 440531 h 538123"/>
                <a:gd name="connsiteX6161" fmla="*/ 1928050 w 2593942"/>
                <a:gd name="connsiteY6161" fmla="*/ 440531 h 538123"/>
                <a:gd name="connsiteX6162" fmla="*/ 1935098 w 2593942"/>
                <a:gd name="connsiteY6162" fmla="*/ 442436 h 538123"/>
                <a:gd name="connsiteX6163" fmla="*/ 1934051 w 2593942"/>
                <a:gd name="connsiteY6163" fmla="*/ 444151 h 538123"/>
                <a:gd name="connsiteX6164" fmla="*/ 1932146 w 2593942"/>
                <a:gd name="connsiteY6164" fmla="*/ 447294 h 538123"/>
                <a:gd name="connsiteX6165" fmla="*/ 1923002 w 2593942"/>
                <a:gd name="connsiteY6165" fmla="*/ 447389 h 538123"/>
                <a:gd name="connsiteX6166" fmla="*/ 1921287 w 2593942"/>
                <a:gd name="connsiteY6166" fmla="*/ 450056 h 538123"/>
                <a:gd name="connsiteX6167" fmla="*/ 1920620 w 2593942"/>
                <a:gd name="connsiteY6167" fmla="*/ 451009 h 538123"/>
                <a:gd name="connsiteX6168" fmla="*/ 1916144 w 2593942"/>
                <a:gd name="connsiteY6168" fmla="*/ 450342 h 538123"/>
                <a:gd name="connsiteX6169" fmla="*/ 1917096 w 2593942"/>
                <a:gd name="connsiteY6169" fmla="*/ 445389 h 538123"/>
                <a:gd name="connsiteX6170" fmla="*/ 1910619 w 2593942"/>
                <a:gd name="connsiteY6170" fmla="*/ 439579 h 538123"/>
                <a:gd name="connsiteX6171" fmla="*/ 1908143 w 2593942"/>
                <a:gd name="connsiteY6171" fmla="*/ 442150 h 538123"/>
                <a:gd name="connsiteX6172" fmla="*/ 1907095 w 2593942"/>
                <a:gd name="connsiteY6172" fmla="*/ 444913 h 538123"/>
                <a:gd name="connsiteX6173" fmla="*/ 1905666 w 2593942"/>
                <a:gd name="connsiteY6173" fmla="*/ 446056 h 538123"/>
                <a:gd name="connsiteX6174" fmla="*/ 1898618 w 2593942"/>
                <a:gd name="connsiteY6174" fmla="*/ 445103 h 538123"/>
                <a:gd name="connsiteX6175" fmla="*/ 1897475 w 2593942"/>
                <a:gd name="connsiteY6175" fmla="*/ 443484 h 538123"/>
                <a:gd name="connsiteX6176" fmla="*/ 1896808 w 2593942"/>
                <a:gd name="connsiteY6176" fmla="*/ 442531 h 538123"/>
                <a:gd name="connsiteX6177" fmla="*/ 1894998 w 2593942"/>
                <a:gd name="connsiteY6177" fmla="*/ 440341 h 538123"/>
                <a:gd name="connsiteX6178" fmla="*/ 1894998 w 2593942"/>
                <a:gd name="connsiteY6178" fmla="*/ 447961 h 538123"/>
                <a:gd name="connsiteX6179" fmla="*/ 1904904 w 2593942"/>
                <a:gd name="connsiteY6179" fmla="*/ 452438 h 538123"/>
                <a:gd name="connsiteX6180" fmla="*/ 1908047 w 2593942"/>
                <a:gd name="connsiteY6180" fmla="*/ 454628 h 538123"/>
                <a:gd name="connsiteX6181" fmla="*/ 1903380 w 2593942"/>
                <a:gd name="connsiteY6181" fmla="*/ 458629 h 538123"/>
                <a:gd name="connsiteX6182" fmla="*/ 1899665 w 2593942"/>
                <a:gd name="connsiteY6182" fmla="*/ 455295 h 538123"/>
                <a:gd name="connsiteX6183" fmla="*/ 1885187 w 2593942"/>
                <a:gd name="connsiteY6183" fmla="*/ 444532 h 538123"/>
                <a:gd name="connsiteX6184" fmla="*/ 1877853 w 2593942"/>
                <a:gd name="connsiteY6184" fmla="*/ 445198 h 538123"/>
                <a:gd name="connsiteX6185" fmla="*/ 1879472 w 2593942"/>
                <a:gd name="connsiteY6185" fmla="*/ 448913 h 538123"/>
                <a:gd name="connsiteX6186" fmla="*/ 1878044 w 2593942"/>
                <a:gd name="connsiteY6186" fmla="*/ 449675 h 538123"/>
                <a:gd name="connsiteX6187" fmla="*/ 1873853 w 2593942"/>
                <a:gd name="connsiteY6187" fmla="*/ 444817 h 538123"/>
                <a:gd name="connsiteX6188" fmla="*/ 1872614 w 2593942"/>
                <a:gd name="connsiteY6188" fmla="*/ 443293 h 538123"/>
                <a:gd name="connsiteX6189" fmla="*/ 1866614 w 2593942"/>
                <a:gd name="connsiteY6189" fmla="*/ 442246 h 538123"/>
                <a:gd name="connsiteX6190" fmla="*/ 1868900 w 2593942"/>
                <a:gd name="connsiteY6190" fmla="*/ 436816 h 538123"/>
                <a:gd name="connsiteX6191" fmla="*/ 1867661 w 2593942"/>
                <a:gd name="connsiteY6191" fmla="*/ 435197 h 538123"/>
                <a:gd name="connsiteX6192" fmla="*/ 1865280 w 2593942"/>
                <a:gd name="connsiteY6192" fmla="*/ 435102 h 538123"/>
                <a:gd name="connsiteX6193" fmla="*/ 1858994 w 2593942"/>
                <a:gd name="connsiteY6193" fmla="*/ 440150 h 538123"/>
                <a:gd name="connsiteX6194" fmla="*/ 1859279 w 2593942"/>
                <a:gd name="connsiteY6194" fmla="*/ 442817 h 538123"/>
                <a:gd name="connsiteX6195" fmla="*/ 1859851 w 2593942"/>
                <a:gd name="connsiteY6195" fmla="*/ 444151 h 538123"/>
                <a:gd name="connsiteX6196" fmla="*/ 1858422 w 2593942"/>
                <a:gd name="connsiteY6196" fmla="*/ 446151 h 538123"/>
                <a:gd name="connsiteX6197" fmla="*/ 1853469 w 2593942"/>
                <a:gd name="connsiteY6197" fmla="*/ 444437 h 538123"/>
                <a:gd name="connsiteX6198" fmla="*/ 1853564 w 2593942"/>
                <a:gd name="connsiteY6198" fmla="*/ 444722 h 538123"/>
                <a:gd name="connsiteX6199" fmla="*/ 1855565 w 2593942"/>
                <a:gd name="connsiteY6199" fmla="*/ 450247 h 538123"/>
                <a:gd name="connsiteX6200" fmla="*/ 1857374 w 2593942"/>
                <a:gd name="connsiteY6200" fmla="*/ 454438 h 538123"/>
                <a:gd name="connsiteX6201" fmla="*/ 1850993 w 2593942"/>
                <a:gd name="connsiteY6201" fmla="*/ 453104 h 538123"/>
                <a:gd name="connsiteX6202" fmla="*/ 1850802 w 2593942"/>
                <a:gd name="connsiteY6202" fmla="*/ 452818 h 538123"/>
                <a:gd name="connsiteX6203" fmla="*/ 1839467 w 2593942"/>
                <a:gd name="connsiteY6203" fmla="*/ 447675 h 538123"/>
                <a:gd name="connsiteX6204" fmla="*/ 1837372 w 2593942"/>
                <a:gd name="connsiteY6204" fmla="*/ 444341 h 538123"/>
                <a:gd name="connsiteX6205" fmla="*/ 1830228 w 2593942"/>
                <a:gd name="connsiteY6205" fmla="*/ 439388 h 538123"/>
                <a:gd name="connsiteX6206" fmla="*/ 1829085 w 2593942"/>
                <a:gd name="connsiteY6206" fmla="*/ 441579 h 538123"/>
                <a:gd name="connsiteX6207" fmla="*/ 1825656 w 2593942"/>
                <a:gd name="connsiteY6207" fmla="*/ 444627 h 538123"/>
                <a:gd name="connsiteX6208" fmla="*/ 1824989 w 2593942"/>
                <a:gd name="connsiteY6208" fmla="*/ 447199 h 538123"/>
                <a:gd name="connsiteX6209" fmla="*/ 1824608 w 2593942"/>
                <a:gd name="connsiteY6209" fmla="*/ 448723 h 538123"/>
                <a:gd name="connsiteX6210" fmla="*/ 1821370 w 2593942"/>
                <a:gd name="connsiteY6210" fmla="*/ 451485 h 538123"/>
                <a:gd name="connsiteX6211" fmla="*/ 1815560 w 2593942"/>
                <a:gd name="connsiteY6211" fmla="*/ 449866 h 538123"/>
                <a:gd name="connsiteX6212" fmla="*/ 1816322 w 2593942"/>
                <a:gd name="connsiteY6212" fmla="*/ 452056 h 538123"/>
                <a:gd name="connsiteX6213" fmla="*/ 1818227 w 2593942"/>
                <a:gd name="connsiteY6213" fmla="*/ 455771 h 538123"/>
                <a:gd name="connsiteX6214" fmla="*/ 1811369 w 2593942"/>
                <a:gd name="connsiteY6214" fmla="*/ 455676 h 538123"/>
                <a:gd name="connsiteX6215" fmla="*/ 1806987 w 2593942"/>
                <a:gd name="connsiteY6215" fmla="*/ 455486 h 538123"/>
                <a:gd name="connsiteX6216" fmla="*/ 1807749 w 2593942"/>
                <a:gd name="connsiteY6216" fmla="*/ 454628 h 538123"/>
                <a:gd name="connsiteX6217" fmla="*/ 1808797 w 2593942"/>
                <a:gd name="connsiteY6217" fmla="*/ 453485 h 538123"/>
                <a:gd name="connsiteX6218" fmla="*/ 1807178 w 2593942"/>
                <a:gd name="connsiteY6218" fmla="*/ 450532 h 538123"/>
                <a:gd name="connsiteX6219" fmla="*/ 1796890 w 2593942"/>
                <a:gd name="connsiteY6219" fmla="*/ 453580 h 538123"/>
                <a:gd name="connsiteX6220" fmla="*/ 1783365 w 2593942"/>
                <a:gd name="connsiteY6220" fmla="*/ 464725 h 538123"/>
                <a:gd name="connsiteX6221" fmla="*/ 1783556 w 2593942"/>
                <a:gd name="connsiteY6221" fmla="*/ 461486 h 538123"/>
                <a:gd name="connsiteX6222" fmla="*/ 1783556 w 2593942"/>
                <a:gd name="connsiteY6222" fmla="*/ 460820 h 538123"/>
                <a:gd name="connsiteX6223" fmla="*/ 1784984 w 2593942"/>
                <a:gd name="connsiteY6223" fmla="*/ 453771 h 538123"/>
                <a:gd name="connsiteX6224" fmla="*/ 1781841 w 2593942"/>
                <a:gd name="connsiteY6224" fmla="*/ 451390 h 538123"/>
                <a:gd name="connsiteX6225" fmla="*/ 1781651 w 2593942"/>
                <a:gd name="connsiteY6225" fmla="*/ 446151 h 538123"/>
                <a:gd name="connsiteX6226" fmla="*/ 1773745 w 2593942"/>
                <a:gd name="connsiteY6226" fmla="*/ 451295 h 538123"/>
                <a:gd name="connsiteX6227" fmla="*/ 1774411 w 2593942"/>
                <a:gd name="connsiteY6227" fmla="*/ 451390 h 538123"/>
                <a:gd name="connsiteX6228" fmla="*/ 1778698 w 2593942"/>
                <a:gd name="connsiteY6228" fmla="*/ 456247 h 538123"/>
                <a:gd name="connsiteX6229" fmla="*/ 1778412 w 2593942"/>
                <a:gd name="connsiteY6229" fmla="*/ 458343 h 538123"/>
                <a:gd name="connsiteX6230" fmla="*/ 1775650 w 2593942"/>
                <a:gd name="connsiteY6230" fmla="*/ 462343 h 538123"/>
                <a:gd name="connsiteX6231" fmla="*/ 1765077 w 2593942"/>
                <a:gd name="connsiteY6231" fmla="*/ 458153 h 538123"/>
                <a:gd name="connsiteX6232" fmla="*/ 1761077 w 2593942"/>
                <a:gd name="connsiteY6232" fmla="*/ 454247 h 538123"/>
                <a:gd name="connsiteX6233" fmla="*/ 1758886 w 2593942"/>
                <a:gd name="connsiteY6233" fmla="*/ 454533 h 538123"/>
                <a:gd name="connsiteX6234" fmla="*/ 1757648 w 2593942"/>
                <a:gd name="connsiteY6234" fmla="*/ 461677 h 538123"/>
                <a:gd name="connsiteX6235" fmla="*/ 1745265 w 2593942"/>
                <a:gd name="connsiteY6235" fmla="*/ 467011 h 538123"/>
                <a:gd name="connsiteX6236" fmla="*/ 1740122 w 2593942"/>
                <a:gd name="connsiteY6236" fmla="*/ 468725 h 538123"/>
                <a:gd name="connsiteX6237" fmla="*/ 1735359 w 2593942"/>
                <a:gd name="connsiteY6237" fmla="*/ 468249 h 538123"/>
                <a:gd name="connsiteX6238" fmla="*/ 1728120 w 2593942"/>
                <a:gd name="connsiteY6238" fmla="*/ 468725 h 538123"/>
                <a:gd name="connsiteX6239" fmla="*/ 1725834 w 2593942"/>
                <a:gd name="connsiteY6239" fmla="*/ 463677 h 538123"/>
                <a:gd name="connsiteX6240" fmla="*/ 1709832 w 2593942"/>
                <a:gd name="connsiteY6240" fmla="*/ 473964 h 538123"/>
                <a:gd name="connsiteX6241" fmla="*/ 1706117 w 2593942"/>
                <a:gd name="connsiteY6241" fmla="*/ 475012 h 538123"/>
                <a:gd name="connsiteX6242" fmla="*/ 1703831 w 2593942"/>
                <a:gd name="connsiteY6242" fmla="*/ 473392 h 538123"/>
                <a:gd name="connsiteX6243" fmla="*/ 1705260 w 2593942"/>
                <a:gd name="connsiteY6243" fmla="*/ 471106 h 538123"/>
                <a:gd name="connsiteX6244" fmla="*/ 1708118 w 2593942"/>
                <a:gd name="connsiteY6244" fmla="*/ 470821 h 538123"/>
                <a:gd name="connsiteX6245" fmla="*/ 1713928 w 2593942"/>
                <a:gd name="connsiteY6245" fmla="*/ 469011 h 538123"/>
                <a:gd name="connsiteX6246" fmla="*/ 1716690 w 2593942"/>
                <a:gd name="connsiteY6246" fmla="*/ 462724 h 538123"/>
                <a:gd name="connsiteX6247" fmla="*/ 1713452 w 2593942"/>
                <a:gd name="connsiteY6247" fmla="*/ 458248 h 538123"/>
                <a:gd name="connsiteX6248" fmla="*/ 1708403 w 2593942"/>
                <a:gd name="connsiteY6248" fmla="*/ 451295 h 538123"/>
                <a:gd name="connsiteX6249" fmla="*/ 1699640 w 2593942"/>
                <a:gd name="connsiteY6249" fmla="*/ 460057 h 538123"/>
                <a:gd name="connsiteX6250" fmla="*/ 1700783 w 2593942"/>
                <a:gd name="connsiteY6250" fmla="*/ 466249 h 538123"/>
                <a:gd name="connsiteX6251" fmla="*/ 1697259 w 2593942"/>
                <a:gd name="connsiteY6251" fmla="*/ 463772 h 538123"/>
                <a:gd name="connsiteX6252" fmla="*/ 1695830 w 2593942"/>
                <a:gd name="connsiteY6252" fmla="*/ 462439 h 538123"/>
                <a:gd name="connsiteX6253" fmla="*/ 1694878 w 2593942"/>
                <a:gd name="connsiteY6253" fmla="*/ 461581 h 538123"/>
                <a:gd name="connsiteX6254" fmla="*/ 1690973 w 2593942"/>
                <a:gd name="connsiteY6254" fmla="*/ 461867 h 538123"/>
                <a:gd name="connsiteX6255" fmla="*/ 1690782 w 2593942"/>
                <a:gd name="connsiteY6255" fmla="*/ 462724 h 538123"/>
                <a:gd name="connsiteX6256" fmla="*/ 1690401 w 2593942"/>
                <a:gd name="connsiteY6256" fmla="*/ 463963 h 538123"/>
                <a:gd name="connsiteX6257" fmla="*/ 1689068 w 2593942"/>
                <a:gd name="connsiteY6257" fmla="*/ 464725 h 538123"/>
                <a:gd name="connsiteX6258" fmla="*/ 1679352 w 2593942"/>
                <a:gd name="connsiteY6258" fmla="*/ 463487 h 538123"/>
                <a:gd name="connsiteX6259" fmla="*/ 1672208 w 2593942"/>
                <a:gd name="connsiteY6259" fmla="*/ 466439 h 538123"/>
                <a:gd name="connsiteX6260" fmla="*/ 1667446 w 2593942"/>
                <a:gd name="connsiteY6260" fmla="*/ 469963 h 538123"/>
                <a:gd name="connsiteX6261" fmla="*/ 1662112 w 2593942"/>
                <a:gd name="connsiteY6261" fmla="*/ 473678 h 538123"/>
                <a:gd name="connsiteX6262" fmla="*/ 1649539 w 2593942"/>
                <a:gd name="connsiteY6262" fmla="*/ 472630 h 538123"/>
                <a:gd name="connsiteX6263" fmla="*/ 1648205 w 2593942"/>
                <a:gd name="connsiteY6263" fmla="*/ 475202 h 538123"/>
                <a:gd name="connsiteX6264" fmla="*/ 1649444 w 2593942"/>
                <a:gd name="connsiteY6264" fmla="*/ 479107 h 538123"/>
                <a:gd name="connsiteX6265" fmla="*/ 1649539 w 2593942"/>
                <a:gd name="connsiteY6265" fmla="*/ 479488 h 538123"/>
                <a:gd name="connsiteX6266" fmla="*/ 1647539 w 2593942"/>
                <a:gd name="connsiteY6266" fmla="*/ 481013 h 538123"/>
                <a:gd name="connsiteX6267" fmla="*/ 1642490 w 2593942"/>
                <a:gd name="connsiteY6267" fmla="*/ 482060 h 538123"/>
                <a:gd name="connsiteX6268" fmla="*/ 1638680 w 2593942"/>
                <a:gd name="connsiteY6268" fmla="*/ 479774 h 538123"/>
                <a:gd name="connsiteX6269" fmla="*/ 1631156 w 2593942"/>
                <a:gd name="connsiteY6269" fmla="*/ 476536 h 538123"/>
                <a:gd name="connsiteX6270" fmla="*/ 1628869 w 2593942"/>
                <a:gd name="connsiteY6270" fmla="*/ 478060 h 538123"/>
                <a:gd name="connsiteX6271" fmla="*/ 1627822 w 2593942"/>
                <a:gd name="connsiteY6271" fmla="*/ 478726 h 538123"/>
                <a:gd name="connsiteX6272" fmla="*/ 1624202 w 2593942"/>
                <a:gd name="connsiteY6272" fmla="*/ 477679 h 538123"/>
                <a:gd name="connsiteX6273" fmla="*/ 1624412 w 2593942"/>
                <a:gd name="connsiteY6273" fmla="*/ 474184 h 538123"/>
                <a:gd name="connsiteX6274" fmla="*/ 1624869 w 2593942"/>
                <a:gd name="connsiteY6274" fmla="*/ 474821 h 538123"/>
                <a:gd name="connsiteX6275" fmla="*/ 1628679 w 2593942"/>
                <a:gd name="connsiteY6275" fmla="*/ 472345 h 538123"/>
                <a:gd name="connsiteX6276" fmla="*/ 1628584 w 2593942"/>
                <a:gd name="connsiteY6276" fmla="*/ 469963 h 538123"/>
                <a:gd name="connsiteX6277" fmla="*/ 1624475 w 2593942"/>
                <a:gd name="connsiteY6277" fmla="*/ 471945 h 538123"/>
                <a:gd name="connsiteX6278" fmla="*/ 1624107 w 2593942"/>
                <a:gd name="connsiteY6278" fmla="*/ 466344 h 538123"/>
                <a:gd name="connsiteX6279" fmla="*/ 1622202 w 2593942"/>
                <a:gd name="connsiteY6279" fmla="*/ 466534 h 538123"/>
                <a:gd name="connsiteX6280" fmla="*/ 1621059 w 2593942"/>
                <a:gd name="connsiteY6280" fmla="*/ 466630 h 538123"/>
                <a:gd name="connsiteX6281" fmla="*/ 1618392 w 2593942"/>
                <a:gd name="connsiteY6281" fmla="*/ 467011 h 538123"/>
                <a:gd name="connsiteX6282" fmla="*/ 1622869 w 2593942"/>
                <a:gd name="connsiteY6282" fmla="*/ 469678 h 538123"/>
                <a:gd name="connsiteX6283" fmla="*/ 1622202 w 2593942"/>
                <a:gd name="connsiteY6283" fmla="*/ 471106 h 538123"/>
                <a:gd name="connsiteX6284" fmla="*/ 1623228 w 2593942"/>
                <a:gd name="connsiteY6284" fmla="*/ 472536 h 538123"/>
                <a:gd name="connsiteX6285" fmla="*/ 1613153 w 2593942"/>
                <a:gd name="connsiteY6285" fmla="*/ 472821 h 538123"/>
                <a:gd name="connsiteX6286" fmla="*/ 1593532 w 2593942"/>
                <a:gd name="connsiteY6286" fmla="*/ 474250 h 538123"/>
                <a:gd name="connsiteX6287" fmla="*/ 1592579 w 2593942"/>
                <a:gd name="connsiteY6287" fmla="*/ 470440 h 538123"/>
                <a:gd name="connsiteX6288" fmla="*/ 1592389 w 2593942"/>
                <a:gd name="connsiteY6288" fmla="*/ 469868 h 538123"/>
                <a:gd name="connsiteX6289" fmla="*/ 1590007 w 2593942"/>
                <a:gd name="connsiteY6289" fmla="*/ 470725 h 538123"/>
                <a:gd name="connsiteX6290" fmla="*/ 1582170 w 2593942"/>
                <a:gd name="connsiteY6290" fmla="*/ 472375 h 538123"/>
                <a:gd name="connsiteX6291" fmla="*/ 1581213 w 2593942"/>
                <a:gd name="connsiteY6291" fmla="*/ 471394 h 538123"/>
                <a:gd name="connsiteX6292" fmla="*/ 1581697 w 2593942"/>
                <a:gd name="connsiteY6292" fmla="*/ 469035 h 538123"/>
                <a:gd name="connsiteX6293" fmla="*/ 1578863 w 2593942"/>
                <a:gd name="connsiteY6293" fmla="*/ 465011 h 538123"/>
                <a:gd name="connsiteX6294" fmla="*/ 1578899 w 2593942"/>
                <a:gd name="connsiteY6294" fmla="*/ 469023 h 538123"/>
                <a:gd name="connsiteX6295" fmla="*/ 1581213 w 2593942"/>
                <a:gd name="connsiteY6295" fmla="*/ 471394 h 538123"/>
                <a:gd name="connsiteX6296" fmla="*/ 1580959 w 2593942"/>
                <a:gd name="connsiteY6296" fmla="*/ 472630 h 538123"/>
                <a:gd name="connsiteX6297" fmla="*/ 1582170 w 2593942"/>
                <a:gd name="connsiteY6297" fmla="*/ 472375 h 538123"/>
                <a:gd name="connsiteX6298" fmla="*/ 1583721 w 2593942"/>
                <a:gd name="connsiteY6298" fmla="*/ 473964 h 538123"/>
                <a:gd name="connsiteX6299" fmla="*/ 1592865 w 2593942"/>
                <a:gd name="connsiteY6299" fmla="*/ 479774 h 538123"/>
                <a:gd name="connsiteX6300" fmla="*/ 1594294 w 2593942"/>
                <a:gd name="connsiteY6300" fmla="*/ 485394 h 538123"/>
                <a:gd name="connsiteX6301" fmla="*/ 1590579 w 2593942"/>
                <a:gd name="connsiteY6301" fmla="*/ 486537 h 538123"/>
                <a:gd name="connsiteX6302" fmla="*/ 1590103 w 2593942"/>
                <a:gd name="connsiteY6302" fmla="*/ 485584 h 538123"/>
                <a:gd name="connsiteX6303" fmla="*/ 1588960 w 2593942"/>
                <a:gd name="connsiteY6303" fmla="*/ 483584 h 538123"/>
                <a:gd name="connsiteX6304" fmla="*/ 1583816 w 2593942"/>
                <a:gd name="connsiteY6304" fmla="*/ 485108 h 538123"/>
                <a:gd name="connsiteX6305" fmla="*/ 1582197 w 2593942"/>
                <a:gd name="connsiteY6305" fmla="*/ 487871 h 538123"/>
                <a:gd name="connsiteX6306" fmla="*/ 1574577 w 2593942"/>
                <a:gd name="connsiteY6306" fmla="*/ 488061 h 538123"/>
                <a:gd name="connsiteX6307" fmla="*/ 1572101 w 2593942"/>
                <a:gd name="connsiteY6307" fmla="*/ 483680 h 538123"/>
                <a:gd name="connsiteX6308" fmla="*/ 1571434 w 2593942"/>
                <a:gd name="connsiteY6308" fmla="*/ 479393 h 538123"/>
                <a:gd name="connsiteX6309" fmla="*/ 1566862 w 2593942"/>
                <a:gd name="connsiteY6309" fmla="*/ 484251 h 538123"/>
                <a:gd name="connsiteX6310" fmla="*/ 1566767 w 2593942"/>
                <a:gd name="connsiteY6310" fmla="*/ 485489 h 538123"/>
                <a:gd name="connsiteX6311" fmla="*/ 1564290 w 2593942"/>
                <a:gd name="connsiteY6311" fmla="*/ 489871 h 538123"/>
                <a:gd name="connsiteX6312" fmla="*/ 1563528 w 2593942"/>
                <a:gd name="connsiteY6312" fmla="*/ 490728 h 538123"/>
                <a:gd name="connsiteX6313" fmla="*/ 1559432 w 2593942"/>
                <a:gd name="connsiteY6313" fmla="*/ 489395 h 538123"/>
                <a:gd name="connsiteX6314" fmla="*/ 1559718 w 2593942"/>
                <a:gd name="connsiteY6314" fmla="*/ 488347 h 538123"/>
                <a:gd name="connsiteX6315" fmla="*/ 1560290 w 2593942"/>
                <a:gd name="connsiteY6315" fmla="*/ 486251 h 538123"/>
                <a:gd name="connsiteX6316" fmla="*/ 1554765 w 2593942"/>
                <a:gd name="connsiteY6316" fmla="*/ 481203 h 538123"/>
                <a:gd name="connsiteX6317" fmla="*/ 1551431 w 2593942"/>
                <a:gd name="connsiteY6317" fmla="*/ 481298 h 538123"/>
                <a:gd name="connsiteX6318" fmla="*/ 1545145 w 2593942"/>
                <a:gd name="connsiteY6318" fmla="*/ 481489 h 538123"/>
                <a:gd name="connsiteX6319" fmla="*/ 1543907 w 2593942"/>
                <a:gd name="connsiteY6319" fmla="*/ 488632 h 538123"/>
                <a:gd name="connsiteX6320" fmla="*/ 1536668 w 2593942"/>
                <a:gd name="connsiteY6320" fmla="*/ 486918 h 538123"/>
                <a:gd name="connsiteX6321" fmla="*/ 1529619 w 2593942"/>
                <a:gd name="connsiteY6321" fmla="*/ 484822 h 538123"/>
                <a:gd name="connsiteX6322" fmla="*/ 1523428 w 2593942"/>
                <a:gd name="connsiteY6322" fmla="*/ 485204 h 538123"/>
                <a:gd name="connsiteX6323" fmla="*/ 1516951 w 2593942"/>
                <a:gd name="connsiteY6323" fmla="*/ 488156 h 538123"/>
                <a:gd name="connsiteX6324" fmla="*/ 1515332 w 2593942"/>
                <a:gd name="connsiteY6324" fmla="*/ 485584 h 538123"/>
                <a:gd name="connsiteX6325" fmla="*/ 1510283 w 2593942"/>
                <a:gd name="connsiteY6325" fmla="*/ 485775 h 538123"/>
                <a:gd name="connsiteX6326" fmla="*/ 1509617 w 2593942"/>
                <a:gd name="connsiteY6326" fmla="*/ 486442 h 538123"/>
                <a:gd name="connsiteX6327" fmla="*/ 1505426 w 2593942"/>
                <a:gd name="connsiteY6327" fmla="*/ 486061 h 538123"/>
                <a:gd name="connsiteX6328" fmla="*/ 1505330 w 2593942"/>
                <a:gd name="connsiteY6328" fmla="*/ 485204 h 538123"/>
                <a:gd name="connsiteX6329" fmla="*/ 1505044 w 2593942"/>
                <a:gd name="connsiteY6329" fmla="*/ 483013 h 538123"/>
                <a:gd name="connsiteX6330" fmla="*/ 1500568 w 2593942"/>
                <a:gd name="connsiteY6330" fmla="*/ 479107 h 538123"/>
                <a:gd name="connsiteX6331" fmla="*/ 1497425 w 2593942"/>
                <a:gd name="connsiteY6331" fmla="*/ 477964 h 538123"/>
                <a:gd name="connsiteX6332" fmla="*/ 1492948 w 2593942"/>
                <a:gd name="connsiteY6332" fmla="*/ 482632 h 538123"/>
                <a:gd name="connsiteX6333" fmla="*/ 1489805 w 2593942"/>
                <a:gd name="connsiteY6333" fmla="*/ 480441 h 538123"/>
                <a:gd name="connsiteX6334" fmla="*/ 1489900 w 2593942"/>
                <a:gd name="connsiteY6334" fmla="*/ 480631 h 538123"/>
                <a:gd name="connsiteX6335" fmla="*/ 1492376 w 2593942"/>
                <a:gd name="connsiteY6335" fmla="*/ 485870 h 538123"/>
                <a:gd name="connsiteX6336" fmla="*/ 1481423 w 2593942"/>
                <a:gd name="connsiteY6336" fmla="*/ 490538 h 538123"/>
                <a:gd name="connsiteX6337" fmla="*/ 1477898 w 2593942"/>
                <a:gd name="connsiteY6337" fmla="*/ 496348 h 538123"/>
                <a:gd name="connsiteX6338" fmla="*/ 1475517 w 2593942"/>
                <a:gd name="connsiteY6338" fmla="*/ 496157 h 538123"/>
                <a:gd name="connsiteX6339" fmla="*/ 1471612 w 2593942"/>
                <a:gd name="connsiteY6339" fmla="*/ 499015 h 538123"/>
                <a:gd name="connsiteX6340" fmla="*/ 1467802 w 2593942"/>
                <a:gd name="connsiteY6340" fmla="*/ 500063 h 538123"/>
                <a:gd name="connsiteX6341" fmla="*/ 1462468 w 2593942"/>
                <a:gd name="connsiteY6341" fmla="*/ 495300 h 538123"/>
                <a:gd name="connsiteX6342" fmla="*/ 1456467 w 2593942"/>
                <a:gd name="connsiteY6342" fmla="*/ 501396 h 538123"/>
                <a:gd name="connsiteX6343" fmla="*/ 1459991 w 2593942"/>
                <a:gd name="connsiteY6343" fmla="*/ 495871 h 538123"/>
                <a:gd name="connsiteX6344" fmla="*/ 1459039 w 2593942"/>
                <a:gd name="connsiteY6344" fmla="*/ 492062 h 538123"/>
                <a:gd name="connsiteX6345" fmla="*/ 1463325 w 2593942"/>
                <a:gd name="connsiteY6345" fmla="*/ 489775 h 538123"/>
                <a:gd name="connsiteX6346" fmla="*/ 1466468 w 2593942"/>
                <a:gd name="connsiteY6346" fmla="*/ 487680 h 538123"/>
                <a:gd name="connsiteX6347" fmla="*/ 1461992 w 2593942"/>
                <a:gd name="connsiteY6347" fmla="*/ 485775 h 538123"/>
                <a:gd name="connsiteX6348" fmla="*/ 1460086 w 2593942"/>
                <a:gd name="connsiteY6348" fmla="*/ 485965 h 538123"/>
                <a:gd name="connsiteX6349" fmla="*/ 1452562 w 2593942"/>
                <a:gd name="connsiteY6349" fmla="*/ 489013 h 538123"/>
                <a:gd name="connsiteX6350" fmla="*/ 1443513 w 2593942"/>
                <a:gd name="connsiteY6350" fmla="*/ 492538 h 538123"/>
                <a:gd name="connsiteX6351" fmla="*/ 1441418 w 2593942"/>
                <a:gd name="connsiteY6351" fmla="*/ 497586 h 538123"/>
                <a:gd name="connsiteX6352" fmla="*/ 1440941 w 2593942"/>
                <a:gd name="connsiteY6352" fmla="*/ 497300 h 538123"/>
                <a:gd name="connsiteX6353" fmla="*/ 1438274 w 2593942"/>
                <a:gd name="connsiteY6353" fmla="*/ 495871 h 538123"/>
                <a:gd name="connsiteX6354" fmla="*/ 1431416 w 2593942"/>
                <a:gd name="connsiteY6354" fmla="*/ 492823 h 538123"/>
                <a:gd name="connsiteX6355" fmla="*/ 1428844 w 2593942"/>
                <a:gd name="connsiteY6355" fmla="*/ 494062 h 538123"/>
                <a:gd name="connsiteX6356" fmla="*/ 1424368 w 2593942"/>
                <a:gd name="connsiteY6356" fmla="*/ 499586 h 538123"/>
                <a:gd name="connsiteX6357" fmla="*/ 1410652 w 2593942"/>
                <a:gd name="connsiteY6357" fmla="*/ 501110 h 538123"/>
                <a:gd name="connsiteX6358" fmla="*/ 1405985 w 2593942"/>
                <a:gd name="connsiteY6358" fmla="*/ 501491 h 538123"/>
                <a:gd name="connsiteX6359" fmla="*/ 1407985 w 2593942"/>
                <a:gd name="connsiteY6359" fmla="*/ 507873 h 538123"/>
                <a:gd name="connsiteX6360" fmla="*/ 1406556 w 2593942"/>
                <a:gd name="connsiteY6360" fmla="*/ 508349 h 538123"/>
                <a:gd name="connsiteX6361" fmla="*/ 1405604 w 2593942"/>
                <a:gd name="connsiteY6361" fmla="*/ 508635 h 538123"/>
                <a:gd name="connsiteX6362" fmla="*/ 1397031 w 2593942"/>
                <a:gd name="connsiteY6362" fmla="*/ 501396 h 538123"/>
                <a:gd name="connsiteX6363" fmla="*/ 1397126 w 2593942"/>
                <a:gd name="connsiteY6363" fmla="*/ 496824 h 538123"/>
                <a:gd name="connsiteX6364" fmla="*/ 1397126 w 2593942"/>
                <a:gd name="connsiteY6364" fmla="*/ 496157 h 538123"/>
                <a:gd name="connsiteX6365" fmla="*/ 1400746 w 2593942"/>
                <a:gd name="connsiteY6365" fmla="*/ 494157 h 538123"/>
                <a:gd name="connsiteX6366" fmla="*/ 1405699 w 2593942"/>
                <a:gd name="connsiteY6366" fmla="*/ 491966 h 538123"/>
                <a:gd name="connsiteX6367" fmla="*/ 1395983 w 2593942"/>
                <a:gd name="connsiteY6367" fmla="*/ 486918 h 538123"/>
                <a:gd name="connsiteX6368" fmla="*/ 1388078 w 2593942"/>
                <a:gd name="connsiteY6368" fmla="*/ 485775 h 538123"/>
                <a:gd name="connsiteX6369" fmla="*/ 1379886 w 2593942"/>
                <a:gd name="connsiteY6369" fmla="*/ 488632 h 538123"/>
                <a:gd name="connsiteX6370" fmla="*/ 1374933 w 2593942"/>
                <a:gd name="connsiteY6370" fmla="*/ 493300 h 538123"/>
                <a:gd name="connsiteX6371" fmla="*/ 1367694 w 2593942"/>
                <a:gd name="connsiteY6371" fmla="*/ 491966 h 538123"/>
                <a:gd name="connsiteX6372" fmla="*/ 1365789 w 2593942"/>
                <a:gd name="connsiteY6372" fmla="*/ 493300 h 538123"/>
                <a:gd name="connsiteX6373" fmla="*/ 1363884 w 2593942"/>
                <a:gd name="connsiteY6373" fmla="*/ 494633 h 538123"/>
                <a:gd name="connsiteX6374" fmla="*/ 1365980 w 2593942"/>
                <a:gd name="connsiteY6374" fmla="*/ 498920 h 538123"/>
                <a:gd name="connsiteX6375" fmla="*/ 1360931 w 2593942"/>
                <a:gd name="connsiteY6375" fmla="*/ 500824 h 538123"/>
                <a:gd name="connsiteX6376" fmla="*/ 1354550 w 2593942"/>
                <a:gd name="connsiteY6376" fmla="*/ 505492 h 538123"/>
                <a:gd name="connsiteX6377" fmla="*/ 1345882 w 2593942"/>
                <a:gd name="connsiteY6377" fmla="*/ 505396 h 538123"/>
                <a:gd name="connsiteX6378" fmla="*/ 1345120 w 2593942"/>
                <a:gd name="connsiteY6378" fmla="*/ 506063 h 538123"/>
                <a:gd name="connsiteX6379" fmla="*/ 1340262 w 2593942"/>
                <a:gd name="connsiteY6379" fmla="*/ 510254 h 538123"/>
                <a:gd name="connsiteX6380" fmla="*/ 1321307 w 2593942"/>
                <a:gd name="connsiteY6380" fmla="*/ 505968 h 538123"/>
                <a:gd name="connsiteX6381" fmla="*/ 1319212 w 2593942"/>
                <a:gd name="connsiteY6381" fmla="*/ 501587 h 538123"/>
                <a:gd name="connsiteX6382" fmla="*/ 1318259 w 2593942"/>
                <a:gd name="connsiteY6382" fmla="*/ 499681 h 538123"/>
                <a:gd name="connsiteX6383" fmla="*/ 1305305 w 2593942"/>
                <a:gd name="connsiteY6383" fmla="*/ 498729 h 538123"/>
                <a:gd name="connsiteX6384" fmla="*/ 1300257 w 2593942"/>
                <a:gd name="connsiteY6384" fmla="*/ 501682 h 538123"/>
                <a:gd name="connsiteX6385" fmla="*/ 1302162 w 2593942"/>
                <a:gd name="connsiteY6385" fmla="*/ 509588 h 538123"/>
                <a:gd name="connsiteX6386" fmla="*/ 1296733 w 2593942"/>
                <a:gd name="connsiteY6386" fmla="*/ 510349 h 538123"/>
                <a:gd name="connsiteX6387" fmla="*/ 1286255 w 2593942"/>
                <a:gd name="connsiteY6387" fmla="*/ 510064 h 538123"/>
                <a:gd name="connsiteX6388" fmla="*/ 1286255 w 2593942"/>
                <a:gd name="connsiteY6388" fmla="*/ 509778 h 538123"/>
                <a:gd name="connsiteX6389" fmla="*/ 1286541 w 2593942"/>
                <a:gd name="connsiteY6389" fmla="*/ 505492 h 538123"/>
                <a:gd name="connsiteX6390" fmla="*/ 1277111 w 2593942"/>
                <a:gd name="connsiteY6390" fmla="*/ 502634 h 538123"/>
                <a:gd name="connsiteX6391" fmla="*/ 1273111 w 2593942"/>
                <a:gd name="connsiteY6391" fmla="*/ 515017 h 538123"/>
                <a:gd name="connsiteX6392" fmla="*/ 1264634 w 2593942"/>
                <a:gd name="connsiteY6392" fmla="*/ 511873 h 538123"/>
                <a:gd name="connsiteX6393" fmla="*/ 1267301 w 2593942"/>
                <a:gd name="connsiteY6393" fmla="*/ 506349 h 538123"/>
                <a:gd name="connsiteX6394" fmla="*/ 1269396 w 2593942"/>
                <a:gd name="connsiteY6394" fmla="*/ 506635 h 538123"/>
                <a:gd name="connsiteX6395" fmla="*/ 1270539 w 2593942"/>
                <a:gd name="connsiteY6395" fmla="*/ 504063 h 538123"/>
                <a:gd name="connsiteX6396" fmla="*/ 1267682 w 2593942"/>
                <a:gd name="connsiteY6396" fmla="*/ 500443 h 538123"/>
                <a:gd name="connsiteX6397" fmla="*/ 1261014 w 2593942"/>
                <a:gd name="connsiteY6397" fmla="*/ 498538 h 538123"/>
                <a:gd name="connsiteX6398" fmla="*/ 1259109 w 2593942"/>
                <a:gd name="connsiteY6398" fmla="*/ 498348 h 538123"/>
                <a:gd name="connsiteX6399" fmla="*/ 1256632 w 2593942"/>
                <a:gd name="connsiteY6399" fmla="*/ 501777 h 538123"/>
                <a:gd name="connsiteX6400" fmla="*/ 1256918 w 2593942"/>
                <a:gd name="connsiteY6400" fmla="*/ 503015 h 538123"/>
                <a:gd name="connsiteX6401" fmla="*/ 1258347 w 2593942"/>
                <a:gd name="connsiteY6401" fmla="*/ 510254 h 538123"/>
                <a:gd name="connsiteX6402" fmla="*/ 1260157 w 2593942"/>
                <a:gd name="connsiteY6402" fmla="*/ 518160 h 538123"/>
                <a:gd name="connsiteX6403" fmla="*/ 1254823 w 2593942"/>
                <a:gd name="connsiteY6403" fmla="*/ 516064 h 538123"/>
                <a:gd name="connsiteX6404" fmla="*/ 1254918 w 2593942"/>
                <a:gd name="connsiteY6404" fmla="*/ 514731 h 538123"/>
                <a:gd name="connsiteX6405" fmla="*/ 1254918 w 2593942"/>
                <a:gd name="connsiteY6405" fmla="*/ 514255 h 538123"/>
                <a:gd name="connsiteX6406" fmla="*/ 1249870 w 2593942"/>
                <a:gd name="connsiteY6406" fmla="*/ 511397 h 538123"/>
                <a:gd name="connsiteX6407" fmla="*/ 1243679 w 2593942"/>
                <a:gd name="connsiteY6407" fmla="*/ 511302 h 538123"/>
                <a:gd name="connsiteX6408" fmla="*/ 1236725 w 2593942"/>
                <a:gd name="connsiteY6408" fmla="*/ 516922 h 538123"/>
                <a:gd name="connsiteX6409" fmla="*/ 1231296 w 2593942"/>
                <a:gd name="connsiteY6409" fmla="*/ 511969 h 538123"/>
                <a:gd name="connsiteX6410" fmla="*/ 1232153 w 2593942"/>
                <a:gd name="connsiteY6410" fmla="*/ 512255 h 538123"/>
                <a:gd name="connsiteX6411" fmla="*/ 1233201 w 2593942"/>
                <a:gd name="connsiteY6411" fmla="*/ 512636 h 538123"/>
                <a:gd name="connsiteX6412" fmla="*/ 1236535 w 2593942"/>
                <a:gd name="connsiteY6412" fmla="*/ 512540 h 538123"/>
                <a:gd name="connsiteX6413" fmla="*/ 1236440 w 2593942"/>
                <a:gd name="connsiteY6413" fmla="*/ 512445 h 538123"/>
                <a:gd name="connsiteX6414" fmla="*/ 1235297 w 2593942"/>
                <a:gd name="connsiteY6414" fmla="*/ 509873 h 538123"/>
                <a:gd name="connsiteX6415" fmla="*/ 1227962 w 2593942"/>
                <a:gd name="connsiteY6415" fmla="*/ 507587 h 538123"/>
                <a:gd name="connsiteX6416" fmla="*/ 1218437 w 2593942"/>
                <a:gd name="connsiteY6416" fmla="*/ 510921 h 538123"/>
                <a:gd name="connsiteX6417" fmla="*/ 1222438 w 2593942"/>
                <a:gd name="connsiteY6417" fmla="*/ 504158 h 538123"/>
                <a:gd name="connsiteX6418" fmla="*/ 1219580 w 2593942"/>
                <a:gd name="connsiteY6418" fmla="*/ 504063 h 538123"/>
                <a:gd name="connsiteX6419" fmla="*/ 1217294 w 2593942"/>
                <a:gd name="connsiteY6419" fmla="*/ 503968 h 538123"/>
                <a:gd name="connsiteX6420" fmla="*/ 1211675 w 2593942"/>
                <a:gd name="connsiteY6420" fmla="*/ 501587 h 538123"/>
                <a:gd name="connsiteX6421" fmla="*/ 1207769 w 2593942"/>
                <a:gd name="connsiteY6421" fmla="*/ 503968 h 538123"/>
                <a:gd name="connsiteX6422" fmla="*/ 1204436 w 2593942"/>
                <a:gd name="connsiteY6422" fmla="*/ 500634 h 538123"/>
                <a:gd name="connsiteX6423" fmla="*/ 1203959 w 2593942"/>
                <a:gd name="connsiteY6423" fmla="*/ 502920 h 538123"/>
                <a:gd name="connsiteX6424" fmla="*/ 1200149 w 2593942"/>
                <a:gd name="connsiteY6424" fmla="*/ 505301 h 538123"/>
                <a:gd name="connsiteX6425" fmla="*/ 1198244 w 2593942"/>
                <a:gd name="connsiteY6425" fmla="*/ 503206 h 538123"/>
                <a:gd name="connsiteX6426" fmla="*/ 1197387 w 2593942"/>
                <a:gd name="connsiteY6426" fmla="*/ 502253 h 538123"/>
                <a:gd name="connsiteX6427" fmla="*/ 1194625 w 2593942"/>
                <a:gd name="connsiteY6427" fmla="*/ 501491 h 538123"/>
                <a:gd name="connsiteX6428" fmla="*/ 1191958 w 2593942"/>
                <a:gd name="connsiteY6428" fmla="*/ 505396 h 538123"/>
                <a:gd name="connsiteX6429" fmla="*/ 1185481 w 2593942"/>
                <a:gd name="connsiteY6429" fmla="*/ 507587 h 538123"/>
                <a:gd name="connsiteX6430" fmla="*/ 1178147 w 2593942"/>
                <a:gd name="connsiteY6430" fmla="*/ 503777 h 538123"/>
                <a:gd name="connsiteX6431" fmla="*/ 1170431 w 2593942"/>
                <a:gd name="connsiteY6431" fmla="*/ 501491 h 538123"/>
                <a:gd name="connsiteX6432" fmla="*/ 1165859 w 2593942"/>
                <a:gd name="connsiteY6432" fmla="*/ 502920 h 538123"/>
                <a:gd name="connsiteX6433" fmla="*/ 1164812 w 2593942"/>
                <a:gd name="connsiteY6433" fmla="*/ 503301 h 538123"/>
                <a:gd name="connsiteX6434" fmla="*/ 1162240 w 2593942"/>
                <a:gd name="connsiteY6434" fmla="*/ 510540 h 538123"/>
                <a:gd name="connsiteX6435" fmla="*/ 1160906 w 2593942"/>
                <a:gd name="connsiteY6435" fmla="*/ 510826 h 538123"/>
                <a:gd name="connsiteX6436" fmla="*/ 1158049 w 2593942"/>
                <a:gd name="connsiteY6436" fmla="*/ 511397 h 538123"/>
                <a:gd name="connsiteX6437" fmla="*/ 1151286 w 2593942"/>
                <a:gd name="connsiteY6437" fmla="*/ 508635 h 538123"/>
                <a:gd name="connsiteX6438" fmla="*/ 1159668 w 2593942"/>
                <a:gd name="connsiteY6438" fmla="*/ 503682 h 538123"/>
                <a:gd name="connsiteX6439" fmla="*/ 1159573 w 2593942"/>
                <a:gd name="connsiteY6439" fmla="*/ 503682 h 538123"/>
                <a:gd name="connsiteX6440" fmla="*/ 1154239 w 2593942"/>
                <a:gd name="connsiteY6440" fmla="*/ 497300 h 538123"/>
                <a:gd name="connsiteX6441" fmla="*/ 1151096 w 2593942"/>
                <a:gd name="connsiteY6441" fmla="*/ 496538 h 538123"/>
                <a:gd name="connsiteX6442" fmla="*/ 1149572 w 2593942"/>
                <a:gd name="connsiteY6442" fmla="*/ 498824 h 538123"/>
                <a:gd name="connsiteX6443" fmla="*/ 1151381 w 2593942"/>
                <a:gd name="connsiteY6443" fmla="*/ 501301 h 538123"/>
                <a:gd name="connsiteX6444" fmla="*/ 1151572 w 2593942"/>
                <a:gd name="connsiteY6444" fmla="*/ 502444 h 538123"/>
                <a:gd name="connsiteX6445" fmla="*/ 1149286 w 2593942"/>
                <a:gd name="connsiteY6445" fmla="*/ 507016 h 538123"/>
                <a:gd name="connsiteX6446" fmla="*/ 1149191 w 2593942"/>
                <a:gd name="connsiteY6446" fmla="*/ 512731 h 538123"/>
                <a:gd name="connsiteX6447" fmla="*/ 1151667 w 2593942"/>
                <a:gd name="connsiteY6447" fmla="*/ 517398 h 538123"/>
                <a:gd name="connsiteX6448" fmla="*/ 1162526 w 2593942"/>
                <a:gd name="connsiteY6448" fmla="*/ 514350 h 538123"/>
                <a:gd name="connsiteX6449" fmla="*/ 1173860 w 2593942"/>
                <a:gd name="connsiteY6449" fmla="*/ 519970 h 538123"/>
                <a:gd name="connsiteX6450" fmla="*/ 1168145 w 2593942"/>
                <a:gd name="connsiteY6450" fmla="*/ 519684 h 538123"/>
                <a:gd name="connsiteX6451" fmla="*/ 1167098 w 2593942"/>
                <a:gd name="connsiteY6451" fmla="*/ 518541 h 538123"/>
                <a:gd name="connsiteX6452" fmla="*/ 1166431 w 2593942"/>
                <a:gd name="connsiteY6452" fmla="*/ 517779 h 538123"/>
                <a:gd name="connsiteX6453" fmla="*/ 1157382 w 2593942"/>
                <a:gd name="connsiteY6453" fmla="*/ 519303 h 538123"/>
                <a:gd name="connsiteX6454" fmla="*/ 1155001 w 2593942"/>
                <a:gd name="connsiteY6454" fmla="*/ 520446 h 538123"/>
                <a:gd name="connsiteX6455" fmla="*/ 1149381 w 2593942"/>
                <a:gd name="connsiteY6455" fmla="*/ 523304 h 538123"/>
                <a:gd name="connsiteX6456" fmla="*/ 1142333 w 2593942"/>
                <a:gd name="connsiteY6456" fmla="*/ 519017 h 538123"/>
                <a:gd name="connsiteX6457" fmla="*/ 1138332 w 2593942"/>
                <a:gd name="connsiteY6457" fmla="*/ 518350 h 538123"/>
                <a:gd name="connsiteX6458" fmla="*/ 1128998 w 2593942"/>
                <a:gd name="connsiteY6458" fmla="*/ 514350 h 538123"/>
                <a:gd name="connsiteX6459" fmla="*/ 1128426 w 2593942"/>
                <a:gd name="connsiteY6459" fmla="*/ 507587 h 538123"/>
                <a:gd name="connsiteX6460" fmla="*/ 1127283 w 2593942"/>
                <a:gd name="connsiteY6460" fmla="*/ 511873 h 538123"/>
                <a:gd name="connsiteX6461" fmla="*/ 1126140 w 2593942"/>
                <a:gd name="connsiteY6461" fmla="*/ 512350 h 538123"/>
                <a:gd name="connsiteX6462" fmla="*/ 1122616 w 2593942"/>
                <a:gd name="connsiteY6462" fmla="*/ 519303 h 538123"/>
                <a:gd name="connsiteX6463" fmla="*/ 1117377 w 2593942"/>
                <a:gd name="connsiteY6463" fmla="*/ 523970 h 538123"/>
                <a:gd name="connsiteX6464" fmla="*/ 1115377 w 2593942"/>
                <a:gd name="connsiteY6464" fmla="*/ 525589 h 538123"/>
                <a:gd name="connsiteX6465" fmla="*/ 1115567 w 2593942"/>
                <a:gd name="connsiteY6465" fmla="*/ 520065 h 538123"/>
                <a:gd name="connsiteX6466" fmla="*/ 1119473 w 2593942"/>
                <a:gd name="connsiteY6466" fmla="*/ 517779 h 538123"/>
                <a:gd name="connsiteX6467" fmla="*/ 1121759 w 2593942"/>
                <a:gd name="connsiteY6467" fmla="*/ 516446 h 538123"/>
                <a:gd name="connsiteX6468" fmla="*/ 1118996 w 2593942"/>
                <a:gd name="connsiteY6468" fmla="*/ 511207 h 538123"/>
                <a:gd name="connsiteX6469" fmla="*/ 1111757 w 2593942"/>
                <a:gd name="connsiteY6469" fmla="*/ 509302 h 538123"/>
                <a:gd name="connsiteX6470" fmla="*/ 1103756 w 2593942"/>
                <a:gd name="connsiteY6470" fmla="*/ 512636 h 538123"/>
                <a:gd name="connsiteX6471" fmla="*/ 1096041 w 2593942"/>
                <a:gd name="connsiteY6471" fmla="*/ 512350 h 538123"/>
                <a:gd name="connsiteX6472" fmla="*/ 1095565 w 2593942"/>
                <a:gd name="connsiteY6472" fmla="*/ 514064 h 538123"/>
                <a:gd name="connsiteX6473" fmla="*/ 1097851 w 2593942"/>
                <a:gd name="connsiteY6473" fmla="*/ 517398 h 538123"/>
                <a:gd name="connsiteX6474" fmla="*/ 1096422 w 2593942"/>
                <a:gd name="connsiteY6474" fmla="*/ 519779 h 538123"/>
                <a:gd name="connsiteX6475" fmla="*/ 1093184 w 2593942"/>
                <a:gd name="connsiteY6475" fmla="*/ 519017 h 538123"/>
                <a:gd name="connsiteX6476" fmla="*/ 1093850 w 2593942"/>
                <a:gd name="connsiteY6476" fmla="*/ 515398 h 538123"/>
                <a:gd name="connsiteX6477" fmla="*/ 1085183 w 2593942"/>
                <a:gd name="connsiteY6477" fmla="*/ 513969 h 538123"/>
                <a:gd name="connsiteX6478" fmla="*/ 1084992 w 2593942"/>
                <a:gd name="connsiteY6478" fmla="*/ 515683 h 538123"/>
                <a:gd name="connsiteX6479" fmla="*/ 1084706 w 2593942"/>
                <a:gd name="connsiteY6479" fmla="*/ 518350 h 538123"/>
                <a:gd name="connsiteX6480" fmla="*/ 1078610 w 2593942"/>
                <a:gd name="connsiteY6480" fmla="*/ 515398 h 538123"/>
                <a:gd name="connsiteX6481" fmla="*/ 1076896 w 2593942"/>
                <a:gd name="connsiteY6481" fmla="*/ 517017 h 538123"/>
                <a:gd name="connsiteX6482" fmla="*/ 1074800 w 2593942"/>
                <a:gd name="connsiteY6482" fmla="*/ 518922 h 538123"/>
                <a:gd name="connsiteX6483" fmla="*/ 1067180 w 2593942"/>
                <a:gd name="connsiteY6483" fmla="*/ 518636 h 538123"/>
                <a:gd name="connsiteX6484" fmla="*/ 1067180 w 2593942"/>
                <a:gd name="connsiteY6484" fmla="*/ 518827 h 538123"/>
                <a:gd name="connsiteX6485" fmla="*/ 1066704 w 2593942"/>
                <a:gd name="connsiteY6485" fmla="*/ 524828 h 538123"/>
                <a:gd name="connsiteX6486" fmla="*/ 1052035 w 2593942"/>
                <a:gd name="connsiteY6486" fmla="*/ 524161 h 538123"/>
                <a:gd name="connsiteX6487" fmla="*/ 1051559 w 2593942"/>
                <a:gd name="connsiteY6487" fmla="*/ 524351 h 538123"/>
                <a:gd name="connsiteX6488" fmla="*/ 1045368 w 2593942"/>
                <a:gd name="connsiteY6488" fmla="*/ 526828 h 538123"/>
                <a:gd name="connsiteX6489" fmla="*/ 1048511 w 2593942"/>
                <a:gd name="connsiteY6489" fmla="*/ 521017 h 538123"/>
                <a:gd name="connsiteX6490" fmla="*/ 1048987 w 2593942"/>
                <a:gd name="connsiteY6490" fmla="*/ 518350 h 538123"/>
                <a:gd name="connsiteX6491" fmla="*/ 1048892 w 2593942"/>
                <a:gd name="connsiteY6491" fmla="*/ 512064 h 538123"/>
                <a:gd name="connsiteX6492" fmla="*/ 1048702 w 2593942"/>
                <a:gd name="connsiteY6492" fmla="*/ 511112 h 538123"/>
                <a:gd name="connsiteX6493" fmla="*/ 1046225 w 2593942"/>
                <a:gd name="connsiteY6493" fmla="*/ 511492 h 538123"/>
                <a:gd name="connsiteX6494" fmla="*/ 1046225 w 2593942"/>
                <a:gd name="connsiteY6494" fmla="*/ 512540 h 538123"/>
                <a:gd name="connsiteX6495" fmla="*/ 1046225 w 2593942"/>
                <a:gd name="connsiteY6495" fmla="*/ 512921 h 538123"/>
                <a:gd name="connsiteX6496" fmla="*/ 1041558 w 2593942"/>
                <a:gd name="connsiteY6496" fmla="*/ 513112 h 538123"/>
                <a:gd name="connsiteX6497" fmla="*/ 1041463 w 2593942"/>
                <a:gd name="connsiteY6497" fmla="*/ 512636 h 538123"/>
                <a:gd name="connsiteX6498" fmla="*/ 1041082 w 2593942"/>
                <a:gd name="connsiteY6498" fmla="*/ 511016 h 538123"/>
                <a:gd name="connsiteX6499" fmla="*/ 1039081 w 2593942"/>
                <a:gd name="connsiteY6499" fmla="*/ 510349 h 538123"/>
                <a:gd name="connsiteX6500" fmla="*/ 1038796 w 2593942"/>
                <a:gd name="connsiteY6500" fmla="*/ 511778 h 538123"/>
                <a:gd name="connsiteX6501" fmla="*/ 1032795 w 2593942"/>
                <a:gd name="connsiteY6501" fmla="*/ 513493 h 538123"/>
                <a:gd name="connsiteX6502" fmla="*/ 1031462 w 2593942"/>
                <a:gd name="connsiteY6502" fmla="*/ 513207 h 538123"/>
                <a:gd name="connsiteX6503" fmla="*/ 1030985 w 2593942"/>
                <a:gd name="connsiteY6503" fmla="*/ 507397 h 538123"/>
                <a:gd name="connsiteX6504" fmla="*/ 1033557 w 2593942"/>
                <a:gd name="connsiteY6504" fmla="*/ 502730 h 538123"/>
                <a:gd name="connsiteX6505" fmla="*/ 1036224 w 2593942"/>
                <a:gd name="connsiteY6505" fmla="*/ 498824 h 538123"/>
                <a:gd name="connsiteX6506" fmla="*/ 1029652 w 2593942"/>
                <a:gd name="connsiteY6506" fmla="*/ 497586 h 538123"/>
                <a:gd name="connsiteX6507" fmla="*/ 1027461 w 2593942"/>
                <a:gd name="connsiteY6507" fmla="*/ 502730 h 538123"/>
                <a:gd name="connsiteX6508" fmla="*/ 1021460 w 2593942"/>
                <a:gd name="connsiteY6508" fmla="*/ 501777 h 538123"/>
                <a:gd name="connsiteX6509" fmla="*/ 1015174 w 2593942"/>
                <a:gd name="connsiteY6509" fmla="*/ 497681 h 538123"/>
                <a:gd name="connsiteX6510" fmla="*/ 1010983 w 2593942"/>
                <a:gd name="connsiteY6510" fmla="*/ 497110 h 538123"/>
                <a:gd name="connsiteX6511" fmla="*/ 1009459 w 2593942"/>
                <a:gd name="connsiteY6511" fmla="*/ 496919 h 538123"/>
                <a:gd name="connsiteX6512" fmla="*/ 1007744 w 2593942"/>
                <a:gd name="connsiteY6512" fmla="*/ 501587 h 538123"/>
                <a:gd name="connsiteX6513" fmla="*/ 1008602 w 2593942"/>
                <a:gd name="connsiteY6513" fmla="*/ 509588 h 538123"/>
                <a:gd name="connsiteX6514" fmla="*/ 1003720 w 2593942"/>
                <a:gd name="connsiteY6514" fmla="*/ 513807 h 538123"/>
                <a:gd name="connsiteX6515" fmla="*/ 1005554 w 2593942"/>
                <a:gd name="connsiteY6515" fmla="*/ 512921 h 538123"/>
                <a:gd name="connsiteX6516" fmla="*/ 1011745 w 2593942"/>
                <a:gd name="connsiteY6516" fmla="*/ 515969 h 538123"/>
                <a:gd name="connsiteX6517" fmla="*/ 1014031 w 2593942"/>
                <a:gd name="connsiteY6517" fmla="*/ 518064 h 538123"/>
                <a:gd name="connsiteX6518" fmla="*/ 1014507 w 2593942"/>
                <a:gd name="connsiteY6518" fmla="*/ 518541 h 538123"/>
                <a:gd name="connsiteX6519" fmla="*/ 1014507 w 2593942"/>
                <a:gd name="connsiteY6519" fmla="*/ 521493 h 538123"/>
                <a:gd name="connsiteX6520" fmla="*/ 1005649 w 2593942"/>
                <a:gd name="connsiteY6520" fmla="*/ 521589 h 538123"/>
                <a:gd name="connsiteX6521" fmla="*/ 998696 w 2593942"/>
                <a:gd name="connsiteY6521" fmla="*/ 522160 h 538123"/>
                <a:gd name="connsiteX6522" fmla="*/ 992695 w 2593942"/>
                <a:gd name="connsiteY6522" fmla="*/ 522636 h 538123"/>
                <a:gd name="connsiteX6523" fmla="*/ 994505 w 2593942"/>
                <a:gd name="connsiteY6523" fmla="*/ 518255 h 538123"/>
                <a:gd name="connsiteX6524" fmla="*/ 1000233 w 2593942"/>
                <a:gd name="connsiteY6524" fmla="*/ 515490 h 538123"/>
                <a:gd name="connsiteX6525" fmla="*/ 997553 w 2593942"/>
                <a:gd name="connsiteY6525" fmla="*/ 512350 h 538123"/>
                <a:gd name="connsiteX6526" fmla="*/ 994219 w 2593942"/>
                <a:gd name="connsiteY6526" fmla="*/ 512064 h 538123"/>
                <a:gd name="connsiteX6527" fmla="*/ 990504 w 2593942"/>
                <a:gd name="connsiteY6527" fmla="*/ 511683 h 538123"/>
                <a:gd name="connsiteX6528" fmla="*/ 988504 w 2593942"/>
                <a:gd name="connsiteY6528" fmla="*/ 506539 h 538123"/>
                <a:gd name="connsiteX6529" fmla="*/ 978503 w 2593942"/>
                <a:gd name="connsiteY6529" fmla="*/ 502539 h 538123"/>
                <a:gd name="connsiteX6530" fmla="*/ 979455 w 2593942"/>
                <a:gd name="connsiteY6530" fmla="*/ 503587 h 538123"/>
                <a:gd name="connsiteX6531" fmla="*/ 984694 w 2593942"/>
                <a:gd name="connsiteY6531" fmla="*/ 508159 h 538123"/>
                <a:gd name="connsiteX6532" fmla="*/ 985456 w 2593942"/>
                <a:gd name="connsiteY6532" fmla="*/ 509206 h 538123"/>
                <a:gd name="connsiteX6533" fmla="*/ 983456 w 2593942"/>
                <a:gd name="connsiteY6533" fmla="*/ 513397 h 538123"/>
                <a:gd name="connsiteX6534" fmla="*/ 982503 w 2593942"/>
                <a:gd name="connsiteY6534" fmla="*/ 513683 h 538123"/>
                <a:gd name="connsiteX6535" fmla="*/ 977931 w 2593942"/>
                <a:gd name="connsiteY6535" fmla="*/ 514731 h 538123"/>
                <a:gd name="connsiteX6536" fmla="*/ 972787 w 2593942"/>
                <a:gd name="connsiteY6536" fmla="*/ 514636 h 538123"/>
                <a:gd name="connsiteX6537" fmla="*/ 972216 w 2593942"/>
                <a:gd name="connsiteY6537" fmla="*/ 513588 h 538123"/>
                <a:gd name="connsiteX6538" fmla="*/ 971549 w 2593942"/>
                <a:gd name="connsiteY6538" fmla="*/ 508349 h 538123"/>
                <a:gd name="connsiteX6539" fmla="*/ 965263 w 2593942"/>
                <a:gd name="connsiteY6539" fmla="*/ 505968 h 538123"/>
                <a:gd name="connsiteX6540" fmla="*/ 966691 w 2593942"/>
                <a:gd name="connsiteY6540" fmla="*/ 513588 h 538123"/>
                <a:gd name="connsiteX6541" fmla="*/ 962786 w 2593942"/>
                <a:gd name="connsiteY6541" fmla="*/ 509968 h 538123"/>
                <a:gd name="connsiteX6542" fmla="*/ 960024 w 2593942"/>
                <a:gd name="connsiteY6542" fmla="*/ 501301 h 538123"/>
                <a:gd name="connsiteX6543" fmla="*/ 961167 w 2593942"/>
                <a:gd name="connsiteY6543" fmla="*/ 501015 h 538123"/>
                <a:gd name="connsiteX6544" fmla="*/ 961548 w 2593942"/>
                <a:gd name="connsiteY6544" fmla="*/ 500920 h 538123"/>
                <a:gd name="connsiteX6545" fmla="*/ 959929 w 2593942"/>
                <a:gd name="connsiteY6545" fmla="*/ 499205 h 538123"/>
                <a:gd name="connsiteX6546" fmla="*/ 954976 w 2593942"/>
                <a:gd name="connsiteY6546" fmla="*/ 504349 h 538123"/>
                <a:gd name="connsiteX6547" fmla="*/ 948404 w 2593942"/>
                <a:gd name="connsiteY6547" fmla="*/ 503396 h 538123"/>
                <a:gd name="connsiteX6548" fmla="*/ 946499 w 2593942"/>
                <a:gd name="connsiteY6548" fmla="*/ 503111 h 538123"/>
                <a:gd name="connsiteX6549" fmla="*/ 950118 w 2593942"/>
                <a:gd name="connsiteY6549" fmla="*/ 508254 h 538123"/>
                <a:gd name="connsiteX6550" fmla="*/ 951166 w 2593942"/>
                <a:gd name="connsiteY6550" fmla="*/ 510635 h 538123"/>
                <a:gd name="connsiteX6551" fmla="*/ 945737 w 2593942"/>
                <a:gd name="connsiteY6551" fmla="*/ 513016 h 538123"/>
                <a:gd name="connsiteX6552" fmla="*/ 938593 w 2593942"/>
                <a:gd name="connsiteY6552" fmla="*/ 520255 h 538123"/>
                <a:gd name="connsiteX6553" fmla="*/ 939450 w 2593942"/>
                <a:gd name="connsiteY6553" fmla="*/ 521208 h 538123"/>
                <a:gd name="connsiteX6554" fmla="*/ 940212 w 2593942"/>
                <a:gd name="connsiteY6554" fmla="*/ 521970 h 538123"/>
                <a:gd name="connsiteX6555" fmla="*/ 946118 w 2593942"/>
                <a:gd name="connsiteY6555" fmla="*/ 521208 h 538123"/>
                <a:gd name="connsiteX6556" fmla="*/ 951642 w 2593942"/>
                <a:gd name="connsiteY6556" fmla="*/ 521494 h 538123"/>
                <a:gd name="connsiteX6557" fmla="*/ 949547 w 2593942"/>
                <a:gd name="connsiteY6557" fmla="*/ 525018 h 538123"/>
                <a:gd name="connsiteX6558" fmla="*/ 941641 w 2593942"/>
                <a:gd name="connsiteY6558" fmla="*/ 527875 h 538123"/>
                <a:gd name="connsiteX6559" fmla="*/ 939545 w 2593942"/>
                <a:gd name="connsiteY6559" fmla="*/ 528256 h 538123"/>
                <a:gd name="connsiteX6560" fmla="*/ 932973 w 2593942"/>
                <a:gd name="connsiteY6560" fmla="*/ 526447 h 538123"/>
                <a:gd name="connsiteX6561" fmla="*/ 915923 w 2593942"/>
                <a:gd name="connsiteY6561" fmla="*/ 524447 h 538123"/>
                <a:gd name="connsiteX6562" fmla="*/ 903160 w 2593942"/>
                <a:gd name="connsiteY6562" fmla="*/ 518255 h 538123"/>
                <a:gd name="connsiteX6563" fmla="*/ 887729 w 2593942"/>
                <a:gd name="connsiteY6563" fmla="*/ 519017 h 538123"/>
                <a:gd name="connsiteX6564" fmla="*/ 885348 w 2593942"/>
                <a:gd name="connsiteY6564" fmla="*/ 523018 h 538123"/>
                <a:gd name="connsiteX6565" fmla="*/ 880681 w 2593942"/>
                <a:gd name="connsiteY6565" fmla="*/ 522351 h 538123"/>
                <a:gd name="connsiteX6566" fmla="*/ 883919 w 2593942"/>
                <a:gd name="connsiteY6566" fmla="*/ 517970 h 538123"/>
                <a:gd name="connsiteX6567" fmla="*/ 883348 w 2593942"/>
                <a:gd name="connsiteY6567" fmla="*/ 517970 h 538123"/>
                <a:gd name="connsiteX6568" fmla="*/ 873442 w 2593942"/>
                <a:gd name="connsiteY6568" fmla="*/ 518446 h 538123"/>
                <a:gd name="connsiteX6569" fmla="*/ 867441 w 2593942"/>
                <a:gd name="connsiteY6569" fmla="*/ 516541 h 538123"/>
                <a:gd name="connsiteX6570" fmla="*/ 867060 w 2593942"/>
                <a:gd name="connsiteY6570" fmla="*/ 514064 h 538123"/>
                <a:gd name="connsiteX6571" fmla="*/ 870775 w 2593942"/>
                <a:gd name="connsiteY6571" fmla="*/ 507016 h 538123"/>
                <a:gd name="connsiteX6572" fmla="*/ 874966 w 2593942"/>
                <a:gd name="connsiteY6572" fmla="*/ 505111 h 538123"/>
                <a:gd name="connsiteX6573" fmla="*/ 875918 w 2593942"/>
                <a:gd name="connsiteY6573" fmla="*/ 510254 h 538123"/>
                <a:gd name="connsiteX6574" fmla="*/ 872489 w 2593942"/>
                <a:gd name="connsiteY6574" fmla="*/ 512826 h 538123"/>
                <a:gd name="connsiteX6575" fmla="*/ 876204 w 2593942"/>
                <a:gd name="connsiteY6575" fmla="*/ 512731 h 538123"/>
                <a:gd name="connsiteX6576" fmla="*/ 879824 w 2593942"/>
                <a:gd name="connsiteY6576" fmla="*/ 506158 h 538123"/>
                <a:gd name="connsiteX6577" fmla="*/ 874585 w 2593942"/>
                <a:gd name="connsiteY6577" fmla="*/ 500253 h 538123"/>
                <a:gd name="connsiteX6578" fmla="*/ 865060 w 2593942"/>
                <a:gd name="connsiteY6578" fmla="*/ 498253 h 538123"/>
                <a:gd name="connsiteX6579" fmla="*/ 864869 w 2593942"/>
                <a:gd name="connsiteY6579" fmla="*/ 500634 h 538123"/>
                <a:gd name="connsiteX6580" fmla="*/ 864583 w 2593942"/>
                <a:gd name="connsiteY6580" fmla="*/ 504063 h 538123"/>
                <a:gd name="connsiteX6581" fmla="*/ 856773 w 2593942"/>
                <a:gd name="connsiteY6581" fmla="*/ 509778 h 538123"/>
                <a:gd name="connsiteX6582" fmla="*/ 857154 w 2593942"/>
                <a:gd name="connsiteY6582" fmla="*/ 510349 h 538123"/>
                <a:gd name="connsiteX6583" fmla="*/ 858678 w 2593942"/>
                <a:gd name="connsiteY6583" fmla="*/ 512540 h 538123"/>
                <a:gd name="connsiteX6584" fmla="*/ 865631 w 2593942"/>
                <a:gd name="connsiteY6584" fmla="*/ 510064 h 538123"/>
                <a:gd name="connsiteX6585" fmla="*/ 864774 w 2593942"/>
                <a:gd name="connsiteY6585" fmla="*/ 512826 h 538123"/>
                <a:gd name="connsiteX6586" fmla="*/ 863250 w 2593942"/>
                <a:gd name="connsiteY6586" fmla="*/ 517493 h 538123"/>
                <a:gd name="connsiteX6587" fmla="*/ 859631 w 2593942"/>
                <a:gd name="connsiteY6587" fmla="*/ 531400 h 538123"/>
                <a:gd name="connsiteX6588" fmla="*/ 856678 w 2593942"/>
                <a:gd name="connsiteY6588" fmla="*/ 532257 h 538123"/>
                <a:gd name="connsiteX6589" fmla="*/ 854201 w 2593942"/>
                <a:gd name="connsiteY6589" fmla="*/ 533019 h 538123"/>
                <a:gd name="connsiteX6590" fmla="*/ 853916 w 2593942"/>
                <a:gd name="connsiteY6590" fmla="*/ 527113 h 538123"/>
                <a:gd name="connsiteX6591" fmla="*/ 852582 w 2593942"/>
                <a:gd name="connsiteY6591" fmla="*/ 527018 h 538123"/>
                <a:gd name="connsiteX6592" fmla="*/ 847248 w 2593942"/>
                <a:gd name="connsiteY6592" fmla="*/ 529018 h 538123"/>
                <a:gd name="connsiteX6593" fmla="*/ 845438 w 2593942"/>
                <a:gd name="connsiteY6593" fmla="*/ 529590 h 538123"/>
                <a:gd name="connsiteX6594" fmla="*/ 834485 w 2593942"/>
                <a:gd name="connsiteY6594" fmla="*/ 529399 h 538123"/>
                <a:gd name="connsiteX6595" fmla="*/ 830770 w 2593942"/>
                <a:gd name="connsiteY6595" fmla="*/ 530257 h 538123"/>
                <a:gd name="connsiteX6596" fmla="*/ 826579 w 2593942"/>
                <a:gd name="connsiteY6596" fmla="*/ 531305 h 538123"/>
                <a:gd name="connsiteX6597" fmla="*/ 825055 w 2593942"/>
                <a:gd name="connsiteY6597" fmla="*/ 524065 h 538123"/>
                <a:gd name="connsiteX6598" fmla="*/ 826293 w 2593942"/>
                <a:gd name="connsiteY6598" fmla="*/ 525018 h 538123"/>
                <a:gd name="connsiteX6599" fmla="*/ 832008 w 2593942"/>
                <a:gd name="connsiteY6599" fmla="*/ 526732 h 538123"/>
                <a:gd name="connsiteX6600" fmla="*/ 834675 w 2593942"/>
                <a:gd name="connsiteY6600" fmla="*/ 524542 h 538123"/>
                <a:gd name="connsiteX6601" fmla="*/ 841438 w 2593942"/>
                <a:gd name="connsiteY6601" fmla="*/ 522065 h 538123"/>
                <a:gd name="connsiteX6602" fmla="*/ 833341 w 2593942"/>
                <a:gd name="connsiteY6602" fmla="*/ 519970 h 538123"/>
                <a:gd name="connsiteX6603" fmla="*/ 830484 w 2593942"/>
                <a:gd name="connsiteY6603" fmla="*/ 519493 h 538123"/>
                <a:gd name="connsiteX6604" fmla="*/ 822864 w 2593942"/>
                <a:gd name="connsiteY6604" fmla="*/ 525685 h 538123"/>
                <a:gd name="connsiteX6605" fmla="*/ 822388 w 2593942"/>
                <a:gd name="connsiteY6605" fmla="*/ 526161 h 538123"/>
                <a:gd name="connsiteX6606" fmla="*/ 819149 w 2593942"/>
                <a:gd name="connsiteY6606" fmla="*/ 529685 h 538123"/>
                <a:gd name="connsiteX6607" fmla="*/ 818959 w 2593942"/>
                <a:gd name="connsiteY6607" fmla="*/ 524256 h 538123"/>
                <a:gd name="connsiteX6608" fmla="*/ 820102 w 2593942"/>
                <a:gd name="connsiteY6608" fmla="*/ 523494 h 538123"/>
                <a:gd name="connsiteX6609" fmla="*/ 820864 w 2593942"/>
                <a:gd name="connsiteY6609" fmla="*/ 523018 h 538123"/>
                <a:gd name="connsiteX6610" fmla="*/ 812958 w 2593942"/>
                <a:gd name="connsiteY6610" fmla="*/ 517017 h 538123"/>
                <a:gd name="connsiteX6611" fmla="*/ 811434 w 2593942"/>
                <a:gd name="connsiteY6611" fmla="*/ 517970 h 538123"/>
                <a:gd name="connsiteX6612" fmla="*/ 808005 w 2593942"/>
                <a:gd name="connsiteY6612" fmla="*/ 519970 h 538123"/>
                <a:gd name="connsiteX6613" fmla="*/ 803052 w 2593942"/>
                <a:gd name="connsiteY6613" fmla="*/ 515398 h 538123"/>
                <a:gd name="connsiteX6614" fmla="*/ 795813 w 2593942"/>
                <a:gd name="connsiteY6614" fmla="*/ 515112 h 538123"/>
                <a:gd name="connsiteX6615" fmla="*/ 798289 w 2593942"/>
                <a:gd name="connsiteY6615" fmla="*/ 523494 h 538123"/>
                <a:gd name="connsiteX6616" fmla="*/ 807910 w 2593942"/>
                <a:gd name="connsiteY6616" fmla="*/ 525589 h 538123"/>
                <a:gd name="connsiteX6617" fmla="*/ 808481 w 2593942"/>
                <a:gd name="connsiteY6617" fmla="*/ 522637 h 538123"/>
                <a:gd name="connsiteX6618" fmla="*/ 808577 w 2593942"/>
                <a:gd name="connsiteY6618" fmla="*/ 522161 h 538123"/>
                <a:gd name="connsiteX6619" fmla="*/ 812101 w 2593942"/>
                <a:gd name="connsiteY6619" fmla="*/ 523113 h 538123"/>
                <a:gd name="connsiteX6620" fmla="*/ 812006 w 2593942"/>
                <a:gd name="connsiteY6620" fmla="*/ 523780 h 538123"/>
                <a:gd name="connsiteX6621" fmla="*/ 810672 w 2593942"/>
                <a:gd name="connsiteY6621" fmla="*/ 530638 h 538123"/>
                <a:gd name="connsiteX6622" fmla="*/ 803719 w 2593942"/>
                <a:gd name="connsiteY6622" fmla="*/ 532257 h 538123"/>
                <a:gd name="connsiteX6623" fmla="*/ 801433 w 2593942"/>
                <a:gd name="connsiteY6623" fmla="*/ 531876 h 538123"/>
                <a:gd name="connsiteX6624" fmla="*/ 799718 w 2593942"/>
                <a:gd name="connsiteY6624" fmla="*/ 525399 h 538123"/>
                <a:gd name="connsiteX6625" fmla="*/ 791051 w 2593942"/>
                <a:gd name="connsiteY6625" fmla="*/ 526637 h 538123"/>
                <a:gd name="connsiteX6626" fmla="*/ 789622 w 2593942"/>
                <a:gd name="connsiteY6626" fmla="*/ 519970 h 538123"/>
                <a:gd name="connsiteX6627" fmla="*/ 782668 w 2593942"/>
                <a:gd name="connsiteY6627" fmla="*/ 521684 h 538123"/>
                <a:gd name="connsiteX6628" fmla="*/ 776096 w 2593942"/>
                <a:gd name="connsiteY6628" fmla="*/ 528733 h 538123"/>
                <a:gd name="connsiteX6629" fmla="*/ 773048 w 2593942"/>
                <a:gd name="connsiteY6629" fmla="*/ 527590 h 538123"/>
                <a:gd name="connsiteX6630" fmla="*/ 771524 w 2593942"/>
                <a:gd name="connsiteY6630" fmla="*/ 526447 h 538123"/>
                <a:gd name="connsiteX6631" fmla="*/ 771524 w 2593942"/>
                <a:gd name="connsiteY6631" fmla="*/ 525875 h 538123"/>
                <a:gd name="connsiteX6632" fmla="*/ 774382 w 2593942"/>
                <a:gd name="connsiteY6632" fmla="*/ 524542 h 538123"/>
                <a:gd name="connsiteX6633" fmla="*/ 776763 w 2593942"/>
                <a:gd name="connsiteY6633" fmla="*/ 520541 h 538123"/>
                <a:gd name="connsiteX6634" fmla="*/ 775334 w 2593942"/>
                <a:gd name="connsiteY6634" fmla="*/ 520351 h 538123"/>
                <a:gd name="connsiteX6635" fmla="*/ 767238 w 2593942"/>
                <a:gd name="connsiteY6635" fmla="*/ 519398 h 538123"/>
                <a:gd name="connsiteX6636" fmla="*/ 752474 w 2593942"/>
                <a:gd name="connsiteY6636" fmla="*/ 515874 h 538123"/>
                <a:gd name="connsiteX6637" fmla="*/ 759428 w 2593942"/>
                <a:gd name="connsiteY6637" fmla="*/ 512731 h 538123"/>
                <a:gd name="connsiteX6638" fmla="*/ 762952 w 2593942"/>
                <a:gd name="connsiteY6638" fmla="*/ 508635 h 538123"/>
                <a:gd name="connsiteX6639" fmla="*/ 765809 w 2593942"/>
                <a:gd name="connsiteY6639" fmla="*/ 516160 h 538123"/>
                <a:gd name="connsiteX6640" fmla="*/ 766381 w 2593942"/>
                <a:gd name="connsiteY6640" fmla="*/ 515969 h 538123"/>
                <a:gd name="connsiteX6641" fmla="*/ 768857 w 2593942"/>
                <a:gd name="connsiteY6641" fmla="*/ 514350 h 538123"/>
                <a:gd name="connsiteX6642" fmla="*/ 769048 w 2593942"/>
                <a:gd name="connsiteY6642" fmla="*/ 509968 h 538123"/>
                <a:gd name="connsiteX6643" fmla="*/ 768286 w 2593942"/>
                <a:gd name="connsiteY6643" fmla="*/ 501205 h 538123"/>
                <a:gd name="connsiteX6644" fmla="*/ 766571 w 2593942"/>
                <a:gd name="connsiteY6644" fmla="*/ 503301 h 538123"/>
                <a:gd name="connsiteX6645" fmla="*/ 763333 w 2593942"/>
                <a:gd name="connsiteY6645" fmla="*/ 506921 h 538123"/>
                <a:gd name="connsiteX6646" fmla="*/ 757046 w 2593942"/>
                <a:gd name="connsiteY6646" fmla="*/ 510730 h 538123"/>
                <a:gd name="connsiteX6647" fmla="*/ 745331 w 2593942"/>
                <a:gd name="connsiteY6647" fmla="*/ 512540 h 538123"/>
                <a:gd name="connsiteX6648" fmla="*/ 745616 w 2593942"/>
                <a:gd name="connsiteY6648" fmla="*/ 515493 h 538123"/>
                <a:gd name="connsiteX6649" fmla="*/ 745902 w 2593942"/>
                <a:gd name="connsiteY6649" fmla="*/ 518922 h 538123"/>
                <a:gd name="connsiteX6650" fmla="*/ 750664 w 2593942"/>
                <a:gd name="connsiteY6650" fmla="*/ 518827 h 538123"/>
                <a:gd name="connsiteX6651" fmla="*/ 744283 w 2593942"/>
                <a:gd name="connsiteY6651" fmla="*/ 520446 h 538123"/>
                <a:gd name="connsiteX6652" fmla="*/ 746093 w 2593942"/>
                <a:gd name="connsiteY6652" fmla="*/ 523304 h 538123"/>
                <a:gd name="connsiteX6653" fmla="*/ 746664 w 2593942"/>
                <a:gd name="connsiteY6653" fmla="*/ 524161 h 538123"/>
                <a:gd name="connsiteX6654" fmla="*/ 753712 w 2593942"/>
                <a:gd name="connsiteY6654" fmla="*/ 522827 h 538123"/>
                <a:gd name="connsiteX6655" fmla="*/ 760666 w 2593942"/>
                <a:gd name="connsiteY6655" fmla="*/ 522351 h 538123"/>
                <a:gd name="connsiteX6656" fmla="*/ 764857 w 2593942"/>
                <a:gd name="connsiteY6656" fmla="*/ 528256 h 538123"/>
                <a:gd name="connsiteX6657" fmla="*/ 759332 w 2593942"/>
                <a:gd name="connsiteY6657" fmla="*/ 526828 h 538123"/>
                <a:gd name="connsiteX6658" fmla="*/ 752951 w 2593942"/>
                <a:gd name="connsiteY6658" fmla="*/ 529209 h 538123"/>
                <a:gd name="connsiteX6659" fmla="*/ 744664 w 2593942"/>
                <a:gd name="connsiteY6659" fmla="*/ 529304 h 538123"/>
                <a:gd name="connsiteX6660" fmla="*/ 742949 w 2593942"/>
                <a:gd name="connsiteY6660" fmla="*/ 528352 h 538123"/>
                <a:gd name="connsiteX6661" fmla="*/ 735615 w 2593942"/>
                <a:gd name="connsiteY6661" fmla="*/ 529780 h 538123"/>
                <a:gd name="connsiteX6662" fmla="*/ 734567 w 2593942"/>
                <a:gd name="connsiteY6662" fmla="*/ 534829 h 538123"/>
                <a:gd name="connsiteX6663" fmla="*/ 731519 w 2593942"/>
                <a:gd name="connsiteY6663" fmla="*/ 530542 h 538123"/>
                <a:gd name="connsiteX6664" fmla="*/ 733805 w 2593942"/>
                <a:gd name="connsiteY6664" fmla="*/ 524256 h 538123"/>
                <a:gd name="connsiteX6665" fmla="*/ 726947 w 2593942"/>
                <a:gd name="connsiteY6665" fmla="*/ 521780 h 538123"/>
                <a:gd name="connsiteX6666" fmla="*/ 716660 w 2593942"/>
                <a:gd name="connsiteY6666" fmla="*/ 525399 h 538123"/>
                <a:gd name="connsiteX6667" fmla="*/ 705611 w 2593942"/>
                <a:gd name="connsiteY6667" fmla="*/ 520541 h 538123"/>
                <a:gd name="connsiteX6668" fmla="*/ 708755 w 2593942"/>
                <a:gd name="connsiteY6668" fmla="*/ 518922 h 538123"/>
                <a:gd name="connsiteX6669" fmla="*/ 703992 w 2593942"/>
                <a:gd name="connsiteY6669" fmla="*/ 518636 h 538123"/>
                <a:gd name="connsiteX6670" fmla="*/ 703325 w 2593942"/>
                <a:gd name="connsiteY6670" fmla="*/ 517970 h 538123"/>
                <a:gd name="connsiteX6671" fmla="*/ 697801 w 2593942"/>
                <a:gd name="connsiteY6671" fmla="*/ 518255 h 538123"/>
                <a:gd name="connsiteX6672" fmla="*/ 695324 w 2593942"/>
                <a:gd name="connsiteY6672" fmla="*/ 522827 h 538123"/>
                <a:gd name="connsiteX6673" fmla="*/ 684085 w 2593942"/>
                <a:gd name="connsiteY6673" fmla="*/ 523113 h 538123"/>
                <a:gd name="connsiteX6674" fmla="*/ 677131 w 2593942"/>
                <a:gd name="connsiteY6674" fmla="*/ 513112 h 538123"/>
                <a:gd name="connsiteX6675" fmla="*/ 667702 w 2593942"/>
                <a:gd name="connsiteY6675" fmla="*/ 510635 h 538123"/>
                <a:gd name="connsiteX6676" fmla="*/ 662368 w 2593942"/>
                <a:gd name="connsiteY6676" fmla="*/ 512064 h 538123"/>
                <a:gd name="connsiteX6677" fmla="*/ 655033 w 2593942"/>
                <a:gd name="connsiteY6677" fmla="*/ 500634 h 538123"/>
                <a:gd name="connsiteX6678" fmla="*/ 655414 w 2593942"/>
                <a:gd name="connsiteY6678" fmla="*/ 496443 h 538123"/>
                <a:gd name="connsiteX6679" fmla="*/ 661510 w 2593942"/>
                <a:gd name="connsiteY6679" fmla="*/ 499205 h 538123"/>
                <a:gd name="connsiteX6680" fmla="*/ 665606 w 2593942"/>
                <a:gd name="connsiteY6680" fmla="*/ 502063 h 538123"/>
                <a:gd name="connsiteX6681" fmla="*/ 670083 w 2593942"/>
                <a:gd name="connsiteY6681" fmla="*/ 501682 h 538123"/>
                <a:gd name="connsiteX6682" fmla="*/ 671512 w 2593942"/>
                <a:gd name="connsiteY6682" fmla="*/ 499777 h 538123"/>
                <a:gd name="connsiteX6683" fmla="*/ 673703 w 2593942"/>
                <a:gd name="connsiteY6683" fmla="*/ 499205 h 538123"/>
                <a:gd name="connsiteX6684" fmla="*/ 677227 w 2593942"/>
                <a:gd name="connsiteY6684" fmla="*/ 498538 h 538123"/>
                <a:gd name="connsiteX6685" fmla="*/ 686085 w 2593942"/>
                <a:gd name="connsiteY6685" fmla="*/ 498824 h 538123"/>
                <a:gd name="connsiteX6686" fmla="*/ 690466 w 2593942"/>
                <a:gd name="connsiteY6686" fmla="*/ 497681 h 538123"/>
                <a:gd name="connsiteX6687" fmla="*/ 692943 w 2593942"/>
                <a:gd name="connsiteY6687" fmla="*/ 499967 h 538123"/>
                <a:gd name="connsiteX6688" fmla="*/ 695229 w 2593942"/>
                <a:gd name="connsiteY6688" fmla="*/ 495109 h 538123"/>
                <a:gd name="connsiteX6689" fmla="*/ 691800 w 2593942"/>
                <a:gd name="connsiteY6689" fmla="*/ 492442 h 538123"/>
                <a:gd name="connsiteX6690" fmla="*/ 704183 w 2593942"/>
                <a:gd name="connsiteY6690" fmla="*/ 495300 h 538123"/>
                <a:gd name="connsiteX6691" fmla="*/ 707612 w 2593942"/>
                <a:gd name="connsiteY6691" fmla="*/ 497110 h 538123"/>
                <a:gd name="connsiteX6692" fmla="*/ 718089 w 2593942"/>
                <a:gd name="connsiteY6692" fmla="*/ 495014 h 538123"/>
                <a:gd name="connsiteX6693" fmla="*/ 726471 w 2593942"/>
                <a:gd name="connsiteY6693" fmla="*/ 498729 h 538123"/>
                <a:gd name="connsiteX6694" fmla="*/ 731710 w 2593942"/>
                <a:gd name="connsiteY6694" fmla="*/ 493205 h 538123"/>
                <a:gd name="connsiteX6695" fmla="*/ 739139 w 2593942"/>
                <a:gd name="connsiteY6695" fmla="*/ 495109 h 538123"/>
                <a:gd name="connsiteX6696" fmla="*/ 740187 w 2593942"/>
                <a:gd name="connsiteY6696" fmla="*/ 498729 h 538123"/>
                <a:gd name="connsiteX6697" fmla="*/ 745902 w 2593942"/>
                <a:gd name="connsiteY6697" fmla="*/ 499110 h 538123"/>
                <a:gd name="connsiteX6698" fmla="*/ 747331 w 2593942"/>
                <a:gd name="connsiteY6698" fmla="*/ 499586 h 538123"/>
                <a:gd name="connsiteX6699" fmla="*/ 748760 w 2593942"/>
                <a:gd name="connsiteY6699" fmla="*/ 500063 h 538123"/>
                <a:gd name="connsiteX6700" fmla="*/ 753331 w 2593942"/>
                <a:gd name="connsiteY6700" fmla="*/ 499110 h 538123"/>
                <a:gd name="connsiteX6701" fmla="*/ 759237 w 2593942"/>
                <a:gd name="connsiteY6701" fmla="*/ 492823 h 538123"/>
                <a:gd name="connsiteX6702" fmla="*/ 754760 w 2593942"/>
                <a:gd name="connsiteY6702" fmla="*/ 487966 h 538123"/>
                <a:gd name="connsiteX6703" fmla="*/ 746474 w 2593942"/>
                <a:gd name="connsiteY6703" fmla="*/ 487680 h 538123"/>
                <a:gd name="connsiteX6704" fmla="*/ 740378 w 2593942"/>
                <a:gd name="connsiteY6704" fmla="*/ 485013 h 538123"/>
                <a:gd name="connsiteX6705" fmla="*/ 735615 w 2593942"/>
                <a:gd name="connsiteY6705" fmla="*/ 489013 h 538123"/>
                <a:gd name="connsiteX6706" fmla="*/ 731138 w 2593942"/>
                <a:gd name="connsiteY6706" fmla="*/ 485299 h 538123"/>
                <a:gd name="connsiteX6707" fmla="*/ 723423 w 2593942"/>
                <a:gd name="connsiteY6707" fmla="*/ 491204 h 538123"/>
                <a:gd name="connsiteX6708" fmla="*/ 721232 w 2593942"/>
                <a:gd name="connsiteY6708" fmla="*/ 488537 h 538123"/>
                <a:gd name="connsiteX6709" fmla="*/ 721042 w 2593942"/>
                <a:gd name="connsiteY6709" fmla="*/ 482155 h 538123"/>
                <a:gd name="connsiteX6710" fmla="*/ 710850 w 2593942"/>
                <a:gd name="connsiteY6710" fmla="*/ 480631 h 538123"/>
                <a:gd name="connsiteX6711" fmla="*/ 702373 w 2593942"/>
                <a:gd name="connsiteY6711" fmla="*/ 483680 h 538123"/>
                <a:gd name="connsiteX6712" fmla="*/ 685418 w 2593942"/>
                <a:gd name="connsiteY6712" fmla="*/ 483108 h 538123"/>
                <a:gd name="connsiteX6713" fmla="*/ 681037 w 2593942"/>
                <a:gd name="connsiteY6713" fmla="*/ 493490 h 538123"/>
                <a:gd name="connsiteX6714" fmla="*/ 680560 w 2593942"/>
                <a:gd name="connsiteY6714" fmla="*/ 494729 h 538123"/>
                <a:gd name="connsiteX6715" fmla="*/ 675131 w 2593942"/>
                <a:gd name="connsiteY6715" fmla="*/ 494919 h 538123"/>
                <a:gd name="connsiteX6716" fmla="*/ 675131 w 2593942"/>
                <a:gd name="connsiteY6716" fmla="*/ 485489 h 538123"/>
                <a:gd name="connsiteX6717" fmla="*/ 671893 w 2593942"/>
                <a:gd name="connsiteY6717" fmla="*/ 484727 h 538123"/>
                <a:gd name="connsiteX6718" fmla="*/ 667892 w 2593942"/>
                <a:gd name="connsiteY6718" fmla="*/ 483775 h 538123"/>
                <a:gd name="connsiteX6719" fmla="*/ 657701 w 2593942"/>
                <a:gd name="connsiteY6719" fmla="*/ 483870 h 538123"/>
                <a:gd name="connsiteX6720" fmla="*/ 649604 w 2593942"/>
                <a:gd name="connsiteY6720" fmla="*/ 487108 h 538123"/>
                <a:gd name="connsiteX6721" fmla="*/ 641794 w 2593942"/>
                <a:gd name="connsiteY6721" fmla="*/ 485489 h 538123"/>
                <a:gd name="connsiteX6722" fmla="*/ 632459 w 2593942"/>
                <a:gd name="connsiteY6722" fmla="*/ 488728 h 538123"/>
                <a:gd name="connsiteX6723" fmla="*/ 629983 w 2593942"/>
                <a:gd name="connsiteY6723" fmla="*/ 492633 h 538123"/>
                <a:gd name="connsiteX6724" fmla="*/ 625125 w 2593942"/>
                <a:gd name="connsiteY6724" fmla="*/ 491204 h 538123"/>
                <a:gd name="connsiteX6725" fmla="*/ 625506 w 2593942"/>
                <a:gd name="connsiteY6725" fmla="*/ 490823 h 538123"/>
                <a:gd name="connsiteX6726" fmla="*/ 629030 w 2593942"/>
                <a:gd name="connsiteY6726" fmla="*/ 487775 h 538123"/>
                <a:gd name="connsiteX6727" fmla="*/ 628935 w 2593942"/>
                <a:gd name="connsiteY6727" fmla="*/ 485108 h 538123"/>
                <a:gd name="connsiteX6728" fmla="*/ 625697 w 2593942"/>
                <a:gd name="connsiteY6728" fmla="*/ 484537 h 538123"/>
                <a:gd name="connsiteX6729" fmla="*/ 622934 w 2593942"/>
                <a:gd name="connsiteY6729" fmla="*/ 489204 h 538123"/>
                <a:gd name="connsiteX6730" fmla="*/ 608075 w 2593942"/>
                <a:gd name="connsiteY6730" fmla="*/ 487299 h 538123"/>
                <a:gd name="connsiteX6731" fmla="*/ 594169 w 2593942"/>
                <a:gd name="connsiteY6731" fmla="*/ 491299 h 538123"/>
                <a:gd name="connsiteX6732" fmla="*/ 585025 w 2593942"/>
                <a:gd name="connsiteY6732" fmla="*/ 494538 h 538123"/>
                <a:gd name="connsiteX6733" fmla="*/ 583596 w 2593942"/>
                <a:gd name="connsiteY6733" fmla="*/ 494824 h 538123"/>
                <a:gd name="connsiteX6734" fmla="*/ 576833 w 2593942"/>
                <a:gd name="connsiteY6734" fmla="*/ 493014 h 538123"/>
                <a:gd name="connsiteX6735" fmla="*/ 578071 w 2593942"/>
                <a:gd name="connsiteY6735" fmla="*/ 489013 h 538123"/>
                <a:gd name="connsiteX6736" fmla="*/ 577881 w 2593942"/>
                <a:gd name="connsiteY6736" fmla="*/ 488347 h 538123"/>
                <a:gd name="connsiteX6737" fmla="*/ 572928 w 2593942"/>
                <a:gd name="connsiteY6737" fmla="*/ 486823 h 538123"/>
                <a:gd name="connsiteX6738" fmla="*/ 563498 w 2593942"/>
                <a:gd name="connsiteY6738" fmla="*/ 489585 h 538123"/>
                <a:gd name="connsiteX6739" fmla="*/ 556736 w 2593942"/>
                <a:gd name="connsiteY6739" fmla="*/ 489395 h 538123"/>
                <a:gd name="connsiteX6740" fmla="*/ 542258 w 2593942"/>
                <a:gd name="connsiteY6740" fmla="*/ 493776 h 538123"/>
                <a:gd name="connsiteX6741" fmla="*/ 538067 w 2593942"/>
                <a:gd name="connsiteY6741" fmla="*/ 486632 h 538123"/>
                <a:gd name="connsiteX6742" fmla="*/ 537876 w 2593942"/>
                <a:gd name="connsiteY6742" fmla="*/ 486346 h 538123"/>
                <a:gd name="connsiteX6743" fmla="*/ 531208 w 2593942"/>
                <a:gd name="connsiteY6743" fmla="*/ 488823 h 538123"/>
                <a:gd name="connsiteX6744" fmla="*/ 519969 w 2593942"/>
                <a:gd name="connsiteY6744" fmla="*/ 492062 h 538123"/>
                <a:gd name="connsiteX6745" fmla="*/ 514444 w 2593942"/>
                <a:gd name="connsiteY6745" fmla="*/ 493205 h 538123"/>
                <a:gd name="connsiteX6746" fmla="*/ 506539 w 2593942"/>
                <a:gd name="connsiteY6746" fmla="*/ 491966 h 538123"/>
                <a:gd name="connsiteX6747" fmla="*/ 503681 w 2593942"/>
                <a:gd name="connsiteY6747" fmla="*/ 493014 h 538123"/>
                <a:gd name="connsiteX6748" fmla="*/ 501395 w 2593942"/>
                <a:gd name="connsiteY6748" fmla="*/ 487204 h 538123"/>
                <a:gd name="connsiteX6749" fmla="*/ 501110 w 2593942"/>
                <a:gd name="connsiteY6749" fmla="*/ 487489 h 538123"/>
                <a:gd name="connsiteX6750" fmla="*/ 499204 w 2593942"/>
                <a:gd name="connsiteY6750" fmla="*/ 489585 h 538123"/>
                <a:gd name="connsiteX6751" fmla="*/ 500824 w 2593942"/>
                <a:gd name="connsiteY6751" fmla="*/ 495871 h 538123"/>
                <a:gd name="connsiteX6752" fmla="*/ 495871 w 2593942"/>
                <a:gd name="connsiteY6752" fmla="*/ 496919 h 538123"/>
                <a:gd name="connsiteX6753" fmla="*/ 493108 w 2593942"/>
                <a:gd name="connsiteY6753" fmla="*/ 494538 h 538123"/>
                <a:gd name="connsiteX6754" fmla="*/ 491870 w 2593942"/>
                <a:gd name="connsiteY6754" fmla="*/ 492919 h 538123"/>
                <a:gd name="connsiteX6755" fmla="*/ 487489 w 2593942"/>
                <a:gd name="connsiteY6755" fmla="*/ 490252 h 538123"/>
                <a:gd name="connsiteX6756" fmla="*/ 479107 w 2593942"/>
                <a:gd name="connsiteY6756" fmla="*/ 492538 h 538123"/>
                <a:gd name="connsiteX6757" fmla="*/ 467105 w 2593942"/>
                <a:gd name="connsiteY6757" fmla="*/ 490918 h 538123"/>
                <a:gd name="connsiteX6758" fmla="*/ 459676 w 2593942"/>
                <a:gd name="connsiteY6758" fmla="*/ 490252 h 538123"/>
                <a:gd name="connsiteX6759" fmla="*/ 458533 w 2593942"/>
                <a:gd name="connsiteY6759" fmla="*/ 493014 h 538123"/>
                <a:gd name="connsiteX6760" fmla="*/ 447007 w 2593942"/>
                <a:gd name="connsiteY6760" fmla="*/ 491109 h 538123"/>
                <a:gd name="connsiteX6761" fmla="*/ 426529 w 2593942"/>
                <a:gd name="connsiteY6761" fmla="*/ 489680 h 538123"/>
                <a:gd name="connsiteX6762" fmla="*/ 422528 w 2593942"/>
                <a:gd name="connsiteY6762" fmla="*/ 494443 h 538123"/>
                <a:gd name="connsiteX6763" fmla="*/ 420909 w 2593942"/>
                <a:gd name="connsiteY6763" fmla="*/ 493681 h 538123"/>
                <a:gd name="connsiteX6764" fmla="*/ 421099 w 2593942"/>
                <a:gd name="connsiteY6764" fmla="*/ 491204 h 538123"/>
                <a:gd name="connsiteX6765" fmla="*/ 416337 w 2593942"/>
                <a:gd name="connsiteY6765" fmla="*/ 485204 h 538123"/>
                <a:gd name="connsiteX6766" fmla="*/ 411289 w 2593942"/>
                <a:gd name="connsiteY6766" fmla="*/ 483965 h 538123"/>
                <a:gd name="connsiteX6767" fmla="*/ 411384 w 2593942"/>
                <a:gd name="connsiteY6767" fmla="*/ 482822 h 538123"/>
                <a:gd name="connsiteX6768" fmla="*/ 411384 w 2593942"/>
                <a:gd name="connsiteY6768" fmla="*/ 482060 h 538123"/>
                <a:gd name="connsiteX6769" fmla="*/ 409289 w 2593942"/>
                <a:gd name="connsiteY6769" fmla="*/ 480250 h 538123"/>
                <a:gd name="connsiteX6770" fmla="*/ 408812 w 2593942"/>
                <a:gd name="connsiteY6770" fmla="*/ 480727 h 538123"/>
                <a:gd name="connsiteX6771" fmla="*/ 405383 w 2593942"/>
                <a:gd name="connsiteY6771" fmla="*/ 485870 h 538123"/>
                <a:gd name="connsiteX6772" fmla="*/ 404812 w 2593942"/>
                <a:gd name="connsiteY6772" fmla="*/ 487394 h 538123"/>
                <a:gd name="connsiteX6773" fmla="*/ 402716 w 2593942"/>
                <a:gd name="connsiteY6773" fmla="*/ 489680 h 538123"/>
                <a:gd name="connsiteX6774" fmla="*/ 397096 w 2593942"/>
                <a:gd name="connsiteY6774" fmla="*/ 487871 h 538123"/>
                <a:gd name="connsiteX6775" fmla="*/ 390619 w 2593942"/>
                <a:gd name="connsiteY6775" fmla="*/ 495014 h 538123"/>
                <a:gd name="connsiteX6776" fmla="*/ 375094 w 2593942"/>
                <a:gd name="connsiteY6776" fmla="*/ 493776 h 538123"/>
                <a:gd name="connsiteX6777" fmla="*/ 372903 w 2593942"/>
                <a:gd name="connsiteY6777" fmla="*/ 492919 h 538123"/>
                <a:gd name="connsiteX6778" fmla="*/ 372236 w 2593942"/>
                <a:gd name="connsiteY6778" fmla="*/ 492633 h 538123"/>
                <a:gd name="connsiteX6779" fmla="*/ 369474 w 2593942"/>
                <a:gd name="connsiteY6779" fmla="*/ 494729 h 538123"/>
                <a:gd name="connsiteX6780" fmla="*/ 359758 w 2593942"/>
                <a:gd name="connsiteY6780" fmla="*/ 497586 h 538123"/>
                <a:gd name="connsiteX6781" fmla="*/ 334803 w 2593942"/>
                <a:gd name="connsiteY6781" fmla="*/ 499872 h 538123"/>
                <a:gd name="connsiteX6782" fmla="*/ 319658 w 2593942"/>
                <a:gd name="connsiteY6782" fmla="*/ 495395 h 538123"/>
                <a:gd name="connsiteX6783" fmla="*/ 318420 w 2593942"/>
                <a:gd name="connsiteY6783" fmla="*/ 495395 h 538123"/>
                <a:gd name="connsiteX6784" fmla="*/ 313753 w 2593942"/>
                <a:gd name="connsiteY6784" fmla="*/ 499110 h 538123"/>
                <a:gd name="connsiteX6785" fmla="*/ 293845 w 2593942"/>
                <a:gd name="connsiteY6785" fmla="*/ 502920 h 538123"/>
                <a:gd name="connsiteX6786" fmla="*/ 283654 w 2593942"/>
                <a:gd name="connsiteY6786" fmla="*/ 501587 h 538123"/>
                <a:gd name="connsiteX6787" fmla="*/ 280511 w 2593942"/>
                <a:gd name="connsiteY6787" fmla="*/ 502920 h 538123"/>
                <a:gd name="connsiteX6788" fmla="*/ 283558 w 2593942"/>
                <a:gd name="connsiteY6788" fmla="*/ 504634 h 538123"/>
                <a:gd name="connsiteX6789" fmla="*/ 279272 w 2593942"/>
                <a:gd name="connsiteY6789" fmla="*/ 505301 h 538123"/>
                <a:gd name="connsiteX6790" fmla="*/ 273081 w 2593942"/>
                <a:gd name="connsiteY6790" fmla="*/ 504158 h 538123"/>
                <a:gd name="connsiteX6791" fmla="*/ 264223 w 2593942"/>
                <a:gd name="connsiteY6791" fmla="*/ 504539 h 538123"/>
                <a:gd name="connsiteX6792" fmla="*/ 250126 w 2593942"/>
                <a:gd name="connsiteY6792" fmla="*/ 504063 h 538123"/>
                <a:gd name="connsiteX6793" fmla="*/ 246792 w 2593942"/>
                <a:gd name="connsiteY6793" fmla="*/ 505111 h 538123"/>
                <a:gd name="connsiteX6794" fmla="*/ 241077 w 2593942"/>
                <a:gd name="connsiteY6794" fmla="*/ 504634 h 538123"/>
                <a:gd name="connsiteX6795" fmla="*/ 231933 w 2593942"/>
                <a:gd name="connsiteY6795" fmla="*/ 502539 h 538123"/>
                <a:gd name="connsiteX6796" fmla="*/ 227742 w 2593942"/>
                <a:gd name="connsiteY6796" fmla="*/ 502253 h 538123"/>
                <a:gd name="connsiteX6797" fmla="*/ 230409 w 2593942"/>
                <a:gd name="connsiteY6797" fmla="*/ 498920 h 538123"/>
                <a:gd name="connsiteX6798" fmla="*/ 232123 w 2593942"/>
                <a:gd name="connsiteY6798" fmla="*/ 498729 h 538123"/>
                <a:gd name="connsiteX6799" fmla="*/ 226504 w 2593942"/>
                <a:gd name="connsiteY6799" fmla="*/ 497110 h 538123"/>
                <a:gd name="connsiteX6800" fmla="*/ 231838 w 2593942"/>
                <a:gd name="connsiteY6800" fmla="*/ 491966 h 538123"/>
                <a:gd name="connsiteX6801" fmla="*/ 233362 w 2593942"/>
                <a:gd name="connsiteY6801" fmla="*/ 490538 h 538123"/>
                <a:gd name="connsiteX6802" fmla="*/ 230314 w 2593942"/>
                <a:gd name="connsiteY6802" fmla="*/ 485394 h 538123"/>
                <a:gd name="connsiteX6803" fmla="*/ 224027 w 2593942"/>
                <a:gd name="connsiteY6803" fmla="*/ 489299 h 538123"/>
                <a:gd name="connsiteX6804" fmla="*/ 221551 w 2593942"/>
                <a:gd name="connsiteY6804" fmla="*/ 485680 h 538123"/>
                <a:gd name="connsiteX6805" fmla="*/ 216979 w 2593942"/>
                <a:gd name="connsiteY6805" fmla="*/ 478822 h 538123"/>
                <a:gd name="connsiteX6806" fmla="*/ 219550 w 2593942"/>
                <a:gd name="connsiteY6806" fmla="*/ 475964 h 538123"/>
                <a:gd name="connsiteX6807" fmla="*/ 217741 w 2593942"/>
                <a:gd name="connsiteY6807" fmla="*/ 471868 h 538123"/>
                <a:gd name="connsiteX6808" fmla="*/ 215550 w 2593942"/>
                <a:gd name="connsiteY6808" fmla="*/ 470821 h 538123"/>
                <a:gd name="connsiteX6809" fmla="*/ 210406 w 2593942"/>
                <a:gd name="connsiteY6809" fmla="*/ 471868 h 538123"/>
                <a:gd name="connsiteX6810" fmla="*/ 207358 w 2593942"/>
                <a:gd name="connsiteY6810" fmla="*/ 474726 h 538123"/>
                <a:gd name="connsiteX6811" fmla="*/ 196976 w 2593942"/>
                <a:gd name="connsiteY6811" fmla="*/ 472726 h 538123"/>
                <a:gd name="connsiteX6812" fmla="*/ 185070 w 2593942"/>
                <a:gd name="connsiteY6812" fmla="*/ 473773 h 538123"/>
                <a:gd name="connsiteX6813" fmla="*/ 178402 w 2593942"/>
                <a:gd name="connsiteY6813" fmla="*/ 472345 h 538123"/>
                <a:gd name="connsiteX6814" fmla="*/ 179164 w 2593942"/>
                <a:gd name="connsiteY6814" fmla="*/ 471868 h 538123"/>
                <a:gd name="connsiteX6815" fmla="*/ 180879 w 2593942"/>
                <a:gd name="connsiteY6815" fmla="*/ 469582 h 538123"/>
                <a:gd name="connsiteX6816" fmla="*/ 181260 w 2593942"/>
                <a:gd name="connsiteY6816" fmla="*/ 468344 h 538123"/>
                <a:gd name="connsiteX6817" fmla="*/ 183260 w 2593942"/>
                <a:gd name="connsiteY6817" fmla="*/ 467487 h 538123"/>
                <a:gd name="connsiteX6818" fmla="*/ 186403 w 2593942"/>
                <a:gd name="connsiteY6818" fmla="*/ 470821 h 538123"/>
                <a:gd name="connsiteX6819" fmla="*/ 189547 w 2593942"/>
                <a:gd name="connsiteY6819" fmla="*/ 467487 h 538123"/>
                <a:gd name="connsiteX6820" fmla="*/ 188308 w 2593942"/>
                <a:gd name="connsiteY6820" fmla="*/ 463677 h 538123"/>
                <a:gd name="connsiteX6821" fmla="*/ 192690 w 2593942"/>
                <a:gd name="connsiteY6821" fmla="*/ 466154 h 538123"/>
                <a:gd name="connsiteX6822" fmla="*/ 197738 w 2593942"/>
                <a:gd name="connsiteY6822" fmla="*/ 465772 h 538123"/>
                <a:gd name="connsiteX6823" fmla="*/ 207073 w 2593942"/>
                <a:gd name="connsiteY6823" fmla="*/ 465106 h 538123"/>
                <a:gd name="connsiteX6824" fmla="*/ 228313 w 2593942"/>
                <a:gd name="connsiteY6824" fmla="*/ 462058 h 538123"/>
                <a:gd name="connsiteX6825" fmla="*/ 240220 w 2593942"/>
                <a:gd name="connsiteY6825" fmla="*/ 456629 h 538123"/>
                <a:gd name="connsiteX6826" fmla="*/ 245173 w 2593942"/>
                <a:gd name="connsiteY6826" fmla="*/ 450818 h 538123"/>
                <a:gd name="connsiteX6827" fmla="*/ 253078 w 2593942"/>
                <a:gd name="connsiteY6827" fmla="*/ 451771 h 538123"/>
                <a:gd name="connsiteX6828" fmla="*/ 255650 w 2593942"/>
                <a:gd name="connsiteY6828" fmla="*/ 449675 h 538123"/>
                <a:gd name="connsiteX6829" fmla="*/ 256031 w 2593942"/>
                <a:gd name="connsiteY6829" fmla="*/ 449294 h 538123"/>
                <a:gd name="connsiteX6830" fmla="*/ 253364 w 2593942"/>
                <a:gd name="connsiteY6830" fmla="*/ 443865 h 538123"/>
                <a:gd name="connsiteX6831" fmla="*/ 244125 w 2593942"/>
                <a:gd name="connsiteY6831" fmla="*/ 436531 h 538123"/>
                <a:gd name="connsiteX6832" fmla="*/ 238124 w 2593942"/>
                <a:gd name="connsiteY6832" fmla="*/ 433864 h 538123"/>
                <a:gd name="connsiteX6833" fmla="*/ 234600 w 2593942"/>
                <a:gd name="connsiteY6833" fmla="*/ 427863 h 538123"/>
                <a:gd name="connsiteX6834" fmla="*/ 232600 w 2593942"/>
                <a:gd name="connsiteY6834" fmla="*/ 426625 h 538123"/>
                <a:gd name="connsiteX6835" fmla="*/ 230885 w 2593942"/>
                <a:gd name="connsiteY6835" fmla="*/ 425577 h 538123"/>
                <a:gd name="connsiteX6836" fmla="*/ 229647 w 2593942"/>
                <a:gd name="connsiteY6836" fmla="*/ 425387 h 538123"/>
                <a:gd name="connsiteX6837" fmla="*/ 225837 w 2593942"/>
                <a:gd name="connsiteY6837" fmla="*/ 430625 h 538123"/>
                <a:gd name="connsiteX6838" fmla="*/ 228599 w 2593942"/>
                <a:gd name="connsiteY6838" fmla="*/ 439483 h 538123"/>
                <a:gd name="connsiteX6839" fmla="*/ 212407 w 2593942"/>
                <a:gd name="connsiteY6839" fmla="*/ 441579 h 538123"/>
                <a:gd name="connsiteX6840" fmla="*/ 209835 w 2593942"/>
                <a:gd name="connsiteY6840" fmla="*/ 434530 h 538123"/>
                <a:gd name="connsiteX6841" fmla="*/ 204406 w 2593942"/>
                <a:gd name="connsiteY6841" fmla="*/ 433959 h 538123"/>
                <a:gd name="connsiteX6842" fmla="*/ 203263 w 2593942"/>
                <a:gd name="connsiteY6842" fmla="*/ 438340 h 538123"/>
                <a:gd name="connsiteX6843" fmla="*/ 196595 w 2593942"/>
                <a:gd name="connsiteY6843" fmla="*/ 440341 h 538123"/>
                <a:gd name="connsiteX6844" fmla="*/ 192880 w 2593942"/>
                <a:gd name="connsiteY6844" fmla="*/ 443484 h 538123"/>
                <a:gd name="connsiteX6845" fmla="*/ 191452 w 2593942"/>
                <a:gd name="connsiteY6845" fmla="*/ 443579 h 538123"/>
                <a:gd name="connsiteX6846" fmla="*/ 190023 w 2593942"/>
                <a:gd name="connsiteY6846" fmla="*/ 443674 h 538123"/>
                <a:gd name="connsiteX6847" fmla="*/ 185832 w 2593942"/>
                <a:gd name="connsiteY6847" fmla="*/ 440436 h 538123"/>
                <a:gd name="connsiteX6848" fmla="*/ 186118 w 2593942"/>
                <a:gd name="connsiteY6848" fmla="*/ 438436 h 538123"/>
                <a:gd name="connsiteX6849" fmla="*/ 187165 w 2593942"/>
                <a:gd name="connsiteY6849" fmla="*/ 431578 h 538123"/>
                <a:gd name="connsiteX6850" fmla="*/ 177355 w 2593942"/>
                <a:gd name="connsiteY6850" fmla="*/ 433483 h 538123"/>
                <a:gd name="connsiteX6851" fmla="*/ 177355 w 2593942"/>
                <a:gd name="connsiteY6851" fmla="*/ 430721 h 538123"/>
                <a:gd name="connsiteX6852" fmla="*/ 189451 w 2593942"/>
                <a:gd name="connsiteY6852" fmla="*/ 430721 h 538123"/>
                <a:gd name="connsiteX6853" fmla="*/ 189737 w 2593942"/>
                <a:gd name="connsiteY6853" fmla="*/ 431768 h 538123"/>
                <a:gd name="connsiteX6854" fmla="*/ 192499 w 2593942"/>
                <a:gd name="connsiteY6854" fmla="*/ 435959 h 538123"/>
                <a:gd name="connsiteX6855" fmla="*/ 196119 w 2593942"/>
                <a:gd name="connsiteY6855" fmla="*/ 434626 h 538123"/>
                <a:gd name="connsiteX6856" fmla="*/ 196024 w 2593942"/>
                <a:gd name="connsiteY6856" fmla="*/ 431482 h 538123"/>
                <a:gd name="connsiteX6857" fmla="*/ 203072 w 2593942"/>
                <a:gd name="connsiteY6857" fmla="*/ 427958 h 538123"/>
                <a:gd name="connsiteX6858" fmla="*/ 204025 w 2593942"/>
                <a:gd name="connsiteY6858" fmla="*/ 427101 h 538123"/>
                <a:gd name="connsiteX6859" fmla="*/ 205358 w 2593942"/>
                <a:gd name="connsiteY6859" fmla="*/ 425958 h 538123"/>
                <a:gd name="connsiteX6860" fmla="*/ 213645 w 2593942"/>
                <a:gd name="connsiteY6860" fmla="*/ 421957 h 538123"/>
                <a:gd name="connsiteX6861" fmla="*/ 216312 w 2593942"/>
                <a:gd name="connsiteY6861" fmla="*/ 420910 h 538123"/>
                <a:gd name="connsiteX6862" fmla="*/ 220217 w 2593942"/>
                <a:gd name="connsiteY6862" fmla="*/ 419386 h 538123"/>
                <a:gd name="connsiteX6863" fmla="*/ 233457 w 2593942"/>
                <a:gd name="connsiteY6863" fmla="*/ 420624 h 538123"/>
                <a:gd name="connsiteX6864" fmla="*/ 235648 w 2593942"/>
                <a:gd name="connsiteY6864" fmla="*/ 419290 h 538123"/>
                <a:gd name="connsiteX6865" fmla="*/ 238315 w 2593942"/>
                <a:gd name="connsiteY6865" fmla="*/ 417671 h 538123"/>
                <a:gd name="connsiteX6866" fmla="*/ 241648 w 2593942"/>
                <a:gd name="connsiteY6866" fmla="*/ 411194 h 538123"/>
                <a:gd name="connsiteX6867" fmla="*/ 243553 w 2593942"/>
                <a:gd name="connsiteY6867" fmla="*/ 409194 h 538123"/>
                <a:gd name="connsiteX6868" fmla="*/ 248221 w 2593942"/>
                <a:gd name="connsiteY6868" fmla="*/ 407956 h 538123"/>
                <a:gd name="connsiteX6869" fmla="*/ 253459 w 2593942"/>
                <a:gd name="connsiteY6869" fmla="*/ 406622 h 538123"/>
                <a:gd name="connsiteX6870" fmla="*/ 255555 w 2593942"/>
                <a:gd name="connsiteY6870" fmla="*/ 410908 h 538123"/>
                <a:gd name="connsiteX6871" fmla="*/ 259079 w 2593942"/>
                <a:gd name="connsiteY6871" fmla="*/ 412909 h 538123"/>
                <a:gd name="connsiteX6872" fmla="*/ 259936 w 2593942"/>
                <a:gd name="connsiteY6872" fmla="*/ 417290 h 538123"/>
                <a:gd name="connsiteX6873" fmla="*/ 261841 w 2593942"/>
                <a:gd name="connsiteY6873" fmla="*/ 417481 h 538123"/>
                <a:gd name="connsiteX6874" fmla="*/ 266509 w 2593942"/>
                <a:gd name="connsiteY6874" fmla="*/ 414147 h 538123"/>
                <a:gd name="connsiteX6875" fmla="*/ 268985 w 2593942"/>
                <a:gd name="connsiteY6875" fmla="*/ 412813 h 538123"/>
                <a:gd name="connsiteX6876" fmla="*/ 275938 w 2593942"/>
                <a:gd name="connsiteY6876" fmla="*/ 410908 h 538123"/>
                <a:gd name="connsiteX6877" fmla="*/ 280320 w 2593942"/>
                <a:gd name="connsiteY6877" fmla="*/ 403860 h 538123"/>
                <a:gd name="connsiteX6878" fmla="*/ 281082 w 2593942"/>
                <a:gd name="connsiteY6878" fmla="*/ 401288 h 538123"/>
                <a:gd name="connsiteX6879" fmla="*/ 286416 w 2593942"/>
                <a:gd name="connsiteY6879" fmla="*/ 398526 h 538123"/>
                <a:gd name="connsiteX6880" fmla="*/ 291845 w 2593942"/>
                <a:gd name="connsiteY6880" fmla="*/ 401003 h 538123"/>
                <a:gd name="connsiteX6881" fmla="*/ 294322 w 2593942"/>
                <a:gd name="connsiteY6881" fmla="*/ 402622 h 538123"/>
                <a:gd name="connsiteX6882" fmla="*/ 295846 w 2593942"/>
                <a:gd name="connsiteY6882" fmla="*/ 402907 h 538123"/>
                <a:gd name="connsiteX6883" fmla="*/ 297465 w 2593942"/>
                <a:gd name="connsiteY6883" fmla="*/ 400907 h 538123"/>
                <a:gd name="connsiteX6884" fmla="*/ 296608 w 2593942"/>
                <a:gd name="connsiteY6884" fmla="*/ 400526 h 538123"/>
                <a:gd name="connsiteX6885" fmla="*/ 295846 w 2593942"/>
                <a:gd name="connsiteY6885" fmla="*/ 400240 h 538123"/>
                <a:gd name="connsiteX6886" fmla="*/ 297370 w 2593942"/>
                <a:gd name="connsiteY6886" fmla="*/ 397669 h 538123"/>
                <a:gd name="connsiteX6887" fmla="*/ 311562 w 2593942"/>
                <a:gd name="connsiteY6887" fmla="*/ 395002 h 538123"/>
                <a:gd name="connsiteX6888" fmla="*/ 316515 w 2593942"/>
                <a:gd name="connsiteY6888" fmla="*/ 394716 h 538123"/>
                <a:gd name="connsiteX6889" fmla="*/ 318229 w 2593942"/>
                <a:gd name="connsiteY6889" fmla="*/ 395859 h 538123"/>
                <a:gd name="connsiteX6890" fmla="*/ 324992 w 2593942"/>
                <a:gd name="connsiteY6890" fmla="*/ 399764 h 538123"/>
                <a:gd name="connsiteX6891" fmla="*/ 326135 w 2593942"/>
                <a:gd name="connsiteY6891" fmla="*/ 401288 h 538123"/>
                <a:gd name="connsiteX6892" fmla="*/ 327564 w 2593942"/>
                <a:gd name="connsiteY6892" fmla="*/ 406717 h 538123"/>
                <a:gd name="connsiteX6893" fmla="*/ 332612 w 2593942"/>
                <a:gd name="connsiteY6893" fmla="*/ 406432 h 538123"/>
                <a:gd name="connsiteX6894" fmla="*/ 331088 w 2593942"/>
                <a:gd name="connsiteY6894" fmla="*/ 404622 h 538123"/>
                <a:gd name="connsiteX6895" fmla="*/ 331755 w 2593942"/>
                <a:gd name="connsiteY6895" fmla="*/ 398716 h 538123"/>
                <a:gd name="connsiteX6896" fmla="*/ 330421 w 2593942"/>
                <a:gd name="connsiteY6896" fmla="*/ 387096 h 538123"/>
                <a:gd name="connsiteX6897" fmla="*/ 321468 w 2593942"/>
                <a:gd name="connsiteY6897" fmla="*/ 390049 h 538123"/>
                <a:gd name="connsiteX6898" fmla="*/ 319658 w 2593942"/>
                <a:gd name="connsiteY6898" fmla="*/ 384048 h 538123"/>
                <a:gd name="connsiteX6899" fmla="*/ 324992 w 2593942"/>
                <a:gd name="connsiteY6899" fmla="*/ 382429 h 538123"/>
                <a:gd name="connsiteX6900" fmla="*/ 323944 w 2593942"/>
                <a:gd name="connsiteY6900" fmla="*/ 378047 h 538123"/>
                <a:gd name="connsiteX6901" fmla="*/ 333184 w 2593942"/>
                <a:gd name="connsiteY6901" fmla="*/ 376333 h 538123"/>
                <a:gd name="connsiteX6902" fmla="*/ 344423 w 2593942"/>
                <a:gd name="connsiteY6902" fmla="*/ 375571 h 538123"/>
                <a:gd name="connsiteX6903" fmla="*/ 347662 w 2593942"/>
                <a:gd name="connsiteY6903" fmla="*/ 375475 h 538123"/>
                <a:gd name="connsiteX6904" fmla="*/ 348710 w 2593942"/>
                <a:gd name="connsiteY6904" fmla="*/ 375475 h 538123"/>
                <a:gd name="connsiteX6905" fmla="*/ 348710 w 2593942"/>
                <a:gd name="connsiteY6905" fmla="*/ 379095 h 538123"/>
                <a:gd name="connsiteX6906" fmla="*/ 347471 w 2593942"/>
                <a:gd name="connsiteY6906" fmla="*/ 379571 h 538123"/>
                <a:gd name="connsiteX6907" fmla="*/ 346423 w 2593942"/>
                <a:gd name="connsiteY6907" fmla="*/ 379952 h 538123"/>
                <a:gd name="connsiteX6908" fmla="*/ 346804 w 2593942"/>
                <a:gd name="connsiteY6908" fmla="*/ 381953 h 538123"/>
                <a:gd name="connsiteX6909" fmla="*/ 361187 w 2593942"/>
                <a:gd name="connsiteY6909" fmla="*/ 382143 h 538123"/>
                <a:gd name="connsiteX6910" fmla="*/ 354234 w 2593942"/>
                <a:gd name="connsiteY6910" fmla="*/ 385858 h 538123"/>
                <a:gd name="connsiteX6911" fmla="*/ 354424 w 2593942"/>
                <a:gd name="connsiteY6911" fmla="*/ 392621 h 538123"/>
                <a:gd name="connsiteX6912" fmla="*/ 361378 w 2593942"/>
                <a:gd name="connsiteY6912" fmla="*/ 394621 h 538123"/>
                <a:gd name="connsiteX6913" fmla="*/ 368236 w 2593942"/>
                <a:gd name="connsiteY6913" fmla="*/ 388525 h 538123"/>
                <a:gd name="connsiteX6914" fmla="*/ 369950 w 2593942"/>
                <a:gd name="connsiteY6914" fmla="*/ 381286 h 538123"/>
                <a:gd name="connsiteX6915" fmla="*/ 358520 w 2593942"/>
                <a:gd name="connsiteY6915" fmla="*/ 381286 h 538123"/>
                <a:gd name="connsiteX6916" fmla="*/ 355377 w 2593942"/>
                <a:gd name="connsiteY6916" fmla="*/ 378809 h 538123"/>
                <a:gd name="connsiteX6917" fmla="*/ 360901 w 2593942"/>
                <a:gd name="connsiteY6917" fmla="*/ 374047 h 538123"/>
                <a:gd name="connsiteX6918" fmla="*/ 365950 w 2593942"/>
                <a:gd name="connsiteY6918" fmla="*/ 373666 h 538123"/>
                <a:gd name="connsiteX6919" fmla="*/ 373665 w 2593942"/>
                <a:gd name="connsiteY6919" fmla="*/ 372999 h 538123"/>
                <a:gd name="connsiteX6920" fmla="*/ 374427 w 2593942"/>
                <a:gd name="connsiteY6920" fmla="*/ 371284 h 538123"/>
                <a:gd name="connsiteX6921" fmla="*/ 375379 w 2593942"/>
                <a:gd name="connsiteY6921" fmla="*/ 368998 h 538123"/>
                <a:gd name="connsiteX6922" fmla="*/ 385190 w 2593942"/>
                <a:gd name="connsiteY6922" fmla="*/ 368332 h 538123"/>
                <a:gd name="connsiteX6923" fmla="*/ 395287 w 2593942"/>
                <a:gd name="connsiteY6923" fmla="*/ 368903 h 538123"/>
                <a:gd name="connsiteX6924" fmla="*/ 402812 w 2593942"/>
                <a:gd name="connsiteY6924" fmla="*/ 369284 h 538123"/>
                <a:gd name="connsiteX6925" fmla="*/ 403859 w 2593942"/>
                <a:gd name="connsiteY6925" fmla="*/ 370713 h 538123"/>
                <a:gd name="connsiteX6926" fmla="*/ 401192 w 2593942"/>
                <a:gd name="connsiteY6926" fmla="*/ 373189 h 538123"/>
                <a:gd name="connsiteX6927" fmla="*/ 407288 w 2593942"/>
                <a:gd name="connsiteY6927" fmla="*/ 372428 h 538123"/>
                <a:gd name="connsiteX6928" fmla="*/ 416623 w 2593942"/>
                <a:gd name="connsiteY6928" fmla="*/ 366522 h 538123"/>
                <a:gd name="connsiteX6929" fmla="*/ 417861 w 2593942"/>
                <a:gd name="connsiteY6929" fmla="*/ 364807 h 538123"/>
                <a:gd name="connsiteX6930" fmla="*/ 424433 w 2593942"/>
                <a:gd name="connsiteY6930" fmla="*/ 367570 h 538123"/>
                <a:gd name="connsiteX6931" fmla="*/ 425957 w 2593942"/>
                <a:gd name="connsiteY6931" fmla="*/ 368141 h 538123"/>
                <a:gd name="connsiteX6932" fmla="*/ 427386 w 2593942"/>
                <a:gd name="connsiteY6932" fmla="*/ 368713 h 538123"/>
                <a:gd name="connsiteX6933" fmla="*/ 437387 w 2593942"/>
                <a:gd name="connsiteY6933" fmla="*/ 368998 h 538123"/>
                <a:gd name="connsiteX6934" fmla="*/ 440816 w 2593942"/>
                <a:gd name="connsiteY6934" fmla="*/ 369284 h 538123"/>
                <a:gd name="connsiteX6935" fmla="*/ 444436 w 2593942"/>
                <a:gd name="connsiteY6935" fmla="*/ 376238 h 538123"/>
                <a:gd name="connsiteX6936" fmla="*/ 443960 w 2593942"/>
                <a:gd name="connsiteY6936" fmla="*/ 377285 h 538123"/>
                <a:gd name="connsiteX6937" fmla="*/ 449770 w 2593942"/>
                <a:gd name="connsiteY6937" fmla="*/ 378428 h 538123"/>
                <a:gd name="connsiteX6938" fmla="*/ 458438 w 2593942"/>
                <a:gd name="connsiteY6938" fmla="*/ 371951 h 538123"/>
                <a:gd name="connsiteX6939" fmla="*/ 462152 w 2593942"/>
                <a:gd name="connsiteY6939" fmla="*/ 369284 h 538123"/>
                <a:gd name="connsiteX6940" fmla="*/ 462057 w 2593942"/>
                <a:gd name="connsiteY6940" fmla="*/ 366713 h 538123"/>
                <a:gd name="connsiteX6941" fmla="*/ 461962 w 2593942"/>
                <a:gd name="connsiteY6941" fmla="*/ 364807 h 538123"/>
                <a:gd name="connsiteX6942" fmla="*/ 464819 w 2593942"/>
                <a:gd name="connsiteY6942" fmla="*/ 362236 h 538123"/>
                <a:gd name="connsiteX6943" fmla="*/ 473106 w 2593942"/>
                <a:gd name="connsiteY6943" fmla="*/ 368808 h 538123"/>
                <a:gd name="connsiteX6944" fmla="*/ 488155 w 2593942"/>
                <a:gd name="connsiteY6944" fmla="*/ 373761 h 538123"/>
                <a:gd name="connsiteX6945" fmla="*/ 502919 w 2593942"/>
                <a:gd name="connsiteY6945" fmla="*/ 373951 h 538123"/>
                <a:gd name="connsiteX6946" fmla="*/ 503110 w 2593942"/>
                <a:gd name="connsiteY6946" fmla="*/ 373094 h 538123"/>
                <a:gd name="connsiteX6947" fmla="*/ 501967 w 2593942"/>
                <a:gd name="connsiteY6947" fmla="*/ 371475 h 538123"/>
                <a:gd name="connsiteX6948" fmla="*/ 500347 w 2593942"/>
                <a:gd name="connsiteY6948" fmla="*/ 371284 h 538123"/>
                <a:gd name="connsiteX6949" fmla="*/ 493299 w 2593942"/>
                <a:gd name="connsiteY6949" fmla="*/ 369951 h 538123"/>
                <a:gd name="connsiteX6950" fmla="*/ 492823 w 2593942"/>
                <a:gd name="connsiteY6950" fmla="*/ 365093 h 538123"/>
                <a:gd name="connsiteX6951" fmla="*/ 494823 w 2593942"/>
                <a:gd name="connsiteY6951" fmla="*/ 364903 h 538123"/>
                <a:gd name="connsiteX6952" fmla="*/ 497204 w 2593942"/>
                <a:gd name="connsiteY6952" fmla="*/ 364712 h 538123"/>
                <a:gd name="connsiteX6953" fmla="*/ 503491 w 2593942"/>
                <a:gd name="connsiteY6953" fmla="*/ 366522 h 538123"/>
                <a:gd name="connsiteX6954" fmla="*/ 508158 w 2593942"/>
                <a:gd name="connsiteY6954" fmla="*/ 366617 h 538123"/>
                <a:gd name="connsiteX6955" fmla="*/ 516159 w 2593942"/>
                <a:gd name="connsiteY6955" fmla="*/ 364331 h 538123"/>
                <a:gd name="connsiteX6956" fmla="*/ 521969 w 2593942"/>
                <a:gd name="connsiteY6956" fmla="*/ 362426 h 538123"/>
                <a:gd name="connsiteX6957" fmla="*/ 523207 w 2593942"/>
                <a:gd name="connsiteY6957" fmla="*/ 362998 h 538123"/>
                <a:gd name="connsiteX6958" fmla="*/ 527303 w 2593942"/>
                <a:gd name="connsiteY6958" fmla="*/ 364807 h 538123"/>
                <a:gd name="connsiteX6959" fmla="*/ 528827 w 2593942"/>
                <a:gd name="connsiteY6959" fmla="*/ 364522 h 538123"/>
                <a:gd name="connsiteX6960" fmla="*/ 529018 w 2593942"/>
                <a:gd name="connsiteY6960" fmla="*/ 360331 h 538123"/>
                <a:gd name="connsiteX6961" fmla="*/ 524541 w 2593942"/>
                <a:gd name="connsiteY6961" fmla="*/ 355378 h 538123"/>
                <a:gd name="connsiteX6962" fmla="*/ 530066 w 2593942"/>
                <a:gd name="connsiteY6962" fmla="*/ 349853 h 538123"/>
                <a:gd name="connsiteX6963" fmla="*/ 539400 w 2593942"/>
                <a:gd name="connsiteY6963" fmla="*/ 350615 h 538123"/>
                <a:gd name="connsiteX6964" fmla="*/ 543782 w 2593942"/>
                <a:gd name="connsiteY6964" fmla="*/ 354044 h 538123"/>
                <a:gd name="connsiteX6965" fmla="*/ 544163 w 2593942"/>
                <a:gd name="connsiteY6965" fmla="*/ 350425 h 538123"/>
                <a:gd name="connsiteX6966" fmla="*/ 546163 w 2593942"/>
                <a:gd name="connsiteY6966" fmla="*/ 346805 h 538123"/>
                <a:gd name="connsiteX6967" fmla="*/ 542162 w 2593942"/>
                <a:gd name="connsiteY6967" fmla="*/ 344233 h 538123"/>
                <a:gd name="connsiteX6968" fmla="*/ 540543 w 2593942"/>
                <a:gd name="connsiteY6968" fmla="*/ 339280 h 538123"/>
                <a:gd name="connsiteX6969" fmla="*/ 549211 w 2593942"/>
                <a:gd name="connsiteY6969" fmla="*/ 338138 h 538123"/>
                <a:gd name="connsiteX6970" fmla="*/ 551973 w 2593942"/>
                <a:gd name="connsiteY6970" fmla="*/ 336709 h 538123"/>
                <a:gd name="connsiteX6971" fmla="*/ 561689 w 2593942"/>
                <a:gd name="connsiteY6971" fmla="*/ 340900 h 538123"/>
                <a:gd name="connsiteX6972" fmla="*/ 562546 w 2593942"/>
                <a:gd name="connsiteY6972" fmla="*/ 342519 h 538123"/>
                <a:gd name="connsiteX6973" fmla="*/ 565118 w 2593942"/>
                <a:gd name="connsiteY6973" fmla="*/ 344043 h 538123"/>
                <a:gd name="connsiteX6974" fmla="*/ 567594 w 2593942"/>
                <a:gd name="connsiteY6974" fmla="*/ 342424 h 538123"/>
                <a:gd name="connsiteX6975" fmla="*/ 568546 w 2593942"/>
                <a:gd name="connsiteY6975" fmla="*/ 338995 h 538123"/>
                <a:gd name="connsiteX6976" fmla="*/ 563403 w 2593942"/>
                <a:gd name="connsiteY6976" fmla="*/ 331756 h 538123"/>
                <a:gd name="connsiteX6977" fmla="*/ 554450 w 2593942"/>
                <a:gd name="connsiteY6977" fmla="*/ 324898 h 538123"/>
                <a:gd name="connsiteX6978" fmla="*/ 558069 w 2593942"/>
                <a:gd name="connsiteY6978" fmla="*/ 326422 h 538123"/>
                <a:gd name="connsiteX6979" fmla="*/ 564561 w 2593942"/>
                <a:gd name="connsiteY6979" fmla="*/ 324459 h 538123"/>
                <a:gd name="connsiteX6980" fmla="*/ 555403 w 2593942"/>
                <a:gd name="connsiteY6980" fmla="*/ 322040 h 538123"/>
                <a:gd name="connsiteX6981" fmla="*/ 538924 w 2593942"/>
                <a:gd name="connsiteY6981" fmla="*/ 315849 h 538123"/>
                <a:gd name="connsiteX6982" fmla="*/ 535876 w 2593942"/>
                <a:gd name="connsiteY6982" fmla="*/ 316801 h 538123"/>
                <a:gd name="connsiteX6983" fmla="*/ 536638 w 2593942"/>
                <a:gd name="connsiteY6983" fmla="*/ 321183 h 538123"/>
                <a:gd name="connsiteX6984" fmla="*/ 535019 w 2593942"/>
                <a:gd name="connsiteY6984" fmla="*/ 322611 h 538123"/>
                <a:gd name="connsiteX6985" fmla="*/ 529304 w 2593942"/>
                <a:gd name="connsiteY6985" fmla="*/ 326707 h 538123"/>
                <a:gd name="connsiteX6986" fmla="*/ 521684 w 2593942"/>
                <a:gd name="connsiteY6986" fmla="*/ 329565 h 538123"/>
                <a:gd name="connsiteX6987" fmla="*/ 517017 w 2593942"/>
                <a:gd name="connsiteY6987" fmla="*/ 331755 h 538123"/>
                <a:gd name="connsiteX6988" fmla="*/ 520065 w 2593942"/>
                <a:gd name="connsiteY6988" fmla="*/ 338804 h 538123"/>
                <a:gd name="connsiteX6989" fmla="*/ 512540 w 2593942"/>
                <a:gd name="connsiteY6989" fmla="*/ 338804 h 538123"/>
                <a:gd name="connsiteX6990" fmla="*/ 510826 w 2593942"/>
                <a:gd name="connsiteY6990" fmla="*/ 337185 h 538123"/>
                <a:gd name="connsiteX6991" fmla="*/ 510730 w 2593942"/>
                <a:gd name="connsiteY6991" fmla="*/ 335184 h 538123"/>
                <a:gd name="connsiteX6992" fmla="*/ 510064 w 2593942"/>
                <a:gd name="connsiteY6992" fmla="*/ 332613 h 538123"/>
                <a:gd name="connsiteX6993" fmla="*/ 507111 w 2593942"/>
                <a:gd name="connsiteY6993" fmla="*/ 331470 h 538123"/>
                <a:gd name="connsiteX6994" fmla="*/ 503206 w 2593942"/>
                <a:gd name="connsiteY6994" fmla="*/ 329565 h 538123"/>
                <a:gd name="connsiteX6995" fmla="*/ 500539 w 2593942"/>
                <a:gd name="connsiteY6995" fmla="*/ 329374 h 538123"/>
                <a:gd name="connsiteX6996" fmla="*/ 500158 w 2593942"/>
                <a:gd name="connsiteY6996" fmla="*/ 329374 h 538123"/>
                <a:gd name="connsiteX6997" fmla="*/ 495490 w 2593942"/>
                <a:gd name="connsiteY6997" fmla="*/ 324897 h 538123"/>
                <a:gd name="connsiteX6998" fmla="*/ 496252 w 2593942"/>
                <a:gd name="connsiteY6998" fmla="*/ 323754 h 538123"/>
                <a:gd name="connsiteX6999" fmla="*/ 498062 w 2593942"/>
                <a:gd name="connsiteY6999" fmla="*/ 321087 h 538123"/>
                <a:gd name="connsiteX7000" fmla="*/ 491395 w 2593942"/>
                <a:gd name="connsiteY7000" fmla="*/ 319373 h 538123"/>
                <a:gd name="connsiteX7001" fmla="*/ 489109 w 2593942"/>
                <a:gd name="connsiteY7001" fmla="*/ 320802 h 538123"/>
                <a:gd name="connsiteX7002" fmla="*/ 488537 w 2593942"/>
                <a:gd name="connsiteY7002" fmla="*/ 321183 h 538123"/>
                <a:gd name="connsiteX7003" fmla="*/ 489775 w 2593942"/>
                <a:gd name="connsiteY7003" fmla="*/ 324612 h 538123"/>
                <a:gd name="connsiteX7004" fmla="*/ 490633 w 2593942"/>
                <a:gd name="connsiteY7004" fmla="*/ 331088 h 538123"/>
                <a:gd name="connsiteX7005" fmla="*/ 491966 w 2593942"/>
                <a:gd name="connsiteY7005" fmla="*/ 338042 h 538123"/>
                <a:gd name="connsiteX7006" fmla="*/ 494728 w 2593942"/>
                <a:gd name="connsiteY7006" fmla="*/ 346519 h 538123"/>
                <a:gd name="connsiteX7007" fmla="*/ 488251 w 2593942"/>
                <a:gd name="connsiteY7007" fmla="*/ 354711 h 538123"/>
                <a:gd name="connsiteX7008" fmla="*/ 483679 w 2593942"/>
                <a:gd name="connsiteY7008" fmla="*/ 354711 h 538123"/>
                <a:gd name="connsiteX7009" fmla="*/ 479107 w 2593942"/>
                <a:gd name="connsiteY7009" fmla="*/ 354711 h 538123"/>
                <a:gd name="connsiteX7010" fmla="*/ 475964 w 2593942"/>
                <a:gd name="connsiteY7010" fmla="*/ 351472 h 538123"/>
                <a:gd name="connsiteX7011" fmla="*/ 476440 w 2593942"/>
                <a:gd name="connsiteY7011" fmla="*/ 339947 h 538123"/>
                <a:gd name="connsiteX7012" fmla="*/ 469106 w 2593942"/>
                <a:gd name="connsiteY7012" fmla="*/ 344709 h 538123"/>
                <a:gd name="connsiteX7013" fmla="*/ 459295 w 2593942"/>
                <a:gd name="connsiteY7013" fmla="*/ 342900 h 538123"/>
                <a:gd name="connsiteX7014" fmla="*/ 459391 w 2593942"/>
                <a:gd name="connsiteY7014" fmla="*/ 344233 h 538123"/>
                <a:gd name="connsiteX7015" fmla="*/ 459486 w 2593942"/>
                <a:gd name="connsiteY7015" fmla="*/ 345662 h 538123"/>
                <a:gd name="connsiteX7016" fmla="*/ 465296 w 2593942"/>
                <a:gd name="connsiteY7016" fmla="*/ 348900 h 538123"/>
                <a:gd name="connsiteX7017" fmla="*/ 463963 w 2593942"/>
                <a:gd name="connsiteY7017" fmla="*/ 354044 h 538123"/>
                <a:gd name="connsiteX7018" fmla="*/ 453866 w 2593942"/>
                <a:gd name="connsiteY7018" fmla="*/ 361950 h 538123"/>
                <a:gd name="connsiteX7019" fmla="*/ 453390 w 2593942"/>
                <a:gd name="connsiteY7019" fmla="*/ 361378 h 538123"/>
                <a:gd name="connsiteX7020" fmla="*/ 449580 w 2593942"/>
                <a:gd name="connsiteY7020" fmla="*/ 356806 h 538123"/>
                <a:gd name="connsiteX7021" fmla="*/ 447770 w 2593942"/>
                <a:gd name="connsiteY7021" fmla="*/ 356330 h 538123"/>
                <a:gd name="connsiteX7022" fmla="*/ 436340 w 2593942"/>
                <a:gd name="connsiteY7022" fmla="*/ 360426 h 538123"/>
                <a:gd name="connsiteX7023" fmla="*/ 435769 w 2593942"/>
                <a:gd name="connsiteY7023" fmla="*/ 355568 h 538123"/>
                <a:gd name="connsiteX7024" fmla="*/ 430816 w 2593942"/>
                <a:gd name="connsiteY7024" fmla="*/ 355663 h 538123"/>
                <a:gd name="connsiteX7025" fmla="*/ 423005 w 2593942"/>
                <a:gd name="connsiteY7025" fmla="*/ 356711 h 538123"/>
                <a:gd name="connsiteX7026" fmla="*/ 421767 w 2593942"/>
                <a:gd name="connsiteY7026" fmla="*/ 356044 h 538123"/>
                <a:gd name="connsiteX7027" fmla="*/ 419671 w 2593942"/>
                <a:gd name="connsiteY7027" fmla="*/ 355473 h 538123"/>
                <a:gd name="connsiteX7028" fmla="*/ 421386 w 2593942"/>
                <a:gd name="connsiteY7028" fmla="*/ 349662 h 538123"/>
                <a:gd name="connsiteX7029" fmla="*/ 420624 w 2593942"/>
                <a:gd name="connsiteY7029" fmla="*/ 347853 h 538123"/>
                <a:gd name="connsiteX7030" fmla="*/ 420243 w 2593942"/>
                <a:gd name="connsiteY7030" fmla="*/ 346900 h 538123"/>
                <a:gd name="connsiteX7031" fmla="*/ 423005 w 2593942"/>
                <a:gd name="connsiteY7031" fmla="*/ 345186 h 538123"/>
                <a:gd name="connsiteX7032" fmla="*/ 430816 w 2593942"/>
                <a:gd name="connsiteY7032" fmla="*/ 344805 h 538123"/>
                <a:gd name="connsiteX7033" fmla="*/ 438436 w 2593942"/>
                <a:gd name="connsiteY7033" fmla="*/ 346138 h 538123"/>
                <a:gd name="connsiteX7034" fmla="*/ 436721 w 2593942"/>
                <a:gd name="connsiteY7034" fmla="*/ 349758 h 538123"/>
                <a:gd name="connsiteX7035" fmla="*/ 447008 w 2593942"/>
                <a:gd name="connsiteY7035" fmla="*/ 347948 h 538123"/>
                <a:gd name="connsiteX7036" fmla="*/ 453199 w 2593942"/>
                <a:gd name="connsiteY7036" fmla="*/ 342614 h 538123"/>
                <a:gd name="connsiteX7037" fmla="*/ 455104 w 2593942"/>
                <a:gd name="connsiteY7037" fmla="*/ 337756 h 538123"/>
                <a:gd name="connsiteX7038" fmla="*/ 468820 w 2593942"/>
                <a:gd name="connsiteY7038" fmla="*/ 338328 h 538123"/>
                <a:gd name="connsiteX7039" fmla="*/ 482346 w 2593942"/>
                <a:gd name="connsiteY7039" fmla="*/ 338137 h 538123"/>
                <a:gd name="connsiteX7040" fmla="*/ 482251 w 2593942"/>
                <a:gd name="connsiteY7040" fmla="*/ 333375 h 538123"/>
                <a:gd name="connsiteX7041" fmla="*/ 482155 w 2593942"/>
                <a:gd name="connsiteY7041" fmla="*/ 330517 h 538123"/>
                <a:gd name="connsiteX7042" fmla="*/ 471773 w 2593942"/>
                <a:gd name="connsiteY7042" fmla="*/ 332422 h 538123"/>
                <a:gd name="connsiteX7043" fmla="*/ 469963 w 2593942"/>
                <a:gd name="connsiteY7043" fmla="*/ 330612 h 538123"/>
                <a:gd name="connsiteX7044" fmla="*/ 469582 w 2593942"/>
                <a:gd name="connsiteY7044" fmla="*/ 330231 h 538123"/>
                <a:gd name="connsiteX7045" fmla="*/ 470154 w 2593942"/>
                <a:gd name="connsiteY7045" fmla="*/ 325088 h 538123"/>
                <a:gd name="connsiteX7046" fmla="*/ 471773 w 2593942"/>
                <a:gd name="connsiteY7046" fmla="*/ 317563 h 538123"/>
                <a:gd name="connsiteX7047" fmla="*/ 471011 w 2593942"/>
                <a:gd name="connsiteY7047" fmla="*/ 317087 h 538123"/>
                <a:gd name="connsiteX7048" fmla="*/ 467773 w 2593942"/>
                <a:gd name="connsiteY7048" fmla="*/ 317373 h 538123"/>
                <a:gd name="connsiteX7049" fmla="*/ 466915 w 2593942"/>
                <a:gd name="connsiteY7049" fmla="*/ 318420 h 538123"/>
                <a:gd name="connsiteX7050" fmla="*/ 464915 w 2593942"/>
                <a:gd name="connsiteY7050" fmla="*/ 322135 h 538123"/>
                <a:gd name="connsiteX7051" fmla="*/ 459772 w 2593942"/>
                <a:gd name="connsiteY7051" fmla="*/ 322897 h 538123"/>
                <a:gd name="connsiteX7052" fmla="*/ 459486 w 2593942"/>
                <a:gd name="connsiteY7052" fmla="*/ 321754 h 538123"/>
                <a:gd name="connsiteX7053" fmla="*/ 458724 w 2593942"/>
                <a:gd name="connsiteY7053" fmla="*/ 318516 h 538123"/>
                <a:gd name="connsiteX7054" fmla="*/ 456057 w 2593942"/>
                <a:gd name="connsiteY7054" fmla="*/ 316896 h 538123"/>
                <a:gd name="connsiteX7055" fmla="*/ 455676 w 2593942"/>
                <a:gd name="connsiteY7055" fmla="*/ 325659 h 538123"/>
                <a:gd name="connsiteX7056" fmla="*/ 463105 w 2593942"/>
                <a:gd name="connsiteY7056" fmla="*/ 329279 h 538123"/>
                <a:gd name="connsiteX7057" fmla="*/ 456819 w 2593942"/>
                <a:gd name="connsiteY7057" fmla="*/ 331088 h 538123"/>
                <a:gd name="connsiteX7058" fmla="*/ 455295 w 2593942"/>
                <a:gd name="connsiteY7058" fmla="*/ 331374 h 538123"/>
                <a:gd name="connsiteX7059" fmla="*/ 451390 w 2593942"/>
                <a:gd name="connsiteY7059" fmla="*/ 328612 h 538123"/>
                <a:gd name="connsiteX7060" fmla="*/ 451390 w 2593942"/>
                <a:gd name="connsiteY7060" fmla="*/ 328041 h 538123"/>
                <a:gd name="connsiteX7061" fmla="*/ 442341 w 2593942"/>
                <a:gd name="connsiteY7061" fmla="*/ 327183 h 538123"/>
                <a:gd name="connsiteX7062" fmla="*/ 428720 w 2593942"/>
                <a:gd name="connsiteY7062" fmla="*/ 324230 h 538123"/>
                <a:gd name="connsiteX7063" fmla="*/ 420910 w 2593942"/>
                <a:gd name="connsiteY7063" fmla="*/ 320611 h 538123"/>
                <a:gd name="connsiteX7064" fmla="*/ 422529 w 2593942"/>
                <a:gd name="connsiteY7064" fmla="*/ 326612 h 538123"/>
                <a:gd name="connsiteX7065" fmla="*/ 418528 w 2593942"/>
                <a:gd name="connsiteY7065" fmla="*/ 323564 h 538123"/>
                <a:gd name="connsiteX7066" fmla="*/ 414337 w 2593942"/>
                <a:gd name="connsiteY7066" fmla="*/ 322611 h 538123"/>
                <a:gd name="connsiteX7067" fmla="*/ 416528 w 2593942"/>
                <a:gd name="connsiteY7067" fmla="*/ 329850 h 538123"/>
                <a:gd name="connsiteX7068" fmla="*/ 407670 w 2593942"/>
                <a:gd name="connsiteY7068" fmla="*/ 326421 h 538123"/>
                <a:gd name="connsiteX7069" fmla="*/ 399859 w 2593942"/>
                <a:gd name="connsiteY7069" fmla="*/ 325088 h 538123"/>
                <a:gd name="connsiteX7070" fmla="*/ 400145 w 2593942"/>
                <a:gd name="connsiteY7070" fmla="*/ 324326 h 538123"/>
                <a:gd name="connsiteX7071" fmla="*/ 400717 w 2593942"/>
                <a:gd name="connsiteY7071" fmla="*/ 322611 h 538123"/>
                <a:gd name="connsiteX7072" fmla="*/ 397669 w 2593942"/>
                <a:gd name="connsiteY7072" fmla="*/ 320230 h 538123"/>
                <a:gd name="connsiteX7073" fmla="*/ 388620 w 2593942"/>
                <a:gd name="connsiteY7073" fmla="*/ 326993 h 538123"/>
                <a:gd name="connsiteX7074" fmla="*/ 382429 w 2593942"/>
                <a:gd name="connsiteY7074" fmla="*/ 325183 h 538123"/>
                <a:gd name="connsiteX7075" fmla="*/ 374904 w 2593942"/>
                <a:gd name="connsiteY7075" fmla="*/ 318420 h 538123"/>
                <a:gd name="connsiteX7076" fmla="*/ 374142 w 2593942"/>
                <a:gd name="connsiteY7076" fmla="*/ 323564 h 538123"/>
                <a:gd name="connsiteX7077" fmla="*/ 374047 w 2593942"/>
                <a:gd name="connsiteY7077" fmla="*/ 324135 h 538123"/>
                <a:gd name="connsiteX7078" fmla="*/ 366427 w 2593942"/>
                <a:gd name="connsiteY7078" fmla="*/ 323659 h 538123"/>
                <a:gd name="connsiteX7079" fmla="*/ 369189 w 2593942"/>
                <a:gd name="connsiteY7079" fmla="*/ 317563 h 538123"/>
                <a:gd name="connsiteX7080" fmla="*/ 369094 w 2593942"/>
                <a:gd name="connsiteY7080" fmla="*/ 313277 h 538123"/>
                <a:gd name="connsiteX7081" fmla="*/ 369094 w 2593942"/>
                <a:gd name="connsiteY7081" fmla="*/ 311658 h 538123"/>
                <a:gd name="connsiteX7082" fmla="*/ 372046 w 2593942"/>
                <a:gd name="connsiteY7082" fmla="*/ 307276 h 538123"/>
                <a:gd name="connsiteX7083" fmla="*/ 383857 w 2593942"/>
                <a:gd name="connsiteY7083" fmla="*/ 310134 h 538123"/>
                <a:gd name="connsiteX7084" fmla="*/ 382905 w 2593942"/>
                <a:gd name="connsiteY7084" fmla="*/ 310324 h 538123"/>
                <a:gd name="connsiteX7085" fmla="*/ 376523 w 2593942"/>
                <a:gd name="connsiteY7085" fmla="*/ 310515 h 538123"/>
                <a:gd name="connsiteX7086" fmla="*/ 374428 w 2593942"/>
                <a:gd name="connsiteY7086" fmla="*/ 312420 h 538123"/>
                <a:gd name="connsiteX7087" fmla="*/ 374428 w 2593942"/>
                <a:gd name="connsiteY7087" fmla="*/ 313182 h 538123"/>
                <a:gd name="connsiteX7088" fmla="*/ 378809 w 2593942"/>
                <a:gd name="connsiteY7088" fmla="*/ 315372 h 538123"/>
                <a:gd name="connsiteX7089" fmla="*/ 387572 w 2593942"/>
                <a:gd name="connsiteY7089" fmla="*/ 319754 h 538123"/>
                <a:gd name="connsiteX7090" fmla="*/ 394811 w 2593942"/>
                <a:gd name="connsiteY7090" fmla="*/ 315944 h 538123"/>
                <a:gd name="connsiteX7091" fmla="*/ 394430 w 2593942"/>
                <a:gd name="connsiteY7091" fmla="*/ 315372 h 538123"/>
                <a:gd name="connsiteX7092" fmla="*/ 392716 w 2593942"/>
                <a:gd name="connsiteY7092" fmla="*/ 315563 h 538123"/>
                <a:gd name="connsiteX7093" fmla="*/ 390144 w 2593942"/>
                <a:gd name="connsiteY7093" fmla="*/ 315944 h 538123"/>
                <a:gd name="connsiteX7094" fmla="*/ 387191 w 2593942"/>
                <a:gd name="connsiteY7094" fmla="*/ 314134 h 538123"/>
                <a:gd name="connsiteX7095" fmla="*/ 390144 w 2593942"/>
                <a:gd name="connsiteY7095" fmla="*/ 307943 h 538123"/>
                <a:gd name="connsiteX7096" fmla="*/ 388620 w 2593942"/>
                <a:gd name="connsiteY7096" fmla="*/ 306419 h 538123"/>
                <a:gd name="connsiteX7097" fmla="*/ 386429 w 2593942"/>
                <a:gd name="connsiteY7097" fmla="*/ 304228 h 538123"/>
                <a:gd name="connsiteX7098" fmla="*/ 393001 w 2593942"/>
                <a:gd name="connsiteY7098" fmla="*/ 296894 h 538123"/>
                <a:gd name="connsiteX7099" fmla="*/ 395764 w 2593942"/>
                <a:gd name="connsiteY7099" fmla="*/ 299561 h 538123"/>
                <a:gd name="connsiteX7100" fmla="*/ 396240 w 2593942"/>
                <a:gd name="connsiteY7100" fmla="*/ 300037 h 538123"/>
                <a:gd name="connsiteX7101" fmla="*/ 404431 w 2593942"/>
                <a:gd name="connsiteY7101" fmla="*/ 296799 h 538123"/>
                <a:gd name="connsiteX7102" fmla="*/ 410908 w 2593942"/>
                <a:gd name="connsiteY7102" fmla="*/ 292417 h 538123"/>
                <a:gd name="connsiteX7103" fmla="*/ 408051 w 2593942"/>
                <a:gd name="connsiteY7103" fmla="*/ 294608 h 538123"/>
                <a:gd name="connsiteX7104" fmla="*/ 403574 w 2593942"/>
                <a:gd name="connsiteY7104" fmla="*/ 298323 h 538123"/>
                <a:gd name="connsiteX7105" fmla="*/ 402907 w 2593942"/>
                <a:gd name="connsiteY7105" fmla="*/ 299180 h 538123"/>
                <a:gd name="connsiteX7106" fmla="*/ 406813 w 2593942"/>
                <a:gd name="connsiteY7106" fmla="*/ 301656 h 538123"/>
                <a:gd name="connsiteX7107" fmla="*/ 407575 w 2593942"/>
                <a:gd name="connsiteY7107" fmla="*/ 300894 h 538123"/>
                <a:gd name="connsiteX7108" fmla="*/ 409003 w 2593942"/>
                <a:gd name="connsiteY7108" fmla="*/ 299370 h 538123"/>
                <a:gd name="connsiteX7109" fmla="*/ 414052 w 2593942"/>
                <a:gd name="connsiteY7109" fmla="*/ 297370 h 538123"/>
                <a:gd name="connsiteX7110" fmla="*/ 415480 w 2593942"/>
                <a:gd name="connsiteY7110" fmla="*/ 297846 h 538123"/>
                <a:gd name="connsiteX7111" fmla="*/ 418719 w 2593942"/>
                <a:gd name="connsiteY7111" fmla="*/ 298894 h 538123"/>
                <a:gd name="connsiteX7112" fmla="*/ 424053 w 2593942"/>
                <a:gd name="connsiteY7112" fmla="*/ 291560 h 538123"/>
                <a:gd name="connsiteX7113" fmla="*/ 421195 w 2593942"/>
                <a:gd name="connsiteY7113" fmla="*/ 289464 h 538123"/>
                <a:gd name="connsiteX7114" fmla="*/ 418147 w 2593942"/>
                <a:gd name="connsiteY7114" fmla="*/ 287274 h 538123"/>
                <a:gd name="connsiteX7115" fmla="*/ 422719 w 2593942"/>
                <a:gd name="connsiteY7115" fmla="*/ 285273 h 538123"/>
                <a:gd name="connsiteX7116" fmla="*/ 423481 w 2593942"/>
                <a:gd name="connsiteY7116" fmla="*/ 285178 h 538123"/>
                <a:gd name="connsiteX7117" fmla="*/ 430339 w 2593942"/>
                <a:gd name="connsiteY7117" fmla="*/ 288988 h 538123"/>
                <a:gd name="connsiteX7118" fmla="*/ 434911 w 2593942"/>
                <a:gd name="connsiteY7118" fmla="*/ 295655 h 538123"/>
                <a:gd name="connsiteX7119" fmla="*/ 435769 w 2593942"/>
                <a:gd name="connsiteY7119" fmla="*/ 299466 h 538123"/>
                <a:gd name="connsiteX7120" fmla="*/ 436531 w 2593942"/>
                <a:gd name="connsiteY7120" fmla="*/ 302895 h 538123"/>
                <a:gd name="connsiteX7121" fmla="*/ 447580 w 2593942"/>
                <a:gd name="connsiteY7121" fmla="*/ 304133 h 538123"/>
                <a:gd name="connsiteX7122" fmla="*/ 462915 w 2593942"/>
                <a:gd name="connsiteY7122" fmla="*/ 310419 h 538123"/>
                <a:gd name="connsiteX7123" fmla="*/ 469201 w 2593942"/>
                <a:gd name="connsiteY7123" fmla="*/ 307943 h 538123"/>
                <a:gd name="connsiteX7124" fmla="*/ 469201 w 2593942"/>
                <a:gd name="connsiteY7124" fmla="*/ 305467 h 538123"/>
                <a:gd name="connsiteX7125" fmla="*/ 469297 w 2593942"/>
                <a:gd name="connsiteY7125" fmla="*/ 303371 h 538123"/>
                <a:gd name="connsiteX7126" fmla="*/ 459200 w 2593942"/>
                <a:gd name="connsiteY7126" fmla="*/ 303942 h 538123"/>
                <a:gd name="connsiteX7127" fmla="*/ 459486 w 2593942"/>
                <a:gd name="connsiteY7127" fmla="*/ 300418 h 538123"/>
                <a:gd name="connsiteX7128" fmla="*/ 468916 w 2593942"/>
                <a:gd name="connsiteY7128" fmla="*/ 292227 h 538123"/>
                <a:gd name="connsiteX7129" fmla="*/ 471487 w 2593942"/>
                <a:gd name="connsiteY7129" fmla="*/ 291846 h 538123"/>
                <a:gd name="connsiteX7130" fmla="*/ 476349 w 2593942"/>
                <a:gd name="connsiteY7130" fmla="*/ 291249 h 538123"/>
                <a:gd name="connsiteX7131" fmla="*/ 469297 w 2593942"/>
                <a:gd name="connsiteY7131" fmla="*/ 293465 h 538123"/>
                <a:gd name="connsiteX7132" fmla="*/ 469487 w 2593942"/>
                <a:gd name="connsiteY7132" fmla="*/ 298323 h 538123"/>
                <a:gd name="connsiteX7133" fmla="*/ 469487 w 2593942"/>
                <a:gd name="connsiteY7133" fmla="*/ 298608 h 538123"/>
                <a:gd name="connsiteX7134" fmla="*/ 472440 w 2593942"/>
                <a:gd name="connsiteY7134" fmla="*/ 299942 h 538123"/>
                <a:gd name="connsiteX7135" fmla="*/ 478631 w 2593942"/>
                <a:gd name="connsiteY7135" fmla="*/ 304038 h 538123"/>
                <a:gd name="connsiteX7136" fmla="*/ 485584 w 2593942"/>
                <a:gd name="connsiteY7136" fmla="*/ 310134 h 538123"/>
                <a:gd name="connsiteX7137" fmla="*/ 486632 w 2593942"/>
                <a:gd name="connsiteY7137" fmla="*/ 307848 h 538123"/>
                <a:gd name="connsiteX7138" fmla="*/ 484537 w 2593942"/>
                <a:gd name="connsiteY7138" fmla="*/ 303752 h 538123"/>
                <a:gd name="connsiteX7139" fmla="*/ 486251 w 2593942"/>
                <a:gd name="connsiteY7139" fmla="*/ 300323 h 538123"/>
                <a:gd name="connsiteX7140" fmla="*/ 479298 w 2593942"/>
                <a:gd name="connsiteY7140" fmla="*/ 296132 h 538123"/>
                <a:gd name="connsiteX7141" fmla="*/ 494538 w 2593942"/>
                <a:gd name="connsiteY7141" fmla="*/ 293560 h 538123"/>
                <a:gd name="connsiteX7142" fmla="*/ 495109 w 2593942"/>
                <a:gd name="connsiteY7142" fmla="*/ 292036 h 538123"/>
                <a:gd name="connsiteX7143" fmla="*/ 496062 w 2593942"/>
                <a:gd name="connsiteY7143" fmla="*/ 289655 h 538123"/>
                <a:gd name="connsiteX7144" fmla="*/ 488728 w 2593942"/>
                <a:gd name="connsiteY7144" fmla="*/ 289179 h 538123"/>
                <a:gd name="connsiteX7145" fmla="*/ 487775 w 2593942"/>
                <a:gd name="connsiteY7145" fmla="*/ 288702 h 538123"/>
                <a:gd name="connsiteX7146" fmla="*/ 487585 w 2593942"/>
                <a:gd name="connsiteY7146" fmla="*/ 286797 h 538123"/>
                <a:gd name="connsiteX7147" fmla="*/ 487775 w 2593942"/>
                <a:gd name="connsiteY7147" fmla="*/ 286321 h 538123"/>
                <a:gd name="connsiteX7148" fmla="*/ 491395 w 2593942"/>
                <a:gd name="connsiteY7148" fmla="*/ 284797 h 538123"/>
                <a:gd name="connsiteX7149" fmla="*/ 497110 w 2593942"/>
                <a:gd name="connsiteY7149" fmla="*/ 286702 h 538123"/>
                <a:gd name="connsiteX7150" fmla="*/ 497967 w 2593942"/>
                <a:gd name="connsiteY7150" fmla="*/ 287845 h 538123"/>
                <a:gd name="connsiteX7151" fmla="*/ 502444 w 2593942"/>
                <a:gd name="connsiteY7151" fmla="*/ 290417 h 538123"/>
                <a:gd name="connsiteX7152" fmla="*/ 503015 w 2593942"/>
                <a:gd name="connsiteY7152" fmla="*/ 290893 h 538123"/>
                <a:gd name="connsiteX7153" fmla="*/ 501301 w 2593942"/>
                <a:gd name="connsiteY7153" fmla="*/ 292798 h 538123"/>
                <a:gd name="connsiteX7154" fmla="*/ 496538 w 2593942"/>
                <a:gd name="connsiteY7154" fmla="*/ 296703 h 538123"/>
                <a:gd name="connsiteX7155" fmla="*/ 491966 w 2593942"/>
                <a:gd name="connsiteY7155" fmla="*/ 306324 h 538123"/>
                <a:gd name="connsiteX7156" fmla="*/ 499777 w 2593942"/>
                <a:gd name="connsiteY7156" fmla="*/ 302895 h 538123"/>
                <a:gd name="connsiteX7157" fmla="*/ 508254 w 2593942"/>
                <a:gd name="connsiteY7157" fmla="*/ 304514 h 538123"/>
                <a:gd name="connsiteX7158" fmla="*/ 515588 w 2593942"/>
                <a:gd name="connsiteY7158" fmla="*/ 301275 h 538123"/>
                <a:gd name="connsiteX7159" fmla="*/ 515493 w 2593942"/>
                <a:gd name="connsiteY7159" fmla="*/ 298894 h 538123"/>
                <a:gd name="connsiteX7160" fmla="*/ 515207 w 2593942"/>
                <a:gd name="connsiteY7160" fmla="*/ 293846 h 538123"/>
                <a:gd name="connsiteX7161" fmla="*/ 522541 w 2593942"/>
                <a:gd name="connsiteY7161" fmla="*/ 294989 h 538123"/>
                <a:gd name="connsiteX7162" fmla="*/ 523494 w 2593942"/>
                <a:gd name="connsiteY7162" fmla="*/ 296608 h 538123"/>
                <a:gd name="connsiteX7163" fmla="*/ 527875 w 2593942"/>
                <a:gd name="connsiteY7163" fmla="*/ 297942 h 538123"/>
                <a:gd name="connsiteX7164" fmla="*/ 530352 w 2593942"/>
                <a:gd name="connsiteY7164" fmla="*/ 298704 h 538123"/>
                <a:gd name="connsiteX7165" fmla="*/ 536257 w 2593942"/>
                <a:gd name="connsiteY7165" fmla="*/ 298132 h 538123"/>
                <a:gd name="connsiteX7166" fmla="*/ 537972 w 2593942"/>
                <a:gd name="connsiteY7166" fmla="*/ 300894 h 538123"/>
                <a:gd name="connsiteX7167" fmla="*/ 549497 w 2593942"/>
                <a:gd name="connsiteY7167" fmla="*/ 303847 h 538123"/>
                <a:gd name="connsiteX7168" fmla="*/ 550545 w 2593942"/>
                <a:gd name="connsiteY7168" fmla="*/ 302609 h 538123"/>
                <a:gd name="connsiteX7169" fmla="*/ 557498 w 2593942"/>
                <a:gd name="connsiteY7169" fmla="*/ 298989 h 538123"/>
                <a:gd name="connsiteX7170" fmla="*/ 559689 w 2593942"/>
                <a:gd name="connsiteY7170" fmla="*/ 298704 h 538123"/>
                <a:gd name="connsiteX7171" fmla="*/ 556831 w 2593942"/>
                <a:gd name="connsiteY7171" fmla="*/ 301466 h 538123"/>
                <a:gd name="connsiteX7172" fmla="*/ 560451 w 2593942"/>
                <a:gd name="connsiteY7172" fmla="*/ 305847 h 538123"/>
                <a:gd name="connsiteX7173" fmla="*/ 561499 w 2593942"/>
                <a:gd name="connsiteY7173" fmla="*/ 307943 h 538123"/>
                <a:gd name="connsiteX7174" fmla="*/ 560832 w 2593942"/>
                <a:gd name="connsiteY7174" fmla="*/ 312229 h 538123"/>
                <a:gd name="connsiteX7175" fmla="*/ 564070 w 2593942"/>
                <a:gd name="connsiteY7175" fmla="*/ 313658 h 538123"/>
                <a:gd name="connsiteX7176" fmla="*/ 567214 w 2593942"/>
                <a:gd name="connsiteY7176" fmla="*/ 309657 h 538123"/>
                <a:gd name="connsiteX7177" fmla="*/ 572452 w 2593942"/>
                <a:gd name="connsiteY7177" fmla="*/ 308419 h 538123"/>
                <a:gd name="connsiteX7178" fmla="*/ 576453 w 2593942"/>
                <a:gd name="connsiteY7178" fmla="*/ 304800 h 538123"/>
                <a:gd name="connsiteX7179" fmla="*/ 583025 w 2593942"/>
                <a:gd name="connsiteY7179" fmla="*/ 307562 h 538123"/>
                <a:gd name="connsiteX7180" fmla="*/ 583025 w 2593942"/>
                <a:gd name="connsiteY7180" fmla="*/ 307371 h 538123"/>
                <a:gd name="connsiteX7181" fmla="*/ 582549 w 2593942"/>
                <a:gd name="connsiteY7181" fmla="*/ 303942 h 538123"/>
                <a:gd name="connsiteX7182" fmla="*/ 590264 w 2593942"/>
                <a:gd name="connsiteY7182" fmla="*/ 298227 h 538123"/>
                <a:gd name="connsiteX7183" fmla="*/ 593503 w 2593942"/>
                <a:gd name="connsiteY7183" fmla="*/ 300323 h 538123"/>
                <a:gd name="connsiteX7184" fmla="*/ 596074 w 2593942"/>
                <a:gd name="connsiteY7184" fmla="*/ 301942 h 538123"/>
                <a:gd name="connsiteX7185" fmla="*/ 603313 w 2593942"/>
                <a:gd name="connsiteY7185" fmla="*/ 301656 h 538123"/>
                <a:gd name="connsiteX7186" fmla="*/ 606266 w 2593942"/>
                <a:gd name="connsiteY7186" fmla="*/ 295370 h 538123"/>
                <a:gd name="connsiteX7187" fmla="*/ 607885 w 2593942"/>
                <a:gd name="connsiteY7187" fmla="*/ 296227 h 538123"/>
                <a:gd name="connsiteX7188" fmla="*/ 609886 w 2593942"/>
                <a:gd name="connsiteY7188" fmla="*/ 297275 h 538123"/>
                <a:gd name="connsiteX7189" fmla="*/ 609219 w 2593942"/>
                <a:gd name="connsiteY7189" fmla="*/ 303657 h 538123"/>
                <a:gd name="connsiteX7190" fmla="*/ 615220 w 2593942"/>
                <a:gd name="connsiteY7190" fmla="*/ 308514 h 538123"/>
                <a:gd name="connsiteX7191" fmla="*/ 621792 w 2593942"/>
                <a:gd name="connsiteY7191" fmla="*/ 310324 h 538123"/>
                <a:gd name="connsiteX7192" fmla="*/ 623602 w 2593942"/>
                <a:gd name="connsiteY7192" fmla="*/ 306800 h 538123"/>
                <a:gd name="connsiteX7193" fmla="*/ 634555 w 2593942"/>
                <a:gd name="connsiteY7193" fmla="*/ 309753 h 538123"/>
                <a:gd name="connsiteX7194" fmla="*/ 641128 w 2593942"/>
                <a:gd name="connsiteY7194" fmla="*/ 310324 h 538123"/>
                <a:gd name="connsiteX7195" fmla="*/ 639223 w 2593942"/>
                <a:gd name="connsiteY7195" fmla="*/ 306514 h 538123"/>
                <a:gd name="connsiteX7196" fmla="*/ 645223 w 2593942"/>
                <a:gd name="connsiteY7196" fmla="*/ 306705 h 538123"/>
                <a:gd name="connsiteX7197" fmla="*/ 652272 w 2593942"/>
                <a:gd name="connsiteY7197" fmla="*/ 311086 h 538123"/>
                <a:gd name="connsiteX7198" fmla="*/ 652558 w 2593942"/>
                <a:gd name="connsiteY7198" fmla="*/ 314420 h 538123"/>
                <a:gd name="connsiteX7199" fmla="*/ 652462 w 2593942"/>
                <a:gd name="connsiteY7199" fmla="*/ 321183 h 538123"/>
                <a:gd name="connsiteX7200" fmla="*/ 655225 w 2593942"/>
                <a:gd name="connsiteY7200" fmla="*/ 327469 h 538123"/>
                <a:gd name="connsiteX7201" fmla="*/ 652558 w 2593942"/>
                <a:gd name="connsiteY7201" fmla="*/ 327374 h 538123"/>
                <a:gd name="connsiteX7202" fmla="*/ 650367 w 2593942"/>
                <a:gd name="connsiteY7202" fmla="*/ 327279 h 538123"/>
                <a:gd name="connsiteX7203" fmla="*/ 644938 w 2593942"/>
                <a:gd name="connsiteY7203" fmla="*/ 325278 h 538123"/>
                <a:gd name="connsiteX7204" fmla="*/ 640651 w 2593942"/>
                <a:gd name="connsiteY7204" fmla="*/ 320611 h 538123"/>
                <a:gd name="connsiteX7205" fmla="*/ 637032 w 2593942"/>
                <a:gd name="connsiteY7205" fmla="*/ 321373 h 538123"/>
                <a:gd name="connsiteX7206" fmla="*/ 636270 w 2593942"/>
                <a:gd name="connsiteY7206" fmla="*/ 326993 h 538123"/>
                <a:gd name="connsiteX7207" fmla="*/ 637127 w 2593942"/>
                <a:gd name="connsiteY7207" fmla="*/ 329565 h 538123"/>
                <a:gd name="connsiteX7208" fmla="*/ 634651 w 2593942"/>
                <a:gd name="connsiteY7208" fmla="*/ 335756 h 538123"/>
                <a:gd name="connsiteX7209" fmla="*/ 631507 w 2593942"/>
                <a:gd name="connsiteY7209" fmla="*/ 331565 h 538123"/>
                <a:gd name="connsiteX7210" fmla="*/ 632079 w 2593942"/>
                <a:gd name="connsiteY7210" fmla="*/ 329374 h 538123"/>
                <a:gd name="connsiteX7211" fmla="*/ 630174 w 2593942"/>
                <a:gd name="connsiteY7211" fmla="*/ 327469 h 538123"/>
                <a:gd name="connsiteX7212" fmla="*/ 627126 w 2593942"/>
                <a:gd name="connsiteY7212" fmla="*/ 328517 h 538123"/>
                <a:gd name="connsiteX7213" fmla="*/ 626364 w 2593942"/>
                <a:gd name="connsiteY7213" fmla="*/ 329374 h 538123"/>
                <a:gd name="connsiteX7214" fmla="*/ 621982 w 2593942"/>
                <a:gd name="connsiteY7214" fmla="*/ 330041 h 538123"/>
                <a:gd name="connsiteX7215" fmla="*/ 615791 w 2593942"/>
                <a:gd name="connsiteY7215" fmla="*/ 330612 h 538123"/>
                <a:gd name="connsiteX7216" fmla="*/ 610362 w 2593942"/>
                <a:gd name="connsiteY7216" fmla="*/ 335946 h 538123"/>
                <a:gd name="connsiteX7217" fmla="*/ 601694 w 2593942"/>
                <a:gd name="connsiteY7217" fmla="*/ 337470 h 538123"/>
                <a:gd name="connsiteX7218" fmla="*/ 601027 w 2593942"/>
                <a:gd name="connsiteY7218" fmla="*/ 336804 h 538123"/>
                <a:gd name="connsiteX7219" fmla="*/ 597884 w 2593942"/>
                <a:gd name="connsiteY7219" fmla="*/ 335661 h 538123"/>
                <a:gd name="connsiteX7220" fmla="*/ 597122 w 2593942"/>
                <a:gd name="connsiteY7220" fmla="*/ 333851 h 538123"/>
                <a:gd name="connsiteX7221" fmla="*/ 600456 w 2593942"/>
                <a:gd name="connsiteY7221" fmla="*/ 331851 h 538123"/>
                <a:gd name="connsiteX7222" fmla="*/ 604075 w 2593942"/>
                <a:gd name="connsiteY7222" fmla="*/ 322611 h 538123"/>
                <a:gd name="connsiteX7223" fmla="*/ 613981 w 2593942"/>
                <a:gd name="connsiteY7223" fmla="*/ 316325 h 538123"/>
                <a:gd name="connsiteX7224" fmla="*/ 613981 w 2593942"/>
                <a:gd name="connsiteY7224" fmla="*/ 314801 h 538123"/>
                <a:gd name="connsiteX7225" fmla="*/ 613981 w 2593942"/>
                <a:gd name="connsiteY7225" fmla="*/ 314039 h 538123"/>
                <a:gd name="connsiteX7226" fmla="*/ 611124 w 2593942"/>
                <a:gd name="connsiteY7226" fmla="*/ 313277 h 538123"/>
                <a:gd name="connsiteX7227" fmla="*/ 604552 w 2593942"/>
                <a:gd name="connsiteY7227" fmla="*/ 317182 h 538123"/>
                <a:gd name="connsiteX7228" fmla="*/ 602837 w 2593942"/>
                <a:gd name="connsiteY7228" fmla="*/ 318801 h 538123"/>
                <a:gd name="connsiteX7229" fmla="*/ 598170 w 2593942"/>
                <a:gd name="connsiteY7229" fmla="*/ 324421 h 538123"/>
                <a:gd name="connsiteX7230" fmla="*/ 593693 w 2593942"/>
                <a:gd name="connsiteY7230" fmla="*/ 326898 h 538123"/>
                <a:gd name="connsiteX7231" fmla="*/ 592741 w 2593942"/>
                <a:gd name="connsiteY7231" fmla="*/ 328041 h 538123"/>
                <a:gd name="connsiteX7232" fmla="*/ 586740 w 2593942"/>
                <a:gd name="connsiteY7232" fmla="*/ 328231 h 538123"/>
                <a:gd name="connsiteX7233" fmla="*/ 583311 w 2593942"/>
                <a:gd name="connsiteY7233" fmla="*/ 330231 h 538123"/>
                <a:gd name="connsiteX7234" fmla="*/ 582644 w 2593942"/>
                <a:gd name="connsiteY7234" fmla="*/ 330612 h 538123"/>
                <a:gd name="connsiteX7235" fmla="*/ 580739 w 2593942"/>
                <a:gd name="connsiteY7235" fmla="*/ 328326 h 538123"/>
                <a:gd name="connsiteX7236" fmla="*/ 583777 w 2593942"/>
                <a:gd name="connsiteY7236" fmla="*/ 325378 h 538123"/>
                <a:gd name="connsiteX7237" fmla="*/ 577024 w 2593942"/>
                <a:gd name="connsiteY7237" fmla="*/ 328231 h 538123"/>
                <a:gd name="connsiteX7238" fmla="*/ 576547 w 2593942"/>
                <a:gd name="connsiteY7238" fmla="*/ 335947 h 538123"/>
                <a:gd name="connsiteX7239" fmla="*/ 581119 w 2593942"/>
                <a:gd name="connsiteY7239" fmla="*/ 338899 h 538123"/>
                <a:gd name="connsiteX7240" fmla="*/ 581501 w 2593942"/>
                <a:gd name="connsiteY7240" fmla="*/ 339566 h 538123"/>
                <a:gd name="connsiteX7241" fmla="*/ 584834 w 2593942"/>
                <a:gd name="connsiteY7241" fmla="*/ 341566 h 538123"/>
                <a:gd name="connsiteX7242" fmla="*/ 587406 w 2593942"/>
                <a:gd name="connsiteY7242" fmla="*/ 340805 h 538123"/>
                <a:gd name="connsiteX7243" fmla="*/ 601122 w 2593942"/>
                <a:gd name="connsiteY7243" fmla="*/ 341947 h 538123"/>
                <a:gd name="connsiteX7244" fmla="*/ 602741 w 2593942"/>
                <a:gd name="connsiteY7244" fmla="*/ 346615 h 538123"/>
                <a:gd name="connsiteX7245" fmla="*/ 606075 w 2593942"/>
                <a:gd name="connsiteY7245" fmla="*/ 349663 h 538123"/>
                <a:gd name="connsiteX7246" fmla="*/ 606646 w 2593942"/>
                <a:gd name="connsiteY7246" fmla="*/ 350425 h 538123"/>
                <a:gd name="connsiteX7247" fmla="*/ 608552 w 2593942"/>
                <a:gd name="connsiteY7247" fmla="*/ 351282 h 538123"/>
                <a:gd name="connsiteX7248" fmla="*/ 609980 w 2593942"/>
                <a:gd name="connsiteY7248" fmla="*/ 350711 h 538123"/>
                <a:gd name="connsiteX7249" fmla="*/ 611314 w 2593942"/>
                <a:gd name="connsiteY7249" fmla="*/ 352044 h 538123"/>
                <a:gd name="connsiteX7250" fmla="*/ 617505 w 2593942"/>
                <a:gd name="connsiteY7250" fmla="*/ 354521 h 538123"/>
                <a:gd name="connsiteX7251" fmla="*/ 621791 w 2593942"/>
                <a:gd name="connsiteY7251" fmla="*/ 350996 h 538123"/>
                <a:gd name="connsiteX7252" fmla="*/ 619791 w 2593942"/>
                <a:gd name="connsiteY7252" fmla="*/ 355663 h 538123"/>
                <a:gd name="connsiteX7253" fmla="*/ 621125 w 2593942"/>
                <a:gd name="connsiteY7253" fmla="*/ 359092 h 538123"/>
                <a:gd name="connsiteX7254" fmla="*/ 623410 w 2593942"/>
                <a:gd name="connsiteY7254" fmla="*/ 359473 h 538123"/>
                <a:gd name="connsiteX7255" fmla="*/ 625982 w 2593942"/>
                <a:gd name="connsiteY7255" fmla="*/ 360426 h 538123"/>
                <a:gd name="connsiteX7256" fmla="*/ 629221 w 2593942"/>
                <a:gd name="connsiteY7256" fmla="*/ 355854 h 538123"/>
                <a:gd name="connsiteX7257" fmla="*/ 638651 w 2593942"/>
                <a:gd name="connsiteY7257" fmla="*/ 358616 h 538123"/>
                <a:gd name="connsiteX7258" fmla="*/ 641794 w 2593942"/>
                <a:gd name="connsiteY7258" fmla="*/ 361759 h 538123"/>
                <a:gd name="connsiteX7259" fmla="*/ 652366 w 2593942"/>
                <a:gd name="connsiteY7259" fmla="*/ 363188 h 538123"/>
                <a:gd name="connsiteX7260" fmla="*/ 659510 w 2593942"/>
                <a:gd name="connsiteY7260" fmla="*/ 366046 h 538123"/>
                <a:gd name="connsiteX7261" fmla="*/ 656177 w 2593942"/>
                <a:gd name="connsiteY7261" fmla="*/ 362807 h 538123"/>
                <a:gd name="connsiteX7262" fmla="*/ 654843 w 2593942"/>
                <a:gd name="connsiteY7262" fmla="*/ 361474 h 538123"/>
                <a:gd name="connsiteX7263" fmla="*/ 659606 w 2593942"/>
                <a:gd name="connsiteY7263" fmla="*/ 357759 h 538123"/>
                <a:gd name="connsiteX7264" fmla="*/ 661796 w 2593942"/>
                <a:gd name="connsiteY7264" fmla="*/ 358616 h 538123"/>
                <a:gd name="connsiteX7265" fmla="*/ 667511 w 2593942"/>
                <a:gd name="connsiteY7265" fmla="*/ 355949 h 538123"/>
                <a:gd name="connsiteX7266" fmla="*/ 669226 w 2593942"/>
                <a:gd name="connsiteY7266" fmla="*/ 349282 h 538123"/>
                <a:gd name="connsiteX7267" fmla="*/ 676084 w 2593942"/>
                <a:gd name="connsiteY7267" fmla="*/ 355854 h 538123"/>
                <a:gd name="connsiteX7268" fmla="*/ 680560 w 2593942"/>
                <a:gd name="connsiteY7268" fmla="*/ 354997 h 538123"/>
                <a:gd name="connsiteX7269" fmla="*/ 686180 w 2593942"/>
                <a:gd name="connsiteY7269" fmla="*/ 351949 h 538123"/>
                <a:gd name="connsiteX7270" fmla="*/ 693514 w 2593942"/>
                <a:gd name="connsiteY7270" fmla="*/ 353378 h 538123"/>
                <a:gd name="connsiteX7271" fmla="*/ 695324 w 2593942"/>
                <a:gd name="connsiteY7271" fmla="*/ 352711 h 538123"/>
                <a:gd name="connsiteX7272" fmla="*/ 696562 w 2593942"/>
                <a:gd name="connsiteY7272" fmla="*/ 352234 h 538123"/>
                <a:gd name="connsiteX7273" fmla="*/ 696848 w 2593942"/>
                <a:gd name="connsiteY7273" fmla="*/ 349091 h 538123"/>
                <a:gd name="connsiteX7274" fmla="*/ 695610 w 2593942"/>
                <a:gd name="connsiteY7274" fmla="*/ 348615 h 538123"/>
                <a:gd name="connsiteX7275" fmla="*/ 694086 w 2593942"/>
                <a:gd name="connsiteY7275" fmla="*/ 348043 h 538123"/>
                <a:gd name="connsiteX7276" fmla="*/ 691514 w 2593942"/>
                <a:gd name="connsiteY7276" fmla="*/ 345091 h 538123"/>
                <a:gd name="connsiteX7277" fmla="*/ 698753 w 2593942"/>
                <a:gd name="connsiteY7277" fmla="*/ 344614 h 538123"/>
                <a:gd name="connsiteX7278" fmla="*/ 704183 w 2593942"/>
                <a:gd name="connsiteY7278" fmla="*/ 349187 h 538123"/>
                <a:gd name="connsiteX7279" fmla="*/ 705135 w 2593942"/>
                <a:gd name="connsiteY7279" fmla="*/ 348615 h 538123"/>
                <a:gd name="connsiteX7280" fmla="*/ 705421 w 2593942"/>
                <a:gd name="connsiteY7280" fmla="*/ 348424 h 538123"/>
                <a:gd name="connsiteX7281" fmla="*/ 707385 w 2593942"/>
                <a:gd name="connsiteY7281" fmla="*/ 348888 h 538123"/>
                <a:gd name="connsiteX7282" fmla="*/ 706373 w 2593942"/>
                <a:gd name="connsiteY7282" fmla="*/ 350520 h 538123"/>
                <a:gd name="connsiteX7283" fmla="*/ 706278 w 2593942"/>
                <a:gd name="connsiteY7283" fmla="*/ 352330 h 538123"/>
                <a:gd name="connsiteX7284" fmla="*/ 708088 w 2593942"/>
                <a:gd name="connsiteY7284" fmla="*/ 358902 h 538123"/>
                <a:gd name="connsiteX7285" fmla="*/ 712088 w 2593942"/>
                <a:gd name="connsiteY7285" fmla="*/ 357854 h 538123"/>
                <a:gd name="connsiteX7286" fmla="*/ 717518 w 2593942"/>
                <a:gd name="connsiteY7286" fmla="*/ 356521 h 538123"/>
                <a:gd name="connsiteX7287" fmla="*/ 711646 w 2593942"/>
                <a:gd name="connsiteY7287" fmla="*/ 349893 h 538123"/>
                <a:gd name="connsiteX7288" fmla="*/ 722375 w 2593942"/>
                <a:gd name="connsiteY7288" fmla="*/ 352425 h 538123"/>
                <a:gd name="connsiteX7289" fmla="*/ 724661 w 2593942"/>
                <a:gd name="connsiteY7289" fmla="*/ 352615 h 538123"/>
                <a:gd name="connsiteX7290" fmla="*/ 726852 w 2593942"/>
                <a:gd name="connsiteY7290" fmla="*/ 350901 h 538123"/>
                <a:gd name="connsiteX7291" fmla="*/ 726281 w 2593942"/>
                <a:gd name="connsiteY7291" fmla="*/ 349091 h 538123"/>
                <a:gd name="connsiteX7292" fmla="*/ 720375 w 2593942"/>
                <a:gd name="connsiteY7292" fmla="*/ 346043 h 538123"/>
                <a:gd name="connsiteX7293" fmla="*/ 710279 w 2593942"/>
                <a:gd name="connsiteY7293" fmla="*/ 338328 h 538123"/>
                <a:gd name="connsiteX7294" fmla="*/ 707040 w 2593942"/>
                <a:gd name="connsiteY7294" fmla="*/ 338614 h 538123"/>
                <a:gd name="connsiteX7295" fmla="*/ 706564 w 2593942"/>
                <a:gd name="connsiteY7295" fmla="*/ 341281 h 538123"/>
                <a:gd name="connsiteX7296" fmla="*/ 707040 w 2593942"/>
                <a:gd name="connsiteY7296" fmla="*/ 342138 h 538123"/>
                <a:gd name="connsiteX7297" fmla="*/ 713803 w 2593942"/>
                <a:gd name="connsiteY7297" fmla="*/ 347948 h 538123"/>
                <a:gd name="connsiteX7298" fmla="*/ 710216 w 2593942"/>
                <a:gd name="connsiteY7298" fmla="*/ 348280 h 538123"/>
                <a:gd name="connsiteX7299" fmla="*/ 707897 w 2593942"/>
                <a:gd name="connsiteY7299" fmla="*/ 345662 h 538123"/>
                <a:gd name="connsiteX7300" fmla="*/ 699039 w 2593942"/>
                <a:gd name="connsiteY7300" fmla="*/ 337852 h 538123"/>
                <a:gd name="connsiteX7301" fmla="*/ 691038 w 2593942"/>
                <a:gd name="connsiteY7301" fmla="*/ 335756 h 538123"/>
                <a:gd name="connsiteX7302" fmla="*/ 685799 w 2593942"/>
                <a:gd name="connsiteY7302" fmla="*/ 332613 h 538123"/>
                <a:gd name="connsiteX7303" fmla="*/ 677703 w 2593942"/>
                <a:gd name="connsiteY7303" fmla="*/ 340519 h 538123"/>
                <a:gd name="connsiteX7304" fmla="*/ 678751 w 2593942"/>
                <a:gd name="connsiteY7304" fmla="*/ 341566 h 538123"/>
                <a:gd name="connsiteX7305" fmla="*/ 683894 w 2593942"/>
                <a:gd name="connsiteY7305" fmla="*/ 340614 h 538123"/>
                <a:gd name="connsiteX7306" fmla="*/ 684085 w 2593942"/>
                <a:gd name="connsiteY7306" fmla="*/ 340423 h 538123"/>
                <a:gd name="connsiteX7307" fmla="*/ 681227 w 2593942"/>
                <a:gd name="connsiteY7307" fmla="*/ 345567 h 538123"/>
                <a:gd name="connsiteX7308" fmla="*/ 680846 w 2593942"/>
                <a:gd name="connsiteY7308" fmla="*/ 347853 h 538123"/>
                <a:gd name="connsiteX7309" fmla="*/ 679894 w 2593942"/>
                <a:gd name="connsiteY7309" fmla="*/ 352996 h 538123"/>
                <a:gd name="connsiteX7310" fmla="*/ 667797 w 2593942"/>
                <a:gd name="connsiteY7310" fmla="*/ 348710 h 538123"/>
                <a:gd name="connsiteX7311" fmla="*/ 667797 w 2593942"/>
                <a:gd name="connsiteY7311" fmla="*/ 345948 h 538123"/>
                <a:gd name="connsiteX7312" fmla="*/ 668273 w 2593942"/>
                <a:gd name="connsiteY7312" fmla="*/ 340900 h 538123"/>
                <a:gd name="connsiteX7313" fmla="*/ 669131 w 2593942"/>
                <a:gd name="connsiteY7313" fmla="*/ 336995 h 538123"/>
                <a:gd name="connsiteX7314" fmla="*/ 661796 w 2593942"/>
                <a:gd name="connsiteY7314" fmla="*/ 332899 h 538123"/>
                <a:gd name="connsiteX7315" fmla="*/ 662463 w 2593942"/>
                <a:gd name="connsiteY7315" fmla="*/ 329755 h 538123"/>
                <a:gd name="connsiteX7316" fmla="*/ 667892 w 2593942"/>
                <a:gd name="connsiteY7316" fmla="*/ 329089 h 538123"/>
                <a:gd name="connsiteX7317" fmla="*/ 665987 w 2593942"/>
                <a:gd name="connsiteY7317" fmla="*/ 326803 h 538123"/>
                <a:gd name="connsiteX7318" fmla="*/ 664654 w 2593942"/>
                <a:gd name="connsiteY7318" fmla="*/ 326041 h 538123"/>
                <a:gd name="connsiteX7319" fmla="*/ 663701 w 2593942"/>
                <a:gd name="connsiteY7319" fmla="*/ 325564 h 538123"/>
                <a:gd name="connsiteX7320" fmla="*/ 664749 w 2593942"/>
                <a:gd name="connsiteY7320" fmla="*/ 320897 h 538123"/>
                <a:gd name="connsiteX7321" fmla="*/ 664939 w 2593942"/>
                <a:gd name="connsiteY7321" fmla="*/ 315944 h 538123"/>
                <a:gd name="connsiteX7322" fmla="*/ 662368 w 2593942"/>
                <a:gd name="connsiteY7322" fmla="*/ 316230 h 538123"/>
                <a:gd name="connsiteX7323" fmla="*/ 661701 w 2593942"/>
                <a:gd name="connsiteY7323" fmla="*/ 316325 h 538123"/>
                <a:gd name="connsiteX7324" fmla="*/ 659034 w 2593942"/>
                <a:gd name="connsiteY7324" fmla="*/ 311372 h 538123"/>
                <a:gd name="connsiteX7325" fmla="*/ 663987 w 2593942"/>
                <a:gd name="connsiteY7325" fmla="*/ 308229 h 538123"/>
                <a:gd name="connsiteX7326" fmla="*/ 666273 w 2593942"/>
                <a:gd name="connsiteY7326" fmla="*/ 310324 h 538123"/>
                <a:gd name="connsiteX7327" fmla="*/ 667511 w 2593942"/>
                <a:gd name="connsiteY7327" fmla="*/ 311563 h 538123"/>
                <a:gd name="connsiteX7328" fmla="*/ 672464 w 2593942"/>
                <a:gd name="connsiteY7328" fmla="*/ 307753 h 538123"/>
                <a:gd name="connsiteX7329" fmla="*/ 673512 w 2593942"/>
                <a:gd name="connsiteY7329" fmla="*/ 307276 h 538123"/>
                <a:gd name="connsiteX7330" fmla="*/ 681418 w 2593942"/>
                <a:gd name="connsiteY7330" fmla="*/ 300895 h 538123"/>
                <a:gd name="connsiteX7331" fmla="*/ 681894 w 2593942"/>
                <a:gd name="connsiteY7331" fmla="*/ 300323 h 538123"/>
                <a:gd name="connsiteX7332" fmla="*/ 680465 w 2593942"/>
                <a:gd name="connsiteY7332" fmla="*/ 298513 h 538123"/>
                <a:gd name="connsiteX7333" fmla="*/ 674274 w 2593942"/>
                <a:gd name="connsiteY7333" fmla="*/ 296228 h 538123"/>
                <a:gd name="connsiteX7334" fmla="*/ 680084 w 2593942"/>
                <a:gd name="connsiteY7334" fmla="*/ 292417 h 538123"/>
                <a:gd name="connsiteX7335" fmla="*/ 686847 w 2593942"/>
                <a:gd name="connsiteY7335" fmla="*/ 295656 h 538123"/>
                <a:gd name="connsiteX7336" fmla="*/ 687514 w 2593942"/>
                <a:gd name="connsiteY7336" fmla="*/ 296132 h 538123"/>
                <a:gd name="connsiteX7337" fmla="*/ 689705 w 2593942"/>
                <a:gd name="connsiteY7337" fmla="*/ 297561 h 538123"/>
                <a:gd name="connsiteX7338" fmla="*/ 694277 w 2593942"/>
                <a:gd name="connsiteY7338" fmla="*/ 304229 h 538123"/>
                <a:gd name="connsiteX7339" fmla="*/ 695991 w 2593942"/>
                <a:gd name="connsiteY7339" fmla="*/ 304419 h 538123"/>
                <a:gd name="connsiteX7340" fmla="*/ 697610 w 2593942"/>
                <a:gd name="connsiteY7340" fmla="*/ 304609 h 538123"/>
                <a:gd name="connsiteX7341" fmla="*/ 704468 w 2593942"/>
                <a:gd name="connsiteY7341" fmla="*/ 303086 h 538123"/>
                <a:gd name="connsiteX7342" fmla="*/ 709612 w 2593942"/>
                <a:gd name="connsiteY7342" fmla="*/ 301371 h 538123"/>
                <a:gd name="connsiteX7343" fmla="*/ 709040 w 2593942"/>
                <a:gd name="connsiteY7343" fmla="*/ 300038 h 538123"/>
                <a:gd name="connsiteX7344" fmla="*/ 707802 w 2593942"/>
                <a:gd name="connsiteY7344" fmla="*/ 296228 h 538123"/>
                <a:gd name="connsiteX7345" fmla="*/ 707612 w 2593942"/>
                <a:gd name="connsiteY7345" fmla="*/ 295561 h 538123"/>
                <a:gd name="connsiteX7346" fmla="*/ 712183 w 2593942"/>
                <a:gd name="connsiteY7346" fmla="*/ 290131 h 538123"/>
                <a:gd name="connsiteX7347" fmla="*/ 726757 w 2593942"/>
                <a:gd name="connsiteY7347" fmla="*/ 290036 h 538123"/>
                <a:gd name="connsiteX7348" fmla="*/ 723518 w 2593942"/>
                <a:gd name="connsiteY7348" fmla="*/ 292227 h 538123"/>
                <a:gd name="connsiteX7349" fmla="*/ 719422 w 2593942"/>
                <a:gd name="connsiteY7349" fmla="*/ 291846 h 538123"/>
                <a:gd name="connsiteX7350" fmla="*/ 712088 w 2593942"/>
                <a:gd name="connsiteY7350" fmla="*/ 294894 h 538123"/>
                <a:gd name="connsiteX7351" fmla="*/ 714089 w 2593942"/>
                <a:gd name="connsiteY7351" fmla="*/ 300133 h 538123"/>
                <a:gd name="connsiteX7352" fmla="*/ 714374 w 2593942"/>
                <a:gd name="connsiteY7352" fmla="*/ 300704 h 538123"/>
                <a:gd name="connsiteX7353" fmla="*/ 719232 w 2593942"/>
                <a:gd name="connsiteY7353" fmla="*/ 300704 h 538123"/>
                <a:gd name="connsiteX7354" fmla="*/ 721328 w 2593942"/>
                <a:gd name="connsiteY7354" fmla="*/ 300323 h 538123"/>
                <a:gd name="connsiteX7355" fmla="*/ 723709 w 2593942"/>
                <a:gd name="connsiteY7355" fmla="*/ 299942 h 538123"/>
                <a:gd name="connsiteX7356" fmla="*/ 729138 w 2593942"/>
                <a:gd name="connsiteY7356" fmla="*/ 296989 h 538123"/>
                <a:gd name="connsiteX7357" fmla="*/ 729710 w 2593942"/>
                <a:gd name="connsiteY7357" fmla="*/ 295846 h 538123"/>
                <a:gd name="connsiteX7358" fmla="*/ 730186 w 2593942"/>
                <a:gd name="connsiteY7358" fmla="*/ 294989 h 538123"/>
                <a:gd name="connsiteX7359" fmla="*/ 734758 w 2593942"/>
                <a:gd name="connsiteY7359" fmla="*/ 295656 h 538123"/>
                <a:gd name="connsiteX7360" fmla="*/ 734662 w 2593942"/>
                <a:gd name="connsiteY7360" fmla="*/ 296418 h 538123"/>
                <a:gd name="connsiteX7361" fmla="*/ 733615 w 2593942"/>
                <a:gd name="connsiteY7361" fmla="*/ 302228 h 538123"/>
                <a:gd name="connsiteX7362" fmla="*/ 741044 w 2593942"/>
                <a:gd name="connsiteY7362" fmla="*/ 302609 h 538123"/>
                <a:gd name="connsiteX7363" fmla="*/ 751427 w 2593942"/>
                <a:gd name="connsiteY7363" fmla="*/ 304229 h 538123"/>
                <a:gd name="connsiteX7364" fmla="*/ 752379 w 2593942"/>
                <a:gd name="connsiteY7364" fmla="*/ 303752 h 538123"/>
                <a:gd name="connsiteX7365" fmla="*/ 756094 w 2593942"/>
                <a:gd name="connsiteY7365" fmla="*/ 300990 h 538123"/>
                <a:gd name="connsiteX7366" fmla="*/ 764476 w 2593942"/>
                <a:gd name="connsiteY7366" fmla="*/ 299942 h 538123"/>
                <a:gd name="connsiteX7367" fmla="*/ 766285 w 2593942"/>
                <a:gd name="connsiteY7367" fmla="*/ 298799 h 538123"/>
                <a:gd name="connsiteX7368" fmla="*/ 768191 w 2593942"/>
                <a:gd name="connsiteY7368" fmla="*/ 292703 h 538123"/>
                <a:gd name="connsiteX7369" fmla="*/ 773429 w 2593942"/>
                <a:gd name="connsiteY7369" fmla="*/ 293561 h 538123"/>
                <a:gd name="connsiteX7370" fmla="*/ 778097 w 2593942"/>
                <a:gd name="connsiteY7370" fmla="*/ 294894 h 538123"/>
                <a:gd name="connsiteX7371" fmla="*/ 776287 w 2593942"/>
                <a:gd name="connsiteY7371" fmla="*/ 295751 h 538123"/>
                <a:gd name="connsiteX7372" fmla="*/ 771620 w 2593942"/>
                <a:gd name="connsiteY7372" fmla="*/ 298799 h 538123"/>
                <a:gd name="connsiteX7373" fmla="*/ 776763 w 2593942"/>
                <a:gd name="connsiteY7373" fmla="*/ 304229 h 538123"/>
                <a:gd name="connsiteX7374" fmla="*/ 783431 w 2593942"/>
                <a:gd name="connsiteY7374" fmla="*/ 306514 h 538123"/>
                <a:gd name="connsiteX7375" fmla="*/ 783812 w 2593942"/>
                <a:gd name="connsiteY7375" fmla="*/ 310896 h 538123"/>
                <a:gd name="connsiteX7376" fmla="*/ 788098 w 2593942"/>
                <a:gd name="connsiteY7376" fmla="*/ 312420 h 538123"/>
                <a:gd name="connsiteX7377" fmla="*/ 788764 w 2593942"/>
                <a:gd name="connsiteY7377" fmla="*/ 312039 h 538123"/>
                <a:gd name="connsiteX7378" fmla="*/ 785050 w 2593942"/>
                <a:gd name="connsiteY7378" fmla="*/ 306800 h 538123"/>
                <a:gd name="connsiteX7379" fmla="*/ 786288 w 2593942"/>
                <a:gd name="connsiteY7379" fmla="*/ 302419 h 538123"/>
                <a:gd name="connsiteX7380" fmla="*/ 791622 w 2593942"/>
                <a:gd name="connsiteY7380" fmla="*/ 305467 h 538123"/>
                <a:gd name="connsiteX7381" fmla="*/ 796004 w 2593942"/>
                <a:gd name="connsiteY7381" fmla="*/ 304324 h 538123"/>
                <a:gd name="connsiteX7382" fmla="*/ 796670 w 2593942"/>
                <a:gd name="connsiteY7382" fmla="*/ 304800 h 538123"/>
                <a:gd name="connsiteX7383" fmla="*/ 800290 w 2593942"/>
                <a:gd name="connsiteY7383" fmla="*/ 306514 h 538123"/>
                <a:gd name="connsiteX7384" fmla="*/ 802290 w 2593942"/>
                <a:gd name="connsiteY7384" fmla="*/ 304800 h 538123"/>
                <a:gd name="connsiteX7385" fmla="*/ 803814 w 2593942"/>
                <a:gd name="connsiteY7385" fmla="*/ 296228 h 538123"/>
                <a:gd name="connsiteX7386" fmla="*/ 803243 w 2593942"/>
                <a:gd name="connsiteY7386" fmla="*/ 294418 h 538123"/>
                <a:gd name="connsiteX7387" fmla="*/ 802576 w 2593942"/>
                <a:gd name="connsiteY7387" fmla="*/ 292322 h 538123"/>
                <a:gd name="connsiteX7388" fmla="*/ 803719 w 2593942"/>
                <a:gd name="connsiteY7388" fmla="*/ 285083 h 538123"/>
                <a:gd name="connsiteX7389" fmla="*/ 807719 w 2593942"/>
                <a:gd name="connsiteY7389" fmla="*/ 287083 h 538123"/>
                <a:gd name="connsiteX7390" fmla="*/ 810101 w 2593942"/>
                <a:gd name="connsiteY7390" fmla="*/ 288322 h 538123"/>
                <a:gd name="connsiteX7391" fmla="*/ 816292 w 2593942"/>
                <a:gd name="connsiteY7391" fmla="*/ 284416 h 538123"/>
                <a:gd name="connsiteX7392" fmla="*/ 823531 w 2593942"/>
                <a:gd name="connsiteY7392" fmla="*/ 279845 h 538123"/>
                <a:gd name="connsiteX7393" fmla="*/ 827341 w 2593942"/>
                <a:gd name="connsiteY7393" fmla="*/ 283655 h 538123"/>
                <a:gd name="connsiteX7394" fmla="*/ 827341 w 2593942"/>
                <a:gd name="connsiteY7394" fmla="*/ 282512 h 538123"/>
                <a:gd name="connsiteX7395" fmla="*/ 827436 w 2593942"/>
                <a:gd name="connsiteY7395" fmla="*/ 279654 h 538123"/>
                <a:gd name="connsiteX7396" fmla="*/ 833056 w 2593942"/>
                <a:gd name="connsiteY7396" fmla="*/ 274415 h 538123"/>
                <a:gd name="connsiteX7397" fmla="*/ 829246 w 2593942"/>
                <a:gd name="connsiteY7397" fmla="*/ 273463 h 538123"/>
                <a:gd name="connsiteX7398" fmla="*/ 824864 w 2593942"/>
                <a:gd name="connsiteY7398" fmla="*/ 270415 h 538123"/>
                <a:gd name="connsiteX7399" fmla="*/ 822483 w 2593942"/>
                <a:gd name="connsiteY7399" fmla="*/ 268796 h 538123"/>
                <a:gd name="connsiteX7400" fmla="*/ 810481 w 2593942"/>
                <a:gd name="connsiteY7400" fmla="*/ 269462 h 538123"/>
                <a:gd name="connsiteX7401" fmla="*/ 800480 w 2593942"/>
                <a:gd name="connsiteY7401" fmla="*/ 268129 h 538123"/>
                <a:gd name="connsiteX7402" fmla="*/ 796004 w 2593942"/>
                <a:gd name="connsiteY7402" fmla="*/ 263652 h 538123"/>
                <a:gd name="connsiteX7403" fmla="*/ 795908 w 2593942"/>
                <a:gd name="connsiteY7403" fmla="*/ 261366 h 538123"/>
                <a:gd name="connsiteX7404" fmla="*/ 795908 w 2593942"/>
                <a:gd name="connsiteY7404" fmla="*/ 259271 h 538123"/>
                <a:gd name="connsiteX7405" fmla="*/ 784669 w 2593942"/>
                <a:gd name="connsiteY7405" fmla="*/ 257461 h 538123"/>
                <a:gd name="connsiteX7406" fmla="*/ 786097 w 2593942"/>
                <a:gd name="connsiteY7406" fmla="*/ 262604 h 538123"/>
                <a:gd name="connsiteX7407" fmla="*/ 783050 w 2593942"/>
                <a:gd name="connsiteY7407" fmla="*/ 264605 h 538123"/>
                <a:gd name="connsiteX7408" fmla="*/ 782859 w 2593942"/>
                <a:gd name="connsiteY7408" fmla="*/ 262128 h 538123"/>
                <a:gd name="connsiteX7409" fmla="*/ 782478 w 2593942"/>
                <a:gd name="connsiteY7409" fmla="*/ 260699 h 538123"/>
                <a:gd name="connsiteX7410" fmla="*/ 780002 w 2593942"/>
                <a:gd name="connsiteY7410" fmla="*/ 260509 h 538123"/>
                <a:gd name="connsiteX7411" fmla="*/ 778478 w 2593942"/>
                <a:gd name="connsiteY7411" fmla="*/ 261938 h 538123"/>
                <a:gd name="connsiteX7412" fmla="*/ 775620 w 2593942"/>
                <a:gd name="connsiteY7412" fmla="*/ 267938 h 538123"/>
                <a:gd name="connsiteX7413" fmla="*/ 768191 w 2593942"/>
                <a:gd name="connsiteY7413" fmla="*/ 268319 h 538123"/>
                <a:gd name="connsiteX7414" fmla="*/ 762380 w 2593942"/>
                <a:gd name="connsiteY7414" fmla="*/ 265938 h 538123"/>
                <a:gd name="connsiteX7415" fmla="*/ 755618 w 2593942"/>
                <a:gd name="connsiteY7415" fmla="*/ 264605 h 538123"/>
                <a:gd name="connsiteX7416" fmla="*/ 755141 w 2593942"/>
                <a:gd name="connsiteY7416" fmla="*/ 264795 h 538123"/>
                <a:gd name="connsiteX7417" fmla="*/ 745997 w 2593942"/>
                <a:gd name="connsiteY7417" fmla="*/ 268224 h 538123"/>
                <a:gd name="connsiteX7418" fmla="*/ 742568 w 2593942"/>
                <a:gd name="connsiteY7418" fmla="*/ 266986 h 538123"/>
                <a:gd name="connsiteX7419" fmla="*/ 732662 w 2593942"/>
                <a:gd name="connsiteY7419" fmla="*/ 267653 h 538123"/>
                <a:gd name="connsiteX7420" fmla="*/ 718184 w 2593942"/>
                <a:gd name="connsiteY7420" fmla="*/ 261842 h 538123"/>
                <a:gd name="connsiteX7421" fmla="*/ 719137 w 2593942"/>
                <a:gd name="connsiteY7421" fmla="*/ 257556 h 538123"/>
                <a:gd name="connsiteX7422" fmla="*/ 719994 w 2593942"/>
                <a:gd name="connsiteY7422" fmla="*/ 253460 h 538123"/>
                <a:gd name="connsiteX7423" fmla="*/ 711803 w 2593942"/>
                <a:gd name="connsiteY7423" fmla="*/ 249650 h 538123"/>
                <a:gd name="connsiteX7424" fmla="*/ 711612 w 2593942"/>
                <a:gd name="connsiteY7424" fmla="*/ 251650 h 538123"/>
                <a:gd name="connsiteX7425" fmla="*/ 708374 w 2593942"/>
                <a:gd name="connsiteY7425" fmla="*/ 257937 h 538123"/>
                <a:gd name="connsiteX7426" fmla="*/ 704373 w 2593942"/>
                <a:gd name="connsiteY7426" fmla="*/ 260318 h 538123"/>
                <a:gd name="connsiteX7427" fmla="*/ 711803 w 2593942"/>
                <a:gd name="connsiteY7427" fmla="*/ 262985 h 538123"/>
                <a:gd name="connsiteX7428" fmla="*/ 701992 w 2593942"/>
                <a:gd name="connsiteY7428" fmla="*/ 264890 h 538123"/>
                <a:gd name="connsiteX7429" fmla="*/ 695991 w 2593942"/>
                <a:gd name="connsiteY7429" fmla="*/ 264795 h 538123"/>
                <a:gd name="connsiteX7430" fmla="*/ 693514 w 2593942"/>
                <a:gd name="connsiteY7430" fmla="*/ 263176 h 538123"/>
                <a:gd name="connsiteX7431" fmla="*/ 693229 w 2593942"/>
                <a:gd name="connsiteY7431" fmla="*/ 258794 h 538123"/>
                <a:gd name="connsiteX7432" fmla="*/ 681989 w 2593942"/>
                <a:gd name="connsiteY7432" fmla="*/ 260699 h 538123"/>
                <a:gd name="connsiteX7433" fmla="*/ 680465 w 2593942"/>
                <a:gd name="connsiteY7433" fmla="*/ 261842 h 538123"/>
                <a:gd name="connsiteX7434" fmla="*/ 669702 w 2593942"/>
                <a:gd name="connsiteY7434" fmla="*/ 263462 h 538123"/>
                <a:gd name="connsiteX7435" fmla="*/ 669416 w 2593942"/>
                <a:gd name="connsiteY7435" fmla="*/ 263271 h 538123"/>
                <a:gd name="connsiteX7436" fmla="*/ 662654 w 2593942"/>
                <a:gd name="connsiteY7436" fmla="*/ 264128 h 538123"/>
                <a:gd name="connsiteX7437" fmla="*/ 653795 w 2593942"/>
                <a:gd name="connsiteY7437" fmla="*/ 260604 h 538123"/>
                <a:gd name="connsiteX7438" fmla="*/ 663511 w 2593942"/>
                <a:gd name="connsiteY7438" fmla="*/ 259080 h 538123"/>
                <a:gd name="connsiteX7439" fmla="*/ 668845 w 2593942"/>
                <a:gd name="connsiteY7439" fmla="*/ 257080 h 538123"/>
                <a:gd name="connsiteX7440" fmla="*/ 666654 w 2593942"/>
                <a:gd name="connsiteY7440" fmla="*/ 251746 h 538123"/>
                <a:gd name="connsiteX7441" fmla="*/ 663987 w 2593942"/>
                <a:gd name="connsiteY7441" fmla="*/ 245936 h 538123"/>
                <a:gd name="connsiteX7442" fmla="*/ 663416 w 2593942"/>
                <a:gd name="connsiteY7442" fmla="*/ 246412 h 538123"/>
                <a:gd name="connsiteX7443" fmla="*/ 657605 w 2593942"/>
                <a:gd name="connsiteY7443" fmla="*/ 250793 h 538123"/>
                <a:gd name="connsiteX7444" fmla="*/ 656367 w 2593942"/>
                <a:gd name="connsiteY7444" fmla="*/ 247174 h 538123"/>
                <a:gd name="connsiteX7445" fmla="*/ 654938 w 2593942"/>
                <a:gd name="connsiteY7445" fmla="*/ 248603 h 538123"/>
                <a:gd name="connsiteX7446" fmla="*/ 653510 w 2593942"/>
                <a:gd name="connsiteY7446" fmla="*/ 250031 h 538123"/>
                <a:gd name="connsiteX7447" fmla="*/ 651128 w 2593942"/>
                <a:gd name="connsiteY7447" fmla="*/ 254508 h 538123"/>
                <a:gd name="connsiteX7448" fmla="*/ 650271 w 2593942"/>
                <a:gd name="connsiteY7448" fmla="*/ 254127 h 538123"/>
                <a:gd name="connsiteX7449" fmla="*/ 644366 w 2593942"/>
                <a:gd name="connsiteY7449" fmla="*/ 251555 h 538123"/>
                <a:gd name="connsiteX7450" fmla="*/ 628364 w 2593942"/>
                <a:gd name="connsiteY7450" fmla="*/ 256604 h 538123"/>
                <a:gd name="connsiteX7451" fmla="*/ 627792 w 2593942"/>
                <a:gd name="connsiteY7451" fmla="*/ 256222 h 538123"/>
                <a:gd name="connsiteX7452" fmla="*/ 623030 w 2593942"/>
                <a:gd name="connsiteY7452" fmla="*/ 250698 h 538123"/>
                <a:gd name="connsiteX7453" fmla="*/ 622839 w 2593942"/>
                <a:gd name="connsiteY7453" fmla="*/ 250412 h 538123"/>
                <a:gd name="connsiteX7454" fmla="*/ 619505 w 2593942"/>
                <a:gd name="connsiteY7454" fmla="*/ 250412 h 538123"/>
                <a:gd name="connsiteX7455" fmla="*/ 618648 w 2593942"/>
                <a:gd name="connsiteY7455" fmla="*/ 251079 h 538123"/>
                <a:gd name="connsiteX7456" fmla="*/ 613314 w 2593942"/>
                <a:gd name="connsiteY7456" fmla="*/ 251174 h 538123"/>
                <a:gd name="connsiteX7457" fmla="*/ 611790 w 2593942"/>
                <a:gd name="connsiteY7457" fmla="*/ 246126 h 538123"/>
                <a:gd name="connsiteX7458" fmla="*/ 610171 w 2593942"/>
                <a:gd name="connsiteY7458" fmla="*/ 242506 h 538123"/>
                <a:gd name="connsiteX7459" fmla="*/ 608266 w 2593942"/>
                <a:gd name="connsiteY7459" fmla="*/ 240982 h 538123"/>
                <a:gd name="connsiteX7460" fmla="*/ 599503 w 2593942"/>
                <a:gd name="connsiteY7460" fmla="*/ 240221 h 538123"/>
                <a:gd name="connsiteX7461" fmla="*/ 594836 w 2593942"/>
                <a:gd name="connsiteY7461" fmla="*/ 237268 h 538123"/>
                <a:gd name="connsiteX7462" fmla="*/ 595121 w 2593942"/>
                <a:gd name="connsiteY7462" fmla="*/ 236411 h 538123"/>
                <a:gd name="connsiteX7463" fmla="*/ 595407 w 2593942"/>
                <a:gd name="connsiteY7463" fmla="*/ 235648 h 538123"/>
                <a:gd name="connsiteX7464" fmla="*/ 590930 w 2593942"/>
                <a:gd name="connsiteY7464" fmla="*/ 233839 h 538123"/>
                <a:gd name="connsiteX7465" fmla="*/ 590930 w 2593942"/>
                <a:gd name="connsiteY7465" fmla="*/ 234029 h 538123"/>
                <a:gd name="connsiteX7466" fmla="*/ 587311 w 2593942"/>
                <a:gd name="connsiteY7466" fmla="*/ 246031 h 538123"/>
                <a:gd name="connsiteX7467" fmla="*/ 588263 w 2593942"/>
                <a:gd name="connsiteY7467" fmla="*/ 247364 h 538123"/>
                <a:gd name="connsiteX7468" fmla="*/ 581310 w 2593942"/>
                <a:gd name="connsiteY7468" fmla="*/ 251936 h 538123"/>
                <a:gd name="connsiteX7469" fmla="*/ 568070 w 2593942"/>
                <a:gd name="connsiteY7469" fmla="*/ 253270 h 538123"/>
                <a:gd name="connsiteX7470" fmla="*/ 564260 w 2593942"/>
                <a:gd name="connsiteY7470" fmla="*/ 249746 h 538123"/>
                <a:gd name="connsiteX7471" fmla="*/ 563213 w 2593942"/>
                <a:gd name="connsiteY7471" fmla="*/ 248793 h 538123"/>
                <a:gd name="connsiteX7472" fmla="*/ 560165 w 2593942"/>
                <a:gd name="connsiteY7472" fmla="*/ 245078 h 538123"/>
                <a:gd name="connsiteX7473" fmla="*/ 556831 w 2593942"/>
                <a:gd name="connsiteY7473" fmla="*/ 241649 h 538123"/>
                <a:gd name="connsiteX7474" fmla="*/ 547496 w 2593942"/>
                <a:gd name="connsiteY7474" fmla="*/ 237934 h 538123"/>
                <a:gd name="connsiteX7475" fmla="*/ 548163 w 2593942"/>
                <a:gd name="connsiteY7475" fmla="*/ 237744 h 538123"/>
                <a:gd name="connsiteX7476" fmla="*/ 553878 w 2593942"/>
                <a:gd name="connsiteY7476" fmla="*/ 235553 h 538123"/>
                <a:gd name="connsiteX7477" fmla="*/ 548735 w 2593942"/>
                <a:gd name="connsiteY7477" fmla="*/ 234410 h 538123"/>
                <a:gd name="connsiteX7478" fmla="*/ 536162 w 2593942"/>
                <a:gd name="connsiteY7478" fmla="*/ 230600 h 538123"/>
                <a:gd name="connsiteX7479" fmla="*/ 535209 w 2593942"/>
                <a:gd name="connsiteY7479" fmla="*/ 229648 h 538123"/>
                <a:gd name="connsiteX7480" fmla="*/ 531018 w 2593942"/>
                <a:gd name="connsiteY7480" fmla="*/ 230219 h 538123"/>
                <a:gd name="connsiteX7481" fmla="*/ 531304 w 2593942"/>
                <a:gd name="connsiteY7481" fmla="*/ 233077 h 538123"/>
                <a:gd name="connsiteX7482" fmla="*/ 526637 w 2593942"/>
                <a:gd name="connsiteY7482" fmla="*/ 234887 h 538123"/>
                <a:gd name="connsiteX7483" fmla="*/ 526922 w 2593942"/>
                <a:gd name="connsiteY7483" fmla="*/ 235363 h 538123"/>
                <a:gd name="connsiteX7484" fmla="*/ 528827 w 2593942"/>
                <a:gd name="connsiteY7484" fmla="*/ 238411 h 538123"/>
                <a:gd name="connsiteX7485" fmla="*/ 532161 w 2593942"/>
                <a:gd name="connsiteY7485" fmla="*/ 240316 h 538123"/>
                <a:gd name="connsiteX7486" fmla="*/ 530351 w 2593942"/>
                <a:gd name="connsiteY7486" fmla="*/ 241268 h 538123"/>
                <a:gd name="connsiteX7487" fmla="*/ 528732 w 2593942"/>
                <a:gd name="connsiteY7487" fmla="*/ 242125 h 538123"/>
                <a:gd name="connsiteX7488" fmla="*/ 530923 w 2593942"/>
                <a:gd name="connsiteY7488" fmla="*/ 247840 h 538123"/>
                <a:gd name="connsiteX7489" fmla="*/ 523493 w 2593942"/>
                <a:gd name="connsiteY7489" fmla="*/ 257746 h 538123"/>
                <a:gd name="connsiteX7490" fmla="*/ 520064 w 2593942"/>
                <a:gd name="connsiteY7490" fmla="*/ 255079 h 538123"/>
                <a:gd name="connsiteX7491" fmla="*/ 518636 w 2593942"/>
                <a:gd name="connsiteY7491" fmla="*/ 253937 h 538123"/>
                <a:gd name="connsiteX7492" fmla="*/ 510444 w 2593942"/>
                <a:gd name="connsiteY7492" fmla="*/ 255841 h 538123"/>
                <a:gd name="connsiteX7493" fmla="*/ 501395 w 2593942"/>
                <a:gd name="connsiteY7493" fmla="*/ 254698 h 538123"/>
                <a:gd name="connsiteX7494" fmla="*/ 492156 w 2593942"/>
                <a:gd name="connsiteY7494" fmla="*/ 254889 h 538123"/>
                <a:gd name="connsiteX7495" fmla="*/ 479297 w 2593942"/>
                <a:gd name="connsiteY7495" fmla="*/ 252222 h 538123"/>
                <a:gd name="connsiteX7496" fmla="*/ 477583 w 2593942"/>
                <a:gd name="connsiteY7496" fmla="*/ 253270 h 538123"/>
                <a:gd name="connsiteX7497" fmla="*/ 473296 w 2593942"/>
                <a:gd name="connsiteY7497" fmla="*/ 255746 h 538123"/>
                <a:gd name="connsiteX7498" fmla="*/ 476725 w 2593942"/>
                <a:gd name="connsiteY7498" fmla="*/ 251841 h 538123"/>
                <a:gd name="connsiteX7499" fmla="*/ 480726 w 2593942"/>
                <a:gd name="connsiteY7499" fmla="*/ 246983 h 538123"/>
                <a:gd name="connsiteX7500" fmla="*/ 481869 w 2593942"/>
                <a:gd name="connsiteY7500" fmla="*/ 241173 h 538123"/>
                <a:gd name="connsiteX7501" fmla="*/ 473868 w 2593942"/>
                <a:gd name="connsiteY7501" fmla="*/ 236029 h 538123"/>
                <a:gd name="connsiteX7502" fmla="*/ 463676 w 2593942"/>
                <a:gd name="connsiteY7502" fmla="*/ 236125 h 538123"/>
                <a:gd name="connsiteX7503" fmla="*/ 456247 w 2593942"/>
                <a:gd name="connsiteY7503" fmla="*/ 230791 h 538123"/>
                <a:gd name="connsiteX7504" fmla="*/ 446245 w 2593942"/>
                <a:gd name="connsiteY7504" fmla="*/ 232886 h 538123"/>
                <a:gd name="connsiteX7505" fmla="*/ 445865 w 2593942"/>
                <a:gd name="connsiteY7505" fmla="*/ 228409 h 538123"/>
                <a:gd name="connsiteX7506" fmla="*/ 439006 w 2593942"/>
                <a:gd name="connsiteY7506" fmla="*/ 225171 h 538123"/>
                <a:gd name="connsiteX7507" fmla="*/ 436054 w 2593942"/>
                <a:gd name="connsiteY7507" fmla="*/ 226314 h 538123"/>
                <a:gd name="connsiteX7508" fmla="*/ 437006 w 2593942"/>
                <a:gd name="connsiteY7508" fmla="*/ 229076 h 538123"/>
                <a:gd name="connsiteX7509" fmla="*/ 437101 w 2593942"/>
                <a:gd name="connsiteY7509" fmla="*/ 229267 h 538123"/>
                <a:gd name="connsiteX7510" fmla="*/ 441673 w 2593942"/>
                <a:gd name="connsiteY7510" fmla="*/ 230886 h 538123"/>
                <a:gd name="connsiteX7511" fmla="*/ 440626 w 2593942"/>
                <a:gd name="connsiteY7511" fmla="*/ 232600 h 538123"/>
                <a:gd name="connsiteX7512" fmla="*/ 436435 w 2593942"/>
                <a:gd name="connsiteY7512" fmla="*/ 232696 h 538123"/>
                <a:gd name="connsiteX7513" fmla="*/ 430243 w 2593942"/>
                <a:gd name="connsiteY7513" fmla="*/ 230029 h 538123"/>
                <a:gd name="connsiteX7514" fmla="*/ 426148 w 2593942"/>
                <a:gd name="connsiteY7514" fmla="*/ 230600 h 538123"/>
                <a:gd name="connsiteX7515" fmla="*/ 419671 w 2593942"/>
                <a:gd name="connsiteY7515" fmla="*/ 235744 h 538123"/>
                <a:gd name="connsiteX7516" fmla="*/ 421004 w 2593942"/>
                <a:gd name="connsiteY7516" fmla="*/ 236982 h 538123"/>
                <a:gd name="connsiteX7517" fmla="*/ 422433 w 2593942"/>
                <a:gd name="connsiteY7517" fmla="*/ 238315 h 538123"/>
                <a:gd name="connsiteX7518" fmla="*/ 424528 w 2593942"/>
                <a:gd name="connsiteY7518" fmla="*/ 241745 h 538123"/>
                <a:gd name="connsiteX7519" fmla="*/ 419004 w 2593942"/>
                <a:gd name="connsiteY7519" fmla="*/ 242506 h 538123"/>
                <a:gd name="connsiteX7520" fmla="*/ 418623 w 2593942"/>
                <a:gd name="connsiteY7520" fmla="*/ 241268 h 538123"/>
                <a:gd name="connsiteX7521" fmla="*/ 410050 w 2593942"/>
                <a:gd name="connsiteY7521" fmla="*/ 235363 h 538123"/>
                <a:gd name="connsiteX7522" fmla="*/ 406907 w 2593942"/>
                <a:gd name="connsiteY7522" fmla="*/ 231934 h 538123"/>
                <a:gd name="connsiteX7523" fmla="*/ 403573 w 2593942"/>
                <a:gd name="connsiteY7523" fmla="*/ 231648 h 538123"/>
                <a:gd name="connsiteX7524" fmla="*/ 402812 w 2593942"/>
                <a:gd name="connsiteY7524" fmla="*/ 232124 h 538123"/>
                <a:gd name="connsiteX7525" fmla="*/ 405860 w 2593942"/>
                <a:gd name="connsiteY7525" fmla="*/ 236696 h 538123"/>
                <a:gd name="connsiteX7526" fmla="*/ 411003 w 2593942"/>
                <a:gd name="connsiteY7526" fmla="*/ 245459 h 538123"/>
                <a:gd name="connsiteX7527" fmla="*/ 409574 w 2593942"/>
                <a:gd name="connsiteY7527" fmla="*/ 247364 h 538123"/>
                <a:gd name="connsiteX7528" fmla="*/ 409574 w 2593942"/>
                <a:gd name="connsiteY7528" fmla="*/ 247459 h 538123"/>
                <a:gd name="connsiteX7529" fmla="*/ 407193 w 2593942"/>
                <a:gd name="connsiteY7529" fmla="*/ 245936 h 538123"/>
                <a:gd name="connsiteX7530" fmla="*/ 406907 w 2593942"/>
                <a:gd name="connsiteY7530" fmla="*/ 245269 h 538123"/>
                <a:gd name="connsiteX7531" fmla="*/ 406431 w 2593942"/>
                <a:gd name="connsiteY7531" fmla="*/ 243935 h 538123"/>
                <a:gd name="connsiteX7532" fmla="*/ 403383 w 2593942"/>
                <a:gd name="connsiteY7532" fmla="*/ 242697 h 538123"/>
                <a:gd name="connsiteX7533" fmla="*/ 401002 w 2593942"/>
                <a:gd name="connsiteY7533" fmla="*/ 244983 h 538123"/>
                <a:gd name="connsiteX7534" fmla="*/ 395953 w 2593942"/>
                <a:gd name="connsiteY7534" fmla="*/ 242316 h 538123"/>
                <a:gd name="connsiteX7535" fmla="*/ 393001 w 2593942"/>
                <a:gd name="connsiteY7535" fmla="*/ 240411 h 538123"/>
                <a:gd name="connsiteX7536" fmla="*/ 387381 w 2593942"/>
                <a:gd name="connsiteY7536" fmla="*/ 236220 h 538123"/>
                <a:gd name="connsiteX7537" fmla="*/ 380904 w 2593942"/>
                <a:gd name="connsiteY7537" fmla="*/ 237934 h 538123"/>
                <a:gd name="connsiteX7538" fmla="*/ 376713 w 2593942"/>
                <a:gd name="connsiteY7538" fmla="*/ 234315 h 538123"/>
                <a:gd name="connsiteX7539" fmla="*/ 375284 w 2593942"/>
                <a:gd name="connsiteY7539" fmla="*/ 227647 h 538123"/>
                <a:gd name="connsiteX7540" fmla="*/ 361664 w 2593942"/>
                <a:gd name="connsiteY7540" fmla="*/ 228029 h 538123"/>
                <a:gd name="connsiteX7541" fmla="*/ 356520 w 2593942"/>
                <a:gd name="connsiteY7541" fmla="*/ 225742 h 538123"/>
                <a:gd name="connsiteX7542" fmla="*/ 354710 w 2593942"/>
                <a:gd name="connsiteY7542" fmla="*/ 223552 h 538123"/>
                <a:gd name="connsiteX7543" fmla="*/ 353853 w 2593942"/>
                <a:gd name="connsiteY7543" fmla="*/ 223742 h 538123"/>
                <a:gd name="connsiteX7544" fmla="*/ 345947 w 2593942"/>
                <a:gd name="connsiteY7544" fmla="*/ 225838 h 538123"/>
                <a:gd name="connsiteX7545" fmla="*/ 343756 w 2593942"/>
                <a:gd name="connsiteY7545" fmla="*/ 225266 h 538123"/>
                <a:gd name="connsiteX7546" fmla="*/ 343566 w 2593942"/>
                <a:gd name="connsiteY7546" fmla="*/ 220504 h 538123"/>
                <a:gd name="connsiteX7547" fmla="*/ 334231 w 2593942"/>
                <a:gd name="connsiteY7547" fmla="*/ 222885 h 538123"/>
                <a:gd name="connsiteX7548" fmla="*/ 321754 w 2593942"/>
                <a:gd name="connsiteY7548" fmla="*/ 222123 h 538123"/>
                <a:gd name="connsiteX7549" fmla="*/ 321944 w 2593942"/>
                <a:gd name="connsiteY7549" fmla="*/ 218694 h 538123"/>
                <a:gd name="connsiteX7550" fmla="*/ 320611 w 2593942"/>
                <a:gd name="connsiteY7550" fmla="*/ 209550 h 538123"/>
                <a:gd name="connsiteX7551" fmla="*/ 317658 w 2593942"/>
                <a:gd name="connsiteY7551" fmla="*/ 214503 h 538123"/>
                <a:gd name="connsiteX7552" fmla="*/ 315753 w 2593942"/>
                <a:gd name="connsiteY7552" fmla="*/ 217741 h 538123"/>
                <a:gd name="connsiteX7553" fmla="*/ 304132 w 2593942"/>
                <a:gd name="connsiteY7553" fmla="*/ 221075 h 538123"/>
                <a:gd name="connsiteX7554" fmla="*/ 296227 w 2593942"/>
                <a:gd name="connsiteY7554" fmla="*/ 220408 h 538123"/>
                <a:gd name="connsiteX7555" fmla="*/ 284416 w 2593942"/>
                <a:gd name="connsiteY7555" fmla="*/ 217170 h 538123"/>
                <a:gd name="connsiteX7556" fmla="*/ 283082 w 2593942"/>
                <a:gd name="connsiteY7556" fmla="*/ 214027 h 538123"/>
                <a:gd name="connsiteX7557" fmla="*/ 282796 w 2593942"/>
                <a:gd name="connsiteY7557" fmla="*/ 213265 h 538123"/>
                <a:gd name="connsiteX7558" fmla="*/ 279749 w 2593942"/>
                <a:gd name="connsiteY7558" fmla="*/ 213931 h 538123"/>
                <a:gd name="connsiteX7559" fmla="*/ 274891 w 2593942"/>
                <a:gd name="connsiteY7559" fmla="*/ 213170 h 538123"/>
                <a:gd name="connsiteX7560" fmla="*/ 274319 w 2593942"/>
                <a:gd name="connsiteY7560" fmla="*/ 218504 h 538123"/>
                <a:gd name="connsiteX7561" fmla="*/ 274224 w 2593942"/>
                <a:gd name="connsiteY7561" fmla="*/ 218980 h 538123"/>
                <a:gd name="connsiteX7562" fmla="*/ 269652 w 2593942"/>
                <a:gd name="connsiteY7562" fmla="*/ 220123 h 538123"/>
                <a:gd name="connsiteX7563" fmla="*/ 263175 w 2593942"/>
                <a:gd name="connsiteY7563" fmla="*/ 220408 h 538123"/>
                <a:gd name="connsiteX7564" fmla="*/ 262069 w 2593942"/>
                <a:gd name="connsiteY7564" fmla="*/ 220528 h 538123"/>
                <a:gd name="connsiteX7565" fmla="*/ 264508 w 2593942"/>
                <a:gd name="connsiteY7565" fmla="*/ 224504 h 538123"/>
                <a:gd name="connsiteX7566" fmla="*/ 251459 w 2593942"/>
                <a:gd name="connsiteY7566" fmla="*/ 228790 h 538123"/>
                <a:gd name="connsiteX7567" fmla="*/ 245649 w 2593942"/>
                <a:gd name="connsiteY7567" fmla="*/ 223742 h 538123"/>
                <a:gd name="connsiteX7568" fmla="*/ 246220 w 2593942"/>
                <a:gd name="connsiteY7568" fmla="*/ 223170 h 538123"/>
                <a:gd name="connsiteX7569" fmla="*/ 249459 w 2593942"/>
                <a:gd name="connsiteY7569" fmla="*/ 222504 h 538123"/>
                <a:gd name="connsiteX7570" fmla="*/ 251745 w 2593942"/>
                <a:gd name="connsiteY7570" fmla="*/ 223837 h 538123"/>
                <a:gd name="connsiteX7571" fmla="*/ 259746 w 2593942"/>
                <a:gd name="connsiteY7571" fmla="*/ 222504 h 538123"/>
                <a:gd name="connsiteX7572" fmla="*/ 261679 w 2593942"/>
                <a:gd name="connsiteY7572" fmla="*/ 220571 h 538123"/>
                <a:gd name="connsiteX7573" fmla="*/ 257936 w 2593942"/>
                <a:gd name="connsiteY7573" fmla="*/ 220980 h 538123"/>
                <a:gd name="connsiteX7574" fmla="*/ 246411 w 2593942"/>
                <a:gd name="connsiteY7574" fmla="*/ 214313 h 538123"/>
                <a:gd name="connsiteX7575" fmla="*/ 243077 w 2593942"/>
                <a:gd name="connsiteY7575" fmla="*/ 214313 h 538123"/>
                <a:gd name="connsiteX7576" fmla="*/ 238696 w 2593942"/>
                <a:gd name="connsiteY7576" fmla="*/ 214408 h 538123"/>
                <a:gd name="connsiteX7577" fmla="*/ 232981 w 2593942"/>
                <a:gd name="connsiteY7577" fmla="*/ 217741 h 538123"/>
                <a:gd name="connsiteX7578" fmla="*/ 227647 w 2593942"/>
                <a:gd name="connsiteY7578" fmla="*/ 212788 h 538123"/>
                <a:gd name="connsiteX7579" fmla="*/ 224694 w 2593942"/>
                <a:gd name="connsiteY7579" fmla="*/ 210121 h 538123"/>
                <a:gd name="connsiteX7580" fmla="*/ 215740 w 2593942"/>
                <a:gd name="connsiteY7580" fmla="*/ 211646 h 538123"/>
                <a:gd name="connsiteX7581" fmla="*/ 215264 w 2593942"/>
                <a:gd name="connsiteY7581" fmla="*/ 210979 h 538123"/>
                <a:gd name="connsiteX7582" fmla="*/ 214883 w 2593942"/>
                <a:gd name="connsiteY7582" fmla="*/ 210312 h 538123"/>
                <a:gd name="connsiteX7583" fmla="*/ 218312 w 2593942"/>
                <a:gd name="connsiteY7583" fmla="*/ 206026 h 538123"/>
                <a:gd name="connsiteX7584" fmla="*/ 227361 w 2593942"/>
                <a:gd name="connsiteY7584" fmla="*/ 207836 h 538123"/>
                <a:gd name="connsiteX7585" fmla="*/ 229075 w 2593942"/>
                <a:gd name="connsiteY7585" fmla="*/ 207645 h 538123"/>
                <a:gd name="connsiteX7586" fmla="*/ 230504 w 2593942"/>
                <a:gd name="connsiteY7586" fmla="*/ 206216 h 538123"/>
                <a:gd name="connsiteX7587" fmla="*/ 230409 w 2593942"/>
                <a:gd name="connsiteY7587" fmla="*/ 205264 h 538123"/>
                <a:gd name="connsiteX7588" fmla="*/ 220503 w 2593942"/>
                <a:gd name="connsiteY7588" fmla="*/ 197929 h 538123"/>
                <a:gd name="connsiteX7589" fmla="*/ 215931 w 2593942"/>
                <a:gd name="connsiteY7589" fmla="*/ 203454 h 538123"/>
                <a:gd name="connsiteX7590" fmla="*/ 213645 w 2593942"/>
                <a:gd name="connsiteY7590" fmla="*/ 203168 h 538123"/>
                <a:gd name="connsiteX7591" fmla="*/ 208311 w 2593942"/>
                <a:gd name="connsiteY7591" fmla="*/ 198406 h 538123"/>
                <a:gd name="connsiteX7592" fmla="*/ 199738 w 2593942"/>
                <a:gd name="connsiteY7592" fmla="*/ 202882 h 538123"/>
                <a:gd name="connsiteX7593" fmla="*/ 187927 w 2593942"/>
                <a:gd name="connsiteY7593" fmla="*/ 200596 h 538123"/>
                <a:gd name="connsiteX7594" fmla="*/ 186022 w 2593942"/>
                <a:gd name="connsiteY7594" fmla="*/ 205168 h 538123"/>
                <a:gd name="connsiteX7595" fmla="*/ 186403 w 2593942"/>
                <a:gd name="connsiteY7595" fmla="*/ 210503 h 538123"/>
                <a:gd name="connsiteX7596" fmla="*/ 185641 w 2593942"/>
                <a:gd name="connsiteY7596" fmla="*/ 209740 h 538123"/>
                <a:gd name="connsiteX7597" fmla="*/ 181831 w 2593942"/>
                <a:gd name="connsiteY7597" fmla="*/ 205835 h 538123"/>
                <a:gd name="connsiteX7598" fmla="*/ 169163 w 2593942"/>
                <a:gd name="connsiteY7598" fmla="*/ 210312 h 538123"/>
                <a:gd name="connsiteX7599" fmla="*/ 168782 w 2593942"/>
                <a:gd name="connsiteY7599" fmla="*/ 208597 h 538123"/>
                <a:gd name="connsiteX7600" fmla="*/ 167925 w 2593942"/>
                <a:gd name="connsiteY7600" fmla="*/ 205073 h 538123"/>
                <a:gd name="connsiteX7601" fmla="*/ 164686 w 2593942"/>
                <a:gd name="connsiteY7601" fmla="*/ 202882 h 538123"/>
                <a:gd name="connsiteX7602" fmla="*/ 171830 w 2593942"/>
                <a:gd name="connsiteY7602" fmla="*/ 202882 h 538123"/>
                <a:gd name="connsiteX7603" fmla="*/ 171354 w 2593942"/>
                <a:gd name="connsiteY7603" fmla="*/ 202501 h 538123"/>
                <a:gd name="connsiteX7604" fmla="*/ 168592 w 2593942"/>
                <a:gd name="connsiteY7604" fmla="*/ 200596 h 538123"/>
                <a:gd name="connsiteX7605" fmla="*/ 156781 w 2593942"/>
                <a:gd name="connsiteY7605" fmla="*/ 194786 h 538123"/>
                <a:gd name="connsiteX7606" fmla="*/ 153542 w 2593942"/>
                <a:gd name="connsiteY7606" fmla="*/ 194120 h 538123"/>
                <a:gd name="connsiteX7607" fmla="*/ 153161 w 2593942"/>
                <a:gd name="connsiteY7607" fmla="*/ 194024 h 538123"/>
                <a:gd name="connsiteX7608" fmla="*/ 149923 w 2593942"/>
                <a:gd name="connsiteY7608" fmla="*/ 196405 h 538123"/>
                <a:gd name="connsiteX7609" fmla="*/ 144398 w 2593942"/>
                <a:gd name="connsiteY7609" fmla="*/ 201358 h 538123"/>
                <a:gd name="connsiteX7610" fmla="*/ 132397 w 2593942"/>
                <a:gd name="connsiteY7610" fmla="*/ 203835 h 538123"/>
                <a:gd name="connsiteX7611" fmla="*/ 132968 w 2593942"/>
                <a:gd name="connsiteY7611" fmla="*/ 200025 h 538123"/>
                <a:gd name="connsiteX7612" fmla="*/ 134968 w 2593942"/>
                <a:gd name="connsiteY7612" fmla="*/ 196501 h 538123"/>
                <a:gd name="connsiteX7613" fmla="*/ 136397 w 2593942"/>
                <a:gd name="connsiteY7613" fmla="*/ 193548 h 538123"/>
                <a:gd name="connsiteX7614" fmla="*/ 130206 w 2593942"/>
                <a:gd name="connsiteY7614" fmla="*/ 190214 h 538123"/>
                <a:gd name="connsiteX7615" fmla="*/ 132206 w 2593942"/>
                <a:gd name="connsiteY7615" fmla="*/ 197072 h 538123"/>
                <a:gd name="connsiteX7616" fmla="*/ 128396 w 2593942"/>
                <a:gd name="connsiteY7616" fmla="*/ 199834 h 538123"/>
                <a:gd name="connsiteX7617" fmla="*/ 126396 w 2593942"/>
                <a:gd name="connsiteY7617" fmla="*/ 201263 h 538123"/>
                <a:gd name="connsiteX7618" fmla="*/ 120014 w 2593942"/>
                <a:gd name="connsiteY7618" fmla="*/ 202121 h 538123"/>
                <a:gd name="connsiteX7619" fmla="*/ 121252 w 2593942"/>
                <a:gd name="connsiteY7619" fmla="*/ 189452 h 538123"/>
                <a:gd name="connsiteX7620" fmla="*/ 112394 w 2593942"/>
                <a:gd name="connsiteY7620" fmla="*/ 184690 h 538123"/>
                <a:gd name="connsiteX7621" fmla="*/ 113442 w 2593942"/>
                <a:gd name="connsiteY7621" fmla="*/ 188976 h 538123"/>
                <a:gd name="connsiteX7622" fmla="*/ 113823 w 2593942"/>
                <a:gd name="connsiteY7622" fmla="*/ 190690 h 538123"/>
                <a:gd name="connsiteX7623" fmla="*/ 105822 w 2593942"/>
                <a:gd name="connsiteY7623" fmla="*/ 192881 h 538123"/>
                <a:gd name="connsiteX7624" fmla="*/ 97249 w 2593942"/>
                <a:gd name="connsiteY7624" fmla="*/ 189357 h 538123"/>
                <a:gd name="connsiteX7625" fmla="*/ 96773 w 2593942"/>
                <a:gd name="connsiteY7625" fmla="*/ 190881 h 538123"/>
                <a:gd name="connsiteX7626" fmla="*/ 95821 w 2593942"/>
                <a:gd name="connsiteY7626" fmla="*/ 194310 h 538123"/>
                <a:gd name="connsiteX7627" fmla="*/ 91344 w 2593942"/>
                <a:gd name="connsiteY7627" fmla="*/ 191738 h 538123"/>
                <a:gd name="connsiteX7628" fmla="*/ 83724 w 2593942"/>
                <a:gd name="connsiteY7628" fmla="*/ 189643 h 538123"/>
                <a:gd name="connsiteX7629" fmla="*/ 76294 w 2593942"/>
                <a:gd name="connsiteY7629" fmla="*/ 182404 h 538123"/>
                <a:gd name="connsiteX7630" fmla="*/ 76009 w 2593942"/>
                <a:gd name="connsiteY7630" fmla="*/ 183356 h 538123"/>
                <a:gd name="connsiteX7631" fmla="*/ 75723 w 2593942"/>
                <a:gd name="connsiteY7631" fmla="*/ 184309 h 538123"/>
                <a:gd name="connsiteX7632" fmla="*/ 69913 w 2593942"/>
                <a:gd name="connsiteY7632" fmla="*/ 182594 h 538123"/>
                <a:gd name="connsiteX7633" fmla="*/ 55816 w 2593942"/>
                <a:gd name="connsiteY7633" fmla="*/ 178498 h 538123"/>
                <a:gd name="connsiteX7634" fmla="*/ 51910 w 2593942"/>
                <a:gd name="connsiteY7634" fmla="*/ 182785 h 538123"/>
                <a:gd name="connsiteX7635" fmla="*/ 50482 w 2593942"/>
                <a:gd name="connsiteY7635" fmla="*/ 183166 h 538123"/>
                <a:gd name="connsiteX7636" fmla="*/ 42100 w 2593942"/>
                <a:gd name="connsiteY7636" fmla="*/ 178879 h 538123"/>
                <a:gd name="connsiteX7637" fmla="*/ 43433 w 2593942"/>
                <a:gd name="connsiteY7637" fmla="*/ 174117 h 538123"/>
                <a:gd name="connsiteX7638" fmla="*/ 44005 w 2593942"/>
                <a:gd name="connsiteY7638" fmla="*/ 171545 h 538123"/>
                <a:gd name="connsiteX7639" fmla="*/ 41242 w 2593942"/>
                <a:gd name="connsiteY7639" fmla="*/ 167545 h 538123"/>
                <a:gd name="connsiteX7640" fmla="*/ 36480 w 2593942"/>
                <a:gd name="connsiteY7640" fmla="*/ 174784 h 538123"/>
                <a:gd name="connsiteX7641" fmla="*/ 36861 w 2593942"/>
                <a:gd name="connsiteY7641" fmla="*/ 176689 h 538123"/>
                <a:gd name="connsiteX7642" fmla="*/ 35623 w 2593942"/>
                <a:gd name="connsiteY7642" fmla="*/ 178308 h 538123"/>
                <a:gd name="connsiteX7643" fmla="*/ 32289 w 2593942"/>
                <a:gd name="connsiteY7643" fmla="*/ 177737 h 538123"/>
                <a:gd name="connsiteX7644" fmla="*/ 32479 w 2593942"/>
                <a:gd name="connsiteY7644" fmla="*/ 174498 h 538123"/>
                <a:gd name="connsiteX7645" fmla="*/ 27526 w 2593942"/>
                <a:gd name="connsiteY7645" fmla="*/ 172688 h 538123"/>
                <a:gd name="connsiteX7646" fmla="*/ 21526 w 2593942"/>
                <a:gd name="connsiteY7646" fmla="*/ 169259 h 538123"/>
                <a:gd name="connsiteX7647" fmla="*/ 17811 w 2593942"/>
                <a:gd name="connsiteY7647" fmla="*/ 168212 h 538123"/>
                <a:gd name="connsiteX7648" fmla="*/ 13715 w 2593942"/>
                <a:gd name="connsiteY7648" fmla="*/ 168497 h 538123"/>
                <a:gd name="connsiteX7649" fmla="*/ 16192 w 2593942"/>
                <a:gd name="connsiteY7649" fmla="*/ 165925 h 538123"/>
                <a:gd name="connsiteX7650" fmla="*/ 22764 w 2593942"/>
                <a:gd name="connsiteY7650" fmla="*/ 163830 h 538123"/>
                <a:gd name="connsiteX7651" fmla="*/ 26479 w 2593942"/>
                <a:gd name="connsiteY7651" fmla="*/ 160877 h 538123"/>
                <a:gd name="connsiteX7652" fmla="*/ 26479 w 2593942"/>
                <a:gd name="connsiteY7652" fmla="*/ 160496 h 538123"/>
                <a:gd name="connsiteX7653" fmla="*/ 33718 w 2593942"/>
                <a:gd name="connsiteY7653" fmla="*/ 160877 h 538123"/>
                <a:gd name="connsiteX7654" fmla="*/ 45433 w 2593942"/>
                <a:gd name="connsiteY7654" fmla="*/ 163544 h 538123"/>
                <a:gd name="connsiteX7655" fmla="*/ 46481 w 2593942"/>
                <a:gd name="connsiteY7655" fmla="*/ 161354 h 538123"/>
                <a:gd name="connsiteX7656" fmla="*/ 47910 w 2593942"/>
                <a:gd name="connsiteY7656" fmla="*/ 159544 h 538123"/>
                <a:gd name="connsiteX7657" fmla="*/ 51720 w 2593942"/>
                <a:gd name="connsiteY7657" fmla="*/ 163354 h 538123"/>
                <a:gd name="connsiteX7658" fmla="*/ 50672 w 2593942"/>
                <a:gd name="connsiteY7658" fmla="*/ 164021 h 538123"/>
                <a:gd name="connsiteX7659" fmla="*/ 49720 w 2593942"/>
                <a:gd name="connsiteY7659" fmla="*/ 166688 h 538123"/>
                <a:gd name="connsiteX7660" fmla="*/ 50005 w 2593942"/>
                <a:gd name="connsiteY7660" fmla="*/ 167354 h 538123"/>
                <a:gd name="connsiteX7661" fmla="*/ 55054 w 2593942"/>
                <a:gd name="connsiteY7661" fmla="*/ 166783 h 538123"/>
                <a:gd name="connsiteX7662" fmla="*/ 57244 w 2593942"/>
                <a:gd name="connsiteY7662" fmla="*/ 158401 h 538123"/>
                <a:gd name="connsiteX7663" fmla="*/ 56006 w 2593942"/>
                <a:gd name="connsiteY7663" fmla="*/ 155353 h 538123"/>
                <a:gd name="connsiteX7664" fmla="*/ 56197 w 2593942"/>
                <a:gd name="connsiteY7664" fmla="*/ 153353 h 538123"/>
                <a:gd name="connsiteX7665" fmla="*/ 58578 w 2593942"/>
                <a:gd name="connsiteY7665" fmla="*/ 153448 h 538123"/>
                <a:gd name="connsiteX7666" fmla="*/ 62769 w 2593942"/>
                <a:gd name="connsiteY7666" fmla="*/ 157543 h 538123"/>
                <a:gd name="connsiteX7667" fmla="*/ 65150 w 2593942"/>
                <a:gd name="connsiteY7667" fmla="*/ 157353 h 538123"/>
                <a:gd name="connsiteX7668" fmla="*/ 68865 w 2593942"/>
                <a:gd name="connsiteY7668" fmla="*/ 159448 h 538123"/>
                <a:gd name="connsiteX7669" fmla="*/ 68103 w 2593942"/>
                <a:gd name="connsiteY7669" fmla="*/ 163163 h 538123"/>
                <a:gd name="connsiteX7670" fmla="*/ 77342 w 2593942"/>
                <a:gd name="connsiteY7670" fmla="*/ 163354 h 538123"/>
                <a:gd name="connsiteX7671" fmla="*/ 79819 w 2593942"/>
                <a:gd name="connsiteY7671" fmla="*/ 167449 h 538123"/>
                <a:gd name="connsiteX7672" fmla="*/ 80104 w 2593942"/>
                <a:gd name="connsiteY7672" fmla="*/ 167164 h 538123"/>
                <a:gd name="connsiteX7673" fmla="*/ 82200 w 2593942"/>
                <a:gd name="connsiteY7673" fmla="*/ 164782 h 538123"/>
                <a:gd name="connsiteX7674" fmla="*/ 88867 w 2593942"/>
                <a:gd name="connsiteY7674" fmla="*/ 162020 h 538123"/>
                <a:gd name="connsiteX7675" fmla="*/ 96868 w 2593942"/>
                <a:gd name="connsiteY7675" fmla="*/ 165830 h 538123"/>
                <a:gd name="connsiteX7676" fmla="*/ 108013 w 2593942"/>
                <a:gd name="connsiteY7676" fmla="*/ 166592 h 538123"/>
                <a:gd name="connsiteX7677" fmla="*/ 108679 w 2593942"/>
                <a:gd name="connsiteY7677" fmla="*/ 166116 h 538123"/>
                <a:gd name="connsiteX7678" fmla="*/ 109727 w 2593942"/>
                <a:gd name="connsiteY7678" fmla="*/ 165354 h 538123"/>
                <a:gd name="connsiteX7679" fmla="*/ 118871 w 2593942"/>
                <a:gd name="connsiteY7679" fmla="*/ 164021 h 538123"/>
                <a:gd name="connsiteX7680" fmla="*/ 118871 w 2593942"/>
                <a:gd name="connsiteY7680" fmla="*/ 160401 h 538123"/>
                <a:gd name="connsiteX7681" fmla="*/ 118966 w 2593942"/>
                <a:gd name="connsiteY7681" fmla="*/ 156781 h 538123"/>
                <a:gd name="connsiteX7682" fmla="*/ 128968 w 2593942"/>
                <a:gd name="connsiteY7682" fmla="*/ 160306 h 538123"/>
                <a:gd name="connsiteX7683" fmla="*/ 124967 w 2593942"/>
                <a:gd name="connsiteY7683" fmla="*/ 162592 h 538123"/>
                <a:gd name="connsiteX7684" fmla="*/ 127348 w 2593942"/>
                <a:gd name="connsiteY7684" fmla="*/ 167354 h 538123"/>
                <a:gd name="connsiteX7685" fmla="*/ 132682 w 2593942"/>
                <a:gd name="connsiteY7685" fmla="*/ 166688 h 538123"/>
                <a:gd name="connsiteX7686" fmla="*/ 132968 w 2593942"/>
                <a:gd name="connsiteY7686" fmla="*/ 166497 h 538123"/>
                <a:gd name="connsiteX7687" fmla="*/ 139064 w 2593942"/>
                <a:gd name="connsiteY7687" fmla="*/ 168497 h 538123"/>
                <a:gd name="connsiteX7688" fmla="*/ 148018 w 2593942"/>
                <a:gd name="connsiteY7688" fmla="*/ 168688 h 538123"/>
                <a:gd name="connsiteX7689" fmla="*/ 153828 w 2593942"/>
                <a:gd name="connsiteY7689" fmla="*/ 167545 h 538123"/>
                <a:gd name="connsiteX7690" fmla="*/ 155257 w 2593942"/>
                <a:gd name="connsiteY7690" fmla="*/ 168021 h 538123"/>
                <a:gd name="connsiteX7691" fmla="*/ 166210 w 2593942"/>
                <a:gd name="connsiteY7691" fmla="*/ 164306 h 538123"/>
                <a:gd name="connsiteX7692" fmla="*/ 167068 w 2593942"/>
                <a:gd name="connsiteY7692" fmla="*/ 162592 h 538123"/>
                <a:gd name="connsiteX7693" fmla="*/ 173354 w 2593942"/>
                <a:gd name="connsiteY7693" fmla="*/ 160591 h 538123"/>
                <a:gd name="connsiteX7694" fmla="*/ 177831 w 2593942"/>
                <a:gd name="connsiteY7694" fmla="*/ 163544 h 538123"/>
                <a:gd name="connsiteX7695" fmla="*/ 170782 w 2593942"/>
                <a:gd name="connsiteY7695" fmla="*/ 166688 h 538123"/>
                <a:gd name="connsiteX7696" fmla="*/ 175259 w 2593942"/>
                <a:gd name="connsiteY7696" fmla="*/ 168783 h 538123"/>
                <a:gd name="connsiteX7697" fmla="*/ 179450 w 2593942"/>
                <a:gd name="connsiteY7697" fmla="*/ 169259 h 538123"/>
                <a:gd name="connsiteX7698" fmla="*/ 187070 w 2593942"/>
                <a:gd name="connsiteY7698" fmla="*/ 174117 h 538123"/>
                <a:gd name="connsiteX7699" fmla="*/ 194976 w 2593942"/>
                <a:gd name="connsiteY7699" fmla="*/ 168307 h 538123"/>
                <a:gd name="connsiteX7700" fmla="*/ 190785 w 2593942"/>
                <a:gd name="connsiteY7700" fmla="*/ 165830 h 538123"/>
                <a:gd name="connsiteX7701" fmla="*/ 186022 w 2593942"/>
                <a:gd name="connsiteY7701" fmla="*/ 162687 h 538123"/>
                <a:gd name="connsiteX7702" fmla="*/ 185546 w 2593942"/>
                <a:gd name="connsiteY7702" fmla="*/ 162306 h 538123"/>
                <a:gd name="connsiteX7703" fmla="*/ 186784 w 2593942"/>
                <a:gd name="connsiteY7703" fmla="*/ 160687 h 538123"/>
                <a:gd name="connsiteX7704" fmla="*/ 192404 w 2593942"/>
                <a:gd name="connsiteY7704" fmla="*/ 160591 h 538123"/>
                <a:gd name="connsiteX7705" fmla="*/ 198500 w 2593942"/>
                <a:gd name="connsiteY7705" fmla="*/ 156305 h 538123"/>
                <a:gd name="connsiteX7706" fmla="*/ 193166 w 2593942"/>
                <a:gd name="connsiteY7706" fmla="*/ 155924 h 538123"/>
                <a:gd name="connsiteX7707" fmla="*/ 175545 w 2593942"/>
                <a:gd name="connsiteY7707" fmla="*/ 152400 h 538123"/>
                <a:gd name="connsiteX7708" fmla="*/ 166115 w 2593942"/>
                <a:gd name="connsiteY7708" fmla="*/ 154114 h 538123"/>
                <a:gd name="connsiteX7709" fmla="*/ 164591 w 2593942"/>
                <a:gd name="connsiteY7709" fmla="*/ 150019 h 538123"/>
                <a:gd name="connsiteX7710" fmla="*/ 153637 w 2593942"/>
                <a:gd name="connsiteY7710" fmla="*/ 149352 h 538123"/>
                <a:gd name="connsiteX7711" fmla="*/ 147160 w 2593942"/>
                <a:gd name="connsiteY7711" fmla="*/ 151638 h 538123"/>
                <a:gd name="connsiteX7712" fmla="*/ 140779 w 2593942"/>
                <a:gd name="connsiteY7712" fmla="*/ 153067 h 538123"/>
                <a:gd name="connsiteX7713" fmla="*/ 135730 w 2593942"/>
                <a:gd name="connsiteY7713" fmla="*/ 157067 h 538123"/>
                <a:gd name="connsiteX7714" fmla="*/ 135254 w 2593942"/>
                <a:gd name="connsiteY7714" fmla="*/ 157448 h 538123"/>
                <a:gd name="connsiteX7715" fmla="*/ 129730 w 2593942"/>
                <a:gd name="connsiteY7715" fmla="*/ 156972 h 538123"/>
                <a:gd name="connsiteX7716" fmla="*/ 124681 w 2593942"/>
                <a:gd name="connsiteY7716" fmla="*/ 152971 h 538123"/>
                <a:gd name="connsiteX7717" fmla="*/ 124015 w 2593942"/>
                <a:gd name="connsiteY7717" fmla="*/ 151066 h 538123"/>
                <a:gd name="connsiteX7718" fmla="*/ 123348 w 2593942"/>
                <a:gd name="connsiteY7718" fmla="*/ 148971 h 538123"/>
                <a:gd name="connsiteX7719" fmla="*/ 122586 w 2593942"/>
                <a:gd name="connsiteY7719" fmla="*/ 144780 h 538123"/>
                <a:gd name="connsiteX7720" fmla="*/ 120871 w 2593942"/>
                <a:gd name="connsiteY7720" fmla="*/ 146685 h 538123"/>
                <a:gd name="connsiteX7721" fmla="*/ 117823 w 2593942"/>
                <a:gd name="connsiteY7721" fmla="*/ 153448 h 538123"/>
                <a:gd name="connsiteX7722" fmla="*/ 114585 w 2593942"/>
                <a:gd name="connsiteY7722" fmla="*/ 158496 h 538123"/>
                <a:gd name="connsiteX7723" fmla="*/ 112585 w 2593942"/>
                <a:gd name="connsiteY7723" fmla="*/ 152019 h 538123"/>
                <a:gd name="connsiteX7724" fmla="*/ 114490 w 2593942"/>
                <a:gd name="connsiteY7724" fmla="*/ 144875 h 538123"/>
                <a:gd name="connsiteX7725" fmla="*/ 111251 w 2593942"/>
                <a:gd name="connsiteY7725" fmla="*/ 143732 h 538123"/>
                <a:gd name="connsiteX7726" fmla="*/ 106965 w 2593942"/>
                <a:gd name="connsiteY7726" fmla="*/ 150590 h 538123"/>
                <a:gd name="connsiteX7727" fmla="*/ 105060 w 2593942"/>
                <a:gd name="connsiteY7727" fmla="*/ 149447 h 538123"/>
                <a:gd name="connsiteX7728" fmla="*/ 105155 w 2593942"/>
                <a:gd name="connsiteY7728" fmla="*/ 148685 h 538123"/>
                <a:gd name="connsiteX7729" fmla="*/ 105346 w 2593942"/>
                <a:gd name="connsiteY7729" fmla="*/ 146209 h 538123"/>
                <a:gd name="connsiteX7730" fmla="*/ 102583 w 2593942"/>
                <a:gd name="connsiteY7730" fmla="*/ 141065 h 538123"/>
                <a:gd name="connsiteX7731" fmla="*/ 95630 w 2593942"/>
                <a:gd name="connsiteY7731" fmla="*/ 145351 h 538123"/>
                <a:gd name="connsiteX7732" fmla="*/ 100678 w 2593942"/>
                <a:gd name="connsiteY7732" fmla="*/ 150400 h 538123"/>
                <a:gd name="connsiteX7733" fmla="*/ 101917 w 2593942"/>
                <a:gd name="connsiteY7733" fmla="*/ 155162 h 538123"/>
                <a:gd name="connsiteX7734" fmla="*/ 99916 w 2593942"/>
                <a:gd name="connsiteY7734" fmla="*/ 155257 h 538123"/>
                <a:gd name="connsiteX7735" fmla="*/ 91820 w 2593942"/>
                <a:gd name="connsiteY7735" fmla="*/ 151066 h 538123"/>
                <a:gd name="connsiteX7736" fmla="*/ 91534 w 2593942"/>
                <a:gd name="connsiteY7736" fmla="*/ 149923 h 538123"/>
                <a:gd name="connsiteX7737" fmla="*/ 89820 w 2593942"/>
                <a:gd name="connsiteY7737" fmla="*/ 146495 h 538123"/>
                <a:gd name="connsiteX7738" fmla="*/ 91915 w 2593942"/>
                <a:gd name="connsiteY7738" fmla="*/ 143065 h 538123"/>
                <a:gd name="connsiteX7739" fmla="*/ 90391 w 2593942"/>
                <a:gd name="connsiteY7739" fmla="*/ 137636 h 538123"/>
                <a:gd name="connsiteX7740" fmla="*/ 97249 w 2593942"/>
                <a:gd name="connsiteY7740" fmla="*/ 136874 h 538123"/>
                <a:gd name="connsiteX7741" fmla="*/ 101536 w 2593942"/>
                <a:gd name="connsiteY7741" fmla="*/ 136207 h 538123"/>
                <a:gd name="connsiteX7742" fmla="*/ 105727 w 2593942"/>
                <a:gd name="connsiteY7742" fmla="*/ 135541 h 538123"/>
                <a:gd name="connsiteX7743" fmla="*/ 112966 w 2593942"/>
                <a:gd name="connsiteY7743" fmla="*/ 130588 h 538123"/>
                <a:gd name="connsiteX7744" fmla="*/ 107917 w 2593942"/>
                <a:gd name="connsiteY7744" fmla="*/ 128588 h 538123"/>
                <a:gd name="connsiteX7745" fmla="*/ 102869 w 2593942"/>
                <a:gd name="connsiteY7745" fmla="*/ 127921 h 538123"/>
                <a:gd name="connsiteX7746" fmla="*/ 103631 w 2593942"/>
                <a:gd name="connsiteY7746" fmla="*/ 126778 h 538123"/>
                <a:gd name="connsiteX7747" fmla="*/ 105631 w 2593942"/>
                <a:gd name="connsiteY7747" fmla="*/ 122587 h 538123"/>
                <a:gd name="connsiteX7748" fmla="*/ 100488 w 2593942"/>
                <a:gd name="connsiteY7748" fmla="*/ 122777 h 538123"/>
                <a:gd name="connsiteX7749" fmla="*/ 99535 w 2593942"/>
                <a:gd name="connsiteY7749" fmla="*/ 123254 h 538123"/>
                <a:gd name="connsiteX7750" fmla="*/ 93916 w 2593942"/>
                <a:gd name="connsiteY7750" fmla="*/ 121729 h 538123"/>
                <a:gd name="connsiteX7751" fmla="*/ 92963 w 2593942"/>
                <a:gd name="connsiteY7751" fmla="*/ 120872 h 538123"/>
                <a:gd name="connsiteX7752" fmla="*/ 91820 w 2593942"/>
                <a:gd name="connsiteY7752" fmla="*/ 119729 h 538123"/>
                <a:gd name="connsiteX7753" fmla="*/ 91249 w 2593942"/>
                <a:gd name="connsiteY7753" fmla="*/ 117253 h 538123"/>
                <a:gd name="connsiteX7754" fmla="*/ 100774 w 2593942"/>
                <a:gd name="connsiteY7754" fmla="*/ 117634 h 538123"/>
                <a:gd name="connsiteX7755" fmla="*/ 107727 w 2593942"/>
                <a:gd name="connsiteY7755" fmla="*/ 115824 h 538123"/>
                <a:gd name="connsiteX7756" fmla="*/ 110965 w 2593942"/>
                <a:gd name="connsiteY7756" fmla="*/ 119063 h 538123"/>
                <a:gd name="connsiteX7757" fmla="*/ 119443 w 2593942"/>
                <a:gd name="connsiteY7757" fmla="*/ 118967 h 538123"/>
                <a:gd name="connsiteX7758" fmla="*/ 120395 w 2593942"/>
                <a:gd name="connsiteY7758" fmla="*/ 119729 h 538123"/>
                <a:gd name="connsiteX7759" fmla="*/ 126777 w 2593942"/>
                <a:gd name="connsiteY7759" fmla="*/ 118491 h 538123"/>
                <a:gd name="connsiteX7760" fmla="*/ 126872 w 2593942"/>
                <a:gd name="connsiteY7760" fmla="*/ 118015 h 538123"/>
                <a:gd name="connsiteX7761" fmla="*/ 131539 w 2593942"/>
                <a:gd name="connsiteY7761" fmla="*/ 118777 h 538123"/>
                <a:gd name="connsiteX7762" fmla="*/ 131730 w 2593942"/>
                <a:gd name="connsiteY7762" fmla="*/ 119539 h 538123"/>
                <a:gd name="connsiteX7763" fmla="*/ 132016 w 2593942"/>
                <a:gd name="connsiteY7763" fmla="*/ 120872 h 538123"/>
                <a:gd name="connsiteX7764" fmla="*/ 131825 w 2593942"/>
                <a:gd name="connsiteY7764" fmla="*/ 126873 h 538123"/>
                <a:gd name="connsiteX7765" fmla="*/ 126872 w 2593942"/>
                <a:gd name="connsiteY7765" fmla="*/ 130016 h 538123"/>
                <a:gd name="connsiteX7766" fmla="*/ 122491 w 2593942"/>
                <a:gd name="connsiteY7766" fmla="*/ 125730 h 538123"/>
                <a:gd name="connsiteX7767" fmla="*/ 123824 w 2593942"/>
                <a:gd name="connsiteY7767" fmla="*/ 133826 h 538123"/>
                <a:gd name="connsiteX7768" fmla="*/ 128491 w 2593942"/>
                <a:gd name="connsiteY7768" fmla="*/ 136017 h 538123"/>
                <a:gd name="connsiteX7769" fmla="*/ 134873 w 2593942"/>
                <a:gd name="connsiteY7769" fmla="*/ 133445 h 538123"/>
                <a:gd name="connsiteX7770" fmla="*/ 137064 w 2593942"/>
                <a:gd name="connsiteY7770" fmla="*/ 129921 h 538123"/>
                <a:gd name="connsiteX7771" fmla="*/ 138969 w 2593942"/>
                <a:gd name="connsiteY7771" fmla="*/ 124682 h 538123"/>
                <a:gd name="connsiteX7772" fmla="*/ 139445 w 2593942"/>
                <a:gd name="connsiteY7772" fmla="*/ 127349 h 538123"/>
                <a:gd name="connsiteX7773" fmla="*/ 139731 w 2593942"/>
                <a:gd name="connsiteY7773" fmla="*/ 129349 h 538123"/>
                <a:gd name="connsiteX7774" fmla="*/ 144684 w 2593942"/>
                <a:gd name="connsiteY7774" fmla="*/ 133636 h 538123"/>
                <a:gd name="connsiteX7775" fmla="*/ 146970 w 2593942"/>
                <a:gd name="connsiteY7775" fmla="*/ 133255 h 538123"/>
                <a:gd name="connsiteX7776" fmla="*/ 151256 w 2593942"/>
                <a:gd name="connsiteY7776" fmla="*/ 132302 h 538123"/>
                <a:gd name="connsiteX7777" fmla="*/ 156590 w 2593942"/>
                <a:gd name="connsiteY7777" fmla="*/ 136970 h 538123"/>
                <a:gd name="connsiteX7778" fmla="*/ 164401 w 2593942"/>
                <a:gd name="connsiteY7778" fmla="*/ 131350 h 538123"/>
                <a:gd name="connsiteX7779" fmla="*/ 164782 w 2593942"/>
                <a:gd name="connsiteY7779" fmla="*/ 137636 h 538123"/>
                <a:gd name="connsiteX7780" fmla="*/ 167449 w 2593942"/>
                <a:gd name="connsiteY7780" fmla="*/ 139541 h 538123"/>
                <a:gd name="connsiteX7781" fmla="*/ 175640 w 2593942"/>
                <a:gd name="connsiteY7781" fmla="*/ 132397 h 538123"/>
                <a:gd name="connsiteX7782" fmla="*/ 175926 w 2593942"/>
                <a:gd name="connsiteY7782" fmla="*/ 138398 h 538123"/>
                <a:gd name="connsiteX7783" fmla="*/ 176021 w 2593942"/>
                <a:gd name="connsiteY7783" fmla="*/ 141922 h 538123"/>
                <a:gd name="connsiteX7784" fmla="*/ 181355 w 2593942"/>
                <a:gd name="connsiteY7784" fmla="*/ 137160 h 538123"/>
                <a:gd name="connsiteX7785" fmla="*/ 183260 w 2593942"/>
                <a:gd name="connsiteY7785" fmla="*/ 130492 h 538123"/>
                <a:gd name="connsiteX7786" fmla="*/ 177640 w 2593942"/>
                <a:gd name="connsiteY7786" fmla="*/ 123444 h 538123"/>
                <a:gd name="connsiteX7787" fmla="*/ 178402 w 2593942"/>
                <a:gd name="connsiteY7787" fmla="*/ 122872 h 538123"/>
                <a:gd name="connsiteX7788" fmla="*/ 177164 w 2593942"/>
                <a:gd name="connsiteY7788" fmla="*/ 117634 h 538123"/>
                <a:gd name="connsiteX7789" fmla="*/ 173068 w 2593942"/>
                <a:gd name="connsiteY7789" fmla="*/ 116205 h 538123"/>
                <a:gd name="connsiteX7790" fmla="*/ 167353 w 2593942"/>
                <a:gd name="connsiteY7790" fmla="*/ 119729 h 538123"/>
                <a:gd name="connsiteX7791" fmla="*/ 161067 w 2593942"/>
                <a:gd name="connsiteY7791" fmla="*/ 116300 h 538123"/>
                <a:gd name="connsiteX7792" fmla="*/ 148875 w 2593942"/>
                <a:gd name="connsiteY7792" fmla="*/ 112204 h 538123"/>
                <a:gd name="connsiteX7793" fmla="*/ 144779 w 2593942"/>
                <a:gd name="connsiteY7793" fmla="*/ 109538 h 538123"/>
                <a:gd name="connsiteX7794" fmla="*/ 145160 w 2593942"/>
                <a:gd name="connsiteY7794" fmla="*/ 107632 h 538123"/>
                <a:gd name="connsiteX7795" fmla="*/ 147256 w 2593942"/>
                <a:gd name="connsiteY7795" fmla="*/ 106871 h 538123"/>
                <a:gd name="connsiteX7796" fmla="*/ 150399 w 2593942"/>
                <a:gd name="connsiteY7796" fmla="*/ 108013 h 538123"/>
                <a:gd name="connsiteX7797" fmla="*/ 157828 w 2593942"/>
                <a:gd name="connsiteY7797" fmla="*/ 108013 h 538123"/>
                <a:gd name="connsiteX7798" fmla="*/ 158495 w 2593942"/>
                <a:gd name="connsiteY7798" fmla="*/ 108490 h 538123"/>
                <a:gd name="connsiteX7799" fmla="*/ 164686 w 2593942"/>
                <a:gd name="connsiteY7799" fmla="*/ 110490 h 538123"/>
                <a:gd name="connsiteX7800" fmla="*/ 167925 w 2593942"/>
                <a:gd name="connsiteY7800" fmla="*/ 108490 h 538123"/>
                <a:gd name="connsiteX7801" fmla="*/ 165829 w 2593942"/>
                <a:gd name="connsiteY7801" fmla="*/ 103251 h 538123"/>
                <a:gd name="connsiteX7802" fmla="*/ 162877 w 2593942"/>
                <a:gd name="connsiteY7802" fmla="*/ 103441 h 538123"/>
                <a:gd name="connsiteX7803" fmla="*/ 162781 w 2593942"/>
                <a:gd name="connsiteY7803" fmla="*/ 102870 h 538123"/>
                <a:gd name="connsiteX7804" fmla="*/ 162305 w 2593942"/>
                <a:gd name="connsiteY7804" fmla="*/ 98298 h 538123"/>
                <a:gd name="connsiteX7805" fmla="*/ 167830 w 2593942"/>
                <a:gd name="connsiteY7805" fmla="*/ 89916 h 538123"/>
                <a:gd name="connsiteX7806" fmla="*/ 170497 w 2593942"/>
                <a:gd name="connsiteY7806" fmla="*/ 86392 h 538123"/>
                <a:gd name="connsiteX7807" fmla="*/ 171925 w 2593942"/>
                <a:gd name="connsiteY7807" fmla="*/ 85820 h 538123"/>
                <a:gd name="connsiteX7808" fmla="*/ 172592 w 2593942"/>
                <a:gd name="connsiteY7808" fmla="*/ 85534 h 538123"/>
                <a:gd name="connsiteX7809" fmla="*/ 174402 w 2593942"/>
                <a:gd name="connsiteY7809" fmla="*/ 87535 h 538123"/>
                <a:gd name="connsiteX7810" fmla="*/ 173926 w 2593942"/>
                <a:gd name="connsiteY7810" fmla="*/ 88106 h 538123"/>
                <a:gd name="connsiteX7811" fmla="*/ 174878 w 2593942"/>
                <a:gd name="connsiteY7811" fmla="*/ 92107 h 538123"/>
                <a:gd name="connsiteX7812" fmla="*/ 178021 w 2593942"/>
                <a:gd name="connsiteY7812" fmla="*/ 94297 h 538123"/>
                <a:gd name="connsiteX7813" fmla="*/ 177545 w 2593942"/>
                <a:gd name="connsiteY7813" fmla="*/ 98965 h 538123"/>
                <a:gd name="connsiteX7814" fmla="*/ 179641 w 2593942"/>
                <a:gd name="connsiteY7814" fmla="*/ 99822 h 538123"/>
                <a:gd name="connsiteX7815" fmla="*/ 185356 w 2593942"/>
                <a:gd name="connsiteY7815" fmla="*/ 98965 h 538123"/>
                <a:gd name="connsiteX7816" fmla="*/ 187832 w 2593942"/>
                <a:gd name="connsiteY7816" fmla="*/ 94774 h 538123"/>
                <a:gd name="connsiteX7817" fmla="*/ 188118 w 2593942"/>
                <a:gd name="connsiteY7817" fmla="*/ 95059 h 538123"/>
                <a:gd name="connsiteX7818" fmla="*/ 189261 w 2593942"/>
                <a:gd name="connsiteY7818" fmla="*/ 96393 h 538123"/>
                <a:gd name="connsiteX7819" fmla="*/ 193166 w 2593942"/>
                <a:gd name="connsiteY7819" fmla="*/ 96393 h 538123"/>
                <a:gd name="connsiteX7820" fmla="*/ 186308 w 2593942"/>
                <a:gd name="connsiteY7820" fmla="*/ 92773 h 538123"/>
                <a:gd name="connsiteX7821" fmla="*/ 184308 w 2593942"/>
                <a:gd name="connsiteY7821" fmla="*/ 91345 h 538123"/>
                <a:gd name="connsiteX7822" fmla="*/ 178974 w 2593942"/>
                <a:gd name="connsiteY7822" fmla="*/ 87154 h 538123"/>
                <a:gd name="connsiteX7823" fmla="*/ 182689 w 2593942"/>
                <a:gd name="connsiteY7823" fmla="*/ 82963 h 538123"/>
                <a:gd name="connsiteX7824" fmla="*/ 184403 w 2593942"/>
                <a:gd name="connsiteY7824" fmla="*/ 80105 h 538123"/>
                <a:gd name="connsiteX7825" fmla="*/ 183927 w 2593942"/>
                <a:gd name="connsiteY7825" fmla="*/ 70580 h 538123"/>
                <a:gd name="connsiteX7826" fmla="*/ 182403 w 2593942"/>
                <a:gd name="connsiteY7826" fmla="*/ 69628 h 538123"/>
                <a:gd name="connsiteX7827" fmla="*/ 178212 w 2593942"/>
                <a:gd name="connsiteY7827" fmla="*/ 70199 h 538123"/>
                <a:gd name="connsiteX7828" fmla="*/ 176783 w 2593942"/>
                <a:gd name="connsiteY7828" fmla="*/ 70866 h 538123"/>
                <a:gd name="connsiteX7829" fmla="*/ 172973 w 2593942"/>
                <a:gd name="connsiteY7829" fmla="*/ 70104 h 538123"/>
                <a:gd name="connsiteX7830" fmla="*/ 171640 w 2593942"/>
                <a:gd name="connsiteY7830" fmla="*/ 69247 h 538123"/>
                <a:gd name="connsiteX7831" fmla="*/ 167353 w 2593942"/>
                <a:gd name="connsiteY7831" fmla="*/ 70390 h 538123"/>
                <a:gd name="connsiteX7832" fmla="*/ 164591 w 2593942"/>
                <a:gd name="connsiteY7832" fmla="*/ 69628 h 538123"/>
                <a:gd name="connsiteX7833" fmla="*/ 160210 w 2593942"/>
                <a:gd name="connsiteY7833" fmla="*/ 70009 h 538123"/>
                <a:gd name="connsiteX7834" fmla="*/ 156495 w 2593942"/>
                <a:gd name="connsiteY7834" fmla="*/ 70390 h 538123"/>
                <a:gd name="connsiteX7835" fmla="*/ 145446 w 2593942"/>
                <a:gd name="connsiteY7835" fmla="*/ 71533 h 538123"/>
                <a:gd name="connsiteX7836" fmla="*/ 129920 w 2593942"/>
                <a:gd name="connsiteY7836" fmla="*/ 68294 h 538123"/>
                <a:gd name="connsiteX7837" fmla="*/ 126491 w 2593942"/>
                <a:gd name="connsiteY7837" fmla="*/ 66770 h 538123"/>
                <a:gd name="connsiteX7838" fmla="*/ 118776 w 2593942"/>
                <a:gd name="connsiteY7838" fmla="*/ 69056 h 538123"/>
                <a:gd name="connsiteX7839" fmla="*/ 117823 w 2593942"/>
                <a:gd name="connsiteY7839" fmla="*/ 70771 h 538123"/>
                <a:gd name="connsiteX7840" fmla="*/ 114394 w 2593942"/>
                <a:gd name="connsiteY7840" fmla="*/ 70675 h 538123"/>
                <a:gd name="connsiteX7841" fmla="*/ 113632 w 2593942"/>
                <a:gd name="connsiteY7841" fmla="*/ 68961 h 538123"/>
                <a:gd name="connsiteX7842" fmla="*/ 125634 w 2593942"/>
                <a:gd name="connsiteY7842" fmla="*/ 56674 h 538123"/>
                <a:gd name="connsiteX7843" fmla="*/ 131730 w 2593942"/>
                <a:gd name="connsiteY7843" fmla="*/ 58388 h 538123"/>
                <a:gd name="connsiteX7844" fmla="*/ 132873 w 2593942"/>
                <a:gd name="connsiteY7844" fmla="*/ 60770 h 538123"/>
                <a:gd name="connsiteX7845" fmla="*/ 137921 w 2593942"/>
                <a:gd name="connsiteY7845" fmla="*/ 60674 h 538123"/>
                <a:gd name="connsiteX7846" fmla="*/ 143350 w 2593942"/>
                <a:gd name="connsiteY7846" fmla="*/ 61436 h 538123"/>
                <a:gd name="connsiteX7847" fmla="*/ 142112 w 2593942"/>
                <a:gd name="connsiteY7847" fmla="*/ 63817 h 538123"/>
                <a:gd name="connsiteX7848" fmla="*/ 144017 w 2593942"/>
                <a:gd name="connsiteY7848" fmla="*/ 66865 h 538123"/>
                <a:gd name="connsiteX7849" fmla="*/ 146970 w 2593942"/>
                <a:gd name="connsiteY7849" fmla="*/ 65818 h 538123"/>
                <a:gd name="connsiteX7850" fmla="*/ 151637 w 2593942"/>
                <a:gd name="connsiteY7850" fmla="*/ 60103 h 538123"/>
                <a:gd name="connsiteX7851" fmla="*/ 160686 w 2593942"/>
                <a:gd name="connsiteY7851" fmla="*/ 57817 h 538123"/>
                <a:gd name="connsiteX7852" fmla="*/ 162781 w 2593942"/>
                <a:gd name="connsiteY7852" fmla="*/ 58674 h 538123"/>
                <a:gd name="connsiteX7853" fmla="*/ 170116 w 2593942"/>
                <a:gd name="connsiteY7853" fmla="*/ 57912 h 538123"/>
                <a:gd name="connsiteX7854" fmla="*/ 172497 w 2593942"/>
                <a:gd name="connsiteY7854" fmla="*/ 55436 h 538123"/>
                <a:gd name="connsiteX7855" fmla="*/ 171925 w 2593942"/>
                <a:gd name="connsiteY7855" fmla="*/ 54673 h 538123"/>
                <a:gd name="connsiteX7856" fmla="*/ 170497 w 2593942"/>
                <a:gd name="connsiteY7856" fmla="*/ 52864 h 538123"/>
                <a:gd name="connsiteX7857" fmla="*/ 173449 w 2593942"/>
                <a:gd name="connsiteY7857" fmla="*/ 50482 h 538123"/>
                <a:gd name="connsiteX7858" fmla="*/ 184975 w 2593942"/>
                <a:gd name="connsiteY7858" fmla="*/ 57340 h 538123"/>
                <a:gd name="connsiteX7859" fmla="*/ 188499 w 2593942"/>
                <a:gd name="connsiteY7859" fmla="*/ 59912 h 538123"/>
                <a:gd name="connsiteX7860" fmla="*/ 191071 w 2593942"/>
                <a:gd name="connsiteY7860" fmla="*/ 58579 h 538123"/>
                <a:gd name="connsiteX7861" fmla="*/ 200024 w 2593942"/>
                <a:gd name="connsiteY7861" fmla="*/ 52864 h 538123"/>
                <a:gd name="connsiteX7862" fmla="*/ 199834 w 2593942"/>
                <a:gd name="connsiteY7862" fmla="*/ 52197 h 538123"/>
                <a:gd name="connsiteX7863" fmla="*/ 199453 w 2593942"/>
                <a:gd name="connsiteY7863" fmla="*/ 51054 h 538123"/>
                <a:gd name="connsiteX7864" fmla="*/ 204120 w 2593942"/>
                <a:gd name="connsiteY7864" fmla="*/ 51816 h 538123"/>
                <a:gd name="connsiteX7865" fmla="*/ 215931 w 2593942"/>
                <a:gd name="connsiteY7865" fmla="*/ 55150 h 538123"/>
                <a:gd name="connsiteX7866" fmla="*/ 217455 w 2593942"/>
                <a:gd name="connsiteY7866" fmla="*/ 49435 h 538123"/>
                <a:gd name="connsiteX7867" fmla="*/ 215931 w 2593942"/>
                <a:gd name="connsiteY7867" fmla="*/ 48768 h 538123"/>
                <a:gd name="connsiteX7868" fmla="*/ 209835 w 2593942"/>
                <a:gd name="connsiteY7868" fmla="*/ 48196 h 538123"/>
                <a:gd name="connsiteX7869" fmla="*/ 204882 w 2593942"/>
                <a:gd name="connsiteY7869" fmla="*/ 47815 h 538123"/>
                <a:gd name="connsiteX7870" fmla="*/ 202691 w 2593942"/>
                <a:gd name="connsiteY7870" fmla="*/ 46291 h 538123"/>
                <a:gd name="connsiteX7871" fmla="*/ 196405 w 2593942"/>
                <a:gd name="connsiteY7871" fmla="*/ 43339 h 538123"/>
                <a:gd name="connsiteX7872" fmla="*/ 186880 w 2593942"/>
                <a:gd name="connsiteY7872" fmla="*/ 44958 h 538123"/>
                <a:gd name="connsiteX7873" fmla="*/ 183165 w 2593942"/>
                <a:gd name="connsiteY7873" fmla="*/ 43339 h 538123"/>
                <a:gd name="connsiteX7874" fmla="*/ 177640 w 2593942"/>
                <a:gd name="connsiteY7874" fmla="*/ 40957 h 538123"/>
                <a:gd name="connsiteX7875" fmla="*/ 169735 w 2593942"/>
                <a:gd name="connsiteY7875" fmla="*/ 30766 h 538123"/>
                <a:gd name="connsiteX7876" fmla="*/ 170116 w 2593942"/>
                <a:gd name="connsiteY7876" fmla="*/ 28670 h 538123"/>
                <a:gd name="connsiteX7877" fmla="*/ 168782 w 2593942"/>
                <a:gd name="connsiteY7877" fmla="*/ 27241 h 538123"/>
                <a:gd name="connsiteX7878" fmla="*/ 165448 w 2593942"/>
                <a:gd name="connsiteY7878" fmla="*/ 28004 h 538123"/>
                <a:gd name="connsiteX7879" fmla="*/ 164686 w 2593942"/>
                <a:gd name="connsiteY7879" fmla="*/ 33242 h 538123"/>
                <a:gd name="connsiteX7880" fmla="*/ 155161 w 2593942"/>
                <a:gd name="connsiteY7880" fmla="*/ 29813 h 538123"/>
                <a:gd name="connsiteX7881" fmla="*/ 149446 w 2593942"/>
                <a:gd name="connsiteY7881" fmla="*/ 27622 h 538123"/>
                <a:gd name="connsiteX7882" fmla="*/ 149637 w 2593942"/>
                <a:gd name="connsiteY7882" fmla="*/ 27146 h 538123"/>
                <a:gd name="connsiteX7883" fmla="*/ 151637 w 2593942"/>
                <a:gd name="connsiteY7883" fmla="*/ 21050 h 538123"/>
                <a:gd name="connsiteX7884" fmla="*/ 157638 w 2593942"/>
                <a:gd name="connsiteY7884" fmla="*/ 20288 h 538123"/>
                <a:gd name="connsiteX7885" fmla="*/ 155352 w 2593942"/>
                <a:gd name="connsiteY7885" fmla="*/ 23813 h 538123"/>
                <a:gd name="connsiteX7886" fmla="*/ 164210 w 2593942"/>
                <a:gd name="connsiteY7886" fmla="*/ 25051 h 538123"/>
                <a:gd name="connsiteX7887" fmla="*/ 165544 w 2593942"/>
                <a:gd name="connsiteY7887" fmla="*/ 23527 h 538123"/>
                <a:gd name="connsiteX7888" fmla="*/ 166972 w 2593942"/>
                <a:gd name="connsiteY7888" fmla="*/ 22003 h 538123"/>
                <a:gd name="connsiteX7889" fmla="*/ 171925 w 2593942"/>
                <a:gd name="connsiteY7889" fmla="*/ 18859 h 538123"/>
                <a:gd name="connsiteX7890" fmla="*/ 175450 w 2593942"/>
                <a:gd name="connsiteY7890" fmla="*/ 13525 h 538123"/>
                <a:gd name="connsiteX7891" fmla="*/ 179831 w 2593942"/>
                <a:gd name="connsiteY7891" fmla="*/ 12478 h 538123"/>
                <a:gd name="connsiteX7892" fmla="*/ 186689 w 2593942"/>
                <a:gd name="connsiteY7892" fmla="*/ 16478 h 538123"/>
                <a:gd name="connsiteX7893" fmla="*/ 189356 w 2593942"/>
                <a:gd name="connsiteY7893" fmla="*/ 18669 h 538123"/>
                <a:gd name="connsiteX7894" fmla="*/ 189642 w 2593942"/>
                <a:gd name="connsiteY7894" fmla="*/ 18859 h 538123"/>
                <a:gd name="connsiteX7895" fmla="*/ 194214 w 2593942"/>
                <a:gd name="connsiteY7895" fmla="*/ 16478 h 538123"/>
                <a:gd name="connsiteX7896" fmla="*/ 200786 w 2593942"/>
                <a:gd name="connsiteY7896" fmla="*/ 8382 h 538123"/>
                <a:gd name="connsiteX7897" fmla="*/ 201548 w 2593942"/>
                <a:gd name="connsiteY7897" fmla="*/ 8382 h 538123"/>
                <a:gd name="connsiteX7898" fmla="*/ 203644 w 2593942"/>
                <a:gd name="connsiteY7898" fmla="*/ 8287 h 538123"/>
                <a:gd name="connsiteX7899" fmla="*/ 207549 w 2593942"/>
                <a:gd name="connsiteY7899" fmla="*/ 10096 h 538123"/>
                <a:gd name="connsiteX7900" fmla="*/ 207168 w 2593942"/>
                <a:gd name="connsiteY7900" fmla="*/ 10763 h 538123"/>
                <a:gd name="connsiteX7901" fmla="*/ 206311 w 2593942"/>
                <a:gd name="connsiteY7901" fmla="*/ 12573 h 538123"/>
                <a:gd name="connsiteX7902" fmla="*/ 206501 w 2593942"/>
                <a:gd name="connsiteY7902" fmla="*/ 14097 h 538123"/>
                <a:gd name="connsiteX7903" fmla="*/ 209454 w 2593942"/>
                <a:gd name="connsiteY7903" fmla="*/ 16002 h 538123"/>
                <a:gd name="connsiteX7904" fmla="*/ 216121 w 2593942"/>
                <a:gd name="connsiteY7904" fmla="*/ 10001 h 538123"/>
                <a:gd name="connsiteX7905" fmla="*/ 227266 w 2593942"/>
                <a:gd name="connsiteY7905" fmla="*/ 7525 h 538123"/>
                <a:gd name="connsiteX7906" fmla="*/ 225742 w 2593942"/>
                <a:gd name="connsiteY7906" fmla="*/ 8096 h 538123"/>
                <a:gd name="connsiteX7907" fmla="*/ 221646 w 2593942"/>
                <a:gd name="connsiteY7907" fmla="*/ 10858 h 538123"/>
                <a:gd name="connsiteX7908" fmla="*/ 221836 w 2593942"/>
                <a:gd name="connsiteY7908" fmla="*/ 12573 h 538123"/>
                <a:gd name="connsiteX7909" fmla="*/ 225170 w 2593942"/>
                <a:gd name="connsiteY7909" fmla="*/ 16859 h 538123"/>
                <a:gd name="connsiteX7910" fmla="*/ 226789 w 2593942"/>
                <a:gd name="connsiteY7910" fmla="*/ 16764 h 538123"/>
                <a:gd name="connsiteX7911" fmla="*/ 227551 w 2593942"/>
                <a:gd name="connsiteY7911" fmla="*/ 16669 h 538123"/>
                <a:gd name="connsiteX7912" fmla="*/ 228218 w 2593942"/>
                <a:gd name="connsiteY7912" fmla="*/ 13906 h 538123"/>
                <a:gd name="connsiteX7913" fmla="*/ 235457 w 2593942"/>
                <a:gd name="connsiteY7913" fmla="*/ 11811 h 538123"/>
                <a:gd name="connsiteX7914" fmla="*/ 237838 w 2593942"/>
                <a:gd name="connsiteY7914" fmla="*/ 12668 h 538123"/>
                <a:gd name="connsiteX7915" fmla="*/ 240696 w 2593942"/>
                <a:gd name="connsiteY7915" fmla="*/ 13621 h 538123"/>
                <a:gd name="connsiteX7916" fmla="*/ 236410 w 2593942"/>
                <a:gd name="connsiteY7916" fmla="*/ 17716 h 538123"/>
                <a:gd name="connsiteX7917" fmla="*/ 238124 w 2593942"/>
                <a:gd name="connsiteY7917" fmla="*/ 21336 h 538123"/>
                <a:gd name="connsiteX7918" fmla="*/ 245268 w 2593942"/>
                <a:gd name="connsiteY7918" fmla="*/ 15621 h 538123"/>
                <a:gd name="connsiteX7919" fmla="*/ 247840 w 2593942"/>
                <a:gd name="connsiteY7919" fmla="*/ 8763 h 538123"/>
                <a:gd name="connsiteX7920" fmla="*/ 254221 w 2593942"/>
                <a:gd name="connsiteY7920" fmla="*/ 12954 h 538123"/>
                <a:gd name="connsiteX7921" fmla="*/ 244792 w 2593942"/>
                <a:gd name="connsiteY7921" fmla="*/ 24289 h 538123"/>
                <a:gd name="connsiteX7922" fmla="*/ 244506 w 2593942"/>
                <a:gd name="connsiteY7922" fmla="*/ 28670 h 538123"/>
                <a:gd name="connsiteX7923" fmla="*/ 242506 w 2593942"/>
                <a:gd name="connsiteY7923" fmla="*/ 32004 h 538123"/>
                <a:gd name="connsiteX7924" fmla="*/ 246601 w 2593942"/>
                <a:gd name="connsiteY7924" fmla="*/ 37719 h 538123"/>
                <a:gd name="connsiteX7925" fmla="*/ 248983 w 2593942"/>
                <a:gd name="connsiteY7925" fmla="*/ 37529 h 538123"/>
                <a:gd name="connsiteX7926" fmla="*/ 249268 w 2593942"/>
                <a:gd name="connsiteY7926" fmla="*/ 36100 h 538123"/>
                <a:gd name="connsiteX7927" fmla="*/ 247554 w 2593942"/>
                <a:gd name="connsiteY7927" fmla="*/ 29528 h 538123"/>
                <a:gd name="connsiteX7928" fmla="*/ 257746 w 2593942"/>
                <a:gd name="connsiteY7928" fmla="*/ 23717 h 538123"/>
                <a:gd name="connsiteX7929" fmla="*/ 252697 w 2593942"/>
                <a:gd name="connsiteY7929" fmla="*/ 17431 h 538123"/>
                <a:gd name="connsiteX7930" fmla="*/ 267652 w 2593942"/>
                <a:gd name="connsiteY7930" fmla="*/ 11811 h 538123"/>
                <a:gd name="connsiteX7931" fmla="*/ 271176 w 2593942"/>
                <a:gd name="connsiteY7931" fmla="*/ 13811 h 538123"/>
                <a:gd name="connsiteX7932" fmla="*/ 270700 w 2593942"/>
                <a:gd name="connsiteY7932" fmla="*/ 19621 h 538123"/>
                <a:gd name="connsiteX7933" fmla="*/ 271271 w 2593942"/>
                <a:gd name="connsiteY7933" fmla="*/ 20383 h 538123"/>
                <a:gd name="connsiteX7934" fmla="*/ 276224 w 2593942"/>
                <a:gd name="connsiteY7934" fmla="*/ 17812 h 538123"/>
                <a:gd name="connsiteX7935" fmla="*/ 275843 w 2593942"/>
                <a:gd name="connsiteY7935" fmla="*/ 14764 h 538123"/>
                <a:gd name="connsiteX7936" fmla="*/ 275462 w 2593942"/>
                <a:gd name="connsiteY7936" fmla="*/ 11621 h 538123"/>
                <a:gd name="connsiteX7937" fmla="*/ 266032 w 2593942"/>
                <a:gd name="connsiteY7937" fmla="*/ 9334 h 538123"/>
                <a:gd name="connsiteX7938" fmla="*/ 262699 w 2593942"/>
                <a:gd name="connsiteY7938" fmla="*/ 6287 h 538123"/>
                <a:gd name="connsiteX7939" fmla="*/ 288797 w 2593942"/>
                <a:gd name="connsiteY7939" fmla="*/ 12382 h 538123"/>
                <a:gd name="connsiteX7940" fmla="*/ 296989 w 2593942"/>
                <a:gd name="connsiteY7940" fmla="*/ 16669 h 538123"/>
                <a:gd name="connsiteX7941" fmla="*/ 298989 w 2593942"/>
                <a:gd name="connsiteY7941" fmla="*/ 15812 h 538123"/>
                <a:gd name="connsiteX7942" fmla="*/ 299084 w 2593942"/>
                <a:gd name="connsiteY7942" fmla="*/ 14859 h 538123"/>
                <a:gd name="connsiteX7943" fmla="*/ 296322 w 2593942"/>
                <a:gd name="connsiteY7943" fmla="*/ 11049 h 538123"/>
                <a:gd name="connsiteX7944" fmla="*/ 294893 w 2593942"/>
                <a:gd name="connsiteY7944" fmla="*/ 6191 h 538123"/>
                <a:gd name="connsiteX7945" fmla="*/ 299561 w 2593942"/>
                <a:gd name="connsiteY7945" fmla="*/ 8763 h 538123"/>
                <a:gd name="connsiteX7946" fmla="*/ 300479 w 2593942"/>
                <a:gd name="connsiteY7946" fmla="*/ 8124 h 538123"/>
                <a:gd name="connsiteX7947" fmla="*/ 302133 w 2593942"/>
                <a:gd name="connsiteY7947" fmla="*/ 4667 h 538123"/>
                <a:gd name="connsiteX7948" fmla="*/ 307372 w 2593942"/>
                <a:gd name="connsiteY7948" fmla="*/ 6001 h 538123"/>
                <a:gd name="connsiteX7949" fmla="*/ 304324 w 2593942"/>
                <a:gd name="connsiteY7949" fmla="*/ 6096 h 538123"/>
                <a:gd name="connsiteX7950" fmla="*/ 304099 w 2593942"/>
                <a:gd name="connsiteY7950" fmla="*/ 6249 h 538123"/>
                <a:gd name="connsiteX7951" fmla="*/ 307847 w 2593942"/>
                <a:gd name="connsiteY7951" fmla="*/ 12763 h 538123"/>
                <a:gd name="connsiteX7952" fmla="*/ 327088 w 2593942"/>
                <a:gd name="connsiteY7952" fmla="*/ 20955 h 538123"/>
                <a:gd name="connsiteX7953" fmla="*/ 325183 w 2593942"/>
                <a:gd name="connsiteY7953" fmla="*/ 25908 h 538123"/>
                <a:gd name="connsiteX7954" fmla="*/ 328040 w 2593942"/>
                <a:gd name="connsiteY7954" fmla="*/ 27051 h 538123"/>
                <a:gd name="connsiteX7955" fmla="*/ 330136 w 2593942"/>
                <a:gd name="connsiteY7955" fmla="*/ 25146 h 538123"/>
                <a:gd name="connsiteX7956" fmla="*/ 330136 w 2593942"/>
                <a:gd name="connsiteY7956" fmla="*/ 23050 h 538123"/>
                <a:gd name="connsiteX7957" fmla="*/ 328707 w 2593942"/>
                <a:gd name="connsiteY7957" fmla="*/ 19050 h 538123"/>
                <a:gd name="connsiteX7958" fmla="*/ 329850 w 2593942"/>
                <a:gd name="connsiteY7958" fmla="*/ 17336 h 538123"/>
                <a:gd name="connsiteX7959" fmla="*/ 337851 w 2593942"/>
                <a:gd name="connsiteY7959" fmla="*/ 15430 h 538123"/>
                <a:gd name="connsiteX7960" fmla="*/ 345757 w 2593942"/>
                <a:gd name="connsiteY7960" fmla="*/ 20669 h 538123"/>
                <a:gd name="connsiteX7961" fmla="*/ 342709 w 2593942"/>
                <a:gd name="connsiteY7961" fmla="*/ 20955 h 538123"/>
                <a:gd name="connsiteX7962" fmla="*/ 341851 w 2593942"/>
                <a:gd name="connsiteY7962" fmla="*/ 21050 h 538123"/>
                <a:gd name="connsiteX7963" fmla="*/ 342328 w 2593942"/>
                <a:gd name="connsiteY7963" fmla="*/ 24384 h 538123"/>
                <a:gd name="connsiteX7964" fmla="*/ 348138 w 2593942"/>
                <a:gd name="connsiteY7964" fmla="*/ 24003 h 538123"/>
                <a:gd name="connsiteX7965" fmla="*/ 355663 w 2593942"/>
                <a:gd name="connsiteY7965" fmla="*/ 22955 h 538123"/>
                <a:gd name="connsiteX7966" fmla="*/ 349852 w 2593942"/>
                <a:gd name="connsiteY7966" fmla="*/ 20764 h 538123"/>
                <a:gd name="connsiteX7967" fmla="*/ 348805 w 2593942"/>
                <a:gd name="connsiteY7967" fmla="*/ 19907 h 538123"/>
                <a:gd name="connsiteX7968" fmla="*/ 351472 w 2593942"/>
                <a:gd name="connsiteY7968" fmla="*/ 12954 h 538123"/>
                <a:gd name="connsiteX7969" fmla="*/ 353758 w 2593942"/>
                <a:gd name="connsiteY7969" fmla="*/ 12478 h 538123"/>
                <a:gd name="connsiteX7970" fmla="*/ 357472 w 2593942"/>
                <a:gd name="connsiteY7970" fmla="*/ 12668 h 538123"/>
                <a:gd name="connsiteX7971" fmla="*/ 362997 w 2593942"/>
                <a:gd name="connsiteY7971" fmla="*/ 14478 h 538123"/>
                <a:gd name="connsiteX7972" fmla="*/ 364521 w 2593942"/>
                <a:gd name="connsiteY7972" fmla="*/ 14764 h 538123"/>
                <a:gd name="connsiteX7973" fmla="*/ 368807 w 2593942"/>
                <a:gd name="connsiteY7973" fmla="*/ 16669 h 538123"/>
                <a:gd name="connsiteX7974" fmla="*/ 368426 w 2593942"/>
                <a:gd name="connsiteY7974" fmla="*/ 20764 h 538123"/>
                <a:gd name="connsiteX7975" fmla="*/ 366617 w 2593942"/>
                <a:gd name="connsiteY7975" fmla="*/ 22670 h 538123"/>
                <a:gd name="connsiteX7976" fmla="*/ 370045 w 2593942"/>
                <a:gd name="connsiteY7976" fmla="*/ 27908 h 538123"/>
                <a:gd name="connsiteX7977" fmla="*/ 379475 w 2593942"/>
                <a:gd name="connsiteY7977" fmla="*/ 24479 h 538123"/>
                <a:gd name="connsiteX7978" fmla="*/ 370617 w 2593942"/>
                <a:gd name="connsiteY7978" fmla="*/ 23908 h 538123"/>
                <a:gd name="connsiteX7979" fmla="*/ 368902 w 2593942"/>
                <a:gd name="connsiteY7979" fmla="*/ 22955 h 538123"/>
                <a:gd name="connsiteX7980" fmla="*/ 374046 w 2593942"/>
                <a:gd name="connsiteY7980" fmla="*/ 19240 h 538123"/>
                <a:gd name="connsiteX7981" fmla="*/ 382047 w 2593942"/>
                <a:gd name="connsiteY7981" fmla="*/ 7715 h 538123"/>
                <a:gd name="connsiteX7982" fmla="*/ 375379 w 2593942"/>
                <a:gd name="connsiteY7982" fmla="*/ 12097 h 538123"/>
                <a:gd name="connsiteX7983" fmla="*/ 374427 w 2593942"/>
                <a:gd name="connsiteY7983" fmla="*/ 12668 h 538123"/>
                <a:gd name="connsiteX7984" fmla="*/ 363854 w 2593942"/>
                <a:gd name="connsiteY7984" fmla="*/ 11811 h 538123"/>
                <a:gd name="connsiteX7985" fmla="*/ 361949 w 2593942"/>
                <a:gd name="connsiteY7985" fmla="*/ 11811 h 538123"/>
                <a:gd name="connsiteX7986" fmla="*/ 354615 w 2593942"/>
                <a:gd name="connsiteY7986" fmla="*/ 8668 h 538123"/>
                <a:gd name="connsiteX7987" fmla="*/ 352900 w 2593942"/>
                <a:gd name="connsiteY7987" fmla="*/ 8287 h 538123"/>
                <a:gd name="connsiteX7988" fmla="*/ 347186 w 2593942"/>
                <a:gd name="connsiteY7988" fmla="*/ 8763 h 538123"/>
                <a:gd name="connsiteX7989" fmla="*/ 345947 w 2593942"/>
                <a:gd name="connsiteY7989" fmla="*/ 2762 h 538123"/>
                <a:gd name="connsiteX7990" fmla="*/ 349376 w 2593942"/>
                <a:gd name="connsiteY7990" fmla="*/ 5810 h 538123"/>
                <a:gd name="connsiteX7991" fmla="*/ 350043 w 2593942"/>
                <a:gd name="connsiteY7991" fmla="*/ 6382 h 538123"/>
                <a:gd name="connsiteX7992" fmla="*/ 356234 w 2593942"/>
                <a:gd name="connsiteY7992" fmla="*/ 6477 h 538123"/>
                <a:gd name="connsiteX7993" fmla="*/ 366140 w 2593942"/>
                <a:gd name="connsiteY7993" fmla="*/ 6287 h 538123"/>
                <a:gd name="connsiteX7994" fmla="*/ 366807 w 2593942"/>
                <a:gd name="connsiteY7994" fmla="*/ 4953 h 538123"/>
                <a:gd name="connsiteX7995" fmla="*/ 367664 w 2593942"/>
                <a:gd name="connsiteY7995" fmla="*/ 3048 h 538123"/>
                <a:gd name="connsiteX7996" fmla="*/ 372427 w 2593942"/>
                <a:gd name="connsiteY7996" fmla="*/ 1238 h 538123"/>
                <a:gd name="connsiteX7997" fmla="*/ 376808 w 2593942"/>
                <a:gd name="connsiteY7997" fmla="*/ 1524 h 538123"/>
                <a:gd name="connsiteX7998" fmla="*/ 379666 w 2593942"/>
                <a:gd name="connsiteY7998" fmla="*/ 3238 h 538123"/>
                <a:gd name="connsiteX7999" fmla="*/ 384809 w 2593942"/>
                <a:gd name="connsiteY7999" fmla="*/ 0 h 5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</a:cxnLst>
              <a:rect l="l" t="t" r="r" b="b"/>
              <a:pathLst>
                <a:path w="2593942" h="538123">
                  <a:moveTo>
                    <a:pt x="694563" y="528351"/>
                  </a:moveTo>
                  <a:cubicBezTo>
                    <a:pt x="700944" y="529018"/>
                    <a:pt x="703135" y="531113"/>
                    <a:pt x="699420" y="533018"/>
                  </a:cubicBezTo>
                  <a:lnTo>
                    <a:pt x="697706" y="532542"/>
                  </a:lnTo>
                  <a:cubicBezTo>
                    <a:pt x="693420" y="531399"/>
                    <a:pt x="690562" y="531780"/>
                    <a:pt x="687800" y="534638"/>
                  </a:cubicBezTo>
                  <a:lnTo>
                    <a:pt x="687038" y="535495"/>
                  </a:lnTo>
                  <a:cubicBezTo>
                    <a:pt x="685609" y="535876"/>
                    <a:pt x="682085" y="537019"/>
                    <a:pt x="679227" y="538067"/>
                  </a:cubicBezTo>
                  <a:cubicBezTo>
                    <a:pt x="676465" y="539019"/>
                    <a:pt x="688181" y="527685"/>
                    <a:pt x="694563" y="528351"/>
                  </a:cubicBezTo>
                  <a:close/>
                  <a:moveTo>
                    <a:pt x="1031747" y="516350"/>
                  </a:moveTo>
                  <a:lnTo>
                    <a:pt x="1032604" y="516445"/>
                  </a:lnTo>
                  <a:lnTo>
                    <a:pt x="1036795" y="517112"/>
                  </a:lnTo>
                  <a:cubicBezTo>
                    <a:pt x="1042606" y="518541"/>
                    <a:pt x="1042701" y="519112"/>
                    <a:pt x="1036986" y="518446"/>
                  </a:cubicBezTo>
                  <a:lnTo>
                    <a:pt x="1036319" y="523589"/>
                  </a:lnTo>
                  <a:lnTo>
                    <a:pt x="1036129" y="524827"/>
                  </a:lnTo>
                  <a:cubicBezTo>
                    <a:pt x="1032985" y="526161"/>
                    <a:pt x="1031366" y="525875"/>
                    <a:pt x="1032604" y="524161"/>
                  </a:cubicBezTo>
                  <a:cubicBezTo>
                    <a:pt x="1033747" y="522446"/>
                    <a:pt x="1030509" y="517969"/>
                    <a:pt x="1031747" y="516350"/>
                  </a:cubicBezTo>
                  <a:close/>
                  <a:moveTo>
                    <a:pt x="1202912" y="508730"/>
                  </a:moveTo>
                  <a:lnTo>
                    <a:pt x="1200816" y="511873"/>
                  </a:lnTo>
                  <a:cubicBezTo>
                    <a:pt x="1200054" y="513016"/>
                    <a:pt x="1202626" y="517970"/>
                    <a:pt x="1203578" y="517970"/>
                  </a:cubicBezTo>
                  <a:cubicBezTo>
                    <a:pt x="1206341" y="518065"/>
                    <a:pt x="1207960" y="519113"/>
                    <a:pt x="1206817" y="520922"/>
                  </a:cubicBezTo>
                  <a:cubicBezTo>
                    <a:pt x="1206245" y="521875"/>
                    <a:pt x="1203293" y="522256"/>
                    <a:pt x="1201483" y="522161"/>
                  </a:cubicBezTo>
                  <a:cubicBezTo>
                    <a:pt x="1199578" y="522065"/>
                    <a:pt x="1197673" y="521208"/>
                    <a:pt x="1196054" y="520446"/>
                  </a:cubicBezTo>
                  <a:cubicBezTo>
                    <a:pt x="1195482" y="520160"/>
                    <a:pt x="1195101" y="519017"/>
                    <a:pt x="1195292" y="518350"/>
                  </a:cubicBezTo>
                  <a:lnTo>
                    <a:pt x="1195958" y="514826"/>
                  </a:lnTo>
                  <a:cubicBezTo>
                    <a:pt x="1196911" y="510826"/>
                    <a:pt x="1200054" y="508064"/>
                    <a:pt x="1202912" y="508730"/>
                  </a:cubicBezTo>
                  <a:close/>
                  <a:moveTo>
                    <a:pt x="785621" y="507301"/>
                  </a:moveTo>
                  <a:cubicBezTo>
                    <a:pt x="781716" y="506349"/>
                    <a:pt x="773715" y="509492"/>
                    <a:pt x="774572" y="509778"/>
                  </a:cubicBezTo>
                  <a:cubicBezTo>
                    <a:pt x="775525" y="510064"/>
                    <a:pt x="775430" y="511302"/>
                    <a:pt x="774382" y="512540"/>
                  </a:cubicBezTo>
                  <a:cubicBezTo>
                    <a:pt x="773429" y="513779"/>
                    <a:pt x="771715" y="516826"/>
                    <a:pt x="772667" y="516731"/>
                  </a:cubicBezTo>
                  <a:cubicBezTo>
                    <a:pt x="773620" y="516636"/>
                    <a:pt x="776477" y="515779"/>
                    <a:pt x="777430" y="515398"/>
                  </a:cubicBezTo>
                  <a:cubicBezTo>
                    <a:pt x="778382" y="515112"/>
                    <a:pt x="781145" y="514826"/>
                    <a:pt x="781811" y="515588"/>
                  </a:cubicBezTo>
                  <a:cubicBezTo>
                    <a:pt x="782383" y="516255"/>
                    <a:pt x="784859" y="517398"/>
                    <a:pt x="786002" y="516541"/>
                  </a:cubicBezTo>
                  <a:lnTo>
                    <a:pt x="786860" y="515683"/>
                  </a:lnTo>
                  <a:lnTo>
                    <a:pt x="788860" y="513588"/>
                  </a:lnTo>
                  <a:cubicBezTo>
                    <a:pt x="791051" y="511112"/>
                    <a:pt x="789622" y="508254"/>
                    <a:pt x="785621" y="507301"/>
                  </a:cubicBezTo>
                  <a:close/>
                  <a:moveTo>
                    <a:pt x="564451" y="506253"/>
                  </a:moveTo>
                  <a:lnTo>
                    <a:pt x="565118" y="507872"/>
                  </a:lnTo>
                  <a:lnTo>
                    <a:pt x="566070" y="510254"/>
                  </a:lnTo>
                  <a:cubicBezTo>
                    <a:pt x="568070" y="509682"/>
                    <a:pt x="570833" y="508920"/>
                    <a:pt x="572166" y="508634"/>
                  </a:cubicBezTo>
                  <a:cubicBezTo>
                    <a:pt x="573500" y="508253"/>
                    <a:pt x="577691" y="508158"/>
                    <a:pt x="576833" y="509587"/>
                  </a:cubicBezTo>
                  <a:cubicBezTo>
                    <a:pt x="575976" y="511016"/>
                    <a:pt x="570452" y="513111"/>
                    <a:pt x="566165" y="511492"/>
                  </a:cubicBezTo>
                  <a:lnTo>
                    <a:pt x="562165" y="513968"/>
                  </a:lnTo>
                  <a:lnTo>
                    <a:pt x="561879" y="514159"/>
                  </a:lnTo>
                  <a:cubicBezTo>
                    <a:pt x="561117" y="513397"/>
                    <a:pt x="564356" y="508634"/>
                    <a:pt x="563403" y="506825"/>
                  </a:cubicBezTo>
                  <a:cubicBezTo>
                    <a:pt x="562451" y="505015"/>
                    <a:pt x="562927" y="504729"/>
                    <a:pt x="564451" y="506253"/>
                  </a:cubicBezTo>
                  <a:close/>
                  <a:moveTo>
                    <a:pt x="730281" y="505968"/>
                  </a:moveTo>
                  <a:cubicBezTo>
                    <a:pt x="727900" y="506444"/>
                    <a:pt x="721708" y="506635"/>
                    <a:pt x="720280" y="506444"/>
                  </a:cubicBezTo>
                  <a:cubicBezTo>
                    <a:pt x="718851" y="506349"/>
                    <a:pt x="726566" y="510730"/>
                    <a:pt x="729424" y="508730"/>
                  </a:cubicBezTo>
                  <a:cubicBezTo>
                    <a:pt x="732281" y="506730"/>
                    <a:pt x="732662" y="505492"/>
                    <a:pt x="730281" y="505968"/>
                  </a:cubicBezTo>
                  <a:close/>
                  <a:moveTo>
                    <a:pt x="832675" y="505682"/>
                  </a:moveTo>
                  <a:cubicBezTo>
                    <a:pt x="832103" y="502634"/>
                    <a:pt x="830389" y="503015"/>
                    <a:pt x="828770" y="506539"/>
                  </a:cubicBezTo>
                  <a:lnTo>
                    <a:pt x="829055" y="509111"/>
                  </a:lnTo>
                  <a:cubicBezTo>
                    <a:pt x="829246" y="511016"/>
                    <a:pt x="833627" y="511873"/>
                    <a:pt x="833532" y="514921"/>
                  </a:cubicBezTo>
                  <a:cubicBezTo>
                    <a:pt x="833532" y="515207"/>
                    <a:pt x="837247" y="515969"/>
                    <a:pt x="839152" y="515779"/>
                  </a:cubicBezTo>
                  <a:lnTo>
                    <a:pt x="839818" y="515683"/>
                  </a:lnTo>
                  <a:cubicBezTo>
                    <a:pt x="840485" y="514064"/>
                    <a:pt x="833246" y="508730"/>
                    <a:pt x="832675" y="505682"/>
                  </a:cubicBezTo>
                  <a:close/>
                  <a:moveTo>
                    <a:pt x="554831" y="504634"/>
                  </a:moveTo>
                  <a:lnTo>
                    <a:pt x="554831" y="505206"/>
                  </a:lnTo>
                  <a:lnTo>
                    <a:pt x="554831" y="506921"/>
                  </a:lnTo>
                  <a:cubicBezTo>
                    <a:pt x="553973" y="508730"/>
                    <a:pt x="553211" y="511207"/>
                    <a:pt x="553307" y="512445"/>
                  </a:cubicBezTo>
                  <a:cubicBezTo>
                    <a:pt x="553307" y="513683"/>
                    <a:pt x="548354" y="513683"/>
                    <a:pt x="547592" y="513493"/>
                  </a:cubicBezTo>
                  <a:cubicBezTo>
                    <a:pt x="546830" y="513302"/>
                    <a:pt x="544448" y="511874"/>
                    <a:pt x="544163" y="510826"/>
                  </a:cubicBezTo>
                  <a:cubicBezTo>
                    <a:pt x="543972" y="509778"/>
                    <a:pt x="549687" y="505682"/>
                    <a:pt x="551211" y="505016"/>
                  </a:cubicBezTo>
                  <a:cubicBezTo>
                    <a:pt x="552735" y="504349"/>
                    <a:pt x="554354" y="504158"/>
                    <a:pt x="554831" y="504634"/>
                  </a:cubicBezTo>
                  <a:close/>
                  <a:moveTo>
                    <a:pt x="795146" y="504349"/>
                  </a:moveTo>
                  <a:lnTo>
                    <a:pt x="794765" y="505873"/>
                  </a:lnTo>
                  <a:cubicBezTo>
                    <a:pt x="794384" y="507206"/>
                    <a:pt x="793622" y="509683"/>
                    <a:pt x="796956" y="509588"/>
                  </a:cubicBezTo>
                  <a:lnTo>
                    <a:pt x="798385" y="509588"/>
                  </a:lnTo>
                  <a:cubicBezTo>
                    <a:pt x="800195" y="508540"/>
                    <a:pt x="802576" y="508445"/>
                    <a:pt x="803624" y="509302"/>
                  </a:cubicBezTo>
                  <a:lnTo>
                    <a:pt x="804481" y="510445"/>
                  </a:lnTo>
                  <a:lnTo>
                    <a:pt x="807529" y="514255"/>
                  </a:lnTo>
                  <a:cubicBezTo>
                    <a:pt x="810481" y="512255"/>
                    <a:pt x="810672" y="509111"/>
                    <a:pt x="808005" y="507492"/>
                  </a:cubicBezTo>
                  <a:cubicBezTo>
                    <a:pt x="805243" y="505873"/>
                    <a:pt x="796575" y="502634"/>
                    <a:pt x="795146" y="504349"/>
                  </a:cubicBezTo>
                  <a:close/>
                  <a:moveTo>
                    <a:pt x="649128" y="502158"/>
                  </a:moveTo>
                  <a:cubicBezTo>
                    <a:pt x="650938" y="503396"/>
                    <a:pt x="653986" y="507111"/>
                    <a:pt x="651605" y="507492"/>
                  </a:cubicBezTo>
                  <a:cubicBezTo>
                    <a:pt x="649223" y="507873"/>
                    <a:pt x="641413" y="504253"/>
                    <a:pt x="643032" y="502729"/>
                  </a:cubicBezTo>
                  <a:cubicBezTo>
                    <a:pt x="644556" y="501205"/>
                    <a:pt x="647318" y="500920"/>
                    <a:pt x="649128" y="502158"/>
                  </a:cubicBezTo>
                  <a:close/>
                  <a:moveTo>
                    <a:pt x="884586" y="501491"/>
                  </a:moveTo>
                  <a:cubicBezTo>
                    <a:pt x="883157" y="501491"/>
                    <a:pt x="882872" y="504444"/>
                    <a:pt x="883824" y="508063"/>
                  </a:cubicBezTo>
                  <a:lnTo>
                    <a:pt x="885062" y="510730"/>
                  </a:lnTo>
                  <a:lnTo>
                    <a:pt x="885443" y="511492"/>
                  </a:lnTo>
                  <a:cubicBezTo>
                    <a:pt x="887729" y="511873"/>
                    <a:pt x="889634" y="510540"/>
                    <a:pt x="889634" y="508540"/>
                  </a:cubicBezTo>
                  <a:cubicBezTo>
                    <a:pt x="889634" y="506539"/>
                    <a:pt x="886015" y="501491"/>
                    <a:pt x="884586" y="501491"/>
                  </a:cubicBezTo>
                  <a:close/>
                  <a:moveTo>
                    <a:pt x="616648" y="499586"/>
                  </a:moveTo>
                  <a:cubicBezTo>
                    <a:pt x="618648" y="500348"/>
                    <a:pt x="623316" y="503396"/>
                    <a:pt x="622935" y="504539"/>
                  </a:cubicBezTo>
                  <a:lnTo>
                    <a:pt x="623220" y="505492"/>
                  </a:lnTo>
                  <a:cubicBezTo>
                    <a:pt x="623792" y="507301"/>
                    <a:pt x="626935" y="507206"/>
                    <a:pt x="627411" y="509778"/>
                  </a:cubicBezTo>
                  <a:lnTo>
                    <a:pt x="627888" y="512445"/>
                  </a:lnTo>
                  <a:cubicBezTo>
                    <a:pt x="627411" y="515112"/>
                    <a:pt x="629793" y="520255"/>
                    <a:pt x="630650" y="521684"/>
                  </a:cubicBezTo>
                  <a:cubicBezTo>
                    <a:pt x="631412" y="523113"/>
                    <a:pt x="629793" y="523875"/>
                    <a:pt x="626935" y="523303"/>
                  </a:cubicBezTo>
                  <a:lnTo>
                    <a:pt x="624649" y="523398"/>
                  </a:lnTo>
                  <a:lnTo>
                    <a:pt x="622363" y="523494"/>
                  </a:lnTo>
                  <a:cubicBezTo>
                    <a:pt x="618648" y="524351"/>
                    <a:pt x="618172" y="523018"/>
                    <a:pt x="621125" y="520636"/>
                  </a:cubicBezTo>
                  <a:lnTo>
                    <a:pt x="621792" y="518731"/>
                  </a:lnTo>
                  <a:lnTo>
                    <a:pt x="622458" y="516922"/>
                  </a:lnTo>
                  <a:cubicBezTo>
                    <a:pt x="620172" y="515302"/>
                    <a:pt x="617600" y="513302"/>
                    <a:pt x="616839" y="512349"/>
                  </a:cubicBezTo>
                  <a:cubicBezTo>
                    <a:pt x="616077" y="511397"/>
                    <a:pt x="611981" y="510921"/>
                    <a:pt x="610743" y="512159"/>
                  </a:cubicBezTo>
                  <a:cubicBezTo>
                    <a:pt x="609504" y="513397"/>
                    <a:pt x="610743" y="520065"/>
                    <a:pt x="609600" y="521017"/>
                  </a:cubicBezTo>
                  <a:cubicBezTo>
                    <a:pt x="608457" y="521970"/>
                    <a:pt x="604837" y="523780"/>
                    <a:pt x="604266" y="522827"/>
                  </a:cubicBezTo>
                  <a:cubicBezTo>
                    <a:pt x="603694" y="521874"/>
                    <a:pt x="602456" y="518350"/>
                    <a:pt x="603408" y="517779"/>
                  </a:cubicBezTo>
                  <a:cubicBezTo>
                    <a:pt x="604361" y="517207"/>
                    <a:pt x="605409" y="513016"/>
                    <a:pt x="602932" y="509968"/>
                  </a:cubicBezTo>
                  <a:lnTo>
                    <a:pt x="598360" y="513016"/>
                  </a:lnTo>
                  <a:cubicBezTo>
                    <a:pt x="596741" y="514064"/>
                    <a:pt x="593598" y="513969"/>
                    <a:pt x="591216" y="513969"/>
                  </a:cubicBezTo>
                  <a:cubicBezTo>
                    <a:pt x="587883" y="513873"/>
                    <a:pt x="587025" y="512254"/>
                    <a:pt x="588168" y="509016"/>
                  </a:cubicBezTo>
                  <a:cubicBezTo>
                    <a:pt x="588454" y="508063"/>
                    <a:pt x="588168" y="506920"/>
                    <a:pt x="588454" y="505968"/>
                  </a:cubicBezTo>
                  <a:cubicBezTo>
                    <a:pt x="589311" y="503301"/>
                    <a:pt x="595503" y="502539"/>
                    <a:pt x="595598" y="504539"/>
                  </a:cubicBezTo>
                  <a:lnTo>
                    <a:pt x="595788" y="508825"/>
                  </a:lnTo>
                  <a:cubicBezTo>
                    <a:pt x="599598" y="509873"/>
                    <a:pt x="604266" y="508730"/>
                    <a:pt x="606171" y="506444"/>
                  </a:cubicBezTo>
                  <a:cubicBezTo>
                    <a:pt x="608076" y="504063"/>
                    <a:pt x="614648" y="498824"/>
                    <a:pt x="616648" y="499586"/>
                  </a:cubicBezTo>
                  <a:close/>
                  <a:moveTo>
                    <a:pt x="628839" y="497490"/>
                  </a:moveTo>
                  <a:cubicBezTo>
                    <a:pt x="629602" y="497490"/>
                    <a:pt x="632745" y="498824"/>
                    <a:pt x="634364" y="500443"/>
                  </a:cubicBezTo>
                  <a:cubicBezTo>
                    <a:pt x="636079" y="502062"/>
                    <a:pt x="639127" y="507206"/>
                    <a:pt x="638460" y="508253"/>
                  </a:cubicBezTo>
                  <a:cubicBezTo>
                    <a:pt x="637888" y="509111"/>
                    <a:pt x="631983" y="509682"/>
                    <a:pt x="630364" y="508920"/>
                  </a:cubicBezTo>
                  <a:cubicBezTo>
                    <a:pt x="628744" y="508158"/>
                    <a:pt x="627506" y="506063"/>
                    <a:pt x="627506" y="504253"/>
                  </a:cubicBezTo>
                  <a:cubicBezTo>
                    <a:pt x="627506" y="502443"/>
                    <a:pt x="628078" y="497490"/>
                    <a:pt x="628839" y="497490"/>
                  </a:cubicBezTo>
                  <a:close/>
                  <a:moveTo>
                    <a:pt x="1347025" y="494062"/>
                  </a:moveTo>
                  <a:cubicBezTo>
                    <a:pt x="1345882" y="492347"/>
                    <a:pt x="1343977" y="492728"/>
                    <a:pt x="1342929" y="494824"/>
                  </a:cubicBezTo>
                  <a:cubicBezTo>
                    <a:pt x="1341786" y="496919"/>
                    <a:pt x="1333118" y="498538"/>
                    <a:pt x="1331785" y="499491"/>
                  </a:cubicBezTo>
                  <a:lnTo>
                    <a:pt x="1330642" y="500539"/>
                  </a:lnTo>
                  <a:lnTo>
                    <a:pt x="1329880" y="501301"/>
                  </a:lnTo>
                  <a:cubicBezTo>
                    <a:pt x="1329023" y="502348"/>
                    <a:pt x="1331404" y="502825"/>
                    <a:pt x="1335309" y="502348"/>
                  </a:cubicBezTo>
                  <a:cubicBezTo>
                    <a:pt x="1339024" y="501682"/>
                    <a:pt x="1348168" y="495776"/>
                    <a:pt x="1347025" y="494062"/>
                  </a:cubicBezTo>
                  <a:close/>
                  <a:moveTo>
                    <a:pt x="290607" y="487775"/>
                  </a:moveTo>
                  <a:cubicBezTo>
                    <a:pt x="288130" y="487013"/>
                    <a:pt x="284606" y="487394"/>
                    <a:pt x="282892" y="488823"/>
                  </a:cubicBezTo>
                  <a:cubicBezTo>
                    <a:pt x="281082" y="490156"/>
                    <a:pt x="277081" y="495395"/>
                    <a:pt x="277177" y="497205"/>
                  </a:cubicBezTo>
                  <a:lnTo>
                    <a:pt x="277558" y="498824"/>
                  </a:lnTo>
                  <a:lnTo>
                    <a:pt x="277653" y="499110"/>
                  </a:lnTo>
                  <a:cubicBezTo>
                    <a:pt x="278796" y="499205"/>
                    <a:pt x="280606" y="498253"/>
                    <a:pt x="281653" y="496919"/>
                  </a:cubicBezTo>
                  <a:lnTo>
                    <a:pt x="282035" y="495490"/>
                  </a:lnTo>
                  <a:lnTo>
                    <a:pt x="281939" y="494633"/>
                  </a:lnTo>
                  <a:cubicBezTo>
                    <a:pt x="282320" y="493681"/>
                    <a:pt x="283749" y="492823"/>
                    <a:pt x="285082" y="492919"/>
                  </a:cubicBezTo>
                  <a:cubicBezTo>
                    <a:pt x="286416" y="493014"/>
                    <a:pt x="290131" y="493586"/>
                    <a:pt x="291083" y="493109"/>
                  </a:cubicBezTo>
                  <a:cubicBezTo>
                    <a:pt x="292036" y="492633"/>
                    <a:pt x="294131" y="490633"/>
                    <a:pt x="293560" y="489395"/>
                  </a:cubicBezTo>
                  <a:lnTo>
                    <a:pt x="292512" y="488823"/>
                  </a:lnTo>
                  <a:close/>
                  <a:moveTo>
                    <a:pt x="214503" y="487299"/>
                  </a:moveTo>
                  <a:cubicBezTo>
                    <a:pt x="215265" y="487394"/>
                    <a:pt x="216979" y="488346"/>
                    <a:pt x="216694" y="488918"/>
                  </a:cubicBezTo>
                  <a:cubicBezTo>
                    <a:pt x="216408" y="489585"/>
                    <a:pt x="210883" y="491680"/>
                    <a:pt x="205740" y="492823"/>
                  </a:cubicBezTo>
                  <a:lnTo>
                    <a:pt x="200787" y="492919"/>
                  </a:lnTo>
                  <a:lnTo>
                    <a:pt x="198120" y="492919"/>
                  </a:lnTo>
                  <a:cubicBezTo>
                    <a:pt x="195834" y="494823"/>
                    <a:pt x="193834" y="494728"/>
                    <a:pt x="193643" y="492728"/>
                  </a:cubicBezTo>
                  <a:lnTo>
                    <a:pt x="194691" y="491680"/>
                  </a:lnTo>
                  <a:lnTo>
                    <a:pt x="196024" y="490347"/>
                  </a:lnTo>
                  <a:cubicBezTo>
                    <a:pt x="198501" y="489680"/>
                    <a:pt x="202501" y="489204"/>
                    <a:pt x="204883" y="489394"/>
                  </a:cubicBezTo>
                  <a:cubicBezTo>
                    <a:pt x="207359" y="489585"/>
                    <a:pt x="213741" y="487203"/>
                    <a:pt x="214503" y="487299"/>
                  </a:cubicBezTo>
                  <a:close/>
                  <a:moveTo>
                    <a:pt x="1186052" y="487204"/>
                  </a:moveTo>
                  <a:cubicBezTo>
                    <a:pt x="1185576" y="486823"/>
                    <a:pt x="1182909" y="487299"/>
                    <a:pt x="1181480" y="489109"/>
                  </a:cubicBezTo>
                  <a:lnTo>
                    <a:pt x="1180052" y="490728"/>
                  </a:lnTo>
                  <a:cubicBezTo>
                    <a:pt x="1179671" y="491204"/>
                    <a:pt x="1175765" y="497776"/>
                    <a:pt x="1176146" y="497967"/>
                  </a:cubicBezTo>
                  <a:cubicBezTo>
                    <a:pt x="1177861" y="498729"/>
                    <a:pt x="1177956" y="502158"/>
                    <a:pt x="1181480" y="500158"/>
                  </a:cubicBezTo>
                  <a:cubicBezTo>
                    <a:pt x="1183481" y="499015"/>
                    <a:pt x="1185671" y="498253"/>
                    <a:pt x="1187672" y="497110"/>
                  </a:cubicBezTo>
                  <a:lnTo>
                    <a:pt x="1188148" y="496824"/>
                  </a:lnTo>
                  <a:cubicBezTo>
                    <a:pt x="1188434" y="496253"/>
                    <a:pt x="1187957" y="495109"/>
                    <a:pt x="1187100" y="494443"/>
                  </a:cubicBezTo>
                  <a:cubicBezTo>
                    <a:pt x="1186243" y="493776"/>
                    <a:pt x="1185576" y="490061"/>
                    <a:pt x="1186052" y="489299"/>
                  </a:cubicBezTo>
                  <a:cubicBezTo>
                    <a:pt x="1186529" y="488537"/>
                    <a:pt x="1186529" y="487585"/>
                    <a:pt x="1186052" y="487204"/>
                  </a:cubicBezTo>
                  <a:close/>
                  <a:moveTo>
                    <a:pt x="792098" y="486061"/>
                  </a:moveTo>
                  <a:lnTo>
                    <a:pt x="788955" y="486728"/>
                  </a:lnTo>
                  <a:cubicBezTo>
                    <a:pt x="787241" y="487108"/>
                    <a:pt x="785050" y="488632"/>
                    <a:pt x="784764" y="489871"/>
                  </a:cubicBezTo>
                  <a:cubicBezTo>
                    <a:pt x="784383" y="491014"/>
                    <a:pt x="785812" y="493205"/>
                    <a:pt x="787241" y="493871"/>
                  </a:cubicBezTo>
                  <a:lnTo>
                    <a:pt x="788955" y="494824"/>
                  </a:lnTo>
                  <a:cubicBezTo>
                    <a:pt x="792289" y="495109"/>
                    <a:pt x="793718" y="491204"/>
                    <a:pt x="792098" y="486061"/>
                  </a:cubicBezTo>
                  <a:close/>
                  <a:moveTo>
                    <a:pt x="799623" y="477393"/>
                  </a:moveTo>
                  <a:lnTo>
                    <a:pt x="797432" y="478346"/>
                  </a:lnTo>
                  <a:lnTo>
                    <a:pt x="795337" y="479298"/>
                  </a:lnTo>
                  <a:cubicBezTo>
                    <a:pt x="793432" y="481013"/>
                    <a:pt x="790860" y="482441"/>
                    <a:pt x="789527" y="482632"/>
                  </a:cubicBezTo>
                  <a:cubicBezTo>
                    <a:pt x="788193" y="482727"/>
                    <a:pt x="797051" y="484346"/>
                    <a:pt x="800576" y="481584"/>
                  </a:cubicBezTo>
                  <a:cubicBezTo>
                    <a:pt x="804195" y="478822"/>
                    <a:pt x="803719" y="476917"/>
                    <a:pt x="799623" y="477393"/>
                  </a:cubicBezTo>
                  <a:close/>
                  <a:moveTo>
                    <a:pt x="1039272" y="476821"/>
                  </a:moveTo>
                  <a:cubicBezTo>
                    <a:pt x="1039939" y="474916"/>
                    <a:pt x="1036510" y="477393"/>
                    <a:pt x="1031652" y="482251"/>
                  </a:cubicBezTo>
                  <a:lnTo>
                    <a:pt x="1031557" y="487585"/>
                  </a:lnTo>
                  <a:lnTo>
                    <a:pt x="1031557" y="491585"/>
                  </a:lnTo>
                  <a:cubicBezTo>
                    <a:pt x="1034986" y="493300"/>
                    <a:pt x="1038415" y="494538"/>
                    <a:pt x="1039177" y="494347"/>
                  </a:cubicBezTo>
                  <a:cubicBezTo>
                    <a:pt x="1039939" y="494157"/>
                    <a:pt x="1041558" y="493490"/>
                    <a:pt x="1041177" y="493109"/>
                  </a:cubicBezTo>
                  <a:cubicBezTo>
                    <a:pt x="1040796" y="492728"/>
                    <a:pt x="1039843" y="491299"/>
                    <a:pt x="1040606" y="491204"/>
                  </a:cubicBezTo>
                  <a:cubicBezTo>
                    <a:pt x="1041368" y="491109"/>
                    <a:pt x="1043654" y="490538"/>
                    <a:pt x="1044416" y="490252"/>
                  </a:cubicBezTo>
                  <a:cubicBezTo>
                    <a:pt x="1045178" y="489966"/>
                    <a:pt x="1046511" y="488347"/>
                    <a:pt x="1045749" y="487108"/>
                  </a:cubicBezTo>
                  <a:lnTo>
                    <a:pt x="1044701" y="486537"/>
                  </a:lnTo>
                  <a:lnTo>
                    <a:pt x="1042130" y="485299"/>
                  </a:lnTo>
                  <a:cubicBezTo>
                    <a:pt x="1039367" y="484346"/>
                    <a:pt x="1038605" y="478726"/>
                    <a:pt x="1039272" y="476821"/>
                  </a:cubicBezTo>
                  <a:close/>
                  <a:moveTo>
                    <a:pt x="859821" y="476631"/>
                  </a:moveTo>
                  <a:cubicBezTo>
                    <a:pt x="858868" y="476440"/>
                    <a:pt x="855725" y="477203"/>
                    <a:pt x="853916" y="477774"/>
                  </a:cubicBezTo>
                  <a:cubicBezTo>
                    <a:pt x="852106" y="478346"/>
                    <a:pt x="846010" y="477679"/>
                    <a:pt x="843629" y="479107"/>
                  </a:cubicBezTo>
                  <a:cubicBezTo>
                    <a:pt x="841247" y="480536"/>
                    <a:pt x="832675" y="485204"/>
                    <a:pt x="829722" y="486346"/>
                  </a:cubicBezTo>
                  <a:lnTo>
                    <a:pt x="828389" y="488061"/>
                  </a:lnTo>
                  <a:lnTo>
                    <a:pt x="826960" y="489966"/>
                  </a:lnTo>
                  <a:cubicBezTo>
                    <a:pt x="826579" y="493395"/>
                    <a:pt x="827817" y="495395"/>
                    <a:pt x="829817" y="494157"/>
                  </a:cubicBezTo>
                  <a:lnTo>
                    <a:pt x="830675" y="493300"/>
                  </a:lnTo>
                  <a:cubicBezTo>
                    <a:pt x="831913" y="492062"/>
                    <a:pt x="832580" y="490252"/>
                    <a:pt x="834104" y="489299"/>
                  </a:cubicBezTo>
                  <a:lnTo>
                    <a:pt x="834961" y="488823"/>
                  </a:lnTo>
                  <a:cubicBezTo>
                    <a:pt x="836866" y="489299"/>
                    <a:pt x="838009" y="490728"/>
                    <a:pt x="837533" y="492062"/>
                  </a:cubicBezTo>
                  <a:lnTo>
                    <a:pt x="836580" y="492919"/>
                  </a:lnTo>
                  <a:lnTo>
                    <a:pt x="835913" y="493395"/>
                  </a:lnTo>
                  <a:cubicBezTo>
                    <a:pt x="834389" y="493586"/>
                    <a:pt x="834199" y="494824"/>
                    <a:pt x="835628" y="496253"/>
                  </a:cubicBezTo>
                  <a:lnTo>
                    <a:pt x="837056" y="496729"/>
                  </a:lnTo>
                  <a:cubicBezTo>
                    <a:pt x="838104" y="497014"/>
                    <a:pt x="840962" y="495776"/>
                    <a:pt x="840962" y="495776"/>
                  </a:cubicBezTo>
                  <a:lnTo>
                    <a:pt x="838580" y="489490"/>
                  </a:lnTo>
                  <a:cubicBezTo>
                    <a:pt x="844295" y="489680"/>
                    <a:pt x="848962" y="488918"/>
                    <a:pt x="848867" y="487775"/>
                  </a:cubicBezTo>
                  <a:lnTo>
                    <a:pt x="848391" y="487394"/>
                  </a:lnTo>
                  <a:cubicBezTo>
                    <a:pt x="846391" y="485775"/>
                    <a:pt x="845343" y="484537"/>
                    <a:pt x="847534" y="482251"/>
                  </a:cubicBezTo>
                  <a:lnTo>
                    <a:pt x="850010" y="479584"/>
                  </a:lnTo>
                  <a:cubicBezTo>
                    <a:pt x="851820" y="481013"/>
                    <a:pt x="855439" y="481870"/>
                    <a:pt x="858011" y="481489"/>
                  </a:cubicBezTo>
                  <a:lnTo>
                    <a:pt x="859916" y="480441"/>
                  </a:lnTo>
                  <a:lnTo>
                    <a:pt x="860964" y="479965"/>
                  </a:lnTo>
                  <a:cubicBezTo>
                    <a:pt x="861345" y="478346"/>
                    <a:pt x="860774" y="476821"/>
                    <a:pt x="859821" y="476631"/>
                  </a:cubicBezTo>
                  <a:close/>
                  <a:moveTo>
                    <a:pt x="867536" y="476155"/>
                  </a:moveTo>
                  <a:cubicBezTo>
                    <a:pt x="863155" y="476059"/>
                    <a:pt x="864774" y="478631"/>
                    <a:pt x="864203" y="480346"/>
                  </a:cubicBezTo>
                  <a:lnTo>
                    <a:pt x="863822" y="481584"/>
                  </a:lnTo>
                  <a:cubicBezTo>
                    <a:pt x="862583" y="482727"/>
                    <a:pt x="860012" y="485584"/>
                    <a:pt x="858106" y="488061"/>
                  </a:cubicBezTo>
                  <a:lnTo>
                    <a:pt x="856678" y="490347"/>
                  </a:lnTo>
                  <a:cubicBezTo>
                    <a:pt x="856297" y="490918"/>
                    <a:pt x="857154" y="492538"/>
                    <a:pt x="857916" y="492823"/>
                  </a:cubicBezTo>
                  <a:cubicBezTo>
                    <a:pt x="858773" y="493109"/>
                    <a:pt x="860297" y="492633"/>
                    <a:pt x="861250" y="492157"/>
                  </a:cubicBezTo>
                  <a:cubicBezTo>
                    <a:pt x="861726" y="491966"/>
                    <a:pt x="861345" y="490728"/>
                    <a:pt x="861726" y="490347"/>
                  </a:cubicBezTo>
                  <a:cubicBezTo>
                    <a:pt x="862393" y="489680"/>
                    <a:pt x="863536" y="488918"/>
                    <a:pt x="864393" y="488918"/>
                  </a:cubicBezTo>
                  <a:cubicBezTo>
                    <a:pt x="865250" y="488918"/>
                    <a:pt x="866203" y="489871"/>
                    <a:pt x="866774" y="490633"/>
                  </a:cubicBezTo>
                  <a:cubicBezTo>
                    <a:pt x="867155" y="491109"/>
                    <a:pt x="866870" y="491966"/>
                    <a:pt x="866870" y="492633"/>
                  </a:cubicBezTo>
                  <a:lnTo>
                    <a:pt x="866679" y="495300"/>
                  </a:lnTo>
                  <a:cubicBezTo>
                    <a:pt x="869060" y="495205"/>
                    <a:pt x="871727" y="494824"/>
                    <a:pt x="872680" y="494347"/>
                  </a:cubicBezTo>
                  <a:cubicBezTo>
                    <a:pt x="873537" y="493966"/>
                    <a:pt x="873061" y="491395"/>
                    <a:pt x="874204" y="490633"/>
                  </a:cubicBezTo>
                  <a:cubicBezTo>
                    <a:pt x="875347" y="489871"/>
                    <a:pt x="879062" y="489299"/>
                    <a:pt x="882300" y="489013"/>
                  </a:cubicBezTo>
                  <a:cubicBezTo>
                    <a:pt x="885539" y="488823"/>
                    <a:pt x="893920" y="491966"/>
                    <a:pt x="894873" y="491871"/>
                  </a:cubicBezTo>
                  <a:lnTo>
                    <a:pt x="895730" y="491490"/>
                  </a:lnTo>
                  <a:lnTo>
                    <a:pt x="898874" y="490156"/>
                  </a:lnTo>
                  <a:cubicBezTo>
                    <a:pt x="902779" y="488442"/>
                    <a:pt x="903255" y="486442"/>
                    <a:pt x="899826" y="485775"/>
                  </a:cubicBezTo>
                  <a:cubicBezTo>
                    <a:pt x="896397" y="485108"/>
                    <a:pt x="888110" y="481870"/>
                    <a:pt x="887253" y="479679"/>
                  </a:cubicBezTo>
                  <a:cubicBezTo>
                    <a:pt x="886396" y="477488"/>
                    <a:pt x="878300" y="479107"/>
                    <a:pt x="878966" y="482155"/>
                  </a:cubicBezTo>
                  <a:cubicBezTo>
                    <a:pt x="879728" y="485204"/>
                    <a:pt x="879443" y="485394"/>
                    <a:pt x="878395" y="482537"/>
                  </a:cubicBezTo>
                  <a:lnTo>
                    <a:pt x="877061" y="480631"/>
                  </a:lnTo>
                  <a:cubicBezTo>
                    <a:pt x="875061" y="477679"/>
                    <a:pt x="871822" y="476250"/>
                    <a:pt x="867536" y="476155"/>
                  </a:cubicBezTo>
                  <a:close/>
                  <a:moveTo>
                    <a:pt x="961643" y="473773"/>
                  </a:moveTo>
                  <a:lnTo>
                    <a:pt x="970618" y="473921"/>
                  </a:lnTo>
                  <a:lnTo>
                    <a:pt x="969930" y="475297"/>
                  </a:lnTo>
                  <a:cubicBezTo>
                    <a:pt x="969263" y="475679"/>
                    <a:pt x="963834" y="473297"/>
                    <a:pt x="961643" y="473773"/>
                  </a:cubicBezTo>
                  <a:close/>
                  <a:moveTo>
                    <a:pt x="902207" y="472249"/>
                  </a:moveTo>
                  <a:lnTo>
                    <a:pt x="901160" y="474631"/>
                  </a:lnTo>
                  <a:lnTo>
                    <a:pt x="900112" y="476917"/>
                  </a:lnTo>
                  <a:cubicBezTo>
                    <a:pt x="900302" y="479870"/>
                    <a:pt x="901541" y="482251"/>
                    <a:pt x="902969" y="482346"/>
                  </a:cubicBezTo>
                  <a:cubicBezTo>
                    <a:pt x="904398" y="482441"/>
                    <a:pt x="908113" y="486728"/>
                    <a:pt x="908303" y="488156"/>
                  </a:cubicBezTo>
                  <a:cubicBezTo>
                    <a:pt x="908399" y="489585"/>
                    <a:pt x="910970" y="489204"/>
                    <a:pt x="913828" y="487299"/>
                  </a:cubicBezTo>
                  <a:lnTo>
                    <a:pt x="911828" y="484441"/>
                  </a:lnTo>
                  <a:cubicBezTo>
                    <a:pt x="910875" y="483013"/>
                    <a:pt x="909446" y="481584"/>
                    <a:pt x="909256" y="480155"/>
                  </a:cubicBezTo>
                  <a:cubicBezTo>
                    <a:pt x="909065" y="478536"/>
                    <a:pt x="910494" y="476821"/>
                    <a:pt x="910494" y="475107"/>
                  </a:cubicBezTo>
                  <a:lnTo>
                    <a:pt x="910494" y="474059"/>
                  </a:lnTo>
                  <a:cubicBezTo>
                    <a:pt x="909446" y="473012"/>
                    <a:pt x="905731" y="472154"/>
                    <a:pt x="902207" y="472249"/>
                  </a:cubicBezTo>
                  <a:close/>
                  <a:moveTo>
                    <a:pt x="1624475" y="471945"/>
                  </a:moveTo>
                  <a:lnTo>
                    <a:pt x="1624512" y="472512"/>
                  </a:lnTo>
                  <a:lnTo>
                    <a:pt x="1624412" y="474184"/>
                  </a:lnTo>
                  <a:lnTo>
                    <a:pt x="1623228" y="472536"/>
                  </a:lnTo>
                  <a:lnTo>
                    <a:pt x="1623250" y="472535"/>
                  </a:lnTo>
                  <a:close/>
                  <a:moveTo>
                    <a:pt x="1691544" y="471583"/>
                  </a:moveTo>
                  <a:cubicBezTo>
                    <a:pt x="1693354" y="471106"/>
                    <a:pt x="1699926" y="472535"/>
                    <a:pt x="1701641" y="475202"/>
                  </a:cubicBezTo>
                  <a:lnTo>
                    <a:pt x="1696878" y="476059"/>
                  </a:lnTo>
                  <a:lnTo>
                    <a:pt x="1691925" y="476917"/>
                  </a:lnTo>
                  <a:cubicBezTo>
                    <a:pt x="1686115" y="477012"/>
                    <a:pt x="1682305" y="476345"/>
                    <a:pt x="1683639" y="475488"/>
                  </a:cubicBezTo>
                  <a:cubicBezTo>
                    <a:pt x="1684972" y="474631"/>
                    <a:pt x="1689830" y="471964"/>
                    <a:pt x="1691544" y="471583"/>
                  </a:cubicBezTo>
                  <a:close/>
                  <a:moveTo>
                    <a:pt x="1052797" y="470440"/>
                  </a:moveTo>
                  <a:cubicBezTo>
                    <a:pt x="1052035" y="470535"/>
                    <a:pt x="1050321" y="471202"/>
                    <a:pt x="1050797" y="471678"/>
                  </a:cubicBezTo>
                  <a:cubicBezTo>
                    <a:pt x="1051274" y="472059"/>
                    <a:pt x="1048511" y="473773"/>
                    <a:pt x="1044320" y="474916"/>
                  </a:cubicBezTo>
                  <a:lnTo>
                    <a:pt x="1043082" y="477012"/>
                  </a:lnTo>
                  <a:lnTo>
                    <a:pt x="1041939" y="478822"/>
                  </a:lnTo>
                  <a:cubicBezTo>
                    <a:pt x="1044225" y="482537"/>
                    <a:pt x="1047273" y="484727"/>
                    <a:pt x="1048702" y="483489"/>
                  </a:cubicBezTo>
                  <a:cubicBezTo>
                    <a:pt x="1050226" y="482346"/>
                    <a:pt x="1052702" y="477679"/>
                    <a:pt x="1055941" y="478441"/>
                  </a:cubicBezTo>
                  <a:lnTo>
                    <a:pt x="1058703" y="478060"/>
                  </a:lnTo>
                  <a:lnTo>
                    <a:pt x="1063751" y="477298"/>
                  </a:lnTo>
                  <a:cubicBezTo>
                    <a:pt x="1064799" y="480441"/>
                    <a:pt x="1066895" y="480155"/>
                    <a:pt x="1068514" y="476821"/>
                  </a:cubicBezTo>
                  <a:lnTo>
                    <a:pt x="1061370" y="475679"/>
                  </a:lnTo>
                  <a:lnTo>
                    <a:pt x="1058989" y="475297"/>
                  </a:lnTo>
                  <a:cubicBezTo>
                    <a:pt x="1056417" y="472440"/>
                    <a:pt x="1053560" y="470345"/>
                    <a:pt x="1052797" y="470440"/>
                  </a:cubicBezTo>
                  <a:close/>
                  <a:moveTo>
                    <a:pt x="1323197" y="468687"/>
                  </a:moveTo>
                  <a:lnTo>
                    <a:pt x="1323281" y="469072"/>
                  </a:lnTo>
                  <a:lnTo>
                    <a:pt x="1323020" y="469087"/>
                  </a:lnTo>
                  <a:close/>
                  <a:moveTo>
                    <a:pt x="996886" y="467678"/>
                  </a:moveTo>
                  <a:lnTo>
                    <a:pt x="996791" y="467963"/>
                  </a:lnTo>
                  <a:lnTo>
                    <a:pt x="995743" y="470916"/>
                  </a:lnTo>
                  <a:cubicBezTo>
                    <a:pt x="993076" y="470345"/>
                    <a:pt x="990409" y="469963"/>
                    <a:pt x="990028" y="470249"/>
                  </a:cubicBezTo>
                  <a:cubicBezTo>
                    <a:pt x="989790" y="470392"/>
                    <a:pt x="990624" y="471988"/>
                    <a:pt x="991398" y="473714"/>
                  </a:cubicBezTo>
                  <a:lnTo>
                    <a:pt x="992353" y="477730"/>
                  </a:lnTo>
                  <a:lnTo>
                    <a:pt x="991076" y="477774"/>
                  </a:lnTo>
                  <a:cubicBezTo>
                    <a:pt x="989647" y="476917"/>
                    <a:pt x="989361" y="478012"/>
                    <a:pt x="989373" y="479417"/>
                  </a:cubicBezTo>
                  <a:lnTo>
                    <a:pt x="989378" y="479623"/>
                  </a:lnTo>
                  <a:lnTo>
                    <a:pt x="987361" y="480727"/>
                  </a:lnTo>
                  <a:lnTo>
                    <a:pt x="985837" y="481108"/>
                  </a:lnTo>
                  <a:lnTo>
                    <a:pt x="985075" y="481298"/>
                  </a:lnTo>
                  <a:cubicBezTo>
                    <a:pt x="984122" y="481965"/>
                    <a:pt x="983075" y="481108"/>
                    <a:pt x="982979" y="479488"/>
                  </a:cubicBezTo>
                  <a:cubicBezTo>
                    <a:pt x="982884" y="477869"/>
                    <a:pt x="980884" y="474059"/>
                    <a:pt x="978979" y="474059"/>
                  </a:cubicBezTo>
                  <a:lnTo>
                    <a:pt x="970618" y="473921"/>
                  </a:lnTo>
                  <a:lnTo>
                    <a:pt x="971359" y="472440"/>
                  </a:lnTo>
                  <a:lnTo>
                    <a:pt x="970502" y="471964"/>
                  </a:lnTo>
                  <a:cubicBezTo>
                    <a:pt x="969930" y="471678"/>
                    <a:pt x="968787" y="472059"/>
                    <a:pt x="968025" y="471868"/>
                  </a:cubicBezTo>
                  <a:lnTo>
                    <a:pt x="965739" y="471297"/>
                  </a:lnTo>
                  <a:cubicBezTo>
                    <a:pt x="963358" y="470630"/>
                    <a:pt x="958881" y="471392"/>
                    <a:pt x="955738" y="472916"/>
                  </a:cubicBezTo>
                  <a:lnTo>
                    <a:pt x="953547" y="471678"/>
                  </a:lnTo>
                  <a:lnTo>
                    <a:pt x="950499" y="469963"/>
                  </a:lnTo>
                  <a:cubicBezTo>
                    <a:pt x="947260" y="470345"/>
                    <a:pt x="943451" y="470154"/>
                    <a:pt x="941927" y="469582"/>
                  </a:cubicBezTo>
                  <a:cubicBezTo>
                    <a:pt x="940403" y="469011"/>
                    <a:pt x="934021" y="470535"/>
                    <a:pt x="931544" y="471583"/>
                  </a:cubicBezTo>
                  <a:lnTo>
                    <a:pt x="929639" y="471202"/>
                  </a:lnTo>
                  <a:lnTo>
                    <a:pt x="927830" y="470821"/>
                  </a:lnTo>
                  <a:cubicBezTo>
                    <a:pt x="926306" y="469106"/>
                    <a:pt x="925448" y="469201"/>
                    <a:pt x="925829" y="471011"/>
                  </a:cubicBezTo>
                  <a:cubicBezTo>
                    <a:pt x="926210" y="472821"/>
                    <a:pt x="923829" y="477964"/>
                    <a:pt x="922210" y="477679"/>
                  </a:cubicBezTo>
                  <a:cubicBezTo>
                    <a:pt x="920591" y="477393"/>
                    <a:pt x="916209" y="478155"/>
                    <a:pt x="916209" y="480155"/>
                  </a:cubicBezTo>
                  <a:cubicBezTo>
                    <a:pt x="916209" y="482251"/>
                    <a:pt x="920210" y="487871"/>
                    <a:pt x="925162" y="488728"/>
                  </a:cubicBezTo>
                  <a:lnTo>
                    <a:pt x="926306" y="493300"/>
                  </a:lnTo>
                  <a:cubicBezTo>
                    <a:pt x="926401" y="493586"/>
                    <a:pt x="928496" y="493871"/>
                    <a:pt x="928496" y="493871"/>
                  </a:cubicBezTo>
                  <a:lnTo>
                    <a:pt x="930782" y="489204"/>
                  </a:lnTo>
                  <a:cubicBezTo>
                    <a:pt x="935926" y="489775"/>
                    <a:pt x="940783" y="489966"/>
                    <a:pt x="941545" y="489585"/>
                  </a:cubicBezTo>
                  <a:lnTo>
                    <a:pt x="941545" y="489204"/>
                  </a:lnTo>
                  <a:lnTo>
                    <a:pt x="941355" y="486918"/>
                  </a:lnTo>
                  <a:cubicBezTo>
                    <a:pt x="943546" y="486537"/>
                    <a:pt x="947260" y="486728"/>
                    <a:pt x="949737" y="487394"/>
                  </a:cubicBezTo>
                  <a:cubicBezTo>
                    <a:pt x="952214" y="487966"/>
                    <a:pt x="958310" y="492728"/>
                    <a:pt x="961167" y="492347"/>
                  </a:cubicBezTo>
                  <a:cubicBezTo>
                    <a:pt x="964025" y="491966"/>
                    <a:pt x="965358" y="484346"/>
                    <a:pt x="962786" y="482537"/>
                  </a:cubicBezTo>
                  <a:lnTo>
                    <a:pt x="960024" y="481584"/>
                  </a:lnTo>
                  <a:lnTo>
                    <a:pt x="955547" y="480060"/>
                  </a:lnTo>
                  <a:cubicBezTo>
                    <a:pt x="964882" y="476631"/>
                    <a:pt x="972502" y="474821"/>
                    <a:pt x="972502" y="476059"/>
                  </a:cubicBezTo>
                  <a:cubicBezTo>
                    <a:pt x="972406" y="477298"/>
                    <a:pt x="972502" y="479965"/>
                    <a:pt x="971073" y="480155"/>
                  </a:cubicBezTo>
                  <a:cubicBezTo>
                    <a:pt x="969644" y="480441"/>
                    <a:pt x="972502" y="484441"/>
                    <a:pt x="975169" y="485870"/>
                  </a:cubicBezTo>
                  <a:cubicBezTo>
                    <a:pt x="977741" y="487299"/>
                    <a:pt x="984789" y="488823"/>
                    <a:pt x="984218" y="487299"/>
                  </a:cubicBezTo>
                  <a:cubicBezTo>
                    <a:pt x="983646" y="485775"/>
                    <a:pt x="988980" y="483680"/>
                    <a:pt x="989456" y="482917"/>
                  </a:cubicBezTo>
                  <a:lnTo>
                    <a:pt x="989378" y="479623"/>
                  </a:lnTo>
                  <a:lnTo>
                    <a:pt x="992409" y="477964"/>
                  </a:lnTo>
                  <a:lnTo>
                    <a:pt x="992353" y="477730"/>
                  </a:lnTo>
                  <a:lnTo>
                    <a:pt x="1002125" y="477393"/>
                  </a:lnTo>
                  <a:cubicBezTo>
                    <a:pt x="1001553" y="474726"/>
                    <a:pt x="998600" y="467678"/>
                    <a:pt x="996886" y="467678"/>
                  </a:cubicBezTo>
                  <a:close/>
                  <a:moveTo>
                    <a:pt x="1016317" y="465677"/>
                  </a:moveTo>
                  <a:cubicBezTo>
                    <a:pt x="1015460" y="465677"/>
                    <a:pt x="1014221" y="466534"/>
                    <a:pt x="1013935" y="467296"/>
                  </a:cubicBezTo>
                  <a:lnTo>
                    <a:pt x="1013364" y="468725"/>
                  </a:lnTo>
                  <a:cubicBezTo>
                    <a:pt x="1013078" y="471868"/>
                    <a:pt x="1011935" y="473297"/>
                    <a:pt x="1010887" y="471773"/>
                  </a:cubicBezTo>
                  <a:cubicBezTo>
                    <a:pt x="1009745" y="470345"/>
                    <a:pt x="1005363" y="469297"/>
                    <a:pt x="1004696" y="469868"/>
                  </a:cubicBezTo>
                  <a:cubicBezTo>
                    <a:pt x="1004030" y="470440"/>
                    <a:pt x="1005554" y="471868"/>
                    <a:pt x="1008220" y="472916"/>
                  </a:cubicBezTo>
                  <a:lnTo>
                    <a:pt x="1006411" y="479012"/>
                  </a:lnTo>
                  <a:cubicBezTo>
                    <a:pt x="1006316" y="479393"/>
                    <a:pt x="1007268" y="479965"/>
                    <a:pt x="1007649" y="480441"/>
                  </a:cubicBezTo>
                  <a:lnTo>
                    <a:pt x="1008411" y="481679"/>
                  </a:lnTo>
                  <a:cubicBezTo>
                    <a:pt x="1009173" y="483013"/>
                    <a:pt x="1014507" y="479584"/>
                    <a:pt x="1020412" y="474155"/>
                  </a:cubicBezTo>
                  <a:lnTo>
                    <a:pt x="1018889" y="467106"/>
                  </a:lnTo>
                  <a:cubicBezTo>
                    <a:pt x="1018698" y="466439"/>
                    <a:pt x="1017174" y="465582"/>
                    <a:pt x="1016317" y="465677"/>
                  </a:cubicBezTo>
                  <a:close/>
                  <a:moveTo>
                    <a:pt x="1252251" y="463772"/>
                  </a:moveTo>
                  <a:cubicBezTo>
                    <a:pt x="1250822" y="463772"/>
                    <a:pt x="1249203" y="464534"/>
                    <a:pt x="1247869" y="465106"/>
                  </a:cubicBezTo>
                  <a:lnTo>
                    <a:pt x="1245488" y="466249"/>
                  </a:lnTo>
                  <a:cubicBezTo>
                    <a:pt x="1243012" y="467678"/>
                    <a:pt x="1241488" y="469582"/>
                    <a:pt x="1242155" y="470535"/>
                  </a:cubicBezTo>
                  <a:cubicBezTo>
                    <a:pt x="1242821" y="471488"/>
                    <a:pt x="1245774" y="473012"/>
                    <a:pt x="1246631" y="471106"/>
                  </a:cubicBezTo>
                  <a:cubicBezTo>
                    <a:pt x="1247489" y="469201"/>
                    <a:pt x="1253775" y="467296"/>
                    <a:pt x="1254251" y="466915"/>
                  </a:cubicBezTo>
                  <a:cubicBezTo>
                    <a:pt x="1254728" y="466439"/>
                    <a:pt x="1254918" y="464630"/>
                    <a:pt x="1253585" y="463772"/>
                  </a:cubicBezTo>
                  <a:close/>
                  <a:moveTo>
                    <a:pt x="1850673" y="461119"/>
                  </a:moveTo>
                  <a:lnTo>
                    <a:pt x="1851564" y="462820"/>
                  </a:lnTo>
                  <a:lnTo>
                    <a:pt x="1851564" y="466630"/>
                  </a:lnTo>
                  <a:lnTo>
                    <a:pt x="1851564" y="466916"/>
                  </a:lnTo>
                  <a:cubicBezTo>
                    <a:pt x="1850897" y="467487"/>
                    <a:pt x="1848706" y="466534"/>
                    <a:pt x="1846611" y="464820"/>
                  </a:cubicBezTo>
                  <a:lnTo>
                    <a:pt x="1846706" y="464725"/>
                  </a:lnTo>
                  <a:close/>
                  <a:moveTo>
                    <a:pt x="1615058" y="460248"/>
                  </a:moveTo>
                  <a:lnTo>
                    <a:pt x="1611725" y="463296"/>
                  </a:lnTo>
                  <a:cubicBezTo>
                    <a:pt x="1610963" y="463963"/>
                    <a:pt x="1611725" y="466534"/>
                    <a:pt x="1609248" y="464725"/>
                  </a:cubicBezTo>
                  <a:lnTo>
                    <a:pt x="1606581" y="462724"/>
                  </a:lnTo>
                  <a:cubicBezTo>
                    <a:pt x="1604581" y="464153"/>
                    <a:pt x="1602009" y="465868"/>
                    <a:pt x="1600771" y="466534"/>
                  </a:cubicBezTo>
                  <a:cubicBezTo>
                    <a:pt x="1599532" y="467201"/>
                    <a:pt x="1596961" y="469487"/>
                    <a:pt x="1597628" y="469963"/>
                  </a:cubicBezTo>
                  <a:cubicBezTo>
                    <a:pt x="1598294" y="470535"/>
                    <a:pt x="1601342" y="470535"/>
                    <a:pt x="1602961" y="468725"/>
                  </a:cubicBezTo>
                  <a:cubicBezTo>
                    <a:pt x="1604581" y="467011"/>
                    <a:pt x="1611915" y="468630"/>
                    <a:pt x="1612391" y="468630"/>
                  </a:cubicBezTo>
                  <a:cubicBezTo>
                    <a:pt x="1613058" y="468725"/>
                    <a:pt x="1616106" y="462153"/>
                    <a:pt x="1619059" y="461200"/>
                  </a:cubicBezTo>
                  <a:cubicBezTo>
                    <a:pt x="1622011" y="460248"/>
                    <a:pt x="1620202" y="459867"/>
                    <a:pt x="1615058" y="460248"/>
                  </a:cubicBezTo>
                  <a:close/>
                  <a:moveTo>
                    <a:pt x="1215961" y="460057"/>
                  </a:moveTo>
                  <a:cubicBezTo>
                    <a:pt x="1213484" y="458248"/>
                    <a:pt x="1205769" y="457771"/>
                    <a:pt x="1207674" y="461391"/>
                  </a:cubicBezTo>
                  <a:lnTo>
                    <a:pt x="1208531" y="461296"/>
                  </a:lnTo>
                  <a:cubicBezTo>
                    <a:pt x="1213484" y="460724"/>
                    <a:pt x="1214437" y="463487"/>
                    <a:pt x="1216532" y="465868"/>
                  </a:cubicBezTo>
                  <a:cubicBezTo>
                    <a:pt x="1217675" y="467201"/>
                    <a:pt x="1221104" y="466915"/>
                    <a:pt x="1223009" y="467963"/>
                  </a:cubicBezTo>
                  <a:cubicBezTo>
                    <a:pt x="1224724" y="468916"/>
                    <a:pt x="1225581" y="471678"/>
                    <a:pt x="1227200" y="471868"/>
                  </a:cubicBezTo>
                  <a:lnTo>
                    <a:pt x="1230725" y="472345"/>
                  </a:lnTo>
                  <a:cubicBezTo>
                    <a:pt x="1236154" y="471868"/>
                    <a:pt x="1240821" y="469297"/>
                    <a:pt x="1241107" y="466534"/>
                  </a:cubicBezTo>
                  <a:cubicBezTo>
                    <a:pt x="1241393" y="463772"/>
                    <a:pt x="1229010" y="459867"/>
                    <a:pt x="1225962" y="461105"/>
                  </a:cubicBezTo>
                  <a:cubicBezTo>
                    <a:pt x="1222914" y="462343"/>
                    <a:pt x="1218342" y="461867"/>
                    <a:pt x="1215961" y="460057"/>
                  </a:cubicBezTo>
                  <a:close/>
                  <a:moveTo>
                    <a:pt x="1176254" y="459557"/>
                  </a:moveTo>
                  <a:cubicBezTo>
                    <a:pt x="1174813" y="459034"/>
                    <a:pt x="1172813" y="458962"/>
                    <a:pt x="1170622" y="460153"/>
                  </a:cubicBezTo>
                  <a:lnTo>
                    <a:pt x="1173098" y="464439"/>
                  </a:lnTo>
                  <a:cubicBezTo>
                    <a:pt x="1174337" y="466534"/>
                    <a:pt x="1174813" y="469773"/>
                    <a:pt x="1168907" y="469868"/>
                  </a:cubicBezTo>
                  <a:lnTo>
                    <a:pt x="1165478" y="469963"/>
                  </a:lnTo>
                  <a:cubicBezTo>
                    <a:pt x="1161383" y="472059"/>
                    <a:pt x="1158430" y="471678"/>
                    <a:pt x="1158906" y="469201"/>
                  </a:cubicBezTo>
                  <a:cubicBezTo>
                    <a:pt x="1159382" y="466725"/>
                    <a:pt x="1151096" y="463963"/>
                    <a:pt x="1150048" y="464630"/>
                  </a:cubicBezTo>
                  <a:cubicBezTo>
                    <a:pt x="1149000" y="465391"/>
                    <a:pt x="1145476" y="466820"/>
                    <a:pt x="1145285" y="465582"/>
                  </a:cubicBezTo>
                  <a:cubicBezTo>
                    <a:pt x="1145095" y="464344"/>
                    <a:pt x="1142618" y="462724"/>
                    <a:pt x="1140904" y="467106"/>
                  </a:cubicBezTo>
                  <a:lnTo>
                    <a:pt x="1139951" y="470059"/>
                  </a:lnTo>
                  <a:lnTo>
                    <a:pt x="1139189" y="472916"/>
                  </a:lnTo>
                  <a:cubicBezTo>
                    <a:pt x="1136808" y="472345"/>
                    <a:pt x="1134903" y="471392"/>
                    <a:pt x="1134903" y="470630"/>
                  </a:cubicBezTo>
                  <a:cubicBezTo>
                    <a:pt x="1134903" y="469963"/>
                    <a:pt x="1130045" y="470630"/>
                    <a:pt x="1124140" y="474821"/>
                  </a:cubicBezTo>
                  <a:lnTo>
                    <a:pt x="1116996" y="474059"/>
                  </a:lnTo>
                  <a:lnTo>
                    <a:pt x="1110138" y="473297"/>
                  </a:lnTo>
                  <a:cubicBezTo>
                    <a:pt x="1106233" y="477774"/>
                    <a:pt x="1105661" y="482822"/>
                    <a:pt x="1108900" y="484441"/>
                  </a:cubicBezTo>
                  <a:cubicBezTo>
                    <a:pt x="1112043" y="486156"/>
                    <a:pt x="1122044" y="485680"/>
                    <a:pt x="1121473" y="485108"/>
                  </a:cubicBezTo>
                  <a:cubicBezTo>
                    <a:pt x="1120901" y="484537"/>
                    <a:pt x="1120616" y="482632"/>
                    <a:pt x="1122616" y="482441"/>
                  </a:cubicBezTo>
                  <a:lnTo>
                    <a:pt x="1124140" y="482441"/>
                  </a:lnTo>
                  <a:cubicBezTo>
                    <a:pt x="1127188" y="482441"/>
                    <a:pt x="1127474" y="481013"/>
                    <a:pt x="1126997" y="479107"/>
                  </a:cubicBezTo>
                  <a:lnTo>
                    <a:pt x="1126045" y="475202"/>
                  </a:lnTo>
                  <a:cubicBezTo>
                    <a:pt x="1129474" y="474536"/>
                    <a:pt x="1133760" y="474916"/>
                    <a:pt x="1135475" y="476059"/>
                  </a:cubicBezTo>
                  <a:cubicBezTo>
                    <a:pt x="1137189" y="477203"/>
                    <a:pt x="1140999" y="478060"/>
                    <a:pt x="1140809" y="476345"/>
                  </a:cubicBezTo>
                  <a:cubicBezTo>
                    <a:pt x="1140618" y="474631"/>
                    <a:pt x="1145952" y="471488"/>
                    <a:pt x="1148619" y="474059"/>
                  </a:cubicBezTo>
                  <a:lnTo>
                    <a:pt x="1150334" y="476536"/>
                  </a:lnTo>
                  <a:lnTo>
                    <a:pt x="1152810" y="480155"/>
                  </a:lnTo>
                  <a:cubicBezTo>
                    <a:pt x="1156906" y="479488"/>
                    <a:pt x="1159287" y="480536"/>
                    <a:pt x="1157954" y="482441"/>
                  </a:cubicBezTo>
                  <a:cubicBezTo>
                    <a:pt x="1156715" y="484346"/>
                    <a:pt x="1158716" y="489680"/>
                    <a:pt x="1160049" y="487108"/>
                  </a:cubicBezTo>
                  <a:cubicBezTo>
                    <a:pt x="1161383" y="484537"/>
                    <a:pt x="1166050" y="479298"/>
                    <a:pt x="1167955" y="480155"/>
                  </a:cubicBezTo>
                  <a:lnTo>
                    <a:pt x="1169860" y="480250"/>
                  </a:lnTo>
                  <a:cubicBezTo>
                    <a:pt x="1173670" y="480346"/>
                    <a:pt x="1176432" y="481203"/>
                    <a:pt x="1178813" y="483489"/>
                  </a:cubicBezTo>
                  <a:lnTo>
                    <a:pt x="1179194" y="483870"/>
                  </a:lnTo>
                  <a:cubicBezTo>
                    <a:pt x="1180814" y="484346"/>
                    <a:pt x="1181099" y="483108"/>
                    <a:pt x="1179766" y="481108"/>
                  </a:cubicBezTo>
                  <a:lnTo>
                    <a:pt x="1179385" y="479774"/>
                  </a:lnTo>
                  <a:lnTo>
                    <a:pt x="1179099" y="478631"/>
                  </a:lnTo>
                  <a:cubicBezTo>
                    <a:pt x="1179575" y="477298"/>
                    <a:pt x="1181099" y="476250"/>
                    <a:pt x="1182528" y="476345"/>
                  </a:cubicBezTo>
                  <a:lnTo>
                    <a:pt x="1183385" y="476917"/>
                  </a:lnTo>
                  <a:cubicBezTo>
                    <a:pt x="1184624" y="477774"/>
                    <a:pt x="1185957" y="478822"/>
                    <a:pt x="1186338" y="480060"/>
                  </a:cubicBezTo>
                  <a:lnTo>
                    <a:pt x="1188148" y="485013"/>
                  </a:lnTo>
                  <a:cubicBezTo>
                    <a:pt x="1192053" y="482441"/>
                    <a:pt x="1195577" y="480917"/>
                    <a:pt x="1196054" y="481584"/>
                  </a:cubicBezTo>
                  <a:cubicBezTo>
                    <a:pt x="1196530" y="482251"/>
                    <a:pt x="1200911" y="484918"/>
                    <a:pt x="1203959" y="484346"/>
                  </a:cubicBezTo>
                  <a:cubicBezTo>
                    <a:pt x="1207007" y="483775"/>
                    <a:pt x="1211294" y="477298"/>
                    <a:pt x="1209865" y="476059"/>
                  </a:cubicBezTo>
                  <a:cubicBezTo>
                    <a:pt x="1208436" y="474821"/>
                    <a:pt x="1202816" y="473583"/>
                    <a:pt x="1202721" y="473297"/>
                  </a:cubicBezTo>
                  <a:cubicBezTo>
                    <a:pt x="1202626" y="473012"/>
                    <a:pt x="1203578" y="472154"/>
                    <a:pt x="1204912" y="471964"/>
                  </a:cubicBezTo>
                  <a:cubicBezTo>
                    <a:pt x="1206245" y="471773"/>
                    <a:pt x="1209865" y="469297"/>
                    <a:pt x="1209674" y="467011"/>
                  </a:cubicBezTo>
                  <a:lnTo>
                    <a:pt x="1208436" y="465963"/>
                  </a:lnTo>
                  <a:lnTo>
                    <a:pt x="1207103" y="464820"/>
                  </a:lnTo>
                  <a:cubicBezTo>
                    <a:pt x="1204626" y="464534"/>
                    <a:pt x="1200911" y="464248"/>
                    <a:pt x="1198816" y="464248"/>
                  </a:cubicBezTo>
                  <a:cubicBezTo>
                    <a:pt x="1196720" y="464248"/>
                    <a:pt x="1193291" y="467963"/>
                    <a:pt x="1194911" y="469963"/>
                  </a:cubicBezTo>
                  <a:cubicBezTo>
                    <a:pt x="1196530" y="471964"/>
                    <a:pt x="1197197" y="475202"/>
                    <a:pt x="1195768" y="471964"/>
                  </a:cubicBezTo>
                  <a:lnTo>
                    <a:pt x="1190243" y="471583"/>
                  </a:lnTo>
                  <a:lnTo>
                    <a:pt x="1186052" y="471297"/>
                  </a:lnTo>
                  <a:cubicBezTo>
                    <a:pt x="1182242" y="472821"/>
                    <a:pt x="1177766" y="472726"/>
                    <a:pt x="1175956" y="471011"/>
                  </a:cubicBezTo>
                  <a:cubicBezTo>
                    <a:pt x="1174146" y="469297"/>
                    <a:pt x="1178432" y="462915"/>
                    <a:pt x="1178528" y="461677"/>
                  </a:cubicBezTo>
                  <a:cubicBezTo>
                    <a:pt x="1178576" y="461058"/>
                    <a:pt x="1177694" y="460081"/>
                    <a:pt x="1176254" y="459557"/>
                  </a:cubicBezTo>
                  <a:close/>
                  <a:moveTo>
                    <a:pt x="1799557" y="458724"/>
                  </a:moveTo>
                  <a:cubicBezTo>
                    <a:pt x="1802796" y="458438"/>
                    <a:pt x="1804510" y="459295"/>
                    <a:pt x="1803367" y="460724"/>
                  </a:cubicBezTo>
                  <a:lnTo>
                    <a:pt x="1803082" y="462057"/>
                  </a:lnTo>
                  <a:lnTo>
                    <a:pt x="1802891" y="462915"/>
                  </a:lnTo>
                  <a:cubicBezTo>
                    <a:pt x="1803939" y="464153"/>
                    <a:pt x="1802891" y="465105"/>
                    <a:pt x="1800605" y="465105"/>
                  </a:cubicBezTo>
                  <a:cubicBezTo>
                    <a:pt x="1798319" y="465201"/>
                    <a:pt x="1796319" y="459009"/>
                    <a:pt x="1799557" y="458724"/>
                  </a:cubicBezTo>
                  <a:close/>
                  <a:moveTo>
                    <a:pt x="1115853" y="455962"/>
                  </a:moveTo>
                  <a:cubicBezTo>
                    <a:pt x="1122711" y="457390"/>
                    <a:pt x="1124045" y="464248"/>
                    <a:pt x="1131569" y="463296"/>
                  </a:cubicBezTo>
                  <a:cubicBezTo>
                    <a:pt x="1126902" y="455200"/>
                    <a:pt x="1126902" y="455200"/>
                    <a:pt x="1115853" y="455962"/>
                  </a:cubicBezTo>
                  <a:close/>
                  <a:moveTo>
                    <a:pt x="1847373" y="454819"/>
                  </a:moveTo>
                  <a:cubicBezTo>
                    <a:pt x="1845087" y="454628"/>
                    <a:pt x="1847659" y="457962"/>
                    <a:pt x="1855088" y="457105"/>
                  </a:cubicBezTo>
                  <a:lnTo>
                    <a:pt x="1850673" y="461119"/>
                  </a:lnTo>
                  <a:close/>
                  <a:moveTo>
                    <a:pt x="1303877" y="451866"/>
                  </a:moveTo>
                  <a:cubicBezTo>
                    <a:pt x="1301590" y="453104"/>
                    <a:pt x="1289113" y="453199"/>
                    <a:pt x="1288732" y="453390"/>
                  </a:cubicBezTo>
                  <a:cubicBezTo>
                    <a:pt x="1288351" y="453580"/>
                    <a:pt x="1286255" y="454533"/>
                    <a:pt x="1284922" y="455295"/>
                  </a:cubicBezTo>
                  <a:cubicBezTo>
                    <a:pt x="1283684" y="456057"/>
                    <a:pt x="1282731" y="460057"/>
                    <a:pt x="1280731" y="460915"/>
                  </a:cubicBezTo>
                  <a:cubicBezTo>
                    <a:pt x="1278731" y="461772"/>
                    <a:pt x="1278350" y="467011"/>
                    <a:pt x="1277397" y="467201"/>
                  </a:cubicBezTo>
                  <a:lnTo>
                    <a:pt x="1277397" y="467106"/>
                  </a:lnTo>
                  <a:lnTo>
                    <a:pt x="1277016" y="466154"/>
                  </a:lnTo>
                  <a:cubicBezTo>
                    <a:pt x="1276730" y="465106"/>
                    <a:pt x="1275302" y="464820"/>
                    <a:pt x="1273873" y="465487"/>
                  </a:cubicBezTo>
                  <a:lnTo>
                    <a:pt x="1272825" y="465296"/>
                  </a:lnTo>
                  <a:lnTo>
                    <a:pt x="1271777" y="465106"/>
                  </a:lnTo>
                  <a:cubicBezTo>
                    <a:pt x="1270825" y="464058"/>
                    <a:pt x="1269110" y="462820"/>
                    <a:pt x="1267967" y="462248"/>
                  </a:cubicBezTo>
                  <a:cubicBezTo>
                    <a:pt x="1266824" y="461677"/>
                    <a:pt x="1265015" y="463010"/>
                    <a:pt x="1265110" y="464439"/>
                  </a:cubicBezTo>
                  <a:lnTo>
                    <a:pt x="1265491" y="465868"/>
                  </a:lnTo>
                  <a:lnTo>
                    <a:pt x="1266443" y="470059"/>
                  </a:lnTo>
                  <a:cubicBezTo>
                    <a:pt x="1269682" y="473392"/>
                    <a:pt x="1273206" y="474916"/>
                    <a:pt x="1274254" y="473583"/>
                  </a:cubicBezTo>
                  <a:cubicBezTo>
                    <a:pt x="1275302" y="472154"/>
                    <a:pt x="1281112" y="471488"/>
                    <a:pt x="1281779" y="471202"/>
                  </a:cubicBezTo>
                  <a:cubicBezTo>
                    <a:pt x="1282350" y="470916"/>
                    <a:pt x="1284922" y="469392"/>
                    <a:pt x="1286065" y="468344"/>
                  </a:cubicBezTo>
                  <a:cubicBezTo>
                    <a:pt x="1287208" y="467296"/>
                    <a:pt x="1290637" y="465296"/>
                    <a:pt x="1293780" y="467392"/>
                  </a:cubicBezTo>
                  <a:cubicBezTo>
                    <a:pt x="1296923" y="469487"/>
                    <a:pt x="1309782" y="473107"/>
                    <a:pt x="1309401" y="473488"/>
                  </a:cubicBezTo>
                  <a:cubicBezTo>
                    <a:pt x="1308925" y="473869"/>
                    <a:pt x="1308163" y="475393"/>
                    <a:pt x="1308925" y="475679"/>
                  </a:cubicBezTo>
                  <a:cubicBezTo>
                    <a:pt x="1309687" y="475964"/>
                    <a:pt x="1311782" y="475393"/>
                    <a:pt x="1312544" y="474821"/>
                  </a:cubicBezTo>
                  <a:cubicBezTo>
                    <a:pt x="1313306" y="474250"/>
                    <a:pt x="1314259" y="471583"/>
                    <a:pt x="1312354" y="470345"/>
                  </a:cubicBezTo>
                  <a:cubicBezTo>
                    <a:pt x="1310354" y="469201"/>
                    <a:pt x="1307496" y="465772"/>
                    <a:pt x="1309782" y="465201"/>
                  </a:cubicBezTo>
                  <a:lnTo>
                    <a:pt x="1309973" y="464248"/>
                  </a:lnTo>
                  <a:lnTo>
                    <a:pt x="1310449" y="462248"/>
                  </a:lnTo>
                  <a:cubicBezTo>
                    <a:pt x="1312163" y="461677"/>
                    <a:pt x="1314164" y="461867"/>
                    <a:pt x="1314830" y="462534"/>
                  </a:cubicBezTo>
                  <a:cubicBezTo>
                    <a:pt x="1315497" y="463201"/>
                    <a:pt x="1314164" y="466154"/>
                    <a:pt x="1314068" y="467201"/>
                  </a:cubicBezTo>
                  <a:lnTo>
                    <a:pt x="1314926" y="468154"/>
                  </a:lnTo>
                  <a:lnTo>
                    <a:pt x="1316164" y="469487"/>
                  </a:lnTo>
                  <a:lnTo>
                    <a:pt x="1323020" y="469087"/>
                  </a:lnTo>
                  <a:lnTo>
                    <a:pt x="1322927" y="469297"/>
                  </a:lnTo>
                  <a:cubicBezTo>
                    <a:pt x="1323307" y="471106"/>
                    <a:pt x="1326070" y="470249"/>
                    <a:pt x="1323784" y="471392"/>
                  </a:cubicBezTo>
                  <a:lnTo>
                    <a:pt x="1323281" y="469072"/>
                  </a:lnTo>
                  <a:lnTo>
                    <a:pt x="1339024" y="468154"/>
                  </a:lnTo>
                  <a:lnTo>
                    <a:pt x="1339881" y="467392"/>
                  </a:lnTo>
                  <a:lnTo>
                    <a:pt x="1345406" y="462439"/>
                  </a:lnTo>
                  <a:cubicBezTo>
                    <a:pt x="1341215" y="458533"/>
                    <a:pt x="1335881" y="454819"/>
                    <a:pt x="1333594" y="454342"/>
                  </a:cubicBezTo>
                  <a:cubicBezTo>
                    <a:pt x="1331309" y="453866"/>
                    <a:pt x="1324355" y="453295"/>
                    <a:pt x="1323498" y="454057"/>
                  </a:cubicBezTo>
                  <a:lnTo>
                    <a:pt x="1323307" y="454819"/>
                  </a:lnTo>
                  <a:cubicBezTo>
                    <a:pt x="1323212" y="455390"/>
                    <a:pt x="1323879" y="456343"/>
                    <a:pt x="1324546" y="456819"/>
                  </a:cubicBezTo>
                  <a:lnTo>
                    <a:pt x="1325498" y="457486"/>
                  </a:lnTo>
                  <a:cubicBezTo>
                    <a:pt x="1326832" y="457962"/>
                    <a:pt x="1327308" y="458914"/>
                    <a:pt x="1326546" y="459676"/>
                  </a:cubicBezTo>
                  <a:cubicBezTo>
                    <a:pt x="1325784" y="460438"/>
                    <a:pt x="1325689" y="464820"/>
                    <a:pt x="1324069" y="466534"/>
                  </a:cubicBezTo>
                  <a:lnTo>
                    <a:pt x="1323307" y="468439"/>
                  </a:lnTo>
                  <a:lnTo>
                    <a:pt x="1323197" y="468687"/>
                  </a:lnTo>
                  <a:lnTo>
                    <a:pt x="1322069" y="463487"/>
                  </a:lnTo>
                  <a:lnTo>
                    <a:pt x="1323117" y="459296"/>
                  </a:lnTo>
                  <a:lnTo>
                    <a:pt x="1323593" y="457486"/>
                  </a:lnTo>
                  <a:cubicBezTo>
                    <a:pt x="1321974" y="457200"/>
                    <a:pt x="1318831" y="455962"/>
                    <a:pt x="1316450" y="454628"/>
                  </a:cubicBezTo>
                  <a:cubicBezTo>
                    <a:pt x="1314164" y="453295"/>
                    <a:pt x="1306163" y="450628"/>
                    <a:pt x="1303877" y="451866"/>
                  </a:cubicBezTo>
                  <a:close/>
                  <a:moveTo>
                    <a:pt x="1831848" y="449771"/>
                  </a:moveTo>
                  <a:cubicBezTo>
                    <a:pt x="1830800" y="448342"/>
                    <a:pt x="1834801" y="448913"/>
                    <a:pt x="1840706" y="450914"/>
                  </a:cubicBezTo>
                  <a:lnTo>
                    <a:pt x="1838420" y="455962"/>
                  </a:lnTo>
                  <a:lnTo>
                    <a:pt x="1837086" y="459010"/>
                  </a:lnTo>
                  <a:cubicBezTo>
                    <a:pt x="1832895" y="461105"/>
                    <a:pt x="1828038" y="461486"/>
                    <a:pt x="1826419" y="459867"/>
                  </a:cubicBezTo>
                  <a:lnTo>
                    <a:pt x="1826323" y="458057"/>
                  </a:lnTo>
                  <a:lnTo>
                    <a:pt x="1826228" y="456438"/>
                  </a:lnTo>
                  <a:cubicBezTo>
                    <a:pt x="1827943" y="454724"/>
                    <a:pt x="1830228" y="453676"/>
                    <a:pt x="1831181" y="454057"/>
                  </a:cubicBezTo>
                  <a:cubicBezTo>
                    <a:pt x="1832134" y="454438"/>
                    <a:pt x="1832800" y="451104"/>
                    <a:pt x="1831848" y="449771"/>
                  </a:cubicBezTo>
                  <a:close/>
                  <a:moveTo>
                    <a:pt x="1400269" y="446437"/>
                  </a:moveTo>
                  <a:cubicBezTo>
                    <a:pt x="1396555" y="446722"/>
                    <a:pt x="1387601" y="447961"/>
                    <a:pt x="1387601" y="449771"/>
                  </a:cubicBezTo>
                  <a:cubicBezTo>
                    <a:pt x="1387601" y="451580"/>
                    <a:pt x="1384363" y="452533"/>
                    <a:pt x="1380553" y="451771"/>
                  </a:cubicBezTo>
                  <a:lnTo>
                    <a:pt x="1377124" y="451199"/>
                  </a:lnTo>
                  <a:lnTo>
                    <a:pt x="1373028" y="450532"/>
                  </a:lnTo>
                  <a:cubicBezTo>
                    <a:pt x="1371599" y="454152"/>
                    <a:pt x="1369313" y="457105"/>
                    <a:pt x="1367980" y="457105"/>
                  </a:cubicBezTo>
                  <a:lnTo>
                    <a:pt x="1366742" y="457200"/>
                  </a:lnTo>
                  <a:lnTo>
                    <a:pt x="1363598" y="457390"/>
                  </a:lnTo>
                  <a:cubicBezTo>
                    <a:pt x="1364360" y="459200"/>
                    <a:pt x="1365884" y="461200"/>
                    <a:pt x="1366932" y="461867"/>
                  </a:cubicBezTo>
                  <a:cubicBezTo>
                    <a:pt x="1367980" y="462534"/>
                    <a:pt x="1373123" y="463296"/>
                    <a:pt x="1375695" y="463391"/>
                  </a:cubicBezTo>
                  <a:cubicBezTo>
                    <a:pt x="1378267" y="463391"/>
                    <a:pt x="1385411" y="464058"/>
                    <a:pt x="1386077" y="464820"/>
                  </a:cubicBezTo>
                  <a:cubicBezTo>
                    <a:pt x="1386744" y="465582"/>
                    <a:pt x="1389221" y="466058"/>
                    <a:pt x="1390268" y="464439"/>
                  </a:cubicBezTo>
                  <a:cubicBezTo>
                    <a:pt x="1391411" y="462724"/>
                    <a:pt x="1398365" y="466058"/>
                    <a:pt x="1400365" y="466630"/>
                  </a:cubicBezTo>
                  <a:cubicBezTo>
                    <a:pt x="1402365" y="467201"/>
                    <a:pt x="1408366" y="469582"/>
                    <a:pt x="1408080" y="468154"/>
                  </a:cubicBezTo>
                  <a:cubicBezTo>
                    <a:pt x="1407794" y="466725"/>
                    <a:pt x="1405604" y="462534"/>
                    <a:pt x="1403794" y="461105"/>
                  </a:cubicBezTo>
                  <a:cubicBezTo>
                    <a:pt x="1401889" y="459676"/>
                    <a:pt x="1397126" y="457390"/>
                    <a:pt x="1399317" y="457105"/>
                  </a:cubicBezTo>
                  <a:cubicBezTo>
                    <a:pt x="1401413" y="456819"/>
                    <a:pt x="1407699" y="458819"/>
                    <a:pt x="1408842" y="460629"/>
                  </a:cubicBezTo>
                  <a:lnTo>
                    <a:pt x="1410461" y="461963"/>
                  </a:lnTo>
                  <a:lnTo>
                    <a:pt x="1413605" y="464534"/>
                  </a:lnTo>
                  <a:cubicBezTo>
                    <a:pt x="1417319" y="461772"/>
                    <a:pt x="1419891" y="459486"/>
                    <a:pt x="1419510" y="459391"/>
                  </a:cubicBezTo>
                  <a:cubicBezTo>
                    <a:pt x="1419129" y="459296"/>
                    <a:pt x="1415890" y="459486"/>
                    <a:pt x="1413319" y="459867"/>
                  </a:cubicBezTo>
                  <a:lnTo>
                    <a:pt x="1413319" y="457009"/>
                  </a:lnTo>
                  <a:cubicBezTo>
                    <a:pt x="1413414" y="454152"/>
                    <a:pt x="1416081" y="455105"/>
                    <a:pt x="1417986" y="455009"/>
                  </a:cubicBezTo>
                  <a:cubicBezTo>
                    <a:pt x="1419224" y="454914"/>
                    <a:pt x="1420748" y="455295"/>
                    <a:pt x="1421796" y="454914"/>
                  </a:cubicBezTo>
                  <a:cubicBezTo>
                    <a:pt x="1422653" y="454628"/>
                    <a:pt x="1423606" y="453485"/>
                    <a:pt x="1423511" y="452723"/>
                  </a:cubicBezTo>
                  <a:cubicBezTo>
                    <a:pt x="1423511" y="452056"/>
                    <a:pt x="1421606" y="450818"/>
                    <a:pt x="1421510" y="450818"/>
                  </a:cubicBezTo>
                  <a:lnTo>
                    <a:pt x="1417034" y="453485"/>
                  </a:lnTo>
                  <a:cubicBezTo>
                    <a:pt x="1412176" y="451866"/>
                    <a:pt x="1406175" y="450437"/>
                    <a:pt x="1403698" y="450151"/>
                  </a:cubicBezTo>
                  <a:lnTo>
                    <a:pt x="1402746" y="449104"/>
                  </a:lnTo>
                  <a:close/>
                  <a:moveTo>
                    <a:pt x="1469802" y="443484"/>
                  </a:moveTo>
                  <a:cubicBezTo>
                    <a:pt x="1469421" y="442341"/>
                    <a:pt x="1464754" y="443484"/>
                    <a:pt x="1463420" y="444246"/>
                  </a:cubicBezTo>
                  <a:cubicBezTo>
                    <a:pt x="1462087" y="445008"/>
                    <a:pt x="1464563" y="448913"/>
                    <a:pt x="1464373" y="450056"/>
                  </a:cubicBezTo>
                  <a:lnTo>
                    <a:pt x="1463706" y="450723"/>
                  </a:lnTo>
                  <a:cubicBezTo>
                    <a:pt x="1462087" y="452342"/>
                    <a:pt x="1460086" y="453676"/>
                    <a:pt x="1458277" y="455200"/>
                  </a:cubicBezTo>
                  <a:lnTo>
                    <a:pt x="1457896" y="455581"/>
                  </a:lnTo>
                  <a:cubicBezTo>
                    <a:pt x="1457801" y="456152"/>
                    <a:pt x="1457991" y="456438"/>
                    <a:pt x="1458277" y="456247"/>
                  </a:cubicBezTo>
                  <a:cubicBezTo>
                    <a:pt x="1458658" y="456057"/>
                    <a:pt x="1459706" y="456057"/>
                    <a:pt x="1459896" y="456819"/>
                  </a:cubicBezTo>
                  <a:cubicBezTo>
                    <a:pt x="1460086" y="457581"/>
                    <a:pt x="1461896" y="458248"/>
                    <a:pt x="1463325" y="456057"/>
                  </a:cubicBezTo>
                  <a:cubicBezTo>
                    <a:pt x="1464754" y="453866"/>
                    <a:pt x="1476946" y="454533"/>
                    <a:pt x="1477422" y="453771"/>
                  </a:cubicBezTo>
                  <a:cubicBezTo>
                    <a:pt x="1477898" y="453009"/>
                    <a:pt x="1479803" y="452533"/>
                    <a:pt x="1480756" y="454533"/>
                  </a:cubicBezTo>
                  <a:lnTo>
                    <a:pt x="1482185" y="455009"/>
                  </a:lnTo>
                  <a:cubicBezTo>
                    <a:pt x="1484756" y="455866"/>
                    <a:pt x="1485137" y="454057"/>
                    <a:pt x="1485804" y="452152"/>
                  </a:cubicBezTo>
                  <a:lnTo>
                    <a:pt x="1486280" y="450437"/>
                  </a:lnTo>
                  <a:cubicBezTo>
                    <a:pt x="1489233" y="448437"/>
                    <a:pt x="1487042" y="446246"/>
                    <a:pt x="1481423" y="445580"/>
                  </a:cubicBezTo>
                  <a:lnTo>
                    <a:pt x="1479422" y="446913"/>
                  </a:lnTo>
                  <a:lnTo>
                    <a:pt x="1475041" y="449961"/>
                  </a:lnTo>
                  <a:cubicBezTo>
                    <a:pt x="1472469" y="447484"/>
                    <a:pt x="1470088" y="444627"/>
                    <a:pt x="1469802" y="443484"/>
                  </a:cubicBezTo>
                  <a:close/>
                  <a:moveTo>
                    <a:pt x="2008031" y="442595"/>
                  </a:moveTo>
                  <a:lnTo>
                    <a:pt x="2007869" y="442722"/>
                  </a:lnTo>
                  <a:cubicBezTo>
                    <a:pt x="2005488" y="442627"/>
                    <a:pt x="2005107" y="442627"/>
                    <a:pt x="2007012" y="442722"/>
                  </a:cubicBezTo>
                  <a:close/>
                  <a:moveTo>
                    <a:pt x="254031" y="440817"/>
                  </a:moveTo>
                  <a:lnTo>
                    <a:pt x="254031" y="441103"/>
                  </a:lnTo>
                  <a:lnTo>
                    <a:pt x="253936" y="442246"/>
                  </a:lnTo>
                  <a:cubicBezTo>
                    <a:pt x="254317" y="443484"/>
                    <a:pt x="261079" y="446151"/>
                    <a:pt x="262032" y="448246"/>
                  </a:cubicBezTo>
                  <a:cubicBezTo>
                    <a:pt x="263080" y="450342"/>
                    <a:pt x="264794" y="451199"/>
                    <a:pt x="265842" y="449961"/>
                  </a:cubicBezTo>
                  <a:cubicBezTo>
                    <a:pt x="266985" y="448818"/>
                    <a:pt x="267556" y="445198"/>
                    <a:pt x="265270" y="444151"/>
                  </a:cubicBezTo>
                  <a:cubicBezTo>
                    <a:pt x="262984" y="443103"/>
                    <a:pt x="255841" y="440722"/>
                    <a:pt x="254031" y="440817"/>
                  </a:cubicBezTo>
                  <a:close/>
                  <a:moveTo>
                    <a:pt x="298799" y="436912"/>
                  </a:moveTo>
                  <a:cubicBezTo>
                    <a:pt x="298417" y="435673"/>
                    <a:pt x="292702" y="437674"/>
                    <a:pt x="291178" y="437959"/>
                  </a:cubicBezTo>
                  <a:cubicBezTo>
                    <a:pt x="289654" y="438245"/>
                    <a:pt x="282796" y="438626"/>
                    <a:pt x="279272" y="439198"/>
                  </a:cubicBezTo>
                  <a:lnTo>
                    <a:pt x="276510" y="440436"/>
                  </a:lnTo>
                  <a:lnTo>
                    <a:pt x="275367" y="441007"/>
                  </a:lnTo>
                  <a:cubicBezTo>
                    <a:pt x="274510" y="442150"/>
                    <a:pt x="274319" y="443389"/>
                    <a:pt x="274795" y="443865"/>
                  </a:cubicBezTo>
                  <a:cubicBezTo>
                    <a:pt x="275462" y="444341"/>
                    <a:pt x="282035" y="445008"/>
                    <a:pt x="283368" y="446437"/>
                  </a:cubicBezTo>
                  <a:cubicBezTo>
                    <a:pt x="284701" y="447865"/>
                    <a:pt x="288226" y="447104"/>
                    <a:pt x="290988" y="444722"/>
                  </a:cubicBezTo>
                  <a:lnTo>
                    <a:pt x="291750" y="442341"/>
                  </a:lnTo>
                  <a:lnTo>
                    <a:pt x="293083" y="438245"/>
                  </a:lnTo>
                  <a:cubicBezTo>
                    <a:pt x="296608" y="438721"/>
                    <a:pt x="299179" y="438150"/>
                    <a:pt x="298799" y="436912"/>
                  </a:cubicBezTo>
                  <a:close/>
                  <a:moveTo>
                    <a:pt x="335755" y="436055"/>
                  </a:moveTo>
                  <a:cubicBezTo>
                    <a:pt x="334517" y="436816"/>
                    <a:pt x="331945" y="437388"/>
                    <a:pt x="330517" y="437674"/>
                  </a:cubicBezTo>
                  <a:cubicBezTo>
                    <a:pt x="329088" y="437959"/>
                    <a:pt x="327850" y="440436"/>
                    <a:pt x="330802" y="441579"/>
                  </a:cubicBezTo>
                  <a:cubicBezTo>
                    <a:pt x="333660" y="442627"/>
                    <a:pt x="338042" y="438245"/>
                    <a:pt x="338042" y="437007"/>
                  </a:cubicBezTo>
                  <a:cubicBezTo>
                    <a:pt x="338042" y="435673"/>
                    <a:pt x="336994" y="435292"/>
                    <a:pt x="335755" y="436055"/>
                  </a:cubicBezTo>
                  <a:close/>
                  <a:moveTo>
                    <a:pt x="1516856" y="435197"/>
                  </a:moveTo>
                  <a:lnTo>
                    <a:pt x="1516475" y="435959"/>
                  </a:lnTo>
                  <a:cubicBezTo>
                    <a:pt x="1515713" y="437388"/>
                    <a:pt x="1515427" y="440246"/>
                    <a:pt x="1514855" y="440246"/>
                  </a:cubicBezTo>
                  <a:lnTo>
                    <a:pt x="1510664" y="440341"/>
                  </a:lnTo>
                  <a:cubicBezTo>
                    <a:pt x="1508759" y="443008"/>
                    <a:pt x="1504378" y="444151"/>
                    <a:pt x="1501044" y="442913"/>
                  </a:cubicBezTo>
                  <a:lnTo>
                    <a:pt x="1499615" y="446627"/>
                  </a:lnTo>
                  <a:cubicBezTo>
                    <a:pt x="1499520" y="446818"/>
                    <a:pt x="1497425" y="446532"/>
                    <a:pt x="1497329" y="446722"/>
                  </a:cubicBezTo>
                  <a:cubicBezTo>
                    <a:pt x="1496663" y="448246"/>
                    <a:pt x="1495996" y="449771"/>
                    <a:pt x="1495901" y="451390"/>
                  </a:cubicBezTo>
                  <a:cubicBezTo>
                    <a:pt x="1495901" y="451866"/>
                    <a:pt x="1498091" y="453009"/>
                    <a:pt x="1498282" y="452914"/>
                  </a:cubicBezTo>
                  <a:cubicBezTo>
                    <a:pt x="1499330" y="452247"/>
                    <a:pt x="1499901" y="451009"/>
                    <a:pt x="1500949" y="450342"/>
                  </a:cubicBezTo>
                  <a:lnTo>
                    <a:pt x="1502092" y="449675"/>
                  </a:lnTo>
                  <a:cubicBezTo>
                    <a:pt x="1503616" y="449294"/>
                    <a:pt x="1505902" y="451009"/>
                    <a:pt x="1506473" y="451961"/>
                  </a:cubicBezTo>
                  <a:cubicBezTo>
                    <a:pt x="1506950" y="453009"/>
                    <a:pt x="1511426" y="449771"/>
                    <a:pt x="1516284" y="444722"/>
                  </a:cubicBezTo>
                  <a:lnTo>
                    <a:pt x="1520189" y="440436"/>
                  </a:lnTo>
                  <a:cubicBezTo>
                    <a:pt x="1521047" y="439483"/>
                    <a:pt x="1521618" y="437959"/>
                    <a:pt x="1521428" y="436816"/>
                  </a:cubicBezTo>
                  <a:lnTo>
                    <a:pt x="1521237" y="435864"/>
                  </a:lnTo>
                  <a:cubicBezTo>
                    <a:pt x="1519904" y="434912"/>
                    <a:pt x="1517998" y="434626"/>
                    <a:pt x="1516856" y="435197"/>
                  </a:cubicBezTo>
                  <a:close/>
                  <a:moveTo>
                    <a:pt x="1417796" y="435197"/>
                  </a:moveTo>
                  <a:cubicBezTo>
                    <a:pt x="1414557" y="438150"/>
                    <a:pt x="1411700" y="440912"/>
                    <a:pt x="1411509" y="441388"/>
                  </a:cubicBezTo>
                  <a:cubicBezTo>
                    <a:pt x="1411319" y="441865"/>
                    <a:pt x="1411795" y="443389"/>
                    <a:pt x="1413033" y="443674"/>
                  </a:cubicBezTo>
                  <a:cubicBezTo>
                    <a:pt x="1414176" y="444151"/>
                    <a:pt x="1417891" y="445198"/>
                    <a:pt x="1418081" y="445294"/>
                  </a:cubicBezTo>
                  <a:cubicBezTo>
                    <a:pt x="1418272" y="445484"/>
                    <a:pt x="1417986" y="445961"/>
                    <a:pt x="1417510" y="446341"/>
                  </a:cubicBezTo>
                  <a:cubicBezTo>
                    <a:pt x="1417034" y="446722"/>
                    <a:pt x="1416843" y="448151"/>
                    <a:pt x="1417986" y="448628"/>
                  </a:cubicBezTo>
                  <a:lnTo>
                    <a:pt x="1419129" y="448723"/>
                  </a:lnTo>
                  <a:cubicBezTo>
                    <a:pt x="1419701" y="448818"/>
                    <a:pt x="1420939" y="447961"/>
                    <a:pt x="1420939" y="447675"/>
                  </a:cubicBezTo>
                  <a:cubicBezTo>
                    <a:pt x="1420748" y="445580"/>
                    <a:pt x="1421796" y="443960"/>
                    <a:pt x="1424368" y="444817"/>
                  </a:cubicBezTo>
                  <a:cubicBezTo>
                    <a:pt x="1425511" y="445198"/>
                    <a:pt x="1425606" y="447580"/>
                    <a:pt x="1426273" y="449008"/>
                  </a:cubicBezTo>
                  <a:lnTo>
                    <a:pt x="1426559" y="449580"/>
                  </a:lnTo>
                  <a:cubicBezTo>
                    <a:pt x="1427130" y="450437"/>
                    <a:pt x="1427702" y="449961"/>
                    <a:pt x="1427892" y="448532"/>
                  </a:cubicBezTo>
                  <a:cubicBezTo>
                    <a:pt x="1428082" y="447104"/>
                    <a:pt x="1433226" y="445961"/>
                    <a:pt x="1433988" y="445008"/>
                  </a:cubicBezTo>
                  <a:lnTo>
                    <a:pt x="1433893" y="444246"/>
                  </a:lnTo>
                  <a:lnTo>
                    <a:pt x="1433798" y="443579"/>
                  </a:lnTo>
                  <a:cubicBezTo>
                    <a:pt x="1432559" y="443008"/>
                    <a:pt x="1428273" y="442722"/>
                    <a:pt x="1424082" y="442913"/>
                  </a:cubicBezTo>
                  <a:lnTo>
                    <a:pt x="1421415" y="439674"/>
                  </a:lnTo>
                  <a:close/>
                  <a:moveTo>
                    <a:pt x="368236" y="434626"/>
                  </a:moveTo>
                  <a:cubicBezTo>
                    <a:pt x="366712" y="433864"/>
                    <a:pt x="363568" y="435959"/>
                    <a:pt x="364140" y="438055"/>
                  </a:cubicBezTo>
                  <a:lnTo>
                    <a:pt x="364235" y="440055"/>
                  </a:lnTo>
                  <a:cubicBezTo>
                    <a:pt x="364426" y="442436"/>
                    <a:pt x="364140" y="444913"/>
                    <a:pt x="364426" y="447294"/>
                  </a:cubicBezTo>
                  <a:cubicBezTo>
                    <a:pt x="364521" y="447865"/>
                    <a:pt x="366236" y="448628"/>
                    <a:pt x="367188" y="448628"/>
                  </a:cubicBezTo>
                  <a:cubicBezTo>
                    <a:pt x="368045" y="448532"/>
                    <a:pt x="369474" y="447484"/>
                    <a:pt x="369379" y="446913"/>
                  </a:cubicBezTo>
                  <a:lnTo>
                    <a:pt x="368998" y="445103"/>
                  </a:lnTo>
                  <a:cubicBezTo>
                    <a:pt x="368331" y="443198"/>
                    <a:pt x="368617" y="440531"/>
                    <a:pt x="369760" y="439103"/>
                  </a:cubicBezTo>
                  <a:cubicBezTo>
                    <a:pt x="370903" y="437674"/>
                    <a:pt x="376237" y="439960"/>
                    <a:pt x="376903" y="439483"/>
                  </a:cubicBezTo>
                  <a:lnTo>
                    <a:pt x="377094" y="439007"/>
                  </a:lnTo>
                  <a:lnTo>
                    <a:pt x="377285" y="438436"/>
                  </a:lnTo>
                  <a:cubicBezTo>
                    <a:pt x="376999" y="437769"/>
                    <a:pt x="375761" y="437102"/>
                    <a:pt x="374522" y="437102"/>
                  </a:cubicBezTo>
                  <a:cubicBezTo>
                    <a:pt x="373284" y="437102"/>
                    <a:pt x="369760" y="435483"/>
                    <a:pt x="368236" y="434626"/>
                  </a:cubicBezTo>
                  <a:close/>
                  <a:moveTo>
                    <a:pt x="350995" y="434626"/>
                  </a:moveTo>
                  <a:cubicBezTo>
                    <a:pt x="348424" y="434626"/>
                    <a:pt x="343947" y="437197"/>
                    <a:pt x="349186" y="440341"/>
                  </a:cubicBezTo>
                  <a:lnTo>
                    <a:pt x="353377" y="442627"/>
                  </a:lnTo>
                  <a:lnTo>
                    <a:pt x="353853" y="442913"/>
                  </a:lnTo>
                  <a:cubicBezTo>
                    <a:pt x="355282" y="442055"/>
                    <a:pt x="352234" y="438340"/>
                    <a:pt x="353472" y="437007"/>
                  </a:cubicBezTo>
                  <a:cubicBezTo>
                    <a:pt x="354710" y="435673"/>
                    <a:pt x="353567" y="434626"/>
                    <a:pt x="350995" y="434626"/>
                  </a:cubicBezTo>
                  <a:close/>
                  <a:moveTo>
                    <a:pt x="1300257" y="433102"/>
                  </a:moveTo>
                  <a:cubicBezTo>
                    <a:pt x="1294447" y="435578"/>
                    <a:pt x="1292732" y="437483"/>
                    <a:pt x="1296352" y="437388"/>
                  </a:cubicBezTo>
                  <a:cubicBezTo>
                    <a:pt x="1300067" y="437293"/>
                    <a:pt x="1309020" y="440341"/>
                    <a:pt x="1309211" y="440246"/>
                  </a:cubicBezTo>
                  <a:cubicBezTo>
                    <a:pt x="1309306" y="440150"/>
                    <a:pt x="1309973" y="437102"/>
                    <a:pt x="1309973" y="435864"/>
                  </a:cubicBezTo>
                  <a:cubicBezTo>
                    <a:pt x="1309973" y="434626"/>
                    <a:pt x="1308353" y="434816"/>
                    <a:pt x="1306448" y="436340"/>
                  </a:cubicBezTo>
                  <a:lnTo>
                    <a:pt x="1306163" y="436150"/>
                  </a:lnTo>
                  <a:close/>
                  <a:moveTo>
                    <a:pt x="544829" y="430911"/>
                  </a:moveTo>
                  <a:cubicBezTo>
                    <a:pt x="541210" y="431578"/>
                    <a:pt x="537971" y="432816"/>
                    <a:pt x="537590" y="433483"/>
                  </a:cubicBezTo>
                  <a:cubicBezTo>
                    <a:pt x="537209" y="434149"/>
                    <a:pt x="542258" y="439960"/>
                    <a:pt x="545020" y="440912"/>
                  </a:cubicBezTo>
                  <a:cubicBezTo>
                    <a:pt x="547782" y="441865"/>
                    <a:pt x="547115" y="440531"/>
                    <a:pt x="543591" y="437864"/>
                  </a:cubicBezTo>
                  <a:lnTo>
                    <a:pt x="544353" y="433768"/>
                  </a:lnTo>
                  <a:close/>
                  <a:moveTo>
                    <a:pt x="399859" y="430721"/>
                  </a:moveTo>
                  <a:cubicBezTo>
                    <a:pt x="399859" y="431578"/>
                    <a:pt x="396906" y="433483"/>
                    <a:pt x="393382" y="432435"/>
                  </a:cubicBezTo>
                  <a:lnTo>
                    <a:pt x="390334" y="432245"/>
                  </a:lnTo>
                  <a:lnTo>
                    <a:pt x="385381" y="431863"/>
                  </a:lnTo>
                  <a:cubicBezTo>
                    <a:pt x="385286" y="435292"/>
                    <a:pt x="387095" y="438150"/>
                    <a:pt x="389476" y="438150"/>
                  </a:cubicBezTo>
                  <a:cubicBezTo>
                    <a:pt x="391858" y="438150"/>
                    <a:pt x="402145" y="436150"/>
                    <a:pt x="406526" y="434530"/>
                  </a:cubicBezTo>
                  <a:cubicBezTo>
                    <a:pt x="411003" y="433006"/>
                    <a:pt x="423195" y="438340"/>
                    <a:pt x="424528" y="438531"/>
                  </a:cubicBezTo>
                  <a:lnTo>
                    <a:pt x="425767" y="438340"/>
                  </a:lnTo>
                  <a:cubicBezTo>
                    <a:pt x="426815" y="438150"/>
                    <a:pt x="428339" y="437579"/>
                    <a:pt x="428529" y="437007"/>
                  </a:cubicBezTo>
                  <a:lnTo>
                    <a:pt x="429577" y="434245"/>
                  </a:lnTo>
                  <a:cubicBezTo>
                    <a:pt x="430529" y="430435"/>
                    <a:pt x="416051" y="433292"/>
                    <a:pt x="410336" y="431863"/>
                  </a:cubicBezTo>
                  <a:cubicBezTo>
                    <a:pt x="404621" y="430435"/>
                    <a:pt x="399859" y="429863"/>
                    <a:pt x="399859" y="430721"/>
                  </a:cubicBezTo>
                  <a:close/>
                  <a:moveTo>
                    <a:pt x="1642205" y="429768"/>
                  </a:moveTo>
                  <a:cubicBezTo>
                    <a:pt x="1640204" y="429958"/>
                    <a:pt x="1635061" y="431673"/>
                    <a:pt x="1631727" y="432340"/>
                  </a:cubicBezTo>
                  <a:lnTo>
                    <a:pt x="1628679" y="432149"/>
                  </a:lnTo>
                  <a:lnTo>
                    <a:pt x="1627250" y="432054"/>
                  </a:lnTo>
                  <a:cubicBezTo>
                    <a:pt x="1625345" y="432530"/>
                    <a:pt x="1624393" y="434054"/>
                    <a:pt x="1625250" y="435483"/>
                  </a:cubicBezTo>
                  <a:cubicBezTo>
                    <a:pt x="1626107" y="436912"/>
                    <a:pt x="1628774" y="439769"/>
                    <a:pt x="1629536" y="439293"/>
                  </a:cubicBezTo>
                  <a:cubicBezTo>
                    <a:pt x="1630298" y="438817"/>
                    <a:pt x="1632394" y="439579"/>
                    <a:pt x="1632489" y="440912"/>
                  </a:cubicBezTo>
                  <a:cubicBezTo>
                    <a:pt x="1632680" y="442341"/>
                    <a:pt x="1641252" y="437864"/>
                    <a:pt x="1642871" y="434912"/>
                  </a:cubicBezTo>
                  <a:cubicBezTo>
                    <a:pt x="1644586" y="431959"/>
                    <a:pt x="1644300" y="429673"/>
                    <a:pt x="1642205" y="429768"/>
                  </a:cubicBezTo>
                  <a:close/>
                  <a:moveTo>
                    <a:pt x="2031968" y="429672"/>
                  </a:moveTo>
                  <a:cubicBezTo>
                    <a:pt x="2032825" y="429387"/>
                    <a:pt x="2038826" y="430435"/>
                    <a:pt x="2042540" y="431673"/>
                  </a:cubicBezTo>
                  <a:lnTo>
                    <a:pt x="2045493" y="433578"/>
                  </a:lnTo>
                  <a:lnTo>
                    <a:pt x="2047303" y="434816"/>
                  </a:lnTo>
                  <a:cubicBezTo>
                    <a:pt x="2048732" y="433387"/>
                    <a:pt x="2050256" y="432149"/>
                    <a:pt x="2050732" y="432149"/>
                  </a:cubicBezTo>
                  <a:cubicBezTo>
                    <a:pt x="2051208" y="432149"/>
                    <a:pt x="2052446" y="432911"/>
                    <a:pt x="2052446" y="433863"/>
                  </a:cubicBezTo>
                  <a:cubicBezTo>
                    <a:pt x="2052446" y="434816"/>
                    <a:pt x="2050827" y="437102"/>
                    <a:pt x="2048732" y="436721"/>
                  </a:cubicBezTo>
                  <a:cubicBezTo>
                    <a:pt x="2046731" y="436340"/>
                    <a:pt x="2041874" y="436435"/>
                    <a:pt x="2040635" y="435673"/>
                  </a:cubicBezTo>
                  <a:cubicBezTo>
                    <a:pt x="2039397" y="434911"/>
                    <a:pt x="2031301" y="437673"/>
                    <a:pt x="2026253" y="441579"/>
                  </a:cubicBezTo>
                  <a:lnTo>
                    <a:pt x="2017680" y="440626"/>
                  </a:lnTo>
                  <a:cubicBezTo>
                    <a:pt x="2016537" y="440531"/>
                    <a:pt x="2015394" y="441007"/>
                    <a:pt x="2014251" y="441198"/>
                  </a:cubicBezTo>
                  <a:cubicBezTo>
                    <a:pt x="2012346" y="441674"/>
                    <a:pt x="2010441" y="442245"/>
                    <a:pt x="2008536" y="442531"/>
                  </a:cubicBezTo>
                  <a:lnTo>
                    <a:pt x="2008031" y="442595"/>
                  </a:lnTo>
                  <a:lnTo>
                    <a:pt x="2011632" y="439758"/>
                  </a:lnTo>
                  <a:cubicBezTo>
                    <a:pt x="2012894" y="438198"/>
                    <a:pt x="2014108" y="436531"/>
                    <a:pt x="2015108" y="436149"/>
                  </a:cubicBezTo>
                  <a:lnTo>
                    <a:pt x="2016918" y="436245"/>
                  </a:lnTo>
                  <a:lnTo>
                    <a:pt x="2023205" y="436626"/>
                  </a:lnTo>
                  <a:cubicBezTo>
                    <a:pt x="2027205" y="433006"/>
                    <a:pt x="2031206" y="429863"/>
                    <a:pt x="2031968" y="429672"/>
                  </a:cubicBezTo>
                  <a:close/>
                  <a:moveTo>
                    <a:pt x="440626" y="427958"/>
                  </a:moveTo>
                  <a:cubicBezTo>
                    <a:pt x="439768" y="428530"/>
                    <a:pt x="441483" y="433864"/>
                    <a:pt x="439864" y="435197"/>
                  </a:cubicBezTo>
                  <a:cubicBezTo>
                    <a:pt x="438244" y="436626"/>
                    <a:pt x="438340" y="437864"/>
                    <a:pt x="439959" y="438055"/>
                  </a:cubicBezTo>
                  <a:cubicBezTo>
                    <a:pt x="441673" y="438150"/>
                    <a:pt x="444912" y="434340"/>
                    <a:pt x="443864" y="432245"/>
                  </a:cubicBezTo>
                  <a:lnTo>
                    <a:pt x="443960" y="430054"/>
                  </a:lnTo>
                  <a:cubicBezTo>
                    <a:pt x="443960" y="429387"/>
                    <a:pt x="441959" y="428625"/>
                    <a:pt x="440816" y="428054"/>
                  </a:cubicBezTo>
                  <a:close/>
                  <a:moveTo>
                    <a:pt x="1768887" y="426720"/>
                  </a:moveTo>
                  <a:cubicBezTo>
                    <a:pt x="1766696" y="427291"/>
                    <a:pt x="1762505" y="429863"/>
                    <a:pt x="1762982" y="431292"/>
                  </a:cubicBezTo>
                  <a:cubicBezTo>
                    <a:pt x="1763553" y="432721"/>
                    <a:pt x="1765458" y="435864"/>
                    <a:pt x="1765934" y="435007"/>
                  </a:cubicBezTo>
                  <a:cubicBezTo>
                    <a:pt x="1766506" y="434149"/>
                    <a:pt x="1771649" y="433102"/>
                    <a:pt x="1772983" y="433578"/>
                  </a:cubicBezTo>
                  <a:cubicBezTo>
                    <a:pt x="1774316" y="434054"/>
                    <a:pt x="1775745" y="434245"/>
                    <a:pt x="1776031" y="433959"/>
                  </a:cubicBezTo>
                  <a:cubicBezTo>
                    <a:pt x="1776317" y="433673"/>
                    <a:pt x="1776507" y="431863"/>
                    <a:pt x="1775745" y="430530"/>
                  </a:cubicBezTo>
                  <a:cubicBezTo>
                    <a:pt x="1774888" y="429196"/>
                    <a:pt x="1771078" y="426148"/>
                    <a:pt x="1768887" y="426720"/>
                  </a:cubicBezTo>
                  <a:close/>
                  <a:moveTo>
                    <a:pt x="1702498" y="421767"/>
                  </a:moveTo>
                  <a:cubicBezTo>
                    <a:pt x="1702212" y="421576"/>
                    <a:pt x="1700212" y="422243"/>
                    <a:pt x="1699545" y="422910"/>
                  </a:cubicBezTo>
                  <a:cubicBezTo>
                    <a:pt x="1698307" y="424148"/>
                    <a:pt x="1697926" y="426625"/>
                    <a:pt x="1696592" y="426911"/>
                  </a:cubicBezTo>
                  <a:lnTo>
                    <a:pt x="1690306" y="428434"/>
                  </a:lnTo>
                  <a:cubicBezTo>
                    <a:pt x="1691354" y="432625"/>
                    <a:pt x="1693259" y="435102"/>
                    <a:pt x="1694687" y="433864"/>
                  </a:cubicBezTo>
                  <a:cubicBezTo>
                    <a:pt x="1696021" y="432721"/>
                    <a:pt x="1702212" y="429006"/>
                    <a:pt x="1705165" y="427672"/>
                  </a:cubicBezTo>
                  <a:lnTo>
                    <a:pt x="1704593" y="424815"/>
                  </a:lnTo>
                  <a:cubicBezTo>
                    <a:pt x="1704403" y="423672"/>
                    <a:pt x="1703450" y="422624"/>
                    <a:pt x="1702498" y="421767"/>
                  </a:cubicBezTo>
                  <a:close/>
                  <a:moveTo>
                    <a:pt x="860297" y="421386"/>
                  </a:moveTo>
                  <a:cubicBezTo>
                    <a:pt x="858583" y="420433"/>
                    <a:pt x="856392" y="420529"/>
                    <a:pt x="855439" y="421767"/>
                  </a:cubicBezTo>
                  <a:cubicBezTo>
                    <a:pt x="854487" y="422910"/>
                    <a:pt x="852106" y="427577"/>
                    <a:pt x="851725" y="429292"/>
                  </a:cubicBezTo>
                  <a:lnTo>
                    <a:pt x="852391" y="429578"/>
                  </a:lnTo>
                  <a:cubicBezTo>
                    <a:pt x="854392" y="430530"/>
                    <a:pt x="856202" y="430339"/>
                    <a:pt x="856678" y="427863"/>
                  </a:cubicBezTo>
                  <a:cubicBezTo>
                    <a:pt x="856868" y="427101"/>
                    <a:pt x="858773" y="426244"/>
                    <a:pt x="860012" y="425958"/>
                  </a:cubicBezTo>
                  <a:lnTo>
                    <a:pt x="862202" y="425482"/>
                  </a:lnTo>
                  <a:cubicBezTo>
                    <a:pt x="864964" y="425387"/>
                    <a:pt x="862012" y="422338"/>
                    <a:pt x="860297" y="421386"/>
                  </a:cubicBezTo>
                  <a:close/>
                  <a:moveTo>
                    <a:pt x="1566290" y="419290"/>
                  </a:moveTo>
                  <a:cubicBezTo>
                    <a:pt x="1563623" y="420814"/>
                    <a:pt x="1560004" y="425672"/>
                    <a:pt x="1563242" y="427101"/>
                  </a:cubicBezTo>
                  <a:cubicBezTo>
                    <a:pt x="1566481" y="428530"/>
                    <a:pt x="1565909" y="435292"/>
                    <a:pt x="1563623" y="434816"/>
                  </a:cubicBezTo>
                  <a:cubicBezTo>
                    <a:pt x="1561242" y="434340"/>
                    <a:pt x="1556575" y="438721"/>
                    <a:pt x="1557337" y="441007"/>
                  </a:cubicBezTo>
                  <a:cubicBezTo>
                    <a:pt x="1558099" y="443293"/>
                    <a:pt x="1560004" y="444532"/>
                    <a:pt x="1561623" y="443770"/>
                  </a:cubicBezTo>
                  <a:cubicBezTo>
                    <a:pt x="1563242" y="442913"/>
                    <a:pt x="1567148" y="443008"/>
                    <a:pt x="1569338" y="443389"/>
                  </a:cubicBezTo>
                  <a:cubicBezTo>
                    <a:pt x="1571529" y="443674"/>
                    <a:pt x="1577625" y="440912"/>
                    <a:pt x="1578768" y="440722"/>
                  </a:cubicBezTo>
                  <a:cubicBezTo>
                    <a:pt x="1579911" y="440626"/>
                    <a:pt x="1582769" y="441579"/>
                    <a:pt x="1583150" y="442246"/>
                  </a:cubicBezTo>
                  <a:cubicBezTo>
                    <a:pt x="1583531" y="442913"/>
                    <a:pt x="1585245" y="444437"/>
                    <a:pt x="1585912" y="443674"/>
                  </a:cubicBezTo>
                  <a:lnTo>
                    <a:pt x="1585912" y="443389"/>
                  </a:lnTo>
                  <a:cubicBezTo>
                    <a:pt x="1585626" y="440817"/>
                    <a:pt x="1585817" y="438340"/>
                    <a:pt x="1588960" y="437197"/>
                  </a:cubicBezTo>
                  <a:lnTo>
                    <a:pt x="1590198" y="436816"/>
                  </a:lnTo>
                  <a:cubicBezTo>
                    <a:pt x="1592198" y="437674"/>
                    <a:pt x="1595437" y="438055"/>
                    <a:pt x="1597247" y="437579"/>
                  </a:cubicBezTo>
                  <a:cubicBezTo>
                    <a:pt x="1599152" y="437102"/>
                    <a:pt x="1600199" y="433197"/>
                    <a:pt x="1598390" y="433292"/>
                  </a:cubicBezTo>
                  <a:cubicBezTo>
                    <a:pt x="1596485" y="433388"/>
                    <a:pt x="1590198" y="433388"/>
                    <a:pt x="1588388" y="432625"/>
                  </a:cubicBezTo>
                  <a:cubicBezTo>
                    <a:pt x="1586579" y="431959"/>
                    <a:pt x="1579530" y="432911"/>
                    <a:pt x="1577815" y="431768"/>
                  </a:cubicBezTo>
                  <a:cubicBezTo>
                    <a:pt x="1576101" y="430625"/>
                    <a:pt x="1570196" y="431768"/>
                    <a:pt x="1568386" y="428815"/>
                  </a:cubicBezTo>
                  <a:lnTo>
                    <a:pt x="1568195" y="426053"/>
                  </a:lnTo>
                  <a:lnTo>
                    <a:pt x="1568005" y="423386"/>
                  </a:lnTo>
                  <a:cubicBezTo>
                    <a:pt x="1569719" y="419576"/>
                    <a:pt x="1568957" y="417671"/>
                    <a:pt x="1566290" y="419290"/>
                  </a:cubicBezTo>
                  <a:close/>
                  <a:moveTo>
                    <a:pt x="629887" y="417100"/>
                  </a:moveTo>
                  <a:lnTo>
                    <a:pt x="632174" y="424720"/>
                  </a:lnTo>
                  <a:cubicBezTo>
                    <a:pt x="632269" y="424910"/>
                    <a:pt x="630173" y="425482"/>
                    <a:pt x="629126" y="425767"/>
                  </a:cubicBezTo>
                  <a:lnTo>
                    <a:pt x="627506" y="426244"/>
                  </a:lnTo>
                  <a:cubicBezTo>
                    <a:pt x="625887" y="426625"/>
                    <a:pt x="626173" y="428244"/>
                    <a:pt x="628078" y="429768"/>
                  </a:cubicBezTo>
                  <a:cubicBezTo>
                    <a:pt x="629983" y="431387"/>
                    <a:pt x="634174" y="434054"/>
                    <a:pt x="632745" y="431959"/>
                  </a:cubicBezTo>
                  <a:cubicBezTo>
                    <a:pt x="631316" y="429863"/>
                    <a:pt x="638460" y="426339"/>
                    <a:pt x="640175" y="427196"/>
                  </a:cubicBezTo>
                  <a:cubicBezTo>
                    <a:pt x="641889" y="428054"/>
                    <a:pt x="642080" y="423005"/>
                    <a:pt x="642080" y="421005"/>
                  </a:cubicBezTo>
                  <a:cubicBezTo>
                    <a:pt x="642080" y="419100"/>
                    <a:pt x="636555" y="417290"/>
                    <a:pt x="629887" y="417100"/>
                  </a:cubicBezTo>
                  <a:close/>
                  <a:moveTo>
                    <a:pt x="678179" y="417005"/>
                  </a:moveTo>
                  <a:cubicBezTo>
                    <a:pt x="675989" y="417481"/>
                    <a:pt x="676274" y="419481"/>
                    <a:pt x="678656" y="421386"/>
                  </a:cubicBezTo>
                  <a:lnTo>
                    <a:pt x="678275" y="422148"/>
                  </a:lnTo>
                  <a:lnTo>
                    <a:pt x="676846" y="425101"/>
                  </a:lnTo>
                  <a:cubicBezTo>
                    <a:pt x="674560" y="423481"/>
                    <a:pt x="671988" y="422053"/>
                    <a:pt x="671226" y="422053"/>
                  </a:cubicBezTo>
                  <a:cubicBezTo>
                    <a:pt x="670464" y="421957"/>
                    <a:pt x="669321" y="423577"/>
                    <a:pt x="671797" y="425672"/>
                  </a:cubicBezTo>
                  <a:lnTo>
                    <a:pt x="673798" y="427006"/>
                  </a:lnTo>
                  <a:lnTo>
                    <a:pt x="674655" y="427577"/>
                  </a:lnTo>
                  <a:lnTo>
                    <a:pt x="690006" y="423151"/>
                  </a:lnTo>
                  <a:lnTo>
                    <a:pt x="690562" y="423481"/>
                  </a:lnTo>
                  <a:lnTo>
                    <a:pt x="693591" y="426063"/>
                  </a:lnTo>
                  <a:lnTo>
                    <a:pt x="689419" y="431197"/>
                  </a:lnTo>
                  <a:cubicBezTo>
                    <a:pt x="688752" y="433102"/>
                    <a:pt x="690847" y="435388"/>
                    <a:pt x="692562" y="435007"/>
                  </a:cubicBezTo>
                  <a:cubicBezTo>
                    <a:pt x="694277" y="434626"/>
                    <a:pt x="698944" y="432245"/>
                    <a:pt x="698944" y="430625"/>
                  </a:cubicBezTo>
                  <a:lnTo>
                    <a:pt x="693591" y="426063"/>
                  </a:lnTo>
                  <a:lnTo>
                    <a:pt x="695610" y="423577"/>
                  </a:lnTo>
                  <a:cubicBezTo>
                    <a:pt x="697515" y="422910"/>
                    <a:pt x="695039" y="422624"/>
                    <a:pt x="690181" y="423100"/>
                  </a:cubicBezTo>
                  <a:lnTo>
                    <a:pt x="690006" y="423151"/>
                  </a:lnTo>
                  <a:lnTo>
                    <a:pt x="683037" y="419005"/>
                  </a:lnTo>
                  <a:lnTo>
                    <a:pt x="680941" y="418147"/>
                  </a:lnTo>
                  <a:close/>
                  <a:moveTo>
                    <a:pt x="1748885" y="416814"/>
                  </a:moveTo>
                  <a:cubicBezTo>
                    <a:pt x="1747170" y="417290"/>
                    <a:pt x="1741360" y="418338"/>
                    <a:pt x="1738693" y="419481"/>
                  </a:cubicBezTo>
                  <a:lnTo>
                    <a:pt x="1736788" y="421481"/>
                  </a:lnTo>
                  <a:lnTo>
                    <a:pt x="1735359" y="422910"/>
                  </a:lnTo>
                  <a:cubicBezTo>
                    <a:pt x="1732121" y="423958"/>
                    <a:pt x="1731549" y="425291"/>
                    <a:pt x="1734026" y="425958"/>
                  </a:cubicBezTo>
                  <a:lnTo>
                    <a:pt x="1735264" y="426720"/>
                  </a:lnTo>
                  <a:cubicBezTo>
                    <a:pt x="1738502" y="428815"/>
                    <a:pt x="1740503" y="429006"/>
                    <a:pt x="1740788" y="425005"/>
                  </a:cubicBezTo>
                  <a:cubicBezTo>
                    <a:pt x="1740788" y="424529"/>
                    <a:pt x="1741931" y="423767"/>
                    <a:pt x="1742503" y="423863"/>
                  </a:cubicBezTo>
                  <a:lnTo>
                    <a:pt x="1749456" y="424434"/>
                  </a:lnTo>
                  <a:cubicBezTo>
                    <a:pt x="1750790" y="419767"/>
                    <a:pt x="1750504" y="416242"/>
                    <a:pt x="1748885" y="416814"/>
                  </a:cubicBezTo>
                  <a:close/>
                  <a:moveTo>
                    <a:pt x="1649063" y="415576"/>
                  </a:moveTo>
                  <a:cubicBezTo>
                    <a:pt x="1647634" y="415480"/>
                    <a:pt x="1647062" y="416528"/>
                    <a:pt x="1647824" y="417862"/>
                  </a:cubicBezTo>
                  <a:lnTo>
                    <a:pt x="1647348" y="418243"/>
                  </a:lnTo>
                  <a:lnTo>
                    <a:pt x="1646110" y="419290"/>
                  </a:lnTo>
                  <a:cubicBezTo>
                    <a:pt x="1644205" y="419957"/>
                    <a:pt x="1643824" y="422053"/>
                    <a:pt x="1645348" y="423863"/>
                  </a:cubicBezTo>
                  <a:cubicBezTo>
                    <a:pt x="1646777" y="425672"/>
                    <a:pt x="1649920" y="431292"/>
                    <a:pt x="1648967" y="432245"/>
                  </a:cubicBezTo>
                  <a:cubicBezTo>
                    <a:pt x="1647919" y="433197"/>
                    <a:pt x="1648396" y="437102"/>
                    <a:pt x="1652206" y="439007"/>
                  </a:cubicBezTo>
                  <a:lnTo>
                    <a:pt x="1654682" y="436055"/>
                  </a:lnTo>
                  <a:lnTo>
                    <a:pt x="1656206" y="434149"/>
                  </a:lnTo>
                  <a:cubicBezTo>
                    <a:pt x="1657635" y="431768"/>
                    <a:pt x="1659635" y="430625"/>
                    <a:pt x="1660683" y="431673"/>
                  </a:cubicBezTo>
                  <a:cubicBezTo>
                    <a:pt x="1661731" y="432721"/>
                    <a:pt x="1665636" y="433959"/>
                    <a:pt x="1666684" y="433768"/>
                  </a:cubicBezTo>
                  <a:cubicBezTo>
                    <a:pt x="1667732" y="433578"/>
                    <a:pt x="1670780" y="433673"/>
                    <a:pt x="1670875" y="434721"/>
                  </a:cubicBezTo>
                  <a:cubicBezTo>
                    <a:pt x="1671065" y="435483"/>
                    <a:pt x="1674875" y="435007"/>
                    <a:pt x="1676494" y="433959"/>
                  </a:cubicBezTo>
                  <a:cubicBezTo>
                    <a:pt x="1678114" y="432911"/>
                    <a:pt x="1678209" y="431197"/>
                    <a:pt x="1676876" y="430149"/>
                  </a:cubicBezTo>
                  <a:lnTo>
                    <a:pt x="1676780" y="429387"/>
                  </a:lnTo>
                  <a:cubicBezTo>
                    <a:pt x="1676399" y="425482"/>
                    <a:pt x="1672494" y="424720"/>
                    <a:pt x="1669922" y="426053"/>
                  </a:cubicBezTo>
                  <a:cubicBezTo>
                    <a:pt x="1666303" y="427863"/>
                    <a:pt x="1664017" y="428054"/>
                    <a:pt x="1659921" y="426720"/>
                  </a:cubicBezTo>
                  <a:lnTo>
                    <a:pt x="1657159" y="425863"/>
                  </a:lnTo>
                  <a:cubicBezTo>
                    <a:pt x="1653539" y="425196"/>
                    <a:pt x="1652111" y="421957"/>
                    <a:pt x="1654015" y="418719"/>
                  </a:cubicBezTo>
                  <a:lnTo>
                    <a:pt x="1649920" y="416147"/>
                  </a:lnTo>
                  <a:close/>
                  <a:moveTo>
                    <a:pt x="2170938" y="413956"/>
                  </a:moveTo>
                  <a:cubicBezTo>
                    <a:pt x="2174176" y="413385"/>
                    <a:pt x="2183511" y="414814"/>
                    <a:pt x="2182272" y="416147"/>
                  </a:cubicBezTo>
                  <a:lnTo>
                    <a:pt x="2181225" y="416338"/>
                  </a:lnTo>
                  <a:cubicBezTo>
                    <a:pt x="2180177" y="416528"/>
                    <a:pt x="2178843" y="415385"/>
                    <a:pt x="2177605" y="415480"/>
                  </a:cubicBezTo>
                  <a:lnTo>
                    <a:pt x="2175224" y="415671"/>
                  </a:lnTo>
                  <a:cubicBezTo>
                    <a:pt x="2172843" y="416242"/>
                    <a:pt x="2166080" y="418814"/>
                    <a:pt x="2164175" y="419767"/>
                  </a:cubicBezTo>
                  <a:cubicBezTo>
                    <a:pt x="2162365" y="420719"/>
                    <a:pt x="2160460" y="420243"/>
                    <a:pt x="2160079" y="418719"/>
                  </a:cubicBezTo>
                  <a:cubicBezTo>
                    <a:pt x="2159698" y="417195"/>
                    <a:pt x="2167699" y="414528"/>
                    <a:pt x="2170938" y="413956"/>
                  </a:cubicBezTo>
                  <a:close/>
                  <a:moveTo>
                    <a:pt x="1772030" y="412718"/>
                  </a:moveTo>
                  <a:lnTo>
                    <a:pt x="1771554" y="413766"/>
                  </a:lnTo>
                  <a:lnTo>
                    <a:pt x="1770982" y="415195"/>
                  </a:lnTo>
                  <a:cubicBezTo>
                    <a:pt x="1769840" y="416528"/>
                    <a:pt x="1767554" y="418052"/>
                    <a:pt x="1765839" y="418719"/>
                  </a:cubicBezTo>
                  <a:cubicBezTo>
                    <a:pt x="1764125" y="419386"/>
                    <a:pt x="1765934" y="422148"/>
                    <a:pt x="1768315" y="422148"/>
                  </a:cubicBezTo>
                  <a:lnTo>
                    <a:pt x="1770602" y="421862"/>
                  </a:lnTo>
                  <a:cubicBezTo>
                    <a:pt x="1772411" y="421576"/>
                    <a:pt x="1774507" y="422338"/>
                    <a:pt x="1776507" y="422624"/>
                  </a:cubicBezTo>
                  <a:cubicBezTo>
                    <a:pt x="1777364" y="422720"/>
                    <a:pt x="1778317" y="422720"/>
                    <a:pt x="1779174" y="422815"/>
                  </a:cubicBezTo>
                  <a:cubicBezTo>
                    <a:pt x="1781746" y="423196"/>
                    <a:pt x="1783936" y="421672"/>
                    <a:pt x="1783936" y="419481"/>
                  </a:cubicBezTo>
                  <a:cubicBezTo>
                    <a:pt x="1784032" y="417195"/>
                    <a:pt x="1780984" y="413290"/>
                    <a:pt x="1780222" y="414242"/>
                  </a:cubicBezTo>
                  <a:cubicBezTo>
                    <a:pt x="1779460" y="415195"/>
                    <a:pt x="1778126" y="415099"/>
                    <a:pt x="1777079" y="414052"/>
                  </a:cubicBezTo>
                  <a:cubicBezTo>
                    <a:pt x="1776126" y="413099"/>
                    <a:pt x="1773269" y="411861"/>
                    <a:pt x="1772030" y="412718"/>
                  </a:cubicBezTo>
                  <a:close/>
                  <a:moveTo>
                    <a:pt x="1671446" y="411766"/>
                  </a:moveTo>
                  <a:lnTo>
                    <a:pt x="1671351" y="412051"/>
                  </a:lnTo>
                  <a:cubicBezTo>
                    <a:pt x="1671065" y="412623"/>
                    <a:pt x="1670970" y="413956"/>
                    <a:pt x="1671065" y="413956"/>
                  </a:cubicBezTo>
                  <a:lnTo>
                    <a:pt x="1675732" y="414528"/>
                  </a:lnTo>
                  <a:cubicBezTo>
                    <a:pt x="1679161" y="417386"/>
                    <a:pt x="1683353" y="419481"/>
                    <a:pt x="1684972" y="419195"/>
                  </a:cubicBezTo>
                  <a:cubicBezTo>
                    <a:pt x="1686591" y="418909"/>
                    <a:pt x="1690877" y="420529"/>
                    <a:pt x="1691163" y="420243"/>
                  </a:cubicBezTo>
                  <a:cubicBezTo>
                    <a:pt x="1691449" y="419957"/>
                    <a:pt x="1691639" y="419481"/>
                    <a:pt x="1691639" y="419100"/>
                  </a:cubicBezTo>
                  <a:cubicBezTo>
                    <a:pt x="1691639" y="418719"/>
                    <a:pt x="1688782" y="417290"/>
                    <a:pt x="1685448" y="415957"/>
                  </a:cubicBezTo>
                  <a:cubicBezTo>
                    <a:pt x="1682114" y="414623"/>
                    <a:pt x="1672304" y="411766"/>
                    <a:pt x="1671446" y="411766"/>
                  </a:cubicBezTo>
                  <a:close/>
                  <a:moveTo>
                    <a:pt x="1803748" y="411480"/>
                  </a:moveTo>
                  <a:lnTo>
                    <a:pt x="1797225" y="417352"/>
                  </a:lnTo>
                  <a:lnTo>
                    <a:pt x="1795776" y="417293"/>
                  </a:lnTo>
                  <a:lnTo>
                    <a:pt x="1793938" y="411861"/>
                  </a:lnTo>
                  <a:cubicBezTo>
                    <a:pt x="1793557" y="410623"/>
                    <a:pt x="1790318" y="410623"/>
                    <a:pt x="1789652" y="413099"/>
                  </a:cubicBezTo>
                  <a:lnTo>
                    <a:pt x="1789080" y="414909"/>
                  </a:lnTo>
                  <a:cubicBezTo>
                    <a:pt x="1788318" y="417195"/>
                    <a:pt x="1789175" y="418243"/>
                    <a:pt x="1790985" y="417100"/>
                  </a:cubicBezTo>
                  <a:lnTo>
                    <a:pt x="1795776" y="417293"/>
                  </a:lnTo>
                  <a:lnTo>
                    <a:pt x="1796129" y="418338"/>
                  </a:lnTo>
                  <a:lnTo>
                    <a:pt x="1797225" y="417352"/>
                  </a:lnTo>
                  <a:lnTo>
                    <a:pt x="1802796" y="417576"/>
                  </a:lnTo>
                  <a:lnTo>
                    <a:pt x="1804987" y="415957"/>
                  </a:lnTo>
                  <a:lnTo>
                    <a:pt x="1805939" y="415290"/>
                  </a:lnTo>
                  <a:cubicBezTo>
                    <a:pt x="1805273" y="412813"/>
                    <a:pt x="1804320" y="411099"/>
                    <a:pt x="1803748" y="411480"/>
                  </a:cubicBezTo>
                  <a:close/>
                  <a:moveTo>
                    <a:pt x="1453038" y="411385"/>
                  </a:moveTo>
                  <a:cubicBezTo>
                    <a:pt x="1449038" y="413575"/>
                    <a:pt x="1445418" y="416433"/>
                    <a:pt x="1444847" y="417576"/>
                  </a:cubicBezTo>
                  <a:lnTo>
                    <a:pt x="1444656" y="418719"/>
                  </a:lnTo>
                  <a:lnTo>
                    <a:pt x="1444656" y="418909"/>
                  </a:lnTo>
                  <a:cubicBezTo>
                    <a:pt x="1445799" y="419195"/>
                    <a:pt x="1452657" y="417290"/>
                    <a:pt x="1455038" y="417766"/>
                  </a:cubicBezTo>
                  <a:cubicBezTo>
                    <a:pt x="1457419" y="418243"/>
                    <a:pt x="1457896" y="417005"/>
                    <a:pt x="1456086" y="415099"/>
                  </a:cubicBezTo>
                  <a:lnTo>
                    <a:pt x="1454562" y="413195"/>
                  </a:lnTo>
                  <a:close/>
                  <a:moveTo>
                    <a:pt x="878204" y="411099"/>
                  </a:moveTo>
                  <a:cubicBezTo>
                    <a:pt x="875442" y="411099"/>
                    <a:pt x="868108" y="411766"/>
                    <a:pt x="867060" y="412432"/>
                  </a:cubicBezTo>
                  <a:lnTo>
                    <a:pt x="866965" y="413099"/>
                  </a:lnTo>
                  <a:cubicBezTo>
                    <a:pt x="866870" y="413861"/>
                    <a:pt x="867822" y="415004"/>
                    <a:pt x="868584" y="415290"/>
                  </a:cubicBezTo>
                  <a:cubicBezTo>
                    <a:pt x="870394" y="415862"/>
                    <a:pt x="872394" y="416052"/>
                    <a:pt x="874394" y="416242"/>
                  </a:cubicBezTo>
                  <a:lnTo>
                    <a:pt x="878395" y="416719"/>
                  </a:lnTo>
                  <a:cubicBezTo>
                    <a:pt x="881062" y="413671"/>
                    <a:pt x="880966" y="411099"/>
                    <a:pt x="878204" y="411099"/>
                  </a:cubicBezTo>
                  <a:close/>
                  <a:moveTo>
                    <a:pt x="788955" y="409480"/>
                  </a:moveTo>
                  <a:cubicBezTo>
                    <a:pt x="787717" y="411004"/>
                    <a:pt x="784955" y="418909"/>
                    <a:pt x="786383" y="420053"/>
                  </a:cubicBezTo>
                  <a:cubicBezTo>
                    <a:pt x="787812" y="421196"/>
                    <a:pt x="791908" y="421672"/>
                    <a:pt x="795432" y="421005"/>
                  </a:cubicBezTo>
                  <a:lnTo>
                    <a:pt x="797718" y="420053"/>
                  </a:lnTo>
                  <a:cubicBezTo>
                    <a:pt x="799814" y="419195"/>
                    <a:pt x="800956" y="417671"/>
                    <a:pt x="796956" y="417290"/>
                  </a:cubicBezTo>
                  <a:cubicBezTo>
                    <a:pt x="796099" y="417195"/>
                    <a:pt x="795051" y="416242"/>
                    <a:pt x="794765" y="415480"/>
                  </a:cubicBezTo>
                  <a:lnTo>
                    <a:pt x="793432" y="412623"/>
                  </a:lnTo>
                  <a:cubicBezTo>
                    <a:pt x="792193" y="409480"/>
                    <a:pt x="790193" y="408051"/>
                    <a:pt x="788955" y="409480"/>
                  </a:cubicBezTo>
                  <a:close/>
                  <a:moveTo>
                    <a:pt x="2123217" y="407384"/>
                  </a:moveTo>
                  <a:lnTo>
                    <a:pt x="2122455" y="407861"/>
                  </a:lnTo>
                  <a:cubicBezTo>
                    <a:pt x="2122360" y="409004"/>
                    <a:pt x="2123122" y="411099"/>
                    <a:pt x="2124074" y="412528"/>
                  </a:cubicBezTo>
                  <a:lnTo>
                    <a:pt x="2122360" y="414623"/>
                  </a:lnTo>
                  <a:cubicBezTo>
                    <a:pt x="2120645" y="416623"/>
                    <a:pt x="2122741" y="417957"/>
                    <a:pt x="2125979" y="417671"/>
                  </a:cubicBezTo>
                  <a:lnTo>
                    <a:pt x="2126741" y="417481"/>
                  </a:lnTo>
                  <a:cubicBezTo>
                    <a:pt x="2126170" y="418719"/>
                    <a:pt x="2125217" y="419100"/>
                    <a:pt x="2124551" y="418243"/>
                  </a:cubicBezTo>
                  <a:cubicBezTo>
                    <a:pt x="2123884" y="417386"/>
                    <a:pt x="2117026" y="416719"/>
                    <a:pt x="2113883" y="415957"/>
                  </a:cubicBezTo>
                  <a:cubicBezTo>
                    <a:pt x="2110739" y="415195"/>
                    <a:pt x="2103691" y="410528"/>
                    <a:pt x="2102929" y="409765"/>
                  </a:cubicBezTo>
                  <a:cubicBezTo>
                    <a:pt x="2102167" y="409004"/>
                    <a:pt x="2099595" y="410528"/>
                    <a:pt x="2099214" y="411671"/>
                  </a:cubicBezTo>
                  <a:cubicBezTo>
                    <a:pt x="2098738" y="412813"/>
                    <a:pt x="2100833" y="415195"/>
                    <a:pt x="2102834" y="416338"/>
                  </a:cubicBezTo>
                  <a:cubicBezTo>
                    <a:pt x="2104834" y="417481"/>
                    <a:pt x="2113597" y="419290"/>
                    <a:pt x="2117312" y="419100"/>
                  </a:cubicBezTo>
                  <a:lnTo>
                    <a:pt x="2117597" y="423196"/>
                  </a:lnTo>
                  <a:cubicBezTo>
                    <a:pt x="2117597" y="423481"/>
                    <a:pt x="2120074" y="424053"/>
                    <a:pt x="2120836" y="423672"/>
                  </a:cubicBezTo>
                  <a:lnTo>
                    <a:pt x="2122265" y="423005"/>
                  </a:lnTo>
                  <a:cubicBezTo>
                    <a:pt x="2125694" y="421100"/>
                    <a:pt x="2128837" y="419481"/>
                    <a:pt x="2129218" y="419290"/>
                  </a:cubicBezTo>
                  <a:cubicBezTo>
                    <a:pt x="2129504" y="419100"/>
                    <a:pt x="2129694" y="417386"/>
                    <a:pt x="2128742" y="415862"/>
                  </a:cubicBezTo>
                  <a:cubicBezTo>
                    <a:pt x="2127789" y="414338"/>
                    <a:pt x="2127884" y="410623"/>
                    <a:pt x="2127599" y="408718"/>
                  </a:cubicBezTo>
                  <a:lnTo>
                    <a:pt x="2126456" y="407575"/>
                  </a:lnTo>
                  <a:cubicBezTo>
                    <a:pt x="2125979" y="407098"/>
                    <a:pt x="2123884" y="407003"/>
                    <a:pt x="2123217" y="407384"/>
                  </a:cubicBezTo>
                  <a:close/>
                  <a:moveTo>
                    <a:pt x="816101" y="406432"/>
                  </a:moveTo>
                  <a:cubicBezTo>
                    <a:pt x="817816" y="408051"/>
                    <a:pt x="813625" y="413385"/>
                    <a:pt x="814577" y="414814"/>
                  </a:cubicBezTo>
                  <a:cubicBezTo>
                    <a:pt x="815530" y="416338"/>
                    <a:pt x="822769" y="419957"/>
                    <a:pt x="824960" y="419767"/>
                  </a:cubicBezTo>
                  <a:cubicBezTo>
                    <a:pt x="827150" y="419481"/>
                    <a:pt x="825626" y="416719"/>
                    <a:pt x="821531" y="413575"/>
                  </a:cubicBezTo>
                  <a:lnTo>
                    <a:pt x="820768" y="410718"/>
                  </a:lnTo>
                  <a:lnTo>
                    <a:pt x="819721" y="406622"/>
                  </a:lnTo>
                  <a:cubicBezTo>
                    <a:pt x="816006" y="404908"/>
                    <a:pt x="814387" y="404813"/>
                    <a:pt x="816101" y="406432"/>
                  </a:cubicBezTo>
                  <a:close/>
                  <a:moveTo>
                    <a:pt x="254602" y="402717"/>
                  </a:moveTo>
                  <a:cubicBezTo>
                    <a:pt x="256603" y="402146"/>
                    <a:pt x="263461" y="404908"/>
                    <a:pt x="263651" y="407003"/>
                  </a:cubicBezTo>
                  <a:cubicBezTo>
                    <a:pt x="263842" y="409004"/>
                    <a:pt x="261841" y="409575"/>
                    <a:pt x="259270" y="408147"/>
                  </a:cubicBezTo>
                  <a:cubicBezTo>
                    <a:pt x="256698" y="406718"/>
                    <a:pt x="252602" y="403193"/>
                    <a:pt x="254602" y="402717"/>
                  </a:cubicBezTo>
                  <a:close/>
                  <a:moveTo>
                    <a:pt x="1519427" y="401574"/>
                  </a:moveTo>
                  <a:cubicBezTo>
                    <a:pt x="1513141" y="401574"/>
                    <a:pt x="1505711" y="409194"/>
                    <a:pt x="1509140" y="409575"/>
                  </a:cubicBezTo>
                  <a:lnTo>
                    <a:pt x="1510093" y="408622"/>
                  </a:lnTo>
                  <a:lnTo>
                    <a:pt x="1515236" y="403955"/>
                  </a:lnTo>
                  <a:cubicBezTo>
                    <a:pt x="1523809" y="402622"/>
                    <a:pt x="1525714" y="401574"/>
                    <a:pt x="1519427" y="401574"/>
                  </a:cubicBezTo>
                  <a:close/>
                  <a:moveTo>
                    <a:pt x="1895874" y="401512"/>
                  </a:moveTo>
                  <a:lnTo>
                    <a:pt x="1872972" y="406065"/>
                  </a:lnTo>
                  <a:lnTo>
                    <a:pt x="1872138" y="404717"/>
                  </a:lnTo>
                  <a:cubicBezTo>
                    <a:pt x="1872329" y="403955"/>
                    <a:pt x="1873567" y="402622"/>
                    <a:pt x="1874043" y="402717"/>
                  </a:cubicBezTo>
                  <a:lnTo>
                    <a:pt x="1876329" y="403098"/>
                  </a:lnTo>
                  <a:cubicBezTo>
                    <a:pt x="1878806" y="403860"/>
                    <a:pt x="1882330" y="403860"/>
                    <a:pt x="1884235" y="403193"/>
                  </a:cubicBezTo>
                  <a:lnTo>
                    <a:pt x="1886044" y="402622"/>
                  </a:lnTo>
                  <a:lnTo>
                    <a:pt x="1887188" y="402241"/>
                  </a:lnTo>
                  <a:lnTo>
                    <a:pt x="1887571" y="402168"/>
                  </a:lnTo>
                  <a:close/>
                  <a:moveTo>
                    <a:pt x="1915572" y="399955"/>
                  </a:moveTo>
                  <a:cubicBezTo>
                    <a:pt x="1915382" y="400145"/>
                    <a:pt x="1914143" y="400526"/>
                    <a:pt x="1913191" y="400240"/>
                  </a:cubicBezTo>
                  <a:cubicBezTo>
                    <a:pt x="1912238" y="399955"/>
                    <a:pt x="1908523" y="400717"/>
                    <a:pt x="1906428" y="403003"/>
                  </a:cubicBezTo>
                  <a:lnTo>
                    <a:pt x="1905915" y="400718"/>
                  </a:lnTo>
                  <a:close/>
                  <a:moveTo>
                    <a:pt x="1905656" y="399567"/>
                  </a:moveTo>
                  <a:lnTo>
                    <a:pt x="1905915" y="400718"/>
                  </a:lnTo>
                  <a:lnTo>
                    <a:pt x="1895874" y="401512"/>
                  </a:lnTo>
                  <a:close/>
                  <a:moveTo>
                    <a:pt x="937653" y="398336"/>
                  </a:moveTo>
                  <a:lnTo>
                    <a:pt x="941304" y="398336"/>
                  </a:lnTo>
                  <a:lnTo>
                    <a:pt x="940569" y="399586"/>
                  </a:lnTo>
                  <a:lnTo>
                    <a:pt x="940250" y="400430"/>
                  </a:lnTo>
                  <a:lnTo>
                    <a:pt x="939545" y="399859"/>
                  </a:lnTo>
                  <a:close/>
                  <a:moveTo>
                    <a:pt x="982789" y="397478"/>
                  </a:moveTo>
                  <a:cubicBezTo>
                    <a:pt x="982027" y="397002"/>
                    <a:pt x="980598" y="397478"/>
                    <a:pt x="979645" y="398526"/>
                  </a:cubicBezTo>
                  <a:cubicBezTo>
                    <a:pt x="978693" y="399574"/>
                    <a:pt x="975931" y="402907"/>
                    <a:pt x="975835" y="403670"/>
                  </a:cubicBezTo>
                  <a:cubicBezTo>
                    <a:pt x="975740" y="404336"/>
                    <a:pt x="983075" y="408241"/>
                    <a:pt x="985741" y="407003"/>
                  </a:cubicBezTo>
                  <a:cubicBezTo>
                    <a:pt x="988408" y="405765"/>
                    <a:pt x="990790" y="405860"/>
                    <a:pt x="991076" y="407289"/>
                  </a:cubicBezTo>
                  <a:cubicBezTo>
                    <a:pt x="991361" y="408622"/>
                    <a:pt x="995457" y="410337"/>
                    <a:pt x="996314" y="409861"/>
                  </a:cubicBezTo>
                  <a:lnTo>
                    <a:pt x="996695" y="409289"/>
                  </a:lnTo>
                  <a:cubicBezTo>
                    <a:pt x="997172" y="408527"/>
                    <a:pt x="1003934" y="403288"/>
                    <a:pt x="1005268" y="402241"/>
                  </a:cubicBezTo>
                  <a:cubicBezTo>
                    <a:pt x="1005935" y="401669"/>
                    <a:pt x="1006316" y="399955"/>
                    <a:pt x="1005839" y="399574"/>
                  </a:cubicBezTo>
                  <a:lnTo>
                    <a:pt x="1003458" y="397669"/>
                  </a:lnTo>
                  <a:cubicBezTo>
                    <a:pt x="996410" y="399288"/>
                    <a:pt x="987266" y="401860"/>
                    <a:pt x="983170" y="403193"/>
                  </a:cubicBezTo>
                  <a:lnTo>
                    <a:pt x="982789" y="397955"/>
                  </a:lnTo>
                  <a:close/>
                  <a:moveTo>
                    <a:pt x="1822418" y="396430"/>
                  </a:moveTo>
                  <a:cubicBezTo>
                    <a:pt x="1820513" y="396621"/>
                    <a:pt x="1823656" y="401383"/>
                    <a:pt x="1822894" y="404146"/>
                  </a:cubicBezTo>
                  <a:cubicBezTo>
                    <a:pt x="1822132" y="406908"/>
                    <a:pt x="1822036" y="408813"/>
                    <a:pt x="1822608" y="408432"/>
                  </a:cubicBezTo>
                  <a:cubicBezTo>
                    <a:pt x="1823180" y="407956"/>
                    <a:pt x="1825370" y="407861"/>
                    <a:pt x="1825561" y="409480"/>
                  </a:cubicBezTo>
                  <a:cubicBezTo>
                    <a:pt x="1825751" y="411099"/>
                    <a:pt x="1826704" y="414528"/>
                    <a:pt x="1827180" y="412909"/>
                  </a:cubicBezTo>
                  <a:cubicBezTo>
                    <a:pt x="1827656" y="411289"/>
                    <a:pt x="1833086" y="410718"/>
                    <a:pt x="1833752" y="410337"/>
                  </a:cubicBezTo>
                  <a:cubicBezTo>
                    <a:pt x="1834419" y="410051"/>
                    <a:pt x="1835467" y="408432"/>
                    <a:pt x="1834800" y="407480"/>
                  </a:cubicBezTo>
                  <a:cubicBezTo>
                    <a:pt x="1834133" y="406622"/>
                    <a:pt x="1830990" y="405003"/>
                    <a:pt x="1830133" y="404813"/>
                  </a:cubicBezTo>
                  <a:cubicBezTo>
                    <a:pt x="1829276" y="404622"/>
                    <a:pt x="1829371" y="401383"/>
                    <a:pt x="1829371" y="399669"/>
                  </a:cubicBezTo>
                  <a:cubicBezTo>
                    <a:pt x="1829371" y="397955"/>
                    <a:pt x="1824227" y="396335"/>
                    <a:pt x="1822418" y="396430"/>
                  </a:cubicBezTo>
                  <a:close/>
                  <a:moveTo>
                    <a:pt x="2165603" y="395097"/>
                  </a:moveTo>
                  <a:cubicBezTo>
                    <a:pt x="2158269" y="395859"/>
                    <a:pt x="2157602" y="402526"/>
                    <a:pt x="2159603" y="404717"/>
                  </a:cubicBezTo>
                  <a:cubicBezTo>
                    <a:pt x="2161603" y="406908"/>
                    <a:pt x="2164079" y="407765"/>
                    <a:pt x="2165127" y="406432"/>
                  </a:cubicBezTo>
                  <a:cubicBezTo>
                    <a:pt x="2166270" y="405193"/>
                    <a:pt x="2169223" y="401860"/>
                    <a:pt x="2169985" y="401003"/>
                  </a:cubicBezTo>
                  <a:lnTo>
                    <a:pt x="2170271" y="401098"/>
                  </a:lnTo>
                  <a:cubicBezTo>
                    <a:pt x="2171414" y="401479"/>
                    <a:pt x="2172461" y="403765"/>
                    <a:pt x="2173414" y="401193"/>
                  </a:cubicBezTo>
                  <a:cubicBezTo>
                    <a:pt x="2173700" y="400526"/>
                    <a:pt x="2172176" y="399097"/>
                    <a:pt x="2171128" y="398526"/>
                  </a:cubicBezTo>
                  <a:close/>
                  <a:moveTo>
                    <a:pt x="935450" y="391478"/>
                  </a:moveTo>
                  <a:lnTo>
                    <a:pt x="934116" y="393287"/>
                  </a:lnTo>
                  <a:cubicBezTo>
                    <a:pt x="933640" y="393954"/>
                    <a:pt x="934783" y="395668"/>
                    <a:pt x="935640" y="396716"/>
                  </a:cubicBezTo>
                  <a:lnTo>
                    <a:pt x="937653" y="398336"/>
                  </a:lnTo>
                  <a:lnTo>
                    <a:pt x="932878" y="398336"/>
                  </a:lnTo>
                  <a:lnTo>
                    <a:pt x="932783" y="398621"/>
                  </a:lnTo>
                  <a:cubicBezTo>
                    <a:pt x="931639" y="402050"/>
                    <a:pt x="929163" y="403288"/>
                    <a:pt x="924781" y="402907"/>
                  </a:cubicBezTo>
                  <a:cubicBezTo>
                    <a:pt x="923448" y="402812"/>
                    <a:pt x="921448" y="403479"/>
                    <a:pt x="920495" y="404336"/>
                  </a:cubicBezTo>
                  <a:lnTo>
                    <a:pt x="916876" y="407670"/>
                  </a:lnTo>
                  <a:cubicBezTo>
                    <a:pt x="912208" y="406717"/>
                    <a:pt x="907160" y="405955"/>
                    <a:pt x="905636" y="405955"/>
                  </a:cubicBezTo>
                  <a:lnTo>
                    <a:pt x="904589" y="406717"/>
                  </a:lnTo>
                  <a:cubicBezTo>
                    <a:pt x="902779" y="407956"/>
                    <a:pt x="901922" y="409289"/>
                    <a:pt x="903922" y="411004"/>
                  </a:cubicBezTo>
                  <a:lnTo>
                    <a:pt x="904874" y="411766"/>
                  </a:lnTo>
                  <a:cubicBezTo>
                    <a:pt x="906112" y="412813"/>
                    <a:pt x="908399" y="411766"/>
                    <a:pt x="910018" y="409575"/>
                  </a:cubicBezTo>
                  <a:lnTo>
                    <a:pt x="910208" y="409765"/>
                  </a:lnTo>
                  <a:cubicBezTo>
                    <a:pt x="912589" y="411956"/>
                    <a:pt x="915161" y="411480"/>
                    <a:pt x="918114" y="410432"/>
                  </a:cubicBezTo>
                  <a:lnTo>
                    <a:pt x="920305" y="409670"/>
                  </a:lnTo>
                  <a:cubicBezTo>
                    <a:pt x="922877" y="409384"/>
                    <a:pt x="927544" y="409004"/>
                    <a:pt x="930592" y="408718"/>
                  </a:cubicBezTo>
                  <a:cubicBezTo>
                    <a:pt x="933640" y="408432"/>
                    <a:pt x="940593" y="407003"/>
                    <a:pt x="938307" y="405574"/>
                  </a:cubicBezTo>
                  <a:lnTo>
                    <a:pt x="940250" y="400430"/>
                  </a:lnTo>
                  <a:lnTo>
                    <a:pt x="952023" y="409956"/>
                  </a:lnTo>
                  <a:lnTo>
                    <a:pt x="952214" y="410528"/>
                  </a:lnTo>
                  <a:cubicBezTo>
                    <a:pt x="954404" y="410623"/>
                    <a:pt x="956405" y="409480"/>
                    <a:pt x="956595" y="408051"/>
                  </a:cubicBezTo>
                  <a:lnTo>
                    <a:pt x="955928" y="407194"/>
                  </a:lnTo>
                  <a:cubicBezTo>
                    <a:pt x="954500" y="405479"/>
                    <a:pt x="952118" y="404336"/>
                    <a:pt x="950785" y="402717"/>
                  </a:cubicBezTo>
                  <a:lnTo>
                    <a:pt x="950213" y="401955"/>
                  </a:lnTo>
                  <a:cubicBezTo>
                    <a:pt x="950880" y="400431"/>
                    <a:pt x="949547" y="399002"/>
                    <a:pt x="947356" y="398812"/>
                  </a:cubicBezTo>
                  <a:lnTo>
                    <a:pt x="945451" y="398336"/>
                  </a:lnTo>
                  <a:lnTo>
                    <a:pt x="945260" y="398336"/>
                  </a:lnTo>
                  <a:lnTo>
                    <a:pt x="941304" y="398336"/>
                  </a:lnTo>
                  <a:lnTo>
                    <a:pt x="943546" y="394525"/>
                  </a:lnTo>
                  <a:cubicBezTo>
                    <a:pt x="942308" y="394335"/>
                    <a:pt x="937545" y="392525"/>
                    <a:pt x="935450" y="391478"/>
                  </a:cubicBezTo>
                  <a:close/>
                  <a:moveTo>
                    <a:pt x="2345149" y="389191"/>
                  </a:moveTo>
                  <a:cubicBezTo>
                    <a:pt x="2347531" y="391192"/>
                    <a:pt x="2353055" y="396240"/>
                    <a:pt x="2352579" y="396621"/>
                  </a:cubicBezTo>
                  <a:cubicBezTo>
                    <a:pt x="2352103" y="397002"/>
                    <a:pt x="2342863" y="393859"/>
                    <a:pt x="2342197" y="390906"/>
                  </a:cubicBezTo>
                  <a:cubicBezTo>
                    <a:pt x="2341435" y="387953"/>
                    <a:pt x="2342768" y="387191"/>
                    <a:pt x="2345149" y="389191"/>
                  </a:cubicBezTo>
                  <a:close/>
                  <a:moveTo>
                    <a:pt x="1912905" y="389001"/>
                  </a:moveTo>
                  <a:cubicBezTo>
                    <a:pt x="1912238" y="388620"/>
                    <a:pt x="1910524" y="390811"/>
                    <a:pt x="1909000" y="393859"/>
                  </a:cubicBezTo>
                  <a:lnTo>
                    <a:pt x="1912810" y="397097"/>
                  </a:lnTo>
                  <a:lnTo>
                    <a:pt x="1913762" y="397955"/>
                  </a:lnTo>
                  <a:lnTo>
                    <a:pt x="1905656" y="399567"/>
                  </a:lnTo>
                  <a:lnTo>
                    <a:pt x="1905380" y="398336"/>
                  </a:lnTo>
                  <a:cubicBezTo>
                    <a:pt x="1905190" y="397288"/>
                    <a:pt x="1902332" y="396812"/>
                    <a:pt x="1901094" y="395764"/>
                  </a:cubicBezTo>
                  <a:cubicBezTo>
                    <a:pt x="1898808" y="393763"/>
                    <a:pt x="1898236" y="394145"/>
                    <a:pt x="1897760" y="396716"/>
                  </a:cubicBezTo>
                  <a:lnTo>
                    <a:pt x="1897094" y="400336"/>
                  </a:lnTo>
                  <a:lnTo>
                    <a:pt x="1887571" y="402168"/>
                  </a:lnTo>
                  <a:lnTo>
                    <a:pt x="1880615" y="402717"/>
                  </a:lnTo>
                  <a:lnTo>
                    <a:pt x="1874043" y="402717"/>
                  </a:lnTo>
                  <a:lnTo>
                    <a:pt x="1864010" y="402717"/>
                  </a:lnTo>
                  <a:lnTo>
                    <a:pt x="1859470" y="401669"/>
                  </a:lnTo>
                  <a:lnTo>
                    <a:pt x="1859268" y="402717"/>
                  </a:lnTo>
                  <a:lnTo>
                    <a:pt x="1854980" y="402717"/>
                  </a:lnTo>
                  <a:lnTo>
                    <a:pt x="1853945" y="401574"/>
                  </a:lnTo>
                  <a:lnTo>
                    <a:pt x="1853374" y="399288"/>
                  </a:lnTo>
                  <a:cubicBezTo>
                    <a:pt x="1853279" y="398907"/>
                    <a:pt x="1851183" y="398716"/>
                    <a:pt x="1850040" y="398526"/>
                  </a:cubicBezTo>
                  <a:cubicBezTo>
                    <a:pt x="1849850" y="398526"/>
                    <a:pt x="1849088" y="399764"/>
                    <a:pt x="1849278" y="399859"/>
                  </a:cubicBezTo>
                  <a:lnTo>
                    <a:pt x="1852802" y="402717"/>
                  </a:lnTo>
                  <a:lnTo>
                    <a:pt x="1854980" y="402717"/>
                  </a:lnTo>
                  <a:lnTo>
                    <a:pt x="1858517" y="406622"/>
                  </a:lnTo>
                  <a:lnTo>
                    <a:pt x="1859268" y="402717"/>
                  </a:lnTo>
                  <a:lnTo>
                    <a:pt x="1864010" y="402717"/>
                  </a:lnTo>
                  <a:lnTo>
                    <a:pt x="1866899" y="403384"/>
                  </a:lnTo>
                  <a:lnTo>
                    <a:pt x="1869947" y="406051"/>
                  </a:lnTo>
                  <a:lnTo>
                    <a:pt x="1870520" y="406552"/>
                  </a:lnTo>
                  <a:lnTo>
                    <a:pt x="1865256" y="407599"/>
                  </a:lnTo>
                  <a:cubicBezTo>
                    <a:pt x="1853303" y="409980"/>
                    <a:pt x="1846516" y="411337"/>
                    <a:pt x="1847754" y="411099"/>
                  </a:cubicBezTo>
                  <a:cubicBezTo>
                    <a:pt x="1850326" y="410623"/>
                    <a:pt x="1858232" y="412813"/>
                    <a:pt x="1860232" y="412432"/>
                  </a:cubicBezTo>
                  <a:lnTo>
                    <a:pt x="1862042" y="411766"/>
                  </a:lnTo>
                  <a:lnTo>
                    <a:pt x="1864232" y="411004"/>
                  </a:lnTo>
                  <a:cubicBezTo>
                    <a:pt x="1866518" y="410051"/>
                    <a:pt x="1868900" y="409384"/>
                    <a:pt x="1869566" y="409480"/>
                  </a:cubicBezTo>
                  <a:cubicBezTo>
                    <a:pt x="1870233" y="409575"/>
                    <a:pt x="1871757" y="408813"/>
                    <a:pt x="1871471" y="407384"/>
                  </a:cubicBezTo>
                  <a:lnTo>
                    <a:pt x="1870520" y="406552"/>
                  </a:lnTo>
                  <a:lnTo>
                    <a:pt x="1872972" y="406065"/>
                  </a:lnTo>
                  <a:lnTo>
                    <a:pt x="1873376" y="406717"/>
                  </a:lnTo>
                  <a:lnTo>
                    <a:pt x="1876329" y="407575"/>
                  </a:lnTo>
                  <a:cubicBezTo>
                    <a:pt x="1879758" y="408241"/>
                    <a:pt x="1883759" y="409004"/>
                    <a:pt x="1885282" y="409194"/>
                  </a:cubicBezTo>
                  <a:cubicBezTo>
                    <a:pt x="1886807" y="409384"/>
                    <a:pt x="1888331" y="405860"/>
                    <a:pt x="1889188" y="405574"/>
                  </a:cubicBezTo>
                  <a:lnTo>
                    <a:pt x="1889950" y="405765"/>
                  </a:lnTo>
                  <a:lnTo>
                    <a:pt x="1893188" y="406432"/>
                  </a:lnTo>
                  <a:cubicBezTo>
                    <a:pt x="1894807" y="408813"/>
                    <a:pt x="1897856" y="408718"/>
                    <a:pt x="1899856" y="406337"/>
                  </a:cubicBezTo>
                  <a:lnTo>
                    <a:pt x="1903380" y="405574"/>
                  </a:lnTo>
                  <a:cubicBezTo>
                    <a:pt x="1903952" y="405479"/>
                    <a:pt x="1904618" y="405479"/>
                    <a:pt x="1905190" y="405479"/>
                  </a:cubicBezTo>
                  <a:cubicBezTo>
                    <a:pt x="1911381" y="405098"/>
                    <a:pt x="1914619" y="405003"/>
                    <a:pt x="1916525" y="403098"/>
                  </a:cubicBezTo>
                  <a:lnTo>
                    <a:pt x="1919001" y="400621"/>
                  </a:lnTo>
                  <a:cubicBezTo>
                    <a:pt x="1921382" y="401669"/>
                    <a:pt x="1925097" y="403003"/>
                    <a:pt x="1927383" y="403670"/>
                  </a:cubicBezTo>
                  <a:cubicBezTo>
                    <a:pt x="1929669" y="404336"/>
                    <a:pt x="1932050" y="399479"/>
                    <a:pt x="1932527" y="399669"/>
                  </a:cubicBezTo>
                  <a:cubicBezTo>
                    <a:pt x="1933098" y="399859"/>
                    <a:pt x="1936432" y="399193"/>
                    <a:pt x="1939099" y="398431"/>
                  </a:cubicBezTo>
                  <a:lnTo>
                    <a:pt x="1941385" y="397573"/>
                  </a:lnTo>
                  <a:cubicBezTo>
                    <a:pt x="1941766" y="397383"/>
                    <a:pt x="1941766" y="396240"/>
                    <a:pt x="1941575" y="395668"/>
                  </a:cubicBezTo>
                  <a:lnTo>
                    <a:pt x="1941385" y="395192"/>
                  </a:lnTo>
                  <a:cubicBezTo>
                    <a:pt x="1940623" y="394811"/>
                    <a:pt x="1938242" y="393859"/>
                    <a:pt x="1936051" y="393097"/>
                  </a:cubicBezTo>
                  <a:cubicBezTo>
                    <a:pt x="1933860" y="392239"/>
                    <a:pt x="1927478" y="393668"/>
                    <a:pt x="1924811" y="392239"/>
                  </a:cubicBezTo>
                  <a:lnTo>
                    <a:pt x="1922906" y="395668"/>
                  </a:lnTo>
                  <a:cubicBezTo>
                    <a:pt x="1922525" y="396335"/>
                    <a:pt x="1917477" y="396430"/>
                    <a:pt x="1916525" y="395478"/>
                  </a:cubicBezTo>
                  <a:cubicBezTo>
                    <a:pt x="1914905" y="393859"/>
                    <a:pt x="1916810" y="390715"/>
                    <a:pt x="1913572" y="389287"/>
                  </a:cubicBezTo>
                  <a:close/>
                  <a:moveTo>
                    <a:pt x="1946433" y="387763"/>
                  </a:moveTo>
                  <a:lnTo>
                    <a:pt x="1946052" y="388048"/>
                  </a:lnTo>
                  <a:lnTo>
                    <a:pt x="1945290" y="388620"/>
                  </a:lnTo>
                  <a:cubicBezTo>
                    <a:pt x="1944814" y="389572"/>
                    <a:pt x="1945195" y="392906"/>
                    <a:pt x="1946243" y="396049"/>
                  </a:cubicBezTo>
                  <a:lnTo>
                    <a:pt x="1947195" y="398812"/>
                  </a:lnTo>
                  <a:lnTo>
                    <a:pt x="1947862" y="400621"/>
                  </a:lnTo>
                  <a:cubicBezTo>
                    <a:pt x="1950338" y="402146"/>
                    <a:pt x="1957292" y="400526"/>
                    <a:pt x="1958911" y="399764"/>
                  </a:cubicBezTo>
                  <a:cubicBezTo>
                    <a:pt x="1960530" y="399002"/>
                    <a:pt x="1961864" y="397192"/>
                    <a:pt x="1961864" y="395764"/>
                  </a:cubicBezTo>
                  <a:cubicBezTo>
                    <a:pt x="1961864" y="394335"/>
                    <a:pt x="1961578" y="390525"/>
                    <a:pt x="1961292" y="390334"/>
                  </a:cubicBezTo>
                  <a:cubicBezTo>
                    <a:pt x="1961006" y="390144"/>
                    <a:pt x="1958244" y="391382"/>
                    <a:pt x="1955577" y="392811"/>
                  </a:cubicBezTo>
                  <a:cubicBezTo>
                    <a:pt x="1952910" y="394335"/>
                    <a:pt x="1947481" y="387953"/>
                    <a:pt x="1946433" y="387763"/>
                  </a:cubicBezTo>
                  <a:close/>
                  <a:moveTo>
                    <a:pt x="2262854" y="385763"/>
                  </a:moveTo>
                  <a:cubicBezTo>
                    <a:pt x="2264759" y="384810"/>
                    <a:pt x="2267711" y="384905"/>
                    <a:pt x="2269426" y="385953"/>
                  </a:cubicBezTo>
                  <a:cubicBezTo>
                    <a:pt x="2271331" y="387096"/>
                    <a:pt x="2279903" y="387382"/>
                    <a:pt x="2281523" y="386906"/>
                  </a:cubicBezTo>
                  <a:cubicBezTo>
                    <a:pt x="2283142" y="386430"/>
                    <a:pt x="2284094" y="387668"/>
                    <a:pt x="2283713" y="389763"/>
                  </a:cubicBezTo>
                  <a:lnTo>
                    <a:pt x="2282094" y="391478"/>
                  </a:lnTo>
                  <a:lnTo>
                    <a:pt x="2281142" y="392525"/>
                  </a:lnTo>
                  <a:cubicBezTo>
                    <a:pt x="2281618" y="394811"/>
                    <a:pt x="2280951" y="396240"/>
                    <a:pt x="2279808" y="395668"/>
                  </a:cubicBezTo>
                  <a:cubicBezTo>
                    <a:pt x="2278665" y="395097"/>
                    <a:pt x="2275712" y="395859"/>
                    <a:pt x="2276855" y="398907"/>
                  </a:cubicBezTo>
                  <a:lnTo>
                    <a:pt x="2276569" y="401098"/>
                  </a:lnTo>
                  <a:cubicBezTo>
                    <a:pt x="2276284" y="403574"/>
                    <a:pt x="2275427" y="406527"/>
                    <a:pt x="2273426" y="408242"/>
                  </a:cubicBezTo>
                  <a:lnTo>
                    <a:pt x="2271521" y="409956"/>
                  </a:lnTo>
                  <a:cubicBezTo>
                    <a:pt x="2267044" y="411099"/>
                    <a:pt x="2264473" y="409480"/>
                    <a:pt x="2265902" y="406241"/>
                  </a:cubicBezTo>
                  <a:lnTo>
                    <a:pt x="2266282" y="403955"/>
                  </a:lnTo>
                  <a:cubicBezTo>
                    <a:pt x="2266759" y="401193"/>
                    <a:pt x="2266378" y="398431"/>
                    <a:pt x="2266378" y="395668"/>
                  </a:cubicBezTo>
                  <a:lnTo>
                    <a:pt x="2266378" y="395383"/>
                  </a:lnTo>
                  <a:cubicBezTo>
                    <a:pt x="2266759" y="395097"/>
                    <a:pt x="2268473" y="394811"/>
                    <a:pt x="2270093" y="394621"/>
                  </a:cubicBezTo>
                  <a:cubicBezTo>
                    <a:pt x="2271712" y="394526"/>
                    <a:pt x="2270283" y="390906"/>
                    <a:pt x="2269045" y="390239"/>
                  </a:cubicBezTo>
                  <a:cubicBezTo>
                    <a:pt x="2267806" y="389573"/>
                    <a:pt x="2262663" y="388239"/>
                    <a:pt x="2260377" y="387763"/>
                  </a:cubicBezTo>
                  <a:lnTo>
                    <a:pt x="2261425" y="386906"/>
                  </a:lnTo>
                  <a:close/>
                  <a:moveTo>
                    <a:pt x="1978056" y="385763"/>
                  </a:moveTo>
                  <a:cubicBezTo>
                    <a:pt x="1977865" y="386905"/>
                    <a:pt x="1975675" y="390334"/>
                    <a:pt x="1973770" y="390430"/>
                  </a:cubicBezTo>
                  <a:lnTo>
                    <a:pt x="1972151" y="390239"/>
                  </a:lnTo>
                  <a:lnTo>
                    <a:pt x="1969769" y="389763"/>
                  </a:lnTo>
                  <a:cubicBezTo>
                    <a:pt x="1967007" y="389096"/>
                    <a:pt x="1965673" y="389858"/>
                    <a:pt x="1966817" y="391382"/>
                  </a:cubicBezTo>
                  <a:cubicBezTo>
                    <a:pt x="1967864" y="392906"/>
                    <a:pt x="1974056" y="396716"/>
                    <a:pt x="1977389" y="397573"/>
                  </a:cubicBezTo>
                  <a:lnTo>
                    <a:pt x="1977580" y="395002"/>
                  </a:lnTo>
                  <a:lnTo>
                    <a:pt x="1977961" y="389954"/>
                  </a:lnTo>
                  <a:cubicBezTo>
                    <a:pt x="1981866" y="390811"/>
                    <a:pt x="1984152" y="390430"/>
                    <a:pt x="1983009" y="389096"/>
                  </a:cubicBezTo>
                  <a:cubicBezTo>
                    <a:pt x="1981866" y="387763"/>
                    <a:pt x="1978247" y="384524"/>
                    <a:pt x="1978056" y="385763"/>
                  </a:cubicBezTo>
                  <a:close/>
                  <a:moveTo>
                    <a:pt x="1713261" y="384048"/>
                  </a:moveTo>
                  <a:cubicBezTo>
                    <a:pt x="1709832" y="383953"/>
                    <a:pt x="1702022" y="388620"/>
                    <a:pt x="1703165" y="389382"/>
                  </a:cubicBezTo>
                  <a:cubicBezTo>
                    <a:pt x="1704307" y="390144"/>
                    <a:pt x="1707641" y="391573"/>
                    <a:pt x="1708118" y="390906"/>
                  </a:cubicBezTo>
                  <a:cubicBezTo>
                    <a:pt x="1708594" y="390144"/>
                    <a:pt x="1712213" y="388144"/>
                    <a:pt x="1714404" y="387477"/>
                  </a:cubicBezTo>
                  <a:lnTo>
                    <a:pt x="1714785" y="390049"/>
                  </a:lnTo>
                  <a:lnTo>
                    <a:pt x="1715166" y="392239"/>
                  </a:lnTo>
                  <a:cubicBezTo>
                    <a:pt x="1717643" y="393192"/>
                    <a:pt x="1719548" y="392525"/>
                    <a:pt x="1719548" y="390715"/>
                  </a:cubicBezTo>
                  <a:cubicBezTo>
                    <a:pt x="1719548" y="388906"/>
                    <a:pt x="1716690" y="384143"/>
                    <a:pt x="1713261" y="384048"/>
                  </a:cubicBezTo>
                  <a:close/>
                  <a:moveTo>
                    <a:pt x="633793" y="383096"/>
                  </a:moveTo>
                  <a:cubicBezTo>
                    <a:pt x="633221" y="382714"/>
                    <a:pt x="630935" y="382714"/>
                    <a:pt x="630078" y="383857"/>
                  </a:cubicBezTo>
                  <a:lnTo>
                    <a:pt x="629887" y="385000"/>
                  </a:lnTo>
                  <a:lnTo>
                    <a:pt x="629602" y="386620"/>
                  </a:lnTo>
                  <a:cubicBezTo>
                    <a:pt x="629602" y="388430"/>
                    <a:pt x="636460" y="389954"/>
                    <a:pt x="639127" y="389954"/>
                  </a:cubicBezTo>
                  <a:cubicBezTo>
                    <a:pt x="641794" y="389954"/>
                    <a:pt x="642556" y="388906"/>
                    <a:pt x="640746" y="387763"/>
                  </a:cubicBezTo>
                  <a:cubicBezTo>
                    <a:pt x="638936" y="386524"/>
                    <a:pt x="634364" y="383476"/>
                    <a:pt x="633793" y="383096"/>
                  </a:cubicBezTo>
                  <a:close/>
                  <a:moveTo>
                    <a:pt x="434149" y="382524"/>
                  </a:moveTo>
                  <a:cubicBezTo>
                    <a:pt x="431863" y="382810"/>
                    <a:pt x="425576" y="384429"/>
                    <a:pt x="424624" y="384905"/>
                  </a:cubicBezTo>
                  <a:cubicBezTo>
                    <a:pt x="423671" y="385381"/>
                    <a:pt x="422052" y="387382"/>
                    <a:pt x="422909" y="388048"/>
                  </a:cubicBezTo>
                  <a:cubicBezTo>
                    <a:pt x="423767" y="388811"/>
                    <a:pt x="429863" y="390620"/>
                    <a:pt x="433958" y="391287"/>
                  </a:cubicBezTo>
                  <a:cubicBezTo>
                    <a:pt x="438054" y="391954"/>
                    <a:pt x="448722" y="389572"/>
                    <a:pt x="447769" y="386334"/>
                  </a:cubicBezTo>
                  <a:lnTo>
                    <a:pt x="446626" y="383953"/>
                  </a:lnTo>
                  <a:lnTo>
                    <a:pt x="446150" y="383000"/>
                  </a:lnTo>
                  <a:cubicBezTo>
                    <a:pt x="444721" y="382333"/>
                    <a:pt x="442817" y="382619"/>
                    <a:pt x="441959" y="383762"/>
                  </a:cubicBezTo>
                  <a:lnTo>
                    <a:pt x="441578" y="384905"/>
                  </a:lnTo>
                  <a:cubicBezTo>
                    <a:pt x="441293" y="385858"/>
                    <a:pt x="446722" y="386905"/>
                    <a:pt x="441864" y="387953"/>
                  </a:cubicBezTo>
                  <a:cubicBezTo>
                    <a:pt x="438816" y="388620"/>
                    <a:pt x="439006" y="386334"/>
                    <a:pt x="438911" y="384620"/>
                  </a:cubicBezTo>
                  <a:lnTo>
                    <a:pt x="438911" y="383762"/>
                  </a:lnTo>
                  <a:cubicBezTo>
                    <a:pt x="438530" y="382810"/>
                    <a:pt x="436435" y="382238"/>
                    <a:pt x="434149" y="382524"/>
                  </a:cubicBezTo>
                  <a:close/>
                  <a:moveTo>
                    <a:pt x="1536096" y="380809"/>
                  </a:moveTo>
                  <a:cubicBezTo>
                    <a:pt x="1533524" y="381381"/>
                    <a:pt x="1528190" y="385858"/>
                    <a:pt x="1528952" y="386620"/>
                  </a:cubicBezTo>
                  <a:cubicBezTo>
                    <a:pt x="1529714" y="387382"/>
                    <a:pt x="1531048" y="386524"/>
                    <a:pt x="1531810" y="384810"/>
                  </a:cubicBezTo>
                  <a:cubicBezTo>
                    <a:pt x="1532572" y="383096"/>
                    <a:pt x="1541430" y="386429"/>
                    <a:pt x="1545716" y="387191"/>
                  </a:cubicBezTo>
                  <a:lnTo>
                    <a:pt x="1549622" y="385953"/>
                  </a:lnTo>
                  <a:cubicBezTo>
                    <a:pt x="1550669" y="385667"/>
                    <a:pt x="1552098" y="385191"/>
                    <a:pt x="1552289" y="384524"/>
                  </a:cubicBezTo>
                  <a:lnTo>
                    <a:pt x="1552479" y="383762"/>
                  </a:lnTo>
                  <a:cubicBezTo>
                    <a:pt x="1551717" y="382810"/>
                    <a:pt x="1549622" y="381476"/>
                    <a:pt x="1547717" y="380809"/>
                  </a:cubicBezTo>
                  <a:cubicBezTo>
                    <a:pt x="1545811" y="380143"/>
                    <a:pt x="1538763" y="380333"/>
                    <a:pt x="1536096" y="380809"/>
                  </a:cubicBezTo>
                  <a:close/>
                  <a:moveTo>
                    <a:pt x="301109" y="380166"/>
                  </a:moveTo>
                  <a:cubicBezTo>
                    <a:pt x="301942" y="379357"/>
                    <a:pt x="303085" y="379095"/>
                    <a:pt x="304324" y="380333"/>
                  </a:cubicBezTo>
                  <a:cubicBezTo>
                    <a:pt x="306800" y="382809"/>
                    <a:pt x="306514" y="391763"/>
                    <a:pt x="302419" y="391763"/>
                  </a:cubicBezTo>
                  <a:cubicBezTo>
                    <a:pt x="298418" y="391763"/>
                    <a:pt x="292798" y="389096"/>
                    <a:pt x="295275" y="388238"/>
                  </a:cubicBezTo>
                  <a:cubicBezTo>
                    <a:pt x="297751" y="387381"/>
                    <a:pt x="299752" y="385191"/>
                    <a:pt x="299752" y="383285"/>
                  </a:cubicBezTo>
                  <a:cubicBezTo>
                    <a:pt x="299752" y="382333"/>
                    <a:pt x="300276" y="380976"/>
                    <a:pt x="301109" y="380166"/>
                  </a:cubicBezTo>
                  <a:close/>
                  <a:moveTo>
                    <a:pt x="535495" y="378809"/>
                  </a:moveTo>
                  <a:cubicBezTo>
                    <a:pt x="534733" y="376428"/>
                    <a:pt x="529303" y="378333"/>
                    <a:pt x="530446" y="378905"/>
                  </a:cubicBezTo>
                  <a:cubicBezTo>
                    <a:pt x="531590" y="379476"/>
                    <a:pt x="530351" y="380429"/>
                    <a:pt x="527875" y="381000"/>
                  </a:cubicBezTo>
                  <a:cubicBezTo>
                    <a:pt x="525303" y="381571"/>
                    <a:pt x="518731" y="379571"/>
                    <a:pt x="517493" y="380333"/>
                  </a:cubicBezTo>
                  <a:cubicBezTo>
                    <a:pt x="516159" y="381095"/>
                    <a:pt x="512349" y="380047"/>
                    <a:pt x="512063" y="380524"/>
                  </a:cubicBezTo>
                  <a:cubicBezTo>
                    <a:pt x="511777" y="381000"/>
                    <a:pt x="512825" y="382810"/>
                    <a:pt x="514730" y="383476"/>
                  </a:cubicBezTo>
                  <a:lnTo>
                    <a:pt x="516540" y="383762"/>
                  </a:lnTo>
                  <a:lnTo>
                    <a:pt x="518064" y="384048"/>
                  </a:lnTo>
                  <a:cubicBezTo>
                    <a:pt x="519207" y="383953"/>
                    <a:pt x="520921" y="385572"/>
                    <a:pt x="521874" y="387572"/>
                  </a:cubicBezTo>
                  <a:cubicBezTo>
                    <a:pt x="522826" y="389668"/>
                    <a:pt x="526637" y="394811"/>
                    <a:pt x="527779" y="393954"/>
                  </a:cubicBezTo>
                  <a:cubicBezTo>
                    <a:pt x="529018" y="393097"/>
                    <a:pt x="530446" y="390239"/>
                    <a:pt x="528827" y="389191"/>
                  </a:cubicBezTo>
                  <a:lnTo>
                    <a:pt x="527970" y="388048"/>
                  </a:lnTo>
                  <a:lnTo>
                    <a:pt x="527303" y="387096"/>
                  </a:lnTo>
                  <a:cubicBezTo>
                    <a:pt x="527208" y="385667"/>
                    <a:pt x="527875" y="384524"/>
                    <a:pt x="528827" y="384429"/>
                  </a:cubicBezTo>
                  <a:cubicBezTo>
                    <a:pt x="529780" y="384334"/>
                    <a:pt x="532161" y="384429"/>
                    <a:pt x="533114" y="383953"/>
                  </a:cubicBezTo>
                  <a:cubicBezTo>
                    <a:pt x="534066" y="383381"/>
                    <a:pt x="536257" y="381095"/>
                    <a:pt x="535495" y="378809"/>
                  </a:cubicBezTo>
                  <a:close/>
                  <a:moveTo>
                    <a:pt x="1780222" y="378333"/>
                  </a:moveTo>
                  <a:cubicBezTo>
                    <a:pt x="1778126" y="377952"/>
                    <a:pt x="1774507" y="378142"/>
                    <a:pt x="1772221" y="378714"/>
                  </a:cubicBezTo>
                  <a:cubicBezTo>
                    <a:pt x="1769935" y="379286"/>
                    <a:pt x="1764220" y="381857"/>
                    <a:pt x="1764696" y="383096"/>
                  </a:cubicBezTo>
                  <a:cubicBezTo>
                    <a:pt x="1765077" y="384334"/>
                    <a:pt x="1758600" y="388239"/>
                    <a:pt x="1756123" y="388239"/>
                  </a:cubicBezTo>
                  <a:cubicBezTo>
                    <a:pt x="1753552" y="388239"/>
                    <a:pt x="1751456" y="388430"/>
                    <a:pt x="1751456" y="388620"/>
                  </a:cubicBezTo>
                  <a:cubicBezTo>
                    <a:pt x="1751456" y="388811"/>
                    <a:pt x="1752504" y="389763"/>
                    <a:pt x="1753933" y="390239"/>
                  </a:cubicBezTo>
                  <a:cubicBezTo>
                    <a:pt x="1755361" y="390715"/>
                    <a:pt x="1760029" y="391192"/>
                    <a:pt x="1760886" y="390811"/>
                  </a:cubicBezTo>
                  <a:cubicBezTo>
                    <a:pt x="1761839" y="390430"/>
                    <a:pt x="1766315" y="391096"/>
                    <a:pt x="1768792" y="392144"/>
                  </a:cubicBezTo>
                  <a:lnTo>
                    <a:pt x="1770602" y="391763"/>
                  </a:lnTo>
                  <a:lnTo>
                    <a:pt x="1775173" y="390811"/>
                  </a:lnTo>
                  <a:cubicBezTo>
                    <a:pt x="1779841" y="388906"/>
                    <a:pt x="1785461" y="386620"/>
                    <a:pt x="1787556" y="385572"/>
                  </a:cubicBezTo>
                  <a:lnTo>
                    <a:pt x="1790223" y="387096"/>
                  </a:lnTo>
                  <a:cubicBezTo>
                    <a:pt x="1790985" y="387572"/>
                    <a:pt x="1794223" y="385191"/>
                    <a:pt x="1796414" y="384143"/>
                  </a:cubicBezTo>
                  <a:cubicBezTo>
                    <a:pt x="1796510" y="384143"/>
                    <a:pt x="1796986" y="384715"/>
                    <a:pt x="1797272" y="384810"/>
                  </a:cubicBezTo>
                  <a:lnTo>
                    <a:pt x="1803082" y="387096"/>
                  </a:lnTo>
                  <a:cubicBezTo>
                    <a:pt x="1804511" y="383000"/>
                    <a:pt x="1804415" y="379571"/>
                    <a:pt x="1802796" y="379571"/>
                  </a:cubicBezTo>
                  <a:cubicBezTo>
                    <a:pt x="1801177" y="379571"/>
                    <a:pt x="1792033" y="379666"/>
                    <a:pt x="1785365" y="379571"/>
                  </a:cubicBezTo>
                  <a:lnTo>
                    <a:pt x="1782127" y="378809"/>
                  </a:lnTo>
                  <a:close/>
                  <a:moveTo>
                    <a:pt x="2066257" y="376523"/>
                  </a:moveTo>
                  <a:cubicBezTo>
                    <a:pt x="2064829" y="377285"/>
                    <a:pt x="2059209" y="379666"/>
                    <a:pt x="2058638" y="378809"/>
                  </a:cubicBezTo>
                  <a:cubicBezTo>
                    <a:pt x="2058066" y="377952"/>
                    <a:pt x="2055304" y="376047"/>
                    <a:pt x="2054637" y="377666"/>
                  </a:cubicBezTo>
                  <a:cubicBezTo>
                    <a:pt x="2053875" y="379286"/>
                    <a:pt x="2059685" y="383381"/>
                    <a:pt x="2062162" y="385000"/>
                  </a:cubicBezTo>
                  <a:cubicBezTo>
                    <a:pt x="2064448" y="386524"/>
                    <a:pt x="2072544" y="389001"/>
                    <a:pt x="2073497" y="387858"/>
                  </a:cubicBezTo>
                  <a:cubicBezTo>
                    <a:pt x="2074354" y="386715"/>
                    <a:pt x="2074163" y="384143"/>
                    <a:pt x="2073020" y="382238"/>
                  </a:cubicBezTo>
                  <a:cubicBezTo>
                    <a:pt x="2071877" y="380333"/>
                    <a:pt x="2067686" y="375666"/>
                    <a:pt x="2066257" y="376523"/>
                  </a:cubicBezTo>
                  <a:close/>
                  <a:moveTo>
                    <a:pt x="1251965" y="376523"/>
                  </a:moveTo>
                  <a:cubicBezTo>
                    <a:pt x="1250251" y="377285"/>
                    <a:pt x="1246822" y="377095"/>
                    <a:pt x="1245584" y="376618"/>
                  </a:cubicBezTo>
                  <a:cubicBezTo>
                    <a:pt x="1244345" y="376142"/>
                    <a:pt x="1239773" y="378523"/>
                    <a:pt x="1238059" y="379000"/>
                  </a:cubicBezTo>
                  <a:lnTo>
                    <a:pt x="1237106" y="379857"/>
                  </a:lnTo>
                  <a:lnTo>
                    <a:pt x="1236249" y="380619"/>
                  </a:lnTo>
                  <a:cubicBezTo>
                    <a:pt x="1235963" y="382048"/>
                    <a:pt x="1236440" y="383381"/>
                    <a:pt x="1237297" y="383667"/>
                  </a:cubicBezTo>
                  <a:cubicBezTo>
                    <a:pt x="1238154" y="383953"/>
                    <a:pt x="1240631" y="384143"/>
                    <a:pt x="1242631" y="384334"/>
                  </a:cubicBezTo>
                  <a:cubicBezTo>
                    <a:pt x="1244536" y="384429"/>
                    <a:pt x="1252061" y="380047"/>
                    <a:pt x="1253108" y="378333"/>
                  </a:cubicBezTo>
                  <a:cubicBezTo>
                    <a:pt x="1254156" y="376523"/>
                    <a:pt x="1253680" y="375666"/>
                    <a:pt x="1251965" y="376523"/>
                  </a:cubicBezTo>
                  <a:close/>
                  <a:moveTo>
                    <a:pt x="602837" y="375380"/>
                  </a:moveTo>
                  <a:cubicBezTo>
                    <a:pt x="597979" y="375475"/>
                    <a:pt x="593978" y="376428"/>
                    <a:pt x="593978" y="377666"/>
                  </a:cubicBezTo>
                  <a:cubicBezTo>
                    <a:pt x="593978" y="378809"/>
                    <a:pt x="595979" y="381286"/>
                    <a:pt x="598455" y="380905"/>
                  </a:cubicBezTo>
                  <a:cubicBezTo>
                    <a:pt x="600932" y="380619"/>
                    <a:pt x="607885" y="379000"/>
                    <a:pt x="608933" y="378238"/>
                  </a:cubicBezTo>
                  <a:lnTo>
                    <a:pt x="608933" y="377571"/>
                  </a:lnTo>
                  <a:cubicBezTo>
                    <a:pt x="608933" y="376904"/>
                    <a:pt x="607790" y="375666"/>
                    <a:pt x="607028" y="375666"/>
                  </a:cubicBezTo>
                  <a:close/>
                  <a:moveTo>
                    <a:pt x="2102453" y="372618"/>
                  </a:moveTo>
                  <a:cubicBezTo>
                    <a:pt x="2098166" y="372046"/>
                    <a:pt x="2094928" y="373856"/>
                    <a:pt x="2095214" y="376618"/>
                  </a:cubicBezTo>
                  <a:lnTo>
                    <a:pt x="2096642" y="378619"/>
                  </a:lnTo>
                  <a:cubicBezTo>
                    <a:pt x="2097690" y="380143"/>
                    <a:pt x="2101881" y="381953"/>
                    <a:pt x="2102357" y="381571"/>
                  </a:cubicBezTo>
                  <a:lnTo>
                    <a:pt x="2104834" y="379666"/>
                  </a:lnTo>
                  <a:cubicBezTo>
                    <a:pt x="2107977" y="379571"/>
                    <a:pt x="2111025" y="378333"/>
                    <a:pt x="2111787" y="376904"/>
                  </a:cubicBezTo>
                  <a:lnTo>
                    <a:pt x="2111216" y="376238"/>
                  </a:lnTo>
                  <a:cubicBezTo>
                    <a:pt x="2110073" y="374999"/>
                    <a:pt x="2108168" y="373951"/>
                    <a:pt x="2106263" y="373475"/>
                  </a:cubicBezTo>
                  <a:close/>
                  <a:moveTo>
                    <a:pt x="2377440" y="371855"/>
                  </a:moveTo>
                  <a:cubicBezTo>
                    <a:pt x="2380202" y="371475"/>
                    <a:pt x="2386298" y="374523"/>
                    <a:pt x="2384584" y="377285"/>
                  </a:cubicBezTo>
                  <a:lnTo>
                    <a:pt x="2379821" y="375475"/>
                  </a:lnTo>
                  <a:lnTo>
                    <a:pt x="2377345" y="374523"/>
                  </a:lnTo>
                  <a:cubicBezTo>
                    <a:pt x="2374582" y="373475"/>
                    <a:pt x="2374678" y="372236"/>
                    <a:pt x="2377440" y="371855"/>
                  </a:cubicBezTo>
                  <a:close/>
                  <a:moveTo>
                    <a:pt x="1259014" y="371665"/>
                  </a:moveTo>
                  <a:cubicBezTo>
                    <a:pt x="1256918" y="371665"/>
                    <a:pt x="1255871" y="372713"/>
                    <a:pt x="1256632" y="373951"/>
                  </a:cubicBezTo>
                  <a:cubicBezTo>
                    <a:pt x="1257394" y="375190"/>
                    <a:pt x="1260061" y="378714"/>
                    <a:pt x="1261776" y="379571"/>
                  </a:cubicBezTo>
                  <a:lnTo>
                    <a:pt x="1263586" y="379571"/>
                  </a:lnTo>
                  <a:lnTo>
                    <a:pt x="1264348" y="379571"/>
                  </a:lnTo>
                  <a:cubicBezTo>
                    <a:pt x="1265300" y="378905"/>
                    <a:pt x="1266634" y="377380"/>
                    <a:pt x="1267396" y="376142"/>
                  </a:cubicBezTo>
                  <a:cubicBezTo>
                    <a:pt x="1268253" y="375095"/>
                    <a:pt x="1261109" y="371665"/>
                    <a:pt x="1259014" y="371665"/>
                  </a:cubicBezTo>
                  <a:close/>
                  <a:moveTo>
                    <a:pt x="1755647" y="369761"/>
                  </a:moveTo>
                  <a:cubicBezTo>
                    <a:pt x="1755552" y="369856"/>
                    <a:pt x="1754409" y="370618"/>
                    <a:pt x="1753076" y="371570"/>
                  </a:cubicBezTo>
                  <a:cubicBezTo>
                    <a:pt x="1751837" y="372523"/>
                    <a:pt x="1748980" y="374999"/>
                    <a:pt x="1749265" y="375285"/>
                  </a:cubicBezTo>
                  <a:lnTo>
                    <a:pt x="1749647" y="375285"/>
                  </a:lnTo>
                  <a:cubicBezTo>
                    <a:pt x="1753361" y="375666"/>
                    <a:pt x="1760315" y="374047"/>
                    <a:pt x="1754123" y="380429"/>
                  </a:cubicBezTo>
                  <a:lnTo>
                    <a:pt x="1753838" y="380809"/>
                  </a:lnTo>
                  <a:cubicBezTo>
                    <a:pt x="1755647" y="382619"/>
                    <a:pt x="1758314" y="383000"/>
                    <a:pt x="1759838" y="381667"/>
                  </a:cubicBezTo>
                  <a:cubicBezTo>
                    <a:pt x="1761362" y="380333"/>
                    <a:pt x="1759076" y="374237"/>
                    <a:pt x="1757552" y="372046"/>
                  </a:cubicBezTo>
                  <a:lnTo>
                    <a:pt x="1755933" y="370141"/>
                  </a:lnTo>
                  <a:close/>
                  <a:moveTo>
                    <a:pt x="2286186" y="369288"/>
                  </a:moveTo>
                  <a:lnTo>
                    <a:pt x="2285333" y="369951"/>
                  </a:lnTo>
                  <a:lnTo>
                    <a:pt x="2283332" y="371570"/>
                  </a:lnTo>
                  <a:lnTo>
                    <a:pt x="2281875" y="372369"/>
                  </a:lnTo>
                  <a:lnTo>
                    <a:pt x="2273045" y="372046"/>
                  </a:lnTo>
                  <a:lnTo>
                    <a:pt x="2273161" y="371980"/>
                  </a:lnTo>
                  <a:close/>
                  <a:moveTo>
                    <a:pt x="1839563" y="369284"/>
                  </a:moveTo>
                  <a:cubicBezTo>
                    <a:pt x="1838419" y="368522"/>
                    <a:pt x="1834038" y="373380"/>
                    <a:pt x="1834038" y="376142"/>
                  </a:cubicBezTo>
                  <a:cubicBezTo>
                    <a:pt x="1834038" y="378905"/>
                    <a:pt x="1834990" y="380238"/>
                    <a:pt x="1836134" y="379095"/>
                  </a:cubicBezTo>
                  <a:cubicBezTo>
                    <a:pt x="1837277" y="377952"/>
                    <a:pt x="1841658" y="376333"/>
                    <a:pt x="1843658" y="377857"/>
                  </a:cubicBezTo>
                  <a:cubicBezTo>
                    <a:pt x="1845659" y="379381"/>
                    <a:pt x="1851088" y="381857"/>
                    <a:pt x="1851469" y="380238"/>
                  </a:cubicBezTo>
                  <a:cubicBezTo>
                    <a:pt x="1851850" y="378523"/>
                    <a:pt x="1847659" y="375666"/>
                    <a:pt x="1846516" y="374428"/>
                  </a:cubicBezTo>
                  <a:cubicBezTo>
                    <a:pt x="1845373" y="373189"/>
                    <a:pt x="1840706" y="370046"/>
                    <a:pt x="1839563" y="369284"/>
                  </a:cubicBezTo>
                  <a:close/>
                  <a:moveTo>
                    <a:pt x="2123122" y="367665"/>
                  </a:moveTo>
                  <a:cubicBezTo>
                    <a:pt x="2119217" y="367474"/>
                    <a:pt x="2112644" y="373666"/>
                    <a:pt x="2113978" y="376714"/>
                  </a:cubicBezTo>
                  <a:lnTo>
                    <a:pt x="2116264" y="377380"/>
                  </a:lnTo>
                  <a:lnTo>
                    <a:pt x="2120931" y="378714"/>
                  </a:lnTo>
                  <a:cubicBezTo>
                    <a:pt x="2121693" y="375095"/>
                    <a:pt x="2125694" y="370713"/>
                    <a:pt x="2127313" y="369761"/>
                  </a:cubicBezTo>
                  <a:cubicBezTo>
                    <a:pt x="2128932" y="368808"/>
                    <a:pt x="2127027" y="367855"/>
                    <a:pt x="2123122" y="367665"/>
                  </a:cubicBezTo>
                  <a:close/>
                  <a:moveTo>
                    <a:pt x="1316164" y="367189"/>
                  </a:moveTo>
                  <a:cubicBezTo>
                    <a:pt x="1315688" y="367093"/>
                    <a:pt x="1312735" y="367855"/>
                    <a:pt x="1310354" y="368713"/>
                  </a:cubicBezTo>
                  <a:lnTo>
                    <a:pt x="1308353" y="369761"/>
                  </a:lnTo>
                  <a:lnTo>
                    <a:pt x="1304162" y="371856"/>
                  </a:lnTo>
                  <a:cubicBezTo>
                    <a:pt x="1306829" y="374904"/>
                    <a:pt x="1309496" y="376523"/>
                    <a:pt x="1310068" y="375475"/>
                  </a:cubicBezTo>
                  <a:cubicBezTo>
                    <a:pt x="1310639" y="374428"/>
                    <a:pt x="1313116" y="372332"/>
                    <a:pt x="1314735" y="370904"/>
                  </a:cubicBezTo>
                  <a:lnTo>
                    <a:pt x="1316069" y="369570"/>
                  </a:lnTo>
                  <a:lnTo>
                    <a:pt x="1316640" y="368998"/>
                  </a:lnTo>
                  <a:cubicBezTo>
                    <a:pt x="1316831" y="368141"/>
                    <a:pt x="1316640" y="367284"/>
                    <a:pt x="1316164" y="367189"/>
                  </a:cubicBezTo>
                  <a:close/>
                  <a:moveTo>
                    <a:pt x="1781365" y="366522"/>
                  </a:moveTo>
                  <a:cubicBezTo>
                    <a:pt x="1780793" y="365474"/>
                    <a:pt x="1777269" y="365855"/>
                    <a:pt x="1775173" y="366713"/>
                  </a:cubicBezTo>
                  <a:cubicBezTo>
                    <a:pt x="1773078" y="367665"/>
                    <a:pt x="1761743" y="370999"/>
                    <a:pt x="1762696" y="372142"/>
                  </a:cubicBezTo>
                  <a:cubicBezTo>
                    <a:pt x="1763648" y="373380"/>
                    <a:pt x="1766220" y="374047"/>
                    <a:pt x="1768411" y="373666"/>
                  </a:cubicBezTo>
                  <a:cubicBezTo>
                    <a:pt x="1770602" y="373285"/>
                    <a:pt x="1777460" y="373475"/>
                    <a:pt x="1779365" y="372999"/>
                  </a:cubicBezTo>
                  <a:cubicBezTo>
                    <a:pt x="1781365" y="372523"/>
                    <a:pt x="1786985" y="372428"/>
                    <a:pt x="1785651" y="371570"/>
                  </a:cubicBezTo>
                  <a:cubicBezTo>
                    <a:pt x="1784318" y="370618"/>
                    <a:pt x="1781936" y="367570"/>
                    <a:pt x="1781365" y="366522"/>
                  </a:cubicBezTo>
                  <a:close/>
                  <a:moveTo>
                    <a:pt x="1812416" y="366427"/>
                  </a:moveTo>
                  <a:cubicBezTo>
                    <a:pt x="1810226" y="367189"/>
                    <a:pt x="1802415" y="370618"/>
                    <a:pt x="1801939" y="368617"/>
                  </a:cubicBezTo>
                  <a:cubicBezTo>
                    <a:pt x="1801558" y="366617"/>
                    <a:pt x="1799939" y="366617"/>
                    <a:pt x="1798415" y="368522"/>
                  </a:cubicBezTo>
                  <a:cubicBezTo>
                    <a:pt x="1796890" y="370427"/>
                    <a:pt x="1802701" y="374237"/>
                    <a:pt x="1803177" y="374332"/>
                  </a:cubicBezTo>
                  <a:cubicBezTo>
                    <a:pt x="1803653" y="374332"/>
                    <a:pt x="1804796" y="373666"/>
                    <a:pt x="1804606" y="372713"/>
                  </a:cubicBezTo>
                  <a:lnTo>
                    <a:pt x="1805082" y="372428"/>
                  </a:lnTo>
                  <a:cubicBezTo>
                    <a:pt x="1805939" y="371856"/>
                    <a:pt x="1807178" y="371570"/>
                    <a:pt x="1808321" y="371284"/>
                  </a:cubicBezTo>
                  <a:lnTo>
                    <a:pt x="1809178" y="371094"/>
                  </a:lnTo>
                  <a:cubicBezTo>
                    <a:pt x="1810130" y="371094"/>
                    <a:pt x="1811750" y="370522"/>
                    <a:pt x="1812702" y="369761"/>
                  </a:cubicBezTo>
                  <a:lnTo>
                    <a:pt x="1812607" y="368998"/>
                  </a:lnTo>
                  <a:close/>
                  <a:moveTo>
                    <a:pt x="319373" y="365188"/>
                  </a:moveTo>
                  <a:cubicBezTo>
                    <a:pt x="320230" y="364140"/>
                    <a:pt x="324802" y="367474"/>
                    <a:pt x="326040" y="368712"/>
                  </a:cubicBezTo>
                  <a:cubicBezTo>
                    <a:pt x="327374" y="369950"/>
                    <a:pt x="332422" y="367664"/>
                    <a:pt x="333279" y="368045"/>
                  </a:cubicBezTo>
                  <a:lnTo>
                    <a:pt x="333279" y="368331"/>
                  </a:lnTo>
                  <a:cubicBezTo>
                    <a:pt x="333184" y="369284"/>
                    <a:pt x="332898" y="370903"/>
                    <a:pt x="332232" y="370998"/>
                  </a:cubicBezTo>
                  <a:lnTo>
                    <a:pt x="330136" y="371379"/>
                  </a:lnTo>
                  <a:cubicBezTo>
                    <a:pt x="328612" y="371284"/>
                    <a:pt x="325088" y="371474"/>
                    <a:pt x="322326" y="371665"/>
                  </a:cubicBezTo>
                  <a:lnTo>
                    <a:pt x="320802" y="371189"/>
                  </a:lnTo>
                  <a:lnTo>
                    <a:pt x="318992" y="370617"/>
                  </a:lnTo>
                  <a:cubicBezTo>
                    <a:pt x="317182" y="369474"/>
                    <a:pt x="316134" y="368141"/>
                    <a:pt x="316611" y="367759"/>
                  </a:cubicBezTo>
                  <a:cubicBezTo>
                    <a:pt x="317087" y="367379"/>
                    <a:pt x="318516" y="366235"/>
                    <a:pt x="319373" y="365188"/>
                  </a:cubicBezTo>
                  <a:close/>
                  <a:moveTo>
                    <a:pt x="1629346" y="364236"/>
                  </a:moveTo>
                  <a:lnTo>
                    <a:pt x="1627727" y="365665"/>
                  </a:lnTo>
                  <a:cubicBezTo>
                    <a:pt x="1627155" y="366236"/>
                    <a:pt x="1627250" y="368237"/>
                    <a:pt x="1627536" y="368332"/>
                  </a:cubicBezTo>
                  <a:cubicBezTo>
                    <a:pt x="1629441" y="368808"/>
                    <a:pt x="1633061" y="369570"/>
                    <a:pt x="1633251" y="369094"/>
                  </a:cubicBezTo>
                  <a:lnTo>
                    <a:pt x="1635442" y="365570"/>
                  </a:lnTo>
                  <a:cubicBezTo>
                    <a:pt x="1639442" y="365855"/>
                    <a:pt x="1641347" y="365665"/>
                    <a:pt x="1639728" y="365093"/>
                  </a:cubicBezTo>
                  <a:cubicBezTo>
                    <a:pt x="1638109" y="364522"/>
                    <a:pt x="1631822" y="363664"/>
                    <a:pt x="1629346" y="364236"/>
                  </a:cubicBezTo>
                  <a:close/>
                  <a:moveTo>
                    <a:pt x="2165127" y="361950"/>
                  </a:moveTo>
                  <a:cubicBezTo>
                    <a:pt x="2164651" y="361950"/>
                    <a:pt x="2160269" y="362617"/>
                    <a:pt x="2156364" y="363283"/>
                  </a:cubicBezTo>
                  <a:lnTo>
                    <a:pt x="2154078" y="362236"/>
                  </a:lnTo>
                  <a:cubicBezTo>
                    <a:pt x="2151506" y="361093"/>
                    <a:pt x="2150649" y="361379"/>
                    <a:pt x="2149411" y="362807"/>
                  </a:cubicBezTo>
                  <a:lnTo>
                    <a:pt x="2148363" y="364141"/>
                  </a:lnTo>
                  <a:cubicBezTo>
                    <a:pt x="2147601" y="365665"/>
                    <a:pt x="2145220" y="365950"/>
                    <a:pt x="2143124" y="364903"/>
                  </a:cubicBezTo>
                  <a:lnTo>
                    <a:pt x="2142934" y="365093"/>
                  </a:lnTo>
                  <a:cubicBezTo>
                    <a:pt x="2140934" y="366903"/>
                    <a:pt x="2138743" y="368808"/>
                    <a:pt x="2137981" y="371094"/>
                  </a:cubicBezTo>
                  <a:lnTo>
                    <a:pt x="2137600" y="372237"/>
                  </a:lnTo>
                  <a:cubicBezTo>
                    <a:pt x="2140076" y="374523"/>
                    <a:pt x="2142362" y="375285"/>
                    <a:pt x="2142553" y="373951"/>
                  </a:cubicBezTo>
                  <a:cubicBezTo>
                    <a:pt x="2142743" y="372618"/>
                    <a:pt x="2144934" y="370141"/>
                    <a:pt x="2146553" y="372237"/>
                  </a:cubicBezTo>
                  <a:lnTo>
                    <a:pt x="2147982" y="373571"/>
                  </a:lnTo>
                  <a:lnTo>
                    <a:pt x="2148839" y="374428"/>
                  </a:lnTo>
                  <a:cubicBezTo>
                    <a:pt x="2150268" y="374999"/>
                    <a:pt x="2152173" y="374428"/>
                    <a:pt x="2153030" y="373189"/>
                  </a:cubicBezTo>
                  <a:lnTo>
                    <a:pt x="2152935" y="372142"/>
                  </a:lnTo>
                  <a:lnTo>
                    <a:pt x="2152745" y="370522"/>
                  </a:lnTo>
                  <a:cubicBezTo>
                    <a:pt x="2151792" y="368808"/>
                    <a:pt x="2152840" y="367951"/>
                    <a:pt x="2155031" y="368617"/>
                  </a:cubicBezTo>
                  <a:lnTo>
                    <a:pt x="2155507" y="369761"/>
                  </a:lnTo>
                  <a:lnTo>
                    <a:pt x="2156555" y="372237"/>
                  </a:lnTo>
                  <a:cubicBezTo>
                    <a:pt x="2158841" y="371761"/>
                    <a:pt x="2160936" y="371761"/>
                    <a:pt x="2161317" y="372237"/>
                  </a:cubicBezTo>
                  <a:cubicBezTo>
                    <a:pt x="2161603" y="372713"/>
                    <a:pt x="2164079" y="373094"/>
                    <a:pt x="2165794" y="372713"/>
                  </a:cubicBezTo>
                  <a:cubicBezTo>
                    <a:pt x="2167508" y="372332"/>
                    <a:pt x="2172080" y="369189"/>
                    <a:pt x="2173033" y="367951"/>
                  </a:cubicBezTo>
                  <a:cubicBezTo>
                    <a:pt x="2174081" y="366617"/>
                    <a:pt x="2169223" y="363760"/>
                    <a:pt x="2168080" y="364236"/>
                  </a:cubicBezTo>
                  <a:cubicBezTo>
                    <a:pt x="2166937" y="364712"/>
                    <a:pt x="2165984" y="364617"/>
                    <a:pt x="2165984" y="364046"/>
                  </a:cubicBezTo>
                  <a:cubicBezTo>
                    <a:pt x="2165984" y="363474"/>
                    <a:pt x="2165603" y="361950"/>
                    <a:pt x="2165127" y="361950"/>
                  </a:cubicBezTo>
                  <a:close/>
                  <a:moveTo>
                    <a:pt x="810101" y="359950"/>
                  </a:moveTo>
                  <a:cubicBezTo>
                    <a:pt x="809624" y="357949"/>
                    <a:pt x="808005" y="358330"/>
                    <a:pt x="806481" y="360902"/>
                  </a:cubicBezTo>
                  <a:cubicBezTo>
                    <a:pt x="804957" y="363474"/>
                    <a:pt x="796004" y="367855"/>
                    <a:pt x="794956" y="369380"/>
                  </a:cubicBezTo>
                  <a:lnTo>
                    <a:pt x="794860" y="370904"/>
                  </a:lnTo>
                  <a:lnTo>
                    <a:pt x="794765" y="371665"/>
                  </a:lnTo>
                  <a:cubicBezTo>
                    <a:pt x="796194" y="372618"/>
                    <a:pt x="798480" y="372904"/>
                    <a:pt x="799814" y="372142"/>
                  </a:cubicBezTo>
                  <a:lnTo>
                    <a:pt x="799718" y="371665"/>
                  </a:lnTo>
                  <a:lnTo>
                    <a:pt x="799052" y="367951"/>
                  </a:lnTo>
                  <a:cubicBezTo>
                    <a:pt x="802481" y="367379"/>
                    <a:pt x="807243" y="366617"/>
                    <a:pt x="809529" y="366236"/>
                  </a:cubicBezTo>
                  <a:lnTo>
                    <a:pt x="812291" y="366903"/>
                  </a:lnTo>
                  <a:lnTo>
                    <a:pt x="815911" y="367855"/>
                  </a:lnTo>
                  <a:cubicBezTo>
                    <a:pt x="819626" y="365570"/>
                    <a:pt x="810577" y="361950"/>
                    <a:pt x="810101" y="359950"/>
                  </a:cubicBezTo>
                  <a:close/>
                  <a:moveTo>
                    <a:pt x="1766506" y="356902"/>
                  </a:moveTo>
                  <a:cubicBezTo>
                    <a:pt x="1763553" y="358807"/>
                    <a:pt x="1762601" y="361283"/>
                    <a:pt x="1764410" y="362331"/>
                  </a:cubicBezTo>
                  <a:cubicBezTo>
                    <a:pt x="1766220" y="363379"/>
                    <a:pt x="1772411" y="363283"/>
                    <a:pt x="1774126" y="362236"/>
                  </a:cubicBezTo>
                  <a:cubicBezTo>
                    <a:pt x="1775840" y="361283"/>
                    <a:pt x="1769459" y="354901"/>
                    <a:pt x="1766506" y="356902"/>
                  </a:cubicBezTo>
                  <a:close/>
                  <a:moveTo>
                    <a:pt x="2207418" y="355854"/>
                  </a:moveTo>
                  <a:cubicBezTo>
                    <a:pt x="2205132" y="354616"/>
                    <a:pt x="2203037" y="355092"/>
                    <a:pt x="2202656" y="356902"/>
                  </a:cubicBezTo>
                  <a:lnTo>
                    <a:pt x="2201798" y="357664"/>
                  </a:lnTo>
                  <a:cubicBezTo>
                    <a:pt x="2200179" y="359092"/>
                    <a:pt x="2199417" y="361093"/>
                    <a:pt x="2195321" y="358997"/>
                  </a:cubicBezTo>
                  <a:cubicBezTo>
                    <a:pt x="2191988" y="357283"/>
                    <a:pt x="2185796" y="361855"/>
                    <a:pt x="2186558" y="364522"/>
                  </a:cubicBezTo>
                  <a:lnTo>
                    <a:pt x="2187320" y="367284"/>
                  </a:lnTo>
                  <a:cubicBezTo>
                    <a:pt x="2190845" y="368237"/>
                    <a:pt x="2193797" y="368141"/>
                    <a:pt x="2193988" y="367093"/>
                  </a:cubicBezTo>
                  <a:cubicBezTo>
                    <a:pt x="2194178" y="366046"/>
                    <a:pt x="2195702" y="362807"/>
                    <a:pt x="2196845" y="362712"/>
                  </a:cubicBezTo>
                  <a:cubicBezTo>
                    <a:pt x="2197988" y="362617"/>
                    <a:pt x="2202560" y="363760"/>
                    <a:pt x="2204656" y="364807"/>
                  </a:cubicBezTo>
                  <a:lnTo>
                    <a:pt x="2205989" y="364426"/>
                  </a:lnTo>
                  <a:lnTo>
                    <a:pt x="2207323" y="364046"/>
                  </a:lnTo>
                  <a:cubicBezTo>
                    <a:pt x="2208275" y="362236"/>
                    <a:pt x="2210752" y="359569"/>
                    <a:pt x="2212847" y="358235"/>
                  </a:cubicBezTo>
                  <a:lnTo>
                    <a:pt x="2208942" y="356521"/>
                  </a:lnTo>
                  <a:close/>
                  <a:moveTo>
                    <a:pt x="573500" y="353282"/>
                  </a:moveTo>
                  <a:cubicBezTo>
                    <a:pt x="570261" y="354616"/>
                    <a:pt x="564641" y="354616"/>
                    <a:pt x="565022" y="359473"/>
                  </a:cubicBezTo>
                  <a:lnTo>
                    <a:pt x="565022" y="359855"/>
                  </a:lnTo>
                  <a:cubicBezTo>
                    <a:pt x="563689" y="360616"/>
                    <a:pt x="561974" y="360426"/>
                    <a:pt x="561212" y="359473"/>
                  </a:cubicBezTo>
                  <a:cubicBezTo>
                    <a:pt x="560450" y="358521"/>
                    <a:pt x="555116" y="357759"/>
                    <a:pt x="550735" y="359759"/>
                  </a:cubicBezTo>
                  <a:lnTo>
                    <a:pt x="547496" y="361664"/>
                  </a:lnTo>
                  <a:cubicBezTo>
                    <a:pt x="547020" y="361950"/>
                    <a:pt x="547687" y="364141"/>
                    <a:pt x="548544" y="364903"/>
                  </a:cubicBezTo>
                  <a:lnTo>
                    <a:pt x="549116" y="365379"/>
                  </a:lnTo>
                  <a:cubicBezTo>
                    <a:pt x="550830" y="365093"/>
                    <a:pt x="553592" y="364807"/>
                    <a:pt x="555307" y="364617"/>
                  </a:cubicBezTo>
                  <a:cubicBezTo>
                    <a:pt x="557021" y="364426"/>
                    <a:pt x="557879" y="369284"/>
                    <a:pt x="554354" y="368332"/>
                  </a:cubicBezTo>
                  <a:lnTo>
                    <a:pt x="551592" y="367855"/>
                  </a:lnTo>
                  <a:cubicBezTo>
                    <a:pt x="550259" y="367570"/>
                    <a:pt x="547782" y="367474"/>
                    <a:pt x="547401" y="368046"/>
                  </a:cubicBezTo>
                  <a:lnTo>
                    <a:pt x="546353" y="369665"/>
                  </a:lnTo>
                  <a:cubicBezTo>
                    <a:pt x="548258" y="370618"/>
                    <a:pt x="550163" y="371856"/>
                    <a:pt x="550544" y="372428"/>
                  </a:cubicBezTo>
                  <a:cubicBezTo>
                    <a:pt x="551020" y="372904"/>
                    <a:pt x="553592" y="375095"/>
                    <a:pt x="555402" y="376142"/>
                  </a:cubicBezTo>
                  <a:lnTo>
                    <a:pt x="557117" y="374618"/>
                  </a:lnTo>
                  <a:lnTo>
                    <a:pt x="558641" y="373285"/>
                  </a:lnTo>
                  <a:cubicBezTo>
                    <a:pt x="559403" y="370999"/>
                    <a:pt x="562451" y="367760"/>
                    <a:pt x="565308" y="366141"/>
                  </a:cubicBezTo>
                  <a:cubicBezTo>
                    <a:pt x="568166" y="364522"/>
                    <a:pt x="576833" y="360712"/>
                    <a:pt x="577881" y="361664"/>
                  </a:cubicBezTo>
                  <a:cubicBezTo>
                    <a:pt x="578929" y="362617"/>
                    <a:pt x="580262" y="365855"/>
                    <a:pt x="578643" y="366713"/>
                  </a:cubicBezTo>
                  <a:cubicBezTo>
                    <a:pt x="577024" y="367665"/>
                    <a:pt x="572928" y="370904"/>
                    <a:pt x="572452" y="372142"/>
                  </a:cubicBezTo>
                  <a:cubicBezTo>
                    <a:pt x="572071" y="373380"/>
                    <a:pt x="571309" y="377571"/>
                    <a:pt x="573118" y="377476"/>
                  </a:cubicBezTo>
                  <a:cubicBezTo>
                    <a:pt x="574928" y="377380"/>
                    <a:pt x="581405" y="374428"/>
                    <a:pt x="585406" y="372332"/>
                  </a:cubicBezTo>
                  <a:lnTo>
                    <a:pt x="585692" y="368332"/>
                  </a:lnTo>
                  <a:lnTo>
                    <a:pt x="585787" y="367665"/>
                  </a:lnTo>
                  <a:cubicBezTo>
                    <a:pt x="585692" y="366903"/>
                    <a:pt x="586263" y="365760"/>
                    <a:pt x="587025" y="364998"/>
                  </a:cubicBezTo>
                  <a:cubicBezTo>
                    <a:pt x="587787" y="364236"/>
                    <a:pt x="584168" y="362140"/>
                    <a:pt x="579024" y="362712"/>
                  </a:cubicBezTo>
                  <a:lnTo>
                    <a:pt x="580262" y="356330"/>
                  </a:lnTo>
                  <a:cubicBezTo>
                    <a:pt x="580739" y="353758"/>
                    <a:pt x="574547" y="352901"/>
                    <a:pt x="573500" y="353282"/>
                  </a:cubicBezTo>
                  <a:close/>
                  <a:moveTo>
                    <a:pt x="1917477" y="352139"/>
                  </a:moveTo>
                  <a:lnTo>
                    <a:pt x="1914715" y="352520"/>
                  </a:lnTo>
                  <a:cubicBezTo>
                    <a:pt x="1912905" y="352711"/>
                    <a:pt x="1910905" y="353568"/>
                    <a:pt x="1909571" y="354616"/>
                  </a:cubicBezTo>
                  <a:cubicBezTo>
                    <a:pt x="1908714" y="355282"/>
                    <a:pt x="1908619" y="356902"/>
                    <a:pt x="1908714" y="357949"/>
                  </a:cubicBezTo>
                  <a:cubicBezTo>
                    <a:pt x="1908714" y="358235"/>
                    <a:pt x="1911000" y="358902"/>
                    <a:pt x="1911857" y="358616"/>
                  </a:cubicBezTo>
                  <a:lnTo>
                    <a:pt x="1915953" y="357378"/>
                  </a:lnTo>
                  <a:cubicBezTo>
                    <a:pt x="1920239" y="355759"/>
                    <a:pt x="1923573" y="354139"/>
                    <a:pt x="1923478" y="353758"/>
                  </a:cubicBezTo>
                  <a:cubicBezTo>
                    <a:pt x="1923382" y="353378"/>
                    <a:pt x="1920620" y="352330"/>
                    <a:pt x="1917477" y="352139"/>
                  </a:cubicBezTo>
                  <a:close/>
                  <a:moveTo>
                    <a:pt x="1425987" y="351187"/>
                  </a:moveTo>
                  <a:cubicBezTo>
                    <a:pt x="1424654" y="354044"/>
                    <a:pt x="1423701" y="356997"/>
                    <a:pt x="1423796" y="357759"/>
                  </a:cubicBezTo>
                  <a:cubicBezTo>
                    <a:pt x="1423987" y="358616"/>
                    <a:pt x="1435226" y="357568"/>
                    <a:pt x="1438751" y="356425"/>
                  </a:cubicBezTo>
                  <a:cubicBezTo>
                    <a:pt x="1442275" y="355378"/>
                    <a:pt x="1444180" y="353758"/>
                    <a:pt x="1443037" y="352806"/>
                  </a:cubicBezTo>
                  <a:cubicBezTo>
                    <a:pt x="1441894" y="351854"/>
                    <a:pt x="1439227" y="350425"/>
                    <a:pt x="1439036" y="351187"/>
                  </a:cubicBezTo>
                  <a:cubicBezTo>
                    <a:pt x="1438846" y="351949"/>
                    <a:pt x="1435417" y="354901"/>
                    <a:pt x="1431797" y="355378"/>
                  </a:cubicBezTo>
                  <a:lnTo>
                    <a:pt x="1430369" y="354330"/>
                  </a:lnTo>
                  <a:close/>
                  <a:moveTo>
                    <a:pt x="2238755" y="350901"/>
                  </a:moveTo>
                  <a:cubicBezTo>
                    <a:pt x="2237898" y="349567"/>
                    <a:pt x="2231897" y="351282"/>
                    <a:pt x="2230564" y="351187"/>
                  </a:cubicBezTo>
                  <a:cubicBezTo>
                    <a:pt x="2229135" y="350996"/>
                    <a:pt x="2227611" y="354235"/>
                    <a:pt x="2227135" y="354806"/>
                  </a:cubicBezTo>
                  <a:cubicBezTo>
                    <a:pt x="2226659" y="355378"/>
                    <a:pt x="2222182" y="354711"/>
                    <a:pt x="2219896" y="354711"/>
                  </a:cubicBezTo>
                  <a:lnTo>
                    <a:pt x="2220182" y="357188"/>
                  </a:lnTo>
                  <a:lnTo>
                    <a:pt x="2220372" y="358712"/>
                  </a:lnTo>
                  <a:cubicBezTo>
                    <a:pt x="2221610" y="359759"/>
                    <a:pt x="2223801" y="361759"/>
                    <a:pt x="2225230" y="362998"/>
                  </a:cubicBezTo>
                  <a:cubicBezTo>
                    <a:pt x="2226563" y="364141"/>
                    <a:pt x="2234183" y="356521"/>
                    <a:pt x="2236374" y="355378"/>
                  </a:cubicBezTo>
                  <a:cubicBezTo>
                    <a:pt x="2238565" y="354235"/>
                    <a:pt x="2239613" y="352234"/>
                    <a:pt x="2238755" y="350901"/>
                  </a:cubicBezTo>
                  <a:close/>
                  <a:moveTo>
                    <a:pt x="1806892" y="350520"/>
                  </a:moveTo>
                  <a:cubicBezTo>
                    <a:pt x="1804701" y="350425"/>
                    <a:pt x="1802510" y="351854"/>
                    <a:pt x="1800224" y="352425"/>
                  </a:cubicBezTo>
                  <a:lnTo>
                    <a:pt x="1791080" y="354806"/>
                  </a:lnTo>
                  <a:cubicBezTo>
                    <a:pt x="1790223" y="359664"/>
                    <a:pt x="1788985" y="364712"/>
                    <a:pt x="1788413" y="366046"/>
                  </a:cubicBezTo>
                  <a:lnTo>
                    <a:pt x="1788128" y="367284"/>
                  </a:lnTo>
                  <a:cubicBezTo>
                    <a:pt x="1788032" y="367855"/>
                    <a:pt x="1788318" y="368808"/>
                    <a:pt x="1788890" y="369094"/>
                  </a:cubicBezTo>
                  <a:cubicBezTo>
                    <a:pt x="1789366" y="369380"/>
                    <a:pt x="1790890" y="369189"/>
                    <a:pt x="1791176" y="368808"/>
                  </a:cubicBezTo>
                  <a:lnTo>
                    <a:pt x="1792890" y="366331"/>
                  </a:lnTo>
                  <a:cubicBezTo>
                    <a:pt x="1795843" y="364331"/>
                    <a:pt x="1800319" y="360616"/>
                    <a:pt x="1802891" y="358140"/>
                  </a:cubicBezTo>
                  <a:lnTo>
                    <a:pt x="1807749" y="358426"/>
                  </a:lnTo>
                  <a:lnTo>
                    <a:pt x="1809273" y="358521"/>
                  </a:lnTo>
                  <a:cubicBezTo>
                    <a:pt x="1811369" y="355568"/>
                    <a:pt x="1811178" y="352044"/>
                    <a:pt x="1808987" y="350615"/>
                  </a:cubicBezTo>
                  <a:close/>
                  <a:moveTo>
                    <a:pt x="710216" y="348280"/>
                  </a:moveTo>
                  <a:lnTo>
                    <a:pt x="711646" y="349893"/>
                  </a:lnTo>
                  <a:lnTo>
                    <a:pt x="707385" y="348888"/>
                  </a:lnTo>
                  <a:lnTo>
                    <a:pt x="707612" y="348520"/>
                  </a:lnTo>
                  <a:close/>
                  <a:moveTo>
                    <a:pt x="783621" y="348234"/>
                  </a:moveTo>
                  <a:cubicBezTo>
                    <a:pt x="781811" y="348234"/>
                    <a:pt x="776191" y="349282"/>
                    <a:pt x="775810" y="350520"/>
                  </a:cubicBezTo>
                  <a:cubicBezTo>
                    <a:pt x="775334" y="351758"/>
                    <a:pt x="781049" y="350615"/>
                    <a:pt x="783716" y="349567"/>
                  </a:cubicBezTo>
                  <a:lnTo>
                    <a:pt x="784097" y="351377"/>
                  </a:lnTo>
                  <a:lnTo>
                    <a:pt x="784955" y="355949"/>
                  </a:lnTo>
                  <a:cubicBezTo>
                    <a:pt x="789908" y="357568"/>
                    <a:pt x="793718" y="356521"/>
                    <a:pt x="793527" y="353663"/>
                  </a:cubicBezTo>
                  <a:cubicBezTo>
                    <a:pt x="793337" y="350806"/>
                    <a:pt x="785431" y="348234"/>
                    <a:pt x="783621" y="348234"/>
                  </a:cubicBezTo>
                  <a:close/>
                  <a:moveTo>
                    <a:pt x="1964340" y="346138"/>
                  </a:moveTo>
                  <a:cubicBezTo>
                    <a:pt x="1960435" y="347377"/>
                    <a:pt x="1949481" y="349472"/>
                    <a:pt x="1949481" y="350711"/>
                  </a:cubicBezTo>
                  <a:cubicBezTo>
                    <a:pt x="1949481" y="351949"/>
                    <a:pt x="1953767" y="352425"/>
                    <a:pt x="1959101" y="351758"/>
                  </a:cubicBezTo>
                  <a:cubicBezTo>
                    <a:pt x="1964340" y="351187"/>
                    <a:pt x="1977199" y="348710"/>
                    <a:pt x="1975865" y="347663"/>
                  </a:cubicBezTo>
                  <a:cubicBezTo>
                    <a:pt x="1974627" y="346615"/>
                    <a:pt x="1968245" y="344996"/>
                    <a:pt x="1964340" y="346138"/>
                  </a:cubicBezTo>
                  <a:close/>
                  <a:moveTo>
                    <a:pt x="1842325" y="344710"/>
                  </a:moveTo>
                  <a:cubicBezTo>
                    <a:pt x="1841848" y="344710"/>
                    <a:pt x="1840991" y="346043"/>
                    <a:pt x="1840420" y="347281"/>
                  </a:cubicBezTo>
                  <a:cubicBezTo>
                    <a:pt x="1839848" y="348520"/>
                    <a:pt x="1840896" y="350615"/>
                    <a:pt x="1843658" y="349377"/>
                  </a:cubicBezTo>
                  <a:cubicBezTo>
                    <a:pt x="1846421" y="348139"/>
                    <a:pt x="1853850" y="348329"/>
                    <a:pt x="1853850" y="346996"/>
                  </a:cubicBezTo>
                  <a:cubicBezTo>
                    <a:pt x="1853850" y="345662"/>
                    <a:pt x="1852231" y="345567"/>
                    <a:pt x="1850326" y="346805"/>
                  </a:cubicBezTo>
                  <a:cubicBezTo>
                    <a:pt x="1848421" y="348043"/>
                    <a:pt x="1842801" y="344710"/>
                    <a:pt x="1842325" y="344710"/>
                  </a:cubicBezTo>
                  <a:close/>
                  <a:moveTo>
                    <a:pt x="270034" y="344710"/>
                  </a:moveTo>
                  <a:cubicBezTo>
                    <a:pt x="271843" y="344043"/>
                    <a:pt x="273463" y="344424"/>
                    <a:pt x="273748" y="345662"/>
                  </a:cubicBezTo>
                  <a:cubicBezTo>
                    <a:pt x="274034" y="346900"/>
                    <a:pt x="275653" y="350044"/>
                    <a:pt x="276987" y="350234"/>
                  </a:cubicBezTo>
                  <a:cubicBezTo>
                    <a:pt x="278320" y="350424"/>
                    <a:pt x="280702" y="351948"/>
                    <a:pt x="278892" y="353187"/>
                  </a:cubicBezTo>
                  <a:cubicBezTo>
                    <a:pt x="277082" y="354425"/>
                    <a:pt x="269557" y="350139"/>
                    <a:pt x="268414" y="349567"/>
                  </a:cubicBezTo>
                  <a:cubicBezTo>
                    <a:pt x="267271" y="348901"/>
                    <a:pt x="268224" y="345376"/>
                    <a:pt x="270034" y="344710"/>
                  </a:cubicBezTo>
                  <a:close/>
                  <a:moveTo>
                    <a:pt x="1818893" y="344424"/>
                  </a:moveTo>
                  <a:cubicBezTo>
                    <a:pt x="1819369" y="345948"/>
                    <a:pt x="1819369" y="349567"/>
                    <a:pt x="1817941" y="349377"/>
                  </a:cubicBezTo>
                  <a:cubicBezTo>
                    <a:pt x="1816512" y="349091"/>
                    <a:pt x="1812988" y="349948"/>
                    <a:pt x="1814417" y="352044"/>
                  </a:cubicBezTo>
                  <a:cubicBezTo>
                    <a:pt x="1815750" y="354139"/>
                    <a:pt x="1820894" y="355568"/>
                    <a:pt x="1822798" y="354901"/>
                  </a:cubicBezTo>
                  <a:cubicBezTo>
                    <a:pt x="1824704" y="354235"/>
                    <a:pt x="1830419" y="352330"/>
                    <a:pt x="1831085" y="352234"/>
                  </a:cubicBezTo>
                  <a:cubicBezTo>
                    <a:pt x="1831657" y="352139"/>
                    <a:pt x="1826228" y="346805"/>
                    <a:pt x="1823370" y="344996"/>
                  </a:cubicBezTo>
                  <a:cubicBezTo>
                    <a:pt x="1820513" y="343186"/>
                    <a:pt x="1818417" y="342900"/>
                    <a:pt x="1818893" y="344424"/>
                  </a:cubicBezTo>
                  <a:close/>
                  <a:moveTo>
                    <a:pt x="585787" y="344329"/>
                  </a:moveTo>
                  <a:cubicBezTo>
                    <a:pt x="584834" y="344519"/>
                    <a:pt x="580453" y="350330"/>
                    <a:pt x="582929" y="351758"/>
                  </a:cubicBezTo>
                  <a:cubicBezTo>
                    <a:pt x="585406" y="353187"/>
                    <a:pt x="587787" y="353282"/>
                    <a:pt x="588263" y="351854"/>
                  </a:cubicBezTo>
                  <a:cubicBezTo>
                    <a:pt x="588740" y="350425"/>
                    <a:pt x="586358" y="346710"/>
                    <a:pt x="586549" y="346138"/>
                  </a:cubicBezTo>
                  <a:cubicBezTo>
                    <a:pt x="586835" y="345662"/>
                    <a:pt x="586739" y="344233"/>
                    <a:pt x="585787" y="344329"/>
                  </a:cubicBezTo>
                  <a:close/>
                  <a:moveTo>
                    <a:pt x="2187225" y="344138"/>
                  </a:moveTo>
                  <a:lnTo>
                    <a:pt x="2186749" y="345472"/>
                  </a:lnTo>
                  <a:lnTo>
                    <a:pt x="2185511" y="348805"/>
                  </a:lnTo>
                  <a:cubicBezTo>
                    <a:pt x="2181891" y="349663"/>
                    <a:pt x="2178748" y="349091"/>
                    <a:pt x="2178653" y="347758"/>
                  </a:cubicBezTo>
                  <a:cubicBezTo>
                    <a:pt x="2178557" y="346329"/>
                    <a:pt x="2173604" y="346805"/>
                    <a:pt x="2172938" y="350330"/>
                  </a:cubicBezTo>
                  <a:lnTo>
                    <a:pt x="2174462" y="351472"/>
                  </a:lnTo>
                  <a:lnTo>
                    <a:pt x="2178462" y="354425"/>
                  </a:lnTo>
                  <a:cubicBezTo>
                    <a:pt x="2178748" y="358426"/>
                    <a:pt x="2180081" y="362521"/>
                    <a:pt x="2181510" y="362998"/>
                  </a:cubicBezTo>
                  <a:cubicBezTo>
                    <a:pt x="2182844" y="363474"/>
                    <a:pt x="2183606" y="360521"/>
                    <a:pt x="2183225" y="356521"/>
                  </a:cubicBezTo>
                  <a:lnTo>
                    <a:pt x="2184272" y="353758"/>
                  </a:lnTo>
                  <a:cubicBezTo>
                    <a:pt x="2185225" y="351091"/>
                    <a:pt x="2188178" y="348901"/>
                    <a:pt x="2190083" y="346424"/>
                  </a:cubicBezTo>
                  <a:lnTo>
                    <a:pt x="2190940" y="345281"/>
                  </a:lnTo>
                  <a:cubicBezTo>
                    <a:pt x="2191416" y="343757"/>
                    <a:pt x="2189797" y="343281"/>
                    <a:pt x="2187225" y="344138"/>
                  </a:cubicBezTo>
                  <a:close/>
                  <a:moveTo>
                    <a:pt x="961739" y="343662"/>
                  </a:moveTo>
                  <a:cubicBezTo>
                    <a:pt x="960310" y="344710"/>
                    <a:pt x="957262" y="347377"/>
                    <a:pt x="957738" y="347663"/>
                  </a:cubicBezTo>
                  <a:cubicBezTo>
                    <a:pt x="958119" y="347948"/>
                    <a:pt x="961643" y="348424"/>
                    <a:pt x="964501" y="348710"/>
                  </a:cubicBezTo>
                  <a:lnTo>
                    <a:pt x="969358" y="352806"/>
                  </a:lnTo>
                  <a:lnTo>
                    <a:pt x="970502" y="353758"/>
                  </a:lnTo>
                  <a:cubicBezTo>
                    <a:pt x="972502" y="354235"/>
                    <a:pt x="974216" y="354521"/>
                    <a:pt x="974502" y="354235"/>
                  </a:cubicBezTo>
                  <a:cubicBezTo>
                    <a:pt x="974597" y="354139"/>
                    <a:pt x="970025" y="347948"/>
                    <a:pt x="968025" y="345757"/>
                  </a:cubicBezTo>
                  <a:cubicBezTo>
                    <a:pt x="966025" y="343567"/>
                    <a:pt x="963167" y="342614"/>
                    <a:pt x="961739" y="343662"/>
                  </a:cubicBezTo>
                  <a:close/>
                  <a:moveTo>
                    <a:pt x="759142" y="342995"/>
                  </a:moveTo>
                  <a:cubicBezTo>
                    <a:pt x="758285" y="343948"/>
                    <a:pt x="755141" y="346138"/>
                    <a:pt x="753903" y="347663"/>
                  </a:cubicBezTo>
                  <a:cubicBezTo>
                    <a:pt x="752665" y="349187"/>
                    <a:pt x="749045" y="353473"/>
                    <a:pt x="749045" y="354139"/>
                  </a:cubicBezTo>
                  <a:lnTo>
                    <a:pt x="749331" y="354235"/>
                  </a:lnTo>
                  <a:cubicBezTo>
                    <a:pt x="749998" y="354521"/>
                    <a:pt x="751617" y="354616"/>
                    <a:pt x="751617" y="354425"/>
                  </a:cubicBezTo>
                  <a:lnTo>
                    <a:pt x="753617" y="349948"/>
                  </a:lnTo>
                  <a:cubicBezTo>
                    <a:pt x="757522" y="345186"/>
                    <a:pt x="759999" y="342043"/>
                    <a:pt x="759142" y="342995"/>
                  </a:cubicBezTo>
                  <a:close/>
                  <a:moveTo>
                    <a:pt x="746569" y="340328"/>
                  </a:moveTo>
                  <a:cubicBezTo>
                    <a:pt x="744092" y="340328"/>
                    <a:pt x="739901" y="346520"/>
                    <a:pt x="742568" y="347091"/>
                  </a:cubicBezTo>
                  <a:cubicBezTo>
                    <a:pt x="745235" y="347663"/>
                    <a:pt x="747902" y="346996"/>
                    <a:pt x="748569" y="345567"/>
                  </a:cubicBezTo>
                  <a:cubicBezTo>
                    <a:pt x="749236" y="344138"/>
                    <a:pt x="749141" y="340328"/>
                    <a:pt x="746569" y="340328"/>
                  </a:cubicBezTo>
                  <a:close/>
                  <a:moveTo>
                    <a:pt x="844295" y="339947"/>
                  </a:moveTo>
                  <a:cubicBezTo>
                    <a:pt x="843152" y="340042"/>
                    <a:pt x="841247" y="340423"/>
                    <a:pt x="841152" y="340995"/>
                  </a:cubicBezTo>
                  <a:cubicBezTo>
                    <a:pt x="840485" y="344329"/>
                    <a:pt x="844581" y="345281"/>
                    <a:pt x="846486" y="347472"/>
                  </a:cubicBezTo>
                  <a:lnTo>
                    <a:pt x="846772" y="347758"/>
                  </a:lnTo>
                  <a:cubicBezTo>
                    <a:pt x="847629" y="347758"/>
                    <a:pt x="851058" y="341566"/>
                    <a:pt x="854011" y="342043"/>
                  </a:cubicBezTo>
                  <a:cubicBezTo>
                    <a:pt x="856964" y="342519"/>
                    <a:pt x="856678" y="342043"/>
                    <a:pt x="853439" y="341186"/>
                  </a:cubicBezTo>
                  <a:lnTo>
                    <a:pt x="850772" y="340519"/>
                  </a:lnTo>
                  <a:cubicBezTo>
                    <a:pt x="850296" y="340423"/>
                    <a:pt x="849534" y="340709"/>
                    <a:pt x="848962" y="340709"/>
                  </a:cubicBezTo>
                  <a:cubicBezTo>
                    <a:pt x="848010" y="340805"/>
                    <a:pt x="847153" y="341090"/>
                    <a:pt x="846295" y="340900"/>
                  </a:cubicBezTo>
                  <a:cubicBezTo>
                    <a:pt x="845533" y="340805"/>
                    <a:pt x="844867" y="339852"/>
                    <a:pt x="844295" y="339947"/>
                  </a:cubicBezTo>
                  <a:close/>
                  <a:moveTo>
                    <a:pt x="1795176" y="339376"/>
                  </a:moveTo>
                  <a:cubicBezTo>
                    <a:pt x="1794128" y="338804"/>
                    <a:pt x="1788223" y="343281"/>
                    <a:pt x="1788985" y="345091"/>
                  </a:cubicBezTo>
                  <a:cubicBezTo>
                    <a:pt x="1789747" y="346996"/>
                    <a:pt x="1791366" y="347281"/>
                    <a:pt x="1792700" y="345757"/>
                  </a:cubicBezTo>
                  <a:cubicBezTo>
                    <a:pt x="1793938" y="344233"/>
                    <a:pt x="1796224" y="340042"/>
                    <a:pt x="1795176" y="339376"/>
                  </a:cubicBezTo>
                  <a:close/>
                  <a:moveTo>
                    <a:pt x="2036540" y="338995"/>
                  </a:moveTo>
                  <a:cubicBezTo>
                    <a:pt x="2034444" y="339852"/>
                    <a:pt x="2026824" y="338804"/>
                    <a:pt x="2025205" y="339566"/>
                  </a:cubicBezTo>
                  <a:lnTo>
                    <a:pt x="2024824" y="340614"/>
                  </a:lnTo>
                  <a:cubicBezTo>
                    <a:pt x="2024538" y="341281"/>
                    <a:pt x="2026157" y="343186"/>
                    <a:pt x="2027205" y="343376"/>
                  </a:cubicBezTo>
                  <a:cubicBezTo>
                    <a:pt x="2029396" y="343757"/>
                    <a:pt x="2032348" y="344138"/>
                    <a:pt x="2033968" y="343186"/>
                  </a:cubicBezTo>
                  <a:lnTo>
                    <a:pt x="2036540" y="341757"/>
                  </a:lnTo>
                  <a:cubicBezTo>
                    <a:pt x="2038635" y="339376"/>
                    <a:pt x="2038635" y="338138"/>
                    <a:pt x="2036540" y="338995"/>
                  </a:cubicBezTo>
                  <a:close/>
                  <a:moveTo>
                    <a:pt x="934687" y="338138"/>
                  </a:moveTo>
                  <a:cubicBezTo>
                    <a:pt x="931925" y="338138"/>
                    <a:pt x="930497" y="339757"/>
                    <a:pt x="931639" y="341662"/>
                  </a:cubicBezTo>
                  <a:cubicBezTo>
                    <a:pt x="932783" y="343567"/>
                    <a:pt x="939260" y="343662"/>
                    <a:pt x="941641" y="343567"/>
                  </a:cubicBezTo>
                  <a:cubicBezTo>
                    <a:pt x="944022" y="343567"/>
                    <a:pt x="937545" y="338138"/>
                    <a:pt x="934687" y="338138"/>
                  </a:cubicBezTo>
                  <a:close/>
                  <a:moveTo>
                    <a:pt x="1040415" y="337471"/>
                  </a:moveTo>
                  <a:cubicBezTo>
                    <a:pt x="1037558" y="335661"/>
                    <a:pt x="1035367" y="336518"/>
                    <a:pt x="1035462" y="339280"/>
                  </a:cubicBezTo>
                  <a:lnTo>
                    <a:pt x="1039081" y="340423"/>
                  </a:lnTo>
                  <a:lnTo>
                    <a:pt x="1040510" y="340900"/>
                  </a:lnTo>
                  <a:cubicBezTo>
                    <a:pt x="1042130" y="341471"/>
                    <a:pt x="1045939" y="342233"/>
                    <a:pt x="1049178" y="342709"/>
                  </a:cubicBezTo>
                  <a:lnTo>
                    <a:pt x="1049845" y="340042"/>
                  </a:lnTo>
                  <a:cubicBezTo>
                    <a:pt x="1050131" y="338995"/>
                    <a:pt x="1049845" y="336995"/>
                    <a:pt x="1047464" y="338709"/>
                  </a:cubicBezTo>
                  <a:cubicBezTo>
                    <a:pt x="1045558" y="340042"/>
                    <a:pt x="1044035" y="340233"/>
                    <a:pt x="1042130" y="338804"/>
                  </a:cubicBezTo>
                  <a:close/>
                  <a:moveTo>
                    <a:pt x="2221991" y="337280"/>
                  </a:moveTo>
                  <a:cubicBezTo>
                    <a:pt x="2219896" y="337090"/>
                    <a:pt x="2214943" y="339471"/>
                    <a:pt x="2213228" y="341471"/>
                  </a:cubicBezTo>
                  <a:lnTo>
                    <a:pt x="2211704" y="343376"/>
                  </a:lnTo>
                  <a:lnTo>
                    <a:pt x="2210561" y="344900"/>
                  </a:lnTo>
                  <a:cubicBezTo>
                    <a:pt x="2208942" y="346996"/>
                    <a:pt x="2209228" y="348043"/>
                    <a:pt x="2211133" y="347281"/>
                  </a:cubicBezTo>
                  <a:lnTo>
                    <a:pt x="2212562" y="346996"/>
                  </a:lnTo>
                  <a:lnTo>
                    <a:pt x="2214467" y="346520"/>
                  </a:lnTo>
                  <a:cubicBezTo>
                    <a:pt x="2216657" y="346234"/>
                    <a:pt x="2220372" y="345567"/>
                    <a:pt x="2222753" y="344996"/>
                  </a:cubicBezTo>
                  <a:lnTo>
                    <a:pt x="2223706" y="343853"/>
                  </a:lnTo>
                  <a:lnTo>
                    <a:pt x="2224944" y="342519"/>
                  </a:lnTo>
                  <a:cubicBezTo>
                    <a:pt x="2225420" y="339852"/>
                    <a:pt x="2224087" y="337566"/>
                    <a:pt x="2221991" y="337280"/>
                  </a:cubicBezTo>
                  <a:close/>
                  <a:moveTo>
                    <a:pt x="1062894" y="336423"/>
                  </a:moveTo>
                  <a:lnTo>
                    <a:pt x="1066895" y="339280"/>
                  </a:lnTo>
                  <a:lnTo>
                    <a:pt x="1070133" y="341662"/>
                  </a:lnTo>
                  <a:cubicBezTo>
                    <a:pt x="1073943" y="337566"/>
                    <a:pt x="1066609" y="335185"/>
                    <a:pt x="1063466" y="336423"/>
                  </a:cubicBezTo>
                  <a:cubicBezTo>
                    <a:pt x="1060227" y="337661"/>
                    <a:pt x="1059941" y="337661"/>
                    <a:pt x="1062894" y="336423"/>
                  </a:cubicBezTo>
                  <a:close/>
                  <a:moveTo>
                    <a:pt x="530542" y="336232"/>
                  </a:moveTo>
                  <a:cubicBezTo>
                    <a:pt x="532066" y="336613"/>
                    <a:pt x="536924" y="337661"/>
                    <a:pt x="536924" y="338423"/>
                  </a:cubicBezTo>
                  <a:cubicBezTo>
                    <a:pt x="536924" y="339185"/>
                    <a:pt x="534923" y="341090"/>
                    <a:pt x="532542" y="342709"/>
                  </a:cubicBezTo>
                  <a:cubicBezTo>
                    <a:pt x="530161" y="344328"/>
                    <a:pt x="524446" y="349853"/>
                    <a:pt x="521874" y="349281"/>
                  </a:cubicBezTo>
                  <a:lnTo>
                    <a:pt x="521588" y="351948"/>
                  </a:lnTo>
                  <a:cubicBezTo>
                    <a:pt x="521017" y="356330"/>
                    <a:pt x="516064" y="355377"/>
                    <a:pt x="513206" y="356330"/>
                  </a:cubicBezTo>
                  <a:lnTo>
                    <a:pt x="509206" y="357663"/>
                  </a:lnTo>
                  <a:cubicBezTo>
                    <a:pt x="505015" y="360997"/>
                    <a:pt x="500919" y="361664"/>
                    <a:pt x="500157" y="359092"/>
                  </a:cubicBezTo>
                  <a:lnTo>
                    <a:pt x="501014" y="358330"/>
                  </a:lnTo>
                  <a:lnTo>
                    <a:pt x="506158" y="353949"/>
                  </a:lnTo>
                  <a:cubicBezTo>
                    <a:pt x="501872" y="351377"/>
                    <a:pt x="499681" y="349091"/>
                    <a:pt x="501205" y="348805"/>
                  </a:cubicBezTo>
                  <a:cubicBezTo>
                    <a:pt x="502729" y="348519"/>
                    <a:pt x="508634" y="348138"/>
                    <a:pt x="510635" y="348329"/>
                  </a:cubicBezTo>
                  <a:cubicBezTo>
                    <a:pt x="512635" y="348424"/>
                    <a:pt x="515873" y="350710"/>
                    <a:pt x="517016" y="348615"/>
                  </a:cubicBezTo>
                  <a:lnTo>
                    <a:pt x="518731" y="347376"/>
                  </a:lnTo>
                  <a:lnTo>
                    <a:pt x="525970" y="342137"/>
                  </a:lnTo>
                  <a:cubicBezTo>
                    <a:pt x="526827" y="338613"/>
                    <a:pt x="528923" y="336042"/>
                    <a:pt x="530542" y="336232"/>
                  </a:cubicBezTo>
                  <a:close/>
                  <a:moveTo>
                    <a:pt x="340518" y="335280"/>
                  </a:moveTo>
                  <a:lnTo>
                    <a:pt x="342328" y="335280"/>
                  </a:lnTo>
                  <a:lnTo>
                    <a:pt x="344137" y="335280"/>
                  </a:lnTo>
                  <a:cubicBezTo>
                    <a:pt x="346042" y="334422"/>
                    <a:pt x="352996" y="334137"/>
                    <a:pt x="353186" y="335851"/>
                  </a:cubicBezTo>
                  <a:cubicBezTo>
                    <a:pt x="353377" y="337661"/>
                    <a:pt x="351376" y="340804"/>
                    <a:pt x="348900" y="342900"/>
                  </a:cubicBezTo>
                  <a:lnTo>
                    <a:pt x="344804" y="340137"/>
                  </a:lnTo>
                  <a:lnTo>
                    <a:pt x="341566" y="337947"/>
                  </a:lnTo>
                  <a:cubicBezTo>
                    <a:pt x="339089" y="341185"/>
                    <a:pt x="336613" y="343186"/>
                    <a:pt x="336041" y="342423"/>
                  </a:cubicBezTo>
                  <a:cubicBezTo>
                    <a:pt x="335565" y="341662"/>
                    <a:pt x="332898" y="338899"/>
                    <a:pt x="331279" y="337947"/>
                  </a:cubicBezTo>
                  <a:cubicBezTo>
                    <a:pt x="329659" y="336994"/>
                    <a:pt x="323373" y="339185"/>
                    <a:pt x="322135" y="339185"/>
                  </a:cubicBezTo>
                  <a:cubicBezTo>
                    <a:pt x="320896" y="339185"/>
                    <a:pt x="323087" y="335756"/>
                    <a:pt x="326230" y="335851"/>
                  </a:cubicBezTo>
                  <a:cubicBezTo>
                    <a:pt x="329278" y="335946"/>
                    <a:pt x="338613" y="334232"/>
                    <a:pt x="340518" y="335280"/>
                  </a:cubicBezTo>
                  <a:close/>
                  <a:moveTo>
                    <a:pt x="650271" y="334422"/>
                  </a:moveTo>
                  <a:cubicBezTo>
                    <a:pt x="650938" y="334708"/>
                    <a:pt x="651985" y="337089"/>
                    <a:pt x="650938" y="338899"/>
                  </a:cubicBezTo>
                  <a:cubicBezTo>
                    <a:pt x="649890" y="340708"/>
                    <a:pt x="657510" y="345185"/>
                    <a:pt x="658177" y="343566"/>
                  </a:cubicBezTo>
                  <a:cubicBezTo>
                    <a:pt x="658843" y="341947"/>
                    <a:pt x="662463" y="337756"/>
                    <a:pt x="664749" y="337756"/>
                  </a:cubicBezTo>
                  <a:lnTo>
                    <a:pt x="665130" y="338423"/>
                  </a:lnTo>
                  <a:cubicBezTo>
                    <a:pt x="665892" y="339756"/>
                    <a:pt x="666273" y="342328"/>
                    <a:pt x="665320" y="342994"/>
                  </a:cubicBezTo>
                  <a:lnTo>
                    <a:pt x="662177" y="345376"/>
                  </a:lnTo>
                  <a:cubicBezTo>
                    <a:pt x="662749" y="348424"/>
                    <a:pt x="662463" y="351091"/>
                    <a:pt x="661510" y="351376"/>
                  </a:cubicBezTo>
                  <a:cubicBezTo>
                    <a:pt x="660558" y="351662"/>
                    <a:pt x="657796" y="350710"/>
                    <a:pt x="657510" y="348709"/>
                  </a:cubicBezTo>
                  <a:lnTo>
                    <a:pt x="657129" y="348709"/>
                  </a:lnTo>
                  <a:cubicBezTo>
                    <a:pt x="654843" y="348614"/>
                    <a:pt x="650938" y="348614"/>
                    <a:pt x="650557" y="349472"/>
                  </a:cubicBezTo>
                  <a:lnTo>
                    <a:pt x="648747" y="353853"/>
                  </a:lnTo>
                  <a:cubicBezTo>
                    <a:pt x="643889" y="355377"/>
                    <a:pt x="639984" y="355091"/>
                    <a:pt x="639984" y="353282"/>
                  </a:cubicBezTo>
                  <a:cubicBezTo>
                    <a:pt x="639984" y="351376"/>
                    <a:pt x="638460" y="346519"/>
                    <a:pt x="636650" y="346995"/>
                  </a:cubicBezTo>
                  <a:cubicBezTo>
                    <a:pt x="634841" y="347471"/>
                    <a:pt x="629411" y="347376"/>
                    <a:pt x="627983" y="346995"/>
                  </a:cubicBezTo>
                  <a:cubicBezTo>
                    <a:pt x="626554" y="346614"/>
                    <a:pt x="622363" y="344328"/>
                    <a:pt x="622363" y="343185"/>
                  </a:cubicBezTo>
                  <a:cubicBezTo>
                    <a:pt x="622363" y="342042"/>
                    <a:pt x="618839" y="335660"/>
                    <a:pt x="617219" y="334898"/>
                  </a:cubicBezTo>
                  <a:cubicBezTo>
                    <a:pt x="615600" y="334136"/>
                    <a:pt x="616553" y="333946"/>
                    <a:pt x="619315" y="334517"/>
                  </a:cubicBezTo>
                  <a:cubicBezTo>
                    <a:pt x="622077" y="335089"/>
                    <a:pt x="629792" y="335946"/>
                    <a:pt x="629887" y="336517"/>
                  </a:cubicBezTo>
                  <a:lnTo>
                    <a:pt x="629697" y="336613"/>
                  </a:lnTo>
                  <a:lnTo>
                    <a:pt x="623982" y="339756"/>
                  </a:lnTo>
                  <a:cubicBezTo>
                    <a:pt x="626363" y="342042"/>
                    <a:pt x="629126" y="343375"/>
                    <a:pt x="630078" y="342614"/>
                  </a:cubicBezTo>
                  <a:cubicBezTo>
                    <a:pt x="631031" y="341851"/>
                    <a:pt x="634174" y="340423"/>
                    <a:pt x="634745" y="340994"/>
                  </a:cubicBezTo>
                  <a:lnTo>
                    <a:pt x="635412" y="341375"/>
                  </a:lnTo>
                  <a:cubicBezTo>
                    <a:pt x="636079" y="341661"/>
                    <a:pt x="637317" y="342137"/>
                    <a:pt x="637603" y="341851"/>
                  </a:cubicBezTo>
                  <a:lnTo>
                    <a:pt x="641508" y="339280"/>
                  </a:lnTo>
                  <a:cubicBezTo>
                    <a:pt x="645604" y="336327"/>
                    <a:pt x="649604" y="334136"/>
                    <a:pt x="650271" y="334422"/>
                  </a:cubicBezTo>
                  <a:close/>
                  <a:moveTo>
                    <a:pt x="1739740" y="334042"/>
                  </a:moveTo>
                  <a:cubicBezTo>
                    <a:pt x="1738121" y="334137"/>
                    <a:pt x="1733264" y="337947"/>
                    <a:pt x="1733264" y="339947"/>
                  </a:cubicBezTo>
                  <a:cubicBezTo>
                    <a:pt x="1733264" y="341947"/>
                    <a:pt x="1737073" y="342709"/>
                    <a:pt x="1741836" y="341662"/>
                  </a:cubicBezTo>
                  <a:cubicBezTo>
                    <a:pt x="1746503" y="340614"/>
                    <a:pt x="1756790" y="335947"/>
                    <a:pt x="1755076" y="334423"/>
                  </a:cubicBezTo>
                  <a:cubicBezTo>
                    <a:pt x="1753361" y="332899"/>
                    <a:pt x="1741360" y="333851"/>
                    <a:pt x="1739740" y="334042"/>
                  </a:cubicBezTo>
                  <a:close/>
                  <a:moveTo>
                    <a:pt x="1020793" y="333946"/>
                  </a:moveTo>
                  <a:cubicBezTo>
                    <a:pt x="1020508" y="333565"/>
                    <a:pt x="1014507" y="335947"/>
                    <a:pt x="1012316" y="337090"/>
                  </a:cubicBezTo>
                  <a:cubicBezTo>
                    <a:pt x="1010126" y="338233"/>
                    <a:pt x="1010030" y="339280"/>
                    <a:pt x="1012031" y="339566"/>
                  </a:cubicBezTo>
                  <a:cubicBezTo>
                    <a:pt x="1014031" y="339757"/>
                    <a:pt x="1012316" y="344043"/>
                    <a:pt x="1011554" y="344614"/>
                  </a:cubicBezTo>
                  <a:cubicBezTo>
                    <a:pt x="1010887" y="345091"/>
                    <a:pt x="1009649" y="348424"/>
                    <a:pt x="1010126" y="350615"/>
                  </a:cubicBezTo>
                  <a:cubicBezTo>
                    <a:pt x="1010602" y="352806"/>
                    <a:pt x="1014221" y="354044"/>
                    <a:pt x="1015269" y="353568"/>
                  </a:cubicBezTo>
                  <a:cubicBezTo>
                    <a:pt x="1016222" y="353092"/>
                    <a:pt x="1018127" y="350901"/>
                    <a:pt x="1017174" y="350139"/>
                  </a:cubicBezTo>
                  <a:cubicBezTo>
                    <a:pt x="1016222" y="349377"/>
                    <a:pt x="1014412" y="345091"/>
                    <a:pt x="1015460" y="342424"/>
                  </a:cubicBezTo>
                  <a:lnTo>
                    <a:pt x="1016507" y="340042"/>
                  </a:lnTo>
                  <a:lnTo>
                    <a:pt x="1017460" y="337947"/>
                  </a:lnTo>
                  <a:cubicBezTo>
                    <a:pt x="1019555" y="335947"/>
                    <a:pt x="1021079" y="334137"/>
                    <a:pt x="1020793" y="333946"/>
                  </a:cubicBezTo>
                  <a:close/>
                  <a:moveTo>
                    <a:pt x="2117312" y="333184"/>
                  </a:moveTo>
                  <a:cubicBezTo>
                    <a:pt x="2098833" y="338423"/>
                    <a:pt x="2098261" y="338899"/>
                    <a:pt x="2100929" y="346996"/>
                  </a:cubicBezTo>
                  <a:cubicBezTo>
                    <a:pt x="2106263" y="342424"/>
                    <a:pt x="2113597" y="340328"/>
                    <a:pt x="2117312" y="333184"/>
                  </a:cubicBezTo>
                  <a:close/>
                  <a:moveTo>
                    <a:pt x="950213" y="332899"/>
                  </a:moveTo>
                  <a:cubicBezTo>
                    <a:pt x="949451" y="332518"/>
                    <a:pt x="947165" y="333946"/>
                    <a:pt x="949737" y="337756"/>
                  </a:cubicBezTo>
                  <a:lnTo>
                    <a:pt x="949070" y="339662"/>
                  </a:lnTo>
                  <a:lnTo>
                    <a:pt x="947927" y="342424"/>
                  </a:lnTo>
                  <a:cubicBezTo>
                    <a:pt x="949832" y="344614"/>
                    <a:pt x="952690" y="345281"/>
                    <a:pt x="954118" y="343853"/>
                  </a:cubicBezTo>
                  <a:lnTo>
                    <a:pt x="953833" y="343471"/>
                  </a:lnTo>
                  <a:cubicBezTo>
                    <a:pt x="951261" y="340709"/>
                    <a:pt x="951547" y="338328"/>
                    <a:pt x="954404" y="335851"/>
                  </a:cubicBezTo>
                  <a:lnTo>
                    <a:pt x="954500" y="335756"/>
                  </a:lnTo>
                  <a:cubicBezTo>
                    <a:pt x="952976" y="334518"/>
                    <a:pt x="951070" y="333184"/>
                    <a:pt x="950213" y="332899"/>
                  </a:cubicBezTo>
                  <a:close/>
                  <a:moveTo>
                    <a:pt x="1620202" y="331851"/>
                  </a:moveTo>
                  <a:cubicBezTo>
                    <a:pt x="1619249" y="332613"/>
                    <a:pt x="1617059" y="336328"/>
                    <a:pt x="1617154" y="338518"/>
                  </a:cubicBezTo>
                  <a:cubicBezTo>
                    <a:pt x="1617344" y="340805"/>
                    <a:pt x="1626012" y="337375"/>
                    <a:pt x="1624583" y="334899"/>
                  </a:cubicBezTo>
                  <a:cubicBezTo>
                    <a:pt x="1623155" y="332422"/>
                    <a:pt x="1621154" y="331089"/>
                    <a:pt x="1620202" y="331851"/>
                  </a:cubicBezTo>
                  <a:close/>
                  <a:moveTo>
                    <a:pt x="384905" y="331565"/>
                  </a:moveTo>
                  <a:cubicBezTo>
                    <a:pt x="384238" y="333089"/>
                    <a:pt x="383571" y="337566"/>
                    <a:pt x="385381" y="337566"/>
                  </a:cubicBezTo>
                  <a:cubicBezTo>
                    <a:pt x="387191" y="337566"/>
                    <a:pt x="390906" y="339661"/>
                    <a:pt x="386143" y="342328"/>
                  </a:cubicBezTo>
                  <a:lnTo>
                    <a:pt x="383286" y="344328"/>
                  </a:lnTo>
                  <a:lnTo>
                    <a:pt x="381381" y="345662"/>
                  </a:lnTo>
                  <a:cubicBezTo>
                    <a:pt x="382809" y="347186"/>
                    <a:pt x="385381" y="349281"/>
                    <a:pt x="387191" y="350329"/>
                  </a:cubicBezTo>
                  <a:cubicBezTo>
                    <a:pt x="388905" y="351377"/>
                    <a:pt x="394620" y="352996"/>
                    <a:pt x="395192" y="350805"/>
                  </a:cubicBezTo>
                  <a:cubicBezTo>
                    <a:pt x="395763" y="348710"/>
                    <a:pt x="390334" y="344424"/>
                    <a:pt x="393001" y="344424"/>
                  </a:cubicBezTo>
                  <a:cubicBezTo>
                    <a:pt x="395668" y="344424"/>
                    <a:pt x="401574" y="345567"/>
                    <a:pt x="401193" y="346900"/>
                  </a:cubicBezTo>
                  <a:cubicBezTo>
                    <a:pt x="400907" y="348234"/>
                    <a:pt x="401955" y="352329"/>
                    <a:pt x="404431" y="351758"/>
                  </a:cubicBezTo>
                  <a:cubicBezTo>
                    <a:pt x="407003" y="351091"/>
                    <a:pt x="411956" y="348710"/>
                    <a:pt x="410622" y="347757"/>
                  </a:cubicBezTo>
                  <a:lnTo>
                    <a:pt x="410718" y="346995"/>
                  </a:lnTo>
                  <a:cubicBezTo>
                    <a:pt x="410813" y="346043"/>
                    <a:pt x="412051" y="344995"/>
                    <a:pt x="413004" y="344233"/>
                  </a:cubicBezTo>
                  <a:cubicBezTo>
                    <a:pt x="413194" y="344042"/>
                    <a:pt x="415480" y="345090"/>
                    <a:pt x="415575" y="345662"/>
                  </a:cubicBezTo>
                  <a:cubicBezTo>
                    <a:pt x="415861" y="348805"/>
                    <a:pt x="415575" y="351948"/>
                    <a:pt x="415861" y="355092"/>
                  </a:cubicBezTo>
                  <a:lnTo>
                    <a:pt x="415861" y="355663"/>
                  </a:lnTo>
                  <a:cubicBezTo>
                    <a:pt x="417290" y="356139"/>
                    <a:pt x="417099" y="359663"/>
                    <a:pt x="416623" y="360807"/>
                  </a:cubicBezTo>
                  <a:cubicBezTo>
                    <a:pt x="416147" y="361950"/>
                    <a:pt x="413194" y="360235"/>
                    <a:pt x="410146" y="356901"/>
                  </a:cubicBezTo>
                  <a:lnTo>
                    <a:pt x="402907" y="355663"/>
                  </a:lnTo>
                  <a:cubicBezTo>
                    <a:pt x="402050" y="355473"/>
                    <a:pt x="401097" y="355663"/>
                    <a:pt x="400145" y="355663"/>
                  </a:cubicBezTo>
                  <a:cubicBezTo>
                    <a:pt x="397097" y="355568"/>
                    <a:pt x="395478" y="359473"/>
                    <a:pt x="391001" y="356901"/>
                  </a:cubicBezTo>
                  <a:cubicBezTo>
                    <a:pt x="388429" y="355473"/>
                    <a:pt x="383381" y="357092"/>
                    <a:pt x="379666" y="356425"/>
                  </a:cubicBezTo>
                  <a:lnTo>
                    <a:pt x="377190" y="355949"/>
                  </a:lnTo>
                  <a:cubicBezTo>
                    <a:pt x="374808" y="354139"/>
                    <a:pt x="371284" y="352615"/>
                    <a:pt x="369284" y="352710"/>
                  </a:cubicBezTo>
                  <a:lnTo>
                    <a:pt x="367379" y="351948"/>
                  </a:lnTo>
                  <a:lnTo>
                    <a:pt x="365093" y="350996"/>
                  </a:lnTo>
                  <a:cubicBezTo>
                    <a:pt x="361473" y="350234"/>
                    <a:pt x="359092" y="351853"/>
                    <a:pt x="359854" y="354615"/>
                  </a:cubicBezTo>
                  <a:lnTo>
                    <a:pt x="360235" y="356520"/>
                  </a:lnTo>
                  <a:lnTo>
                    <a:pt x="360330" y="357187"/>
                  </a:lnTo>
                  <a:cubicBezTo>
                    <a:pt x="360235" y="357949"/>
                    <a:pt x="358806" y="358520"/>
                    <a:pt x="357187" y="358330"/>
                  </a:cubicBezTo>
                  <a:lnTo>
                    <a:pt x="356806" y="357759"/>
                  </a:lnTo>
                  <a:cubicBezTo>
                    <a:pt x="355949" y="356425"/>
                    <a:pt x="356711" y="353949"/>
                    <a:pt x="353472" y="354615"/>
                  </a:cubicBezTo>
                  <a:cubicBezTo>
                    <a:pt x="352520" y="354806"/>
                    <a:pt x="352044" y="356616"/>
                    <a:pt x="351186" y="357473"/>
                  </a:cubicBezTo>
                  <a:cubicBezTo>
                    <a:pt x="350424" y="358235"/>
                    <a:pt x="344519" y="356616"/>
                    <a:pt x="343662" y="355473"/>
                  </a:cubicBezTo>
                  <a:lnTo>
                    <a:pt x="340233" y="351091"/>
                  </a:lnTo>
                  <a:cubicBezTo>
                    <a:pt x="336708" y="350710"/>
                    <a:pt x="333660" y="351282"/>
                    <a:pt x="333470" y="352329"/>
                  </a:cubicBezTo>
                  <a:cubicBezTo>
                    <a:pt x="333279" y="353377"/>
                    <a:pt x="331851" y="356425"/>
                    <a:pt x="330898" y="356806"/>
                  </a:cubicBezTo>
                  <a:lnTo>
                    <a:pt x="330422" y="356520"/>
                  </a:lnTo>
                  <a:lnTo>
                    <a:pt x="327850" y="355568"/>
                  </a:lnTo>
                  <a:cubicBezTo>
                    <a:pt x="325183" y="354329"/>
                    <a:pt x="321468" y="352805"/>
                    <a:pt x="319563" y="352139"/>
                  </a:cubicBezTo>
                  <a:lnTo>
                    <a:pt x="317563" y="353472"/>
                  </a:lnTo>
                  <a:lnTo>
                    <a:pt x="311943" y="357282"/>
                  </a:lnTo>
                  <a:cubicBezTo>
                    <a:pt x="311372" y="353282"/>
                    <a:pt x="310610" y="351091"/>
                    <a:pt x="310324" y="352329"/>
                  </a:cubicBezTo>
                  <a:cubicBezTo>
                    <a:pt x="310038" y="353567"/>
                    <a:pt x="308038" y="356901"/>
                    <a:pt x="306705" y="356234"/>
                  </a:cubicBezTo>
                  <a:cubicBezTo>
                    <a:pt x="305371" y="355473"/>
                    <a:pt x="303466" y="352615"/>
                    <a:pt x="305276" y="351282"/>
                  </a:cubicBezTo>
                  <a:cubicBezTo>
                    <a:pt x="307086" y="349948"/>
                    <a:pt x="312039" y="346805"/>
                    <a:pt x="312515" y="347091"/>
                  </a:cubicBezTo>
                  <a:lnTo>
                    <a:pt x="313086" y="347567"/>
                  </a:lnTo>
                  <a:lnTo>
                    <a:pt x="316801" y="350996"/>
                  </a:lnTo>
                  <a:cubicBezTo>
                    <a:pt x="319563" y="348424"/>
                    <a:pt x="324135" y="347567"/>
                    <a:pt x="326993" y="348900"/>
                  </a:cubicBezTo>
                  <a:lnTo>
                    <a:pt x="330708" y="347376"/>
                  </a:lnTo>
                  <a:cubicBezTo>
                    <a:pt x="335661" y="345281"/>
                    <a:pt x="341090" y="344804"/>
                    <a:pt x="345471" y="348805"/>
                  </a:cubicBezTo>
                  <a:lnTo>
                    <a:pt x="348710" y="351758"/>
                  </a:lnTo>
                  <a:cubicBezTo>
                    <a:pt x="352901" y="350234"/>
                    <a:pt x="355187" y="348805"/>
                    <a:pt x="353853" y="348519"/>
                  </a:cubicBezTo>
                  <a:cubicBezTo>
                    <a:pt x="352520" y="348234"/>
                    <a:pt x="350901" y="346138"/>
                    <a:pt x="353663" y="344519"/>
                  </a:cubicBezTo>
                  <a:cubicBezTo>
                    <a:pt x="356425" y="342804"/>
                    <a:pt x="365855" y="347281"/>
                    <a:pt x="367474" y="347567"/>
                  </a:cubicBezTo>
                  <a:cubicBezTo>
                    <a:pt x="369093" y="347852"/>
                    <a:pt x="373665" y="346805"/>
                    <a:pt x="372903" y="344709"/>
                  </a:cubicBezTo>
                  <a:cubicBezTo>
                    <a:pt x="372141" y="342614"/>
                    <a:pt x="364045" y="340994"/>
                    <a:pt x="362140" y="339851"/>
                  </a:cubicBezTo>
                  <a:cubicBezTo>
                    <a:pt x="360330" y="338709"/>
                    <a:pt x="357473" y="334422"/>
                    <a:pt x="358140" y="333660"/>
                  </a:cubicBezTo>
                  <a:cubicBezTo>
                    <a:pt x="358806" y="332898"/>
                    <a:pt x="362045" y="331374"/>
                    <a:pt x="363378" y="332898"/>
                  </a:cubicBezTo>
                  <a:cubicBezTo>
                    <a:pt x="364712" y="334422"/>
                    <a:pt x="368712" y="337089"/>
                    <a:pt x="368903" y="335184"/>
                  </a:cubicBezTo>
                  <a:lnTo>
                    <a:pt x="369474" y="334041"/>
                  </a:lnTo>
                  <a:lnTo>
                    <a:pt x="369951" y="333089"/>
                  </a:lnTo>
                  <a:cubicBezTo>
                    <a:pt x="371094" y="332232"/>
                    <a:pt x="373570" y="332612"/>
                    <a:pt x="375380" y="333755"/>
                  </a:cubicBezTo>
                  <a:lnTo>
                    <a:pt x="373761" y="334994"/>
                  </a:lnTo>
                  <a:lnTo>
                    <a:pt x="370332" y="337756"/>
                  </a:lnTo>
                  <a:cubicBezTo>
                    <a:pt x="373189" y="338994"/>
                    <a:pt x="377094" y="338423"/>
                    <a:pt x="378999" y="336423"/>
                  </a:cubicBezTo>
                  <a:cubicBezTo>
                    <a:pt x="380904" y="334422"/>
                    <a:pt x="385572" y="330041"/>
                    <a:pt x="384905" y="331565"/>
                  </a:cubicBezTo>
                  <a:close/>
                  <a:moveTo>
                    <a:pt x="2174652" y="330708"/>
                  </a:moveTo>
                  <a:lnTo>
                    <a:pt x="2168556" y="331565"/>
                  </a:lnTo>
                  <a:lnTo>
                    <a:pt x="2166556" y="331851"/>
                  </a:lnTo>
                  <a:cubicBezTo>
                    <a:pt x="2164556" y="334994"/>
                    <a:pt x="2169509" y="336518"/>
                    <a:pt x="2171223" y="335471"/>
                  </a:cubicBezTo>
                  <a:cubicBezTo>
                    <a:pt x="2172938" y="334423"/>
                    <a:pt x="2175795" y="334328"/>
                    <a:pt x="2177605" y="335089"/>
                  </a:cubicBezTo>
                  <a:cubicBezTo>
                    <a:pt x="2179319" y="335851"/>
                    <a:pt x="2184653" y="337280"/>
                    <a:pt x="2185796" y="336899"/>
                  </a:cubicBezTo>
                  <a:lnTo>
                    <a:pt x="2186463" y="336232"/>
                  </a:lnTo>
                  <a:lnTo>
                    <a:pt x="2186844" y="335851"/>
                  </a:lnTo>
                  <a:cubicBezTo>
                    <a:pt x="2186463" y="334994"/>
                    <a:pt x="2181034" y="332708"/>
                    <a:pt x="2174652" y="330708"/>
                  </a:cubicBezTo>
                  <a:close/>
                  <a:moveTo>
                    <a:pt x="876966" y="327279"/>
                  </a:moveTo>
                  <a:cubicBezTo>
                    <a:pt x="875347" y="327660"/>
                    <a:pt x="875823" y="335756"/>
                    <a:pt x="876395" y="338804"/>
                  </a:cubicBezTo>
                  <a:cubicBezTo>
                    <a:pt x="876966" y="341852"/>
                    <a:pt x="878871" y="342900"/>
                    <a:pt x="880681" y="341186"/>
                  </a:cubicBezTo>
                  <a:cubicBezTo>
                    <a:pt x="882491" y="339471"/>
                    <a:pt x="886205" y="333851"/>
                    <a:pt x="884205" y="333661"/>
                  </a:cubicBezTo>
                  <a:cubicBezTo>
                    <a:pt x="882205" y="333470"/>
                    <a:pt x="876871" y="332041"/>
                    <a:pt x="877442" y="330994"/>
                  </a:cubicBezTo>
                  <a:cubicBezTo>
                    <a:pt x="878014" y="329946"/>
                    <a:pt x="878490" y="326803"/>
                    <a:pt x="876966" y="327279"/>
                  </a:cubicBezTo>
                  <a:close/>
                  <a:moveTo>
                    <a:pt x="2554319" y="323945"/>
                  </a:moveTo>
                  <a:lnTo>
                    <a:pt x="2557271" y="326041"/>
                  </a:lnTo>
                  <a:lnTo>
                    <a:pt x="2560414" y="328231"/>
                  </a:lnTo>
                  <a:cubicBezTo>
                    <a:pt x="2562986" y="325850"/>
                    <a:pt x="2565082" y="325469"/>
                    <a:pt x="2565082" y="327374"/>
                  </a:cubicBezTo>
                  <a:cubicBezTo>
                    <a:pt x="2565082" y="329279"/>
                    <a:pt x="2564034" y="332708"/>
                    <a:pt x="2562796" y="332518"/>
                  </a:cubicBezTo>
                  <a:cubicBezTo>
                    <a:pt x="2561557" y="332327"/>
                    <a:pt x="2558319" y="332041"/>
                    <a:pt x="2558224" y="332137"/>
                  </a:cubicBezTo>
                  <a:cubicBezTo>
                    <a:pt x="2558033" y="332232"/>
                    <a:pt x="2556033" y="332803"/>
                    <a:pt x="2554033" y="332994"/>
                  </a:cubicBezTo>
                  <a:cubicBezTo>
                    <a:pt x="2552032" y="333184"/>
                    <a:pt x="2548032" y="330232"/>
                    <a:pt x="2548032" y="329470"/>
                  </a:cubicBezTo>
                  <a:cubicBezTo>
                    <a:pt x="2548032" y="328803"/>
                    <a:pt x="2551270" y="325755"/>
                    <a:pt x="2554319" y="323945"/>
                  </a:cubicBezTo>
                  <a:close/>
                  <a:moveTo>
                    <a:pt x="680560" y="323374"/>
                  </a:moveTo>
                  <a:cubicBezTo>
                    <a:pt x="678656" y="321183"/>
                    <a:pt x="672655" y="326231"/>
                    <a:pt x="672941" y="327660"/>
                  </a:cubicBezTo>
                  <a:cubicBezTo>
                    <a:pt x="673131" y="328993"/>
                    <a:pt x="679989" y="330613"/>
                    <a:pt x="681418" y="329470"/>
                  </a:cubicBezTo>
                  <a:cubicBezTo>
                    <a:pt x="682847" y="328327"/>
                    <a:pt x="682466" y="325564"/>
                    <a:pt x="680560" y="323374"/>
                  </a:cubicBezTo>
                  <a:close/>
                  <a:moveTo>
                    <a:pt x="544258" y="322897"/>
                  </a:moveTo>
                  <a:lnTo>
                    <a:pt x="545305" y="322897"/>
                  </a:lnTo>
                  <a:lnTo>
                    <a:pt x="549115" y="322897"/>
                  </a:lnTo>
                  <a:cubicBezTo>
                    <a:pt x="550925" y="325278"/>
                    <a:pt x="550925" y="327183"/>
                    <a:pt x="549211" y="327183"/>
                  </a:cubicBezTo>
                  <a:cubicBezTo>
                    <a:pt x="547401" y="327183"/>
                    <a:pt x="542734" y="327755"/>
                    <a:pt x="542353" y="328421"/>
                  </a:cubicBezTo>
                  <a:lnTo>
                    <a:pt x="542448" y="328517"/>
                  </a:lnTo>
                  <a:lnTo>
                    <a:pt x="543877" y="329755"/>
                  </a:lnTo>
                  <a:cubicBezTo>
                    <a:pt x="545496" y="331088"/>
                    <a:pt x="545496" y="332898"/>
                    <a:pt x="543877" y="333851"/>
                  </a:cubicBezTo>
                  <a:cubicBezTo>
                    <a:pt x="542257" y="334803"/>
                    <a:pt x="538066" y="332612"/>
                    <a:pt x="539495" y="328993"/>
                  </a:cubicBezTo>
                  <a:lnTo>
                    <a:pt x="539686" y="325469"/>
                  </a:lnTo>
                  <a:lnTo>
                    <a:pt x="539686" y="323850"/>
                  </a:lnTo>
                  <a:cubicBezTo>
                    <a:pt x="541019" y="322230"/>
                    <a:pt x="543019" y="321849"/>
                    <a:pt x="544258" y="322897"/>
                  </a:cubicBezTo>
                  <a:close/>
                  <a:moveTo>
                    <a:pt x="2129027" y="322802"/>
                  </a:moveTo>
                  <a:cubicBezTo>
                    <a:pt x="2125217" y="323564"/>
                    <a:pt x="2125313" y="324612"/>
                    <a:pt x="2129313" y="325279"/>
                  </a:cubicBezTo>
                  <a:cubicBezTo>
                    <a:pt x="2133314" y="325946"/>
                    <a:pt x="2142839" y="326517"/>
                    <a:pt x="2142743" y="325183"/>
                  </a:cubicBezTo>
                  <a:cubicBezTo>
                    <a:pt x="2142553" y="323850"/>
                    <a:pt x="2132837" y="322040"/>
                    <a:pt x="2129027" y="322802"/>
                  </a:cubicBezTo>
                  <a:close/>
                  <a:moveTo>
                    <a:pt x="579109" y="322318"/>
                  </a:moveTo>
                  <a:lnTo>
                    <a:pt x="581405" y="322802"/>
                  </a:lnTo>
                  <a:lnTo>
                    <a:pt x="582453" y="323945"/>
                  </a:lnTo>
                  <a:lnTo>
                    <a:pt x="583784" y="325371"/>
                  </a:lnTo>
                  <a:lnTo>
                    <a:pt x="583978" y="325183"/>
                  </a:lnTo>
                  <a:lnTo>
                    <a:pt x="582644" y="323754"/>
                  </a:lnTo>
                  <a:lnTo>
                    <a:pt x="581596" y="322611"/>
                  </a:lnTo>
                  <a:close/>
                  <a:moveTo>
                    <a:pt x="849153" y="320897"/>
                  </a:moveTo>
                  <a:cubicBezTo>
                    <a:pt x="849058" y="321564"/>
                    <a:pt x="846581" y="322897"/>
                    <a:pt x="844676" y="323659"/>
                  </a:cubicBezTo>
                  <a:cubicBezTo>
                    <a:pt x="842771" y="324421"/>
                    <a:pt x="846105" y="329660"/>
                    <a:pt x="846200" y="331280"/>
                  </a:cubicBezTo>
                  <a:cubicBezTo>
                    <a:pt x="846295" y="332994"/>
                    <a:pt x="854297" y="337947"/>
                    <a:pt x="858868" y="340042"/>
                  </a:cubicBezTo>
                  <a:lnTo>
                    <a:pt x="863060" y="341757"/>
                  </a:lnTo>
                  <a:cubicBezTo>
                    <a:pt x="863822" y="342043"/>
                    <a:pt x="865727" y="341566"/>
                    <a:pt x="866298" y="340995"/>
                  </a:cubicBezTo>
                  <a:cubicBezTo>
                    <a:pt x="866870" y="340423"/>
                    <a:pt x="866489" y="338423"/>
                    <a:pt x="866203" y="338328"/>
                  </a:cubicBezTo>
                  <a:cubicBezTo>
                    <a:pt x="861821" y="337471"/>
                    <a:pt x="859631" y="335185"/>
                    <a:pt x="858011" y="331851"/>
                  </a:cubicBezTo>
                  <a:lnTo>
                    <a:pt x="857535" y="330898"/>
                  </a:lnTo>
                  <a:cubicBezTo>
                    <a:pt x="853916" y="330803"/>
                    <a:pt x="851915" y="329851"/>
                    <a:pt x="853058" y="328803"/>
                  </a:cubicBezTo>
                  <a:cubicBezTo>
                    <a:pt x="854297" y="327946"/>
                    <a:pt x="853344" y="322136"/>
                    <a:pt x="851915" y="321278"/>
                  </a:cubicBezTo>
                  <a:cubicBezTo>
                    <a:pt x="850487" y="320421"/>
                    <a:pt x="849248" y="320230"/>
                    <a:pt x="849153" y="320897"/>
                  </a:cubicBezTo>
                  <a:close/>
                  <a:moveTo>
                    <a:pt x="830389" y="319945"/>
                  </a:moveTo>
                  <a:cubicBezTo>
                    <a:pt x="826769" y="320040"/>
                    <a:pt x="819626" y="325374"/>
                    <a:pt x="818768" y="326041"/>
                  </a:cubicBezTo>
                  <a:cubicBezTo>
                    <a:pt x="818340" y="326374"/>
                    <a:pt x="819745" y="329374"/>
                    <a:pt x="821007" y="331970"/>
                  </a:cubicBezTo>
                  <a:lnTo>
                    <a:pt x="821016" y="331994"/>
                  </a:lnTo>
                  <a:lnTo>
                    <a:pt x="820292" y="331470"/>
                  </a:lnTo>
                  <a:lnTo>
                    <a:pt x="819721" y="330137"/>
                  </a:lnTo>
                  <a:cubicBezTo>
                    <a:pt x="818626" y="329660"/>
                    <a:pt x="818197" y="330922"/>
                    <a:pt x="818387" y="333315"/>
                  </a:cubicBezTo>
                  <a:lnTo>
                    <a:pt x="818490" y="333746"/>
                  </a:lnTo>
                  <a:lnTo>
                    <a:pt x="816292" y="335089"/>
                  </a:lnTo>
                  <a:lnTo>
                    <a:pt x="816673" y="335566"/>
                  </a:lnTo>
                  <a:lnTo>
                    <a:pt x="819054" y="338328"/>
                  </a:lnTo>
                  <a:cubicBezTo>
                    <a:pt x="817054" y="340709"/>
                    <a:pt x="814387" y="343281"/>
                    <a:pt x="813339" y="344043"/>
                  </a:cubicBezTo>
                  <a:lnTo>
                    <a:pt x="812768" y="344900"/>
                  </a:lnTo>
                  <a:lnTo>
                    <a:pt x="812101" y="345853"/>
                  </a:lnTo>
                  <a:cubicBezTo>
                    <a:pt x="811910" y="347377"/>
                    <a:pt x="813625" y="347377"/>
                    <a:pt x="816006" y="345948"/>
                  </a:cubicBezTo>
                  <a:lnTo>
                    <a:pt x="818197" y="344614"/>
                  </a:lnTo>
                  <a:lnTo>
                    <a:pt x="820768" y="343281"/>
                  </a:lnTo>
                  <a:lnTo>
                    <a:pt x="818490" y="333746"/>
                  </a:lnTo>
                  <a:lnTo>
                    <a:pt x="819721" y="332994"/>
                  </a:lnTo>
                  <a:lnTo>
                    <a:pt x="820292" y="333470"/>
                  </a:lnTo>
                  <a:lnTo>
                    <a:pt x="822388" y="335471"/>
                  </a:lnTo>
                  <a:lnTo>
                    <a:pt x="821016" y="331994"/>
                  </a:lnTo>
                  <a:lnTo>
                    <a:pt x="823055" y="333470"/>
                  </a:lnTo>
                  <a:cubicBezTo>
                    <a:pt x="824007" y="333184"/>
                    <a:pt x="825245" y="332613"/>
                    <a:pt x="825626" y="331851"/>
                  </a:cubicBezTo>
                  <a:lnTo>
                    <a:pt x="826769" y="329565"/>
                  </a:lnTo>
                  <a:cubicBezTo>
                    <a:pt x="827722" y="326993"/>
                    <a:pt x="829055" y="326993"/>
                    <a:pt x="829722" y="329470"/>
                  </a:cubicBezTo>
                  <a:lnTo>
                    <a:pt x="829246" y="331565"/>
                  </a:lnTo>
                  <a:lnTo>
                    <a:pt x="828960" y="332708"/>
                  </a:lnTo>
                  <a:cubicBezTo>
                    <a:pt x="828960" y="334042"/>
                    <a:pt x="830865" y="334899"/>
                    <a:pt x="833246" y="334613"/>
                  </a:cubicBezTo>
                  <a:lnTo>
                    <a:pt x="834008" y="333661"/>
                  </a:lnTo>
                  <a:cubicBezTo>
                    <a:pt x="835247" y="332137"/>
                    <a:pt x="836199" y="329851"/>
                    <a:pt x="835723" y="328136"/>
                  </a:cubicBezTo>
                  <a:lnTo>
                    <a:pt x="834961" y="325660"/>
                  </a:lnTo>
                  <a:cubicBezTo>
                    <a:pt x="833056" y="323279"/>
                    <a:pt x="832199" y="321088"/>
                    <a:pt x="832960" y="320897"/>
                  </a:cubicBezTo>
                  <a:cubicBezTo>
                    <a:pt x="833818" y="320707"/>
                    <a:pt x="833913" y="319849"/>
                    <a:pt x="830389" y="319945"/>
                  </a:cubicBezTo>
                  <a:close/>
                  <a:moveTo>
                    <a:pt x="2208847" y="319468"/>
                  </a:moveTo>
                  <a:cubicBezTo>
                    <a:pt x="2208561" y="319088"/>
                    <a:pt x="2204942" y="320230"/>
                    <a:pt x="2200941" y="321945"/>
                  </a:cubicBezTo>
                  <a:lnTo>
                    <a:pt x="2202179" y="323850"/>
                  </a:lnTo>
                  <a:cubicBezTo>
                    <a:pt x="2203799" y="326422"/>
                    <a:pt x="2206085" y="328803"/>
                    <a:pt x="2208371" y="331089"/>
                  </a:cubicBezTo>
                  <a:cubicBezTo>
                    <a:pt x="2208752" y="331470"/>
                    <a:pt x="2210942" y="331280"/>
                    <a:pt x="2211609" y="330803"/>
                  </a:cubicBezTo>
                  <a:cubicBezTo>
                    <a:pt x="2212276" y="330327"/>
                    <a:pt x="2212562" y="328803"/>
                    <a:pt x="2212085" y="328136"/>
                  </a:cubicBezTo>
                  <a:lnTo>
                    <a:pt x="2210561" y="325564"/>
                  </a:lnTo>
                  <a:cubicBezTo>
                    <a:pt x="2209895" y="322612"/>
                    <a:pt x="2209133" y="319849"/>
                    <a:pt x="2208847" y="319468"/>
                  </a:cubicBezTo>
                  <a:close/>
                  <a:moveTo>
                    <a:pt x="1863185" y="318992"/>
                  </a:moveTo>
                  <a:lnTo>
                    <a:pt x="1863204" y="319023"/>
                  </a:lnTo>
                  <a:lnTo>
                    <a:pt x="1859279" y="319659"/>
                  </a:lnTo>
                  <a:close/>
                  <a:moveTo>
                    <a:pt x="566452" y="317944"/>
                  </a:moveTo>
                  <a:lnTo>
                    <a:pt x="566071" y="320611"/>
                  </a:lnTo>
                  <a:lnTo>
                    <a:pt x="565576" y="324152"/>
                  </a:lnTo>
                  <a:lnTo>
                    <a:pt x="570356" y="322707"/>
                  </a:lnTo>
                  <a:lnTo>
                    <a:pt x="571214" y="321659"/>
                  </a:lnTo>
                  <a:cubicBezTo>
                    <a:pt x="573500" y="321373"/>
                    <a:pt x="575595" y="321373"/>
                    <a:pt x="575976" y="321659"/>
                  </a:cubicBezTo>
                  <a:lnTo>
                    <a:pt x="576693" y="321810"/>
                  </a:lnTo>
                  <a:lnTo>
                    <a:pt x="576072" y="318706"/>
                  </a:lnTo>
                  <a:cubicBezTo>
                    <a:pt x="576358" y="317468"/>
                    <a:pt x="569690" y="317277"/>
                    <a:pt x="566452" y="317944"/>
                  </a:cubicBezTo>
                  <a:close/>
                  <a:moveTo>
                    <a:pt x="2286285" y="317659"/>
                  </a:moveTo>
                  <a:cubicBezTo>
                    <a:pt x="2281332" y="316230"/>
                    <a:pt x="2277236" y="318611"/>
                    <a:pt x="2277236" y="320230"/>
                  </a:cubicBezTo>
                  <a:cubicBezTo>
                    <a:pt x="2277236" y="321755"/>
                    <a:pt x="2278951" y="322897"/>
                    <a:pt x="2280951" y="322707"/>
                  </a:cubicBezTo>
                  <a:cubicBezTo>
                    <a:pt x="2283047" y="322516"/>
                    <a:pt x="2288952" y="322993"/>
                    <a:pt x="2289524" y="322897"/>
                  </a:cubicBezTo>
                  <a:cubicBezTo>
                    <a:pt x="2290190" y="322802"/>
                    <a:pt x="2291714" y="321088"/>
                    <a:pt x="2291429" y="319373"/>
                  </a:cubicBezTo>
                  <a:lnTo>
                    <a:pt x="2290571" y="319088"/>
                  </a:lnTo>
                  <a:close/>
                  <a:moveTo>
                    <a:pt x="336994" y="316896"/>
                  </a:moveTo>
                  <a:cubicBezTo>
                    <a:pt x="340614" y="314515"/>
                    <a:pt x="343566" y="315086"/>
                    <a:pt x="343566" y="318039"/>
                  </a:cubicBezTo>
                  <a:cubicBezTo>
                    <a:pt x="343566" y="320992"/>
                    <a:pt x="341376" y="329183"/>
                    <a:pt x="338613" y="329183"/>
                  </a:cubicBezTo>
                  <a:cubicBezTo>
                    <a:pt x="335851" y="329183"/>
                    <a:pt x="328422" y="327945"/>
                    <a:pt x="328898" y="326421"/>
                  </a:cubicBezTo>
                  <a:cubicBezTo>
                    <a:pt x="329374" y="324897"/>
                    <a:pt x="332517" y="320992"/>
                    <a:pt x="334803" y="320897"/>
                  </a:cubicBezTo>
                  <a:lnTo>
                    <a:pt x="335184" y="320230"/>
                  </a:lnTo>
                  <a:close/>
                  <a:moveTo>
                    <a:pt x="2251900" y="316801"/>
                  </a:moveTo>
                  <a:lnTo>
                    <a:pt x="2250757" y="316897"/>
                  </a:lnTo>
                  <a:cubicBezTo>
                    <a:pt x="2249423" y="317182"/>
                    <a:pt x="2249614" y="319088"/>
                    <a:pt x="2251138" y="321088"/>
                  </a:cubicBezTo>
                  <a:lnTo>
                    <a:pt x="2247709" y="323088"/>
                  </a:lnTo>
                  <a:lnTo>
                    <a:pt x="2246661" y="323755"/>
                  </a:lnTo>
                  <a:cubicBezTo>
                    <a:pt x="2245613" y="325374"/>
                    <a:pt x="2252281" y="325469"/>
                    <a:pt x="2254948" y="325088"/>
                  </a:cubicBezTo>
                  <a:cubicBezTo>
                    <a:pt x="2257615" y="324707"/>
                    <a:pt x="2257710" y="323659"/>
                    <a:pt x="2255043" y="322802"/>
                  </a:cubicBezTo>
                  <a:lnTo>
                    <a:pt x="2255900" y="320135"/>
                  </a:lnTo>
                  <a:cubicBezTo>
                    <a:pt x="2256853" y="317087"/>
                    <a:pt x="2254948" y="316516"/>
                    <a:pt x="2251900" y="316801"/>
                  </a:cubicBezTo>
                  <a:close/>
                  <a:moveTo>
                    <a:pt x="899159" y="316325"/>
                  </a:moveTo>
                  <a:cubicBezTo>
                    <a:pt x="897159" y="315563"/>
                    <a:pt x="894016" y="320897"/>
                    <a:pt x="893349" y="323279"/>
                  </a:cubicBezTo>
                  <a:cubicBezTo>
                    <a:pt x="892778" y="325564"/>
                    <a:pt x="893254" y="326041"/>
                    <a:pt x="894492" y="324136"/>
                  </a:cubicBezTo>
                  <a:cubicBezTo>
                    <a:pt x="895730" y="322326"/>
                    <a:pt x="902874" y="319088"/>
                    <a:pt x="903731" y="317563"/>
                  </a:cubicBezTo>
                  <a:lnTo>
                    <a:pt x="900874" y="316801"/>
                  </a:lnTo>
                  <a:close/>
                  <a:moveTo>
                    <a:pt x="2586798" y="315754"/>
                  </a:moveTo>
                  <a:cubicBezTo>
                    <a:pt x="2588132" y="315944"/>
                    <a:pt x="2592418" y="317754"/>
                    <a:pt x="2593942" y="318897"/>
                  </a:cubicBezTo>
                  <a:lnTo>
                    <a:pt x="2593752" y="319564"/>
                  </a:lnTo>
                  <a:cubicBezTo>
                    <a:pt x="2592895" y="322136"/>
                    <a:pt x="2591847" y="319755"/>
                    <a:pt x="2590609" y="319564"/>
                  </a:cubicBezTo>
                  <a:lnTo>
                    <a:pt x="2589275" y="319278"/>
                  </a:lnTo>
                  <a:cubicBezTo>
                    <a:pt x="2587561" y="319564"/>
                    <a:pt x="2587179" y="322136"/>
                    <a:pt x="2587656" y="323183"/>
                  </a:cubicBezTo>
                  <a:cubicBezTo>
                    <a:pt x="2588132" y="324231"/>
                    <a:pt x="2586989" y="324993"/>
                    <a:pt x="2585275" y="324993"/>
                  </a:cubicBezTo>
                  <a:cubicBezTo>
                    <a:pt x="2583560" y="324993"/>
                    <a:pt x="2579083" y="324422"/>
                    <a:pt x="2579178" y="323755"/>
                  </a:cubicBezTo>
                  <a:lnTo>
                    <a:pt x="2579464" y="323374"/>
                  </a:lnTo>
                  <a:lnTo>
                    <a:pt x="2581179" y="320517"/>
                  </a:lnTo>
                  <a:cubicBezTo>
                    <a:pt x="2582988" y="317659"/>
                    <a:pt x="2585560" y="315564"/>
                    <a:pt x="2586798" y="315754"/>
                  </a:cubicBezTo>
                  <a:close/>
                  <a:moveTo>
                    <a:pt x="1951386" y="315278"/>
                  </a:moveTo>
                  <a:cubicBezTo>
                    <a:pt x="1951291" y="315182"/>
                    <a:pt x="1950053" y="315373"/>
                    <a:pt x="1949672" y="315658"/>
                  </a:cubicBezTo>
                  <a:lnTo>
                    <a:pt x="1947862" y="317182"/>
                  </a:lnTo>
                  <a:cubicBezTo>
                    <a:pt x="1945957" y="316611"/>
                    <a:pt x="1940528" y="315944"/>
                    <a:pt x="1935860" y="315849"/>
                  </a:cubicBezTo>
                  <a:lnTo>
                    <a:pt x="1932907" y="318897"/>
                  </a:lnTo>
                  <a:lnTo>
                    <a:pt x="1932050" y="319564"/>
                  </a:lnTo>
                  <a:cubicBezTo>
                    <a:pt x="1931193" y="320992"/>
                    <a:pt x="1932812" y="323279"/>
                    <a:pt x="1935575" y="324612"/>
                  </a:cubicBezTo>
                  <a:lnTo>
                    <a:pt x="1938051" y="324803"/>
                  </a:lnTo>
                  <a:lnTo>
                    <a:pt x="1940432" y="324993"/>
                  </a:lnTo>
                  <a:cubicBezTo>
                    <a:pt x="1943099" y="323945"/>
                    <a:pt x="1947290" y="321373"/>
                    <a:pt x="1949862" y="319183"/>
                  </a:cubicBezTo>
                  <a:lnTo>
                    <a:pt x="1951957" y="317087"/>
                  </a:lnTo>
                  <a:cubicBezTo>
                    <a:pt x="1952243" y="316801"/>
                    <a:pt x="1951672" y="315849"/>
                    <a:pt x="1951386" y="315278"/>
                  </a:cubicBezTo>
                  <a:close/>
                  <a:moveTo>
                    <a:pt x="2422779" y="314992"/>
                  </a:moveTo>
                  <a:cubicBezTo>
                    <a:pt x="2423636" y="315087"/>
                    <a:pt x="2425827" y="316611"/>
                    <a:pt x="2425636" y="317945"/>
                  </a:cubicBezTo>
                  <a:lnTo>
                    <a:pt x="2424874" y="318897"/>
                  </a:lnTo>
                  <a:lnTo>
                    <a:pt x="2424303" y="319659"/>
                  </a:lnTo>
                  <a:cubicBezTo>
                    <a:pt x="2422874" y="320040"/>
                    <a:pt x="2422874" y="320516"/>
                    <a:pt x="2424493" y="320612"/>
                  </a:cubicBezTo>
                  <a:lnTo>
                    <a:pt x="2424970" y="321183"/>
                  </a:lnTo>
                  <a:cubicBezTo>
                    <a:pt x="2425732" y="322136"/>
                    <a:pt x="2426113" y="323659"/>
                    <a:pt x="2425732" y="324612"/>
                  </a:cubicBezTo>
                  <a:lnTo>
                    <a:pt x="2424970" y="326326"/>
                  </a:lnTo>
                  <a:cubicBezTo>
                    <a:pt x="2423446" y="327850"/>
                    <a:pt x="2417731" y="320707"/>
                    <a:pt x="2418016" y="319373"/>
                  </a:cubicBezTo>
                  <a:cubicBezTo>
                    <a:pt x="2418302" y="317945"/>
                    <a:pt x="2418969" y="316516"/>
                    <a:pt x="2419445" y="316135"/>
                  </a:cubicBezTo>
                  <a:cubicBezTo>
                    <a:pt x="2419921" y="315754"/>
                    <a:pt x="2421922" y="314801"/>
                    <a:pt x="2422779" y="314992"/>
                  </a:cubicBezTo>
                  <a:close/>
                  <a:moveTo>
                    <a:pt x="2256186" y="312515"/>
                  </a:moveTo>
                  <a:cubicBezTo>
                    <a:pt x="2256662" y="313754"/>
                    <a:pt x="2260568" y="316230"/>
                    <a:pt x="2263235" y="317468"/>
                  </a:cubicBezTo>
                  <a:cubicBezTo>
                    <a:pt x="2265806" y="318706"/>
                    <a:pt x="2265521" y="314039"/>
                    <a:pt x="2261901" y="312706"/>
                  </a:cubicBezTo>
                  <a:cubicBezTo>
                    <a:pt x="2258282" y="311372"/>
                    <a:pt x="2255615" y="311277"/>
                    <a:pt x="2256186" y="312515"/>
                  </a:cubicBezTo>
                  <a:close/>
                  <a:moveTo>
                    <a:pt x="1872519" y="311944"/>
                  </a:moveTo>
                  <a:cubicBezTo>
                    <a:pt x="1870233" y="312325"/>
                    <a:pt x="1863089" y="315182"/>
                    <a:pt x="1861470" y="314896"/>
                  </a:cubicBezTo>
                  <a:cubicBezTo>
                    <a:pt x="1859851" y="314611"/>
                    <a:pt x="1857184" y="315087"/>
                    <a:pt x="1855565" y="315944"/>
                  </a:cubicBezTo>
                  <a:cubicBezTo>
                    <a:pt x="1853850" y="316801"/>
                    <a:pt x="1849469" y="319945"/>
                    <a:pt x="1848802" y="320992"/>
                  </a:cubicBezTo>
                  <a:lnTo>
                    <a:pt x="1849088" y="321755"/>
                  </a:lnTo>
                  <a:cubicBezTo>
                    <a:pt x="1849373" y="322421"/>
                    <a:pt x="1850897" y="322993"/>
                    <a:pt x="1851945" y="322993"/>
                  </a:cubicBezTo>
                  <a:lnTo>
                    <a:pt x="1855469" y="323088"/>
                  </a:lnTo>
                  <a:cubicBezTo>
                    <a:pt x="1859375" y="323088"/>
                    <a:pt x="1863280" y="322421"/>
                    <a:pt x="1864137" y="321659"/>
                  </a:cubicBezTo>
                  <a:lnTo>
                    <a:pt x="1864328" y="320897"/>
                  </a:lnTo>
                  <a:lnTo>
                    <a:pt x="1863204" y="319023"/>
                  </a:lnTo>
                  <a:lnTo>
                    <a:pt x="1869852" y="317945"/>
                  </a:lnTo>
                  <a:cubicBezTo>
                    <a:pt x="1872805" y="317468"/>
                    <a:pt x="1874710" y="311563"/>
                    <a:pt x="1872519" y="311944"/>
                  </a:cubicBezTo>
                  <a:close/>
                  <a:moveTo>
                    <a:pt x="685609" y="311182"/>
                  </a:moveTo>
                  <a:cubicBezTo>
                    <a:pt x="684370" y="310801"/>
                    <a:pt x="682180" y="311944"/>
                    <a:pt x="680656" y="312611"/>
                  </a:cubicBezTo>
                  <a:lnTo>
                    <a:pt x="678941" y="313468"/>
                  </a:lnTo>
                  <a:cubicBezTo>
                    <a:pt x="677417" y="314611"/>
                    <a:pt x="680275" y="317945"/>
                    <a:pt x="681989" y="317468"/>
                  </a:cubicBezTo>
                  <a:cubicBezTo>
                    <a:pt x="683704" y="316992"/>
                    <a:pt x="687323" y="319754"/>
                    <a:pt x="689990" y="323469"/>
                  </a:cubicBezTo>
                  <a:lnTo>
                    <a:pt x="691324" y="327088"/>
                  </a:lnTo>
                  <a:lnTo>
                    <a:pt x="692276" y="329660"/>
                  </a:lnTo>
                  <a:cubicBezTo>
                    <a:pt x="694277" y="329470"/>
                    <a:pt x="697229" y="328993"/>
                    <a:pt x="698944" y="328803"/>
                  </a:cubicBezTo>
                  <a:lnTo>
                    <a:pt x="699134" y="328231"/>
                  </a:lnTo>
                  <a:lnTo>
                    <a:pt x="699801" y="326326"/>
                  </a:lnTo>
                  <a:cubicBezTo>
                    <a:pt x="697801" y="325564"/>
                    <a:pt x="693229" y="323469"/>
                    <a:pt x="689609" y="321755"/>
                  </a:cubicBezTo>
                  <a:lnTo>
                    <a:pt x="693514" y="318230"/>
                  </a:lnTo>
                  <a:lnTo>
                    <a:pt x="694086" y="317659"/>
                  </a:lnTo>
                  <a:cubicBezTo>
                    <a:pt x="693800" y="316516"/>
                    <a:pt x="691324" y="314039"/>
                    <a:pt x="688562" y="312134"/>
                  </a:cubicBezTo>
                  <a:close/>
                  <a:moveTo>
                    <a:pt x="2206085" y="310324"/>
                  </a:moveTo>
                  <a:cubicBezTo>
                    <a:pt x="2204275" y="311182"/>
                    <a:pt x="2193226" y="312991"/>
                    <a:pt x="2190559" y="312801"/>
                  </a:cubicBezTo>
                  <a:cubicBezTo>
                    <a:pt x="2187987" y="312611"/>
                    <a:pt x="2187606" y="313849"/>
                    <a:pt x="2189702" y="315468"/>
                  </a:cubicBezTo>
                  <a:cubicBezTo>
                    <a:pt x="2191797" y="317087"/>
                    <a:pt x="2201322" y="318135"/>
                    <a:pt x="2204846" y="317563"/>
                  </a:cubicBezTo>
                  <a:cubicBezTo>
                    <a:pt x="2208371" y="316992"/>
                    <a:pt x="2207894" y="309372"/>
                    <a:pt x="2206085" y="310324"/>
                  </a:cubicBezTo>
                  <a:close/>
                  <a:moveTo>
                    <a:pt x="2439352" y="310039"/>
                  </a:moveTo>
                  <a:cubicBezTo>
                    <a:pt x="2436113" y="310610"/>
                    <a:pt x="2436209" y="311753"/>
                    <a:pt x="2439638" y="312515"/>
                  </a:cubicBezTo>
                  <a:cubicBezTo>
                    <a:pt x="2442971" y="313277"/>
                    <a:pt x="2452115" y="313849"/>
                    <a:pt x="2452020" y="312611"/>
                  </a:cubicBezTo>
                  <a:cubicBezTo>
                    <a:pt x="2451925" y="311277"/>
                    <a:pt x="2442590" y="309372"/>
                    <a:pt x="2439352" y="310039"/>
                  </a:cubicBezTo>
                  <a:close/>
                  <a:moveTo>
                    <a:pt x="807922" y="309360"/>
                  </a:moveTo>
                  <a:cubicBezTo>
                    <a:pt x="805648" y="308872"/>
                    <a:pt x="803433" y="308562"/>
                    <a:pt x="802481" y="309563"/>
                  </a:cubicBezTo>
                  <a:lnTo>
                    <a:pt x="802576" y="311277"/>
                  </a:lnTo>
                  <a:lnTo>
                    <a:pt x="802766" y="313277"/>
                  </a:lnTo>
                  <a:cubicBezTo>
                    <a:pt x="804671" y="315754"/>
                    <a:pt x="808767" y="317182"/>
                    <a:pt x="811815" y="316421"/>
                  </a:cubicBezTo>
                  <a:cubicBezTo>
                    <a:pt x="814958" y="315658"/>
                    <a:pt x="816006" y="309658"/>
                    <a:pt x="813720" y="310229"/>
                  </a:cubicBezTo>
                  <a:cubicBezTo>
                    <a:pt x="812530" y="310515"/>
                    <a:pt x="810196" y="309848"/>
                    <a:pt x="807922" y="309360"/>
                  </a:cubicBezTo>
                  <a:close/>
                  <a:moveTo>
                    <a:pt x="760570" y="309086"/>
                  </a:moveTo>
                  <a:cubicBezTo>
                    <a:pt x="760094" y="307562"/>
                    <a:pt x="758666" y="308896"/>
                    <a:pt x="757427" y="312039"/>
                  </a:cubicBezTo>
                  <a:lnTo>
                    <a:pt x="757237" y="314896"/>
                  </a:lnTo>
                  <a:cubicBezTo>
                    <a:pt x="757141" y="316801"/>
                    <a:pt x="758570" y="318802"/>
                    <a:pt x="759523" y="320612"/>
                  </a:cubicBezTo>
                  <a:cubicBezTo>
                    <a:pt x="759713" y="320992"/>
                    <a:pt x="761333" y="321183"/>
                    <a:pt x="761809" y="320897"/>
                  </a:cubicBezTo>
                  <a:cubicBezTo>
                    <a:pt x="762666" y="320421"/>
                    <a:pt x="763809" y="319373"/>
                    <a:pt x="763618" y="318802"/>
                  </a:cubicBezTo>
                  <a:cubicBezTo>
                    <a:pt x="763237" y="317563"/>
                    <a:pt x="761904" y="316611"/>
                    <a:pt x="761237" y="315468"/>
                  </a:cubicBezTo>
                  <a:lnTo>
                    <a:pt x="760952" y="314992"/>
                  </a:lnTo>
                  <a:cubicBezTo>
                    <a:pt x="761237" y="314230"/>
                    <a:pt x="762285" y="313563"/>
                    <a:pt x="763428" y="313658"/>
                  </a:cubicBezTo>
                  <a:lnTo>
                    <a:pt x="764095" y="314039"/>
                  </a:lnTo>
                  <a:cubicBezTo>
                    <a:pt x="766190" y="315182"/>
                    <a:pt x="768095" y="315468"/>
                    <a:pt x="768762" y="313182"/>
                  </a:cubicBezTo>
                  <a:lnTo>
                    <a:pt x="768953" y="312515"/>
                  </a:lnTo>
                  <a:cubicBezTo>
                    <a:pt x="767429" y="311467"/>
                    <a:pt x="761047" y="310515"/>
                    <a:pt x="760570" y="309086"/>
                  </a:cubicBezTo>
                  <a:close/>
                  <a:moveTo>
                    <a:pt x="514064" y="308229"/>
                  </a:moveTo>
                  <a:cubicBezTo>
                    <a:pt x="513016" y="309276"/>
                    <a:pt x="515207" y="310134"/>
                    <a:pt x="518922" y="310134"/>
                  </a:cubicBezTo>
                  <a:lnTo>
                    <a:pt x="521208" y="313277"/>
                  </a:lnTo>
                  <a:cubicBezTo>
                    <a:pt x="522256" y="314610"/>
                    <a:pt x="524065" y="315658"/>
                    <a:pt x="525780" y="316611"/>
                  </a:cubicBezTo>
                  <a:cubicBezTo>
                    <a:pt x="526256" y="316896"/>
                    <a:pt x="527780" y="316801"/>
                    <a:pt x="528066" y="316420"/>
                  </a:cubicBezTo>
                  <a:cubicBezTo>
                    <a:pt x="528733" y="315658"/>
                    <a:pt x="529495" y="314134"/>
                    <a:pt x="529114" y="313848"/>
                  </a:cubicBezTo>
                  <a:lnTo>
                    <a:pt x="525304" y="310705"/>
                  </a:lnTo>
                  <a:cubicBezTo>
                    <a:pt x="521017" y="307657"/>
                    <a:pt x="515112" y="307276"/>
                    <a:pt x="514064" y="308229"/>
                  </a:cubicBezTo>
                  <a:close/>
                  <a:moveTo>
                    <a:pt x="842390" y="308038"/>
                  </a:moveTo>
                  <a:lnTo>
                    <a:pt x="839914" y="308134"/>
                  </a:lnTo>
                  <a:lnTo>
                    <a:pt x="837056" y="308229"/>
                  </a:lnTo>
                  <a:cubicBezTo>
                    <a:pt x="832389" y="306991"/>
                    <a:pt x="829817" y="306896"/>
                    <a:pt x="831341" y="308134"/>
                  </a:cubicBezTo>
                  <a:cubicBezTo>
                    <a:pt x="832960" y="309181"/>
                    <a:pt x="828579" y="313182"/>
                    <a:pt x="826960" y="311563"/>
                  </a:cubicBezTo>
                  <a:cubicBezTo>
                    <a:pt x="825341" y="309943"/>
                    <a:pt x="823816" y="309467"/>
                    <a:pt x="823531" y="310515"/>
                  </a:cubicBezTo>
                  <a:lnTo>
                    <a:pt x="822959" y="311563"/>
                  </a:lnTo>
                  <a:cubicBezTo>
                    <a:pt x="821435" y="314515"/>
                    <a:pt x="822293" y="316611"/>
                    <a:pt x="825341" y="316801"/>
                  </a:cubicBezTo>
                  <a:lnTo>
                    <a:pt x="826864" y="316897"/>
                  </a:lnTo>
                  <a:cubicBezTo>
                    <a:pt x="828579" y="316516"/>
                    <a:pt x="830865" y="315849"/>
                    <a:pt x="831818" y="315468"/>
                  </a:cubicBezTo>
                  <a:cubicBezTo>
                    <a:pt x="832865" y="315087"/>
                    <a:pt x="836675" y="314420"/>
                    <a:pt x="837152" y="312611"/>
                  </a:cubicBezTo>
                  <a:lnTo>
                    <a:pt x="839914" y="312706"/>
                  </a:lnTo>
                  <a:cubicBezTo>
                    <a:pt x="841057" y="312706"/>
                    <a:pt x="842581" y="312991"/>
                    <a:pt x="843247" y="313563"/>
                  </a:cubicBezTo>
                  <a:lnTo>
                    <a:pt x="844486" y="314801"/>
                  </a:lnTo>
                  <a:cubicBezTo>
                    <a:pt x="845438" y="316421"/>
                    <a:pt x="846581" y="317563"/>
                    <a:pt x="846962" y="317373"/>
                  </a:cubicBezTo>
                  <a:cubicBezTo>
                    <a:pt x="847343" y="317182"/>
                    <a:pt x="848201" y="315087"/>
                    <a:pt x="848201" y="313277"/>
                  </a:cubicBezTo>
                  <a:cubicBezTo>
                    <a:pt x="848201" y="311467"/>
                    <a:pt x="845629" y="306705"/>
                    <a:pt x="842390" y="308038"/>
                  </a:cubicBezTo>
                  <a:close/>
                  <a:moveTo>
                    <a:pt x="2235326" y="307467"/>
                  </a:moveTo>
                  <a:cubicBezTo>
                    <a:pt x="2234945" y="306800"/>
                    <a:pt x="2229326" y="307181"/>
                    <a:pt x="2223230" y="308229"/>
                  </a:cubicBezTo>
                  <a:lnTo>
                    <a:pt x="2217800" y="309277"/>
                  </a:lnTo>
                  <a:cubicBezTo>
                    <a:pt x="2217515" y="309372"/>
                    <a:pt x="2217419" y="310610"/>
                    <a:pt x="2217610" y="311182"/>
                  </a:cubicBezTo>
                  <a:lnTo>
                    <a:pt x="2217800" y="311658"/>
                  </a:lnTo>
                  <a:cubicBezTo>
                    <a:pt x="2218562" y="311944"/>
                    <a:pt x="2220944" y="311658"/>
                    <a:pt x="2223230" y="310896"/>
                  </a:cubicBezTo>
                  <a:cubicBezTo>
                    <a:pt x="2225325" y="310229"/>
                    <a:pt x="2232850" y="311467"/>
                    <a:pt x="2233993" y="310515"/>
                  </a:cubicBezTo>
                  <a:cubicBezTo>
                    <a:pt x="2235136" y="309467"/>
                    <a:pt x="2235707" y="308134"/>
                    <a:pt x="2235326" y="307467"/>
                  </a:cubicBezTo>
                  <a:close/>
                  <a:moveTo>
                    <a:pt x="313753" y="304133"/>
                  </a:moveTo>
                  <a:lnTo>
                    <a:pt x="317753" y="304228"/>
                  </a:lnTo>
                  <a:cubicBezTo>
                    <a:pt x="319372" y="304228"/>
                    <a:pt x="322325" y="304704"/>
                    <a:pt x="322325" y="304895"/>
                  </a:cubicBezTo>
                  <a:lnTo>
                    <a:pt x="322230" y="309562"/>
                  </a:lnTo>
                  <a:cubicBezTo>
                    <a:pt x="326802" y="310515"/>
                    <a:pt x="325754" y="315944"/>
                    <a:pt x="327564" y="317563"/>
                  </a:cubicBezTo>
                  <a:cubicBezTo>
                    <a:pt x="329374" y="319182"/>
                    <a:pt x="328326" y="319945"/>
                    <a:pt x="325183" y="319278"/>
                  </a:cubicBezTo>
                  <a:cubicBezTo>
                    <a:pt x="322039" y="318611"/>
                    <a:pt x="313181" y="315563"/>
                    <a:pt x="312324" y="314325"/>
                  </a:cubicBezTo>
                  <a:lnTo>
                    <a:pt x="312705" y="313944"/>
                  </a:lnTo>
                  <a:lnTo>
                    <a:pt x="316991" y="309848"/>
                  </a:lnTo>
                  <a:cubicBezTo>
                    <a:pt x="312705" y="309086"/>
                    <a:pt x="307942" y="308514"/>
                    <a:pt x="306418" y="308419"/>
                  </a:cubicBezTo>
                  <a:cubicBezTo>
                    <a:pt x="304894" y="308324"/>
                    <a:pt x="299179" y="307371"/>
                    <a:pt x="301084" y="306133"/>
                  </a:cubicBezTo>
                  <a:cubicBezTo>
                    <a:pt x="303085" y="304895"/>
                    <a:pt x="309371" y="304228"/>
                    <a:pt x="313753" y="304133"/>
                  </a:cubicBezTo>
                  <a:close/>
                  <a:moveTo>
                    <a:pt x="354043" y="303562"/>
                  </a:moveTo>
                  <a:cubicBezTo>
                    <a:pt x="354139" y="304324"/>
                    <a:pt x="358901" y="304990"/>
                    <a:pt x="360711" y="305562"/>
                  </a:cubicBezTo>
                  <a:cubicBezTo>
                    <a:pt x="362616" y="306038"/>
                    <a:pt x="367759" y="304895"/>
                    <a:pt x="368045" y="305657"/>
                  </a:cubicBezTo>
                  <a:cubicBezTo>
                    <a:pt x="368331" y="306419"/>
                    <a:pt x="367188" y="308705"/>
                    <a:pt x="364711" y="309086"/>
                  </a:cubicBezTo>
                  <a:lnTo>
                    <a:pt x="364330" y="309943"/>
                  </a:lnTo>
                  <a:lnTo>
                    <a:pt x="362997" y="312801"/>
                  </a:lnTo>
                  <a:cubicBezTo>
                    <a:pt x="362235" y="316135"/>
                    <a:pt x="360139" y="318611"/>
                    <a:pt x="358425" y="318230"/>
                  </a:cubicBezTo>
                  <a:cubicBezTo>
                    <a:pt x="356710" y="317754"/>
                    <a:pt x="349186" y="312325"/>
                    <a:pt x="347185" y="312420"/>
                  </a:cubicBezTo>
                  <a:cubicBezTo>
                    <a:pt x="345185" y="312515"/>
                    <a:pt x="343756" y="311372"/>
                    <a:pt x="344137" y="309943"/>
                  </a:cubicBezTo>
                  <a:cubicBezTo>
                    <a:pt x="344423" y="308515"/>
                    <a:pt x="342613" y="304705"/>
                    <a:pt x="345090" y="304133"/>
                  </a:cubicBezTo>
                  <a:cubicBezTo>
                    <a:pt x="347566" y="303562"/>
                    <a:pt x="353948" y="302800"/>
                    <a:pt x="354043" y="303562"/>
                  </a:cubicBezTo>
                  <a:close/>
                  <a:moveTo>
                    <a:pt x="2350007" y="303371"/>
                  </a:moveTo>
                  <a:cubicBezTo>
                    <a:pt x="2348102" y="305086"/>
                    <a:pt x="2342387" y="307848"/>
                    <a:pt x="2344959" y="308896"/>
                  </a:cubicBezTo>
                  <a:cubicBezTo>
                    <a:pt x="2347245" y="309848"/>
                    <a:pt x="2355056" y="310801"/>
                    <a:pt x="2355913" y="310134"/>
                  </a:cubicBezTo>
                  <a:cubicBezTo>
                    <a:pt x="2356770" y="309467"/>
                    <a:pt x="2356103" y="308800"/>
                    <a:pt x="2354579" y="308610"/>
                  </a:cubicBezTo>
                  <a:cubicBezTo>
                    <a:pt x="2353055" y="308420"/>
                    <a:pt x="2350960" y="307181"/>
                    <a:pt x="2352865" y="306229"/>
                  </a:cubicBezTo>
                  <a:cubicBezTo>
                    <a:pt x="2354770" y="305276"/>
                    <a:pt x="2351912" y="301657"/>
                    <a:pt x="2350007" y="303371"/>
                  </a:cubicBezTo>
                  <a:close/>
                  <a:moveTo>
                    <a:pt x="989170" y="302133"/>
                  </a:moveTo>
                  <a:cubicBezTo>
                    <a:pt x="988885" y="302419"/>
                    <a:pt x="988789" y="303752"/>
                    <a:pt x="989647" y="304514"/>
                  </a:cubicBezTo>
                  <a:cubicBezTo>
                    <a:pt x="990599" y="305276"/>
                    <a:pt x="992314" y="307943"/>
                    <a:pt x="990695" y="308134"/>
                  </a:cubicBezTo>
                  <a:cubicBezTo>
                    <a:pt x="989075" y="308324"/>
                    <a:pt x="988504" y="310705"/>
                    <a:pt x="992314" y="312991"/>
                  </a:cubicBezTo>
                  <a:lnTo>
                    <a:pt x="996124" y="312325"/>
                  </a:lnTo>
                  <a:lnTo>
                    <a:pt x="998219" y="311944"/>
                  </a:lnTo>
                  <a:cubicBezTo>
                    <a:pt x="1000124" y="309753"/>
                    <a:pt x="995362" y="304609"/>
                    <a:pt x="993362" y="303562"/>
                  </a:cubicBezTo>
                  <a:cubicBezTo>
                    <a:pt x="991361" y="302514"/>
                    <a:pt x="989456" y="301942"/>
                    <a:pt x="989170" y="302133"/>
                  </a:cubicBezTo>
                  <a:close/>
                  <a:moveTo>
                    <a:pt x="1942814" y="298418"/>
                  </a:moveTo>
                  <a:cubicBezTo>
                    <a:pt x="1939861" y="298895"/>
                    <a:pt x="1931098" y="301276"/>
                    <a:pt x="1929669" y="301847"/>
                  </a:cubicBezTo>
                  <a:cubicBezTo>
                    <a:pt x="1928336" y="302419"/>
                    <a:pt x="1929479" y="305657"/>
                    <a:pt x="1927669" y="306324"/>
                  </a:cubicBezTo>
                  <a:cubicBezTo>
                    <a:pt x="1925764" y="306991"/>
                    <a:pt x="1922430" y="310801"/>
                    <a:pt x="1924430" y="312325"/>
                  </a:cubicBezTo>
                  <a:lnTo>
                    <a:pt x="1925573" y="312039"/>
                  </a:lnTo>
                  <a:lnTo>
                    <a:pt x="1931765" y="310610"/>
                  </a:lnTo>
                  <a:cubicBezTo>
                    <a:pt x="1934908" y="305562"/>
                    <a:pt x="1940242" y="307372"/>
                    <a:pt x="1941290" y="309658"/>
                  </a:cubicBezTo>
                  <a:cubicBezTo>
                    <a:pt x="1942337" y="311848"/>
                    <a:pt x="1943385" y="311753"/>
                    <a:pt x="1943766" y="309372"/>
                  </a:cubicBezTo>
                  <a:cubicBezTo>
                    <a:pt x="1944147" y="306991"/>
                    <a:pt x="1949290" y="299752"/>
                    <a:pt x="1949195" y="299466"/>
                  </a:cubicBezTo>
                  <a:cubicBezTo>
                    <a:pt x="1949100" y="299180"/>
                    <a:pt x="1945766" y="297847"/>
                    <a:pt x="1942814" y="298418"/>
                  </a:cubicBezTo>
                  <a:close/>
                  <a:moveTo>
                    <a:pt x="1012221" y="298323"/>
                  </a:moveTo>
                  <a:cubicBezTo>
                    <a:pt x="1011745" y="298609"/>
                    <a:pt x="1007839" y="300990"/>
                    <a:pt x="1004506" y="302705"/>
                  </a:cubicBezTo>
                  <a:lnTo>
                    <a:pt x="1006220" y="305086"/>
                  </a:lnTo>
                  <a:lnTo>
                    <a:pt x="1007935" y="307372"/>
                  </a:lnTo>
                  <a:cubicBezTo>
                    <a:pt x="1011650" y="309086"/>
                    <a:pt x="1015650" y="310420"/>
                    <a:pt x="1016793" y="310420"/>
                  </a:cubicBezTo>
                  <a:cubicBezTo>
                    <a:pt x="1017936" y="310515"/>
                    <a:pt x="1015555" y="304800"/>
                    <a:pt x="1014697" y="302323"/>
                  </a:cubicBezTo>
                  <a:cubicBezTo>
                    <a:pt x="1013840" y="299847"/>
                    <a:pt x="1012697" y="298037"/>
                    <a:pt x="1012221" y="298323"/>
                  </a:cubicBezTo>
                  <a:close/>
                  <a:moveTo>
                    <a:pt x="2398490" y="296418"/>
                  </a:moveTo>
                  <a:lnTo>
                    <a:pt x="2392775" y="297847"/>
                  </a:lnTo>
                  <a:cubicBezTo>
                    <a:pt x="2389727" y="298609"/>
                    <a:pt x="2387060" y="300038"/>
                    <a:pt x="2387822" y="302705"/>
                  </a:cubicBezTo>
                  <a:lnTo>
                    <a:pt x="2388298" y="304609"/>
                  </a:lnTo>
                  <a:cubicBezTo>
                    <a:pt x="2390012" y="306514"/>
                    <a:pt x="2395537" y="305562"/>
                    <a:pt x="2397061" y="304609"/>
                  </a:cubicBezTo>
                  <a:cubicBezTo>
                    <a:pt x="2398585" y="303657"/>
                    <a:pt x="2399252" y="300038"/>
                    <a:pt x="2398490" y="296418"/>
                  </a:cubicBezTo>
                  <a:close/>
                  <a:moveTo>
                    <a:pt x="2305145" y="293846"/>
                  </a:moveTo>
                  <a:lnTo>
                    <a:pt x="2301049" y="294894"/>
                  </a:lnTo>
                  <a:cubicBezTo>
                    <a:pt x="2298191" y="297751"/>
                    <a:pt x="2295620" y="301276"/>
                    <a:pt x="2295524" y="302800"/>
                  </a:cubicBezTo>
                  <a:lnTo>
                    <a:pt x="2294000" y="303847"/>
                  </a:lnTo>
                  <a:lnTo>
                    <a:pt x="2289524" y="306896"/>
                  </a:lnTo>
                  <a:cubicBezTo>
                    <a:pt x="2293810" y="309563"/>
                    <a:pt x="2297144" y="308610"/>
                    <a:pt x="2297048" y="304800"/>
                  </a:cubicBezTo>
                  <a:cubicBezTo>
                    <a:pt x="2296953" y="300990"/>
                    <a:pt x="2307431" y="296608"/>
                    <a:pt x="2307812" y="295846"/>
                  </a:cubicBezTo>
                  <a:lnTo>
                    <a:pt x="2307526" y="295465"/>
                  </a:lnTo>
                  <a:cubicBezTo>
                    <a:pt x="2306954" y="294799"/>
                    <a:pt x="2305716" y="293751"/>
                    <a:pt x="2305145" y="293846"/>
                  </a:cubicBezTo>
                  <a:close/>
                  <a:moveTo>
                    <a:pt x="628745" y="293846"/>
                  </a:moveTo>
                  <a:cubicBezTo>
                    <a:pt x="629412" y="293560"/>
                    <a:pt x="631031" y="294227"/>
                    <a:pt x="631984" y="294703"/>
                  </a:cubicBezTo>
                  <a:lnTo>
                    <a:pt x="632365" y="294893"/>
                  </a:lnTo>
                  <a:cubicBezTo>
                    <a:pt x="632269" y="295751"/>
                    <a:pt x="630650" y="297656"/>
                    <a:pt x="628745" y="299084"/>
                  </a:cubicBezTo>
                  <a:cubicBezTo>
                    <a:pt x="627031" y="300608"/>
                    <a:pt x="620173" y="304514"/>
                    <a:pt x="619030" y="304418"/>
                  </a:cubicBezTo>
                  <a:cubicBezTo>
                    <a:pt x="617887" y="304323"/>
                    <a:pt x="616553" y="304037"/>
                    <a:pt x="616172" y="303752"/>
                  </a:cubicBezTo>
                  <a:cubicBezTo>
                    <a:pt x="615791" y="303466"/>
                    <a:pt x="614553" y="302228"/>
                    <a:pt x="614934" y="301656"/>
                  </a:cubicBezTo>
                  <a:cubicBezTo>
                    <a:pt x="615315" y="301085"/>
                    <a:pt x="620268" y="298037"/>
                    <a:pt x="624649" y="295751"/>
                  </a:cubicBezTo>
                  <a:close/>
                  <a:moveTo>
                    <a:pt x="2432684" y="293465"/>
                  </a:moveTo>
                  <a:cubicBezTo>
                    <a:pt x="2430398" y="293275"/>
                    <a:pt x="2424779" y="294989"/>
                    <a:pt x="2422778" y="296323"/>
                  </a:cubicBezTo>
                  <a:lnTo>
                    <a:pt x="2421254" y="297751"/>
                  </a:lnTo>
                  <a:lnTo>
                    <a:pt x="2421064" y="297942"/>
                  </a:lnTo>
                  <a:cubicBezTo>
                    <a:pt x="2422016" y="298990"/>
                    <a:pt x="2424017" y="300323"/>
                    <a:pt x="2425445" y="300895"/>
                  </a:cubicBezTo>
                  <a:cubicBezTo>
                    <a:pt x="2426969" y="301562"/>
                    <a:pt x="2433161" y="297275"/>
                    <a:pt x="2434494" y="295942"/>
                  </a:cubicBezTo>
                  <a:cubicBezTo>
                    <a:pt x="2435828" y="294704"/>
                    <a:pt x="2435066" y="293561"/>
                    <a:pt x="2432684" y="293465"/>
                  </a:cubicBezTo>
                  <a:close/>
                  <a:moveTo>
                    <a:pt x="443094" y="292755"/>
                  </a:moveTo>
                  <a:lnTo>
                    <a:pt x="443781" y="294072"/>
                  </a:lnTo>
                  <a:cubicBezTo>
                    <a:pt x="444912" y="296513"/>
                    <a:pt x="445769" y="298751"/>
                    <a:pt x="445483" y="299275"/>
                  </a:cubicBezTo>
                  <a:cubicBezTo>
                    <a:pt x="444912" y="300323"/>
                    <a:pt x="440245" y="301085"/>
                    <a:pt x="438625" y="300037"/>
                  </a:cubicBezTo>
                  <a:lnTo>
                    <a:pt x="440435" y="297085"/>
                  </a:lnTo>
                  <a:close/>
                  <a:moveTo>
                    <a:pt x="1177670" y="292227"/>
                  </a:moveTo>
                  <a:cubicBezTo>
                    <a:pt x="1176813" y="292798"/>
                    <a:pt x="1177956" y="294513"/>
                    <a:pt x="1180052" y="296037"/>
                  </a:cubicBezTo>
                  <a:lnTo>
                    <a:pt x="1181195" y="297751"/>
                  </a:lnTo>
                  <a:cubicBezTo>
                    <a:pt x="1182242" y="299275"/>
                    <a:pt x="1176623" y="301466"/>
                    <a:pt x="1181385" y="303181"/>
                  </a:cubicBezTo>
                  <a:lnTo>
                    <a:pt x="1181957" y="303371"/>
                  </a:lnTo>
                  <a:cubicBezTo>
                    <a:pt x="1182623" y="303562"/>
                    <a:pt x="1183385" y="303181"/>
                    <a:pt x="1183671" y="302419"/>
                  </a:cubicBezTo>
                  <a:cubicBezTo>
                    <a:pt x="1184052" y="301847"/>
                    <a:pt x="1186433" y="301085"/>
                    <a:pt x="1186910" y="301371"/>
                  </a:cubicBezTo>
                  <a:cubicBezTo>
                    <a:pt x="1187386" y="301752"/>
                    <a:pt x="1188719" y="301276"/>
                    <a:pt x="1189862" y="300323"/>
                  </a:cubicBezTo>
                  <a:cubicBezTo>
                    <a:pt x="1191005" y="299371"/>
                    <a:pt x="1192910" y="295084"/>
                    <a:pt x="1190910" y="293275"/>
                  </a:cubicBezTo>
                  <a:lnTo>
                    <a:pt x="1188719" y="292608"/>
                  </a:lnTo>
                  <a:cubicBezTo>
                    <a:pt x="1187100" y="292132"/>
                    <a:pt x="1184719" y="293561"/>
                    <a:pt x="1182623" y="293561"/>
                  </a:cubicBezTo>
                  <a:cubicBezTo>
                    <a:pt x="1181195" y="293561"/>
                    <a:pt x="1179766" y="292608"/>
                    <a:pt x="1178242" y="292322"/>
                  </a:cubicBezTo>
                  <a:close/>
                  <a:moveTo>
                    <a:pt x="1020794" y="291965"/>
                  </a:moveTo>
                  <a:cubicBezTo>
                    <a:pt x="1019746" y="291203"/>
                    <a:pt x="1018555" y="290941"/>
                    <a:pt x="1016888" y="292417"/>
                  </a:cubicBezTo>
                  <a:cubicBezTo>
                    <a:pt x="1014602" y="294418"/>
                    <a:pt x="1018603" y="295656"/>
                    <a:pt x="1019460" y="297371"/>
                  </a:cubicBezTo>
                  <a:lnTo>
                    <a:pt x="1022127" y="302323"/>
                  </a:lnTo>
                  <a:cubicBezTo>
                    <a:pt x="1027461" y="301657"/>
                    <a:pt x="1028223" y="298132"/>
                    <a:pt x="1023841" y="294513"/>
                  </a:cubicBezTo>
                  <a:cubicBezTo>
                    <a:pt x="1022746" y="293989"/>
                    <a:pt x="1021841" y="292727"/>
                    <a:pt x="1020794" y="291965"/>
                  </a:cubicBezTo>
                  <a:close/>
                  <a:moveTo>
                    <a:pt x="352139" y="291750"/>
                  </a:moveTo>
                  <a:cubicBezTo>
                    <a:pt x="352329" y="290226"/>
                    <a:pt x="354044" y="292131"/>
                    <a:pt x="355853" y="295941"/>
                  </a:cubicBezTo>
                  <a:lnTo>
                    <a:pt x="360806" y="296417"/>
                  </a:lnTo>
                  <a:lnTo>
                    <a:pt x="361187" y="296417"/>
                  </a:lnTo>
                  <a:cubicBezTo>
                    <a:pt x="361378" y="297846"/>
                    <a:pt x="360711" y="298989"/>
                    <a:pt x="359663" y="298989"/>
                  </a:cubicBezTo>
                  <a:lnTo>
                    <a:pt x="358806" y="298799"/>
                  </a:lnTo>
                  <a:lnTo>
                    <a:pt x="358425" y="298703"/>
                  </a:lnTo>
                  <a:cubicBezTo>
                    <a:pt x="358139" y="298322"/>
                    <a:pt x="357282" y="298703"/>
                    <a:pt x="356520" y="299465"/>
                  </a:cubicBezTo>
                  <a:cubicBezTo>
                    <a:pt x="355758" y="300227"/>
                    <a:pt x="353853" y="300227"/>
                    <a:pt x="353758" y="297846"/>
                  </a:cubicBezTo>
                  <a:lnTo>
                    <a:pt x="351091" y="296893"/>
                  </a:lnTo>
                  <a:cubicBezTo>
                    <a:pt x="347852" y="295750"/>
                    <a:pt x="343947" y="293941"/>
                    <a:pt x="343090" y="299180"/>
                  </a:cubicBezTo>
                  <a:lnTo>
                    <a:pt x="343090" y="299370"/>
                  </a:lnTo>
                  <a:cubicBezTo>
                    <a:pt x="340804" y="299370"/>
                    <a:pt x="338804" y="298894"/>
                    <a:pt x="338613" y="298322"/>
                  </a:cubicBezTo>
                  <a:cubicBezTo>
                    <a:pt x="338423" y="297751"/>
                    <a:pt x="339947" y="295846"/>
                    <a:pt x="341375" y="294893"/>
                  </a:cubicBezTo>
                  <a:cubicBezTo>
                    <a:pt x="342899" y="293941"/>
                    <a:pt x="351853" y="293179"/>
                    <a:pt x="352139" y="291750"/>
                  </a:cubicBezTo>
                  <a:close/>
                  <a:moveTo>
                    <a:pt x="2324385" y="291465"/>
                  </a:moveTo>
                  <a:cubicBezTo>
                    <a:pt x="2322766" y="292417"/>
                    <a:pt x="2322766" y="295846"/>
                    <a:pt x="2328290" y="296799"/>
                  </a:cubicBezTo>
                  <a:lnTo>
                    <a:pt x="2328862" y="296989"/>
                  </a:lnTo>
                  <a:cubicBezTo>
                    <a:pt x="2329529" y="297275"/>
                    <a:pt x="2331148" y="293180"/>
                    <a:pt x="2329814" y="291941"/>
                  </a:cubicBezTo>
                  <a:cubicBezTo>
                    <a:pt x="2328481" y="290703"/>
                    <a:pt x="2326004" y="290513"/>
                    <a:pt x="2324385" y="291465"/>
                  </a:cubicBezTo>
                  <a:close/>
                  <a:moveTo>
                    <a:pt x="2582980" y="291076"/>
                  </a:moveTo>
                  <a:lnTo>
                    <a:pt x="2581179" y="292036"/>
                  </a:lnTo>
                  <a:cubicBezTo>
                    <a:pt x="2581750" y="292989"/>
                    <a:pt x="2582322" y="292608"/>
                    <a:pt x="2582417" y="291274"/>
                  </a:cubicBezTo>
                  <a:close/>
                  <a:moveTo>
                    <a:pt x="477055" y="291027"/>
                  </a:moveTo>
                  <a:lnTo>
                    <a:pt x="476917" y="291179"/>
                  </a:lnTo>
                  <a:lnTo>
                    <a:pt x="476349" y="291249"/>
                  </a:lnTo>
                  <a:close/>
                  <a:moveTo>
                    <a:pt x="660844" y="290798"/>
                  </a:moveTo>
                  <a:cubicBezTo>
                    <a:pt x="661511" y="291464"/>
                    <a:pt x="664369" y="292988"/>
                    <a:pt x="665607" y="292798"/>
                  </a:cubicBezTo>
                  <a:cubicBezTo>
                    <a:pt x="666845" y="292512"/>
                    <a:pt x="670274" y="292702"/>
                    <a:pt x="670750" y="293750"/>
                  </a:cubicBezTo>
                  <a:cubicBezTo>
                    <a:pt x="671227" y="294798"/>
                    <a:pt x="670179" y="297370"/>
                    <a:pt x="669512" y="298417"/>
                  </a:cubicBezTo>
                  <a:cubicBezTo>
                    <a:pt x="668750" y="299465"/>
                    <a:pt x="672846" y="301561"/>
                    <a:pt x="673036" y="302799"/>
                  </a:cubicBezTo>
                  <a:lnTo>
                    <a:pt x="672751" y="303942"/>
                  </a:lnTo>
                  <a:lnTo>
                    <a:pt x="672179" y="305371"/>
                  </a:lnTo>
                  <a:cubicBezTo>
                    <a:pt x="670941" y="307561"/>
                    <a:pt x="668750" y="306133"/>
                    <a:pt x="667417" y="302323"/>
                  </a:cubicBezTo>
                  <a:lnTo>
                    <a:pt x="665702" y="299465"/>
                  </a:lnTo>
                  <a:lnTo>
                    <a:pt x="663511" y="295846"/>
                  </a:lnTo>
                  <a:cubicBezTo>
                    <a:pt x="659130" y="296322"/>
                    <a:pt x="654748" y="296989"/>
                    <a:pt x="653701" y="297179"/>
                  </a:cubicBezTo>
                  <a:lnTo>
                    <a:pt x="653034" y="296893"/>
                  </a:lnTo>
                  <a:lnTo>
                    <a:pt x="651986" y="296417"/>
                  </a:lnTo>
                  <a:cubicBezTo>
                    <a:pt x="650748" y="295465"/>
                    <a:pt x="651319" y="293846"/>
                    <a:pt x="653034" y="292988"/>
                  </a:cubicBezTo>
                  <a:cubicBezTo>
                    <a:pt x="654844" y="292036"/>
                    <a:pt x="660178" y="290131"/>
                    <a:pt x="660844" y="290798"/>
                  </a:cubicBezTo>
                  <a:close/>
                  <a:moveTo>
                    <a:pt x="441737" y="290152"/>
                  </a:moveTo>
                  <a:lnTo>
                    <a:pt x="443769" y="291655"/>
                  </a:lnTo>
                  <a:lnTo>
                    <a:pt x="443094" y="292755"/>
                  </a:lnTo>
                  <a:close/>
                  <a:moveTo>
                    <a:pt x="696944" y="289083"/>
                  </a:moveTo>
                  <a:cubicBezTo>
                    <a:pt x="700563" y="291369"/>
                    <a:pt x="706373" y="299180"/>
                    <a:pt x="706278" y="299846"/>
                  </a:cubicBezTo>
                  <a:cubicBezTo>
                    <a:pt x="706183" y="300513"/>
                    <a:pt x="704278" y="302513"/>
                    <a:pt x="702563" y="302990"/>
                  </a:cubicBezTo>
                  <a:lnTo>
                    <a:pt x="701420" y="300227"/>
                  </a:lnTo>
                  <a:cubicBezTo>
                    <a:pt x="700182" y="297084"/>
                    <a:pt x="699896" y="292131"/>
                    <a:pt x="693324" y="291465"/>
                  </a:cubicBezTo>
                  <a:lnTo>
                    <a:pt x="692372" y="291274"/>
                  </a:lnTo>
                  <a:cubicBezTo>
                    <a:pt x="691229" y="287750"/>
                    <a:pt x="693324" y="286797"/>
                    <a:pt x="696944" y="289083"/>
                  </a:cubicBezTo>
                  <a:close/>
                  <a:moveTo>
                    <a:pt x="891920" y="288226"/>
                  </a:moveTo>
                  <a:lnTo>
                    <a:pt x="892492" y="293084"/>
                  </a:lnTo>
                  <a:lnTo>
                    <a:pt x="892587" y="293846"/>
                  </a:lnTo>
                  <a:cubicBezTo>
                    <a:pt x="891158" y="294894"/>
                    <a:pt x="889253" y="294799"/>
                    <a:pt x="888396" y="293751"/>
                  </a:cubicBezTo>
                  <a:lnTo>
                    <a:pt x="887443" y="292989"/>
                  </a:lnTo>
                  <a:cubicBezTo>
                    <a:pt x="886681" y="292322"/>
                    <a:pt x="884967" y="291465"/>
                    <a:pt x="884777" y="291560"/>
                  </a:cubicBezTo>
                  <a:cubicBezTo>
                    <a:pt x="883729" y="292322"/>
                    <a:pt x="882681" y="293370"/>
                    <a:pt x="882395" y="294418"/>
                  </a:cubicBezTo>
                  <a:lnTo>
                    <a:pt x="881919" y="296132"/>
                  </a:lnTo>
                  <a:cubicBezTo>
                    <a:pt x="883729" y="297085"/>
                    <a:pt x="886396" y="298228"/>
                    <a:pt x="887825" y="298609"/>
                  </a:cubicBezTo>
                  <a:cubicBezTo>
                    <a:pt x="889253" y="298990"/>
                    <a:pt x="892111" y="301180"/>
                    <a:pt x="890872" y="302228"/>
                  </a:cubicBezTo>
                  <a:cubicBezTo>
                    <a:pt x="889634" y="303562"/>
                    <a:pt x="893635" y="308705"/>
                    <a:pt x="896397" y="308896"/>
                  </a:cubicBezTo>
                  <a:cubicBezTo>
                    <a:pt x="899159" y="309086"/>
                    <a:pt x="898302" y="306705"/>
                    <a:pt x="894587" y="303466"/>
                  </a:cubicBezTo>
                  <a:lnTo>
                    <a:pt x="894873" y="298895"/>
                  </a:lnTo>
                  <a:lnTo>
                    <a:pt x="895064" y="294989"/>
                  </a:lnTo>
                  <a:cubicBezTo>
                    <a:pt x="898112" y="291941"/>
                    <a:pt x="896683" y="288893"/>
                    <a:pt x="891920" y="288226"/>
                  </a:cubicBezTo>
                  <a:close/>
                  <a:moveTo>
                    <a:pt x="480631" y="287083"/>
                  </a:moveTo>
                  <a:cubicBezTo>
                    <a:pt x="481679" y="288036"/>
                    <a:pt x="484346" y="291084"/>
                    <a:pt x="483298" y="290988"/>
                  </a:cubicBezTo>
                  <a:cubicBezTo>
                    <a:pt x="482251" y="290893"/>
                    <a:pt x="479584" y="290417"/>
                    <a:pt x="479298" y="290322"/>
                  </a:cubicBezTo>
                  <a:lnTo>
                    <a:pt x="477055" y="291027"/>
                  </a:lnTo>
                  <a:close/>
                  <a:moveTo>
                    <a:pt x="792003" y="286798"/>
                  </a:moveTo>
                  <a:lnTo>
                    <a:pt x="793622" y="288798"/>
                  </a:lnTo>
                  <a:cubicBezTo>
                    <a:pt x="795718" y="291655"/>
                    <a:pt x="792098" y="293179"/>
                    <a:pt x="785526" y="292227"/>
                  </a:cubicBezTo>
                  <a:lnTo>
                    <a:pt x="780097" y="291179"/>
                  </a:lnTo>
                  <a:lnTo>
                    <a:pt x="779525" y="291084"/>
                  </a:lnTo>
                  <a:cubicBezTo>
                    <a:pt x="779335" y="289655"/>
                    <a:pt x="780002" y="288417"/>
                    <a:pt x="781145" y="288226"/>
                  </a:cubicBezTo>
                  <a:lnTo>
                    <a:pt x="781811" y="288607"/>
                  </a:lnTo>
                  <a:cubicBezTo>
                    <a:pt x="784478" y="290036"/>
                    <a:pt x="785717" y="290131"/>
                    <a:pt x="787050" y="287179"/>
                  </a:cubicBezTo>
                  <a:cubicBezTo>
                    <a:pt x="788288" y="284512"/>
                    <a:pt x="790289" y="284607"/>
                    <a:pt x="792003" y="286798"/>
                  </a:cubicBezTo>
                  <a:close/>
                  <a:moveTo>
                    <a:pt x="747521" y="285750"/>
                  </a:moveTo>
                  <a:lnTo>
                    <a:pt x="748283" y="286417"/>
                  </a:lnTo>
                  <a:lnTo>
                    <a:pt x="751712" y="289465"/>
                  </a:lnTo>
                  <a:cubicBezTo>
                    <a:pt x="756189" y="288512"/>
                    <a:pt x="760380" y="287940"/>
                    <a:pt x="761142" y="288131"/>
                  </a:cubicBezTo>
                  <a:cubicBezTo>
                    <a:pt x="761809" y="288322"/>
                    <a:pt x="763142" y="290036"/>
                    <a:pt x="762380" y="291465"/>
                  </a:cubicBezTo>
                  <a:lnTo>
                    <a:pt x="761523" y="291560"/>
                  </a:lnTo>
                  <a:lnTo>
                    <a:pt x="759046" y="291751"/>
                  </a:lnTo>
                  <a:cubicBezTo>
                    <a:pt x="756856" y="292798"/>
                    <a:pt x="752855" y="293941"/>
                    <a:pt x="750283" y="294227"/>
                  </a:cubicBezTo>
                  <a:lnTo>
                    <a:pt x="748855" y="292894"/>
                  </a:lnTo>
                  <a:lnTo>
                    <a:pt x="745902" y="290227"/>
                  </a:lnTo>
                  <a:cubicBezTo>
                    <a:pt x="744283" y="292132"/>
                    <a:pt x="742187" y="293179"/>
                    <a:pt x="741425" y="292513"/>
                  </a:cubicBezTo>
                  <a:lnTo>
                    <a:pt x="741520" y="292036"/>
                  </a:lnTo>
                  <a:lnTo>
                    <a:pt x="742092" y="289941"/>
                  </a:lnTo>
                  <a:cubicBezTo>
                    <a:pt x="743330" y="287083"/>
                    <a:pt x="745807" y="285274"/>
                    <a:pt x="747521" y="285750"/>
                  </a:cubicBezTo>
                  <a:close/>
                  <a:moveTo>
                    <a:pt x="2441066" y="285369"/>
                  </a:moveTo>
                  <a:cubicBezTo>
                    <a:pt x="2440209" y="285845"/>
                    <a:pt x="2438971" y="287274"/>
                    <a:pt x="2439161" y="287369"/>
                  </a:cubicBezTo>
                  <a:lnTo>
                    <a:pt x="2441733" y="289941"/>
                  </a:lnTo>
                  <a:cubicBezTo>
                    <a:pt x="2439638" y="292037"/>
                    <a:pt x="2437352" y="294799"/>
                    <a:pt x="2436780" y="296132"/>
                  </a:cubicBezTo>
                  <a:lnTo>
                    <a:pt x="2437066" y="297180"/>
                  </a:lnTo>
                  <a:lnTo>
                    <a:pt x="2437828" y="299466"/>
                  </a:lnTo>
                  <a:cubicBezTo>
                    <a:pt x="2439257" y="302323"/>
                    <a:pt x="2442019" y="303181"/>
                    <a:pt x="2443924" y="301371"/>
                  </a:cubicBezTo>
                  <a:lnTo>
                    <a:pt x="2444114" y="299942"/>
                  </a:lnTo>
                  <a:lnTo>
                    <a:pt x="2444591" y="296608"/>
                  </a:lnTo>
                  <a:cubicBezTo>
                    <a:pt x="2445543" y="295846"/>
                    <a:pt x="2447258" y="294704"/>
                    <a:pt x="2448400" y="294132"/>
                  </a:cubicBezTo>
                  <a:cubicBezTo>
                    <a:pt x="2449639" y="293465"/>
                    <a:pt x="2446019" y="289274"/>
                    <a:pt x="2444686" y="287369"/>
                  </a:cubicBezTo>
                  <a:lnTo>
                    <a:pt x="2443352" y="285750"/>
                  </a:lnTo>
                  <a:cubicBezTo>
                    <a:pt x="2442971" y="285369"/>
                    <a:pt x="2441542" y="285179"/>
                    <a:pt x="2441066" y="285369"/>
                  </a:cubicBezTo>
                  <a:close/>
                  <a:moveTo>
                    <a:pt x="1945385" y="284321"/>
                  </a:moveTo>
                  <a:cubicBezTo>
                    <a:pt x="1943004" y="284893"/>
                    <a:pt x="1936718" y="288607"/>
                    <a:pt x="1936718" y="289750"/>
                  </a:cubicBezTo>
                  <a:cubicBezTo>
                    <a:pt x="1936718" y="290893"/>
                    <a:pt x="1940337" y="291274"/>
                    <a:pt x="1944719" y="290513"/>
                  </a:cubicBezTo>
                  <a:lnTo>
                    <a:pt x="1947957" y="289465"/>
                  </a:lnTo>
                  <a:cubicBezTo>
                    <a:pt x="1949672" y="288893"/>
                    <a:pt x="1950910" y="287179"/>
                    <a:pt x="1951862" y="285750"/>
                  </a:cubicBezTo>
                  <a:lnTo>
                    <a:pt x="1952148" y="285369"/>
                  </a:lnTo>
                  <a:cubicBezTo>
                    <a:pt x="1950719" y="284226"/>
                    <a:pt x="1947576" y="283750"/>
                    <a:pt x="1945385" y="284321"/>
                  </a:cubicBezTo>
                  <a:close/>
                  <a:moveTo>
                    <a:pt x="519305" y="283407"/>
                  </a:moveTo>
                  <a:lnTo>
                    <a:pt x="519789" y="283820"/>
                  </a:lnTo>
                  <a:lnTo>
                    <a:pt x="519398" y="283940"/>
                  </a:lnTo>
                  <a:close/>
                  <a:moveTo>
                    <a:pt x="2137657" y="282018"/>
                  </a:moveTo>
                  <a:lnTo>
                    <a:pt x="2134830" y="283870"/>
                  </a:lnTo>
                  <a:lnTo>
                    <a:pt x="2133885" y="283083"/>
                  </a:lnTo>
                  <a:lnTo>
                    <a:pt x="2133674" y="282741"/>
                  </a:lnTo>
                  <a:close/>
                  <a:moveTo>
                    <a:pt x="2589275" y="281273"/>
                  </a:moveTo>
                  <a:cubicBezTo>
                    <a:pt x="2592609" y="281749"/>
                    <a:pt x="2590609" y="282702"/>
                    <a:pt x="2589561" y="283749"/>
                  </a:cubicBezTo>
                  <a:cubicBezTo>
                    <a:pt x="2589275" y="284035"/>
                    <a:pt x="2589466" y="284797"/>
                    <a:pt x="2589847" y="285178"/>
                  </a:cubicBezTo>
                  <a:lnTo>
                    <a:pt x="2592419" y="287750"/>
                  </a:lnTo>
                  <a:lnTo>
                    <a:pt x="2582980" y="291076"/>
                  </a:lnTo>
                  <a:lnTo>
                    <a:pt x="2588323" y="288226"/>
                  </a:lnTo>
                  <a:lnTo>
                    <a:pt x="2586323" y="282416"/>
                  </a:lnTo>
                  <a:cubicBezTo>
                    <a:pt x="2586227" y="282226"/>
                    <a:pt x="2588323" y="281178"/>
                    <a:pt x="2589275" y="281273"/>
                  </a:cubicBezTo>
                  <a:close/>
                  <a:moveTo>
                    <a:pt x="528732" y="281083"/>
                  </a:moveTo>
                  <a:cubicBezTo>
                    <a:pt x="530352" y="280797"/>
                    <a:pt x="531685" y="281559"/>
                    <a:pt x="531685" y="282702"/>
                  </a:cubicBezTo>
                  <a:cubicBezTo>
                    <a:pt x="531685" y="283845"/>
                    <a:pt x="531399" y="286512"/>
                    <a:pt x="531114" y="286798"/>
                  </a:cubicBezTo>
                  <a:cubicBezTo>
                    <a:pt x="530828" y="287084"/>
                    <a:pt x="526732" y="286989"/>
                    <a:pt x="522827" y="286417"/>
                  </a:cubicBezTo>
                  <a:lnTo>
                    <a:pt x="519789" y="283820"/>
                  </a:lnTo>
                  <a:close/>
                  <a:moveTo>
                    <a:pt x="435673" y="280511"/>
                  </a:moveTo>
                  <a:cubicBezTo>
                    <a:pt x="436054" y="281464"/>
                    <a:pt x="438816" y="284988"/>
                    <a:pt x="440435" y="287655"/>
                  </a:cubicBezTo>
                  <a:lnTo>
                    <a:pt x="441737" y="290152"/>
                  </a:lnTo>
                  <a:lnTo>
                    <a:pt x="432434" y="283273"/>
                  </a:lnTo>
                  <a:cubicBezTo>
                    <a:pt x="433101" y="282226"/>
                    <a:pt x="435292" y="279559"/>
                    <a:pt x="435673" y="280511"/>
                  </a:cubicBezTo>
                  <a:close/>
                  <a:moveTo>
                    <a:pt x="2482691" y="280225"/>
                  </a:moveTo>
                  <a:cubicBezTo>
                    <a:pt x="2480119" y="280797"/>
                    <a:pt x="2477261" y="281749"/>
                    <a:pt x="2476214" y="282226"/>
                  </a:cubicBezTo>
                  <a:cubicBezTo>
                    <a:pt x="2475261" y="282702"/>
                    <a:pt x="2473547" y="284893"/>
                    <a:pt x="2475166" y="285369"/>
                  </a:cubicBezTo>
                  <a:cubicBezTo>
                    <a:pt x="2476785" y="285940"/>
                    <a:pt x="2475547" y="291560"/>
                    <a:pt x="2475166" y="292608"/>
                  </a:cubicBezTo>
                  <a:cubicBezTo>
                    <a:pt x="2474785" y="293656"/>
                    <a:pt x="2475928" y="294037"/>
                    <a:pt x="2477738" y="293370"/>
                  </a:cubicBezTo>
                  <a:cubicBezTo>
                    <a:pt x="2479547" y="292798"/>
                    <a:pt x="2487072" y="290417"/>
                    <a:pt x="2491454" y="288988"/>
                  </a:cubicBezTo>
                  <a:lnTo>
                    <a:pt x="2490596" y="283273"/>
                  </a:lnTo>
                  <a:cubicBezTo>
                    <a:pt x="2490501" y="282512"/>
                    <a:pt x="2489549" y="281654"/>
                    <a:pt x="2488691" y="281178"/>
                  </a:cubicBezTo>
                  <a:cubicBezTo>
                    <a:pt x="2488215" y="280892"/>
                    <a:pt x="2486500" y="281273"/>
                    <a:pt x="2486500" y="281464"/>
                  </a:cubicBezTo>
                  <a:cubicBezTo>
                    <a:pt x="2486310" y="282607"/>
                    <a:pt x="2486215" y="283845"/>
                    <a:pt x="2486500" y="284988"/>
                  </a:cubicBezTo>
                  <a:lnTo>
                    <a:pt x="2486596" y="285655"/>
                  </a:lnTo>
                  <a:cubicBezTo>
                    <a:pt x="2487644" y="286798"/>
                    <a:pt x="2487072" y="287560"/>
                    <a:pt x="2485548" y="287369"/>
                  </a:cubicBezTo>
                  <a:cubicBezTo>
                    <a:pt x="2483929" y="287179"/>
                    <a:pt x="2481643" y="285655"/>
                    <a:pt x="2482881" y="284036"/>
                  </a:cubicBezTo>
                  <a:lnTo>
                    <a:pt x="2482786" y="282892"/>
                  </a:lnTo>
                  <a:close/>
                  <a:moveTo>
                    <a:pt x="601313" y="279083"/>
                  </a:moveTo>
                  <a:cubicBezTo>
                    <a:pt x="602361" y="278130"/>
                    <a:pt x="602170" y="279559"/>
                    <a:pt x="600932" y="282226"/>
                  </a:cubicBezTo>
                  <a:cubicBezTo>
                    <a:pt x="599694" y="284893"/>
                    <a:pt x="590836" y="289941"/>
                    <a:pt x="588550" y="290513"/>
                  </a:cubicBezTo>
                  <a:lnTo>
                    <a:pt x="588550" y="290894"/>
                  </a:lnTo>
                  <a:lnTo>
                    <a:pt x="589216" y="298037"/>
                  </a:lnTo>
                  <a:cubicBezTo>
                    <a:pt x="581977" y="300419"/>
                    <a:pt x="576072" y="301085"/>
                    <a:pt x="576072" y="299657"/>
                  </a:cubicBezTo>
                  <a:cubicBezTo>
                    <a:pt x="576072" y="298133"/>
                    <a:pt x="577691" y="292513"/>
                    <a:pt x="579691" y="290894"/>
                  </a:cubicBezTo>
                  <a:cubicBezTo>
                    <a:pt x="581692" y="289274"/>
                    <a:pt x="587216" y="285274"/>
                    <a:pt x="585406" y="283369"/>
                  </a:cubicBezTo>
                  <a:lnTo>
                    <a:pt x="584835" y="283559"/>
                  </a:lnTo>
                  <a:cubicBezTo>
                    <a:pt x="582454" y="284417"/>
                    <a:pt x="579120" y="285560"/>
                    <a:pt x="578453" y="287179"/>
                  </a:cubicBezTo>
                  <a:lnTo>
                    <a:pt x="576643" y="291751"/>
                  </a:lnTo>
                  <a:cubicBezTo>
                    <a:pt x="571976" y="290322"/>
                    <a:pt x="570738" y="287655"/>
                    <a:pt x="574072" y="285750"/>
                  </a:cubicBezTo>
                  <a:lnTo>
                    <a:pt x="575500" y="284226"/>
                  </a:lnTo>
                  <a:lnTo>
                    <a:pt x="578929" y="280702"/>
                  </a:lnTo>
                  <a:cubicBezTo>
                    <a:pt x="583787" y="281369"/>
                    <a:pt x="588931" y="282226"/>
                    <a:pt x="590550" y="282702"/>
                  </a:cubicBezTo>
                  <a:cubicBezTo>
                    <a:pt x="592074" y="283083"/>
                    <a:pt x="600265" y="280035"/>
                    <a:pt x="601313" y="279083"/>
                  </a:cubicBezTo>
                  <a:close/>
                  <a:moveTo>
                    <a:pt x="1025181" y="278514"/>
                  </a:moveTo>
                  <a:lnTo>
                    <a:pt x="1023380" y="280167"/>
                  </a:lnTo>
                  <a:lnTo>
                    <a:pt x="1018174" y="281571"/>
                  </a:lnTo>
                  <a:lnTo>
                    <a:pt x="1017074" y="281952"/>
                  </a:lnTo>
                  <a:lnTo>
                    <a:pt x="1022532" y="279451"/>
                  </a:lnTo>
                  <a:close/>
                  <a:moveTo>
                    <a:pt x="665987" y="278321"/>
                  </a:moveTo>
                  <a:cubicBezTo>
                    <a:pt x="667892" y="279178"/>
                    <a:pt x="673036" y="282607"/>
                    <a:pt x="673321" y="283559"/>
                  </a:cubicBezTo>
                  <a:lnTo>
                    <a:pt x="673131" y="284417"/>
                  </a:lnTo>
                  <a:lnTo>
                    <a:pt x="673036" y="284798"/>
                  </a:lnTo>
                  <a:cubicBezTo>
                    <a:pt x="671988" y="285083"/>
                    <a:pt x="668654" y="285274"/>
                    <a:pt x="665701" y="285369"/>
                  </a:cubicBezTo>
                  <a:cubicBezTo>
                    <a:pt x="662653" y="285464"/>
                    <a:pt x="653509" y="286703"/>
                    <a:pt x="651890" y="286703"/>
                  </a:cubicBezTo>
                  <a:lnTo>
                    <a:pt x="650461" y="286417"/>
                  </a:lnTo>
                  <a:cubicBezTo>
                    <a:pt x="649699" y="286322"/>
                    <a:pt x="649223" y="285655"/>
                    <a:pt x="648461" y="285274"/>
                  </a:cubicBezTo>
                  <a:lnTo>
                    <a:pt x="643984" y="283083"/>
                  </a:lnTo>
                  <a:cubicBezTo>
                    <a:pt x="643508" y="285845"/>
                    <a:pt x="642174" y="287465"/>
                    <a:pt x="641127" y="286703"/>
                  </a:cubicBezTo>
                  <a:cubicBezTo>
                    <a:pt x="640079" y="285941"/>
                    <a:pt x="636079" y="285655"/>
                    <a:pt x="635412" y="285941"/>
                  </a:cubicBezTo>
                  <a:cubicBezTo>
                    <a:pt x="634745" y="286226"/>
                    <a:pt x="632840" y="286131"/>
                    <a:pt x="633412" y="284512"/>
                  </a:cubicBezTo>
                  <a:cubicBezTo>
                    <a:pt x="633983" y="282893"/>
                    <a:pt x="642365" y="281655"/>
                    <a:pt x="647032" y="282512"/>
                  </a:cubicBezTo>
                  <a:lnTo>
                    <a:pt x="650747" y="279749"/>
                  </a:lnTo>
                  <a:cubicBezTo>
                    <a:pt x="650937" y="279654"/>
                    <a:pt x="652652" y="280321"/>
                    <a:pt x="652747" y="280702"/>
                  </a:cubicBezTo>
                  <a:cubicBezTo>
                    <a:pt x="653890" y="284893"/>
                    <a:pt x="656367" y="283655"/>
                    <a:pt x="658653" y="281559"/>
                  </a:cubicBezTo>
                  <a:lnTo>
                    <a:pt x="660177" y="280226"/>
                  </a:lnTo>
                  <a:cubicBezTo>
                    <a:pt x="661415" y="278321"/>
                    <a:pt x="664082" y="277464"/>
                    <a:pt x="665987" y="278321"/>
                  </a:cubicBezTo>
                  <a:close/>
                  <a:moveTo>
                    <a:pt x="2142267" y="276606"/>
                  </a:moveTo>
                  <a:cubicBezTo>
                    <a:pt x="2137981" y="277939"/>
                    <a:pt x="2133790" y="279654"/>
                    <a:pt x="2132837" y="280321"/>
                  </a:cubicBezTo>
                  <a:lnTo>
                    <a:pt x="2132647" y="281083"/>
                  </a:lnTo>
                  <a:lnTo>
                    <a:pt x="2133674" y="282741"/>
                  </a:lnTo>
                  <a:lnTo>
                    <a:pt x="2127599" y="283845"/>
                  </a:lnTo>
                  <a:lnTo>
                    <a:pt x="2126456" y="282988"/>
                  </a:lnTo>
                  <a:lnTo>
                    <a:pt x="2123312" y="280606"/>
                  </a:lnTo>
                  <a:cubicBezTo>
                    <a:pt x="2120550" y="282035"/>
                    <a:pt x="2117026" y="283750"/>
                    <a:pt x="2115502" y="284416"/>
                  </a:cubicBezTo>
                  <a:lnTo>
                    <a:pt x="2114359" y="285274"/>
                  </a:lnTo>
                  <a:lnTo>
                    <a:pt x="2113311" y="286036"/>
                  </a:lnTo>
                  <a:cubicBezTo>
                    <a:pt x="2112644" y="287179"/>
                    <a:pt x="2113406" y="288798"/>
                    <a:pt x="2115121" y="289655"/>
                  </a:cubicBezTo>
                  <a:lnTo>
                    <a:pt x="2116264" y="289370"/>
                  </a:lnTo>
                  <a:cubicBezTo>
                    <a:pt x="2120455" y="288226"/>
                    <a:pt x="2124551" y="287083"/>
                    <a:pt x="2129123" y="286988"/>
                  </a:cubicBezTo>
                  <a:lnTo>
                    <a:pt x="2130075" y="286988"/>
                  </a:lnTo>
                  <a:lnTo>
                    <a:pt x="2134830" y="283870"/>
                  </a:lnTo>
                  <a:lnTo>
                    <a:pt x="2135600" y="284512"/>
                  </a:lnTo>
                  <a:cubicBezTo>
                    <a:pt x="2138076" y="284416"/>
                    <a:pt x="2142172" y="283559"/>
                    <a:pt x="2144839" y="282702"/>
                  </a:cubicBezTo>
                  <a:cubicBezTo>
                    <a:pt x="2147411" y="281749"/>
                    <a:pt x="2155031" y="282035"/>
                    <a:pt x="2155221" y="280035"/>
                  </a:cubicBezTo>
                  <a:cubicBezTo>
                    <a:pt x="2155317" y="279082"/>
                    <a:pt x="2149292" y="279939"/>
                    <a:pt x="2142803" y="281082"/>
                  </a:cubicBezTo>
                  <a:lnTo>
                    <a:pt x="2137657" y="282018"/>
                  </a:lnTo>
                  <a:lnTo>
                    <a:pt x="2144077" y="277808"/>
                  </a:lnTo>
                  <a:cubicBezTo>
                    <a:pt x="2147339" y="275939"/>
                    <a:pt x="2148935" y="275415"/>
                    <a:pt x="2148077" y="276701"/>
                  </a:cubicBezTo>
                  <a:lnTo>
                    <a:pt x="2146649" y="276701"/>
                  </a:lnTo>
                  <a:close/>
                  <a:moveTo>
                    <a:pt x="517969" y="276606"/>
                  </a:moveTo>
                  <a:lnTo>
                    <a:pt x="519017" y="281750"/>
                  </a:lnTo>
                  <a:lnTo>
                    <a:pt x="519305" y="283407"/>
                  </a:lnTo>
                  <a:lnTo>
                    <a:pt x="517505" y="281868"/>
                  </a:lnTo>
                  <a:cubicBezTo>
                    <a:pt x="516302" y="279678"/>
                    <a:pt x="516064" y="277368"/>
                    <a:pt x="517969" y="276606"/>
                  </a:cubicBezTo>
                  <a:close/>
                  <a:moveTo>
                    <a:pt x="1293875" y="274511"/>
                  </a:moveTo>
                  <a:lnTo>
                    <a:pt x="1293018" y="274891"/>
                  </a:lnTo>
                  <a:lnTo>
                    <a:pt x="1288351" y="277273"/>
                  </a:lnTo>
                  <a:cubicBezTo>
                    <a:pt x="1283398" y="280130"/>
                    <a:pt x="1279207" y="283178"/>
                    <a:pt x="1279111" y="284131"/>
                  </a:cubicBezTo>
                  <a:lnTo>
                    <a:pt x="1279588" y="284416"/>
                  </a:lnTo>
                  <a:lnTo>
                    <a:pt x="1280540" y="284893"/>
                  </a:lnTo>
                  <a:cubicBezTo>
                    <a:pt x="1281683" y="285083"/>
                    <a:pt x="1290256" y="280797"/>
                    <a:pt x="1293399" y="278797"/>
                  </a:cubicBezTo>
                  <a:cubicBezTo>
                    <a:pt x="1296447" y="276892"/>
                    <a:pt x="1296733" y="274891"/>
                    <a:pt x="1293875" y="274511"/>
                  </a:cubicBezTo>
                  <a:close/>
                  <a:moveTo>
                    <a:pt x="779430" y="274415"/>
                  </a:moveTo>
                  <a:cubicBezTo>
                    <a:pt x="778858" y="276415"/>
                    <a:pt x="771810" y="279273"/>
                    <a:pt x="769714" y="279654"/>
                  </a:cubicBezTo>
                  <a:cubicBezTo>
                    <a:pt x="767619" y="279939"/>
                    <a:pt x="761618" y="278035"/>
                    <a:pt x="761618" y="276987"/>
                  </a:cubicBezTo>
                  <a:cubicBezTo>
                    <a:pt x="761618" y="275939"/>
                    <a:pt x="763999" y="275558"/>
                    <a:pt x="766857" y="276225"/>
                  </a:cubicBezTo>
                  <a:cubicBezTo>
                    <a:pt x="769714" y="276892"/>
                    <a:pt x="780001" y="272320"/>
                    <a:pt x="779430" y="274415"/>
                  </a:cubicBezTo>
                  <a:close/>
                  <a:moveTo>
                    <a:pt x="797242" y="273938"/>
                  </a:moveTo>
                  <a:lnTo>
                    <a:pt x="797147" y="274986"/>
                  </a:lnTo>
                  <a:cubicBezTo>
                    <a:pt x="796861" y="277844"/>
                    <a:pt x="797433" y="279463"/>
                    <a:pt x="801719" y="279273"/>
                  </a:cubicBezTo>
                  <a:lnTo>
                    <a:pt x="807243" y="278796"/>
                  </a:lnTo>
                  <a:cubicBezTo>
                    <a:pt x="806291" y="275463"/>
                    <a:pt x="807529" y="273272"/>
                    <a:pt x="810101" y="273938"/>
                  </a:cubicBezTo>
                  <a:cubicBezTo>
                    <a:pt x="812672" y="274605"/>
                    <a:pt x="809720" y="280701"/>
                    <a:pt x="807053" y="280320"/>
                  </a:cubicBezTo>
                  <a:lnTo>
                    <a:pt x="805529" y="281273"/>
                  </a:lnTo>
                  <a:cubicBezTo>
                    <a:pt x="798861" y="285464"/>
                    <a:pt x="794480" y="281940"/>
                    <a:pt x="789527" y="279082"/>
                  </a:cubicBezTo>
                  <a:lnTo>
                    <a:pt x="786193" y="277177"/>
                  </a:lnTo>
                  <a:cubicBezTo>
                    <a:pt x="787812" y="275558"/>
                    <a:pt x="792860" y="274034"/>
                    <a:pt x="797242" y="273938"/>
                  </a:cubicBezTo>
                  <a:close/>
                  <a:moveTo>
                    <a:pt x="1070990" y="273463"/>
                  </a:moveTo>
                  <a:cubicBezTo>
                    <a:pt x="1069276" y="272891"/>
                    <a:pt x="1066799" y="273558"/>
                    <a:pt x="1066418" y="274511"/>
                  </a:cubicBezTo>
                  <a:cubicBezTo>
                    <a:pt x="1066037" y="275463"/>
                    <a:pt x="1066514" y="278130"/>
                    <a:pt x="1067657" y="278035"/>
                  </a:cubicBezTo>
                  <a:cubicBezTo>
                    <a:pt x="1068800" y="278035"/>
                    <a:pt x="1073562" y="278321"/>
                    <a:pt x="1074229" y="278797"/>
                  </a:cubicBezTo>
                  <a:cubicBezTo>
                    <a:pt x="1074705" y="279273"/>
                    <a:pt x="1078896" y="279559"/>
                    <a:pt x="1079753" y="278892"/>
                  </a:cubicBezTo>
                  <a:cubicBezTo>
                    <a:pt x="1080611" y="278225"/>
                    <a:pt x="1080134" y="277178"/>
                    <a:pt x="1078801" y="276606"/>
                  </a:cubicBezTo>
                  <a:cubicBezTo>
                    <a:pt x="1077467" y="276034"/>
                    <a:pt x="1072610" y="274034"/>
                    <a:pt x="1070990" y="273463"/>
                  </a:cubicBezTo>
                  <a:close/>
                  <a:moveTo>
                    <a:pt x="727424" y="273272"/>
                  </a:moveTo>
                  <a:cubicBezTo>
                    <a:pt x="731996" y="274320"/>
                    <a:pt x="734853" y="276034"/>
                    <a:pt x="733806" y="276987"/>
                  </a:cubicBezTo>
                  <a:cubicBezTo>
                    <a:pt x="732758" y="277939"/>
                    <a:pt x="730948" y="280701"/>
                    <a:pt x="731805" y="280987"/>
                  </a:cubicBezTo>
                  <a:cubicBezTo>
                    <a:pt x="732663" y="281178"/>
                    <a:pt x="731710" y="283368"/>
                    <a:pt x="727614" y="283083"/>
                  </a:cubicBezTo>
                  <a:cubicBezTo>
                    <a:pt x="723519" y="282797"/>
                    <a:pt x="719709" y="281654"/>
                    <a:pt x="719328" y="280511"/>
                  </a:cubicBezTo>
                  <a:cubicBezTo>
                    <a:pt x="718851" y="279463"/>
                    <a:pt x="724662" y="280987"/>
                    <a:pt x="727710" y="282226"/>
                  </a:cubicBezTo>
                  <a:lnTo>
                    <a:pt x="727614" y="278225"/>
                  </a:lnTo>
                  <a:close/>
                  <a:moveTo>
                    <a:pt x="1347215" y="272891"/>
                  </a:moveTo>
                  <a:cubicBezTo>
                    <a:pt x="1341786" y="273844"/>
                    <a:pt x="1345025" y="279178"/>
                    <a:pt x="1347406" y="281273"/>
                  </a:cubicBezTo>
                  <a:cubicBezTo>
                    <a:pt x="1349787" y="283369"/>
                    <a:pt x="1350930" y="282416"/>
                    <a:pt x="1349882" y="279178"/>
                  </a:cubicBezTo>
                  <a:lnTo>
                    <a:pt x="1348835" y="276701"/>
                  </a:lnTo>
                  <a:close/>
                  <a:moveTo>
                    <a:pt x="1315307" y="272701"/>
                  </a:moveTo>
                  <a:cubicBezTo>
                    <a:pt x="1314830" y="273748"/>
                    <a:pt x="1316164" y="279559"/>
                    <a:pt x="1319402" y="283273"/>
                  </a:cubicBezTo>
                  <a:lnTo>
                    <a:pt x="1324165" y="285083"/>
                  </a:lnTo>
                  <a:cubicBezTo>
                    <a:pt x="1325022" y="285464"/>
                    <a:pt x="1327403" y="285083"/>
                    <a:pt x="1327403" y="284893"/>
                  </a:cubicBezTo>
                  <a:lnTo>
                    <a:pt x="1327594" y="283750"/>
                  </a:lnTo>
                  <a:cubicBezTo>
                    <a:pt x="1327403" y="282512"/>
                    <a:pt x="1325784" y="280606"/>
                    <a:pt x="1323974" y="279559"/>
                  </a:cubicBezTo>
                  <a:lnTo>
                    <a:pt x="1325403" y="277558"/>
                  </a:lnTo>
                  <a:cubicBezTo>
                    <a:pt x="1325689" y="277178"/>
                    <a:pt x="1324069" y="275654"/>
                    <a:pt x="1323022" y="274987"/>
                  </a:cubicBezTo>
                  <a:lnTo>
                    <a:pt x="1321022" y="273463"/>
                  </a:lnTo>
                  <a:cubicBezTo>
                    <a:pt x="1318355" y="272034"/>
                    <a:pt x="1315878" y="271653"/>
                    <a:pt x="1315307" y="272701"/>
                  </a:cubicBezTo>
                  <a:close/>
                  <a:moveTo>
                    <a:pt x="748760" y="271748"/>
                  </a:moveTo>
                  <a:lnTo>
                    <a:pt x="749141" y="272414"/>
                  </a:lnTo>
                  <a:lnTo>
                    <a:pt x="750855" y="275653"/>
                  </a:lnTo>
                  <a:cubicBezTo>
                    <a:pt x="753046" y="280606"/>
                    <a:pt x="746855" y="279653"/>
                    <a:pt x="744664" y="278320"/>
                  </a:cubicBezTo>
                  <a:cubicBezTo>
                    <a:pt x="742473" y="276986"/>
                    <a:pt x="741521" y="275081"/>
                    <a:pt x="742664" y="274224"/>
                  </a:cubicBezTo>
                  <a:cubicBezTo>
                    <a:pt x="743711" y="273367"/>
                    <a:pt x="747617" y="271271"/>
                    <a:pt x="748760" y="271748"/>
                  </a:cubicBezTo>
                  <a:close/>
                  <a:moveTo>
                    <a:pt x="1424939" y="271558"/>
                  </a:moveTo>
                  <a:cubicBezTo>
                    <a:pt x="1423606" y="270986"/>
                    <a:pt x="1421225" y="271177"/>
                    <a:pt x="1419796" y="272129"/>
                  </a:cubicBezTo>
                  <a:cubicBezTo>
                    <a:pt x="1418272" y="272987"/>
                    <a:pt x="1417605" y="276415"/>
                    <a:pt x="1418653" y="277558"/>
                  </a:cubicBezTo>
                  <a:cubicBezTo>
                    <a:pt x="1419701" y="278797"/>
                    <a:pt x="1416462" y="282321"/>
                    <a:pt x="1416843" y="282988"/>
                  </a:cubicBezTo>
                  <a:lnTo>
                    <a:pt x="1417319" y="283083"/>
                  </a:lnTo>
                  <a:cubicBezTo>
                    <a:pt x="1418081" y="283273"/>
                    <a:pt x="1419510" y="283369"/>
                    <a:pt x="1419701" y="283083"/>
                  </a:cubicBezTo>
                  <a:lnTo>
                    <a:pt x="1421320" y="280511"/>
                  </a:lnTo>
                  <a:cubicBezTo>
                    <a:pt x="1423034" y="277749"/>
                    <a:pt x="1426368" y="272129"/>
                    <a:pt x="1424939" y="271558"/>
                  </a:cubicBezTo>
                  <a:close/>
                  <a:moveTo>
                    <a:pt x="1121663" y="271463"/>
                  </a:moveTo>
                  <a:cubicBezTo>
                    <a:pt x="1120425" y="272796"/>
                    <a:pt x="1123949" y="277178"/>
                    <a:pt x="1125664" y="278416"/>
                  </a:cubicBezTo>
                  <a:cubicBezTo>
                    <a:pt x="1127378" y="279654"/>
                    <a:pt x="1130141" y="279845"/>
                    <a:pt x="1131760" y="278701"/>
                  </a:cubicBezTo>
                  <a:cubicBezTo>
                    <a:pt x="1133379" y="277558"/>
                    <a:pt x="1127855" y="273272"/>
                    <a:pt x="1124997" y="272129"/>
                  </a:cubicBezTo>
                  <a:lnTo>
                    <a:pt x="1122235" y="271558"/>
                  </a:lnTo>
                  <a:close/>
                  <a:moveTo>
                    <a:pt x="1096994" y="271463"/>
                  </a:moveTo>
                  <a:cubicBezTo>
                    <a:pt x="1096136" y="272034"/>
                    <a:pt x="1091279" y="273082"/>
                    <a:pt x="1089850" y="273177"/>
                  </a:cubicBezTo>
                  <a:cubicBezTo>
                    <a:pt x="1088421" y="273272"/>
                    <a:pt x="1090993" y="275558"/>
                    <a:pt x="1095565" y="278321"/>
                  </a:cubicBezTo>
                  <a:lnTo>
                    <a:pt x="1099184" y="280321"/>
                  </a:lnTo>
                  <a:lnTo>
                    <a:pt x="1100137" y="280797"/>
                  </a:lnTo>
                  <a:cubicBezTo>
                    <a:pt x="1101470" y="280892"/>
                    <a:pt x="1105090" y="280606"/>
                    <a:pt x="1108233" y="280225"/>
                  </a:cubicBezTo>
                  <a:cubicBezTo>
                    <a:pt x="1111376" y="279845"/>
                    <a:pt x="1111472" y="273272"/>
                    <a:pt x="1108709" y="273177"/>
                  </a:cubicBezTo>
                  <a:cubicBezTo>
                    <a:pt x="1105947" y="273177"/>
                    <a:pt x="1099375" y="276606"/>
                    <a:pt x="1099184" y="275272"/>
                  </a:cubicBezTo>
                  <a:cubicBezTo>
                    <a:pt x="1098994" y="273939"/>
                    <a:pt x="1097756" y="270986"/>
                    <a:pt x="1096994" y="271463"/>
                  </a:cubicBezTo>
                  <a:close/>
                  <a:moveTo>
                    <a:pt x="2478881" y="270891"/>
                  </a:moveTo>
                  <a:cubicBezTo>
                    <a:pt x="2475547" y="270891"/>
                    <a:pt x="2475356" y="274891"/>
                    <a:pt x="2478309" y="279845"/>
                  </a:cubicBezTo>
                  <a:lnTo>
                    <a:pt x="2484310" y="274891"/>
                  </a:lnTo>
                  <a:lnTo>
                    <a:pt x="2484977" y="274415"/>
                  </a:lnTo>
                  <a:cubicBezTo>
                    <a:pt x="2486691" y="274606"/>
                    <a:pt x="2488787" y="274320"/>
                    <a:pt x="2489644" y="273748"/>
                  </a:cubicBezTo>
                  <a:cubicBezTo>
                    <a:pt x="2490501" y="273082"/>
                    <a:pt x="2482214" y="270891"/>
                    <a:pt x="2478881" y="270891"/>
                  </a:cubicBezTo>
                  <a:close/>
                  <a:moveTo>
                    <a:pt x="949070" y="269748"/>
                  </a:moveTo>
                  <a:lnTo>
                    <a:pt x="946213" y="270796"/>
                  </a:lnTo>
                  <a:lnTo>
                    <a:pt x="945070" y="271177"/>
                  </a:lnTo>
                  <a:cubicBezTo>
                    <a:pt x="944308" y="272891"/>
                    <a:pt x="945832" y="274130"/>
                    <a:pt x="948308" y="274034"/>
                  </a:cubicBezTo>
                  <a:cubicBezTo>
                    <a:pt x="950880" y="273844"/>
                    <a:pt x="962977" y="272891"/>
                    <a:pt x="966215" y="272987"/>
                  </a:cubicBezTo>
                  <a:cubicBezTo>
                    <a:pt x="969454" y="273177"/>
                    <a:pt x="969454" y="272415"/>
                    <a:pt x="966215" y="271367"/>
                  </a:cubicBezTo>
                  <a:cubicBezTo>
                    <a:pt x="962977" y="270320"/>
                    <a:pt x="952499" y="269176"/>
                    <a:pt x="949070" y="269748"/>
                  </a:cubicBezTo>
                  <a:close/>
                  <a:moveTo>
                    <a:pt x="911828" y="268129"/>
                  </a:moveTo>
                  <a:cubicBezTo>
                    <a:pt x="907351" y="267843"/>
                    <a:pt x="901445" y="276606"/>
                    <a:pt x="902017" y="277082"/>
                  </a:cubicBezTo>
                  <a:cubicBezTo>
                    <a:pt x="902588" y="277558"/>
                    <a:pt x="905160" y="278416"/>
                    <a:pt x="906112" y="277654"/>
                  </a:cubicBezTo>
                  <a:cubicBezTo>
                    <a:pt x="907065" y="276892"/>
                    <a:pt x="910589" y="276606"/>
                    <a:pt x="911732" y="278701"/>
                  </a:cubicBezTo>
                  <a:lnTo>
                    <a:pt x="913447" y="279940"/>
                  </a:lnTo>
                  <a:lnTo>
                    <a:pt x="915256" y="281464"/>
                  </a:lnTo>
                  <a:cubicBezTo>
                    <a:pt x="915542" y="283559"/>
                    <a:pt x="914780" y="284702"/>
                    <a:pt x="913542" y="284036"/>
                  </a:cubicBezTo>
                  <a:cubicBezTo>
                    <a:pt x="912304" y="283273"/>
                    <a:pt x="908303" y="281845"/>
                    <a:pt x="907732" y="282607"/>
                  </a:cubicBezTo>
                  <a:cubicBezTo>
                    <a:pt x="907065" y="283369"/>
                    <a:pt x="905731" y="286321"/>
                    <a:pt x="904493" y="285274"/>
                  </a:cubicBezTo>
                  <a:lnTo>
                    <a:pt x="904208" y="285369"/>
                  </a:lnTo>
                  <a:lnTo>
                    <a:pt x="898931" y="287159"/>
                  </a:lnTo>
                  <a:lnTo>
                    <a:pt x="898874" y="286988"/>
                  </a:lnTo>
                  <a:lnTo>
                    <a:pt x="898839" y="286951"/>
                  </a:lnTo>
                  <a:lnTo>
                    <a:pt x="897540" y="278511"/>
                  </a:lnTo>
                  <a:lnTo>
                    <a:pt x="897635" y="277273"/>
                  </a:lnTo>
                  <a:cubicBezTo>
                    <a:pt x="897635" y="276511"/>
                    <a:pt x="896873" y="275177"/>
                    <a:pt x="896111" y="274891"/>
                  </a:cubicBezTo>
                  <a:cubicBezTo>
                    <a:pt x="895254" y="274606"/>
                    <a:pt x="893635" y="275082"/>
                    <a:pt x="892873" y="275654"/>
                  </a:cubicBezTo>
                  <a:cubicBezTo>
                    <a:pt x="891920" y="276415"/>
                    <a:pt x="890682" y="277654"/>
                    <a:pt x="890872" y="278511"/>
                  </a:cubicBezTo>
                  <a:lnTo>
                    <a:pt x="898839" y="286951"/>
                  </a:lnTo>
                  <a:lnTo>
                    <a:pt x="898874" y="287179"/>
                  </a:lnTo>
                  <a:lnTo>
                    <a:pt x="898931" y="287159"/>
                  </a:lnTo>
                  <a:lnTo>
                    <a:pt x="899064" y="287560"/>
                  </a:lnTo>
                  <a:cubicBezTo>
                    <a:pt x="902588" y="286321"/>
                    <a:pt x="907256" y="286893"/>
                    <a:pt x="909541" y="288798"/>
                  </a:cubicBezTo>
                  <a:cubicBezTo>
                    <a:pt x="911828" y="290703"/>
                    <a:pt x="914685" y="298037"/>
                    <a:pt x="912589" y="299275"/>
                  </a:cubicBezTo>
                  <a:cubicBezTo>
                    <a:pt x="910589" y="300514"/>
                    <a:pt x="905541" y="304895"/>
                    <a:pt x="906589" y="305753"/>
                  </a:cubicBezTo>
                  <a:cubicBezTo>
                    <a:pt x="907637" y="306610"/>
                    <a:pt x="911447" y="307848"/>
                    <a:pt x="912685" y="306324"/>
                  </a:cubicBezTo>
                  <a:cubicBezTo>
                    <a:pt x="913923" y="304895"/>
                    <a:pt x="921829" y="304990"/>
                    <a:pt x="922591" y="308324"/>
                  </a:cubicBezTo>
                  <a:lnTo>
                    <a:pt x="919066" y="311087"/>
                  </a:lnTo>
                  <a:lnTo>
                    <a:pt x="918400" y="311563"/>
                  </a:lnTo>
                  <a:cubicBezTo>
                    <a:pt x="918971" y="313182"/>
                    <a:pt x="920876" y="314230"/>
                    <a:pt x="922495" y="313849"/>
                  </a:cubicBezTo>
                  <a:lnTo>
                    <a:pt x="923448" y="313087"/>
                  </a:lnTo>
                  <a:cubicBezTo>
                    <a:pt x="925067" y="311658"/>
                    <a:pt x="926782" y="310039"/>
                    <a:pt x="927449" y="308229"/>
                  </a:cubicBezTo>
                  <a:lnTo>
                    <a:pt x="928020" y="306514"/>
                  </a:lnTo>
                  <a:cubicBezTo>
                    <a:pt x="927449" y="304324"/>
                    <a:pt x="927830" y="303086"/>
                    <a:pt x="928972" y="303657"/>
                  </a:cubicBezTo>
                  <a:cubicBezTo>
                    <a:pt x="930020" y="304324"/>
                    <a:pt x="932592" y="301562"/>
                    <a:pt x="932783" y="300799"/>
                  </a:cubicBezTo>
                  <a:lnTo>
                    <a:pt x="932687" y="300038"/>
                  </a:lnTo>
                  <a:lnTo>
                    <a:pt x="931735" y="295180"/>
                  </a:lnTo>
                  <a:cubicBezTo>
                    <a:pt x="935831" y="294989"/>
                    <a:pt x="939355" y="294894"/>
                    <a:pt x="939736" y="294989"/>
                  </a:cubicBezTo>
                  <a:cubicBezTo>
                    <a:pt x="940117" y="295084"/>
                    <a:pt x="941355" y="294894"/>
                    <a:pt x="941927" y="294227"/>
                  </a:cubicBezTo>
                  <a:lnTo>
                    <a:pt x="941736" y="293751"/>
                  </a:lnTo>
                  <a:cubicBezTo>
                    <a:pt x="940879" y="291274"/>
                    <a:pt x="939164" y="289560"/>
                    <a:pt x="935640" y="289560"/>
                  </a:cubicBezTo>
                  <a:cubicBezTo>
                    <a:pt x="933449" y="289560"/>
                    <a:pt x="932306" y="289846"/>
                    <a:pt x="931258" y="292037"/>
                  </a:cubicBezTo>
                  <a:lnTo>
                    <a:pt x="929830" y="294894"/>
                  </a:lnTo>
                  <a:cubicBezTo>
                    <a:pt x="925258" y="296608"/>
                    <a:pt x="921638" y="296323"/>
                    <a:pt x="921733" y="294227"/>
                  </a:cubicBezTo>
                  <a:cubicBezTo>
                    <a:pt x="921829" y="292132"/>
                    <a:pt x="919352" y="287179"/>
                    <a:pt x="920114" y="286798"/>
                  </a:cubicBezTo>
                  <a:cubicBezTo>
                    <a:pt x="920972" y="286417"/>
                    <a:pt x="922019" y="284416"/>
                    <a:pt x="921257" y="283559"/>
                  </a:cubicBezTo>
                  <a:cubicBezTo>
                    <a:pt x="920495" y="282607"/>
                    <a:pt x="920686" y="278321"/>
                    <a:pt x="922877" y="275939"/>
                  </a:cubicBezTo>
                  <a:lnTo>
                    <a:pt x="923448" y="273558"/>
                  </a:lnTo>
                  <a:lnTo>
                    <a:pt x="923829" y="272129"/>
                  </a:lnTo>
                  <a:cubicBezTo>
                    <a:pt x="921733" y="270224"/>
                    <a:pt x="916304" y="268414"/>
                    <a:pt x="911828" y="268129"/>
                  </a:cubicBezTo>
                  <a:close/>
                  <a:moveTo>
                    <a:pt x="866298" y="265462"/>
                  </a:moveTo>
                  <a:cubicBezTo>
                    <a:pt x="867822" y="267367"/>
                    <a:pt x="870203" y="272605"/>
                    <a:pt x="867822" y="272129"/>
                  </a:cubicBezTo>
                  <a:cubicBezTo>
                    <a:pt x="865441" y="271748"/>
                    <a:pt x="859535" y="271367"/>
                    <a:pt x="860393" y="272320"/>
                  </a:cubicBezTo>
                  <a:lnTo>
                    <a:pt x="860488" y="272796"/>
                  </a:lnTo>
                  <a:lnTo>
                    <a:pt x="860774" y="273939"/>
                  </a:lnTo>
                  <a:cubicBezTo>
                    <a:pt x="860869" y="275272"/>
                    <a:pt x="860202" y="276320"/>
                    <a:pt x="859250" y="276415"/>
                  </a:cubicBezTo>
                  <a:cubicBezTo>
                    <a:pt x="858297" y="276415"/>
                    <a:pt x="855249" y="274701"/>
                    <a:pt x="853630" y="273367"/>
                  </a:cubicBezTo>
                  <a:cubicBezTo>
                    <a:pt x="852010" y="272034"/>
                    <a:pt x="846867" y="268796"/>
                    <a:pt x="846295" y="269081"/>
                  </a:cubicBezTo>
                  <a:cubicBezTo>
                    <a:pt x="845724" y="269272"/>
                    <a:pt x="843438" y="270796"/>
                    <a:pt x="842771" y="271843"/>
                  </a:cubicBezTo>
                  <a:cubicBezTo>
                    <a:pt x="842200" y="272891"/>
                    <a:pt x="848105" y="278701"/>
                    <a:pt x="847439" y="280892"/>
                  </a:cubicBezTo>
                  <a:cubicBezTo>
                    <a:pt x="846772" y="283083"/>
                    <a:pt x="845153" y="285369"/>
                    <a:pt x="843819" y="286036"/>
                  </a:cubicBezTo>
                  <a:lnTo>
                    <a:pt x="843152" y="286798"/>
                  </a:lnTo>
                  <a:lnTo>
                    <a:pt x="842200" y="287846"/>
                  </a:lnTo>
                  <a:cubicBezTo>
                    <a:pt x="841628" y="289179"/>
                    <a:pt x="839533" y="291560"/>
                    <a:pt x="837628" y="293180"/>
                  </a:cubicBezTo>
                  <a:lnTo>
                    <a:pt x="836008" y="294608"/>
                  </a:lnTo>
                  <a:cubicBezTo>
                    <a:pt x="833532" y="296799"/>
                    <a:pt x="832008" y="295084"/>
                    <a:pt x="829722" y="294132"/>
                  </a:cubicBezTo>
                  <a:lnTo>
                    <a:pt x="826103" y="292608"/>
                  </a:lnTo>
                  <a:cubicBezTo>
                    <a:pt x="821626" y="293180"/>
                    <a:pt x="817339" y="293084"/>
                    <a:pt x="816482" y="292322"/>
                  </a:cubicBezTo>
                  <a:cubicBezTo>
                    <a:pt x="815625" y="291560"/>
                    <a:pt x="812958" y="290227"/>
                    <a:pt x="811815" y="290703"/>
                  </a:cubicBezTo>
                  <a:cubicBezTo>
                    <a:pt x="810672" y="291179"/>
                    <a:pt x="808386" y="293370"/>
                    <a:pt x="809339" y="294608"/>
                  </a:cubicBezTo>
                  <a:cubicBezTo>
                    <a:pt x="810291" y="295751"/>
                    <a:pt x="808195" y="299847"/>
                    <a:pt x="808862" y="300704"/>
                  </a:cubicBezTo>
                  <a:cubicBezTo>
                    <a:pt x="809529" y="301562"/>
                    <a:pt x="812101" y="303276"/>
                    <a:pt x="812958" y="302419"/>
                  </a:cubicBezTo>
                  <a:cubicBezTo>
                    <a:pt x="813815" y="301562"/>
                    <a:pt x="818959" y="300133"/>
                    <a:pt x="821816" y="300228"/>
                  </a:cubicBezTo>
                  <a:lnTo>
                    <a:pt x="824293" y="299942"/>
                  </a:lnTo>
                  <a:lnTo>
                    <a:pt x="826388" y="299752"/>
                  </a:lnTo>
                  <a:cubicBezTo>
                    <a:pt x="829246" y="298895"/>
                    <a:pt x="832008" y="298895"/>
                    <a:pt x="832389" y="299561"/>
                  </a:cubicBezTo>
                  <a:cubicBezTo>
                    <a:pt x="832865" y="300323"/>
                    <a:pt x="835342" y="301847"/>
                    <a:pt x="836294" y="300418"/>
                  </a:cubicBezTo>
                  <a:cubicBezTo>
                    <a:pt x="837342" y="298990"/>
                    <a:pt x="841438" y="296799"/>
                    <a:pt x="843914" y="298037"/>
                  </a:cubicBezTo>
                  <a:cubicBezTo>
                    <a:pt x="846295" y="299180"/>
                    <a:pt x="856106" y="300323"/>
                    <a:pt x="858773" y="300514"/>
                  </a:cubicBezTo>
                  <a:cubicBezTo>
                    <a:pt x="861345" y="300799"/>
                    <a:pt x="868108" y="300133"/>
                    <a:pt x="867536" y="298418"/>
                  </a:cubicBezTo>
                  <a:cubicBezTo>
                    <a:pt x="866965" y="296704"/>
                    <a:pt x="862964" y="291179"/>
                    <a:pt x="859250" y="291179"/>
                  </a:cubicBezTo>
                  <a:cubicBezTo>
                    <a:pt x="855630" y="291179"/>
                    <a:pt x="846105" y="290227"/>
                    <a:pt x="846105" y="289084"/>
                  </a:cubicBezTo>
                  <a:cubicBezTo>
                    <a:pt x="846105" y="287941"/>
                    <a:pt x="851439" y="284797"/>
                    <a:pt x="857916" y="284416"/>
                  </a:cubicBezTo>
                  <a:lnTo>
                    <a:pt x="863250" y="281083"/>
                  </a:lnTo>
                  <a:lnTo>
                    <a:pt x="868108" y="278035"/>
                  </a:lnTo>
                  <a:cubicBezTo>
                    <a:pt x="874680" y="276034"/>
                    <a:pt x="878300" y="272129"/>
                    <a:pt x="876204" y="269557"/>
                  </a:cubicBezTo>
                  <a:cubicBezTo>
                    <a:pt x="874108" y="266890"/>
                    <a:pt x="864774" y="263462"/>
                    <a:pt x="866298" y="265462"/>
                  </a:cubicBezTo>
                  <a:close/>
                  <a:moveTo>
                    <a:pt x="2429160" y="264890"/>
                  </a:moveTo>
                  <a:cubicBezTo>
                    <a:pt x="2430399" y="267557"/>
                    <a:pt x="2430303" y="270986"/>
                    <a:pt x="2429065" y="272415"/>
                  </a:cubicBezTo>
                  <a:cubicBezTo>
                    <a:pt x="2427827" y="273844"/>
                    <a:pt x="2423255" y="278415"/>
                    <a:pt x="2419826" y="278225"/>
                  </a:cubicBezTo>
                  <a:cubicBezTo>
                    <a:pt x="2416492" y="278035"/>
                    <a:pt x="2406491" y="280416"/>
                    <a:pt x="2404586" y="279749"/>
                  </a:cubicBezTo>
                  <a:cubicBezTo>
                    <a:pt x="2402776" y="279082"/>
                    <a:pt x="2396013" y="280892"/>
                    <a:pt x="2394585" y="280892"/>
                  </a:cubicBezTo>
                  <a:cubicBezTo>
                    <a:pt x="2393156" y="280892"/>
                    <a:pt x="2391822" y="284226"/>
                    <a:pt x="2390870" y="284321"/>
                  </a:cubicBezTo>
                  <a:cubicBezTo>
                    <a:pt x="2389822" y="284416"/>
                    <a:pt x="2384679" y="284035"/>
                    <a:pt x="2381440" y="283749"/>
                  </a:cubicBezTo>
                  <a:cubicBezTo>
                    <a:pt x="2378202" y="283369"/>
                    <a:pt x="2370677" y="280797"/>
                    <a:pt x="2374106" y="278987"/>
                  </a:cubicBezTo>
                  <a:cubicBezTo>
                    <a:pt x="2377535" y="277177"/>
                    <a:pt x="2386869" y="273367"/>
                    <a:pt x="2387155" y="274605"/>
                  </a:cubicBezTo>
                  <a:cubicBezTo>
                    <a:pt x="2387441" y="275844"/>
                    <a:pt x="2390394" y="278225"/>
                    <a:pt x="2392965" y="276987"/>
                  </a:cubicBezTo>
                  <a:cubicBezTo>
                    <a:pt x="2395537" y="275748"/>
                    <a:pt x="2396109" y="270891"/>
                    <a:pt x="2397633" y="270605"/>
                  </a:cubicBezTo>
                  <a:cubicBezTo>
                    <a:pt x="2399252" y="270414"/>
                    <a:pt x="2403538" y="272034"/>
                    <a:pt x="2405348" y="273177"/>
                  </a:cubicBezTo>
                  <a:cubicBezTo>
                    <a:pt x="2407158" y="274320"/>
                    <a:pt x="2417254" y="272129"/>
                    <a:pt x="2421826" y="270510"/>
                  </a:cubicBezTo>
                  <a:lnTo>
                    <a:pt x="2424779" y="268128"/>
                  </a:lnTo>
                  <a:close/>
                  <a:moveTo>
                    <a:pt x="1051750" y="263557"/>
                  </a:moveTo>
                  <a:cubicBezTo>
                    <a:pt x="1050416" y="264033"/>
                    <a:pt x="1047273" y="266509"/>
                    <a:pt x="1047845" y="267653"/>
                  </a:cubicBezTo>
                  <a:cubicBezTo>
                    <a:pt x="1048511" y="268796"/>
                    <a:pt x="1049273" y="272701"/>
                    <a:pt x="1047559" y="272605"/>
                  </a:cubicBezTo>
                  <a:cubicBezTo>
                    <a:pt x="1045844" y="272510"/>
                    <a:pt x="1040987" y="273082"/>
                    <a:pt x="1039462" y="273463"/>
                  </a:cubicBezTo>
                  <a:lnTo>
                    <a:pt x="1025181" y="278514"/>
                  </a:lnTo>
                  <a:lnTo>
                    <a:pt x="1026223" y="277558"/>
                  </a:lnTo>
                  <a:cubicBezTo>
                    <a:pt x="1026889" y="275368"/>
                    <a:pt x="1033652" y="274225"/>
                    <a:pt x="1033081" y="273463"/>
                  </a:cubicBezTo>
                  <a:cubicBezTo>
                    <a:pt x="1032414" y="272701"/>
                    <a:pt x="1029080" y="270986"/>
                    <a:pt x="1028033" y="272510"/>
                  </a:cubicBezTo>
                  <a:lnTo>
                    <a:pt x="1026889" y="273367"/>
                  </a:lnTo>
                  <a:lnTo>
                    <a:pt x="1024127" y="275368"/>
                  </a:lnTo>
                  <a:cubicBezTo>
                    <a:pt x="1020793" y="277273"/>
                    <a:pt x="1015269" y="276606"/>
                    <a:pt x="1011650" y="273939"/>
                  </a:cubicBezTo>
                  <a:lnTo>
                    <a:pt x="1006506" y="274130"/>
                  </a:lnTo>
                  <a:lnTo>
                    <a:pt x="1005935" y="274130"/>
                  </a:lnTo>
                  <a:cubicBezTo>
                    <a:pt x="1005268" y="272224"/>
                    <a:pt x="1003363" y="271081"/>
                    <a:pt x="1001839" y="271463"/>
                  </a:cubicBezTo>
                  <a:lnTo>
                    <a:pt x="1000791" y="272224"/>
                  </a:lnTo>
                  <a:cubicBezTo>
                    <a:pt x="1000505" y="272510"/>
                    <a:pt x="1001743" y="273844"/>
                    <a:pt x="1001934" y="274796"/>
                  </a:cubicBezTo>
                  <a:lnTo>
                    <a:pt x="1002125" y="275463"/>
                  </a:lnTo>
                  <a:cubicBezTo>
                    <a:pt x="1001934" y="276225"/>
                    <a:pt x="1000410" y="276701"/>
                    <a:pt x="998981" y="276511"/>
                  </a:cubicBezTo>
                  <a:lnTo>
                    <a:pt x="998505" y="275844"/>
                  </a:lnTo>
                  <a:cubicBezTo>
                    <a:pt x="997933" y="275082"/>
                    <a:pt x="998410" y="273844"/>
                    <a:pt x="998124" y="272796"/>
                  </a:cubicBezTo>
                  <a:lnTo>
                    <a:pt x="997267" y="270129"/>
                  </a:lnTo>
                  <a:cubicBezTo>
                    <a:pt x="994981" y="270891"/>
                    <a:pt x="992028" y="272796"/>
                    <a:pt x="990695" y="274415"/>
                  </a:cubicBezTo>
                  <a:lnTo>
                    <a:pt x="990599" y="275939"/>
                  </a:lnTo>
                  <a:cubicBezTo>
                    <a:pt x="990409" y="278035"/>
                    <a:pt x="989837" y="278797"/>
                    <a:pt x="986980" y="279082"/>
                  </a:cubicBezTo>
                  <a:lnTo>
                    <a:pt x="984313" y="279273"/>
                  </a:lnTo>
                  <a:cubicBezTo>
                    <a:pt x="981170" y="280321"/>
                    <a:pt x="978312" y="280130"/>
                    <a:pt x="977836" y="278701"/>
                  </a:cubicBezTo>
                  <a:lnTo>
                    <a:pt x="977074" y="277654"/>
                  </a:lnTo>
                  <a:lnTo>
                    <a:pt x="976312" y="276511"/>
                  </a:lnTo>
                  <a:cubicBezTo>
                    <a:pt x="975074" y="275368"/>
                    <a:pt x="973454" y="276892"/>
                    <a:pt x="972692" y="279749"/>
                  </a:cubicBezTo>
                  <a:lnTo>
                    <a:pt x="974121" y="281273"/>
                  </a:lnTo>
                  <a:lnTo>
                    <a:pt x="979074" y="286417"/>
                  </a:lnTo>
                  <a:cubicBezTo>
                    <a:pt x="975931" y="291751"/>
                    <a:pt x="972978" y="295370"/>
                    <a:pt x="972597" y="294418"/>
                  </a:cubicBezTo>
                  <a:cubicBezTo>
                    <a:pt x="972216" y="293465"/>
                    <a:pt x="971454" y="293751"/>
                    <a:pt x="971645" y="296704"/>
                  </a:cubicBezTo>
                  <a:cubicBezTo>
                    <a:pt x="971835" y="299561"/>
                    <a:pt x="962501" y="296513"/>
                    <a:pt x="961834" y="296989"/>
                  </a:cubicBezTo>
                  <a:cubicBezTo>
                    <a:pt x="961167" y="297466"/>
                    <a:pt x="961262" y="299466"/>
                    <a:pt x="963548" y="300133"/>
                  </a:cubicBezTo>
                  <a:cubicBezTo>
                    <a:pt x="965834" y="300799"/>
                    <a:pt x="971835" y="303181"/>
                    <a:pt x="971835" y="303657"/>
                  </a:cubicBezTo>
                  <a:cubicBezTo>
                    <a:pt x="971930" y="304133"/>
                    <a:pt x="971645" y="305562"/>
                    <a:pt x="971264" y="305657"/>
                  </a:cubicBezTo>
                  <a:cubicBezTo>
                    <a:pt x="970787" y="305753"/>
                    <a:pt x="969073" y="305753"/>
                    <a:pt x="967644" y="305848"/>
                  </a:cubicBezTo>
                  <a:cubicBezTo>
                    <a:pt x="966120" y="305943"/>
                    <a:pt x="961262" y="306133"/>
                    <a:pt x="960024" y="306991"/>
                  </a:cubicBezTo>
                  <a:cubicBezTo>
                    <a:pt x="958786" y="307848"/>
                    <a:pt x="953547" y="309277"/>
                    <a:pt x="950785" y="307943"/>
                  </a:cubicBezTo>
                  <a:cubicBezTo>
                    <a:pt x="947927" y="306610"/>
                    <a:pt x="943927" y="311563"/>
                    <a:pt x="946784" y="311753"/>
                  </a:cubicBezTo>
                  <a:cubicBezTo>
                    <a:pt x="949642" y="311944"/>
                    <a:pt x="947546" y="318992"/>
                    <a:pt x="949166" y="319183"/>
                  </a:cubicBezTo>
                  <a:cubicBezTo>
                    <a:pt x="950785" y="319373"/>
                    <a:pt x="954690" y="318135"/>
                    <a:pt x="955452" y="317278"/>
                  </a:cubicBezTo>
                  <a:cubicBezTo>
                    <a:pt x="956119" y="316516"/>
                    <a:pt x="959167" y="314420"/>
                    <a:pt x="960214" y="314039"/>
                  </a:cubicBezTo>
                  <a:cubicBezTo>
                    <a:pt x="961167" y="313658"/>
                    <a:pt x="966215" y="314230"/>
                    <a:pt x="969263" y="316325"/>
                  </a:cubicBezTo>
                  <a:cubicBezTo>
                    <a:pt x="972311" y="318421"/>
                    <a:pt x="982598" y="316325"/>
                    <a:pt x="983075" y="317754"/>
                  </a:cubicBezTo>
                  <a:lnTo>
                    <a:pt x="984027" y="318706"/>
                  </a:lnTo>
                  <a:cubicBezTo>
                    <a:pt x="984408" y="319088"/>
                    <a:pt x="986313" y="318611"/>
                    <a:pt x="987361" y="318230"/>
                  </a:cubicBezTo>
                  <a:cubicBezTo>
                    <a:pt x="987837" y="318040"/>
                    <a:pt x="988218" y="316706"/>
                    <a:pt x="987837" y="316421"/>
                  </a:cubicBezTo>
                  <a:lnTo>
                    <a:pt x="986218" y="315087"/>
                  </a:lnTo>
                  <a:cubicBezTo>
                    <a:pt x="984218" y="313849"/>
                    <a:pt x="981455" y="312706"/>
                    <a:pt x="980122" y="312706"/>
                  </a:cubicBezTo>
                  <a:cubicBezTo>
                    <a:pt x="978788" y="312706"/>
                    <a:pt x="975169" y="311848"/>
                    <a:pt x="977169" y="310896"/>
                  </a:cubicBezTo>
                  <a:cubicBezTo>
                    <a:pt x="979169" y="309943"/>
                    <a:pt x="979645" y="305562"/>
                    <a:pt x="982027" y="305848"/>
                  </a:cubicBezTo>
                  <a:cubicBezTo>
                    <a:pt x="984408" y="306229"/>
                    <a:pt x="987075" y="300704"/>
                    <a:pt x="988885" y="300418"/>
                  </a:cubicBezTo>
                  <a:cubicBezTo>
                    <a:pt x="990695" y="300133"/>
                    <a:pt x="993171" y="298895"/>
                    <a:pt x="990314" y="298323"/>
                  </a:cubicBezTo>
                  <a:cubicBezTo>
                    <a:pt x="987456" y="297751"/>
                    <a:pt x="980503" y="294132"/>
                    <a:pt x="980979" y="292894"/>
                  </a:cubicBezTo>
                  <a:cubicBezTo>
                    <a:pt x="981455" y="291655"/>
                    <a:pt x="986504" y="292798"/>
                    <a:pt x="987837" y="292894"/>
                  </a:cubicBezTo>
                  <a:lnTo>
                    <a:pt x="987932" y="291560"/>
                  </a:lnTo>
                  <a:lnTo>
                    <a:pt x="988028" y="290322"/>
                  </a:lnTo>
                  <a:cubicBezTo>
                    <a:pt x="988028" y="288417"/>
                    <a:pt x="987266" y="287369"/>
                    <a:pt x="986504" y="287941"/>
                  </a:cubicBezTo>
                  <a:cubicBezTo>
                    <a:pt x="985646" y="288512"/>
                    <a:pt x="983551" y="288893"/>
                    <a:pt x="982884" y="287846"/>
                  </a:cubicBezTo>
                  <a:cubicBezTo>
                    <a:pt x="982217" y="286798"/>
                    <a:pt x="982503" y="284416"/>
                    <a:pt x="985360" y="285750"/>
                  </a:cubicBezTo>
                  <a:cubicBezTo>
                    <a:pt x="988218" y="287083"/>
                    <a:pt x="995552" y="283940"/>
                    <a:pt x="995838" y="282988"/>
                  </a:cubicBezTo>
                  <a:cubicBezTo>
                    <a:pt x="996029" y="282035"/>
                    <a:pt x="996886" y="279559"/>
                    <a:pt x="997172" y="279559"/>
                  </a:cubicBezTo>
                  <a:cubicBezTo>
                    <a:pt x="997457" y="279559"/>
                    <a:pt x="998314" y="280892"/>
                    <a:pt x="998314" y="282321"/>
                  </a:cubicBezTo>
                  <a:lnTo>
                    <a:pt x="998314" y="283655"/>
                  </a:lnTo>
                  <a:lnTo>
                    <a:pt x="998314" y="284893"/>
                  </a:lnTo>
                  <a:cubicBezTo>
                    <a:pt x="998314" y="287369"/>
                    <a:pt x="999362" y="288607"/>
                    <a:pt x="1000601" y="287655"/>
                  </a:cubicBezTo>
                  <a:lnTo>
                    <a:pt x="1017074" y="281952"/>
                  </a:lnTo>
                  <a:lnTo>
                    <a:pt x="1007744" y="286226"/>
                  </a:lnTo>
                  <a:cubicBezTo>
                    <a:pt x="1009173" y="287655"/>
                    <a:pt x="1016412" y="286131"/>
                    <a:pt x="1018127" y="284988"/>
                  </a:cubicBezTo>
                  <a:lnTo>
                    <a:pt x="1023380" y="280167"/>
                  </a:lnTo>
                  <a:lnTo>
                    <a:pt x="1035176" y="276987"/>
                  </a:lnTo>
                  <a:cubicBezTo>
                    <a:pt x="1035557" y="278035"/>
                    <a:pt x="1037939" y="280702"/>
                    <a:pt x="1038891" y="281083"/>
                  </a:cubicBezTo>
                  <a:cubicBezTo>
                    <a:pt x="1039843" y="281464"/>
                    <a:pt x="1042891" y="279463"/>
                    <a:pt x="1043749" y="278606"/>
                  </a:cubicBezTo>
                  <a:cubicBezTo>
                    <a:pt x="1044606" y="277749"/>
                    <a:pt x="1048226" y="281083"/>
                    <a:pt x="1046511" y="281654"/>
                  </a:cubicBezTo>
                  <a:cubicBezTo>
                    <a:pt x="1044797" y="282226"/>
                    <a:pt x="1048321" y="286321"/>
                    <a:pt x="1049654" y="287179"/>
                  </a:cubicBezTo>
                  <a:lnTo>
                    <a:pt x="1049750" y="288131"/>
                  </a:lnTo>
                  <a:lnTo>
                    <a:pt x="1050131" y="290703"/>
                  </a:lnTo>
                  <a:cubicBezTo>
                    <a:pt x="1050035" y="293561"/>
                    <a:pt x="1050893" y="296037"/>
                    <a:pt x="1052226" y="296132"/>
                  </a:cubicBezTo>
                  <a:lnTo>
                    <a:pt x="1052416" y="295942"/>
                  </a:lnTo>
                  <a:cubicBezTo>
                    <a:pt x="1053369" y="295180"/>
                    <a:pt x="1054607" y="294322"/>
                    <a:pt x="1054988" y="293370"/>
                  </a:cubicBezTo>
                  <a:lnTo>
                    <a:pt x="1056036" y="290893"/>
                  </a:lnTo>
                  <a:lnTo>
                    <a:pt x="1056620" y="291362"/>
                  </a:lnTo>
                  <a:lnTo>
                    <a:pt x="1056798" y="291560"/>
                  </a:lnTo>
                  <a:lnTo>
                    <a:pt x="1057087" y="291738"/>
                  </a:lnTo>
                  <a:lnTo>
                    <a:pt x="1060418" y="294418"/>
                  </a:lnTo>
                  <a:cubicBezTo>
                    <a:pt x="1060513" y="295846"/>
                    <a:pt x="1063847" y="299847"/>
                    <a:pt x="1061941" y="300514"/>
                  </a:cubicBezTo>
                  <a:lnTo>
                    <a:pt x="1060703" y="301562"/>
                  </a:lnTo>
                  <a:cubicBezTo>
                    <a:pt x="1060418" y="301752"/>
                    <a:pt x="1065085" y="303466"/>
                    <a:pt x="1060418" y="304514"/>
                  </a:cubicBezTo>
                  <a:lnTo>
                    <a:pt x="1058512" y="304895"/>
                  </a:lnTo>
                  <a:cubicBezTo>
                    <a:pt x="1056798" y="306229"/>
                    <a:pt x="1060418" y="309658"/>
                    <a:pt x="1066514" y="312420"/>
                  </a:cubicBezTo>
                  <a:lnTo>
                    <a:pt x="1071848" y="314611"/>
                  </a:lnTo>
                  <a:lnTo>
                    <a:pt x="1072705" y="314992"/>
                  </a:lnTo>
                  <a:cubicBezTo>
                    <a:pt x="1074134" y="314611"/>
                    <a:pt x="1075277" y="313658"/>
                    <a:pt x="1075372" y="312896"/>
                  </a:cubicBezTo>
                  <a:cubicBezTo>
                    <a:pt x="1075467" y="312039"/>
                    <a:pt x="1073372" y="310420"/>
                    <a:pt x="1071752" y="309753"/>
                  </a:cubicBezTo>
                  <a:cubicBezTo>
                    <a:pt x="1070133" y="309086"/>
                    <a:pt x="1067371" y="306991"/>
                    <a:pt x="1069847" y="306800"/>
                  </a:cubicBezTo>
                  <a:cubicBezTo>
                    <a:pt x="1072324" y="306610"/>
                    <a:pt x="1080230" y="310610"/>
                    <a:pt x="1082230" y="312039"/>
                  </a:cubicBezTo>
                  <a:cubicBezTo>
                    <a:pt x="1084325" y="313468"/>
                    <a:pt x="1090326" y="309277"/>
                    <a:pt x="1088993" y="306229"/>
                  </a:cubicBezTo>
                  <a:lnTo>
                    <a:pt x="1089088" y="303276"/>
                  </a:lnTo>
                  <a:cubicBezTo>
                    <a:pt x="1089088" y="302990"/>
                    <a:pt x="1090517" y="302323"/>
                    <a:pt x="1091088" y="302419"/>
                  </a:cubicBezTo>
                  <a:cubicBezTo>
                    <a:pt x="1092136" y="302609"/>
                    <a:pt x="1093660" y="303181"/>
                    <a:pt x="1093850" y="303752"/>
                  </a:cubicBezTo>
                  <a:lnTo>
                    <a:pt x="1094327" y="305276"/>
                  </a:lnTo>
                  <a:cubicBezTo>
                    <a:pt x="1094422" y="307943"/>
                    <a:pt x="1094993" y="309181"/>
                    <a:pt x="1095660" y="307943"/>
                  </a:cubicBezTo>
                  <a:cubicBezTo>
                    <a:pt x="1096327" y="306705"/>
                    <a:pt x="1098232" y="304800"/>
                    <a:pt x="1098708" y="305657"/>
                  </a:cubicBezTo>
                  <a:cubicBezTo>
                    <a:pt x="1099184" y="306514"/>
                    <a:pt x="1099756" y="305181"/>
                    <a:pt x="1099184" y="301276"/>
                  </a:cubicBezTo>
                  <a:lnTo>
                    <a:pt x="1105090" y="306133"/>
                  </a:lnTo>
                  <a:lnTo>
                    <a:pt x="1105566" y="306514"/>
                  </a:lnTo>
                  <a:cubicBezTo>
                    <a:pt x="1106519" y="306514"/>
                    <a:pt x="1110424" y="306419"/>
                    <a:pt x="1114139" y="306419"/>
                  </a:cubicBezTo>
                  <a:lnTo>
                    <a:pt x="1114424" y="310039"/>
                  </a:lnTo>
                  <a:lnTo>
                    <a:pt x="1114710" y="312991"/>
                  </a:lnTo>
                  <a:cubicBezTo>
                    <a:pt x="1114615" y="316325"/>
                    <a:pt x="1116996" y="319278"/>
                    <a:pt x="1120044" y="319564"/>
                  </a:cubicBezTo>
                  <a:lnTo>
                    <a:pt x="1120616" y="318897"/>
                  </a:lnTo>
                  <a:cubicBezTo>
                    <a:pt x="1122425" y="316897"/>
                    <a:pt x="1123568" y="314420"/>
                    <a:pt x="1124711" y="312039"/>
                  </a:cubicBezTo>
                  <a:cubicBezTo>
                    <a:pt x="1124807" y="311848"/>
                    <a:pt x="1122902" y="310610"/>
                    <a:pt x="1122140" y="310705"/>
                  </a:cubicBezTo>
                  <a:lnTo>
                    <a:pt x="1120520" y="310991"/>
                  </a:lnTo>
                  <a:cubicBezTo>
                    <a:pt x="1118520" y="311944"/>
                    <a:pt x="1117282" y="311372"/>
                    <a:pt x="1117853" y="309753"/>
                  </a:cubicBezTo>
                  <a:cubicBezTo>
                    <a:pt x="1118425" y="308134"/>
                    <a:pt x="1122711" y="304324"/>
                    <a:pt x="1126426" y="304324"/>
                  </a:cubicBezTo>
                  <a:cubicBezTo>
                    <a:pt x="1130141" y="304324"/>
                    <a:pt x="1139856" y="303466"/>
                    <a:pt x="1140142" y="302419"/>
                  </a:cubicBezTo>
                  <a:lnTo>
                    <a:pt x="1140332" y="301752"/>
                  </a:lnTo>
                  <a:cubicBezTo>
                    <a:pt x="1140904" y="300323"/>
                    <a:pt x="1136046" y="299847"/>
                    <a:pt x="1139285" y="298132"/>
                  </a:cubicBezTo>
                  <a:cubicBezTo>
                    <a:pt x="1139856" y="297847"/>
                    <a:pt x="1141761" y="299085"/>
                    <a:pt x="1142809" y="299847"/>
                  </a:cubicBezTo>
                  <a:cubicBezTo>
                    <a:pt x="1143571" y="300418"/>
                    <a:pt x="1144238" y="302133"/>
                    <a:pt x="1144428" y="302133"/>
                  </a:cubicBezTo>
                  <a:lnTo>
                    <a:pt x="1152143" y="300228"/>
                  </a:lnTo>
                  <a:cubicBezTo>
                    <a:pt x="1152048" y="305086"/>
                    <a:pt x="1156430" y="306705"/>
                    <a:pt x="1157954" y="305848"/>
                  </a:cubicBezTo>
                  <a:cubicBezTo>
                    <a:pt x="1159478" y="304990"/>
                    <a:pt x="1162430" y="303562"/>
                    <a:pt x="1164526" y="302705"/>
                  </a:cubicBezTo>
                  <a:lnTo>
                    <a:pt x="1165478" y="303181"/>
                  </a:lnTo>
                  <a:cubicBezTo>
                    <a:pt x="1167479" y="304133"/>
                    <a:pt x="1169193" y="304990"/>
                    <a:pt x="1170812" y="303276"/>
                  </a:cubicBezTo>
                  <a:cubicBezTo>
                    <a:pt x="1172051" y="302038"/>
                    <a:pt x="1173194" y="300514"/>
                    <a:pt x="1173479" y="298990"/>
                  </a:cubicBezTo>
                  <a:lnTo>
                    <a:pt x="1173956" y="295561"/>
                  </a:lnTo>
                  <a:cubicBezTo>
                    <a:pt x="1170812" y="294513"/>
                    <a:pt x="1167098" y="294704"/>
                    <a:pt x="1165669" y="295942"/>
                  </a:cubicBezTo>
                  <a:cubicBezTo>
                    <a:pt x="1164240" y="297180"/>
                    <a:pt x="1160716" y="298895"/>
                    <a:pt x="1160716" y="297371"/>
                  </a:cubicBezTo>
                  <a:cubicBezTo>
                    <a:pt x="1160716" y="295846"/>
                    <a:pt x="1159573" y="291846"/>
                    <a:pt x="1158239" y="291846"/>
                  </a:cubicBezTo>
                  <a:cubicBezTo>
                    <a:pt x="1156906" y="291846"/>
                    <a:pt x="1153382" y="292798"/>
                    <a:pt x="1153096" y="293846"/>
                  </a:cubicBezTo>
                  <a:cubicBezTo>
                    <a:pt x="1152905" y="294989"/>
                    <a:pt x="1151000" y="296989"/>
                    <a:pt x="1149381" y="295465"/>
                  </a:cubicBezTo>
                  <a:cubicBezTo>
                    <a:pt x="1147762" y="293941"/>
                    <a:pt x="1137570" y="294227"/>
                    <a:pt x="1138142" y="292894"/>
                  </a:cubicBezTo>
                  <a:cubicBezTo>
                    <a:pt x="1138713" y="291560"/>
                    <a:pt x="1137761" y="288131"/>
                    <a:pt x="1135189" y="286988"/>
                  </a:cubicBezTo>
                  <a:cubicBezTo>
                    <a:pt x="1132617" y="285845"/>
                    <a:pt x="1122616" y="283655"/>
                    <a:pt x="1118330" y="283845"/>
                  </a:cubicBezTo>
                  <a:lnTo>
                    <a:pt x="1118139" y="279273"/>
                  </a:lnTo>
                  <a:cubicBezTo>
                    <a:pt x="1118139" y="279178"/>
                    <a:pt x="1116329" y="278797"/>
                    <a:pt x="1115853" y="279082"/>
                  </a:cubicBezTo>
                  <a:lnTo>
                    <a:pt x="1115377" y="279368"/>
                  </a:lnTo>
                  <a:cubicBezTo>
                    <a:pt x="1115377" y="280225"/>
                    <a:pt x="1115948" y="283464"/>
                    <a:pt x="1116710" y="286512"/>
                  </a:cubicBezTo>
                  <a:lnTo>
                    <a:pt x="1113662" y="288893"/>
                  </a:lnTo>
                  <a:lnTo>
                    <a:pt x="1112805" y="289560"/>
                  </a:lnTo>
                  <a:cubicBezTo>
                    <a:pt x="1113091" y="290703"/>
                    <a:pt x="1114615" y="293275"/>
                    <a:pt x="1116234" y="295465"/>
                  </a:cubicBezTo>
                  <a:cubicBezTo>
                    <a:pt x="1117853" y="297561"/>
                    <a:pt x="1117472" y="302323"/>
                    <a:pt x="1115282" y="300133"/>
                  </a:cubicBezTo>
                  <a:cubicBezTo>
                    <a:pt x="1113091" y="297942"/>
                    <a:pt x="1106423" y="293846"/>
                    <a:pt x="1105185" y="295656"/>
                  </a:cubicBezTo>
                  <a:cubicBezTo>
                    <a:pt x="1103947" y="297466"/>
                    <a:pt x="1098613" y="301466"/>
                    <a:pt x="1095755" y="300895"/>
                  </a:cubicBezTo>
                  <a:lnTo>
                    <a:pt x="1094708" y="299847"/>
                  </a:lnTo>
                  <a:lnTo>
                    <a:pt x="1092422" y="297466"/>
                  </a:lnTo>
                  <a:cubicBezTo>
                    <a:pt x="1089469" y="297561"/>
                    <a:pt x="1084421" y="298513"/>
                    <a:pt x="1081373" y="299656"/>
                  </a:cubicBezTo>
                  <a:lnTo>
                    <a:pt x="1080706" y="296704"/>
                  </a:lnTo>
                  <a:cubicBezTo>
                    <a:pt x="1080039" y="293941"/>
                    <a:pt x="1078420" y="292513"/>
                    <a:pt x="1075467" y="291751"/>
                  </a:cubicBezTo>
                  <a:lnTo>
                    <a:pt x="1075086" y="291655"/>
                  </a:lnTo>
                  <a:cubicBezTo>
                    <a:pt x="1074134" y="291751"/>
                    <a:pt x="1072705" y="294418"/>
                    <a:pt x="1072038" y="297656"/>
                  </a:cubicBezTo>
                  <a:lnTo>
                    <a:pt x="1073562" y="299275"/>
                  </a:lnTo>
                  <a:lnTo>
                    <a:pt x="1076896" y="302800"/>
                  </a:lnTo>
                  <a:cubicBezTo>
                    <a:pt x="1073848" y="303562"/>
                    <a:pt x="1070228" y="301847"/>
                    <a:pt x="1068990" y="299085"/>
                  </a:cubicBezTo>
                  <a:lnTo>
                    <a:pt x="1057087" y="291738"/>
                  </a:lnTo>
                  <a:lnTo>
                    <a:pt x="1056620" y="291362"/>
                  </a:lnTo>
                  <a:lnTo>
                    <a:pt x="1053702" y="288131"/>
                  </a:lnTo>
                  <a:cubicBezTo>
                    <a:pt x="1052678" y="286273"/>
                    <a:pt x="1051845" y="284083"/>
                    <a:pt x="1051750" y="282702"/>
                  </a:cubicBezTo>
                  <a:lnTo>
                    <a:pt x="1053464" y="281654"/>
                  </a:lnTo>
                  <a:lnTo>
                    <a:pt x="1057941" y="278892"/>
                  </a:lnTo>
                  <a:cubicBezTo>
                    <a:pt x="1056227" y="275749"/>
                    <a:pt x="1054798" y="272510"/>
                    <a:pt x="1054798" y="271653"/>
                  </a:cubicBezTo>
                  <a:lnTo>
                    <a:pt x="1054322" y="271367"/>
                  </a:lnTo>
                  <a:cubicBezTo>
                    <a:pt x="1049750" y="268796"/>
                    <a:pt x="1054417" y="266795"/>
                    <a:pt x="1054798" y="264509"/>
                  </a:cubicBezTo>
                  <a:lnTo>
                    <a:pt x="1054893" y="263938"/>
                  </a:lnTo>
                  <a:cubicBezTo>
                    <a:pt x="1054417" y="263176"/>
                    <a:pt x="1052988" y="263080"/>
                    <a:pt x="1051750" y="263557"/>
                  </a:cubicBezTo>
                  <a:close/>
                  <a:moveTo>
                    <a:pt x="2222183" y="258604"/>
                  </a:moveTo>
                  <a:cubicBezTo>
                    <a:pt x="2223135" y="258508"/>
                    <a:pt x="2225516" y="260223"/>
                    <a:pt x="2226564" y="261747"/>
                  </a:cubicBezTo>
                  <a:lnTo>
                    <a:pt x="2227897" y="262890"/>
                  </a:lnTo>
                  <a:cubicBezTo>
                    <a:pt x="2228850" y="263652"/>
                    <a:pt x="2230469" y="264128"/>
                    <a:pt x="2231803" y="264128"/>
                  </a:cubicBezTo>
                  <a:lnTo>
                    <a:pt x="2232946" y="264224"/>
                  </a:lnTo>
                  <a:cubicBezTo>
                    <a:pt x="2234279" y="263652"/>
                    <a:pt x="2234946" y="264319"/>
                    <a:pt x="2234565" y="265652"/>
                  </a:cubicBezTo>
                  <a:lnTo>
                    <a:pt x="2233803" y="266700"/>
                  </a:lnTo>
                  <a:lnTo>
                    <a:pt x="2233232" y="267557"/>
                  </a:lnTo>
                  <a:cubicBezTo>
                    <a:pt x="2231136" y="268796"/>
                    <a:pt x="2226659" y="267367"/>
                    <a:pt x="2223230" y="264224"/>
                  </a:cubicBezTo>
                  <a:lnTo>
                    <a:pt x="2220658" y="261557"/>
                  </a:lnTo>
                  <a:lnTo>
                    <a:pt x="2220087" y="260985"/>
                  </a:lnTo>
                  <a:cubicBezTo>
                    <a:pt x="2220278" y="259747"/>
                    <a:pt x="2221230" y="258699"/>
                    <a:pt x="2222183" y="258604"/>
                  </a:cubicBezTo>
                  <a:close/>
                  <a:moveTo>
                    <a:pt x="2266950" y="256698"/>
                  </a:moveTo>
                  <a:cubicBezTo>
                    <a:pt x="2267521" y="256603"/>
                    <a:pt x="2268569" y="256698"/>
                    <a:pt x="2268664" y="256889"/>
                  </a:cubicBezTo>
                  <a:lnTo>
                    <a:pt x="2268950" y="257460"/>
                  </a:lnTo>
                  <a:cubicBezTo>
                    <a:pt x="2268950" y="258222"/>
                    <a:pt x="2266664" y="259651"/>
                    <a:pt x="2263997" y="260794"/>
                  </a:cubicBezTo>
                  <a:cubicBezTo>
                    <a:pt x="2261425" y="261937"/>
                    <a:pt x="2251614" y="263747"/>
                    <a:pt x="2250281" y="262890"/>
                  </a:cubicBezTo>
                  <a:cubicBezTo>
                    <a:pt x="2248947" y="261937"/>
                    <a:pt x="2253710" y="259842"/>
                    <a:pt x="2260854" y="258127"/>
                  </a:cubicBezTo>
                  <a:close/>
                  <a:moveTo>
                    <a:pt x="929830" y="251460"/>
                  </a:moveTo>
                  <a:cubicBezTo>
                    <a:pt x="928115" y="250222"/>
                    <a:pt x="924972" y="254984"/>
                    <a:pt x="924020" y="254698"/>
                  </a:cubicBezTo>
                  <a:lnTo>
                    <a:pt x="923067" y="254603"/>
                  </a:lnTo>
                  <a:lnTo>
                    <a:pt x="919924" y="254317"/>
                  </a:lnTo>
                  <a:cubicBezTo>
                    <a:pt x="915352" y="253937"/>
                    <a:pt x="912970" y="254413"/>
                    <a:pt x="914685" y="255365"/>
                  </a:cubicBezTo>
                  <a:cubicBezTo>
                    <a:pt x="916400" y="256318"/>
                    <a:pt x="922877" y="261461"/>
                    <a:pt x="927449" y="263842"/>
                  </a:cubicBezTo>
                  <a:lnTo>
                    <a:pt x="930878" y="261271"/>
                  </a:lnTo>
                  <a:cubicBezTo>
                    <a:pt x="934306" y="258699"/>
                    <a:pt x="937735" y="257746"/>
                    <a:pt x="942117" y="258128"/>
                  </a:cubicBezTo>
                  <a:lnTo>
                    <a:pt x="946784" y="258413"/>
                  </a:lnTo>
                  <a:cubicBezTo>
                    <a:pt x="948213" y="255461"/>
                    <a:pt x="946975" y="253270"/>
                    <a:pt x="943831" y="253651"/>
                  </a:cubicBezTo>
                  <a:cubicBezTo>
                    <a:pt x="940688" y="254032"/>
                    <a:pt x="931544" y="252603"/>
                    <a:pt x="929830" y="251460"/>
                  </a:cubicBezTo>
                  <a:close/>
                  <a:moveTo>
                    <a:pt x="553878" y="250507"/>
                  </a:moveTo>
                  <a:cubicBezTo>
                    <a:pt x="552450" y="247936"/>
                    <a:pt x="559974" y="249460"/>
                    <a:pt x="560070" y="250698"/>
                  </a:cubicBezTo>
                  <a:cubicBezTo>
                    <a:pt x="560070" y="251936"/>
                    <a:pt x="561689" y="253460"/>
                    <a:pt x="563594" y="254222"/>
                  </a:cubicBezTo>
                  <a:cubicBezTo>
                    <a:pt x="565499" y="254984"/>
                    <a:pt x="568071" y="256699"/>
                    <a:pt x="564832" y="256223"/>
                  </a:cubicBezTo>
                  <a:cubicBezTo>
                    <a:pt x="561594" y="255746"/>
                    <a:pt x="553974" y="254603"/>
                    <a:pt x="554831" y="253460"/>
                  </a:cubicBezTo>
                  <a:lnTo>
                    <a:pt x="554545" y="252603"/>
                  </a:lnTo>
                  <a:close/>
                  <a:moveTo>
                    <a:pt x="899064" y="249650"/>
                  </a:moveTo>
                  <a:lnTo>
                    <a:pt x="893444" y="250031"/>
                  </a:lnTo>
                  <a:cubicBezTo>
                    <a:pt x="890301" y="253746"/>
                    <a:pt x="887729" y="256984"/>
                    <a:pt x="887920" y="257080"/>
                  </a:cubicBezTo>
                  <a:cubicBezTo>
                    <a:pt x="888015" y="257175"/>
                    <a:pt x="890206" y="257651"/>
                    <a:pt x="891730" y="256889"/>
                  </a:cubicBezTo>
                  <a:cubicBezTo>
                    <a:pt x="893063" y="256222"/>
                    <a:pt x="899159" y="256032"/>
                    <a:pt x="900016" y="256699"/>
                  </a:cubicBezTo>
                  <a:cubicBezTo>
                    <a:pt x="900874" y="257365"/>
                    <a:pt x="901731" y="257842"/>
                    <a:pt x="902112" y="257651"/>
                  </a:cubicBezTo>
                  <a:cubicBezTo>
                    <a:pt x="902398" y="257556"/>
                    <a:pt x="902017" y="255365"/>
                    <a:pt x="900397" y="253174"/>
                  </a:cubicBezTo>
                  <a:lnTo>
                    <a:pt x="900969" y="252603"/>
                  </a:lnTo>
                  <a:cubicBezTo>
                    <a:pt x="904112" y="249650"/>
                    <a:pt x="902112" y="249460"/>
                    <a:pt x="899064" y="249650"/>
                  </a:cubicBezTo>
                  <a:close/>
                  <a:moveTo>
                    <a:pt x="966073" y="246828"/>
                  </a:moveTo>
                  <a:cubicBezTo>
                    <a:pt x="962644" y="246983"/>
                    <a:pt x="959405" y="247935"/>
                    <a:pt x="959262" y="250317"/>
                  </a:cubicBezTo>
                  <a:lnTo>
                    <a:pt x="962215" y="254222"/>
                  </a:lnTo>
                  <a:cubicBezTo>
                    <a:pt x="963548" y="255937"/>
                    <a:pt x="969073" y="256604"/>
                    <a:pt x="969168" y="255270"/>
                  </a:cubicBezTo>
                  <a:lnTo>
                    <a:pt x="969358" y="250126"/>
                  </a:lnTo>
                  <a:cubicBezTo>
                    <a:pt x="973740" y="250698"/>
                    <a:pt x="975835" y="249746"/>
                    <a:pt x="974026" y="248126"/>
                  </a:cubicBezTo>
                  <a:cubicBezTo>
                    <a:pt x="973121" y="247316"/>
                    <a:pt x="969502" y="246673"/>
                    <a:pt x="966073" y="246828"/>
                  </a:cubicBezTo>
                  <a:close/>
                  <a:moveTo>
                    <a:pt x="990695" y="245554"/>
                  </a:moveTo>
                  <a:cubicBezTo>
                    <a:pt x="989075" y="245650"/>
                    <a:pt x="989075" y="253270"/>
                    <a:pt x="988504" y="256222"/>
                  </a:cubicBezTo>
                  <a:cubicBezTo>
                    <a:pt x="987932" y="259175"/>
                    <a:pt x="988313" y="259271"/>
                    <a:pt x="989456" y="256318"/>
                  </a:cubicBezTo>
                  <a:cubicBezTo>
                    <a:pt x="990599" y="253365"/>
                    <a:pt x="992314" y="245459"/>
                    <a:pt x="990695" y="245554"/>
                  </a:cubicBezTo>
                  <a:close/>
                  <a:moveTo>
                    <a:pt x="604361" y="245078"/>
                  </a:moveTo>
                  <a:lnTo>
                    <a:pt x="606456" y="245554"/>
                  </a:lnTo>
                  <a:cubicBezTo>
                    <a:pt x="607504" y="245745"/>
                    <a:pt x="609123" y="247745"/>
                    <a:pt x="608838" y="248126"/>
                  </a:cubicBezTo>
                  <a:lnTo>
                    <a:pt x="605504" y="252317"/>
                  </a:lnTo>
                  <a:cubicBezTo>
                    <a:pt x="601408" y="256794"/>
                    <a:pt x="596741" y="259842"/>
                    <a:pt x="594931" y="259080"/>
                  </a:cubicBezTo>
                  <a:cubicBezTo>
                    <a:pt x="593217" y="258318"/>
                    <a:pt x="586263" y="258889"/>
                    <a:pt x="584549" y="258508"/>
                  </a:cubicBezTo>
                  <a:cubicBezTo>
                    <a:pt x="582834" y="258318"/>
                    <a:pt x="581406" y="253651"/>
                    <a:pt x="583501" y="252984"/>
                  </a:cubicBezTo>
                  <a:cubicBezTo>
                    <a:pt x="585692" y="252317"/>
                    <a:pt x="587692" y="252317"/>
                    <a:pt x="587883" y="252889"/>
                  </a:cubicBezTo>
                  <a:cubicBezTo>
                    <a:pt x="588168" y="253555"/>
                    <a:pt x="589597" y="255461"/>
                    <a:pt x="590359" y="255365"/>
                  </a:cubicBezTo>
                  <a:lnTo>
                    <a:pt x="590645" y="255079"/>
                  </a:lnTo>
                  <a:cubicBezTo>
                    <a:pt x="592550" y="252984"/>
                    <a:pt x="594264" y="250698"/>
                    <a:pt x="596169" y="248602"/>
                  </a:cubicBezTo>
                  <a:lnTo>
                    <a:pt x="597217" y="247459"/>
                  </a:lnTo>
                  <a:cubicBezTo>
                    <a:pt x="598646" y="246412"/>
                    <a:pt x="601884" y="245364"/>
                    <a:pt x="604361" y="245078"/>
                  </a:cubicBezTo>
                  <a:close/>
                  <a:moveTo>
                    <a:pt x="390620" y="243649"/>
                  </a:moveTo>
                  <a:cubicBezTo>
                    <a:pt x="393096" y="243459"/>
                    <a:pt x="392811" y="243840"/>
                    <a:pt x="390048" y="244316"/>
                  </a:cubicBezTo>
                  <a:lnTo>
                    <a:pt x="388688" y="243916"/>
                  </a:lnTo>
                  <a:close/>
                  <a:moveTo>
                    <a:pt x="2287132" y="243388"/>
                  </a:moveTo>
                  <a:lnTo>
                    <a:pt x="2286952" y="243839"/>
                  </a:lnTo>
                  <a:cubicBezTo>
                    <a:pt x="2286761" y="244601"/>
                    <a:pt x="2285428" y="245459"/>
                    <a:pt x="2284570" y="245459"/>
                  </a:cubicBezTo>
                  <a:lnTo>
                    <a:pt x="2284409" y="245359"/>
                  </a:lnTo>
                  <a:close/>
                  <a:moveTo>
                    <a:pt x="2289142" y="241934"/>
                  </a:moveTo>
                  <a:lnTo>
                    <a:pt x="2287132" y="243388"/>
                  </a:lnTo>
                  <a:lnTo>
                    <a:pt x="2287523" y="242410"/>
                  </a:lnTo>
                  <a:cubicBezTo>
                    <a:pt x="2288380" y="240791"/>
                    <a:pt x="2289142" y="240601"/>
                    <a:pt x="2289142" y="241934"/>
                  </a:cubicBezTo>
                  <a:close/>
                  <a:moveTo>
                    <a:pt x="727995" y="241840"/>
                  </a:moveTo>
                  <a:cubicBezTo>
                    <a:pt x="727424" y="242221"/>
                    <a:pt x="727900" y="244697"/>
                    <a:pt x="730186" y="246316"/>
                  </a:cubicBezTo>
                  <a:cubicBezTo>
                    <a:pt x="732567" y="247936"/>
                    <a:pt x="738282" y="253460"/>
                    <a:pt x="738758" y="254317"/>
                  </a:cubicBezTo>
                  <a:cubicBezTo>
                    <a:pt x="739235" y="255175"/>
                    <a:pt x="741139" y="256984"/>
                    <a:pt x="742568" y="258413"/>
                  </a:cubicBezTo>
                  <a:cubicBezTo>
                    <a:pt x="743997" y="259842"/>
                    <a:pt x="750855" y="261175"/>
                    <a:pt x="752093" y="259937"/>
                  </a:cubicBezTo>
                  <a:cubicBezTo>
                    <a:pt x="753331" y="258794"/>
                    <a:pt x="755237" y="254698"/>
                    <a:pt x="754093" y="253079"/>
                  </a:cubicBezTo>
                  <a:cubicBezTo>
                    <a:pt x="752951" y="251460"/>
                    <a:pt x="748188" y="245936"/>
                    <a:pt x="746093" y="243649"/>
                  </a:cubicBezTo>
                  <a:lnTo>
                    <a:pt x="742759" y="246507"/>
                  </a:lnTo>
                  <a:cubicBezTo>
                    <a:pt x="742378" y="246793"/>
                    <a:pt x="741139" y="246888"/>
                    <a:pt x="741044" y="246793"/>
                  </a:cubicBezTo>
                  <a:lnTo>
                    <a:pt x="740092" y="245173"/>
                  </a:lnTo>
                  <a:cubicBezTo>
                    <a:pt x="738282" y="244221"/>
                    <a:pt x="733043" y="242888"/>
                    <a:pt x="731614" y="242221"/>
                  </a:cubicBezTo>
                  <a:cubicBezTo>
                    <a:pt x="730186" y="241554"/>
                    <a:pt x="728566" y="241459"/>
                    <a:pt x="727995" y="241840"/>
                  </a:cubicBezTo>
                  <a:close/>
                  <a:moveTo>
                    <a:pt x="699610" y="239649"/>
                  </a:moveTo>
                  <a:cubicBezTo>
                    <a:pt x="697991" y="240030"/>
                    <a:pt x="696658" y="244697"/>
                    <a:pt x="694658" y="245078"/>
                  </a:cubicBezTo>
                  <a:cubicBezTo>
                    <a:pt x="692657" y="245459"/>
                    <a:pt x="692276" y="247459"/>
                    <a:pt x="693895" y="249364"/>
                  </a:cubicBezTo>
                  <a:cubicBezTo>
                    <a:pt x="695420" y="251270"/>
                    <a:pt x="703611" y="251555"/>
                    <a:pt x="704373" y="251270"/>
                  </a:cubicBezTo>
                  <a:cubicBezTo>
                    <a:pt x="705135" y="250984"/>
                    <a:pt x="706659" y="249841"/>
                    <a:pt x="706183" y="249269"/>
                  </a:cubicBezTo>
                  <a:cubicBezTo>
                    <a:pt x="705706" y="248698"/>
                    <a:pt x="701039" y="246983"/>
                    <a:pt x="697039" y="246031"/>
                  </a:cubicBezTo>
                  <a:lnTo>
                    <a:pt x="701706" y="242316"/>
                  </a:lnTo>
                  <a:cubicBezTo>
                    <a:pt x="702182" y="241935"/>
                    <a:pt x="701325" y="239744"/>
                    <a:pt x="701039" y="239744"/>
                  </a:cubicBezTo>
                  <a:close/>
                  <a:moveTo>
                    <a:pt x="2278915" y="239541"/>
                  </a:moveTo>
                  <a:cubicBezTo>
                    <a:pt x="2280308" y="239386"/>
                    <a:pt x="2281570" y="239839"/>
                    <a:pt x="2281618" y="241649"/>
                  </a:cubicBezTo>
                  <a:lnTo>
                    <a:pt x="2282094" y="243935"/>
                  </a:lnTo>
                  <a:lnTo>
                    <a:pt x="2284409" y="245359"/>
                  </a:lnTo>
                  <a:lnTo>
                    <a:pt x="2281903" y="247173"/>
                  </a:lnTo>
                  <a:cubicBezTo>
                    <a:pt x="2277903" y="246697"/>
                    <a:pt x="2267235" y="246411"/>
                    <a:pt x="2268378" y="247840"/>
                  </a:cubicBezTo>
                  <a:cubicBezTo>
                    <a:pt x="2269521" y="249269"/>
                    <a:pt x="2271997" y="252793"/>
                    <a:pt x="2271712" y="252983"/>
                  </a:cubicBezTo>
                  <a:cubicBezTo>
                    <a:pt x="2271521" y="253174"/>
                    <a:pt x="2268854" y="252698"/>
                    <a:pt x="2266473" y="251555"/>
                  </a:cubicBezTo>
                  <a:cubicBezTo>
                    <a:pt x="2264092" y="250411"/>
                    <a:pt x="2256662" y="247744"/>
                    <a:pt x="2256662" y="248983"/>
                  </a:cubicBezTo>
                  <a:cubicBezTo>
                    <a:pt x="2256662" y="250126"/>
                    <a:pt x="2255329" y="253650"/>
                    <a:pt x="2253614" y="253841"/>
                  </a:cubicBezTo>
                  <a:cubicBezTo>
                    <a:pt x="2251995" y="254031"/>
                    <a:pt x="2247518" y="253269"/>
                    <a:pt x="2247042" y="252602"/>
                  </a:cubicBezTo>
                  <a:cubicBezTo>
                    <a:pt x="2246566" y="251840"/>
                    <a:pt x="2247518" y="250126"/>
                    <a:pt x="2249518" y="250507"/>
                  </a:cubicBezTo>
                  <a:cubicBezTo>
                    <a:pt x="2251519" y="250888"/>
                    <a:pt x="2255043" y="245554"/>
                    <a:pt x="2255995" y="244697"/>
                  </a:cubicBezTo>
                  <a:cubicBezTo>
                    <a:pt x="2256948" y="243744"/>
                    <a:pt x="2260853" y="245554"/>
                    <a:pt x="2261234" y="245554"/>
                  </a:cubicBezTo>
                  <a:cubicBezTo>
                    <a:pt x="2261710" y="245554"/>
                    <a:pt x="2262568" y="244792"/>
                    <a:pt x="2262282" y="243935"/>
                  </a:cubicBezTo>
                  <a:lnTo>
                    <a:pt x="2262091" y="243173"/>
                  </a:lnTo>
                  <a:lnTo>
                    <a:pt x="2261901" y="241744"/>
                  </a:lnTo>
                  <a:cubicBezTo>
                    <a:pt x="2261615" y="240315"/>
                    <a:pt x="2262091" y="240029"/>
                    <a:pt x="2263044" y="241172"/>
                  </a:cubicBezTo>
                  <a:cubicBezTo>
                    <a:pt x="2263996" y="242315"/>
                    <a:pt x="2267997" y="240220"/>
                    <a:pt x="2269045" y="240791"/>
                  </a:cubicBezTo>
                  <a:cubicBezTo>
                    <a:pt x="2270092" y="241363"/>
                    <a:pt x="2274188" y="242220"/>
                    <a:pt x="2275426" y="241077"/>
                  </a:cubicBezTo>
                  <a:cubicBezTo>
                    <a:pt x="2275998" y="240458"/>
                    <a:pt x="2277522" y="239696"/>
                    <a:pt x="2278915" y="239541"/>
                  </a:cubicBezTo>
                  <a:close/>
                  <a:moveTo>
                    <a:pt x="2121026" y="234982"/>
                  </a:moveTo>
                  <a:cubicBezTo>
                    <a:pt x="2120741" y="234887"/>
                    <a:pt x="2119788" y="235839"/>
                    <a:pt x="2119598" y="236411"/>
                  </a:cubicBezTo>
                  <a:lnTo>
                    <a:pt x="2119407" y="236982"/>
                  </a:lnTo>
                  <a:cubicBezTo>
                    <a:pt x="2119693" y="237649"/>
                    <a:pt x="2121312" y="239078"/>
                    <a:pt x="2122836" y="240125"/>
                  </a:cubicBezTo>
                  <a:cubicBezTo>
                    <a:pt x="2124455" y="241173"/>
                    <a:pt x="2131980" y="243649"/>
                    <a:pt x="2133504" y="243459"/>
                  </a:cubicBezTo>
                  <a:cubicBezTo>
                    <a:pt x="2135028" y="243268"/>
                    <a:pt x="2135790" y="242125"/>
                    <a:pt x="2135028" y="240887"/>
                  </a:cubicBezTo>
                  <a:cubicBezTo>
                    <a:pt x="2134361" y="239744"/>
                    <a:pt x="2128932" y="237172"/>
                    <a:pt x="2124836" y="235934"/>
                  </a:cubicBezTo>
                  <a:close/>
                  <a:moveTo>
                    <a:pt x="2131694" y="230791"/>
                  </a:moveTo>
                  <a:cubicBezTo>
                    <a:pt x="2130837" y="231743"/>
                    <a:pt x="2134552" y="236125"/>
                    <a:pt x="2135790" y="237268"/>
                  </a:cubicBezTo>
                  <a:cubicBezTo>
                    <a:pt x="2136933" y="238411"/>
                    <a:pt x="2143886" y="239839"/>
                    <a:pt x="2145315" y="239268"/>
                  </a:cubicBezTo>
                  <a:cubicBezTo>
                    <a:pt x="2146649" y="238696"/>
                    <a:pt x="2145887" y="236506"/>
                    <a:pt x="2143505" y="234315"/>
                  </a:cubicBezTo>
                  <a:cubicBezTo>
                    <a:pt x="2141219" y="232124"/>
                    <a:pt x="2132552" y="229743"/>
                    <a:pt x="2131694" y="230791"/>
                  </a:cubicBezTo>
                  <a:close/>
                  <a:moveTo>
                    <a:pt x="347567" y="229648"/>
                  </a:moveTo>
                  <a:cubicBezTo>
                    <a:pt x="349091" y="230505"/>
                    <a:pt x="352615" y="231457"/>
                    <a:pt x="352139" y="229933"/>
                  </a:cubicBezTo>
                  <a:cubicBezTo>
                    <a:pt x="351567" y="228314"/>
                    <a:pt x="356044" y="228219"/>
                    <a:pt x="355568" y="229933"/>
                  </a:cubicBezTo>
                  <a:lnTo>
                    <a:pt x="358425" y="230886"/>
                  </a:lnTo>
                  <a:lnTo>
                    <a:pt x="362331" y="232220"/>
                  </a:lnTo>
                  <a:cubicBezTo>
                    <a:pt x="366807" y="234220"/>
                    <a:pt x="369474" y="236220"/>
                    <a:pt x="368236" y="236696"/>
                  </a:cubicBezTo>
                  <a:cubicBezTo>
                    <a:pt x="366998" y="237172"/>
                    <a:pt x="365569" y="238696"/>
                    <a:pt x="367665" y="239078"/>
                  </a:cubicBezTo>
                  <a:lnTo>
                    <a:pt x="368808" y="239839"/>
                  </a:lnTo>
                  <a:lnTo>
                    <a:pt x="371856" y="241840"/>
                  </a:lnTo>
                  <a:cubicBezTo>
                    <a:pt x="375570" y="241554"/>
                    <a:pt x="379095" y="241268"/>
                    <a:pt x="379666" y="241268"/>
                  </a:cubicBezTo>
                  <a:lnTo>
                    <a:pt x="388688" y="243916"/>
                  </a:lnTo>
                  <a:lnTo>
                    <a:pt x="378237" y="245364"/>
                  </a:lnTo>
                  <a:lnTo>
                    <a:pt x="375856" y="247459"/>
                  </a:lnTo>
                  <a:lnTo>
                    <a:pt x="375380" y="247840"/>
                  </a:lnTo>
                  <a:cubicBezTo>
                    <a:pt x="373761" y="247364"/>
                    <a:pt x="370332" y="245840"/>
                    <a:pt x="367665" y="244507"/>
                  </a:cubicBezTo>
                  <a:cubicBezTo>
                    <a:pt x="364998" y="243078"/>
                    <a:pt x="357759" y="236029"/>
                    <a:pt x="356330" y="235458"/>
                  </a:cubicBezTo>
                  <a:lnTo>
                    <a:pt x="354901" y="235172"/>
                  </a:lnTo>
                  <a:lnTo>
                    <a:pt x="350901" y="234315"/>
                  </a:lnTo>
                  <a:cubicBezTo>
                    <a:pt x="350520" y="237172"/>
                    <a:pt x="348234" y="238411"/>
                    <a:pt x="345757" y="236982"/>
                  </a:cubicBezTo>
                  <a:cubicBezTo>
                    <a:pt x="343376" y="235553"/>
                    <a:pt x="346043" y="228886"/>
                    <a:pt x="347567" y="229648"/>
                  </a:cubicBezTo>
                  <a:close/>
                  <a:moveTo>
                    <a:pt x="522445" y="228790"/>
                  </a:moveTo>
                  <a:cubicBezTo>
                    <a:pt x="521493" y="228600"/>
                    <a:pt x="520160" y="229171"/>
                    <a:pt x="519207" y="229648"/>
                  </a:cubicBezTo>
                  <a:cubicBezTo>
                    <a:pt x="518159" y="230219"/>
                    <a:pt x="516445" y="231267"/>
                    <a:pt x="516635" y="231743"/>
                  </a:cubicBezTo>
                  <a:cubicBezTo>
                    <a:pt x="518159" y="236029"/>
                    <a:pt x="512920" y="239363"/>
                    <a:pt x="514064" y="243268"/>
                  </a:cubicBezTo>
                  <a:lnTo>
                    <a:pt x="515206" y="247364"/>
                  </a:lnTo>
                  <a:cubicBezTo>
                    <a:pt x="511206" y="248317"/>
                    <a:pt x="509587" y="249174"/>
                    <a:pt x="511587" y="249364"/>
                  </a:cubicBezTo>
                  <a:cubicBezTo>
                    <a:pt x="513587" y="249460"/>
                    <a:pt x="519969" y="250698"/>
                    <a:pt x="521969" y="251365"/>
                  </a:cubicBezTo>
                  <a:lnTo>
                    <a:pt x="523874" y="251555"/>
                  </a:lnTo>
                  <a:lnTo>
                    <a:pt x="524731" y="251650"/>
                  </a:lnTo>
                  <a:cubicBezTo>
                    <a:pt x="525874" y="250888"/>
                    <a:pt x="526065" y="249079"/>
                    <a:pt x="525208" y="247555"/>
                  </a:cubicBezTo>
                  <a:lnTo>
                    <a:pt x="524446" y="247555"/>
                  </a:lnTo>
                  <a:lnTo>
                    <a:pt x="520826" y="247650"/>
                  </a:lnTo>
                  <a:cubicBezTo>
                    <a:pt x="518350" y="245364"/>
                    <a:pt x="521493" y="243364"/>
                    <a:pt x="523493" y="243364"/>
                  </a:cubicBezTo>
                  <a:cubicBezTo>
                    <a:pt x="525493" y="243364"/>
                    <a:pt x="526827" y="242030"/>
                    <a:pt x="526541" y="240411"/>
                  </a:cubicBezTo>
                  <a:cubicBezTo>
                    <a:pt x="526255" y="238792"/>
                    <a:pt x="524255" y="237077"/>
                    <a:pt x="523112" y="236791"/>
                  </a:cubicBezTo>
                  <a:cubicBezTo>
                    <a:pt x="521969" y="236506"/>
                    <a:pt x="523969" y="233172"/>
                    <a:pt x="524255" y="232029"/>
                  </a:cubicBezTo>
                  <a:lnTo>
                    <a:pt x="524065" y="231076"/>
                  </a:lnTo>
                  <a:cubicBezTo>
                    <a:pt x="523874" y="230219"/>
                    <a:pt x="523207" y="228981"/>
                    <a:pt x="522445" y="228790"/>
                  </a:cubicBezTo>
                  <a:close/>
                  <a:moveTo>
                    <a:pt x="2187320" y="225838"/>
                  </a:moveTo>
                  <a:cubicBezTo>
                    <a:pt x="2186368" y="223838"/>
                    <a:pt x="2183415" y="223933"/>
                    <a:pt x="2180843" y="225933"/>
                  </a:cubicBezTo>
                  <a:cubicBezTo>
                    <a:pt x="2178272" y="227933"/>
                    <a:pt x="2174747" y="234696"/>
                    <a:pt x="2174271" y="234315"/>
                  </a:cubicBezTo>
                  <a:cubicBezTo>
                    <a:pt x="2173795" y="233934"/>
                    <a:pt x="2171414" y="234696"/>
                    <a:pt x="2170556" y="237077"/>
                  </a:cubicBezTo>
                  <a:lnTo>
                    <a:pt x="2169890" y="239173"/>
                  </a:lnTo>
                  <a:lnTo>
                    <a:pt x="2169699" y="239839"/>
                  </a:lnTo>
                  <a:cubicBezTo>
                    <a:pt x="2169890" y="240601"/>
                    <a:pt x="2171509" y="240982"/>
                    <a:pt x="2173319" y="240601"/>
                  </a:cubicBezTo>
                  <a:lnTo>
                    <a:pt x="2173319" y="240411"/>
                  </a:lnTo>
                  <a:lnTo>
                    <a:pt x="2172747" y="236887"/>
                  </a:lnTo>
                  <a:cubicBezTo>
                    <a:pt x="2176081" y="236506"/>
                    <a:pt x="2178843" y="237172"/>
                    <a:pt x="2178938" y="238411"/>
                  </a:cubicBezTo>
                  <a:cubicBezTo>
                    <a:pt x="2179034" y="239649"/>
                    <a:pt x="2184272" y="239554"/>
                    <a:pt x="2185320" y="239744"/>
                  </a:cubicBezTo>
                  <a:cubicBezTo>
                    <a:pt x="2186273" y="240030"/>
                    <a:pt x="2190464" y="240221"/>
                    <a:pt x="2188940" y="238601"/>
                  </a:cubicBezTo>
                  <a:cubicBezTo>
                    <a:pt x="2187320" y="236982"/>
                    <a:pt x="2188273" y="227838"/>
                    <a:pt x="2187320" y="225838"/>
                  </a:cubicBezTo>
                  <a:close/>
                  <a:moveTo>
                    <a:pt x="2207037" y="220980"/>
                  </a:moveTo>
                  <a:cubicBezTo>
                    <a:pt x="2205989" y="220599"/>
                    <a:pt x="2203322" y="220885"/>
                    <a:pt x="2201036" y="221456"/>
                  </a:cubicBezTo>
                  <a:cubicBezTo>
                    <a:pt x="2198750" y="222028"/>
                    <a:pt x="2192178" y="223266"/>
                    <a:pt x="2191702" y="223933"/>
                  </a:cubicBezTo>
                  <a:lnTo>
                    <a:pt x="2191702" y="224504"/>
                  </a:lnTo>
                  <a:cubicBezTo>
                    <a:pt x="2191702" y="225076"/>
                    <a:pt x="2192083" y="226028"/>
                    <a:pt x="2192559" y="226219"/>
                  </a:cubicBezTo>
                  <a:lnTo>
                    <a:pt x="2193702" y="226600"/>
                  </a:lnTo>
                  <a:cubicBezTo>
                    <a:pt x="2195798" y="226790"/>
                    <a:pt x="2199989" y="226123"/>
                    <a:pt x="2203132" y="225266"/>
                  </a:cubicBezTo>
                  <a:lnTo>
                    <a:pt x="2206275" y="224028"/>
                  </a:lnTo>
                  <a:cubicBezTo>
                    <a:pt x="2206942" y="223742"/>
                    <a:pt x="2207132" y="222218"/>
                    <a:pt x="2207037" y="221361"/>
                  </a:cubicBezTo>
                  <a:close/>
                  <a:moveTo>
                    <a:pt x="233600" y="220325"/>
                  </a:moveTo>
                  <a:cubicBezTo>
                    <a:pt x="236196" y="219694"/>
                    <a:pt x="238696" y="219455"/>
                    <a:pt x="239077" y="220503"/>
                  </a:cubicBezTo>
                  <a:cubicBezTo>
                    <a:pt x="239839" y="222599"/>
                    <a:pt x="238220" y="224408"/>
                    <a:pt x="235457" y="224408"/>
                  </a:cubicBezTo>
                  <a:cubicBezTo>
                    <a:pt x="232695" y="224408"/>
                    <a:pt x="226028" y="223551"/>
                    <a:pt x="227552" y="222503"/>
                  </a:cubicBezTo>
                  <a:cubicBezTo>
                    <a:pt x="228314" y="221979"/>
                    <a:pt x="231005" y="220956"/>
                    <a:pt x="233600" y="220325"/>
                  </a:cubicBezTo>
                  <a:close/>
                  <a:moveTo>
                    <a:pt x="2220467" y="218313"/>
                  </a:moveTo>
                  <a:cubicBezTo>
                    <a:pt x="2217705" y="219075"/>
                    <a:pt x="2210276" y="218789"/>
                    <a:pt x="2210276" y="220028"/>
                  </a:cubicBezTo>
                  <a:cubicBezTo>
                    <a:pt x="2210276" y="221361"/>
                    <a:pt x="2211990" y="223075"/>
                    <a:pt x="2214086" y="221742"/>
                  </a:cubicBezTo>
                  <a:cubicBezTo>
                    <a:pt x="2216181" y="220408"/>
                    <a:pt x="2222277" y="223933"/>
                    <a:pt x="2223515" y="223171"/>
                  </a:cubicBezTo>
                  <a:lnTo>
                    <a:pt x="2223896" y="222313"/>
                  </a:lnTo>
                  <a:lnTo>
                    <a:pt x="2224658" y="220599"/>
                  </a:lnTo>
                  <a:cubicBezTo>
                    <a:pt x="2225039" y="218599"/>
                    <a:pt x="2223134" y="217551"/>
                    <a:pt x="2220467" y="218313"/>
                  </a:cubicBezTo>
                  <a:close/>
                  <a:moveTo>
                    <a:pt x="2333149" y="210121"/>
                  </a:moveTo>
                  <a:cubicBezTo>
                    <a:pt x="2337435" y="210216"/>
                    <a:pt x="2340292" y="211835"/>
                    <a:pt x="2339435" y="213741"/>
                  </a:cubicBezTo>
                  <a:lnTo>
                    <a:pt x="2338673" y="215169"/>
                  </a:lnTo>
                  <a:cubicBezTo>
                    <a:pt x="2338102" y="216217"/>
                    <a:pt x="2337530" y="217836"/>
                    <a:pt x="2336483" y="218122"/>
                  </a:cubicBezTo>
                  <a:lnTo>
                    <a:pt x="2333149" y="218979"/>
                  </a:lnTo>
                  <a:cubicBezTo>
                    <a:pt x="2329339" y="219455"/>
                    <a:pt x="2328767" y="218503"/>
                    <a:pt x="2331720" y="216884"/>
                  </a:cubicBezTo>
                  <a:lnTo>
                    <a:pt x="2332291" y="213931"/>
                  </a:lnTo>
                  <a:close/>
                  <a:moveTo>
                    <a:pt x="305180" y="208788"/>
                  </a:moveTo>
                  <a:lnTo>
                    <a:pt x="302323" y="209931"/>
                  </a:lnTo>
                  <a:cubicBezTo>
                    <a:pt x="299275" y="211455"/>
                    <a:pt x="297655" y="213931"/>
                    <a:pt x="298703" y="215360"/>
                  </a:cubicBezTo>
                  <a:cubicBezTo>
                    <a:pt x="299846" y="216789"/>
                    <a:pt x="306514" y="213646"/>
                    <a:pt x="309181" y="211360"/>
                  </a:cubicBezTo>
                  <a:lnTo>
                    <a:pt x="312991" y="214027"/>
                  </a:lnTo>
                  <a:cubicBezTo>
                    <a:pt x="313276" y="214217"/>
                    <a:pt x="314610" y="213646"/>
                    <a:pt x="314991" y="213170"/>
                  </a:cubicBezTo>
                  <a:cubicBezTo>
                    <a:pt x="315372" y="212693"/>
                    <a:pt x="315563" y="211741"/>
                    <a:pt x="315277" y="211264"/>
                  </a:cubicBezTo>
                  <a:cubicBezTo>
                    <a:pt x="313943" y="209455"/>
                    <a:pt x="307276" y="207836"/>
                    <a:pt x="305180" y="208788"/>
                  </a:cubicBezTo>
                  <a:close/>
                  <a:moveTo>
                    <a:pt x="1229201" y="201358"/>
                  </a:moveTo>
                  <a:cubicBezTo>
                    <a:pt x="1227010" y="200787"/>
                    <a:pt x="1219676" y="201930"/>
                    <a:pt x="1219009" y="202978"/>
                  </a:cubicBezTo>
                  <a:cubicBezTo>
                    <a:pt x="1218342" y="204025"/>
                    <a:pt x="1219771" y="205930"/>
                    <a:pt x="1222152" y="207073"/>
                  </a:cubicBezTo>
                  <a:lnTo>
                    <a:pt x="1224343" y="207645"/>
                  </a:lnTo>
                  <a:cubicBezTo>
                    <a:pt x="1229010" y="208883"/>
                    <a:pt x="1226343" y="203645"/>
                    <a:pt x="1229677" y="203454"/>
                  </a:cubicBezTo>
                  <a:lnTo>
                    <a:pt x="1230725" y="203359"/>
                  </a:lnTo>
                  <a:cubicBezTo>
                    <a:pt x="1232153" y="202882"/>
                    <a:pt x="1231486" y="201930"/>
                    <a:pt x="1229201" y="201358"/>
                  </a:cubicBezTo>
                  <a:close/>
                  <a:moveTo>
                    <a:pt x="411098" y="183832"/>
                  </a:moveTo>
                  <a:lnTo>
                    <a:pt x="406621" y="184975"/>
                  </a:lnTo>
                  <a:cubicBezTo>
                    <a:pt x="405955" y="185166"/>
                    <a:pt x="405288" y="186880"/>
                    <a:pt x="405574" y="187547"/>
                  </a:cubicBezTo>
                  <a:cubicBezTo>
                    <a:pt x="405860" y="188214"/>
                    <a:pt x="407479" y="188881"/>
                    <a:pt x="408431" y="188786"/>
                  </a:cubicBezTo>
                  <a:lnTo>
                    <a:pt x="409765" y="188595"/>
                  </a:lnTo>
                  <a:cubicBezTo>
                    <a:pt x="411193" y="187833"/>
                    <a:pt x="419004" y="189738"/>
                    <a:pt x="420147" y="187833"/>
                  </a:cubicBezTo>
                  <a:cubicBezTo>
                    <a:pt x="421385" y="185833"/>
                    <a:pt x="417290" y="184023"/>
                    <a:pt x="411098" y="183832"/>
                  </a:cubicBezTo>
                  <a:close/>
                  <a:moveTo>
                    <a:pt x="435387" y="182213"/>
                  </a:moveTo>
                  <a:cubicBezTo>
                    <a:pt x="434435" y="181261"/>
                    <a:pt x="433006" y="181356"/>
                    <a:pt x="432244" y="182594"/>
                  </a:cubicBezTo>
                  <a:lnTo>
                    <a:pt x="431196" y="183261"/>
                  </a:lnTo>
                  <a:lnTo>
                    <a:pt x="428719" y="184785"/>
                  </a:lnTo>
                  <a:cubicBezTo>
                    <a:pt x="425767" y="186309"/>
                    <a:pt x="425195" y="188214"/>
                    <a:pt x="427576" y="189166"/>
                  </a:cubicBezTo>
                  <a:cubicBezTo>
                    <a:pt x="429863" y="190119"/>
                    <a:pt x="435863" y="191548"/>
                    <a:pt x="435863" y="190405"/>
                  </a:cubicBezTo>
                  <a:cubicBezTo>
                    <a:pt x="435863" y="189262"/>
                    <a:pt x="441578" y="188309"/>
                    <a:pt x="443388" y="187928"/>
                  </a:cubicBezTo>
                  <a:cubicBezTo>
                    <a:pt x="445198" y="187547"/>
                    <a:pt x="444721" y="183642"/>
                    <a:pt x="442245" y="184404"/>
                  </a:cubicBezTo>
                  <a:lnTo>
                    <a:pt x="440149" y="184499"/>
                  </a:lnTo>
                  <a:cubicBezTo>
                    <a:pt x="438911" y="184595"/>
                    <a:pt x="437578" y="183547"/>
                    <a:pt x="436435" y="182880"/>
                  </a:cubicBezTo>
                  <a:close/>
                  <a:moveTo>
                    <a:pt x="387381" y="177737"/>
                  </a:moveTo>
                  <a:cubicBezTo>
                    <a:pt x="385667" y="176974"/>
                    <a:pt x="383380" y="177641"/>
                    <a:pt x="382238" y="179165"/>
                  </a:cubicBezTo>
                  <a:lnTo>
                    <a:pt x="382428" y="180594"/>
                  </a:lnTo>
                  <a:lnTo>
                    <a:pt x="382714" y="183547"/>
                  </a:lnTo>
                  <a:cubicBezTo>
                    <a:pt x="378904" y="184595"/>
                    <a:pt x="376903" y="186023"/>
                    <a:pt x="378142" y="186880"/>
                  </a:cubicBezTo>
                  <a:cubicBezTo>
                    <a:pt x="379380" y="187738"/>
                    <a:pt x="382618" y="187547"/>
                    <a:pt x="383095" y="185928"/>
                  </a:cubicBezTo>
                  <a:cubicBezTo>
                    <a:pt x="383476" y="184404"/>
                    <a:pt x="389476" y="183928"/>
                    <a:pt x="390143" y="183261"/>
                  </a:cubicBezTo>
                  <a:lnTo>
                    <a:pt x="389953" y="182880"/>
                  </a:lnTo>
                  <a:cubicBezTo>
                    <a:pt x="389381" y="181642"/>
                    <a:pt x="387857" y="180689"/>
                    <a:pt x="387667" y="179546"/>
                  </a:cubicBezTo>
                  <a:close/>
                  <a:moveTo>
                    <a:pt x="355472" y="171069"/>
                  </a:moveTo>
                  <a:lnTo>
                    <a:pt x="356329" y="176308"/>
                  </a:lnTo>
                  <a:cubicBezTo>
                    <a:pt x="356615" y="178213"/>
                    <a:pt x="355758" y="178498"/>
                    <a:pt x="353663" y="177355"/>
                  </a:cubicBezTo>
                  <a:lnTo>
                    <a:pt x="352519" y="176689"/>
                  </a:lnTo>
                  <a:cubicBezTo>
                    <a:pt x="350519" y="176689"/>
                    <a:pt x="350233" y="177927"/>
                    <a:pt x="351948" y="179451"/>
                  </a:cubicBezTo>
                  <a:cubicBezTo>
                    <a:pt x="353567" y="180975"/>
                    <a:pt x="360901" y="178879"/>
                    <a:pt x="361949" y="176593"/>
                  </a:cubicBezTo>
                  <a:cubicBezTo>
                    <a:pt x="362997" y="174307"/>
                    <a:pt x="360140" y="171831"/>
                    <a:pt x="355472" y="171069"/>
                  </a:cubicBezTo>
                  <a:close/>
                  <a:moveTo>
                    <a:pt x="301085" y="162782"/>
                  </a:moveTo>
                  <a:lnTo>
                    <a:pt x="298132" y="166211"/>
                  </a:lnTo>
                  <a:lnTo>
                    <a:pt x="296417" y="168212"/>
                  </a:lnTo>
                  <a:cubicBezTo>
                    <a:pt x="297751" y="172879"/>
                    <a:pt x="300132" y="177260"/>
                    <a:pt x="301656" y="177927"/>
                  </a:cubicBezTo>
                  <a:cubicBezTo>
                    <a:pt x="303180" y="178689"/>
                    <a:pt x="306228" y="176308"/>
                    <a:pt x="304704" y="174974"/>
                  </a:cubicBezTo>
                  <a:cubicBezTo>
                    <a:pt x="303180" y="173641"/>
                    <a:pt x="299751" y="168783"/>
                    <a:pt x="301275" y="167926"/>
                  </a:cubicBezTo>
                  <a:cubicBezTo>
                    <a:pt x="302704" y="167068"/>
                    <a:pt x="308609" y="168497"/>
                    <a:pt x="308990" y="167068"/>
                  </a:cubicBezTo>
                  <a:cubicBezTo>
                    <a:pt x="309371" y="165640"/>
                    <a:pt x="305752" y="163735"/>
                    <a:pt x="301085" y="162782"/>
                  </a:cubicBezTo>
                  <a:close/>
                  <a:moveTo>
                    <a:pt x="229552" y="156020"/>
                  </a:moveTo>
                  <a:cubicBezTo>
                    <a:pt x="227742" y="157067"/>
                    <a:pt x="222884" y="158782"/>
                    <a:pt x="222027" y="157924"/>
                  </a:cubicBezTo>
                  <a:cubicBezTo>
                    <a:pt x="221170" y="157067"/>
                    <a:pt x="216598" y="155924"/>
                    <a:pt x="217455" y="157448"/>
                  </a:cubicBezTo>
                  <a:cubicBezTo>
                    <a:pt x="218312" y="158877"/>
                    <a:pt x="218598" y="162401"/>
                    <a:pt x="216883" y="163163"/>
                  </a:cubicBezTo>
                  <a:cubicBezTo>
                    <a:pt x="215169" y="163925"/>
                    <a:pt x="204977" y="164021"/>
                    <a:pt x="203167" y="164021"/>
                  </a:cubicBezTo>
                  <a:cubicBezTo>
                    <a:pt x="201358" y="164116"/>
                    <a:pt x="197071" y="165830"/>
                    <a:pt x="198119" y="167735"/>
                  </a:cubicBezTo>
                  <a:cubicBezTo>
                    <a:pt x="199167" y="169640"/>
                    <a:pt x="205739" y="171069"/>
                    <a:pt x="207930" y="170688"/>
                  </a:cubicBezTo>
                  <a:cubicBezTo>
                    <a:pt x="210121" y="170307"/>
                    <a:pt x="216502" y="167735"/>
                    <a:pt x="218122" y="166878"/>
                  </a:cubicBezTo>
                  <a:cubicBezTo>
                    <a:pt x="219741" y="166021"/>
                    <a:pt x="220503" y="162211"/>
                    <a:pt x="221170" y="162782"/>
                  </a:cubicBezTo>
                  <a:cubicBezTo>
                    <a:pt x="221932" y="163258"/>
                    <a:pt x="224599" y="163449"/>
                    <a:pt x="225551" y="163163"/>
                  </a:cubicBezTo>
                  <a:cubicBezTo>
                    <a:pt x="226504" y="162878"/>
                    <a:pt x="229266" y="162878"/>
                    <a:pt x="229456" y="163830"/>
                  </a:cubicBezTo>
                  <a:cubicBezTo>
                    <a:pt x="229647" y="164878"/>
                    <a:pt x="228694" y="167926"/>
                    <a:pt x="226694" y="168021"/>
                  </a:cubicBezTo>
                  <a:cubicBezTo>
                    <a:pt x="224694" y="168116"/>
                    <a:pt x="219836" y="168973"/>
                    <a:pt x="219646" y="169736"/>
                  </a:cubicBezTo>
                  <a:lnTo>
                    <a:pt x="219836" y="170021"/>
                  </a:lnTo>
                  <a:lnTo>
                    <a:pt x="221265" y="172212"/>
                  </a:lnTo>
                  <a:cubicBezTo>
                    <a:pt x="222979" y="174498"/>
                    <a:pt x="224884" y="175546"/>
                    <a:pt x="225456" y="174688"/>
                  </a:cubicBezTo>
                  <a:cubicBezTo>
                    <a:pt x="226027" y="173831"/>
                    <a:pt x="230695" y="172783"/>
                    <a:pt x="233362" y="172688"/>
                  </a:cubicBezTo>
                  <a:lnTo>
                    <a:pt x="235171" y="173546"/>
                  </a:lnTo>
                  <a:cubicBezTo>
                    <a:pt x="236600" y="174212"/>
                    <a:pt x="237553" y="176308"/>
                    <a:pt x="237648" y="177737"/>
                  </a:cubicBezTo>
                  <a:cubicBezTo>
                    <a:pt x="237838" y="179927"/>
                    <a:pt x="238600" y="180594"/>
                    <a:pt x="241363" y="180689"/>
                  </a:cubicBezTo>
                  <a:lnTo>
                    <a:pt x="243172" y="180784"/>
                  </a:lnTo>
                  <a:cubicBezTo>
                    <a:pt x="245554" y="181642"/>
                    <a:pt x="248602" y="181261"/>
                    <a:pt x="249935" y="179927"/>
                  </a:cubicBezTo>
                  <a:cubicBezTo>
                    <a:pt x="251269" y="178594"/>
                    <a:pt x="256031" y="175546"/>
                    <a:pt x="257746" y="176308"/>
                  </a:cubicBezTo>
                  <a:cubicBezTo>
                    <a:pt x="259460" y="177070"/>
                    <a:pt x="265270" y="178213"/>
                    <a:pt x="266699" y="177832"/>
                  </a:cubicBezTo>
                  <a:cubicBezTo>
                    <a:pt x="268033" y="177451"/>
                    <a:pt x="269366" y="170212"/>
                    <a:pt x="267080" y="171545"/>
                  </a:cubicBezTo>
                  <a:cubicBezTo>
                    <a:pt x="264794" y="172974"/>
                    <a:pt x="273557" y="175831"/>
                    <a:pt x="274891" y="177737"/>
                  </a:cubicBezTo>
                  <a:cubicBezTo>
                    <a:pt x="276129" y="179641"/>
                    <a:pt x="283273" y="180689"/>
                    <a:pt x="284987" y="177927"/>
                  </a:cubicBezTo>
                  <a:lnTo>
                    <a:pt x="284511" y="173164"/>
                  </a:lnTo>
                  <a:cubicBezTo>
                    <a:pt x="284035" y="168878"/>
                    <a:pt x="280701" y="170783"/>
                    <a:pt x="278415" y="170116"/>
                  </a:cubicBezTo>
                  <a:lnTo>
                    <a:pt x="274319" y="168878"/>
                  </a:lnTo>
                  <a:cubicBezTo>
                    <a:pt x="275367" y="165354"/>
                    <a:pt x="274795" y="162211"/>
                    <a:pt x="273081" y="161830"/>
                  </a:cubicBezTo>
                  <a:cubicBezTo>
                    <a:pt x="271366" y="161544"/>
                    <a:pt x="267366" y="164116"/>
                    <a:pt x="267271" y="164306"/>
                  </a:cubicBezTo>
                  <a:cubicBezTo>
                    <a:pt x="267080" y="164497"/>
                    <a:pt x="268414" y="168212"/>
                    <a:pt x="268604" y="170307"/>
                  </a:cubicBezTo>
                  <a:cubicBezTo>
                    <a:pt x="268699" y="172403"/>
                    <a:pt x="266890" y="173164"/>
                    <a:pt x="264413" y="171831"/>
                  </a:cubicBezTo>
                  <a:lnTo>
                    <a:pt x="263937" y="170307"/>
                  </a:lnTo>
                  <a:cubicBezTo>
                    <a:pt x="262984" y="167449"/>
                    <a:pt x="262413" y="168307"/>
                    <a:pt x="260317" y="169450"/>
                  </a:cubicBezTo>
                  <a:cubicBezTo>
                    <a:pt x="258889" y="170212"/>
                    <a:pt x="256031" y="170307"/>
                    <a:pt x="254507" y="169640"/>
                  </a:cubicBezTo>
                  <a:lnTo>
                    <a:pt x="249459" y="167449"/>
                  </a:lnTo>
                  <a:cubicBezTo>
                    <a:pt x="245458" y="169831"/>
                    <a:pt x="240696" y="171831"/>
                    <a:pt x="238981" y="171831"/>
                  </a:cubicBezTo>
                  <a:lnTo>
                    <a:pt x="238981" y="171736"/>
                  </a:lnTo>
                  <a:cubicBezTo>
                    <a:pt x="238600" y="167640"/>
                    <a:pt x="229837" y="166973"/>
                    <a:pt x="232790" y="161449"/>
                  </a:cubicBezTo>
                  <a:lnTo>
                    <a:pt x="233647" y="159829"/>
                  </a:lnTo>
                  <a:cubicBezTo>
                    <a:pt x="233266" y="156686"/>
                    <a:pt x="231361" y="154876"/>
                    <a:pt x="229552" y="156020"/>
                  </a:cubicBezTo>
                  <a:close/>
                  <a:moveTo>
                    <a:pt x="68580" y="147065"/>
                  </a:moveTo>
                  <a:cubicBezTo>
                    <a:pt x="71056" y="146399"/>
                    <a:pt x="77343" y="149923"/>
                    <a:pt x="79438" y="150685"/>
                  </a:cubicBezTo>
                  <a:cubicBezTo>
                    <a:pt x="81534" y="151447"/>
                    <a:pt x="80581" y="151447"/>
                    <a:pt x="77438" y="150685"/>
                  </a:cubicBezTo>
                  <a:cubicBezTo>
                    <a:pt x="74295" y="149923"/>
                    <a:pt x="66103" y="147637"/>
                    <a:pt x="68580" y="147065"/>
                  </a:cubicBezTo>
                  <a:close/>
                  <a:moveTo>
                    <a:pt x="578071" y="143923"/>
                  </a:moveTo>
                  <a:cubicBezTo>
                    <a:pt x="576547" y="144494"/>
                    <a:pt x="573881" y="146399"/>
                    <a:pt x="574262" y="147256"/>
                  </a:cubicBezTo>
                  <a:cubicBezTo>
                    <a:pt x="574643" y="148114"/>
                    <a:pt x="574357" y="149923"/>
                    <a:pt x="573023" y="149447"/>
                  </a:cubicBezTo>
                  <a:lnTo>
                    <a:pt x="571785" y="149257"/>
                  </a:lnTo>
                  <a:cubicBezTo>
                    <a:pt x="571499" y="149257"/>
                    <a:pt x="570356" y="150400"/>
                    <a:pt x="570547" y="150686"/>
                  </a:cubicBezTo>
                  <a:lnTo>
                    <a:pt x="571214" y="151638"/>
                  </a:lnTo>
                  <a:cubicBezTo>
                    <a:pt x="572166" y="152495"/>
                    <a:pt x="574166" y="153733"/>
                    <a:pt x="575500" y="154400"/>
                  </a:cubicBezTo>
                  <a:cubicBezTo>
                    <a:pt x="576833" y="155067"/>
                    <a:pt x="581786" y="157353"/>
                    <a:pt x="584072" y="156686"/>
                  </a:cubicBezTo>
                  <a:cubicBezTo>
                    <a:pt x="586263" y="155829"/>
                    <a:pt x="585787" y="152209"/>
                    <a:pt x="583977" y="152781"/>
                  </a:cubicBezTo>
                  <a:cubicBezTo>
                    <a:pt x="582167" y="153353"/>
                    <a:pt x="580739" y="152114"/>
                    <a:pt x="580739" y="150114"/>
                  </a:cubicBezTo>
                  <a:cubicBezTo>
                    <a:pt x="580739" y="148114"/>
                    <a:pt x="579500" y="143351"/>
                    <a:pt x="578071" y="143923"/>
                  </a:cubicBezTo>
                  <a:close/>
                  <a:moveTo>
                    <a:pt x="463200" y="139446"/>
                  </a:moveTo>
                  <a:lnTo>
                    <a:pt x="462152" y="140208"/>
                  </a:lnTo>
                  <a:cubicBezTo>
                    <a:pt x="461771" y="140494"/>
                    <a:pt x="462343" y="141541"/>
                    <a:pt x="462057" y="142208"/>
                  </a:cubicBezTo>
                  <a:lnTo>
                    <a:pt x="460057" y="146971"/>
                  </a:lnTo>
                  <a:cubicBezTo>
                    <a:pt x="455675" y="146304"/>
                    <a:pt x="449579" y="146113"/>
                    <a:pt x="446341" y="146495"/>
                  </a:cubicBezTo>
                  <a:lnTo>
                    <a:pt x="444055" y="147923"/>
                  </a:lnTo>
                  <a:cubicBezTo>
                    <a:pt x="443674" y="148209"/>
                    <a:pt x="443674" y="149542"/>
                    <a:pt x="444055" y="149828"/>
                  </a:cubicBezTo>
                  <a:lnTo>
                    <a:pt x="444912" y="150400"/>
                  </a:lnTo>
                  <a:cubicBezTo>
                    <a:pt x="446245" y="150876"/>
                    <a:pt x="454723" y="148304"/>
                    <a:pt x="457390" y="149352"/>
                  </a:cubicBezTo>
                  <a:cubicBezTo>
                    <a:pt x="460057" y="150400"/>
                    <a:pt x="463105" y="147923"/>
                    <a:pt x="464152" y="143828"/>
                  </a:cubicBezTo>
                  <a:lnTo>
                    <a:pt x="467200" y="140970"/>
                  </a:lnTo>
                  <a:lnTo>
                    <a:pt x="467486" y="140684"/>
                  </a:lnTo>
                  <a:cubicBezTo>
                    <a:pt x="466629" y="139446"/>
                    <a:pt x="464724" y="138970"/>
                    <a:pt x="463200" y="139446"/>
                  </a:cubicBezTo>
                  <a:close/>
                  <a:moveTo>
                    <a:pt x="865917" y="135433"/>
                  </a:moveTo>
                  <a:cubicBezTo>
                    <a:pt x="863560" y="134636"/>
                    <a:pt x="861012" y="134398"/>
                    <a:pt x="859821" y="135541"/>
                  </a:cubicBezTo>
                  <a:cubicBezTo>
                    <a:pt x="857535" y="137922"/>
                    <a:pt x="858202" y="140208"/>
                    <a:pt x="861345" y="140779"/>
                  </a:cubicBezTo>
                  <a:cubicBezTo>
                    <a:pt x="864488" y="141256"/>
                    <a:pt x="871727" y="140779"/>
                    <a:pt x="870870" y="138684"/>
                  </a:cubicBezTo>
                  <a:cubicBezTo>
                    <a:pt x="870442" y="137588"/>
                    <a:pt x="868275" y="136231"/>
                    <a:pt x="865917" y="135433"/>
                  </a:cubicBezTo>
                  <a:close/>
                  <a:moveTo>
                    <a:pt x="943736" y="133540"/>
                  </a:moveTo>
                  <a:cubicBezTo>
                    <a:pt x="943070" y="134017"/>
                    <a:pt x="943070" y="136017"/>
                    <a:pt x="945260" y="136970"/>
                  </a:cubicBezTo>
                  <a:cubicBezTo>
                    <a:pt x="947451" y="138017"/>
                    <a:pt x="953737" y="141161"/>
                    <a:pt x="954595" y="141827"/>
                  </a:cubicBezTo>
                  <a:cubicBezTo>
                    <a:pt x="955452" y="142399"/>
                    <a:pt x="963167" y="141351"/>
                    <a:pt x="964787" y="140684"/>
                  </a:cubicBezTo>
                  <a:cubicBezTo>
                    <a:pt x="966406" y="140017"/>
                    <a:pt x="967739" y="139065"/>
                    <a:pt x="967739" y="138589"/>
                  </a:cubicBezTo>
                  <a:cubicBezTo>
                    <a:pt x="967739" y="138113"/>
                    <a:pt x="964215" y="136207"/>
                    <a:pt x="960119" y="135350"/>
                  </a:cubicBezTo>
                  <a:cubicBezTo>
                    <a:pt x="956024" y="134588"/>
                    <a:pt x="944403" y="133064"/>
                    <a:pt x="943736" y="133540"/>
                  </a:cubicBezTo>
                  <a:close/>
                  <a:moveTo>
                    <a:pt x="983932" y="133350"/>
                  </a:moveTo>
                  <a:cubicBezTo>
                    <a:pt x="981598" y="133898"/>
                    <a:pt x="978693" y="135207"/>
                    <a:pt x="972883" y="137827"/>
                  </a:cubicBezTo>
                  <a:cubicBezTo>
                    <a:pt x="980408" y="140208"/>
                    <a:pt x="985170" y="139255"/>
                    <a:pt x="991552" y="133445"/>
                  </a:cubicBezTo>
                  <a:cubicBezTo>
                    <a:pt x="988028" y="133016"/>
                    <a:pt x="986265" y="132802"/>
                    <a:pt x="983932" y="133350"/>
                  </a:cubicBezTo>
                  <a:close/>
                  <a:moveTo>
                    <a:pt x="926877" y="132207"/>
                  </a:moveTo>
                  <a:lnTo>
                    <a:pt x="920686" y="134017"/>
                  </a:lnTo>
                  <a:lnTo>
                    <a:pt x="915352" y="135446"/>
                  </a:lnTo>
                  <a:cubicBezTo>
                    <a:pt x="916018" y="138398"/>
                    <a:pt x="919447" y="140303"/>
                    <a:pt x="923162" y="139827"/>
                  </a:cubicBezTo>
                  <a:cubicBezTo>
                    <a:pt x="926782" y="139255"/>
                    <a:pt x="936307" y="137255"/>
                    <a:pt x="936307" y="136588"/>
                  </a:cubicBezTo>
                  <a:cubicBezTo>
                    <a:pt x="936307" y="135826"/>
                    <a:pt x="931925" y="133921"/>
                    <a:pt x="926877" y="132207"/>
                  </a:cubicBezTo>
                  <a:close/>
                  <a:moveTo>
                    <a:pt x="1303496" y="130873"/>
                  </a:moveTo>
                  <a:cubicBezTo>
                    <a:pt x="1301400" y="130778"/>
                    <a:pt x="1290542" y="135255"/>
                    <a:pt x="1288922" y="136493"/>
                  </a:cubicBezTo>
                  <a:lnTo>
                    <a:pt x="1290161" y="137922"/>
                  </a:lnTo>
                  <a:cubicBezTo>
                    <a:pt x="1290637" y="138398"/>
                    <a:pt x="1293113" y="138208"/>
                    <a:pt x="1294352" y="137731"/>
                  </a:cubicBezTo>
                  <a:lnTo>
                    <a:pt x="1296733" y="136779"/>
                  </a:lnTo>
                  <a:cubicBezTo>
                    <a:pt x="1299400" y="135541"/>
                    <a:pt x="1305877" y="134398"/>
                    <a:pt x="1306353" y="133255"/>
                  </a:cubicBezTo>
                  <a:cubicBezTo>
                    <a:pt x="1306925" y="132016"/>
                    <a:pt x="1305591" y="130969"/>
                    <a:pt x="1303496" y="130873"/>
                  </a:cubicBezTo>
                  <a:close/>
                  <a:moveTo>
                    <a:pt x="1063561" y="130207"/>
                  </a:moveTo>
                  <a:cubicBezTo>
                    <a:pt x="1060703" y="129540"/>
                    <a:pt x="1060989" y="131540"/>
                    <a:pt x="1059941" y="133064"/>
                  </a:cubicBezTo>
                  <a:lnTo>
                    <a:pt x="1058893" y="134588"/>
                  </a:lnTo>
                  <a:cubicBezTo>
                    <a:pt x="1055655" y="135446"/>
                    <a:pt x="1052988" y="135636"/>
                    <a:pt x="1052893" y="134969"/>
                  </a:cubicBezTo>
                  <a:cubicBezTo>
                    <a:pt x="1052797" y="134303"/>
                    <a:pt x="1051274" y="132207"/>
                    <a:pt x="1050226" y="131254"/>
                  </a:cubicBezTo>
                  <a:cubicBezTo>
                    <a:pt x="1049178" y="130207"/>
                    <a:pt x="1045654" y="128968"/>
                    <a:pt x="1045368" y="131254"/>
                  </a:cubicBezTo>
                  <a:cubicBezTo>
                    <a:pt x="1045082" y="133540"/>
                    <a:pt x="1055941" y="141541"/>
                    <a:pt x="1059370" y="140970"/>
                  </a:cubicBezTo>
                  <a:cubicBezTo>
                    <a:pt x="1062894" y="140303"/>
                    <a:pt x="1072991" y="138398"/>
                    <a:pt x="1074324" y="138017"/>
                  </a:cubicBezTo>
                  <a:cubicBezTo>
                    <a:pt x="1075658" y="137636"/>
                    <a:pt x="1080515" y="137636"/>
                    <a:pt x="1081754" y="138779"/>
                  </a:cubicBezTo>
                  <a:cubicBezTo>
                    <a:pt x="1083087" y="140017"/>
                    <a:pt x="1087659" y="142780"/>
                    <a:pt x="1088135" y="141161"/>
                  </a:cubicBezTo>
                  <a:cubicBezTo>
                    <a:pt x="1088516" y="139637"/>
                    <a:pt x="1091469" y="136303"/>
                    <a:pt x="1093469" y="137731"/>
                  </a:cubicBezTo>
                  <a:cubicBezTo>
                    <a:pt x="1095565" y="139160"/>
                    <a:pt x="1101661" y="140875"/>
                    <a:pt x="1103090" y="138779"/>
                  </a:cubicBezTo>
                  <a:cubicBezTo>
                    <a:pt x="1104518" y="136684"/>
                    <a:pt x="1117663" y="138017"/>
                    <a:pt x="1119092" y="138208"/>
                  </a:cubicBezTo>
                  <a:cubicBezTo>
                    <a:pt x="1120520" y="138398"/>
                    <a:pt x="1121854" y="138113"/>
                    <a:pt x="1122044" y="137731"/>
                  </a:cubicBezTo>
                  <a:cubicBezTo>
                    <a:pt x="1122235" y="137255"/>
                    <a:pt x="1120711" y="134207"/>
                    <a:pt x="1118330" y="132016"/>
                  </a:cubicBezTo>
                  <a:lnTo>
                    <a:pt x="1115758" y="130397"/>
                  </a:lnTo>
                  <a:cubicBezTo>
                    <a:pt x="1113377" y="128873"/>
                    <a:pt x="1110900" y="133445"/>
                    <a:pt x="1107471" y="130397"/>
                  </a:cubicBezTo>
                  <a:cubicBezTo>
                    <a:pt x="1106042" y="129159"/>
                    <a:pt x="1100327" y="129159"/>
                    <a:pt x="1101375" y="134017"/>
                  </a:cubicBezTo>
                  <a:lnTo>
                    <a:pt x="1101566" y="134683"/>
                  </a:lnTo>
                  <a:cubicBezTo>
                    <a:pt x="1100613" y="135636"/>
                    <a:pt x="1098803" y="135826"/>
                    <a:pt x="1097470" y="135160"/>
                  </a:cubicBezTo>
                  <a:lnTo>
                    <a:pt x="1096327" y="134493"/>
                  </a:lnTo>
                  <a:lnTo>
                    <a:pt x="1095279" y="133826"/>
                  </a:lnTo>
                  <a:cubicBezTo>
                    <a:pt x="1094136" y="133064"/>
                    <a:pt x="1090707" y="131445"/>
                    <a:pt x="1087469" y="130207"/>
                  </a:cubicBezTo>
                  <a:cubicBezTo>
                    <a:pt x="1084230" y="128968"/>
                    <a:pt x="1075658" y="133540"/>
                    <a:pt x="1074229" y="132588"/>
                  </a:cubicBezTo>
                  <a:cubicBezTo>
                    <a:pt x="1072800" y="131731"/>
                    <a:pt x="1068133" y="134303"/>
                    <a:pt x="1067276" y="134303"/>
                  </a:cubicBezTo>
                  <a:lnTo>
                    <a:pt x="1066514" y="134112"/>
                  </a:lnTo>
                  <a:cubicBezTo>
                    <a:pt x="1066133" y="134017"/>
                    <a:pt x="1065847" y="133636"/>
                    <a:pt x="1065561" y="133350"/>
                  </a:cubicBezTo>
                  <a:cubicBezTo>
                    <a:pt x="1064894" y="132302"/>
                    <a:pt x="1064513" y="130397"/>
                    <a:pt x="1063561" y="130207"/>
                  </a:cubicBezTo>
                  <a:close/>
                  <a:moveTo>
                    <a:pt x="1035748" y="130207"/>
                  </a:moveTo>
                  <a:lnTo>
                    <a:pt x="1035367" y="130683"/>
                  </a:lnTo>
                  <a:lnTo>
                    <a:pt x="1033366" y="132969"/>
                  </a:lnTo>
                  <a:cubicBezTo>
                    <a:pt x="1031366" y="135731"/>
                    <a:pt x="1030700" y="138684"/>
                    <a:pt x="1031747" y="139541"/>
                  </a:cubicBezTo>
                  <a:cubicBezTo>
                    <a:pt x="1032700" y="140303"/>
                    <a:pt x="1038605" y="140303"/>
                    <a:pt x="1039653" y="139446"/>
                  </a:cubicBezTo>
                  <a:cubicBezTo>
                    <a:pt x="1040701" y="138493"/>
                    <a:pt x="1040320" y="136207"/>
                    <a:pt x="1038701" y="134303"/>
                  </a:cubicBezTo>
                  <a:lnTo>
                    <a:pt x="1037843" y="132683"/>
                  </a:lnTo>
                  <a:lnTo>
                    <a:pt x="1037558" y="132207"/>
                  </a:lnTo>
                  <a:cubicBezTo>
                    <a:pt x="1038129" y="131350"/>
                    <a:pt x="1037272" y="130397"/>
                    <a:pt x="1035748" y="130207"/>
                  </a:cubicBezTo>
                  <a:close/>
                  <a:moveTo>
                    <a:pt x="1354550" y="129635"/>
                  </a:moveTo>
                  <a:cubicBezTo>
                    <a:pt x="1352264" y="131254"/>
                    <a:pt x="1344644" y="129826"/>
                    <a:pt x="1343977" y="131826"/>
                  </a:cubicBezTo>
                  <a:lnTo>
                    <a:pt x="1343786" y="133731"/>
                  </a:lnTo>
                  <a:lnTo>
                    <a:pt x="1343691" y="134588"/>
                  </a:lnTo>
                  <a:cubicBezTo>
                    <a:pt x="1344072" y="135160"/>
                    <a:pt x="1346739" y="135064"/>
                    <a:pt x="1349692" y="134493"/>
                  </a:cubicBezTo>
                  <a:lnTo>
                    <a:pt x="1350930" y="135255"/>
                  </a:lnTo>
                  <a:cubicBezTo>
                    <a:pt x="1353502" y="136874"/>
                    <a:pt x="1354931" y="136684"/>
                    <a:pt x="1357312" y="134969"/>
                  </a:cubicBezTo>
                  <a:cubicBezTo>
                    <a:pt x="1359884" y="133159"/>
                    <a:pt x="1357407" y="132493"/>
                    <a:pt x="1356931" y="131254"/>
                  </a:cubicBezTo>
                  <a:lnTo>
                    <a:pt x="1356455" y="130016"/>
                  </a:lnTo>
                  <a:cubicBezTo>
                    <a:pt x="1357693" y="128206"/>
                    <a:pt x="1356836" y="128016"/>
                    <a:pt x="1354550" y="129635"/>
                  </a:cubicBezTo>
                  <a:close/>
                  <a:moveTo>
                    <a:pt x="764952" y="128873"/>
                  </a:moveTo>
                  <a:cubicBezTo>
                    <a:pt x="764190" y="128683"/>
                    <a:pt x="761428" y="129064"/>
                    <a:pt x="760666" y="129540"/>
                  </a:cubicBezTo>
                  <a:cubicBezTo>
                    <a:pt x="759904" y="130016"/>
                    <a:pt x="757999" y="131445"/>
                    <a:pt x="758189" y="132874"/>
                  </a:cubicBezTo>
                  <a:lnTo>
                    <a:pt x="757968" y="133631"/>
                  </a:lnTo>
                  <a:lnTo>
                    <a:pt x="757808" y="133636"/>
                  </a:lnTo>
                  <a:cubicBezTo>
                    <a:pt x="757713" y="137541"/>
                    <a:pt x="757046" y="140017"/>
                    <a:pt x="756380" y="139065"/>
                  </a:cubicBezTo>
                  <a:lnTo>
                    <a:pt x="757968" y="133631"/>
                  </a:lnTo>
                  <a:lnTo>
                    <a:pt x="763714" y="133445"/>
                  </a:lnTo>
                  <a:cubicBezTo>
                    <a:pt x="764000" y="133445"/>
                    <a:pt x="764476" y="133064"/>
                    <a:pt x="764571" y="132779"/>
                  </a:cubicBezTo>
                  <a:lnTo>
                    <a:pt x="765238" y="131636"/>
                  </a:lnTo>
                  <a:cubicBezTo>
                    <a:pt x="765905" y="130302"/>
                    <a:pt x="765714" y="129064"/>
                    <a:pt x="764952" y="128873"/>
                  </a:cubicBezTo>
                  <a:close/>
                  <a:moveTo>
                    <a:pt x="1318259" y="126682"/>
                  </a:moveTo>
                  <a:lnTo>
                    <a:pt x="1313021" y="128111"/>
                  </a:lnTo>
                  <a:lnTo>
                    <a:pt x="1312259" y="128302"/>
                  </a:lnTo>
                  <a:cubicBezTo>
                    <a:pt x="1311306" y="128588"/>
                    <a:pt x="1310449" y="129635"/>
                    <a:pt x="1310258" y="130683"/>
                  </a:cubicBezTo>
                  <a:lnTo>
                    <a:pt x="1310163" y="131636"/>
                  </a:lnTo>
                  <a:cubicBezTo>
                    <a:pt x="1310068" y="132302"/>
                    <a:pt x="1310068" y="133064"/>
                    <a:pt x="1310163" y="133731"/>
                  </a:cubicBezTo>
                  <a:lnTo>
                    <a:pt x="1310449" y="135350"/>
                  </a:lnTo>
                  <a:cubicBezTo>
                    <a:pt x="1314259" y="136684"/>
                    <a:pt x="1320355" y="136684"/>
                    <a:pt x="1323879" y="135350"/>
                  </a:cubicBezTo>
                  <a:lnTo>
                    <a:pt x="1327118" y="134493"/>
                  </a:lnTo>
                  <a:lnTo>
                    <a:pt x="1329023" y="134017"/>
                  </a:lnTo>
                  <a:cubicBezTo>
                    <a:pt x="1331309" y="134207"/>
                    <a:pt x="1331975" y="133445"/>
                    <a:pt x="1330642" y="132302"/>
                  </a:cubicBezTo>
                  <a:cubicBezTo>
                    <a:pt x="1329213" y="131159"/>
                    <a:pt x="1321212" y="129635"/>
                    <a:pt x="1318259" y="126682"/>
                  </a:cubicBezTo>
                  <a:close/>
                  <a:moveTo>
                    <a:pt x="1445037" y="126492"/>
                  </a:moveTo>
                  <a:cubicBezTo>
                    <a:pt x="1444085" y="126301"/>
                    <a:pt x="1441418" y="127825"/>
                    <a:pt x="1439989" y="129349"/>
                  </a:cubicBezTo>
                  <a:cubicBezTo>
                    <a:pt x="1438655" y="130873"/>
                    <a:pt x="1428844" y="129540"/>
                    <a:pt x="1424654" y="130969"/>
                  </a:cubicBezTo>
                  <a:lnTo>
                    <a:pt x="1420558" y="128016"/>
                  </a:lnTo>
                  <a:cubicBezTo>
                    <a:pt x="1420082" y="127635"/>
                    <a:pt x="1418748" y="127730"/>
                    <a:pt x="1418081" y="128016"/>
                  </a:cubicBezTo>
                  <a:cubicBezTo>
                    <a:pt x="1416653" y="128683"/>
                    <a:pt x="1415033" y="129445"/>
                    <a:pt x="1414367" y="130492"/>
                  </a:cubicBezTo>
                  <a:cubicBezTo>
                    <a:pt x="1413795" y="131350"/>
                    <a:pt x="1413795" y="133159"/>
                    <a:pt x="1414462" y="133921"/>
                  </a:cubicBezTo>
                  <a:cubicBezTo>
                    <a:pt x="1415319" y="134779"/>
                    <a:pt x="1415795" y="137160"/>
                    <a:pt x="1418939" y="135160"/>
                  </a:cubicBezTo>
                  <a:lnTo>
                    <a:pt x="1423415" y="132493"/>
                  </a:lnTo>
                  <a:cubicBezTo>
                    <a:pt x="1425701" y="135826"/>
                    <a:pt x="1428273" y="137255"/>
                    <a:pt x="1429130" y="135541"/>
                  </a:cubicBezTo>
                  <a:lnTo>
                    <a:pt x="1430369" y="134303"/>
                  </a:lnTo>
                  <a:lnTo>
                    <a:pt x="1431035" y="133636"/>
                  </a:lnTo>
                  <a:cubicBezTo>
                    <a:pt x="1432559" y="133445"/>
                    <a:pt x="1437798" y="132779"/>
                    <a:pt x="1442751" y="132207"/>
                  </a:cubicBezTo>
                  <a:lnTo>
                    <a:pt x="1446180" y="129635"/>
                  </a:lnTo>
                  <a:lnTo>
                    <a:pt x="1446847" y="129159"/>
                  </a:lnTo>
                  <a:cubicBezTo>
                    <a:pt x="1446752" y="127921"/>
                    <a:pt x="1445990" y="126682"/>
                    <a:pt x="1445037" y="126492"/>
                  </a:cubicBezTo>
                  <a:close/>
                  <a:moveTo>
                    <a:pt x="1485423" y="126301"/>
                  </a:moveTo>
                  <a:cubicBezTo>
                    <a:pt x="1470469" y="128302"/>
                    <a:pt x="1469611" y="129254"/>
                    <a:pt x="1476089" y="136112"/>
                  </a:cubicBezTo>
                  <a:cubicBezTo>
                    <a:pt x="1479041" y="133064"/>
                    <a:pt x="1482089" y="129826"/>
                    <a:pt x="1485423" y="126301"/>
                  </a:cubicBezTo>
                  <a:close/>
                  <a:moveTo>
                    <a:pt x="38861" y="126301"/>
                  </a:moveTo>
                  <a:cubicBezTo>
                    <a:pt x="41243" y="124492"/>
                    <a:pt x="46386" y="129445"/>
                    <a:pt x="47434" y="131540"/>
                  </a:cubicBezTo>
                  <a:cubicBezTo>
                    <a:pt x="48577" y="133731"/>
                    <a:pt x="47339" y="134493"/>
                    <a:pt x="44672" y="133350"/>
                  </a:cubicBezTo>
                  <a:cubicBezTo>
                    <a:pt x="42100" y="132207"/>
                    <a:pt x="34670" y="134969"/>
                    <a:pt x="33527" y="133159"/>
                  </a:cubicBezTo>
                  <a:cubicBezTo>
                    <a:pt x="32384" y="131350"/>
                    <a:pt x="31622" y="126587"/>
                    <a:pt x="34670" y="127254"/>
                  </a:cubicBezTo>
                  <a:lnTo>
                    <a:pt x="36766" y="126778"/>
                  </a:lnTo>
                  <a:close/>
                  <a:moveTo>
                    <a:pt x="1457324" y="126016"/>
                  </a:moveTo>
                  <a:cubicBezTo>
                    <a:pt x="1457134" y="125921"/>
                    <a:pt x="1455324" y="126682"/>
                    <a:pt x="1454562" y="127349"/>
                  </a:cubicBezTo>
                  <a:cubicBezTo>
                    <a:pt x="1454181" y="127730"/>
                    <a:pt x="1454372" y="128968"/>
                    <a:pt x="1454753" y="129254"/>
                  </a:cubicBezTo>
                  <a:cubicBezTo>
                    <a:pt x="1456086" y="129921"/>
                    <a:pt x="1457991" y="130016"/>
                    <a:pt x="1459039" y="130873"/>
                  </a:cubicBezTo>
                  <a:cubicBezTo>
                    <a:pt x="1463135" y="134207"/>
                    <a:pt x="1464754" y="134398"/>
                    <a:pt x="1467040" y="131445"/>
                  </a:cubicBezTo>
                  <a:lnTo>
                    <a:pt x="1468183" y="130016"/>
                  </a:lnTo>
                  <a:cubicBezTo>
                    <a:pt x="1469516" y="127063"/>
                    <a:pt x="1466373" y="126873"/>
                    <a:pt x="1461230" y="129635"/>
                  </a:cubicBezTo>
                  <a:close/>
                  <a:moveTo>
                    <a:pt x="79724" y="125349"/>
                  </a:moveTo>
                  <a:cubicBezTo>
                    <a:pt x="81153" y="126110"/>
                    <a:pt x="78962" y="129730"/>
                    <a:pt x="79914" y="130492"/>
                  </a:cubicBezTo>
                  <a:cubicBezTo>
                    <a:pt x="80867" y="131254"/>
                    <a:pt x="82486" y="133826"/>
                    <a:pt x="80867" y="134111"/>
                  </a:cubicBezTo>
                  <a:lnTo>
                    <a:pt x="79724" y="134302"/>
                  </a:lnTo>
                  <a:lnTo>
                    <a:pt x="77057" y="134874"/>
                  </a:lnTo>
                  <a:cubicBezTo>
                    <a:pt x="75723" y="136778"/>
                    <a:pt x="74009" y="137445"/>
                    <a:pt x="73247" y="136493"/>
                  </a:cubicBezTo>
                  <a:cubicBezTo>
                    <a:pt x="72390" y="135540"/>
                    <a:pt x="73342" y="128492"/>
                    <a:pt x="74676" y="126873"/>
                  </a:cubicBezTo>
                  <a:cubicBezTo>
                    <a:pt x="76009" y="125253"/>
                    <a:pt x="78200" y="124586"/>
                    <a:pt x="79724" y="125349"/>
                  </a:cubicBezTo>
                  <a:close/>
                  <a:moveTo>
                    <a:pt x="278796" y="123349"/>
                  </a:moveTo>
                  <a:cubicBezTo>
                    <a:pt x="279653" y="125158"/>
                    <a:pt x="290036" y="130969"/>
                    <a:pt x="291655" y="130873"/>
                  </a:cubicBezTo>
                  <a:cubicBezTo>
                    <a:pt x="293274" y="130778"/>
                    <a:pt x="286606" y="125539"/>
                    <a:pt x="283273" y="123634"/>
                  </a:cubicBezTo>
                  <a:cubicBezTo>
                    <a:pt x="279939" y="121634"/>
                    <a:pt x="277939" y="121539"/>
                    <a:pt x="278796" y="123349"/>
                  </a:cubicBezTo>
                  <a:close/>
                  <a:moveTo>
                    <a:pt x="221741" y="120301"/>
                  </a:moveTo>
                  <a:cubicBezTo>
                    <a:pt x="220884" y="120205"/>
                    <a:pt x="220122" y="123825"/>
                    <a:pt x="220122" y="125349"/>
                  </a:cubicBezTo>
                  <a:cubicBezTo>
                    <a:pt x="220122" y="126873"/>
                    <a:pt x="223075" y="128111"/>
                    <a:pt x="226599" y="128111"/>
                  </a:cubicBezTo>
                  <a:cubicBezTo>
                    <a:pt x="230218" y="128111"/>
                    <a:pt x="236219" y="124015"/>
                    <a:pt x="234695" y="123730"/>
                  </a:cubicBezTo>
                  <a:lnTo>
                    <a:pt x="233552" y="123920"/>
                  </a:lnTo>
                  <a:cubicBezTo>
                    <a:pt x="231266" y="124396"/>
                    <a:pt x="228409" y="126301"/>
                    <a:pt x="226980" y="125730"/>
                  </a:cubicBezTo>
                  <a:cubicBezTo>
                    <a:pt x="224789" y="124873"/>
                    <a:pt x="223741" y="122301"/>
                    <a:pt x="222027" y="120587"/>
                  </a:cubicBezTo>
                  <a:close/>
                  <a:moveTo>
                    <a:pt x="7429" y="118967"/>
                  </a:moveTo>
                  <a:cubicBezTo>
                    <a:pt x="8096" y="119729"/>
                    <a:pt x="8287" y="121538"/>
                    <a:pt x="8192" y="122872"/>
                  </a:cubicBezTo>
                  <a:cubicBezTo>
                    <a:pt x="8096" y="124205"/>
                    <a:pt x="13240" y="125539"/>
                    <a:pt x="16193" y="125158"/>
                  </a:cubicBezTo>
                  <a:lnTo>
                    <a:pt x="18955" y="124777"/>
                  </a:lnTo>
                  <a:lnTo>
                    <a:pt x="21241" y="124396"/>
                  </a:lnTo>
                  <a:cubicBezTo>
                    <a:pt x="23813" y="124015"/>
                    <a:pt x="26003" y="124967"/>
                    <a:pt x="26003" y="126586"/>
                  </a:cubicBezTo>
                  <a:cubicBezTo>
                    <a:pt x="26003" y="128206"/>
                    <a:pt x="22670" y="132111"/>
                    <a:pt x="18669" y="130682"/>
                  </a:cubicBezTo>
                  <a:cubicBezTo>
                    <a:pt x="14669" y="129254"/>
                    <a:pt x="2381" y="125158"/>
                    <a:pt x="0" y="124015"/>
                  </a:cubicBezTo>
                  <a:lnTo>
                    <a:pt x="953" y="122205"/>
                  </a:lnTo>
                  <a:lnTo>
                    <a:pt x="1905" y="120395"/>
                  </a:lnTo>
                  <a:cubicBezTo>
                    <a:pt x="4286" y="118871"/>
                    <a:pt x="6858" y="118205"/>
                    <a:pt x="7429" y="118967"/>
                  </a:cubicBezTo>
                  <a:close/>
                  <a:moveTo>
                    <a:pt x="1087850" y="118777"/>
                  </a:moveTo>
                  <a:cubicBezTo>
                    <a:pt x="1085945" y="120777"/>
                    <a:pt x="1086230" y="121634"/>
                    <a:pt x="1088516" y="120682"/>
                  </a:cubicBezTo>
                  <a:cubicBezTo>
                    <a:pt x="1090802" y="119729"/>
                    <a:pt x="1095755" y="119063"/>
                    <a:pt x="1095946" y="120587"/>
                  </a:cubicBezTo>
                  <a:cubicBezTo>
                    <a:pt x="1096136" y="122111"/>
                    <a:pt x="1101661" y="120301"/>
                    <a:pt x="1102709" y="119539"/>
                  </a:cubicBezTo>
                  <a:cubicBezTo>
                    <a:pt x="1103852" y="118777"/>
                    <a:pt x="1089755" y="116872"/>
                    <a:pt x="1087850" y="118777"/>
                  </a:cubicBezTo>
                  <a:close/>
                  <a:moveTo>
                    <a:pt x="653795" y="117634"/>
                  </a:moveTo>
                  <a:cubicBezTo>
                    <a:pt x="651605" y="117729"/>
                    <a:pt x="645128" y="120872"/>
                    <a:pt x="645128" y="121920"/>
                  </a:cubicBezTo>
                  <a:cubicBezTo>
                    <a:pt x="645128" y="122968"/>
                    <a:pt x="644461" y="123634"/>
                    <a:pt x="643699" y="123349"/>
                  </a:cubicBezTo>
                  <a:lnTo>
                    <a:pt x="642937" y="123158"/>
                  </a:lnTo>
                  <a:lnTo>
                    <a:pt x="641508" y="122682"/>
                  </a:lnTo>
                  <a:cubicBezTo>
                    <a:pt x="639889" y="122206"/>
                    <a:pt x="638174" y="122968"/>
                    <a:pt x="637698" y="124301"/>
                  </a:cubicBezTo>
                  <a:lnTo>
                    <a:pt x="638079" y="125349"/>
                  </a:lnTo>
                  <a:lnTo>
                    <a:pt x="639889" y="129730"/>
                  </a:lnTo>
                  <a:cubicBezTo>
                    <a:pt x="642460" y="135255"/>
                    <a:pt x="644461" y="137541"/>
                    <a:pt x="644270" y="134683"/>
                  </a:cubicBezTo>
                  <a:cubicBezTo>
                    <a:pt x="644080" y="131826"/>
                    <a:pt x="650176" y="124873"/>
                    <a:pt x="653129" y="123444"/>
                  </a:cubicBezTo>
                  <a:lnTo>
                    <a:pt x="656748" y="123634"/>
                  </a:lnTo>
                  <a:lnTo>
                    <a:pt x="658843" y="123730"/>
                  </a:lnTo>
                  <a:cubicBezTo>
                    <a:pt x="661701" y="122015"/>
                    <a:pt x="662749" y="119824"/>
                    <a:pt x="661034" y="118967"/>
                  </a:cubicBezTo>
                  <a:cubicBezTo>
                    <a:pt x="659320" y="118110"/>
                    <a:pt x="655986" y="117634"/>
                    <a:pt x="653795" y="117634"/>
                  </a:cubicBezTo>
                  <a:close/>
                  <a:moveTo>
                    <a:pt x="1145095" y="116681"/>
                  </a:moveTo>
                  <a:cubicBezTo>
                    <a:pt x="1143666" y="116967"/>
                    <a:pt x="1141571" y="119063"/>
                    <a:pt x="1143857" y="120015"/>
                  </a:cubicBezTo>
                  <a:cubicBezTo>
                    <a:pt x="1146143" y="120967"/>
                    <a:pt x="1145666" y="126778"/>
                    <a:pt x="1144904" y="126301"/>
                  </a:cubicBezTo>
                  <a:cubicBezTo>
                    <a:pt x="1144047" y="125825"/>
                    <a:pt x="1142142" y="126682"/>
                    <a:pt x="1142142" y="127921"/>
                  </a:cubicBezTo>
                  <a:cubicBezTo>
                    <a:pt x="1142047" y="129635"/>
                    <a:pt x="1127474" y="135064"/>
                    <a:pt x="1127474" y="138017"/>
                  </a:cubicBezTo>
                  <a:cubicBezTo>
                    <a:pt x="1127474" y="140970"/>
                    <a:pt x="1128712" y="142208"/>
                    <a:pt x="1130141" y="140875"/>
                  </a:cubicBezTo>
                  <a:lnTo>
                    <a:pt x="1131188" y="140684"/>
                  </a:lnTo>
                  <a:lnTo>
                    <a:pt x="1134046" y="140113"/>
                  </a:lnTo>
                  <a:cubicBezTo>
                    <a:pt x="1136713" y="141446"/>
                    <a:pt x="1139856" y="141732"/>
                    <a:pt x="1140999" y="140684"/>
                  </a:cubicBezTo>
                  <a:cubicBezTo>
                    <a:pt x="1142142" y="139732"/>
                    <a:pt x="1145952" y="137541"/>
                    <a:pt x="1146524" y="137731"/>
                  </a:cubicBezTo>
                  <a:cubicBezTo>
                    <a:pt x="1147190" y="137922"/>
                    <a:pt x="1151572" y="138970"/>
                    <a:pt x="1154715" y="139732"/>
                  </a:cubicBezTo>
                  <a:cubicBezTo>
                    <a:pt x="1157954" y="140494"/>
                    <a:pt x="1168907" y="139065"/>
                    <a:pt x="1170812" y="141922"/>
                  </a:cubicBezTo>
                  <a:lnTo>
                    <a:pt x="1173289" y="139255"/>
                  </a:lnTo>
                  <a:lnTo>
                    <a:pt x="1176146" y="136207"/>
                  </a:lnTo>
                  <a:cubicBezTo>
                    <a:pt x="1181099" y="135350"/>
                    <a:pt x="1184052" y="133921"/>
                    <a:pt x="1182719" y="133064"/>
                  </a:cubicBezTo>
                  <a:cubicBezTo>
                    <a:pt x="1181385" y="132207"/>
                    <a:pt x="1177861" y="130683"/>
                    <a:pt x="1177385" y="131445"/>
                  </a:cubicBezTo>
                  <a:cubicBezTo>
                    <a:pt x="1176908" y="132207"/>
                    <a:pt x="1174527" y="133731"/>
                    <a:pt x="1173765" y="133731"/>
                  </a:cubicBezTo>
                  <a:cubicBezTo>
                    <a:pt x="1173003" y="133826"/>
                    <a:pt x="1170622" y="133445"/>
                    <a:pt x="1171289" y="132779"/>
                  </a:cubicBezTo>
                  <a:cubicBezTo>
                    <a:pt x="1171955" y="132207"/>
                    <a:pt x="1172813" y="130492"/>
                    <a:pt x="1172146" y="129921"/>
                  </a:cubicBezTo>
                  <a:cubicBezTo>
                    <a:pt x="1171479" y="129349"/>
                    <a:pt x="1168526" y="128588"/>
                    <a:pt x="1167669" y="129730"/>
                  </a:cubicBezTo>
                  <a:cubicBezTo>
                    <a:pt x="1166717" y="130873"/>
                    <a:pt x="1162716" y="132779"/>
                    <a:pt x="1160811" y="131350"/>
                  </a:cubicBezTo>
                  <a:cubicBezTo>
                    <a:pt x="1158906" y="129921"/>
                    <a:pt x="1153191" y="133540"/>
                    <a:pt x="1151667" y="133064"/>
                  </a:cubicBezTo>
                  <a:cubicBezTo>
                    <a:pt x="1150143" y="132683"/>
                    <a:pt x="1152334" y="126873"/>
                    <a:pt x="1152429" y="124206"/>
                  </a:cubicBezTo>
                  <a:lnTo>
                    <a:pt x="1153001" y="121920"/>
                  </a:lnTo>
                  <a:lnTo>
                    <a:pt x="1153477" y="119824"/>
                  </a:lnTo>
                  <a:cubicBezTo>
                    <a:pt x="1154715" y="117729"/>
                    <a:pt x="1154620" y="116491"/>
                    <a:pt x="1153191" y="117157"/>
                  </a:cubicBezTo>
                  <a:cubicBezTo>
                    <a:pt x="1151762" y="117824"/>
                    <a:pt x="1146524" y="116396"/>
                    <a:pt x="1145095" y="116681"/>
                  </a:cubicBezTo>
                  <a:close/>
                  <a:moveTo>
                    <a:pt x="2449225" y="115925"/>
                  </a:moveTo>
                  <a:lnTo>
                    <a:pt x="2449829" y="116586"/>
                  </a:lnTo>
                  <a:cubicBezTo>
                    <a:pt x="2449639" y="117157"/>
                    <a:pt x="2446972" y="116967"/>
                    <a:pt x="2446305" y="117729"/>
                  </a:cubicBezTo>
                  <a:lnTo>
                    <a:pt x="2445423" y="119823"/>
                  </a:lnTo>
                  <a:lnTo>
                    <a:pt x="2442675" y="117780"/>
                  </a:lnTo>
                  <a:close/>
                  <a:moveTo>
                    <a:pt x="1202054" y="115919"/>
                  </a:moveTo>
                  <a:cubicBezTo>
                    <a:pt x="1199387" y="116396"/>
                    <a:pt x="1192339" y="118777"/>
                    <a:pt x="1191577" y="120110"/>
                  </a:cubicBezTo>
                  <a:lnTo>
                    <a:pt x="1191672" y="120110"/>
                  </a:lnTo>
                  <a:cubicBezTo>
                    <a:pt x="1194149" y="121158"/>
                    <a:pt x="1196720" y="122872"/>
                    <a:pt x="1199197" y="122777"/>
                  </a:cubicBezTo>
                  <a:cubicBezTo>
                    <a:pt x="1202150" y="122587"/>
                    <a:pt x="1205007" y="120872"/>
                    <a:pt x="1207769" y="119634"/>
                  </a:cubicBezTo>
                  <a:cubicBezTo>
                    <a:pt x="1208627" y="119253"/>
                    <a:pt x="1209770" y="117920"/>
                    <a:pt x="1209484" y="117443"/>
                  </a:cubicBezTo>
                  <a:lnTo>
                    <a:pt x="1209008" y="116491"/>
                  </a:lnTo>
                  <a:cubicBezTo>
                    <a:pt x="1207865" y="115729"/>
                    <a:pt x="1204721" y="115443"/>
                    <a:pt x="1202054" y="115919"/>
                  </a:cubicBezTo>
                  <a:close/>
                  <a:moveTo>
                    <a:pt x="1237773" y="115586"/>
                  </a:moveTo>
                  <a:cubicBezTo>
                    <a:pt x="1236773" y="115276"/>
                    <a:pt x="1235535" y="115490"/>
                    <a:pt x="1235106" y="117062"/>
                  </a:cubicBezTo>
                  <a:lnTo>
                    <a:pt x="1233677" y="117253"/>
                  </a:lnTo>
                  <a:lnTo>
                    <a:pt x="1227677" y="118205"/>
                  </a:lnTo>
                  <a:cubicBezTo>
                    <a:pt x="1229486" y="121063"/>
                    <a:pt x="1231296" y="124111"/>
                    <a:pt x="1231582" y="124873"/>
                  </a:cubicBezTo>
                  <a:cubicBezTo>
                    <a:pt x="1231868" y="125730"/>
                    <a:pt x="1230915" y="128111"/>
                    <a:pt x="1228629" y="128206"/>
                  </a:cubicBezTo>
                  <a:cubicBezTo>
                    <a:pt x="1226343" y="128397"/>
                    <a:pt x="1218056" y="129635"/>
                    <a:pt x="1215199" y="130778"/>
                  </a:cubicBezTo>
                  <a:lnTo>
                    <a:pt x="1212151" y="129159"/>
                  </a:lnTo>
                  <a:lnTo>
                    <a:pt x="1209579" y="127730"/>
                  </a:lnTo>
                  <a:cubicBezTo>
                    <a:pt x="1206436" y="126587"/>
                    <a:pt x="1203102" y="127254"/>
                    <a:pt x="1202245" y="129349"/>
                  </a:cubicBezTo>
                  <a:cubicBezTo>
                    <a:pt x="1201388" y="131350"/>
                    <a:pt x="1192434" y="128873"/>
                    <a:pt x="1189196" y="129635"/>
                  </a:cubicBezTo>
                  <a:lnTo>
                    <a:pt x="1186719" y="131159"/>
                  </a:lnTo>
                  <a:lnTo>
                    <a:pt x="1185671" y="131826"/>
                  </a:lnTo>
                  <a:cubicBezTo>
                    <a:pt x="1185957" y="134398"/>
                    <a:pt x="1187386" y="136303"/>
                    <a:pt x="1188815" y="136207"/>
                  </a:cubicBezTo>
                  <a:cubicBezTo>
                    <a:pt x="1190243" y="136017"/>
                    <a:pt x="1195387" y="136684"/>
                    <a:pt x="1198149" y="136874"/>
                  </a:cubicBezTo>
                  <a:cubicBezTo>
                    <a:pt x="1200911" y="136970"/>
                    <a:pt x="1206341" y="134398"/>
                    <a:pt x="1206055" y="136779"/>
                  </a:cubicBezTo>
                  <a:lnTo>
                    <a:pt x="1205674" y="138684"/>
                  </a:lnTo>
                  <a:lnTo>
                    <a:pt x="1205579" y="139351"/>
                  </a:lnTo>
                  <a:cubicBezTo>
                    <a:pt x="1205769" y="140113"/>
                    <a:pt x="1207293" y="140589"/>
                    <a:pt x="1209008" y="140398"/>
                  </a:cubicBezTo>
                  <a:lnTo>
                    <a:pt x="1209198" y="139827"/>
                  </a:lnTo>
                  <a:lnTo>
                    <a:pt x="1209770" y="138303"/>
                  </a:lnTo>
                  <a:cubicBezTo>
                    <a:pt x="1209865" y="136303"/>
                    <a:pt x="1211294" y="135446"/>
                    <a:pt x="1213103" y="136398"/>
                  </a:cubicBezTo>
                  <a:cubicBezTo>
                    <a:pt x="1215008" y="137255"/>
                    <a:pt x="1224629" y="136874"/>
                    <a:pt x="1226629" y="136017"/>
                  </a:cubicBezTo>
                  <a:cubicBezTo>
                    <a:pt x="1228629" y="135160"/>
                    <a:pt x="1229867" y="135636"/>
                    <a:pt x="1229391" y="137065"/>
                  </a:cubicBezTo>
                  <a:cubicBezTo>
                    <a:pt x="1228915" y="138493"/>
                    <a:pt x="1231582" y="139446"/>
                    <a:pt x="1236630" y="134588"/>
                  </a:cubicBezTo>
                  <a:lnTo>
                    <a:pt x="1243964" y="138017"/>
                  </a:lnTo>
                  <a:cubicBezTo>
                    <a:pt x="1244155" y="138113"/>
                    <a:pt x="1245203" y="137065"/>
                    <a:pt x="1245679" y="136398"/>
                  </a:cubicBezTo>
                  <a:lnTo>
                    <a:pt x="1246917" y="135064"/>
                  </a:lnTo>
                  <a:cubicBezTo>
                    <a:pt x="1248917" y="132874"/>
                    <a:pt x="1250632" y="132969"/>
                    <a:pt x="1250727" y="135255"/>
                  </a:cubicBezTo>
                  <a:cubicBezTo>
                    <a:pt x="1250822" y="137541"/>
                    <a:pt x="1256156" y="142113"/>
                    <a:pt x="1262062" y="138874"/>
                  </a:cubicBezTo>
                  <a:lnTo>
                    <a:pt x="1266824" y="136493"/>
                  </a:lnTo>
                  <a:lnTo>
                    <a:pt x="1269491" y="135160"/>
                  </a:lnTo>
                  <a:cubicBezTo>
                    <a:pt x="1272635" y="135636"/>
                    <a:pt x="1277873" y="135826"/>
                    <a:pt x="1281017" y="135731"/>
                  </a:cubicBezTo>
                  <a:cubicBezTo>
                    <a:pt x="1284160" y="135636"/>
                    <a:pt x="1286065" y="129159"/>
                    <a:pt x="1282731" y="129445"/>
                  </a:cubicBezTo>
                  <a:lnTo>
                    <a:pt x="1279873" y="130302"/>
                  </a:lnTo>
                  <a:lnTo>
                    <a:pt x="1275016" y="131731"/>
                  </a:lnTo>
                  <a:cubicBezTo>
                    <a:pt x="1273397" y="128873"/>
                    <a:pt x="1269110" y="127540"/>
                    <a:pt x="1265491" y="128873"/>
                  </a:cubicBezTo>
                  <a:lnTo>
                    <a:pt x="1263205" y="131445"/>
                  </a:lnTo>
                  <a:cubicBezTo>
                    <a:pt x="1262633" y="132112"/>
                    <a:pt x="1260252" y="132493"/>
                    <a:pt x="1259966" y="132207"/>
                  </a:cubicBezTo>
                  <a:lnTo>
                    <a:pt x="1256632" y="128778"/>
                  </a:lnTo>
                  <a:cubicBezTo>
                    <a:pt x="1251965" y="129635"/>
                    <a:pt x="1245203" y="129730"/>
                    <a:pt x="1241869" y="128968"/>
                  </a:cubicBezTo>
                  <a:lnTo>
                    <a:pt x="1240440" y="126111"/>
                  </a:lnTo>
                  <a:lnTo>
                    <a:pt x="1240059" y="125254"/>
                  </a:lnTo>
                  <a:cubicBezTo>
                    <a:pt x="1239297" y="124492"/>
                    <a:pt x="1237773" y="123349"/>
                    <a:pt x="1236630" y="122777"/>
                  </a:cubicBezTo>
                  <a:cubicBezTo>
                    <a:pt x="1235487" y="122111"/>
                    <a:pt x="1237964" y="118300"/>
                    <a:pt x="1239011" y="117253"/>
                  </a:cubicBezTo>
                  <a:cubicBezTo>
                    <a:pt x="1239535" y="116729"/>
                    <a:pt x="1238773" y="115895"/>
                    <a:pt x="1237773" y="115586"/>
                  </a:cubicBezTo>
                  <a:close/>
                  <a:moveTo>
                    <a:pt x="1585150" y="115538"/>
                  </a:moveTo>
                  <a:cubicBezTo>
                    <a:pt x="1583531" y="115157"/>
                    <a:pt x="1578578" y="115443"/>
                    <a:pt x="1578387" y="117348"/>
                  </a:cubicBezTo>
                  <a:lnTo>
                    <a:pt x="1577911" y="118967"/>
                  </a:lnTo>
                  <a:lnTo>
                    <a:pt x="1577435" y="120587"/>
                  </a:lnTo>
                  <a:cubicBezTo>
                    <a:pt x="1576482" y="122396"/>
                    <a:pt x="1584007" y="121729"/>
                    <a:pt x="1585436" y="119824"/>
                  </a:cubicBezTo>
                  <a:cubicBezTo>
                    <a:pt x="1586960" y="117920"/>
                    <a:pt x="1586769" y="115919"/>
                    <a:pt x="1585150" y="115538"/>
                  </a:cubicBezTo>
                  <a:close/>
                  <a:moveTo>
                    <a:pt x="59650" y="114514"/>
                  </a:moveTo>
                  <a:cubicBezTo>
                    <a:pt x="60840" y="113966"/>
                    <a:pt x="62769" y="114347"/>
                    <a:pt x="66389" y="115252"/>
                  </a:cubicBezTo>
                  <a:lnTo>
                    <a:pt x="68198" y="115728"/>
                  </a:lnTo>
                  <a:cubicBezTo>
                    <a:pt x="70675" y="115633"/>
                    <a:pt x="72675" y="116490"/>
                    <a:pt x="72675" y="116871"/>
                  </a:cubicBezTo>
                  <a:cubicBezTo>
                    <a:pt x="72770" y="117252"/>
                    <a:pt x="71151" y="118205"/>
                    <a:pt x="69151" y="118871"/>
                  </a:cubicBezTo>
                  <a:cubicBezTo>
                    <a:pt x="67151" y="119633"/>
                    <a:pt x="61817" y="122300"/>
                    <a:pt x="61436" y="122872"/>
                  </a:cubicBezTo>
                  <a:cubicBezTo>
                    <a:pt x="61055" y="123443"/>
                    <a:pt x="60959" y="125253"/>
                    <a:pt x="62102" y="125729"/>
                  </a:cubicBezTo>
                  <a:lnTo>
                    <a:pt x="63245" y="125920"/>
                  </a:lnTo>
                  <a:lnTo>
                    <a:pt x="64388" y="126110"/>
                  </a:lnTo>
                  <a:cubicBezTo>
                    <a:pt x="66103" y="126110"/>
                    <a:pt x="67913" y="128111"/>
                    <a:pt x="68484" y="130492"/>
                  </a:cubicBezTo>
                  <a:cubicBezTo>
                    <a:pt x="69056" y="132873"/>
                    <a:pt x="61340" y="137540"/>
                    <a:pt x="60769" y="138588"/>
                  </a:cubicBezTo>
                  <a:cubicBezTo>
                    <a:pt x="60197" y="139636"/>
                    <a:pt x="57340" y="141541"/>
                    <a:pt x="55816" y="139636"/>
                  </a:cubicBezTo>
                  <a:lnTo>
                    <a:pt x="54863" y="137921"/>
                  </a:lnTo>
                  <a:cubicBezTo>
                    <a:pt x="54387" y="137064"/>
                    <a:pt x="54863" y="135731"/>
                    <a:pt x="54292" y="134969"/>
                  </a:cubicBezTo>
                  <a:cubicBezTo>
                    <a:pt x="53054" y="133444"/>
                    <a:pt x="49053" y="135254"/>
                    <a:pt x="49244" y="131063"/>
                  </a:cubicBezTo>
                  <a:cubicBezTo>
                    <a:pt x="49434" y="127063"/>
                    <a:pt x="53911" y="128777"/>
                    <a:pt x="54768" y="126777"/>
                  </a:cubicBezTo>
                  <a:cubicBezTo>
                    <a:pt x="55816" y="124301"/>
                    <a:pt x="56768" y="121824"/>
                    <a:pt x="57340" y="119348"/>
                  </a:cubicBezTo>
                  <a:cubicBezTo>
                    <a:pt x="58006" y="116538"/>
                    <a:pt x="58459" y="115061"/>
                    <a:pt x="59650" y="114514"/>
                  </a:cubicBezTo>
                  <a:close/>
                  <a:moveTo>
                    <a:pt x="1766601" y="109347"/>
                  </a:moveTo>
                  <a:cubicBezTo>
                    <a:pt x="1765839" y="108109"/>
                    <a:pt x="1761934" y="108395"/>
                    <a:pt x="1758029" y="110014"/>
                  </a:cubicBezTo>
                  <a:lnTo>
                    <a:pt x="1756695" y="112300"/>
                  </a:lnTo>
                  <a:lnTo>
                    <a:pt x="1755743" y="113919"/>
                  </a:lnTo>
                  <a:cubicBezTo>
                    <a:pt x="1758029" y="117062"/>
                    <a:pt x="1761934" y="118300"/>
                    <a:pt x="1764410" y="116776"/>
                  </a:cubicBezTo>
                  <a:cubicBezTo>
                    <a:pt x="1766887" y="115443"/>
                    <a:pt x="1767363" y="110680"/>
                    <a:pt x="1766601" y="109347"/>
                  </a:cubicBezTo>
                  <a:close/>
                  <a:moveTo>
                    <a:pt x="634174" y="106299"/>
                  </a:moveTo>
                  <a:cubicBezTo>
                    <a:pt x="631412" y="105346"/>
                    <a:pt x="624363" y="105156"/>
                    <a:pt x="623696" y="107442"/>
                  </a:cubicBezTo>
                  <a:cubicBezTo>
                    <a:pt x="622934" y="109728"/>
                    <a:pt x="632840" y="109156"/>
                    <a:pt x="635031" y="108775"/>
                  </a:cubicBezTo>
                  <a:cubicBezTo>
                    <a:pt x="637317" y="108299"/>
                    <a:pt x="636841" y="107251"/>
                    <a:pt x="634174" y="106299"/>
                  </a:cubicBezTo>
                  <a:close/>
                  <a:moveTo>
                    <a:pt x="112109" y="105061"/>
                  </a:moveTo>
                  <a:cubicBezTo>
                    <a:pt x="113347" y="105632"/>
                    <a:pt x="114776" y="107918"/>
                    <a:pt x="115252" y="110109"/>
                  </a:cubicBezTo>
                  <a:lnTo>
                    <a:pt x="113156" y="111252"/>
                  </a:lnTo>
                  <a:lnTo>
                    <a:pt x="110680" y="112300"/>
                  </a:lnTo>
                  <a:cubicBezTo>
                    <a:pt x="107822" y="112966"/>
                    <a:pt x="104965" y="111919"/>
                    <a:pt x="104489" y="109823"/>
                  </a:cubicBezTo>
                  <a:cubicBezTo>
                    <a:pt x="104012" y="107728"/>
                    <a:pt x="97250" y="110299"/>
                    <a:pt x="96488" y="109918"/>
                  </a:cubicBezTo>
                  <a:cubicBezTo>
                    <a:pt x="95726" y="109538"/>
                    <a:pt x="94487" y="107442"/>
                    <a:pt x="95726" y="106490"/>
                  </a:cubicBezTo>
                  <a:cubicBezTo>
                    <a:pt x="96964" y="105442"/>
                    <a:pt x="102679" y="104204"/>
                    <a:pt x="105822" y="105728"/>
                  </a:cubicBezTo>
                  <a:lnTo>
                    <a:pt x="111061" y="105156"/>
                  </a:lnTo>
                  <a:close/>
                  <a:moveTo>
                    <a:pt x="1076229" y="104870"/>
                  </a:moveTo>
                  <a:cubicBezTo>
                    <a:pt x="1074610" y="105442"/>
                    <a:pt x="1073562" y="107061"/>
                    <a:pt x="1073943" y="108395"/>
                  </a:cubicBezTo>
                  <a:lnTo>
                    <a:pt x="1074800" y="109252"/>
                  </a:lnTo>
                  <a:cubicBezTo>
                    <a:pt x="1075372" y="109918"/>
                    <a:pt x="1077848" y="109823"/>
                    <a:pt x="1077944" y="110299"/>
                  </a:cubicBezTo>
                  <a:lnTo>
                    <a:pt x="1078706" y="114967"/>
                  </a:lnTo>
                  <a:cubicBezTo>
                    <a:pt x="1081658" y="113062"/>
                    <a:pt x="1086707" y="109156"/>
                    <a:pt x="1087564" y="108204"/>
                  </a:cubicBezTo>
                  <a:cubicBezTo>
                    <a:pt x="1088421" y="107251"/>
                    <a:pt x="1085183" y="107156"/>
                    <a:pt x="1080325" y="108109"/>
                  </a:cubicBezTo>
                  <a:lnTo>
                    <a:pt x="1076610" y="105156"/>
                  </a:lnTo>
                  <a:close/>
                  <a:moveTo>
                    <a:pt x="963358" y="103965"/>
                  </a:moveTo>
                  <a:cubicBezTo>
                    <a:pt x="961120" y="103132"/>
                    <a:pt x="959167" y="103156"/>
                    <a:pt x="960024" y="104680"/>
                  </a:cubicBezTo>
                  <a:lnTo>
                    <a:pt x="958976" y="106204"/>
                  </a:lnTo>
                  <a:lnTo>
                    <a:pt x="957166" y="108871"/>
                  </a:lnTo>
                  <a:cubicBezTo>
                    <a:pt x="957547" y="111157"/>
                    <a:pt x="958500" y="112871"/>
                    <a:pt x="959262" y="112681"/>
                  </a:cubicBezTo>
                  <a:cubicBezTo>
                    <a:pt x="960024" y="112490"/>
                    <a:pt x="963453" y="116491"/>
                    <a:pt x="965644" y="116110"/>
                  </a:cubicBezTo>
                  <a:cubicBezTo>
                    <a:pt x="967739" y="115729"/>
                    <a:pt x="969073" y="112204"/>
                    <a:pt x="968406" y="108395"/>
                  </a:cubicBezTo>
                  <a:cubicBezTo>
                    <a:pt x="968121" y="106489"/>
                    <a:pt x="965597" y="104799"/>
                    <a:pt x="963358" y="103965"/>
                  </a:cubicBezTo>
                  <a:close/>
                  <a:moveTo>
                    <a:pt x="865727" y="101060"/>
                  </a:moveTo>
                  <a:cubicBezTo>
                    <a:pt x="864012" y="100965"/>
                    <a:pt x="861916" y="101917"/>
                    <a:pt x="860583" y="102965"/>
                  </a:cubicBezTo>
                  <a:lnTo>
                    <a:pt x="859726" y="103632"/>
                  </a:lnTo>
                  <a:cubicBezTo>
                    <a:pt x="859631" y="105061"/>
                    <a:pt x="869251" y="108490"/>
                    <a:pt x="872966" y="109252"/>
                  </a:cubicBezTo>
                  <a:cubicBezTo>
                    <a:pt x="876680" y="109918"/>
                    <a:pt x="876395" y="108966"/>
                    <a:pt x="872299" y="106966"/>
                  </a:cubicBezTo>
                  <a:lnTo>
                    <a:pt x="870775" y="103156"/>
                  </a:lnTo>
                  <a:cubicBezTo>
                    <a:pt x="870299" y="102108"/>
                    <a:pt x="867441" y="101155"/>
                    <a:pt x="865727" y="101060"/>
                  </a:cubicBezTo>
                  <a:close/>
                  <a:moveTo>
                    <a:pt x="1313973" y="99155"/>
                  </a:moveTo>
                  <a:lnTo>
                    <a:pt x="1307782" y="103251"/>
                  </a:lnTo>
                  <a:cubicBezTo>
                    <a:pt x="1301019" y="100774"/>
                    <a:pt x="1296257" y="100489"/>
                    <a:pt x="1297304" y="102775"/>
                  </a:cubicBezTo>
                  <a:cubicBezTo>
                    <a:pt x="1298352" y="105061"/>
                    <a:pt x="1304924" y="107347"/>
                    <a:pt x="1306163" y="105632"/>
                  </a:cubicBezTo>
                  <a:lnTo>
                    <a:pt x="1307591" y="105156"/>
                  </a:lnTo>
                  <a:cubicBezTo>
                    <a:pt x="1310163" y="104299"/>
                    <a:pt x="1313116" y="104299"/>
                    <a:pt x="1315688" y="103632"/>
                  </a:cubicBezTo>
                  <a:cubicBezTo>
                    <a:pt x="1316450" y="103441"/>
                    <a:pt x="1317593" y="101822"/>
                    <a:pt x="1317307" y="101632"/>
                  </a:cubicBezTo>
                  <a:cubicBezTo>
                    <a:pt x="1316354" y="100584"/>
                    <a:pt x="1314164" y="99060"/>
                    <a:pt x="1313973" y="99155"/>
                  </a:cubicBezTo>
                  <a:close/>
                  <a:moveTo>
                    <a:pt x="1271015" y="98870"/>
                  </a:moveTo>
                  <a:cubicBezTo>
                    <a:pt x="1269682" y="99727"/>
                    <a:pt x="1267205" y="102489"/>
                    <a:pt x="1268063" y="103537"/>
                  </a:cubicBezTo>
                  <a:cubicBezTo>
                    <a:pt x="1268920" y="104775"/>
                    <a:pt x="1275302" y="103727"/>
                    <a:pt x="1277302" y="102489"/>
                  </a:cubicBezTo>
                  <a:cubicBezTo>
                    <a:pt x="1279302" y="101346"/>
                    <a:pt x="1279493" y="99822"/>
                    <a:pt x="1277778" y="99060"/>
                  </a:cubicBezTo>
                  <a:cubicBezTo>
                    <a:pt x="1276064" y="98393"/>
                    <a:pt x="1272349" y="98012"/>
                    <a:pt x="1271015" y="98870"/>
                  </a:cubicBezTo>
                  <a:close/>
                  <a:moveTo>
                    <a:pt x="1769649" y="98012"/>
                  </a:moveTo>
                  <a:cubicBezTo>
                    <a:pt x="1770030" y="96203"/>
                    <a:pt x="1768411" y="97060"/>
                    <a:pt x="1766030" y="100013"/>
                  </a:cubicBezTo>
                  <a:lnTo>
                    <a:pt x="1766792" y="101727"/>
                  </a:lnTo>
                  <a:lnTo>
                    <a:pt x="1767935" y="104204"/>
                  </a:lnTo>
                  <a:cubicBezTo>
                    <a:pt x="1771554" y="106204"/>
                    <a:pt x="1774793" y="106299"/>
                    <a:pt x="1775078" y="104489"/>
                  </a:cubicBezTo>
                  <a:cubicBezTo>
                    <a:pt x="1775364" y="102584"/>
                    <a:pt x="1769173" y="99822"/>
                    <a:pt x="1769649" y="98012"/>
                  </a:cubicBezTo>
                  <a:close/>
                  <a:moveTo>
                    <a:pt x="1402556" y="96964"/>
                  </a:moveTo>
                  <a:cubicBezTo>
                    <a:pt x="1401889" y="96393"/>
                    <a:pt x="1399127" y="99155"/>
                    <a:pt x="1397888" y="100870"/>
                  </a:cubicBezTo>
                  <a:lnTo>
                    <a:pt x="1398365" y="101917"/>
                  </a:lnTo>
                  <a:lnTo>
                    <a:pt x="1399507" y="104489"/>
                  </a:lnTo>
                  <a:cubicBezTo>
                    <a:pt x="1402365" y="107823"/>
                    <a:pt x="1405604" y="108775"/>
                    <a:pt x="1406651" y="106585"/>
                  </a:cubicBezTo>
                  <a:cubicBezTo>
                    <a:pt x="1407699" y="104489"/>
                    <a:pt x="1409414" y="99060"/>
                    <a:pt x="1408175" y="98965"/>
                  </a:cubicBezTo>
                  <a:cubicBezTo>
                    <a:pt x="1406937" y="98870"/>
                    <a:pt x="1403222" y="97536"/>
                    <a:pt x="1402556" y="96964"/>
                  </a:cubicBezTo>
                  <a:close/>
                  <a:moveTo>
                    <a:pt x="1751361" y="96679"/>
                  </a:moveTo>
                  <a:cubicBezTo>
                    <a:pt x="1749742" y="98298"/>
                    <a:pt x="1749170" y="100108"/>
                    <a:pt x="1750028" y="100679"/>
                  </a:cubicBezTo>
                  <a:cubicBezTo>
                    <a:pt x="1751075" y="101346"/>
                    <a:pt x="1751075" y="104489"/>
                    <a:pt x="1750123" y="105156"/>
                  </a:cubicBezTo>
                  <a:cubicBezTo>
                    <a:pt x="1749170" y="105823"/>
                    <a:pt x="1749075" y="106871"/>
                    <a:pt x="1749837" y="107442"/>
                  </a:cubicBezTo>
                  <a:cubicBezTo>
                    <a:pt x="1750599" y="108109"/>
                    <a:pt x="1753742" y="106775"/>
                    <a:pt x="1754504" y="104013"/>
                  </a:cubicBezTo>
                  <a:lnTo>
                    <a:pt x="1759648" y="104775"/>
                  </a:lnTo>
                  <a:lnTo>
                    <a:pt x="1761553" y="105061"/>
                  </a:lnTo>
                  <a:cubicBezTo>
                    <a:pt x="1760696" y="102775"/>
                    <a:pt x="1757648" y="99536"/>
                    <a:pt x="1754790" y="97917"/>
                  </a:cubicBezTo>
                  <a:lnTo>
                    <a:pt x="1751932" y="96869"/>
                  </a:lnTo>
                  <a:close/>
                  <a:moveTo>
                    <a:pt x="1667827" y="94012"/>
                  </a:moveTo>
                  <a:cubicBezTo>
                    <a:pt x="1666874" y="94774"/>
                    <a:pt x="1662302" y="95250"/>
                    <a:pt x="1661255" y="94774"/>
                  </a:cubicBezTo>
                  <a:cubicBezTo>
                    <a:pt x="1660207" y="94297"/>
                    <a:pt x="1658778" y="95536"/>
                    <a:pt x="1658111" y="97441"/>
                  </a:cubicBezTo>
                  <a:cubicBezTo>
                    <a:pt x="1657349" y="99346"/>
                    <a:pt x="1657349" y="105251"/>
                    <a:pt x="1659731" y="105823"/>
                  </a:cubicBezTo>
                  <a:cubicBezTo>
                    <a:pt x="1662112" y="106394"/>
                    <a:pt x="1663636" y="100774"/>
                    <a:pt x="1663922" y="100393"/>
                  </a:cubicBezTo>
                  <a:cubicBezTo>
                    <a:pt x="1664207" y="99917"/>
                    <a:pt x="1666303" y="100108"/>
                    <a:pt x="1668017" y="101727"/>
                  </a:cubicBezTo>
                  <a:lnTo>
                    <a:pt x="1671065" y="100013"/>
                  </a:lnTo>
                  <a:lnTo>
                    <a:pt x="1673161" y="98774"/>
                  </a:lnTo>
                  <a:cubicBezTo>
                    <a:pt x="1676304" y="98203"/>
                    <a:pt x="1677352" y="97060"/>
                    <a:pt x="1675637" y="96107"/>
                  </a:cubicBezTo>
                  <a:cubicBezTo>
                    <a:pt x="1673923" y="95155"/>
                    <a:pt x="1668684" y="93345"/>
                    <a:pt x="1667827" y="94012"/>
                  </a:cubicBezTo>
                  <a:close/>
                  <a:moveTo>
                    <a:pt x="349376" y="93726"/>
                  </a:moveTo>
                  <a:cubicBezTo>
                    <a:pt x="346519" y="92964"/>
                    <a:pt x="342423" y="94488"/>
                    <a:pt x="340137" y="96964"/>
                  </a:cubicBezTo>
                  <a:lnTo>
                    <a:pt x="339185" y="99346"/>
                  </a:lnTo>
                  <a:lnTo>
                    <a:pt x="338232" y="101822"/>
                  </a:lnTo>
                  <a:cubicBezTo>
                    <a:pt x="335374" y="103251"/>
                    <a:pt x="337375" y="104108"/>
                    <a:pt x="342614" y="103918"/>
                  </a:cubicBezTo>
                  <a:lnTo>
                    <a:pt x="345947" y="101251"/>
                  </a:lnTo>
                  <a:cubicBezTo>
                    <a:pt x="347186" y="100298"/>
                    <a:pt x="346614" y="98012"/>
                    <a:pt x="347471" y="96679"/>
                  </a:cubicBezTo>
                  <a:close/>
                  <a:moveTo>
                    <a:pt x="1895951" y="92773"/>
                  </a:moveTo>
                  <a:lnTo>
                    <a:pt x="1894236" y="94393"/>
                  </a:lnTo>
                  <a:cubicBezTo>
                    <a:pt x="1892617" y="95917"/>
                    <a:pt x="1891855" y="97155"/>
                    <a:pt x="1893855" y="98679"/>
                  </a:cubicBezTo>
                  <a:lnTo>
                    <a:pt x="1895665" y="100108"/>
                  </a:lnTo>
                  <a:cubicBezTo>
                    <a:pt x="1894807" y="101727"/>
                    <a:pt x="1894522" y="103632"/>
                    <a:pt x="1895189" y="104299"/>
                  </a:cubicBezTo>
                  <a:cubicBezTo>
                    <a:pt x="1895760" y="104965"/>
                    <a:pt x="1896427" y="105632"/>
                    <a:pt x="1895951" y="104108"/>
                  </a:cubicBezTo>
                  <a:cubicBezTo>
                    <a:pt x="1895474" y="102394"/>
                    <a:pt x="1905380" y="102965"/>
                    <a:pt x="1905190" y="105918"/>
                  </a:cubicBezTo>
                  <a:cubicBezTo>
                    <a:pt x="1904999" y="108775"/>
                    <a:pt x="1904904" y="108204"/>
                    <a:pt x="1904809" y="104584"/>
                  </a:cubicBezTo>
                  <a:lnTo>
                    <a:pt x="1905761" y="102584"/>
                  </a:lnTo>
                  <a:lnTo>
                    <a:pt x="1906619" y="100679"/>
                  </a:lnTo>
                  <a:cubicBezTo>
                    <a:pt x="1908905" y="98679"/>
                    <a:pt x="1908905" y="96774"/>
                    <a:pt x="1906523" y="96393"/>
                  </a:cubicBezTo>
                  <a:cubicBezTo>
                    <a:pt x="1904142" y="96012"/>
                    <a:pt x="1897570" y="93536"/>
                    <a:pt x="1895951" y="92773"/>
                  </a:cubicBezTo>
                  <a:close/>
                  <a:moveTo>
                    <a:pt x="1846135" y="92392"/>
                  </a:moveTo>
                  <a:lnTo>
                    <a:pt x="1840420" y="92488"/>
                  </a:lnTo>
                  <a:cubicBezTo>
                    <a:pt x="1839848" y="92488"/>
                    <a:pt x="1838515" y="94393"/>
                    <a:pt x="1838705" y="94583"/>
                  </a:cubicBezTo>
                  <a:cubicBezTo>
                    <a:pt x="1839563" y="95440"/>
                    <a:pt x="1840896" y="96393"/>
                    <a:pt x="1842134" y="96488"/>
                  </a:cubicBezTo>
                  <a:lnTo>
                    <a:pt x="1843277" y="96583"/>
                  </a:lnTo>
                  <a:cubicBezTo>
                    <a:pt x="1844706" y="95821"/>
                    <a:pt x="1845373" y="96203"/>
                    <a:pt x="1844897" y="97536"/>
                  </a:cubicBezTo>
                  <a:lnTo>
                    <a:pt x="1845087" y="98679"/>
                  </a:lnTo>
                  <a:lnTo>
                    <a:pt x="1845468" y="100774"/>
                  </a:lnTo>
                  <a:cubicBezTo>
                    <a:pt x="1846325" y="103061"/>
                    <a:pt x="1847278" y="104870"/>
                    <a:pt x="1847564" y="104870"/>
                  </a:cubicBezTo>
                  <a:cubicBezTo>
                    <a:pt x="1847944" y="104870"/>
                    <a:pt x="1848707" y="100584"/>
                    <a:pt x="1848707" y="98584"/>
                  </a:cubicBezTo>
                  <a:cubicBezTo>
                    <a:pt x="1848707" y="96583"/>
                    <a:pt x="1850897" y="96298"/>
                    <a:pt x="1853469" y="97917"/>
                  </a:cubicBezTo>
                  <a:lnTo>
                    <a:pt x="1854898" y="98203"/>
                  </a:lnTo>
                  <a:lnTo>
                    <a:pt x="1856231" y="98393"/>
                  </a:lnTo>
                  <a:cubicBezTo>
                    <a:pt x="1857851" y="97917"/>
                    <a:pt x="1858994" y="97060"/>
                    <a:pt x="1858708" y="96393"/>
                  </a:cubicBezTo>
                  <a:cubicBezTo>
                    <a:pt x="1858422" y="95726"/>
                    <a:pt x="1852136" y="93631"/>
                    <a:pt x="1846135" y="92392"/>
                  </a:cubicBezTo>
                  <a:close/>
                  <a:moveTo>
                    <a:pt x="2045969" y="90868"/>
                  </a:moveTo>
                  <a:cubicBezTo>
                    <a:pt x="2043969" y="90868"/>
                    <a:pt x="2039683" y="91345"/>
                    <a:pt x="2040254" y="91821"/>
                  </a:cubicBezTo>
                  <a:cubicBezTo>
                    <a:pt x="2040826" y="92392"/>
                    <a:pt x="2041873" y="94488"/>
                    <a:pt x="2039683" y="93916"/>
                  </a:cubicBezTo>
                  <a:cubicBezTo>
                    <a:pt x="2037492" y="93440"/>
                    <a:pt x="2034444" y="93536"/>
                    <a:pt x="2035397" y="94774"/>
                  </a:cubicBezTo>
                  <a:cubicBezTo>
                    <a:pt x="2036349" y="96107"/>
                    <a:pt x="2044064" y="95345"/>
                    <a:pt x="2046065" y="93726"/>
                  </a:cubicBezTo>
                  <a:cubicBezTo>
                    <a:pt x="2048065" y="92107"/>
                    <a:pt x="2047969" y="90868"/>
                    <a:pt x="2045969" y="90868"/>
                  </a:cubicBezTo>
                  <a:close/>
                  <a:moveTo>
                    <a:pt x="2001583" y="90011"/>
                  </a:moveTo>
                  <a:cubicBezTo>
                    <a:pt x="1999487" y="90011"/>
                    <a:pt x="1995392" y="92964"/>
                    <a:pt x="1994058" y="95155"/>
                  </a:cubicBezTo>
                  <a:lnTo>
                    <a:pt x="1993772" y="97346"/>
                  </a:lnTo>
                  <a:cubicBezTo>
                    <a:pt x="1993582" y="98679"/>
                    <a:pt x="1994630" y="100774"/>
                    <a:pt x="1995868" y="101346"/>
                  </a:cubicBezTo>
                  <a:lnTo>
                    <a:pt x="1997868" y="102298"/>
                  </a:lnTo>
                  <a:cubicBezTo>
                    <a:pt x="2001869" y="102870"/>
                    <a:pt x="2003964" y="102298"/>
                    <a:pt x="2002535" y="101060"/>
                  </a:cubicBezTo>
                  <a:cubicBezTo>
                    <a:pt x="2001297" y="100013"/>
                    <a:pt x="2001678" y="94488"/>
                    <a:pt x="2003011" y="92869"/>
                  </a:cubicBezTo>
                  <a:cubicBezTo>
                    <a:pt x="2004345" y="91345"/>
                    <a:pt x="2003678" y="90011"/>
                    <a:pt x="2001583" y="90011"/>
                  </a:cubicBezTo>
                  <a:close/>
                  <a:moveTo>
                    <a:pt x="130587" y="88297"/>
                  </a:moveTo>
                  <a:lnTo>
                    <a:pt x="130873" y="88297"/>
                  </a:lnTo>
                  <a:cubicBezTo>
                    <a:pt x="134112" y="88583"/>
                    <a:pt x="137445" y="87059"/>
                    <a:pt x="140589" y="89345"/>
                  </a:cubicBezTo>
                  <a:lnTo>
                    <a:pt x="141636" y="90107"/>
                  </a:lnTo>
                  <a:cubicBezTo>
                    <a:pt x="144494" y="89440"/>
                    <a:pt x="147256" y="89916"/>
                    <a:pt x="147732" y="91155"/>
                  </a:cubicBezTo>
                  <a:cubicBezTo>
                    <a:pt x="148209" y="92298"/>
                    <a:pt x="152209" y="95155"/>
                    <a:pt x="154400" y="95060"/>
                  </a:cubicBezTo>
                  <a:lnTo>
                    <a:pt x="155543" y="95822"/>
                  </a:lnTo>
                  <a:lnTo>
                    <a:pt x="156781" y="96584"/>
                  </a:lnTo>
                  <a:cubicBezTo>
                    <a:pt x="157257" y="98393"/>
                    <a:pt x="156305" y="99917"/>
                    <a:pt x="154686" y="100013"/>
                  </a:cubicBezTo>
                  <a:lnTo>
                    <a:pt x="153257" y="99917"/>
                  </a:lnTo>
                  <a:lnTo>
                    <a:pt x="152304" y="99822"/>
                  </a:lnTo>
                  <a:cubicBezTo>
                    <a:pt x="151352" y="99822"/>
                    <a:pt x="145446" y="99156"/>
                    <a:pt x="145351" y="97727"/>
                  </a:cubicBezTo>
                  <a:cubicBezTo>
                    <a:pt x="145256" y="96298"/>
                    <a:pt x="142684" y="95536"/>
                    <a:pt x="139827" y="95917"/>
                  </a:cubicBezTo>
                  <a:cubicBezTo>
                    <a:pt x="136874" y="96298"/>
                    <a:pt x="133350" y="90964"/>
                    <a:pt x="132778" y="91345"/>
                  </a:cubicBezTo>
                  <a:lnTo>
                    <a:pt x="132111" y="91345"/>
                  </a:lnTo>
                  <a:lnTo>
                    <a:pt x="131349" y="91440"/>
                  </a:lnTo>
                  <a:cubicBezTo>
                    <a:pt x="130492" y="91155"/>
                    <a:pt x="130111" y="89726"/>
                    <a:pt x="130587" y="88297"/>
                  </a:cubicBezTo>
                  <a:close/>
                  <a:moveTo>
                    <a:pt x="341756" y="84391"/>
                  </a:moveTo>
                  <a:lnTo>
                    <a:pt x="341566" y="84772"/>
                  </a:lnTo>
                  <a:lnTo>
                    <a:pt x="341185" y="85630"/>
                  </a:lnTo>
                  <a:cubicBezTo>
                    <a:pt x="341280" y="86678"/>
                    <a:pt x="342232" y="88201"/>
                    <a:pt x="343090" y="88963"/>
                  </a:cubicBezTo>
                  <a:cubicBezTo>
                    <a:pt x="344138" y="89725"/>
                    <a:pt x="353281" y="90868"/>
                    <a:pt x="352996" y="93059"/>
                  </a:cubicBezTo>
                  <a:cubicBezTo>
                    <a:pt x="352710" y="95250"/>
                    <a:pt x="353281" y="95821"/>
                    <a:pt x="354043" y="94393"/>
                  </a:cubicBezTo>
                  <a:cubicBezTo>
                    <a:pt x="354901" y="92964"/>
                    <a:pt x="354615" y="88297"/>
                    <a:pt x="351757" y="86773"/>
                  </a:cubicBezTo>
                  <a:lnTo>
                    <a:pt x="349281" y="85725"/>
                  </a:lnTo>
                  <a:lnTo>
                    <a:pt x="347567" y="84963"/>
                  </a:lnTo>
                  <a:cubicBezTo>
                    <a:pt x="345471" y="84487"/>
                    <a:pt x="342804" y="84296"/>
                    <a:pt x="341756" y="84391"/>
                  </a:cubicBezTo>
                  <a:close/>
                  <a:moveTo>
                    <a:pt x="104965" y="84010"/>
                  </a:moveTo>
                  <a:lnTo>
                    <a:pt x="105346" y="84486"/>
                  </a:lnTo>
                  <a:cubicBezTo>
                    <a:pt x="108394" y="87915"/>
                    <a:pt x="112394" y="88963"/>
                    <a:pt x="117442" y="88486"/>
                  </a:cubicBezTo>
                  <a:lnTo>
                    <a:pt x="122014" y="87820"/>
                  </a:lnTo>
                  <a:cubicBezTo>
                    <a:pt x="123538" y="91058"/>
                    <a:pt x="122014" y="92297"/>
                    <a:pt x="118681" y="90582"/>
                  </a:cubicBezTo>
                  <a:lnTo>
                    <a:pt x="115252" y="94297"/>
                  </a:lnTo>
                  <a:lnTo>
                    <a:pt x="113632" y="96011"/>
                  </a:lnTo>
                  <a:cubicBezTo>
                    <a:pt x="109918" y="93725"/>
                    <a:pt x="106108" y="90677"/>
                    <a:pt x="105250" y="89439"/>
                  </a:cubicBezTo>
                  <a:cubicBezTo>
                    <a:pt x="104298" y="88106"/>
                    <a:pt x="103155" y="84200"/>
                    <a:pt x="104965" y="84010"/>
                  </a:cubicBezTo>
                  <a:close/>
                  <a:moveTo>
                    <a:pt x="819911" y="82105"/>
                  </a:moveTo>
                  <a:cubicBezTo>
                    <a:pt x="819435" y="82296"/>
                    <a:pt x="818102" y="85154"/>
                    <a:pt x="818102" y="86201"/>
                  </a:cubicBezTo>
                  <a:cubicBezTo>
                    <a:pt x="818102" y="87344"/>
                    <a:pt x="821435" y="87916"/>
                    <a:pt x="825531" y="87439"/>
                  </a:cubicBezTo>
                  <a:lnTo>
                    <a:pt x="828008" y="88392"/>
                  </a:lnTo>
                  <a:lnTo>
                    <a:pt x="831437" y="89630"/>
                  </a:lnTo>
                  <a:cubicBezTo>
                    <a:pt x="834199" y="88582"/>
                    <a:pt x="837247" y="87249"/>
                    <a:pt x="838104" y="86773"/>
                  </a:cubicBezTo>
                  <a:lnTo>
                    <a:pt x="838390" y="86201"/>
                  </a:lnTo>
                  <a:cubicBezTo>
                    <a:pt x="838580" y="85725"/>
                    <a:pt x="838104" y="84582"/>
                    <a:pt x="837723" y="84487"/>
                  </a:cubicBezTo>
                  <a:cubicBezTo>
                    <a:pt x="836199" y="84106"/>
                    <a:pt x="834485" y="83915"/>
                    <a:pt x="832865" y="84011"/>
                  </a:cubicBezTo>
                  <a:lnTo>
                    <a:pt x="825436" y="84296"/>
                  </a:lnTo>
                  <a:cubicBezTo>
                    <a:pt x="822864" y="82963"/>
                    <a:pt x="820387" y="82010"/>
                    <a:pt x="819911" y="82105"/>
                  </a:cubicBezTo>
                  <a:close/>
                  <a:moveTo>
                    <a:pt x="1229296" y="79343"/>
                  </a:moveTo>
                  <a:cubicBezTo>
                    <a:pt x="1225581" y="79057"/>
                    <a:pt x="1223200" y="81534"/>
                    <a:pt x="1224152" y="84868"/>
                  </a:cubicBezTo>
                  <a:lnTo>
                    <a:pt x="1228343" y="84011"/>
                  </a:lnTo>
                  <a:lnTo>
                    <a:pt x="1230344" y="83629"/>
                  </a:lnTo>
                  <a:cubicBezTo>
                    <a:pt x="1232439" y="83725"/>
                    <a:pt x="1235678" y="84582"/>
                    <a:pt x="1237487" y="85439"/>
                  </a:cubicBezTo>
                  <a:cubicBezTo>
                    <a:pt x="1239297" y="86296"/>
                    <a:pt x="1233106" y="79629"/>
                    <a:pt x="1229296" y="79343"/>
                  </a:cubicBezTo>
                  <a:close/>
                  <a:moveTo>
                    <a:pt x="1917333" y="78213"/>
                  </a:moveTo>
                  <a:lnTo>
                    <a:pt x="1922561" y="78950"/>
                  </a:lnTo>
                  <a:lnTo>
                    <a:pt x="1931770" y="79990"/>
                  </a:lnTo>
                  <a:lnTo>
                    <a:pt x="1928526" y="81820"/>
                  </a:lnTo>
                  <a:lnTo>
                    <a:pt x="1927416" y="82215"/>
                  </a:lnTo>
                  <a:close/>
                  <a:moveTo>
                    <a:pt x="1187957" y="77629"/>
                  </a:moveTo>
                  <a:lnTo>
                    <a:pt x="1186433" y="77819"/>
                  </a:lnTo>
                  <a:lnTo>
                    <a:pt x="1185671" y="77914"/>
                  </a:lnTo>
                  <a:cubicBezTo>
                    <a:pt x="1185005" y="78581"/>
                    <a:pt x="1185576" y="80486"/>
                    <a:pt x="1187005" y="82010"/>
                  </a:cubicBezTo>
                  <a:lnTo>
                    <a:pt x="1185100" y="84296"/>
                  </a:lnTo>
                  <a:lnTo>
                    <a:pt x="1184474" y="85043"/>
                  </a:lnTo>
                  <a:lnTo>
                    <a:pt x="1182040" y="85606"/>
                  </a:lnTo>
                  <a:cubicBezTo>
                    <a:pt x="1179504" y="85272"/>
                    <a:pt x="1177290" y="84486"/>
                    <a:pt x="1177480" y="84391"/>
                  </a:cubicBezTo>
                  <a:cubicBezTo>
                    <a:pt x="1177861" y="84201"/>
                    <a:pt x="1179956" y="85725"/>
                    <a:pt x="1182147" y="87821"/>
                  </a:cubicBezTo>
                  <a:lnTo>
                    <a:pt x="1184474" y="85043"/>
                  </a:lnTo>
                  <a:lnTo>
                    <a:pt x="1188529" y="84106"/>
                  </a:lnTo>
                  <a:cubicBezTo>
                    <a:pt x="1190720" y="80677"/>
                    <a:pt x="1190434" y="77724"/>
                    <a:pt x="1187957" y="77629"/>
                  </a:cubicBezTo>
                  <a:close/>
                  <a:moveTo>
                    <a:pt x="1395412" y="77153"/>
                  </a:moveTo>
                  <a:lnTo>
                    <a:pt x="1395221" y="79820"/>
                  </a:lnTo>
                  <a:lnTo>
                    <a:pt x="1395221" y="80867"/>
                  </a:lnTo>
                  <a:cubicBezTo>
                    <a:pt x="1395221" y="82582"/>
                    <a:pt x="1397317" y="84106"/>
                    <a:pt x="1399793" y="84106"/>
                  </a:cubicBezTo>
                  <a:cubicBezTo>
                    <a:pt x="1402270" y="84106"/>
                    <a:pt x="1408842" y="83725"/>
                    <a:pt x="1409223" y="83344"/>
                  </a:cubicBezTo>
                  <a:cubicBezTo>
                    <a:pt x="1409604" y="82963"/>
                    <a:pt x="1409794" y="81343"/>
                    <a:pt x="1408747" y="80486"/>
                  </a:cubicBezTo>
                  <a:lnTo>
                    <a:pt x="1407604" y="79915"/>
                  </a:lnTo>
                  <a:cubicBezTo>
                    <a:pt x="1407032" y="79629"/>
                    <a:pt x="1405699" y="79534"/>
                    <a:pt x="1405127" y="79915"/>
                  </a:cubicBezTo>
                  <a:lnTo>
                    <a:pt x="1401794" y="82296"/>
                  </a:lnTo>
                  <a:cubicBezTo>
                    <a:pt x="1400365" y="80105"/>
                    <a:pt x="1397507" y="77724"/>
                    <a:pt x="1395412" y="77153"/>
                  </a:cubicBezTo>
                  <a:close/>
                  <a:moveTo>
                    <a:pt x="1879472" y="76962"/>
                  </a:moveTo>
                  <a:cubicBezTo>
                    <a:pt x="1878806" y="77533"/>
                    <a:pt x="1885092" y="83629"/>
                    <a:pt x="1889283" y="83344"/>
                  </a:cubicBezTo>
                  <a:cubicBezTo>
                    <a:pt x="1893474" y="83058"/>
                    <a:pt x="1894331" y="81724"/>
                    <a:pt x="1891188" y="80391"/>
                  </a:cubicBezTo>
                  <a:cubicBezTo>
                    <a:pt x="1888045" y="79057"/>
                    <a:pt x="1880139" y="76390"/>
                    <a:pt x="1879472" y="76962"/>
                  </a:cubicBezTo>
                  <a:close/>
                  <a:moveTo>
                    <a:pt x="1546288" y="76200"/>
                  </a:moveTo>
                  <a:cubicBezTo>
                    <a:pt x="1543716" y="77819"/>
                    <a:pt x="1541906" y="79629"/>
                    <a:pt x="1542192" y="80105"/>
                  </a:cubicBezTo>
                  <a:cubicBezTo>
                    <a:pt x="1542478" y="80677"/>
                    <a:pt x="1547050" y="81915"/>
                    <a:pt x="1551907" y="82296"/>
                  </a:cubicBezTo>
                  <a:lnTo>
                    <a:pt x="1556289" y="81915"/>
                  </a:lnTo>
                  <a:cubicBezTo>
                    <a:pt x="1556765" y="81915"/>
                    <a:pt x="1557623" y="80867"/>
                    <a:pt x="1557527" y="80391"/>
                  </a:cubicBezTo>
                  <a:cubicBezTo>
                    <a:pt x="1557337" y="79534"/>
                    <a:pt x="1556861" y="78105"/>
                    <a:pt x="1556098" y="77914"/>
                  </a:cubicBezTo>
                  <a:cubicBezTo>
                    <a:pt x="1552955" y="77248"/>
                    <a:pt x="1549240" y="78962"/>
                    <a:pt x="1546478" y="76390"/>
                  </a:cubicBezTo>
                  <a:close/>
                  <a:moveTo>
                    <a:pt x="1660397" y="76009"/>
                  </a:moveTo>
                  <a:lnTo>
                    <a:pt x="1657444" y="79153"/>
                  </a:lnTo>
                  <a:lnTo>
                    <a:pt x="1657064" y="79534"/>
                  </a:lnTo>
                  <a:cubicBezTo>
                    <a:pt x="1652777" y="78105"/>
                    <a:pt x="1650872" y="78010"/>
                    <a:pt x="1652777" y="79438"/>
                  </a:cubicBezTo>
                  <a:cubicBezTo>
                    <a:pt x="1654682" y="80867"/>
                    <a:pt x="1660873" y="82582"/>
                    <a:pt x="1661731" y="83248"/>
                  </a:cubicBezTo>
                  <a:cubicBezTo>
                    <a:pt x="1662588" y="83820"/>
                    <a:pt x="1666589" y="84582"/>
                    <a:pt x="1668208" y="83248"/>
                  </a:cubicBezTo>
                  <a:lnTo>
                    <a:pt x="1668303" y="81724"/>
                  </a:lnTo>
                  <a:lnTo>
                    <a:pt x="1668494" y="79057"/>
                  </a:lnTo>
                  <a:cubicBezTo>
                    <a:pt x="1665731" y="79629"/>
                    <a:pt x="1662112" y="78296"/>
                    <a:pt x="1660397" y="76009"/>
                  </a:cubicBezTo>
                  <a:close/>
                  <a:moveTo>
                    <a:pt x="203453" y="75724"/>
                  </a:moveTo>
                  <a:cubicBezTo>
                    <a:pt x="201834" y="74390"/>
                    <a:pt x="194214" y="77819"/>
                    <a:pt x="192499" y="78581"/>
                  </a:cubicBezTo>
                  <a:cubicBezTo>
                    <a:pt x="190690" y="79343"/>
                    <a:pt x="186689" y="82487"/>
                    <a:pt x="187737" y="83915"/>
                  </a:cubicBezTo>
                  <a:cubicBezTo>
                    <a:pt x="188880" y="85344"/>
                    <a:pt x="191928" y="88868"/>
                    <a:pt x="192404" y="89249"/>
                  </a:cubicBezTo>
                  <a:cubicBezTo>
                    <a:pt x="192880" y="89535"/>
                    <a:pt x="194976" y="89630"/>
                    <a:pt x="196214" y="88773"/>
                  </a:cubicBezTo>
                  <a:lnTo>
                    <a:pt x="196595" y="87821"/>
                  </a:lnTo>
                  <a:cubicBezTo>
                    <a:pt x="197167" y="86392"/>
                    <a:pt x="195928" y="83820"/>
                    <a:pt x="199262" y="84296"/>
                  </a:cubicBezTo>
                  <a:cubicBezTo>
                    <a:pt x="200500" y="84487"/>
                    <a:pt x="201167" y="86678"/>
                    <a:pt x="202405" y="87630"/>
                  </a:cubicBezTo>
                  <a:lnTo>
                    <a:pt x="203167" y="88201"/>
                  </a:lnTo>
                  <a:cubicBezTo>
                    <a:pt x="204977" y="88392"/>
                    <a:pt x="206406" y="83629"/>
                    <a:pt x="206406" y="81724"/>
                  </a:cubicBezTo>
                  <a:cubicBezTo>
                    <a:pt x="206406" y="79820"/>
                    <a:pt x="205072" y="77153"/>
                    <a:pt x="203453" y="75724"/>
                  </a:cubicBezTo>
                  <a:close/>
                  <a:moveTo>
                    <a:pt x="1735454" y="74581"/>
                  </a:moveTo>
                  <a:cubicBezTo>
                    <a:pt x="1734788" y="75152"/>
                    <a:pt x="1742693" y="81058"/>
                    <a:pt x="1745646" y="80581"/>
                  </a:cubicBezTo>
                  <a:cubicBezTo>
                    <a:pt x="1748599" y="80200"/>
                    <a:pt x="1749837" y="79248"/>
                    <a:pt x="1748313" y="78676"/>
                  </a:cubicBezTo>
                  <a:cubicBezTo>
                    <a:pt x="1746789" y="78010"/>
                    <a:pt x="1742122" y="77438"/>
                    <a:pt x="1740693" y="76771"/>
                  </a:cubicBezTo>
                  <a:cubicBezTo>
                    <a:pt x="1739264" y="76105"/>
                    <a:pt x="1736121" y="74009"/>
                    <a:pt x="1735454" y="74581"/>
                  </a:cubicBezTo>
                  <a:close/>
                  <a:moveTo>
                    <a:pt x="167544" y="74295"/>
                  </a:moveTo>
                  <a:cubicBezTo>
                    <a:pt x="170307" y="74676"/>
                    <a:pt x="177355" y="76200"/>
                    <a:pt x="178498" y="76867"/>
                  </a:cubicBezTo>
                  <a:lnTo>
                    <a:pt x="178498" y="77533"/>
                  </a:lnTo>
                  <a:lnTo>
                    <a:pt x="178498" y="78295"/>
                  </a:lnTo>
                  <a:cubicBezTo>
                    <a:pt x="177546" y="79057"/>
                    <a:pt x="172688" y="80772"/>
                    <a:pt x="167735" y="82105"/>
                  </a:cubicBezTo>
                  <a:lnTo>
                    <a:pt x="168116" y="87153"/>
                  </a:lnTo>
                  <a:cubicBezTo>
                    <a:pt x="168116" y="87439"/>
                    <a:pt x="166497" y="88201"/>
                    <a:pt x="165735" y="88106"/>
                  </a:cubicBezTo>
                  <a:cubicBezTo>
                    <a:pt x="164782" y="87915"/>
                    <a:pt x="163163" y="87058"/>
                    <a:pt x="163258" y="86582"/>
                  </a:cubicBezTo>
                  <a:cubicBezTo>
                    <a:pt x="163639" y="84486"/>
                    <a:pt x="165068" y="82391"/>
                    <a:pt x="164973" y="80391"/>
                  </a:cubicBezTo>
                  <a:lnTo>
                    <a:pt x="164973" y="78390"/>
                  </a:lnTo>
                  <a:cubicBezTo>
                    <a:pt x="163544" y="75819"/>
                    <a:pt x="164687" y="73914"/>
                    <a:pt x="167544" y="74295"/>
                  </a:cubicBezTo>
                  <a:close/>
                  <a:moveTo>
                    <a:pt x="785526" y="73247"/>
                  </a:moveTo>
                  <a:cubicBezTo>
                    <a:pt x="785002" y="72866"/>
                    <a:pt x="788241" y="76533"/>
                    <a:pt x="791503" y="80557"/>
                  </a:cubicBezTo>
                  <a:lnTo>
                    <a:pt x="792893" y="82704"/>
                  </a:lnTo>
                  <a:lnTo>
                    <a:pt x="789145" y="81820"/>
                  </a:lnTo>
                  <a:cubicBezTo>
                    <a:pt x="787812" y="81534"/>
                    <a:pt x="786288" y="84296"/>
                    <a:pt x="788193" y="86201"/>
                  </a:cubicBezTo>
                  <a:cubicBezTo>
                    <a:pt x="790098" y="88106"/>
                    <a:pt x="796670" y="92107"/>
                    <a:pt x="797623" y="90011"/>
                  </a:cubicBezTo>
                  <a:lnTo>
                    <a:pt x="792893" y="82704"/>
                  </a:lnTo>
                  <a:lnTo>
                    <a:pt x="796004" y="83439"/>
                  </a:lnTo>
                  <a:cubicBezTo>
                    <a:pt x="797337" y="82487"/>
                    <a:pt x="799433" y="82296"/>
                    <a:pt x="799814" y="82487"/>
                  </a:cubicBezTo>
                  <a:cubicBezTo>
                    <a:pt x="800195" y="82772"/>
                    <a:pt x="798861" y="80391"/>
                    <a:pt x="796766" y="77343"/>
                  </a:cubicBezTo>
                  <a:cubicBezTo>
                    <a:pt x="794765" y="74295"/>
                    <a:pt x="796956" y="75533"/>
                    <a:pt x="797147" y="76771"/>
                  </a:cubicBezTo>
                  <a:cubicBezTo>
                    <a:pt x="797147" y="78010"/>
                    <a:pt x="791717" y="78676"/>
                    <a:pt x="790670" y="77724"/>
                  </a:cubicBezTo>
                  <a:cubicBezTo>
                    <a:pt x="789527" y="76771"/>
                    <a:pt x="786574" y="74009"/>
                    <a:pt x="785526" y="73247"/>
                  </a:cubicBezTo>
                  <a:close/>
                  <a:moveTo>
                    <a:pt x="935450" y="69723"/>
                  </a:moveTo>
                  <a:cubicBezTo>
                    <a:pt x="933259" y="70580"/>
                    <a:pt x="933354" y="72390"/>
                    <a:pt x="935640" y="73628"/>
                  </a:cubicBezTo>
                  <a:cubicBezTo>
                    <a:pt x="937926" y="74866"/>
                    <a:pt x="943070" y="76009"/>
                    <a:pt x="943165" y="74009"/>
                  </a:cubicBezTo>
                  <a:cubicBezTo>
                    <a:pt x="943260" y="72104"/>
                    <a:pt x="937640" y="68771"/>
                    <a:pt x="935450" y="69723"/>
                  </a:cubicBezTo>
                  <a:close/>
                  <a:moveTo>
                    <a:pt x="715231" y="69532"/>
                  </a:moveTo>
                  <a:cubicBezTo>
                    <a:pt x="712945" y="69628"/>
                    <a:pt x="707707" y="70295"/>
                    <a:pt x="707040" y="71533"/>
                  </a:cubicBezTo>
                  <a:cubicBezTo>
                    <a:pt x="706278" y="72771"/>
                    <a:pt x="702658" y="74866"/>
                    <a:pt x="703325" y="75438"/>
                  </a:cubicBezTo>
                  <a:cubicBezTo>
                    <a:pt x="703992" y="76105"/>
                    <a:pt x="711898" y="73723"/>
                    <a:pt x="714565" y="72104"/>
                  </a:cubicBezTo>
                  <a:cubicBezTo>
                    <a:pt x="717232" y="70580"/>
                    <a:pt x="717518" y="69437"/>
                    <a:pt x="715231" y="69532"/>
                  </a:cubicBezTo>
                  <a:close/>
                  <a:moveTo>
                    <a:pt x="1069466" y="69151"/>
                  </a:moveTo>
                  <a:lnTo>
                    <a:pt x="1066990" y="69532"/>
                  </a:lnTo>
                  <a:cubicBezTo>
                    <a:pt x="1065085" y="69818"/>
                    <a:pt x="1062894" y="70390"/>
                    <a:pt x="1061656" y="71533"/>
                  </a:cubicBezTo>
                  <a:lnTo>
                    <a:pt x="1058322" y="74486"/>
                  </a:lnTo>
                  <a:cubicBezTo>
                    <a:pt x="1055179" y="78105"/>
                    <a:pt x="1052607" y="81820"/>
                    <a:pt x="1052702" y="82867"/>
                  </a:cubicBezTo>
                  <a:lnTo>
                    <a:pt x="1053274" y="83629"/>
                  </a:lnTo>
                  <a:cubicBezTo>
                    <a:pt x="1053560" y="84011"/>
                    <a:pt x="1054893" y="84201"/>
                    <a:pt x="1055560" y="84011"/>
                  </a:cubicBezTo>
                  <a:lnTo>
                    <a:pt x="1056893" y="83534"/>
                  </a:lnTo>
                  <a:cubicBezTo>
                    <a:pt x="1058322" y="82677"/>
                    <a:pt x="1059751" y="82867"/>
                    <a:pt x="1059941" y="84106"/>
                  </a:cubicBezTo>
                  <a:cubicBezTo>
                    <a:pt x="1060132" y="85249"/>
                    <a:pt x="1062132" y="88297"/>
                    <a:pt x="1063751" y="88392"/>
                  </a:cubicBezTo>
                  <a:lnTo>
                    <a:pt x="1064990" y="88201"/>
                  </a:lnTo>
                  <a:cubicBezTo>
                    <a:pt x="1066895" y="87916"/>
                    <a:pt x="1069752" y="87725"/>
                    <a:pt x="1070228" y="86773"/>
                  </a:cubicBezTo>
                  <a:lnTo>
                    <a:pt x="1071276" y="84772"/>
                  </a:lnTo>
                  <a:cubicBezTo>
                    <a:pt x="1068990" y="84296"/>
                    <a:pt x="1065561" y="82582"/>
                    <a:pt x="1063751" y="80867"/>
                  </a:cubicBezTo>
                  <a:cubicBezTo>
                    <a:pt x="1061941" y="79248"/>
                    <a:pt x="1064894" y="75152"/>
                    <a:pt x="1066895" y="76200"/>
                  </a:cubicBezTo>
                  <a:cubicBezTo>
                    <a:pt x="1068990" y="77343"/>
                    <a:pt x="1073848" y="75914"/>
                    <a:pt x="1074515" y="73628"/>
                  </a:cubicBezTo>
                  <a:cubicBezTo>
                    <a:pt x="1075181" y="71342"/>
                    <a:pt x="1072895" y="69247"/>
                    <a:pt x="1069466" y="69151"/>
                  </a:cubicBezTo>
                  <a:close/>
                  <a:moveTo>
                    <a:pt x="500824" y="69151"/>
                  </a:moveTo>
                  <a:cubicBezTo>
                    <a:pt x="496823" y="67818"/>
                    <a:pt x="495490" y="70580"/>
                    <a:pt x="497776" y="75438"/>
                  </a:cubicBezTo>
                  <a:lnTo>
                    <a:pt x="493204" y="79153"/>
                  </a:lnTo>
                  <a:lnTo>
                    <a:pt x="492823" y="79438"/>
                  </a:lnTo>
                  <a:cubicBezTo>
                    <a:pt x="493585" y="80772"/>
                    <a:pt x="495680" y="81629"/>
                    <a:pt x="497490" y="81343"/>
                  </a:cubicBezTo>
                  <a:lnTo>
                    <a:pt x="498062" y="80581"/>
                  </a:lnTo>
                  <a:lnTo>
                    <a:pt x="499681" y="78486"/>
                  </a:lnTo>
                  <a:cubicBezTo>
                    <a:pt x="501014" y="76009"/>
                    <a:pt x="504348" y="73438"/>
                    <a:pt x="506920" y="72771"/>
                  </a:cubicBezTo>
                  <a:lnTo>
                    <a:pt x="503491" y="70866"/>
                  </a:lnTo>
                  <a:close/>
                  <a:moveTo>
                    <a:pt x="1318164" y="68389"/>
                  </a:moveTo>
                  <a:lnTo>
                    <a:pt x="1314640" y="71247"/>
                  </a:lnTo>
                  <a:cubicBezTo>
                    <a:pt x="1311115" y="69151"/>
                    <a:pt x="1307306" y="71628"/>
                    <a:pt x="1305972" y="76771"/>
                  </a:cubicBezTo>
                  <a:lnTo>
                    <a:pt x="1304829" y="80963"/>
                  </a:lnTo>
                  <a:lnTo>
                    <a:pt x="1304543" y="82010"/>
                  </a:lnTo>
                  <a:cubicBezTo>
                    <a:pt x="1304067" y="83058"/>
                    <a:pt x="1305877" y="84868"/>
                    <a:pt x="1308544" y="86201"/>
                  </a:cubicBezTo>
                  <a:lnTo>
                    <a:pt x="1308639" y="86106"/>
                  </a:lnTo>
                  <a:lnTo>
                    <a:pt x="1311401" y="82582"/>
                  </a:lnTo>
                  <a:cubicBezTo>
                    <a:pt x="1316354" y="81724"/>
                    <a:pt x="1320164" y="80867"/>
                    <a:pt x="1319879" y="80581"/>
                  </a:cubicBezTo>
                  <a:lnTo>
                    <a:pt x="1319593" y="80391"/>
                  </a:lnTo>
                  <a:lnTo>
                    <a:pt x="1315783" y="78200"/>
                  </a:lnTo>
                  <a:cubicBezTo>
                    <a:pt x="1318164" y="76295"/>
                    <a:pt x="1320926" y="72962"/>
                    <a:pt x="1321784" y="70866"/>
                  </a:cubicBezTo>
                  <a:lnTo>
                    <a:pt x="1320355" y="69056"/>
                  </a:lnTo>
                  <a:cubicBezTo>
                    <a:pt x="1319974" y="68580"/>
                    <a:pt x="1318450" y="68199"/>
                    <a:pt x="1318164" y="68389"/>
                  </a:cubicBezTo>
                  <a:close/>
                  <a:moveTo>
                    <a:pt x="1273778" y="68104"/>
                  </a:moveTo>
                  <a:cubicBezTo>
                    <a:pt x="1270348" y="67437"/>
                    <a:pt x="1268253" y="67628"/>
                    <a:pt x="1269110" y="68389"/>
                  </a:cubicBezTo>
                  <a:cubicBezTo>
                    <a:pt x="1269968" y="69056"/>
                    <a:pt x="1265586" y="72009"/>
                    <a:pt x="1264538" y="70390"/>
                  </a:cubicBezTo>
                  <a:cubicBezTo>
                    <a:pt x="1263490" y="68771"/>
                    <a:pt x="1261205" y="67913"/>
                    <a:pt x="1259395" y="68485"/>
                  </a:cubicBezTo>
                  <a:cubicBezTo>
                    <a:pt x="1257585" y="69056"/>
                    <a:pt x="1261871" y="72866"/>
                    <a:pt x="1262919" y="73533"/>
                  </a:cubicBezTo>
                  <a:cubicBezTo>
                    <a:pt x="1263967" y="74200"/>
                    <a:pt x="1267110" y="76486"/>
                    <a:pt x="1267205" y="77533"/>
                  </a:cubicBezTo>
                  <a:cubicBezTo>
                    <a:pt x="1267301" y="78581"/>
                    <a:pt x="1271777" y="80581"/>
                    <a:pt x="1278159" y="79820"/>
                  </a:cubicBezTo>
                  <a:lnTo>
                    <a:pt x="1276349" y="77343"/>
                  </a:lnTo>
                  <a:cubicBezTo>
                    <a:pt x="1274159" y="74390"/>
                    <a:pt x="1274444" y="71628"/>
                    <a:pt x="1273873" y="68675"/>
                  </a:cubicBezTo>
                  <a:close/>
                  <a:moveTo>
                    <a:pt x="969168" y="68104"/>
                  </a:moveTo>
                  <a:cubicBezTo>
                    <a:pt x="967168" y="67151"/>
                    <a:pt x="959072" y="71056"/>
                    <a:pt x="960024" y="72104"/>
                  </a:cubicBezTo>
                  <a:cubicBezTo>
                    <a:pt x="961072" y="73152"/>
                    <a:pt x="963262" y="73438"/>
                    <a:pt x="965072" y="72771"/>
                  </a:cubicBezTo>
                  <a:cubicBezTo>
                    <a:pt x="966787" y="72009"/>
                    <a:pt x="971073" y="68961"/>
                    <a:pt x="969168" y="68104"/>
                  </a:cubicBezTo>
                  <a:close/>
                  <a:moveTo>
                    <a:pt x="670750" y="67723"/>
                  </a:moveTo>
                  <a:lnTo>
                    <a:pt x="671131" y="71723"/>
                  </a:lnTo>
                  <a:cubicBezTo>
                    <a:pt x="671226" y="72771"/>
                    <a:pt x="673226" y="73914"/>
                    <a:pt x="673131" y="74866"/>
                  </a:cubicBezTo>
                  <a:lnTo>
                    <a:pt x="672845" y="76200"/>
                  </a:lnTo>
                  <a:cubicBezTo>
                    <a:pt x="671512" y="77819"/>
                    <a:pt x="675227" y="79915"/>
                    <a:pt x="681227" y="80963"/>
                  </a:cubicBezTo>
                  <a:lnTo>
                    <a:pt x="683894" y="76009"/>
                  </a:lnTo>
                  <a:lnTo>
                    <a:pt x="684561" y="74676"/>
                  </a:lnTo>
                  <a:cubicBezTo>
                    <a:pt x="685799" y="72580"/>
                    <a:pt x="685514" y="71152"/>
                    <a:pt x="684085" y="71628"/>
                  </a:cubicBezTo>
                  <a:cubicBezTo>
                    <a:pt x="682656" y="72104"/>
                    <a:pt x="679037" y="72390"/>
                    <a:pt x="678846" y="71342"/>
                  </a:cubicBezTo>
                  <a:cubicBezTo>
                    <a:pt x="678656" y="70295"/>
                    <a:pt x="674750" y="67056"/>
                    <a:pt x="670750" y="67723"/>
                  </a:cubicBezTo>
                  <a:close/>
                  <a:moveTo>
                    <a:pt x="1163192" y="67628"/>
                  </a:moveTo>
                  <a:cubicBezTo>
                    <a:pt x="1161764" y="65818"/>
                    <a:pt x="1160621" y="67342"/>
                    <a:pt x="1160525" y="70866"/>
                  </a:cubicBezTo>
                  <a:lnTo>
                    <a:pt x="1160716" y="73533"/>
                  </a:lnTo>
                  <a:cubicBezTo>
                    <a:pt x="1160811" y="74295"/>
                    <a:pt x="1162526" y="75533"/>
                    <a:pt x="1162621" y="75533"/>
                  </a:cubicBezTo>
                  <a:lnTo>
                    <a:pt x="1166717" y="73247"/>
                  </a:lnTo>
                  <a:cubicBezTo>
                    <a:pt x="1171765" y="71533"/>
                    <a:pt x="1164621" y="69342"/>
                    <a:pt x="1163192" y="67628"/>
                  </a:cubicBezTo>
                  <a:close/>
                  <a:moveTo>
                    <a:pt x="633221" y="67246"/>
                  </a:moveTo>
                  <a:cubicBezTo>
                    <a:pt x="631602" y="66580"/>
                    <a:pt x="630840" y="68675"/>
                    <a:pt x="631602" y="71914"/>
                  </a:cubicBezTo>
                  <a:lnTo>
                    <a:pt x="632269" y="74200"/>
                  </a:lnTo>
                  <a:lnTo>
                    <a:pt x="632459" y="74771"/>
                  </a:lnTo>
                  <a:cubicBezTo>
                    <a:pt x="633126" y="75247"/>
                    <a:pt x="638746" y="74771"/>
                    <a:pt x="644842" y="73723"/>
                  </a:cubicBezTo>
                  <a:lnTo>
                    <a:pt x="644937" y="72009"/>
                  </a:lnTo>
                  <a:lnTo>
                    <a:pt x="645223" y="67628"/>
                  </a:lnTo>
                  <a:cubicBezTo>
                    <a:pt x="641699" y="68580"/>
                    <a:pt x="634936" y="67913"/>
                    <a:pt x="633221" y="67246"/>
                  </a:cubicBezTo>
                  <a:close/>
                  <a:moveTo>
                    <a:pt x="1108995" y="66865"/>
                  </a:moveTo>
                  <a:cubicBezTo>
                    <a:pt x="1108805" y="65532"/>
                    <a:pt x="1106709" y="66199"/>
                    <a:pt x="1104423" y="68294"/>
                  </a:cubicBezTo>
                  <a:lnTo>
                    <a:pt x="1102423" y="69628"/>
                  </a:lnTo>
                  <a:lnTo>
                    <a:pt x="1097851" y="72580"/>
                  </a:lnTo>
                  <a:cubicBezTo>
                    <a:pt x="1099946" y="76105"/>
                    <a:pt x="1102232" y="79534"/>
                    <a:pt x="1102804" y="80200"/>
                  </a:cubicBezTo>
                  <a:cubicBezTo>
                    <a:pt x="1103375" y="80867"/>
                    <a:pt x="1106519" y="82105"/>
                    <a:pt x="1107852" y="82487"/>
                  </a:cubicBezTo>
                  <a:cubicBezTo>
                    <a:pt x="1109186" y="82772"/>
                    <a:pt x="1107852" y="79057"/>
                    <a:pt x="1107852" y="78200"/>
                  </a:cubicBezTo>
                  <a:lnTo>
                    <a:pt x="1108328" y="77914"/>
                  </a:lnTo>
                  <a:lnTo>
                    <a:pt x="1111186" y="76200"/>
                  </a:lnTo>
                  <a:cubicBezTo>
                    <a:pt x="1115186" y="74009"/>
                    <a:pt x="1116996" y="72104"/>
                    <a:pt x="1115186" y="71914"/>
                  </a:cubicBezTo>
                  <a:cubicBezTo>
                    <a:pt x="1113472" y="71533"/>
                    <a:pt x="1109186" y="68199"/>
                    <a:pt x="1108995" y="66865"/>
                  </a:cubicBezTo>
                  <a:close/>
                  <a:moveTo>
                    <a:pt x="591407" y="66675"/>
                  </a:moveTo>
                  <a:lnTo>
                    <a:pt x="590644" y="67342"/>
                  </a:lnTo>
                  <a:lnTo>
                    <a:pt x="586168" y="71152"/>
                  </a:lnTo>
                  <a:cubicBezTo>
                    <a:pt x="579881" y="71342"/>
                    <a:pt x="574452" y="72104"/>
                    <a:pt x="574166" y="72771"/>
                  </a:cubicBezTo>
                  <a:cubicBezTo>
                    <a:pt x="573881" y="73438"/>
                    <a:pt x="575024" y="75629"/>
                    <a:pt x="577595" y="75629"/>
                  </a:cubicBezTo>
                  <a:lnTo>
                    <a:pt x="579310" y="75629"/>
                  </a:lnTo>
                  <a:cubicBezTo>
                    <a:pt x="581405" y="75629"/>
                    <a:pt x="583596" y="75533"/>
                    <a:pt x="585692" y="75629"/>
                  </a:cubicBezTo>
                  <a:cubicBezTo>
                    <a:pt x="592168" y="76105"/>
                    <a:pt x="592168" y="76105"/>
                    <a:pt x="593693" y="71723"/>
                  </a:cubicBezTo>
                  <a:lnTo>
                    <a:pt x="594074" y="70580"/>
                  </a:lnTo>
                  <a:cubicBezTo>
                    <a:pt x="595312" y="68771"/>
                    <a:pt x="594074" y="67056"/>
                    <a:pt x="591407" y="66675"/>
                  </a:cubicBezTo>
                  <a:close/>
                  <a:moveTo>
                    <a:pt x="534352" y="66484"/>
                  </a:moveTo>
                  <a:cubicBezTo>
                    <a:pt x="529113" y="67151"/>
                    <a:pt x="526065" y="71628"/>
                    <a:pt x="526637" y="73152"/>
                  </a:cubicBezTo>
                  <a:cubicBezTo>
                    <a:pt x="527113" y="74676"/>
                    <a:pt x="529970" y="73438"/>
                    <a:pt x="532923" y="70485"/>
                  </a:cubicBezTo>
                  <a:lnTo>
                    <a:pt x="537686" y="71438"/>
                  </a:lnTo>
                  <a:cubicBezTo>
                    <a:pt x="538067" y="71533"/>
                    <a:pt x="539400" y="70009"/>
                    <a:pt x="539400" y="69342"/>
                  </a:cubicBezTo>
                  <a:cubicBezTo>
                    <a:pt x="539400" y="68675"/>
                    <a:pt x="538257" y="67723"/>
                    <a:pt x="537304" y="67437"/>
                  </a:cubicBezTo>
                  <a:close/>
                  <a:moveTo>
                    <a:pt x="2456783" y="66294"/>
                  </a:moveTo>
                  <a:cubicBezTo>
                    <a:pt x="2457259" y="69056"/>
                    <a:pt x="2450115" y="72390"/>
                    <a:pt x="2450115" y="73057"/>
                  </a:cubicBezTo>
                  <a:lnTo>
                    <a:pt x="2450496" y="73247"/>
                  </a:lnTo>
                  <a:lnTo>
                    <a:pt x="2454211" y="75533"/>
                  </a:lnTo>
                  <a:cubicBezTo>
                    <a:pt x="2451734" y="77629"/>
                    <a:pt x="2451163" y="79343"/>
                    <a:pt x="2452973" y="79343"/>
                  </a:cubicBezTo>
                  <a:cubicBezTo>
                    <a:pt x="2454878" y="79438"/>
                    <a:pt x="2457640" y="71056"/>
                    <a:pt x="2457068" y="67532"/>
                  </a:cubicBezTo>
                  <a:cubicBezTo>
                    <a:pt x="2456497" y="64103"/>
                    <a:pt x="2456402" y="63532"/>
                    <a:pt x="2456783" y="66294"/>
                  </a:cubicBezTo>
                  <a:close/>
                  <a:moveTo>
                    <a:pt x="1678400" y="66104"/>
                  </a:moveTo>
                  <a:cubicBezTo>
                    <a:pt x="1675828" y="65151"/>
                    <a:pt x="1669827" y="65151"/>
                    <a:pt x="1672970" y="68008"/>
                  </a:cubicBezTo>
                  <a:cubicBezTo>
                    <a:pt x="1676114" y="70866"/>
                    <a:pt x="1689734" y="72009"/>
                    <a:pt x="1690687" y="72676"/>
                  </a:cubicBezTo>
                  <a:cubicBezTo>
                    <a:pt x="1691639" y="73438"/>
                    <a:pt x="1692592" y="73819"/>
                    <a:pt x="1692878" y="73628"/>
                  </a:cubicBezTo>
                  <a:cubicBezTo>
                    <a:pt x="1693163" y="73438"/>
                    <a:pt x="1693259" y="72009"/>
                    <a:pt x="1692687" y="70961"/>
                  </a:cubicBezTo>
                  <a:cubicBezTo>
                    <a:pt x="1692115" y="69913"/>
                    <a:pt x="1689448" y="67913"/>
                    <a:pt x="1688210" y="68771"/>
                  </a:cubicBezTo>
                  <a:cubicBezTo>
                    <a:pt x="1686972" y="69628"/>
                    <a:pt x="1681067" y="67056"/>
                    <a:pt x="1678400" y="66104"/>
                  </a:cubicBezTo>
                  <a:close/>
                  <a:moveTo>
                    <a:pt x="1571243" y="66008"/>
                  </a:moveTo>
                  <a:cubicBezTo>
                    <a:pt x="1570196" y="65818"/>
                    <a:pt x="1566195" y="66484"/>
                    <a:pt x="1564385" y="66865"/>
                  </a:cubicBezTo>
                  <a:cubicBezTo>
                    <a:pt x="1562576" y="67246"/>
                    <a:pt x="1560575" y="73247"/>
                    <a:pt x="1561909" y="74771"/>
                  </a:cubicBezTo>
                  <a:cubicBezTo>
                    <a:pt x="1563242" y="76295"/>
                    <a:pt x="1566671" y="76009"/>
                    <a:pt x="1569624" y="74200"/>
                  </a:cubicBezTo>
                  <a:lnTo>
                    <a:pt x="1571243" y="71818"/>
                  </a:lnTo>
                  <a:lnTo>
                    <a:pt x="1572386" y="70199"/>
                  </a:lnTo>
                  <a:cubicBezTo>
                    <a:pt x="1572767" y="68008"/>
                    <a:pt x="1572291" y="66104"/>
                    <a:pt x="1571243" y="66008"/>
                  </a:cubicBezTo>
                  <a:close/>
                  <a:moveTo>
                    <a:pt x="1253108" y="65913"/>
                  </a:moveTo>
                  <a:cubicBezTo>
                    <a:pt x="1251775" y="65151"/>
                    <a:pt x="1248822" y="66294"/>
                    <a:pt x="1246631" y="68485"/>
                  </a:cubicBezTo>
                  <a:cubicBezTo>
                    <a:pt x="1244440" y="70675"/>
                    <a:pt x="1236249" y="67246"/>
                    <a:pt x="1235773" y="67151"/>
                  </a:cubicBezTo>
                  <a:lnTo>
                    <a:pt x="1235487" y="67342"/>
                  </a:lnTo>
                  <a:cubicBezTo>
                    <a:pt x="1234535" y="67818"/>
                    <a:pt x="1233201" y="68294"/>
                    <a:pt x="1233011" y="68961"/>
                  </a:cubicBezTo>
                  <a:cubicBezTo>
                    <a:pt x="1232820" y="69723"/>
                    <a:pt x="1233773" y="71342"/>
                    <a:pt x="1234344" y="71342"/>
                  </a:cubicBezTo>
                  <a:lnTo>
                    <a:pt x="1237964" y="71723"/>
                  </a:lnTo>
                  <a:cubicBezTo>
                    <a:pt x="1241869" y="72580"/>
                    <a:pt x="1247965" y="72676"/>
                    <a:pt x="1251680" y="72104"/>
                  </a:cubicBezTo>
                  <a:lnTo>
                    <a:pt x="1255109" y="71152"/>
                  </a:lnTo>
                  <a:lnTo>
                    <a:pt x="1255585" y="71056"/>
                  </a:lnTo>
                  <a:cubicBezTo>
                    <a:pt x="1256252" y="69342"/>
                    <a:pt x="1254442" y="66580"/>
                    <a:pt x="1253108" y="65913"/>
                  </a:cubicBezTo>
                  <a:close/>
                  <a:moveTo>
                    <a:pt x="1138332" y="65818"/>
                  </a:moveTo>
                  <a:cubicBezTo>
                    <a:pt x="1135284" y="65722"/>
                    <a:pt x="1132808" y="67151"/>
                    <a:pt x="1132808" y="68961"/>
                  </a:cubicBezTo>
                  <a:cubicBezTo>
                    <a:pt x="1132808" y="70771"/>
                    <a:pt x="1135284" y="75152"/>
                    <a:pt x="1138332" y="74771"/>
                  </a:cubicBezTo>
                  <a:cubicBezTo>
                    <a:pt x="1141380" y="74390"/>
                    <a:pt x="1141380" y="65913"/>
                    <a:pt x="1138332" y="65818"/>
                  </a:cubicBezTo>
                  <a:close/>
                  <a:moveTo>
                    <a:pt x="1792604" y="65246"/>
                  </a:moveTo>
                  <a:cubicBezTo>
                    <a:pt x="1792509" y="65151"/>
                    <a:pt x="1789556" y="65913"/>
                    <a:pt x="1789556" y="66199"/>
                  </a:cubicBezTo>
                  <a:lnTo>
                    <a:pt x="1789937" y="69247"/>
                  </a:lnTo>
                  <a:cubicBezTo>
                    <a:pt x="1787461" y="69247"/>
                    <a:pt x="1778412" y="67532"/>
                    <a:pt x="1776031" y="68389"/>
                  </a:cubicBezTo>
                  <a:cubicBezTo>
                    <a:pt x="1773650" y="69247"/>
                    <a:pt x="1772221" y="71056"/>
                    <a:pt x="1772792" y="72485"/>
                  </a:cubicBezTo>
                  <a:cubicBezTo>
                    <a:pt x="1773364" y="73914"/>
                    <a:pt x="1776793" y="75438"/>
                    <a:pt x="1778317" y="75343"/>
                  </a:cubicBezTo>
                  <a:cubicBezTo>
                    <a:pt x="1779841" y="75247"/>
                    <a:pt x="1784222" y="74676"/>
                    <a:pt x="1784508" y="74295"/>
                  </a:cubicBezTo>
                  <a:lnTo>
                    <a:pt x="1784889" y="74200"/>
                  </a:lnTo>
                  <a:lnTo>
                    <a:pt x="1788318" y="73342"/>
                  </a:lnTo>
                  <a:cubicBezTo>
                    <a:pt x="1791747" y="76200"/>
                    <a:pt x="1794605" y="79438"/>
                    <a:pt x="1794605" y="80486"/>
                  </a:cubicBezTo>
                  <a:cubicBezTo>
                    <a:pt x="1794605" y="81534"/>
                    <a:pt x="1798319" y="80963"/>
                    <a:pt x="1799177" y="79915"/>
                  </a:cubicBezTo>
                  <a:lnTo>
                    <a:pt x="1799843" y="78867"/>
                  </a:lnTo>
                  <a:cubicBezTo>
                    <a:pt x="1800510" y="77819"/>
                    <a:pt x="1801177" y="75819"/>
                    <a:pt x="1801748" y="75819"/>
                  </a:cubicBezTo>
                  <a:cubicBezTo>
                    <a:pt x="1803844" y="75914"/>
                    <a:pt x="1807082" y="74295"/>
                    <a:pt x="1807654" y="77724"/>
                  </a:cubicBezTo>
                  <a:cubicBezTo>
                    <a:pt x="1807749" y="78486"/>
                    <a:pt x="1808797" y="79248"/>
                    <a:pt x="1809654" y="79724"/>
                  </a:cubicBezTo>
                  <a:cubicBezTo>
                    <a:pt x="1810130" y="80010"/>
                    <a:pt x="1811369" y="79724"/>
                    <a:pt x="1811845" y="79343"/>
                  </a:cubicBezTo>
                  <a:cubicBezTo>
                    <a:pt x="1812321" y="78962"/>
                    <a:pt x="1812893" y="77819"/>
                    <a:pt x="1812607" y="77629"/>
                  </a:cubicBezTo>
                  <a:cubicBezTo>
                    <a:pt x="1808797" y="74486"/>
                    <a:pt x="1808321" y="70009"/>
                    <a:pt x="1805273" y="66580"/>
                  </a:cubicBezTo>
                  <a:cubicBezTo>
                    <a:pt x="1801748" y="62579"/>
                    <a:pt x="1796129" y="70580"/>
                    <a:pt x="1792604" y="65246"/>
                  </a:cubicBezTo>
                  <a:close/>
                  <a:moveTo>
                    <a:pt x="1200245" y="64770"/>
                  </a:moveTo>
                  <a:cubicBezTo>
                    <a:pt x="1195006" y="64579"/>
                    <a:pt x="1181766" y="64579"/>
                    <a:pt x="1181766" y="65532"/>
                  </a:cubicBezTo>
                  <a:cubicBezTo>
                    <a:pt x="1181576" y="66389"/>
                    <a:pt x="1189005" y="69151"/>
                    <a:pt x="1192053" y="69151"/>
                  </a:cubicBezTo>
                  <a:cubicBezTo>
                    <a:pt x="1195101" y="69151"/>
                    <a:pt x="1196816" y="71342"/>
                    <a:pt x="1195768" y="74009"/>
                  </a:cubicBezTo>
                  <a:lnTo>
                    <a:pt x="1195292" y="75914"/>
                  </a:lnTo>
                  <a:lnTo>
                    <a:pt x="1195196" y="76486"/>
                  </a:lnTo>
                  <a:cubicBezTo>
                    <a:pt x="1195673" y="77248"/>
                    <a:pt x="1197482" y="77533"/>
                    <a:pt x="1199197" y="77153"/>
                  </a:cubicBezTo>
                  <a:lnTo>
                    <a:pt x="1199292" y="76676"/>
                  </a:lnTo>
                  <a:lnTo>
                    <a:pt x="1199578" y="74390"/>
                  </a:lnTo>
                  <a:cubicBezTo>
                    <a:pt x="1199483" y="72104"/>
                    <a:pt x="1200911" y="70485"/>
                    <a:pt x="1202816" y="70675"/>
                  </a:cubicBezTo>
                  <a:cubicBezTo>
                    <a:pt x="1204626" y="70866"/>
                    <a:pt x="1209103" y="69913"/>
                    <a:pt x="1209293" y="68961"/>
                  </a:cubicBezTo>
                  <a:cubicBezTo>
                    <a:pt x="1209389" y="68008"/>
                    <a:pt x="1205483" y="64961"/>
                    <a:pt x="1200245" y="64770"/>
                  </a:cubicBezTo>
                  <a:close/>
                  <a:moveTo>
                    <a:pt x="1299400" y="64675"/>
                  </a:moveTo>
                  <a:cubicBezTo>
                    <a:pt x="1298352" y="66008"/>
                    <a:pt x="1293113" y="67056"/>
                    <a:pt x="1292065" y="66199"/>
                  </a:cubicBezTo>
                  <a:cubicBezTo>
                    <a:pt x="1291018" y="65341"/>
                    <a:pt x="1290351" y="66580"/>
                    <a:pt x="1290637" y="68961"/>
                  </a:cubicBezTo>
                  <a:cubicBezTo>
                    <a:pt x="1290923" y="71342"/>
                    <a:pt x="1299876" y="73152"/>
                    <a:pt x="1304639" y="72580"/>
                  </a:cubicBezTo>
                  <a:lnTo>
                    <a:pt x="1304734" y="69818"/>
                  </a:lnTo>
                  <a:lnTo>
                    <a:pt x="1304829" y="67628"/>
                  </a:lnTo>
                  <a:cubicBezTo>
                    <a:pt x="1303019" y="64484"/>
                    <a:pt x="1300638" y="63151"/>
                    <a:pt x="1299400" y="64675"/>
                  </a:cubicBezTo>
                  <a:close/>
                  <a:moveTo>
                    <a:pt x="2110454" y="64579"/>
                  </a:moveTo>
                  <a:cubicBezTo>
                    <a:pt x="2114264" y="64865"/>
                    <a:pt x="2117407" y="66675"/>
                    <a:pt x="2117407" y="68579"/>
                  </a:cubicBezTo>
                  <a:cubicBezTo>
                    <a:pt x="2117407" y="70484"/>
                    <a:pt x="2117693" y="75247"/>
                    <a:pt x="2117978" y="75342"/>
                  </a:cubicBezTo>
                  <a:cubicBezTo>
                    <a:pt x="2118264" y="75437"/>
                    <a:pt x="2121503" y="73437"/>
                    <a:pt x="2124646" y="70675"/>
                  </a:cubicBezTo>
                  <a:lnTo>
                    <a:pt x="2126932" y="74866"/>
                  </a:lnTo>
                  <a:cubicBezTo>
                    <a:pt x="2128361" y="77438"/>
                    <a:pt x="2124741" y="79438"/>
                    <a:pt x="2121026" y="79914"/>
                  </a:cubicBezTo>
                  <a:lnTo>
                    <a:pt x="2119979" y="80105"/>
                  </a:lnTo>
                  <a:cubicBezTo>
                    <a:pt x="2119026" y="81057"/>
                    <a:pt x="2117216" y="80295"/>
                    <a:pt x="2116073" y="78485"/>
                  </a:cubicBezTo>
                  <a:lnTo>
                    <a:pt x="2114549" y="77152"/>
                  </a:lnTo>
                  <a:lnTo>
                    <a:pt x="2113597" y="76390"/>
                  </a:lnTo>
                  <a:cubicBezTo>
                    <a:pt x="2111787" y="76200"/>
                    <a:pt x="2108549" y="76295"/>
                    <a:pt x="2106358" y="76580"/>
                  </a:cubicBezTo>
                  <a:cubicBezTo>
                    <a:pt x="2104262" y="76866"/>
                    <a:pt x="2103119" y="70484"/>
                    <a:pt x="2105501" y="71151"/>
                  </a:cubicBezTo>
                  <a:lnTo>
                    <a:pt x="2107406" y="71627"/>
                  </a:lnTo>
                  <a:lnTo>
                    <a:pt x="2109501" y="72199"/>
                  </a:lnTo>
                  <a:cubicBezTo>
                    <a:pt x="2112549" y="72961"/>
                    <a:pt x="2114073" y="72008"/>
                    <a:pt x="2112835" y="70294"/>
                  </a:cubicBezTo>
                  <a:lnTo>
                    <a:pt x="2112168" y="68960"/>
                  </a:lnTo>
                  <a:close/>
                  <a:moveTo>
                    <a:pt x="1221866" y="64484"/>
                  </a:moveTo>
                  <a:cubicBezTo>
                    <a:pt x="1221200" y="64008"/>
                    <a:pt x="1218628" y="64389"/>
                    <a:pt x="1216247" y="65246"/>
                  </a:cubicBezTo>
                  <a:lnTo>
                    <a:pt x="1215294" y="66580"/>
                  </a:lnTo>
                  <a:cubicBezTo>
                    <a:pt x="1214723" y="67437"/>
                    <a:pt x="1217104" y="69437"/>
                    <a:pt x="1216723" y="70675"/>
                  </a:cubicBezTo>
                  <a:cubicBezTo>
                    <a:pt x="1216247" y="72199"/>
                    <a:pt x="1211008" y="70675"/>
                    <a:pt x="1212341" y="74104"/>
                  </a:cubicBezTo>
                  <a:lnTo>
                    <a:pt x="1212627" y="74866"/>
                  </a:lnTo>
                  <a:cubicBezTo>
                    <a:pt x="1214627" y="75247"/>
                    <a:pt x="1224533" y="72104"/>
                    <a:pt x="1227010" y="69437"/>
                  </a:cubicBezTo>
                  <a:cubicBezTo>
                    <a:pt x="1229486" y="66865"/>
                    <a:pt x="1228534" y="65818"/>
                    <a:pt x="1224819" y="67342"/>
                  </a:cubicBezTo>
                  <a:lnTo>
                    <a:pt x="1222438" y="65056"/>
                  </a:lnTo>
                  <a:close/>
                  <a:moveTo>
                    <a:pt x="449389" y="63437"/>
                  </a:moveTo>
                  <a:cubicBezTo>
                    <a:pt x="446531" y="63437"/>
                    <a:pt x="439388" y="64008"/>
                    <a:pt x="439768" y="64579"/>
                  </a:cubicBezTo>
                  <a:cubicBezTo>
                    <a:pt x="440054" y="65246"/>
                    <a:pt x="437768" y="66389"/>
                    <a:pt x="436435" y="66199"/>
                  </a:cubicBezTo>
                  <a:cubicBezTo>
                    <a:pt x="435196" y="66008"/>
                    <a:pt x="433482" y="67246"/>
                    <a:pt x="432625" y="68961"/>
                  </a:cubicBezTo>
                  <a:cubicBezTo>
                    <a:pt x="431768" y="70580"/>
                    <a:pt x="438721" y="71533"/>
                    <a:pt x="439197" y="71628"/>
                  </a:cubicBezTo>
                  <a:cubicBezTo>
                    <a:pt x="439673" y="71723"/>
                    <a:pt x="444626" y="71628"/>
                    <a:pt x="449389" y="71247"/>
                  </a:cubicBezTo>
                  <a:lnTo>
                    <a:pt x="449008" y="68961"/>
                  </a:lnTo>
                  <a:lnTo>
                    <a:pt x="448341" y="65246"/>
                  </a:lnTo>
                  <a:cubicBezTo>
                    <a:pt x="451770" y="64294"/>
                    <a:pt x="452151" y="63437"/>
                    <a:pt x="449389" y="63437"/>
                  </a:cubicBezTo>
                  <a:close/>
                  <a:moveTo>
                    <a:pt x="1733549" y="63151"/>
                  </a:moveTo>
                  <a:cubicBezTo>
                    <a:pt x="1732121" y="63246"/>
                    <a:pt x="1730787" y="64389"/>
                    <a:pt x="1729358" y="64865"/>
                  </a:cubicBezTo>
                  <a:cubicBezTo>
                    <a:pt x="1727930" y="65341"/>
                    <a:pt x="1726882" y="61150"/>
                    <a:pt x="1725358" y="64484"/>
                  </a:cubicBezTo>
                  <a:cubicBezTo>
                    <a:pt x="1724786" y="65722"/>
                    <a:pt x="1725548" y="67246"/>
                    <a:pt x="1725167" y="68580"/>
                  </a:cubicBezTo>
                  <a:lnTo>
                    <a:pt x="1724786" y="70199"/>
                  </a:lnTo>
                  <a:cubicBezTo>
                    <a:pt x="1723643" y="72199"/>
                    <a:pt x="1724786" y="73057"/>
                    <a:pt x="1727358" y="72104"/>
                  </a:cubicBezTo>
                  <a:cubicBezTo>
                    <a:pt x="1729835" y="71152"/>
                    <a:pt x="1736788" y="66865"/>
                    <a:pt x="1738883" y="66104"/>
                  </a:cubicBezTo>
                  <a:lnTo>
                    <a:pt x="1737931" y="64198"/>
                  </a:lnTo>
                  <a:cubicBezTo>
                    <a:pt x="1737550" y="63437"/>
                    <a:pt x="1734978" y="63055"/>
                    <a:pt x="1733549" y="63151"/>
                  </a:cubicBezTo>
                  <a:close/>
                  <a:moveTo>
                    <a:pt x="1648205" y="63151"/>
                  </a:moveTo>
                  <a:cubicBezTo>
                    <a:pt x="1645919" y="63246"/>
                    <a:pt x="1640014" y="65532"/>
                    <a:pt x="1642967" y="67913"/>
                  </a:cubicBezTo>
                  <a:lnTo>
                    <a:pt x="1644967" y="69342"/>
                  </a:lnTo>
                  <a:cubicBezTo>
                    <a:pt x="1645538" y="69723"/>
                    <a:pt x="1647062" y="69723"/>
                    <a:pt x="1647062" y="69913"/>
                  </a:cubicBezTo>
                  <a:lnTo>
                    <a:pt x="1647062" y="71152"/>
                  </a:lnTo>
                  <a:cubicBezTo>
                    <a:pt x="1646777" y="72485"/>
                    <a:pt x="1648586" y="73152"/>
                    <a:pt x="1651158" y="72580"/>
                  </a:cubicBezTo>
                  <a:lnTo>
                    <a:pt x="1653444" y="72104"/>
                  </a:lnTo>
                  <a:cubicBezTo>
                    <a:pt x="1654587" y="71818"/>
                    <a:pt x="1656302" y="71914"/>
                    <a:pt x="1656778" y="71342"/>
                  </a:cubicBezTo>
                  <a:lnTo>
                    <a:pt x="1657444" y="70390"/>
                  </a:lnTo>
                  <a:cubicBezTo>
                    <a:pt x="1657540" y="68961"/>
                    <a:pt x="1655635" y="68389"/>
                    <a:pt x="1654873" y="68675"/>
                  </a:cubicBezTo>
                  <a:cubicBezTo>
                    <a:pt x="1654111" y="68961"/>
                    <a:pt x="1653349" y="68294"/>
                    <a:pt x="1653158" y="67246"/>
                  </a:cubicBezTo>
                  <a:cubicBezTo>
                    <a:pt x="1652968" y="66199"/>
                    <a:pt x="1650586" y="63055"/>
                    <a:pt x="1648205" y="63151"/>
                  </a:cubicBezTo>
                  <a:close/>
                  <a:moveTo>
                    <a:pt x="1096136" y="62865"/>
                  </a:moveTo>
                  <a:cubicBezTo>
                    <a:pt x="1094898" y="62389"/>
                    <a:pt x="1092041" y="62484"/>
                    <a:pt x="1092517" y="64103"/>
                  </a:cubicBezTo>
                  <a:cubicBezTo>
                    <a:pt x="1093088" y="65818"/>
                    <a:pt x="1086516" y="66199"/>
                    <a:pt x="1085849" y="65056"/>
                  </a:cubicBezTo>
                  <a:cubicBezTo>
                    <a:pt x="1085087" y="64008"/>
                    <a:pt x="1083563" y="64008"/>
                    <a:pt x="1082420" y="65151"/>
                  </a:cubicBezTo>
                  <a:cubicBezTo>
                    <a:pt x="1081277" y="66199"/>
                    <a:pt x="1086897" y="70390"/>
                    <a:pt x="1087564" y="71533"/>
                  </a:cubicBezTo>
                  <a:lnTo>
                    <a:pt x="1088516" y="72295"/>
                  </a:lnTo>
                  <a:cubicBezTo>
                    <a:pt x="1089278" y="72962"/>
                    <a:pt x="1090612" y="73533"/>
                    <a:pt x="1091564" y="73342"/>
                  </a:cubicBezTo>
                  <a:cubicBezTo>
                    <a:pt x="1092326" y="73247"/>
                    <a:pt x="1093660" y="71914"/>
                    <a:pt x="1093469" y="71342"/>
                  </a:cubicBezTo>
                  <a:lnTo>
                    <a:pt x="1092231" y="67437"/>
                  </a:lnTo>
                  <a:cubicBezTo>
                    <a:pt x="1095660" y="65437"/>
                    <a:pt x="1097470" y="63341"/>
                    <a:pt x="1096136" y="62865"/>
                  </a:cubicBezTo>
                  <a:close/>
                  <a:moveTo>
                    <a:pt x="1814321" y="62198"/>
                  </a:moveTo>
                  <a:cubicBezTo>
                    <a:pt x="1813559" y="61341"/>
                    <a:pt x="1810988" y="67342"/>
                    <a:pt x="1813464" y="69532"/>
                  </a:cubicBezTo>
                  <a:cubicBezTo>
                    <a:pt x="1815940" y="71723"/>
                    <a:pt x="1818417" y="74771"/>
                    <a:pt x="1818893" y="76295"/>
                  </a:cubicBezTo>
                  <a:cubicBezTo>
                    <a:pt x="1819369" y="77819"/>
                    <a:pt x="1825370" y="80010"/>
                    <a:pt x="1827085" y="80391"/>
                  </a:cubicBezTo>
                  <a:lnTo>
                    <a:pt x="1831371" y="85249"/>
                  </a:lnTo>
                  <a:cubicBezTo>
                    <a:pt x="1831847" y="85820"/>
                    <a:pt x="1834229" y="86296"/>
                    <a:pt x="1834610" y="86011"/>
                  </a:cubicBezTo>
                  <a:cubicBezTo>
                    <a:pt x="1836229" y="84582"/>
                    <a:pt x="1838324" y="82963"/>
                    <a:pt x="1838515" y="81248"/>
                  </a:cubicBezTo>
                  <a:lnTo>
                    <a:pt x="1839086" y="76581"/>
                  </a:lnTo>
                  <a:cubicBezTo>
                    <a:pt x="1838896" y="70771"/>
                    <a:pt x="1837086" y="66484"/>
                    <a:pt x="1834990" y="67151"/>
                  </a:cubicBezTo>
                  <a:cubicBezTo>
                    <a:pt x="1832990" y="67818"/>
                    <a:pt x="1828418" y="68389"/>
                    <a:pt x="1828418" y="67246"/>
                  </a:cubicBezTo>
                  <a:cubicBezTo>
                    <a:pt x="1828418" y="66199"/>
                    <a:pt x="1826418" y="63627"/>
                    <a:pt x="1823942" y="64675"/>
                  </a:cubicBezTo>
                  <a:cubicBezTo>
                    <a:pt x="1821465" y="65627"/>
                    <a:pt x="1814988" y="63055"/>
                    <a:pt x="1814321" y="62198"/>
                  </a:cubicBezTo>
                  <a:close/>
                  <a:moveTo>
                    <a:pt x="1855469" y="61817"/>
                  </a:moveTo>
                  <a:cubicBezTo>
                    <a:pt x="1853755" y="61436"/>
                    <a:pt x="1852136" y="67056"/>
                    <a:pt x="1852802" y="69532"/>
                  </a:cubicBezTo>
                  <a:lnTo>
                    <a:pt x="1854993" y="71247"/>
                  </a:lnTo>
                  <a:cubicBezTo>
                    <a:pt x="1855755" y="71914"/>
                    <a:pt x="1856136" y="72962"/>
                    <a:pt x="1856612" y="73819"/>
                  </a:cubicBezTo>
                  <a:lnTo>
                    <a:pt x="1858898" y="77724"/>
                  </a:lnTo>
                  <a:cubicBezTo>
                    <a:pt x="1861184" y="75438"/>
                    <a:pt x="1863565" y="74390"/>
                    <a:pt x="1864232" y="75438"/>
                  </a:cubicBezTo>
                  <a:cubicBezTo>
                    <a:pt x="1864899" y="76486"/>
                    <a:pt x="1861756" y="80010"/>
                    <a:pt x="1859946" y="80010"/>
                  </a:cubicBezTo>
                  <a:cubicBezTo>
                    <a:pt x="1858232" y="80010"/>
                    <a:pt x="1856803" y="80200"/>
                    <a:pt x="1856707" y="80486"/>
                  </a:cubicBezTo>
                  <a:cubicBezTo>
                    <a:pt x="1856707" y="80772"/>
                    <a:pt x="1857851" y="81534"/>
                    <a:pt x="1859375" y="81534"/>
                  </a:cubicBezTo>
                  <a:cubicBezTo>
                    <a:pt x="1860898" y="81629"/>
                    <a:pt x="1867280" y="82296"/>
                    <a:pt x="1870328" y="82772"/>
                  </a:cubicBezTo>
                  <a:lnTo>
                    <a:pt x="1869471" y="78296"/>
                  </a:lnTo>
                  <a:cubicBezTo>
                    <a:pt x="1868900" y="75247"/>
                    <a:pt x="1868995" y="72390"/>
                    <a:pt x="1874615" y="73438"/>
                  </a:cubicBezTo>
                  <a:lnTo>
                    <a:pt x="1875281" y="73533"/>
                  </a:lnTo>
                  <a:cubicBezTo>
                    <a:pt x="1876043" y="73152"/>
                    <a:pt x="1878044" y="72199"/>
                    <a:pt x="1879663" y="71628"/>
                  </a:cubicBezTo>
                  <a:cubicBezTo>
                    <a:pt x="1881282" y="70961"/>
                    <a:pt x="1884235" y="67628"/>
                    <a:pt x="1883187" y="67056"/>
                  </a:cubicBezTo>
                  <a:cubicBezTo>
                    <a:pt x="1882139" y="66484"/>
                    <a:pt x="1876901" y="65056"/>
                    <a:pt x="1873948" y="65056"/>
                  </a:cubicBezTo>
                  <a:cubicBezTo>
                    <a:pt x="1870995" y="65056"/>
                    <a:pt x="1867852" y="70961"/>
                    <a:pt x="1866994" y="70580"/>
                  </a:cubicBezTo>
                  <a:lnTo>
                    <a:pt x="1866804" y="70104"/>
                  </a:lnTo>
                  <a:cubicBezTo>
                    <a:pt x="1865756" y="68008"/>
                    <a:pt x="1865375" y="65627"/>
                    <a:pt x="1863851" y="63817"/>
                  </a:cubicBezTo>
                  <a:lnTo>
                    <a:pt x="1862994" y="62770"/>
                  </a:lnTo>
                  <a:cubicBezTo>
                    <a:pt x="1860518" y="62674"/>
                    <a:pt x="1857184" y="62198"/>
                    <a:pt x="1855469" y="61817"/>
                  </a:cubicBezTo>
                  <a:close/>
                  <a:moveTo>
                    <a:pt x="411955" y="61436"/>
                  </a:moveTo>
                  <a:lnTo>
                    <a:pt x="410527" y="63151"/>
                  </a:lnTo>
                  <a:lnTo>
                    <a:pt x="408812" y="65341"/>
                  </a:lnTo>
                  <a:cubicBezTo>
                    <a:pt x="405478" y="67437"/>
                    <a:pt x="404526" y="69723"/>
                    <a:pt x="406621" y="70580"/>
                  </a:cubicBezTo>
                  <a:lnTo>
                    <a:pt x="407955" y="70295"/>
                  </a:lnTo>
                  <a:lnTo>
                    <a:pt x="411765" y="69532"/>
                  </a:lnTo>
                  <a:cubicBezTo>
                    <a:pt x="415766" y="68199"/>
                    <a:pt x="421576" y="65627"/>
                    <a:pt x="424624" y="63817"/>
                  </a:cubicBezTo>
                  <a:lnTo>
                    <a:pt x="427576" y="67056"/>
                  </a:lnTo>
                  <a:lnTo>
                    <a:pt x="427672" y="67246"/>
                  </a:lnTo>
                  <a:cubicBezTo>
                    <a:pt x="429672" y="66294"/>
                    <a:pt x="430434" y="64484"/>
                    <a:pt x="429481" y="63151"/>
                  </a:cubicBezTo>
                  <a:lnTo>
                    <a:pt x="428434" y="63055"/>
                  </a:lnTo>
                  <a:lnTo>
                    <a:pt x="422623" y="62579"/>
                  </a:lnTo>
                  <a:cubicBezTo>
                    <a:pt x="417480" y="58769"/>
                    <a:pt x="412622" y="58293"/>
                    <a:pt x="411955" y="61436"/>
                  </a:cubicBezTo>
                  <a:close/>
                  <a:moveTo>
                    <a:pt x="1546193" y="59150"/>
                  </a:moveTo>
                  <a:cubicBezTo>
                    <a:pt x="1544192" y="59436"/>
                    <a:pt x="1534858" y="64484"/>
                    <a:pt x="1532096" y="66294"/>
                  </a:cubicBezTo>
                  <a:cubicBezTo>
                    <a:pt x="1529238" y="68199"/>
                    <a:pt x="1526952" y="69913"/>
                    <a:pt x="1526952" y="70295"/>
                  </a:cubicBezTo>
                  <a:cubicBezTo>
                    <a:pt x="1526952" y="70580"/>
                    <a:pt x="1528571" y="71438"/>
                    <a:pt x="1530286" y="71247"/>
                  </a:cubicBezTo>
                  <a:lnTo>
                    <a:pt x="1531810" y="71533"/>
                  </a:lnTo>
                  <a:lnTo>
                    <a:pt x="1533429" y="71818"/>
                  </a:lnTo>
                  <a:cubicBezTo>
                    <a:pt x="1535239" y="72580"/>
                    <a:pt x="1536763" y="72295"/>
                    <a:pt x="1536858" y="71342"/>
                  </a:cubicBezTo>
                  <a:cubicBezTo>
                    <a:pt x="1536953" y="70295"/>
                    <a:pt x="1539811" y="68389"/>
                    <a:pt x="1542764" y="69342"/>
                  </a:cubicBezTo>
                  <a:cubicBezTo>
                    <a:pt x="1545716" y="70295"/>
                    <a:pt x="1551907" y="65341"/>
                    <a:pt x="1550098" y="65627"/>
                  </a:cubicBezTo>
                  <a:cubicBezTo>
                    <a:pt x="1548383" y="65913"/>
                    <a:pt x="1543526" y="66389"/>
                    <a:pt x="1542478" y="66294"/>
                  </a:cubicBezTo>
                  <a:lnTo>
                    <a:pt x="1542097" y="65818"/>
                  </a:lnTo>
                  <a:cubicBezTo>
                    <a:pt x="1541811" y="65437"/>
                    <a:pt x="1542002" y="64389"/>
                    <a:pt x="1542478" y="63913"/>
                  </a:cubicBezTo>
                  <a:cubicBezTo>
                    <a:pt x="1542859" y="63437"/>
                    <a:pt x="1543811" y="63246"/>
                    <a:pt x="1544573" y="63151"/>
                  </a:cubicBezTo>
                  <a:cubicBezTo>
                    <a:pt x="1547812" y="62960"/>
                    <a:pt x="1547717" y="61150"/>
                    <a:pt x="1546573" y="59626"/>
                  </a:cubicBezTo>
                  <a:close/>
                  <a:moveTo>
                    <a:pt x="1576196" y="57531"/>
                  </a:moveTo>
                  <a:cubicBezTo>
                    <a:pt x="1571434" y="60103"/>
                    <a:pt x="1570005" y="61817"/>
                    <a:pt x="1572958" y="61531"/>
                  </a:cubicBezTo>
                  <a:cubicBezTo>
                    <a:pt x="1575911" y="61150"/>
                    <a:pt x="1581435" y="67246"/>
                    <a:pt x="1584007" y="67628"/>
                  </a:cubicBezTo>
                  <a:lnTo>
                    <a:pt x="1584959" y="66865"/>
                  </a:lnTo>
                  <a:cubicBezTo>
                    <a:pt x="1586483" y="65437"/>
                    <a:pt x="1586960" y="63246"/>
                    <a:pt x="1587436" y="61246"/>
                  </a:cubicBezTo>
                  <a:cubicBezTo>
                    <a:pt x="1587531" y="60865"/>
                    <a:pt x="1585245" y="59817"/>
                    <a:pt x="1584007" y="59722"/>
                  </a:cubicBezTo>
                  <a:cubicBezTo>
                    <a:pt x="1583054" y="59626"/>
                    <a:pt x="1581340" y="61150"/>
                    <a:pt x="1581054" y="60960"/>
                  </a:cubicBezTo>
                  <a:close/>
                  <a:moveTo>
                    <a:pt x="2309812" y="57245"/>
                  </a:moveTo>
                  <a:cubicBezTo>
                    <a:pt x="2308574" y="58769"/>
                    <a:pt x="2305621" y="62865"/>
                    <a:pt x="2305621" y="63341"/>
                  </a:cubicBezTo>
                  <a:cubicBezTo>
                    <a:pt x="2305621" y="63722"/>
                    <a:pt x="2308002" y="64579"/>
                    <a:pt x="2310669" y="64198"/>
                  </a:cubicBezTo>
                  <a:cubicBezTo>
                    <a:pt x="2313336" y="63913"/>
                    <a:pt x="2316479" y="59531"/>
                    <a:pt x="2314860" y="57721"/>
                  </a:cubicBezTo>
                  <a:cubicBezTo>
                    <a:pt x="2313241" y="55912"/>
                    <a:pt x="2311050" y="55721"/>
                    <a:pt x="2309812" y="57245"/>
                  </a:cubicBezTo>
                  <a:close/>
                  <a:moveTo>
                    <a:pt x="326802" y="55626"/>
                  </a:moveTo>
                  <a:cubicBezTo>
                    <a:pt x="323659" y="55436"/>
                    <a:pt x="324897" y="56959"/>
                    <a:pt x="329564" y="58864"/>
                  </a:cubicBezTo>
                  <a:lnTo>
                    <a:pt x="331565" y="61055"/>
                  </a:lnTo>
                  <a:lnTo>
                    <a:pt x="333469" y="63246"/>
                  </a:lnTo>
                  <a:cubicBezTo>
                    <a:pt x="333946" y="66675"/>
                    <a:pt x="335755" y="68104"/>
                    <a:pt x="337470" y="66389"/>
                  </a:cubicBezTo>
                  <a:cubicBezTo>
                    <a:pt x="339185" y="64675"/>
                    <a:pt x="329945" y="55816"/>
                    <a:pt x="326802" y="55626"/>
                  </a:cubicBezTo>
                  <a:close/>
                  <a:moveTo>
                    <a:pt x="1111091" y="51435"/>
                  </a:moveTo>
                  <a:cubicBezTo>
                    <a:pt x="1118330" y="56102"/>
                    <a:pt x="1125759" y="57340"/>
                    <a:pt x="1134522" y="55912"/>
                  </a:cubicBezTo>
                  <a:cubicBezTo>
                    <a:pt x="1126807" y="55816"/>
                    <a:pt x="1121092" y="48006"/>
                    <a:pt x="1111091" y="51435"/>
                  </a:cubicBezTo>
                  <a:close/>
                  <a:moveTo>
                    <a:pt x="2122074" y="50482"/>
                  </a:moveTo>
                  <a:cubicBezTo>
                    <a:pt x="2124836" y="53244"/>
                    <a:pt x="2124074" y="57340"/>
                    <a:pt x="2120359" y="59626"/>
                  </a:cubicBezTo>
                  <a:lnTo>
                    <a:pt x="2121883" y="63722"/>
                  </a:lnTo>
                  <a:lnTo>
                    <a:pt x="2121979" y="63912"/>
                  </a:lnTo>
                  <a:cubicBezTo>
                    <a:pt x="2118835" y="65055"/>
                    <a:pt x="2116835" y="62007"/>
                    <a:pt x="2117597" y="57054"/>
                  </a:cubicBezTo>
                  <a:lnTo>
                    <a:pt x="2119788" y="53816"/>
                  </a:lnTo>
                  <a:close/>
                  <a:moveTo>
                    <a:pt x="340327" y="50482"/>
                  </a:moveTo>
                  <a:lnTo>
                    <a:pt x="337851" y="50578"/>
                  </a:lnTo>
                  <a:lnTo>
                    <a:pt x="337184" y="50578"/>
                  </a:lnTo>
                  <a:cubicBezTo>
                    <a:pt x="336232" y="51245"/>
                    <a:pt x="335946" y="52578"/>
                    <a:pt x="336422" y="53530"/>
                  </a:cubicBezTo>
                  <a:cubicBezTo>
                    <a:pt x="336994" y="54483"/>
                    <a:pt x="346233" y="64484"/>
                    <a:pt x="350138" y="64484"/>
                  </a:cubicBezTo>
                  <a:cubicBezTo>
                    <a:pt x="354043" y="64389"/>
                    <a:pt x="355758" y="63627"/>
                    <a:pt x="354043" y="62674"/>
                  </a:cubicBezTo>
                  <a:cubicBezTo>
                    <a:pt x="352234" y="61722"/>
                    <a:pt x="347947" y="58007"/>
                    <a:pt x="347852" y="56388"/>
                  </a:cubicBezTo>
                  <a:cubicBezTo>
                    <a:pt x="347757" y="54769"/>
                    <a:pt x="342899" y="50578"/>
                    <a:pt x="340327" y="50482"/>
                  </a:cubicBezTo>
                  <a:close/>
                  <a:moveTo>
                    <a:pt x="274700" y="49721"/>
                  </a:moveTo>
                  <a:cubicBezTo>
                    <a:pt x="272319" y="50006"/>
                    <a:pt x="267271" y="53816"/>
                    <a:pt x="266985" y="55150"/>
                  </a:cubicBezTo>
                  <a:lnTo>
                    <a:pt x="267080" y="56293"/>
                  </a:lnTo>
                  <a:cubicBezTo>
                    <a:pt x="267080" y="56483"/>
                    <a:pt x="268890" y="56959"/>
                    <a:pt x="269176" y="56769"/>
                  </a:cubicBezTo>
                  <a:cubicBezTo>
                    <a:pt x="270128" y="55912"/>
                    <a:pt x="270700" y="54864"/>
                    <a:pt x="271462" y="53912"/>
                  </a:cubicBezTo>
                  <a:lnTo>
                    <a:pt x="271843" y="53435"/>
                  </a:lnTo>
                  <a:cubicBezTo>
                    <a:pt x="272700" y="52959"/>
                    <a:pt x="273652" y="53435"/>
                    <a:pt x="273843" y="54483"/>
                  </a:cubicBezTo>
                  <a:cubicBezTo>
                    <a:pt x="274033" y="55626"/>
                    <a:pt x="277177" y="57626"/>
                    <a:pt x="280320" y="56293"/>
                  </a:cubicBezTo>
                  <a:lnTo>
                    <a:pt x="282606" y="54769"/>
                  </a:lnTo>
                  <a:lnTo>
                    <a:pt x="283654" y="54102"/>
                  </a:lnTo>
                  <a:cubicBezTo>
                    <a:pt x="283939" y="52578"/>
                    <a:pt x="283749" y="51530"/>
                    <a:pt x="282987" y="51816"/>
                  </a:cubicBezTo>
                  <a:cubicBezTo>
                    <a:pt x="282320" y="52102"/>
                    <a:pt x="280034" y="52102"/>
                    <a:pt x="279367" y="51911"/>
                  </a:cubicBezTo>
                  <a:cubicBezTo>
                    <a:pt x="278701" y="51816"/>
                    <a:pt x="277939" y="50292"/>
                    <a:pt x="278320" y="49911"/>
                  </a:cubicBezTo>
                  <a:cubicBezTo>
                    <a:pt x="278701" y="49530"/>
                    <a:pt x="277081" y="49435"/>
                    <a:pt x="274700" y="49721"/>
                  </a:cubicBezTo>
                  <a:close/>
                  <a:moveTo>
                    <a:pt x="191833" y="49625"/>
                  </a:moveTo>
                  <a:cubicBezTo>
                    <a:pt x="193547" y="48958"/>
                    <a:pt x="195833" y="49625"/>
                    <a:pt x="196786" y="51053"/>
                  </a:cubicBezTo>
                  <a:lnTo>
                    <a:pt x="196310" y="51720"/>
                  </a:lnTo>
                  <a:lnTo>
                    <a:pt x="194405" y="54387"/>
                  </a:lnTo>
                  <a:cubicBezTo>
                    <a:pt x="191452" y="57626"/>
                    <a:pt x="189261" y="58959"/>
                    <a:pt x="189547" y="57435"/>
                  </a:cubicBezTo>
                  <a:cubicBezTo>
                    <a:pt x="189833" y="55911"/>
                    <a:pt x="185356" y="54197"/>
                    <a:pt x="185070" y="53625"/>
                  </a:cubicBezTo>
                  <a:cubicBezTo>
                    <a:pt x="184689" y="53054"/>
                    <a:pt x="185261" y="51149"/>
                    <a:pt x="187070" y="50577"/>
                  </a:cubicBezTo>
                  <a:lnTo>
                    <a:pt x="188023" y="51053"/>
                  </a:lnTo>
                  <a:cubicBezTo>
                    <a:pt x="189833" y="52006"/>
                    <a:pt x="190976" y="53625"/>
                    <a:pt x="191642" y="50387"/>
                  </a:cubicBezTo>
                  <a:close/>
                  <a:moveTo>
                    <a:pt x="1432750" y="47625"/>
                  </a:moveTo>
                  <a:cubicBezTo>
                    <a:pt x="1431988" y="47339"/>
                    <a:pt x="1427797" y="48768"/>
                    <a:pt x="1425701" y="51911"/>
                  </a:cubicBezTo>
                  <a:lnTo>
                    <a:pt x="1426559" y="54197"/>
                  </a:lnTo>
                  <a:lnTo>
                    <a:pt x="1427892" y="57626"/>
                  </a:lnTo>
                  <a:cubicBezTo>
                    <a:pt x="1428749" y="61531"/>
                    <a:pt x="1436846" y="67532"/>
                    <a:pt x="1435226" y="69532"/>
                  </a:cubicBezTo>
                  <a:cubicBezTo>
                    <a:pt x="1433607" y="71533"/>
                    <a:pt x="1433417" y="72962"/>
                    <a:pt x="1434940" y="72485"/>
                  </a:cubicBezTo>
                  <a:cubicBezTo>
                    <a:pt x="1436369" y="72104"/>
                    <a:pt x="1436369" y="67342"/>
                    <a:pt x="1435607" y="65818"/>
                  </a:cubicBezTo>
                  <a:cubicBezTo>
                    <a:pt x="1434845" y="64294"/>
                    <a:pt x="1441894" y="62103"/>
                    <a:pt x="1443704" y="61150"/>
                  </a:cubicBezTo>
                  <a:lnTo>
                    <a:pt x="1443799" y="60103"/>
                  </a:lnTo>
                  <a:lnTo>
                    <a:pt x="1444180" y="56959"/>
                  </a:lnTo>
                  <a:cubicBezTo>
                    <a:pt x="1446942" y="55150"/>
                    <a:pt x="1449419" y="52959"/>
                    <a:pt x="1449704" y="52006"/>
                  </a:cubicBezTo>
                  <a:lnTo>
                    <a:pt x="1449323" y="51721"/>
                  </a:lnTo>
                  <a:cubicBezTo>
                    <a:pt x="1448847" y="51340"/>
                    <a:pt x="1447704" y="51530"/>
                    <a:pt x="1446847" y="51435"/>
                  </a:cubicBezTo>
                  <a:cubicBezTo>
                    <a:pt x="1445894" y="51435"/>
                    <a:pt x="1444465" y="51625"/>
                    <a:pt x="1444180" y="51245"/>
                  </a:cubicBezTo>
                  <a:lnTo>
                    <a:pt x="1441703" y="48196"/>
                  </a:lnTo>
                  <a:cubicBezTo>
                    <a:pt x="1437512" y="48196"/>
                    <a:pt x="1433512" y="47911"/>
                    <a:pt x="1432750" y="47625"/>
                  </a:cubicBezTo>
                  <a:close/>
                  <a:moveTo>
                    <a:pt x="2044160" y="46196"/>
                  </a:moveTo>
                  <a:cubicBezTo>
                    <a:pt x="2042350" y="46101"/>
                    <a:pt x="2035492" y="47434"/>
                    <a:pt x="2032348" y="48768"/>
                  </a:cubicBezTo>
                  <a:lnTo>
                    <a:pt x="2034349" y="52578"/>
                  </a:lnTo>
                  <a:lnTo>
                    <a:pt x="2035111" y="54007"/>
                  </a:lnTo>
                  <a:cubicBezTo>
                    <a:pt x="2036254" y="53816"/>
                    <a:pt x="2038635" y="53435"/>
                    <a:pt x="2040540" y="53054"/>
                  </a:cubicBezTo>
                  <a:cubicBezTo>
                    <a:pt x="2042445" y="52673"/>
                    <a:pt x="2047398" y="49339"/>
                    <a:pt x="2047398" y="48196"/>
                  </a:cubicBezTo>
                  <a:cubicBezTo>
                    <a:pt x="2047398" y="47149"/>
                    <a:pt x="2045969" y="46196"/>
                    <a:pt x="2044160" y="46196"/>
                  </a:cubicBezTo>
                  <a:close/>
                  <a:moveTo>
                    <a:pt x="224313" y="39433"/>
                  </a:moveTo>
                  <a:cubicBezTo>
                    <a:pt x="221932" y="39148"/>
                    <a:pt x="217741" y="39338"/>
                    <a:pt x="215074" y="39719"/>
                  </a:cubicBezTo>
                  <a:lnTo>
                    <a:pt x="212978" y="40576"/>
                  </a:lnTo>
                  <a:lnTo>
                    <a:pt x="212216" y="40862"/>
                  </a:lnTo>
                  <a:cubicBezTo>
                    <a:pt x="212216" y="43053"/>
                    <a:pt x="212883" y="44387"/>
                    <a:pt x="213645" y="43815"/>
                  </a:cubicBezTo>
                  <a:cubicBezTo>
                    <a:pt x="214502" y="43243"/>
                    <a:pt x="217645" y="44196"/>
                    <a:pt x="219741" y="46768"/>
                  </a:cubicBezTo>
                  <a:cubicBezTo>
                    <a:pt x="221836" y="49339"/>
                    <a:pt x="226123" y="56579"/>
                    <a:pt x="223741" y="56388"/>
                  </a:cubicBezTo>
                  <a:lnTo>
                    <a:pt x="222694" y="56769"/>
                  </a:lnTo>
                  <a:lnTo>
                    <a:pt x="221551" y="57245"/>
                  </a:lnTo>
                  <a:cubicBezTo>
                    <a:pt x="220598" y="58293"/>
                    <a:pt x="221074" y="60007"/>
                    <a:pt x="222694" y="61055"/>
                  </a:cubicBezTo>
                  <a:lnTo>
                    <a:pt x="223551" y="60770"/>
                  </a:lnTo>
                  <a:lnTo>
                    <a:pt x="226504" y="59912"/>
                  </a:lnTo>
                  <a:cubicBezTo>
                    <a:pt x="229361" y="58483"/>
                    <a:pt x="232219" y="58007"/>
                    <a:pt x="232885" y="58769"/>
                  </a:cubicBezTo>
                  <a:cubicBezTo>
                    <a:pt x="233552" y="59626"/>
                    <a:pt x="235933" y="63055"/>
                    <a:pt x="236791" y="64294"/>
                  </a:cubicBezTo>
                  <a:cubicBezTo>
                    <a:pt x="237648" y="65532"/>
                    <a:pt x="243839" y="60865"/>
                    <a:pt x="240982" y="56864"/>
                  </a:cubicBezTo>
                  <a:lnTo>
                    <a:pt x="235362" y="55531"/>
                  </a:lnTo>
                  <a:lnTo>
                    <a:pt x="234981" y="55436"/>
                  </a:lnTo>
                  <a:cubicBezTo>
                    <a:pt x="235171" y="53816"/>
                    <a:pt x="238315" y="54102"/>
                    <a:pt x="242029" y="56102"/>
                  </a:cubicBezTo>
                  <a:lnTo>
                    <a:pt x="245554" y="57626"/>
                  </a:lnTo>
                  <a:lnTo>
                    <a:pt x="246982" y="58293"/>
                  </a:lnTo>
                  <a:cubicBezTo>
                    <a:pt x="248887" y="58483"/>
                    <a:pt x="250602" y="58388"/>
                    <a:pt x="250792" y="58103"/>
                  </a:cubicBezTo>
                  <a:cubicBezTo>
                    <a:pt x="250983" y="57817"/>
                    <a:pt x="250507" y="56674"/>
                    <a:pt x="249364" y="56007"/>
                  </a:cubicBezTo>
                  <a:cubicBezTo>
                    <a:pt x="248221" y="55436"/>
                    <a:pt x="248030" y="53626"/>
                    <a:pt x="251269" y="53435"/>
                  </a:cubicBezTo>
                  <a:lnTo>
                    <a:pt x="253840" y="53912"/>
                  </a:lnTo>
                  <a:cubicBezTo>
                    <a:pt x="254412" y="54007"/>
                    <a:pt x="255460" y="54007"/>
                    <a:pt x="255555" y="53721"/>
                  </a:cubicBezTo>
                  <a:lnTo>
                    <a:pt x="255841" y="53149"/>
                  </a:lnTo>
                  <a:cubicBezTo>
                    <a:pt x="255841" y="52388"/>
                    <a:pt x="253650" y="49721"/>
                    <a:pt x="250983" y="47054"/>
                  </a:cubicBezTo>
                  <a:lnTo>
                    <a:pt x="248030" y="45148"/>
                  </a:lnTo>
                  <a:lnTo>
                    <a:pt x="247649" y="44958"/>
                  </a:lnTo>
                  <a:cubicBezTo>
                    <a:pt x="246506" y="45244"/>
                    <a:pt x="243934" y="45911"/>
                    <a:pt x="241934" y="46482"/>
                  </a:cubicBezTo>
                  <a:lnTo>
                    <a:pt x="240220" y="45053"/>
                  </a:lnTo>
                  <a:lnTo>
                    <a:pt x="237934" y="43148"/>
                  </a:lnTo>
                  <a:cubicBezTo>
                    <a:pt x="234790" y="40672"/>
                    <a:pt x="229742" y="42863"/>
                    <a:pt x="228980" y="44101"/>
                  </a:cubicBezTo>
                  <a:cubicBezTo>
                    <a:pt x="228218" y="45339"/>
                    <a:pt x="224789" y="46577"/>
                    <a:pt x="221265" y="46958"/>
                  </a:cubicBezTo>
                  <a:lnTo>
                    <a:pt x="222979" y="42672"/>
                  </a:lnTo>
                  <a:close/>
                  <a:moveTo>
                    <a:pt x="2280285" y="37528"/>
                  </a:moveTo>
                  <a:cubicBezTo>
                    <a:pt x="2281904" y="36956"/>
                    <a:pt x="2286095" y="44005"/>
                    <a:pt x="2286666" y="45719"/>
                  </a:cubicBezTo>
                  <a:cubicBezTo>
                    <a:pt x="2287333" y="47434"/>
                    <a:pt x="2286095" y="47910"/>
                    <a:pt x="2283904" y="46767"/>
                  </a:cubicBezTo>
                  <a:lnTo>
                    <a:pt x="2282285" y="45433"/>
                  </a:lnTo>
                  <a:lnTo>
                    <a:pt x="2281332" y="44576"/>
                  </a:lnTo>
                  <a:cubicBezTo>
                    <a:pt x="2280856" y="43243"/>
                    <a:pt x="2279332" y="41814"/>
                    <a:pt x="2277903" y="41433"/>
                  </a:cubicBezTo>
                  <a:cubicBezTo>
                    <a:pt x="2276475" y="40957"/>
                    <a:pt x="2278761" y="38194"/>
                    <a:pt x="2280285" y="37528"/>
                  </a:cubicBezTo>
                  <a:close/>
                  <a:moveTo>
                    <a:pt x="2189511" y="36861"/>
                  </a:moveTo>
                  <a:lnTo>
                    <a:pt x="2186654" y="38861"/>
                  </a:lnTo>
                  <a:cubicBezTo>
                    <a:pt x="2186178" y="39147"/>
                    <a:pt x="2185130" y="39624"/>
                    <a:pt x="2184939" y="39433"/>
                  </a:cubicBezTo>
                  <a:cubicBezTo>
                    <a:pt x="2183415" y="38195"/>
                    <a:pt x="2181510" y="36671"/>
                    <a:pt x="2179700" y="38480"/>
                  </a:cubicBezTo>
                  <a:lnTo>
                    <a:pt x="2178557" y="39624"/>
                  </a:lnTo>
                  <a:cubicBezTo>
                    <a:pt x="2178557" y="42386"/>
                    <a:pt x="2181891" y="44386"/>
                    <a:pt x="2185987" y="44005"/>
                  </a:cubicBezTo>
                  <a:lnTo>
                    <a:pt x="2188749" y="43338"/>
                  </a:lnTo>
                  <a:lnTo>
                    <a:pt x="2189797" y="43052"/>
                  </a:lnTo>
                  <a:cubicBezTo>
                    <a:pt x="2190559" y="41624"/>
                    <a:pt x="2190464" y="38861"/>
                    <a:pt x="2189511" y="36861"/>
                  </a:cubicBezTo>
                  <a:close/>
                  <a:moveTo>
                    <a:pt x="1919858" y="34480"/>
                  </a:moveTo>
                  <a:cubicBezTo>
                    <a:pt x="1918525" y="32956"/>
                    <a:pt x="1915667" y="33623"/>
                    <a:pt x="1913381" y="36004"/>
                  </a:cubicBezTo>
                  <a:lnTo>
                    <a:pt x="1912976" y="38555"/>
                  </a:lnTo>
                  <a:lnTo>
                    <a:pt x="1912619" y="38767"/>
                  </a:lnTo>
                  <a:lnTo>
                    <a:pt x="1912858" y="39300"/>
                  </a:lnTo>
                  <a:lnTo>
                    <a:pt x="1912560" y="41183"/>
                  </a:lnTo>
                  <a:cubicBezTo>
                    <a:pt x="1912976" y="42981"/>
                    <a:pt x="1913905" y="44339"/>
                    <a:pt x="1914810" y="43720"/>
                  </a:cubicBezTo>
                  <a:lnTo>
                    <a:pt x="1913857" y="41529"/>
                  </a:lnTo>
                  <a:lnTo>
                    <a:pt x="1912858" y="39300"/>
                  </a:lnTo>
                  <a:lnTo>
                    <a:pt x="1912976" y="38555"/>
                  </a:lnTo>
                  <a:close/>
                  <a:moveTo>
                    <a:pt x="2072830" y="34195"/>
                  </a:moveTo>
                  <a:cubicBezTo>
                    <a:pt x="2075307" y="34004"/>
                    <a:pt x="2079974" y="38767"/>
                    <a:pt x="2080165" y="39814"/>
                  </a:cubicBezTo>
                  <a:lnTo>
                    <a:pt x="2078260" y="40005"/>
                  </a:lnTo>
                  <a:lnTo>
                    <a:pt x="2077498" y="40100"/>
                  </a:lnTo>
                  <a:cubicBezTo>
                    <a:pt x="2076736" y="40481"/>
                    <a:pt x="2072164" y="44291"/>
                    <a:pt x="2070735" y="43053"/>
                  </a:cubicBezTo>
                  <a:cubicBezTo>
                    <a:pt x="2069306" y="41910"/>
                    <a:pt x="2068735" y="40005"/>
                    <a:pt x="2069497" y="38767"/>
                  </a:cubicBezTo>
                  <a:cubicBezTo>
                    <a:pt x="2070259" y="37623"/>
                    <a:pt x="2070259" y="34290"/>
                    <a:pt x="2072830" y="34195"/>
                  </a:cubicBezTo>
                  <a:close/>
                  <a:moveTo>
                    <a:pt x="1929860" y="33242"/>
                  </a:moveTo>
                  <a:cubicBezTo>
                    <a:pt x="1928145" y="33718"/>
                    <a:pt x="1928050" y="36290"/>
                    <a:pt x="1929764" y="38862"/>
                  </a:cubicBezTo>
                  <a:lnTo>
                    <a:pt x="1931479" y="40957"/>
                  </a:lnTo>
                  <a:cubicBezTo>
                    <a:pt x="1932050" y="41624"/>
                    <a:pt x="1934241" y="42196"/>
                    <a:pt x="1934527" y="42005"/>
                  </a:cubicBezTo>
                  <a:cubicBezTo>
                    <a:pt x="1935479" y="41148"/>
                    <a:pt x="1936432" y="39910"/>
                    <a:pt x="1936336" y="38862"/>
                  </a:cubicBezTo>
                  <a:cubicBezTo>
                    <a:pt x="1936146" y="37719"/>
                    <a:pt x="1934717" y="36671"/>
                    <a:pt x="1934051" y="35528"/>
                  </a:cubicBezTo>
                  <a:lnTo>
                    <a:pt x="1933955" y="35338"/>
                  </a:lnTo>
                  <a:cubicBezTo>
                    <a:pt x="1935003" y="34766"/>
                    <a:pt x="1937003" y="35433"/>
                    <a:pt x="1938337" y="36862"/>
                  </a:cubicBezTo>
                  <a:lnTo>
                    <a:pt x="1938908" y="34195"/>
                  </a:lnTo>
                  <a:lnTo>
                    <a:pt x="1939099" y="33528"/>
                  </a:lnTo>
                  <a:cubicBezTo>
                    <a:pt x="1937670" y="32575"/>
                    <a:pt x="1931669" y="32766"/>
                    <a:pt x="1929860" y="33242"/>
                  </a:cubicBezTo>
                  <a:close/>
                  <a:moveTo>
                    <a:pt x="1875186" y="32956"/>
                  </a:moveTo>
                  <a:cubicBezTo>
                    <a:pt x="1873853" y="32480"/>
                    <a:pt x="1864994" y="32195"/>
                    <a:pt x="1862994" y="33147"/>
                  </a:cubicBezTo>
                  <a:cubicBezTo>
                    <a:pt x="1860994" y="34099"/>
                    <a:pt x="1859470" y="34957"/>
                    <a:pt x="1859565" y="35052"/>
                  </a:cubicBezTo>
                  <a:cubicBezTo>
                    <a:pt x="1859660" y="35147"/>
                    <a:pt x="1862423" y="37338"/>
                    <a:pt x="1865375" y="39624"/>
                  </a:cubicBezTo>
                  <a:lnTo>
                    <a:pt x="1869090" y="35052"/>
                  </a:lnTo>
                  <a:lnTo>
                    <a:pt x="1869471" y="34480"/>
                  </a:lnTo>
                  <a:cubicBezTo>
                    <a:pt x="1870233" y="34004"/>
                    <a:pt x="1871281" y="34290"/>
                    <a:pt x="1871662" y="35052"/>
                  </a:cubicBezTo>
                  <a:cubicBezTo>
                    <a:pt x="1872138" y="35814"/>
                    <a:pt x="1873853" y="37433"/>
                    <a:pt x="1874519" y="36766"/>
                  </a:cubicBezTo>
                  <a:cubicBezTo>
                    <a:pt x="1875186" y="36195"/>
                    <a:pt x="1876615" y="33623"/>
                    <a:pt x="1875186" y="32956"/>
                  </a:cubicBezTo>
                  <a:close/>
                  <a:moveTo>
                    <a:pt x="2111883" y="32670"/>
                  </a:moveTo>
                  <a:cubicBezTo>
                    <a:pt x="2112931" y="33051"/>
                    <a:pt x="2117217" y="33623"/>
                    <a:pt x="2119122" y="33528"/>
                  </a:cubicBezTo>
                  <a:cubicBezTo>
                    <a:pt x="2121027" y="33432"/>
                    <a:pt x="2127694" y="35433"/>
                    <a:pt x="2129409" y="35147"/>
                  </a:cubicBezTo>
                  <a:cubicBezTo>
                    <a:pt x="2131123" y="34956"/>
                    <a:pt x="2133314" y="33718"/>
                    <a:pt x="2132838" y="36480"/>
                  </a:cubicBezTo>
                  <a:cubicBezTo>
                    <a:pt x="2132361" y="39243"/>
                    <a:pt x="2137124" y="45434"/>
                    <a:pt x="2136838" y="45720"/>
                  </a:cubicBezTo>
                  <a:cubicBezTo>
                    <a:pt x="2136552" y="46005"/>
                    <a:pt x="2134267" y="46767"/>
                    <a:pt x="2132552" y="47434"/>
                  </a:cubicBezTo>
                  <a:lnTo>
                    <a:pt x="2132266" y="49434"/>
                  </a:lnTo>
                  <a:lnTo>
                    <a:pt x="2132076" y="50482"/>
                  </a:lnTo>
                  <a:cubicBezTo>
                    <a:pt x="2130266" y="51530"/>
                    <a:pt x="2126742" y="51054"/>
                    <a:pt x="2124170" y="49529"/>
                  </a:cubicBezTo>
                  <a:cubicBezTo>
                    <a:pt x="2121598" y="48005"/>
                    <a:pt x="2115121" y="51339"/>
                    <a:pt x="2114359" y="50292"/>
                  </a:cubicBezTo>
                  <a:cubicBezTo>
                    <a:pt x="2113597" y="49149"/>
                    <a:pt x="2108168" y="43338"/>
                    <a:pt x="2104739" y="39147"/>
                  </a:cubicBezTo>
                  <a:lnTo>
                    <a:pt x="2109216" y="34480"/>
                  </a:lnTo>
                  <a:lnTo>
                    <a:pt x="2109882" y="33813"/>
                  </a:lnTo>
                  <a:cubicBezTo>
                    <a:pt x="2109978" y="32766"/>
                    <a:pt x="2110835" y="32289"/>
                    <a:pt x="2111883" y="32670"/>
                  </a:cubicBezTo>
                  <a:close/>
                  <a:moveTo>
                    <a:pt x="1850802" y="32195"/>
                  </a:moveTo>
                  <a:cubicBezTo>
                    <a:pt x="1849088" y="32861"/>
                    <a:pt x="1842992" y="33909"/>
                    <a:pt x="1840515" y="34290"/>
                  </a:cubicBezTo>
                  <a:lnTo>
                    <a:pt x="1843468" y="36671"/>
                  </a:lnTo>
                  <a:cubicBezTo>
                    <a:pt x="1844801" y="37719"/>
                    <a:pt x="1845373" y="39529"/>
                    <a:pt x="1846421" y="40862"/>
                  </a:cubicBezTo>
                  <a:lnTo>
                    <a:pt x="1846706" y="41243"/>
                  </a:lnTo>
                  <a:cubicBezTo>
                    <a:pt x="1847468" y="41434"/>
                    <a:pt x="1848992" y="39910"/>
                    <a:pt x="1850135" y="37814"/>
                  </a:cubicBezTo>
                  <a:lnTo>
                    <a:pt x="1853374" y="37052"/>
                  </a:lnTo>
                  <a:lnTo>
                    <a:pt x="1854040" y="36957"/>
                  </a:lnTo>
                  <a:cubicBezTo>
                    <a:pt x="1854040" y="33718"/>
                    <a:pt x="1852517" y="31528"/>
                    <a:pt x="1850802" y="32195"/>
                  </a:cubicBezTo>
                  <a:close/>
                  <a:moveTo>
                    <a:pt x="322040" y="32195"/>
                  </a:moveTo>
                  <a:cubicBezTo>
                    <a:pt x="318801" y="32766"/>
                    <a:pt x="315753" y="34195"/>
                    <a:pt x="312705" y="35338"/>
                  </a:cubicBezTo>
                  <a:lnTo>
                    <a:pt x="312515" y="35338"/>
                  </a:lnTo>
                  <a:cubicBezTo>
                    <a:pt x="312610" y="36100"/>
                    <a:pt x="313467" y="37147"/>
                    <a:pt x="314515" y="37719"/>
                  </a:cubicBezTo>
                  <a:cubicBezTo>
                    <a:pt x="315467" y="38290"/>
                    <a:pt x="321849" y="38290"/>
                    <a:pt x="326040" y="36957"/>
                  </a:cubicBezTo>
                  <a:lnTo>
                    <a:pt x="325468" y="36004"/>
                  </a:lnTo>
                  <a:cubicBezTo>
                    <a:pt x="324706" y="34480"/>
                    <a:pt x="322897" y="32004"/>
                    <a:pt x="322040" y="32195"/>
                  </a:cubicBezTo>
                  <a:close/>
                  <a:moveTo>
                    <a:pt x="2183129" y="32003"/>
                  </a:moveTo>
                  <a:cubicBezTo>
                    <a:pt x="2183511" y="33051"/>
                    <a:pt x="2185701" y="34766"/>
                    <a:pt x="2187225" y="34004"/>
                  </a:cubicBezTo>
                  <a:cubicBezTo>
                    <a:pt x="2188749" y="33242"/>
                    <a:pt x="2193702" y="31813"/>
                    <a:pt x="2193988" y="33146"/>
                  </a:cubicBezTo>
                  <a:cubicBezTo>
                    <a:pt x="2194274" y="34480"/>
                    <a:pt x="2195417" y="37718"/>
                    <a:pt x="2196274" y="37814"/>
                  </a:cubicBezTo>
                  <a:cubicBezTo>
                    <a:pt x="2197036" y="37909"/>
                    <a:pt x="2199417" y="36480"/>
                    <a:pt x="2200560" y="35337"/>
                  </a:cubicBezTo>
                  <a:cubicBezTo>
                    <a:pt x="2201703" y="34194"/>
                    <a:pt x="2208752" y="33432"/>
                    <a:pt x="2211038" y="33146"/>
                  </a:cubicBezTo>
                  <a:cubicBezTo>
                    <a:pt x="2213324" y="32956"/>
                    <a:pt x="2217134" y="38290"/>
                    <a:pt x="2218182" y="38957"/>
                  </a:cubicBezTo>
                  <a:cubicBezTo>
                    <a:pt x="2219229" y="39624"/>
                    <a:pt x="2221229" y="41052"/>
                    <a:pt x="2219420" y="42386"/>
                  </a:cubicBezTo>
                  <a:cubicBezTo>
                    <a:pt x="2217610" y="43719"/>
                    <a:pt x="2218467" y="50006"/>
                    <a:pt x="2216372" y="51434"/>
                  </a:cubicBezTo>
                  <a:cubicBezTo>
                    <a:pt x="2214276" y="52863"/>
                    <a:pt x="2207799" y="56007"/>
                    <a:pt x="2207704" y="54292"/>
                  </a:cubicBezTo>
                  <a:lnTo>
                    <a:pt x="2207323" y="53435"/>
                  </a:lnTo>
                  <a:lnTo>
                    <a:pt x="2206847" y="52387"/>
                  </a:lnTo>
                  <a:cubicBezTo>
                    <a:pt x="2205894" y="51339"/>
                    <a:pt x="2204180" y="51053"/>
                    <a:pt x="2202941" y="51911"/>
                  </a:cubicBezTo>
                  <a:lnTo>
                    <a:pt x="2202370" y="52863"/>
                  </a:lnTo>
                  <a:lnTo>
                    <a:pt x="2201608" y="54006"/>
                  </a:lnTo>
                  <a:cubicBezTo>
                    <a:pt x="2201322" y="55435"/>
                    <a:pt x="2199512" y="56007"/>
                    <a:pt x="2197512" y="55149"/>
                  </a:cubicBezTo>
                  <a:lnTo>
                    <a:pt x="2195417" y="56578"/>
                  </a:lnTo>
                  <a:cubicBezTo>
                    <a:pt x="2194940" y="56959"/>
                    <a:pt x="2192464" y="55911"/>
                    <a:pt x="2191321" y="55054"/>
                  </a:cubicBezTo>
                  <a:lnTo>
                    <a:pt x="2189130" y="53530"/>
                  </a:lnTo>
                  <a:cubicBezTo>
                    <a:pt x="2186463" y="51244"/>
                    <a:pt x="2182463" y="50101"/>
                    <a:pt x="2180272" y="51053"/>
                  </a:cubicBezTo>
                  <a:cubicBezTo>
                    <a:pt x="2177986" y="51911"/>
                    <a:pt x="2175509" y="58864"/>
                    <a:pt x="2171699" y="59435"/>
                  </a:cubicBezTo>
                  <a:lnTo>
                    <a:pt x="2168556" y="58674"/>
                  </a:lnTo>
                  <a:lnTo>
                    <a:pt x="2161508" y="56864"/>
                  </a:lnTo>
                  <a:cubicBezTo>
                    <a:pt x="2156364" y="60293"/>
                    <a:pt x="2151507" y="62198"/>
                    <a:pt x="2150649" y="60959"/>
                  </a:cubicBezTo>
                  <a:cubicBezTo>
                    <a:pt x="2149792" y="59721"/>
                    <a:pt x="2145982" y="57149"/>
                    <a:pt x="2145982" y="56197"/>
                  </a:cubicBezTo>
                  <a:cubicBezTo>
                    <a:pt x="2145982" y="55149"/>
                    <a:pt x="2149697" y="51244"/>
                    <a:pt x="2154650" y="49529"/>
                  </a:cubicBezTo>
                  <a:lnTo>
                    <a:pt x="2156936" y="50768"/>
                  </a:lnTo>
                  <a:lnTo>
                    <a:pt x="2161412" y="53244"/>
                  </a:lnTo>
                  <a:cubicBezTo>
                    <a:pt x="2162270" y="51244"/>
                    <a:pt x="2156459" y="44767"/>
                    <a:pt x="2153411" y="45338"/>
                  </a:cubicBezTo>
                  <a:cubicBezTo>
                    <a:pt x="2150363" y="45910"/>
                    <a:pt x="2148458" y="45529"/>
                    <a:pt x="2149125" y="44481"/>
                  </a:cubicBezTo>
                  <a:lnTo>
                    <a:pt x="2149982" y="44291"/>
                  </a:lnTo>
                  <a:cubicBezTo>
                    <a:pt x="2151602" y="44005"/>
                    <a:pt x="2153411" y="44195"/>
                    <a:pt x="2155126" y="44195"/>
                  </a:cubicBezTo>
                  <a:lnTo>
                    <a:pt x="2156745" y="44195"/>
                  </a:lnTo>
                  <a:cubicBezTo>
                    <a:pt x="2158365" y="44195"/>
                    <a:pt x="2160174" y="43815"/>
                    <a:pt x="2160746" y="43243"/>
                  </a:cubicBezTo>
                  <a:lnTo>
                    <a:pt x="2160746" y="42957"/>
                  </a:lnTo>
                  <a:lnTo>
                    <a:pt x="2160841" y="41624"/>
                  </a:lnTo>
                  <a:cubicBezTo>
                    <a:pt x="2160841" y="39719"/>
                    <a:pt x="2158936" y="38099"/>
                    <a:pt x="2156745" y="38099"/>
                  </a:cubicBezTo>
                  <a:cubicBezTo>
                    <a:pt x="2154459" y="38099"/>
                    <a:pt x="2148554" y="37909"/>
                    <a:pt x="2148554" y="37623"/>
                  </a:cubicBezTo>
                  <a:cubicBezTo>
                    <a:pt x="2148458" y="37337"/>
                    <a:pt x="2150078" y="36290"/>
                    <a:pt x="2152173" y="35909"/>
                  </a:cubicBezTo>
                  <a:lnTo>
                    <a:pt x="2154078" y="35813"/>
                  </a:lnTo>
                  <a:lnTo>
                    <a:pt x="2156650" y="35718"/>
                  </a:lnTo>
                  <a:cubicBezTo>
                    <a:pt x="2159793" y="35813"/>
                    <a:pt x="2163508" y="38099"/>
                    <a:pt x="2164841" y="40957"/>
                  </a:cubicBezTo>
                  <a:lnTo>
                    <a:pt x="2166461" y="43433"/>
                  </a:lnTo>
                  <a:cubicBezTo>
                    <a:pt x="2166842" y="44005"/>
                    <a:pt x="2168937" y="44386"/>
                    <a:pt x="2169699" y="44005"/>
                  </a:cubicBezTo>
                  <a:cubicBezTo>
                    <a:pt x="2170461" y="43624"/>
                    <a:pt x="2171319" y="41909"/>
                    <a:pt x="2170937" y="41433"/>
                  </a:cubicBezTo>
                  <a:lnTo>
                    <a:pt x="2168937" y="39147"/>
                  </a:lnTo>
                  <a:cubicBezTo>
                    <a:pt x="2169128" y="36194"/>
                    <a:pt x="2171699" y="34861"/>
                    <a:pt x="2174557" y="36194"/>
                  </a:cubicBezTo>
                  <a:cubicBezTo>
                    <a:pt x="2177415" y="37433"/>
                    <a:pt x="2182844" y="31051"/>
                    <a:pt x="2183129" y="32003"/>
                  </a:cubicBezTo>
                  <a:close/>
                  <a:moveTo>
                    <a:pt x="2222373" y="31623"/>
                  </a:moveTo>
                  <a:lnTo>
                    <a:pt x="2223421" y="31718"/>
                  </a:lnTo>
                  <a:cubicBezTo>
                    <a:pt x="2225707" y="34004"/>
                    <a:pt x="2229802" y="35909"/>
                    <a:pt x="2232565" y="35909"/>
                  </a:cubicBezTo>
                  <a:cubicBezTo>
                    <a:pt x="2235327" y="36004"/>
                    <a:pt x="2246090" y="37243"/>
                    <a:pt x="2249424" y="36957"/>
                  </a:cubicBezTo>
                  <a:cubicBezTo>
                    <a:pt x="2252758" y="36766"/>
                    <a:pt x="2260092" y="33528"/>
                    <a:pt x="2261235" y="35242"/>
                  </a:cubicBezTo>
                  <a:cubicBezTo>
                    <a:pt x="2262283" y="37052"/>
                    <a:pt x="2269712" y="35338"/>
                    <a:pt x="2272284" y="37338"/>
                  </a:cubicBezTo>
                  <a:lnTo>
                    <a:pt x="2274094" y="39529"/>
                  </a:lnTo>
                  <a:cubicBezTo>
                    <a:pt x="2274379" y="39910"/>
                    <a:pt x="2273998" y="40957"/>
                    <a:pt x="2273522" y="41338"/>
                  </a:cubicBezTo>
                  <a:lnTo>
                    <a:pt x="2273046" y="41719"/>
                  </a:lnTo>
                  <a:cubicBezTo>
                    <a:pt x="2272093" y="41815"/>
                    <a:pt x="2269617" y="41053"/>
                    <a:pt x="2267521" y="40100"/>
                  </a:cubicBezTo>
                  <a:cubicBezTo>
                    <a:pt x="2265426" y="39052"/>
                    <a:pt x="2254567" y="40386"/>
                    <a:pt x="2248662" y="45529"/>
                  </a:cubicBezTo>
                  <a:lnTo>
                    <a:pt x="2242375" y="49911"/>
                  </a:lnTo>
                  <a:cubicBezTo>
                    <a:pt x="2242375" y="49911"/>
                    <a:pt x="2241232" y="48863"/>
                    <a:pt x="2240661" y="48292"/>
                  </a:cubicBezTo>
                  <a:cubicBezTo>
                    <a:pt x="2239042" y="46958"/>
                    <a:pt x="2231993" y="44672"/>
                    <a:pt x="2230183" y="45434"/>
                  </a:cubicBezTo>
                  <a:cubicBezTo>
                    <a:pt x="2227231" y="46672"/>
                    <a:pt x="2225992" y="46672"/>
                    <a:pt x="2225135" y="43624"/>
                  </a:cubicBezTo>
                  <a:cubicBezTo>
                    <a:pt x="2224278" y="40767"/>
                    <a:pt x="2222468" y="38005"/>
                    <a:pt x="2220849" y="35242"/>
                  </a:cubicBezTo>
                  <a:cubicBezTo>
                    <a:pt x="2219801" y="33432"/>
                    <a:pt x="2219325" y="31718"/>
                    <a:pt x="2222373" y="31623"/>
                  </a:cubicBezTo>
                  <a:close/>
                  <a:moveTo>
                    <a:pt x="1579340" y="30671"/>
                  </a:moveTo>
                  <a:cubicBezTo>
                    <a:pt x="1578292" y="31147"/>
                    <a:pt x="1580768" y="36100"/>
                    <a:pt x="1582673" y="37529"/>
                  </a:cubicBezTo>
                  <a:cubicBezTo>
                    <a:pt x="1584483" y="38957"/>
                    <a:pt x="1586007" y="38481"/>
                    <a:pt x="1585912" y="36481"/>
                  </a:cubicBezTo>
                  <a:lnTo>
                    <a:pt x="1586007" y="34862"/>
                  </a:lnTo>
                  <a:lnTo>
                    <a:pt x="1586293" y="31909"/>
                  </a:lnTo>
                  <a:cubicBezTo>
                    <a:pt x="1583435" y="30766"/>
                    <a:pt x="1580387" y="30194"/>
                    <a:pt x="1579340" y="30671"/>
                  </a:cubicBezTo>
                  <a:close/>
                  <a:moveTo>
                    <a:pt x="1774507" y="30575"/>
                  </a:moveTo>
                  <a:cubicBezTo>
                    <a:pt x="1772507" y="31718"/>
                    <a:pt x="1770887" y="32385"/>
                    <a:pt x="1769173" y="30671"/>
                  </a:cubicBezTo>
                  <a:cubicBezTo>
                    <a:pt x="1767268" y="28861"/>
                    <a:pt x="1766601" y="30766"/>
                    <a:pt x="1765553" y="31337"/>
                  </a:cubicBezTo>
                  <a:cubicBezTo>
                    <a:pt x="1763363" y="32480"/>
                    <a:pt x="1765553" y="33242"/>
                    <a:pt x="1765744" y="34290"/>
                  </a:cubicBezTo>
                  <a:lnTo>
                    <a:pt x="1766696" y="39053"/>
                  </a:lnTo>
                  <a:cubicBezTo>
                    <a:pt x="1771459" y="41338"/>
                    <a:pt x="1778126" y="40672"/>
                    <a:pt x="1781555" y="37624"/>
                  </a:cubicBezTo>
                  <a:lnTo>
                    <a:pt x="1782984" y="34195"/>
                  </a:lnTo>
                  <a:cubicBezTo>
                    <a:pt x="1783651" y="32766"/>
                    <a:pt x="1784032" y="32195"/>
                    <a:pt x="1782603" y="31147"/>
                  </a:cubicBezTo>
                  <a:cubicBezTo>
                    <a:pt x="1781269" y="30099"/>
                    <a:pt x="1780603" y="29432"/>
                    <a:pt x="1778793" y="30861"/>
                  </a:cubicBezTo>
                  <a:cubicBezTo>
                    <a:pt x="1778126" y="31337"/>
                    <a:pt x="1775459" y="30099"/>
                    <a:pt x="1774507" y="30575"/>
                  </a:cubicBezTo>
                  <a:close/>
                  <a:moveTo>
                    <a:pt x="1798034" y="30385"/>
                  </a:moveTo>
                  <a:cubicBezTo>
                    <a:pt x="1793176" y="31051"/>
                    <a:pt x="1788223" y="32861"/>
                    <a:pt x="1786889" y="34290"/>
                  </a:cubicBezTo>
                  <a:lnTo>
                    <a:pt x="1787175" y="34480"/>
                  </a:lnTo>
                  <a:lnTo>
                    <a:pt x="1790032" y="36957"/>
                  </a:lnTo>
                  <a:cubicBezTo>
                    <a:pt x="1793652" y="39529"/>
                    <a:pt x="1797653" y="41053"/>
                    <a:pt x="1799081" y="40196"/>
                  </a:cubicBezTo>
                  <a:lnTo>
                    <a:pt x="1799272" y="39338"/>
                  </a:lnTo>
                  <a:lnTo>
                    <a:pt x="1799462" y="38481"/>
                  </a:lnTo>
                  <a:cubicBezTo>
                    <a:pt x="1798605" y="37338"/>
                    <a:pt x="1799367" y="36386"/>
                    <a:pt x="1801082" y="36195"/>
                  </a:cubicBezTo>
                  <a:lnTo>
                    <a:pt x="1802606" y="35814"/>
                  </a:lnTo>
                  <a:lnTo>
                    <a:pt x="1803558" y="35528"/>
                  </a:lnTo>
                  <a:cubicBezTo>
                    <a:pt x="1804415" y="34766"/>
                    <a:pt x="1804320" y="33242"/>
                    <a:pt x="1803463" y="32099"/>
                  </a:cubicBezTo>
                  <a:lnTo>
                    <a:pt x="1802320" y="31718"/>
                  </a:lnTo>
                  <a:close/>
                  <a:moveTo>
                    <a:pt x="2199513" y="24479"/>
                  </a:moveTo>
                  <a:cubicBezTo>
                    <a:pt x="2201418" y="24955"/>
                    <a:pt x="2205418" y="27432"/>
                    <a:pt x="2203799" y="28765"/>
                  </a:cubicBezTo>
                  <a:cubicBezTo>
                    <a:pt x="2202085" y="30099"/>
                    <a:pt x="2192940" y="26289"/>
                    <a:pt x="2190750" y="26479"/>
                  </a:cubicBezTo>
                  <a:cubicBezTo>
                    <a:pt x="2188559" y="26574"/>
                    <a:pt x="2187892" y="25717"/>
                    <a:pt x="2189321" y="24574"/>
                  </a:cubicBezTo>
                  <a:cubicBezTo>
                    <a:pt x="2190750" y="23431"/>
                    <a:pt x="2197608" y="24003"/>
                    <a:pt x="2199513" y="24479"/>
                  </a:cubicBezTo>
                  <a:close/>
                  <a:moveTo>
                    <a:pt x="1948242" y="23146"/>
                  </a:moveTo>
                  <a:cubicBezTo>
                    <a:pt x="1950338" y="22574"/>
                    <a:pt x="1956815" y="22098"/>
                    <a:pt x="1956910" y="23527"/>
                  </a:cubicBezTo>
                  <a:cubicBezTo>
                    <a:pt x="1957006" y="24956"/>
                    <a:pt x="1955862" y="27623"/>
                    <a:pt x="1954243" y="26956"/>
                  </a:cubicBezTo>
                  <a:cubicBezTo>
                    <a:pt x="1952529" y="26194"/>
                    <a:pt x="1946623" y="26765"/>
                    <a:pt x="1945861" y="25813"/>
                  </a:cubicBezTo>
                  <a:cubicBezTo>
                    <a:pt x="1945099" y="24860"/>
                    <a:pt x="1946147" y="23717"/>
                    <a:pt x="1948242" y="23146"/>
                  </a:cubicBezTo>
                  <a:close/>
                  <a:moveTo>
                    <a:pt x="203929" y="21622"/>
                  </a:moveTo>
                  <a:cubicBezTo>
                    <a:pt x="203644" y="19812"/>
                    <a:pt x="203167" y="20669"/>
                    <a:pt x="202977" y="23527"/>
                  </a:cubicBezTo>
                  <a:cubicBezTo>
                    <a:pt x="202691" y="26384"/>
                    <a:pt x="194500" y="30861"/>
                    <a:pt x="193928" y="32004"/>
                  </a:cubicBezTo>
                  <a:lnTo>
                    <a:pt x="194309" y="32671"/>
                  </a:lnTo>
                  <a:cubicBezTo>
                    <a:pt x="194690" y="33338"/>
                    <a:pt x="196690" y="34004"/>
                    <a:pt x="197357" y="33718"/>
                  </a:cubicBezTo>
                  <a:lnTo>
                    <a:pt x="200215" y="32575"/>
                  </a:lnTo>
                  <a:cubicBezTo>
                    <a:pt x="203167" y="30956"/>
                    <a:pt x="207263" y="28289"/>
                    <a:pt x="209359" y="26670"/>
                  </a:cubicBezTo>
                  <a:lnTo>
                    <a:pt x="204787" y="22479"/>
                  </a:lnTo>
                  <a:close/>
                  <a:moveTo>
                    <a:pt x="1374266" y="20669"/>
                  </a:moveTo>
                  <a:cubicBezTo>
                    <a:pt x="1371694" y="21526"/>
                    <a:pt x="1370742" y="23717"/>
                    <a:pt x="1372266" y="25527"/>
                  </a:cubicBezTo>
                  <a:cubicBezTo>
                    <a:pt x="1373790" y="27337"/>
                    <a:pt x="1383410" y="24765"/>
                    <a:pt x="1386363" y="23813"/>
                  </a:cubicBezTo>
                  <a:lnTo>
                    <a:pt x="1386839" y="22479"/>
                  </a:lnTo>
                  <a:lnTo>
                    <a:pt x="1387411" y="20860"/>
                  </a:lnTo>
                  <a:cubicBezTo>
                    <a:pt x="1385887" y="18955"/>
                    <a:pt x="1376838" y="19907"/>
                    <a:pt x="1374266" y="20669"/>
                  </a:cubicBezTo>
                  <a:close/>
                  <a:moveTo>
                    <a:pt x="864488" y="20288"/>
                  </a:moveTo>
                  <a:cubicBezTo>
                    <a:pt x="858202" y="21717"/>
                    <a:pt x="855630" y="24193"/>
                    <a:pt x="866965" y="24193"/>
                  </a:cubicBezTo>
                  <a:lnTo>
                    <a:pt x="870484" y="24105"/>
                  </a:lnTo>
                  <a:lnTo>
                    <a:pt x="871822" y="26289"/>
                  </a:lnTo>
                  <a:lnTo>
                    <a:pt x="871028" y="26970"/>
                  </a:lnTo>
                  <a:lnTo>
                    <a:pt x="867132" y="27349"/>
                  </a:lnTo>
                  <a:lnTo>
                    <a:pt x="859269" y="28257"/>
                  </a:lnTo>
                  <a:lnTo>
                    <a:pt x="858202" y="27337"/>
                  </a:lnTo>
                  <a:cubicBezTo>
                    <a:pt x="854106" y="28575"/>
                    <a:pt x="850296" y="29432"/>
                    <a:pt x="849915" y="29337"/>
                  </a:cubicBezTo>
                  <a:lnTo>
                    <a:pt x="859269" y="28257"/>
                  </a:lnTo>
                  <a:lnTo>
                    <a:pt x="863726" y="32099"/>
                  </a:lnTo>
                  <a:cubicBezTo>
                    <a:pt x="864488" y="32766"/>
                    <a:pt x="865631" y="33338"/>
                    <a:pt x="866774" y="33623"/>
                  </a:cubicBezTo>
                  <a:lnTo>
                    <a:pt x="867346" y="33814"/>
                  </a:lnTo>
                  <a:cubicBezTo>
                    <a:pt x="868203" y="33433"/>
                    <a:pt x="868393" y="32385"/>
                    <a:pt x="867727" y="31528"/>
                  </a:cubicBezTo>
                  <a:cubicBezTo>
                    <a:pt x="867060" y="30671"/>
                    <a:pt x="868679" y="28384"/>
                    <a:pt x="870489" y="27432"/>
                  </a:cubicBezTo>
                  <a:lnTo>
                    <a:pt x="871028" y="26970"/>
                  </a:lnTo>
                  <a:lnTo>
                    <a:pt x="876899" y="26399"/>
                  </a:lnTo>
                  <a:lnTo>
                    <a:pt x="876204" y="29432"/>
                  </a:lnTo>
                  <a:cubicBezTo>
                    <a:pt x="878776" y="29623"/>
                    <a:pt x="884395" y="30956"/>
                    <a:pt x="883062" y="32099"/>
                  </a:cubicBezTo>
                  <a:cubicBezTo>
                    <a:pt x="881729" y="33242"/>
                    <a:pt x="882872" y="36004"/>
                    <a:pt x="885348" y="33718"/>
                  </a:cubicBezTo>
                  <a:cubicBezTo>
                    <a:pt x="887729" y="31432"/>
                    <a:pt x="882967" y="26003"/>
                    <a:pt x="883919" y="25717"/>
                  </a:cubicBezTo>
                  <a:lnTo>
                    <a:pt x="876899" y="26399"/>
                  </a:lnTo>
                  <a:lnTo>
                    <a:pt x="877252" y="24860"/>
                  </a:lnTo>
                  <a:cubicBezTo>
                    <a:pt x="878681" y="23813"/>
                    <a:pt x="885158" y="23431"/>
                    <a:pt x="886015" y="23717"/>
                  </a:cubicBezTo>
                  <a:lnTo>
                    <a:pt x="870484" y="24105"/>
                  </a:lnTo>
                  <a:lnTo>
                    <a:pt x="870013" y="23336"/>
                  </a:lnTo>
                  <a:close/>
                  <a:moveTo>
                    <a:pt x="1681352" y="19907"/>
                  </a:moveTo>
                  <a:lnTo>
                    <a:pt x="1681448" y="20003"/>
                  </a:lnTo>
                  <a:cubicBezTo>
                    <a:pt x="1682210" y="21431"/>
                    <a:pt x="1682781" y="23336"/>
                    <a:pt x="1684210" y="24193"/>
                  </a:cubicBezTo>
                  <a:cubicBezTo>
                    <a:pt x="1685639" y="25051"/>
                    <a:pt x="1685924" y="28575"/>
                    <a:pt x="1689639" y="26098"/>
                  </a:cubicBezTo>
                  <a:lnTo>
                    <a:pt x="1691258" y="25051"/>
                  </a:lnTo>
                  <a:cubicBezTo>
                    <a:pt x="1695449" y="24574"/>
                    <a:pt x="1696402" y="23431"/>
                    <a:pt x="1693354" y="22384"/>
                  </a:cubicBezTo>
                  <a:cubicBezTo>
                    <a:pt x="1690306" y="21336"/>
                    <a:pt x="1682400" y="19526"/>
                    <a:pt x="1681352" y="19907"/>
                  </a:cubicBezTo>
                  <a:close/>
                  <a:moveTo>
                    <a:pt x="2095214" y="18478"/>
                  </a:moveTo>
                  <a:lnTo>
                    <a:pt x="2100548" y="19145"/>
                  </a:lnTo>
                  <a:lnTo>
                    <a:pt x="2102929" y="19430"/>
                  </a:lnTo>
                  <a:cubicBezTo>
                    <a:pt x="2104929" y="20764"/>
                    <a:pt x="2104262" y="22478"/>
                    <a:pt x="2101500" y="23336"/>
                  </a:cubicBezTo>
                  <a:lnTo>
                    <a:pt x="2099119" y="23050"/>
                  </a:lnTo>
                  <a:lnTo>
                    <a:pt x="2095595" y="22764"/>
                  </a:lnTo>
                  <a:cubicBezTo>
                    <a:pt x="2091499" y="21240"/>
                    <a:pt x="2091308" y="19335"/>
                    <a:pt x="2095214" y="18478"/>
                  </a:cubicBezTo>
                  <a:close/>
                  <a:moveTo>
                    <a:pt x="1586483" y="18383"/>
                  </a:moveTo>
                  <a:lnTo>
                    <a:pt x="1586102" y="19336"/>
                  </a:lnTo>
                  <a:cubicBezTo>
                    <a:pt x="1585245" y="21717"/>
                    <a:pt x="1584483" y="20574"/>
                    <a:pt x="1582959" y="19812"/>
                  </a:cubicBezTo>
                  <a:cubicBezTo>
                    <a:pt x="1581911" y="19336"/>
                    <a:pt x="1579244" y="19336"/>
                    <a:pt x="1578863" y="19812"/>
                  </a:cubicBezTo>
                  <a:lnTo>
                    <a:pt x="1577720" y="21336"/>
                  </a:lnTo>
                  <a:cubicBezTo>
                    <a:pt x="1579435" y="22384"/>
                    <a:pt x="1583150" y="25717"/>
                    <a:pt x="1585912" y="28765"/>
                  </a:cubicBezTo>
                  <a:lnTo>
                    <a:pt x="1588579" y="31432"/>
                  </a:lnTo>
                  <a:lnTo>
                    <a:pt x="1589436" y="32290"/>
                  </a:lnTo>
                  <a:cubicBezTo>
                    <a:pt x="1590674" y="33052"/>
                    <a:pt x="1592675" y="32671"/>
                    <a:pt x="1592865" y="32480"/>
                  </a:cubicBezTo>
                  <a:cubicBezTo>
                    <a:pt x="1593056" y="32290"/>
                    <a:pt x="1592484" y="30385"/>
                    <a:pt x="1591627" y="28194"/>
                  </a:cubicBezTo>
                  <a:cubicBezTo>
                    <a:pt x="1590769" y="26003"/>
                    <a:pt x="1592865" y="20193"/>
                    <a:pt x="1592008" y="19526"/>
                  </a:cubicBezTo>
                  <a:cubicBezTo>
                    <a:pt x="1591151" y="18859"/>
                    <a:pt x="1587817" y="17526"/>
                    <a:pt x="1586483" y="18383"/>
                  </a:cubicBezTo>
                  <a:close/>
                  <a:moveTo>
                    <a:pt x="601979" y="16954"/>
                  </a:moveTo>
                  <a:cubicBezTo>
                    <a:pt x="604170" y="17430"/>
                    <a:pt x="607313" y="19240"/>
                    <a:pt x="609028" y="20859"/>
                  </a:cubicBezTo>
                  <a:lnTo>
                    <a:pt x="608837" y="22288"/>
                  </a:lnTo>
                  <a:cubicBezTo>
                    <a:pt x="608647" y="23526"/>
                    <a:pt x="606075" y="24574"/>
                    <a:pt x="604360" y="25431"/>
                  </a:cubicBezTo>
                  <a:lnTo>
                    <a:pt x="603313" y="25717"/>
                  </a:lnTo>
                  <a:cubicBezTo>
                    <a:pt x="600455" y="25526"/>
                    <a:pt x="596264" y="25145"/>
                    <a:pt x="594073" y="24955"/>
                  </a:cubicBezTo>
                  <a:lnTo>
                    <a:pt x="592835" y="23431"/>
                  </a:lnTo>
                  <a:lnTo>
                    <a:pt x="591025" y="21050"/>
                  </a:lnTo>
                  <a:cubicBezTo>
                    <a:pt x="588454" y="19335"/>
                    <a:pt x="587692" y="17716"/>
                    <a:pt x="589311" y="17335"/>
                  </a:cubicBezTo>
                  <a:cubicBezTo>
                    <a:pt x="590930" y="17049"/>
                    <a:pt x="596455" y="18192"/>
                    <a:pt x="598264" y="17335"/>
                  </a:cubicBezTo>
                  <a:lnTo>
                    <a:pt x="600074" y="17144"/>
                  </a:lnTo>
                  <a:close/>
                  <a:moveTo>
                    <a:pt x="1638204" y="11811"/>
                  </a:moveTo>
                  <a:cubicBezTo>
                    <a:pt x="1639156" y="11715"/>
                    <a:pt x="1641157" y="12478"/>
                    <a:pt x="1642490" y="13620"/>
                  </a:cubicBezTo>
                  <a:cubicBezTo>
                    <a:pt x="1643824" y="14763"/>
                    <a:pt x="1647729" y="14573"/>
                    <a:pt x="1648872" y="14668"/>
                  </a:cubicBezTo>
                  <a:cubicBezTo>
                    <a:pt x="1650110" y="14859"/>
                    <a:pt x="1652301" y="16954"/>
                    <a:pt x="1650872" y="17812"/>
                  </a:cubicBezTo>
                  <a:cubicBezTo>
                    <a:pt x="1649443" y="18573"/>
                    <a:pt x="1645919" y="18002"/>
                    <a:pt x="1644681" y="17145"/>
                  </a:cubicBezTo>
                  <a:cubicBezTo>
                    <a:pt x="1643538" y="16287"/>
                    <a:pt x="1638870" y="19621"/>
                    <a:pt x="1638108" y="21050"/>
                  </a:cubicBezTo>
                  <a:cubicBezTo>
                    <a:pt x="1637346" y="22574"/>
                    <a:pt x="1639252" y="27051"/>
                    <a:pt x="1638013" y="28003"/>
                  </a:cubicBezTo>
                  <a:cubicBezTo>
                    <a:pt x="1636775" y="28861"/>
                    <a:pt x="1632584" y="30861"/>
                    <a:pt x="1631917" y="30004"/>
                  </a:cubicBezTo>
                  <a:cubicBezTo>
                    <a:pt x="1631155" y="29242"/>
                    <a:pt x="1628583" y="27337"/>
                    <a:pt x="1627917" y="27813"/>
                  </a:cubicBezTo>
                  <a:cubicBezTo>
                    <a:pt x="1627250" y="28289"/>
                    <a:pt x="1624583" y="29337"/>
                    <a:pt x="1624964" y="27908"/>
                  </a:cubicBezTo>
                  <a:cubicBezTo>
                    <a:pt x="1625345" y="26479"/>
                    <a:pt x="1627441" y="22764"/>
                    <a:pt x="1628965" y="22098"/>
                  </a:cubicBezTo>
                  <a:cubicBezTo>
                    <a:pt x="1630488" y="21526"/>
                    <a:pt x="1630774" y="16002"/>
                    <a:pt x="1628679" y="15240"/>
                  </a:cubicBezTo>
                  <a:cubicBezTo>
                    <a:pt x="1626583" y="14478"/>
                    <a:pt x="1626202" y="13144"/>
                    <a:pt x="1627917" y="12192"/>
                  </a:cubicBezTo>
                  <a:cubicBezTo>
                    <a:pt x="1629536" y="11239"/>
                    <a:pt x="1635441" y="10192"/>
                    <a:pt x="1637251" y="11906"/>
                  </a:cubicBezTo>
                  <a:close/>
                  <a:moveTo>
                    <a:pt x="2038635" y="10954"/>
                  </a:moveTo>
                  <a:cubicBezTo>
                    <a:pt x="2038730" y="10954"/>
                    <a:pt x="2039016" y="12097"/>
                    <a:pt x="2038730" y="12382"/>
                  </a:cubicBezTo>
                  <a:lnTo>
                    <a:pt x="2035968" y="14764"/>
                  </a:lnTo>
                  <a:cubicBezTo>
                    <a:pt x="2038349" y="16097"/>
                    <a:pt x="2041112" y="17907"/>
                    <a:pt x="2041969" y="18859"/>
                  </a:cubicBezTo>
                  <a:cubicBezTo>
                    <a:pt x="2042826" y="19812"/>
                    <a:pt x="2038445" y="22574"/>
                    <a:pt x="2036635" y="24289"/>
                  </a:cubicBezTo>
                  <a:lnTo>
                    <a:pt x="2037206" y="25717"/>
                  </a:lnTo>
                  <a:lnTo>
                    <a:pt x="2037873" y="27241"/>
                  </a:lnTo>
                  <a:cubicBezTo>
                    <a:pt x="2040635" y="27718"/>
                    <a:pt x="2043588" y="28194"/>
                    <a:pt x="2044541" y="28384"/>
                  </a:cubicBezTo>
                  <a:lnTo>
                    <a:pt x="2044541" y="28480"/>
                  </a:lnTo>
                  <a:cubicBezTo>
                    <a:pt x="2044445" y="29432"/>
                    <a:pt x="2044255" y="30385"/>
                    <a:pt x="2043969" y="31337"/>
                  </a:cubicBezTo>
                  <a:cubicBezTo>
                    <a:pt x="2043874" y="31528"/>
                    <a:pt x="2043302" y="31718"/>
                    <a:pt x="2042921" y="31718"/>
                  </a:cubicBezTo>
                  <a:lnTo>
                    <a:pt x="2040445" y="31623"/>
                  </a:lnTo>
                  <a:cubicBezTo>
                    <a:pt x="2037206" y="31623"/>
                    <a:pt x="2034539" y="30099"/>
                    <a:pt x="2034539" y="28289"/>
                  </a:cubicBezTo>
                  <a:cubicBezTo>
                    <a:pt x="2034539" y="26479"/>
                    <a:pt x="2033111" y="21431"/>
                    <a:pt x="2031396" y="21336"/>
                  </a:cubicBezTo>
                  <a:cubicBezTo>
                    <a:pt x="2029682" y="21240"/>
                    <a:pt x="2024633" y="22003"/>
                    <a:pt x="2024443" y="23241"/>
                  </a:cubicBezTo>
                  <a:cubicBezTo>
                    <a:pt x="2024252" y="24384"/>
                    <a:pt x="2022633" y="27337"/>
                    <a:pt x="2021490" y="26194"/>
                  </a:cubicBezTo>
                  <a:cubicBezTo>
                    <a:pt x="2020442" y="25051"/>
                    <a:pt x="2019776" y="22860"/>
                    <a:pt x="2019966" y="21431"/>
                  </a:cubicBezTo>
                  <a:cubicBezTo>
                    <a:pt x="2020157" y="20002"/>
                    <a:pt x="2016347" y="16954"/>
                    <a:pt x="2015299" y="16954"/>
                  </a:cubicBezTo>
                  <a:lnTo>
                    <a:pt x="2015013" y="16573"/>
                  </a:lnTo>
                  <a:lnTo>
                    <a:pt x="2014346" y="15811"/>
                  </a:lnTo>
                  <a:cubicBezTo>
                    <a:pt x="2014061" y="14764"/>
                    <a:pt x="2014632" y="13621"/>
                    <a:pt x="2015489" y="13335"/>
                  </a:cubicBezTo>
                  <a:cubicBezTo>
                    <a:pt x="2016347" y="13049"/>
                    <a:pt x="2019204" y="13811"/>
                    <a:pt x="2020538" y="14478"/>
                  </a:cubicBezTo>
                  <a:cubicBezTo>
                    <a:pt x="2021871" y="15145"/>
                    <a:pt x="2027015" y="17335"/>
                    <a:pt x="2028920" y="18002"/>
                  </a:cubicBezTo>
                  <a:cubicBezTo>
                    <a:pt x="2030920" y="18573"/>
                    <a:pt x="2034539" y="13049"/>
                    <a:pt x="2034635" y="11811"/>
                  </a:cubicBezTo>
                  <a:lnTo>
                    <a:pt x="2035301" y="11239"/>
                  </a:lnTo>
                  <a:cubicBezTo>
                    <a:pt x="2035968" y="10763"/>
                    <a:pt x="2037492" y="10954"/>
                    <a:pt x="2038635" y="10954"/>
                  </a:cubicBezTo>
                  <a:close/>
                  <a:moveTo>
                    <a:pt x="2146172" y="10858"/>
                  </a:moveTo>
                  <a:cubicBezTo>
                    <a:pt x="2148554" y="11429"/>
                    <a:pt x="2146934" y="13239"/>
                    <a:pt x="2146648" y="14859"/>
                  </a:cubicBezTo>
                  <a:lnTo>
                    <a:pt x="2146363" y="17811"/>
                  </a:lnTo>
                  <a:cubicBezTo>
                    <a:pt x="2144648" y="20954"/>
                    <a:pt x="2143124" y="22383"/>
                    <a:pt x="2142839" y="21050"/>
                  </a:cubicBezTo>
                  <a:lnTo>
                    <a:pt x="2142648" y="20097"/>
                  </a:lnTo>
                  <a:lnTo>
                    <a:pt x="2142457" y="19145"/>
                  </a:lnTo>
                  <a:cubicBezTo>
                    <a:pt x="2142267" y="17811"/>
                    <a:pt x="2141600" y="17049"/>
                    <a:pt x="2140934" y="17430"/>
                  </a:cubicBezTo>
                  <a:cubicBezTo>
                    <a:pt x="2140362" y="17811"/>
                    <a:pt x="2138267" y="18097"/>
                    <a:pt x="2137314" y="17240"/>
                  </a:cubicBezTo>
                  <a:lnTo>
                    <a:pt x="2137505" y="16763"/>
                  </a:lnTo>
                  <a:cubicBezTo>
                    <a:pt x="2138076" y="15240"/>
                    <a:pt x="2139314" y="13906"/>
                    <a:pt x="2139886" y="12382"/>
                  </a:cubicBezTo>
                  <a:cubicBezTo>
                    <a:pt x="2141124" y="9334"/>
                    <a:pt x="2144363" y="10477"/>
                    <a:pt x="2146172" y="10858"/>
                  </a:cubicBezTo>
                  <a:close/>
                  <a:moveTo>
                    <a:pt x="1105661" y="10668"/>
                  </a:moveTo>
                  <a:cubicBezTo>
                    <a:pt x="1106424" y="10477"/>
                    <a:pt x="1107662" y="10382"/>
                    <a:pt x="1108043" y="10763"/>
                  </a:cubicBezTo>
                  <a:lnTo>
                    <a:pt x="1111186" y="13239"/>
                  </a:lnTo>
                  <a:cubicBezTo>
                    <a:pt x="1111472" y="16954"/>
                    <a:pt x="1111281" y="20383"/>
                    <a:pt x="1110710" y="20955"/>
                  </a:cubicBezTo>
                  <a:lnTo>
                    <a:pt x="1110138" y="21431"/>
                  </a:lnTo>
                  <a:lnTo>
                    <a:pt x="1106614" y="24288"/>
                  </a:lnTo>
                  <a:cubicBezTo>
                    <a:pt x="1101756" y="25908"/>
                    <a:pt x="1097470" y="27051"/>
                    <a:pt x="1097184" y="26765"/>
                  </a:cubicBezTo>
                  <a:cubicBezTo>
                    <a:pt x="1096803" y="26479"/>
                    <a:pt x="1092326" y="25527"/>
                    <a:pt x="1090993" y="25336"/>
                  </a:cubicBezTo>
                  <a:cubicBezTo>
                    <a:pt x="1089659" y="25146"/>
                    <a:pt x="1088421" y="22669"/>
                    <a:pt x="1088326" y="19716"/>
                  </a:cubicBezTo>
                  <a:lnTo>
                    <a:pt x="1088612" y="16954"/>
                  </a:lnTo>
                  <a:lnTo>
                    <a:pt x="1088897" y="14096"/>
                  </a:lnTo>
                  <a:cubicBezTo>
                    <a:pt x="1092803" y="14478"/>
                    <a:pt x="1096422" y="14954"/>
                    <a:pt x="1096803" y="15049"/>
                  </a:cubicBezTo>
                  <a:cubicBezTo>
                    <a:pt x="1097184" y="15144"/>
                    <a:pt x="1098137" y="16383"/>
                    <a:pt x="1096708" y="17240"/>
                  </a:cubicBezTo>
                  <a:cubicBezTo>
                    <a:pt x="1095279" y="18097"/>
                    <a:pt x="1093089" y="21717"/>
                    <a:pt x="1095946" y="23050"/>
                  </a:cubicBezTo>
                  <a:lnTo>
                    <a:pt x="1097946" y="22669"/>
                  </a:lnTo>
                  <a:cubicBezTo>
                    <a:pt x="1100613" y="22193"/>
                    <a:pt x="1103566" y="16287"/>
                    <a:pt x="1104518" y="12001"/>
                  </a:cubicBezTo>
                  <a:cubicBezTo>
                    <a:pt x="1104614" y="11525"/>
                    <a:pt x="1105185" y="10858"/>
                    <a:pt x="1105661" y="10668"/>
                  </a:cubicBezTo>
                  <a:close/>
                  <a:moveTo>
                    <a:pt x="1599152" y="9144"/>
                  </a:moveTo>
                  <a:cubicBezTo>
                    <a:pt x="1596675" y="7906"/>
                    <a:pt x="1590293" y="10573"/>
                    <a:pt x="1591817" y="12382"/>
                  </a:cubicBezTo>
                  <a:cubicBezTo>
                    <a:pt x="1593341" y="14097"/>
                    <a:pt x="1599152" y="19145"/>
                    <a:pt x="1599342" y="20574"/>
                  </a:cubicBezTo>
                  <a:cubicBezTo>
                    <a:pt x="1599437" y="22003"/>
                    <a:pt x="1597723" y="26098"/>
                    <a:pt x="1597342" y="27813"/>
                  </a:cubicBezTo>
                  <a:lnTo>
                    <a:pt x="1598961" y="28384"/>
                  </a:lnTo>
                  <a:lnTo>
                    <a:pt x="1601247" y="29146"/>
                  </a:lnTo>
                  <a:cubicBezTo>
                    <a:pt x="1605533" y="29528"/>
                    <a:pt x="1606010" y="27241"/>
                    <a:pt x="1602200" y="24098"/>
                  </a:cubicBezTo>
                  <a:lnTo>
                    <a:pt x="1601819" y="21907"/>
                  </a:lnTo>
                  <a:cubicBezTo>
                    <a:pt x="1601342" y="19240"/>
                    <a:pt x="1603247" y="16288"/>
                    <a:pt x="1604009" y="13525"/>
                  </a:cubicBezTo>
                  <a:lnTo>
                    <a:pt x="1604200" y="12763"/>
                  </a:lnTo>
                  <a:cubicBezTo>
                    <a:pt x="1603914" y="12001"/>
                    <a:pt x="1601723" y="10382"/>
                    <a:pt x="1599152" y="9144"/>
                  </a:cubicBezTo>
                  <a:close/>
                  <a:moveTo>
                    <a:pt x="1269491" y="7048"/>
                  </a:moveTo>
                  <a:cubicBezTo>
                    <a:pt x="1270634" y="7334"/>
                    <a:pt x="1273873" y="10763"/>
                    <a:pt x="1275302" y="13335"/>
                  </a:cubicBezTo>
                  <a:cubicBezTo>
                    <a:pt x="1276730" y="15906"/>
                    <a:pt x="1271301" y="22002"/>
                    <a:pt x="1269682" y="20097"/>
                  </a:cubicBezTo>
                  <a:lnTo>
                    <a:pt x="1270158" y="19335"/>
                  </a:lnTo>
                  <a:lnTo>
                    <a:pt x="1271111" y="17716"/>
                  </a:lnTo>
                  <a:cubicBezTo>
                    <a:pt x="1270063" y="17335"/>
                    <a:pt x="1263205" y="18573"/>
                    <a:pt x="1261014" y="19335"/>
                  </a:cubicBezTo>
                  <a:cubicBezTo>
                    <a:pt x="1258824" y="20097"/>
                    <a:pt x="1256061" y="19907"/>
                    <a:pt x="1254823" y="18859"/>
                  </a:cubicBezTo>
                  <a:cubicBezTo>
                    <a:pt x="1253585" y="17811"/>
                    <a:pt x="1256442" y="12668"/>
                    <a:pt x="1257776" y="10287"/>
                  </a:cubicBezTo>
                  <a:cubicBezTo>
                    <a:pt x="1259204" y="7905"/>
                    <a:pt x="1268349" y="6762"/>
                    <a:pt x="1269491" y="7048"/>
                  </a:cubicBezTo>
                  <a:close/>
                  <a:moveTo>
                    <a:pt x="500062" y="6381"/>
                  </a:moveTo>
                  <a:cubicBezTo>
                    <a:pt x="502920" y="6763"/>
                    <a:pt x="504063" y="8477"/>
                    <a:pt x="502634" y="10192"/>
                  </a:cubicBezTo>
                  <a:cubicBezTo>
                    <a:pt x="501110" y="11906"/>
                    <a:pt x="505015" y="17907"/>
                    <a:pt x="503872" y="20097"/>
                  </a:cubicBezTo>
                  <a:lnTo>
                    <a:pt x="502063" y="20860"/>
                  </a:lnTo>
                  <a:cubicBezTo>
                    <a:pt x="500062" y="21717"/>
                    <a:pt x="495871" y="21907"/>
                    <a:pt x="494824" y="20955"/>
                  </a:cubicBezTo>
                  <a:lnTo>
                    <a:pt x="491395" y="17716"/>
                  </a:lnTo>
                  <a:cubicBezTo>
                    <a:pt x="486918" y="18097"/>
                    <a:pt x="484537" y="17621"/>
                    <a:pt x="486251" y="16478"/>
                  </a:cubicBezTo>
                  <a:cubicBezTo>
                    <a:pt x="487870" y="15430"/>
                    <a:pt x="494824" y="14287"/>
                    <a:pt x="496919" y="13716"/>
                  </a:cubicBezTo>
                  <a:cubicBezTo>
                    <a:pt x="498919" y="13144"/>
                    <a:pt x="497205" y="6096"/>
                    <a:pt x="500062" y="6381"/>
                  </a:cubicBezTo>
                  <a:close/>
                  <a:moveTo>
                    <a:pt x="479011" y="5429"/>
                  </a:moveTo>
                  <a:cubicBezTo>
                    <a:pt x="482536" y="5429"/>
                    <a:pt x="489965" y="10001"/>
                    <a:pt x="489298" y="10572"/>
                  </a:cubicBezTo>
                  <a:cubicBezTo>
                    <a:pt x="488727" y="11049"/>
                    <a:pt x="485774" y="12287"/>
                    <a:pt x="485298" y="11239"/>
                  </a:cubicBezTo>
                  <a:cubicBezTo>
                    <a:pt x="484822" y="10192"/>
                    <a:pt x="474154" y="12382"/>
                    <a:pt x="473582" y="9905"/>
                  </a:cubicBezTo>
                  <a:cubicBezTo>
                    <a:pt x="473011" y="7429"/>
                    <a:pt x="475487" y="5429"/>
                    <a:pt x="479011" y="5429"/>
                  </a:cubicBezTo>
                  <a:close/>
                  <a:moveTo>
                    <a:pt x="1451705" y="5238"/>
                  </a:moveTo>
                  <a:cubicBezTo>
                    <a:pt x="1452371" y="5810"/>
                    <a:pt x="1454276" y="8667"/>
                    <a:pt x="1454372" y="10477"/>
                  </a:cubicBezTo>
                  <a:cubicBezTo>
                    <a:pt x="1454562" y="12287"/>
                    <a:pt x="1449323" y="15430"/>
                    <a:pt x="1449990" y="16192"/>
                  </a:cubicBezTo>
                  <a:cubicBezTo>
                    <a:pt x="1450657" y="16859"/>
                    <a:pt x="1446942" y="18954"/>
                    <a:pt x="1444275" y="18859"/>
                  </a:cubicBezTo>
                  <a:lnTo>
                    <a:pt x="1442751" y="16859"/>
                  </a:lnTo>
                  <a:lnTo>
                    <a:pt x="1441418" y="14954"/>
                  </a:lnTo>
                  <a:cubicBezTo>
                    <a:pt x="1438655" y="14859"/>
                    <a:pt x="1437227" y="13525"/>
                    <a:pt x="1438084" y="11906"/>
                  </a:cubicBezTo>
                  <a:lnTo>
                    <a:pt x="1439036" y="10477"/>
                  </a:lnTo>
                  <a:lnTo>
                    <a:pt x="1439513" y="9715"/>
                  </a:lnTo>
                  <a:cubicBezTo>
                    <a:pt x="1440370" y="9048"/>
                    <a:pt x="1442751" y="8382"/>
                    <a:pt x="1444847" y="8096"/>
                  </a:cubicBezTo>
                  <a:cubicBezTo>
                    <a:pt x="1446942" y="7810"/>
                    <a:pt x="1451038" y="4667"/>
                    <a:pt x="1451705" y="5238"/>
                  </a:cubicBezTo>
                  <a:close/>
                  <a:moveTo>
                    <a:pt x="1544097" y="4667"/>
                  </a:moveTo>
                  <a:lnTo>
                    <a:pt x="1544192" y="5048"/>
                  </a:lnTo>
                  <a:lnTo>
                    <a:pt x="1544478" y="5905"/>
                  </a:lnTo>
                  <a:cubicBezTo>
                    <a:pt x="1544288" y="7048"/>
                    <a:pt x="1540859" y="9905"/>
                    <a:pt x="1539335" y="10667"/>
                  </a:cubicBezTo>
                  <a:cubicBezTo>
                    <a:pt x="1537906" y="11429"/>
                    <a:pt x="1536668" y="13620"/>
                    <a:pt x="1536668" y="15525"/>
                  </a:cubicBezTo>
                  <a:cubicBezTo>
                    <a:pt x="1536668" y="17430"/>
                    <a:pt x="1536477" y="22859"/>
                    <a:pt x="1536191" y="22955"/>
                  </a:cubicBezTo>
                  <a:cubicBezTo>
                    <a:pt x="1535906" y="23050"/>
                    <a:pt x="1533715" y="21526"/>
                    <a:pt x="1531810" y="19430"/>
                  </a:cubicBezTo>
                  <a:lnTo>
                    <a:pt x="1532096" y="17811"/>
                  </a:lnTo>
                  <a:cubicBezTo>
                    <a:pt x="1532762" y="14287"/>
                    <a:pt x="1534477" y="10953"/>
                    <a:pt x="1534953" y="7238"/>
                  </a:cubicBezTo>
                  <a:lnTo>
                    <a:pt x="1535239" y="5238"/>
                  </a:lnTo>
                  <a:cubicBezTo>
                    <a:pt x="1539049" y="4762"/>
                    <a:pt x="1543049" y="4476"/>
                    <a:pt x="1544097" y="4667"/>
                  </a:cubicBezTo>
                  <a:close/>
                  <a:moveTo>
                    <a:pt x="1759648" y="4191"/>
                  </a:moveTo>
                  <a:lnTo>
                    <a:pt x="1759838" y="4477"/>
                  </a:lnTo>
                  <a:lnTo>
                    <a:pt x="1762886" y="7429"/>
                  </a:lnTo>
                  <a:cubicBezTo>
                    <a:pt x="1767078" y="6953"/>
                    <a:pt x="1771840" y="7620"/>
                    <a:pt x="1773650" y="8858"/>
                  </a:cubicBezTo>
                  <a:lnTo>
                    <a:pt x="1774126" y="10382"/>
                  </a:lnTo>
                  <a:lnTo>
                    <a:pt x="1774793" y="12287"/>
                  </a:lnTo>
                  <a:cubicBezTo>
                    <a:pt x="1774507" y="15240"/>
                    <a:pt x="1775269" y="17145"/>
                    <a:pt x="1776507" y="16669"/>
                  </a:cubicBezTo>
                  <a:cubicBezTo>
                    <a:pt x="1777745" y="16097"/>
                    <a:pt x="1781174" y="14859"/>
                    <a:pt x="1782222" y="14478"/>
                  </a:cubicBezTo>
                  <a:cubicBezTo>
                    <a:pt x="1783270" y="14097"/>
                    <a:pt x="1788032" y="14192"/>
                    <a:pt x="1789937" y="15526"/>
                  </a:cubicBezTo>
                  <a:lnTo>
                    <a:pt x="1789557" y="16192"/>
                  </a:lnTo>
                  <a:lnTo>
                    <a:pt x="1788413" y="18574"/>
                  </a:lnTo>
                  <a:cubicBezTo>
                    <a:pt x="1786128" y="21050"/>
                    <a:pt x="1782889" y="22098"/>
                    <a:pt x="1781174" y="20955"/>
                  </a:cubicBezTo>
                  <a:cubicBezTo>
                    <a:pt x="1779460" y="19812"/>
                    <a:pt x="1774316" y="17621"/>
                    <a:pt x="1772221" y="15430"/>
                  </a:cubicBezTo>
                  <a:lnTo>
                    <a:pt x="1768506" y="18002"/>
                  </a:lnTo>
                  <a:lnTo>
                    <a:pt x="1767173" y="18955"/>
                  </a:lnTo>
                  <a:cubicBezTo>
                    <a:pt x="1763077" y="17621"/>
                    <a:pt x="1760029" y="17526"/>
                    <a:pt x="1760410" y="18764"/>
                  </a:cubicBezTo>
                  <a:cubicBezTo>
                    <a:pt x="1760791" y="20003"/>
                    <a:pt x="1756124" y="21431"/>
                    <a:pt x="1749456" y="19336"/>
                  </a:cubicBezTo>
                  <a:lnTo>
                    <a:pt x="1745075" y="15145"/>
                  </a:lnTo>
                  <a:cubicBezTo>
                    <a:pt x="1744599" y="14668"/>
                    <a:pt x="1741836" y="14954"/>
                    <a:pt x="1741836" y="15145"/>
                  </a:cubicBezTo>
                  <a:lnTo>
                    <a:pt x="1740979" y="18764"/>
                  </a:lnTo>
                  <a:cubicBezTo>
                    <a:pt x="1737359" y="21145"/>
                    <a:pt x="1731263" y="21050"/>
                    <a:pt x="1730025" y="20383"/>
                  </a:cubicBezTo>
                  <a:cubicBezTo>
                    <a:pt x="1728787" y="19621"/>
                    <a:pt x="1727358" y="18097"/>
                    <a:pt x="1726882" y="16954"/>
                  </a:cubicBezTo>
                  <a:cubicBezTo>
                    <a:pt x="1726406" y="15812"/>
                    <a:pt x="1723739" y="11716"/>
                    <a:pt x="1721929" y="10668"/>
                  </a:cubicBezTo>
                  <a:lnTo>
                    <a:pt x="1719738" y="11906"/>
                  </a:lnTo>
                  <a:cubicBezTo>
                    <a:pt x="1719357" y="12097"/>
                    <a:pt x="1717928" y="11620"/>
                    <a:pt x="1717643" y="11144"/>
                  </a:cubicBezTo>
                  <a:lnTo>
                    <a:pt x="1717357" y="10668"/>
                  </a:lnTo>
                  <a:cubicBezTo>
                    <a:pt x="1717738" y="9906"/>
                    <a:pt x="1720119" y="8287"/>
                    <a:pt x="1722691" y="7144"/>
                  </a:cubicBezTo>
                  <a:cubicBezTo>
                    <a:pt x="1725263" y="6001"/>
                    <a:pt x="1732597" y="7811"/>
                    <a:pt x="1730978" y="8191"/>
                  </a:cubicBezTo>
                  <a:lnTo>
                    <a:pt x="1729930" y="8477"/>
                  </a:lnTo>
                  <a:cubicBezTo>
                    <a:pt x="1727073" y="9239"/>
                    <a:pt x="1727073" y="10858"/>
                    <a:pt x="1728882" y="12287"/>
                  </a:cubicBezTo>
                  <a:cubicBezTo>
                    <a:pt x="1730120" y="13240"/>
                    <a:pt x="1733169" y="12192"/>
                    <a:pt x="1733264" y="14954"/>
                  </a:cubicBezTo>
                  <a:lnTo>
                    <a:pt x="1733264" y="15621"/>
                  </a:lnTo>
                  <a:cubicBezTo>
                    <a:pt x="1735074" y="16288"/>
                    <a:pt x="1737169" y="15812"/>
                    <a:pt x="1737836" y="14573"/>
                  </a:cubicBezTo>
                  <a:lnTo>
                    <a:pt x="1738217" y="13335"/>
                  </a:lnTo>
                  <a:cubicBezTo>
                    <a:pt x="1738407" y="12763"/>
                    <a:pt x="1738407" y="11716"/>
                    <a:pt x="1737931" y="11430"/>
                  </a:cubicBezTo>
                  <a:cubicBezTo>
                    <a:pt x="1734502" y="8858"/>
                    <a:pt x="1738312" y="9430"/>
                    <a:pt x="1739265" y="8191"/>
                  </a:cubicBezTo>
                  <a:lnTo>
                    <a:pt x="1741646" y="4953"/>
                  </a:lnTo>
                  <a:cubicBezTo>
                    <a:pt x="1744503" y="5905"/>
                    <a:pt x="1748218" y="7811"/>
                    <a:pt x="1749837" y="9334"/>
                  </a:cubicBezTo>
                  <a:lnTo>
                    <a:pt x="1749456" y="12001"/>
                  </a:lnTo>
                  <a:lnTo>
                    <a:pt x="1749075" y="14478"/>
                  </a:lnTo>
                  <a:cubicBezTo>
                    <a:pt x="1753457" y="13716"/>
                    <a:pt x="1757362" y="12763"/>
                    <a:pt x="1757743" y="12287"/>
                  </a:cubicBezTo>
                  <a:cubicBezTo>
                    <a:pt x="1758124" y="11906"/>
                    <a:pt x="1758886" y="9715"/>
                    <a:pt x="1757743" y="9144"/>
                  </a:cubicBezTo>
                  <a:cubicBezTo>
                    <a:pt x="1756600" y="8572"/>
                    <a:pt x="1756505" y="6001"/>
                    <a:pt x="1759648" y="4191"/>
                  </a:cubicBezTo>
                  <a:close/>
                  <a:moveTo>
                    <a:pt x="1415700" y="3619"/>
                  </a:moveTo>
                  <a:cubicBezTo>
                    <a:pt x="1418462" y="3048"/>
                    <a:pt x="1422082" y="8477"/>
                    <a:pt x="1420177" y="8191"/>
                  </a:cubicBezTo>
                  <a:lnTo>
                    <a:pt x="1418843" y="7810"/>
                  </a:lnTo>
                  <a:lnTo>
                    <a:pt x="1417700" y="7524"/>
                  </a:lnTo>
                  <a:cubicBezTo>
                    <a:pt x="1416557" y="7048"/>
                    <a:pt x="1414176" y="7620"/>
                    <a:pt x="1412366" y="8858"/>
                  </a:cubicBezTo>
                  <a:cubicBezTo>
                    <a:pt x="1410556" y="10096"/>
                    <a:pt x="1404175" y="9525"/>
                    <a:pt x="1402270" y="9620"/>
                  </a:cubicBezTo>
                  <a:cubicBezTo>
                    <a:pt x="1400460" y="9525"/>
                    <a:pt x="1393983" y="9810"/>
                    <a:pt x="1392935" y="8858"/>
                  </a:cubicBezTo>
                  <a:cubicBezTo>
                    <a:pt x="1391887" y="7810"/>
                    <a:pt x="1394078" y="6953"/>
                    <a:pt x="1397983" y="6953"/>
                  </a:cubicBezTo>
                  <a:cubicBezTo>
                    <a:pt x="1401793" y="6953"/>
                    <a:pt x="1412938" y="4191"/>
                    <a:pt x="1415700" y="3619"/>
                  </a:cubicBezTo>
                  <a:close/>
                  <a:moveTo>
                    <a:pt x="319563" y="667"/>
                  </a:moveTo>
                  <a:lnTo>
                    <a:pt x="319754" y="762"/>
                  </a:lnTo>
                  <a:lnTo>
                    <a:pt x="324135" y="3620"/>
                  </a:lnTo>
                  <a:cubicBezTo>
                    <a:pt x="329374" y="1143"/>
                    <a:pt x="333660" y="572"/>
                    <a:pt x="333660" y="2191"/>
                  </a:cubicBezTo>
                  <a:cubicBezTo>
                    <a:pt x="333565" y="3810"/>
                    <a:pt x="329850" y="6572"/>
                    <a:pt x="326707" y="7430"/>
                  </a:cubicBezTo>
                  <a:lnTo>
                    <a:pt x="323754" y="8096"/>
                  </a:lnTo>
                  <a:cubicBezTo>
                    <a:pt x="323659" y="8096"/>
                    <a:pt x="323373" y="6858"/>
                    <a:pt x="322897" y="6382"/>
                  </a:cubicBezTo>
                  <a:lnTo>
                    <a:pt x="321278" y="4858"/>
                  </a:lnTo>
                  <a:cubicBezTo>
                    <a:pt x="319373" y="3239"/>
                    <a:pt x="318611" y="1429"/>
                    <a:pt x="319563" y="667"/>
                  </a:cubicBezTo>
                  <a:close/>
                  <a:moveTo>
                    <a:pt x="384809" y="0"/>
                  </a:moveTo>
                  <a:lnTo>
                    <a:pt x="388048" y="3620"/>
                  </a:lnTo>
                  <a:cubicBezTo>
                    <a:pt x="389191" y="4858"/>
                    <a:pt x="391191" y="5715"/>
                    <a:pt x="393001" y="6382"/>
                  </a:cubicBezTo>
                  <a:cubicBezTo>
                    <a:pt x="397001" y="7811"/>
                    <a:pt x="395572" y="10192"/>
                    <a:pt x="394429" y="12192"/>
                  </a:cubicBezTo>
                  <a:cubicBezTo>
                    <a:pt x="393668" y="13621"/>
                    <a:pt x="390905" y="8096"/>
                    <a:pt x="389953" y="12763"/>
                  </a:cubicBezTo>
                  <a:lnTo>
                    <a:pt x="389572" y="14478"/>
                  </a:lnTo>
                  <a:cubicBezTo>
                    <a:pt x="388238" y="16192"/>
                    <a:pt x="391191" y="17336"/>
                    <a:pt x="396049" y="16954"/>
                  </a:cubicBezTo>
                  <a:lnTo>
                    <a:pt x="395763" y="22384"/>
                  </a:lnTo>
                  <a:lnTo>
                    <a:pt x="395763" y="22765"/>
                  </a:lnTo>
                  <a:cubicBezTo>
                    <a:pt x="398049" y="23336"/>
                    <a:pt x="402716" y="24955"/>
                    <a:pt x="406050" y="26289"/>
                  </a:cubicBezTo>
                  <a:lnTo>
                    <a:pt x="407574" y="24289"/>
                  </a:lnTo>
                  <a:cubicBezTo>
                    <a:pt x="410431" y="20574"/>
                    <a:pt x="404431" y="21717"/>
                    <a:pt x="403002" y="20098"/>
                  </a:cubicBezTo>
                  <a:lnTo>
                    <a:pt x="402240" y="19240"/>
                  </a:lnTo>
                  <a:cubicBezTo>
                    <a:pt x="400906" y="18383"/>
                    <a:pt x="404431" y="17336"/>
                    <a:pt x="409860" y="16859"/>
                  </a:cubicBezTo>
                  <a:lnTo>
                    <a:pt x="411289" y="11335"/>
                  </a:lnTo>
                  <a:lnTo>
                    <a:pt x="411765" y="9334"/>
                  </a:lnTo>
                  <a:cubicBezTo>
                    <a:pt x="416146" y="7715"/>
                    <a:pt x="419480" y="8954"/>
                    <a:pt x="419290" y="12001"/>
                  </a:cubicBezTo>
                  <a:lnTo>
                    <a:pt x="418337" y="14668"/>
                  </a:lnTo>
                  <a:lnTo>
                    <a:pt x="417194" y="17907"/>
                  </a:lnTo>
                  <a:cubicBezTo>
                    <a:pt x="420623" y="17812"/>
                    <a:pt x="424433" y="17812"/>
                    <a:pt x="425671" y="18097"/>
                  </a:cubicBezTo>
                  <a:lnTo>
                    <a:pt x="426052" y="19240"/>
                  </a:lnTo>
                  <a:lnTo>
                    <a:pt x="426243" y="19812"/>
                  </a:lnTo>
                  <a:cubicBezTo>
                    <a:pt x="426719" y="20383"/>
                    <a:pt x="429958" y="22288"/>
                    <a:pt x="433387" y="24003"/>
                  </a:cubicBezTo>
                  <a:lnTo>
                    <a:pt x="437006" y="24765"/>
                  </a:lnTo>
                  <a:lnTo>
                    <a:pt x="437292" y="24860"/>
                  </a:lnTo>
                  <a:cubicBezTo>
                    <a:pt x="437578" y="24955"/>
                    <a:pt x="438435" y="24098"/>
                    <a:pt x="439102" y="22955"/>
                  </a:cubicBezTo>
                  <a:cubicBezTo>
                    <a:pt x="439768" y="21812"/>
                    <a:pt x="445960" y="21717"/>
                    <a:pt x="447579" y="20383"/>
                  </a:cubicBezTo>
                  <a:cubicBezTo>
                    <a:pt x="449198" y="19050"/>
                    <a:pt x="453008" y="14859"/>
                    <a:pt x="452056" y="14478"/>
                  </a:cubicBezTo>
                  <a:cubicBezTo>
                    <a:pt x="451103" y="14002"/>
                    <a:pt x="449865" y="10096"/>
                    <a:pt x="452437" y="7144"/>
                  </a:cubicBezTo>
                  <a:lnTo>
                    <a:pt x="456437" y="9144"/>
                  </a:lnTo>
                  <a:lnTo>
                    <a:pt x="457294" y="9525"/>
                  </a:lnTo>
                  <a:cubicBezTo>
                    <a:pt x="458342" y="9811"/>
                    <a:pt x="459295" y="9144"/>
                    <a:pt x="459485" y="8096"/>
                  </a:cubicBezTo>
                  <a:lnTo>
                    <a:pt x="459199" y="7239"/>
                  </a:lnTo>
                  <a:lnTo>
                    <a:pt x="458914" y="6287"/>
                  </a:lnTo>
                  <a:cubicBezTo>
                    <a:pt x="458818" y="5334"/>
                    <a:pt x="459962" y="4572"/>
                    <a:pt x="461390" y="4763"/>
                  </a:cubicBezTo>
                  <a:lnTo>
                    <a:pt x="462057" y="5429"/>
                  </a:lnTo>
                  <a:cubicBezTo>
                    <a:pt x="463295" y="6667"/>
                    <a:pt x="464057" y="8191"/>
                    <a:pt x="464915" y="9715"/>
                  </a:cubicBezTo>
                  <a:lnTo>
                    <a:pt x="465962" y="11430"/>
                  </a:lnTo>
                  <a:cubicBezTo>
                    <a:pt x="467010" y="13430"/>
                    <a:pt x="469105" y="13716"/>
                    <a:pt x="470534" y="12287"/>
                  </a:cubicBezTo>
                  <a:cubicBezTo>
                    <a:pt x="471963" y="10763"/>
                    <a:pt x="477392" y="11906"/>
                    <a:pt x="476725" y="13240"/>
                  </a:cubicBezTo>
                  <a:cubicBezTo>
                    <a:pt x="476059" y="14573"/>
                    <a:pt x="477773" y="21336"/>
                    <a:pt x="483393" y="25717"/>
                  </a:cubicBezTo>
                  <a:lnTo>
                    <a:pt x="490251" y="27622"/>
                  </a:lnTo>
                  <a:lnTo>
                    <a:pt x="491489" y="28004"/>
                  </a:lnTo>
                  <a:cubicBezTo>
                    <a:pt x="492537" y="29051"/>
                    <a:pt x="492346" y="30575"/>
                    <a:pt x="491108" y="31432"/>
                  </a:cubicBezTo>
                  <a:lnTo>
                    <a:pt x="489775" y="31718"/>
                  </a:lnTo>
                  <a:lnTo>
                    <a:pt x="488155" y="32004"/>
                  </a:lnTo>
                  <a:cubicBezTo>
                    <a:pt x="486250" y="31909"/>
                    <a:pt x="483965" y="32575"/>
                    <a:pt x="483107" y="33433"/>
                  </a:cubicBezTo>
                  <a:lnTo>
                    <a:pt x="483202" y="34195"/>
                  </a:lnTo>
                  <a:cubicBezTo>
                    <a:pt x="483298" y="34862"/>
                    <a:pt x="484917" y="35909"/>
                    <a:pt x="485584" y="35814"/>
                  </a:cubicBezTo>
                  <a:lnTo>
                    <a:pt x="489870" y="35052"/>
                  </a:lnTo>
                  <a:cubicBezTo>
                    <a:pt x="494537" y="34004"/>
                    <a:pt x="497966" y="32480"/>
                    <a:pt x="497395" y="31718"/>
                  </a:cubicBezTo>
                  <a:cubicBezTo>
                    <a:pt x="496823" y="30956"/>
                    <a:pt x="497871" y="28861"/>
                    <a:pt x="501586" y="29718"/>
                  </a:cubicBezTo>
                  <a:lnTo>
                    <a:pt x="502824" y="28861"/>
                  </a:lnTo>
                  <a:lnTo>
                    <a:pt x="504253" y="27908"/>
                  </a:lnTo>
                  <a:cubicBezTo>
                    <a:pt x="504443" y="24860"/>
                    <a:pt x="505491" y="23431"/>
                    <a:pt x="506539" y="24670"/>
                  </a:cubicBezTo>
                  <a:cubicBezTo>
                    <a:pt x="507587" y="25908"/>
                    <a:pt x="511396" y="28289"/>
                    <a:pt x="512635" y="27051"/>
                  </a:cubicBezTo>
                  <a:cubicBezTo>
                    <a:pt x="513873" y="25813"/>
                    <a:pt x="521302" y="24384"/>
                    <a:pt x="523112" y="23622"/>
                  </a:cubicBezTo>
                  <a:cubicBezTo>
                    <a:pt x="524922" y="22860"/>
                    <a:pt x="528637" y="19907"/>
                    <a:pt x="526065" y="19907"/>
                  </a:cubicBezTo>
                  <a:cubicBezTo>
                    <a:pt x="523493" y="19907"/>
                    <a:pt x="517778" y="17336"/>
                    <a:pt x="518254" y="15907"/>
                  </a:cubicBezTo>
                  <a:cubicBezTo>
                    <a:pt x="518731" y="14573"/>
                    <a:pt x="520731" y="11335"/>
                    <a:pt x="521112" y="12573"/>
                  </a:cubicBezTo>
                  <a:lnTo>
                    <a:pt x="521779" y="13049"/>
                  </a:lnTo>
                  <a:lnTo>
                    <a:pt x="522826" y="13811"/>
                  </a:lnTo>
                  <a:cubicBezTo>
                    <a:pt x="524255" y="14383"/>
                    <a:pt x="526160" y="14002"/>
                    <a:pt x="527018" y="12954"/>
                  </a:cubicBezTo>
                  <a:lnTo>
                    <a:pt x="526732" y="12287"/>
                  </a:lnTo>
                  <a:lnTo>
                    <a:pt x="526065" y="10858"/>
                  </a:lnTo>
                  <a:cubicBezTo>
                    <a:pt x="524446" y="8954"/>
                    <a:pt x="523969" y="7144"/>
                    <a:pt x="525113" y="6858"/>
                  </a:cubicBezTo>
                  <a:cubicBezTo>
                    <a:pt x="526160" y="6572"/>
                    <a:pt x="530446" y="7048"/>
                    <a:pt x="533018" y="7525"/>
                  </a:cubicBezTo>
                  <a:cubicBezTo>
                    <a:pt x="535590" y="8096"/>
                    <a:pt x="541877" y="10192"/>
                    <a:pt x="539305" y="10573"/>
                  </a:cubicBezTo>
                  <a:lnTo>
                    <a:pt x="537781" y="10668"/>
                  </a:lnTo>
                  <a:lnTo>
                    <a:pt x="536162" y="10763"/>
                  </a:lnTo>
                  <a:cubicBezTo>
                    <a:pt x="534161" y="10763"/>
                    <a:pt x="532637" y="11049"/>
                    <a:pt x="532637" y="11525"/>
                  </a:cubicBezTo>
                  <a:cubicBezTo>
                    <a:pt x="532637" y="12001"/>
                    <a:pt x="533875" y="12954"/>
                    <a:pt x="534828" y="13430"/>
                  </a:cubicBezTo>
                  <a:cubicBezTo>
                    <a:pt x="535780" y="13906"/>
                    <a:pt x="540734" y="14668"/>
                    <a:pt x="543591" y="14478"/>
                  </a:cubicBezTo>
                  <a:lnTo>
                    <a:pt x="545020" y="11239"/>
                  </a:lnTo>
                  <a:cubicBezTo>
                    <a:pt x="545496" y="10287"/>
                    <a:pt x="546544" y="9144"/>
                    <a:pt x="547687" y="8668"/>
                  </a:cubicBezTo>
                  <a:cubicBezTo>
                    <a:pt x="549020" y="8096"/>
                    <a:pt x="551116" y="8477"/>
                    <a:pt x="552354" y="7715"/>
                  </a:cubicBezTo>
                  <a:lnTo>
                    <a:pt x="554259" y="6477"/>
                  </a:lnTo>
                  <a:cubicBezTo>
                    <a:pt x="556069" y="6953"/>
                    <a:pt x="557117" y="8954"/>
                    <a:pt x="556450" y="10858"/>
                  </a:cubicBezTo>
                  <a:lnTo>
                    <a:pt x="553497" y="10668"/>
                  </a:lnTo>
                  <a:cubicBezTo>
                    <a:pt x="549116" y="10287"/>
                    <a:pt x="550163" y="12954"/>
                    <a:pt x="550163" y="14859"/>
                  </a:cubicBezTo>
                  <a:cubicBezTo>
                    <a:pt x="550259" y="17526"/>
                    <a:pt x="552449" y="17431"/>
                    <a:pt x="554450" y="16478"/>
                  </a:cubicBezTo>
                  <a:lnTo>
                    <a:pt x="555783" y="15812"/>
                  </a:lnTo>
                  <a:cubicBezTo>
                    <a:pt x="557117" y="16002"/>
                    <a:pt x="559021" y="16573"/>
                    <a:pt x="560069" y="17240"/>
                  </a:cubicBezTo>
                  <a:cubicBezTo>
                    <a:pt x="561117" y="17907"/>
                    <a:pt x="565213" y="18193"/>
                    <a:pt x="565308" y="15716"/>
                  </a:cubicBezTo>
                  <a:lnTo>
                    <a:pt x="565594" y="14097"/>
                  </a:lnTo>
                  <a:cubicBezTo>
                    <a:pt x="565880" y="12763"/>
                    <a:pt x="560641" y="12287"/>
                    <a:pt x="564832" y="10763"/>
                  </a:cubicBezTo>
                  <a:cubicBezTo>
                    <a:pt x="565403" y="10573"/>
                    <a:pt x="567022" y="12001"/>
                    <a:pt x="568070" y="12763"/>
                  </a:cubicBezTo>
                  <a:lnTo>
                    <a:pt x="569499" y="13716"/>
                  </a:lnTo>
                  <a:cubicBezTo>
                    <a:pt x="571309" y="14954"/>
                    <a:pt x="571690" y="17431"/>
                    <a:pt x="570261" y="19240"/>
                  </a:cubicBezTo>
                  <a:cubicBezTo>
                    <a:pt x="568832" y="21050"/>
                    <a:pt x="568261" y="27337"/>
                    <a:pt x="572547" y="28765"/>
                  </a:cubicBezTo>
                  <a:cubicBezTo>
                    <a:pt x="576738" y="30194"/>
                    <a:pt x="588644" y="26479"/>
                    <a:pt x="589883" y="27908"/>
                  </a:cubicBezTo>
                  <a:cubicBezTo>
                    <a:pt x="591121" y="29432"/>
                    <a:pt x="595312" y="32956"/>
                    <a:pt x="596550" y="32480"/>
                  </a:cubicBezTo>
                  <a:cubicBezTo>
                    <a:pt x="597788" y="32004"/>
                    <a:pt x="602170" y="30861"/>
                    <a:pt x="603503" y="29908"/>
                  </a:cubicBezTo>
                  <a:lnTo>
                    <a:pt x="604456" y="28480"/>
                  </a:lnTo>
                  <a:lnTo>
                    <a:pt x="605408" y="27051"/>
                  </a:lnTo>
                  <a:cubicBezTo>
                    <a:pt x="608075" y="26098"/>
                    <a:pt x="611028" y="24574"/>
                    <a:pt x="611885" y="23622"/>
                  </a:cubicBezTo>
                  <a:cubicBezTo>
                    <a:pt x="612743" y="22670"/>
                    <a:pt x="609695" y="19240"/>
                    <a:pt x="610266" y="16954"/>
                  </a:cubicBezTo>
                  <a:cubicBezTo>
                    <a:pt x="610837" y="14668"/>
                    <a:pt x="614933" y="11049"/>
                    <a:pt x="618553" y="13240"/>
                  </a:cubicBezTo>
                  <a:lnTo>
                    <a:pt x="622934" y="9430"/>
                  </a:lnTo>
                  <a:lnTo>
                    <a:pt x="623982" y="8477"/>
                  </a:lnTo>
                  <a:cubicBezTo>
                    <a:pt x="628554" y="10001"/>
                    <a:pt x="630364" y="12192"/>
                    <a:pt x="628078" y="13240"/>
                  </a:cubicBezTo>
                  <a:cubicBezTo>
                    <a:pt x="625792" y="14288"/>
                    <a:pt x="629697" y="17907"/>
                    <a:pt x="631126" y="17240"/>
                  </a:cubicBezTo>
                  <a:cubicBezTo>
                    <a:pt x="632459" y="16478"/>
                    <a:pt x="639222" y="15907"/>
                    <a:pt x="641889" y="17526"/>
                  </a:cubicBezTo>
                  <a:cubicBezTo>
                    <a:pt x="644461" y="19050"/>
                    <a:pt x="646366" y="26384"/>
                    <a:pt x="647509" y="26384"/>
                  </a:cubicBezTo>
                  <a:cubicBezTo>
                    <a:pt x="648652" y="26384"/>
                    <a:pt x="655224" y="28194"/>
                    <a:pt x="656558" y="30194"/>
                  </a:cubicBezTo>
                  <a:cubicBezTo>
                    <a:pt x="657891" y="32290"/>
                    <a:pt x="659034" y="40386"/>
                    <a:pt x="660463" y="39053"/>
                  </a:cubicBezTo>
                  <a:cubicBezTo>
                    <a:pt x="661891" y="37719"/>
                    <a:pt x="666368" y="34290"/>
                    <a:pt x="667606" y="32956"/>
                  </a:cubicBezTo>
                  <a:cubicBezTo>
                    <a:pt x="668845" y="31623"/>
                    <a:pt x="668464" y="26765"/>
                    <a:pt x="668559" y="24955"/>
                  </a:cubicBezTo>
                  <a:cubicBezTo>
                    <a:pt x="668654" y="23146"/>
                    <a:pt x="673131" y="18859"/>
                    <a:pt x="674464" y="17907"/>
                  </a:cubicBezTo>
                  <a:cubicBezTo>
                    <a:pt x="675798" y="17050"/>
                    <a:pt x="674655" y="10763"/>
                    <a:pt x="675989" y="10763"/>
                  </a:cubicBezTo>
                  <a:cubicBezTo>
                    <a:pt x="677417" y="10668"/>
                    <a:pt x="681894" y="14573"/>
                    <a:pt x="682847" y="19431"/>
                  </a:cubicBezTo>
                  <a:lnTo>
                    <a:pt x="680846" y="22193"/>
                  </a:lnTo>
                  <a:lnTo>
                    <a:pt x="677322" y="27051"/>
                  </a:lnTo>
                  <a:cubicBezTo>
                    <a:pt x="681227" y="27146"/>
                    <a:pt x="687800" y="26479"/>
                    <a:pt x="691895" y="25527"/>
                  </a:cubicBezTo>
                  <a:lnTo>
                    <a:pt x="691705" y="23241"/>
                  </a:lnTo>
                  <a:cubicBezTo>
                    <a:pt x="691610" y="22479"/>
                    <a:pt x="689514" y="21907"/>
                    <a:pt x="688562" y="21050"/>
                  </a:cubicBezTo>
                  <a:cubicBezTo>
                    <a:pt x="687800" y="20383"/>
                    <a:pt x="686752" y="19526"/>
                    <a:pt x="686847" y="18859"/>
                  </a:cubicBezTo>
                  <a:cubicBezTo>
                    <a:pt x="686942" y="18193"/>
                    <a:pt x="688085" y="17240"/>
                    <a:pt x="688943" y="16954"/>
                  </a:cubicBezTo>
                  <a:lnTo>
                    <a:pt x="692181" y="16097"/>
                  </a:lnTo>
                  <a:cubicBezTo>
                    <a:pt x="696562" y="15240"/>
                    <a:pt x="699230" y="16859"/>
                    <a:pt x="697991" y="19717"/>
                  </a:cubicBezTo>
                  <a:lnTo>
                    <a:pt x="696943" y="21717"/>
                  </a:lnTo>
                  <a:lnTo>
                    <a:pt x="695896" y="23813"/>
                  </a:lnTo>
                  <a:cubicBezTo>
                    <a:pt x="694181" y="26670"/>
                    <a:pt x="695039" y="28956"/>
                    <a:pt x="697801" y="28861"/>
                  </a:cubicBezTo>
                  <a:cubicBezTo>
                    <a:pt x="700563" y="28765"/>
                    <a:pt x="708088" y="29813"/>
                    <a:pt x="709993" y="30099"/>
                  </a:cubicBezTo>
                  <a:cubicBezTo>
                    <a:pt x="711993" y="30289"/>
                    <a:pt x="717327" y="28480"/>
                    <a:pt x="717803" y="27622"/>
                  </a:cubicBezTo>
                  <a:lnTo>
                    <a:pt x="717518" y="27146"/>
                  </a:lnTo>
                  <a:lnTo>
                    <a:pt x="713517" y="19431"/>
                  </a:lnTo>
                  <a:cubicBezTo>
                    <a:pt x="718756" y="18288"/>
                    <a:pt x="723899" y="16383"/>
                    <a:pt x="724947" y="15145"/>
                  </a:cubicBezTo>
                  <a:cubicBezTo>
                    <a:pt x="725900" y="14002"/>
                    <a:pt x="731233" y="12573"/>
                    <a:pt x="733996" y="14954"/>
                  </a:cubicBezTo>
                  <a:cubicBezTo>
                    <a:pt x="736758" y="17336"/>
                    <a:pt x="748093" y="16954"/>
                    <a:pt x="748188" y="14478"/>
                  </a:cubicBezTo>
                  <a:lnTo>
                    <a:pt x="748664" y="12192"/>
                  </a:lnTo>
                  <a:cubicBezTo>
                    <a:pt x="748760" y="11525"/>
                    <a:pt x="750283" y="10668"/>
                    <a:pt x="751141" y="10668"/>
                  </a:cubicBezTo>
                  <a:cubicBezTo>
                    <a:pt x="753617" y="10573"/>
                    <a:pt x="753998" y="11430"/>
                    <a:pt x="752189" y="12859"/>
                  </a:cubicBezTo>
                  <a:cubicBezTo>
                    <a:pt x="750188" y="14478"/>
                    <a:pt x="750950" y="15812"/>
                    <a:pt x="752665" y="17240"/>
                  </a:cubicBezTo>
                  <a:cubicBezTo>
                    <a:pt x="754570" y="18859"/>
                    <a:pt x="756284" y="19907"/>
                    <a:pt x="758951" y="17907"/>
                  </a:cubicBezTo>
                  <a:cubicBezTo>
                    <a:pt x="761428" y="16097"/>
                    <a:pt x="764381" y="16097"/>
                    <a:pt x="766762" y="18193"/>
                  </a:cubicBezTo>
                  <a:cubicBezTo>
                    <a:pt x="768191" y="19526"/>
                    <a:pt x="772953" y="18288"/>
                    <a:pt x="771429" y="21526"/>
                  </a:cubicBezTo>
                  <a:lnTo>
                    <a:pt x="770858" y="22765"/>
                  </a:lnTo>
                  <a:cubicBezTo>
                    <a:pt x="767333" y="23527"/>
                    <a:pt x="764571" y="25146"/>
                    <a:pt x="764571" y="26289"/>
                  </a:cubicBezTo>
                  <a:cubicBezTo>
                    <a:pt x="764571" y="27432"/>
                    <a:pt x="765333" y="31337"/>
                    <a:pt x="766190" y="30385"/>
                  </a:cubicBezTo>
                  <a:lnTo>
                    <a:pt x="766476" y="29718"/>
                  </a:lnTo>
                  <a:lnTo>
                    <a:pt x="767143" y="28289"/>
                  </a:lnTo>
                  <a:cubicBezTo>
                    <a:pt x="767714" y="26765"/>
                    <a:pt x="771048" y="23717"/>
                    <a:pt x="774572" y="21431"/>
                  </a:cubicBezTo>
                  <a:lnTo>
                    <a:pt x="776668" y="18859"/>
                  </a:lnTo>
                  <a:cubicBezTo>
                    <a:pt x="777811" y="17431"/>
                    <a:pt x="776191" y="14002"/>
                    <a:pt x="780287" y="15049"/>
                  </a:cubicBezTo>
                  <a:cubicBezTo>
                    <a:pt x="782954" y="15716"/>
                    <a:pt x="785431" y="17716"/>
                    <a:pt x="784574" y="20574"/>
                  </a:cubicBezTo>
                  <a:cubicBezTo>
                    <a:pt x="784193" y="21812"/>
                    <a:pt x="782859" y="22860"/>
                    <a:pt x="782478" y="24003"/>
                  </a:cubicBezTo>
                  <a:lnTo>
                    <a:pt x="782002" y="25622"/>
                  </a:lnTo>
                  <a:cubicBezTo>
                    <a:pt x="782002" y="27527"/>
                    <a:pt x="784288" y="28384"/>
                    <a:pt x="787050" y="27622"/>
                  </a:cubicBezTo>
                  <a:cubicBezTo>
                    <a:pt x="789812" y="26861"/>
                    <a:pt x="789336" y="20479"/>
                    <a:pt x="790289" y="18859"/>
                  </a:cubicBezTo>
                  <a:cubicBezTo>
                    <a:pt x="791241" y="17336"/>
                    <a:pt x="791717" y="12763"/>
                    <a:pt x="792765" y="12573"/>
                  </a:cubicBezTo>
                  <a:lnTo>
                    <a:pt x="793432" y="12763"/>
                  </a:lnTo>
                  <a:cubicBezTo>
                    <a:pt x="794099" y="12954"/>
                    <a:pt x="794860" y="13716"/>
                    <a:pt x="794860" y="14192"/>
                  </a:cubicBezTo>
                  <a:lnTo>
                    <a:pt x="794956" y="18383"/>
                  </a:lnTo>
                  <a:cubicBezTo>
                    <a:pt x="794956" y="23336"/>
                    <a:pt x="797051" y="27146"/>
                    <a:pt x="799718" y="26861"/>
                  </a:cubicBezTo>
                  <a:lnTo>
                    <a:pt x="801242" y="27527"/>
                  </a:lnTo>
                  <a:lnTo>
                    <a:pt x="802576" y="28099"/>
                  </a:lnTo>
                  <a:cubicBezTo>
                    <a:pt x="803243" y="30004"/>
                    <a:pt x="804576" y="30956"/>
                    <a:pt x="805529" y="30194"/>
                  </a:cubicBezTo>
                  <a:cubicBezTo>
                    <a:pt x="806386" y="29432"/>
                    <a:pt x="808958" y="27718"/>
                    <a:pt x="809243" y="27908"/>
                  </a:cubicBezTo>
                  <a:cubicBezTo>
                    <a:pt x="809529" y="28004"/>
                    <a:pt x="812672" y="29908"/>
                    <a:pt x="815435" y="31813"/>
                  </a:cubicBezTo>
                  <a:lnTo>
                    <a:pt x="816482" y="31337"/>
                  </a:lnTo>
                  <a:cubicBezTo>
                    <a:pt x="820864" y="29337"/>
                    <a:pt x="816197" y="27622"/>
                    <a:pt x="815530" y="25717"/>
                  </a:cubicBezTo>
                  <a:lnTo>
                    <a:pt x="815244" y="24860"/>
                  </a:lnTo>
                  <a:cubicBezTo>
                    <a:pt x="814768" y="23813"/>
                    <a:pt x="812291" y="24003"/>
                    <a:pt x="809720" y="25241"/>
                  </a:cubicBezTo>
                  <a:cubicBezTo>
                    <a:pt x="807243" y="26479"/>
                    <a:pt x="801909" y="22193"/>
                    <a:pt x="804100" y="19621"/>
                  </a:cubicBezTo>
                  <a:cubicBezTo>
                    <a:pt x="806291" y="16954"/>
                    <a:pt x="818006" y="20098"/>
                    <a:pt x="819245" y="18859"/>
                  </a:cubicBezTo>
                  <a:lnTo>
                    <a:pt x="820673" y="18193"/>
                  </a:lnTo>
                  <a:lnTo>
                    <a:pt x="821912" y="17621"/>
                  </a:lnTo>
                  <a:cubicBezTo>
                    <a:pt x="823626" y="17526"/>
                    <a:pt x="825055" y="18479"/>
                    <a:pt x="825150" y="19812"/>
                  </a:cubicBezTo>
                  <a:lnTo>
                    <a:pt x="824864" y="20955"/>
                  </a:lnTo>
                  <a:cubicBezTo>
                    <a:pt x="824388" y="22574"/>
                    <a:pt x="821150" y="22479"/>
                    <a:pt x="821816" y="25432"/>
                  </a:cubicBezTo>
                  <a:lnTo>
                    <a:pt x="822769" y="29813"/>
                  </a:lnTo>
                  <a:cubicBezTo>
                    <a:pt x="826007" y="30099"/>
                    <a:pt x="830198" y="31432"/>
                    <a:pt x="832103" y="32575"/>
                  </a:cubicBezTo>
                  <a:lnTo>
                    <a:pt x="834199" y="32956"/>
                  </a:lnTo>
                  <a:lnTo>
                    <a:pt x="835532" y="33242"/>
                  </a:lnTo>
                  <a:cubicBezTo>
                    <a:pt x="837152" y="33052"/>
                    <a:pt x="838580" y="32099"/>
                    <a:pt x="838580" y="31051"/>
                  </a:cubicBezTo>
                  <a:lnTo>
                    <a:pt x="838199" y="30194"/>
                  </a:lnTo>
                  <a:lnTo>
                    <a:pt x="837914" y="29432"/>
                  </a:lnTo>
                  <a:cubicBezTo>
                    <a:pt x="836294" y="27908"/>
                    <a:pt x="837247" y="27146"/>
                    <a:pt x="840200" y="27813"/>
                  </a:cubicBezTo>
                  <a:lnTo>
                    <a:pt x="841247" y="28480"/>
                  </a:lnTo>
                  <a:cubicBezTo>
                    <a:pt x="843247" y="29813"/>
                    <a:pt x="845438" y="30194"/>
                    <a:pt x="846295" y="28289"/>
                  </a:cubicBezTo>
                  <a:cubicBezTo>
                    <a:pt x="846772" y="27241"/>
                    <a:pt x="845057" y="24860"/>
                    <a:pt x="843629" y="24193"/>
                  </a:cubicBezTo>
                  <a:lnTo>
                    <a:pt x="840581" y="22860"/>
                  </a:lnTo>
                  <a:cubicBezTo>
                    <a:pt x="836866" y="21146"/>
                    <a:pt x="835342" y="19526"/>
                    <a:pt x="837152" y="19336"/>
                  </a:cubicBezTo>
                  <a:cubicBezTo>
                    <a:pt x="838961" y="19145"/>
                    <a:pt x="844010" y="17431"/>
                    <a:pt x="843343" y="16192"/>
                  </a:cubicBezTo>
                  <a:cubicBezTo>
                    <a:pt x="842676" y="14954"/>
                    <a:pt x="843438" y="9715"/>
                    <a:pt x="847058" y="8001"/>
                  </a:cubicBezTo>
                  <a:cubicBezTo>
                    <a:pt x="850677" y="6287"/>
                    <a:pt x="861440" y="10001"/>
                    <a:pt x="862583" y="9430"/>
                  </a:cubicBezTo>
                  <a:cubicBezTo>
                    <a:pt x="863631" y="8763"/>
                    <a:pt x="869727" y="8191"/>
                    <a:pt x="872680" y="7715"/>
                  </a:cubicBezTo>
                  <a:lnTo>
                    <a:pt x="872394" y="11335"/>
                  </a:lnTo>
                  <a:lnTo>
                    <a:pt x="872394" y="11811"/>
                  </a:lnTo>
                  <a:cubicBezTo>
                    <a:pt x="873156" y="12287"/>
                    <a:pt x="877347" y="13525"/>
                    <a:pt x="881538" y="14383"/>
                  </a:cubicBezTo>
                  <a:cubicBezTo>
                    <a:pt x="885729" y="15335"/>
                    <a:pt x="898588" y="14478"/>
                    <a:pt x="900207" y="13716"/>
                  </a:cubicBezTo>
                  <a:lnTo>
                    <a:pt x="900969" y="11906"/>
                  </a:lnTo>
                  <a:lnTo>
                    <a:pt x="901445" y="10954"/>
                  </a:lnTo>
                  <a:cubicBezTo>
                    <a:pt x="906017" y="10478"/>
                    <a:pt x="908589" y="11144"/>
                    <a:pt x="907256" y="12382"/>
                  </a:cubicBezTo>
                  <a:cubicBezTo>
                    <a:pt x="905922" y="13716"/>
                    <a:pt x="905922" y="19050"/>
                    <a:pt x="909351" y="22384"/>
                  </a:cubicBezTo>
                  <a:lnTo>
                    <a:pt x="911066" y="26098"/>
                  </a:lnTo>
                  <a:cubicBezTo>
                    <a:pt x="911256" y="26670"/>
                    <a:pt x="912304" y="27432"/>
                    <a:pt x="912685" y="27337"/>
                  </a:cubicBezTo>
                  <a:lnTo>
                    <a:pt x="914971" y="26765"/>
                  </a:lnTo>
                  <a:cubicBezTo>
                    <a:pt x="917447" y="26003"/>
                    <a:pt x="920400" y="26289"/>
                    <a:pt x="921543" y="27241"/>
                  </a:cubicBezTo>
                  <a:cubicBezTo>
                    <a:pt x="922781" y="28289"/>
                    <a:pt x="926877" y="27432"/>
                    <a:pt x="928496" y="28289"/>
                  </a:cubicBezTo>
                  <a:cubicBezTo>
                    <a:pt x="930211" y="29146"/>
                    <a:pt x="930878" y="24003"/>
                    <a:pt x="929735" y="23050"/>
                  </a:cubicBezTo>
                  <a:cubicBezTo>
                    <a:pt x="928687" y="22193"/>
                    <a:pt x="925067" y="19621"/>
                    <a:pt x="926115" y="18193"/>
                  </a:cubicBezTo>
                  <a:lnTo>
                    <a:pt x="926306" y="16859"/>
                  </a:lnTo>
                  <a:lnTo>
                    <a:pt x="926877" y="13335"/>
                  </a:lnTo>
                  <a:cubicBezTo>
                    <a:pt x="929735" y="14192"/>
                    <a:pt x="931544" y="15812"/>
                    <a:pt x="930973" y="17050"/>
                  </a:cubicBezTo>
                  <a:lnTo>
                    <a:pt x="931925" y="17907"/>
                  </a:lnTo>
                  <a:lnTo>
                    <a:pt x="933259" y="19145"/>
                  </a:lnTo>
                  <a:lnTo>
                    <a:pt x="941825" y="20117"/>
                  </a:lnTo>
                  <a:lnTo>
                    <a:pt x="942008" y="20339"/>
                  </a:lnTo>
                  <a:lnTo>
                    <a:pt x="939926" y="20193"/>
                  </a:lnTo>
                  <a:lnTo>
                    <a:pt x="938116" y="20955"/>
                  </a:lnTo>
                  <a:cubicBezTo>
                    <a:pt x="937259" y="21336"/>
                    <a:pt x="936974" y="22860"/>
                    <a:pt x="936878" y="23908"/>
                  </a:cubicBezTo>
                  <a:lnTo>
                    <a:pt x="936688" y="25527"/>
                  </a:lnTo>
                  <a:cubicBezTo>
                    <a:pt x="936783" y="27622"/>
                    <a:pt x="940022" y="28861"/>
                    <a:pt x="943927" y="28289"/>
                  </a:cubicBezTo>
                  <a:cubicBezTo>
                    <a:pt x="945880" y="27955"/>
                    <a:pt x="945499" y="25574"/>
                    <a:pt x="944106" y="22895"/>
                  </a:cubicBezTo>
                  <a:lnTo>
                    <a:pt x="942008" y="20339"/>
                  </a:lnTo>
                  <a:lnTo>
                    <a:pt x="946689" y="20669"/>
                  </a:lnTo>
                  <a:lnTo>
                    <a:pt x="941825" y="20117"/>
                  </a:lnTo>
                  <a:lnTo>
                    <a:pt x="938212" y="15716"/>
                  </a:lnTo>
                  <a:lnTo>
                    <a:pt x="941545" y="14668"/>
                  </a:lnTo>
                  <a:cubicBezTo>
                    <a:pt x="942689" y="14288"/>
                    <a:pt x="944117" y="14859"/>
                    <a:pt x="945356" y="14573"/>
                  </a:cubicBezTo>
                  <a:cubicBezTo>
                    <a:pt x="947165" y="14097"/>
                    <a:pt x="952499" y="15335"/>
                    <a:pt x="953452" y="16573"/>
                  </a:cubicBezTo>
                  <a:lnTo>
                    <a:pt x="954118" y="17431"/>
                  </a:lnTo>
                  <a:cubicBezTo>
                    <a:pt x="955166" y="18193"/>
                    <a:pt x="956214" y="17621"/>
                    <a:pt x="956214" y="16192"/>
                  </a:cubicBezTo>
                  <a:cubicBezTo>
                    <a:pt x="956309" y="14764"/>
                    <a:pt x="966215" y="13811"/>
                    <a:pt x="972121" y="12859"/>
                  </a:cubicBezTo>
                  <a:lnTo>
                    <a:pt x="977074" y="16573"/>
                  </a:lnTo>
                  <a:cubicBezTo>
                    <a:pt x="978407" y="17621"/>
                    <a:pt x="983075" y="17526"/>
                    <a:pt x="984313" y="16573"/>
                  </a:cubicBezTo>
                  <a:cubicBezTo>
                    <a:pt x="986980" y="14383"/>
                    <a:pt x="988694" y="15049"/>
                    <a:pt x="989742" y="17050"/>
                  </a:cubicBezTo>
                  <a:lnTo>
                    <a:pt x="990314" y="18002"/>
                  </a:lnTo>
                  <a:cubicBezTo>
                    <a:pt x="989266" y="19526"/>
                    <a:pt x="986694" y="20003"/>
                    <a:pt x="984599" y="19240"/>
                  </a:cubicBezTo>
                  <a:cubicBezTo>
                    <a:pt x="982503" y="18383"/>
                    <a:pt x="973931" y="19907"/>
                    <a:pt x="971549" y="20288"/>
                  </a:cubicBezTo>
                  <a:cubicBezTo>
                    <a:pt x="969168" y="20669"/>
                    <a:pt x="962501" y="22574"/>
                    <a:pt x="962977" y="23431"/>
                  </a:cubicBezTo>
                  <a:cubicBezTo>
                    <a:pt x="963358" y="24289"/>
                    <a:pt x="966501" y="25337"/>
                    <a:pt x="969263" y="25813"/>
                  </a:cubicBezTo>
                  <a:cubicBezTo>
                    <a:pt x="972026" y="26289"/>
                    <a:pt x="982693" y="28765"/>
                    <a:pt x="987170" y="28861"/>
                  </a:cubicBezTo>
                  <a:lnTo>
                    <a:pt x="988408" y="24003"/>
                  </a:lnTo>
                  <a:lnTo>
                    <a:pt x="988694" y="23050"/>
                  </a:lnTo>
                  <a:cubicBezTo>
                    <a:pt x="988599" y="21717"/>
                    <a:pt x="989266" y="20764"/>
                    <a:pt x="990218" y="20764"/>
                  </a:cubicBezTo>
                  <a:cubicBezTo>
                    <a:pt x="991171" y="20860"/>
                    <a:pt x="993171" y="21622"/>
                    <a:pt x="992695" y="22574"/>
                  </a:cubicBezTo>
                  <a:cubicBezTo>
                    <a:pt x="992123" y="23527"/>
                    <a:pt x="993266" y="26765"/>
                    <a:pt x="996600" y="27337"/>
                  </a:cubicBezTo>
                  <a:cubicBezTo>
                    <a:pt x="999934" y="27908"/>
                    <a:pt x="1008602" y="27813"/>
                    <a:pt x="1008602" y="25813"/>
                  </a:cubicBezTo>
                  <a:cubicBezTo>
                    <a:pt x="1008602" y="23813"/>
                    <a:pt x="1006697" y="20003"/>
                    <a:pt x="1004410" y="19717"/>
                  </a:cubicBezTo>
                  <a:cubicBezTo>
                    <a:pt x="1002125" y="19431"/>
                    <a:pt x="996029" y="18002"/>
                    <a:pt x="995647" y="16954"/>
                  </a:cubicBezTo>
                  <a:cubicBezTo>
                    <a:pt x="995362" y="16002"/>
                    <a:pt x="1001934" y="14097"/>
                    <a:pt x="1006411" y="13621"/>
                  </a:cubicBezTo>
                  <a:lnTo>
                    <a:pt x="1008316" y="11716"/>
                  </a:lnTo>
                  <a:lnTo>
                    <a:pt x="1013078" y="6858"/>
                  </a:lnTo>
                  <a:cubicBezTo>
                    <a:pt x="1020603" y="7429"/>
                    <a:pt x="1025937" y="8763"/>
                    <a:pt x="1024985" y="9811"/>
                  </a:cubicBezTo>
                  <a:cubicBezTo>
                    <a:pt x="1024032" y="10858"/>
                    <a:pt x="1021460" y="13049"/>
                    <a:pt x="1020889" y="14002"/>
                  </a:cubicBezTo>
                  <a:cubicBezTo>
                    <a:pt x="1020317" y="14954"/>
                    <a:pt x="1019460" y="18002"/>
                    <a:pt x="1016507" y="18764"/>
                  </a:cubicBezTo>
                  <a:cubicBezTo>
                    <a:pt x="1013555" y="19526"/>
                    <a:pt x="1014221" y="27813"/>
                    <a:pt x="1016983" y="27622"/>
                  </a:cubicBezTo>
                  <a:cubicBezTo>
                    <a:pt x="1019746" y="27432"/>
                    <a:pt x="1022984" y="21526"/>
                    <a:pt x="1023460" y="21812"/>
                  </a:cubicBezTo>
                  <a:cubicBezTo>
                    <a:pt x="1023937" y="22098"/>
                    <a:pt x="1026128" y="21812"/>
                    <a:pt x="1027175" y="21146"/>
                  </a:cubicBezTo>
                  <a:cubicBezTo>
                    <a:pt x="1028223" y="20574"/>
                    <a:pt x="1028128" y="16954"/>
                    <a:pt x="1029461" y="16954"/>
                  </a:cubicBezTo>
                  <a:cubicBezTo>
                    <a:pt x="1030795" y="16954"/>
                    <a:pt x="1034605" y="17621"/>
                    <a:pt x="1034986" y="18479"/>
                  </a:cubicBezTo>
                  <a:lnTo>
                    <a:pt x="1034795" y="18955"/>
                  </a:lnTo>
                  <a:lnTo>
                    <a:pt x="1033938" y="20764"/>
                  </a:lnTo>
                  <a:cubicBezTo>
                    <a:pt x="1032700" y="22670"/>
                    <a:pt x="1032128" y="25146"/>
                    <a:pt x="1032605" y="26289"/>
                  </a:cubicBezTo>
                  <a:cubicBezTo>
                    <a:pt x="1033081" y="27432"/>
                    <a:pt x="1033747" y="29623"/>
                    <a:pt x="1034605" y="28194"/>
                  </a:cubicBezTo>
                  <a:lnTo>
                    <a:pt x="1035843" y="27337"/>
                  </a:lnTo>
                  <a:cubicBezTo>
                    <a:pt x="1037367" y="26289"/>
                    <a:pt x="1039462" y="26003"/>
                    <a:pt x="1040987" y="25051"/>
                  </a:cubicBezTo>
                  <a:cubicBezTo>
                    <a:pt x="1042987" y="23908"/>
                    <a:pt x="1043177" y="22479"/>
                    <a:pt x="1041558" y="20764"/>
                  </a:cubicBezTo>
                  <a:lnTo>
                    <a:pt x="1040701" y="19907"/>
                  </a:lnTo>
                  <a:cubicBezTo>
                    <a:pt x="1040606" y="18479"/>
                    <a:pt x="1041272" y="17240"/>
                    <a:pt x="1042225" y="17145"/>
                  </a:cubicBezTo>
                  <a:cubicBezTo>
                    <a:pt x="1043177" y="17050"/>
                    <a:pt x="1046987" y="17526"/>
                    <a:pt x="1048416" y="17050"/>
                  </a:cubicBezTo>
                  <a:cubicBezTo>
                    <a:pt x="1049940" y="16573"/>
                    <a:pt x="1055369" y="16478"/>
                    <a:pt x="1056798" y="18764"/>
                  </a:cubicBezTo>
                  <a:cubicBezTo>
                    <a:pt x="1058227" y="21050"/>
                    <a:pt x="1064037" y="26670"/>
                    <a:pt x="1066704" y="26194"/>
                  </a:cubicBezTo>
                  <a:cubicBezTo>
                    <a:pt x="1069371" y="25717"/>
                    <a:pt x="1069562" y="19812"/>
                    <a:pt x="1067847" y="20669"/>
                  </a:cubicBezTo>
                  <a:lnTo>
                    <a:pt x="1066418" y="20764"/>
                  </a:lnTo>
                  <a:cubicBezTo>
                    <a:pt x="1063751" y="20860"/>
                    <a:pt x="1060513" y="21812"/>
                    <a:pt x="1060418" y="17621"/>
                  </a:cubicBezTo>
                  <a:lnTo>
                    <a:pt x="1060322" y="15430"/>
                  </a:lnTo>
                  <a:cubicBezTo>
                    <a:pt x="1057846" y="12859"/>
                    <a:pt x="1058417" y="9525"/>
                    <a:pt x="1061560" y="8191"/>
                  </a:cubicBezTo>
                  <a:lnTo>
                    <a:pt x="1063466" y="13049"/>
                  </a:lnTo>
                  <a:lnTo>
                    <a:pt x="1064704" y="16192"/>
                  </a:lnTo>
                  <a:cubicBezTo>
                    <a:pt x="1068419" y="13335"/>
                    <a:pt x="1072610" y="12478"/>
                    <a:pt x="1074038" y="14478"/>
                  </a:cubicBezTo>
                  <a:cubicBezTo>
                    <a:pt x="1075467" y="16383"/>
                    <a:pt x="1080325" y="19907"/>
                    <a:pt x="1081277" y="22003"/>
                  </a:cubicBezTo>
                  <a:cubicBezTo>
                    <a:pt x="1082135" y="24098"/>
                    <a:pt x="1089945" y="25813"/>
                    <a:pt x="1091374" y="26575"/>
                  </a:cubicBezTo>
                  <a:cubicBezTo>
                    <a:pt x="1092707" y="27337"/>
                    <a:pt x="1090231" y="30480"/>
                    <a:pt x="1091088" y="31147"/>
                  </a:cubicBezTo>
                  <a:cubicBezTo>
                    <a:pt x="1091945" y="31813"/>
                    <a:pt x="1094708" y="33052"/>
                    <a:pt x="1095279" y="32385"/>
                  </a:cubicBezTo>
                  <a:cubicBezTo>
                    <a:pt x="1095851" y="31718"/>
                    <a:pt x="1099565" y="30289"/>
                    <a:pt x="1101470" y="31337"/>
                  </a:cubicBezTo>
                  <a:lnTo>
                    <a:pt x="1101566" y="32480"/>
                  </a:lnTo>
                  <a:lnTo>
                    <a:pt x="1101851" y="35719"/>
                  </a:lnTo>
                  <a:cubicBezTo>
                    <a:pt x="1103756" y="34576"/>
                    <a:pt x="1105757" y="34290"/>
                    <a:pt x="1106328" y="35052"/>
                  </a:cubicBezTo>
                  <a:cubicBezTo>
                    <a:pt x="1106804" y="35814"/>
                    <a:pt x="1108519" y="36671"/>
                    <a:pt x="1109376" y="36290"/>
                  </a:cubicBezTo>
                  <a:cubicBezTo>
                    <a:pt x="1110329" y="35814"/>
                    <a:pt x="1112138" y="33242"/>
                    <a:pt x="1110329" y="32195"/>
                  </a:cubicBezTo>
                  <a:cubicBezTo>
                    <a:pt x="1108519" y="31147"/>
                    <a:pt x="1105757" y="26861"/>
                    <a:pt x="1109090" y="25717"/>
                  </a:cubicBezTo>
                  <a:lnTo>
                    <a:pt x="1111757" y="25241"/>
                  </a:lnTo>
                  <a:lnTo>
                    <a:pt x="1114901" y="24670"/>
                  </a:lnTo>
                  <a:cubicBezTo>
                    <a:pt x="1118330" y="23908"/>
                    <a:pt x="1122330" y="23336"/>
                    <a:pt x="1123664" y="23336"/>
                  </a:cubicBezTo>
                  <a:cubicBezTo>
                    <a:pt x="1124997" y="23336"/>
                    <a:pt x="1123283" y="26575"/>
                    <a:pt x="1123949" y="27432"/>
                  </a:cubicBezTo>
                  <a:cubicBezTo>
                    <a:pt x="1124616" y="28289"/>
                    <a:pt x="1128617" y="30289"/>
                    <a:pt x="1130998" y="31528"/>
                  </a:cubicBezTo>
                  <a:lnTo>
                    <a:pt x="1128426" y="34004"/>
                  </a:lnTo>
                  <a:cubicBezTo>
                    <a:pt x="1127759" y="34671"/>
                    <a:pt x="1128331" y="37338"/>
                    <a:pt x="1128617" y="37338"/>
                  </a:cubicBezTo>
                  <a:lnTo>
                    <a:pt x="1136713" y="38100"/>
                  </a:lnTo>
                  <a:cubicBezTo>
                    <a:pt x="1135951" y="43529"/>
                    <a:pt x="1136999" y="46577"/>
                    <a:pt x="1138999" y="44863"/>
                  </a:cubicBezTo>
                  <a:cubicBezTo>
                    <a:pt x="1140999" y="43148"/>
                    <a:pt x="1145381" y="37624"/>
                    <a:pt x="1143857" y="38005"/>
                  </a:cubicBezTo>
                  <a:cubicBezTo>
                    <a:pt x="1142333" y="38386"/>
                    <a:pt x="1138808" y="38195"/>
                    <a:pt x="1137284" y="37338"/>
                  </a:cubicBezTo>
                  <a:cubicBezTo>
                    <a:pt x="1135856" y="36481"/>
                    <a:pt x="1132046" y="32956"/>
                    <a:pt x="1133379" y="32385"/>
                  </a:cubicBezTo>
                  <a:cubicBezTo>
                    <a:pt x="1134808" y="31718"/>
                    <a:pt x="1137189" y="29146"/>
                    <a:pt x="1136237" y="27813"/>
                  </a:cubicBezTo>
                  <a:cubicBezTo>
                    <a:pt x="1135284" y="26384"/>
                    <a:pt x="1130807" y="24003"/>
                    <a:pt x="1131284" y="22955"/>
                  </a:cubicBezTo>
                  <a:cubicBezTo>
                    <a:pt x="1131760" y="22003"/>
                    <a:pt x="1133760" y="19336"/>
                    <a:pt x="1134427" y="19336"/>
                  </a:cubicBezTo>
                  <a:lnTo>
                    <a:pt x="1134808" y="19621"/>
                  </a:lnTo>
                  <a:lnTo>
                    <a:pt x="1137094" y="21431"/>
                  </a:lnTo>
                  <a:cubicBezTo>
                    <a:pt x="1139666" y="23527"/>
                    <a:pt x="1142142" y="24670"/>
                    <a:pt x="1142523" y="23813"/>
                  </a:cubicBezTo>
                  <a:cubicBezTo>
                    <a:pt x="1142904" y="22955"/>
                    <a:pt x="1144714" y="21526"/>
                    <a:pt x="1145762" y="22288"/>
                  </a:cubicBezTo>
                  <a:cubicBezTo>
                    <a:pt x="1146809" y="23050"/>
                    <a:pt x="1150143" y="24479"/>
                    <a:pt x="1151286" y="23908"/>
                  </a:cubicBezTo>
                  <a:cubicBezTo>
                    <a:pt x="1152524" y="23431"/>
                    <a:pt x="1156525" y="19907"/>
                    <a:pt x="1157192" y="17526"/>
                  </a:cubicBezTo>
                  <a:cubicBezTo>
                    <a:pt x="1157858" y="15049"/>
                    <a:pt x="1153953" y="8668"/>
                    <a:pt x="1155953" y="8572"/>
                  </a:cubicBezTo>
                  <a:cubicBezTo>
                    <a:pt x="1157954" y="8477"/>
                    <a:pt x="1163192" y="10192"/>
                    <a:pt x="1163764" y="12478"/>
                  </a:cubicBezTo>
                  <a:cubicBezTo>
                    <a:pt x="1164431" y="14764"/>
                    <a:pt x="1176527" y="14859"/>
                    <a:pt x="1176718" y="13335"/>
                  </a:cubicBezTo>
                  <a:lnTo>
                    <a:pt x="1176337" y="12097"/>
                  </a:lnTo>
                  <a:lnTo>
                    <a:pt x="1176051" y="11049"/>
                  </a:lnTo>
                  <a:cubicBezTo>
                    <a:pt x="1174908" y="9811"/>
                    <a:pt x="1175099" y="8858"/>
                    <a:pt x="1176527" y="8858"/>
                  </a:cubicBezTo>
                  <a:cubicBezTo>
                    <a:pt x="1177956" y="8858"/>
                    <a:pt x="1181576" y="9334"/>
                    <a:pt x="1181004" y="9811"/>
                  </a:cubicBezTo>
                  <a:cubicBezTo>
                    <a:pt x="1180433" y="10382"/>
                    <a:pt x="1181290" y="10763"/>
                    <a:pt x="1184052" y="9525"/>
                  </a:cubicBezTo>
                  <a:cubicBezTo>
                    <a:pt x="1186814" y="8382"/>
                    <a:pt x="1196054" y="6953"/>
                    <a:pt x="1197006" y="8287"/>
                  </a:cubicBezTo>
                  <a:cubicBezTo>
                    <a:pt x="1197863" y="9620"/>
                    <a:pt x="1199483" y="13716"/>
                    <a:pt x="1198340" y="14097"/>
                  </a:cubicBezTo>
                  <a:cubicBezTo>
                    <a:pt x="1197197" y="14573"/>
                    <a:pt x="1195673" y="16097"/>
                    <a:pt x="1197673" y="16478"/>
                  </a:cubicBezTo>
                  <a:lnTo>
                    <a:pt x="1198816" y="17240"/>
                  </a:lnTo>
                  <a:cubicBezTo>
                    <a:pt x="1199578" y="17716"/>
                    <a:pt x="1199483" y="19050"/>
                    <a:pt x="1199578" y="20003"/>
                  </a:cubicBezTo>
                  <a:cubicBezTo>
                    <a:pt x="1199578" y="20098"/>
                    <a:pt x="1198149" y="20574"/>
                    <a:pt x="1197863" y="20383"/>
                  </a:cubicBezTo>
                  <a:cubicBezTo>
                    <a:pt x="1195006" y="18193"/>
                    <a:pt x="1191672" y="17716"/>
                    <a:pt x="1189577" y="20383"/>
                  </a:cubicBezTo>
                  <a:cubicBezTo>
                    <a:pt x="1188053" y="22384"/>
                    <a:pt x="1192434" y="24955"/>
                    <a:pt x="1197292" y="25051"/>
                  </a:cubicBezTo>
                  <a:lnTo>
                    <a:pt x="1205579" y="25241"/>
                  </a:lnTo>
                  <a:cubicBezTo>
                    <a:pt x="1206626" y="20574"/>
                    <a:pt x="1207960" y="16383"/>
                    <a:pt x="1208531" y="16002"/>
                  </a:cubicBezTo>
                  <a:cubicBezTo>
                    <a:pt x="1209103" y="15621"/>
                    <a:pt x="1211103" y="15049"/>
                    <a:pt x="1211675" y="15716"/>
                  </a:cubicBezTo>
                  <a:cubicBezTo>
                    <a:pt x="1212246" y="16383"/>
                    <a:pt x="1211865" y="19050"/>
                    <a:pt x="1211198" y="20669"/>
                  </a:cubicBezTo>
                  <a:cubicBezTo>
                    <a:pt x="1210532" y="22288"/>
                    <a:pt x="1211960" y="27813"/>
                    <a:pt x="1212913" y="26384"/>
                  </a:cubicBezTo>
                  <a:cubicBezTo>
                    <a:pt x="1213961" y="24860"/>
                    <a:pt x="1219104" y="23813"/>
                    <a:pt x="1221009" y="23813"/>
                  </a:cubicBezTo>
                  <a:cubicBezTo>
                    <a:pt x="1223009" y="23813"/>
                    <a:pt x="1227772" y="25432"/>
                    <a:pt x="1229391" y="23431"/>
                  </a:cubicBezTo>
                  <a:cubicBezTo>
                    <a:pt x="1231010" y="21431"/>
                    <a:pt x="1237106" y="16192"/>
                    <a:pt x="1237487" y="18193"/>
                  </a:cubicBezTo>
                  <a:cubicBezTo>
                    <a:pt x="1237868" y="20288"/>
                    <a:pt x="1240916" y="25241"/>
                    <a:pt x="1243393" y="25908"/>
                  </a:cubicBezTo>
                  <a:cubicBezTo>
                    <a:pt x="1245869" y="26575"/>
                    <a:pt x="1249870" y="21907"/>
                    <a:pt x="1251775" y="22765"/>
                  </a:cubicBezTo>
                  <a:cubicBezTo>
                    <a:pt x="1253585" y="23622"/>
                    <a:pt x="1259776" y="24955"/>
                    <a:pt x="1261586" y="24955"/>
                  </a:cubicBezTo>
                  <a:cubicBezTo>
                    <a:pt x="1263395" y="24955"/>
                    <a:pt x="1269110" y="26384"/>
                    <a:pt x="1267491" y="28004"/>
                  </a:cubicBezTo>
                  <a:lnTo>
                    <a:pt x="1266443" y="28194"/>
                  </a:lnTo>
                  <a:cubicBezTo>
                    <a:pt x="1265396" y="28384"/>
                    <a:pt x="1263395" y="26956"/>
                    <a:pt x="1262919" y="27241"/>
                  </a:cubicBezTo>
                  <a:lnTo>
                    <a:pt x="1261109" y="28480"/>
                  </a:lnTo>
                  <a:cubicBezTo>
                    <a:pt x="1259490" y="30289"/>
                    <a:pt x="1260252" y="32861"/>
                    <a:pt x="1262824" y="34195"/>
                  </a:cubicBezTo>
                  <a:lnTo>
                    <a:pt x="1264919" y="35052"/>
                  </a:lnTo>
                  <a:lnTo>
                    <a:pt x="1266634" y="35814"/>
                  </a:lnTo>
                  <a:cubicBezTo>
                    <a:pt x="1269301" y="36671"/>
                    <a:pt x="1272254" y="35719"/>
                    <a:pt x="1273206" y="33814"/>
                  </a:cubicBezTo>
                  <a:lnTo>
                    <a:pt x="1274349" y="31909"/>
                  </a:lnTo>
                  <a:lnTo>
                    <a:pt x="1275016" y="30956"/>
                  </a:lnTo>
                  <a:cubicBezTo>
                    <a:pt x="1275968" y="30099"/>
                    <a:pt x="1277873" y="28575"/>
                    <a:pt x="1279111" y="27622"/>
                  </a:cubicBezTo>
                  <a:cubicBezTo>
                    <a:pt x="1280350" y="26670"/>
                    <a:pt x="1283493" y="24193"/>
                    <a:pt x="1284350" y="25432"/>
                  </a:cubicBezTo>
                  <a:cubicBezTo>
                    <a:pt x="1285207" y="26670"/>
                    <a:pt x="1286636" y="31242"/>
                    <a:pt x="1285493" y="32766"/>
                  </a:cubicBezTo>
                  <a:cubicBezTo>
                    <a:pt x="1284350" y="34290"/>
                    <a:pt x="1291875" y="38386"/>
                    <a:pt x="1292923" y="37338"/>
                  </a:cubicBezTo>
                  <a:cubicBezTo>
                    <a:pt x="1293971" y="36290"/>
                    <a:pt x="1296923" y="34480"/>
                    <a:pt x="1297495" y="32956"/>
                  </a:cubicBezTo>
                  <a:cubicBezTo>
                    <a:pt x="1298066" y="31432"/>
                    <a:pt x="1304353" y="30861"/>
                    <a:pt x="1305686" y="30289"/>
                  </a:cubicBezTo>
                  <a:cubicBezTo>
                    <a:pt x="1307020" y="29718"/>
                    <a:pt x="1312163" y="28480"/>
                    <a:pt x="1314068" y="28861"/>
                  </a:cubicBezTo>
                  <a:lnTo>
                    <a:pt x="1314926" y="28289"/>
                  </a:lnTo>
                  <a:lnTo>
                    <a:pt x="1316354" y="27337"/>
                  </a:lnTo>
                  <a:cubicBezTo>
                    <a:pt x="1317307" y="25622"/>
                    <a:pt x="1320355" y="23336"/>
                    <a:pt x="1323212" y="22288"/>
                  </a:cubicBezTo>
                  <a:lnTo>
                    <a:pt x="1324641" y="23241"/>
                  </a:lnTo>
                  <a:lnTo>
                    <a:pt x="1328261" y="25622"/>
                  </a:lnTo>
                  <a:cubicBezTo>
                    <a:pt x="1331785" y="24384"/>
                    <a:pt x="1335309" y="23908"/>
                    <a:pt x="1336166" y="24574"/>
                  </a:cubicBezTo>
                  <a:cubicBezTo>
                    <a:pt x="1337023" y="25241"/>
                    <a:pt x="1341024" y="25432"/>
                    <a:pt x="1342453" y="23527"/>
                  </a:cubicBezTo>
                  <a:cubicBezTo>
                    <a:pt x="1343882" y="21622"/>
                    <a:pt x="1352073" y="24860"/>
                    <a:pt x="1353502" y="24860"/>
                  </a:cubicBezTo>
                  <a:cubicBezTo>
                    <a:pt x="1355026" y="24955"/>
                    <a:pt x="1357979" y="22288"/>
                    <a:pt x="1353311" y="19050"/>
                  </a:cubicBezTo>
                  <a:lnTo>
                    <a:pt x="1350359" y="19145"/>
                  </a:lnTo>
                  <a:lnTo>
                    <a:pt x="1346168" y="19240"/>
                  </a:lnTo>
                  <a:cubicBezTo>
                    <a:pt x="1342357" y="18193"/>
                    <a:pt x="1337881" y="16669"/>
                    <a:pt x="1336261" y="15716"/>
                  </a:cubicBezTo>
                  <a:cubicBezTo>
                    <a:pt x="1334642" y="14764"/>
                    <a:pt x="1325975" y="18764"/>
                    <a:pt x="1321403" y="19621"/>
                  </a:cubicBezTo>
                  <a:lnTo>
                    <a:pt x="1318831" y="16097"/>
                  </a:lnTo>
                  <a:lnTo>
                    <a:pt x="1316640" y="13145"/>
                  </a:lnTo>
                  <a:cubicBezTo>
                    <a:pt x="1314735" y="14668"/>
                    <a:pt x="1312259" y="14954"/>
                    <a:pt x="1311211" y="13716"/>
                  </a:cubicBezTo>
                  <a:cubicBezTo>
                    <a:pt x="1310068" y="12573"/>
                    <a:pt x="1313402" y="9239"/>
                    <a:pt x="1315878" y="11049"/>
                  </a:cubicBezTo>
                  <a:cubicBezTo>
                    <a:pt x="1318450" y="12859"/>
                    <a:pt x="1326641" y="14097"/>
                    <a:pt x="1328737" y="14383"/>
                  </a:cubicBezTo>
                  <a:cubicBezTo>
                    <a:pt x="1330737" y="14668"/>
                    <a:pt x="1341119" y="15240"/>
                    <a:pt x="1347501" y="16192"/>
                  </a:cubicBezTo>
                  <a:lnTo>
                    <a:pt x="1353026" y="12478"/>
                  </a:lnTo>
                  <a:lnTo>
                    <a:pt x="1354264" y="11716"/>
                  </a:lnTo>
                  <a:cubicBezTo>
                    <a:pt x="1358169" y="13525"/>
                    <a:pt x="1361027" y="15716"/>
                    <a:pt x="1360646" y="16573"/>
                  </a:cubicBezTo>
                  <a:cubicBezTo>
                    <a:pt x="1360265" y="17431"/>
                    <a:pt x="1359884" y="19812"/>
                    <a:pt x="1360741" y="20003"/>
                  </a:cubicBezTo>
                  <a:cubicBezTo>
                    <a:pt x="1361598" y="20288"/>
                    <a:pt x="1365218" y="20003"/>
                    <a:pt x="1366932" y="19240"/>
                  </a:cubicBezTo>
                  <a:lnTo>
                    <a:pt x="1367123" y="17336"/>
                  </a:lnTo>
                  <a:cubicBezTo>
                    <a:pt x="1367218" y="16288"/>
                    <a:pt x="1368361" y="14573"/>
                    <a:pt x="1369218" y="14478"/>
                  </a:cubicBezTo>
                  <a:lnTo>
                    <a:pt x="1372171" y="14192"/>
                  </a:lnTo>
                  <a:cubicBezTo>
                    <a:pt x="1373695" y="12382"/>
                    <a:pt x="1375886" y="11049"/>
                    <a:pt x="1376933" y="11144"/>
                  </a:cubicBezTo>
                  <a:lnTo>
                    <a:pt x="1377695" y="11525"/>
                  </a:lnTo>
                  <a:cubicBezTo>
                    <a:pt x="1380743" y="13049"/>
                    <a:pt x="1382363" y="12478"/>
                    <a:pt x="1382458" y="9430"/>
                  </a:cubicBezTo>
                  <a:cubicBezTo>
                    <a:pt x="1382458" y="8763"/>
                    <a:pt x="1382077" y="7811"/>
                    <a:pt x="1382553" y="7429"/>
                  </a:cubicBezTo>
                  <a:cubicBezTo>
                    <a:pt x="1383220" y="6763"/>
                    <a:pt x="1384363" y="6001"/>
                    <a:pt x="1385315" y="6096"/>
                  </a:cubicBezTo>
                  <a:cubicBezTo>
                    <a:pt x="1386173" y="6191"/>
                    <a:pt x="1387125" y="7144"/>
                    <a:pt x="1387601" y="7811"/>
                  </a:cubicBezTo>
                  <a:lnTo>
                    <a:pt x="1388363" y="9239"/>
                  </a:lnTo>
                  <a:cubicBezTo>
                    <a:pt x="1388935" y="10763"/>
                    <a:pt x="1391507" y="13430"/>
                    <a:pt x="1394173" y="15049"/>
                  </a:cubicBezTo>
                  <a:cubicBezTo>
                    <a:pt x="1396840" y="16669"/>
                    <a:pt x="1403698" y="23717"/>
                    <a:pt x="1406080" y="25051"/>
                  </a:cubicBezTo>
                  <a:lnTo>
                    <a:pt x="1406842" y="24670"/>
                  </a:lnTo>
                  <a:cubicBezTo>
                    <a:pt x="1408652" y="23622"/>
                    <a:pt x="1410938" y="20288"/>
                    <a:pt x="1410652" y="20098"/>
                  </a:cubicBezTo>
                  <a:cubicBezTo>
                    <a:pt x="1406937" y="17526"/>
                    <a:pt x="1409509" y="15430"/>
                    <a:pt x="1411890" y="14764"/>
                  </a:cubicBezTo>
                  <a:lnTo>
                    <a:pt x="1418081" y="13049"/>
                  </a:lnTo>
                  <a:cubicBezTo>
                    <a:pt x="1425320" y="12668"/>
                    <a:pt x="1431988" y="12573"/>
                    <a:pt x="1433036" y="12954"/>
                  </a:cubicBezTo>
                  <a:cubicBezTo>
                    <a:pt x="1433988" y="13335"/>
                    <a:pt x="1435988" y="16954"/>
                    <a:pt x="1435226" y="20193"/>
                  </a:cubicBezTo>
                  <a:lnTo>
                    <a:pt x="1430178" y="16573"/>
                  </a:lnTo>
                  <a:lnTo>
                    <a:pt x="1427797" y="14954"/>
                  </a:lnTo>
                  <a:cubicBezTo>
                    <a:pt x="1425797" y="17336"/>
                    <a:pt x="1424463" y="21336"/>
                    <a:pt x="1424844" y="23717"/>
                  </a:cubicBezTo>
                  <a:cubicBezTo>
                    <a:pt x="1425130" y="26194"/>
                    <a:pt x="1433702" y="27622"/>
                    <a:pt x="1433226" y="27146"/>
                  </a:cubicBezTo>
                  <a:cubicBezTo>
                    <a:pt x="1432750" y="26670"/>
                    <a:pt x="1434845" y="24955"/>
                    <a:pt x="1439513" y="24765"/>
                  </a:cubicBezTo>
                  <a:cubicBezTo>
                    <a:pt x="1444180" y="24670"/>
                    <a:pt x="1451609" y="26289"/>
                    <a:pt x="1452181" y="25717"/>
                  </a:cubicBezTo>
                  <a:cubicBezTo>
                    <a:pt x="1452848" y="25146"/>
                    <a:pt x="1454086" y="22670"/>
                    <a:pt x="1452276" y="22288"/>
                  </a:cubicBezTo>
                  <a:cubicBezTo>
                    <a:pt x="1450466" y="21907"/>
                    <a:pt x="1452276" y="17526"/>
                    <a:pt x="1455515" y="16478"/>
                  </a:cubicBezTo>
                  <a:lnTo>
                    <a:pt x="1458086" y="14859"/>
                  </a:lnTo>
                  <a:cubicBezTo>
                    <a:pt x="1458848" y="14383"/>
                    <a:pt x="1460753" y="14192"/>
                    <a:pt x="1461420" y="14668"/>
                  </a:cubicBezTo>
                  <a:cubicBezTo>
                    <a:pt x="1462182" y="15145"/>
                    <a:pt x="1462849" y="16954"/>
                    <a:pt x="1462373" y="17240"/>
                  </a:cubicBezTo>
                  <a:cubicBezTo>
                    <a:pt x="1458658" y="20288"/>
                    <a:pt x="1458753" y="21812"/>
                    <a:pt x="1464278" y="23336"/>
                  </a:cubicBezTo>
                  <a:lnTo>
                    <a:pt x="1467040" y="24098"/>
                  </a:lnTo>
                  <a:cubicBezTo>
                    <a:pt x="1469231" y="26861"/>
                    <a:pt x="1472469" y="28004"/>
                    <a:pt x="1474279" y="26670"/>
                  </a:cubicBezTo>
                  <a:cubicBezTo>
                    <a:pt x="1476089" y="25337"/>
                    <a:pt x="1483613" y="28004"/>
                    <a:pt x="1484756" y="29623"/>
                  </a:cubicBezTo>
                  <a:cubicBezTo>
                    <a:pt x="1485899" y="31242"/>
                    <a:pt x="1490281" y="34671"/>
                    <a:pt x="1490567" y="32861"/>
                  </a:cubicBezTo>
                  <a:cubicBezTo>
                    <a:pt x="1490757" y="31051"/>
                    <a:pt x="1492662" y="26003"/>
                    <a:pt x="1493996" y="27527"/>
                  </a:cubicBezTo>
                  <a:cubicBezTo>
                    <a:pt x="1495329" y="29051"/>
                    <a:pt x="1499139" y="32004"/>
                    <a:pt x="1499901" y="32195"/>
                  </a:cubicBezTo>
                  <a:cubicBezTo>
                    <a:pt x="1500663" y="32385"/>
                    <a:pt x="1502759" y="31718"/>
                    <a:pt x="1502759" y="30385"/>
                  </a:cubicBezTo>
                  <a:lnTo>
                    <a:pt x="1502663" y="29242"/>
                  </a:lnTo>
                  <a:lnTo>
                    <a:pt x="1502568" y="28480"/>
                  </a:lnTo>
                  <a:cubicBezTo>
                    <a:pt x="1502282" y="27718"/>
                    <a:pt x="1502568" y="25717"/>
                    <a:pt x="1503044" y="24193"/>
                  </a:cubicBezTo>
                  <a:lnTo>
                    <a:pt x="1503406" y="23252"/>
                  </a:lnTo>
                  <a:lnTo>
                    <a:pt x="1503425" y="23241"/>
                  </a:lnTo>
                  <a:lnTo>
                    <a:pt x="1503997" y="21717"/>
                  </a:lnTo>
                  <a:lnTo>
                    <a:pt x="1503406" y="23252"/>
                  </a:lnTo>
                  <a:lnTo>
                    <a:pt x="1500949" y="24765"/>
                  </a:lnTo>
                  <a:cubicBezTo>
                    <a:pt x="1499901" y="24003"/>
                    <a:pt x="1498377" y="22193"/>
                    <a:pt x="1498472" y="22193"/>
                  </a:cubicBezTo>
                  <a:lnTo>
                    <a:pt x="1501806" y="19907"/>
                  </a:lnTo>
                  <a:cubicBezTo>
                    <a:pt x="1499425" y="18288"/>
                    <a:pt x="1496758" y="16764"/>
                    <a:pt x="1495996" y="16478"/>
                  </a:cubicBezTo>
                  <a:cubicBezTo>
                    <a:pt x="1495234" y="16288"/>
                    <a:pt x="1494377" y="15145"/>
                    <a:pt x="1495519" y="14383"/>
                  </a:cubicBezTo>
                  <a:cubicBezTo>
                    <a:pt x="1496567" y="13621"/>
                    <a:pt x="1502568" y="13240"/>
                    <a:pt x="1505807" y="15716"/>
                  </a:cubicBezTo>
                  <a:cubicBezTo>
                    <a:pt x="1508950" y="18193"/>
                    <a:pt x="1513998" y="28384"/>
                    <a:pt x="1514379" y="29813"/>
                  </a:cubicBezTo>
                  <a:cubicBezTo>
                    <a:pt x="1514760" y="31242"/>
                    <a:pt x="1523237" y="31813"/>
                    <a:pt x="1523523" y="29813"/>
                  </a:cubicBezTo>
                  <a:cubicBezTo>
                    <a:pt x="1523809" y="27908"/>
                    <a:pt x="1518951" y="24670"/>
                    <a:pt x="1517808" y="24098"/>
                  </a:cubicBezTo>
                  <a:cubicBezTo>
                    <a:pt x="1516570" y="23527"/>
                    <a:pt x="1517618" y="19621"/>
                    <a:pt x="1517236" y="18669"/>
                  </a:cubicBezTo>
                  <a:cubicBezTo>
                    <a:pt x="1516856" y="17716"/>
                    <a:pt x="1514093" y="16002"/>
                    <a:pt x="1512474" y="14859"/>
                  </a:cubicBezTo>
                  <a:lnTo>
                    <a:pt x="1513903" y="12859"/>
                  </a:lnTo>
                  <a:cubicBezTo>
                    <a:pt x="1514284" y="12382"/>
                    <a:pt x="1512950" y="11144"/>
                    <a:pt x="1512760" y="10192"/>
                  </a:cubicBezTo>
                  <a:cubicBezTo>
                    <a:pt x="1512569" y="9525"/>
                    <a:pt x="1512665" y="8572"/>
                    <a:pt x="1513141" y="8191"/>
                  </a:cubicBezTo>
                  <a:lnTo>
                    <a:pt x="1513522" y="7906"/>
                  </a:lnTo>
                  <a:cubicBezTo>
                    <a:pt x="1514569" y="8096"/>
                    <a:pt x="1517427" y="9525"/>
                    <a:pt x="1519999" y="10858"/>
                  </a:cubicBezTo>
                  <a:cubicBezTo>
                    <a:pt x="1522475" y="12287"/>
                    <a:pt x="1529619" y="15907"/>
                    <a:pt x="1527905" y="16192"/>
                  </a:cubicBezTo>
                  <a:cubicBezTo>
                    <a:pt x="1526190" y="16383"/>
                    <a:pt x="1522190" y="17716"/>
                    <a:pt x="1522190" y="18669"/>
                  </a:cubicBezTo>
                  <a:cubicBezTo>
                    <a:pt x="1522190" y="19621"/>
                    <a:pt x="1524476" y="22574"/>
                    <a:pt x="1527238" y="22670"/>
                  </a:cubicBezTo>
                  <a:cubicBezTo>
                    <a:pt x="1530000" y="22860"/>
                    <a:pt x="1533334" y="28575"/>
                    <a:pt x="1534286" y="28480"/>
                  </a:cubicBezTo>
                  <a:lnTo>
                    <a:pt x="1534382" y="28194"/>
                  </a:lnTo>
                  <a:lnTo>
                    <a:pt x="1536286" y="24193"/>
                  </a:lnTo>
                  <a:cubicBezTo>
                    <a:pt x="1540954" y="23336"/>
                    <a:pt x="1545145" y="21050"/>
                    <a:pt x="1545621" y="19145"/>
                  </a:cubicBezTo>
                  <a:cubicBezTo>
                    <a:pt x="1546193" y="17240"/>
                    <a:pt x="1549717" y="13240"/>
                    <a:pt x="1551431" y="13716"/>
                  </a:cubicBezTo>
                  <a:cubicBezTo>
                    <a:pt x="1553146" y="14097"/>
                    <a:pt x="1556575" y="16002"/>
                    <a:pt x="1555432" y="17050"/>
                  </a:cubicBezTo>
                  <a:cubicBezTo>
                    <a:pt x="1554289" y="18097"/>
                    <a:pt x="1548860" y="19336"/>
                    <a:pt x="1547812" y="20003"/>
                  </a:cubicBezTo>
                  <a:lnTo>
                    <a:pt x="1547812" y="20669"/>
                  </a:lnTo>
                  <a:cubicBezTo>
                    <a:pt x="1547812" y="21431"/>
                    <a:pt x="1548764" y="22288"/>
                    <a:pt x="1549622" y="22860"/>
                  </a:cubicBezTo>
                  <a:cubicBezTo>
                    <a:pt x="1550193" y="23241"/>
                    <a:pt x="1551241" y="22955"/>
                    <a:pt x="1552098" y="22955"/>
                  </a:cubicBezTo>
                  <a:lnTo>
                    <a:pt x="1553717" y="22955"/>
                  </a:lnTo>
                  <a:cubicBezTo>
                    <a:pt x="1557051" y="22955"/>
                    <a:pt x="1557146" y="24003"/>
                    <a:pt x="1553813" y="25241"/>
                  </a:cubicBezTo>
                  <a:lnTo>
                    <a:pt x="1552860" y="26384"/>
                  </a:lnTo>
                  <a:cubicBezTo>
                    <a:pt x="1551431" y="28194"/>
                    <a:pt x="1551527" y="31147"/>
                    <a:pt x="1549622" y="32480"/>
                  </a:cubicBezTo>
                  <a:lnTo>
                    <a:pt x="1546097" y="35052"/>
                  </a:lnTo>
                  <a:cubicBezTo>
                    <a:pt x="1548669" y="36195"/>
                    <a:pt x="1551527" y="35909"/>
                    <a:pt x="1552574" y="34576"/>
                  </a:cubicBezTo>
                  <a:cubicBezTo>
                    <a:pt x="1553527" y="33147"/>
                    <a:pt x="1557242" y="31051"/>
                    <a:pt x="1557527" y="34290"/>
                  </a:cubicBezTo>
                  <a:lnTo>
                    <a:pt x="1558099" y="36671"/>
                  </a:lnTo>
                  <a:cubicBezTo>
                    <a:pt x="1558194" y="37147"/>
                    <a:pt x="1560194" y="37433"/>
                    <a:pt x="1561337" y="37529"/>
                  </a:cubicBezTo>
                  <a:cubicBezTo>
                    <a:pt x="1561814" y="37529"/>
                    <a:pt x="1562480" y="36671"/>
                    <a:pt x="1562861" y="36195"/>
                  </a:cubicBezTo>
                  <a:cubicBezTo>
                    <a:pt x="1564481" y="34290"/>
                    <a:pt x="1557718" y="32290"/>
                    <a:pt x="1562671" y="30575"/>
                  </a:cubicBezTo>
                  <a:lnTo>
                    <a:pt x="1565623" y="29623"/>
                  </a:lnTo>
                  <a:cubicBezTo>
                    <a:pt x="1569434" y="29242"/>
                    <a:pt x="1572767" y="26384"/>
                    <a:pt x="1572958" y="23146"/>
                  </a:cubicBezTo>
                  <a:cubicBezTo>
                    <a:pt x="1573148" y="19907"/>
                    <a:pt x="1563433" y="15526"/>
                    <a:pt x="1563242" y="17716"/>
                  </a:cubicBezTo>
                  <a:cubicBezTo>
                    <a:pt x="1562957" y="19812"/>
                    <a:pt x="1562004" y="22955"/>
                    <a:pt x="1561623" y="20479"/>
                  </a:cubicBezTo>
                  <a:cubicBezTo>
                    <a:pt x="1561147" y="17907"/>
                    <a:pt x="1563052" y="10668"/>
                    <a:pt x="1566576" y="11430"/>
                  </a:cubicBezTo>
                  <a:cubicBezTo>
                    <a:pt x="1570100" y="12287"/>
                    <a:pt x="1579149" y="15716"/>
                    <a:pt x="1579911" y="15812"/>
                  </a:cubicBezTo>
                  <a:cubicBezTo>
                    <a:pt x="1580673" y="15907"/>
                    <a:pt x="1582007" y="15240"/>
                    <a:pt x="1581054" y="13906"/>
                  </a:cubicBezTo>
                  <a:lnTo>
                    <a:pt x="1581435" y="13335"/>
                  </a:lnTo>
                  <a:lnTo>
                    <a:pt x="1582483" y="11906"/>
                  </a:lnTo>
                  <a:cubicBezTo>
                    <a:pt x="1584197" y="10573"/>
                    <a:pt x="1585436" y="8858"/>
                    <a:pt x="1585245" y="8096"/>
                  </a:cubicBezTo>
                  <a:cubicBezTo>
                    <a:pt x="1585055" y="7334"/>
                    <a:pt x="1585340" y="4381"/>
                    <a:pt x="1586769" y="4096"/>
                  </a:cubicBezTo>
                  <a:cubicBezTo>
                    <a:pt x="1588198" y="3905"/>
                    <a:pt x="1592960" y="5048"/>
                    <a:pt x="1594484" y="6096"/>
                  </a:cubicBezTo>
                  <a:cubicBezTo>
                    <a:pt x="1596008" y="7144"/>
                    <a:pt x="1600485" y="4858"/>
                    <a:pt x="1601057" y="5524"/>
                  </a:cubicBezTo>
                  <a:cubicBezTo>
                    <a:pt x="1601533" y="6191"/>
                    <a:pt x="1603533" y="7620"/>
                    <a:pt x="1604295" y="7144"/>
                  </a:cubicBezTo>
                  <a:cubicBezTo>
                    <a:pt x="1605057" y="6572"/>
                    <a:pt x="1606962" y="7144"/>
                    <a:pt x="1607057" y="8287"/>
                  </a:cubicBezTo>
                  <a:lnTo>
                    <a:pt x="1607343" y="9144"/>
                  </a:lnTo>
                  <a:cubicBezTo>
                    <a:pt x="1607724" y="10287"/>
                    <a:pt x="1609248" y="11144"/>
                    <a:pt x="1610391" y="12097"/>
                  </a:cubicBezTo>
                  <a:lnTo>
                    <a:pt x="1612582" y="13906"/>
                  </a:lnTo>
                  <a:cubicBezTo>
                    <a:pt x="1615915" y="14478"/>
                    <a:pt x="1620011" y="15145"/>
                    <a:pt x="1621631" y="15430"/>
                  </a:cubicBezTo>
                  <a:cubicBezTo>
                    <a:pt x="1623250" y="15716"/>
                    <a:pt x="1628107" y="18764"/>
                    <a:pt x="1628679" y="21241"/>
                  </a:cubicBezTo>
                  <a:lnTo>
                    <a:pt x="1624298" y="20764"/>
                  </a:lnTo>
                  <a:lnTo>
                    <a:pt x="1622107" y="20479"/>
                  </a:lnTo>
                  <a:cubicBezTo>
                    <a:pt x="1619726" y="19812"/>
                    <a:pt x="1619059" y="20574"/>
                    <a:pt x="1620773" y="22193"/>
                  </a:cubicBezTo>
                  <a:cubicBezTo>
                    <a:pt x="1622393" y="23813"/>
                    <a:pt x="1618011" y="28384"/>
                    <a:pt x="1618582" y="28956"/>
                  </a:cubicBezTo>
                  <a:cubicBezTo>
                    <a:pt x="1619154" y="29528"/>
                    <a:pt x="1622773" y="30194"/>
                    <a:pt x="1625345" y="29432"/>
                  </a:cubicBezTo>
                  <a:cubicBezTo>
                    <a:pt x="1627917" y="28670"/>
                    <a:pt x="1631727" y="34862"/>
                    <a:pt x="1633442" y="35338"/>
                  </a:cubicBezTo>
                  <a:cubicBezTo>
                    <a:pt x="1635251" y="35814"/>
                    <a:pt x="1641157" y="34099"/>
                    <a:pt x="1642776" y="30480"/>
                  </a:cubicBezTo>
                  <a:lnTo>
                    <a:pt x="1642871" y="27337"/>
                  </a:lnTo>
                  <a:cubicBezTo>
                    <a:pt x="1645634" y="24860"/>
                    <a:pt x="1650396" y="23813"/>
                    <a:pt x="1653349" y="25146"/>
                  </a:cubicBezTo>
                  <a:cubicBezTo>
                    <a:pt x="1656302" y="26479"/>
                    <a:pt x="1667351" y="29337"/>
                    <a:pt x="1668208" y="27241"/>
                  </a:cubicBezTo>
                  <a:cubicBezTo>
                    <a:pt x="1668970" y="25051"/>
                    <a:pt x="1661921" y="21241"/>
                    <a:pt x="1661350" y="19621"/>
                  </a:cubicBezTo>
                  <a:lnTo>
                    <a:pt x="1661159" y="18002"/>
                  </a:lnTo>
                  <a:cubicBezTo>
                    <a:pt x="1661159" y="17621"/>
                    <a:pt x="1662493" y="16669"/>
                    <a:pt x="1662683" y="16669"/>
                  </a:cubicBezTo>
                  <a:lnTo>
                    <a:pt x="1668875" y="19240"/>
                  </a:lnTo>
                  <a:cubicBezTo>
                    <a:pt x="1672970" y="15907"/>
                    <a:pt x="1675637" y="13906"/>
                    <a:pt x="1674780" y="14764"/>
                  </a:cubicBezTo>
                  <a:cubicBezTo>
                    <a:pt x="1673923" y="15621"/>
                    <a:pt x="1674304" y="19717"/>
                    <a:pt x="1678400" y="21146"/>
                  </a:cubicBezTo>
                  <a:lnTo>
                    <a:pt x="1679257" y="16002"/>
                  </a:lnTo>
                  <a:cubicBezTo>
                    <a:pt x="1679352" y="15430"/>
                    <a:pt x="1680971" y="14859"/>
                    <a:pt x="1681924" y="14478"/>
                  </a:cubicBezTo>
                  <a:lnTo>
                    <a:pt x="1685924" y="12763"/>
                  </a:lnTo>
                  <a:cubicBezTo>
                    <a:pt x="1690496" y="13906"/>
                    <a:pt x="1696021" y="14383"/>
                    <a:pt x="1698307" y="14002"/>
                  </a:cubicBezTo>
                  <a:cubicBezTo>
                    <a:pt x="1700593" y="13525"/>
                    <a:pt x="1706689" y="16192"/>
                    <a:pt x="1707451" y="16002"/>
                  </a:cubicBezTo>
                  <a:cubicBezTo>
                    <a:pt x="1708213" y="15907"/>
                    <a:pt x="1711928" y="14954"/>
                    <a:pt x="1713928" y="14478"/>
                  </a:cubicBezTo>
                  <a:cubicBezTo>
                    <a:pt x="1715928" y="14002"/>
                    <a:pt x="1722596" y="16859"/>
                    <a:pt x="1724691" y="18002"/>
                  </a:cubicBezTo>
                  <a:lnTo>
                    <a:pt x="1720310" y="18859"/>
                  </a:lnTo>
                  <a:lnTo>
                    <a:pt x="1718690" y="19240"/>
                  </a:lnTo>
                  <a:cubicBezTo>
                    <a:pt x="1717357" y="21146"/>
                    <a:pt x="1716500" y="21146"/>
                    <a:pt x="1716785" y="19336"/>
                  </a:cubicBezTo>
                  <a:cubicBezTo>
                    <a:pt x="1717071" y="17431"/>
                    <a:pt x="1710785" y="20383"/>
                    <a:pt x="1709832" y="20193"/>
                  </a:cubicBezTo>
                  <a:cubicBezTo>
                    <a:pt x="1708880" y="20003"/>
                    <a:pt x="1705641" y="21526"/>
                    <a:pt x="1704974" y="24098"/>
                  </a:cubicBezTo>
                  <a:lnTo>
                    <a:pt x="1710118" y="25051"/>
                  </a:lnTo>
                  <a:lnTo>
                    <a:pt x="1712309" y="25432"/>
                  </a:lnTo>
                  <a:cubicBezTo>
                    <a:pt x="1714785" y="25337"/>
                    <a:pt x="1717166" y="25813"/>
                    <a:pt x="1717452" y="26479"/>
                  </a:cubicBezTo>
                  <a:cubicBezTo>
                    <a:pt x="1717738" y="27146"/>
                    <a:pt x="1719833" y="27146"/>
                    <a:pt x="1721167" y="25146"/>
                  </a:cubicBezTo>
                  <a:cubicBezTo>
                    <a:pt x="1722596" y="23050"/>
                    <a:pt x="1727739" y="20479"/>
                    <a:pt x="1727358" y="22479"/>
                  </a:cubicBezTo>
                  <a:cubicBezTo>
                    <a:pt x="1726977" y="24479"/>
                    <a:pt x="1734502" y="25813"/>
                    <a:pt x="1735264" y="26479"/>
                  </a:cubicBezTo>
                  <a:lnTo>
                    <a:pt x="1735835" y="27241"/>
                  </a:lnTo>
                  <a:lnTo>
                    <a:pt x="1736216" y="27813"/>
                  </a:lnTo>
                  <a:cubicBezTo>
                    <a:pt x="1736502" y="28480"/>
                    <a:pt x="1737264" y="28384"/>
                    <a:pt x="1737931" y="27622"/>
                  </a:cubicBezTo>
                  <a:lnTo>
                    <a:pt x="1738407" y="26956"/>
                  </a:lnTo>
                  <a:lnTo>
                    <a:pt x="1738788" y="26384"/>
                  </a:lnTo>
                  <a:cubicBezTo>
                    <a:pt x="1739169" y="25717"/>
                    <a:pt x="1743932" y="22955"/>
                    <a:pt x="1749456" y="20098"/>
                  </a:cubicBezTo>
                  <a:lnTo>
                    <a:pt x="1752885" y="27051"/>
                  </a:lnTo>
                  <a:lnTo>
                    <a:pt x="1753457" y="28289"/>
                  </a:lnTo>
                  <a:cubicBezTo>
                    <a:pt x="1756695" y="28765"/>
                    <a:pt x="1759553" y="28956"/>
                    <a:pt x="1759838" y="28670"/>
                  </a:cubicBezTo>
                  <a:cubicBezTo>
                    <a:pt x="1760124" y="28384"/>
                    <a:pt x="1761362" y="26956"/>
                    <a:pt x="1761839" y="26194"/>
                  </a:cubicBezTo>
                  <a:cubicBezTo>
                    <a:pt x="1762315" y="25337"/>
                    <a:pt x="1765172" y="22955"/>
                    <a:pt x="1769554" y="22860"/>
                  </a:cubicBezTo>
                  <a:cubicBezTo>
                    <a:pt x="1773935" y="22765"/>
                    <a:pt x="1785556" y="25527"/>
                    <a:pt x="1786699" y="25051"/>
                  </a:cubicBezTo>
                  <a:lnTo>
                    <a:pt x="1787461" y="24193"/>
                  </a:lnTo>
                  <a:lnTo>
                    <a:pt x="1788032" y="23527"/>
                  </a:lnTo>
                  <a:cubicBezTo>
                    <a:pt x="1789366" y="23336"/>
                    <a:pt x="1791271" y="23717"/>
                    <a:pt x="1792128" y="24384"/>
                  </a:cubicBezTo>
                  <a:lnTo>
                    <a:pt x="1792414" y="25241"/>
                  </a:lnTo>
                  <a:lnTo>
                    <a:pt x="1792795" y="26194"/>
                  </a:lnTo>
                  <a:cubicBezTo>
                    <a:pt x="1792604" y="27813"/>
                    <a:pt x="1794033" y="28480"/>
                    <a:pt x="1795938" y="27622"/>
                  </a:cubicBezTo>
                  <a:lnTo>
                    <a:pt x="1797557" y="27241"/>
                  </a:lnTo>
                  <a:lnTo>
                    <a:pt x="1799081" y="26861"/>
                  </a:lnTo>
                  <a:cubicBezTo>
                    <a:pt x="1800891" y="26670"/>
                    <a:pt x="1804511" y="25908"/>
                    <a:pt x="1807082" y="25146"/>
                  </a:cubicBezTo>
                  <a:cubicBezTo>
                    <a:pt x="1809654" y="24384"/>
                    <a:pt x="1816226" y="17907"/>
                    <a:pt x="1816798" y="21622"/>
                  </a:cubicBezTo>
                  <a:lnTo>
                    <a:pt x="1815560" y="22860"/>
                  </a:lnTo>
                  <a:cubicBezTo>
                    <a:pt x="1810702" y="27813"/>
                    <a:pt x="1817750" y="32195"/>
                    <a:pt x="1816036" y="36862"/>
                  </a:cubicBezTo>
                  <a:cubicBezTo>
                    <a:pt x="1816036" y="36957"/>
                    <a:pt x="1817465" y="37719"/>
                    <a:pt x="1818036" y="37624"/>
                  </a:cubicBezTo>
                  <a:cubicBezTo>
                    <a:pt x="1819084" y="37433"/>
                    <a:pt x="1820513" y="36766"/>
                    <a:pt x="1820703" y="36195"/>
                  </a:cubicBezTo>
                  <a:cubicBezTo>
                    <a:pt x="1820989" y="34862"/>
                    <a:pt x="1820798" y="33433"/>
                    <a:pt x="1820322" y="32195"/>
                  </a:cubicBezTo>
                  <a:lnTo>
                    <a:pt x="1818512" y="26956"/>
                  </a:lnTo>
                  <a:cubicBezTo>
                    <a:pt x="1822132" y="26003"/>
                    <a:pt x="1826037" y="25241"/>
                    <a:pt x="1827180" y="25241"/>
                  </a:cubicBezTo>
                  <a:cubicBezTo>
                    <a:pt x="1828323" y="25337"/>
                    <a:pt x="1831276" y="26194"/>
                    <a:pt x="1828037" y="26956"/>
                  </a:cubicBezTo>
                  <a:lnTo>
                    <a:pt x="1826894" y="27718"/>
                  </a:lnTo>
                  <a:cubicBezTo>
                    <a:pt x="1826228" y="28194"/>
                    <a:pt x="1826132" y="29528"/>
                    <a:pt x="1826228" y="30480"/>
                  </a:cubicBezTo>
                  <a:cubicBezTo>
                    <a:pt x="1826228" y="30861"/>
                    <a:pt x="1827847" y="31528"/>
                    <a:pt x="1828132" y="31337"/>
                  </a:cubicBezTo>
                  <a:cubicBezTo>
                    <a:pt x="1833181" y="28861"/>
                    <a:pt x="1839372" y="28480"/>
                    <a:pt x="1843944" y="25432"/>
                  </a:cubicBezTo>
                  <a:lnTo>
                    <a:pt x="1847278" y="23146"/>
                  </a:lnTo>
                  <a:cubicBezTo>
                    <a:pt x="1848326" y="24193"/>
                    <a:pt x="1851564" y="27051"/>
                    <a:pt x="1854612" y="29528"/>
                  </a:cubicBezTo>
                  <a:lnTo>
                    <a:pt x="1858898" y="29242"/>
                  </a:lnTo>
                  <a:cubicBezTo>
                    <a:pt x="1859946" y="29146"/>
                    <a:pt x="1861851" y="28480"/>
                    <a:pt x="1861946" y="28099"/>
                  </a:cubicBezTo>
                  <a:lnTo>
                    <a:pt x="1862042" y="24003"/>
                  </a:lnTo>
                  <a:cubicBezTo>
                    <a:pt x="1864232" y="25717"/>
                    <a:pt x="1867471" y="26956"/>
                    <a:pt x="1869185" y="26765"/>
                  </a:cubicBezTo>
                  <a:lnTo>
                    <a:pt x="1869185" y="26479"/>
                  </a:lnTo>
                  <a:cubicBezTo>
                    <a:pt x="1869471" y="20860"/>
                    <a:pt x="1873090" y="24955"/>
                    <a:pt x="1875281" y="25051"/>
                  </a:cubicBezTo>
                  <a:cubicBezTo>
                    <a:pt x="1876139" y="25051"/>
                    <a:pt x="1877186" y="25337"/>
                    <a:pt x="1877853" y="24955"/>
                  </a:cubicBezTo>
                  <a:cubicBezTo>
                    <a:pt x="1878806" y="24574"/>
                    <a:pt x="1879948" y="23717"/>
                    <a:pt x="1880044" y="23050"/>
                  </a:cubicBezTo>
                  <a:cubicBezTo>
                    <a:pt x="1880139" y="22288"/>
                    <a:pt x="1879186" y="21241"/>
                    <a:pt x="1878329" y="20860"/>
                  </a:cubicBezTo>
                  <a:cubicBezTo>
                    <a:pt x="1876424" y="20098"/>
                    <a:pt x="1872233" y="22193"/>
                    <a:pt x="1872614" y="18669"/>
                  </a:cubicBezTo>
                  <a:cubicBezTo>
                    <a:pt x="1872995" y="14859"/>
                    <a:pt x="1877567" y="16097"/>
                    <a:pt x="1879282" y="17240"/>
                  </a:cubicBezTo>
                  <a:cubicBezTo>
                    <a:pt x="1881758" y="18955"/>
                    <a:pt x="1882520" y="17812"/>
                    <a:pt x="1884044" y="16669"/>
                  </a:cubicBezTo>
                  <a:lnTo>
                    <a:pt x="1885854" y="15430"/>
                  </a:lnTo>
                  <a:cubicBezTo>
                    <a:pt x="1888426" y="14192"/>
                    <a:pt x="1889664" y="12668"/>
                    <a:pt x="1888616" y="12001"/>
                  </a:cubicBezTo>
                  <a:cubicBezTo>
                    <a:pt x="1887569" y="11430"/>
                    <a:pt x="1884806" y="9525"/>
                    <a:pt x="1884997" y="9239"/>
                  </a:cubicBezTo>
                  <a:cubicBezTo>
                    <a:pt x="1885187" y="8954"/>
                    <a:pt x="1886711" y="8382"/>
                    <a:pt x="1888045" y="8668"/>
                  </a:cubicBezTo>
                  <a:cubicBezTo>
                    <a:pt x="1889378" y="8858"/>
                    <a:pt x="1893569" y="10573"/>
                    <a:pt x="1894236" y="11906"/>
                  </a:cubicBezTo>
                  <a:cubicBezTo>
                    <a:pt x="1894903" y="13240"/>
                    <a:pt x="1898618" y="16573"/>
                    <a:pt x="1898998" y="17336"/>
                  </a:cubicBezTo>
                  <a:cubicBezTo>
                    <a:pt x="1899380" y="18097"/>
                    <a:pt x="1898903" y="20193"/>
                    <a:pt x="1897284" y="20193"/>
                  </a:cubicBezTo>
                  <a:lnTo>
                    <a:pt x="1895855" y="20003"/>
                  </a:lnTo>
                  <a:cubicBezTo>
                    <a:pt x="1893855" y="19717"/>
                    <a:pt x="1892045" y="18955"/>
                    <a:pt x="1890045" y="18859"/>
                  </a:cubicBezTo>
                  <a:cubicBezTo>
                    <a:pt x="1889378" y="18859"/>
                    <a:pt x="1888331" y="20003"/>
                    <a:pt x="1887950" y="20764"/>
                  </a:cubicBezTo>
                  <a:lnTo>
                    <a:pt x="1887759" y="21241"/>
                  </a:lnTo>
                  <a:cubicBezTo>
                    <a:pt x="1888235" y="22003"/>
                    <a:pt x="1889759" y="23527"/>
                    <a:pt x="1891093" y="24670"/>
                  </a:cubicBezTo>
                  <a:cubicBezTo>
                    <a:pt x="1892426" y="25813"/>
                    <a:pt x="1898713" y="23336"/>
                    <a:pt x="1900808" y="23431"/>
                  </a:cubicBezTo>
                  <a:lnTo>
                    <a:pt x="1902809" y="23622"/>
                  </a:lnTo>
                  <a:lnTo>
                    <a:pt x="1903761" y="23717"/>
                  </a:lnTo>
                  <a:cubicBezTo>
                    <a:pt x="1904714" y="24003"/>
                    <a:pt x="1907285" y="23908"/>
                    <a:pt x="1909476" y="23527"/>
                  </a:cubicBezTo>
                  <a:cubicBezTo>
                    <a:pt x="1911667" y="23050"/>
                    <a:pt x="1919001" y="23431"/>
                    <a:pt x="1921668" y="23717"/>
                  </a:cubicBezTo>
                  <a:cubicBezTo>
                    <a:pt x="1924335" y="24003"/>
                    <a:pt x="1930812" y="19050"/>
                    <a:pt x="1931288" y="19240"/>
                  </a:cubicBezTo>
                  <a:lnTo>
                    <a:pt x="1931288" y="19526"/>
                  </a:lnTo>
                  <a:lnTo>
                    <a:pt x="1931574" y="21907"/>
                  </a:lnTo>
                  <a:cubicBezTo>
                    <a:pt x="1931860" y="25337"/>
                    <a:pt x="1933098" y="27051"/>
                    <a:pt x="1934336" y="25813"/>
                  </a:cubicBezTo>
                  <a:cubicBezTo>
                    <a:pt x="1935575" y="24574"/>
                    <a:pt x="1939765" y="22384"/>
                    <a:pt x="1941194" y="23813"/>
                  </a:cubicBezTo>
                  <a:lnTo>
                    <a:pt x="1941861" y="25432"/>
                  </a:lnTo>
                  <a:cubicBezTo>
                    <a:pt x="1942147" y="26194"/>
                    <a:pt x="1939670" y="27718"/>
                    <a:pt x="1940051" y="28480"/>
                  </a:cubicBezTo>
                  <a:lnTo>
                    <a:pt x="1941004" y="30956"/>
                  </a:lnTo>
                  <a:cubicBezTo>
                    <a:pt x="1942242" y="33718"/>
                    <a:pt x="1943671" y="37147"/>
                    <a:pt x="1944052" y="38576"/>
                  </a:cubicBezTo>
                  <a:cubicBezTo>
                    <a:pt x="1944433" y="40005"/>
                    <a:pt x="1946528" y="43053"/>
                    <a:pt x="1947671" y="42100"/>
                  </a:cubicBezTo>
                  <a:cubicBezTo>
                    <a:pt x="1948814" y="41148"/>
                    <a:pt x="1950434" y="35719"/>
                    <a:pt x="1954148" y="35052"/>
                  </a:cubicBezTo>
                  <a:lnTo>
                    <a:pt x="1957292" y="36576"/>
                  </a:lnTo>
                  <a:lnTo>
                    <a:pt x="1958530" y="37147"/>
                  </a:lnTo>
                  <a:cubicBezTo>
                    <a:pt x="1958530" y="38862"/>
                    <a:pt x="1958435" y="41624"/>
                    <a:pt x="1958339" y="43148"/>
                  </a:cubicBezTo>
                  <a:cubicBezTo>
                    <a:pt x="1958244" y="44672"/>
                    <a:pt x="1961578" y="46577"/>
                    <a:pt x="1961387" y="44577"/>
                  </a:cubicBezTo>
                  <a:cubicBezTo>
                    <a:pt x="1961292" y="42577"/>
                    <a:pt x="1967198" y="39433"/>
                    <a:pt x="1966817" y="37529"/>
                  </a:cubicBezTo>
                  <a:cubicBezTo>
                    <a:pt x="1966436" y="35528"/>
                    <a:pt x="1973103" y="32861"/>
                    <a:pt x="1974341" y="34385"/>
                  </a:cubicBezTo>
                  <a:cubicBezTo>
                    <a:pt x="1975675" y="35909"/>
                    <a:pt x="1981676" y="40196"/>
                    <a:pt x="1984057" y="39814"/>
                  </a:cubicBezTo>
                  <a:cubicBezTo>
                    <a:pt x="1986533" y="39433"/>
                    <a:pt x="1991867" y="37052"/>
                    <a:pt x="1990819" y="36576"/>
                  </a:cubicBezTo>
                  <a:cubicBezTo>
                    <a:pt x="1989867" y="36004"/>
                    <a:pt x="1986629" y="32766"/>
                    <a:pt x="1988343" y="32099"/>
                  </a:cubicBezTo>
                  <a:cubicBezTo>
                    <a:pt x="1990057" y="31432"/>
                    <a:pt x="1993391" y="30956"/>
                    <a:pt x="1993963" y="31813"/>
                  </a:cubicBezTo>
                  <a:cubicBezTo>
                    <a:pt x="1994630" y="32766"/>
                    <a:pt x="1997487" y="35147"/>
                    <a:pt x="1998630" y="34766"/>
                  </a:cubicBezTo>
                  <a:lnTo>
                    <a:pt x="1998630" y="34576"/>
                  </a:lnTo>
                  <a:lnTo>
                    <a:pt x="1998154" y="31623"/>
                  </a:lnTo>
                  <a:cubicBezTo>
                    <a:pt x="1998440" y="28384"/>
                    <a:pt x="1999202" y="24765"/>
                    <a:pt x="1999868" y="23431"/>
                  </a:cubicBezTo>
                  <a:cubicBezTo>
                    <a:pt x="2000535" y="22098"/>
                    <a:pt x="2003964" y="19050"/>
                    <a:pt x="2005202" y="20860"/>
                  </a:cubicBezTo>
                  <a:lnTo>
                    <a:pt x="2006440" y="21717"/>
                  </a:lnTo>
                  <a:lnTo>
                    <a:pt x="2008155" y="22860"/>
                  </a:lnTo>
                  <a:cubicBezTo>
                    <a:pt x="2010536" y="23146"/>
                    <a:pt x="2013108" y="24193"/>
                    <a:pt x="2013870" y="25146"/>
                  </a:cubicBezTo>
                  <a:cubicBezTo>
                    <a:pt x="2014537" y="26098"/>
                    <a:pt x="2015585" y="29051"/>
                    <a:pt x="2014537" y="29528"/>
                  </a:cubicBezTo>
                  <a:lnTo>
                    <a:pt x="2014251" y="29337"/>
                  </a:lnTo>
                  <a:lnTo>
                    <a:pt x="2010251" y="26575"/>
                  </a:lnTo>
                  <a:cubicBezTo>
                    <a:pt x="2006440" y="28765"/>
                    <a:pt x="2003869" y="31337"/>
                    <a:pt x="2004345" y="32290"/>
                  </a:cubicBezTo>
                  <a:cubicBezTo>
                    <a:pt x="2004821" y="33242"/>
                    <a:pt x="2007679" y="36290"/>
                    <a:pt x="2009107" y="37052"/>
                  </a:cubicBezTo>
                  <a:cubicBezTo>
                    <a:pt x="2010536" y="37814"/>
                    <a:pt x="2017299" y="35528"/>
                    <a:pt x="2021109" y="34480"/>
                  </a:cubicBezTo>
                  <a:lnTo>
                    <a:pt x="2022633" y="35147"/>
                  </a:lnTo>
                  <a:lnTo>
                    <a:pt x="2025776" y="36481"/>
                  </a:lnTo>
                  <a:cubicBezTo>
                    <a:pt x="2029205" y="37814"/>
                    <a:pt x="2031110" y="39529"/>
                    <a:pt x="2030063" y="40291"/>
                  </a:cubicBezTo>
                  <a:lnTo>
                    <a:pt x="2029872" y="41148"/>
                  </a:lnTo>
                  <a:lnTo>
                    <a:pt x="2029682" y="42005"/>
                  </a:lnTo>
                  <a:cubicBezTo>
                    <a:pt x="2030348" y="43053"/>
                    <a:pt x="2031777" y="43624"/>
                    <a:pt x="2032825" y="43243"/>
                  </a:cubicBezTo>
                  <a:cubicBezTo>
                    <a:pt x="2033873" y="42863"/>
                    <a:pt x="2036825" y="40386"/>
                    <a:pt x="2039492" y="37909"/>
                  </a:cubicBezTo>
                  <a:lnTo>
                    <a:pt x="2041683" y="35528"/>
                  </a:lnTo>
                  <a:lnTo>
                    <a:pt x="2044445" y="32480"/>
                  </a:lnTo>
                  <a:cubicBezTo>
                    <a:pt x="2048255" y="34099"/>
                    <a:pt x="2052637" y="35147"/>
                    <a:pt x="2054351" y="34862"/>
                  </a:cubicBezTo>
                  <a:cubicBezTo>
                    <a:pt x="2055971" y="34576"/>
                    <a:pt x="2061781" y="36195"/>
                    <a:pt x="2063210" y="37052"/>
                  </a:cubicBezTo>
                  <a:cubicBezTo>
                    <a:pt x="2064543" y="37909"/>
                    <a:pt x="2062924" y="43624"/>
                    <a:pt x="2062162" y="45720"/>
                  </a:cubicBezTo>
                  <a:lnTo>
                    <a:pt x="2066448" y="46291"/>
                  </a:lnTo>
                  <a:lnTo>
                    <a:pt x="2069401" y="46672"/>
                  </a:lnTo>
                  <a:cubicBezTo>
                    <a:pt x="2072258" y="48673"/>
                    <a:pt x="2075878" y="50482"/>
                    <a:pt x="2077402" y="50673"/>
                  </a:cubicBezTo>
                  <a:cubicBezTo>
                    <a:pt x="2078926" y="50863"/>
                    <a:pt x="2082450" y="48578"/>
                    <a:pt x="2081402" y="46768"/>
                  </a:cubicBezTo>
                  <a:lnTo>
                    <a:pt x="2081593" y="45244"/>
                  </a:lnTo>
                  <a:lnTo>
                    <a:pt x="2081783" y="43434"/>
                  </a:lnTo>
                  <a:cubicBezTo>
                    <a:pt x="2083212" y="41338"/>
                    <a:pt x="2084927" y="40005"/>
                    <a:pt x="2085593" y="40481"/>
                  </a:cubicBezTo>
                  <a:cubicBezTo>
                    <a:pt x="2086165" y="40957"/>
                    <a:pt x="2089498" y="42672"/>
                    <a:pt x="2091785" y="43624"/>
                  </a:cubicBezTo>
                  <a:cubicBezTo>
                    <a:pt x="2093975" y="44672"/>
                    <a:pt x="2092070" y="51245"/>
                    <a:pt x="2095594" y="51054"/>
                  </a:cubicBezTo>
                  <a:lnTo>
                    <a:pt x="2096738" y="49054"/>
                  </a:lnTo>
                  <a:lnTo>
                    <a:pt x="2097785" y="47149"/>
                  </a:lnTo>
                  <a:cubicBezTo>
                    <a:pt x="2097309" y="43243"/>
                    <a:pt x="2097595" y="41338"/>
                    <a:pt x="2098452" y="43053"/>
                  </a:cubicBezTo>
                  <a:cubicBezTo>
                    <a:pt x="2099214" y="44672"/>
                    <a:pt x="2102643" y="47720"/>
                    <a:pt x="2104739" y="49625"/>
                  </a:cubicBezTo>
                  <a:lnTo>
                    <a:pt x="2104072" y="52006"/>
                  </a:lnTo>
                  <a:cubicBezTo>
                    <a:pt x="2103119" y="55436"/>
                    <a:pt x="2098071" y="56388"/>
                    <a:pt x="2096738" y="59817"/>
                  </a:cubicBezTo>
                  <a:cubicBezTo>
                    <a:pt x="2096261" y="60865"/>
                    <a:pt x="2093404" y="61246"/>
                    <a:pt x="2091975" y="62198"/>
                  </a:cubicBezTo>
                  <a:cubicBezTo>
                    <a:pt x="2091594" y="62389"/>
                    <a:pt x="2093499" y="64389"/>
                    <a:pt x="2093118" y="64961"/>
                  </a:cubicBezTo>
                  <a:lnTo>
                    <a:pt x="2092261" y="66008"/>
                  </a:lnTo>
                  <a:cubicBezTo>
                    <a:pt x="2090546" y="66675"/>
                    <a:pt x="2086927" y="66199"/>
                    <a:pt x="2084069" y="64961"/>
                  </a:cubicBezTo>
                  <a:cubicBezTo>
                    <a:pt x="2081212" y="63627"/>
                    <a:pt x="2074259" y="59531"/>
                    <a:pt x="2073401" y="60198"/>
                  </a:cubicBezTo>
                  <a:cubicBezTo>
                    <a:pt x="2072544" y="60865"/>
                    <a:pt x="2067591" y="61817"/>
                    <a:pt x="2063400" y="61436"/>
                  </a:cubicBezTo>
                  <a:cubicBezTo>
                    <a:pt x="2059209" y="60960"/>
                    <a:pt x="2048255" y="60674"/>
                    <a:pt x="2048065" y="61627"/>
                  </a:cubicBezTo>
                  <a:cubicBezTo>
                    <a:pt x="2047874" y="62579"/>
                    <a:pt x="2045779" y="65437"/>
                    <a:pt x="2044160" y="64484"/>
                  </a:cubicBezTo>
                  <a:cubicBezTo>
                    <a:pt x="2042540" y="63532"/>
                    <a:pt x="2037111" y="62389"/>
                    <a:pt x="2035111" y="63817"/>
                  </a:cubicBezTo>
                  <a:lnTo>
                    <a:pt x="2035301" y="64008"/>
                  </a:lnTo>
                  <a:lnTo>
                    <a:pt x="2036635" y="65627"/>
                  </a:lnTo>
                  <a:cubicBezTo>
                    <a:pt x="2036730" y="67628"/>
                    <a:pt x="2034635" y="69151"/>
                    <a:pt x="2032063" y="69151"/>
                  </a:cubicBezTo>
                  <a:lnTo>
                    <a:pt x="2029872" y="69437"/>
                  </a:lnTo>
                  <a:lnTo>
                    <a:pt x="2028824" y="69532"/>
                  </a:lnTo>
                  <a:cubicBezTo>
                    <a:pt x="2027681" y="70199"/>
                    <a:pt x="2025776" y="70866"/>
                    <a:pt x="2024538" y="70961"/>
                  </a:cubicBezTo>
                  <a:cubicBezTo>
                    <a:pt x="2023300" y="71056"/>
                    <a:pt x="2019680" y="70485"/>
                    <a:pt x="2020919" y="69437"/>
                  </a:cubicBezTo>
                  <a:cubicBezTo>
                    <a:pt x="2022157" y="68389"/>
                    <a:pt x="2023109" y="65341"/>
                    <a:pt x="2021300" y="64389"/>
                  </a:cubicBezTo>
                  <a:cubicBezTo>
                    <a:pt x="2019490" y="63437"/>
                    <a:pt x="2012251" y="61817"/>
                    <a:pt x="2010251" y="63437"/>
                  </a:cubicBezTo>
                  <a:cubicBezTo>
                    <a:pt x="2008250" y="65056"/>
                    <a:pt x="2001773" y="68675"/>
                    <a:pt x="2000916" y="67342"/>
                  </a:cubicBezTo>
                  <a:cubicBezTo>
                    <a:pt x="1999964" y="66104"/>
                    <a:pt x="1996725" y="63913"/>
                    <a:pt x="1995106" y="64389"/>
                  </a:cubicBezTo>
                  <a:cubicBezTo>
                    <a:pt x="1993391" y="64865"/>
                    <a:pt x="1989486" y="67246"/>
                    <a:pt x="1988819" y="69151"/>
                  </a:cubicBezTo>
                  <a:cubicBezTo>
                    <a:pt x="1988153" y="71056"/>
                    <a:pt x="1985200" y="75819"/>
                    <a:pt x="1983866" y="76105"/>
                  </a:cubicBezTo>
                  <a:cubicBezTo>
                    <a:pt x="1982533" y="76295"/>
                    <a:pt x="1978437" y="75438"/>
                    <a:pt x="1979009" y="73438"/>
                  </a:cubicBezTo>
                  <a:cubicBezTo>
                    <a:pt x="1979580" y="71438"/>
                    <a:pt x="1980342" y="65818"/>
                    <a:pt x="1979485" y="65532"/>
                  </a:cubicBezTo>
                  <a:cubicBezTo>
                    <a:pt x="1978532" y="65151"/>
                    <a:pt x="1976627" y="63817"/>
                    <a:pt x="1977675" y="63437"/>
                  </a:cubicBezTo>
                  <a:cubicBezTo>
                    <a:pt x="1978628" y="63055"/>
                    <a:pt x="1979104" y="60674"/>
                    <a:pt x="1976342" y="58960"/>
                  </a:cubicBezTo>
                  <a:cubicBezTo>
                    <a:pt x="1973675" y="57245"/>
                    <a:pt x="1965673" y="57055"/>
                    <a:pt x="1964435" y="62103"/>
                  </a:cubicBezTo>
                  <a:lnTo>
                    <a:pt x="1957482" y="68771"/>
                  </a:lnTo>
                  <a:lnTo>
                    <a:pt x="1956815" y="69342"/>
                  </a:lnTo>
                  <a:cubicBezTo>
                    <a:pt x="1956434" y="70199"/>
                    <a:pt x="1955863" y="72485"/>
                    <a:pt x="1955672" y="74390"/>
                  </a:cubicBezTo>
                  <a:cubicBezTo>
                    <a:pt x="1955386" y="76295"/>
                    <a:pt x="1948719" y="74295"/>
                    <a:pt x="1951005" y="71914"/>
                  </a:cubicBezTo>
                  <a:lnTo>
                    <a:pt x="1952815" y="69723"/>
                  </a:lnTo>
                  <a:lnTo>
                    <a:pt x="1954529" y="67723"/>
                  </a:lnTo>
                  <a:cubicBezTo>
                    <a:pt x="1956434" y="65246"/>
                    <a:pt x="1956434" y="63151"/>
                    <a:pt x="1954720" y="63151"/>
                  </a:cubicBezTo>
                  <a:cubicBezTo>
                    <a:pt x="1952910" y="63151"/>
                    <a:pt x="1948052" y="64770"/>
                    <a:pt x="1947481" y="66770"/>
                  </a:cubicBezTo>
                  <a:cubicBezTo>
                    <a:pt x="1946909" y="68771"/>
                    <a:pt x="1944242" y="74771"/>
                    <a:pt x="1943194" y="75914"/>
                  </a:cubicBezTo>
                  <a:cubicBezTo>
                    <a:pt x="1942147" y="77153"/>
                    <a:pt x="1939765" y="76676"/>
                    <a:pt x="1942432" y="74009"/>
                  </a:cubicBezTo>
                  <a:cubicBezTo>
                    <a:pt x="1945100" y="71438"/>
                    <a:pt x="1940528" y="64198"/>
                    <a:pt x="1938623" y="64770"/>
                  </a:cubicBezTo>
                  <a:cubicBezTo>
                    <a:pt x="1936718" y="65246"/>
                    <a:pt x="1931860" y="64579"/>
                    <a:pt x="1929193" y="64294"/>
                  </a:cubicBezTo>
                  <a:cubicBezTo>
                    <a:pt x="1926621" y="64008"/>
                    <a:pt x="1918811" y="63246"/>
                    <a:pt x="1919287" y="64198"/>
                  </a:cubicBezTo>
                  <a:cubicBezTo>
                    <a:pt x="1919763" y="65151"/>
                    <a:pt x="1921954" y="67246"/>
                    <a:pt x="1923573" y="67628"/>
                  </a:cubicBezTo>
                  <a:cubicBezTo>
                    <a:pt x="1925192" y="67913"/>
                    <a:pt x="1928717" y="68485"/>
                    <a:pt x="1927573" y="69056"/>
                  </a:cubicBezTo>
                  <a:cubicBezTo>
                    <a:pt x="1926431" y="69628"/>
                    <a:pt x="1922716" y="70009"/>
                    <a:pt x="1921573" y="68961"/>
                  </a:cubicBezTo>
                  <a:cubicBezTo>
                    <a:pt x="1920430" y="67818"/>
                    <a:pt x="1920144" y="72104"/>
                    <a:pt x="1920906" y="72580"/>
                  </a:cubicBezTo>
                  <a:cubicBezTo>
                    <a:pt x="1921763" y="73152"/>
                    <a:pt x="1926145" y="73533"/>
                    <a:pt x="1928621" y="73819"/>
                  </a:cubicBezTo>
                  <a:cubicBezTo>
                    <a:pt x="1931098" y="74104"/>
                    <a:pt x="1937289" y="79534"/>
                    <a:pt x="1937003" y="80581"/>
                  </a:cubicBezTo>
                  <a:lnTo>
                    <a:pt x="1931770" y="79990"/>
                  </a:lnTo>
                  <a:lnTo>
                    <a:pt x="1932241" y="79724"/>
                  </a:lnTo>
                  <a:lnTo>
                    <a:pt x="1931955" y="78867"/>
                  </a:lnTo>
                  <a:cubicBezTo>
                    <a:pt x="1930431" y="78200"/>
                    <a:pt x="1925192" y="75343"/>
                    <a:pt x="1920430" y="72390"/>
                  </a:cubicBezTo>
                  <a:lnTo>
                    <a:pt x="1915667" y="77343"/>
                  </a:lnTo>
                  <a:lnTo>
                    <a:pt x="1913979" y="76882"/>
                  </a:lnTo>
                  <a:lnTo>
                    <a:pt x="1909857" y="75247"/>
                  </a:lnTo>
                  <a:lnTo>
                    <a:pt x="1911476" y="76200"/>
                  </a:lnTo>
                  <a:lnTo>
                    <a:pt x="1913979" y="76882"/>
                  </a:lnTo>
                  <a:lnTo>
                    <a:pt x="1917333" y="78213"/>
                  </a:lnTo>
                  <a:lnTo>
                    <a:pt x="1900332" y="75819"/>
                  </a:lnTo>
                  <a:lnTo>
                    <a:pt x="1901570" y="78391"/>
                  </a:lnTo>
                  <a:cubicBezTo>
                    <a:pt x="1902904" y="81153"/>
                    <a:pt x="1905476" y="79534"/>
                    <a:pt x="1907381" y="78010"/>
                  </a:cubicBezTo>
                  <a:lnTo>
                    <a:pt x="1907571" y="77914"/>
                  </a:lnTo>
                  <a:cubicBezTo>
                    <a:pt x="1907952" y="78010"/>
                    <a:pt x="1909857" y="78676"/>
                    <a:pt x="1911667" y="79343"/>
                  </a:cubicBezTo>
                  <a:cubicBezTo>
                    <a:pt x="1913477" y="80105"/>
                    <a:pt x="1917953" y="84201"/>
                    <a:pt x="1920715" y="86392"/>
                  </a:cubicBezTo>
                  <a:lnTo>
                    <a:pt x="1924240" y="83344"/>
                  </a:lnTo>
                  <a:lnTo>
                    <a:pt x="1927416" y="82215"/>
                  </a:lnTo>
                  <a:lnTo>
                    <a:pt x="1933860" y="84772"/>
                  </a:lnTo>
                  <a:lnTo>
                    <a:pt x="1935003" y="86106"/>
                  </a:lnTo>
                  <a:lnTo>
                    <a:pt x="1935765" y="86963"/>
                  </a:lnTo>
                  <a:cubicBezTo>
                    <a:pt x="1937194" y="87535"/>
                    <a:pt x="1939194" y="87344"/>
                    <a:pt x="1940051" y="86392"/>
                  </a:cubicBezTo>
                  <a:lnTo>
                    <a:pt x="1939956" y="85630"/>
                  </a:lnTo>
                  <a:lnTo>
                    <a:pt x="1939385" y="79820"/>
                  </a:lnTo>
                  <a:cubicBezTo>
                    <a:pt x="1944433" y="81058"/>
                    <a:pt x="1947386" y="83534"/>
                    <a:pt x="1945766" y="85439"/>
                  </a:cubicBezTo>
                  <a:lnTo>
                    <a:pt x="1945671" y="86773"/>
                  </a:lnTo>
                  <a:lnTo>
                    <a:pt x="1945576" y="88392"/>
                  </a:lnTo>
                  <a:cubicBezTo>
                    <a:pt x="1946433" y="90392"/>
                    <a:pt x="1945671" y="92107"/>
                    <a:pt x="1943957" y="92202"/>
                  </a:cubicBezTo>
                  <a:cubicBezTo>
                    <a:pt x="1942147" y="92297"/>
                    <a:pt x="1937480" y="93440"/>
                    <a:pt x="1938718" y="94297"/>
                  </a:cubicBezTo>
                  <a:lnTo>
                    <a:pt x="1939289" y="94774"/>
                  </a:lnTo>
                  <a:lnTo>
                    <a:pt x="1939575" y="94964"/>
                  </a:lnTo>
                  <a:cubicBezTo>
                    <a:pt x="1939861" y="95250"/>
                    <a:pt x="1939099" y="95536"/>
                    <a:pt x="1937956" y="95631"/>
                  </a:cubicBezTo>
                  <a:cubicBezTo>
                    <a:pt x="1936813" y="95726"/>
                    <a:pt x="1932527" y="93536"/>
                    <a:pt x="1931003" y="94964"/>
                  </a:cubicBezTo>
                  <a:cubicBezTo>
                    <a:pt x="1929479" y="96393"/>
                    <a:pt x="1926621" y="101155"/>
                    <a:pt x="1928526" y="102013"/>
                  </a:cubicBezTo>
                  <a:cubicBezTo>
                    <a:pt x="1930431" y="102870"/>
                    <a:pt x="1937098" y="103727"/>
                    <a:pt x="1939385" y="102108"/>
                  </a:cubicBezTo>
                  <a:cubicBezTo>
                    <a:pt x="1941671" y="100393"/>
                    <a:pt x="1943576" y="96298"/>
                    <a:pt x="1943290" y="99060"/>
                  </a:cubicBezTo>
                  <a:cubicBezTo>
                    <a:pt x="1943004" y="101822"/>
                    <a:pt x="1953767" y="103632"/>
                    <a:pt x="1954815" y="101917"/>
                  </a:cubicBezTo>
                  <a:lnTo>
                    <a:pt x="1956815" y="100965"/>
                  </a:lnTo>
                  <a:lnTo>
                    <a:pt x="1958149" y="100393"/>
                  </a:lnTo>
                  <a:cubicBezTo>
                    <a:pt x="1961578" y="101632"/>
                    <a:pt x="1963673" y="100965"/>
                    <a:pt x="1962816" y="98965"/>
                  </a:cubicBezTo>
                  <a:cubicBezTo>
                    <a:pt x="1961959" y="96964"/>
                    <a:pt x="1959101" y="93536"/>
                    <a:pt x="1958149" y="95059"/>
                  </a:cubicBezTo>
                  <a:lnTo>
                    <a:pt x="1958149" y="96393"/>
                  </a:lnTo>
                  <a:cubicBezTo>
                    <a:pt x="1958054" y="98965"/>
                    <a:pt x="1955672" y="99250"/>
                    <a:pt x="1953958" y="98107"/>
                  </a:cubicBezTo>
                  <a:lnTo>
                    <a:pt x="1952053" y="96869"/>
                  </a:lnTo>
                  <a:cubicBezTo>
                    <a:pt x="1951672" y="94393"/>
                    <a:pt x="1951767" y="90297"/>
                    <a:pt x="1952243" y="87916"/>
                  </a:cubicBezTo>
                  <a:lnTo>
                    <a:pt x="1953005" y="85725"/>
                  </a:lnTo>
                  <a:lnTo>
                    <a:pt x="1953767" y="83629"/>
                  </a:lnTo>
                  <a:cubicBezTo>
                    <a:pt x="1955006" y="81439"/>
                    <a:pt x="1957196" y="81248"/>
                    <a:pt x="1958720" y="83248"/>
                  </a:cubicBezTo>
                  <a:cubicBezTo>
                    <a:pt x="1960244" y="85249"/>
                    <a:pt x="1968531" y="82296"/>
                    <a:pt x="1970436" y="82391"/>
                  </a:cubicBezTo>
                  <a:lnTo>
                    <a:pt x="1971103" y="83153"/>
                  </a:lnTo>
                  <a:lnTo>
                    <a:pt x="1974341" y="86773"/>
                  </a:lnTo>
                  <a:cubicBezTo>
                    <a:pt x="1978342" y="85249"/>
                    <a:pt x="1982628" y="83629"/>
                    <a:pt x="1984057" y="83058"/>
                  </a:cubicBezTo>
                  <a:cubicBezTo>
                    <a:pt x="1985486" y="82487"/>
                    <a:pt x="1988057" y="80486"/>
                    <a:pt x="1987772" y="79343"/>
                  </a:cubicBezTo>
                  <a:cubicBezTo>
                    <a:pt x="1987486" y="78296"/>
                    <a:pt x="1987486" y="76962"/>
                    <a:pt x="1988629" y="78581"/>
                  </a:cubicBezTo>
                  <a:cubicBezTo>
                    <a:pt x="1989772" y="80200"/>
                    <a:pt x="1995011" y="83344"/>
                    <a:pt x="1997582" y="82201"/>
                  </a:cubicBezTo>
                  <a:lnTo>
                    <a:pt x="1996915" y="78581"/>
                  </a:lnTo>
                  <a:lnTo>
                    <a:pt x="1996154" y="74581"/>
                  </a:lnTo>
                  <a:cubicBezTo>
                    <a:pt x="2000059" y="72866"/>
                    <a:pt x="2005774" y="72104"/>
                    <a:pt x="2009012" y="72771"/>
                  </a:cubicBezTo>
                  <a:lnTo>
                    <a:pt x="2009679" y="69913"/>
                  </a:lnTo>
                  <a:lnTo>
                    <a:pt x="2010822" y="64770"/>
                  </a:lnTo>
                  <a:cubicBezTo>
                    <a:pt x="2014918" y="66199"/>
                    <a:pt x="2018823" y="69437"/>
                    <a:pt x="2019585" y="72104"/>
                  </a:cubicBezTo>
                  <a:cubicBezTo>
                    <a:pt x="2020347" y="74771"/>
                    <a:pt x="2013965" y="79534"/>
                    <a:pt x="2015489" y="80772"/>
                  </a:cubicBezTo>
                  <a:lnTo>
                    <a:pt x="2017585" y="80867"/>
                  </a:lnTo>
                  <a:cubicBezTo>
                    <a:pt x="2023205" y="81153"/>
                    <a:pt x="2024919" y="82391"/>
                    <a:pt x="2025300" y="86392"/>
                  </a:cubicBezTo>
                  <a:lnTo>
                    <a:pt x="2025395" y="87630"/>
                  </a:lnTo>
                  <a:cubicBezTo>
                    <a:pt x="2025681" y="89535"/>
                    <a:pt x="2027300" y="89725"/>
                    <a:pt x="2029015" y="88106"/>
                  </a:cubicBezTo>
                  <a:cubicBezTo>
                    <a:pt x="2030729" y="86487"/>
                    <a:pt x="2038444" y="85154"/>
                    <a:pt x="2040254" y="84296"/>
                  </a:cubicBezTo>
                  <a:cubicBezTo>
                    <a:pt x="2042064" y="83439"/>
                    <a:pt x="2047874" y="82677"/>
                    <a:pt x="2047874" y="81153"/>
                  </a:cubicBezTo>
                  <a:cubicBezTo>
                    <a:pt x="2047874" y="79534"/>
                    <a:pt x="2046350" y="76105"/>
                    <a:pt x="2044445" y="75343"/>
                  </a:cubicBezTo>
                  <a:cubicBezTo>
                    <a:pt x="2042540" y="74676"/>
                    <a:pt x="2039207" y="71628"/>
                    <a:pt x="2042445" y="70675"/>
                  </a:cubicBezTo>
                  <a:cubicBezTo>
                    <a:pt x="2045684" y="69723"/>
                    <a:pt x="2054065" y="68389"/>
                    <a:pt x="2053589" y="69913"/>
                  </a:cubicBezTo>
                  <a:cubicBezTo>
                    <a:pt x="2053018" y="71342"/>
                    <a:pt x="2054828" y="76200"/>
                    <a:pt x="2058542" y="77819"/>
                  </a:cubicBezTo>
                  <a:cubicBezTo>
                    <a:pt x="2062257" y="79438"/>
                    <a:pt x="2075782" y="75914"/>
                    <a:pt x="2076830" y="76771"/>
                  </a:cubicBezTo>
                  <a:cubicBezTo>
                    <a:pt x="2077878" y="77533"/>
                    <a:pt x="2081974" y="77724"/>
                    <a:pt x="2083212" y="75152"/>
                  </a:cubicBezTo>
                  <a:cubicBezTo>
                    <a:pt x="2084450" y="72676"/>
                    <a:pt x="2091499" y="67723"/>
                    <a:pt x="2093690" y="68389"/>
                  </a:cubicBezTo>
                  <a:cubicBezTo>
                    <a:pt x="2095976" y="69056"/>
                    <a:pt x="2099023" y="75533"/>
                    <a:pt x="2100262" y="76676"/>
                  </a:cubicBezTo>
                  <a:cubicBezTo>
                    <a:pt x="2101500" y="77724"/>
                    <a:pt x="2103691" y="82391"/>
                    <a:pt x="2102167" y="84677"/>
                  </a:cubicBezTo>
                  <a:lnTo>
                    <a:pt x="2102548" y="87058"/>
                  </a:lnTo>
                  <a:cubicBezTo>
                    <a:pt x="2102643" y="88011"/>
                    <a:pt x="2102929" y="89059"/>
                    <a:pt x="2103500" y="89821"/>
                  </a:cubicBezTo>
                  <a:cubicBezTo>
                    <a:pt x="2103786" y="90202"/>
                    <a:pt x="2105119" y="90202"/>
                    <a:pt x="2105786" y="90106"/>
                  </a:cubicBezTo>
                  <a:lnTo>
                    <a:pt x="2106453" y="90011"/>
                  </a:lnTo>
                  <a:cubicBezTo>
                    <a:pt x="2107025" y="89440"/>
                    <a:pt x="2108072" y="87725"/>
                    <a:pt x="2108739" y="86201"/>
                  </a:cubicBezTo>
                  <a:cubicBezTo>
                    <a:pt x="2109406" y="84677"/>
                    <a:pt x="2110549" y="80963"/>
                    <a:pt x="2112930" y="82487"/>
                  </a:cubicBezTo>
                  <a:cubicBezTo>
                    <a:pt x="2115216" y="83915"/>
                    <a:pt x="2122360" y="86582"/>
                    <a:pt x="2123408" y="84963"/>
                  </a:cubicBezTo>
                  <a:cubicBezTo>
                    <a:pt x="2124455" y="83344"/>
                    <a:pt x="2127599" y="81248"/>
                    <a:pt x="2128361" y="80010"/>
                  </a:cubicBezTo>
                  <a:cubicBezTo>
                    <a:pt x="2129123" y="78867"/>
                    <a:pt x="2133028" y="76867"/>
                    <a:pt x="2133885" y="75914"/>
                  </a:cubicBezTo>
                  <a:cubicBezTo>
                    <a:pt x="2134742" y="74866"/>
                    <a:pt x="2134933" y="71914"/>
                    <a:pt x="2134076" y="72009"/>
                  </a:cubicBezTo>
                  <a:cubicBezTo>
                    <a:pt x="2133218" y="72104"/>
                    <a:pt x="2131028" y="71723"/>
                    <a:pt x="2131123" y="70961"/>
                  </a:cubicBezTo>
                  <a:cubicBezTo>
                    <a:pt x="2131218" y="70295"/>
                    <a:pt x="2133695" y="69247"/>
                    <a:pt x="2135790" y="68961"/>
                  </a:cubicBezTo>
                  <a:cubicBezTo>
                    <a:pt x="2137981" y="68580"/>
                    <a:pt x="2145982" y="68008"/>
                    <a:pt x="2146744" y="68580"/>
                  </a:cubicBezTo>
                  <a:cubicBezTo>
                    <a:pt x="2147601" y="69151"/>
                    <a:pt x="2150554" y="70009"/>
                    <a:pt x="2151411" y="69056"/>
                  </a:cubicBezTo>
                  <a:cubicBezTo>
                    <a:pt x="2152268" y="68008"/>
                    <a:pt x="2157412" y="67246"/>
                    <a:pt x="2161031" y="67056"/>
                  </a:cubicBezTo>
                  <a:cubicBezTo>
                    <a:pt x="2164651" y="66865"/>
                    <a:pt x="2173414" y="63627"/>
                    <a:pt x="2174652" y="65151"/>
                  </a:cubicBezTo>
                  <a:cubicBezTo>
                    <a:pt x="2175890" y="66770"/>
                    <a:pt x="2184749" y="63913"/>
                    <a:pt x="2184749" y="65627"/>
                  </a:cubicBezTo>
                  <a:lnTo>
                    <a:pt x="2185034" y="66865"/>
                  </a:lnTo>
                  <a:cubicBezTo>
                    <a:pt x="2185415" y="68389"/>
                    <a:pt x="2185796" y="70961"/>
                    <a:pt x="2186749" y="71152"/>
                  </a:cubicBezTo>
                  <a:lnTo>
                    <a:pt x="2190940" y="72009"/>
                  </a:lnTo>
                  <a:cubicBezTo>
                    <a:pt x="2190559" y="69437"/>
                    <a:pt x="2191702" y="65627"/>
                    <a:pt x="2193607" y="63532"/>
                  </a:cubicBezTo>
                  <a:lnTo>
                    <a:pt x="2195607" y="61817"/>
                  </a:lnTo>
                  <a:lnTo>
                    <a:pt x="2195893" y="61531"/>
                  </a:lnTo>
                  <a:cubicBezTo>
                    <a:pt x="2197226" y="61913"/>
                    <a:pt x="2200370" y="62293"/>
                    <a:pt x="2202941" y="62389"/>
                  </a:cubicBezTo>
                  <a:lnTo>
                    <a:pt x="2205227" y="62198"/>
                  </a:lnTo>
                  <a:cubicBezTo>
                    <a:pt x="2206751" y="62103"/>
                    <a:pt x="2209037" y="60770"/>
                    <a:pt x="2209514" y="61150"/>
                  </a:cubicBezTo>
                  <a:lnTo>
                    <a:pt x="2214752" y="65913"/>
                  </a:lnTo>
                  <a:cubicBezTo>
                    <a:pt x="2217419" y="62103"/>
                    <a:pt x="2221134" y="60103"/>
                    <a:pt x="2222944" y="61341"/>
                  </a:cubicBezTo>
                  <a:cubicBezTo>
                    <a:pt x="2224754" y="62579"/>
                    <a:pt x="2230754" y="57340"/>
                    <a:pt x="2229230" y="56102"/>
                  </a:cubicBezTo>
                  <a:cubicBezTo>
                    <a:pt x="2227706" y="54769"/>
                    <a:pt x="2227802" y="50197"/>
                    <a:pt x="2233421" y="49149"/>
                  </a:cubicBezTo>
                  <a:lnTo>
                    <a:pt x="2236184" y="53435"/>
                  </a:lnTo>
                  <a:lnTo>
                    <a:pt x="2238470" y="57055"/>
                  </a:lnTo>
                  <a:cubicBezTo>
                    <a:pt x="2237327" y="61627"/>
                    <a:pt x="2233517" y="65722"/>
                    <a:pt x="2230088" y="66104"/>
                  </a:cubicBezTo>
                  <a:cubicBezTo>
                    <a:pt x="2226659" y="66484"/>
                    <a:pt x="2223134" y="74295"/>
                    <a:pt x="2225135" y="75724"/>
                  </a:cubicBezTo>
                  <a:lnTo>
                    <a:pt x="2226468" y="75438"/>
                  </a:lnTo>
                  <a:lnTo>
                    <a:pt x="2229230" y="74866"/>
                  </a:lnTo>
                  <a:cubicBezTo>
                    <a:pt x="2229040" y="72390"/>
                    <a:pt x="2229897" y="69913"/>
                    <a:pt x="2231135" y="69247"/>
                  </a:cubicBezTo>
                  <a:lnTo>
                    <a:pt x="2232088" y="69437"/>
                  </a:lnTo>
                  <a:lnTo>
                    <a:pt x="2233421" y="69628"/>
                  </a:lnTo>
                  <a:cubicBezTo>
                    <a:pt x="2235041" y="70675"/>
                    <a:pt x="2236279" y="70675"/>
                    <a:pt x="2236279" y="69628"/>
                  </a:cubicBezTo>
                  <a:cubicBezTo>
                    <a:pt x="2236279" y="68580"/>
                    <a:pt x="2237517" y="65056"/>
                    <a:pt x="2238755" y="64770"/>
                  </a:cubicBezTo>
                  <a:cubicBezTo>
                    <a:pt x="2239994" y="64389"/>
                    <a:pt x="2241994" y="68580"/>
                    <a:pt x="2242280" y="70771"/>
                  </a:cubicBezTo>
                  <a:lnTo>
                    <a:pt x="2243423" y="71247"/>
                  </a:lnTo>
                  <a:lnTo>
                    <a:pt x="2244851" y="71818"/>
                  </a:lnTo>
                  <a:cubicBezTo>
                    <a:pt x="2247328" y="71152"/>
                    <a:pt x="2250471" y="70199"/>
                    <a:pt x="2251900" y="69818"/>
                  </a:cubicBezTo>
                  <a:cubicBezTo>
                    <a:pt x="2253329" y="69437"/>
                    <a:pt x="2256186" y="67723"/>
                    <a:pt x="2254281" y="66961"/>
                  </a:cubicBezTo>
                  <a:cubicBezTo>
                    <a:pt x="2252376" y="66294"/>
                    <a:pt x="2248376" y="63055"/>
                    <a:pt x="2250281" y="61627"/>
                  </a:cubicBezTo>
                  <a:lnTo>
                    <a:pt x="2251614" y="60198"/>
                  </a:lnTo>
                  <a:cubicBezTo>
                    <a:pt x="2252186" y="59626"/>
                    <a:pt x="2252090" y="58007"/>
                    <a:pt x="2251424" y="57531"/>
                  </a:cubicBezTo>
                  <a:lnTo>
                    <a:pt x="2250757" y="56959"/>
                  </a:lnTo>
                  <a:cubicBezTo>
                    <a:pt x="2249328" y="56959"/>
                    <a:pt x="2247137" y="56769"/>
                    <a:pt x="2245994" y="56579"/>
                  </a:cubicBezTo>
                  <a:cubicBezTo>
                    <a:pt x="2244851" y="56293"/>
                    <a:pt x="2242756" y="55245"/>
                    <a:pt x="2244089" y="55150"/>
                  </a:cubicBezTo>
                  <a:cubicBezTo>
                    <a:pt x="2245423" y="55054"/>
                    <a:pt x="2249138" y="53721"/>
                    <a:pt x="2249804" y="53149"/>
                  </a:cubicBezTo>
                  <a:cubicBezTo>
                    <a:pt x="2250471" y="52578"/>
                    <a:pt x="2253710" y="54769"/>
                    <a:pt x="2255329" y="55626"/>
                  </a:cubicBezTo>
                  <a:cubicBezTo>
                    <a:pt x="2256948" y="56579"/>
                    <a:pt x="2261234" y="58674"/>
                    <a:pt x="2259806" y="59436"/>
                  </a:cubicBezTo>
                  <a:cubicBezTo>
                    <a:pt x="2258377" y="60198"/>
                    <a:pt x="2256281" y="62484"/>
                    <a:pt x="2258282" y="62865"/>
                  </a:cubicBezTo>
                  <a:cubicBezTo>
                    <a:pt x="2260282" y="63341"/>
                    <a:pt x="2264378" y="68961"/>
                    <a:pt x="2266568" y="68961"/>
                  </a:cubicBezTo>
                  <a:cubicBezTo>
                    <a:pt x="2268759" y="68961"/>
                    <a:pt x="2274950" y="67723"/>
                    <a:pt x="2275141" y="66294"/>
                  </a:cubicBezTo>
                  <a:cubicBezTo>
                    <a:pt x="2275331" y="64865"/>
                    <a:pt x="2275903" y="62674"/>
                    <a:pt x="2276093" y="64675"/>
                  </a:cubicBezTo>
                  <a:cubicBezTo>
                    <a:pt x="2276284" y="66675"/>
                    <a:pt x="2283237" y="64008"/>
                    <a:pt x="2284952" y="64865"/>
                  </a:cubicBezTo>
                  <a:cubicBezTo>
                    <a:pt x="2286666" y="65627"/>
                    <a:pt x="2292286" y="67151"/>
                    <a:pt x="2293238" y="66199"/>
                  </a:cubicBezTo>
                  <a:cubicBezTo>
                    <a:pt x="2294191" y="65246"/>
                    <a:pt x="2297239" y="62960"/>
                    <a:pt x="2297620" y="63913"/>
                  </a:cubicBezTo>
                  <a:cubicBezTo>
                    <a:pt x="2298001" y="64770"/>
                    <a:pt x="2299239" y="66865"/>
                    <a:pt x="2299620" y="66770"/>
                  </a:cubicBezTo>
                  <a:cubicBezTo>
                    <a:pt x="2300096" y="66770"/>
                    <a:pt x="2302097" y="60770"/>
                    <a:pt x="2303906" y="53816"/>
                  </a:cubicBezTo>
                  <a:lnTo>
                    <a:pt x="2309526" y="48578"/>
                  </a:lnTo>
                  <a:lnTo>
                    <a:pt x="2311241" y="47054"/>
                  </a:lnTo>
                  <a:cubicBezTo>
                    <a:pt x="2311812" y="44387"/>
                    <a:pt x="2313812" y="42481"/>
                    <a:pt x="2315527" y="42863"/>
                  </a:cubicBezTo>
                  <a:cubicBezTo>
                    <a:pt x="2317241" y="43243"/>
                    <a:pt x="2320670" y="40672"/>
                    <a:pt x="2319718" y="39814"/>
                  </a:cubicBezTo>
                  <a:cubicBezTo>
                    <a:pt x="2318765" y="39053"/>
                    <a:pt x="2316479" y="36766"/>
                    <a:pt x="2316575" y="36576"/>
                  </a:cubicBezTo>
                  <a:cubicBezTo>
                    <a:pt x="2316670" y="36386"/>
                    <a:pt x="2318861" y="36957"/>
                    <a:pt x="2321051" y="38100"/>
                  </a:cubicBezTo>
                  <a:lnTo>
                    <a:pt x="2322671" y="37719"/>
                  </a:lnTo>
                  <a:cubicBezTo>
                    <a:pt x="2324671" y="37338"/>
                    <a:pt x="2326576" y="34099"/>
                    <a:pt x="2326766" y="38671"/>
                  </a:cubicBezTo>
                  <a:lnTo>
                    <a:pt x="2326766" y="39148"/>
                  </a:lnTo>
                  <a:cubicBezTo>
                    <a:pt x="2328290" y="39624"/>
                    <a:pt x="2332862" y="39814"/>
                    <a:pt x="2336958" y="39624"/>
                  </a:cubicBezTo>
                  <a:lnTo>
                    <a:pt x="2336577" y="42291"/>
                  </a:lnTo>
                  <a:cubicBezTo>
                    <a:pt x="2336101" y="46006"/>
                    <a:pt x="2331148" y="43624"/>
                    <a:pt x="2328195" y="44101"/>
                  </a:cubicBezTo>
                  <a:lnTo>
                    <a:pt x="2326195" y="44482"/>
                  </a:lnTo>
                  <a:cubicBezTo>
                    <a:pt x="2323337" y="45053"/>
                    <a:pt x="2322004" y="45911"/>
                    <a:pt x="2323242" y="46482"/>
                  </a:cubicBezTo>
                  <a:cubicBezTo>
                    <a:pt x="2324385" y="46958"/>
                    <a:pt x="2326290" y="49339"/>
                    <a:pt x="2323909" y="50197"/>
                  </a:cubicBezTo>
                  <a:cubicBezTo>
                    <a:pt x="2321432" y="51054"/>
                    <a:pt x="2317432" y="53721"/>
                    <a:pt x="2320004" y="54388"/>
                  </a:cubicBezTo>
                  <a:cubicBezTo>
                    <a:pt x="2322575" y="55054"/>
                    <a:pt x="2324480" y="60865"/>
                    <a:pt x="2324957" y="61627"/>
                  </a:cubicBezTo>
                  <a:cubicBezTo>
                    <a:pt x="2325338" y="62293"/>
                    <a:pt x="2327719" y="62103"/>
                    <a:pt x="2329052" y="60960"/>
                  </a:cubicBezTo>
                  <a:lnTo>
                    <a:pt x="2329243" y="59436"/>
                  </a:lnTo>
                  <a:lnTo>
                    <a:pt x="2329338" y="58769"/>
                  </a:lnTo>
                  <a:cubicBezTo>
                    <a:pt x="2329624" y="57531"/>
                    <a:pt x="2333339" y="56864"/>
                    <a:pt x="2337434" y="57340"/>
                  </a:cubicBezTo>
                  <a:cubicBezTo>
                    <a:pt x="2341530" y="57721"/>
                    <a:pt x="2351246" y="63151"/>
                    <a:pt x="2352198" y="61722"/>
                  </a:cubicBezTo>
                  <a:lnTo>
                    <a:pt x="2352389" y="60865"/>
                  </a:lnTo>
                  <a:cubicBezTo>
                    <a:pt x="2353151" y="57626"/>
                    <a:pt x="2355818" y="55721"/>
                    <a:pt x="2358485" y="56864"/>
                  </a:cubicBezTo>
                  <a:cubicBezTo>
                    <a:pt x="2359913" y="57531"/>
                    <a:pt x="2360866" y="58960"/>
                    <a:pt x="2362295" y="59531"/>
                  </a:cubicBezTo>
                  <a:cubicBezTo>
                    <a:pt x="2364485" y="60293"/>
                    <a:pt x="2368200" y="61436"/>
                    <a:pt x="2368962" y="60770"/>
                  </a:cubicBezTo>
                  <a:cubicBezTo>
                    <a:pt x="2371820" y="58198"/>
                    <a:pt x="2375249" y="59436"/>
                    <a:pt x="2378392" y="58864"/>
                  </a:cubicBezTo>
                  <a:lnTo>
                    <a:pt x="2381249" y="58388"/>
                  </a:lnTo>
                  <a:cubicBezTo>
                    <a:pt x="2384297" y="58579"/>
                    <a:pt x="2387726" y="58198"/>
                    <a:pt x="2388774" y="57721"/>
                  </a:cubicBezTo>
                  <a:lnTo>
                    <a:pt x="2389441" y="57055"/>
                  </a:lnTo>
                  <a:lnTo>
                    <a:pt x="2391251" y="55150"/>
                  </a:lnTo>
                  <a:cubicBezTo>
                    <a:pt x="2393346" y="55912"/>
                    <a:pt x="2397442" y="56102"/>
                    <a:pt x="2400204" y="55626"/>
                  </a:cubicBezTo>
                  <a:cubicBezTo>
                    <a:pt x="2403062" y="55054"/>
                    <a:pt x="2411729" y="56864"/>
                    <a:pt x="2413158" y="57055"/>
                  </a:cubicBezTo>
                  <a:lnTo>
                    <a:pt x="2414492" y="57817"/>
                  </a:lnTo>
                  <a:lnTo>
                    <a:pt x="2417635" y="59531"/>
                  </a:lnTo>
                  <a:cubicBezTo>
                    <a:pt x="2422112" y="60484"/>
                    <a:pt x="2427065" y="59531"/>
                    <a:pt x="2428493" y="57436"/>
                  </a:cubicBezTo>
                  <a:cubicBezTo>
                    <a:pt x="2429922" y="55340"/>
                    <a:pt x="2442019" y="53721"/>
                    <a:pt x="2447258" y="52388"/>
                  </a:cubicBezTo>
                  <a:lnTo>
                    <a:pt x="2448496" y="58483"/>
                  </a:lnTo>
                  <a:lnTo>
                    <a:pt x="2448591" y="58769"/>
                  </a:lnTo>
                  <a:cubicBezTo>
                    <a:pt x="2450496" y="58864"/>
                    <a:pt x="2453544" y="59341"/>
                    <a:pt x="2455449" y="59912"/>
                  </a:cubicBezTo>
                  <a:cubicBezTo>
                    <a:pt x="2457354" y="60484"/>
                    <a:pt x="2462498" y="62198"/>
                    <a:pt x="2462783" y="60674"/>
                  </a:cubicBezTo>
                  <a:lnTo>
                    <a:pt x="2463545" y="59817"/>
                  </a:lnTo>
                  <a:lnTo>
                    <a:pt x="2464117" y="59150"/>
                  </a:lnTo>
                  <a:cubicBezTo>
                    <a:pt x="2465641" y="58960"/>
                    <a:pt x="2466974" y="59531"/>
                    <a:pt x="2467070" y="60293"/>
                  </a:cubicBezTo>
                  <a:lnTo>
                    <a:pt x="2466974" y="60960"/>
                  </a:lnTo>
                  <a:cubicBezTo>
                    <a:pt x="2466593" y="62960"/>
                    <a:pt x="2466308" y="64865"/>
                    <a:pt x="2465736" y="66770"/>
                  </a:cubicBezTo>
                  <a:lnTo>
                    <a:pt x="2465260" y="68199"/>
                  </a:lnTo>
                  <a:cubicBezTo>
                    <a:pt x="2463831" y="70675"/>
                    <a:pt x="2464212" y="71914"/>
                    <a:pt x="2466117" y="70961"/>
                  </a:cubicBezTo>
                  <a:cubicBezTo>
                    <a:pt x="2468117" y="69913"/>
                    <a:pt x="2472594" y="67818"/>
                    <a:pt x="2472880" y="67913"/>
                  </a:cubicBezTo>
                  <a:cubicBezTo>
                    <a:pt x="2473166" y="68008"/>
                    <a:pt x="2474023" y="71342"/>
                    <a:pt x="2474880" y="74866"/>
                  </a:cubicBezTo>
                  <a:lnTo>
                    <a:pt x="2468975" y="76486"/>
                  </a:lnTo>
                  <a:lnTo>
                    <a:pt x="2466974" y="77057"/>
                  </a:lnTo>
                  <a:cubicBezTo>
                    <a:pt x="2470117" y="80581"/>
                    <a:pt x="2473832" y="82105"/>
                    <a:pt x="2475166" y="80486"/>
                  </a:cubicBezTo>
                  <a:cubicBezTo>
                    <a:pt x="2476499" y="78867"/>
                    <a:pt x="2482119" y="81058"/>
                    <a:pt x="2480976" y="82010"/>
                  </a:cubicBezTo>
                  <a:cubicBezTo>
                    <a:pt x="2479833" y="82963"/>
                    <a:pt x="2483453" y="86868"/>
                    <a:pt x="2484691" y="88011"/>
                  </a:cubicBezTo>
                  <a:lnTo>
                    <a:pt x="2486024" y="88868"/>
                  </a:lnTo>
                  <a:cubicBezTo>
                    <a:pt x="2487739" y="90011"/>
                    <a:pt x="2490501" y="90678"/>
                    <a:pt x="2491263" y="92202"/>
                  </a:cubicBezTo>
                  <a:lnTo>
                    <a:pt x="2492216" y="93916"/>
                  </a:lnTo>
                  <a:cubicBezTo>
                    <a:pt x="2491454" y="96393"/>
                    <a:pt x="2489167" y="98203"/>
                    <a:pt x="2487263" y="97917"/>
                  </a:cubicBezTo>
                  <a:cubicBezTo>
                    <a:pt x="2485358" y="97726"/>
                    <a:pt x="2488120" y="93345"/>
                    <a:pt x="2488025" y="92678"/>
                  </a:cubicBezTo>
                  <a:lnTo>
                    <a:pt x="2487644" y="92583"/>
                  </a:lnTo>
                  <a:cubicBezTo>
                    <a:pt x="2486882" y="92297"/>
                    <a:pt x="2485643" y="92107"/>
                    <a:pt x="2485262" y="92488"/>
                  </a:cubicBezTo>
                  <a:cubicBezTo>
                    <a:pt x="2483738" y="93726"/>
                    <a:pt x="2482786" y="95536"/>
                    <a:pt x="2480976" y="96583"/>
                  </a:cubicBezTo>
                  <a:cubicBezTo>
                    <a:pt x="2479547" y="97346"/>
                    <a:pt x="2476595" y="95631"/>
                    <a:pt x="2475928" y="98393"/>
                  </a:cubicBezTo>
                  <a:cubicBezTo>
                    <a:pt x="2475261" y="101060"/>
                    <a:pt x="2476595" y="103061"/>
                    <a:pt x="2479166" y="104584"/>
                  </a:cubicBezTo>
                  <a:cubicBezTo>
                    <a:pt x="2479452" y="104775"/>
                    <a:pt x="2479833" y="104965"/>
                    <a:pt x="2480214" y="105061"/>
                  </a:cubicBezTo>
                  <a:cubicBezTo>
                    <a:pt x="2482691" y="105442"/>
                    <a:pt x="2487263" y="103822"/>
                    <a:pt x="2485834" y="108013"/>
                  </a:cubicBezTo>
                  <a:cubicBezTo>
                    <a:pt x="2485548" y="108966"/>
                    <a:pt x="2480405" y="109538"/>
                    <a:pt x="2477833" y="109061"/>
                  </a:cubicBezTo>
                  <a:lnTo>
                    <a:pt x="2474785" y="108490"/>
                  </a:lnTo>
                  <a:cubicBezTo>
                    <a:pt x="2471451" y="106585"/>
                    <a:pt x="2468498" y="106489"/>
                    <a:pt x="2468308" y="108299"/>
                  </a:cubicBezTo>
                  <a:cubicBezTo>
                    <a:pt x="2468117" y="110109"/>
                    <a:pt x="2467546" y="114871"/>
                    <a:pt x="2467355" y="115062"/>
                  </a:cubicBezTo>
                  <a:cubicBezTo>
                    <a:pt x="2467165" y="115157"/>
                    <a:pt x="2465641" y="114681"/>
                    <a:pt x="2464307" y="113538"/>
                  </a:cubicBezTo>
                  <a:cubicBezTo>
                    <a:pt x="2462974" y="112490"/>
                    <a:pt x="2458783" y="109633"/>
                    <a:pt x="2458307" y="109918"/>
                  </a:cubicBezTo>
                  <a:cubicBezTo>
                    <a:pt x="2457830" y="110204"/>
                    <a:pt x="2456211" y="112490"/>
                    <a:pt x="2455640" y="114109"/>
                  </a:cubicBezTo>
                  <a:lnTo>
                    <a:pt x="2449225" y="115925"/>
                  </a:lnTo>
                  <a:lnTo>
                    <a:pt x="2446781" y="113252"/>
                  </a:lnTo>
                  <a:lnTo>
                    <a:pt x="2444495" y="112776"/>
                  </a:lnTo>
                  <a:cubicBezTo>
                    <a:pt x="2442305" y="110871"/>
                    <a:pt x="2439066" y="111347"/>
                    <a:pt x="2437352" y="113824"/>
                  </a:cubicBezTo>
                  <a:lnTo>
                    <a:pt x="2442675" y="117780"/>
                  </a:lnTo>
                  <a:lnTo>
                    <a:pt x="2434113" y="120205"/>
                  </a:lnTo>
                  <a:cubicBezTo>
                    <a:pt x="2431541" y="122111"/>
                    <a:pt x="2435923" y="125254"/>
                    <a:pt x="2439161" y="124778"/>
                  </a:cubicBezTo>
                  <a:lnTo>
                    <a:pt x="2442114" y="123825"/>
                  </a:lnTo>
                  <a:cubicBezTo>
                    <a:pt x="2443257" y="123444"/>
                    <a:pt x="2444209" y="122301"/>
                    <a:pt x="2444781" y="121348"/>
                  </a:cubicBezTo>
                  <a:lnTo>
                    <a:pt x="2445423" y="119823"/>
                  </a:lnTo>
                  <a:lnTo>
                    <a:pt x="2448115" y="121825"/>
                  </a:lnTo>
                  <a:lnTo>
                    <a:pt x="2447543" y="124015"/>
                  </a:lnTo>
                  <a:cubicBezTo>
                    <a:pt x="2447448" y="124492"/>
                    <a:pt x="2448782" y="125444"/>
                    <a:pt x="2449734" y="125825"/>
                  </a:cubicBezTo>
                  <a:lnTo>
                    <a:pt x="2450210" y="126016"/>
                  </a:lnTo>
                  <a:cubicBezTo>
                    <a:pt x="2451163" y="125635"/>
                    <a:pt x="2453734" y="124206"/>
                    <a:pt x="2456116" y="122872"/>
                  </a:cubicBezTo>
                  <a:cubicBezTo>
                    <a:pt x="2458497" y="121539"/>
                    <a:pt x="2463164" y="118777"/>
                    <a:pt x="2463259" y="120301"/>
                  </a:cubicBezTo>
                  <a:cubicBezTo>
                    <a:pt x="2463355" y="121920"/>
                    <a:pt x="2472499" y="120015"/>
                    <a:pt x="2475452" y="119824"/>
                  </a:cubicBezTo>
                  <a:cubicBezTo>
                    <a:pt x="2478404" y="119729"/>
                    <a:pt x="2485453" y="127349"/>
                    <a:pt x="2485453" y="128588"/>
                  </a:cubicBezTo>
                  <a:cubicBezTo>
                    <a:pt x="2485453" y="129826"/>
                    <a:pt x="2489930" y="130873"/>
                    <a:pt x="2490215" y="131921"/>
                  </a:cubicBezTo>
                  <a:lnTo>
                    <a:pt x="2489930" y="132016"/>
                  </a:lnTo>
                  <a:cubicBezTo>
                    <a:pt x="2484786" y="133921"/>
                    <a:pt x="2488501" y="136779"/>
                    <a:pt x="2488596" y="139351"/>
                  </a:cubicBezTo>
                  <a:lnTo>
                    <a:pt x="2488691" y="140303"/>
                  </a:lnTo>
                  <a:cubicBezTo>
                    <a:pt x="2488406" y="141732"/>
                    <a:pt x="2487072" y="142208"/>
                    <a:pt x="2485834" y="141256"/>
                  </a:cubicBezTo>
                  <a:cubicBezTo>
                    <a:pt x="2484596" y="140303"/>
                    <a:pt x="2478309" y="140017"/>
                    <a:pt x="2474975" y="142875"/>
                  </a:cubicBezTo>
                  <a:lnTo>
                    <a:pt x="2471546" y="144589"/>
                  </a:lnTo>
                  <a:lnTo>
                    <a:pt x="2468594" y="146018"/>
                  </a:lnTo>
                  <a:cubicBezTo>
                    <a:pt x="2464783" y="146685"/>
                    <a:pt x="2459926" y="146780"/>
                    <a:pt x="2457925" y="146209"/>
                  </a:cubicBezTo>
                  <a:cubicBezTo>
                    <a:pt x="2455925" y="145637"/>
                    <a:pt x="2452211" y="148685"/>
                    <a:pt x="2454020" y="150495"/>
                  </a:cubicBezTo>
                  <a:cubicBezTo>
                    <a:pt x="2455925" y="152305"/>
                    <a:pt x="2459259" y="162401"/>
                    <a:pt x="2459069" y="163258"/>
                  </a:cubicBezTo>
                  <a:lnTo>
                    <a:pt x="2458592" y="163925"/>
                  </a:lnTo>
                  <a:cubicBezTo>
                    <a:pt x="2457354" y="165640"/>
                    <a:pt x="2457354" y="166592"/>
                    <a:pt x="2459926" y="167830"/>
                  </a:cubicBezTo>
                  <a:lnTo>
                    <a:pt x="2464117" y="169926"/>
                  </a:lnTo>
                  <a:cubicBezTo>
                    <a:pt x="2462212" y="170974"/>
                    <a:pt x="2459450" y="172212"/>
                    <a:pt x="2457925" y="172593"/>
                  </a:cubicBezTo>
                  <a:cubicBezTo>
                    <a:pt x="2457211" y="172783"/>
                    <a:pt x="2454663" y="174307"/>
                    <a:pt x="2452223" y="175855"/>
                  </a:cubicBezTo>
                  <a:lnTo>
                    <a:pt x="2450616" y="176936"/>
                  </a:lnTo>
                  <a:lnTo>
                    <a:pt x="2447314" y="175698"/>
                  </a:lnTo>
                  <a:lnTo>
                    <a:pt x="2447353" y="174784"/>
                  </a:lnTo>
                  <a:lnTo>
                    <a:pt x="2450115" y="174212"/>
                  </a:lnTo>
                  <a:cubicBezTo>
                    <a:pt x="2452115" y="173831"/>
                    <a:pt x="2453449" y="173641"/>
                    <a:pt x="2452496" y="172021"/>
                  </a:cubicBezTo>
                  <a:cubicBezTo>
                    <a:pt x="2452020" y="171069"/>
                    <a:pt x="2450496" y="170402"/>
                    <a:pt x="2449258" y="169926"/>
                  </a:cubicBezTo>
                  <a:lnTo>
                    <a:pt x="2447924" y="169450"/>
                  </a:lnTo>
                  <a:cubicBezTo>
                    <a:pt x="2445924" y="169354"/>
                    <a:pt x="2445638" y="168497"/>
                    <a:pt x="2447258" y="167640"/>
                  </a:cubicBezTo>
                  <a:cubicBezTo>
                    <a:pt x="2448877" y="166783"/>
                    <a:pt x="2450020" y="162973"/>
                    <a:pt x="2446686" y="160877"/>
                  </a:cubicBezTo>
                  <a:lnTo>
                    <a:pt x="2447448" y="157448"/>
                  </a:lnTo>
                  <a:lnTo>
                    <a:pt x="2447543" y="156781"/>
                  </a:lnTo>
                  <a:cubicBezTo>
                    <a:pt x="2446591" y="155829"/>
                    <a:pt x="2444305" y="155067"/>
                    <a:pt x="2442495" y="154876"/>
                  </a:cubicBezTo>
                  <a:cubicBezTo>
                    <a:pt x="2440685" y="154781"/>
                    <a:pt x="2436399" y="158305"/>
                    <a:pt x="2435542" y="159258"/>
                  </a:cubicBezTo>
                  <a:cubicBezTo>
                    <a:pt x="2434685" y="160211"/>
                    <a:pt x="2433827" y="162973"/>
                    <a:pt x="2435066" y="163830"/>
                  </a:cubicBezTo>
                  <a:cubicBezTo>
                    <a:pt x="2436399" y="164592"/>
                    <a:pt x="2437542" y="167354"/>
                    <a:pt x="2433256" y="167164"/>
                  </a:cubicBezTo>
                  <a:cubicBezTo>
                    <a:pt x="2428970" y="166973"/>
                    <a:pt x="2420111" y="171736"/>
                    <a:pt x="2420778" y="172212"/>
                  </a:cubicBezTo>
                  <a:cubicBezTo>
                    <a:pt x="2421445" y="172688"/>
                    <a:pt x="2423540" y="173450"/>
                    <a:pt x="2424017" y="172688"/>
                  </a:cubicBezTo>
                  <a:cubicBezTo>
                    <a:pt x="2424493" y="171926"/>
                    <a:pt x="2427350" y="169069"/>
                    <a:pt x="2428112" y="170307"/>
                  </a:cubicBezTo>
                  <a:cubicBezTo>
                    <a:pt x="2428874" y="171545"/>
                    <a:pt x="2432684" y="174117"/>
                    <a:pt x="2434589" y="172974"/>
                  </a:cubicBezTo>
                  <a:cubicBezTo>
                    <a:pt x="2436494" y="171831"/>
                    <a:pt x="2443162" y="171069"/>
                    <a:pt x="2441828" y="173641"/>
                  </a:cubicBezTo>
                  <a:lnTo>
                    <a:pt x="2447314" y="175698"/>
                  </a:lnTo>
                  <a:lnTo>
                    <a:pt x="2447162" y="179261"/>
                  </a:lnTo>
                  <a:lnTo>
                    <a:pt x="2450616" y="176936"/>
                  </a:lnTo>
                  <a:lnTo>
                    <a:pt x="2454020" y="178213"/>
                  </a:lnTo>
                  <a:cubicBezTo>
                    <a:pt x="2457354" y="178117"/>
                    <a:pt x="2450496" y="179832"/>
                    <a:pt x="2449163" y="181737"/>
                  </a:cubicBezTo>
                  <a:cubicBezTo>
                    <a:pt x="2447829" y="183642"/>
                    <a:pt x="2441352" y="185356"/>
                    <a:pt x="2441257" y="183261"/>
                  </a:cubicBezTo>
                  <a:cubicBezTo>
                    <a:pt x="2441162" y="181070"/>
                    <a:pt x="2434780" y="180213"/>
                    <a:pt x="2434780" y="182118"/>
                  </a:cubicBezTo>
                  <a:lnTo>
                    <a:pt x="2434208" y="183642"/>
                  </a:lnTo>
                  <a:lnTo>
                    <a:pt x="2434018" y="184213"/>
                  </a:lnTo>
                  <a:cubicBezTo>
                    <a:pt x="2432303" y="184404"/>
                    <a:pt x="2430779" y="184023"/>
                    <a:pt x="2430589" y="183261"/>
                  </a:cubicBezTo>
                  <a:lnTo>
                    <a:pt x="2430494" y="182594"/>
                  </a:lnTo>
                  <a:cubicBezTo>
                    <a:pt x="2430303" y="180594"/>
                    <a:pt x="2428589" y="176213"/>
                    <a:pt x="2427731" y="176308"/>
                  </a:cubicBezTo>
                  <a:cubicBezTo>
                    <a:pt x="2425255" y="176498"/>
                    <a:pt x="2421159" y="174688"/>
                    <a:pt x="2421445" y="179165"/>
                  </a:cubicBezTo>
                  <a:lnTo>
                    <a:pt x="2421445" y="179546"/>
                  </a:lnTo>
                  <a:cubicBezTo>
                    <a:pt x="2419826" y="180022"/>
                    <a:pt x="2415349" y="180975"/>
                    <a:pt x="2411634" y="181642"/>
                  </a:cubicBezTo>
                  <a:cubicBezTo>
                    <a:pt x="2407824" y="182308"/>
                    <a:pt x="2396680" y="190119"/>
                    <a:pt x="2396489" y="188786"/>
                  </a:cubicBezTo>
                  <a:lnTo>
                    <a:pt x="2395727" y="188214"/>
                  </a:lnTo>
                  <a:lnTo>
                    <a:pt x="2394680" y="187452"/>
                  </a:lnTo>
                  <a:cubicBezTo>
                    <a:pt x="2393060" y="187071"/>
                    <a:pt x="2392203" y="187642"/>
                    <a:pt x="2392775" y="188690"/>
                  </a:cubicBezTo>
                  <a:lnTo>
                    <a:pt x="2393060" y="189738"/>
                  </a:lnTo>
                  <a:lnTo>
                    <a:pt x="2393251" y="190405"/>
                  </a:lnTo>
                  <a:cubicBezTo>
                    <a:pt x="2393156" y="191643"/>
                    <a:pt x="2391727" y="192596"/>
                    <a:pt x="2390012" y="192691"/>
                  </a:cubicBezTo>
                  <a:cubicBezTo>
                    <a:pt x="2388298" y="192786"/>
                    <a:pt x="2383250" y="192500"/>
                    <a:pt x="2384678" y="191738"/>
                  </a:cubicBezTo>
                  <a:cubicBezTo>
                    <a:pt x="2386107" y="190976"/>
                    <a:pt x="2387822" y="187166"/>
                    <a:pt x="2385345" y="184785"/>
                  </a:cubicBezTo>
                  <a:lnTo>
                    <a:pt x="2383916" y="184690"/>
                  </a:lnTo>
                  <a:cubicBezTo>
                    <a:pt x="2382202" y="184595"/>
                    <a:pt x="2380392" y="185928"/>
                    <a:pt x="2378678" y="186880"/>
                  </a:cubicBezTo>
                  <a:lnTo>
                    <a:pt x="2377344" y="187642"/>
                  </a:lnTo>
                  <a:cubicBezTo>
                    <a:pt x="2375725" y="188881"/>
                    <a:pt x="2375344" y="190119"/>
                    <a:pt x="2376296" y="190405"/>
                  </a:cubicBezTo>
                  <a:cubicBezTo>
                    <a:pt x="2377344" y="190690"/>
                    <a:pt x="2379725" y="192214"/>
                    <a:pt x="2378582" y="192976"/>
                  </a:cubicBezTo>
                  <a:lnTo>
                    <a:pt x="2377916" y="192881"/>
                  </a:lnTo>
                  <a:cubicBezTo>
                    <a:pt x="2372010" y="192310"/>
                    <a:pt x="2374582" y="199834"/>
                    <a:pt x="2368486" y="199263"/>
                  </a:cubicBezTo>
                  <a:lnTo>
                    <a:pt x="2365057" y="198977"/>
                  </a:lnTo>
                  <a:cubicBezTo>
                    <a:pt x="2361152" y="198882"/>
                    <a:pt x="2357627" y="198406"/>
                    <a:pt x="2357246" y="197929"/>
                  </a:cubicBezTo>
                  <a:cubicBezTo>
                    <a:pt x="2356770" y="197453"/>
                    <a:pt x="2352865" y="199168"/>
                    <a:pt x="2351150" y="200215"/>
                  </a:cubicBezTo>
                  <a:cubicBezTo>
                    <a:pt x="2349436" y="201358"/>
                    <a:pt x="2342578" y="199454"/>
                    <a:pt x="2340578" y="199739"/>
                  </a:cubicBezTo>
                  <a:cubicBezTo>
                    <a:pt x="2338577" y="200025"/>
                    <a:pt x="2332672" y="199358"/>
                    <a:pt x="2331815" y="199454"/>
                  </a:cubicBezTo>
                  <a:cubicBezTo>
                    <a:pt x="2330957" y="199549"/>
                    <a:pt x="2328862" y="200215"/>
                    <a:pt x="2329433" y="200787"/>
                  </a:cubicBezTo>
                  <a:cubicBezTo>
                    <a:pt x="2330005" y="201358"/>
                    <a:pt x="2330005" y="203454"/>
                    <a:pt x="2327243" y="203454"/>
                  </a:cubicBezTo>
                  <a:lnTo>
                    <a:pt x="2325242" y="203359"/>
                  </a:lnTo>
                  <a:cubicBezTo>
                    <a:pt x="2323052" y="203263"/>
                    <a:pt x="2321528" y="203359"/>
                    <a:pt x="2320956" y="205835"/>
                  </a:cubicBezTo>
                  <a:lnTo>
                    <a:pt x="2320194" y="208788"/>
                  </a:lnTo>
                  <a:cubicBezTo>
                    <a:pt x="2316479" y="209169"/>
                    <a:pt x="2311431" y="209359"/>
                    <a:pt x="2309145" y="209169"/>
                  </a:cubicBezTo>
                  <a:cubicBezTo>
                    <a:pt x="2306764" y="208979"/>
                    <a:pt x="2301049" y="211264"/>
                    <a:pt x="2300763" y="209931"/>
                  </a:cubicBezTo>
                  <a:cubicBezTo>
                    <a:pt x="2300477" y="208597"/>
                    <a:pt x="2299144" y="205835"/>
                    <a:pt x="2298191" y="206502"/>
                  </a:cubicBezTo>
                  <a:cubicBezTo>
                    <a:pt x="2297239" y="207264"/>
                    <a:pt x="2296191" y="210788"/>
                    <a:pt x="2298287" y="212407"/>
                  </a:cubicBezTo>
                  <a:lnTo>
                    <a:pt x="2299430" y="214122"/>
                  </a:lnTo>
                  <a:lnTo>
                    <a:pt x="2300477" y="215837"/>
                  </a:lnTo>
                  <a:cubicBezTo>
                    <a:pt x="2301049" y="218313"/>
                    <a:pt x="2302763" y="218884"/>
                    <a:pt x="2304383" y="217075"/>
                  </a:cubicBezTo>
                  <a:cubicBezTo>
                    <a:pt x="2306002" y="215265"/>
                    <a:pt x="2312860" y="217361"/>
                    <a:pt x="2311907" y="217646"/>
                  </a:cubicBezTo>
                  <a:cubicBezTo>
                    <a:pt x="2310955" y="218027"/>
                    <a:pt x="2310479" y="220599"/>
                    <a:pt x="2312384" y="222980"/>
                  </a:cubicBezTo>
                  <a:lnTo>
                    <a:pt x="2313241" y="225362"/>
                  </a:lnTo>
                  <a:lnTo>
                    <a:pt x="2314003" y="227457"/>
                  </a:lnTo>
                  <a:cubicBezTo>
                    <a:pt x="2311812" y="227171"/>
                    <a:pt x="2309526" y="227457"/>
                    <a:pt x="2309050" y="228124"/>
                  </a:cubicBezTo>
                  <a:cubicBezTo>
                    <a:pt x="2308574" y="228790"/>
                    <a:pt x="2305907" y="229076"/>
                    <a:pt x="2304383" y="227171"/>
                  </a:cubicBezTo>
                  <a:cubicBezTo>
                    <a:pt x="2302859" y="225266"/>
                    <a:pt x="2295334" y="228409"/>
                    <a:pt x="2294286" y="228314"/>
                  </a:cubicBezTo>
                  <a:cubicBezTo>
                    <a:pt x="2293238" y="228124"/>
                    <a:pt x="2289809" y="225742"/>
                    <a:pt x="2289047" y="223361"/>
                  </a:cubicBezTo>
                  <a:lnTo>
                    <a:pt x="2292191" y="221837"/>
                  </a:lnTo>
                  <a:lnTo>
                    <a:pt x="2293238" y="221361"/>
                  </a:lnTo>
                  <a:cubicBezTo>
                    <a:pt x="2294096" y="220504"/>
                    <a:pt x="2293429" y="217361"/>
                    <a:pt x="2291810" y="214408"/>
                  </a:cubicBezTo>
                  <a:lnTo>
                    <a:pt x="2289333" y="212598"/>
                  </a:lnTo>
                  <a:lnTo>
                    <a:pt x="2286476" y="210503"/>
                  </a:lnTo>
                  <a:cubicBezTo>
                    <a:pt x="2282380" y="209074"/>
                    <a:pt x="2277617" y="207550"/>
                    <a:pt x="2275903" y="207264"/>
                  </a:cubicBezTo>
                  <a:cubicBezTo>
                    <a:pt x="2274188" y="206883"/>
                    <a:pt x="2268092" y="208312"/>
                    <a:pt x="2266187" y="208883"/>
                  </a:cubicBezTo>
                  <a:cubicBezTo>
                    <a:pt x="2264378" y="209455"/>
                    <a:pt x="2262092" y="212598"/>
                    <a:pt x="2265235" y="214693"/>
                  </a:cubicBezTo>
                  <a:lnTo>
                    <a:pt x="2258663" y="216598"/>
                  </a:lnTo>
                  <a:lnTo>
                    <a:pt x="2255710" y="217456"/>
                  </a:lnTo>
                  <a:cubicBezTo>
                    <a:pt x="2251900" y="218599"/>
                    <a:pt x="2249519" y="218313"/>
                    <a:pt x="2250566" y="216789"/>
                  </a:cubicBezTo>
                  <a:cubicBezTo>
                    <a:pt x="2251614" y="215265"/>
                    <a:pt x="2249233" y="211741"/>
                    <a:pt x="2242946" y="212598"/>
                  </a:cubicBezTo>
                  <a:lnTo>
                    <a:pt x="2243613" y="218694"/>
                  </a:lnTo>
                  <a:cubicBezTo>
                    <a:pt x="2243708" y="219265"/>
                    <a:pt x="2241613" y="220218"/>
                    <a:pt x="2240279" y="220599"/>
                  </a:cubicBezTo>
                  <a:lnTo>
                    <a:pt x="2236565" y="221647"/>
                  </a:lnTo>
                  <a:cubicBezTo>
                    <a:pt x="2232469" y="222695"/>
                    <a:pt x="2228087" y="224790"/>
                    <a:pt x="2226944" y="226314"/>
                  </a:cubicBezTo>
                  <a:cubicBezTo>
                    <a:pt x="2225801" y="227743"/>
                    <a:pt x="2223039" y="233648"/>
                    <a:pt x="2225325" y="233077"/>
                  </a:cubicBezTo>
                  <a:cubicBezTo>
                    <a:pt x="2227516" y="232505"/>
                    <a:pt x="2232945" y="226123"/>
                    <a:pt x="2235231" y="222504"/>
                  </a:cubicBezTo>
                  <a:lnTo>
                    <a:pt x="2240089" y="226886"/>
                  </a:lnTo>
                  <a:cubicBezTo>
                    <a:pt x="2240470" y="227266"/>
                    <a:pt x="2242280" y="226504"/>
                    <a:pt x="2243423" y="226219"/>
                  </a:cubicBezTo>
                  <a:lnTo>
                    <a:pt x="2246566" y="225647"/>
                  </a:lnTo>
                  <a:cubicBezTo>
                    <a:pt x="2250185" y="224980"/>
                    <a:pt x="2253233" y="226219"/>
                    <a:pt x="2253329" y="228505"/>
                  </a:cubicBezTo>
                  <a:cubicBezTo>
                    <a:pt x="2253424" y="230696"/>
                    <a:pt x="2260187" y="232696"/>
                    <a:pt x="2261996" y="232315"/>
                  </a:cubicBezTo>
                  <a:cubicBezTo>
                    <a:pt x="2263901" y="231838"/>
                    <a:pt x="2267426" y="228124"/>
                    <a:pt x="2265425" y="225171"/>
                  </a:cubicBezTo>
                  <a:lnTo>
                    <a:pt x="2264568" y="222218"/>
                  </a:lnTo>
                  <a:lnTo>
                    <a:pt x="2263139" y="217456"/>
                  </a:lnTo>
                  <a:cubicBezTo>
                    <a:pt x="2269140" y="214598"/>
                    <a:pt x="2275712" y="212788"/>
                    <a:pt x="2277713" y="213455"/>
                  </a:cubicBezTo>
                  <a:lnTo>
                    <a:pt x="2277236" y="215455"/>
                  </a:lnTo>
                  <a:lnTo>
                    <a:pt x="2276951" y="216503"/>
                  </a:lnTo>
                  <a:cubicBezTo>
                    <a:pt x="2276284" y="217551"/>
                    <a:pt x="2276284" y="218408"/>
                    <a:pt x="2276951" y="218408"/>
                  </a:cubicBezTo>
                  <a:cubicBezTo>
                    <a:pt x="2277617" y="218408"/>
                    <a:pt x="2281142" y="217456"/>
                    <a:pt x="2283428" y="216694"/>
                  </a:cubicBezTo>
                  <a:lnTo>
                    <a:pt x="2285523" y="221551"/>
                  </a:lnTo>
                  <a:lnTo>
                    <a:pt x="2286761" y="224314"/>
                  </a:lnTo>
                  <a:cubicBezTo>
                    <a:pt x="2285999" y="226504"/>
                    <a:pt x="2285618" y="228600"/>
                    <a:pt x="2285999" y="228981"/>
                  </a:cubicBezTo>
                  <a:cubicBezTo>
                    <a:pt x="2286380" y="229362"/>
                    <a:pt x="2285523" y="230600"/>
                    <a:pt x="2283332" y="230791"/>
                  </a:cubicBezTo>
                  <a:cubicBezTo>
                    <a:pt x="2281142" y="230981"/>
                    <a:pt x="2274284" y="236220"/>
                    <a:pt x="2269140" y="237363"/>
                  </a:cubicBezTo>
                  <a:lnTo>
                    <a:pt x="2263806" y="235648"/>
                  </a:lnTo>
                  <a:lnTo>
                    <a:pt x="2261234" y="234791"/>
                  </a:lnTo>
                  <a:cubicBezTo>
                    <a:pt x="2261615" y="237458"/>
                    <a:pt x="2260568" y="238887"/>
                    <a:pt x="2258948" y="238030"/>
                  </a:cubicBezTo>
                  <a:cubicBezTo>
                    <a:pt x="2257329" y="237172"/>
                    <a:pt x="2252948" y="236696"/>
                    <a:pt x="2253805" y="239458"/>
                  </a:cubicBezTo>
                  <a:lnTo>
                    <a:pt x="2253995" y="241459"/>
                  </a:lnTo>
                  <a:cubicBezTo>
                    <a:pt x="2254091" y="242125"/>
                    <a:pt x="2253043" y="243459"/>
                    <a:pt x="2252281" y="243554"/>
                  </a:cubicBezTo>
                  <a:cubicBezTo>
                    <a:pt x="2251328" y="243745"/>
                    <a:pt x="2249233" y="243173"/>
                    <a:pt x="2249138" y="242697"/>
                  </a:cubicBezTo>
                  <a:lnTo>
                    <a:pt x="2248852" y="240982"/>
                  </a:lnTo>
                  <a:cubicBezTo>
                    <a:pt x="2247233" y="240316"/>
                    <a:pt x="2243994" y="239935"/>
                    <a:pt x="2241518" y="240316"/>
                  </a:cubicBezTo>
                  <a:cubicBezTo>
                    <a:pt x="2239136" y="240601"/>
                    <a:pt x="2236850" y="245554"/>
                    <a:pt x="2234755" y="245173"/>
                  </a:cubicBezTo>
                  <a:cubicBezTo>
                    <a:pt x="2232659" y="244792"/>
                    <a:pt x="2227230" y="245364"/>
                    <a:pt x="2227706" y="247174"/>
                  </a:cubicBezTo>
                  <a:cubicBezTo>
                    <a:pt x="2228183" y="248983"/>
                    <a:pt x="2227802" y="253174"/>
                    <a:pt x="2223515" y="252222"/>
                  </a:cubicBezTo>
                  <a:cubicBezTo>
                    <a:pt x="2219229" y="251174"/>
                    <a:pt x="2208561" y="248507"/>
                    <a:pt x="2208942" y="249841"/>
                  </a:cubicBezTo>
                  <a:cubicBezTo>
                    <a:pt x="2209323" y="251174"/>
                    <a:pt x="2205323" y="253651"/>
                    <a:pt x="2199322" y="252984"/>
                  </a:cubicBezTo>
                  <a:cubicBezTo>
                    <a:pt x="2193321" y="252222"/>
                    <a:pt x="2179796" y="262509"/>
                    <a:pt x="2181510" y="261938"/>
                  </a:cubicBezTo>
                  <a:cubicBezTo>
                    <a:pt x="2183225" y="261461"/>
                    <a:pt x="2187225" y="261938"/>
                    <a:pt x="2188178" y="262509"/>
                  </a:cubicBezTo>
                  <a:cubicBezTo>
                    <a:pt x="2189130" y="263080"/>
                    <a:pt x="2193416" y="260795"/>
                    <a:pt x="2195417" y="259556"/>
                  </a:cubicBezTo>
                  <a:cubicBezTo>
                    <a:pt x="2197417" y="258318"/>
                    <a:pt x="2205608" y="260223"/>
                    <a:pt x="2207037" y="260128"/>
                  </a:cubicBezTo>
                  <a:cubicBezTo>
                    <a:pt x="2208466" y="260032"/>
                    <a:pt x="2210847" y="254508"/>
                    <a:pt x="2211704" y="254794"/>
                  </a:cubicBezTo>
                  <a:cubicBezTo>
                    <a:pt x="2212562" y="255175"/>
                    <a:pt x="2214467" y="257461"/>
                    <a:pt x="2214943" y="258699"/>
                  </a:cubicBezTo>
                  <a:cubicBezTo>
                    <a:pt x="2215419" y="259937"/>
                    <a:pt x="2210180" y="263271"/>
                    <a:pt x="2209037" y="263842"/>
                  </a:cubicBezTo>
                  <a:cubicBezTo>
                    <a:pt x="2207894" y="264414"/>
                    <a:pt x="2203132" y="264890"/>
                    <a:pt x="2199989" y="265366"/>
                  </a:cubicBezTo>
                  <a:cubicBezTo>
                    <a:pt x="2196845" y="265843"/>
                    <a:pt x="2189987" y="270510"/>
                    <a:pt x="2191511" y="270605"/>
                  </a:cubicBezTo>
                  <a:cubicBezTo>
                    <a:pt x="2193035" y="270796"/>
                    <a:pt x="2202560" y="271272"/>
                    <a:pt x="2210276" y="272224"/>
                  </a:cubicBezTo>
                  <a:lnTo>
                    <a:pt x="2212657" y="276701"/>
                  </a:lnTo>
                  <a:cubicBezTo>
                    <a:pt x="2212943" y="277178"/>
                    <a:pt x="2212562" y="278321"/>
                    <a:pt x="2212085" y="278511"/>
                  </a:cubicBezTo>
                  <a:cubicBezTo>
                    <a:pt x="2211038" y="278892"/>
                    <a:pt x="2209418" y="279368"/>
                    <a:pt x="2208656" y="278987"/>
                  </a:cubicBezTo>
                  <a:lnTo>
                    <a:pt x="2205227" y="277178"/>
                  </a:lnTo>
                  <a:cubicBezTo>
                    <a:pt x="2201227" y="274701"/>
                    <a:pt x="2197798" y="273844"/>
                    <a:pt x="2197512" y="275272"/>
                  </a:cubicBezTo>
                  <a:cubicBezTo>
                    <a:pt x="2197322" y="276701"/>
                    <a:pt x="2195131" y="280035"/>
                    <a:pt x="2193226" y="279082"/>
                  </a:cubicBezTo>
                  <a:lnTo>
                    <a:pt x="2191988" y="279368"/>
                  </a:lnTo>
                  <a:lnTo>
                    <a:pt x="2190559" y="279749"/>
                  </a:lnTo>
                  <a:cubicBezTo>
                    <a:pt x="2189225" y="281559"/>
                    <a:pt x="2187797" y="282702"/>
                    <a:pt x="2187416" y="282416"/>
                  </a:cubicBezTo>
                  <a:cubicBezTo>
                    <a:pt x="2187035" y="282130"/>
                    <a:pt x="2185034" y="280702"/>
                    <a:pt x="2183701" y="279273"/>
                  </a:cubicBezTo>
                  <a:cubicBezTo>
                    <a:pt x="2182367" y="277844"/>
                    <a:pt x="2175319" y="279178"/>
                    <a:pt x="2173795" y="279940"/>
                  </a:cubicBezTo>
                  <a:cubicBezTo>
                    <a:pt x="2172271" y="280797"/>
                    <a:pt x="2166651" y="285369"/>
                    <a:pt x="2164079" y="287179"/>
                  </a:cubicBezTo>
                  <a:cubicBezTo>
                    <a:pt x="2161508" y="288988"/>
                    <a:pt x="2153888" y="292132"/>
                    <a:pt x="2153411" y="290227"/>
                  </a:cubicBezTo>
                  <a:cubicBezTo>
                    <a:pt x="2153030" y="288322"/>
                    <a:pt x="2145220" y="288131"/>
                    <a:pt x="2143410" y="288893"/>
                  </a:cubicBezTo>
                  <a:cubicBezTo>
                    <a:pt x="2141696" y="289655"/>
                    <a:pt x="2138267" y="291084"/>
                    <a:pt x="2136171" y="288226"/>
                  </a:cubicBezTo>
                  <a:lnTo>
                    <a:pt x="2132361" y="291179"/>
                  </a:lnTo>
                  <a:lnTo>
                    <a:pt x="2130170" y="292894"/>
                  </a:lnTo>
                  <a:cubicBezTo>
                    <a:pt x="2127313" y="293751"/>
                    <a:pt x="2123408" y="295942"/>
                    <a:pt x="2121407" y="297561"/>
                  </a:cubicBezTo>
                  <a:cubicBezTo>
                    <a:pt x="2119407" y="299180"/>
                    <a:pt x="2111406" y="296323"/>
                    <a:pt x="2110073" y="296608"/>
                  </a:cubicBezTo>
                  <a:lnTo>
                    <a:pt x="2109787" y="297275"/>
                  </a:lnTo>
                  <a:lnTo>
                    <a:pt x="2109501" y="298037"/>
                  </a:lnTo>
                  <a:cubicBezTo>
                    <a:pt x="2110168" y="299085"/>
                    <a:pt x="2111787" y="300323"/>
                    <a:pt x="2112930" y="300799"/>
                  </a:cubicBezTo>
                  <a:cubicBezTo>
                    <a:pt x="2114073" y="301276"/>
                    <a:pt x="2117407" y="303276"/>
                    <a:pt x="2116169" y="303657"/>
                  </a:cubicBezTo>
                  <a:cubicBezTo>
                    <a:pt x="2114930" y="304038"/>
                    <a:pt x="2111692" y="305848"/>
                    <a:pt x="2110549" y="306514"/>
                  </a:cubicBezTo>
                  <a:lnTo>
                    <a:pt x="2109501" y="304514"/>
                  </a:lnTo>
                  <a:cubicBezTo>
                    <a:pt x="2108644" y="302800"/>
                    <a:pt x="2105786" y="301752"/>
                    <a:pt x="2104643" y="300038"/>
                  </a:cubicBezTo>
                  <a:lnTo>
                    <a:pt x="2103215" y="297751"/>
                  </a:lnTo>
                  <a:cubicBezTo>
                    <a:pt x="2100643" y="296608"/>
                    <a:pt x="2098547" y="294894"/>
                    <a:pt x="2098738" y="293941"/>
                  </a:cubicBezTo>
                  <a:lnTo>
                    <a:pt x="2098833" y="293084"/>
                  </a:lnTo>
                  <a:cubicBezTo>
                    <a:pt x="2098928" y="291941"/>
                    <a:pt x="2098452" y="290703"/>
                    <a:pt x="2097881" y="289655"/>
                  </a:cubicBezTo>
                  <a:cubicBezTo>
                    <a:pt x="2097785" y="289465"/>
                    <a:pt x="2095880" y="289370"/>
                    <a:pt x="2095499" y="289750"/>
                  </a:cubicBezTo>
                  <a:cubicBezTo>
                    <a:pt x="2094261" y="290798"/>
                    <a:pt x="2092261" y="292798"/>
                    <a:pt x="2092642" y="293275"/>
                  </a:cubicBezTo>
                  <a:lnTo>
                    <a:pt x="2096738" y="298132"/>
                  </a:lnTo>
                  <a:cubicBezTo>
                    <a:pt x="2091975" y="299085"/>
                    <a:pt x="2087308" y="300704"/>
                    <a:pt x="2086451" y="301657"/>
                  </a:cubicBezTo>
                  <a:cubicBezTo>
                    <a:pt x="2085498" y="302609"/>
                    <a:pt x="2082260" y="305371"/>
                    <a:pt x="2080736" y="304514"/>
                  </a:cubicBezTo>
                  <a:cubicBezTo>
                    <a:pt x="2079211" y="303752"/>
                    <a:pt x="2074449" y="302228"/>
                    <a:pt x="2074925" y="303562"/>
                  </a:cubicBezTo>
                  <a:cubicBezTo>
                    <a:pt x="2075402" y="304895"/>
                    <a:pt x="2075402" y="306800"/>
                    <a:pt x="2074259" y="305276"/>
                  </a:cubicBezTo>
                  <a:cubicBezTo>
                    <a:pt x="2073020" y="303847"/>
                    <a:pt x="2064638" y="304895"/>
                    <a:pt x="2060352" y="303847"/>
                  </a:cubicBezTo>
                  <a:lnTo>
                    <a:pt x="2060733" y="309086"/>
                  </a:lnTo>
                  <a:cubicBezTo>
                    <a:pt x="2060733" y="309467"/>
                    <a:pt x="2059495" y="310420"/>
                    <a:pt x="2059209" y="310324"/>
                  </a:cubicBezTo>
                  <a:lnTo>
                    <a:pt x="2055971" y="309563"/>
                  </a:lnTo>
                  <a:cubicBezTo>
                    <a:pt x="2052732" y="310610"/>
                    <a:pt x="2047112" y="312420"/>
                    <a:pt x="2043398" y="313658"/>
                  </a:cubicBezTo>
                  <a:lnTo>
                    <a:pt x="2039873" y="313658"/>
                  </a:lnTo>
                  <a:lnTo>
                    <a:pt x="2037682" y="313658"/>
                  </a:lnTo>
                  <a:cubicBezTo>
                    <a:pt x="2035111" y="311944"/>
                    <a:pt x="2032825" y="311467"/>
                    <a:pt x="2032634" y="312515"/>
                  </a:cubicBezTo>
                  <a:cubicBezTo>
                    <a:pt x="2032444" y="313563"/>
                    <a:pt x="2030539" y="316706"/>
                    <a:pt x="2029015" y="316516"/>
                  </a:cubicBezTo>
                  <a:cubicBezTo>
                    <a:pt x="2027491" y="316230"/>
                    <a:pt x="2021395" y="316230"/>
                    <a:pt x="2020442" y="317278"/>
                  </a:cubicBezTo>
                  <a:cubicBezTo>
                    <a:pt x="2019490" y="318325"/>
                    <a:pt x="2014918" y="320421"/>
                    <a:pt x="2012918" y="319088"/>
                  </a:cubicBezTo>
                  <a:cubicBezTo>
                    <a:pt x="2011013" y="317659"/>
                    <a:pt x="2013203" y="312896"/>
                    <a:pt x="2013870" y="312706"/>
                  </a:cubicBezTo>
                  <a:cubicBezTo>
                    <a:pt x="2014442" y="312515"/>
                    <a:pt x="2016061" y="310801"/>
                    <a:pt x="2014918" y="309277"/>
                  </a:cubicBezTo>
                  <a:cubicBezTo>
                    <a:pt x="2013870" y="307753"/>
                    <a:pt x="2009584" y="306038"/>
                    <a:pt x="2008060" y="308896"/>
                  </a:cubicBezTo>
                  <a:lnTo>
                    <a:pt x="2006917" y="311277"/>
                  </a:lnTo>
                  <a:cubicBezTo>
                    <a:pt x="2006631" y="311848"/>
                    <a:pt x="2006822" y="313182"/>
                    <a:pt x="2006631" y="313182"/>
                  </a:cubicBezTo>
                  <a:lnTo>
                    <a:pt x="1999582" y="313944"/>
                  </a:lnTo>
                  <a:cubicBezTo>
                    <a:pt x="1993772" y="317754"/>
                    <a:pt x="1988153" y="320897"/>
                    <a:pt x="1987105" y="320802"/>
                  </a:cubicBezTo>
                  <a:lnTo>
                    <a:pt x="1986819" y="320421"/>
                  </a:lnTo>
                  <a:lnTo>
                    <a:pt x="1984247" y="316992"/>
                  </a:lnTo>
                  <a:cubicBezTo>
                    <a:pt x="1982342" y="319183"/>
                    <a:pt x="1980532" y="319849"/>
                    <a:pt x="1980056" y="318516"/>
                  </a:cubicBezTo>
                  <a:cubicBezTo>
                    <a:pt x="1979580" y="317182"/>
                    <a:pt x="1979390" y="312991"/>
                    <a:pt x="1980818" y="312801"/>
                  </a:cubicBezTo>
                  <a:cubicBezTo>
                    <a:pt x="1982247" y="312611"/>
                    <a:pt x="1981676" y="311182"/>
                    <a:pt x="1976627" y="310134"/>
                  </a:cubicBezTo>
                  <a:lnTo>
                    <a:pt x="1972151" y="310610"/>
                  </a:lnTo>
                  <a:lnTo>
                    <a:pt x="1967388" y="311087"/>
                  </a:lnTo>
                  <a:cubicBezTo>
                    <a:pt x="1962340" y="312325"/>
                    <a:pt x="1959006" y="314134"/>
                    <a:pt x="1960149" y="315182"/>
                  </a:cubicBezTo>
                  <a:cubicBezTo>
                    <a:pt x="1961292" y="316230"/>
                    <a:pt x="1967960" y="316897"/>
                    <a:pt x="1970627" y="316897"/>
                  </a:cubicBezTo>
                  <a:cubicBezTo>
                    <a:pt x="1973294" y="316992"/>
                    <a:pt x="1976342" y="320897"/>
                    <a:pt x="1973865" y="320707"/>
                  </a:cubicBezTo>
                  <a:cubicBezTo>
                    <a:pt x="1971389" y="320612"/>
                    <a:pt x="1965959" y="326136"/>
                    <a:pt x="1963483" y="327279"/>
                  </a:cubicBezTo>
                  <a:cubicBezTo>
                    <a:pt x="1961006" y="328422"/>
                    <a:pt x="1953672" y="330613"/>
                    <a:pt x="1952624" y="329374"/>
                  </a:cubicBezTo>
                  <a:cubicBezTo>
                    <a:pt x="1951577" y="328231"/>
                    <a:pt x="1948052" y="325279"/>
                    <a:pt x="1947767" y="326136"/>
                  </a:cubicBezTo>
                  <a:cubicBezTo>
                    <a:pt x="1947481" y="326993"/>
                    <a:pt x="1945195" y="329755"/>
                    <a:pt x="1943004" y="331184"/>
                  </a:cubicBezTo>
                  <a:cubicBezTo>
                    <a:pt x="1940813" y="332613"/>
                    <a:pt x="1932241" y="329851"/>
                    <a:pt x="1930431" y="329660"/>
                  </a:cubicBezTo>
                  <a:lnTo>
                    <a:pt x="1929479" y="330327"/>
                  </a:lnTo>
                  <a:cubicBezTo>
                    <a:pt x="1926907" y="332137"/>
                    <a:pt x="1924811" y="333756"/>
                    <a:pt x="1920715" y="333756"/>
                  </a:cubicBezTo>
                  <a:cubicBezTo>
                    <a:pt x="1917668" y="333756"/>
                    <a:pt x="1914143" y="337280"/>
                    <a:pt x="1911762" y="336709"/>
                  </a:cubicBezTo>
                  <a:lnTo>
                    <a:pt x="1907000" y="335661"/>
                  </a:lnTo>
                  <a:cubicBezTo>
                    <a:pt x="1902618" y="337947"/>
                    <a:pt x="1898713" y="339185"/>
                    <a:pt x="1898427" y="338423"/>
                  </a:cubicBezTo>
                  <a:cubicBezTo>
                    <a:pt x="1898141" y="337661"/>
                    <a:pt x="1894427" y="336613"/>
                    <a:pt x="1891569" y="339185"/>
                  </a:cubicBezTo>
                  <a:lnTo>
                    <a:pt x="1889093" y="339566"/>
                  </a:lnTo>
                  <a:lnTo>
                    <a:pt x="1886521" y="339947"/>
                  </a:lnTo>
                  <a:cubicBezTo>
                    <a:pt x="1882711" y="338614"/>
                    <a:pt x="1880139" y="338233"/>
                    <a:pt x="1880806" y="339090"/>
                  </a:cubicBezTo>
                  <a:cubicBezTo>
                    <a:pt x="1881473" y="340042"/>
                    <a:pt x="1881092" y="341376"/>
                    <a:pt x="1878996" y="340709"/>
                  </a:cubicBezTo>
                  <a:lnTo>
                    <a:pt x="1877091" y="340423"/>
                  </a:lnTo>
                  <a:cubicBezTo>
                    <a:pt x="1876519" y="340328"/>
                    <a:pt x="1875567" y="340995"/>
                    <a:pt x="1875091" y="341566"/>
                  </a:cubicBezTo>
                  <a:lnTo>
                    <a:pt x="1874519" y="342233"/>
                  </a:lnTo>
                  <a:cubicBezTo>
                    <a:pt x="1873757" y="344138"/>
                    <a:pt x="1872424" y="344710"/>
                    <a:pt x="1871567" y="343471"/>
                  </a:cubicBezTo>
                  <a:cubicBezTo>
                    <a:pt x="1870709" y="342233"/>
                    <a:pt x="1867566" y="340328"/>
                    <a:pt x="1865852" y="341281"/>
                  </a:cubicBezTo>
                  <a:cubicBezTo>
                    <a:pt x="1864137" y="342329"/>
                    <a:pt x="1859184" y="346615"/>
                    <a:pt x="1858898" y="348901"/>
                  </a:cubicBezTo>
                  <a:cubicBezTo>
                    <a:pt x="1858613" y="351091"/>
                    <a:pt x="1853374" y="356997"/>
                    <a:pt x="1852707" y="358235"/>
                  </a:cubicBezTo>
                  <a:cubicBezTo>
                    <a:pt x="1852040" y="359473"/>
                    <a:pt x="1854803" y="362617"/>
                    <a:pt x="1856422" y="361474"/>
                  </a:cubicBezTo>
                  <a:lnTo>
                    <a:pt x="1857851" y="361188"/>
                  </a:lnTo>
                  <a:lnTo>
                    <a:pt x="1859184" y="360902"/>
                  </a:lnTo>
                  <a:cubicBezTo>
                    <a:pt x="1860803" y="361379"/>
                    <a:pt x="1861565" y="362712"/>
                    <a:pt x="1860803" y="363855"/>
                  </a:cubicBezTo>
                  <a:lnTo>
                    <a:pt x="1860041" y="364807"/>
                  </a:lnTo>
                  <a:cubicBezTo>
                    <a:pt x="1859946" y="364998"/>
                    <a:pt x="1858898" y="364712"/>
                    <a:pt x="1858803" y="364903"/>
                  </a:cubicBezTo>
                  <a:lnTo>
                    <a:pt x="1858136" y="365950"/>
                  </a:lnTo>
                  <a:cubicBezTo>
                    <a:pt x="1857565" y="367189"/>
                    <a:pt x="1858422" y="368332"/>
                    <a:pt x="1860041" y="368617"/>
                  </a:cubicBezTo>
                  <a:lnTo>
                    <a:pt x="1861470" y="368427"/>
                  </a:lnTo>
                  <a:cubicBezTo>
                    <a:pt x="1863851" y="368141"/>
                    <a:pt x="1866423" y="367760"/>
                    <a:pt x="1868233" y="366808"/>
                  </a:cubicBezTo>
                  <a:cubicBezTo>
                    <a:pt x="1869090" y="366331"/>
                    <a:pt x="1867947" y="363569"/>
                    <a:pt x="1868900" y="362903"/>
                  </a:cubicBezTo>
                  <a:lnTo>
                    <a:pt x="1871186" y="361283"/>
                  </a:lnTo>
                  <a:cubicBezTo>
                    <a:pt x="1874329" y="360045"/>
                    <a:pt x="1876329" y="361855"/>
                    <a:pt x="1875757" y="365284"/>
                  </a:cubicBezTo>
                  <a:lnTo>
                    <a:pt x="1880425" y="365855"/>
                  </a:lnTo>
                  <a:lnTo>
                    <a:pt x="1883473" y="366236"/>
                  </a:lnTo>
                  <a:cubicBezTo>
                    <a:pt x="1887092" y="365188"/>
                    <a:pt x="1889188" y="362807"/>
                    <a:pt x="1888045" y="360997"/>
                  </a:cubicBezTo>
                  <a:cubicBezTo>
                    <a:pt x="1886902" y="359188"/>
                    <a:pt x="1881663" y="355568"/>
                    <a:pt x="1878139" y="355759"/>
                  </a:cubicBezTo>
                  <a:lnTo>
                    <a:pt x="1875662" y="356521"/>
                  </a:lnTo>
                  <a:lnTo>
                    <a:pt x="1872900" y="357378"/>
                  </a:lnTo>
                  <a:cubicBezTo>
                    <a:pt x="1869566" y="359283"/>
                    <a:pt x="1867090" y="359473"/>
                    <a:pt x="1867471" y="357759"/>
                  </a:cubicBezTo>
                  <a:cubicBezTo>
                    <a:pt x="1867852" y="356045"/>
                    <a:pt x="1869757" y="353187"/>
                    <a:pt x="1871090" y="351568"/>
                  </a:cubicBezTo>
                  <a:cubicBezTo>
                    <a:pt x="1872424" y="349853"/>
                    <a:pt x="1877567" y="345948"/>
                    <a:pt x="1878520" y="346520"/>
                  </a:cubicBezTo>
                  <a:cubicBezTo>
                    <a:pt x="1879472" y="347091"/>
                    <a:pt x="1882520" y="347663"/>
                    <a:pt x="1883092" y="347281"/>
                  </a:cubicBezTo>
                  <a:cubicBezTo>
                    <a:pt x="1883663" y="346900"/>
                    <a:pt x="1886902" y="347281"/>
                    <a:pt x="1888902" y="348996"/>
                  </a:cubicBezTo>
                  <a:lnTo>
                    <a:pt x="1891093" y="349472"/>
                  </a:lnTo>
                  <a:cubicBezTo>
                    <a:pt x="1896332" y="350711"/>
                    <a:pt x="1897284" y="352234"/>
                    <a:pt x="1893093" y="355473"/>
                  </a:cubicBezTo>
                  <a:cubicBezTo>
                    <a:pt x="1892712" y="355759"/>
                    <a:pt x="1893284" y="357664"/>
                    <a:pt x="1894046" y="358140"/>
                  </a:cubicBezTo>
                  <a:cubicBezTo>
                    <a:pt x="1894712" y="358616"/>
                    <a:pt x="1896808" y="358521"/>
                    <a:pt x="1897284" y="358045"/>
                  </a:cubicBezTo>
                  <a:cubicBezTo>
                    <a:pt x="1899570" y="355759"/>
                    <a:pt x="1903856" y="354616"/>
                    <a:pt x="1903475" y="350711"/>
                  </a:cubicBezTo>
                  <a:lnTo>
                    <a:pt x="1903380" y="349853"/>
                  </a:lnTo>
                  <a:cubicBezTo>
                    <a:pt x="1904714" y="348901"/>
                    <a:pt x="1907190" y="347663"/>
                    <a:pt x="1908809" y="346996"/>
                  </a:cubicBezTo>
                  <a:cubicBezTo>
                    <a:pt x="1910429" y="346424"/>
                    <a:pt x="1919858" y="341376"/>
                    <a:pt x="1926621" y="337756"/>
                  </a:cubicBezTo>
                  <a:lnTo>
                    <a:pt x="1934432" y="340709"/>
                  </a:lnTo>
                  <a:cubicBezTo>
                    <a:pt x="1939004" y="342424"/>
                    <a:pt x="1943099" y="342424"/>
                    <a:pt x="1946719" y="338995"/>
                  </a:cubicBezTo>
                  <a:cubicBezTo>
                    <a:pt x="1947481" y="338328"/>
                    <a:pt x="1948624" y="337661"/>
                    <a:pt x="1949767" y="337471"/>
                  </a:cubicBezTo>
                  <a:cubicBezTo>
                    <a:pt x="1952148" y="337090"/>
                    <a:pt x="1954720" y="337185"/>
                    <a:pt x="1957101" y="336709"/>
                  </a:cubicBezTo>
                  <a:lnTo>
                    <a:pt x="1959101" y="336328"/>
                  </a:lnTo>
                  <a:cubicBezTo>
                    <a:pt x="1960530" y="334899"/>
                    <a:pt x="1961959" y="334708"/>
                    <a:pt x="1962340" y="335947"/>
                  </a:cubicBezTo>
                  <a:cubicBezTo>
                    <a:pt x="1962721" y="337185"/>
                    <a:pt x="1967102" y="339090"/>
                    <a:pt x="1970055" y="338804"/>
                  </a:cubicBezTo>
                  <a:lnTo>
                    <a:pt x="1970055" y="338518"/>
                  </a:lnTo>
                  <a:lnTo>
                    <a:pt x="1969769" y="334423"/>
                  </a:lnTo>
                  <a:cubicBezTo>
                    <a:pt x="1973198" y="334899"/>
                    <a:pt x="1976437" y="334708"/>
                    <a:pt x="1976913" y="333946"/>
                  </a:cubicBezTo>
                  <a:cubicBezTo>
                    <a:pt x="1977389" y="333184"/>
                    <a:pt x="1979104" y="331756"/>
                    <a:pt x="1980437" y="332518"/>
                  </a:cubicBezTo>
                  <a:cubicBezTo>
                    <a:pt x="1981676" y="333280"/>
                    <a:pt x="1987390" y="334423"/>
                    <a:pt x="1990915" y="333756"/>
                  </a:cubicBezTo>
                  <a:cubicBezTo>
                    <a:pt x="1994439" y="333089"/>
                    <a:pt x="2004345" y="330422"/>
                    <a:pt x="2005393" y="329470"/>
                  </a:cubicBezTo>
                  <a:lnTo>
                    <a:pt x="2006440" y="328803"/>
                  </a:lnTo>
                  <a:lnTo>
                    <a:pt x="2007584" y="328136"/>
                  </a:lnTo>
                  <a:cubicBezTo>
                    <a:pt x="2008917" y="327565"/>
                    <a:pt x="2009774" y="327946"/>
                    <a:pt x="2009489" y="328898"/>
                  </a:cubicBezTo>
                  <a:lnTo>
                    <a:pt x="2009393" y="329851"/>
                  </a:lnTo>
                  <a:lnTo>
                    <a:pt x="2009298" y="330994"/>
                  </a:lnTo>
                  <a:cubicBezTo>
                    <a:pt x="2009965" y="332232"/>
                    <a:pt x="2011013" y="332994"/>
                    <a:pt x="2011679" y="332708"/>
                  </a:cubicBezTo>
                  <a:cubicBezTo>
                    <a:pt x="2012346" y="332422"/>
                    <a:pt x="2014156" y="330803"/>
                    <a:pt x="2014442" y="330137"/>
                  </a:cubicBezTo>
                  <a:lnTo>
                    <a:pt x="2014823" y="329565"/>
                  </a:lnTo>
                  <a:lnTo>
                    <a:pt x="2014918" y="329279"/>
                  </a:lnTo>
                  <a:cubicBezTo>
                    <a:pt x="2015394" y="329184"/>
                    <a:pt x="2018252" y="328422"/>
                    <a:pt x="2021204" y="327565"/>
                  </a:cubicBezTo>
                  <a:cubicBezTo>
                    <a:pt x="2024157" y="326803"/>
                    <a:pt x="2031586" y="323374"/>
                    <a:pt x="2032539" y="324136"/>
                  </a:cubicBezTo>
                  <a:cubicBezTo>
                    <a:pt x="2033587" y="324898"/>
                    <a:pt x="2037778" y="326707"/>
                    <a:pt x="2039016" y="325946"/>
                  </a:cubicBezTo>
                  <a:cubicBezTo>
                    <a:pt x="2040254" y="325183"/>
                    <a:pt x="2045303" y="323755"/>
                    <a:pt x="2047303" y="324517"/>
                  </a:cubicBezTo>
                  <a:cubicBezTo>
                    <a:pt x="2049398" y="325279"/>
                    <a:pt x="2053685" y="328231"/>
                    <a:pt x="2052256" y="328993"/>
                  </a:cubicBezTo>
                  <a:cubicBezTo>
                    <a:pt x="2050827" y="329755"/>
                    <a:pt x="2057971" y="331661"/>
                    <a:pt x="2060923" y="332327"/>
                  </a:cubicBezTo>
                  <a:lnTo>
                    <a:pt x="2063495" y="333089"/>
                  </a:lnTo>
                  <a:cubicBezTo>
                    <a:pt x="2065781" y="333756"/>
                    <a:pt x="2067972" y="334994"/>
                    <a:pt x="2070163" y="334994"/>
                  </a:cubicBezTo>
                  <a:cubicBezTo>
                    <a:pt x="2072354" y="334994"/>
                    <a:pt x="2074640" y="333661"/>
                    <a:pt x="2076926" y="333280"/>
                  </a:cubicBezTo>
                  <a:cubicBezTo>
                    <a:pt x="2081402" y="332422"/>
                    <a:pt x="2081307" y="332613"/>
                    <a:pt x="2079688" y="330898"/>
                  </a:cubicBezTo>
                  <a:lnTo>
                    <a:pt x="2076926" y="328041"/>
                  </a:lnTo>
                  <a:cubicBezTo>
                    <a:pt x="2072544" y="327374"/>
                    <a:pt x="2068258" y="327374"/>
                    <a:pt x="2067305" y="327946"/>
                  </a:cubicBezTo>
                  <a:cubicBezTo>
                    <a:pt x="2066448" y="328517"/>
                    <a:pt x="2062638" y="329089"/>
                    <a:pt x="2060923" y="327660"/>
                  </a:cubicBezTo>
                  <a:lnTo>
                    <a:pt x="2064067" y="324612"/>
                  </a:lnTo>
                  <a:lnTo>
                    <a:pt x="2065496" y="323279"/>
                  </a:lnTo>
                  <a:cubicBezTo>
                    <a:pt x="2065972" y="320897"/>
                    <a:pt x="2066924" y="319564"/>
                    <a:pt x="2067496" y="320421"/>
                  </a:cubicBezTo>
                  <a:cubicBezTo>
                    <a:pt x="2068163" y="321278"/>
                    <a:pt x="2071020" y="321564"/>
                    <a:pt x="2072925" y="319849"/>
                  </a:cubicBezTo>
                  <a:cubicBezTo>
                    <a:pt x="2074830" y="318135"/>
                    <a:pt x="2081688" y="319468"/>
                    <a:pt x="2082926" y="320516"/>
                  </a:cubicBezTo>
                  <a:cubicBezTo>
                    <a:pt x="2084165" y="321659"/>
                    <a:pt x="2088356" y="323945"/>
                    <a:pt x="2088546" y="322326"/>
                  </a:cubicBezTo>
                  <a:cubicBezTo>
                    <a:pt x="2088641" y="320707"/>
                    <a:pt x="2091975" y="316230"/>
                    <a:pt x="2095594" y="316325"/>
                  </a:cubicBezTo>
                  <a:lnTo>
                    <a:pt x="2096071" y="317278"/>
                  </a:lnTo>
                  <a:lnTo>
                    <a:pt x="2097119" y="319373"/>
                  </a:lnTo>
                  <a:cubicBezTo>
                    <a:pt x="2098833" y="319088"/>
                    <a:pt x="2101310" y="318897"/>
                    <a:pt x="2102643" y="318992"/>
                  </a:cubicBezTo>
                  <a:cubicBezTo>
                    <a:pt x="2103977" y="319088"/>
                    <a:pt x="2105119" y="324612"/>
                    <a:pt x="2105882" y="326326"/>
                  </a:cubicBezTo>
                  <a:cubicBezTo>
                    <a:pt x="2106644" y="328041"/>
                    <a:pt x="2112549" y="328136"/>
                    <a:pt x="2114645" y="327565"/>
                  </a:cubicBezTo>
                  <a:cubicBezTo>
                    <a:pt x="2116740" y="326993"/>
                    <a:pt x="2121503" y="324707"/>
                    <a:pt x="2118074" y="324326"/>
                  </a:cubicBezTo>
                  <a:lnTo>
                    <a:pt x="2116169" y="324707"/>
                  </a:lnTo>
                  <a:cubicBezTo>
                    <a:pt x="2111501" y="325564"/>
                    <a:pt x="2112454" y="321945"/>
                    <a:pt x="2110739" y="320612"/>
                  </a:cubicBezTo>
                  <a:cubicBezTo>
                    <a:pt x="2107977" y="318421"/>
                    <a:pt x="2111692" y="318040"/>
                    <a:pt x="2112454" y="316897"/>
                  </a:cubicBezTo>
                  <a:lnTo>
                    <a:pt x="2114359" y="313849"/>
                  </a:lnTo>
                  <a:cubicBezTo>
                    <a:pt x="2118169" y="314039"/>
                    <a:pt x="2121979" y="313658"/>
                    <a:pt x="2122741" y="312896"/>
                  </a:cubicBezTo>
                  <a:cubicBezTo>
                    <a:pt x="2123503" y="312134"/>
                    <a:pt x="2126932" y="310801"/>
                    <a:pt x="2127884" y="311944"/>
                  </a:cubicBezTo>
                  <a:cubicBezTo>
                    <a:pt x="2128837" y="313087"/>
                    <a:pt x="2134171" y="315754"/>
                    <a:pt x="2137409" y="314801"/>
                  </a:cubicBezTo>
                  <a:lnTo>
                    <a:pt x="2139791" y="313277"/>
                  </a:lnTo>
                  <a:cubicBezTo>
                    <a:pt x="2141791" y="312039"/>
                    <a:pt x="2142172" y="312896"/>
                    <a:pt x="2143601" y="313563"/>
                  </a:cubicBezTo>
                  <a:cubicBezTo>
                    <a:pt x="2144648" y="314039"/>
                    <a:pt x="2146934" y="313754"/>
                    <a:pt x="2147792" y="313087"/>
                  </a:cubicBezTo>
                  <a:lnTo>
                    <a:pt x="2149125" y="312039"/>
                  </a:lnTo>
                  <a:cubicBezTo>
                    <a:pt x="2149982" y="310420"/>
                    <a:pt x="2151125" y="306038"/>
                    <a:pt x="2151697" y="302419"/>
                  </a:cubicBezTo>
                  <a:lnTo>
                    <a:pt x="2156650" y="303943"/>
                  </a:lnTo>
                  <a:lnTo>
                    <a:pt x="2158269" y="304419"/>
                  </a:lnTo>
                  <a:cubicBezTo>
                    <a:pt x="2159031" y="307848"/>
                    <a:pt x="2161222" y="309753"/>
                    <a:pt x="2163222" y="308610"/>
                  </a:cubicBezTo>
                  <a:lnTo>
                    <a:pt x="2164937" y="307753"/>
                  </a:lnTo>
                  <a:lnTo>
                    <a:pt x="2166270" y="306991"/>
                  </a:lnTo>
                  <a:cubicBezTo>
                    <a:pt x="2167699" y="306324"/>
                    <a:pt x="2171223" y="305657"/>
                    <a:pt x="2174081" y="305371"/>
                  </a:cubicBezTo>
                  <a:cubicBezTo>
                    <a:pt x="2176843" y="305086"/>
                    <a:pt x="2184558" y="303371"/>
                    <a:pt x="2185320" y="302990"/>
                  </a:cubicBezTo>
                  <a:cubicBezTo>
                    <a:pt x="2186082" y="302609"/>
                    <a:pt x="2188368" y="302990"/>
                    <a:pt x="2188463" y="304609"/>
                  </a:cubicBezTo>
                  <a:cubicBezTo>
                    <a:pt x="2188559" y="306229"/>
                    <a:pt x="2196655" y="304419"/>
                    <a:pt x="2200846" y="303276"/>
                  </a:cubicBezTo>
                  <a:cubicBezTo>
                    <a:pt x="2205037" y="302133"/>
                    <a:pt x="2218562" y="300228"/>
                    <a:pt x="2217134" y="298513"/>
                  </a:cubicBezTo>
                  <a:cubicBezTo>
                    <a:pt x="2215705" y="296799"/>
                    <a:pt x="2221706" y="298609"/>
                    <a:pt x="2223230" y="298895"/>
                  </a:cubicBezTo>
                  <a:cubicBezTo>
                    <a:pt x="2224754" y="299180"/>
                    <a:pt x="2229707" y="298132"/>
                    <a:pt x="2229707" y="296132"/>
                  </a:cubicBezTo>
                  <a:lnTo>
                    <a:pt x="2230469" y="294704"/>
                  </a:lnTo>
                  <a:lnTo>
                    <a:pt x="2230945" y="293846"/>
                  </a:lnTo>
                  <a:cubicBezTo>
                    <a:pt x="2232755" y="293465"/>
                    <a:pt x="2236088" y="293751"/>
                    <a:pt x="2238279" y="294513"/>
                  </a:cubicBezTo>
                  <a:cubicBezTo>
                    <a:pt x="2240470" y="295275"/>
                    <a:pt x="2248090" y="298990"/>
                    <a:pt x="2251043" y="300133"/>
                  </a:cubicBezTo>
                  <a:lnTo>
                    <a:pt x="2251233" y="296228"/>
                  </a:lnTo>
                  <a:cubicBezTo>
                    <a:pt x="2251233" y="295942"/>
                    <a:pt x="2253995" y="295656"/>
                    <a:pt x="2255424" y="295656"/>
                  </a:cubicBezTo>
                  <a:cubicBezTo>
                    <a:pt x="2256377" y="295656"/>
                    <a:pt x="2257805" y="296799"/>
                    <a:pt x="2258091" y="296608"/>
                  </a:cubicBezTo>
                  <a:lnTo>
                    <a:pt x="2260187" y="295180"/>
                  </a:lnTo>
                  <a:cubicBezTo>
                    <a:pt x="2262092" y="296037"/>
                    <a:pt x="2263044" y="297751"/>
                    <a:pt x="2262377" y="298990"/>
                  </a:cubicBezTo>
                  <a:cubicBezTo>
                    <a:pt x="2261711" y="300228"/>
                    <a:pt x="2257615" y="301276"/>
                    <a:pt x="2255043" y="301371"/>
                  </a:cubicBezTo>
                  <a:cubicBezTo>
                    <a:pt x="2252471" y="301466"/>
                    <a:pt x="2247137" y="304990"/>
                    <a:pt x="2246661" y="304609"/>
                  </a:cubicBezTo>
                  <a:cubicBezTo>
                    <a:pt x="2246185" y="304229"/>
                    <a:pt x="2241899" y="304609"/>
                    <a:pt x="2238279" y="305657"/>
                  </a:cubicBezTo>
                  <a:lnTo>
                    <a:pt x="2238089" y="308324"/>
                  </a:lnTo>
                  <a:lnTo>
                    <a:pt x="2237708" y="314325"/>
                  </a:lnTo>
                  <a:cubicBezTo>
                    <a:pt x="2236469" y="315944"/>
                    <a:pt x="2237231" y="318040"/>
                    <a:pt x="2239327" y="318992"/>
                  </a:cubicBezTo>
                  <a:lnTo>
                    <a:pt x="2240851" y="315944"/>
                  </a:lnTo>
                  <a:lnTo>
                    <a:pt x="2242851" y="311848"/>
                  </a:lnTo>
                  <a:cubicBezTo>
                    <a:pt x="2248090" y="309277"/>
                    <a:pt x="2253900" y="307372"/>
                    <a:pt x="2255805" y="307562"/>
                  </a:cubicBezTo>
                  <a:cubicBezTo>
                    <a:pt x="2257710" y="307753"/>
                    <a:pt x="2262854" y="307848"/>
                    <a:pt x="2263235" y="305943"/>
                  </a:cubicBezTo>
                  <a:lnTo>
                    <a:pt x="2275184" y="305943"/>
                  </a:lnTo>
                  <a:lnTo>
                    <a:pt x="2270188" y="300609"/>
                  </a:lnTo>
                  <a:cubicBezTo>
                    <a:pt x="2270855" y="299847"/>
                    <a:pt x="2271427" y="296704"/>
                    <a:pt x="2271522" y="295370"/>
                  </a:cubicBezTo>
                  <a:cubicBezTo>
                    <a:pt x="2271522" y="294132"/>
                    <a:pt x="2281142" y="293180"/>
                    <a:pt x="2282285" y="292608"/>
                  </a:cubicBezTo>
                  <a:cubicBezTo>
                    <a:pt x="2283523" y="292037"/>
                    <a:pt x="2285524" y="292322"/>
                    <a:pt x="2286857" y="293275"/>
                  </a:cubicBezTo>
                  <a:lnTo>
                    <a:pt x="2286903" y="293730"/>
                  </a:lnTo>
                  <a:lnTo>
                    <a:pt x="2287047" y="293561"/>
                  </a:lnTo>
                  <a:lnTo>
                    <a:pt x="2286952" y="292608"/>
                  </a:lnTo>
                  <a:cubicBezTo>
                    <a:pt x="2285618" y="291655"/>
                    <a:pt x="2285142" y="290036"/>
                    <a:pt x="2285809" y="288893"/>
                  </a:cubicBezTo>
                  <a:cubicBezTo>
                    <a:pt x="2286476" y="287750"/>
                    <a:pt x="2288857" y="285655"/>
                    <a:pt x="2289714" y="286607"/>
                  </a:cubicBezTo>
                  <a:cubicBezTo>
                    <a:pt x="2290476" y="287655"/>
                    <a:pt x="2293619" y="290417"/>
                    <a:pt x="2294667" y="290131"/>
                  </a:cubicBezTo>
                  <a:cubicBezTo>
                    <a:pt x="2295715" y="289846"/>
                    <a:pt x="2300192" y="287274"/>
                    <a:pt x="2303144" y="285464"/>
                  </a:cubicBezTo>
                  <a:cubicBezTo>
                    <a:pt x="2306097" y="283655"/>
                    <a:pt x="2315908" y="286607"/>
                    <a:pt x="2316575" y="286512"/>
                  </a:cubicBezTo>
                  <a:cubicBezTo>
                    <a:pt x="2317241" y="286512"/>
                    <a:pt x="2319146" y="285083"/>
                    <a:pt x="2319146" y="283083"/>
                  </a:cubicBezTo>
                  <a:cubicBezTo>
                    <a:pt x="2319242" y="281083"/>
                    <a:pt x="2327147" y="283750"/>
                    <a:pt x="2329910" y="283083"/>
                  </a:cubicBezTo>
                  <a:lnTo>
                    <a:pt x="2332577" y="282512"/>
                  </a:lnTo>
                  <a:lnTo>
                    <a:pt x="2335720" y="281845"/>
                  </a:lnTo>
                  <a:cubicBezTo>
                    <a:pt x="2338958" y="282797"/>
                    <a:pt x="2342197" y="283655"/>
                    <a:pt x="2342959" y="283750"/>
                  </a:cubicBezTo>
                  <a:cubicBezTo>
                    <a:pt x="2343721" y="283845"/>
                    <a:pt x="2345054" y="283178"/>
                    <a:pt x="2344197" y="282035"/>
                  </a:cubicBezTo>
                  <a:lnTo>
                    <a:pt x="2344007" y="280988"/>
                  </a:lnTo>
                  <a:lnTo>
                    <a:pt x="2343816" y="280225"/>
                  </a:lnTo>
                  <a:cubicBezTo>
                    <a:pt x="2344578" y="279273"/>
                    <a:pt x="2346769" y="278130"/>
                    <a:pt x="2348769" y="277844"/>
                  </a:cubicBezTo>
                  <a:cubicBezTo>
                    <a:pt x="2350769" y="277463"/>
                    <a:pt x="2356103" y="277273"/>
                    <a:pt x="2356770" y="277939"/>
                  </a:cubicBezTo>
                  <a:cubicBezTo>
                    <a:pt x="2357437" y="278701"/>
                    <a:pt x="2359628" y="279940"/>
                    <a:pt x="2360485" y="279273"/>
                  </a:cubicBezTo>
                  <a:cubicBezTo>
                    <a:pt x="2361342" y="278606"/>
                    <a:pt x="2364485" y="277939"/>
                    <a:pt x="2365819" y="279178"/>
                  </a:cubicBezTo>
                  <a:cubicBezTo>
                    <a:pt x="2367152" y="280511"/>
                    <a:pt x="2364104" y="286321"/>
                    <a:pt x="2363342" y="287179"/>
                  </a:cubicBezTo>
                  <a:cubicBezTo>
                    <a:pt x="2362580" y="288036"/>
                    <a:pt x="2358389" y="289465"/>
                    <a:pt x="2355627" y="288131"/>
                  </a:cubicBezTo>
                  <a:lnTo>
                    <a:pt x="2352960" y="286893"/>
                  </a:lnTo>
                  <a:lnTo>
                    <a:pt x="2352865" y="286798"/>
                  </a:lnTo>
                  <a:cubicBezTo>
                    <a:pt x="2352484" y="287083"/>
                    <a:pt x="2349341" y="287941"/>
                    <a:pt x="2345912" y="288703"/>
                  </a:cubicBezTo>
                  <a:cubicBezTo>
                    <a:pt x="2342483" y="289465"/>
                    <a:pt x="2335434" y="292989"/>
                    <a:pt x="2337720" y="293465"/>
                  </a:cubicBezTo>
                  <a:lnTo>
                    <a:pt x="2339149" y="292894"/>
                  </a:lnTo>
                  <a:cubicBezTo>
                    <a:pt x="2341816" y="291846"/>
                    <a:pt x="2343816" y="290893"/>
                    <a:pt x="2345912" y="293465"/>
                  </a:cubicBezTo>
                  <a:cubicBezTo>
                    <a:pt x="2347626" y="295561"/>
                    <a:pt x="2349817" y="295846"/>
                    <a:pt x="2352198" y="293751"/>
                  </a:cubicBezTo>
                  <a:lnTo>
                    <a:pt x="2352484" y="293561"/>
                  </a:lnTo>
                  <a:cubicBezTo>
                    <a:pt x="2353817" y="294037"/>
                    <a:pt x="2356294" y="294989"/>
                    <a:pt x="2358104" y="295656"/>
                  </a:cubicBezTo>
                  <a:cubicBezTo>
                    <a:pt x="2359913" y="296323"/>
                    <a:pt x="2363628" y="298609"/>
                    <a:pt x="2362295" y="299275"/>
                  </a:cubicBezTo>
                  <a:cubicBezTo>
                    <a:pt x="2360961" y="299942"/>
                    <a:pt x="2359056" y="302133"/>
                    <a:pt x="2360199" y="303181"/>
                  </a:cubicBezTo>
                  <a:cubicBezTo>
                    <a:pt x="2361247" y="304229"/>
                    <a:pt x="2364866" y="305276"/>
                    <a:pt x="2366581" y="304038"/>
                  </a:cubicBezTo>
                  <a:cubicBezTo>
                    <a:pt x="2368295" y="302800"/>
                    <a:pt x="2373725" y="301180"/>
                    <a:pt x="2374106" y="303752"/>
                  </a:cubicBezTo>
                  <a:cubicBezTo>
                    <a:pt x="2374487" y="306324"/>
                    <a:pt x="2382297" y="307372"/>
                    <a:pt x="2381726" y="303562"/>
                  </a:cubicBezTo>
                  <a:cubicBezTo>
                    <a:pt x="2381154" y="299752"/>
                    <a:pt x="2384393" y="288703"/>
                    <a:pt x="2390298" y="287369"/>
                  </a:cubicBezTo>
                  <a:cubicBezTo>
                    <a:pt x="2396204" y="286036"/>
                    <a:pt x="2412872" y="287464"/>
                    <a:pt x="2414111" y="285750"/>
                  </a:cubicBezTo>
                  <a:cubicBezTo>
                    <a:pt x="2415349" y="284131"/>
                    <a:pt x="2425922" y="283559"/>
                    <a:pt x="2426017" y="284988"/>
                  </a:cubicBezTo>
                  <a:lnTo>
                    <a:pt x="2426588" y="286131"/>
                  </a:lnTo>
                  <a:cubicBezTo>
                    <a:pt x="2427065" y="287083"/>
                    <a:pt x="2428970" y="288703"/>
                    <a:pt x="2429160" y="288607"/>
                  </a:cubicBezTo>
                  <a:lnTo>
                    <a:pt x="2431637" y="287369"/>
                  </a:lnTo>
                  <a:cubicBezTo>
                    <a:pt x="2434494" y="287560"/>
                    <a:pt x="2435732" y="286131"/>
                    <a:pt x="2434399" y="284226"/>
                  </a:cubicBezTo>
                  <a:lnTo>
                    <a:pt x="2433161" y="282512"/>
                  </a:lnTo>
                  <a:lnTo>
                    <a:pt x="2432780" y="282035"/>
                  </a:lnTo>
                  <a:cubicBezTo>
                    <a:pt x="2432399" y="281559"/>
                    <a:pt x="2433542" y="280702"/>
                    <a:pt x="2435351" y="280130"/>
                  </a:cubicBezTo>
                  <a:cubicBezTo>
                    <a:pt x="2437161" y="279559"/>
                    <a:pt x="2441162" y="275463"/>
                    <a:pt x="2439542" y="272415"/>
                  </a:cubicBezTo>
                  <a:lnTo>
                    <a:pt x="2435732" y="275654"/>
                  </a:lnTo>
                  <a:lnTo>
                    <a:pt x="2435256" y="276034"/>
                  </a:lnTo>
                  <a:cubicBezTo>
                    <a:pt x="2433256" y="275368"/>
                    <a:pt x="2431922" y="273939"/>
                    <a:pt x="2432303" y="272891"/>
                  </a:cubicBezTo>
                  <a:lnTo>
                    <a:pt x="2432684" y="271939"/>
                  </a:lnTo>
                  <a:cubicBezTo>
                    <a:pt x="2434208" y="268224"/>
                    <a:pt x="2438875" y="270605"/>
                    <a:pt x="2441447" y="268986"/>
                  </a:cubicBezTo>
                  <a:cubicBezTo>
                    <a:pt x="2444972" y="266795"/>
                    <a:pt x="2450496" y="267938"/>
                    <a:pt x="2453163" y="263842"/>
                  </a:cubicBezTo>
                  <a:lnTo>
                    <a:pt x="2453925" y="262604"/>
                  </a:lnTo>
                  <a:cubicBezTo>
                    <a:pt x="2455735" y="264128"/>
                    <a:pt x="2456402" y="265938"/>
                    <a:pt x="2455354" y="266605"/>
                  </a:cubicBezTo>
                  <a:cubicBezTo>
                    <a:pt x="2454306" y="267271"/>
                    <a:pt x="2450401" y="269653"/>
                    <a:pt x="2449067" y="270415"/>
                  </a:cubicBezTo>
                  <a:cubicBezTo>
                    <a:pt x="2447734" y="271177"/>
                    <a:pt x="2451830" y="274891"/>
                    <a:pt x="2452782" y="274034"/>
                  </a:cubicBezTo>
                  <a:lnTo>
                    <a:pt x="2453830" y="273463"/>
                  </a:lnTo>
                  <a:lnTo>
                    <a:pt x="2455068" y="272701"/>
                  </a:lnTo>
                  <a:cubicBezTo>
                    <a:pt x="2456687" y="272129"/>
                    <a:pt x="2458307" y="271081"/>
                    <a:pt x="2458688" y="270320"/>
                  </a:cubicBezTo>
                  <a:cubicBezTo>
                    <a:pt x="2459069" y="269557"/>
                    <a:pt x="2460974" y="267367"/>
                    <a:pt x="2462498" y="267176"/>
                  </a:cubicBezTo>
                  <a:lnTo>
                    <a:pt x="2463641" y="267462"/>
                  </a:lnTo>
                  <a:lnTo>
                    <a:pt x="2467260" y="268414"/>
                  </a:lnTo>
                  <a:cubicBezTo>
                    <a:pt x="2468975" y="267176"/>
                    <a:pt x="2469260" y="265557"/>
                    <a:pt x="2467832" y="264795"/>
                  </a:cubicBezTo>
                  <a:cubicBezTo>
                    <a:pt x="2466403" y="264033"/>
                    <a:pt x="2463069" y="261652"/>
                    <a:pt x="2463545" y="261271"/>
                  </a:cubicBezTo>
                  <a:cubicBezTo>
                    <a:pt x="2464022" y="260890"/>
                    <a:pt x="2466974" y="261271"/>
                    <a:pt x="2469165" y="263080"/>
                  </a:cubicBezTo>
                  <a:cubicBezTo>
                    <a:pt x="2471356" y="264795"/>
                    <a:pt x="2479833" y="262318"/>
                    <a:pt x="2480976" y="262985"/>
                  </a:cubicBezTo>
                  <a:lnTo>
                    <a:pt x="2490806" y="263070"/>
                  </a:lnTo>
                  <a:lnTo>
                    <a:pt x="2489644" y="262413"/>
                  </a:lnTo>
                  <a:lnTo>
                    <a:pt x="2486882" y="261937"/>
                  </a:lnTo>
                  <a:lnTo>
                    <a:pt x="2486310" y="261842"/>
                  </a:lnTo>
                  <a:cubicBezTo>
                    <a:pt x="2485929" y="260413"/>
                    <a:pt x="2486501" y="259079"/>
                    <a:pt x="2487358" y="258889"/>
                  </a:cubicBezTo>
                  <a:lnTo>
                    <a:pt x="2488120" y="258984"/>
                  </a:lnTo>
                  <a:lnTo>
                    <a:pt x="2490120" y="259270"/>
                  </a:lnTo>
                  <a:cubicBezTo>
                    <a:pt x="2492121" y="259746"/>
                    <a:pt x="2504122" y="261651"/>
                    <a:pt x="2506218" y="262985"/>
                  </a:cubicBezTo>
                  <a:cubicBezTo>
                    <a:pt x="2508313" y="264318"/>
                    <a:pt x="2511171" y="264223"/>
                    <a:pt x="2512599" y="262794"/>
                  </a:cubicBezTo>
                  <a:cubicBezTo>
                    <a:pt x="2513933" y="261366"/>
                    <a:pt x="2518600" y="258032"/>
                    <a:pt x="2518600" y="259746"/>
                  </a:cubicBezTo>
                  <a:cubicBezTo>
                    <a:pt x="2518600" y="261461"/>
                    <a:pt x="2517552" y="266033"/>
                    <a:pt x="2516314" y="266318"/>
                  </a:cubicBezTo>
                  <a:cubicBezTo>
                    <a:pt x="2515076" y="266604"/>
                    <a:pt x="2508123" y="269176"/>
                    <a:pt x="2504122" y="271176"/>
                  </a:cubicBezTo>
                  <a:lnTo>
                    <a:pt x="2503551" y="265366"/>
                  </a:lnTo>
                  <a:cubicBezTo>
                    <a:pt x="2503551" y="265176"/>
                    <a:pt x="2502027" y="264794"/>
                    <a:pt x="2501836" y="264890"/>
                  </a:cubicBezTo>
                  <a:lnTo>
                    <a:pt x="2499074" y="267747"/>
                  </a:lnTo>
                  <a:lnTo>
                    <a:pt x="2492200" y="263859"/>
                  </a:lnTo>
                  <a:lnTo>
                    <a:pt x="2493549" y="267748"/>
                  </a:lnTo>
                  <a:lnTo>
                    <a:pt x="2494692" y="271177"/>
                  </a:lnTo>
                  <a:cubicBezTo>
                    <a:pt x="2498883" y="270224"/>
                    <a:pt x="2502883" y="270034"/>
                    <a:pt x="2503455" y="270510"/>
                  </a:cubicBezTo>
                  <a:lnTo>
                    <a:pt x="2503646" y="271081"/>
                  </a:lnTo>
                  <a:lnTo>
                    <a:pt x="2504693" y="275368"/>
                  </a:lnTo>
                  <a:cubicBezTo>
                    <a:pt x="2507360" y="273558"/>
                    <a:pt x="2510123" y="272034"/>
                    <a:pt x="2510694" y="271939"/>
                  </a:cubicBezTo>
                  <a:cubicBezTo>
                    <a:pt x="2511361" y="271843"/>
                    <a:pt x="2512408" y="272605"/>
                    <a:pt x="2511742" y="273653"/>
                  </a:cubicBezTo>
                  <a:lnTo>
                    <a:pt x="2511456" y="274701"/>
                  </a:lnTo>
                  <a:lnTo>
                    <a:pt x="2510789" y="276606"/>
                  </a:lnTo>
                  <a:cubicBezTo>
                    <a:pt x="2512980" y="277178"/>
                    <a:pt x="2516028" y="277082"/>
                    <a:pt x="2517552" y="276415"/>
                  </a:cubicBezTo>
                  <a:cubicBezTo>
                    <a:pt x="2519076" y="275654"/>
                    <a:pt x="2522886" y="276320"/>
                    <a:pt x="2522219" y="279559"/>
                  </a:cubicBezTo>
                  <a:lnTo>
                    <a:pt x="2518695" y="279654"/>
                  </a:lnTo>
                  <a:lnTo>
                    <a:pt x="2513552" y="279845"/>
                  </a:lnTo>
                  <a:cubicBezTo>
                    <a:pt x="2509932" y="282416"/>
                    <a:pt x="2506598" y="285464"/>
                    <a:pt x="2505932" y="286798"/>
                  </a:cubicBezTo>
                  <a:lnTo>
                    <a:pt x="2506408" y="287179"/>
                  </a:lnTo>
                  <a:cubicBezTo>
                    <a:pt x="2507551" y="288226"/>
                    <a:pt x="2509265" y="288893"/>
                    <a:pt x="2510884" y="289750"/>
                  </a:cubicBezTo>
                  <a:cubicBezTo>
                    <a:pt x="2510980" y="289846"/>
                    <a:pt x="2511551" y="289370"/>
                    <a:pt x="2511742" y="289084"/>
                  </a:cubicBezTo>
                  <a:cubicBezTo>
                    <a:pt x="2512980" y="287655"/>
                    <a:pt x="2516123" y="288988"/>
                    <a:pt x="2516981" y="285750"/>
                  </a:cubicBezTo>
                  <a:cubicBezTo>
                    <a:pt x="2517838" y="282416"/>
                    <a:pt x="2520505" y="288036"/>
                    <a:pt x="2523553" y="286417"/>
                  </a:cubicBezTo>
                  <a:lnTo>
                    <a:pt x="2525363" y="285464"/>
                  </a:lnTo>
                  <a:cubicBezTo>
                    <a:pt x="2528696" y="285845"/>
                    <a:pt x="2531649" y="285274"/>
                    <a:pt x="2531840" y="284226"/>
                  </a:cubicBezTo>
                  <a:cubicBezTo>
                    <a:pt x="2532030" y="283083"/>
                    <a:pt x="2535078" y="281464"/>
                    <a:pt x="2538221" y="283273"/>
                  </a:cubicBezTo>
                  <a:cubicBezTo>
                    <a:pt x="2541269" y="284988"/>
                    <a:pt x="2546603" y="292798"/>
                    <a:pt x="2546317" y="294418"/>
                  </a:cubicBezTo>
                  <a:cubicBezTo>
                    <a:pt x="2546032" y="296037"/>
                    <a:pt x="2540983" y="297751"/>
                    <a:pt x="2541460" y="298513"/>
                  </a:cubicBezTo>
                  <a:lnTo>
                    <a:pt x="2541746" y="299275"/>
                  </a:lnTo>
                  <a:lnTo>
                    <a:pt x="2543174" y="303657"/>
                  </a:lnTo>
                  <a:cubicBezTo>
                    <a:pt x="2537840" y="305562"/>
                    <a:pt x="2532983" y="306705"/>
                    <a:pt x="2532316" y="306133"/>
                  </a:cubicBezTo>
                  <a:cubicBezTo>
                    <a:pt x="2531649" y="305657"/>
                    <a:pt x="2530316" y="303466"/>
                    <a:pt x="2531649" y="303276"/>
                  </a:cubicBezTo>
                  <a:cubicBezTo>
                    <a:pt x="2532983" y="303086"/>
                    <a:pt x="2536792" y="301657"/>
                    <a:pt x="2535554" y="300609"/>
                  </a:cubicBezTo>
                  <a:cubicBezTo>
                    <a:pt x="2534411" y="299561"/>
                    <a:pt x="2532411" y="295942"/>
                    <a:pt x="2534030" y="294989"/>
                  </a:cubicBezTo>
                  <a:cubicBezTo>
                    <a:pt x="2535650" y="294037"/>
                    <a:pt x="2539555" y="290703"/>
                    <a:pt x="2539745" y="289560"/>
                  </a:cubicBezTo>
                  <a:lnTo>
                    <a:pt x="2539174" y="288988"/>
                  </a:lnTo>
                  <a:lnTo>
                    <a:pt x="2538507" y="288417"/>
                  </a:lnTo>
                  <a:cubicBezTo>
                    <a:pt x="2537078" y="288417"/>
                    <a:pt x="2534792" y="289370"/>
                    <a:pt x="2533459" y="290513"/>
                  </a:cubicBezTo>
                  <a:cubicBezTo>
                    <a:pt x="2532125" y="291655"/>
                    <a:pt x="2527553" y="293941"/>
                    <a:pt x="2526601" y="293846"/>
                  </a:cubicBezTo>
                  <a:cubicBezTo>
                    <a:pt x="2525648" y="293656"/>
                    <a:pt x="2522124" y="294132"/>
                    <a:pt x="2521933" y="295561"/>
                  </a:cubicBezTo>
                  <a:cubicBezTo>
                    <a:pt x="2521743" y="296989"/>
                    <a:pt x="2519648" y="300990"/>
                    <a:pt x="2517838" y="300323"/>
                  </a:cubicBezTo>
                  <a:cubicBezTo>
                    <a:pt x="2516028" y="299656"/>
                    <a:pt x="2512218" y="297180"/>
                    <a:pt x="2513171" y="296418"/>
                  </a:cubicBezTo>
                  <a:cubicBezTo>
                    <a:pt x="2514123" y="295656"/>
                    <a:pt x="2514980" y="293180"/>
                    <a:pt x="2512028" y="293561"/>
                  </a:cubicBezTo>
                  <a:cubicBezTo>
                    <a:pt x="2509170" y="293941"/>
                    <a:pt x="2501359" y="292513"/>
                    <a:pt x="2500883" y="289655"/>
                  </a:cubicBezTo>
                  <a:cubicBezTo>
                    <a:pt x="2500312" y="286798"/>
                    <a:pt x="2505932" y="280702"/>
                    <a:pt x="2505836" y="280225"/>
                  </a:cubicBezTo>
                  <a:cubicBezTo>
                    <a:pt x="2505741" y="279749"/>
                    <a:pt x="2503741" y="278511"/>
                    <a:pt x="2501455" y="278606"/>
                  </a:cubicBezTo>
                  <a:lnTo>
                    <a:pt x="2501455" y="278797"/>
                  </a:lnTo>
                  <a:lnTo>
                    <a:pt x="2501169" y="283273"/>
                  </a:lnTo>
                  <a:cubicBezTo>
                    <a:pt x="2496883" y="285750"/>
                    <a:pt x="2494216" y="289370"/>
                    <a:pt x="2495359" y="291274"/>
                  </a:cubicBezTo>
                  <a:lnTo>
                    <a:pt x="2495835" y="293180"/>
                  </a:lnTo>
                  <a:cubicBezTo>
                    <a:pt x="2496502" y="295561"/>
                    <a:pt x="2495645" y="297180"/>
                    <a:pt x="2491834" y="296894"/>
                  </a:cubicBezTo>
                  <a:cubicBezTo>
                    <a:pt x="2490692" y="296799"/>
                    <a:pt x="2489072" y="297847"/>
                    <a:pt x="2488310" y="298704"/>
                  </a:cubicBezTo>
                  <a:cubicBezTo>
                    <a:pt x="2488025" y="299085"/>
                    <a:pt x="2488882" y="300704"/>
                    <a:pt x="2489739" y="301180"/>
                  </a:cubicBezTo>
                  <a:lnTo>
                    <a:pt x="2492216" y="302609"/>
                  </a:lnTo>
                  <a:cubicBezTo>
                    <a:pt x="2495454" y="304038"/>
                    <a:pt x="2498216" y="302895"/>
                    <a:pt x="2498312" y="300038"/>
                  </a:cubicBezTo>
                  <a:lnTo>
                    <a:pt x="2498788" y="297751"/>
                  </a:lnTo>
                  <a:lnTo>
                    <a:pt x="2498883" y="297275"/>
                  </a:lnTo>
                  <a:cubicBezTo>
                    <a:pt x="2500598" y="296989"/>
                    <a:pt x="2502217" y="297466"/>
                    <a:pt x="2502503" y="298228"/>
                  </a:cubicBezTo>
                  <a:lnTo>
                    <a:pt x="2502312" y="298895"/>
                  </a:lnTo>
                  <a:lnTo>
                    <a:pt x="2501931" y="300799"/>
                  </a:lnTo>
                  <a:cubicBezTo>
                    <a:pt x="2501169" y="303276"/>
                    <a:pt x="2502217" y="305371"/>
                    <a:pt x="2504217" y="305371"/>
                  </a:cubicBezTo>
                  <a:cubicBezTo>
                    <a:pt x="2506217" y="305371"/>
                    <a:pt x="2510599" y="306610"/>
                    <a:pt x="2507456" y="308134"/>
                  </a:cubicBezTo>
                  <a:cubicBezTo>
                    <a:pt x="2504312" y="309658"/>
                    <a:pt x="2497835" y="315373"/>
                    <a:pt x="2495454" y="314230"/>
                  </a:cubicBezTo>
                  <a:lnTo>
                    <a:pt x="2493740" y="312991"/>
                  </a:lnTo>
                  <a:lnTo>
                    <a:pt x="2490215" y="310420"/>
                  </a:lnTo>
                  <a:cubicBezTo>
                    <a:pt x="2486786" y="312134"/>
                    <a:pt x="2483643" y="312991"/>
                    <a:pt x="2483167" y="312420"/>
                  </a:cubicBezTo>
                  <a:lnTo>
                    <a:pt x="2483072" y="311848"/>
                  </a:lnTo>
                  <a:lnTo>
                    <a:pt x="2482691" y="309563"/>
                  </a:lnTo>
                  <a:cubicBezTo>
                    <a:pt x="2483357" y="306991"/>
                    <a:pt x="2482214" y="304419"/>
                    <a:pt x="2480119" y="303752"/>
                  </a:cubicBezTo>
                  <a:cubicBezTo>
                    <a:pt x="2478023" y="303181"/>
                    <a:pt x="2472308" y="304990"/>
                    <a:pt x="2470975" y="306038"/>
                  </a:cubicBezTo>
                  <a:cubicBezTo>
                    <a:pt x="2469546" y="307086"/>
                    <a:pt x="2463736" y="306038"/>
                    <a:pt x="2462688" y="306705"/>
                  </a:cubicBezTo>
                  <a:lnTo>
                    <a:pt x="2462593" y="307372"/>
                  </a:lnTo>
                  <a:cubicBezTo>
                    <a:pt x="2462498" y="308038"/>
                    <a:pt x="2463545" y="309372"/>
                    <a:pt x="2464307" y="309467"/>
                  </a:cubicBezTo>
                  <a:lnTo>
                    <a:pt x="2465831" y="309848"/>
                  </a:lnTo>
                  <a:cubicBezTo>
                    <a:pt x="2467927" y="309753"/>
                    <a:pt x="2469641" y="310705"/>
                    <a:pt x="2469641" y="312134"/>
                  </a:cubicBezTo>
                  <a:cubicBezTo>
                    <a:pt x="2469641" y="313468"/>
                    <a:pt x="2466593" y="317373"/>
                    <a:pt x="2462879" y="317563"/>
                  </a:cubicBezTo>
                  <a:cubicBezTo>
                    <a:pt x="2459164" y="317659"/>
                    <a:pt x="2447924" y="316992"/>
                    <a:pt x="2447353" y="318516"/>
                  </a:cubicBezTo>
                  <a:lnTo>
                    <a:pt x="2446210" y="319564"/>
                  </a:lnTo>
                  <a:cubicBezTo>
                    <a:pt x="2444876" y="320707"/>
                    <a:pt x="2442876" y="322136"/>
                    <a:pt x="2441257" y="322136"/>
                  </a:cubicBezTo>
                  <a:cubicBezTo>
                    <a:pt x="2438018" y="322136"/>
                    <a:pt x="2439638" y="319564"/>
                    <a:pt x="2439257" y="318135"/>
                  </a:cubicBezTo>
                  <a:lnTo>
                    <a:pt x="2438304" y="314230"/>
                  </a:lnTo>
                  <a:cubicBezTo>
                    <a:pt x="2436494" y="316325"/>
                    <a:pt x="2431446" y="316039"/>
                    <a:pt x="2427065" y="313563"/>
                  </a:cubicBezTo>
                  <a:lnTo>
                    <a:pt x="2426207" y="308896"/>
                  </a:lnTo>
                  <a:cubicBezTo>
                    <a:pt x="2426112" y="308420"/>
                    <a:pt x="2423540" y="307562"/>
                    <a:pt x="2423350" y="307753"/>
                  </a:cubicBezTo>
                  <a:cubicBezTo>
                    <a:pt x="2422397" y="308610"/>
                    <a:pt x="2421635" y="309753"/>
                    <a:pt x="2421254" y="310801"/>
                  </a:cubicBezTo>
                  <a:lnTo>
                    <a:pt x="2420969" y="311753"/>
                  </a:lnTo>
                  <a:cubicBezTo>
                    <a:pt x="2421159" y="312991"/>
                    <a:pt x="2420873" y="314230"/>
                    <a:pt x="2420397" y="314611"/>
                  </a:cubicBezTo>
                  <a:cubicBezTo>
                    <a:pt x="2419921" y="314992"/>
                    <a:pt x="2416587" y="315563"/>
                    <a:pt x="2414015" y="314992"/>
                  </a:cubicBezTo>
                  <a:lnTo>
                    <a:pt x="2413539" y="317659"/>
                  </a:lnTo>
                  <a:lnTo>
                    <a:pt x="2413158" y="319945"/>
                  </a:lnTo>
                  <a:cubicBezTo>
                    <a:pt x="2412968" y="322897"/>
                    <a:pt x="2410682" y="324326"/>
                    <a:pt x="2408015" y="322897"/>
                  </a:cubicBezTo>
                  <a:cubicBezTo>
                    <a:pt x="2405348" y="321564"/>
                    <a:pt x="2398109" y="319088"/>
                    <a:pt x="2398013" y="320516"/>
                  </a:cubicBezTo>
                  <a:lnTo>
                    <a:pt x="2398394" y="321373"/>
                  </a:lnTo>
                  <a:lnTo>
                    <a:pt x="2399823" y="325088"/>
                  </a:lnTo>
                  <a:cubicBezTo>
                    <a:pt x="2397061" y="324993"/>
                    <a:pt x="2394299" y="324993"/>
                    <a:pt x="2393632" y="325183"/>
                  </a:cubicBezTo>
                  <a:cubicBezTo>
                    <a:pt x="2392965" y="325374"/>
                    <a:pt x="2390393" y="325279"/>
                    <a:pt x="2390489" y="324040"/>
                  </a:cubicBezTo>
                  <a:cubicBezTo>
                    <a:pt x="2390584" y="322802"/>
                    <a:pt x="2389727" y="319088"/>
                    <a:pt x="2388965" y="318135"/>
                  </a:cubicBezTo>
                  <a:lnTo>
                    <a:pt x="2388107" y="318040"/>
                  </a:lnTo>
                  <a:cubicBezTo>
                    <a:pt x="2387155" y="317945"/>
                    <a:pt x="2385726" y="318611"/>
                    <a:pt x="2385250" y="319278"/>
                  </a:cubicBezTo>
                  <a:cubicBezTo>
                    <a:pt x="2384774" y="320135"/>
                    <a:pt x="2385536" y="321469"/>
                    <a:pt x="2385059" y="322326"/>
                  </a:cubicBezTo>
                  <a:cubicBezTo>
                    <a:pt x="2384393" y="323564"/>
                    <a:pt x="2383345" y="325088"/>
                    <a:pt x="2382107" y="325374"/>
                  </a:cubicBezTo>
                  <a:cubicBezTo>
                    <a:pt x="2380678" y="325660"/>
                    <a:pt x="2378582" y="324898"/>
                    <a:pt x="2377249" y="324040"/>
                  </a:cubicBezTo>
                  <a:lnTo>
                    <a:pt x="2376201" y="323469"/>
                  </a:lnTo>
                  <a:cubicBezTo>
                    <a:pt x="2375534" y="322231"/>
                    <a:pt x="2375820" y="320802"/>
                    <a:pt x="2376963" y="320326"/>
                  </a:cubicBezTo>
                  <a:lnTo>
                    <a:pt x="2378011" y="319849"/>
                  </a:lnTo>
                  <a:lnTo>
                    <a:pt x="2378678" y="319564"/>
                  </a:lnTo>
                  <a:cubicBezTo>
                    <a:pt x="2379440" y="319183"/>
                    <a:pt x="2378297" y="318040"/>
                    <a:pt x="2376201" y="317087"/>
                  </a:cubicBezTo>
                  <a:cubicBezTo>
                    <a:pt x="2374106" y="316039"/>
                    <a:pt x="2367629" y="317945"/>
                    <a:pt x="2368676" y="320040"/>
                  </a:cubicBezTo>
                  <a:cubicBezTo>
                    <a:pt x="2369724" y="322136"/>
                    <a:pt x="2371248" y="327565"/>
                    <a:pt x="2369153" y="326898"/>
                  </a:cubicBezTo>
                  <a:cubicBezTo>
                    <a:pt x="2367057" y="326231"/>
                    <a:pt x="2363247" y="328422"/>
                    <a:pt x="2361628" y="325660"/>
                  </a:cubicBezTo>
                  <a:cubicBezTo>
                    <a:pt x="2359913" y="322897"/>
                    <a:pt x="2349722" y="321755"/>
                    <a:pt x="2348198" y="324136"/>
                  </a:cubicBezTo>
                  <a:lnTo>
                    <a:pt x="2346007" y="325088"/>
                  </a:lnTo>
                  <a:lnTo>
                    <a:pt x="2344483" y="325755"/>
                  </a:lnTo>
                  <a:cubicBezTo>
                    <a:pt x="2340959" y="324612"/>
                    <a:pt x="2338863" y="325660"/>
                    <a:pt x="2339816" y="328136"/>
                  </a:cubicBezTo>
                  <a:cubicBezTo>
                    <a:pt x="2340768" y="330613"/>
                    <a:pt x="2339149" y="335566"/>
                    <a:pt x="2337530" y="334518"/>
                  </a:cubicBezTo>
                  <a:cubicBezTo>
                    <a:pt x="2335910" y="333565"/>
                    <a:pt x="2329814" y="336137"/>
                    <a:pt x="2328195" y="335851"/>
                  </a:cubicBezTo>
                  <a:cubicBezTo>
                    <a:pt x="2326576" y="335566"/>
                    <a:pt x="2320099" y="335661"/>
                    <a:pt x="2318099" y="336995"/>
                  </a:cubicBezTo>
                  <a:cubicBezTo>
                    <a:pt x="2316098" y="338328"/>
                    <a:pt x="2313241" y="344710"/>
                    <a:pt x="2314955" y="344614"/>
                  </a:cubicBezTo>
                  <a:cubicBezTo>
                    <a:pt x="2316670" y="344519"/>
                    <a:pt x="2325433" y="342900"/>
                    <a:pt x="2331338" y="341471"/>
                  </a:cubicBezTo>
                  <a:lnTo>
                    <a:pt x="2336863" y="340900"/>
                  </a:lnTo>
                  <a:lnTo>
                    <a:pt x="2339054" y="340709"/>
                  </a:lnTo>
                  <a:cubicBezTo>
                    <a:pt x="2341911" y="341376"/>
                    <a:pt x="2347626" y="340709"/>
                    <a:pt x="2351722" y="339280"/>
                  </a:cubicBezTo>
                  <a:cubicBezTo>
                    <a:pt x="2355818" y="337852"/>
                    <a:pt x="2365343" y="330803"/>
                    <a:pt x="2366200" y="331280"/>
                  </a:cubicBezTo>
                  <a:cubicBezTo>
                    <a:pt x="2367057" y="331756"/>
                    <a:pt x="2367629" y="333470"/>
                    <a:pt x="2365343" y="334042"/>
                  </a:cubicBezTo>
                  <a:cubicBezTo>
                    <a:pt x="2362961" y="334613"/>
                    <a:pt x="2363819" y="340233"/>
                    <a:pt x="2366105" y="340519"/>
                  </a:cubicBezTo>
                  <a:cubicBezTo>
                    <a:pt x="2368391" y="340805"/>
                    <a:pt x="2378297" y="336899"/>
                    <a:pt x="2383154" y="335375"/>
                  </a:cubicBezTo>
                  <a:lnTo>
                    <a:pt x="2386964" y="332422"/>
                  </a:lnTo>
                  <a:lnTo>
                    <a:pt x="2389727" y="330327"/>
                  </a:lnTo>
                  <a:cubicBezTo>
                    <a:pt x="2391822" y="334708"/>
                    <a:pt x="2395061" y="337375"/>
                    <a:pt x="2396775" y="336423"/>
                  </a:cubicBezTo>
                  <a:cubicBezTo>
                    <a:pt x="2398490" y="335471"/>
                    <a:pt x="2402681" y="331946"/>
                    <a:pt x="2402109" y="330803"/>
                  </a:cubicBezTo>
                  <a:cubicBezTo>
                    <a:pt x="2401538" y="329660"/>
                    <a:pt x="2403347" y="327565"/>
                    <a:pt x="2407824" y="329755"/>
                  </a:cubicBezTo>
                  <a:lnTo>
                    <a:pt x="2415349" y="330137"/>
                  </a:lnTo>
                  <a:lnTo>
                    <a:pt x="2416968" y="330232"/>
                  </a:lnTo>
                  <a:cubicBezTo>
                    <a:pt x="2418778" y="330422"/>
                    <a:pt x="2422493" y="330613"/>
                    <a:pt x="2425160" y="330708"/>
                  </a:cubicBezTo>
                  <a:cubicBezTo>
                    <a:pt x="2427827" y="330708"/>
                    <a:pt x="2432018" y="324517"/>
                    <a:pt x="2432113" y="324326"/>
                  </a:cubicBezTo>
                  <a:cubicBezTo>
                    <a:pt x="2432303" y="324231"/>
                    <a:pt x="2435066" y="324231"/>
                    <a:pt x="2437352" y="324993"/>
                  </a:cubicBezTo>
                  <a:lnTo>
                    <a:pt x="2439352" y="326041"/>
                  </a:lnTo>
                  <a:lnTo>
                    <a:pt x="2442209" y="327470"/>
                  </a:lnTo>
                  <a:cubicBezTo>
                    <a:pt x="2445733" y="327850"/>
                    <a:pt x="2449734" y="326041"/>
                    <a:pt x="2451258" y="323469"/>
                  </a:cubicBezTo>
                  <a:lnTo>
                    <a:pt x="2454687" y="322707"/>
                  </a:lnTo>
                  <a:lnTo>
                    <a:pt x="2455449" y="322516"/>
                  </a:lnTo>
                  <a:cubicBezTo>
                    <a:pt x="2456687" y="321850"/>
                    <a:pt x="2459926" y="322802"/>
                    <a:pt x="2462593" y="324707"/>
                  </a:cubicBezTo>
                  <a:lnTo>
                    <a:pt x="2464403" y="326898"/>
                  </a:lnTo>
                  <a:lnTo>
                    <a:pt x="2466879" y="329755"/>
                  </a:lnTo>
                  <a:cubicBezTo>
                    <a:pt x="2468308" y="329851"/>
                    <a:pt x="2469546" y="328898"/>
                    <a:pt x="2469546" y="327565"/>
                  </a:cubicBezTo>
                  <a:cubicBezTo>
                    <a:pt x="2469546" y="326231"/>
                    <a:pt x="2472118" y="321850"/>
                    <a:pt x="2475261" y="320707"/>
                  </a:cubicBezTo>
                  <a:lnTo>
                    <a:pt x="2477833" y="320802"/>
                  </a:lnTo>
                  <a:cubicBezTo>
                    <a:pt x="2480690" y="320897"/>
                    <a:pt x="2483167" y="319849"/>
                    <a:pt x="2485548" y="319945"/>
                  </a:cubicBezTo>
                  <a:lnTo>
                    <a:pt x="2487929" y="320135"/>
                  </a:lnTo>
                  <a:cubicBezTo>
                    <a:pt x="2490501" y="322136"/>
                    <a:pt x="2492882" y="322897"/>
                    <a:pt x="2493073" y="321755"/>
                  </a:cubicBezTo>
                  <a:cubicBezTo>
                    <a:pt x="2493263" y="320612"/>
                    <a:pt x="2494692" y="319278"/>
                    <a:pt x="2495835" y="321278"/>
                  </a:cubicBezTo>
                  <a:cubicBezTo>
                    <a:pt x="2496978" y="323183"/>
                    <a:pt x="2496788" y="330232"/>
                    <a:pt x="2498407" y="332232"/>
                  </a:cubicBezTo>
                  <a:cubicBezTo>
                    <a:pt x="2500026" y="334232"/>
                    <a:pt x="2508027" y="333089"/>
                    <a:pt x="2507075" y="332137"/>
                  </a:cubicBezTo>
                  <a:cubicBezTo>
                    <a:pt x="2506122" y="331184"/>
                    <a:pt x="2505836" y="329279"/>
                    <a:pt x="2508217" y="329660"/>
                  </a:cubicBezTo>
                  <a:cubicBezTo>
                    <a:pt x="2510599" y="330041"/>
                    <a:pt x="2508599" y="324517"/>
                    <a:pt x="2505741" y="323279"/>
                  </a:cubicBezTo>
                  <a:lnTo>
                    <a:pt x="2502883" y="325469"/>
                  </a:lnTo>
                  <a:lnTo>
                    <a:pt x="2502693" y="325660"/>
                  </a:lnTo>
                  <a:cubicBezTo>
                    <a:pt x="2501836" y="325279"/>
                    <a:pt x="2502788" y="323469"/>
                    <a:pt x="2504789" y="321469"/>
                  </a:cubicBezTo>
                  <a:cubicBezTo>
                    <a:pt x="2506789" y="319468"/>
                    <a:pt x="2516028" y="323279"/>
                    <a:pt x="2517171" y="325183"/>
                  </a:cubicBezTo>
                  <a:lnTo>
                    <a:pt x="2519743" y="322516"/>
                  </a:lnTo>
                  <a:lnTo>
                    <a:pt x="2520219" y="322040"/>
                  </a:lnTo>
                  <a:cubicBezTo>
                    <a:pt x="2522315" y="322421"/>
                    <a:pt x="2523743" y="323374"/>
                    <a:pt x="2523362" y="324231"/>
                  </a:cubicBezTo>
                  <a:cubicBezTo>
                    <a:pt x="2523077" y="325088"/>
                    <a:pt x="2523839" y="326993"/>
                    <a:pt x="2525839" y="326326"/>
                  </a:cubicBezTo>
                  <a:cubicBezTo>
                    <a:pt x="2527934" y="325660"/>
                    <a:pt x="2529934" y="330613"/>
                    <a:pt x="2524505" y="335661"/>
                  </a:cubicBezTo>
                  <a:lnTo>
                    <a:pt x="2515933" y="334518"/>
                  </a:lnTo>
                  <a:cubicBezTo>
                    <a:pt x="2515361" y="334423"/>
                    <a:pt x="2514028" y="335756"/>
                    <a:pt x="2513933" y="336423"/>
                  </a:cubicBezTo>
                  <a:lnTo>
                    <a:pt x="2513933" y="337185"/>
                  </a:lnTo>
                  <a:cubicBezTo>
                    <a:pt x="2514980" y="337947"/>
                    <a:pt x="2516981" y="338804"/>
                    <a:pt x="2518314" y="339185"/>
                  </a:cubicBezTo>
                  <a:cubicBezTo>
                    <a:pt x="2519743" y="339471"/>
                    <a:pt x="2523839" y="340042"/>
                    <a:pt x="2524315" y="339852"/>
                  </a:cubicBezTo>
                  <a:cubicBezTo>
                    <a:pt x="2524791" y="339662"/>
                    <a:pt x="2526220" y="339757"/>
                    <a:pt x="2526410" y="340423"/>
                  </a:cubicBezTo>
                  <a:cubicBezTo>
                    <a:pt x="2526601" y="341090"/>
                    <a:pt x="2523172" y="345281"/>
                    <a:pt x="2519552" y="349187"/>
                  </a:cubicBezTo>
                  <a:lnTo>
                    <a:pt x="2515171" y="350711"/>
                  </a:lnTo>
                  <a:cubicBezTo>
                    <a:pt x="2511361" y="352044"/>
                    <a:pt x="2511361" y="353378"/>
                    <a:pt x="2511075" y="355759"/>
                  </a:cubicBezTo>
                  <a:lnTo>
                    <a:pt x="2510980" y="356425"/>
                  </a:lnTo>
                  <a:cubicBezTo>
                    <a:pt x="2509075" y="356997"/>
                    <a:pt x="2507170" y="356997"/>
                    <a:pt x="2506789" y="356330"/>
                  </a:cubicBezTo>
                  <a:cubicBezTo>
                    <a:pt x="2506313" y="355663"/>
                    <a:pt x="2505550" y="351949"/>
                    <a:pt x="2504789" y="348139"/>
                  </a:cubicBezTo>
                  <a:lnTo>
                    <a:pt x="2511266" y="347853"/>
                  </a:lnTo>
                  <a:lnTo>
                    <a:pt x="2512408" y="347853"/>
                  </a:lnTo>
                  <a:cubicBezTo>
                    <a:pt x="2514218" y="344805"/>
                    <a:pt x="2510884" y="341186"/>
                    <a:pt x="2504884" y="339757"/>
                  </a:cubicBezTo>
                  <a:lnTo>
                    <a:pt x="2503169" y="346234"/>
                  </a:lnTo>
                  <a:cubicBezTo>
                    <a:pt x="2503074" y="346710"/>
                    <a:pt x="2500979" y="346996"/>
                    <a:pt x="2499836" y="346996"/>
                  </a:cubicBezTo>
                  <a:lnTo>
                    <a:pt x="2496121" y="347091"/>
                  </a:lnTo>
                  <a:cubicBezTo>
                    <a:pt x="2491739" y="347091"/>
                    <a:pt x="2488691" y="348520"/>
                    <a:pt x="2489167" y="350425"/>
                  </a:cubicBezTo>
                  <a:cubicBezTo>
                    <a:pt x="2489644" y="352330"/>
                    <a:pt x="2490787" y="356902"/>
                    <a:pt x="2490501" y="357092"/>
                  </a:cubicBezTo>
                  <a:cubicBezTo>
                    <a:pt x="2490215" y="357283"/>
                    <a:pt x="2486977" y="355473"/>
                    <a:pt x="2484024" y="352806"/>
                  </a:cubicBezTo>
                  <a:lnTo>
                    <a:pt x="2480976" y="350806"/>
                  </a:lnTo>
                  <a:lnTo>
                    <a:pt x="2479547" y="349853"/>
                  </a:lnTo>
                  <a:cubicBezTo>
                    <a:pt x="2477261" y="349567"/>
                    <a:pt x="2474975" y="349472"/>
                    <a:pt x="2474499" y="349758"/>
                  </a:cubicBezTo>
                  <a:cubicBezTo>
                    <a:pt x="2474023" y="350044"/>
                    <a:pt x="2473451" y="351758"/>
                    <a:pt x="2474308" y="352901"/>
                  </a:cubicBezTo>
                  <a:lnTo>
                    <a:pt x="2475452" y="353282"/>
                  </a:lnTo>
                  <a:lnTo>
                    <a:pt x="2476785" y="353758"/>
                  </a:lnTo>
                  <a:cubicBezTo>
                    <a:pt x="2479166" y="353568"/>
                    <a:pt x="2479547" y="354711"/>
                    <a:pt x="2477547" y="356235"/>
                  </a:cubicBezTo>
                  <a:cubicBezTo>
                    <a:pt x="2475547" y="357759"/>
                    <a:pt x="2468022" y="352806"/>
                    <a:pt x="2466784" y="354521"/>
                  </a:cubicBezTo>
                  <a:cubicBezTo>
                    <a:pt x="2465546" y="356235"/>
                    <a:pt x="2465069" y="361093"/>
                    <a:pt x="2462879" y="360997"/>
                  </a:cubicBezTo>
                  <a:cubicBezTo>
                    <a:pt x="2460592" y="360807"/>
                    <a:pt x="2450306" y="355663"/>
                    <a:pt x="2449258" y="355378"/>
                  </a:cubicBezTo>
                  <a:lnTo>
                    <a:pt x="2448782" y="355663"/>
                  </a:lnTo>
                  <a:cubicBezTo>
                    <a:pt x="2448305" y="355949"/>
                    <a:pt x="2447924" y="356997"/>
                    <a:pt x="2448115" y="357473"/>
                  </a:cubicBezTo>
                  <a:lnTo>
                    <a:pt x="2449353" y="360807"/>
                  </a:lnTo>
                  <a:cubicBezTo>
                    <a:pt x="2450591" y="364712"/>
                    <a:pt x="2449734" y="366617"/>
                    <a:pt x="2447353" y="364998"/>
                  </a:cubicBezTo>
                  <a:cubicBezTo>
                    <a:pt x="2445067" y="363379"/>
                    <a:pt x="2438114" y="364141"/>
                    <a:pt x="2439542" y="366998"/>
                  </a:cubicBezTo>
                  <a:lnTo>
                    <a:pt x="2434018" y="368141"/>
                  </a:lnTo>
                  <a:lnTo>
                    <a:pt x="2432589" y="368427"/>
                  </a:lnTo>
                  <a:cubicBezTo>
                    <a:pt x="2430875" y="369380"/>
                    <a:pt x="2429446" y="368237"/>
                    <a:pt x="2429255" y="365950"/>
                  </a:cubicBezTo>
                  <a:lnTo>
                    <a:pt x="2427922" y="364522"/>
                  </a:lnTo>
                  <a:lnTo>
                    <a:pt x="2427065" y="363569"/>
                  </a:lnTo>
                  <a:cubicBezTo>
                    <a:pt x="2424112" y="363664"/>
                    <a:pt x="2421445" y="364617"/>
                    <a:pt x="2421254" y="365760"/>
                  </a:cubicBezTo>
                  <a:cubicBezTo>
                    <a:pt x="2421064" y="366903"/>
                    <a:pt x="2419159" y="370522"/>
                    <a:pt x="2417921" y="368998"/>
                  </a:cubicBezTo>
                  <a:cubicBezTo>
                    <a:pt x="2416682" y="367474"/>
                    <a:pt x="2414111" y="362521"/>
                    <a:pt x="2411729" y="359855"/>
                  </a:cubicBezTo>
                  <a:lnTo>
                    <a:pt x="2409348" y="357664"/>
                  </a:lnTo>
                  <a:lnTo>
                    <a:pt x="2409158" y="357473"/>
                  </a:lnTo>
                  <a:cubicBezTo>
                    <a:pt x="2407253" y="358426"/>
                    <a:pt x="2406395" y="360140"/>
                    <a:pt x="2407348" y="361188"/>
                  </a:cubicBezTo>
                  <a:lnTo>
                    <a:pt x="2408491" y="361664"/>
                  </a:lnTo>
                  <a:cubicBezTo>
                    <a:pt x="2409539" y="362140"/>
                    <a:pt x="2411063" y="361664"/>
                    <a:pt x="2412206" y="361950"/>
                  </a:cubicBezTo>
                  <a:cubicBezTo>
                    <a:pt x="2412777" y="362045"/>
                    <a:pt x="2413444" y="363093"/>
                    <a:pt x="2413253" y="363569"/>
                  </a:cubicBezTo>
                  <a:lnTo>
                    <a:pt x="2412968" y="364426"/>
                  </a:lnTo>
                  <a:cubicBezTo>
                    <a:pt x="2412206" y="365188"/>
                    <a:pt x="2410015" y="366046"/>
                    <a:pt x="2408110" y="366331"/>
                  </a:cubicBezTo>
                  <a:cubicBezTo>
                    <a:pt x="2406205" y="366617"/>
                    <a:pt x="2400680" y="366046"/>
                    <a:pt x="2400109" y="364712"/>
                  </a:cubicBezTo>
                  <a:cubicBezTo>
                    <a:pt x="2399537" y="363379"/>
                    <a:pt x="2396870" y="361188"/>
                    <a:pt x="2395727" y="362998"/>
                  </a:cubicBezTo>
                  <a:cubicBezTo>
                    <a:pt x="2394584" y="364807"/>
                    <a:pt x="2391346" y="369189"/>
                    <a:pt x="2391060" y="366331"/>
                  </a:cubicBezTo>
                  <a:lnTo>
                    <a:pt x="2390012" y="365284"/>
                  </a:lnTo>
                  <a:lnTo>
                    <a:pt x="2388679" y="364046"/>
                  </a:lnTo>
                  <a:cubicBezTo>
                    <a:pt x="2386012" y="363760"/>
                    <a:pt x="2382011" y="363664"/>
                    <a:pt x="2379725" y="363855"/>
                  </a:cubicBezTo>
                  <a:lnTo>
                    <a:pt x="2377630" y="363950"/>
                  </a:lnTo>
                  <a:cubicBezTo>
                    <a:pt x="2374677" y="364046"/>
                    <a:pt x="2372867" y="364046"/>
                    <a:pt x="2371439" y="360712"/>
                  </a:cubicBezTo>
                  <a:lnTo>
                    <a:pt x="2370105" y="357568"/>
                  </a:lnTo>
                  <a:cubicBezTo>
                    <a:pt x="2364676" y="356425"/>
                    <a:pt x="2359723" y="355854"/>
                    <a:pt x="2359056" y="356140"/>
                  </a:cubicBezTo>
                  <a:cubicBezTo>
                    <a:pt x="2358389" y="356425"/>
                    <a:pt x="2357627" y="358045"/>
                    <a:pt x="2358675" y="358902"/>
                  </a:cubicBezTo>
                  <a:lnTo>
                    <a:pt x="2359628" y="359759"/>
                  </a:lnTo>
                  <a:lnTo>
                    <a:pt x="2361437" y="361283"/>
                  </a:lnTo>
                  <a:cubicBezTo>
                    <a:pt x="2363723" y="363283"/>
                    <a:pt x="2362961" y="364712"/>
                    <a:pt x="2359723" y="364522"/>
                  </a:cubicBezTo>
                  <a:cubicBezTo>
                    <a:pt x="2356484" y="364331"/>
                    <a:pt x="2352674" y="370237"/>
                    <a:pt x="2354008" y="369951"/>
                  </a:cubicBezTo>
                  <a:cubicBezTo>
                    <a:pt x="2355437" y="369570"/>
                    <a:pt x="2359628" y="370618"/>
                    <a:pt x="2357246" y="373666"/>
                  </a:cubicBezTo>
                  <a:cubicBezTo>
                    <a:pt x="2354960" y="376618"/>
                    <a:pt x="2351912" y="382905"/>
                    <a:pt x="2349626" y="381000"/>
                  </a:cubicBezTo>
                  <a:lnTo>
                    <a:pt x="2346674" y="380047"/>
                  </a:lnTo>
                  <a:lnTo>
                    <a:pt x="2344102" y="379286"/>
                  </a:lnTo>
                  <a:cubicBezTo>
                    <a:pt x="2340863" y="377666"/>
                    <a:pt x="2338673" y="377666"/>
                    <a:pt x="2339244" y="379286"/>
                  </a:cubicBezTo>
                  <a:cubicBezTo>
                    <a:pt x="2339720" y="380905"/>
                    <a:pt x="2338482" y="383953"/>
                    <a:pt x="2335434" y="382714"/>
                  </a:cubicBezTo>
                  <a:cubicBezTo>
                    <a:pt x="2332386" y="381476"/>
                    <a:pt x="2324195" y="379762"/>
                    <a:pt x="2324576" y="381762"/>
                  </a:cubicBezTo>
                  <a:cubicBezTo>
                    <a:pt x="2324957" y="383762"/>
                    <a:pt x="2323623" y="388239"/>
                    <a:pt x="2320956" y="387096"/>
                  </a:cubicBezTo>
                  <a:cubicBezTo>
                    <a:pt x="2318289" y="385953"/>
                    <a:pt x="2307621" y="383000"/>
                    <a:pt x="2304002" y="381000"/>
                  </a:cubicBezTo>
                  <a:lnTo>
                    <a:pt x="2301239" y="378619"/>
                  </a:lnTo>
                  <a:lnTo>
                    <a:pt x="2299239" y="376904"/>
                  </a:lnTo>
                  <a:cubicBezTo>
                    <a:pt x="2296667" y="376618"/>
                    <a:pt x="2294667" y="376142"/>
                    <a:pt x="2294762" y="375666"/>
                  </a:cubicBezTo>
                  <a:cubicBezTo>
                    <a:pt x="2294858" y="375285"/>
                    <a:pt x="2294286" y="373094"/>
                    <a:pt x="2292857" y="371094"/>
                  </a:cubicBezTo>
                  <a:lnTo>
                    <a:pt x="2295810" y="370427"/>
                  </a:lnTo>
                  <a:cubicBezTo>
                    <a:pt x="2297620" y="370046"/>
                    <a:pt x="2300096" y="371665"/>
                    <a:pt x="2302287" y="372237"/>
                  </a:cubicBezTo>
                  <a:lnTo>
                    <a:pt x="2303049" y="372428"/>
                  </a:lnTo>
                  <a:cubicBezTo>
                    <a:pt x="2308288" y="373094"/>
                    <a:pt x="2311907" y="374332"/>
                    <a:pt x="2311145" y="375095"/>
                  </a:cubicBezTo>
                  <a:cubicBezTo>
                    <a:pt x="2310383" y="375856"/>
                    <a:pt x="2304954" y="372904"/>
                    <a:pt x="2303430" y="373761"/>
                  </a:cubicBezTo>
                  <a:lnTo>
                    <a:pt x="2303240" y="374713"/>
                  </a:lnTo>
                  <a:lnTo>
                    <a:pt x="2303049" y="375571"/>
                  </a:lnTo>
                  <a:cubicBezTo>
                    <a:pt x="2304192" y="376618"/>
                    <a:pt x="2309526" y="377666"/>
                    <a:pt x="2314860" y="377857"/>
                  </a:cubicBezTo>
                  <a:lnTo>
                    <a:pt x="2319718" y="377762"/>
                  </a:lnTo>
                  <a:lnTo>
                    <a:pt x="2319908" y="377762"/>
                  </a:lnTo>
                  <a:cubicBezTo>
                    <a:pt x="2315813" y="375475"/>
                    <a:pt x="2309240" y="372237"/>
                    <a:pt x="2305145" y="370522"/>
                  </a:cubicBezTo>
                  <a:lnTo>
                    <a:pt x="2304764" y="370141"/>
                  </a:lnTo>
                  <a:cubicBezTo>
                    <a:pt x="2302478" y="367951"/>
                    <a:pt x="2300382" y="365284"/>
                    <a:pt x="2297429" y="364046"/>
                  </a:cubicBezTo>
                  <a:cubicBezTo>
                    <a:pt x="2296286" y="363569"/>
                    <a:pt x="2293048" y="366522"/>
                    <a:pt x="2290762" y="367855"/>
                  </a:cubicBezTo>
                  <a:lnTo>
                    <a:pt x="2289428" y="368617"/>
                  </a:lnTo>
                  <a:lnTo>
                    <a:pt x="2286186" y="369288"/>
                  </a:lnTo>
                  <a:lnTo>
                    <a:pt x="2286190" y="369284"/>
                  </a:lnTo>
                  <a:cubicBezTo>
                    <a:pt x="2286476" y="367951"/>
                    <a:pt x="2285047" y="366427"/>
                    <a:pt x="2283047" y="365760"/>
                  </a:cubicBezTo>
                  <a:lnTo>
                    <a:pt x="2282475" y="366236"/>
                  </a:lnTo>
                  <a:lnTo>
                    <a:pt x="2280570" y="367760"/>
                  </a:lnTo>
                  <a:lnTo>
                    <a:pt x="2273161" y="371980"/>
                  </a:lnTo>
                  <a:lnTo>
                    <a:pt x="2269616" y="372713"/>
                  </a:lnTo>
                  <a:cubicBezTo>
                    <a:pt x="2267140" y="373571"/>
                    <a:pt x="2265997" y="375285"/>
                    <a:pt x="2266568" y="376618"/>
                  </a:cubicBezTo>
                  <a:cubicBezTo>
                    <a:pt x="2267140" y="377952"/>
                    <a:pt x="2271998" y="377762"/>
                    <a:pt x="2273426" y="376999"/>
                  </a:cubicBezTo>
                  <a:lnTo>
                    <a:pt x="2281875" y="372369"/>
                  </a:lnTo>
                  <a:lnTo>
                    <a:pt x="2286095" y="372523"/>
                  </a:lnTo>
                  <a:lnTo>
                    <a:pt x="2285809" y="373856"/>
                  </a:lnTo>
                  <a:lnTo>
                    <a:pt x="2285618" y="374618"/>
                  </a:lnTo>
                  <a:cubicBezTo>
                    <a:pt x="2285333" y="375380"/>
                    <a:pt x="2286476" y="376142"/>
                    <a:pt x="2288000" y="376238"/>
                  </a:cubicBezTo>
                  <a:lnTo>
                    <a:pt x="2288476" y="375666"/>
                  </a:lnTo>
                  <a:lnTo>
                    <a:pt x="2289428" y="374713"/>
                  </a:lnTo>
                  <a:cubicBezTo>
                    <a:pt x="2290000" y="372808"/>
                    <a:pt x="2290857" y="372523"/>
                    <a:pt x="2291333" y="373856"/>
                  </a:cubicBezTo>
                  <a:lnTo>
                    <a:pt x="2291905" y="374523"/>
                  </a:lnTo>
                  <a:lnTo>
                    <a:pt x="2292476" y="375190"/>
                  </a:lnTo>
                  <a:cubicBezTo>
                    <a:pt x="2293524" y="375761"/>
                    <a:pt x="2294381" y="376809"/>
                    <a:pt x="2294477" y="377666"/>
                  </a:cubicBezTo>
                  <a:cubicBezTo>
                    <a:pt x="2294477" y="378523"/>
                    <a:pt x="2292191" y="380429"/>
                    <a:pt x="2290476" y="381381"/>
                  </a:cubicBezTo>
                  <a:cubicBezTo>
                    <a:pt x="2288762" y="382238"/>
                    <a:pt x="2283904" y="382810"/>
                    <a:pt x="2283713" y="380714"/>
                  </a:cubicBezTo>
                  <a:lnTo>
                    <a:pt x="2281523" y="379190"/>
                  </a:lnTo>
                  <a:lnTo>
                    <a:pt x="2278570" y="377190"/>
                  </a:lnTo>
                  <a:cubicBezTo>
                    <a:pt x="2276760" y="378714"/>
                    <a:pt x="2273807" y="380333"/>
                    <a:pt x="2272093" y="380714"/>
                  </a:cubicBezTo>
                  <a:cubicBezTo>
                    <a:pt x="2270378" y="381095"/>
                    <a:pt x="2264759" y="381571"/>
                    <a:pt x="2263139" y="380333"/>
                  </a:cubicBezTo>
                  <a:lnTo>
                    <a:pt x="2262854" y="380524"/>
                  </a:lnTo>
                  <a:lnTo>
                    <a:pt x="2260187" y="382143"/>
                  </a:lnTo>
                  <a:cubicBezTo>
                    <a:pt x="2257329" y="384334"/>
                    <a:pt x="2255900" y="387287"/>
                    <a:pt x="2257139" y="388620"/>
                  </a:cubicBezTo>
                  <a:cubicBezTo>
                    <a:pt x="2258377" y="389954"/>
                    <a:pt x="2259044" y="394716"/>
                    <a:pt x="2255996" y="396335"/>
                  </a:cubicBezTo>
                  <a:cubicBezTo>
                    <a:pt x="2252948" y="397955"/>
                    <a:pt x="2243613" y="394716"/>
                    <a:pt x="2243327" y="396049"/>
                  </a:cubicBezTo>
                  <a:cubicBezTo>
                    <a:pt x="2243137" y="397383"/>
                    <a:pt x="2243994" y="401193"/>
                    <a:pt x="2245899" y="401193"/>
                  </a:cubicBezTo>
                  <a:cubicBezTo>
                    <a:pt x="2247804" y="401193"/>
                    <a:pt x="2252852" y="401669"/>
                    <a:pt x="2252567" y="402241"/>
                  </a:cubicBezTo>
                  <a:cubicBezTo>
                    <a:pt x="2252376" y="402812"/>
                    <a:pt x="2247328" y="404050"/>
                    <a:pt x="2241803" y="404813"/>
                  </a:cubicBezTo>
                  <a:lnTo>
                    <a:pt x="2240089" y="397288"/>
                  </a:lnTo>
                  <a:lnTo>
                    <a:pt x="2239708" y="395764"/>
                  </a:lnTo>
                  <a:lnTo>
                    <a:pt x="2235315" y="389921"/>
                  </a:lnTo>
                  <a:lnTo>
                    <a:pt x="2235440" y="388497"/>
                  </a:lnTo>
                  <a:lnTo>
                    <a:pt x="2240756" y="391382"/>
                  </a:lnTo>
                  <a:cubicBezTo>
                    <a:pt x="2242470" y="390715"/>
                    <a:pt x="2247518" y="388525"/>
                    <a:pt x="2248280" y="388334"/>
                  </a:cubicBezTo>
                  <a:cubicBezTo>
                    <a:pt x="2248947" y="388144"/>
                    <a:pt x="2250185" y="386048"/>
                    <a:pt x="2249328" y="384238"/>
                  </a:cubicBezTo>
                  <a:cubicBezTo>
                    <a:pt x="2248471" y="382429"/>
                    <a:pt x="2243423" y="378238"/>
                    <a:pt x="2240089" y="379190"/>
                  </a:cubicBezTo>
                  <a:cubicBezTo>
                    <a:pt x="2238422" y="379667"/>
                    <a:pt x="2236732" y="382715"/>
                    <a:pt x="2235624" y="386394"/>
                  </a:cubicBezTo>
                  <a:lnTo>
                    <a:pt x="2235440" y="388497"/>
                  </a:lnTo>
                  <a:lnTo>
                    <a:pt x="2234088" y="387763"/>
                  </a:lnTo>
                  <a:lnTo>
                    <a:pt x="2232088" y="385381"/>
                  </a:lnTo>
                  <a:lnTo>
                    <a:pt x="2230469" y="383476"/>
                  </a:lnTo>
                  <a:lnTo>
                    <a:pt x="2235315" y="389921"/>
                  </a:lnTo>
                  <a:lnTo>
                    <a:pt x="2234660" y="397383"/>
                  </a:lnTo>
                  <a:lnTo>
                    <a:pt x="2232469" y="393192"/>
                  </a:lnTo>
                  <a:cubicBezTo>
                    <a:pt x="2231707" y="391668"/>
                    <a:pt x="2230469" y="390239"/>
                    <a:pt x="2229040" y="389096"/>
                  </a:cubicBezTo>
                  <a:lnTo>
                    <a:pt x="2224182" y="385000"/>
                  </a:lnTo>
                  <a:cubicBezTo>
                    <a:pt x="2221039" y="388144"/>
                    <a:pt x="2218277" y="390906"/>
                    <a:pt x="2218086" y="391096"/>
                  </a:cubicBezTo>
                  <a:cubicBezTo>
                    <a:pt x="2217896" y="391382"/>
                    <a:pt x="2219324" y="392906"/>
                    <a:pt x="2221610" y="393954"/>
                  </a:cubicBezTo>
                  <a:cubicBezTo>
                    <a:pt x="2223896" y="395097"/>
                    <a:pt x="2228659" y="398812"/>
                    <a:pt x="2227230" y="399859"/>
                  </a:cubicBezTo>
                  <a:cubicBezTo>
                    <a:pt x="2225801" y="400907"/>
                    <a:pt x="2215133" y="397859"/>
                    <a:pt x="2211228" y="398907"/>
                  </a:cubicBezTo>
                  <a:cubicBezTo>
                    <a:pt x="2207323" y="399955"/>
                    <a:pt x="2196179" y="401574"/>
                    <a:pt x="2195131" y="399383"/>
                  </a:cubicBezTo>
                  <a:cubicBezTo>
                    <a:pt x="2194083" y="397192"/>
                    <a:pt x="2200655" y="393573"/>
                    <a:pt x="2200370" y="392621"/>
                  </a:cubicBezTo>
                  <a:cubicBezTo>
                    <a:pt x="2200084" y="391668"/>
                    <a:pt x="2198274" y="388144"/>
                    <a:pt x="2197417" y="388811"/>
                  </a:cubicBezTo>
                  <a:cubicBezTo>
                    <a:pt x="2196560" y="389572"/>
                    <a:pt x="2191416" y="393192"/>
                    <a:pt x="2187320" y="396240"/>
                  </a:cubicBezTo>
                  <a:lnTo>
                    <a:pt x="2187035" y="399479"/>
                  </a:lnTo>
                  <a:lnTo>
                    <a:pt x="2186558" y="404146"/>
                  </a:lnTo>
                  <a:cubicBezTo>
                    <a:pt x="2182844" y="407003"/>
                    <a:pt x="2177033" y="408622"/>
                    <a:pt x="2173700" y="407670"/>
                  </a:cubicBezTo>
                  <a:cubicBezTo>
                    <a:pt x="2170366" y="406717"/>
                    <a:pt x="2161317" y="407575"/>
                    <a:pt x="2158936" y="406337"/>
                  </a:cubicBezTo>
                  <a:cubicBezTo>
                    <a:pt x="2156555" y="405003"/>
                    <a:pt x="2149792" y="409004"/>
                    <a:pt x="2147696" y="408432"/>
                  </a:cubicBezTo>
                  <a:cubicBezTo>
                    <a:pt x="2145601" y="407861"/>
                    <a:pt x="2142934" y="405955"/>
                    <a:pt x="2142267" y="409099"/>
                  </a:cubicBezTo>
                  <a:cubicBezTo>
                    <a:pt x="2141600" y="412242"/>
                    <a:pt x="2145696" y="419957"/>
                    <a:pt x="2144648" y="419671"/>
                  </a:cubicBezTo>
                  <a:cubicBezTo>
                    <a:pt x="2143505" y="419386"/>
                    <a:pt x="2139029" y="420243"/>
                    <a:pt x="2136838" y="422338"/>
                  </a:cubicBezTo>
                  <a:lnTo>
                    <a:pt x="2135600" y="424720"/>
                  </a:lnTo>
                  <a:lnTo>
                    <a:pt x="2134838" y="426148"/>
                  </a:lnTo>
                  <a:cubicBezTo>
                    <a:pt x="2135504" y="428339"/>
                    <a:pt x="2134742" y="430244"/>
                    <a:pt x="2133314" y="430244"/>
                  </a:cubicBezTo>
                  <a:cubicBezTo>
                    <a:pt x="2131790" y="430244"/>
                    <a:pt x="2127313" y="429958"/>
                    <a:pt x="2127408" y="429578"/>
                  </a:cubicBezTo>
                  <a:cubicBezTo>
                    <a:pt x="2127503" y="429196"/>
                    <a:pt x="2129218" y="427863"/>
                    <a:pt x="2130647" y="426911"/>
                  </a:cubicBezTo>
                  <a:cubicBezTo>
                    <a:pt x="2132075" y="425958"/>
                    <a:pt x="2130075" y="422720"/>
                    <a:pt x="2128361" y="422243"/>
                  </a:cubicBezTo>
                  <a:lnTo>
                    <a:pt x="2128170" y="422434"/>
                  </a:lnTo>
                  <a:lnTo>
                    <a:pt x="2126646" y="424720"/>
                  </a:lnTo>
                  <a:cubicBezTo>
                    <a:pt x="2123693" y="425767"/>
                    <a:pt x="2119979" y="426148"/>
                    <a:pt x="2118455" y="425482"/>
                  </a:cubicBezTo>
                  <a:cubicBezTo>
                    <a:pt x="2116835" y="424815"/>
                    <a:pt x="2112644" y="422624"/>
                    <a:pt x="2112168" y="422529"/>
                  </a:cubicBezTo>
                  <a:cubicBezTo>
                    <a:pt x="2111692" y="422434"/>
                    <a:pt x="2109882" y="423863"/>
                    <a:pt x="2109215" y="425672"/>
                  </a:cubicBezTo>
                  <a:cubicBezTo>
                    <a:pt x="2108548" y="427482"/>
                    <a:pt x="2102548" y="427291"/>
                    <a:pt x="2102834" y="425577"/>
                  </a:cubicBezTo>
                  <a:cubicBezTo>
                    <a:pt x="2103119" y="423958"/>
                    <a:pt x="2101881" y="419195"/>
                    <a:pt x="2099881" y="418909"/>
                  </a:cubicBezTo>
                  <a:cubicBezTo>
                    <a:pt x="2097785" y="418529"/>
                    <a:pt x="2088927" y="424053"/>
                    <a:pt x="2090356" y="424243"/>
                  </a:cubicBezTo>
                  <a:cubicBezTo>
                    <a:pt x="2091785" y="424434"/>
                    <a:pt x="2093690" y="427196"/>
                    <a:pt x="2088356" y="429482"/>
                  </a:cubicBezTo>
                  <a:lnTo>
                    <a:pt x="2089213" y="432245"/>
                  </a:lnTo>
                  <a:cubicBezTo>
                    <a:pt x="2089975" y="434530"/>
                    <a:pt x="2089784" y="435864"/>
                    <a:pt x="2087689" y="434721"/>
                  </a:cubicBezTo>
                  <a:lnTo>
                    <a:pt x="2083403" y="432530"/>
                  </a:lnTo>
                  <a:cubicBezTo>
                    <a:pt x="2078354" y="431387"/>
                    <a:pt x="2072925" y="429482"/>
                    <a:pt x="2071306" y="428244"/>
                  </a:cubicBezTo>
                  <a:lnTo>
                    <a:pt x="2070068" y="426911"/>
                  </a:lnTo>
                  <a:cubicBezTo>
                    <a:pt x="2069782" y="426530"/>
                    <a:pt x="2070068" y="425482"/>
                    <a:pt x="2070544" y="425101"/>
                  </a:cubicBezTo>
                  <a:lnTo>
                    <a:pt x="2071020" y="424720"/>
                  </a:lnTo>
                  <a:cubicBezTo>
                    <a:pt x="2071973" y="424624"/>
                    <a:pt x="2074068" y="424910"/>
                    <a:pt x="2075687" y="425387"/>
                  </a:cubicBezTo>
                  <a:cubicBezTo>
                    <a:pt x="2077307" y="425863"/>
                    <a:pt x="2080640" y="425863"/>
                    <a:pt x="2079307" y="424148"/>
                  </a:cubicBezTo>
                  <a:cubicBezTo>
                    <a:pt x="2077878" y="422434"/>
                    <a:pt x="2081307" y="418338"/>
                    <a:pt x="2079593" y="418338"/>
                  </a:cubicBezTo>
                  <a:cubicBezTo>
                    <a:pt x="2077878" y="418338"/>
                    <a:pt x="2073401" y="417386"/>
                    <a:pt x="2076259" y="416147"/>
                  </a:cubicBezTo>
                  <a:cubicBezTo>
                    <a:pt x="2079116" y="415004"/>
                    <a:pt x="2075021" y="409861"/>
                    <a:pt x="2073973" y="410528"/>
                  </a:cubicBezTo>
                  <a:cubicBezTo>
                    <a:pt x="2072925" y="411194"/>
                    <a:pt x="2069401" y="413290"/>
                    <a:pt x="2068448" y="413861"/>
                  </a:cubicBezTo>
                  <a:cubicBezTo>
                    <a:pt x="2067496" y="414433"/>
                    <a:pt x="2063114" y="411575"/>
                    <a:pt x="2062448" y="414147"/>
                  </a:cubicBezTo>
                  <a:lnTo>
                    <a:pt x="2061114" y="415862"/>
                  </a:lnTo>
                  <a:lnTo>
                    <a:pt x="2057685" y="420529"/>
                  </a:lnTo>
                  <a:cubicBezTo>
                    <a:pt x="2060733" y="420433"/>
                    <a:pt x="2062448" y="420719"/>
                    <a:pt x="2061495" y="421196"/>
                  </a:cubicBezTo>
                  <a:cubicBezTo>
                    <a:pt x="2060543" y="421672"/>
                    <a:pt x="2057590" y="424434"/>
                    <a:pt x="2057971" y="425577"/>
                  </a:cubicBezTo>
                  <a:cubicBezTo>
                    <a:pt x="2058447" y="426720"/>
                    <a:pt x="2063400" y="427577"/>
                    <a:pt x="2064353" y="427672"/>
                  </a:cubicBezTo>
                  <a:lnTo>
                    <a:pt x="2064734" y="428149"/>
                  </a:lnTo>
                  <a:lnTo>
                    <a:pt x="2065019" y="428530"/>
                  </a:lnTo>
                  <a:cubicBezTo>
                    <a:pt x="2064638" y="429768"/>
                    <a:pt x="2060543" y="430816"/>
                    <a:pt x="2056066" y="430816"/>
                  </a:cubicBezTo>
                  <a:lnTo>
                    <a:pt x="2051875" y="430816"/>
                  </a:lnTo>
                  <a:lnTo>
                    <a:pt x="2051018" y="430816"/>
                  </a:lnTo>
                  <a:cubicBezTo>
                    <a:pt x="2050065" y="430816"/>
                    <a:pt x="2046922" y="430244"/>
                    <a:pt x="2044064" y="429578"/>
                  </a:cubicBezTo>
                  <a:lnTo>
                    <a:pt x="2045493" y="426339"/>
                  </a:lnTo>
                  <a:lnTo>
                    <a:pt x="2045779" y="425577"/>
                  </a:lnTo>
                  <a:cubicBezTo>
                    <a:pt x="2043874" y="424053"/>
                    <a:pt x="2040921" y="422720"/>
                    <a:pt x="2039207" y="422529"/>
                  </a:cubicBezTo>
                  <a:cubicBezTo>
                    <a:pt x="2037587" y="422338"/>
                    <a:pt x="2031777" y="423863"/>
                    <a:pt x="2028634" y="424529"/>
                  </a:cubicBezTo>
                  <a:lnTo>
                    <a:pt x="2025872" y="424434"/>
                  </a:lnTo>
                  <a:cubicBezTo>
                    <a:pt x="2023014" y="424339"/>
                    <a:pt x="2020919" y="425005"/>
                    <a:pt x="2019299" y="426815"/>
                  </a:cubicBezTo>
                  <a:lnTo>
                    <a:pt x="2018252" y="428054"/>
                  </a:lnTo>
                  <a:cubicBezTo>
                    <a:pt x="2017299" y="429482"/>
                    <a:pt x="2014156" y="432149"/>
                    <a:pt x="2011394" y="434054"/>
                  </a:cubicBezTo>
                  <a:cubicBezTo>
                    <a:pt x="2008536" y="435959"/>
                    <a:pt x="1999011" y="437007"/>
                    <a:pt x="1998821" y="436912"/>
                  </a:cubicBezTo>
                  <a:cubicBezTo>
                    <a:pt x="1998630" y="436816"/>
                    <a:pt x="1999202" y="435197"/>
                    <a:pt x="2001297" y="434054"/>
                  </a:cubicBezTo>
                  <a:lnTo>
                    <a:pt x="2002916" y="432911"/>
                  </a:lnTo>
                  <a:cubicBezTo>
                    <a:pt x="2003964" y="432149"/>
                    <a:pt x="2005488" y="430816"/>
                    <a:pt x="2005202" y="430149"/>
                  </a:cubicBezTo>
                  <a:lnTo>
                    <a:pt x="2004059" y="427672"/>
                  </a:lnTo>
                  <a:cubicBezTo>
                    <a:pt x="2002916" y="429196"/>
                    <a:pt x="1998440" y="429673"/>
                    <a:pt x="1994248" y="428815"/>
                  </a:cubicBezTo>
                  <a:lnTo>
                    <a:pt x="1994820" y="434054"/>
                  </a:lnTo>
                  <a:lnTo>
                    <a:pt x="1994820" y="434149"/>
                  </a:lnTo>
                  <a:cubicBezTo>
                    <a:pt x="1992534" y="434435"/>
                    <a:pt x="1989486" y="434340"/>
                    <a:pt x="1988153" y="433959"/>
                  </a:cubicBezTo>
                  <a:cubicBezTo>
                    <a:pt x="1986819" y="433578"/>
                    <a:pt x="1984343" y="434626"/>
                    <a:pt x="1986629" y="435483"/>
                  </a:cubicBezTo>
                  <a:lnTo>
                    <a:pt x="1987105" y="436721"/>
                  </a:lnTo>
                  <a:cubicBezTo>
                    <a:pt x="1987772" y="438531"/>
                    <a:pt x="1987867" y="441103"/>
                    <a:pt x="1986819" y="442722"/>
                  </a:cubicBezTo>
                  <a:lnTo>
                    <a:pt x="1983009" y="448151"/>
                  </a:lnTo>
                  <a:cubicBezTo>
                    <a:pt x="1976818" y="445103"/>
                    <a:pt x="1971865" y="444913"/>
                    <a:pt x="1972055" y="447675"/>
                  </a:cubicBezTo>
                  <a:lnTo>
                    <a:pt x="1972817" y="449389"/>
                  </a:lnTo>
                  <a:lnTo>
                    <a:pt x="1973294" y="450532"/>
                  </a:lnTo>
                  <a:cubicBezTo>
                    <a:pt x="1972817" y="451295"/>
                    <a:pt x="1971389" y="451675"/>
                    <a:pt x="1970150" y="451295"/>
                  </a:cubicBezTo>
                  <a:lnTo>
                    <a:pt x="1969388" y="450628"/>
                  </a:lnTo>
                  <a:cubicBezTo>
                    <a:pt x="1968912" y="450247"/>
                    <a:pt x="1969484" y="449294"/>
                    <a:pt x="1969293" y="448628"/>
                  </a:cubicBezTo>
                  <a:lnTo>
                    <a:pt x="1968245" y="445008"/>
                  </a:lnTo>
                  <a:cubicBezTo>
                    <a:pt x="1964911" y="446722"/>
                    <a:pt x="1962054" y="446437"/>
                    <a:pt x="1961864" y="444437"/>
                  </a:cubicBezTo>
                  <a:cubicBezTo>
                    <a:pt x="1961673" y="442436"/>
                    <a:pt x="1958720" y="439103"/>
                    <a:pt x="1955577" y="441198"/>
                  </a:cubicBezTo>
                  <a:lnTo>
                    <a:pt x="1954815" y="443198"/>
                  </a:lnTo>
                  <a:cubicBezTo>
                    <a:pt x="1953196" y="447675"/>
                    <a:pt x="1953005" y="448628"/>
                    <a:pt x="1949481" y="447294"/>
                  </a:cubicBezTo>
                  <a:lnTo>
                    <a:pt x="1947386" y="446532"/>
                  </a:lnTo>
                  <a:cubicBezTo>
                    <a:pt x="1945290" y="445294"/>
                    <a:pt x="1943671" y="443674"/>
                    <a:pt x="1943671" y="442913"/>
                  </a:cubicBezTo>
                  <a:lnTo>
                    <a:pt x="1944052" y="442341"/>
                  </a:lnTo>
                  <a:lnTo>
                    <a:pt x="1944147" y="442150"/>
                  </a:lnTo>
                  <a:cubicBezTo>
                    <a:pt x="1945004" y="442246"/>
                    <a:pt x="1946909" y="442436"/>
                    <a:pt x="1948338" y="442722"/>
                  </a:cubicBezTo>
                  <a:cubicBezTo>
                    <a:pt x="1949767" y="443008"/>
                    <a:pt x="1950624" y="438150"/>
                    <a:pt x="1951577" y="436912"/>
                  </a:cubicBezTo>
                  <a:lnTo>
                    <a:pt x="1951196" y="436436"/>
                  </a:lnTo>
                  <a:cubicBezTo>
                    <a:pt x="1950053" y="435102"/>
                    <a:pt x="1948338" y="434054"/>
                    <a:pt x="1946528" y="433292"/>
                  </a:cubicBezTo>
                  <a:cubicBezTo>
                    <a:pt x="1946147" y="433102"/>
                    <a:pt x="1944623" y="434721"/>
                    <a:pt x="1943671" y="435483"/>
                  </a:cubicBezTo>
                  <a:lnTo>
                    <a:pt x="1941956" y="436816"/>
                  </a:lnTo>
                  <a:cubicBezTo>
                    <a:pt x="1940051" y="438245"/>
                    <a:pt x="1939004" y="437769"/>
                    <a:pt x="1939575" y="435769"/>
                  </a:cubicBezTo>
                  <a:cubicBezTo>
                    <a:pt x="1940147" y="433768"/>
                    <a:pt x="1934717" y="429863"/>
                    <a:pt x="1933384" y="429673"/>
                  </a:cubicBezTo>
                  <a:cubicBezTo>
                    <a:pt x="1932050" y="429482"/>
                    <a:pt x="1927764" y="429958"/>
                    <a:pt x="1929383" y="431387"/>
                  </a:cubicBezTo>
                  <a:cubicBezTo>
                    <a:pt x="1931003" y="432721"/>
                    <a:pt x="1926621" y="436150"/>
                    <a:pt x="1924144" y="436626"/>
                  </a:cubicBezTo>
                  <a:lnTo>
                    <a:pt x="1921954" y="437388"/>
                  </a:lnTo>
                  <a:cubicBezTo>
                    <a:pt x="1921192" y="437674"/>
                    <a:pt x="1920525" y="439103"/>
                    <a:pt x="1920620" y="439864"/>
                  </a:cubicBezTo>
                  <a:lnTo>
                    <a:pt x="1920715" y="440531"/>
                  </a:lnTo>
                  <a:cubicBezTo>
                    <a:pt x="1921954" y="441007"/>
                    <a:pt x="1925288" y="441007"/>
                    <a:pt x="1928050" y="440531"/>
                  </a:cubicBezTo>
                  <a:cubicBezTo>
                    <a:pt x="1930907" y="440055"/>
                    <a:pt x="1936908" y="440722"/>
                    <a:pt x="1935098" y="442436"/>
                  </a:cubicBezTo>
                  <a:lnTo>
                    <a:pt x="1934051" y="444151"/>
                  </a:lnTo>
                  <a:lnTo>
                    <a:pt x="1932146" y="447294"/>
                  </a:lnTo>
                  <a:cubicBezTo>
                    <a:pt x="1930145" y="445580"/>
                    <a:pt x="1925954" y="445675"/>
                    <a:pt x="1923002" y="447389"/>
                  </a:cubicBezTo>
                  <a:lnTo>
                    <a:pt x="1921287" y="450056"/>
                  </a:lnTo>
                  <a:lnTo>
                    <a:pt x="1920620" y="451009"/>
                  </a:lnTo>
                  <a:cubicBezTo>
                    <a:pt x="1918144" y="451295"/>
                    <a:pt x="1916144" y="451009"/>
                    <a:pt x="1916144" y="450342"/>
                  </a:cubicBezTo>
                  <a:cubicBezTo>
                    <a:pt x="1916144" y="449675"/>
                    <a:pt x="1916715" y="446818"/>
                    <a:pt x="1917096" y="445389"/>
                  </a:cubicBezTo>
                  <a:cubicBezTo>
                    <a:pt x="1917477" y="443960"/>
                    <a:pt x="1914905" y="440055"/>
                    <a:pt x="1910619" y="439579"/>
                  </a:cubicBezTo>
                  <a:lnTo>
                    <a:pt x="1908143" y="442150"/>
                  </a:lnTo>
                  <a:cubicBezTo>
                    <a:pt x="1907476" y="442817"/>
                    <a:pt x="1907857" y="444246"/>
                    <a:pt x="1907095" y="444913"/>
                  </a:cubicBezTo>
                  <a:lnTo>
                    <a:pt x="1905666" y="446056"/>
                  </a:lnTo>
                  <a:cubicBezTo>
                    <a:pt x="1903761" y="446818"/>
                    <a:pt x="1900618" y="446437"/>
                    <a:pt x="1898618" y="445103"/>
                  </a:cubicBezTo>
                  <a:lnTo>
                    <a:pt x="1897475" y="443484"/>
                  </a:lnTo>
                  <a:lnTo>
                    <a:pt x="1896808" y="442531"/>
                  </a:lnTo>
                  <a:cubicBezTo>
                    <a:pt x="1897094" y="439864"/>
                    <a:pt x="1896332" y="438912"/>
                    <a:pt x="1894998" y="440341"/>
                  </a:cubicBezTo>
                  <a:cubicBezTo>
                    <a:pt x="1893665" y="441770"/>
                    <a:pt x="1892617" y="446437"/>
                    <a:pt x="1894998" y="447961"/>
                  </a:cubicBezTo>
                  <a:cubicBezTo>
                    <a:pt x="1897379" y="449485"/>
                    <a:pt x="1904618" y="453199"/>
                    <a:pt x="1904904" y="452438"/>
                  </a:cubicBezTo>
                  <a:cubicBezTo>
                    <a:pt x="1905190" y="451675"/>
                    <a:pt x="1907000" y="451866"/>
                    <a:pt x="1908047" y="454628"/>
                  </a:cubicBezTo>
                  <a:cubicBezTo>
                    <a:pt x="1909095" y="457390"/>
                    <a:pt x="1902999" y="459010"/>
                    <a:pt x="1903380" y="458629"/>
                  </a:cubicBezTo>
                  <a:cubicBezTo>
                    <a:pt x="1903761" y="458248"/>
                    <a:pt x="1902618" y="456343"/>
                    <a:pt x="1899665" y="455295"/>
                  </a:cubicBezTo>
                  <a:cubicBezTo>
                    <a:pt x="1896713" y="454247"/>
                    <a:pt x="1886807" y="446341"/>
                    <a:pt x="1885187" y="444532"/>
                  </a:cubicBezTo>
                  <a:cubicBezTo>
                    <a:pt x="1883568" y="442817"/>
                    <a:pt x="1876901" y="444913"/>
                    <a:pt x="1877853" y="445198"/>
                  </a:cubicBezTo>
                  <a:cubicBezTo>
                    <a:pt x="1878806" y="445389"/>
                    <a:pt x="1880996" y="447484"/>
                    <a:pt x="1879472" y="448913"/>
                  </a:cubicBezTo>
                  <a:lnTo>
                    <a:pt x="1878044" y="449675"/>
                  </a:lnTo>
                  <a:cubicBezTo>
                    <a:pt x="1877282" y="450056"/>
                    <a:pt x="1874424" y="446722"/>
                    <a:pt x="1873853" y="444817"/>
                  </a:cubicBezTo>
                  <a:cubicBezTo>
                    <a:pt x="1873662" y="444246"/>
                    <a:pt x="1872710" y="443865"/>
                    <a:pt x="1872614" y="443293"/>
                  </a:cubicBezTo>
                  <a:cubicBezTo>
                    <a:pt x="1871471" y="439103"/>
                    <a:pt x="1867280" y="445103"/>
                    <a:pt x="1866614" y="442246"/>
                  </a:cubicBezTo>
                  <a:cubicBezTo>
                    <a:pt x="1866232" y="440626"/>
                    <a:pt x="1868233" y="438721"/>
                    <a:pt x="1868900" y="436816"/>
                  </a:cubicBezTo>
                  <a:cubicBezTo>
                    <a:pt x="1869090" y="436436"/>
                    <a:pt x="1868328" y="435483"/>
                    <a:pt x="1867661" y="435197"/>
                  </a:cubicBezTo>
                  <a:cubicBezTo>
                    <a:pt x="1866994" y="434912"/>
                    <a:pt x="1865375" y="434912"/>
                    <a:pt x="1865280" y="435102"/>
                  </a:cubicBezTo>
                  <a:cubicBezTo>
                    <a:pt x="1864232" y="437674"/>
                    <a:pt x="1862423" y="439483"/>
                    <a:pt x="1858994" y="440150"/>
                  </a:cubicBezTo>
                  <a:cubicBezTo>
                    <a:pt x="1858803" y="440246"/>
                    <a:pt x="1858898" y="441960"/>
                    <a:pt x="1859279" y="442817"/>
                  </a:cubicBezTo>
                  <a:lnTo>
                    <a:pt x="1859851" y="444151"/>
                  </a:lnTo>
                  <a:cubicBezTo>
                    <a:pt x="1859660" y="446151"/>
                    <a:pt x="1859089" y="447104"/>
                    <a:pt x="1858422" y="446151"/>
                  </a:cubicBezTo>
                  <a:cubicBezTo>
                    <a:pt x="1857755" y="445198"/>
                    <a:pt x="1854993" y="443484"/>
                    <a:pt x="1853469" y="444437"/>
                  </a:cubicBezTo>
                  <a:lnTo>
                    <a:pt x="1853564" y="444722"/>
                  </a:lnTo>
                  <a:cubicBezTo>
                    <a:pt x="1854136" y="446627"/>
                    <a:pt x="1854803" y="448437"/>
                    <a:pt x="1855565" y="450247"/>
                  </a:cubicBezTo>
                  <a:lnTo>
                    <a:pt x="1857374" y="454438"/>
                  </a:lnTo>
                  <a:cubicBezTo>
                    <a:pt x="1853755" y="454057"/>
                    <a:pt x="1850897" y="453485"/>
                    <a:pt x="1850993" y="453104"/>
                  </a:cubicBezTo>
                  <a:lnTo>
                    <a:pt x="1850802" y="452818"/>
                  </a:lnTo>
                  <a:cubicBezTo>
                    <a:pt x="1848611" y="448723"/>
                    <a:pt x="1841658" y="451104"/>
                    <a:pt x="1839467" y="447675"/>
                  </a:cubicBezTo>
                  <a:lnTo>
                    <a:pt x="1837372" y="444341"/>
                  </a:lnTo>
                  <a:cubicBezTo>
                    <a:pt x="1833943" y="441579"/>
                    <a:pt x="1830704" y="439293"/>
                    <a:pt x="1830228" y="439388"/>
                  </a:cubicBezTo>
                  <a:cubicBezTo>
                    <a:pt x="1829752" y="439388"/>
                    <a:pt x="1828799" y="440436"/>
                    <a:pt x="1829085" y="441579"/>
                  </a:cubicBezTo>
                  <a:cubicBezTo>
                    <a:pt x="1829371" y="442722"/>
                    <a:pt x="1828132" y="445198"/>
                    <a:pt x="1825656" y="444627"/>
                  </a:cubicBezTo>
                  <a:lnTo>
                    <a:pt x="1824989" y="447199"/>
                  </a:lnTo>
                  <a:lnTo>
                    <a:pt x="1824608" y="448723"/>
                  </a:lnTo>
                  <a:cubicBezTo>
                    <a:pt x="1824418" y="450818"/>
                    <a:pt x="1822989" y="452056"/>
                    <a:pt x="1821370" y="451485"/>
                  </a:cubicBezTo>
                  <a:cubicBezTo>
                    <a:pt x="1819751" y="450913"/>
                    <a:pt x="1815845" y="449675"/>
                    <a:pt x="1815560" y="449866"/>
                  </a:cubicBezTo>
                  <a:cubicBezTo>
                    <a:pt x="1815274" y="450056"/>
                    <a:pt x="1815369" y="451199"/>
                    <a:pt x="1816322" y="452056"/>
                  </a:cubicBezTo>
                  <a:cubicBezTo>
                    <a:pt x="1817274" y="452914"/>
                    <a:pt x="1819846" y="456057"/>
                    <a:pt x="1818227" y="455771"/>
                  </a:cubicBezTo>
                  <a:cubicBezTo>
                    <a:pt x="1816607" y="455390"/>
                    <a:pt x="1812131" y="455105"/>
                    <a:pt x="1811369" y="455676"/>
                  </a:cubicBezTo>
                  <a:cubicBezTo>
                    <a:pt x="1810607" y="456343"/>
                    <a:pt x="1806987" y="457390"/>
                    <a:pt x="1806987" y="455486"/>
                  </a:cubicBezTo>
                  <a:lnTo>
                    <a:pt x="1807749" y="454628"/>
                  </a:lnTo>
                  <a:lnTo>
                    <a:pt x="1808797" y="453485"/>
                  </a:lnTo>
                  <a:cubicBezTo>
                    <a:pt x="1808321" y="452438"/>
                    <a:pt x="1807559" y="451199"/>
                    <a:pt x="1807178" y="450532"/>
                  </a:cubicBezTo>
                  <a:cubicBezTo>
                    <a:pt x="1806797" y="449961"/>
                    <a:pt x="1800891" y="452152"/>
                    <a:pt x="1796890" y="453580"/>
                  </a:cubicBezTo>
                  <a:cubicBezTo>
                    <a:pt x="1792890" y="455009"/>
                    <a:pt x="1784889" y="463963"/>
                    <a:pt x="1783365" y="464725"/>
                  </a:cubicBezTo>
                  <a:cubicBezTo>
                    <a:pt x="1781841" y="465487"/>
                    <a:pt x="1780889" y="462153"/>
                    <a:pt x="1783556" y="461486"/>
                  </a:cubicBezTo>
                  <a:lnTo>
                    <a:pt x="1783556" y="460820"/>
                  </a:lnTo>
                  <a:cubicBezTo>
                    <a:pt x="1783556" y="458343"/>
                    <a:pt x="1788985" y="456914"/>
                    <a:pt x="1784984" y="453771"/>
                  </a:cubicBezTo>
                  <a:lnTo>
                    <a:pt x="1781841" y="451390"/>
                  </a:lnTo>
                  <a:cubicBezTo>
                    <a:pt x="1784032" y="448532"/>
                    <a:pt x="1783936" y="446151"/>
                    <a:pt x="1781651" y="446151"/>
                  </a:cubicBezTo>
                  <a:cubicBezTo>
                    <a:pt x="1779365" y="446151"/>
                    <a:pt x="1773364" y="448437"/>
                    <a:pt x="1773745" y="451295"/>
                  </a:cubicBezTo>
                  <a:lnTo>
                    <a:pt x="1774411" y="451390"/>
                  </a:lnTo>
                  <a:cubicBezTo>
                    <a:pt x="1778222" y="451866"/>
                    <a:pt x="1779079" y="453390"/>
                    <a:pt x="1778698" y="456247"/>
                  </a:cubicBezTo>
                  <a:lnTo>
                    <a:pt x="1778412" y="458343"/>
                  </a:lnTo>
                  <a:cubicBezTo>
                    <a:pt x="1778507" y="460820"/>
                    <a:pt x="1777269" y="462534"/>
                    <a:pt x="1775650" y="462343"/>
                  </a:cubicBezTo>
                  <a:cubicBezTo>
                    <a:pt x="1774031" y="462058"/>
                    <a:pt x="1771173" y="457581"/>
                    <a:pt x="1765077" y="458153"/>
                  </a:cubicBezTo>
                  <a:lnTo>
                    <a:pt x="1761077" y="454247"/>
                  </a:lnTo>
                  <a:cubicBezTo>
                    <a:pt x="1760791" y="453962"/>
                    <a:pt x="1758886" y="454342"/>
                    <a:pt x="1758886" y="454533"/>
                  </a:cubicBezTo>
                  <a:lnTo>
                    <a:pt x="1757648" y="461677"/>
                  </a:lnTo>
                  <a:cubicBezTo>
                    <a:pt x="1750028" y="463296"/>
                    <a:pt x="1744503" y="465677"/>
                    <a:pt x="1745265" y="467011"/>
                  </a:cubicBezTo>
                  <a:cubicBezTo>
                    <a:pt x="1746122" y="468344"/>
                    <a:pt x="1740407" y="469773"/>
                    <a:pt x="1740122" y="468725"/>
                  </a:cubicBezTo>
                  <a:cubicBezTo>
                    <a:pt x="1739931" y="467678"/>
                    <a:pt x="1737455" y="466249"/>
                    <a:pt x="1735359" y="468249"/>
                  </a:cubicBezTo>
                  <a:cubicBezTo>
                    <a:pt x="1733264" y="470249"/>
                    <a:pt x="1727644" y="470821"/>
                    <a:pt x="1728120" y="468725"/>
                  </a:cubicBezTo>
                  <a:cubicBezTo>
                    <a:pt x="1728596" y="466630"/>
                    <a:pt x="1728311" y="461200"/>
                    <a:pt x="1725834" y="463677"/>
                  </a:cubicBezTo>
                  <a:cubicBezTo>
                    <a:pt x="1723357" y="466154"/>
                    <a:pt x="1713832" y="472440"/>
                    <a:pt x="1709832" y="473964"/>
                  </a:cubicBezTo>
                  <a:lnTo>
                    <a:pt x="1706117" y="475012"/>
                  </a:lnTo>
                  <a:cubicBezTo>
                    <a:pt x="1705546" y="475107"/>
                    <a:pt x="1703927" y="473964"/>
                    <a:pt x="1703831" y="473392"/>
                  </a:cubicBezTo>
                  <a:cubicBezTo>
                    <a:pt x="1703736" y="472630"/>
                    <a:pt x="1704689" y="471106"/>
                    <a:pt x="1705260" y="471106"/>
                  </a:cubicBezTo>
                  <a:lnTo>
                    <a:pt x="1708118" y="470821"/>
                  </a:lnTo>
                  <a:cubicBezTo>
                    <a:pt x="1712023" y="470916"/>
                    <a:pt x="1714594" y="470059"/>
                    <a:pt x="1713928" y="469011"/>
                  </a:cubicBezTo>
                  <a:cubicBezTo>
                    <a:pt x="1713261" y="467963"/>
                    <a:pt x="1714023" y="464344"/>
                    <a:pt x="1716690" y="462724"/>
                  </a:cubicBezTo>
                  <a:lnTo>
                    <a:pt x="1713452" y="458248"/>
                  </a:lnTo>
                  <a:lnTo>
                    <a:pt x="1708403" y="451295"/>
                  </a:lnTo>
                  <a:cubicBezTo>
                    <a:pt x="1703165" y="454533"/>
                    <a:pt x="1699164" y="458438"/>
                    <a:pt x="1699640" y="460057"/>
                  </a:cubicBezTo>
                  <a:cubicBezTo>
                    <a:pt x="1700117" y="461677"/>
                    <a:pt x="1701069" y="466154"/>
                    <a:pt x="1700783" y="466249"/>
                  </a:cubicBezTo>
                  <a:cubicBezTo>
                    <a:pt x="1700498" y="466344"/>
                    <a:pt x="1698593" y="465391"/>
                    <a:pt x="1697259" y="463772"/>
                  </a:cubicBezTo>
                  <a:lnTo>
                    <a:pt x="1695830" y="462439"/>
                  </a:lnTo>
                  <a:lnTo>
                    <a:pt x="1694878" y="461581"/>
                  </a:lnTo>
                  <a:cubicBezTo>
                    <a:pt x="1693544" y="460915"/>
                    <a:pt x="1691735" y="461010"/>
                    <a:pt x="1690973" y="461867"/>
                  </a:cubicBezTo>
                  <a:lnTo>
                    <a:pt x="1690782" y="462724"/>
                  </a:lnTo>
                  <a:lnTo>
                    <a:pt x="1690401" y="463963"/>
                  </a:lnTo>
                  <a:cubicBezTo>
                    <a:pt x="1690401" y="465963"/>
                    <a:pt x="1689734" y="466344"/>
                    <a:pt x="1689068" y="464725"/>
                  </a:cubicBezTo>
                  <a:cubicBezTo>
                    <a:pt x="1688401" y="463105"/>
                    <a:pt x="1681352" y="462820"/>
                    <a:pt x="1679352" y="463487"/>
                  </a:cubicBezTo>
                  <a:cubicBezTo>
                    <a:pt x="1677352" y="464153"/>
                    <a:pt x="1673542" y="467487"/>
                    <a:pt x="1672208" y="466439"/>
                  </a:cubicBezTo>
                  <a:cubicBezTo>
                    <a:pt x="1670970" y="465391"/>
                    <a:pt x="1667541" y="468725"/>
                    <a:pt x="1667446" y="469963"/>
                  </a:cubicBezTo>
                  <a:cubicBezTo>
                    <a:pt x="1667351" y="471202"/>
                    <a:pt x="1664493" y="473012"/>
                    <a:pt x="1662112" y="473678"/>
                  </a:cubicBezTo>
                  <a:cubicBezTo>
                    <a:pt x="1659731" y="474345"/>
                    <a:pt x="1651730" y="473773"/>
                    <a:pt x="1649539" y="472630"/>
                  </a:cubicBezTo>
                  <a:lnTo>
                    <a:pt x="1648205" y="475202"/>
                  </a:lnTo>
                  <a:cubicBezTo>
                    <a:pt x="1647729" y="476155"/>
                    <a:pt x="1648967" y="477774"/>
                    <a:pt x="1649444" y="479107"/>
                  </a:cubicBezTo>
                  <a:lnTo>
                    <a:pt x="1649539" y="479488"/>
                  </a:lnTo>
                  <a:cubicBezTo>
                    <a:pt x="1649444" y="480250"/>
                    <a:pt x="1648586" y="480917"/>
                    <a:pt x="1647539" y="481013"/>
                  </a:cubicBezTo>
                  <a:cubicBezTo>
                    <a:pt x="1646491" y="481013"/>
                    <a:pt x="1643157" y="481774"/>
                    <a:pt x="1642490" y="482060"/>
                  </a:cubicBezTo>
                  <a:cubicBezTo>
                    <a:pt x="1641823" y="482346"/>
                    <a:pt x="1639442" y="481679"/>
                    <a:pt x="1638680" y="479774"/>
                  </a:cubicBezTo>
                  <a:cubicBezTo>
                    <a:pt x="1637918" y="477869"/>
                    <a:pt x="1633632" y="474250"/>
                    <a:pt x="1631156" y="476536"/>
                  </a:cubicBezTo>
                  <a:lnTo>
                    <a:pt x="1628869" y="478060"/>
                  </a:lnTo>
                  <a:lnTo>
                    <a:pt x="1627822" y="478726"/>
                  </a:lnTo>
                  <a:cubicBezTo>
                    <a:pt x="1626012" y="478822"/>
                    <a:pt x="1624393" y="478346"/>
                    <a:pt x="1624202" y="477679"/>
                  </a:cubicBezTo>
                  <a:lnTo>
                    <a:pt x="1624412" y="474184"/>
                  </a:lnTo>
                  <a:lnTo>
                    <a:pt x="1624869" y="474821"/>
                  </a:lnTo>
                  <a:cubicBezTo>
                    <a:pt x="1626965" y="475583"/>
                    <a:pt x="1628869" y="474821"/>
                    <a:pt x="1628679" y="472345"/>
                  </a:cubicBezTo>
                  <a:lnTo>
                    <a:pt x="1628584" y="469963"/>
                  </a:lnTo>
                  <a:lnTo>
                    <a:pt x="1624475" y="471945"/>
                  </a:lnTo>
                  <a:lnTo>
                    <a:pt x="1624107" y="466344"/>
                  </a:lnTo>
                  <a:lnTo>
                    <a:pt x="1622202" y="466534"/>
                  </a:lnTo>
                  <a:lnTo>
                    <a:pt x="1621059" y="466630"/>
                  </a:lnTo>
                  <a:cubicBezTo>
                    <a:pt x="1619726" y="465963"/>
                    <a:pt x="1618487" y="466058"/>
                    <a:pt x="1618392" y="467011"/>
                  </a:cubicBezTo>
                  <a:cubicBezTo>
                    <a:pt x="1618297" y="467868"/>
                    <a:pt x="1622011" y="469201"/>
                    <a:pt x="1622869" y="469678"/>
                  </a:cubicBezTo>
                  <a:lnTo>
                    <a:pt x="1622202" y="471106"/>
                  </a:lnTo>
                  <a:lnTo>
                    <a:pt x="1623228" y="472536"/>
                  </a:lnTo>
                  <a:lnTo>
                    <a:pt x="1613153" y="472821"/>
                  </a:lnTo>
                  <a:cubicBezTo>
                    <a:pt x="1609439" y="471678"/>
                    <a:pt x="1597056" y="473583"/>
                    <a:pt x="1593532" y="474250"/>
                  </a:cubicBezTo>
                  <a:lnTo>
                    <a:pt x="1592579" y="470440"/>
                  </a:lnTo>
                  <a:lnTo>
                    <a:pt x="1592389" y="469868"/>
                  </a:lnTo>
                  <a:cubicBezTo>
                    <a:pt x="1591817" y="469297"/>
                    <a:pt x="1590769" y="469678"/>
                    <a:pt x="1590007" y="470725"/>
                  </a:cubicBezTo>
                  <a:lnTo>
                    <a:pt x="1582170" y="472375"/>
                  </a:lnTo>
                  <a:lnTo>
                    <a:pt x="1581213" y="471394"/>
                  </a:lnTo>
                  <a:lnTo>
                    <a:pt x="1581697" y="469035"/>
                  </a:lnTo>
                  <a:cubicBezTo>
                    <a:pt x="1581269" y="467035"/>
                    <a:pt x="1580245" y="464963"/>
                    <a:pt x="1578863" y="465011"/>
                  </a:cubicBezTo>
                  <a:cubicBezTo>
                    <a:pt x="1577482" y="465059"/>
                    <a:pt x="1577792" y="466964"/>
                    <a:pt x="1578899" y="469023"/>
                  </a:cubicBezTo>
                  <a:lnTo>
                    <a:pt x="1581213" y="471394"/>
                  </a:lnTo>
                  <a:lnTo>
                    <a:pt x="1580959" y="472630"/>
                  </a:lnTo>
                  <a:lnTo>
                    <a:pt x="1582170" y="472375"/>
                  </a:lnTo>
                  <a:lnTo>
                    <a:pt x="1583721" y="473964"/>
                  </a:lnTo>
                  <a:cubicBezTo>
                    <a:pt x="1587245" y="475297"/>
                    <a:pt x="1594103" y="478441"/>
                    <a:pt x="1592865" y="479774"/>
                  </a:cubicBezTo>
                  <a:cubicBezTo>
                    <a:pt x="1591627" y="481108"/>
                    <a:pt x="1594484" y="484822"/>
                    <a:pt x="1594294" y="485394"/>
                  </a:cubicBezTo>
                  <a:cubicBezTo>
                    <a:pt x="1594103" y="485965"/>
                    <a:pt x="1592198" y="487108"/>
                    <a:pt x="1590579" y="486537"/>
                  </a:cubicBezTo>
                  <a:lnTo>
                    <a:pt x="1590103" y="485584"/>
                  </a:lnTo>
                  <a:lnTo>
                    <a:pt x="1588960" y="483584"/>
                  </a:lnTo>
                  <a:cubicBezTo>
                    <a:pt x="1587912" y="480250"/>
                    <a:pt x="1585531" y="480917"/>
                    <a:pt x="1583816" y="485108"/>
                  </a:cubicBezTo>
                  <a:lnTo>
                    <a:pt x="1582197" y="487871"/>
                  </a:lnTo>
                  <a:cubicBezTo>
                    <a:pt x="1580768" y="490347"/>
                    <a:pt x="1576196" y="490347"/>
                    <a:pt x="1574577" y="488061"/>
                  </a:cubicBezTo>
                  <a:cubicBezTo>
                    <a:pt x="1573625" y="486632"/>
                    <a:pt x="1572291" y="485204"/>
                    <a:pt x="1572101" y="483680"/>
                  </a:cubicBezTo>
                  <a:lnTo>
                    <a:pt x="1571434" y="479393"/>
                  </a:lnTo>
                  <a:cubicBezTo>
                    <a:pt x="1567719" y="480441"/>
                    <a:pt x="1565719" y="482632"/>
                    <a:pt x="1566862" y="484251"/>
                  </a:cubicBezTo>
                  <a:lnTo>
                    <a:pt x="1566767" y="485489"/>
                  </a:lnTo>
                  <a:cubicBezTo>
                    <a:pt x="1566576" y="487013"/>
                    <a:pt x="1565433" y="488537"/>
                    <a:pt x="1564290" y="489871"/>
                  </a:cubicBezTo>
                  <a:lnTo>
                    <a:pt x="1563528" y="490728"/>
                  </a:lnTo>
                  <a:cubicBezTo>
                    <a:pt x="1562004" y="491299"/>
                    <a:pt x="1560194" y="490728"/>
                    <a:pt x="1559432" y="489395"/>
                  </a:cubicBezTo>
                  <a:lnTo>
                    <a:pt x="1559718" y="488347"/>
                  </a:lnTo>
                  <a:lnTo>
                    <a:pt x="1560290" y="486251"/>
                  </a:lnTo>
                  <a:cubicBezTo>
                    <a:pt x="1561718" y="483489"/>
                    <a:pt x="1559242" y="481203"/>
                    <a:pt x="1554765" y="481203"/>
                  </a:cubicBezTo>
                  <a:lnTo>
                    <a:pt x="1551431" y="481298"/>
                  </a:lnTo>
                  <a:lnTo>
                    <a:pt x="1545145" y="481489"/>
                  </a:lnTo>
                  <a:cubicBezTo>
                    <a:pt x="1545907" y="485680"/>
                    <a:pt x="1545335" y="488823"/>
                    <a:pt x="1543907" y="488632"/>
                  </a:cubicBezTo>
                  <a:cubicBezTo>
                    <a:pt x="1542478" y="488347"/>
                    <a:pt x="1537906" y="487299"/>
                    <a:pt x="1536668" y="486918"/>
                  </a:cubicBezTo>
                  <a:cubicBezTo>
                    <a:pt x="1535429" y="486537"/>
                    <a:pt x="1531048" y="485204"/>
                    <a:pt x="1529619" y="484822"/>
                  </a:cubicBezTo>
                  <a:cubicBezTo>
                    <a:pt x="1528190" y="484441"/>
                    <a:pt x="1523714" y="484061"/>
                    <a:pt x="1523428" y="485204"/>
                  </a:cubicBezTo>
                  <a:cubicBezTo>
                    <a:pt x="1523237" y="486346"/>
                    <a:pt x="1519999" y="488823"/>
                    <a:pt x="1516951" y="488156"/>
                  </a:cubicBezTo>
                  <a:lnTo>
                    <a:pt x="1515332" y="485584"/>
                  </a:lnTo>
                  <a:cubicBezTo>
                    <a:pt x="1513427" y="482537"/>
                    <a:pt x="1513141" y="482727"/>
                    <a:pt x="1510283" y="485775"/>
                  </a:cubicBezTo>
                  <a:lnTo>
                    <a:pt x="1509617" y="486442"/>
                  </a:lnTo>
                  <a:cubicBezTo>
                    <a:pt x="1508759" y="487108"/>
                    <a:pt x="1506854" y="486918"/>
                    <a:pt x="1505426" y="486061"/>
                  </a:cubicBezTo>
                  <a:lnTo>
                    <a:pt x="1505330" y="485204"/>
                  </a:lnTo>
                  <a:lnTo>
                    <a:pt x="1505044" y="483013"/>
                  </a:lnTo>
                  <a:cubicBezTo>
                    <a:pt x="1503044" y="481965"/>
                    <a:pt x="1501044" y="480155"/>
                    <a:pt x="1500568" y="479107"/>
                  </a:cubicBezTo>
                  <a:cubicBezTo>
                    <a:pt x="1500092" y="478060"/>
                    <a:pt x="1498282" y="476345"/>
                    <a:pt x="1497425" y="477964"/>
                  </a:cubicBezTo>
                  <a:cubicBezTo>
                    <a:pt x="1496567" y="479488"/>
                    <a:pt x="1493424" y="483680"/>
                    <a:pt x="1492948" y="482632"/>
                  </a:cubicBezTo>
                  <a:cubicBezTo>
                    <a:pt x="1492472" y="481584"/>
                    <a:pt x="1490662" y="479870"/>
                    <a:pt x="1489805" y="480441"/>
                  </a:cubicBezTo>
                  <a:lnTo>
                    <a:pt x="1489900" y="480631"/>
                  </a:lnTo>
                  <a:lnTo>
                    <a:pt x="1492376" y="485870"/>
                  </a:lnTo>
                  <a:cubicBezTo>
                    <a:pt x="1487519" y="488061"/>
                    <a:pt x="1482565" y="490156"/>
                    <a:pt x="1481423" y="490538"/>
                  </a:cubicBezTo>
                  <a:cubicBezTo>
                    <a:pt x="1480280" y="490918"/>
                    <a:pt x="1478851" y="494824"/>
                    <a:pt x="1477898" y="496348"/>
                  </a:cubicBezTo>
                  <a:lnTo>
                    <a:pt x="1475517" y="496157"/>
                  </a:lnTo>
                  <a:cubicBezTo>
                    <a:pt x="1472850" y="495871"/>
                    <a:pt x="1471707" y="496729"/>
                    <a:pt x="1471612" y="499015"/>
                  </a:cubicBezTo>
                  <a:cubicBezTo>
                    <a:pt x="1471612" y="499396"/>
                    <a:pt x="1468183" y="500443"/>
                    <a:pt x="1467802" y="500063"/>
                  </a:cubicBezTo>
                  <a:lnTo>
                    <a:pt x="1462468" y="495300"/>
                  </a:lnTo>
                  <a:cubicBezTo>
                    <a:pt x="1459801" y="499205"/>
                    <a:pt x="1457134" y="501967"/>
                    <a:pt x="1456467" y="501396"/>
                  </a:cubicBezTo>
                  <a:cubicBezTo>
                    <a:pt x="1455800" y="500920"/>
                    <a:pt x="1456657" y="497872"/>
                    <a:pt x="1459991" y="495871"/>
                  </a:cubicBezTo>
                  <a:lnTo>
                    <a:pt x="1459039" y="492062"/>
                  </a:lnTo>
                  <a:cubicBezTo>
                    <a:pt x="1458372" y="489395"/>
                    <a:pt x="1461515" y="490252"/>
                    <a:pt x="1463325" y="489775"/>
                  </a:cubicBezTo>
                  <a:cubicBezTo>
                    <a:pt x="1464563" y="489490"/>
                    <a:pt x="1466373" y="488442"/>
                    <a:pt x="1466468" y="487680"/>
                  </a:cubicBezTo>
                  <a:cubicBezTo>
                    <a:pt x="1466754" y="484822"/>
                    <a:pt x="1463706" y="485489"/>
                    <a:pt x="1461992" y="485775"/>
                  </a:cubicBezTo>
                  <a:lnTo>
                    <a:pt x="1460086" y="485965"/>
                  </a:lnTo>
                  <a:cubicBezTo>
                    <a:pt x="1458182" y="486918"/>
                    <a:pt x="1454753" y="488251"/>
                    <a:pt x="1452562" y="489013"/>
                  </a:cubicBezTo>
                  <a:cubicBezTo>
                    <a:pt x="1450371" y="489680"/>
                    <a:pt x="1443608" y="491109"/>
                    <a:pt x="1443513" y="492538"/>
                  </a:cubicBezTo>
                  <a:cubicBezTo>
                    <a:pt x="1443418" y="493966"/>
                    <a:pt x="1442370" y="497776"/>
                    <a:pt x="1441418" y="497586"/>
                  </a:cubicBezTo>
                  <a:lnTo>
                    <a:pt x="1440941" y="497300"/>
                  </a:lnTo>
                  <a:lnTo>
                    <a:pt x="1438274" y="495871"/>
                  </a:lnTo>
                  <a:cubicBezTo>
                    <a:pt x="1435322" y="494252"/>
                    <a:pt x="1432178" y="492919"/>
                    <a:pt x="1431416" y="492823"/>
                  </a:cubicBezTo>
                  <a:cubicBezTo>
                    <a:pt x="1430654" y="492728"/>
                    <a:pt x="1428654" y="493300"/>
                    <a:pt x="1428844" y="494062"/>
                  </a:cubicBezTo>
                  <a:cubicBezTo>
                    <a:pt x="1429035" y="494919"/>
                    <a:pt x="1427225" y="498634"/>
                    <a:pt x="1424368" y="499586"/>
                  </a:cubicBezTo>
                  <a:cubicBezTo>
                    <a:pt x="1421510" y="500539"/>
                    <a:pt x="1412081" y="501777"/>
                    <a:pt x="1410652" y="501110"/>
                  </a:cubicBezTo>
                  <a:cubicBezTo>
                    <a:pt x="1409223" y="500443"/>
                    <a:pt x="1405127" y="500348"/>
                    <a:pt x="1405985" y="501491"/>
                  </a:cubicBezTo>
                  <a:cubicBezTo>
                    <a:pt x="1406842" y="502634"/>
                    <a:pt x="1409032" y="507111"/>
                    <a:pt x="1407985" y="507873"/>
                  </a:cubicBezTo>
                  <a:lnTo>
                    <a:pt x="1406556" y="508349"/>
                  </a:lnTo>
                  <a:lnTo>
                    <a:pt x="1405604" y="508635"/>
                  </a:lnTo>
                  <a:cubicBezTo>
                    <a:pt x="1404270" y="508540"/>
                    <a:pt x="1400365" y="505206"/>
                    <a:pt x="1397031" y="501396"/>
                  </a:cubicBezTo>
                  <a:lnTo>
                    <a:pt x="1397126" y="496824"/>
                  </a:lnTo>
                  <a:lnTo>
                    <a:pt x="1397126" y="496157"/>
                  </a:lnTo>
                  <a:cubicBezTo>
                    <a:pt x="1397412" y="495014"/>
                    <a:pt x="1399031" y="494157"/>
                    <a:pt x="1400746" y="494157"/>
                  </a:cubicBezTo>
                  <a:cubicBezTo>
                    <a:pt x="1402460" y="494157"/>
                    <a:pt x="1407890" y="493205"/>
                    <a:pt x="1405699" y="491966"/>
                  </a:cubicBezTo>
                  <a:cubicBezTo>
                    <a:pt x="1403508" y="490728"/>
                    <a:pt x="1397603" y="487680"/>
                    <a:pt x="1395983" y="486918"/>
                  </a:cubicBezTo>
                  <a:cubicBezTo>
                    <a:pt x="1394459" y="486156"/>
                    <a:pt x="1389506" y="485013"/>
                    <a:pt x="1388078" y="485775"/>
                  </a:cubicBezTo>
                  <a:cubicBezTo>
                    <a:pt x="1386649" y="486537"/>
                    <a:pt x="1381410" y="488061"/>
                    <a:pt x="1379886" y="488632"/>
                  </a:cubicBezTo>
                  <a:cubicBezTo>
                    <a:pt x="1378457" y="489109"/>
                    <a:pt x="1375695" y="492633"/>
                    <a:pt x="1374933" y="493300"/>
                  </a:cubicBezTo>
                  <a:cubicBezTo>
                    <a:pt x="1374076" y="493966"/>
                    <a:pt x="1369599" y="492538"/>
                    <a:pt x="1367694" y="491966"/>
                  </a:cubicBezTo>
                  <a:lnTo>
                    <a:pt x="1365789" y="493300"/>
                  </a:lnTo>
                  <a:lnTo>
                    <a:pt x="1363884" y="494633"/>
                  </a:lnTo>
                  <a:cubicBezTo>
                    <a:pt x="1364836" y="495967"/>
                    <a:pt x="1365789" y="497872"/>
                    <a:pt x="1365980" y="498920"/>
                  </a:cubicBezTo>
                  <a:cubicBezTo>
                    <a:pt x="1366170" y="499872"/>
                    <a:pt x="1362169" y="500634"/>
                    <a:pt x="1360931" y="500824"/>
                  </a:cubicBezTo>
                  <a:cubicBezTo>
                    <a:pt x="1359598" y="501015"/>
                    <a:pt x="1355788" y="503968"/>
                    <a:pt x="1354550" y="505492"/>
                  </a:cubicBezTo>
                  <a:cubicBezTo>
                    <a:pt x="1353407" y="506921"/>
                    <a:pt x="1347120" y="505015"/>
                    <a:pt x="1345882" y="505396"/>
                  </a:cubicBezTo>
                  <a:lnTo>
                    <a:pt x="1345120" y="506063"/>
                  </a:lnTo>
                  <a:lnTo>
                    <a:pt x="1340262" y="510254"/>
                  </a:lnTo>
                  <a:cubicBezTo>
                    <a:pt x="1334261" y="508540"/>
                    <a:pt x="1325689" y="506635"/>
                    <a:pt x="1321307" y="505968"/>
                  </a:cubicBezTo>
                  <a:lnTo>
                    <a:pt x="1319212" y="501587"/>
                  </a:lnTo>
                  <a:lnTo>
                    <a:pt x="1318259" y="499681"/>
                  </a:lnTo>
                  <a:cubicBezTo>
                    <a:pt x="1312830" y="499015"/>
                    <a:pt x="1307020" y="498538"/>
                    <a:pt x="1305305" y="498729"/>
                  </a:cubicBezTo>
                  <a:cubicBezTo>
                    <a:pt x="1303686" y="498920"/>
                    <a:pt x="1299019" y="500158"/>
                    <a:pt x="1300257" y="501682"/>
                  </a:cubicBezTo>
                  <a:cubicBezTo>
                    <a:pt x="1301495" y="503206"/>
                    <a:pt x="1303400" y="508063"/>
                    <a:pt x="1302162" y="509588"/>
                  </a:cubicBezTo>
                  <a:cubicBezTo>
                    <a:pt x="1300924" y="511112"/>
                    <a:pt x="1297304" y="512921"/>
                    <a:pt x="1296733" y="510349"/>
                  </a:cubicBezTo>
                  <a:cubicBezTo>
                    <a:pt x="1296161" y="507778"/>
                    <a:pt x="1287113" y="510349"/>
                    <a:pt x="1286255" y="510064"/>
                  </a:cubicBezTo>
                  <a:lnTo>
                    <a:pt x="1286255" y="509778"/>
                  </a:lnTo>
                  <a:lnTo>
                    <a:pt x="1286541" y="505492"/>
                  </a:lnTo>
                  <a:cubicBezTo>
                    <a:pt x="1284541" y="502063"/>
                    <a:pt x="1280350" y="500824"/>
                    <a:pt x="1277111" y="502634"/>
                  </a:cubicBezTo>
                  <a:cubicBezTo>
                    <a:pt x="1273873" y="504539"/>
                    <a:pt x="1274825" y="515017"/>
                    <a:pt x="1273111" y="515017"/>
                  </a:cubicBezTo>
                  <a:cubicBezTo>
                    <a:pt x="1271396" y="515017"/>
                    <a:pt x="1266634" y="513016"/>
                    <a:pt x="1264634" y="511873"/>
                  </a:cubicBezTo>
                  <a:cubicBezTo>
                    <a:pt x="1262729" y="510730"/>
                    <a:pt x="1265110" y="505778"/>
                    <a:pt x="1267301" y="506349"/>
                  </a:cubicBezTo>
                  <a:lnTo>
                    <a:pt x="1269396" y="506635"/>
                  </a:lnTo>
                  <a:cubicBezTo>
                    <a:pt x="1269586" y="506635"/>
                    <a:pt x="1270444" y="504920"/>
                    <a:pt x="1270539" y="504063"/>
                  </a:cubicBezTo>
                  <a:cubicBezTo>
                    <a:pt x="1270730" y="502444"/>
                    <a:pt x="1271015" y="500729"/>
                    <a:pt x="1267682" y="500443"/>
                  </a:cubicBezTo>
                  <a:cubicBezTo>
                    <a:pt x="1265396" y="500253"/>
                    <a:pt x="1263300" y="498824"/>
                    <a:pt x="1261014" y="498538"/>
                  </a:cubicBezTo>
                  <a:lnTo>
                    <a:pt x="1259109" y="498348"/>
                  </a:lnTo>
                  <a:cubicBezTo>
                    <a:pt x="1256918" y="499015"/>
                    <a:pt x="1255775" y="500539"/>
                    <a:pt x="1256632" y="501777"/>
                  </a:cubicBezTo>
                  <a:lnTo>
                    <a:pt x="1256918" y="503015"/>
                  </a:lnTo>
                  <a:lnTo>
                    <a:pt x="1258347" y="510254"/>
                  </a:lnTo>
                  <a:cubicBezTo>
                    <a:pt x="1260728" y="513397"/>
                    <a:pt x="1261586" y="517017"/>
                    <a:pt x="1260157" y="518160"/>
                  </a:cubicBezTo>
                  <a:cubicBezTo>
                    <a:pt x="1258728" y="519303"/>
                    <a:pt x="1253870" y="517588"/>
                    <a:pt x="1254823" y="516064"/>
                  </a:cubicBezTo>
                  <a:lnTo>
                    <a:pt x="1254918" y="514731"/>
                  </a:lnTo>
                  <a:lnTo>
                    <a:pt x="1254918" y="514255"/>
                  </a:lnTo>
                  <a:cubicBezTo>
                    <a:pt x="1252918" y="513683"/>
                    <a:pt x="1250727" y="512350"/>
                    <a:pt x="1249870" y="511397"/>
                  </a:cubicBezTo>
                  <a:cubicBezTo>
                    <a:pt x="1249108" y="510445"/>
                    <a:pt x="1244440" y="509778"/>
                    <a:pt x="1243679" y="511302"/>
                  </a:cubicBezTo>
                  <a:cubicBezTo>
                    <a:pt x="1243012" y="512826"/>
                    <a:pt x="1239107" y="516826"/>
                    <a:pt x="1236725" y="516922"/>
                  </a:cubicBezTo>
                  <a:cubicBezTo>
                    <a:pt x="1234344" y="517017"/>
                    <a:pt x="1229963" y="511302"/>
                    <a:pt x="1231296" y="511969"/>
                  </a:cubicBezTo>
                  <a:lnTo>
                    <a:pt x="1232153" y="512255"/>
                  </a:lnTo>
                  <a:lnTo>
                    <a:pt x="1233201" y="512636"/>
                  </a:lnTo>
                  <a:cubicBezTo>
                    <a:pt x="1234344" y="513016"/>
                    <a:pt x="1235868" y="512921"/>
                    <a:pt x="1236535" y="512540"/>
                  </a:cubicBezTo>
                  <a:lnTo>
                    <a:pt x="1236440" y="512445"/>
                  </a:lnTo>
                  <a:lnTo>
                    <a:pt x="1235297" y="509873"/>
                  </a:lnTo>
                  <a:cubicBezTo>
                    <a:pt x="1233963" y="506825"/>
                    <a:pt x="1230629" y="505778"/>
                    <a:pt x="1227962" y="507587"/>
                  </a:cubicBezTo>
                  <a:cubicBezTo>
                    <a:pt x="1225295" y="509302"/>
                    <a:pt x="1217961" y="512921"/>
                    <a:pt x="1218437" y="510921"/>
                  </a:cubicBezTo>
                  <a:cubicBezTo>
                    <a:pt x="1218914" y="509016"/>
                    <a:pt x="1224533" y="505206"/>
                    <a:pt x="1222438" y="504158"/>
                  </a:cubicBezTo>
                  <a:lnTo>
                    <a:pt x="1219580" y="504063"/>
                  </a:lnTo>
                  <a:lnTo>
                    <a:pt x="1217294" y="503968"/>
                  </a:lnTo>
                  <a:cubicBezTo>
                    <a:pt x="1214818" y="501682"/>
                    <a:pt x="1212246" y="500634"/>
                    <a:pt x="1211675" y="501587"/>
                  </a:cubicBezTo>
                  <a:cubicBezTo>
                    <a:pt x="1211103" y="502539"/>
                    <a:pt x="1208531" y="505015"/>
                    <a:pt x="1207769" y="503968"/>
                  </a:cubicBezTo>
                  <a:cubicBezTo>
                    <a:pt x="1207007" y="502920"/>
                    <a:pt x="1204721" y="500443"/>
                    <a:pt x="1204436" y="500634"/>
                  </a:cubicBezTo>
                  <a:cubicBezTo>
                    <a:pt x="1204055" y="500824"/>
                    <a:pt x="1203483" y="502063"/>
                    <a:pt x="1203959" y="502920"/>
                  </a:cubicBezTo>
                  <a:cubicBezTo>
                    <a:pt x="1204340" y="503777"/>
                    <a:pt x="1203102" y="505873"/>
                    <a:pt x="1200149" y="505301"/>
                  </a:cubicBezTo>
                  <a:lnTo>
                    <a:pt x="1198244" y="503206"/>
                  </a:lnTo>
                  <a:lnTo>
                    <a:pt x="1197387" y="502253"/>
                  </a:lnTo>
                  <a:cubicBezTo>
                    <a:pt x="1196339" y="501301"/>
                    <a:pt x="1195101" y="501015"/>
                    <a:pt x="1194625" y="501491"/>
                  </a:cubicBezTo>
                  <a:cubicBezTo>
                    <a:pt x="1194149" y="501967"/>
                    <a:pt x="1192625" y="504349"/>
                    <a:pt x="1191958" y="505396"/>
                  </a:cubicBezTo>
                  <a:cubicBezTo>
                    <a:pt x="1191291" y="506444"/>
                    <a:pt x="1187481" y="509016"/>
                    <a:pt x="1185481" y="507587"/>
                  </a:cubicBezTo>
                  <a:cubicBezTo>
                    <a:pt x="1183481" y="506158"/>
                    <a:pt x="1178337" y="503206"/>
                    <a:pt x="1178147" y="503777"/>
                  </a:cubicBezTo>
                  <a:cubicBezTo>
                    <a:pt x="1177861" y="504444"/>
                    <a:pt x="1173956" y="504539"/>
                    <a:pt x="1170431" y="501491"/>
                  </a:cubicBezTo>
                  <a:lnTo>
                    <a:pt x="1165859" y="502920"/>
                  </a:lnTo>
                  <a:lnTo>
                    <a:pt x="1164812" y="503301"/>
                  </a:lnTo>
                  <a:cubicBezTo>
                    <a:pt x="1164335" y="505587"/>
                    <a:pt x="1163192" y="508825"/>
                    <a:pt x="1162240" y="510540"/>
                  </a:cubicBezTo>
                  <a:lnTo>
                    <a:pt x="1160906" y="510826"/>
                  </a:lnTo>
                  <a:lnTo>
                    <a:pt x="1158049" y="511397"/>
                  </a:lnTo>
                  <a:cubicBezTo>
                    <a:pt x="1152620" y="510921"/>
                    <a:pt x="1149476" y="509683"/>
                    <a:pt x="1151286" y="508635"/>
                  </a:cubicBezTo>
                  <a:cubicBezTo>
                    <a:pt x="1153001" y="507492"/>
                    <a:pt x="1159668" y="504634"/>
                    <a:pt x="1159668" y="503682"/>
                  </a:cubicBezTo>
                  <a:lnTo>
                    <a:pt x="1159573" y="503682"/>
                  </a:lnTo>
                  <a:cubicBezTo>
                    <a:pt x="1154620" y="503206"/>
                    <a:pt x="1154239" y="500443"/>
                    <a:pt x="1154239" y="497300"/>
                  </a:cubicBezTo>
                  <a:cubicBezTo>
                    <a:pt x="1154239" y="497014"/>
                    <a:pt x="1152048" y="496253"/>
                    <a:pt x="1151096" y="496538"/>
                  </a:cubicBezTo>
                  <a:cubicBezTo>
                    <a:pt x="1150334" y="496729"/>
                    <a:pt x="1149476" y="498062"/>
                    <a:pt x="1149572" y="498824"/>
                  </a:cubicBezTo>
                  <a:cubicBezTo>
                    <a:pt x="1149667" y="499681"/>
                    <a:pt x="1151191" y="500348"/>
                    <a:pt x="1151381" y="501301"/>
                  </a:cubicBezTo>
                  <a:lnTo>
                    <a:pt x="1151572" y="502444"/>
                  </a:lnTo>
                  <a:cubicBezTo>
                    <a:pt x="1151191" y="503777"/>
                    <a:pt x="1150143" y="505873"/>
                    <a:pt x="1149286" y="507016"/>
                  </a:cubicBezTo>
                  <a:cubicBezTo>
                    <a:pt x="1148429" y="508254"/>
                    <a:pt x="1148619" y="511683"/>
                    <a:pt x="1149191" y="512731"/>
                  </a:cubicBezTo>
                  <a:cubicBezTo>
                    <a:pt x="1149667" y="513779"/>
                    <a:pt x="1149857" y="517588"/>
                    <a:pt x="1151667" y="517398"/>
                  </a:cubicBezTo>
                  <a:cubicBezTo>
                    <a:pt x="1153572" y="517207"/>
                    <a:pt x="1159763" y="515303"/>
                    <a:pt x="1162526" y="514350"/>
                  </a:cubicBezTo>
                  <a:cubicBezTo>
                    <a:pt x="1165288" y="513302"/>
                    <a:pt x="1174718" y="519208"/>
                    <a:pt x="1173860" y="519970"/>
                  </a:cubicBezTo>
                  <a:cubicBezTo>
                    <a:pt x="1173003" y="520637"/>
                    <a:pt x="1169479" y="520732"/>
                    <a:pt x="1168145" y="519684"/>
                  </a:cubicBezTo>
                  <a:lnTo>
                    <a:pt x="1167098" y="518541"/>
                  </a:lnTo>
                  <a:lnTo>
                    <a:pt x="1166431" y="517779"/>
                  </a:lnTo>
                  <a:cubicBezTo>
                    <a:pt x="1164335" y="517779"/>
                    <a:pt x="1160240" y="518446"/>
                    <a:pt x="1157382" y="519303"/>
                  </a:cubicBezTo>
                  <a:lnTo>
                    <a:pt x="1155001" y="520446"/>
                  </a:lnTo>
                  <a:lnTo>
                    <a:pt x="1149381" y="523304"/>
                  </a:lnTo>
                  <a:cubicBezTo>
                    <a:pt x="1145952" y="520160"/>
                    <a:pt x="1142809" y="518160"/>
                    <a:pt x="1142333" y="519017"/>
                  </a:cubicBezTo>
                  <a:cubicBezTo>
                    <a:pt x="1141856" y="519779"/>
                    <a:pt x="1139570" y="520255"/>
                    <a:pt x="1138332" y="518350"/>
                  </a:cubicBezTo>
                  <a:cubicBezTo>
                    <a:pt x="1136999" y="516446"/>
                    <a:pt x="1128998" y="516255"/>
                    <a:pt x="1128998" y="514350"/>
                  </a:cubicBezTo>
                  <a:cubicBezTo>
                    <a:pt x="1128998" y="512445"/>
                    <a:pt x="1128712" y="507587"/>
                    <a:pt x="1128426" y="507587"/>
                  </a:cubicBezTo>
                  <a:cubicBezTo>
                    <a:pt x="1128140" y="507587"/>
                    <a:pt x="1127283" y="509397"/>
                    <a:pt x="1127283" y="511873"/>
                  </a:cubicBezTo>
                  <a:lnTo>
                    <a:pt x="1126140" y="512350"/>
                  </a:lnTo>
                  <a:cubicBezTo>
                    <a:pt x="1122140" y="514159"/>
                    <a:pt x="1125283" y="519113"/>
                    <a:pt x="1122616" y="519303"/>
                  </a:cubicBezTo>
                  <a:cubicBezTo>
                    <a:pt x="1118330" y="519779"/>
                    <a:pt x="1119187" y="522541"/>
                    <a:pt x="1117377" y="523970"/>
                  </a:cubicBezTo>
                  <a:lnTo>
                    <a:pt x="1115377" y="525589"/>
                  </a:lnTo>
                  <a:cubicBezTo>
                    <a:pt x="1110805" y="525399"/>
                    <a:pt x="1110900" y="522922"/>
                    <a:pt x="1115567" y="520065"/>
                  </a:cubicBezTo>
                  <a:lnTo>
                    <a:pt x="1119473" y="517779"/>
                  </a:lnTo>
                  <a:lnTo>
                    <a:pt x="1121759" y="516446"/>
                  </a:lnTo>
                  <a:cubicBezTo>
                    <a:pt x="1120806" y="515017"/>
                    <a:pt x="1119473" y="512636"/>
                    <a:pt x="1118996" y="511207"/>
                  </a:cubicBezTo>
                  <a:cubicBezTo>
                    <a:pt x="1118520" y="509778"/>
                    <a:pt x="1113281" y="508159"/>
                    <a:pt x="1111757" y="509302"/>
                  </a:cubicBezTo>
                  <a:cubicBezTo>
                    <a:pt x="1110233" y="510445"/>
                    <a:pt x="1104995" y="513493"/>
                    <a:pt x="1103756" y="512636"/>
                  </a:cubicBezTo>
                  <a:cubicBezTo>
                    <a:pt x="1102518" y="511873"/>
                    <a:pt x="1097565" y="510730"/>
                    <a:pt x="1096041" y="512350"/>
                  </a:cubicBezTo>
                  <a:lnTo>
                    <a:pt x="1095565" y="514064"/>
                  </a:lnTo>
                  <a:cubicBezTo>
                    <a:pt x="1095279" y="514921"/>
                    <a:pt x="1097375" y="516160"/>
                    <a:pt x="1097851" y="517398"/>
                  </a:cubicBezTo>
                  <a:cubicBezTo>
                    <a:pt x="1098041" y="518065"/>
                    <a:pt x="1097184" y="519589"/>
                    <a:pt x="1096422" y="519779"/>
                  </a:cubicBezTo>
                  <a:cubicBezTo>
                    <a:pt x="1095565" y="520065"/>
                    <a:pt x="1093184" y="519208"/>
                    <a:pt x="1093184" y="519017"/>
                  </a:cubicBezTo>
                  <a:lnTo>
                    <a:pt x="1093850" y="515398"/>
                  </a:lnTo>
                  <a:cubicBezTo>
                    <a:pt x="1090421" y="515017"/>
                    <a:pt x="1086611" y="514350"/>
                    <a:pt x="1085183" y="513969"/>
                  </a:cubicBezTo>
                  <a:lnTo>
                    <a:pt x="1084992" y="515683"/>
                  </a:lnTo>
                  <a:lnTo>
                    <a:pt x="1084706" y="518350"/>
                  </a:lnTo>
                  <a:cubicBezTo>
                    <a:pt x="1082420" y="517684"/>
                    <a:pt x="1079753" y="516350"/>
                    <a:pt x="1078610" y="515398"/>
                  </a:cubicBezTo>
                  <a:lnTo>
                    <a:pt x="1076896" y="517017"/>
                  </a:lnTo>
                  <a:lnTo>
                    <a:pt x="1074800" y="518922"/>
                  </a:lnTo>
                  <a:cubicBezTo>
                    <a:pt x="1071562" y="518636"/>
                    <a:pt x="1068133" y="518446"/>
                    <a:pt x="1067180" y="518636"/>
                  </a:cubicBezTo>
                  <a:lnTo>
                    <a:pt x="1067180" y="518827"/>
                  </a:lnTo>
                  <a:lnTo>
                    <a:pt x="1066704" y="524828"/>
                  </a:lnTo>
                  <a:cubicBezTo>
                    <a:pt x="1060513" y="526637"/>
                    <a:pt x="1053941" y="526351"/>
                    <a:pt x="1052035" y="524161"/>
                  </a:cubicBezTo>
                  <a:lnTo>
                    <a:pt x="1051559" y="524351"/>
                  </a:lnTo>
                  <a:lnTo>
                    <a:pt x="1045368" y="526828"/>
                  </a:lnTo>
                  <a:cubicBezTo>
                    <a:pt x="1044511" y="523018"/>
                    <a:pt x="1045939" y="520446"/>
                    <a:pt x="1048511" y="521017"/>
                  </a:cubicBezTo>
                  <a:lnTo>
                    <a:pt x="1048987" y="518350"/>
                  </a:lnTo>
                  <a:cubicBezTo>
                    <a:pt x="1049368" y="516255"/>
                    <a:pt x="1049368" y="514159"/>
                    <a:pt x="1048892" y="512064"/>
                  </a:cubicBezTo>
                  <a:lnTo>
                    <a:pt x="1048702" y="511112"/>
                  </a:lnTo>
                  <a:cubicBezTo>
                    <a:pt x="1047368" y="510254"/>
                    <a:pt x="1046225" y="510445"/>
                    <a:pt x="1046225" y="511492"/>
                  </a:cubicBezTo>
                  <a:lnTo>
                    <a:pt x="1046225" y="512540"/>
                  </a:lnTo>
                  <a:lnTo>
                    <a:pt x="1046225" y="512921"/>
                  </a:lnTo>
                  <a:cubicBezTo>
                    <a:pt x="1045273" y="513302"/>
                    <a:pt x="1043177" y="513397"/>
                    <a:pt x="1041558" y="513112"/>
                  </a:cubicBezTo>
                  <a:lnTo>
                    <a:pt x="1041463" y="512636"/>
                  </a:lnTo>
                  <a:lnTo>
                    <a:pt x="1041082" y="511016"/>
                  </a:lnTo>
                  <a:cubicBezTo>
                    <a:pt x="1040225" y="509111"/>
                    <a:pt x="1039367" y="508825"/>
                    <a:pt x="1039081" y="510349"/>
                  </a:cubicBezTo>
                  <a:lnTo>
                    <a:pt x="1038796" y="511778"/>
                  </a:lnTo>
                  <a:cubicBezTo>
                    <a:pt x="1038034" y="515112"/>
                    <a:pt x="1034605" y="513779"/>
                    <a:pt x="1032795" y="513493"/>
                  </a:cubicBezTo>
                  <a:lnTo>
                    <a:pt x="1031462" y="513207"/>
                  </a:lnTo>
                  <a:cubicBezTo>
                    <a:pt x="1030604" y="511112"/>
                    <a:pt x="1030318" y="508540"/>
                    <a:pt x="1030985" y="507397"/>
                  </a:cubicBezTo>
                  <a:cubicBezTo>
                    <a:pt x="1031557" y="506254"/>
                    <a:pt x="1033081" y="504254"/>
                    <a:pt x="1033557" y="502730"/>
                  </a:cubicBezTo>
                  <a:cubicBezTo>
                    <a:pt x="1034033" y="501205"/>
                    <a:pt x="1038224" y="499872"/>
                    <a:pt x="1036224" y="498824"/>
                  </a:cubicBezTo>
                  <a:cubicBezTo>
                    <a:pt x="1034319" y="497776"/>
                    <a:pt x="1029556" y="496253"/>
                    <a:pt x="1029652" y="497586"/>
                  </a:cubicBezTo>
                  <a:cubicBezTo>
                    <a:pt x="1029652" y="498920"/>
                    <a:pt x="1029176" y="502730"/>
                    <a:pt x="1027461" y="502730"/>
                  </a:cubicBezTo>
                  <a:cubicBezTo>
                    <a:pt x="1025747" y="502730"/>
                    <a:pt x="1020889" y="502253"/>
                    <a:pt x="1021460" y="501777"/>
                  </a:cubicBezTo>
                  <a:cubicBezTo>
                    <a:pt x="1022032" y="501301"/>
                    <a:pt x="1019651" y="499015"/>
                    <a:pt x="1015174" y="497681"/>
                  </a:cubicBezTo>
                  <a:lnTo>
                    <a:pt x="1010983" y="497110"/>
                  </a:lnTo>
                  <a:lnTo>
                    <a:pt x="1009459" y="496919"/>
                  </a:lnTo>
                  <a:cubicBezTo>
                    <a:pt x="1006887" y="498538"/>
                    <a:pt x="1006125" y="500634"/>
                    <a:pt x="1007744" y="501587"/>
                  </a:cubicBezTo>
                  <a:cubicBezTo>
                    <a:pt x="1010030" y="502634"/>
                    <a:pt x="1010030" y="508349"/>
                    <a:pt x="1008602" y="509588"/>
                  </a:cubicBezTo>
                  <a:lnTo>
                    <a:pt x="1003720" y="513807"/>
                  </a:lnTo>
                  <a:lnTo>
                    <a:pt x="1005554" y="512921"/>
                  </a:lnTo>
                  <a:cubicBezTo>
                    <a:pt x="1005554" y="511397"/>
                    <a:pt x="1008316" y="512730"/>
                    <a:pt x="1011745" y="515969"/>
                  </a:cubicBezTo>
                  <a:lnTo>
                    <a:pt x="1014031" y="518064"/>
                  </a:lnTo>
                  <a:lnTo>
                    <a:pt x="1014507" y="518541"/>
                  </a:lnTo>
                  <a:cubicBezTo>
                    <a:pt x="1015365" y="518826"/>
                    <a:pt x="1015365" y="520160"/>
                    <a:pt x="1014507" y="521493"/>
                  </a:cubicBezTo>
                  <a:cubicBezTo>
                    <a:pt x="1013555" y="522827"/>
                    <a:pt x="1007078" y="521398"/>
                    <a:pt x="1005649" y="521589"/>
                  </a:cubicBezTo>
                  <a:cubicBezTo>
                    <a:pt x="1004220" y="521684"/>
                    <a:pt x="1000220" y="522636"/>
                    <a:pt x="998696" y="522160"/>
                  </a:cubicBezTo>
                  <a:cubicBezTo>
                    <a:pt x="997172" y="521684"/>
                    <a:pt x="993457" y="523494"/>
                    <a:pt x="992695" y="522636"/>
                  </a:cubicBezTo>
                  <a:cubicBezTo>
                    <a:pt x="991933" y="521779"/>
                    <a:pt x="991457" y="518445"/>
                    <a:pt x="994505" y="518255"/>
                  </a:cubicBezTo>
                  <a:lnTo>
                    <a:pt x="1000233" y="515490"/>
                  </a:lnTo>
                  <a:lnTo>
                    <a:pt x="997553" y="512350"/>
                  </a:lnTo>
                  <a:cubicBezTo>
                    <a:pt x="997076" y="511873"/>
                    <a:pt x="995171" y="511778"/>
                    <a:pt x="994219" y="512064"/>
                  </a:cubicBezTo>
                  <a:cubicBezTo>
                    <a:pt x="992790" y="512445"/>
                    <a:pt x="991837" y="515398"/>
                    <a:pt x="990504" y="511683"/>
                  </a:cubicBezTo>
                  <a:lnTo>
                    <a:pt x="988504" y="506539"/>
                  </a:lnTo>
                  <a:cubicBezTo>
                    <a:pt x="982122" y="502063"/>
                    <a:pt x="977645" y="500253"/>
                    <a:pt x="978503" y="502539"/>
                  </a:cubicBezTo>
                  <a:lnTo>
                    <a:pt x="979455" y="503587"/>
                  </a:lnTo>
                  <a:cubicBezTo>
                    <a:pt x="980979" y="505206"/>
                    <a:pt x="983456" y="506349"/>
                    <a:pt x="984694" y="508159"/>
                  </a:cubicBezTo>
                  <a:lnTo>
                    <a:pt x="985456" y="509206"/>
                  </a:lnTo>
                  <a:cubicBezTo>
                    <a:pt x="985265" y="511016"/>
                    <a:pt x="984408" y="512921"/>
                    <a:pt x="983456" y="513397"/>
                  </a:cubicBezTo>
                  <a:lnTo>
                    <a:pt x="982503" y="513683"/>
                  </a:lnTo>
                  <a:cubicBezTo>
                    <a:pt x="980979" y="514064"/>
                    <a:pt x="979074" y="513969"/>
                    <a:pt x="977931" y="514731"/>
                  </a:cubicBezTo>
                  <a:cubicBezTo>
                    <a:pt x="975931" y="515969"/>
                    <a:pt x="973835" y="516541"/>
                    <a:pt x="972787" y="514636"/>
                  </a:cubicBezTo>
                  <a:lnTo>
                    <a:pt x="972216" y="513588"/>
                  </a:lnTo>
                  <a:cubicBezTo>
                    <a:pt x="973454" y="512064"/>
                    <a:pt x="973168" y="509683"/>
                    <a:pt x="971549" y="508349"/>
                  </a:cubicBezTo>
                  <a:cubicBezTo>
                    <a:pt x="970025" y="506921"/>
                    <a:pt x="964691" y="503587"/>
                    <a:pt x="965263" y="505968"/>
                  </a:cubicBezTo>
                  <a:cubicBezTo>
                    <a:pt x="965834" y="508254"/>
                    <a:pt x="966977" y="513493"/>
                    <a:pt x="966691" y="513588"/>
                  </a:cubicBezTo>
                  <a:cubicBezTo>
                    <a:pt x="966406" y="513683"/>
                    <a:pt x="964310" y="512159"/>
                    <a:pt x="962786" y="509968"/>
                  </a:cubicBezTo>
                  <a:cubicBezTo>
                    <a:pt x="961262" y="507778"/>
                    <a:pt x="958405" y="501491"/>
                    <a:pt x="960024" y="501301"/>
                  </a:cubicBezTo>
                  <a:lnTo>
                    <a:pt x="961167" y="501015"/>
                  </a:lnTo>
                  <a:lnTo>
                    <a:pt x="961548" y="500920"/>
                  </a:lnTo>
                  <a:cubicBezTo>
                    <a:pt x="961929" y="500539"/>
                    <a:pt x="961262" y="499681"/>
                    <a:pt x="959929" y="499205"/>
                  </a:cubicBezTo>
                  <a:cubicBezTo>
                    <a:pt x="958691" y="498729"/>
                    <a:pt x="955071" y="500443"/>
                    <a:pt x="954976" y="504349"/>
                  </a:cubicBezTo>
                  <a:lnTo>
                    <a:pt x="948404" y="503396"/>
                  </a:lnTo>
                  <a:lnTo>
                    <a:pt x="946499" y="503111"/>
                  </a:lnTo>
                  <a:cubicBezTo>
                    <a:pt x="947356" y="505396"/>
                    <a:pt x="948975" y="507778"/>
                    <a:pt x="950118" y="508254"/>
                  </a:cubicBezTo>
                  <a:cubicBezTo>
                    <a:pt x="951356" y="508825"/>
                    <a:pt x="952404" y="511302"/>
                    <a:pt x="951166" y="510635"/>
                  </a:cubicBezTo>
                  <a:cubicBezTo>
                    <a:pt x="949928" y="509968"/>
                    <a:pt x="946880" y="511302"/>
                    <a:pt x="945737" y="513016"/>
                  </a:cubicBezTo>
                  <a:cubicBezTo>
                    <a:pt x="944593" y="514636"/>
                    <a:pt x="938879" y="518636"/>
                    <a:pt x="938593" y="520255"/>
                  </a:cubicBezTo>
                  <a:lnTo>
                    <a:pt x="939450" y="521208"/>
                  </a:lnTo>
                  <a:lnTo>
                    <a:pt x="940212" y="521970"/>
                  </a:lnTo>
                  <a:cubicBezTo>
                    <a:pt x="942308" y="521970"/>
                    <a:pt x="944975" y="521684"/>
                    <a:pt x="946118" y="521208"/>
                  </a:cubicBezTo>
                  <a:cubicBezTo>
                    <a:pt x="947260" y="520827"/>
                    <a:pt x="951547" y="520255"/>
                    <a:pt x="951642" y="521494"/>
                  </a:cubicBezTo>
                  <a:cubicBezTo>
                    <a:pt x="951737" y="522732"/>
                    <a:pt x="950880" y="525494"/>
                    <a:pt x="949547" y="525018"/>
                  </a:cubicBezTo>
                  <a:cubicBezTo>
                    <a:pt x="948118" y="524542"/>
                    <a:pt x="943641" y="526066"/>
                    <a:pt x="941641" y="527875"/>
                  </a:cubicBezTo>
                  <a:lnTo>
                    <a:pt x="939545" y="528256"/>
                  </a:lnTo>
                  <a:cubicBezTo>
                    <a:pt x="937545" y="528542"/>
                    <a:pt x="935259" y="526637"/>
                    <a:pt x="932973" y="526447"/>
                  </a:cubicBezTo>
                  <a:cubicBezTo>
                    <a:pt x="927258" y="525875"/>
                    <a:pt x="921543" y="527113"/>
                    <a:pt x="915923" y="524447"/>
                  </a:cubicBezTo>
                  <a:cubicBezTo>
                    <a:pt x="912494" y="522827"/>
                    <a:pt x="905636" y="520637"/>
                    <a:pt x="903160" y="518255"/>
                  </a:cubicBezTo>
                  <a:cubicBezTo>
                    <a:pt x="899255" y="514540"/>
                    <a:pt x="890110" y="515017"/>
                    <a:pt x="887729" y="519017"/>
                  </a:cubicBezTo>
                  <a:lnTo>
                    <a:pt x="885348" y="523018"/>
                  </a:lnTo>
                  <a:cubicBezTo>
                    <a:pt x="881062" y="523494"/>
                    <a:pt x="878966" y="523208"/>
                    <a:pt x="880681" y="522351"/>
                  </a:cubicBezTo>
                  <a:cubicBezTo>
                    <a:pt x="882395" y="521494"/>
                    <a:pt x="885062" y="519017"/>
                    <a:pt x="883919" y="517970"/>
                  </a:cubicBezTo>
                  <a:lnTo>
                    <a:pt x="883348" y="517970"/>
                  </a:lnTo>
                  <a:cubicBezTo>
                    <a:pt x="880014" y="517970"/>
                    <a:pt x="875633" y="517017"/>
                    <a:pt x="873442" y="518446"/>
                  </a:cubicBezTo>
                  <a:cubicBezTo>
                    <a:pt x="868965" y="521303"/>
                    <a:pt x="867631" y="517588"/>
                    <a:pt x="867441" y="516541"/>
                  </a:cubicBezTo>
                  <a:lnTo>
                    <a:pt x="867060" y="514064"/>
                  </a:lnTo>
                  <a:cubicBezTo>
                    <a:pt x="868298" y="511207"/>
                    <a:pt x="869918" y="508063"/>
                    <a:pt x="870775" y="507016"/>
                  </a:cubicBezTo>
                  <a:cubicBezTo>
                    <a:pt x="871632" y="506063"/>
                    <a:pt x="874394" y="504158"/>
                    <a:pt x="874966" y="505111"/>
                  </a:cubicBezTo>
                  <a:cubicBezTo>
                    <a:pt x="875537" y="506063"/>
                    <a:pt x="876776" y="509683"/>
                    <a:pt x="875918" y="510254"/>
                  </a:cubicBezTo>
                  <a:cubicBezTo>
                    <a:pt x="874966" y="510826"/>
                    <a:pt x="872299" y="512636"/>
                    <a:pt x="872489" y="512826"/>
                  </a:cubicBezTo>
                  <a:cubicBezTo>
                    <a:pt x="872680" y="513016"/>
                    <a:pt x="874489" y="513302"/>
                    <a:pt x="876204" y="512731"/>
                  </a:cubicBezTo>
                  <a:cubicBezTo>
                    <a:pt x="877918" y="512255"/>
                    <a:pt x="881347" y="508730"/>
                    <a:pt x="879824" y="506158"/>
                  </a:cubicBezTo>
                  <a:cubicBezTo>
                    <a:pt x="878204" y="503587"/>
                    <a:pt x="874394" y="498538"/>
                    <a:pt x="874585" y="500253"/>
                  </a:cubicBezTo>
                  <a:cubicBezTo>
                    <a:pt x="874775" y="501967"/>
                    <a:pt x="867441" y="499015"/>
                    <a:pt x="865060" y="498253"/>
                  </a:cubicBezTo>
                  <a:lnTo>
                    <a:pt x="864869" y="500634"/>
                  </a:lnTo>
                  <a:lnTo>
                    <a:pt x="864583" y="504063"/>
                  </a:lnTo>
                  <a:cubicBezTo>
                    <a:pt x="861631" y="505968"/>
                    <a:pt x="858106" y="508540"/>
                    <a:pt x="856773" y="509778"/>
                  </a:cubicBezTo>
                  <a:lnTo>
                    <a:pt x="857154" y="510349"/>
                  </a:lnTo>
                  <a:lnTo>
                    <a:pt x="858678" y="512540"/>
                  </a:lnTo>
                  <a:cubicBezTo>
                    <a:pt x="859726" y="511016"/>
                    <a:pt x="862869" y="509873"/>
                    <a:pt x="865631" y="510064"/>
                  </a:cubicBezTo>
                  <a:lnTo>
                    <a:pt x="864774" y="512826"/>
                  </a:lnTo>
                  <a:lnTo>
                    <a:pt x="863250" y="517493"/>
                  </a:lnTo>
                  <a:cubicBezTo>
                    <a:pt x="863917" y="522637"/>
                    <a:pt x="862297" y="528923"/>
                    <a:pt x="859631" y="531400"/>
                  </a:cubicBezTo>
                  <a:lnTo>
                    <a:pt x="856678" y="532257"/>
                  </a:lnTo>
                  <a:lnTo>
                    <a:pt x="854201" y="533019"/>
                  </a:lnTo>
                  <a:cubicBezTo>
                    <a:pt x="855344" y="531400"/>
                    <a:pt x="855249" y="528733"/>
                    <a:pt x="853916" y="527113"/>
                  </a:cubicBezTo>
                  <a:lnTo>
                    <a:pt x="852582" y="527018"/>
                  </a:lnTo>
                  <a:cubicBezTo>
                    <a:pt x="850868" y="526923"/>
                    <a:pt x="849153" y="528352"/>
                    <a:pt x="847248" y="529018"/>
                  </a:cubicBezTo>
                  <a:lnTo>
                    <a:pt x="845438" y="529590"/>
                  </a:lnTo>
                  <a:cubicBezTo>
                    <a:pt x="843438" y="529971"/>
                    <a:pt x="838485" y="529876"/>
                    <a:pt x="834485" y="529399"/>
                  </a:cubicBezTo>
                  <a:lnTo>
                    <a:pt x="830770" y="530257"/>
                  </a:lnTo>
                  <a:lnTo>
                    <a:pt x="826579" y="531305"/>
                  </a:lnTo>
                  <a:cubicBezTo>
                    <a:pt x="825626" y="526732"/>
                    <a:pt x="824960" y="523494"/>
                    <a:pt x="825055" y="524065"/>
                  </a:cubicBezTo>
                  <a:lnTo>
                    <a:pt x="826293" y="525018"/>
                  </a:lnTo>
                  <a:cubicBezTo>
                    <a:pt x="827627" y="526066"/>
                    <a:pt x="828484" y="529876"/>
                    <a:pt x="832008" y="526732"/>
                  </a:cubicBezTo>
                  <a:cubicBezTo>
                    <a:pt x="832865" y="525971"/>
                    <a:pt x="833818" y="525304"/>
                    <a:pt x="834675" y="524542"/>
                  </a:cubicBezTo>
                  <a:cubicBezTo>
                    <a:pt x="836580" y="522922"/>
                    <a:pt x="841819" y="525971"/>
                    <a:pt x="841438" y="522065"/>
                  </a:cubicBezTo>
                  <a:cubicBezTo>
                    <a:pt x="841057" y="517779"/>
                    <a:pt x="836199" y="520351"/>
                    <a:pt x="833341" y="519970"/>
                  </a:cubicBezTo>
                  <a:lnTo>
                    <a:pt x="830484" y="519493"/>
                  </a:lnTo>
                  <a:cubicBezTo>
                    <a:pt x="827436" y="521398"/>
                    <a:pt x="824007" y="524161"/>
                    <a:pt x="822864" y="525685"/>
                  </a:cubicBezTo>
                  <a:lnTo>
                    <a:pt x="822388" y="526161"/>
                  </a:lnTo>
                  <a:lnTo>
                    <a:pt x="819149" y="529685"/>
                  </a:lnTo>
                  <a:cubicBezTo>
                    <a:pt x="817054" y="527113"/>
                    <a:pt x="816958" y="524732"/>
                    <a:pt x="818959" y="524256"/>
                  </a:cubicBezTo>
                  <a:lnTo>
                    <a:pt x="820102" y="523494"/>
                  </a:lnTo>
                  <a:lnTo>
                    <a:pt x="820864" y="523018"/>
                  </a:lnTo>
                  <a:cubicBezTo>
                    <a:pt x="820959" y="521875"/>
                    <a:pt x="817339" y="519208"/>
                    <a:pt x="812958" y="517017"/>
                  </a:cubicBezTo>
                  <a:lnTo>
                    <a:pt x="811434" y="517970"/>
                  </a:lnTo>
                  <a:lnTo>
                    <a:pt x="808005" y="519970"/>
                  </a:lnTo>
                  <a:cubicBezTo>
                    <a:pt x="804481" y="519684"/>
                    <a:pt x="802290" y="517684"/>
                    <a:pt x="803052" y="515398"/>
                  </a:cubicBezTo>
                  <a:cubicBezTo>
                    <a:pt x="803909" y="513207"/>
                    <a:pt x="795813" y="513016"/>
                    <a:pt x="795813" y="515112"/>
                  </a:cubicBezTo>
                  <a:cubicBezTo>
                    <a:pt x="795813" y="517207"/>
                    <a:pt x="796956" y="523304"/>
                    <a:pt x="798289" y="523494"/>
                  </a:cubicBezTo>
                  <a:cubicBezTo>
                    <a:pt x="799623" y="523684"/>
                    <a:pt x="805243" y="525304"/>
                    <a:pt x="807910" y="525589"/>
                  </a:cubicBezTo>
                  <a:lnTo>
                    <a:pt x="808481" y="522637"/>
                  </a:lnTo>
                  <a:lnTo>
                    <a:pt x="808577" y="522161"/>
                  </a:lnTo>
                  <a:cubicBezTo>
                    <a:pt x="810291" y="521875"/>
                    <a:pt x="811910" y="522351"/>
                    <a:pt x="812101" y="523113"/>
                  </a:cubicBezTo>
                  <a:lnTo>
                    <a:pt x="812006" y="523780"/>
                  </a:lnTo>
                  <a:cubicBezTo>
                    <a:pt x="811625" y="526066"/>
                    <a:pt x="811339" y="528352"/>
                    <a:pt x="810672" y="530638"/>
                  </a:cubicBezTo>
                  <a:cubicBezTo>
                    <a:pt x="809910" y="533305"/>
                    <a:pt x="807338" y="533876"/>
                    <a:pt x="803719" y="532257"/>
                  </a:cubicBezTo>
                  <a:cubicBezTo>
                    <a:pt x="803052" y="531971"/>
                    <a:pt x="801433" y="532162"/>
                    <a:pt x="801433" y="531876"/>
                  </a:cubicBezTo>
                  <a:lnTo>
                    <a:pt x="799718" y="525399"/>
                  </a:lnTo>
                  <a:cubicBezTo>
                    <a:pt x="794384" y="527780"/>
                    <a:pt x="790574" y="528352"/>
                    <a:pt x="791051" y="526637"/>
                  </a:cubicBezTo>
                  <a:cubicBezTo>
                    <a:pt x="791527" y="524923"/>
                    <a:pt x="791622" y="519970"/>
                    <a:pt x="789622" y="519970"/>
                  </a:cubicBezTo>
                  <a:cubicBezTo>
                    <a:pt x="787622" y="519970"/>
                    <a:pt x="782192" y="520732"/>
                    <a:pt x="782668" y="521684"/>
                  </a:cubicBezTo>
                  <a:cubicBezTo>
                    <a:pt x="783145" y="522637"/>
                    <a:pt x="780764" y="526732"/>
                    <a:pt x="776096" y="528733"/>
                  </a:cubicBezTo>
                  <a:lnTo>
                    <a:pt x="773048" y="527590"/>
                  </a:lnTo>
                  <a:cubicBezTo>
                    <a:pt x="771905" y="527971"/>
                    <a:pt x="771524" y="527018"/>
                    <a:pt x="771524" y="526447"/>
                  </a:cubicBezTo>
                  <a:lnTo>
                    <a:pt x="771524" y="525875"/>
                  </a:lnTo>
                  <a:cubicBezTo>
                    <a:pt x="772001" y="525304"/>
                    <a:pt x="773334" y="524637"/>
                    <a:pt x="774382" y="524542"/>
                  </a:cubicBezTo>
                  <a:cubicBezTo>
                    <a:pt x="775525" y="524447"/>
                    <a:pt x="778478" y="522446"/>
                    <a:pt x="776763" y="520541"/>
                  </a:cubicBezTo>
                  <a:lnTo>
                    <a:pt x="775334" y="520351"/>
                  </a:lnTo>
                  <a:lnTo>
                    <a:pt x="767238" y="519398"/>
                  </a:lnTo>
                  <a:cubicBezTo>
                    <a:pt x="758189" y="518636"/>
                    <a:pt x="751522" y="517112"/>
                    <a:pt x="752474" y="515874"/>
                  </a:cubicBezTo>
                  <a:cubicBezTo>
                    <a:pt x="753427" y="514636"/>
                    <a:pt x="758666" y="513302"/>
                    <a:pt x="759428" y="512731"/>
                  </a:cubicBezTo>
                  <a:cubicBezTo>
                    <a:pt x="760189" y="512064"/>
                    <a:pt x="761618" y="507492"/>
                    <a:pt x="762952" y="508635"/>
                  </a:cubicBezTo>
                  <a:cubicBezTo>
                    <a:pt x="764285" y="509778"/>
                    <a:pt x="764952" y="515683"/>
                    <a:pt x="765809" y="516160"/>
                  </a:cubicBezTo>
                  <a:lnTo>
                    <a:pt x="766381" y="515969"/>
                  </a:lnTo>
                  <a:cubicBezTo>
                    <a:pt x="767333" y="515683"/>
                    <a:pt x="768762" y="514921"/>
                    <a:pt x="768857" y="514350"/>
                  </a:cubicBezTo>
                  <a:lnTo>
                    <a:pt x="769048" y="509968"/>
                  </a:lnTo>
                  <a:cubicBezTo>
                    <a:pt x="768953" y="505206"/>
                    <a:pt x="768667" y="501205"/>
                    <a:pt x="768286" y="501205"/>
                  </a:cubicBezTo>
                  <a:cubicBezTo>
                    <a:pt x="768000" y="501205"/>
                    <a:pt x="766857" y="502158"/>
                    <a:pt x="766571" y="503301"/>
                  </a:cubicBezTo>
                  <a:cubicBezTo>
                    <a:pt x="766285" y="504444"/>
                    <a:pt x="764381" y="508159"/>
                    <a:pt x="763333" y="506921"/>
                  </a:cubicBezTo>
                  <a:cubicBezTo>
                    <a:pt x="762285" y="505778"/>
                    <a:pt x="758951" y="508349"/>
                    <a:pt x="757046" y="510730"/>
                  </a:cubicBezTo>
                  <a:cubicBezTo>
                    <a:pt x="755141" y="513112"/>
                    <a:pt x="747616" y="510921"/>
                    <a:pt x="745331" y="512540"/>
                  </a:cubicBezTo>
                  <a:lnTo>
                    <a:pt x="745616" y="515493"/>
                  </a:lnTo>
                  <a:lnTo>
                    <a:pt x="745902" y="518922"/>
                  </a:lnTo>
                  <a:cubicBezTo>
                    <a:pt x="748664" y="518446"/>
                    <a:pt x="750760" y="518350"/>
                    <a:pt x="750664" y="518827"/>
                  </a:cubicBezTo>
                  <a:cubicBezTo>
                    <a:pt x="750569" y="519303"/>
                    <a:pt x="747426" y="520065"/>
                    <a:pt x="744283" y="520446"/>
                  </a:cubicBezTo>
                  <a:lnTo>
                    <a:pt x="746093" y="523304"/>
                  </a:lnTo>
                  <a:lnTo>
                    <a:pt x="746664" y="524161"/>
                  </a:lnTo>
                  <a:cubicBezTo>
                    <a:pt x="749426" y="524161"/>
                    <a:pt x="752665" y="523494"/>
                    <a:pt x="753712" y="522827"/>
                  </a:cubicBezTo>
                  <a:cubicBezTo>
                    <a:pt x="754760" y="522161"/>
                    <a:pt x="758951" y="521113"/>
                    <a:pt x="760666" y="522351"/>
                  </a:cubicBezTo>
                  <a:cubicBezTo>
                    <a:pt x="762476" y="523589"/>
                    <a:pt x="766285" y="528447"/>
                    <a:pt x="764857" y="528256"/>
                  </a:cubicBezTo>
                  <a:cubicBezTo>
                    <a:pt x="763523" y="528066"/>
                    <a:pt x="760285" y="527018"/>
                    <a:pt x="759332" y="526828"/>
                  </a:cubicBezTo>
                  <a:cubicBezTo>
                    <a:pt x="758380" y="526542"/>
                    <a:pt x="754475" y="528352"/>
                    <a:pt x="752951" y="529209"/>
                  </a:cubicBezTo>
                  <a:cubicBezTo>
                    <a:pt x="751427" y="530066"/>
                    <a:pt x="747426" y="529876"/>
                    <a:pt x="744664" y="529304"/>
                  </a:cubicBezTo>
                  <a:lnTo>
                    <a:pt x="742949" y="528352"/>
                  </a:lnTo>
                  <a:cubicBezTo>
                    <a:pt x="739235" y="526351"/>
                    <a:pt x="736187" y="527113"/>
                    <a:pt x="735615" y="529780"/>
                  </a:cubicBezTo>
                  <a:lnTo>
                    <a:pt x="734567" y="534829"/>
                  </a:lnTo>
                  <a:cubicBezTo>
                    <a:pt x="731614" y="533495"/>
                    <a:pt x="730281" y="531495"/>
                    <a:pt x="731519" y="530542"/>
                  </a:cubicBezTo>
                  <a:cubicBezTo>
                    <a:pt x="732758" y="529495"/>
                    <a:pt x="735425" y="525399"/>
                    <a:pt x="733805" y="524256"/>
                  </a:cubicBezTo>
                  <a:cubicBezTo>
                    <a:pt x="732186" y="523113"/>
                    <a:pt x="727900" y="521113"/>
                    <a:pt x="726947" y="521780"/>
                  </a:cubicBezTo>
                  <a:cubicBezTo>
                    <a:pt x="726090" y="522446"/>
                    <a:pt x="720470" y="524828"/>
                    <a:pt x="716660" y="525399"/>
                  </a:cubicBezTo>
                  <a:cubicBezTo>
                    <a:pt x="712850" y="525971"/>
                    <a:pt x="704659" y="520827"/>
                    <a:pt x="705611" y="520541"/>
                  </a:cubicBezTo>
                  <a:cubicBezTo>
                    <a:pt x="706564" y="520255"/>
                    <a:pt x="708850" y="519303"/>
                    <a:pt x="708755" y="518922"/>
                  </a:cubicBezTo>
                  <a:cubicBezTo>
                    <a:pt x="708659" y="518541"/>
                    <a:pt x="706278" y="518446"/>
                    <a:pt x="703992" y="518636"/>
                  </a:cubicBezTo>
                  <a:lnTo>
                    <a:pt x="703325" y="517970"/>
                  </a:lnTo>
                  <a:cubicBezTo>
                    <a:pt x="700944" y="515683"/>
                    <a:pt x="698944" y="516160"/>
                    <a:pt x="697801" y="518255"/>
                  </a:cubicBezTo>
                  <a:lnTo>
                    <a:pt x="695324" y="522827"/>
                  </a:lnTo>
                  <a:cubicBezTo>
                    <a:pt x="689609" y="525494"/>
                    <a:pt x="684561" y="525589"/>
                    <a:pt x="684085" y="523113"/>
                  </a:cubicBezTo>
                  <a:cubicBezTo>
                    <a:pt x="683704" y="520637"/>
                    <a:pt x="679132" y="514445"/>
                    <a:pt x="677131" y="513112"/>
                  </a:cubicBezTo>
                  <a:cubicBezTo>
                    <a:pt x="675131" y="511778"/>
                    <a:pt x="668654" y="509206"/>
                    <a:pt x="667702" y="510635"/>
                  </a:cubicBezTo>
                  <a:cubicBezTo>
                    <a:pt x="666845" y="512064"/>
                    <a:pt x="662939" y="515112"/>
                    <a:pt x="662368" y="512064"/>
                  </a:cubicBezTo>
                  <a:cubicBezTo>
                    <a:pt x="661891" y="509016"/>
                    <a:pt x="655700" y="501872"/>
                    <a:pt x="655033" y="500634"/>
                  </a:cubicBezTo>
                  <a:cubicBezTo>
                    <a:pt x="654272" y="499396"/>
                    <a:pt x="654272" y="495776"/>
                    <a:pt x="655414" y="496443"/>
                  </a:cubicBezTo>
                  <a:cubicBezTo>
                    <a:pt x="656462" y="497205"/>
                    <a:pt x="660272" y="499110"/>
                    <a:pt x="661510" y="499205"/>
                  </a:cubicBezTo>
                  <a:cubicBezTo>
                    <a:pt x="662749" y="499300"/>
                    <a:pt x="665606" y="501015"/>
                    <a:pt x="665606" y="502063"/>
                  </a:cubicBezTo>
                  <a:cubicBezTo>
                    <a:pt x="665511" y="503111"/>
                    <a:pt x="668559" y="503968"/>
                    <a:pt x="670083" y="501682"/>
                  </a:cubicBezTo>
                  <a:lnTo>
                    <a:pt x="671512" y="499777"/>
                  </a:lnTo>
                  <a:cubicBezTo>
                    <a:pt x="671797" y="499396"/>
                    <a:pt x="672941" y="499396"/>
                    <a:pt x="673703" y="499205"/>
                  </a:cubicBezTo>
                  <a:lnTo>
                    <a:pt x="677227" y="498538"/>
                  </a:lnTo>
                  <a:cubicBezTo>
                    <a:pt x="681132" y="497872"/>
                    <a:pt x="685037" y="497967"/>
                    <a:pt x="686085" y="498824"/>
                  </a:cubicBezTo>
                  <a:cubicBezTo>
                    <a:pt x="687037" y="499681"/>
                    <a:pt x="690181" y="497491"/>
                    <a:pt x="690466" y="497681"/>
                  </a:cubicBezTo>
                  <a:cubicBezTo>
                    <a:pt x="690752" y="497872"/>
                    <a:pt x="692181" y="499205"/>
                    <a:pt x="692943" y="499967"/>
                  </a:cubicBezTo>
                  <a:cubicBezTo>
                    <a:pt x="693800" y="500729"/>
                    <a:pt x="697515" y="496729"/>
                    <a:pt x="695229" y="495109"/>
                  </a:cubicBezTo>
                  <a:cubicBezTo>
                    <a:pt x="692943" y="493490"/>
                    <a:pt x="689133" y="490728"/>
                    <a:pt x="691800" y="492442"/>
                  </a:cubicBezTo>
                  <a:cubicBezTo>
                    <a:pt x="694372" y="494157"/>
                    <a:pt x="704183" y="493681"/>
                    <a:pt x="704183" y="495300"/>
                  </a:cubicBezTo>
                  <a:cubicBezTo>
                    <a:pt x="704183" y="496919"/>
                    <a:pt x="705706" y="499205"/>
                    <a:pt x="707612" y="497110"/>
                  </a:cubicBezTo>
                  <a:cubicBezTo>
                    <a:pt x="709516" y="495014"/>
                    <a:pt x="717327" y="492442"/>
                    <a:pt x="718089" y="495014"/>
                  </a:cubicBezTo>
                  <a:cubicBezTo>
                    <a:pt x="718851" y="497491"/>
                    <a:pt x="726185" y="500253"/>
                    <a:pt x="726471" y="498729"/>
                  </a:cubicBezTo>
                  <a:cubicBezTo>
                    <a:pt x="726662" y="497110"/>
                    <a:pt x="729424" y="493205"/>
                    <a:pt x="731710" y="493205"/>
                  </a:cubicBezTo>
                  <a:cubicBezTo>
                    <a:pt x="733996" y="493300"/>
                    <a:pt x="739330" y="494157"/>
                    <a:pt x="739139" y="495109"/>
                  </a:cubicBezTo>
                  <a:cubicBezTo>
                    <a:pt x="738949" y="496157"/>
                    <a:pt x="739235" y="498729"/>
                    <a:pt x="740187" y="498729"/>
                  </a:cubicBezTo>
                  <a:cubicBezTo>
                    <a:pt x="741139" y="498729"/>
                    <a:pt x="744187" y="498634"/>
                    <a:pt x="745902" y="499110"/>
                  </a:cubicBezTo>
                  <a:lnTo>
                    <a:pt x="747331" y="499586"/>
                  </a:lnTo>
                  <a:lnTo>
                    <a:pt x="748760" y="500063"/>
                  </a:lnTo>
                  <a:cubicBezTo>
                    <a:pt x="750283" y="500729"/>
                    <a:pt x="752379" y="500348"/>
                    <a:pt x="753331" y="499110"/>
                  </a:cubicBezTo>
                  <a:cubicBezTo>
                    <a:pt x="754284" y="497967"/>
                    <a:pt x="758570" y="494443"/>
                    <a:pt x="759237" y="492823"/>
                  </a:cubicBezTo>
                  <a:cubicBezTo>
                    <a:pt x="759904" y="491204"/>
                    <a:pt x="756380" y="487299"/>
                    <a:pt x="754760" y="487966"/>
                  </a:cubicBezTo>
                  <a:cubicBezTo>
                    <a:pt x="753141" y="488632"/>
                    <a:pt x="747712" y="489204"/>
                    <a:pt x="746474" y="487680"/>
                  </a:cubicBezTo>
                  <a:cubicBezTo>
                    <a:pt x="745235" y="486156"/>
                    <a:pt x="741139" y="483394"/>
                    <a:pt x="740378" y="485013"/>
                  </a:cubicBezTo>
                  <a:cubicBezTo>
                    <a:pt x="739520" y="486632"/>
                    <a:pt x="735996" y="491204"/>
                    <a:pt x="735615" y="489013"/>
                  </a:cubicBezTo>
                  <a:cubicBezTo>
                    <a:pt x="735234" y="486823"/>
                    <a:pt x="732948" y="483394"/>
                    <a:pt x="731138" y="485299"/>
                  </a:cubicBezTo>
                  <a:cubicBezTo>
                    <a:pt x="729329" y="487204"/>
                    <a:pt x="725709" y="492252"/>
                    <a:pt x="723423" y="491204"/>
                  </a:cubicBezTo>
                  <a:cubicBezTo>
                    <a:pt x="721137" y="490156"/>
                    <a:pt x="718851" y="487204"/>
                    <a:pt x="721232" y="488537"/>
                  </a:cubicBezTo>
                  <a:cubicBezTo>
                    <a:pt x="723614" y="489871"/>
                    <a:pt x="723042" y="482251"/>
                    <a:pt x="721042" y="482155"/>
                  </a:cubicBezTo>
                  <a:cubicBezTo>
                    <a:pt x="718946" y="482060"/>
                    <a:pt x="712374" y="481584"/>
                    <a:pt x="710850" y="480631"/>
                  </a:cubicBezTo>
                  <a:cubicBezTo>
                    <a:pt x="709326" y="479584"/>
                    <a:pt x="703992" y="482917"/>
                    <a:pt x="702373" y="483680"/>
                  </a:cubicBezTo>
                  <a:cubicBezTo>
                    <a:pt x="700754" y="484441"/>
                    <a:pt x="692753" y="485870"/>
                    <a:pt x="685418" y="483108"/>
                  </a:cubicBezTo>
                  <a:lnTo>
                    <a:pt x="681037" y="493490"/>
                  </a:lnTo>
                  <a:lnTo>
                    <a:pt x="680560" y="494729"/>
                  </a:lnTo>
                  <a:cubicBezTo>
                    <a:pt x="678560" y="496253"/>
                    <a:pt x="676179" y="496348"/>
                    <a:pt x="675131" y="494919"/>
                  </a:cubicBezTo>
                  <a:cubicBezTo>
                    <a:pt x="674083" y="493490"/>
                    <a:pt x="674369" y="489013"/>
                    <a:pt x="675131" y="485489"/>
                  </a:cubicBezTo>
                  <a:lnTo>
                    <a:pt x="671893" y="484727"/>
                  </a:lnTo>
                  <a:lnTo>
                    <a:pt x="667892" y="483775"/>
                  </a:lnTo>
                  <a:cubicBezTo>
                    <a:pt x="663797" y="482441"/>
                    <a:pt x="659225" y="482441"/>
                    <a:pt x="657701" y="483870"/>
                  </a:cubicBezTo>
                  <a:cubicBezTo>
                    <a:pt x="656177" y="485299"/>
                    <a:pt x="650652" y="487871"/>
                    <a:pt x="649604" y="487108"/>
                  </a:cubicBezTo>
                  <a:cubicBezTo>
                    <a:pt x="648556" y="486346"/>
                    <a:pt x="644270" y="484918"/>
                    <a:pt x="641794" y="485489"/>
                  </a:cubicBezTo>
                  <a:cubicBezTo>
                    <a:pt x="639317" y="485965"/>
                    <a:pt x="632459" y="487966"/>
                    <a:pt x="632459" y="488728"/>
                  </a:cubicBezTo>
                  <a:cubicBezTo>
                    <a:pt x="632459" y="489490"/>
                    <a:pt x="631316" y="492538"/>
                    <a:pt x="629983" y="492633"/>
                  </a:cubicBezTo>
                  <a:cubicBezTo>
                    <a:pt x="628649" y="492728"/>
                    <a:pt x="624935" y="492157"/>
                    <a:pt x="625125" y="491204"/>
                  </a:cubicBezTo>
                  <a:lnTo>
                    <a:pt x="625506" y="490823"/>
                  </a:lnTo>
                  <a:cubicBezTo>
                    <a:pt x="626649" y="489775"/>
                    <a:pt x="628173" y="488918"/>
                    <a:pt x="629030" y="487775"/>
                  </a:cubicBezTo>
                  <a:cubicBezTo>
                    <a:pt x="629506" y="487108"/>
                    <a:pt x="629506" y="485584"/>
                    <a:pt x="628935" y="485108"/>
                  </a:cubicBezTo>
                  <a:cubicBezTo>
                    <a:pt x="628268" y="484537"/>
                    <a:pt x="625792" y="484346"/>
                    <a:pt x="625697" y="484537"/>
                  </a:cubicBezTo>
                  <a:lnTo>
                    <a:pt x="622934" y="489204"/>
                  </a:lnTo>
                  <a:cubicBezTo>
                    <a:pt x="618267" y="487775"/>
                    <a:pt x="611600" y="486823"/>
                    <a:pt x="608075" y="487299"/>
                  </a:cubicBezTo>
                  <a:cubicBezTo>
                    <a:pt x="604551" y="487680"/>
                    <a:pt x="595979" y="492157"/>
                    <a:pt x="594169" y="491299"/>
                  </a:cubicBezTo>
                  <a:cubicBezTo>
                    <a:pt x="592359" y="490347"/>
                    <a:pt x="586358" y="493395"/>
                    <a:pt x="585025" y="494538"/>
                  </a:cubicBezTo>
                  <a:lnTo>
                    <a:pt x="583596" y="494824"/>
                  </a:lnTo>
                  <a:cubicBezTo>
                    <a:pt x="581119" y="495300"/>
                    <a:pt x="578834" y="494824"/>
                    <a:pt x="576833" y="493014"/>
                  </a:cubicBezTo>
                  <a:cubicBezTo>
                    <a:pt x="574262" y="490728"/>
                    <a:pt x="578548" y="490538"/>
                    <a:pt x="578071" y="489013"/>
                  </a:cubicBezTo>
                  <a:lnTo>
                    <a:pt x="577881" y="488347"/>
                  </a:lnTo>
                  <a:cubicBezTo>
                    <a:pt x="577691" y="487489"/>
                    <a:pt x="575405" y="486823"/>
                    <a:pt x="572928" y="486823"/>
                  </a:cubicBezTo>
                  <a:cubicBezTo>
                    <a:pt x="570452" y="486823"/>
                    <a:pt x="563498" y="488061"/>
                    <a:pt x="563498" y="489585"/>
                  </a:cubicBezTo>
                  <a:cubicBezTo>
                    <a:pt x="563498" y="491109"/>
                    <a:pt x="557688" y="489966"/>
                    <a:pt x="556736" y="489395"/>
                  </a:cubicBezTo>
                  <a:cubicBezTo>
                    <a:pt x="555783" y="488823"/>
                    <a:pt x="548830" y="491014"/>
                    <a:pt x="542258" y="493776"/>
                  </a:cubicBezTo>
                  <a:lnTo>
                    <a:pt x="538067" y="486632"/>
                  </a:lnTo>
                  <a:lnTo>
                    <a:pt x="537876" y="486346"/>
                  </a:lnTo>
                  <a:cubicBezTo>
                    <a:pt x="536638" y="486442"/>
                    <a:pt x="533685" y="487585"/>
                    <a:pt x="531208" y="488823"/>
                  </a:cubicBezTo>
                  <a:cubicBezTo>
                    <a:pt x="528732" y="490061"/>
                    <a:pt x="520541" y="491395"/>
                    <a:pt x="519969" y="492062"/>
                  </a:cubicBezTo>
                  <a:cubicBezTo>
                    <a:pt x="519397" y="492728"/>
                    <a:pt x="516254" y="493966"/>
                    <a:pt x="514444" y="493205"/>
                  </a:cubicBezTo>
                  <a:cubicBezTo>
                    <a:pt x="512635" y="492442"/>
                    <a:pt x="507110" y="491014"/>
                    <a:pt x="506539" y="491966"/>
                  </a:cubicBezTo>
                  <a:cubicBezTo>
                    <a:pt x="506063" y="492823"/>
                    <a:pt x="503872" y="494729"/>
                    <a:pt x="503681" y="493014"/>
                  </a:cubicBezTo>
                  <a:cubicBezTo>
                    <a:pt x="503491" y="491299"/>
                    <a:pt x="502157" y="487204"/>
                    <a:pt x="501395" y="487204"/>
                  </a:cubicBezTo>
                  <a:lnTo>
                    <a:pt x="501110" y="487489"/>
                  </a:lnTo>
                  <a:lnTo>
                    <a:pt x="499204" y="489585"/>
                  </a:lnTo>
                  <a:cubicBezTo>
                    <a:pt x="497299" y="492062"/>
                    <a:pt x="497966" y="494824"/>
                    <a:pt x="500824" y="495871"/>
                  </a:cubicBezTo>
                  <a:lnTo>
                    <a:pt x="495871" y="496919"/>
                  </a:lnTo>
                  <a:cubicBezTo>
                    <a:pt x="495204" y="497014"/>
                    <a:pt x="493775" y="495490"/>
                    <a:pt x="493108" y="494538"/>
                  </a:cubicBezTo>
                  <a:lnTo>
                    <a:pt x="491870" y="492919"/>
                  </a:lnTo>
                  <a:cubicBezTo>
                    <a:pt x="490537" y="490728"/>
                    <a:pt x="488632" y="489585"/>
                    <a:pt x="487489" y="490252"/>
                  </a:cubicBezTo>
                  <a:cubicBezTo>
                    <a:pt x="486441" y="491014"/>
                    <a:pt x="481488" y="492728"/>
                    <a:pt x="479107" y="492538"/>
                  </a:cubicBezTo>
                  <a:cubicBezTo>
                    <a:pt x="476725" y="492442"/>
                    <a:pt x="468915" y="491585"/>
                    <a:pt x="467105" y="490918"/>
                  </a:cubicBezTo>
                  <a:cubicBezTo>
                    <a:pt x="465295" y="490252"/>
                    <a:pt x="459009" y="488918"/>
                    <a:pt x="459676" y="490252"/>
                  </a:cubicBezTo>
                  <a:cubicBezTo>
                    <a:pt x="460343" y="491585"/>
                    <a:pt x="460247" y="493871"/>
                    <a:pt x="458533" y="493014"/>
                  </a:cubicBezTo>
                  <a:cubicBezTo>
                    <a:pt x="456723" y="492157"/>
                    <a:pt x="450818" y="490156"/>
                    <a:pt x="447007" y="491109"/>
                  </a:cubicBezTo>
                  <a:cubicBezTo>
                    <a:pt x="443293" y="492062"/>
                    <a:pt x="430434" y="492538"/>
                    <a:pt x="426529" y="489680"/>
                  </a:cubicBezTo>
                  <a:lnTo>
                    <a:pt x="422528" y="494443"/>
                  </a:lnTo>
                  <a:cubicBezTo>
                    <a:pt x="422528" y="494443"/>
                    <a:pt x="420909" y="493966"/>
                    <a:pt x="420909" y="493681"/>
                  </a:cubicBezTo>
                  <a:lnTo>
                    <a:pt x="421099" y="491204"/>
                  </a:lnTo>
                  <a:cubicBezTo>
                    <a:pt x="419480" y="489013"/>
                    <a:pt x="417290" y="486346"/>
                    <a:pt x="416337" y="485204"/>
                  </a:cubicBezTo>
                  <a:cubicBezTo>
                    <a:pt x="415385" y="484061"/>
                    <a:pt x="411479" y="485299"/>
                    <a:pt x="411289" y="483965"/>
                  </a:cubicBezTo>
                  <a:lnTo>
                    <a:pt x="411384" y="482822"/>
                  </a:lnTo>
                  <a:lnTo>
                    <a:pt x="411384" y="482060"/>
                  </a:lnTo>
                  <a:cubicBezTo>
                    <a:pt x="411860" y="481298"/>
                    <a:pt x="410908" y="480441"/>
                    <a:pt x="409289" y="480250"/>
                  </a:cubicBezTo>
                  <a:lnTo>
                    <a:pt x="408812" y="480727"/>
                  </a:lnTo>
                  <a:cubicBezTo>
                    <a:pt x="407383" y="482251"/>
                    <a:pt x="406145" y="484061"/>
                    <a:pt x="405383" y="485870"/>
                  </a:cubicBezTo>
                  <a:lnTo>
                    <a:pt x="404812" y="487394"/>
                  </a:lnTo>
                  <a:cubicBezTo>
                    <a:pt x="404907" y="489585"/>
                    <a:pt x="403954" y="490633"/>
                    <a:pt x="402716" y="489680"/>
                  </a:cubicBezTo>
                  <a:cubicBezTo>
                    <a:pt x="401478" y="488728"/>
                    <a:pt x="397858" y="487108"/>
                    <a:pt x="397096" y="487871"/>
                  </a:cubicBezTo>
                  <a:cubicBezTo>
                    <a:pt x="396335" y="488632"/>
                    <a:pt x="393096" y="492728"/>
                    <a:pt x="390619" y="495014"/>
                  </a:cubicBezTo>
                  <a:cubicBezTo>
                    <a:pt x="388143" y="497396"/>
                    <a:pt x="377380" y="494824"/>
                    <a:pt x="375094" y="493776"/>
                  </a:cubicBezTo>
                  <a:lnTo>
                    <a:pt x="372903" y="492919"/>
                  </a:lnTo>
                  <a:lnTo>
                    <a:pt x="372236" y="492633"/>
                  </a:lnTo>
                  <a:cubicBezTo>
                    <a:pt x="370998" y="492728"/>
                    <a:pt x="369760" y="493681"/>
                    <a:pt x="369474" y="494729"/>
                  </a:cubicBezTo>
                  <a:cubicBezTo>
                    <a:pt x="369283" y="495776"/>
                    <a:pt x="364616" y="498157"/>
                    <a:pt x="359758" y="497586"/>
                  </a:cubicBezTo>
                  <a:cubicBezTo>
                    <a:pt x="354901" y="497110"/>
                    <a:pt x="339089" y="500348"/>
                    <a:pt x="334803" y="499872"/>
                  </a:cubicBezTo>
                  <a:cubicBezTo>
                    <a:pt x="330517" y="499396"/>
                    <a:pt x="319753" y="495490"/>
                    <a:pt x="319658" y="495395"/>
                  </a:cubicBezTo>
                  <a:cubicBezTo>
                    <a:pt x="319468" y="495300"/>
                    <a:pt x="318801" y="495109"/>
                    <a:pt x="318420" y="495395"/>
                  </a:cubicBezTo>
                  <a:cubicBezTo>
                    <a:pt x="318134" y="495681"/>
                    <a:pt x="315658" y="497586"/>
                    <a:pt x="313753" y="499110"/>
                  </a:cubicBezTo>
                  <a:cubicBezTo>
                    <a:pt x="311848" y="500634"/>
                    <a:pt x="296322" y="503111"/>
                    <a:pt x="293845" y="502920"/>
                  </a:cubicBezTo>
                  <a:cubicBezTo>
                    <a:pt x="291274" y="502730"/>
                    <a:pt x="284987" y="501587"/>
                    <a:pt x="283654" y="501587"/>
                  </a:cubicBezTo>
                  <a:cubicBezTo>
                    <a:pt x="282415" y="501587"/>
                    <a:pt x="279749" y="502634"/>
                    <a:pt x="280511" y="502920"/>
                  </a:cubicBezTo>
                  <a:cubicBezTo>
                    <a:pt x="281368" y="503111"/>
                    <a:pt x="284035" y="504254"/>
                    <a:pt x="283558" y="504634"/>
                  </a:cubicBezTo>
                  <a:cubicBezTo>
                    <a:pt x="282987" y="505015"/>
                    <a:pt x="280701" y="505301"/>
                    <a:pt x="279272" y="505301"/>
                  </a:cubicBezTo>
                  <a:cubicBezTo>
                    <a:pt x="277843" y="505301"/>
                    <a:pt x="274224" y="503682"/>
                    <a:pt x="273081" y="504158"/>
                  </a:cubicBezTo>
                  <a:cubicBezTo>
                    <a:pt x="271938" y="504634"/>
                    <a:pt x="266604" y="505015"/>
                    <a:pt x="264223" y="504539"/>
                  </a:cubicBezTo>
                  <a:cubicBezTo>
                    <a:pt x="261841" y="503968"/>
                    <a:pt x="253650" y="502253"/>
                    <a:pt x="250126" y="504063"/>
                  </a:cubicBezTo>
                  <a:lnTo>
                    <a:pt x="246792" y="505111"/>
                  </a:lnTo>
                  <a:cubicBezTo>
                    <a:pt x="245173" y="505682"/>
                    <a:pt x="241172" y="505206"/>
                    <a:pt x="241077" y="504634"/>
                  </a:cubicBezTo>
                  <a:cubicBezTo>
                    <a:pt x="239553" y="498920"/>
                    <a:pt x="236029" y="500539"/>
                    <a:pt x="231933" y="502539"/>
                  </a:cubicBezTo>
                  <a:cubicBezTo>
                    <a:pt x="230885" y="503015"/>
                    <a:pt x="228123" y="502730"/>
                    <a:pt x="227742" y="502253"/>
                  </a:cubicBezTo>
                  <a:cubicBezTo>
                    <a:pt x="226694" y="500443"/>
                    <a:pt x="227456" y="499300"/>
                    <a:pt x="230409" y="498920"/>
                  </a:cubicBezTo>
                  <a:lnTo>
                    <a:pt x="232123" y="498729"/>
                  </a:lnTo>
                  <a:cubicBezTo>
                    <a:pt x="233552" y="497396"/>
                    <a:pt x="231076" y="496729"/>
                    <a:pt x="226504" y="497110"/>
                  </a:cubicBezTo>
                  <a:lnTo>
                    <a:pt x="231838" y="491966"/>
                  </a:lnTo>
                  <a:lnTo>
                    <a:pt x="233362" y="490538"/>
                  </a:lnTo>
                  <a:cubicBezTo>
                    <a:pt x="233076" y="486251"/>
                    <a:pt x="231647" y="483965"/>
                    <a:pt x="230314" y="485394"/>
                  </a:cubicBezTo>
                  <a:cubicBezTo>
                    <a:pt x="228885" y="486918"/>
                    <a:pt x="225075" y="489680"/>
                    <a:pt x="224027" y="489299"/>
                  </a:cubicBezTo>
                  <a:cubicBezTo>
                    <a:pt x="222979" y="488823"/>
                    <a:pt x="221265" y="487013"/>
                    <a:pt x="221551" y="485680"/>
                  </a:cubicBezTo>
                  <a:cubicBezTo>
                    <a:pt x="221741" y="484346"/>
                    <a:pt x="219169" y="480822"/>
                    <a:pt x="216979" y="478822"/>
                  </a:cubicBezTo>
                  <a:lnTo>
                    <a:pt x="219550" y="475964"/>
                  </a:lnTo>
                  <a:cubicBezTo>
                    <a:pt x="220217" y="475297"/>
                    <a:pt x="218979" y="472535"/>
                    <a:pt x="217741" y="471868"/>
                  </a:cubicBezTo>
                  <a:lnTo>
                    <a:pt x="215550" y="470821"/>
                  </a:lnTo>
                  <a:cubicBezTo>
                    <a:pt x="212597" y="470440"/>
                    <a:pt x="210216" y="470916"/>
                    <a:pt x="210406" y="471868"/>
                  </a:cubicBezTo>
                  <a:cubicBezTo>
                    <a:pt x="210502" y="472821"/>
                    <a:pt x="209359" y="475297"/>
                    <a:pt x="207358" y="474726"/>
                  </a:cubicBezTo>
                  <a:cubicBezTo>
                    <a:pt x="205358" y="474155"/>
                    <a:pt x="198786" y="473488"/>
                    <a:pt x="196976" y="472726"/>
                  </a:cubicBezTo>
                  <a:cubicBezTo>
                    <a:pt x="195166" y="471964"/>
                    <a:pt x="187356" y="473678"/>
                    <a:pt x="185070" y="473773"/>
                  </a:cubicBezTo>
                  <a:cubicBezTo>
                    <a:pt x="182784" y="473869"/>
                    <a:pt x="177259" y="472535"/>
                    <a:pt x="178402" y="472345"/>
                  </a:cubicBezTo>
                  <a:lnTo>
                    <a:pt x="179164" y="471868"/>
                  </a:lnTo>
                  <a:cubicBezTo>
                    <a:pt x="180022" y="471297"/>
                    <a:pt x="180688" y="470440"/>
                    <a:pt x="180879" y="469582"/>
                  </a:cubicBezTo>
                  <a:lnTo>
                    <a:pt x="181260" y="468344"/>
                  </a:lnTo>
                  <a:cubicBezTo>
                    <a:pt x="182212" y="466915"/>
                    <a:pt x="183070" y="466534"/>
                    <a:pt x="183260" y="467487"/>
                  </a:cubicBezTo>
                  <a:cubicBezTo>
                    <a:pt x="183451" y="468535"/>
                    <a:pt x="185070" y="471297"/>
                    <a:pt x="186403" y="470821"/>
                  </a:cubicBezTo>
                  <a:cubicBezTo>
                    <a:pt x="187737" y="470345"/>
                    <a:pt x="190499" y="468249"/>
                    <a:pt x="189547" y="467487"/>
                  </a:cubicBezTo>
                  <a:cubicBezTo>
                    <a:pt x="188594" y="466630"/>
                    <a:pt x="187165" y="464153"/>
                    <a:pt x="188308" y="463677"/>
                  </a:cubicBezTo>
                  <a:cubicBezTo>
                    <a:pt x="189451" y="463201"/>
                    <a:pt x="192880" y="463772"/>
                    <a:pt x="192690" y="466154"/>
                  </a:cubicBezTo>
                  <a:lnTo>
                    <a:pt x="197738" y="465772"/>
                  </a:lnTo>
                  <a:lnTo>
                    <a:pt x="207073" y="465106"/>
                  </a:lnTo>
                  <a:cubicBezTo>
                    <a:pt x="217455" y="465296"/>
                    <a:pt x="227075" y="463963"/>
                    <a:pt x="228313" y="462058"/>
                  </a:cubicBezTo>
                  <a:cubicBezTo>
                    <a:pt x="229552" y="460153"/>
                    <a:pt x="241363" y="459010"/>
                    <a:pt x="240220" y="456629"/>
                  </a:cubicBezTo>
                  <a:cubicBezTo>
                    <a:pt x="238981" y="454247"/>
                    <a:pt x="244887" y="449580"/>
                    <a:pt x="245173" y="450818"/>
                  </a:cubicBezTo>
                  <a:cubicBezTo>
                    <a:pt x="245458" y="452056"/>
                    <a:pt x="249554" y="454438"/>
                    <a:pt x="253078" y="451771"/>
                  </a:cubicBezTo>
                  <a:lnTo>
                    <a:pt x="255650" y="449675"/>
                  </a:lnTo>
                  <a:lnTo>
                    <a:pt x="256031" y="449294"/>
                  </a:lnTo>
                  <a:cubicBezTo>
                    <a:pt x="255745" y="448437"/>
                    <a:pt x="254507" y="445961"/>
                    <a:pt x="253364" y="443865"/>
                  </a:cubicBezTo>
                  <a:cubicBezTo>
                    <a:pt x="252126" y="441770"/>
                    <a:pt x="245363" y="436531"/>
                    <a:pt x="244125" y="436531"/>
                  </a:cubicBezTo>
                  <a:cubicBezTo>
                    <a:pt x="242887" y="436531"/>
                    <a:pt x="237934" y="435388"/>
                    <a:pt x="238124" y="433864"/>
                  </a:cubicBezTo>
                  <a:cubicBezTo>
                    <a:pt x="238315" y="432435"/>
                    <a:pt x="236981" y="428054"/>
                    <a:pt x="234600" y="427863"/>
                  </a:cubicBezTo>
                  <a:lnTo>
                    <a:pt x="232600" y="426625"/>
                  </a:lnTo>
                  <a:lnTo>
                    <a:pt x="230885" y="425577"/>
                  </a:lnTo>
                  <a:cubicBezTo>
                    <a:pt x="229933" y="423100"/>
                    <a:pt x="229456" y="423005"/>
                    <a:pt x="229647" y="425387"/>
                  </a:cubicBezTo>
                  <a:cubicBezTo>
                    <a:pt x="229933" y="427672"/>
                    <a:pt x="223741" y="429196"/>
                    <a:pt x="225837" y="430625"/>
                  </a:cubicBezTo>
                  <a:cubicBezTo>
                    <a:pt x="227932" y="432054"/>
                    <a:pt x="231076" y="437293"/>
                    <a:pt x="228599" y="439483"/>
                  </a:cubicBezTo>
                  <a:cubicBezTo>
                    <a:pt x="226123" y="441674"/>
                    <a:pt x="212407" y="443198"/>
                    <a:pt x="212407" y="441579"/>
                  </a:cubicBezTo>
                  <a:cubicBezTo>
                    <a:pt x="212407" y="439864"/>
                    <a:pt x="211264" y="435102"/>
                    <a:pt x="209835" y="434530"/>
                  </a:cubicBezTo>
                  <a:cubicBezTo>
                    <a:pt x="208406" y="433959"/>
                    <a:pt x="203834" y="432721"/>
                    <a:pt x="204406" y="433959"/>
                  </a:cubicBezTo>
                  <a:cubicBezTo>
                    <a:pt x="204977" y="435102"/>
                    <a:pt x="204977" y="438340"/>
                    <a:pt x="203263" y="438340"/>
                  </a:cubicBezTo>
                  <a:cubicBezTo>
                    <a:pt x="201548" y="438340"/>
                    <a:pt x="196786" y="439293"/>
                    <a:pt x="196595" y="440341"/>
                  </a:cubicBezTo>
                  <a:cubicBezTo>
                    <a:pt x="196405" y="441388"/>
                    <a:pt x="194595" y="443960"/>
                    <a:pt x="192880" y="443484"/>
                  </a:cubicBezTo>
                  <a:lnTo>
                    <a:pt x="191452" y="443579"/>
                  </a:lnTo>
                  <a:lnTo>
                    <a:pt x="190023" y="443674"/>
                  </a:lnTo>
                  <a:cubicBezTo>
                    <a:pt x="187832" y="444722"/>
                    <a:pt x="185927" y="443198"/>
                    <a:pt x="185832" y="440436"/>
                  </a:cubicBezTo>
                  <a:lnTo>
                    <a:pt x="186118" y="438436"/>
                  </a:lnTo>
                  <a:lnTo>
                    <a:pt x="187165" y="431578"/>
                  </a:lnTo>
                  <a:cubicBezTo>
                    <a:pt x="182117" y="432625"/>
                    <a:pt x="177736" y="433483"/>
                    <a:pt x="177355" y="433483"/>
                  </a:cubicBezTo>
                  <a:cubicBezTo>
                    <a:pt x="176974" y="433483"/>
                    <a:pt x="176688" y="432245"/>
                    <a:pt x="177355" y="430721"/>
                  </a:cubicBezTo>
                  <a:cubicBezTo>
                    <a:pt x="178021" y="429196"/>
                    <a:pt x="190118" y="429292"/>
                    <a:pt x="189451" y="430721"/>
                  </a:cubicBezTo>
                  <a:lnTo>
                    <a:pt x="189737" y="431768"/>
                  </a:lnTo>
                  <a:cubicBezTo>
                    <a:pt x="190118" y="433292"/>
                    <a:pt x="191261" y="434816"/>
                    <a:pt x="192499" y="435959"/>
                  </a:cubicBezTo>
                  <a:cubicBezTo>
                    <a:pt x="192785" y="436245"/>
                    <a:pt x="196119" y="435102"/>
                    <a:pt x="196119" y="434626"/>
                  </a:cubicBezTo>
                  <a:lnTo>
                    <a:pt x="196024" y="431482"/>
                  </a:lnTo>
                  <a:cubicBezTo>
                    <a:pt x="199072" y="430530"/>
                    <a:pt x="202215" y="428911"/>
                    <a:pt x="203072" y="427958"/>
                  </a:cubicBezTo>
                  <a:lnTo>
                    <a:pt x="204025" y="427101"/>
                  </a:lnTo>
                  <a:lnTo>
                    <a:pt x="205358" y="425958"/>
                  </a:lnTo>
                  <a:cubicBezTo>
                    <a:pt x="206977" y="424815"/>
                    <a:pt x="210692" y="423005"/>
                    <a:pt x="213645" y="421957"/>
                  </a:cubicBezTo>
                  <a:lnTo>
                    <a:pt x="216312" y="420910"/>
                  </a:lnTo>
                  <a:lnTo>
                    <a:pt x="220217" y="419386"/>
                  </a:lnTo>
                  <a:cubicBezTo>
                    <a:pt x="224884" y="419290"/>
                    <a:pt x="230885" y="419862"/>
                    <a:pt x="233457" y="420624"/>
                  </a:cubicBezTo>
                  <a:lnTo>
                    <a:pt x="235648" y="419290"/>
                  </a:lnTo>
                  <a:lnTo>
                    <a:pt x="238315" y="417671"/>
                  </a:lnTo>
                  <a:cubicBezTo>
                    <a:pt x="240696" y="415766"/>
                    <a:pt x="242220" y="412813"/>
                    <a:pt x="241648" y="411194"/>
                  </a:cubicBezTo>
                  <a:cubicBezTo>
                    <a:pt x="241077" y="409575"/>
                    <a:pt x="241363" y="407194"/>
                    <a:pt x="243553" y="409194"/>
                  </a:cubicBezTo>
                  <a:lnTo>
                    <a:pt x="248221" y="407956"/>
                  </a:lnTo>
                  <a:lnTo>
                    <a:pt x="253459" y="406622"/>
                  </a:lnTo>
                  <a:cubicBezTo>
                    <a:pt x="252793" y="410242"/>
                    <a:pt x="253745" y="412147"/>
                    <a:pt x="255555" y="410908"/>
                  </a:cubicBezTo>
                  <a:cubicBezTo>
                    <a:pt x="257365" y="409670"/>
                    <a:pt x="261365" y="412337"/>
                    <a:pt x="259079" y="412909"/>
                  </a:cubicBezTo>
                  <a:cubicBezTo>
                    <a:pt x="256793" y="413480"/>
                    <a:pt x="257650" y="418147"/>
                    <a:pt x="259936" y="417290"/>
                  </a:cubicBezTo>
                  <a:lnTo>
                    <a:pt x="261841" y="417481"/>
                  </a:lnTo>
                  <a:cubicBezTo>
                    <a:pt x="265556" y="417766"/>
                    <a:pt x="265080" y="414909"/>
                    <a:pt x="266509" y="414147"/>
                  </a:cubicBezTo>
                  <a:lnTo>
                    <a:pt x="268985" y="412813"/>
                  </a:lnTo>
                  <a:cubicBezTo>
                    <a:pt x="273271" y="412623"/>
                    <a:pt x="276415" y="411766"/>
                    <a:pt x="275938" y="410908"/>
                  </a:cubicBezTo>
                  <a:cubicBezTo>
                    <a:pt x="275462" y="410051"/>
                    <a:pt x="276891" y="405955"/>
                    <a:pt x="280320" y="403860"/>
                  </a:cubicBezTo>
                  <a:lnTo>
                    <a:pt x="281082" y="401288"/>
                  </a:lnTo>
                  <a:cubicBezTo>
                    <a:pt x="282035" y="398050"/>
                    <a:pt x="283939" y="398431"/>
                    <a:pt x="286416" y="398526"/>
                  </a:cubicBezTo>
                  <a:cubicBezTo>
                    <a:pt x="288607" y="398621"/>
                    <a:pt x="291845" y="397478"/>
                    <a:pt x="291845" y="401003"/>
                  </a:cubicBezTo>
                  <a:cubicBezTo>
                    <a:pt x="291845" y="401574"/>
                    <a:pt x="293369" y="402431"/>
                    <a:pt x="294322" y="402622"/>
                  </a:cubicBezTo>
                  <a:lnTo>
                    <a:pt x="295846" y="402907"/>
                  </a:lnTo>
                  <a:cubicBezTo>
                    <a:pt x="297751" y="402146"/>
                    <a:pt x="298513" y="401288"/>
                    <a:pt x="297465" y="400907"/>
                  </a:cubicBezTo>
                  <a:lnTo>
                    <a:pt x="296608" y="400526"/>
                  </a:lnTo>
                  <a:lnTo>
                    <a:pt x="295846" y="400240"/>
                  </a:lnTo>
                  <a:cubicBezTo>
                    <a:pt x="295084" y="399859"/>
                    <a:pt x="295750" y="398716"/>
                    <a:pt x="297370" y="397669"/>
                  </a:cubicBezTo>
                  <a:cubicBezTo>
                    <a:pt x="298989" y="396621"/>
                    <a:pt x="311181" y="395573"/>
                    <a:pt x="311562" y="395002"/>
                  </a:cubicBezTo>
                  <a:cubicBezTo>
                    <a:pt x="311943" y="394430"/>
                    <a:pt x="314800" y="393192"/>
                    <a:pt x="316515" y="394716"/>
                  </a:cubicBezTo>
                  <a:lnTo>
                    <a:pt x="318229" y="395859"/>
                  </a:lnTo>
                  <a:cubicBezTo>
                    <a:pt x="320420" y="397192"/>
                    <a:pt x="323659" y="398050"/>
                    <a:pt x="324992" y="399764"/>
                  </a:cubicBezTo>
                  <a:lnTo>
                    <a:pt x="326135" y="401288"/>
                  </a:lnTo>
                  <a:cubicBezTo>
                    <a:pt x="325659" y="404241"/>
                    <a:pt x="326326" y="406622"/>
                    <a:pt x="327564" y="406717"/>
                  </a:cubicBezTo>
                  <a:cubicBezTo>
                    <a:pt x="328897" y="406813"/>
                    <a:pt x="332422" y="406717"/>
                    <a:pt x="332612" y="406432"/>
                  </a:cubicBezTo>
                  <a:cubicBezTo>
                    <a:pt x="332803" y="406146"/>
                    <a:pt x="332326" y="405098"/>
                    <a:pt x="331088" y="404622"/>
                  </a:cubicBezTo>
                  <a:cubicBezTo>
                    <a:pt x="329850" y="404146"/>
                    <a:pt x="329088" y="401003"/>
                    <a:pt x="331755" y="398716"/>
                  </a:cubicBezTo>
                  <a:cubicBezTo>
                    <a:pt x="334327" y="396430"/>
                    <a:pt x="333089" y="387667"/>
                    <a:pt x="330421" y="387096"/>
                  </a:cubicBezTo>
                  <a:cubicBezTo>
                    <a:pt x="327754" y="386524"/>
                    <a:pt x="322801" y="391382"/>
                    <a:pt x="321468" y="390049"/>
                  </a:cubicBezTo>
                  <a:cubicBezTo>
                    <a:pt x="320135" y="388715"/>
                    <a:pt x="317468" y="384238"/>
                    <a:pt x="319658" y="384048"/>
                  </a:cubicBezTo>
                  <a:cubicBezTo>
                    <a:pt x="321849" y="383857"/>
                    <a:pt x="325945" y="383000"/>
                    <a:pt x="324992" y="382429"/>
                  </a:cubicBezTo>
                  <a:cubicBezTo>
                    <a:pt x="324040" y="381857"/>
                    <a:pt x="321658" y="378809"/>
                    <a:pt x="323944" y="378047"/>
                  </a:cubicBezTo>
                  <a:cubicBezTo>
                    <a:pt x="326230" y="377190"/>
                    <a:pt x="331850" y="376238"/>
                    <a:pt x="333184" y="376333"/>
                  </a:cubicBezTo>
                  <a:cubicBezTo>
                    <a:pt x="334517" y="376428"/>
                    <a:pt x="340804" y="376047"/>
                    <a:pt x="344423" y="375571"/>
                  </a:cubicBezTo>
                  <a:lnTo>
                    <a:pt x="347662" y="375475"/>
                  </a:lnTo>
                  <a:lnTo>
                    <a:pt x="348710" y="375475"/>
                  </a:lnTo>
                  <a:cubicBezTo>
                    <a:pt x="349948" y="376618"/>
                    <a:pt x="349948" y="378238"/>
                    <a:pt x="348710" y="379095"/>
                  </a:cubicBezTo>
                  <a:lnTo>
                    <a:pt x="347471" y="379571"/>
                  </a:lnTo>
                  <a:lnTo>
                    <a:pt x="346423" y="379952"/>
                  </a:lnTo>
                  <a:cubicBezTo>
                    <a:pt x="344804" y="380524"/>
                    <a:pt x="344995" y="381476"/>
                    <a:pt x="346804" y="381953"/>
                  </a:cubicBezTo>
                  <a:cubicBezTo>
                    <a:pt x="348614" y="382429"/>
                    <a:pt x="360901" y="381381"/>
                    <a:pt x="361187" y="382143"/>
                  </a:cubicBezTo>
                  <a:cubicBezTo>
                    <a:pt x="361473" y="382905"/>
                    <a:pt x="355948" y="384715"/>
                    <a:pt x="354234" y="385858"/>
                  </a:cubicBezTo>
                  <a:cubicBezTo>
                    <a:pt x="352519" y="387001"/>
                    <a:pt x="353567" y="391478"/>
                    <a:pt x="354424" y="392621"/>
                  </a:cubicBezTo>
                  <a:cubicBezTo>
                    <a:pt x="355282" y="393763"/>
                    <a:pt x="359282" y="395859"/>
                    <a:pt x="361378" y="394621"/>
                  </a:cubicBezTo>
                  <a:cubicBezTo>
                    <a:pt x="363473" y="393382"/>
                    <a:pt x="368521" y="390049"/>
                    <a:pt x="368236" y="388525"/>
                  </a:cubicBezTo>
                  <a:cubicBezTo>
                    <a:pt x="367950" y="387001"/>
                    <a:pt x="370331" y="382333"/>
                    <a:pt x="369950" y="381286"/>
                  </a:cubicBezTo>
                  <a:cubicBezTo>
                    <a:pt x="369569" y="380238"/>
                    <a:pt x="359758" y="380905"/>
                    <a:pt x="358520" y="381286"/>
                  </a:cubicBezTo>
                  <a:cubicBezTo>
                    <a:pt x="357282" y="381667"/>
                    <a:pt x="356996" y="379762"/>
                    <a:pt x="355377" y="378809"/>
                  </a:cubicBezTo>
                  <a:cubicBezTo>
                    <a:pt x="353663" y="377857"/>
                    <a:pt x="359663" y="374713"/>
                    <a:pt x="360901" y="374047"/>
                  </a:cubicBezTo>
                  <a:cubicBezTo>
                    <a:pt x="362140" y="373380"/>
                    <a:pt x="365664" y="372428"/>
                    <a:pt x="365950" y="373666"/>
                  </a:cubicBezTo>
                  <a:cubicBezTo>
                    <a:pt x="366236" y="374904"/>
                    <a:pt x="372141" y="374332"/>
                    <a:pt x="373665" y="372999"/>
                  </a:cubicBezTo>
                  <a:lnTo>
                    <a:pt x="374427" y="371284"/>
                  </a:lnTo>
                  <a:lnTo>
                    <a:pt x="375379" y="368998"/>
                  </a:lnTo>
                  <a:cubicBezTo>
                    <a:pt x="378427" y="368903"/>
                    <a:pt x="382809" y="368617"/>
                    <a:pt x="385190" y="368332"/>
                  </a:cubicBezTo>
                  <a:cubicBezTo>
                    <a:pt x="387571" y="368046"/>
                    <a:pt x="393477" y="369189"/>
                    <a:pt x="395287" y="368903"/>
                  </a:cubicBezTo>
                  <a:cubicBezTo>
                    <a:pt x="397096" y="368713"/>
                    <a:pt x="402240" y="369189"/>
                    <a:pt x="402812" y="369284"/>
                  </a:cubicBezTo>
                  <a:cubicBezTo>
                    <a:pt x="403478" y="369380"/>
                    <a:pt x="405002" y="370237"/>
                    <a:pt x="403859" y="370713"/>
                  </a:cubicBezTo>
                  <a:cubicBezTo>
                    <a:pt x="402716" y="371189"/>
                    <a:pt x="400525" y="372618"/>
                    <a:pt x="401192" y="373189"/>
                  </a:cubicBezTo>
                  <a:cubicBezTo>
                    <a:pt x="401859" y="373761"/>
                    <a:pt x="405288" y="373951"/>
                    <a:pt x="407288" y="372428"/>
                  </a:cubicBezTo>
                  <a:cubicBezTo>
                    <a:pt x="409289" y="370904"/>
                    <a:pt x="416908" y="367474"/>
                    <a:pt x="416623" y="366522"/>
                  </a:cubicBezTo>
                  <a:cubicBezTo>
                    <a:pt x="416337" y="365474"/>
                    <a:pt x="416527" y="363664"/>
                    <a:pt x="417861" y="364807"/>
                  </a:cubicBezTo>
                  <a:cubicBezTo>
                    <a:pt x="419194" y="365855"/>
                    <a:pt x="423290" y="368141"/>
                    <a:pt x="424433" y="367570"/>
                  </a:cubicBezTo>
                  <a:lnTo>
                    <a:pt x="425957" y="368141"/>
                  </a:lnTo>
                  <a:lnTo>
                    <a:pt x="427386" y="368713"/>
                  </a:lnTo>
                  <a:cubicBezTo>
                    <a:pt x="429100" y="368998"/>
                    <a:pt x="433672" y="369094"/>
                    <a:pt x="437387" y="368998"/>
                  </a:cubicBezTo>
                  <a:lnTo>
                    <a:pt x="440816" y="369284"/>
                  </a:lnTo>
                  <a:cubicBezTo>
                    <a:pt x="445293" y="369665"/>
                    <a:pt x="446436" y="372046"/>
                    <a:pt x="444436" y="376238"/>
                  </a:cubicBezTo>
                  <a:lnTo>
                    <a:pt x="443960" y="377285"/>
                  </a:lnTo>
                  <a:cubicBezTo>
                    <a:pt x="444150" y="379476"/>
                    <a:pt x="446817" y="380047"/>
                    <a:pt x="449770" y="378428"/>
                  </a:cubicBezTo>
                  <a:cubicBezTo>
                    <a:pt x="452722" y="376809"/>
                    <a:pt x="458628" y="372808"/>
                    <a:pt x="458438" y="371951"/>
                  </a:cubicBezTo>
                  <a:cubicBezTo>
                    <a:pt x="458247" y="371094"/>
                    <a:pt x="459866" y="369380"/>
                    <a:pt x="462152" y="369284"/>
                  </a:cubicBezTo>
                  <a:lnTo>
                    <a:pt x="462057" y="366713"/>
                  </a:lnTo>
                  <a:lnTo>
                    <a:pt x="461962" y="364807"/>
                  </a:lnTo>
                  <a:cubicBezTo>
                    <a:pt x="462247" y="361855"/>
                    <a:pt x="463581" y="360712"/>
                    <a:pt x="464819" y="362236"/>
                  </a:cubicBezTo>
                  <a:cubicBezTo>
                    <a:pt x="466057" y="363760"/>
                    <a:pt x="470725" y="367951"/>
                    <a:pt x="473106" y="368808"/>
                  </a:cubicBezTo>
                  <a:cubicBezTo>
                    <a:pt x="475392" y="369761"/>
                    <a:pt x="484631" y="372618"/>
                    <a:pt x="488155" y="373761"/>
                  </a:cubicBezTo>
                  <a:cubicBezTo>
                    <a:pt x="491680" y="374809"/>
                    <a:pt x="502252" y="374809"/>
                    <a:pt x="502919" y="373951"/>
                  </a:cubicBezTo>
                  <a:lnTo>
                    <a:pt x="503110" y="373094"/>
                  </a:lnTo>
                  <a:cubicBezTo>
                    <a:pt x="503205" y="372618"/>
                    <a:pt x="502443" y="371570"/>
                    <a:pt x="501967" y="371475"/>
                  </a:cubicBezTo>
                  <a:lnTo>
                    <a:pt x="500347" y="371284"/>
                  </a:lnTo>
                  <a:cubicBezTo>
                    <a:pt x="498443" y="371284"/>
                    <a:pt x="495299" y="370713"/>
                    <a:pt x="493299" y="369951"/>
                  </a:cubicBezTo>
                  <a:cubicBezTo>
                    <a:pt x="491299" y="369189"/>
                    <a:pt x="490442" y="364236"/>
                    <a:pt x="492823" y="365093"/>
                  </a:cubicBezTo>
                  <a:lnTo>
                    <a:pt x="494823" y="364903"/>
                  </a:lnTo>
                  <a:lnTo>
                    <a:pt x="497204" y="364712"/>
                  </a:lnTo>
                  <a:cubicBezTo>
                    <a:pt x="499681" y="364998"/>
                    <a:pt x="502538" y="365760"/>
                    <a:pt x="503491" y="366522"/>
                  </a:cubicBezTo>
                  <a:cubicBezTo>
                    <a:pt x="504443" y="367284"/>
                    <a:pt x="507587" y="368046"/>
                    <a:pt x="508158" y="366617"/>
                  </a:cubicBezTo>
                  <a:cubicBezTo>
                    <a:pt x="508729" y="365188"/>
                    <a:pt x="514921" y="364712"/>
                    <a:pt x="516159" y="364331"/>
                  </a:cubicBezTo>
                  <a:cubicBezTo>
                    <a:pt x="517397" y="363950"/>
                    <a:pt x="520636" y="361759"/>
                    <a:pt x="521969" y="362426"/>
                  </a:cubicBezTo>
                  <a:lnTo>
                    <a:pt x="523207" y="362998"/>
                  </a:lnTo>
                  <a:cubicBezTo>
                    <a:pt x="524541" y="363664"/>
                    <a:pt x="526160" y="364998"/>
                    <a:pt x="527303" y="364807"/>
                  </a:cubicBezTo>
                  <a:lnTo>
                    <a:pt x="528827" y="364522"/>
                  </a:lnTo>
                  <a:cubicBezTo>
                    <a:pt x="530542" y="362998"/>
                    <a:pt x="530637" y="361093"/>
                    <a:pt x="529018" y="360331"/>
                  </a:cubicBezTo>
                  <a:cubicBezTo>
                    <a:pt x="527494" y="359569"/>
                    <a:pt x="523874" y="356616"/>
                    <a:pt x="524541" y="355378"/>
                  </a:cubicBezTo>
                  <a:cubicBezTo>
                    <a:pt x="525208" y="354139"/>
                    <a:pt x="527875" y="350234"/>
                    <a:pt x="530066" y="349853"/>
                  </a:cubicBezTo>
                  <a:cubicBezTo>
                    <a:pt x="532161" y="349472"/>
                    <a:pt x="538543" y="349472"/>
                    <a:pt x="539400" y="350615"/>
                  </a:cubicBezTo>
                  <a:cubicBezTo>
                    <a:pt x="540257" y="351758"/>
                    <a:pt x="543115" y="354521"/>
                    <a:pt x="543782" y="354044"/>
                  </a:cubicBezTo>
                  <a:cubicBezTo>
                    <a:pt x="544353" y="353568"/>
                    <a:pt x="545020" y="351568"/>
                    <a:pt x="544163" y="350425"/>
                  </a:cubicBezTo>
                  <a:cubicBezTo>
                    <a:pt x="543305" y="349377"/>
                    <a:pt x="546544" y="347091"/>
                    <a:pt x="546163" y="346805"/>
                  </a:cubicBezTo>
                  <a:cubicBezTo>
                    <a:pt x="545782" y="346520"/>
                    <a:pt x="543686" y="345376"/>
                    <a:pt x="542162" y="344233"/>
                  </a:cubicBezTo>
                  <a:cubicBezTo>
                    <a:pt x="540638" y="343090"/>
                    <a:pt x="538352" y="339662"/>
                    <a:pt x="540543" y="339280"/>
                  </a:cubicBezTo>
                  <a:cubicBezTo>
                    <a:pt x="542734" y="338899"/>
                    <a:pt x="548830" y="339471"/>
                    <a:pt x="549211" y="338138"/>
                  </a:cubicBezTo>
                  <a:cubicBezTo>
                    <a:pt x="549592" y="336804"/>
                    <a:pt x="551211" y="334518"/>
                    <a:pt x="551973" y="336709"/>
                  </a:cubicBezTo>
                  <a:cubicBezTo>
                    <a:pt x="552640" y="338899"/>
                    <a:pt x="560736" y="339376"/>
                    <a:pt x="561689" y="340900"/>
                  </a:cubicBezTo>
                  <a:lnTo>
                    <a:pt x="562546" y="342519"/>
                  </a:lnTo>
                  <a:cubicBezTo>
                    <a:pt x="562927" y="343186"/>
                    <a:pt x="564260" y="344043"/>
                    <a:pt x="565118" y="344043"/>
                  </a:cubicBezTo>
                  <a:cubicBezTo>
                    <a:pt x="565975" y="344043"/>
                    <a:pt x="567404" y="343090"/>
                    <a:pt x="567594" y="342424"/>
                  </a:cubicBezTo>
                  <a:lnTo>
                    <a:pt x="568546" y="338995"/>
                  </a:lnTo>
                  <a:cubicBezTo>
                    <a:pt x="569309" y="335185"/>
                    <a:pt x="567022" y="331946"/>
                    <a:pt x="563403" y="331756"/>
                  </a:cubicBezTo>
                  <a:cubicBezTo>
                    <a:pt x="559879" y="331565"/>
                    <a:pt x="553211" y="326231"/>
                    <a:pt x="554450" y="324898"/>
                  </a:cubicBezTo>
                  <a:lnTo>
                    <a:pt x="558069" y="326422"/>
                  </a:lnTo>
                  <a:lnTo>
                    <a:pt x="564561" y="324459"/>
                  </a:lnTo>
                  <a:lnTo>
                    <a:pt x="555403" y="322040"/>
                  </a:lnTo>
                  <a:cubicBezTo>
                    <a:pt x="552545" y="320706"/>
                    <a:pt x="540544" y="318611"/>
                    <a:pt x="538924" y="315849"/>
                  </a:cubicBezTo>
                  <a:lnTo>
                    <a:pt x="535876" y="316801"/>
                  </a:lnTo>
                  <a:cubicBezTo>
                    <a:pt x="531971" y="318039"/>
                    <a:pt x="538543" y="319563"/>
                    <a:pt x="536638" y="321183"/>
                  </a:cubicBezTo>
                  <a:lnTo>
                    <a:pt x="535019" y="322611"/>
                  </a:lnTo>
                  <a:cubicBezTo>
                    <a:pt x="533019" y="323850"/>
                    <a:pt x="530447" y="325659"/>
                    <a:pt x="529304" y="326707"/>
                  </a:cubicBezTo>
                  <a:cubicBezTo>
                    <a:pt x="528161" y="327755"/>
                    <a:pt x="523875" y="330231"/>
                    <a:pt x="521684" y="329565"/>
                  </a:cubicBezTo>
                  <a:cubicBezTo>
                    <a:pt x="519493" y="328898"/>
                    <a:pt x="515779" y="330517"/>
                    <a:pt x="517017" y="331755"/>
                  </a:cubicBezTo>
                  <a:cubicBezTo>
                    <a:pt x="518255" y="332994"/>
                    <a:pt x="521113" y="337947"/>
                    <a:pt x="520065" y="338804"/>
                  </a:cubicBezTo>
                  <a:cubicBezTo>
                    <a:pt x="519017" y="339661"/>
                    <a:pt x="514636" y="340423"/>
                    <a:pt x="512540" y="338804"/>
                  </a:cubicBezTo>
                  <a:lnTo>
                    <a:pt x="510826" y="337185"/>
                  </a:lnTo>
                  <a:cubicBezTo>
                    <a:pt x="510445" y="336804"/>
                    <a:pt x="510921" y="335851"/>
                    <a:pt x="510730" y="335184"/>
                  </a:cubicBezTo>
                  <a:lnTo>
                    <a:pt x="510064" y="332613"/>
                  </a:lnTo>
                  <a:cubicBezTo>
                    <a:pt x="507587" y="333184"/>
                    <a:pt x="506254" y="332613"/>
                    <a:pt x="507111" y="331470"/>
                  </a:cubicBezTo>
                  <a:cubicBezTo>
                    <a:pt x="507873" y="330327"/>
                    <a:pt x="505777" y="328898"/>
                    <a:pt x="503206" y="329565"/>
                  </a:cubicBezTo>
                  <a:lnTo>
                    <a:pt x="500539" y="329374"/>
                  </a:lnTo>
                  <a:lnTo>
                    <a:pt x="500158" y="329374"/>
                  </a:lnTo>
                  <a:cubicBezTo>
                    <a:pt x="499491" y="329374"/>
                    <a:pt x="497395" y="327374"/>
                    <a:pt x="495490" y="324897"/>
                  </a:cubicBezTo>
                  <a:lnTo>
                    <a:pt x="496252" y="323754"/>
                  </a:lnTo>
                  <a:lnTo>
                    <a:pt x="498062" y="321087"/>
                  </a:lnTo>
                  <a:cubicBezTo>
                    <a:pt x="496824" y="318897"/>
                    <a:pt x="493871" y="318135"/>
                    <a:pt x="491395" y="319373"/>
                  </a:cubicBezTo>
                  <a:lnTo>
                    <a:pt x="489109" y="320802"/>
                  </a:lnTo>
                  <a:lnTo>
                    <a:pt x="488537" y="321183"/>
                  </a:lnTo>
                  <a:cubicBezTo>
                    <a:pt x="488251" y="321563"/>
                    <a:pt x="488823" y="323183"/>
                    <a:pt x="489775" y="324612"/>
                  </a:cubicBezTo>
                  <a:cubicBezTo>
                    <a:pt x="490728" y="326040"/>
                    <a:pt x="491966" y="330422"/>
                    <a:pt x="490633" y="331088"/>
                  </a:cubicBezTo>
                  <a:cubicBezTo>
                    <a:pt x="489299" y="331755"/>
                    <a:pt x="491776" y="336899"/>
                    <a:pt x="491966" y="338042"/>
                  </a:cubicBezTo>
                  <a:cubicBezTo>
                    <a:pt x="492157" y="339090"/>
                    <a:pt x="493585" y="344043"/>
                    <a:pt x="494728" y="346519"/>
                  </a:cubicBezTo>
                  <a:cubicBezTo>
                    <a:pt x="495871" y="348996"/>
                    <a:pt x="493776" y="355949"/>
                    <a:pt x="488251" y="354711"/>
                  </a:cubicBezTo>
                  <a:lnTo>
                    <a:pt x="483679" y="354711"/>
                  </a:lnTo>
                  <a:lnTo>
                    <a:pt x="479107" y="354711"/>
                  </a:lnTo>
                  <a:cubicBezTo>
                    <a:pt x="473773" y="355854"/>
                    <a:pt x="472345" y="354425"/>
                    <a:pt x="475964" y="351472"/>
                  </a:cubicBezTo>
                  <a:cubicBezTo>
                    <a:pt x="479584" y="348519"/>
                    <a:pt x="477488" y="337947"/>
                    <a:pt x="476440" y="339947"/>
                  </a:cubicBezTo>
                  <a:cubicBezTo>
                    <a:pt x="475393" y="341947"/>
                    <a:pt x="470916" y="346233"/>
                    <a:pt x="469106" y="344709"/>
                  </a:cubicBezTo>
                  <a:cubicBezTo>
                    <a:pt x="467296" y="343280"/>
                    <a:pt x="461200" y="340995"/>
                    <a:pt x="459295" y="342900"/>
                  </a:cubicBezTo>
                  <a:lnTo>
                    <a:pt x="459391" y="344233"/>
                  </a:lnTo>
                  <a:lnTo>
                    <a:pt x="459486" y="345662"/>
                  </a:lnTo>
                  <a:cubicBezTo>
                    <a:pt x="461391" y="347091"/>
                    <a:pt x="463963" y="348519"/>
                    <a:pt x="465296" y="348900"/>
                  </a:cubicBezTo>
                  <a:cubicBezTo>
                    <a:pt x="466630" y="349281"/>
                    <a:pt x="467106" y="352044"/>
                    <a:pt x="463963" y="354044"/>
                  </a:cubicBezTo>
                  <a:cubicBezTo>
                    <a:pt x="460819" y="355949"/>
                    <a:pt x="454628" y="362426"/>
                    <a:pt x="453866" y="361950"/>
                  </a:cubicBezTo>
                  <a:lnTo>
                    <a:pt x="453390" y="361378"/>
                  </a:lnTo>
                  <a:cubicBezTo>
                    <a:pt x="452056" y="359759"/>
                    <a:pt x="451294" y="357282"/>
                    <a:pt x="449580" y="356806"/>
                  </a:cubicBezTo>
                  <a:lnTo>
                    <a:pt x="447770" y="356330"/>
                  </a:lnTo>
                  <a:cubicBezTo>
                    <a:pt x="445103" y="357378"/>
                    <a:pt x="439960" y="359187"/>
                    <a:pt x="436340" y="360426"/>
                  </a:cubicBezTo>
                  <a:lnTo>
                    <a:pt x="435769" y="355568"/>
                  </a:lnTo>
                  <a:cubicBezTo>
                    <a:pt x="435578" y="353853"/>
                    <a:pt x="432149" y="353949"/>
                    <a:pt x="430816" y="355663"/>
                  </a:cubicBezTo>
                  <a:cubicBezTo>
                    <a:pt x="428530" y="358616"/>
                    <a:pt x="426244" y="358235"/>
                    <a:pt x="423005" y="356711"/>
                  </a:cubicBezTo>
                  <a:lnTo>
                    <a:pt x="421767" y="356044"/>
                  </a:lnTo>
                  <a:cubicBezTo>
                    <a:pt x="419671" y="356330"/>
                    <a:pt x="418719" y="356044"/>
                    <a:pt x="419671" y="355473"/>
                  </a:cubicBezTo>
                  <a:cubicBezTo>
                    <a:pt x="420624" y="354901"/>
                    <a:pt x="422529" y="351472"/>
                    <a:pt x="421386" y="349662"/>
                  </a:cubicBezTo>
                  <a:lnTo>
                    <a:pt x="420624" y="347853"/>
                  </a:lnTo>
                  <a:lnTo>
                    <a:pt x="420243" y="346900"/>
                  </a:lnTo>
                  <a:cubicBezTo>
                    <a:pt x="420529" y="345090"/>
                    <a:pt x="421767" y="344328"/>
                    <a:pt x="423005" y="345186"/>
                  </a:cubicBezTo>
                  <a:cubicBezTo>
                    <a:pt x="424243" y="346043"/>
                    <a:pt x="428911" y="346805"/>
                    <a:pt x="430816" y="344805"/>
                  </a:cubicBezTo>
                  <a:cubicBezTo>
                    <a:pt x="432625" y="342900"/>
                    <a:pt x="439769" y="345281"/>
                    <a:pt x="438436" y="346138"/>
                  </a:cubicBezTo>
                  <a:cubicBezTo>
                    <a:pt x="437102" y="346900"/>
                    <a:pt x="434721" y="349472"/>
                    <a:pt x="436721" y="349758"/>
                  </a:cubicBezTo>
                  <a:cubicBezTo>
                    <a:pt x="438626" y="350043"/>
                    <a:pt x="444722" y="348043"/>
                    <a:pt x="447008" y="347948"/>
                  </a:cubicBezTo>
                  <a:cubicBezTo>
                    <a:pt x="449294" y="347853"/>
                    <a:pt x="453771" y="343662"/>
                    <a:pt x="453199" y="342614"/>
                  </a:cubicBezTo>
                  <a:cubicBezTo>
                    <a:pt x="452628" y="341566"/>
                    <a:pt x="452723" y="337661"/>
                    <a:pt x="455104" y="337756"/>
                  </a:cubicBezTo>
                  <a:cubicBezTo>
                    <a:pt x="457486" y="337756"/>
                    <a:pt x="465772" y="337947"/>
                    <a:pt x="468820" y="338328"/>
                  </a:cubicBezTo>
                  <a:cubicBezTo>
                    <a:pt x="471868" y="338709"/>
                    <a:pt x="480060" y="335851"/>
                    <a:pt x="482346" y="338137"/>
                  </a:cubicBezTo>
                  <a:lnTo>
                    <a:pt x="482251" y="333375"/>
                  </a:lnTo>
                  <a:lnTo>
                    <a:pt x="482155" y="330517"/>
                  </a:lnTo>
                  <a:cubicBezTo>
                    <a:pt x="478345" y="330327"/>
                    <a:pt x="473678" y="331184"/>
                    <a:pt x="471773" y="332422"/>
                  </a:cubicBezTo>
                  <a:lnTo>
                    <a:pt x="469963" y="330612"/>
                  </a:lnTo>
                  <a:lnTo>
                    <a:pt x="469582" y="330231"/>
                  </a:lnTo>
                  <a:cubicBezTo>
                    <a:pt x="470535" y="328898"/>
                    <a:pt x="470725" y="326612"/>
                    <a:pt x="470154" y="325088"/>
                  </a:cubicBezTo>
                  <a:cubicBezTo>
                    <a:pt x="469487" y="323564"/>
                    <a:pt x="471964" y="318706"/>
                    <a:pt x="471773" y="317563"/>
                  </a:cubicBezTo>
                  <a:lnTo>
                    <a:pt x="471011" y="317087"/>
                  </a:lnTo>
                  <a:cubicBezTo>
                    <a:pt x="470249" y="316706"/>
                    <a:pt x="468154" y="316896"/>
                    <a:pt x="467773" y="317373"/>
                  </a:cubicBezTo>
                  <a:lnTo>
                    <a:pt x="466915" y="318420"/>
                  </a:lnTo>
                  <a:cubicBezTo>
                    <a:pt x="466249" y="319849"/>
                    <a:pt x="465391" y="321563"/>
                    <a:pt x="464915" y="322135"/>
                  </a:cubicBezTo>
                  <a:cubicBezTo>
                    <a:pt x="464439" y="322802"/>
                    <a:pt x="461867" y="323850"/>
                    <a:pt x="459772" y="322897"/>
                  </a:cubicBezTo>
                  <a:lnTo>
                    <a:pt x="459486" y="321754"/>
                  </a:lnTo>
                  <a:lnTo>
                    <a:pt x="458724" y="318516"/>
                  </a:lnTo>
                  <a:cubicBezTo>
                    <a:pt x="456819" y="315372"/>
                    <a:pt x="455581" y="314610"/>
                    <a:pt x="456057" y="316896"/>
                  </a:cubicBezTo>
                  <a:cubicBezTo>
                    <a:pt x="456533" y="319087"/>
                    <a:pt x="453199" y="324897"/>
                    <a:pt x="455676" y="325659"/>
                  </a:cubicBezTo>
                  <a:cubicBezTo>
                    <a:pt x="458152" y="326421"/>
                    <a:pt x="464058" y="328803"/>
                    <a:pt x="463105" y="329279"/>
                  </a:cubicBezTo>
                  <a:cubicBezTo>
                    <a:pt x="462153" y="329755"/>
                    <a:pt x="458438" y="330993"/>
                    <a:pt x="456819" y="331088"/>
                  </a:cubicBezTo>
                  <a:lnTo>
                    <a:pt x="455295" y="331374"/>
                  </a:lnTo>
                  <a:cubicBezTo>
                    <a:pt x="452723" y="331946"/>
                    <a:pt x="451485" y="330993"/>
                    <a:pt x="451390" y="328612"/>
                  </a:cubicBezTo>
                  <a:lnTo>
                    <a:pt x="451390" y="328041"/>
                  </a:lnTo>
                  <a:cubicBezTo>
                    <a:pt x="449199" y="327564"/>
                    <a:pt x="445103" y="327183"/>
                    <a:pt x="442341" y="327183"/>
                  </a:cubicBezTo>
                  <a:cubicBezTo>
                    <a:pt x="439483" y="327183"/>
                    <a:pt x="430530" y="325850"/>
                    <a:pt x="428720" y="324230"/>
                  </a:cubicBezTo>
                  <a:cubicBezTo>
                    <a:pt x="426910" y="322611"/>
                    <a:pt x="420052" y="318801"/>
                    <a:pt x="420910" y="320611"/>
                  </a:cubicBezTo>
                  <a:cubicBezTo>
                    <a:pt x="421767" y="322421"/>
                    <a:pt x="423196" y="326612"/>
                    <a:pt x="422529" y="326612"/>
                  </a:cubicBezTo>
                  <a:cubicBezTo>
                    <a:pt x="421957" y="326517"/>
                    <a:pt x="419862" y="325088"/>
                    <a:pt x="418528" y="323564"/>
                  </a:cubicBezTo>
                  <a:cubicBezTo>
                    <a:pt x="417195" y="322040"/>
                    <a:pt x="413004" y="321563"/>
                    <a:pt x="414337" y="322611"/>
                  </a:cubicBezTo>
                  <a:cubicBezTo>
                    <a:pt x="415671" y="323754"/>
                    <a:pt x="418052" y="328136"/>
                    <a:pt x="416528" y="329850"/>
                  </a:cubicBezTo>
                  <a:cubicBezTo>
                    <a:pt x="415004" y="331660"/>
                    <a:pt x="408527" y="328136"/>
                    <a:pt x="407670" y="326421"/>
                  </a:cubicBezTo>
                  <a:cubicBezTo>
                    <a:pt x="406813" y="324612"/>
                    <a:pt x="400621" y="326136"/>
                    <a:pt x="399859" y="325088"/>
                  </a:cubicBezTo>
                  <a:lnTo>
                    <a:pt x="400145" y="324326"/>
                  </a:lnTo>
                  <a:lnTo>
                    <a:pt x="400717" y="322611"/>
                  </a:lnTo>
                  <a:cubicBezTo>
                    <a:pt x="402241" y="320421"/>
                    <a:pt x="400812" y="319278"/>
                    <a:pt x="397669" y="320230"/>
                  </a:cubicBezTo>
                  <a:cubicBezTo>
                    <a:pt x="394525" y="321183"/>
                    <a:pt x="390049" y="326993"/>
                    <a:pt x="388620" y="326993"/>
                  </a:cubicBezTo>
                  <a:cubicBezTo>
                    <a:pt x="387191" y="326993"/>
                    <a:pt x="382619" y="326136"/>
                    <a:pt x="382429" y="325183"/>
                  </a:cubicBezTo>
                  <a:cubicBezTo>
                    <a:pt x="382238" y="324135"/>
                    <a:pt x="378523" y="319849"/>
                    <a:pt x="374904" y="318420"/>
                  </a:cubicBezTo>
                  <a:lnTo>
                    <a:pt x="374142" y="323564"/>
                  </a:lnTo>
                  <a:lnTo>
                    <a:pt x="374047" y="324135"/>
                  </a:lnTo>
                  <a:cubicBezTo>
                    <a:pt x="371951" y="324517"/>
                    <a:pt x="368522" y="324326"/>
                    <a:pt x="366427" y="323659"/>
                  </a:cubicBezTo>
                  <a:cubicBezTo>
                    <a:pt x="364331" y="322992"/>
                    <a:pt x="364903" y="318230"/>
                    <a:pt x="369189" y="317563"/>
                  </a:cubicBezTo>
                  <a:lnTo>
                    <a:pt x="369094" y="313277"/>
                  </a:lnTo>
                  <a:lnTo>
                    <a:pt x="369094" y="311658"/>
                  </a:lnTo>
                  <a:cubicBezTo>
                    <a:pt x="369094" y="309848"/>
                    <a:pt x="370427" y="307848"/>
                    <a:pt x="372046" y="307276"/>
                  </a:cubicBezTo>
                  <a:cubicBezTo>
                    <a:pt x="373666" y="306705"/>
                    <a:pt x="384619" y="308514"/>
                    <a:pt x="383857" y="310134"/>
                  </a:cubicBezTo>
                  <a:lnTo>
                    <a:pt x="382905" y="310324"/>
                  </a:lnTo>
                  <a:cubicBezTo>
                    <a:pt x="380905" y="310800"/>
                    <a:pt x="378619" y="310229"/>
                    <a:pt x="376523" y="310515"/>
                  </a:cubicBezTo>
                  <a:cubicBezTo>
                    <a:pt x="375666" y="310610"/>
                    <a:pt x="374523" y="311753"/>
                    <a:pt x="374428" y="312420"/>
                  </a:cubicBezTo>
                  <a:lnTo>
                    <a:pt x="374428" y="313182"/>
                  </a:lnTo>
                  <a:cubicBezTo>
                    <a:pt x="375380" y="313944"/>
                    <a:pt x="377380" y="314896"/>
                    <a:pt x="378809" y="315372"/>
                  </a:cubicBezTo>
                  <a:cubicBezTo>
                    <a:pt x="380238" y="315753"/>
                    <a:pt x="385191" y="319087"/>
                    <a:pt x="387572" y="319754"/>
                  </a:cubicBezTo>
                  <a:cubicBezTo>
                    <a:pt x="389953" y="320421"/>
                    <a:pt x="394906" y="316611"/>
                    <a:pt x="394811" y="315944"/>
                  </a:cubicBezTo>
                  <a:lnTo>
                    <a:pt x="394430" y="315372"/>
                  </a:lnTo>
                  <a:cubicBezTo>
                    <a:pt x="394335" y="315182"/>
                    <a:pt x="393287" y="315372"/>
                    <a:pt x="392716" y="315563"/>
                  </a:cubicBezTo>
                  <a:lnTo>
                    <a:pt x="390144" y="315944"/>
                  </a:lnTo>
                  <a:cubicBezTo>
                    <a:pt x="387096" y="315658"/>
                    <a:pt x="385667" y="314896"/>
                    <a:pt x="387191" y="314134"/>
                  </a:cubicBezTo>
                  <a:cubicBezTo>
                    <a:pt x="388620" y="313372"/>
                    <a:pt x="391763" y="309657"/>
                    <a:pt x="390144" y="307943"/>
                  </a:cubicBezTo>
                  <a:lnTo>
                    <a:pt x="388620" y="306419"/>
                  </a:lnTo>
                  <a:lnTo>
                    <a:pt x="386429" y="304228"/>
                  </a:lnTo>
                  <a:cubicBezTo>
                    <a:pt x="387667" y="301942"/>
                    <a:pt x="390620" y="298608"/>
                    <a:pt x="393001" y="296894"/>
                  </a:cubicBezTo>
                  <a:lnTo>
                    <a:pt x="395764" y="299561"/>
                  </a:lnTo>
                  <a:lnTo>
                    <a:pt x="396240" y="300037"/>
                  </a:lnTo>
                  <a:cubicBezTo>
                    <a:pt x="397859" y="299847"/>
                    <a:pt x="401574" y="298418"/>
                    <a:pt x="404431" y="296799"/>
                  </a:cubicBezTo>
                  <a:cubicBezTo>
                    <a:pt x="407384" y="295179"/>
                    <a:pt x="409289" y="289179"/>
                    <a:pt x="410908" y="292417"/>
                  </a:cubicBezTo>
                  <a:lnTo>
                    <a:pt x="408051" y="294608"/>
                  </a:lnTo>
                  <a:cubicBezTo>
                    <a:pt x="406432" y="295846"/>
                    <a:pt x="404717" y="296894"/>
                    <a:pt x="403574" y="298323"/>
                  </a:cubicBezTo>
                  <a:lnTo>
                    <a:pt x="402907" y="299180"/>
                  </a:lnTo>
                  <a:cubicBezTo>
                    <a:pt x="403193" y="300609"/>
                    <a:pt x="404908" y="301752"/>
                    <a:pt x="406813" y="301656"/>
                  </a:cubicBezTo>
                  <a:lnTo>
                    <a:pt x="407575" y="300894"/>
                  </a:lnTo>
                  <a:lnTo>
                    <a:pt x="409003" y="299370"/>
                  </a:lnTo>
                  <a:cubicBezTo>
                    <a:pt x="409956" y="297370"/>
                    <a:pt x="412242" y="296513"/>
                    <a:pt x="414052" y="297370"/>
                  </a:cubicBezTo>
                  <a:lnTo>
                    <a:pt x="415480" y="297846"/>
                  </a:lnTo>
                  <a:lnTo>
                    <a:pt x="418719" y="298894"/>
                  </a:lnTo>
                  <a:cubicBezTo>
                    <a:pt x="422434" y="298989"/>
                    <a:pt x="424815" y="295655"/>
                    <a:pt x="424053" y="291560"/>
                  </a:cubicBezTo>
                  <a:lnTo>
                    <a:pt x="421195" y="289464"/>
                  </a:lnTo>
                  <a:cubicBezTo>
                    <a:pt x="420148" y="288702"/>
                    <a:pt x="418243" y="288036"/>
                    <a:pt x="418147" y="287274"/>
                  </a:cubicBezTo>
                  <a:cubicBezTo>
                    <a:pt x="417957" y="284416"/>
                    <a:pt x="420910" y="285559"/>
                    <a:pt x="422719" y="285273"/>
                  </a:cubicBezTo>
                  <a:lnTo>
                    <a:pt x="423481" y="285178"/>
                  </a:lnTo>
                  <a:cubicBezTo>
                    <a:pt x="427577" y="285273"/>
                    <a:pt x="430625" y="286988"/>
                    <a:pt x="430339" y="288988"/>
                  </a:cubicBezTo>
                  <a:cubicBezTo>
                    <a:pt x="430054" y="290988"/>
                    <a:pt x="433197" y="297561"/>
                    <a:pt x="434911" y="295655"/>
                  </a:cubicBezTo>
                  <a:lnTo>
                    <a:pt x="435769" y="299466"/>
                  </a:lnTo>
                  <a:lnTo>
                    <a:pt x="436531" y="302895"/>
                  </a:lnTo>
                  <a:cubicBezTo>
                    <a:pt x="439102" y="302418"/>
                    <a:pt x="444055" y="302990"/>
                    <a:pt x="447580" y="304133"/>
                  </a:cubicBezTo>
                  <a:cubicBezTo>
                    <a:pt x="451104" y="305276"/>
                    <a:pt x="461486" y="309276"/>
                    <a:pt x="462915" y="310419"/>
                  </a:cubicBezTo>
                  <a:cubicBezTo>
                    <a:pt x="464344" y="311562"/>
                    <a:pt x="467677" y="311181"/>
                    <a:pt x="469201" y="307943"/>
                  </a:cubicBezTo>
                  <a:lnTo>
                    <a:pt x="469201" y="305467"/>
                  </a:lnTo>
                  <a:lnTo>
                    <a:pt x="469297" y="303371"/>
                  </a:lnTo>
                  <a:cubicBezTo>
                    <a:pt x="465106" y="303276"/>
                    <a:pt x="460534" y="303561"/>
                    <a:pt x="459200" y="303942"/>
                  </a:cubicBezTo>
                  <a:cubicBezTo>
                    <a:pt x="457867" y="304323"/>
                    <a:pt x="457962" y="299466"/>
                    <a:pt x="459486" y="300418"/>
                  </a:cubicBezTo>
                  <a:cubicBezTo>
                    <a:pt x="460915" y="301371"/>
                    <a:pt x="466725" y="295751"/>
                    <a:pt x="468916" y="292227"/>
                  </a:cubicBezTo>
                  <a:lnTo>
                    <a:pt x="471487" y="291846"/>
                  </a:lnTo>
                  <a:lnTo>
                    <a:pt x="476349" y="291249"/>
                  </a:lnTo>
                  <a:lnTo>
                    <a:pt x="469297" y="293465"/>
                  </a:lnTo>
                  <a:lnTo>
                    <a:pt x="469487" y="298323"/>
                  </a:lnTo>
                  <a:lnTo>
                    <a:pt x="469487" y="298608"/>
                  </a:lnTo>
                  <a:cubicBezTo>
                    <a:pt x="469868" y="299370"/>
                    <a:pt x="471202" y="299942"/>
                    <a:pt x="472440" y="299942"/>
                  </a:cubicBezTo>
                  <a:cubicBezTo>
                    <a:pt x="473678" y="299942"/>
                    <a:pt x="477869" y="301847"/>
                    <a:pt x="478631" y="304038"/>
                  </a:cubicBezTo>
                  <a:cubicBezTo>
                    <a:pt x="479298" y="306228"/>
                    <a:pt x="485013" y="310229"/>
                    <a:pt x="485584" y="310134"/>
                  </a:cubicBezTo>
                  <a:cubicBezTo>
                    <a:pt x="486156" y="310038"/>
                    <a:pt x="487966" y="308514"/>
                    <a:pt x="486632" y="307848"/>
                  </a:cubicBezTo>
                  <a:cubicBezTo>
                    <a:pt x="485299" y="307086"/>
                    <a:pt x="482917" y="304514"/>
                    <a:pt x="484537" y="303752"/>
                  </a:cubicBezTo>
                  <a:cubicBezTo>
                    <a:pt x="486156" y="302895"/>
                    <a:pt x="488918" y="300323"/>
                    <a:pt x="486251" y="300323"/>
                  </a:cubicBezTo>
                  <a:cubicBezTo>
                    <a:pt x="483584" y="300323"/>
                    <a:pt x="478250" y="298323"/>
                    <a:pt x="479298" y="296132"/>
                  </a:cubicBezTo>
                  <a:cubicBezTo>
                    <a:pt x="480346" y="293846"/>
                    <a:pt x="491680" y="294132"/>
                    <a:pt x="494538" y="293560"/>
                  </a:cubicBezTo>
                  <a:lnTo>
                    <a:pt x="495109" y="292036"/>
                  </a:lnTo>
                  <a:lnTo>
                    <a:pt x="496062" y="289655"/>
                  </a:lnTo>
                  <a:cubicBezTo>
                    <a:pt x="493395" y="289560"/>
                    <a:pt x="490061" y="289369"/>
                    <a:pt x="488728" y="289179"/>
                  </a:cubicBezTo>
                  <a:lnTo>
                    <a:pt x="487775" y="288702"/>
                  </a:lnTo>
                  <a:cubicBezTo>
                    <a:pt x="487299" y="288417"/>
                    <a:pt x="487394" y="287369"/>
                    <a:pt x="487585" y="286797"/>
                  </a:cubicBezTo>
                  <a:lnTo>
                    <a:pt x="487775" y="286321"/>
                  </a:lnTo>
                  <a:cubicBezTo>
                    <a:pt x="488442" y="286035"/>
                    <a:pt x="490156" y="285273"/>
                    <a:pt x="491395" y="284797"/>
                  </a:cubicBezTo>
                  <a:cubicBezTo>
                    <a:pt x="492728" y="284321"/>
                    <a:pt x="497110" y="284892"/>
                    <a:pt x="497110" y="286702"/>
                  </a:cubicBezTo>
                  <a:lnTo>
                    <a:pt x="497967" y="287845"/>
                  </a:lnTo>
                  <a:cubicBezTo>
                    <a:pt x="498824" y="288988"/>
                    <a:pt x="501205" y="289369"/>
                    <a:pt x="502444" y="290417"/>
                  </a:cubicBezTo>
                  <a:lnTo>
                    <a:pt x="503015" y="290893"/>
                  </a:lnTo>
                  <a:cubicBezTo>
                    <a:pt x="502729" y="292131"/>
                    <a:pt x="501872" y="292988"/>
                    <a:pt x="501301" y="292798"/>
                  </a:cubicBezTo>
                  <a:cubicBezTo>
                    <a:pt x="500634" y="292608"/>
                    <a:pt x="498157" y="294227"/>
                    <a:pt x="496538" y="296703"/>
                  </a:cubicBezTo>
                  <a:cubicBezTo>
                    <a:pt x="494919" y="299180"/>
                    <a:pt x="490728" y="306705"/>
                    <a:pt x="491966" y="306324"/>
                  </a:cubicBezTo>
                  <a:cubicBezTo>
                    <a:pt x="493204" y="305943"/>
                    <a:pt x="497300" y="303942"/>
                    <a:pt x="499777" y="302895"/>
                  </a:cubicBezTo>
                  <a:cubicBezTo>
                    <a:pt x="502348" y="301847"/>
                    <a:pt x="508159" y="304228"/>
                    <a:pt x="508254" y="304514"/>
                  </a:cubicBezTo>
                  <a:cubicBezTo>
                    <a:pt x="508349" y="304895"/>
                    <a:pt x="511969" y="304419"/>
                    <a:pt x="515588" y="301275"/>
                  </a:cubicBezTo>
                  <a:lnTo>
                    <a:pt x="515493" y="298894"/>
                  </a:lnTo>
                  <a:lnTo>
                    <a:pt x="515207" y="293846"/>
                  </a:lnTo>
                  <a:cubicBezTo>
                    <a:pt x="519779" y="292608"/>
                    <a:pt x="523113" y="293084"/>
                    <a:pt x="522541" y="294989"/>
                  </a:cubicBezTo>
                  <a:cubicBezTo>
                    <a:pt x="521970" y="296799"/>
                    <a:pt x="521589" y="300132"/>
                    <a:pt x="523494" y="296608"/>
                  </a:cubicBezTo>
                  <a:lnTo>
                    <a:pt x="527875" y="297942"/>
                  </a:lnTo>
                  <a:lnTo>
                    <a:pt x="530352" y="298704"/>
                  </a:lnTo>
                  <a:cubicBezTo>
                    <a:pt x="533400" y="299561"/>
                    <a:pt x="536067" y="299275"/>
                    <a:pt x="536257" y="298132"/>
                  </a:cubicBezTo>
                  <a:cubicBezTo>
                    <a:pt x="536448" y="296894"/>
                    <a:pt x="537496" y="296894"/>
                    <a:pt x="537972" y="300894"/>
                  </a:cubicBezTo>
                  <a:cubicBezTo>
                    <a:pt x="538448" y="304895"/>
                    <a:pt x="550259" y="306324"/>
                    <a:pt x="549497" y="303847"/>
                  </a:cubicBezTo>
                  <a:lnTo>
                    <a:pt x="550545" y="302609"/>
                  </a:lnTo>
                  <a:cubicBezTo>
                    <a:pt x="551974" y="300894"/>
                    <a:pt x="554926" y="299370"/>
                    <a:pt x="557498" y="298989"/>
                  </a:cubicBezTo>
                  <a:lnTo>
                    <a:pt x="559689" y="298704"/>
                  </a:lnTo>
                  <a:cubicBezTo>
                    <a:pt x="562356" y="299751"/>
                    <a:pt x="561118" y="300990"/>
                    <a:pt x="556831" y="301466"/>
                  </a:cubicBezTo>
                  <a:lnTo>
                    <a:pt x="560451" y="305847"/>
                  </a:lnTo>
                  <a:cubicBezTo>
                    <a:pt x="561022" y="306514"/>
                    <a:pt x="561784" y="307752"/>
                    <a:pt x="561499" y="307943"/>
                  </a:cubicBezTo>
                  <a:cubicBezTo>
                    <a:pt x="559879" y="309372"/>
                    <a:pt x="558451" y="311086"/>
                    <a:pt x="560832" y="312229"/>
                  </a:cubicBezTo>
                  <a:lnTo>
                    <a:pt x="564070" y="313658"/>
                  </a:lnTo>
                  <a:cubicBezTo>
                    <a:pt x="564642" y="311277"/>
                    <a:pt x="566071" y="309467"/>
                    <a:pt x="567214" y="309657"/>
                  </a:cubicBezTo>
                  <a:cubicBezTo>
                    <a:pt x="568357" y="309848"/>
                    <a:pt x="572167" y="309562"/>
                    <a:pt x="572452" y="308419"/>
                  </a:cubicBezTo>
                  <a:cubicBezTo>
                    <a:pt x="572738" y="307181"/>
                    <a:pt x="574929" y="303847"/>
                    <a:pt x="576453" y="304800"/>
                  </a:cubicBezTo>
                  <a:cubicBezTo>
                    <a:pt x="577977" y="305657"/>
                    <a:pt x="582263" y="307752"/>
                    <a:pt x="583025" y="307562"/>
                  </a:cubicBezTo>
                  <a:lnTo>
                    <a:pt x="583025" y="307371"/>
                  </a:lnTo>
                  <a:lnTo>
                    <a:pt x="582549" y="303942"/>
                  </a:lnTo>
                  <a:cubicBezTo>
                    <a:pt x="585692" y="302133"/>
                    <a:pt x="589216" y="299656"/>
                    <a:pt x="590264" y="298227"/>
                  </a:cubicBezTo>
                  <a:lnTo>
                    <a:pt x="593503" y="300323"/>
                  </a:lnTo>
                  <a:lnTo>
                    <a:pt x="596074" y="301942"/>
                  </a:lnTo>
                  <a:cubicBezTo>
                    <a:pt x="600265" y="303180"/>
                    <a:pt x="603504" y="303085"/>
                    <a:pt x="603313" y="301656"/>
                  </a:cubicBezTo>
                  <a:cubicBezTo>
                    <a:pt x="603123" y="300228"/>
                    <a:pt x="604171" y="295751"/>
                    <a:pt x="606266" y="295370"/>
                  </a:cubicBezTo>
                  <a:lnTo>
                    <a:pt x="607885" y="296227"/>
                  </a:lnTo>
                  <a:lnTo>
                    <a:pt x="609886" y="297275"/>
                  </a:lnTo>
                  <a:cubicBezTo>
                    <a:pt x="610171" y="299751"/>
                    <a:pt x="609790" y="302704"/>
                    <a:pt x="609219" y="303657"/>
                  </a:cubicBezTo>
                  <a:cubicBezTo>
                    <a:pt x="608552" y="304609"/>
                    <a:pt x="613791" y="307371"/>
                    <a:pt x="615220" y="308514"/>
                  </a:cubicBezTo>
                  <a:cubicBezTo>
                    <a:pt x="616648" y="309657"/>
                    <a:pt x="621792" y="312229"/>
                    <a:pt x="621792" y="310324"/>
                  </a:cubicBezTo>
                  <a:cubicBezTo>
                    <a:pt x="621792" y="308419"/>
                    <a:pt x="622649" y="305276"/>
                    <a:pt x="623602" y="306800"/>
                  </a:cubicBezTo>
                  <a:cubicBezTo>
                    <a:pt x="624649" y="308229"/>
                    <a:pt x="632650" y="309086"/>
                    <a:pt x="634555" y="309753"/>
                  </a:cubicBezTo>
                  <a:cubicBezTo>
                    <a:pt x="636460" y="310324"/>
                    <a:pt x="641413" y="311277"/>
                    <a:pt x="641128" y="310324"/>
                  </a:cubicBezTo>
                  <a:cubicBezTo>
                    <a:pt x="640842" y="309372"/>
                    <a:pt x="637889" y="307181"/>
                    <a:pt x="639223" y="306514"/>
                  </a:cubicBezTo>
                  <a:cubicBezTo>
                    <a:pt x="640556" y="305943"/>
                    <a:pt x="644366" y="305562"/>
                    <a:pt x="645223" y="306705"/>
                  </a:cubicBezTo>
                  <a:cubicBezTo>
                    <a:pt x="646081" y="307943"/>
                    <a:pt x="650653" y="310705"/>
                    <a:pt x="652272" y="311086"/>
                  </a:cubicBezTo>
                  <a:cubicBezTo>
                    <a:pt x="653891" y="311562"/>
                    <a:pt x="655606" y="313467"/>
                    <a:pt x="652558" y="314420"/>
                  </a:cubicBezTo>
                  <a:cubicBezTo>
                    <a:pt x="649510" y="315468"/>
                    <a:pt x="649795" y="321849"/>
                    <a:pt x="652462" y="321183"/>
                  </a:cubicBezTo>
                  <a:cubicBezTo>
                    <a:pt x="655129" y="320421"/>
                    <a:pt x="658082" y="328517"/>
                    <a:pt x="655225" y="327469"/>
                  </a:cubicBezTo>
                  <a:lnTo>
                    <a:pt x="652558" y="327374"/>
                  </a:lnTo>
                  <a:lnTo>
                    <a:pt x="650367" y="327279"/>
                  </a:lnTo>
                  <a:cubicBezTo>
                    <a:pt x="647795" y="327469"/>
                    <a:pt x="645319" y="326612"/>
                    <a:pt x="644938" y="325278"/>
                  </a:cubicBezTo>
                  <a:cubicBezTo>
                    <a:pt x="644557" y="323945"/>
                    <a:pt x="641223" y="320992"/>
                    <a:pt x="640651" y="320611"/>
                  </a:cubicBezTo>
                  <a:cubicBezTo>
                    <a:pt x="640080" y="320135"/>
                    <a:pt x="637794" y="319944"/>
                    <a:pt x="637032" y="321373"/>
                  </a:cubicBezTo>
                  <a:cubicBezTo>
                    <a:pt x="636270" y="322802"/>
                    <a:pt x="635222" y="326612"/>
                    <a:pt x="636270" y="326993"/>
                  </a:cubicBezTo>
                  <a:cubicBezTo>
                    <a:pt x="637318" y="327374"/>
                    <a:pt x="638746" y="328898"/>
                    <a:pt x="637127" y="329565"/>
                  </a:cubicBezTo>
                  <a:cubicBezTo>
                    <a:pt x="635508" y="330136"/>
                    <a:pt x="636079" y="335756"/>
                    <a:pt x="634651" y="335756"/>
                  </a:cubicBezTo>
                  <a:cubicBezTo>
                    <a:pt x="633222" y="335756"/>
                    <a:pt x="630460" y="333851"/>
                    <a:pt x="631507" y="331565"/>
                  </a:cubicBezTo>
                  <a:lnTo>
                    <a:pt x="632079" y="329374"/>
                  </a:lnTo>
                  <a:cubicBezTo>
                    <a:pt x="632269" y="328803"/>
                    <a:pt x="631031" y="327564"/>
                    <a:pt x="630174" y="327469"/>
                  </a:cubicBezTo>
                  <a:cubicBezTo>
                    <a:pt x="629221" y="327374"/>
                    <a:pt x="627697" y="327850"/>
                    <a:pt x="627126" y="328517"/>
                  </a:cubicBezTo>
                  <a:lnTo>
                    <a:pt x="626364" y="329374"/>
                  </a:lnTo>
                  <a:cubicBezTo>
                    <a:pt x="625221" y="330041"/>
                    <a:pt x="623316" y="330327"/>
                    <a:pt x="621982" y="330041"/>
                  </a:cubicBezTo>
                  <a:cubicBezTo>
                    <a:pt x="620744" y="329850"/>
                    <a:pt x="616648" y="329946"/>
                    <a:pt x="615791" y="330612"/>
                  </a:cubicBezTo>
                  <a:cubicBezTo>
                    <a:pt x="615029" y="331279"/>
                    <a:pt x="612457" y="334708"/>
                    <a:pt x="610362" y="335946"/>
                  </a:cubicBezTo>
                  <a:cubicBezTo>
                    <a:pt x="608362" y="337280"/>
                    <a:pt x="601694" y="338709"/>
                    <a:pt x="601694" y="337470"/>
                  </a:cubicBezTo>
                  <a:lnTo>
                    <a:pt x="601027" y="336804"/>
                  </a:lnTo>
                  <a:cubicBezTo>
                    <a:pt x="600361" y="336137"/>
                    <a:pt x="598741" y="336232"/>
                    <a:pt x="597884" y="335661"/>
                  </a:cubicBezTo>
                  <a:cubicBezTo>
                    <a:pt x="597313" y="335375"/>
                    <a:pt x="596932" y="334042"/>
                    <a:pt x="597122" y="333851"/>
                  </a:cubicBezTo>
                  <a:lnTo>
                    <a:pt x="600456" y="331851"/>
                  </a:lnTo>
                  <a:cubicBezTo>
                    <a:pt x="601027" y="328422"/>
                    <a:pt x="602647" y="324326"/>
                    <a:pt x="604075" y="322611"/>
                  </a:cubicBezTo>
                  <a:cubicBezTo>
                    <a:pt x="605504" y="320897"/>
                    <a:pt x="612838" y="317754"/>
                    <a:pt x="613981" y="316325"/>
                  </a:cubicBezTo>
                  <a:lnTo>
                    <a:pt x="613981" y="314801"/>
                  </a:lnTo>
                  <a:lnTo>
                    <a:pt x="613981" y="314039"/>
                  </a:lnTo>
                  <a:cubicBezTo>
                    <a:pt x="613029" y="313182"/>
                    <a:pt x="611695" y="312896"/>
                    <a:pt x="611124" y="313277"/>
                  </a:cubicBezTo>
                  <a:cubicBezTo>
                    <a:pt x="610552" y="313658"/>
                    <a:pt x="606933" y="315753"/>
                    <a:pt x="604552" y="317182"/>
                  </a:cubicBezTo>
                  <a:lnTo>
                    <a:pt x="602837" y="318801"/>
                  </a:lnTo>
                  <a:cubicBezTo>
                    <a:pt x="601027" y="320516"/>
                    <a:pt x="599980" y="322707"/>
                    <a:pt x="598170" y="324421"/>
                  </a:cubicBezTo>
                  <a:cubicBezTo>
                    <a:pt x="597027" y="325564"/>
                    <a:pt x="594550" y="325755"/>
                    <a:pt x="593693" y="326898"/>
                  </a:cubicBezTo>
                  <a:lnTo>
                    <a:pt x="592741" y="328041"/>
                  </a:lnTo>
                  <a:cubicBezTo>
                    <a:pt x="592836" y="330231"/>
                    <a:pt x="590074" y="330327"/>
                    <a:pt x="586740" y="328231"/>
                  </a:cubicBezTo>
                  <a:lnTo>
                    <a:pt x="583311" y="330231"/>
                  </a:lnTo>
                  <a:lnTo>
                    <a:pt x="582644" y="330612"/>
                  </a:lnTo>
                  <a:cubicBezTo>
                    <a:pt x="581692" y="330517"/>
                    <a:pt x="580739" y="328898"/>
                    <a:pt x="580739" y="328326"/>
                  </a:cubicBezTo>
                  <a:lnTo>
                    <a:pt x="583777" y="325378"/>
                  </a:lnTo>
                  <a:lnTo>
                    <a:pt x="577024" y="328231"/>
                  </a:lnTo>
                  <a:cubicBezTo>
                    <a:pt x="575119" y="328613"/>
                    <a:pt x="574833" y="335947"/>
                    <a:pt x="576547" y="335947"/>
                  </a:cubicBezTo>
                  <a:cubicBezTo>
                    <a:pt x="578262" y="335947"/>
                    <a:pt x="582263" y="337280"/>
                    <a:pt x="581119" y="338899"/>
                  </a:cubicBezTo>
                  <a:lnTo>
                    <a:pt x="581501" y="339566"/>
                  </a:lnTo>
                  <a:cubicBezTo>
                    <a:pt x="582072" y="340519"/>
                    <a:pt x="584072" y="341757"/>
                    <a:pt x="584834" y="341566"/>
                  </a:cubicBezTo>
                  <a:lnTo>
                    <a:pt x="587406" y="340805"/>
                  </a:lnTo>
                  <a:cubicBezTo>
                    <a:pt x="590073" y="339376"/>
                    <a:pt x="596264" y="339852"/>
                    <a:pt x="601122" y="341947"/>
                  </a:cubicBezTo>
                  <a:lnTo>
                    <a:pt x="602741" y="346615"/>
                  </a:lnTo>
                  <a:cubicBezTo>
                    <a:pt x="603122" y="347758"/>
                    <a:pt x="605313" y="348424"/>
                    <a:pt x="606075" y="349663"/>
                  </a:cubicBezTo>
                  <a:lnTo>
                    <a:pt x="606646" y="350425"/>
                  </a:lnTo>
                  <a:cubicBezTo>
                    <a:pt x="606266" y="351568"/>
                    <a:pt x="607123" y="352044"/>
                    <a:pt x="608552" y="351282"/>
                  </a:cubicBezTo>
                  <a:lnTo>
                    <a:pt x="609980" y="350711"/>
                  </a:lnTo>
                  <a:cubicBezTo>
                    <a:pt x="610171" y="350615"/>
                    <a:pt x="611314" y="351568"/>
                    <a:pt x="611314" y="352044"/>
                  </a:cubicBezTo>
                  <a:cubicBezTo>
                    <a:pt x="611218" y="356521"/>
                    <a:pt x="616838" y="355187"/>
                    <a:pt x="617505" y="354521"/>
                  </a:cubicBezTo>
                  <a:lnTo>
                    <a:pt x="621791" y="350996"/>
                  </a:lnTo>
                  <a:cubicBezTo>
                    <a:pt x="622744" y="353949"/>
                    <a:pt x="621791" y="356045"/>
                    <a:pt x="619791" y="355663"/>
                  </a:cubicBezTo>
                  <a:cubicBezTo>
                    <a:pt x="617791" y="355282"/>
                    <a:pt x="618743" y="358902"/>
                    <a:pt x="621125" y="359092"/>
                  </a:cubicBezTo>
                  <a:lnTo>
                    <a:pt x="623410" y="359473"/>
                  </a:lnTo>
                  <a:cubicBezTo>
                    <a:pt x="624363" y="359664"/>
                    <a:pt x="625982" y="360521"/>
                    <a:pt x="625982" y="360426"/>
                  </a:cubicBezTo>
                  <a:lnTo>
                    <a:pt x="629221" y="355854"/>
                  </a:lnTo>
                  <a:cubicBezTo>
                    <a:pt x="634936" y="356425"/>
                    <a:pt x="639127" y="357664"/>
                    <a:pt x="638651" y="358616"/>
                  </a:cubicBezTo>
                  <a:cubicBezTo>
                    <a:pt x="638079" y="359569"/>
                    <a:pt x="638936" y="361950"/>
                    <a:pt x="641794" y="361759"/>
                  </a:cubicBezTo>
                  <a:cubicBezTo>
                    <a:pt x="644651" y="361474"/>
                    <a:pt x="652081" y="361950"/>
                    <a:pt x="652366" y="363188"/>
                  </a:cubicBezTo>
                  <a:cubicBezTo>
                    <a:pt x="652652" y="364426"/>
                    <a:pt x="656081" y="366808"/>
                    <a:pt x="659510" y="366046"/>
                  </a:cubicBezTo>
                  <a:lnTo>
                    <a:pt x="656177" y="362807"/>
                  </a:lnTo>
                  <a:lnTo>
                    <a:pt x="654843" y="361474"/>
                  </a:lnTo>
                  <a:cubicBezTo>
                    <a:pt x="654938" y="358997"/>
                    <a:pt x="657129" y="357283"/>
                    <a:pt x="659606" y="357759"/>
                  </a:cubicBezTo>
                  <a:lnTo>
                    <a:pt x="661796" y="358616"/>
                  </a:lnTo>
                  <a:cubicBezTo>
                    <a:pt x="662939" y="359092"/>
                    <a:pt x="667226" y="357188"/>
                    <a:pt x="667511" y="355949"/>
                  </a:cubicBezTo>
                  <a:lnTo>
                    <a:pt x="669226" y="349282"/>
                  </a:lnTo>
                  <a:cubicBezTo>
                    <a:pt x="672274" y="352520"/>
                    <a:pt x="675417" y="355473"/>
                    <a:pt x="676084" y="355854"/>
                  </a:cubicBezTo>
                  <a:cubicBezTo>
                    <a:pt x="676751" y="356235"/>
                    <a:pt x="679513" y="356235"/>
                    <a:pt x="680560" y="354997"/>
                  </a:cubicBezTo>
                  <a:cubicBezTo>
                    <a:pt x="681608" y="353663"/>
                    <a:pt x="685133" y="351091"/>
                    <a:pt x="686180" y="351949"/>
                  </a:cubicBezTo>
                  <a:cubicBezTo>
                    <a:pt x="687228" y="352711"/>
                    <a:pt x="691229" y="353949"/>
                    <a:pt x="693514" y="353378"/>
                  </a:cubicBezTo>
                  <a:lnTo>
                    <a:pt x="695324" y="352711"/>
                  </a:lnTo>
                  <a:lnTo>
                    <a:pt x="696562" y="352234"/>
                  </a:lnTo>
                  <a:cubicBezTo>
                    <a:pt x="697801" y="351472"/>
                    <a:pt x="697991" y="350044"/>
                    <a:pt x="696848" y="349091"/>
                  </a:cubicBezTo>
                  <a:lnTo>
                    <a:pt x="695610" y="348615"/>
                  </a:lnTo>
                  <a:lnTo>
                    <a:pt x="694086" y="348043"/>
                  </a:lnTo>
                  <a:cubicBezTo>
                    <a:pt x="691133" y="347472"/>
                    <a:pt x="689990" y="346234"/>
                    <a:pt x="691514" y="345091"/>
                  </a:cubicBezTo>
                  <a:cubicBezTo>
                    <a:pt x="693133" y="344043"/>
                    <a:pt x="697706" y="342900"/>
                    <a:pt x="698753" y="344614"/>
                  </a:cubicBezTo>
                  <a:cubicBezTo>
                    <a:pt x="699801" y="346329"/>
                    <a:pt x="703230" y="349948"/>
                    <a:pt x="704183" y="349187"/>
                  </a:cubicBezTo>
                  <a:lnTo>
                    <a:pt x="705135" y="348615"/>
                  </a:lnTo>
                  <a:lnTo>
                    <a:pt x="705421" y="348424"/>
                  </a:lnTo>
                  <a:lnTo>
                    <a:pt x="707385" y="348888"/>
                  </a:lnTo>
                  <a:lnTo>
                    <a:pt x="706373" y="350520"/>
                  </a:lnTo>
                  <a:lnTo>
                    <a:pt x="706278" y="352330"/>
                  </a:lnTo>
                  <a:cubicBezTo>
                    <a:pt x="706468" y="354330"/>
                    <a:pt x="707231" y="357283"/>
                    <a:pt x="708088" y="358902"/>
                  </a:cubicBezTo>
                  <a:lnTo>
                    <a:pt x="712088" y="357854"/>
                  </a:lnTo>
                  <a:lnTo>
                    <a:pt x="717518" y="356521"/>
                  </a:lnTo>
                  <a:lnTo>
                    <a:pt x="711646" y="349893"/>
                  </a:lnTo>
                  <a:lnTo>
                    <a:pt x="722375" y="352425"/>
                  </a:lnTo>
                  <a:lnTo>
                    <a:pt x="724661" y="352615"/>
                  </a:lnTo>
                  <a:cubicBezTo>
                    <a:pt x="725328" y="352711"/>
                    <a:pt x="726471" y="351568"/>
                    <a:pt x="726852" y="350901"/>
                  </a:cubicBezTo>
                  <a:cubicBezTo>
                    <a:pt x="727138" y="350520"/>
                    <a:pt x="726757" y="349377"/>
                    <a:pt x="726281" y="349091"/>
                  </a:cubicBezTo>
                  <a:cubicBezTo>
                    <a:pt x="724376" y="348043"/>
                    <a:pt x="721042" y="347472"/>
                    <a:pt x="720375" y="346043"/>
                  </a:cubicBezTo>
                  <a:cubicBezTo>
                    <a:pt x="718470" y="342043"/>
                    <a:pt x="713041" y="341376"/>
                    <a:pt x="710279" y="338328"/>
                  </a:cubicBezTo>
                  <a:cubicBezTo>
                    <a:pt x="709993" y="337947"/>
                    <a:pt x="707707" y="338138"/>
                    <a:pt x="707040" y="338614"/>
                  </a:cubicBezTo>
                  <a:cubicBezTo>
                    <a:pt x="706373" y="339090"/>
                    <a:pt x="706183" y="340519"/>
                    <a:pt x="706564" y="341281"/>
                  </a:cubicBezTo>
                  <a:lnTo>
                    <a:pt x="707040" y="342138"/>
                  </a:lnTo>
                  <a:cubicBezTo>
                    <a:pt x="708183" y="342900"/>
                    <a:pt x="711231" y="345472"/>
                    <a:pt x="713803" y="347948"/>
                  </a:cubicBezTo>
                  <a:lnTo>
                    <a:pt x="710216" y="348280"/>
                  </a:lnTo>
                  <a:lnTo>
                    <a:pt x="707897" y="345662"/>
                  </a:lnTo>
                  <a:cubicBezTo>
                    <a:pt x="705802" y="343376"/>
                    <a:pt x="701039" y="337852"/>
                    <a:pt x="699039" y="337852"/>
                  </a:cubicBezTo>
                  <a:cubicBezTo>
                    <a:pt x="696943" y="337852"/>
                    <a:pt x="691324" y="336899"/>
                    <a:pt x="691038" y="335756"/>
                  </a:cubicBezTo>
                  <a:cubicBezTo>
                    <a:pt x="690847" y="334613"/>
                    <a:pt x="688085" y="331470"/>
                    <a:pt x="685799" y="332613"/>
                  </a:cubicBezTo>
                  <a:cubicBezTo>
                    <a:pt x="683513" y="333756"/>
                    <a:pt x="678084" y="338518"/>
                    <a:pt x="677703" y="340519"/>
                  </a:cubicBezTo>
                  <a:lnTo>
                    <a:pt x="678751" y="341566"/>
                  </a:lnTo>
                  <a:cubicBezTo>
                    <a:pt x="680465" y="343281"/>
                    <a:pt x="682370" y="341852"/>
                    <a:pt x="683894" y="340614"/>
                  </a:cubicBezTo>
                  <a:lnTo>
                    <a:pt x="684085" y="340423"/>
                  </a:lnTo>
                  <a:cubicBezTo>
                    <a:pt x="685514" y="340995"/>
                    <a:pt x="684180" y="343281"/>
                    <a:pt x="681227" y="345567"/>
                  </a:cubicBezTo>
                  <a:lnTo>
                    <a:pt x="680846" y="347853"/>
                  </a:lnTo>
                  <a:lnTo>
                    <a:pt x="679894" y="352996"/>
                  </a:lnTo>
                  <a:cubicBezTo>
                    <a:pt x="676084" y="351663"/>
                    <a:pt x="670655" y="349663"/>
                    <a:pt x="667797" y="348710"/>
                  </a:cubicBezTo>
                  <a:lnTo>
                    <a:pt x="667797" y="345948"/>
                  </a:lnTo>
                  <a:cubicBezTo>
                    <a:pt x="667797" y="344233"/>
                    <a:pt x="667892" y="342519"/>
                    <a:pt x="668273" y="340900"/>
                  </a:cubicBezTo>
                  <a:lnTo>
                    <a:pt x="669131" y="336995"/>
                  </a:lnTo>
                  <a:cubicBezTo>
                    <a:pt x="665892" y="335375"/>
                    <a:pt x="662654" y="333565"/>
                    <a:pt x="661796" y="332899"/>
                  </a:cubicBezTo>
                  <a:cubicBezTo>
                    <a:pt x="660939" y="332232"/>
                    <a:pt x="661130" y="329755"/>
                    <a:pt x="662463" y="329755"/>
                  </a:cubicBezTo>
                  <a:cubicBezTo>
                    <a:pt x="663797" y="329755"/>
                    <a:pt x="667606" y="329470"/>
                    <a:pt x="667892" y="329089"/>
                  </a:cubicBezTo>
                  <a:cubicBezTo>
                    <a:pt x="668178" y="328708"/>
                    <a:pt x="667606" y="327374"/>
                    <a:pt x="665987" y="326803"/>
                  </a:cubicBezTo>
                  <a:lnTo>
                    <a:pt x="664654" y="326041"/>
                  </a:lnTo>
                  <a:lnTo>
                    <a:pt x="663701" y="325564"/>
                  </a:lnTo>
                  <a:cubicBezTo>
                    <a:pt x="662749" y="324326"/>
                    <a:pt x="663225" y="322231"/>
                    <a:pt x="664749" y="320897"/>
                  </a:cubicBezTo>
                  <a:cubicBezTo>
                    <a:pt x="666273" y="319564"/>
                    <a:pt x="668559" y="315278"/>
                    <a:pt x="664939" y="315944"/>
                  </a:cubicBezTo>
                  <a:lnTo>
                    <a:pt x="662368" y="316230"/>
                  </a:lnTo>
                  <a:lnTo>
                    <a:pt x="661701" y="316325"/>
                  </a:lnTo>
                  <a:cubicBezTo>
                    <a:pt x="660844" y="315944"/>
                    <a:pt x="659606" y="313658"/>
                    <a:pt x="659034" y="311372"/>
                  </a:cubicBezTo>
                  <a:cubicBezTo>
                    <a:pt x="658462" y="309086"/>
                    <a:pt x="662272" y="305181"/>
                    <a:pt x="663987" y="308229"/>
                  </a:cubicBezTo>
                  <a:lnTo>
                    <a:pt x="666273" y="310324"/>
                  </a:lnTo>
                  <a:lnTo>
                    <a:pt x="667511" y="311563"/>
                  </a:lnTo>
                  <a:cubicBezTo>
                    <a:pt x="669131" y="310039"/>
                    <a:pt x="671416" y="308324"/>
                    <a:pt x="672464" y="307753"/>
                  </a:cubicBezTo>
                  <a:lnTo>
                    <a:pt x="673512" y="307276"/>
                  </a:lnTo>
                  <a:cubicBezTo>
                    <a:pt x="674274" y="306991"/>
                    <a:pt x="681037" y="301371"/>
                    <a:pt x="681418" y="300895"/>
                  </a:cubicBezTo>
                  <a:lnTo>
                    <a:pt x="681894" y="300323"/>
                  </a:lnTo>
                  <a:cubicBezTo>
                    <a:pt x="682942" y="299561"/>
                    <a:pt x="682370" y="298704"/>
                    <a:pt x="680465" y="298513"/>
                  </a:cubicBezTo>
                  <a:cubicBezTo>
                    <a:pt x="678560" y="298323"/>
                    <a:pt x="673798" y="297085"/>
                    <a:pt x="674274" y="296228"/>
                  </a:cubicBezTo>
                  <a:cubicBezTo>
                    <a:pt x="674750" y="295275"/>
                    <a:pt x="677989" y="292417"/>
                    <a:pt x="680084" y="292417"/>
                  </a:cubicBezTo>
                  <a:cubicBezTo>
                    <a:pt x="682180" y="292417"/>
                    <a:pt x="687323" y="293846"/>
                    <a:pt x="686847" y="295656"/>
                  </a:cubicBezTo>
                  <a:lnTo>
                    <a:pt x="687514" y="296132"/>
                  </a:lnTo>
                  <a:lnTo>
                    <a:pt x="689705" y="297561"/>
                  </a:lnTo>
                  <a:cubicBezTo>
                    <a:pt x="690466" y="299752"/>
                    <a:pt x="692467" y="302705"/>
                    <a:pt x="694277" y="304229"/>
                  </a:cubicBezTo>
                  <a:lnTo>
                    <a:pt x="695991" y="304419"/>
                  </a:lnTo>
                  <a:lnTo>
                    <a:pt x="697610" y="304609"/>
                  </a:lnTo>
                  <a:cubicBezTo>
                    <a:pt x="699610" y="303466"/>
                    <a:pt x="702754" y="302800"/>
                    <a:pt x="704468" y="303086"/>
                  </a:cubicBezTo>
                  <a:cubicBezTo>
                    <a:pt x="706183" y="303371"/>
                    <a:pt x="710660" y="303086"/>
                    <a:pt x="709612" y="301371"/>
                  </a:cubicBezTo>
                  <a:lnTo>
                    <a:pt x="709040" y="300038"/>
                  </a:lnTo>
                  <a:cubicBezTo>
                    <a:pt x="708469" y="298799"/>
                    <a:pt x="708088" y="297561"/>
                    <a:pt x="707802" y="296228"/>
                  </a:cubicBezTo>
                  <a:lnTo>
                    <a:pt x="707612" y="295561"/>
                  </a:lnTo>
                  <a:cubicBezTo>
                    <a:pt x="707707" y="294799"/>
                    <a:pt x="709802" y="292322"/>
                    <a:pt x="712183" y="290131"/>
                  </a:cubicBezTo>
                  <a:cubicBezTo>
                    <a:pt x="714565" y="287941"/>
                    <a:pt x="725328" y="289941"/>
                    <a:pt x="726757" y="290036"/>
                  </a:cubicBezTo>
                  <a:cubicBezTo>
                    <a:pt x="728185" y="290131"/>
                    <a:pt x="728090" y="292132"/>
                    <a:pt x="723518" y="292227"/>
                  </a:cubicBezTo>
                  <a:lnTo>
                    <a:pt x="719422" y="291846"/>
                  </a:lnTo>
                  <a:cubicBezTo>
                    <a:pt x="715898" y="291560"/>
                    <a:pt x="713136" y="292703"/>
                    <a:pt x="712088" y="294894"/>
                  </a:cubicBezTo>
                  <a:cubicBezTo>
                    <a:pt x="711422" y="296228"/>
                    <a:pt x="713327" y="298323"/>
                    <a:pt x="714089" y="300133"/>
                  </a:cubicBezTo>
                  <a:lnTo>
                    <a:pt x="714374" y="300704"/>
                  </a:lnTo>
                  <a:cubicBezTo>
                    <a:pt x="714851" y="301752"/>
                    <a:pt x="717041" y="301752"/>
                    <a:pt x="719232" y="300704"/>
                  </a:cubicBezTo>
                  <a:lnTo>
                    <a:pt x="721328" y="300323"/>
                  </a:lnTo>
                  <a:lnTo>
                    <a:pt x="723709" y="299942"/>
                  </a:lnTo>
                  <a:cubicBezTo>
                    <a:pt x="726947" y="300133"/>
                    <a:pt x="729329" y="298799"/>
                    <a:pt x="729138" y="296989"/>
                  </a:cubicBezTo>
                  <a:lnTo>
                    <a:pt x="729710" y="295846"/>
                  </a:lnTo>
                  <a:lnTo>
                    <a:pt x="730186" y="294989"/>
                  </a:lnTo>
                  <a:cubicBezTo>
                    <a:pt x="731805" y="294418"/>
                    <a:pt x="733805" y="294704"/>
                    <a:pt x="734758" y="295656"/>
                  </a:cubicBezTo>
                  <a:lnTo>
                    <a:pt x="734662" y="296418"/>
                  </a:lnTo>
                  <a:lnTo>
                    <a:pt x="733615" y="302228"/>
                  </a:lnTo>
                  <a:cubicBezTo>
                    <a:pt x="736187" y="304514"/>
                    <a:pt x="739520" y="304609"/>
                    <a:pt x="741044" y="302609"/>
                  </a:cubicBezTo>
                  <a:cubicBezTo>
                    <a:pt x="742568" y="300609"/>
                    <a:pt x="750093" y="304324"/>
                    <a:pt x="751427" y="304229"/>
                  </a:cubicBezTo>
                  <a:lnTo>
                    <a:pt x="752379" y="303752"/>
                  </a:lnTo>
                  <a:cubicBezTo>
                    <a:pt x="753808" y="302990"/>
                    <a:pt x="754665" y="301276"/>
                    <a:pt x="756094" y="300990"/>
                  </a:cubicBezTo>
                  <a:cubicBezTo>
                    <a:pt x="758856" y="300323"/>
                    <a:pt x="762476" y="301085"/>
                    <a:pt x="764476" y="299942"/>
                  </a:cubicBezTo>
                  <a:lnTo>
                    <a:pt x="766285" y="298799"/>
                  </a:lnTo>
                  <a:cubicBezTo>
                    <a:pt x="766952" y="296037"/>
                    <a:pt x="767810" y="293275"/>
                    <a:pt x="768191" y="292703"/>
                  </a:cubicBezTo>
                  <a:cubicBezTo>
                    <a:pt x="768572" y="292132"/>
                    <a:pt x="772096" y="293275"/>
                    <a:pt x="773429" y="293561"/>
                  </a:cubicBezTo>
                  <a:cubicBezTo>
                    <a:pt x="774668" y="293846"/>
                    <a:pt x="778097" y="294704"/>
                    <a:pt x="778097" y="294894"/>
                  </a:cubicBezTo>
                  <a:cubicBezTo>
                    <a:pt x="778097" y="294989"/>
                    <a:pt x="777335" y="295561"/>
                    <a:pt x="776287" y="295751"/>
                  </a:cubicBezTo>
                  <a:cubicBezTo>
                    <a:pt x="775239" y="295942"/>
                    <a:pt x="771905" y="297466"/>
                    <a:pt x="771620" y="298799"/>
                  </a:cubicBezTo>
                  <a:cubicBezTo>
                    <a:pt x="771334" y="300038"/>
                    <a:pt x="776477" y="303276"/>
                    <a:pt x="776763" y="304229"/>
                  </a:cubicBezTo>
                  <a:cubicBezTo>
                    <a:pt x="777049" y="305181"/>
                    <a:pt x="779620" y="307467"/>
                    <a:pt x="783431" y="306514"/>
                  </a:cubicBezTo>
                  <a:lnTo>
                    <a:pt x="783812" y="310896"/>
                  </a:lnTo>
                  <a:cubicBezTo>
                    <a:pt x="784097" y="313563"/>
                    <a:pt x="786288" y="313468"/>
                    <a:pt x="788098" y="312420"/>
                  </a:cubicBezTo>
                  <a:lnTo>
                    <a:pt x="788764" y="312039"/>
                  </a:lnTo>
                  <a:cubicBezTo>
                    <a:pt x="788288" y="310420"/>
                    <a:pt x="786574" y="308038"/>
                    <a:pt x="785050" y="306800"/>
                  </a:cubicBezTo>
                  <a:cubicBezTo>
                    <a:pt x="783526" y="305562"/>
                    <a:pt x="785431" y="301276"/>
                    <a:pt x="786288" y="302419"/>
                  </a:cubicBezTo>
                  <a:cubicBezTo>
                    <a:pt x="787241" y="303562"/>
                    <a:pt x="790955" y="306514"/>
                    <a:pt x="791622" y="305467"/>
                  </a:cubicBezTo>
                  <a:cubicBezTo>
                    <a:pt x="792384" y="304419"/>
                    <a:pt x="795337" y="302419"/>
                    <a:pt x="796004" y="304324"/>
                  </a:cubicBezTo>
                  <a:lnTo>
                    <a:pt x="796670" y="304800"/>
                  </a:lnTo>
                  <a:cubicBezTo>
                    <a:pt x="797718" y="305562"/>
                    <a:pt x="800004" y="306705"/>
                    <a:pt x="800290" y="306514"/>
                  </a:cubicBezTo>
                  <a:lnTo>
                    <a:pt x="802290" y="304800"/>
                  </a:lnTo>
                  <a:cubicBezTo>
                    <a:pt x="802671" y="302133"/>
                    <a:pt x="803433" y="298323"/>
                    <a:pt x="803814" y="296228"/>
                  </a:cubicBezTo>
                  <a:lnTo>
                    <a:pt x="803243" y="294418"/>
                  </a:lnTo>
                  <a:lnTo>
                    <a:pt x="802576" y="292322"/>
                  </a:lnTo>
                  <a:cubicBezTo>
                    <a:pt x="800861" y="290227"/>
                    <a:pt x="801337" y="286988"/>
                    <a:pt x="803719" y="285083"/>
                  </a:cubicBezTo>
                  <a:lnTo>
                    <a:pt x="807719" y="287083"/>
                  </a:lnTo>
                  <a:lnTo>
                    <a:pt x="810101" y="288322"/>
                  </a:lnTo>
                  <a:cubicBezTo>
                    <a:pt x="814101" y="287941"/>
                    <a:pt x="816863" y="286226"/>
                    <a:pt x="816292" y="284416"/>
                  </a:cubicBezTo>
                  <a:cubicBezTo>
                    <a:pt x="815720" y="282607"/>
                    <a:pt x="823816" y="278416"/>
                    <a:pt x="823531" y="279845"/>
                  </a:cubicBezTo>
                  <a:cubicBezTo>
                    <a:pt x="823150" y="281273"/>
                    <a:pt x="824293" y="285750"/>
                    <a:pt x="827341" y="283655"/>
                  </a:cubicBezTo>
                  <a:lnTo>
                    <a:pt x="827341" y="282512"/>
                  </a:lnTo>
                  <a:lnTo>
                    <a:pt x="827436" y="279654"/>
                  </a:lnTo>
                  <a:cubicBezTo>
                    <a:pt x="829817" y="277939"/>
                    <a:pt x="832389" y="275654"/>
                    <a:pt x="833056" y="274415"/>
                  </a:cubicBezTo>
                  <a:cubicBezTo>
                    <a:pt x="833722" y="273177"/>
                    <a:pt x="832580" y="271653"/>
                    <a:pt x="829246" y="273463"/>
                  </a:cubicBezTo>
                  <a:lnTo>
                    <a:pt x="824864" y="270415"/>
                  </a:lnTo>
                  <a:lnTo>
                    <a:pt x="822483" y="268796"/>
                  </a:lnTo>
                  <a:cubicBezTo>
                    <a:pt x="817911" y="268891"/>
                    <a:pt x="812482" y="269176"/>
                    <a:pt x="810481" y="269462"/>
                  </a:cubicBezTo>
                  <a:cubicBezTo>
                    <a:pt x="808481" y="269748"/>
                    <a:pt x="801909" y="267748"/>
                    <a:pt x="800480" y="268129"/>
                  </a:cubicBezTo>
                  <a:cubicBezTo>
                    <a:pt x="798956" y="268414"/>
                    <a:pt x="794194" y="267081"/>
                    <a:pt x="796004" y="263652"/>
                  </a:cubicBezTo>
                  <a:lnTo>
                    <a:pt x="795908" y="261366"/>
                  </a:lnTo>
                  <a:lnTo>
                    <a:pt x="795908" y="259271"/>
                  </a:lnTo>
                  <a:cubicBezTo>
                    <a:pt x="794289" y="256794"/>
                    <a:pt x="789241" y="256032"/>
                    <a:pt x="784669" y="257461"/>
                  </a:cubicBezTo>
                  <a:lnTo>
                    <a:pt x="786097" y="262604"/>
                  </a:lnTo>
                  <a:cubicBezTo>
                    <a:pt x="786193" y="263080"/>
                    <a:pt x="784002" y="264795"/>
                    <a:pt x="783050" y="264605"/>
                  </a:cubicBezTo>
                  <a:cubicBezTo>
                    <a:pt x="779716" y="264128"/>
                    <a:pt x="782002" y="263080"/>
                    <a:pt x="782859" y="262128"/>
                  </a:cubicBezTo>
                  <a:cubicBezTo>
                    <a:pt x="783145" y="261842"/>
                    <a:pt x="782764" y="260890"/>
                    <a:pt x="782478" y="260699"/>
                  </a:cubicBezTo>
                  <a:cubicBezTo>
                    <a:pt x="781716" y="260413"/>
                    <a:pt x="780764" y="260318"/>
                    <a:pt x="780002" y="260509"/>
                  </a:cubicBezTo>
                  <a:cubicBezTo>
                    <a:pt x="779335" y="260699"/>
                    <a:pt x="778763" y="261366"/>
                    <a:pt x="778478" y="261938"/>
                  </a:cubicBezTo>
                  <a:lnTo>
                    <a:pt x="775620" y="267938"/>
                  </a:lnTo>
                  <a:cubicBezTo>
                    <a:pt x="774477" y="267938"/>
                    <a:pt x="771143" y="268129"/>
                    <a:pt x="768191" y="268319"/>
                  </a:cubicBezTo>
                  <a:cubicBezTo>
                    <a:pt x="765238" y="268510"/>
                    <a:pt x="762095" y="264128"/>
                    <a:pt x="762380" y="265938"/>
                  </a:cubicBezTo>
                  <a:cubicBezTo>
                    <a:pt x="762666" y="267748"/>
                    <a:pt x="756570" y="264986"/>
                    <a:pt x="755618" y="264605"/>
                  </a:cubicBezTo>
                  <a:lnTo>
                    <a:pt x="755141" y="264795"/>
                  </a:lnTo>
                  <a:cubicBezTo>
                    <a:pt x="751998" y="265938"/>
                    <a:pt x="748093" y="268891"/>
                    <a:pt x="745997" y="268224"/>
                  </a:cubicBezTo>
                  <a:lnTo>
                    <a:pt x="742568" y="266986"/>
                  </a:lnTo>
                  <a:cubicBezTo>
                    <a:pt x="739520" y="267462"/>
                    <a:pt x="735043" y="267748"/>
                    <a:pt x="732662" y="267653"/>
                  </a:cubicBezTo>
                  <a:cubicBezTo>
                    <a:pt x="730281" y="267557"/>
                    <a:pt x="721804" y="264033"/>
                    <a:pt x="718184" y="261842"/>
                  </a:cubicBezTo>
                  <a:lnTo>
                    <a:pt x="719137" y="257556"/>
                  </a:lnTo>
                  <a:lnTo>
                    <a:pt x="719994" y="253460"/>
                  </a:lnTo>
                  <a:cubicBezTo>
                    <a:pt x="716946" y="249364"/>
                    <a:pt x="713231" y="247650"/>
                    <a:pt x="711803" y="249650"/>
                  </a:cubicBezTo>
                  <a:lnTo>
                    <a:pt x="711612" y="251650"/>
                  </a:lnTo>
                  <a:cubicBezTo>
                    <a:pt x="711422" y="254222"/>
                    <a:pt x="711041" y="256318"/>
                    <a:pt x="708374" y="257937"/>
                  </a:cubicBezTo>
                  <a:lnTo>
                    <a:pt x="704373" y="260318"/>
                  </a:lnTo>
                  <a:cubicBezTo>
                    <a:pt x="707326" y="261366"/>
                    <a:pt x="710660" y="262604"/>
                    <a:pt x="711803" y="262985"/>
                  </a:cubicBezTo>
                  <a:cubicBezTo>
                    <a:pt x="712850" y="263366"/>
                    <a:pt x="708469" y="265557"/>
                    <a:pt x="701992" y="264890"/>
                  </a:cubicBezTo>
                  <a:lnTo>
                    <a:pt x="695991" y="264795"/>
                  </a:lnTo>
                  <a:cubicBezTo>
                    <a:pt x="695134" y="264795"/>
                    <a:pt x="693610" y="263747"/>
                    <a:pt x="693514" y="263176"/>
                  </a:cubicBezTo>
                  <a:lnTo>
                    <a:pt x="693229" y="258794"/>
                  </a:lnTo>
                  <a:cubicBezTo>
                    <a:pt x="689800" y="259747"/>
                    <a:pt x="684752" y="260604"/>
                    <a:pt x="681989" y="260699"/>
                  </a:cubicBezTo>
                  <a:lnTo>
                    <a:pt x="680465" y="261842"/>
                  </a:lnTo>
                  <a:cubicBezTo>
                    <a:pt x="677131" y="264319"/>
                    <a:pt x="674179" y="266605"/>
                    <a:pt x="669702" y="263462"/>
                  </a:cubicBezTo>
                  <a:lnTo>
                    <a:pt x="669416" y="263271"/>
                  </a:lnTo>
                  <a:cubicBezTo>
                    <a:pt x="667892" y="265462"/>
                    <a:pt x="664844" y="265843"/>
                    <a:pt x="662654" y="264128"/>
                  </a:cubicBezTo>
                  <a:cubicBezTo>
                    <a:pt x="660463" y="262414"/>
                    <a:pt x="652938" y="262318"/>
                    <a:pt x="653795" y="260604"/>
                  </a:cubicBezTo>
                  <a:cubicBezTo>
                    <a:pt x="654653" y="258985"/>
                    <a:pt x="661796" y="259366"/>
                    <a:pt x="663511" y="259080"/>
                  </a:cubicBezTo>
                  <a:cubicBezTo>
                    <a:pt x="665225" y="258889"/>
                    <a:pt x="669893" y="258223"/>
                    <a:pt x="668845" y="257080"/>
                  </a:cubicBezTo>
                  <a:cubicBezTo>
                    <a:pt x="667797" y="255937"/>
                    <a:pt x="665892" y="252413"/>
                    <a:pt x="666654" y="251746"/>
                  </a:cubicBezTo>
                  <a:cubicBezTo>
                    <a:pt x="667511" y="251079"/>
                    <a:pt x="667226" y="247745"/>
                    <a:pt x="663987" y="245936"/>
                  </a:cubicBezTo>
                  <a:lnTo>
                    <a:pt x="663416" y="246412"/>
                  </a:lnTo>
                  <a:lnTo>
                    <a:pt x="657605" y="250793"/>
                  </a:lnTo>
                  <a:cubicBezTo>
                    <a:pt x="658081" y="247079"/>
                    <a:pt x="657510" y="245459"/>
                    <a:pt x="656367" y="247174"/>
                  </a:cubicBezTo>
                  <a:lnTo>
                    <a:pt x="654938" y="248603"/>
                  </a:lnTo>
                  <a:lnTo>
                    <a:pt x="653510" y="250031"/>
                  </a:lnTo>
                  <a:cubicBezTo>
                    <a:pt x="653986" y="251650"/>
                    <a:pt x="652843" y="253746"/>
                    <a:pt x="651128" y="254508"/>
                  </a:cubicBezTo>
                  <a:lnTo>
                    <a:pt x="650271" y="254127"/>
                  </a:lnTo>
                  <a:lnTo>
                    <a:pt x="644366" y="251555"/>
                  </a:lnTo>
                  <a:cubicBezTo>
                    <a:pt x="638079" y="253174"/>
                    <a:pt x="630840" y="255365"/>
                    <a:pt x="628364" y="256604"/>
                  </a:cubicBezTo>
                  <a:lnTo>
                    <a:pt x="627792" y="256222"/>
                  </a:lnTo>
                  <a:cubicBezTo>
                    <a:pt x="625792" y="254698"/>
                    <a:pt x="624554" y="252603"/>
                    <a:pt x="623030" y="250698"/>
                  </a:cubicBezTo>
                  <a:lnTo>
                    <a:pt x="622839" y="250412"/>
                  </a:lnTo>
                  <a:cubicBezTo>
                    <a:pt x="622268" y="250126"/>
                    <a:pt x="620743" y="250126"/>
                    <a:pt x="619505" y="250412"/>
                  </a:cubicBezTo>
                  <a:lnTo>
                    <a:pt x="618648" y="251079"/>
                  </a:lnTo>
                  <a:cubicBezTo>
                    <a:pt x="616838" y="252508"/>
                    <a:pt x="615124" y="252793"/>
                    <a:pt x="613314" y="251174"/>
                  </a:cubicBezTo>
                  <a:cubicBezTo>
                    <a:pt x="611600" y="249746"/>
                    <a:pt x="608933" y="248412"/>
                    <a:pt x="611790" y="246126"/>
                  </a:cubicBezTo>
                  <a:cubicBezTo>
                    <a:pt x="614647" y="243840"/>
                    <a:pt x="611218" y="243268"/>
                    <a:pt x="610171" y="242506"/>
                  </a:cubicBezTo>
                  <a:lnTo>
                    <a:pt x="608266" y="240982"/>
                  </a:lnTo>
                  <a:cubicBezTo>
                    <a:pt x="605313" y="240887"/>
                    <a:pt x="601408" y="240601"/>
                    <a:pt x="599503" y="240221"/>
                  </a:cubicBezTo>
                  <a:cubicBezTo>
                    <a:pt x="597598" y="239839"/>
                    <a:pt x="593597" y="238125"/>
                    <a:pt x="594836" y="237268"/>
                  </a:cubicBezTo>
                  <a:lnTo>
                    <a:pt x="595121" y="236411"/>
                  </a:lnTo>
                  <a:lnTo>
                    <a:pt x="595407" y="235648"/>
                  </a:lnTo>
                  <a:cubicBezTo>
                    <a:pt x="594740" y="234601"/>
                    <a:pt x="592645" y="233839"/>
                    <a:pt x="590930" y="233839"/>
                  </a:cubicBezTo>
                  <a:lnTo>
                    <a:pt x="590930" y="234029"/>
                  </a:lnTo>
                  <a:cubicBezTo>
                    <a:pt x="590454" y="238125"/>
                    <a:pt x="583501" y="240697"/>
                    <a:pt x="587311" y="246031"/>
                  </a:cubicBezTo>
                  <a:lnTo>
                    <a:pt x="588263" y="247364"/>
                  </a:lnTo>
                  <a:cubicBezTo>
                    <a:pt x="586454" y="250126"/>
                    <a:pt x="583310" y="252222"/>
                    <a:pt x="581310" y="251936"/>
                  </a:cubicBezTo>
                  <a:cubicBezTo>
                    <a:pt x="579310" y="251650"/>
                    <a:pt x="571690" y="252793"/>
                    <a:pt x="568070" y="253270"/>
                  </a:cubicBezTo>
                  <a:lnTo>
                    <a:pt x="564260" y="249746"/>
                  </a:lnTo>
                  <a:lnTo>
                    <a:pt x="563213" y="248793"/>
                  </a:lnTo>
                  <a:cubicBezTo>
                    <a:pt x="561022" y="248507"/>
                    <a:pt x="559593" y="246793"/>
                    <a:pt x="560165" y="245078"/>
                  </a:cubicBezTo>
                  <a:cubicBezTo>
                    <a:pt x="560736" y="243364"/>
                    <a:pt x="559784" y="240125"/>
                    <a:pt x="556831" y="241649"/>
                  </a:cubicBezTo>
                  <a:cubicBezTo>
                    <a:pt x="553973" y="243268"/>
                    <a:pt x="546925" y="238506"/>
                    <a:pt x="547496" y="237934"/>
                  </a:cubicBezTo>
                  <a:lnTo>
                    <a:pt x="548163" y="237744"/>
                  </a:lnTo>
                  <a:cubicBezTo>
                    <a:pt x="550163" y="237172"/>
                    <a:pt x="554164" y="239078"/>
                    <a:pt x="553878" y="235553"/>
                  </a:cubicBezTo>
                  <a:cubicBezTo>
                    <a:pt x="553592" y="232124"/>
                    <a:pt x="550925" y="234410"/>
                    <a:pt x="548735" y="234410"/>
                  </a:cubicBezTo>
                  <a:cubicBezTo>
                    <a:pt x="544353" y="234505"/>
                    <a:pt x="539591" y="233934"/>
                    <a:pt x="536162" y="230600"/>
                  </a:cubicBezTo>
                  <a:lnTo>
                    <a:pt x="535209" y="229648"/>
                  </a:lnTo>
                  <a:cubicBezTo>
                    <a:pt x="532066" y="229171"/>
                    <a:pt x="530161" y="229457"/>
                    <a:pt x="531018" y="230219"/>
                  </a:cubicBezTo>
                  <a:cubicBezTo>
                    <a:pt x="531875" y="230981"/>
                    <a:pt x="532637" y="232886"/>
                    <a:pt x="531304" y="233077"/>
                  </a:cubicBezTo>
                  <a:cubicBezTo>
                    <a:pt x="529970" y="233267"/>
                    <a:pt x="526446" y="234315"/>
                    <a:pt x="526637" y="234887"/>
                  </a:cubicBezTo>
                  <a:lnTo>
                    <a:pt x="526922" y="235363"/>
                  </a:lnTo>
                  <a:lnTo>
                    <a:pt x="528827" y="238411"/>
                  </a:lnTo>
                  <a:cubicBezTo>
                    <a:pt x="533685" y="237934"/>
                    <a:pt x="535209" y="238792"/>
                    <a:pt x="532161" y="240316"/>
                  </a:cubicBezTo>
                  <a:lnTo>
                    <a:pt x="530351" y="241268"/>
                  </a:lnTo>
                  <a:lnTo>
                    <a:pt x="528732" y="242125"/>
                  </a:lnTo>
                  <a:cubicBezTo>
                    <a:pt x="529399" y="243268"/>
                    <a:pt x="530446" y="245936"/>
                    <a:pt x="530923" y="247840"/>
                  </a:cubicBezTo>
                  <a:cubicBezTo>
                    <a:pt x="531399" y="249841"/>
                    <a:pt x="525589" y="255841"/>
                    <a:pt x="523493" y="257746"/>
                  </a:cubicBezTo>
                  <a:lnTo>
                    <a:pt x="520064" y="255079"/>
                  </a:lnTo>
                  <a:lnTo>
                    <a:pt x="518636" y="253937"/>
                  </a:lnTo>
                  <a:cubicBezTo>
                    <a:pt x="515492" y="254032"/>
                    <a:pt x="511777" y="254889"/>
                    <a:pt x="510444" y="255841"/>
                  </a:cubicBezTo>
                  <a:cubicBezTo>
                    <a:pt x="509111" y="256699"/>
                    <a:pt x="503015" y="254794"/>
                    <a:pt x="501395" y="254698"/>
                  </a:cubicBezTo>
                  <a:cubicBezTo>
                    <a:pt x="499871" y="254603"/>
                    <a:pt x="494061" y="254508"/>
                    <a:pt x="492156" y="254889"/>
                  </a:cubicBezTo>
                  <a:cubicBezTo>
                    <a:pt x="490251" y="255175"/>
                    <a:pt x="483107" y="252413"/>
                    <a:pt x="479297" y="252222"/>
                  </a:cubicBezTo>
                  <a:lnTo>
                    <a:pt x="477583" y="253270"/>
                  </a:lnTo>
                  <a:lnTo>
                    <a:pt x="473296" y="255746"/>
                  </a:lnTo>
                  <a:cubicBezTo>
                    <a:pt x="471963" y="253270"/>
                    <a:pt x="473487" y="251555"/>
                    <a:pt x="476725" y="251841"/>
                  </a:cubicBezTo>
                  <a:cubicBezTo>
                    <a:pt x="479869" y="252127"/>
                    <a:pt x="482917" y="246507"/>
                    <a:pt x="480726" y="246983"/>
                  </a:cubicBezTo>
                  <a:cubicBezTo>
                    <a:pt x="478535" y="247459"/>
                    <a:pt x="481774" y="242125"/>
                    <a:pt x="481869" y="241173"/>
                  </a:cubicBezTo>
                  <a:cubicBezTo>
                    <a:pt x="481964" y="240221"/>
                    <a:pt x="475487" y="236791"/>
                    <a:pt x="473868" y="236029"/>
                  </a:cubicBezTo>
                  <a:cubicBezTo>
                    <a:pt x="472153" y="235267"/>
                    <a:pt x="465772" y="236696"/>
                    <a:pt x="463676" y="236125"/>
                  </a:cubicBezTo>
                  <a:cubicBezTo>
                    <a:pt x="461581" y="235458"/>
                    <a:pt x="457104" y="231172"/>
                    <a:pt x="456247" y="230791"/>
                  </a:cubicBezTo>
                  <a:cubicBezTo>
                    <a:pt x="455390" y="230410"/>
                    <a:pt x="449484" y="231934"/>
                    <a:pt x="446245" y="232886"/>
                  </a:cubicBezTo>
                  <a:lnTo>
                    <a:pt x="445865" y="228409"/>
                  </a:lnTo>
                  <a:cubicBezTo>
                    <a:pt x="445769" y="227171"/>
                    <a:pt x="441483" y="226028"/>
                    <a:pt x="439006" y="225171"/>
                  </a:cubicBezTo>
                  <a:cubicBezTo>
                    <a:pt x="438340" y="224980"/>
                    <a:pt x="436340" y="225742"/>
                    <a:pt x="436054" y="226314"/>
                  </a:cubicBezTo>
                  <a:cubicBezTo>
                    <a:pt x="435768" y="227076"/>
                    <a:pt x="436530" y="228124"/>
                    <a:pt x="437006" y="229076"/>
                  </a:cubicBezTo>
                  <a:lnTo>
                    <a:pt x="437101" y="229267"/>
                  </a:lnTo>
                  <a:cubicBezTo>
                    <a:pt x="437673" y="229267"/>
                    <a:pt x="439768" y="230029"/>
                    <a:pt x="441673" y="230886"/>
                  </a:cubicBezTo>
                  <a:lnTo>
                    <a:pt x="440626" y="232600"/>
                  </a:lnTo>
                  <a:cubicBezTo>
                    <a:pt x="440245" y="233077"/>
                    <a:pt x="437673" y="233077"/>
                    <a:pt x="436435" y="232696"/>
                  </a:cubicBezTo>
                  <a:cubicBezTo>
                    <a:pt x="434244" y="232029"/>
                    <a:pt x="432053" y="229743"/>
                    <a:pt x="430243" y="230029"/>
                  </a:cubicBezTo>
                  <a:lnTo>
                    <a:pt x="426148" y="230600"/>
                  </a:lnTo>
                  <a:cubicBezTo>
                    <a:pt x="421385" y="232124"/>
                    <a:pt x="418432" y="234410"/>
                    <a:pt x="419671" y="235744"/>
                  </a:cubicBezTo>
                  <a:lnTo>
                    <a:pt x="421004" y="236982"/>
                  </a:lnTo>
                  <a:lnTo>
                    <a:pt x="422433" y="238315"/>
                  </a:lnTo>
                  <a:cubicBezTo>
                    <a:pt x="424243" y="239744"/>
                    <a:pt x="425195" y="241363"/>
                    <a:pt x="424528" y="241745"/>
                  </a:cubicBezTo>
                  <a:cubicBezTo>
                    <a:pt x="423767" y="242221"/>
                    <a:pt x="419861" y="243459"/>
                    <a:pt x="419004" y="242506"/>
                  </a:cubicBezTo>
                  <a:lnTo>
                    <a:pt x="418623" y="241268"/>
                  </a:lnTo>
                  <a:cubicBezTo>
                    <a:pt x="417385" y="237649"/>
                    <a:pt x="415385" y="235172"/>
                    <a:pt x="410050" y="235363"/>
                  </a:cubicBezTo>
                  <a:cubicBezTo>
                    <a:pt x="409098" y="235363"/>
                    <a:pt x="408241" y="232886"/>
                    <a:pt x="406907" y="231934"/>
                  </a:cubicBezTo>
                  <a:cubicBezTo>
                    <a:pt x="406241" y="231457"/>
                    <a:pt x="404336" y="231267"/>
                    <a:pt x="403573" y="231648"/>
                  </a:cubicBezTo>
                  <a:lnTo>
                    <a:pt x="402812" y="232124"/>
                  </a:lnTo>
                  <a:cubicBezTo>
                    <a:pt x="402716" y="233363"/>
                    <a:pt x="404050" y="235363"/>
                    <a:pt x="405860" y="236696"/>
                  </a:cubicBezTo>
                  <a:cubicBezTo>
                    <a:pt x="407669" y="238030"/>
                    <a:pt x="411955" y="243364"/>
                    <a:pt x="411003" y="245459"/>
                  </a:cubicBezTo>
                  <a:lnTo>
                    <a:pt x="409574" y="247364"/>
                  </a:lnTo>
                  <a:lnTo>
                    <a:pt x="409574" y="247459"/>
                  </a:lnTo>
                  <a:cubicBezTo>
                    <a:pt x="407955" y="247459"/>
                    <a:pt x="406812" y="246793"/>
                    <a:pt x="407193" y="245936"/>
                  </a:cubicBezTo>
                  <a:lnTo>
                    <a:pt x="406907" y="245269"/>
                  </a:lnTo>
                  <a:lnTo>
                    <a:pt x="406431" y="243935"/>
                  </a:lnTo>
                  <a:cubicBezTo>
                    <a:pt x="405097" y="241745"/>
                    <a:pt x="403764" y="241173"/>
                    <a:pt x="403383" y="242697"/>
                  </a:cubicBezTo>
                  <a:cubicBezTo>
                    <a:pt x="403002" y="244221"/>
                    <a:pt x="401573" y="246602"/>
                    <a:pt x="401002" y="244983"/>
                  </a:cubicBezTo>
                  <a:cubicBezTo>
                    <a:pt x="400430" y="243364"/>
                    <a:pt x="395572" y="242888"/>
                    <a:pt x="395953" y="242316"/>
                  </a:cubicBezTo>
                  <a:cubicBezTo>
                    <a:pt x="396430" y="241745"/>
                    <a:pt x="395572" y="240125"/>
                    <a:pt x="393001" y="240411"/>
                  </a:cubicBezTo>
                  <a:cubicBezTo>
                    <a:pt x="390429" y="240601"/>
                    <a:pt x="388524" y="235267"/>
                    <a:pt x="387381" y="236220"/>
                  </a:cubicBezTo>
                  <a:cubicBezTo>
                    <a:pt x="386238" y="237077"/>
                    <a:pt x="382618" y="238411"/>
                    <a:pt x="380904" y="237934"/>
                  </a:cubicBezTo>
                  <a:cubicBezTo>
                    <a:pt x="379190" y="237458"/>
                    <a:pt x="375665" y="235458"/>
                    <a:pt x="376713" y="234315"/>
                  </a:cubicBezTo>
                  <a:cubicBezTo>
                    <a:pt x="377666" y="233172"/>
                    <a:pt x="378142" y="228981"/>
                    <a:pt x="375284" y="227647"/>
                  </a:cubicBezTo>
                  <a:cubicBezTo>
                    <a:pt x="372427" y="226314"/>
                    <a:pt x="363092" y="228409"/>
                    <a:pt x="361664" y="228029"/>
                  </a:cubicBezTo>
                  <a:cubicBezTo>
                    <a:pt x="360235" y="227743"/>
                    <a:pt x="356520" y="226314"/>
                    <a:pt x="356520" y="225742"/>
                  </a:cubicBezTo>
                  <a:cubicBezTo>
                    <a:pt x="356520" y="225171"/>
                    <a:pt x="355663" y="223647"/>
                    <a:pt x="354710" y="223552"/>
                  </a:cubicBezTo>
                  <a:lnTo>
                    <a:pt x="353853" y="223742"/>
                  </a:lnTo>
                  <a:cubicBezTo>
                    <a:pt x="351186" y="224409"/>
                    <a:pt x="348614" y="225266"/>
                    <a:pt x="345947" y="225838"/>
                  </a:cubicBezTo>
                  <a:cubicBezTo>
                    <a:pt x="345280" y="226028"/>
                    <a:pt x="343756" y="225457"/>
                    <a:pt x="343756" y="225266"/>
                  </a:cubicBezTo>
                  <a:lnTo>
                    <a:pt x="343566" y="220504"/>
                  </a:lnTo>
                  <a:cubicBezTo>
                    <a:pt x="341566" y="222695"/>
                    <a:pt x="337375" y="223742"/>
                    <a:pt x="334231" y="222885"/>
                  </a:cubicBezTo>
                  <a:cubicBezTo>
                    <a:pt x="331088" y="222028"/>
                    <a:pt x="322135" y="222313"/>
                    <a:pt x="321754" y="222123"/>
                  </a:cubicBezTo>
                  <a:cubicBezTo>
                    <a:pt x="321373" y="221932"/>
                    <a:pt x="320801" y="220028"/>
                    <a:pt x="321944" y="218694"/>
                  </a:cubicBezTo>
                  <a:cubicBezTo>
                    <a:pt x="323087" y="217361"/>
                    <a:pt x="323944" y="211455"/>
                    <a:pt x="320611" y="209550"/>
                  </a:cubicBezTo>
                  <a:lnTo>
                    <a:pt x="317658" y="214503"/>
                  </a:lnTo>
                  <a:lnTo>
                    <a:pt x="315753" y="217741"/>
                  </a:lnTo>
                  <a:cubicBezTo>
                    <a:pt x="310800" y="220218"/>
                    <a:pt x="305561" y="221742"/>
                    <a:pt x="304132" y="221075"/>
                  </a:cubicBezTo>
                  <a:cubicBezTo>
                    <a:pt x="302704" y="220408"/>
                    <a:pt x="297655" y="219456"/>
                    <a:pt x="296227" y="220408"/>
                  </a:cubicBezTo>
                  <a:cubicBezTo>
                    <a:pt x="294703" y="221456"/>
                    <a:pt x="288035" y="217837"/>
                    <a:pt x="284416" y="217170"/>
                  </a:cubicBezTo>
                  <a:lnTo>
                    <a:pt x="283082" y="214027"/>
                  </a:lnTo>
                  <a:lnTo>
                    <a:pt x="282796" y="213265"/>
                  </a:lnTo>
                  <a:cubicBezTo>
                    <a:pt x="281273" y="212407"/>
                    <a:pt x="279939" y="212693"/>
                    <a:pt x="279749" y="213931"/>
                  </a:cubicBezTo>
                  <a:cubicBezTo>
                    <a:pt x="279558" y="215074"/>
                    <a:pt x="277177" y="215551"/>
                    <a:pt x="274891" y="213170"/>
                  </a:cubicBezTo>
                  <a:lnTo>
                    <a:pt x="274319" y="218504"/>
                  </a:lnTo>
                  <a:lnTo>
                    <a:pt x="274224" y="218980"/>
                  </a:lnTo>
                  <a:cubicBezTo>
                    <a:pt x="273271" y="219456"/>
                    <a:pt x="271176" y="220028"/>
                    <a:pt x="269652" y="220123"/>
                  </a:cubicBezTo>
                  <a:cubicBezTo>
                    <a:pt x="268128" y="220218"/>
                    <a:pt x="263651" y="220408"/>
                    <a:pt x="263175" y="220408"/>
                  </a:cubicBezTo>
                  <a:lnTo>
                    <a:pt x="262069" y="220528"/>
                  </a:lnTo>
                  <a:lnTo>
                    <a:pt x="264508" y="224504"/>
                  </a:lnTo>
                  <a:cubicBezTo>
                    <a:pt x="264985" y="226790"/>
                    <a:pt x="253364" y="228695"/>
                    <a:pt x="251459" y="228790"/>
                  </a:cubicBezTo>
                  <a:cubicBezTo>
                    <a:pt x="249554" y="228790"/>
                    <a:pt x="245935" y="224980"/>
                    <a:pt x="245649" y="223742"/>
                  </a:cubicBezTo>
                  <a:lnTo>
                    <a:pt x="246220" y="223170"/>
                  </a:lnTo>
                  <a:cubicBezTo>
                    <a:pt x="246887" y="222599"/>
                    <a:pt x="248887" y="222123"/>
                    <a:pt x="249459" y="222504"/>
                  </a:cubicBezTo>
                  <a:lnTo>
                    <a:pt x="251745" y="223837"/>
                  </a:lnTo>
                  <a:cubicBezTo>
                    <a:pt x="254317" y="226028"/>
                    <a:pt x="258984" y="223742"/>
                    <a:pt x="259746" y="222504"/>
                  </a:cubicBezTo>
                  <a:lnTo>
                    <a:pt x="261679" y="220571"/>
                  </a:lnTo>
                  <a:lnTo>
                    <a:pt x="257936" y="220980"/>
                  </a:lnTo>
                  <a:cubicBezTo>
                    <a:pt x="256031" y="221266"/>
                    <a:pt x="249935" y="215741"/>
                    <a:pt x="246411" y="214313"/>
                  </a:cubicBezTo>
                  <a:lnTo>
                    <a:pt x="243077" y="214313"/>
                  </a:lnTo>
                  <a:lnTo>
                    <a:pt x="238696" y="214408"/>
                  </a:lnTo>
                  <a:cubicBezTo>
                    <a:pt x="236410" y="212122"/>
                    <a:pt x="233838" y="213646"/>
                    <a:pt x="232981" y="217741"/>
                  </a:cubicBezTo>
                  <a:lnTo>
                    <a:pt x="227647" y="212788"/>
                  </a:lnTo>
                  <a:lnTo>
                    <a:pt x="224694" y="210121"/>
                  </a:lnTo>
                  <a:cubicBezTo>
                    <a:pt x="221265" y="211169"/>
                    <a:pt x="217169" y="211836"/>
                    <a:pt x="215740" y="211646"/>
                  </a:cubicBezTo>
                  <a:lnTo>
                    <a:pt x="215264" y="210979"/>
                  </a:lnTo>
                  <a:lnTo>
                    <a:pt x="214883" y="210312"/>
                  </a:lnTo>
                  <a:cubicBezTo>
                    <a:pt x="215455" y="209169"/>
                    <a:pt x="216979" y="207169"/>
                    <a:pt x="218312" y="206026"/>
                  </a:cubicBezTo>
                  <a:cubicBezTo>
                    <a:pt x="219646" y="204883"/>
                    <a:pt x="225551" y="207740"/>
                    <a:pt x="227361" y="207836"/>
                  </a:cubicBezTo>
                  <a:lnTo>
                    <a:pt x="229075" y="207645"/>
                  </a:lnTo>
                  <a:cubicBezTo>
                    <a:pt x="229647" y="207550"/>
                    <a:pt x="230504" y="206692"/>
                    <a:pt x="230504" y="206216"/>
                  </a:cubicBezTo>
                  <a:lnTo>
                    <a:pt x="230409" y="205264"/>
                  </a:lnTo>
                  <a:cubicBezTo>
                    <a:pt x="229837" y="204311"/>
                    <a:pt x="225361" y="200978"/>
                    <a:pt x="220503" y="197929"/>
                  </a:cubicBezTo>
                  <a:lnTo>
                    <a:pt x="215931" y="203454"/>
                  </a:lnTo>
                  <a:cubicBezTo>
                    <a:pt x="215740" y="203740"/>
                    <a:pt x="214026" y="203549"/>
                    <a:pt x="213645" y="203168"/>
                  </a:cubicBezTo>
                  <a:lnTo>
                    <a:pt x="208311" y="198406"/>
                  </a:lnTo>
                  <a:cubicBezTo>
                    <a:pt x="206215" y="202025"/>
                    <a:pt x="202405" y="204025"/>
                    <a:pt x="199738" y="202882"/>
                  </a:cubicBezTo>
                  <a:cubicBezTo>
                    <a:pt x="197071" y="201644"/>
                    <a:pt x="189070" y="200025"/>
                    <a:pt x="187927" y="200596"/>
                  </a:cubicBezTo>
                  <a:cubicBezTo>
                    <a:pt x="186689" y="201168"/>
                    <a:pt x="184213" y="204121"/>
                    <a:pt x="186022" y="205168"/>
                  </a:cubicBezTo>
                  <a:cubicBezTo>
                    <a:pt x="187832" y="206216"/>
                    <a:pt x="190499" y="210121"/>
                    <a:pt x="186403" y="210503"/>
                  </a:cubicBezTo>
                  <a:lnTo>
                    <a:pt x="185641" y="209740"/>
                  </a:lnTo>
                  <a:lnTo>
                    <a:pt x="181831" y="205835"/>
                  </a:lnTo>
                  <a:cubicBezTo>
                    <a:pt x="177450" y="207740"/>
                    <a:pt x="171735" y="209740"/>
                    <a:pt x="169163" y="210312"/>
                  </a:cubicBezTo>
                  <a:lnTo>
                    <a:pt x="168782" y="208597"/>
                  </a:lnTo>
                  <a:lnTo>
                    <a:pt x="167925" y="205073"/>
                  </a:lnTo>
                  <a:cubicBezTo>
                    <a:pt x="164401" y="203168"/>
                    <a:pt x="162972" y="202216"/>
                    <a:pt x="164686" y="202882"/>
                  </a:cubicBezTo>
                  <a:cubicBezTo>
                    <a:pt x="166401" y="203549"/>
                    <a:pt x="171354" y="204311"/>
                    <a:pt x="171830" y="202882"/>
                  </a:cubicBezTo>
                  <a:lnTo>
                    <a:pt x="171354" y="202501"/>
                  </a:lnTo>
                  <a:lnTo>
                    <a:pt x="168592" y="200596"/>
                  </a:lnTo>
                  <a:cubicBezTo>
                    <a:pt x="165258" y="198787"/>
                    <a:pt x="159924" y="196120"/>
                    <a:pt x="156781" y="194786"/>
                  </a:cubicBezTo>
                  <a:lnTo>
                    <a:pt x="153542" y="194120"/>
                  </a:lnTo>
                  <a:lnTo>
                    <a:pt x="153161" y="194024"/>
                  </a:lnTo>
                  <a:cubicBezTo>
                    <a:pt x="152875" y="193643"/>
                    <a:pt x="151447" y="194786"/>
                    <a:pt x="149923" y="196405"/>
                  </a:cubicBezTo>
                  <a:cubicBezTo>
                    <a:pt x="148494" y="198025"/>
                    <a:pt x="142969" y="200311"/>
                    <a:pt x="144398" y="201358"/>
                  </a:cubicBezTo>
                  <a:cubicBezTo>
                    <a:pt x="145827" y="202406"/>
                    <a:pt x="136588" y="203835"/>
                    <a:pt x="132397" y="203835"/>
                  </a:cubicBezTo>
                  <a:lnTo>
                    <a:pt x="132968" y="200025"/>
                  </a:lnTo>
                  <a:cubicBezTo>
                    <a:pt x="133159" y="198787"/>
                    <a:pt x="134397" y="197739"/>
                    <a:pt x="134968" y="196501"/>
                  </a:cubicBezTo>
                  <a:lnTo>
                    <a:pt x="136397" y="193548"/>
                  </a:lnTo>
                  <a:cubicBezTo>
                    <a:pt x="133635" y="190976"/>
                    <a:pt x="130873" y="189452"/>
                    <a:pt x="130206" y="190214"/>
                  </a:cubicBezTo>
                  <a:cubicBezTo>
                    <a:pt x="129539" y="190976"/>
                    <a:pt x="129730" y="194786"/>
                    <a:pt x="132206" y="197072"/>
                  </a:cubicBezTo>
                  <a:lnTo>
                    <a:pt x="128396" y="199834"/>
                  </a:lnTo>
                  <a:lnTo>
                    <a:pt x="126396" y="201263"/>
                  </a:lnTo>
                  <a:cubicBezTo>
                    <a:pt x="124300" y="204311"/>
                    <a:pt x="121443" y="204692"/>
                    <a:pt x="120014" y="202121"/>
                  </a:cubicBezTo>
                  <a:cubicBezTo>
                    <a:pt x="118585" y="199549"/>
                    <a:pt x="122014" y="191357"/>
                    <a:pt x="121252" y="189452"/>
                  </a:cubicBezTo>
                  <a:cubicBezTo>
                    <a:pt x="120490" y="187547"/>
                    <a:pt x="116585" y="182213"/>
                    <a:pt x="112394" y="184690"/>
                  </a:cubicBezTo>
                  <a:lnTo>
                    <a:pt x="113442" y="188976"/>
                  </a:lnTo>
                  <a:lnTo>
                    <a:pt x="113823" y="190690"/>
                  </a:lnTo>
                  <a:cubicBezTo>
                    <a:pt x="110965" y="193357"/>
                    <a:pt x="107441" y="194310"/>
                    <a:pt x="105822" y="192881"/>
                  </a:cubicBezTo>
                  <a:cubicBezTo>
                    <a:pt x="104298" y="191357"/>
                    <a:pt x="98678" y="188214"/>
                    <a:pt x="97249" y="189357"/>
                  </a:cubicBezTo>
                  <a:lnTo>
                    <a:pt x="96773" y="190881"/>
                  </a:lnTo>
                  <a:lnTo>
                    <a:pt x="95821" y="194310"/>
                  </a:lnTo>
                  <a:cubicBezTo>
                    <a:pt x="93058" y="193453"/>
                    <a:pt x="91058" y="192310"/>
                    <a:pt x="91344" y="191738"/>
                  </a:cubicBezTo>
                  <a:cubicBezTo>
                    <a:pt x="91630" y="191167"/>
                    <a:pt x="87724" y="189547"/>
                    <a:pt x="83724" y="189643"/>
                  </a:cubicBezTo>
                  <a:cubicBezTo>
                    <a:pt x="79723" y="189738"/>
                    <a:pt x="76771" y="181356"/>
                    <a:pt x="76294" y="182404"/>
                  </a:cubicBezTo>
                  <a:lnTo>
                    <a:pt x="76009" y="183356"/>
                  </a:lnTo>
                  <a:lnTo>
                    <a:pt x="75723" y="184309"/>
                  </a:lnTo>
                  <a:cubicBezTo>
                    <a:pt x="75532" y="185738"/>
                    <a:pt x="72961" y="184975"/>
                    <a:pt x="69913" y="182594"/>
                  </a:cubicBezTo>
                  <a:cubicBezTo>
                    <a:pt x="66865" y="180213"/>
                    <a:pt x="56197" y="176879"/>
                    <a:pt x="55816" y="178498"/>
                  </a:cubicBezTo>
                  <a:cubicBezTo>
                    <a:pt x="55435" y="180118"/>
                    <a:pt x="53434" y="183547"/>
                    <a:pt x="51910" y="182785"/>
                  </a:cubicBezTo>
                  <a:lnTo>
                    <a:pt x="50482" y="183166"/>
                  </a:lnTo>
                  <a:cubicBezTo>
                    <a:pt x="43719" y="184213"/>
                    <a:pt x="42004" y="183547"/>
                    <a:pt x="42100" y="178879"/>
                  </a:cubicBezTo>
                  <a:cubicBezTo>
                    <a:pt x="42100" y="177260"/>
                    <a:pt x="43052" y="175736"/>
                    <a:pt x="43433" y="174117"/>
                  </a:cubicBezTo>
                  <a:lnTo>
                    <a:pt x="44005" y="171545"/>
                  </a:lnTo>
                  <a:cubicBezTo>
                    <a:pt x="44576" y="168402"/>
                    <a:pt x="43338" y="166592"/>
                    <a:pt x="41242" y="167545"/>
                  </a:cubicBezTo>
                  <a:cubicBezTo>
                    <a:pt x="39147" y="168497"/>
                    <a:pt x="35813" y="172403"/>
                    <a:pt x="36480" y="174784"/>
                  </a:cubicBezTo>
                  <a:lnTo>
                    <a:pt x="36861" y="176689"/>
                  </a:lnTo>
                  <a:cubicBezTo>
                    <a:pt x="36956" y="177165"/>
                    <a:pt x="36099" y="178213"/>
                    <a:pt x="35623" y="178308"/>
                  </a:cubicBezTo>
                  <a:cubicBezTo>
                    <a:pt x="34480" y="178308"/>
                    <a:pt x="32289" y="177927"/>
                    <a:pt x="32289" y="177737"/>
                  </a:cubicBezTo>
                  <a:lnTo>
                    <a:pt x="32479" y="174498"/>
                  </a:lnTo>
                  <a:cubicBezTo>
                    <a:pt x="29336" y="173926"/>
                    <a:pt x="27145" y="173069"/>
                    <a:pt x="27526" y="172688"/>
                  </a:cubicBezTo>
                  <a:cubicBezTo>
                    <a:pt x="27907" y="172307"/>
                    <a:pt x="25621" y="170307"/>
                    <a:pt x="21526" y="169259"/>
                  </a:cubicBezTo>
                  <a:lnTo>
                    <a:pt x="17811" y="168212"/>
                  </a:lnTo>
                  <a:cubicBezTo>
                    <a:pt x="16287" y="167735"/>
                    <a:pt x="15239" y="171831"/>
                    <a:pt x="13715" y="168497"/>
                  </a:cubicBezTo>
                  <a:cubicBezTo>
                    <a:pt x="13429" y="167926"/>
                    <a:pt x="15049" y="166402"/>
                    <a:pt x="16192" y="165925"/>
                  </a:cubicBezTo>
                  <a:cubicBezTo>
                    <a:pt x="18192" y="164973"/>
                    <a:pt x="20573" y="164021"/>
                    <a:pt x="22764" y="163830"/>
                  </a:cubicBezTo>
                  <a:cubicBezTo>
                    <a:pt x="25431" y="163639"/>
                    <a:pt x="26669" y="163163"/>
                    <a:pt x="26479" y="160877"/>
                  </a:cubicBezTo>
                  <a:lnTo>
                    <a:pt x="26479" y="160496"/>
                  </a:lnTo>
                  <a:cubicBezTo>
                    <a:pt x="27336" y="160115"/>
                    <a:pt x="30574" y="160211"/>
                    <a:pt x="33718" y="160877"/>
                  </a:cubicBezTo>
                  <a:cubicBezTo>
                    <a:pt x="36861" y="161544"/>
                    <a:pt x="45243" y="163639"/>
                    <a:pt x="45433" y="163544"/>
                  </a:cubicBezTo>
                  <a:cubicBezTo>
                    <a:pt x="45624" y="163449"/>
                    <a:pt x="46957" y="162211"/>
                    <a:pt x="46481" y="161354"/>
                  </a:cubicBezTo>
                  <a:cubicBezTo>
                    <a:pt x="46100" y="160496"/>
                    <a:pt x="46195" y="158496"/>
                    <a:pt x="47910" y="159544"/>
                  </a:cubicBezTo>
                  <a:cubicBezTo>
                    <a:pt x="49624" y="160591"/>
                    <a:pt x="54863" y="162878"/>
                    <a:pt x="51720" y="163354"/>
                  </a:cubicBezTo>
                  <a:lnTo>
                    <a:pt x="50672" y="164021"/>
                  </a:lnTo>
                  <a:cubicBezTo>
                    <a:pt x="49910" y="164497"/>
                    <a:pt x="49434" y="166021"/>
                    <a:pt x="49720" y="166688"/>
                  </a:cubicBezTo>
                  <a:lnTo>
                    <a:pt x="50005" y="167354"/>
                  </a:lnTo>
                  <a:cubicBezTo>
                    <a:pt x="51434" y="167640"/>
                    <a:pt x="53720" y="167354"/>
                    <a:pt x="55054" y="166783"/>
                  </a:cubicBezTo>
                  <a:cubicBezTo>
                    <a:pt x="56387" y="166211"/>
                    <a:pt x="58673" y="161830"/>
                    <a:pt x="57244" y="158401"/>
                  </a:cubicBezTo>
                  <a:lnTo>
                    <a:pt x="56006" y="155353"/>
                  </a:lnTo>
                  <a:cubicBezTo>
                    <a:pt x="55720" y="154686"/>
                    <a:pt x="55816" y="153733"/>
                    <a:pt x="56197" y="153353"/>
                  </a:cubicBezTo>
                  <a:cubicBezTo>
                    <a:pt x="56578" y="153067"/>
                    <a:pt x="57911" y="153162"/>
                    <a:pt x="58578" y="153448"/>
                  </a:cubicBezTo>
                  <a:cubicBezTo>
                    <a:pt x="60673" y="154210"/>
                    <a:pt x="58578" y="157924"/>
                    <a:pt x="62769" y="157543"/>
                  </a:cubicBezTo>
                  <a:lnTo>
                    <a:pt x="65150" y="157353"/>
                  </a:lnTo>
                  <a:cubicBezTo>
                    <a:pt x="68484" y="157448"/>
                    <a:pt x="70103" y="158401"/>
                    <a:pt x="68865" y="159448"/>
                  </a:cubicBezTo>
                  <a:cubicBezTo>
                    <a:pt x="67627" y="160496"/>
                    <a:pt x="65531" y="163735"/>
                    <a:pt x="68103" y="163163"/>
                  </a:cubicBezTo>
                  <a:cubicBezTo>
                    <a:pt x="70579" y="162592"/>
                    <a:pt x="77056" y="162211"/>
                    <a:pt x="77342" y="163354"/>
                  </a:cubicBezTo>
                  <a:cubicBezTo>
                    <a:pt x="77628" y="164497"/>
                    <a:pt x="78961" y="167449"/>
                    <a:pt x="79819" y="167449"/>
                  </a:cubicBezTo>
                  <a:lnTo>
                    <a:pt x="80104" y="167164"/>
                  </a:lnTo>
                  <a:lnTo>
                    <a:pt x="82200" y="164782"/>
                  </a:lnTo>
                  <a:cubicBezTo>
                    <a:pt x="84962" y="161449"/>
                    <a:pt x="87915" y="160211"/>
                    <a:pt x="88867" y="162020"/>
                  </a:cubicBezTo>
                  <a:cubicBezTo>
                    <a:pt x="89820" y="163735"/>
                    <a:pt x="94297" y="167164"/>
                    <a:pt x="96868" y="165830"/>
                  </a:cubicBezTo>
                  <a:cubicBezTo>
                    <a:pt x="99440" y="164497"/>
                    <a:pt x="107346" y="167068"/>
                    <a:pt x="108013" y="166592"/>
                  </a:cubicBezTo>
                  <a:lnTo>
                    <a:pt x="108679" y="166116"/>
                  </a:lnTo>
                  <a:lnTo>
                    <a:pt x="109727" y="165354"/>
                  </a:lnTo>
                  <a:cubicBezTo>
                    <a:pt x="110870" y="164592"/>
                    <a:pt x="114966" y="164021"/>
                    <a:pt x="118871" y="164021"/>
                  </a:cubicBezTo>
                  <a:lnTo>
                    <a:pt x="118871" y="160401"/>
                  </a:lnTo>
                  <a:lnTo>
                    <a:pt x="118966" y="156781"/>
                  </a:lnTo>
                  <a:cubicBezTo>
                    <a:pt x="121824" y="157258"/>
                    <a:pt x="126301" y="158877"/>
                    <a:pt x="128968" y="160306"/>
                  </a:cubicBezTo>
                  <a:lnTo>
                    <a:pt x="124967" y="162592"/>
                  </a:lnTo>
                  <a:cubicBezTo>
                    <a:pt x="124586" y="162878"/>
                    <a:pt x="126015" y="166021"/>
                    <a:pt x="127348" y="167354"/>
                  </a:cubicBezTo>
                  <a:cubicBezTo>
                    <a:pt x="129158" y="169164"/>
                    <a:pt x="130968" y="167926"/>
                    <a:pt x="132682" y="166688"/>
                  </a:cubicBezTo>
                  <a:lnTo>
                    <a:pt x="132968" y="166497"/>
                  </a:lnTo>
                  <a:cubicBezTo>
                    <a:pt x="134302" y="167164"/>
                    <a:pt x="137064" y="168116"/>
                    <a:pt x="139064" y="168497"/>
                  </a:cubicBezTo>
                  <a:cubicBezTo>
                    <a:pt x="141160" y="168973"/>
                    <a:pt x="147160" y="169450"/>
                    <a:pt x="148018" y="168688"/>
                  </a:cubicBezTo>
                  <a:cubicBezTo>
                    <a:pt x="148970" y="167926"/>
                    <a:pt x="152304" y="166783"/>
                    <a:pt x="153828" y="167545"/>
                  </a:cubicBezTo>
                  <a:lnTo>
                    <a:pt x="155257" y="168021"/>
                  </a:lnTo>
                  <a:cubicBezTo>
                    <a:pt x="162972" y="170879"/>
                    <a:pt x="162877" y="170879"/>
                    <a:pt x="166210" y="164306"/>
                  </a:cubicBezTo>
                  <a:lnTo>
                    <a:pt x="167068" y="162592"/>
                  </a:lnTo>
                  <a:cubicBezTo>
                    <a:pt x="168496" y="160877"/>
                    <a:pt x="171259" y="160020"/>
                    <a:pt x="173354" y="160591"/>
                  </a:cubicBezTo>
                  <a:cubicBezTo>
                    <a:pt x="175450" y="161163"/>
                    <a:pt x="180022" y="163354"/>
                    <a:pt x="177831" y="163544"/>
                  </a:cubicBezTo>
                  <a:cubicBezTo>
                    <a:pt x="175545" y="163830"/>
                    <a:pt x="169735" y="165545"/>
                    <a:pt x="170782" y="166688"/>
                  </a:cubicBezTo>
                  <a:cubicBezTo>
                    <a:pt x="171925" y="167735"/>
                    <a:pt x="174783" y="169640"/>
                    <a:pt x="175259" y="168783"/>
                  </a:cubicBezTo>
                  <a:cubicBezTo>
                    <a:pt x="175735" y="168021"/>
                    <a:pt x="177926" y="167735"/>
                    <a:pt x="179450" y="169259"/>
                  </a:cubicBezTo>
                  <a:cubicBezTo>
                    <a:pt x="180974" y="170783"/>
                    <a:pt x="186213" y="174879"/>
                    <a:pt x="187070" y="174117"/>
                  </a:cubicBezTo>
                  <a:cubicBezTo>
                    <a:pt x="187927" y="173450"/>
                    <a:pt x="192214" y="170497"/>
                    <a:pt x="194976" y="168307"/>
                  </a:cubicBezTo>
                  <a:lnTo>
                    <a:pt x="190785" y="165830"/>
                  </a:lnTo>
                  <a:cubicBezTo>
                    <a:pt x="189070" y="164878"/>
                    <a:pt x="187451" y="163830"/>
                    <a:pt x="186022" y="162687"/>
                  </a:cubicBezTo>
                  <a:lnTo>
                    <a:pt x="185546" y="162306"/>
                  </a:lnTo>
                  <a:cubicBezTo>
                    <a:pt x="185737" y="161354"/>
                    <a:pt x="186308" y="160687"/>
                    <a:pt x="186784" y="160687"/>
                  </a:cubicBezTo>
                  <a:cubicBezTo>
                    <a:pt x="187261" y="160687"/>
                    <a:pt x="190309" y="160591"/>
                    <a:pt x="192404" y="160591"/>
                  </a:cubicBezTo>
                  <a:cubicBezTo>
                    <a:pt x="194500" y="160591"/>
                    <a:pt x="198595" y="157163"/>
                    <a:pt x="198500" y="156305"/>
                  </a:cubicBezTo>
                  <a:cubicBezTo>
                    <a:pt x="198405" y="155448"/>
                    <a:pt x="195928" y="154114"/>
                    <a:pt x="193166" y="155924"/>
                  </a:cubicBezTo>
                  <a:cubicBezTo>
                    <a:pt x="190404" y="157734"/>
                    <a:pt x="177926" y="150876"/>
                    <a:pt x="175545" y="152400"/>
                  </a:cubicBezTo>
                  <a:cubicBezTo>
                    <a:pt x="173164" y="153924"/>
                    <a:pt x="165639" y="154686"/>
                    <a:pt x="166115" y="154114"/>
                  </a:cubicBezTo>
                  <a:cubicBezTo>
                    <a:pt x="166496" y="153543"/>
                    <a:pt x="166306" y="151066"/>
                    <a:pt x="164591" y="150019"/>
                  </a:cubicBezTo>
                  <a:cubicBezTo>
                    <a:pt x="162877" y="148971"/>
                    <a:pt x="155828" y="150304"/>
                    <a:pt x="153637" y="149352"/>
                  </a:cubicBezTo>
                  <a:cubicBezTo>
                    <a:pt x="151447" y="148495"/>
                    <a:pt x="145732" y="150590"/>
                    <a:pt x="147160" y="151638"/>
                  </a:cubicBezTo>
                  <a:cubicBezTo>
                    <a:pt x="148684" y="152590"/>
                    <a:pt x="147256" y="154210"/>
                    <a:pt x="140779" y="153067"/>
                  </a:cubicBezTo>
                  <a:lnTo>
                    <a:pt x="135730" y="157067"/>
                  </a:lnTo>
                  <a:lnTo>
                    <a:pt x="135254" y="157448"/>
                  </a:lnTo>
                  <a:cubicBezTo>
                    <a:pt x="133730" y="156972"/>
                    <a:pt x="131254" y="156686"/>
                    <a:pt x="129730" y="156972"/>
                  </a:cubicBezTo>
                  <a:cubicBezTo>
                    <a:pt x="128206" y="157163"/>
                    <a:pt x="124396" y="155353"/>
                    <a:pt x="124681" y="152971"/>
                  </a:cubicBezTo>
                  <a:lnTo>
                    <a:pt x="124015" y="151066"/>
                  </a:lnTo>
                  <a:lnTo>
                    <a:pt x="123348" y="148971"/>
                  </a:lnTo>
                  <a:cubicBezTo>
                    <a:pt x="123157" y="146685"/>
                    <a:pt x="122872" y="144780"/>
                    <a:pt x="122586" y="144780"/>
                  </a:cubicBezTo>
                  <a:cubicBezTo>
                    <a:pt x="122300" y="144780"/>
                    <a:pt x="121348" y="145637"/>
                    <a:pt x="120871" y="146685"/>
                  </a:cubicBezTo>
                  <a:cubicBezTo>
                    <a:pt x="120395" y="147733"/>
                    <a:pt x="118490" y="151829"/>
                    <a:pt x="117823" y="153448"/>
                  </a:cubicBezTo>
                  <a:cubicBezTo>
                    <a:pt x="117157" y="155067"/>
                    <a:pt x="114490" y="160211"/>
                    <a:pt x="114585" y="158496"/>
                  </a:cubicBezTo>
                  <a:cubicBezTo>
                    <a:pt x="114680" y="156877"/>
                    <a:pt x="113251" y="153448"/>
                    <a:pt x="112585" y="152019"/>
                  </a:cubicBezTo>
                  <a:cubicBezTo>
                    <a:pt x="111918" y="150590"/>
                    <a:pt x="114680" y="146113"/>
                    <a:pt x="114490" y="144875"/>
                  </a:cubicBezTo>
                  <a:cubicBezTo>
                    <a:pt x="114394" y="143637"/>
                    <a:pt x="112108" y="141827"/>
                    <a:pt x="111251" y="143732"/>
                  </a:cubicBezTo>
                  <a:cubicBezTo>
                    <a:pt x="110394" y="145637"/>
                    <a:pt x="107536" y="150495"/>
                    <a:pt x="106965" y="150590"/>
                  </a:cubicBezTo>
                  <a:cubicBezTo>
                    <a:pt x="106393" y="150686"/>
                    <a:pt x="104869" y="150304"/>
                    <a:pt x="105060" y="149447"/>
                  </a:cubicBezTo>
                  <a:lnTo>
                    <a:pt x="105155" y="148685"/>
                  </a:lnTo>
                  <a:lnTo>
                    <a:pt x="105346" y="146209"/>
                  </a:lnTo>
                  <a:cubicBezTo>
                    <a:pt x="105822" y="143637"/>
                    <a:pt x="104584" y="141256"/>
                    <a:pt x="102583" y="141065"/>
                  </a:cubicBezTo>
                  <a:cubicBezTo>
                    <a:pt x="100583" y="140875"/>
                    <a:pt x="96011" y="144113"/>
                    <a:pt x="95630" y="145351"/>
                  </a:cubicBezTo>
                  <a:cubicBezTo>
                    <a:pt x="95249" y="146495"/>
                    <a:pt x="98011" y="150019"/>
                    <a:pt x="100678" y="150400"/>
                  </a:cubicBezTo>
                  <a:cubicBezTo>
                    <a:pt x="103345" y="150781"/>
                    <a:pt x="104393" y="156115"/>
                    <a:pt x="101917" y="155162"/>
                  </a:cubicBezTo>
                  <a:lnTo>
                    <a:pt x="99916" y="155257"/>
                  </a:lnTo>
                  <a:cubicBezTo>
                    <a:pt x="95725" y="155448"/>
                    <a:pt x="92868" y="154876"/>
                    <a:pt x="91820" y="151066"/>
                  </a:cubicBezTo>
                  <a:lnTo>
                    <a:pt x="91534" y="149923"/>
                  </a:lnTo>
                  <a:cubicBezTo>
                    <a:pt x="89534" y="148685"/>
                    <a:pt x="88772" y="147161"/>
                    <a:pt x="89820" y="146495"/>
                  </a:cubicBezTo>
                  <a:cubicBezTo>
                    <a:pt x="90868" y="145828"/>
                    <a:pt x="93154" y="143542"/>
                    <a:pt x="91915" y="143065"/>
                  </a:cubicBezTo>
                  <a:cubicBezTo>
                    <a:pt x="90677" y="142589"/>
                    <a:pt x="89058" y="139827"/>
                    <a:pt x="90391" y="137636"/>
                  </a:cubicBezTo>
                  <a:cubicBezTo>
                    <a:pt x="91725" y="135446"/>
                    <a:pt x="97821" y="134303"/>
                    <a:pt x="97249" y="136874"/>
                  </a:cubicBezTo>
                  <a:lnTo>
                    <a:pt x="101536" y="136207"/>
                  </a:lnTo>
                  <a:lnTo>
                    <a:pt x="105727" y="135541"/>
                  </a:lnTo>
                  <a:cubicBezTo>
                    <a:pt x="110489" y="134112"/>
                    <a:pt x="113728" y="131826"/>
                    <a:pt x="112966" y="130588"/>
                  </a:cubicBezTo>
                  <a:cubicBezTo>
                    <a:pt x="112204" y="129349"/>
                    <a:pt x="109156" y="127159"/>
                    <a:pt x="107917" y="128588"/>
                  </a:cubicBezTo>
                  <a:cubicBezTo>
                    <a:pt x="106679" y="130016"/>
                    <a:pt x="101821" y="129064"/>
                    <a:pt x="102869" y="127921"/>
                  </a:cubicBezTo>
                  <a:lnTo>
                    <a:pt x="103631" y="126778"/>
                  </a:lnTo>
                  <a:cubicBezTo>
                    <a:pt x="104488" y="125444"/>
                    <a:pt x="106203" y="123444"/>
                    <a:pt x="105631" y="122587"/>
                  </a:cubicBezTo>
                  <a:cubicBezTo>
                    <a:pt x="104393" y="120682"/>
                    <a:pt x="102393" y="121729"/>
                    <a:pt x="100488" y="122777"/>
                  </a:cubicBezTo>
                  <a:lnTo>
                    <a:pt x="99535" y="123254"/>
                  </a:lnTo>
                  <a:cubicBezTo>
                    <a:pt x="97630" y="122777"/>
                    <a:pt x="95154" y="122111"/>
                    <a:pt x="93916" y="121729"/>
                  </a:cubicBezTo>
                  <a:lnTo>
                    <a:pt x="92963" y="120872"/>
                  </a:lnTo>
                  <a:lnTo>
                    <a:pt x="91820" y="119729"/>
                  </a:lnTo>
                  <a:cubicBezTo>
                    <a:pt x="89725" y="119063"/>
                    <a:pt x="89439" y="117920"/>
                    <a:pt x="91249" y="117253"/>
                  </a:cubicBezTo>
                  <a:cubicBezTo>
                    <a:pt x="92963" y="116586"/>
                    <a:pt x="99059" y="116396"/>
                    <a:pt x="100774" y="117634"/>
                  </a:cubicBezTo>
                  <a:cubicBezTo>
                    <a:pt x="102488" y="118872"/>
                    <a:pt x="107346" y="115633"/>
                    <a:pt x="107727" y="115824"/>
                  </a:cubicBezTo>
                  <a:cubicBezTo>
                    <a:pt x="108013" y="116014"/>
                    <a:pt x="109822" y="117729"/>
                    <a:pt x="110965" y="119063"/>
                  </a:cubicBezTo>
                  <a:cubicBezTo>
                    <a:pt x="112108" y="120396"/>
                    <a:pt x="118109" y="118491"/>
                    <a:pt x="119443" y="118967"/>
                  </a:cubicBezTo>
                  <a:lnTo>
                    <a:pt x="120395" y="119729"/>
                  </a:lnTo>
                  <a:cubicBezTo>
                    <a:pt x="123348" y="121825"/>
                    <a:pt x="125920" y="123730"/>
                    <a:pt x="126777" y="118491"/>
                  </a:cubicBezTo>
                  <a:lnTo>
                    <a:pt x="126872" y="118015"/>
                  </a:lnTo>
                  <a:cubicBezTo>
                    <a:pt x="128491" y="117729"/>
                    <a:pt x="130587" y="118015"/>
                    <a:pt x="131539" y="118777"/>
                  </a:cubicBezTo>
                  <a:lnTo>
                    <a:pt x="131730" y="119539"/>
                  </a:lnTo>
                  <a:lnTo>
                    <a:pt x="132016" y="120872"/>
                  </a:lnTo>
                  <a:cubicBezTo>
                    <a:pt x="131920" y="122396"/>
                    <a:pt x="131825" y="125158"/>
                    <a:pt x="131825" y="126873"/>
                  </a:cubicBezTo>
                  <a:cubicBezTo>
                    <a:pt x="131825" y="128588"/>
                    <a:pt x="127158" y="131254"/>
                    <a:pt x="126872" y="130016"/>
                  </a:cubicBezTo>
                  <a:cubicBezTo>
                    <a:pt x="126586" y="128778"/>
                    <a:pt x="124300" y="125539"/>
                    <a:pt x="122491" y="125730"/>
                  </a:cubicBezTo>
                  <a:cubicBezTo>
                    <a:pt x="120681" y="125921"/>
                    <a:pt x="119538" y="129730"/>
                    <a:pt x="123824" y="133826"/>
                  </a:cubicBezTo>
                  <a:lnTo>
                    <a:pt x="128491" y="136017"/>
                  </a:lnTo>
                  <a:cubicBezTo>
                    <a:pt x="130111" y="136779"/>
                    <a:pt x="132873" y="136779"/>
                    <a:pt x="134873" y="133445"/>
                  </a:cubicBezTo>
                  <a:lnTo>
                    <a:pt x="137064" y="129921"/>
                  </a:lnTo>
                  <a:cubicBezTo>
                    <a:pt x="135540" y="127635"/>
                    <a:pt x="136397" y="125254"/>
                    <a:pt x="138969" y="124682"/>
                  </a:cubicBezTo>
                  <a:lnTo>
                    <a:pt x="139445" y="127349"/>
                  </a:lnTo>
                  <a:lnTo>
                    <a:pt x="139731" y="129349"/>
                  </a:lnTo>
                  <a:cubicBezTo>
                    <a:pt x="139636" y="132112"/>
                    <a:pt x="141826" y="134017"/>
                    <a:pt x="144684" y="133636"/>
                  </a:cubicBezTo>
                  <a:lnTo>
                    <a:pt x="146970" y="133255"/>
                  </a:lnTo>
                  <a:cubicBezTo>
                    <a:pt x="148494" y="132969"/>
                    <a:pt x="150780" y="131921"/>
                    <a:pt x="151256" y="132302"/>
                  </a:cubicBezTo>
                  <a:lnTo>
                    <a:pt x="156590" y="136970"/>
                  </a:lnTo>
                  <a:cubicBezTo>
                    <a:pt x="159162" y="133159"/>
                    <a:pt x="162686" y="130588"/>
                    <a:pt x="164401" y="131350"/>
                  </a:cubicBezTo>
                  <a:cubicBezTo>
                    <a:pt x="166020" y="132112"/>
                    <a:pt x="164401" y="136874"/>
                    <a:pt x="164782" y="137636"/>
                  </a:cubicBezTo>
                  <a:cubicBezTo>
                    <a:pt x="165163" y="138398"/>
                    <a:pt x="167449" y="141065"/>
                    <a:pt x="167449" y="139541"/>
                  </a:cubicBezTo>
                  <a:cubicBezTo>
                    <a:pt x="167449" y="138017"/>
                    <a:pt x="171163" y="133826"/>
                    <a:pt x="175640" y="132397"/>
                  </a:cubicBezTo>
                  <a:lnTo>
                    <a:pt x="175926" y="138398"/>
                  </a:lnTo>
                  <a:lnTo>
                    <a:pt x="176021" y="141922"/>
                  </a:lnTo>
                  <a:cubicBezTo>
                    <a:pt x="179545" y="140779"/>
                    <a:pt x="181927" y="138684"/>
                    <a:pt x="181355" y="137160"/>
                  </a:cubicBezTo>
                  <a:cubicBezTo>
                    <a:pt x="180784" y="135636"/>
                    <a:pt x="182308" y="131826"/>
                    <a:pt x="183260" y="130492"/>
                  </a:cubicBezTo>
                  <a:cubicBezTo>
                    <a:pt x="184213" y="129254"/>
                    <a:pt x="178593" y="125635"/>
                    <a:pt x="177640" y="123444"/>
                  </a:cubicBezTo>
                  <a:lnTo>
                    <a:pt x="178402" y="122872"/>
                  </a:lnTo>
                  <a:cubicBezTo>
                    <a:pt x="182117" y="120205"/>
                    <a:pt x="179450" y="118396"/>
                    <a:pt x="177164" y="117634"/>
                  </a:cubicBezTo>
                  <a:lnTo>
                    <a:pt x="173068" y="116205"/>
                  </a:lnTo>
                  <a:cubicBezTo>
                    <a:pt x="170973" y="119443"/>
                    <a:pt x="168401" y="120967"/>
                    <a:pt x="167353" y="119729"/>
                  </a:cubicBezTo>
                  <a:cubicBezTo>
                    <a:pt x="166306" y="118396"/>
                    <a:pt x="162400" y="115538"/>
                    <a:pt x="161067" y="116300"/>
                  </a:cubicBezTo>
                  <a:cubicBezTo>
                    <a:pt x="159638" y="117062"/>
                    <a:pt x="153542" y="114871"/>
                    <a:pt x="148875" y="112204"/>
                  </a:cubicBezTo>
                  <a:lnTo>
                    <a:pt x="144779" y="109538"/>
                  </a:lnTo>
                  <a:cubicBezTo>
                    <a:pt x="144493" y="109347"/>
                    <a:pt x="144684" y="108109"/>
                    <a:pt x="145160" y="107632"/>
                  </a:cubicBezTo>
                  <a:cubicBezTo>
                    <a:pt x="145541" y="107156"/>
                    <a:pt x="146779" y="106680"/>
                    <a:pt x="147256" y="106871"/>
                  </a:cubicBezTo>
                  <a:lnTo>
                    <a:pt x="150399" y="108013"/>
                  </a:lnTo>
                  <a:cubicBezTo>
                    <a:pt x="153828" y="107442"/>
                    <a:pt x="157162" y="107442"/>
                    <a:pt x="157828" y="108013"/>
                  </a:cubicBezTo>
                  <a:lnTo>
                    <a:pt x="158495" y="108490"/>
                  </a:lnTo>
                  <a:cubicBezTo>
                    <a:pt x="160305" y="109728"/>
                    <a:pt x="161734" y="112300"/>
                    <a:pt x="164686" y="110490"/>
                  </a:cubicBezTo>
                  <a:lnTo>
                    <a:pt x="167925" y="108490"/>
                  </a:lnTo>
                  <a:cubicBezTo>
                    <a:pt x="167258" y="105251"/>
                    <a:pt x="166401" y="102965"/>
                    <a:pt x="165829" y="103251"/>
                  </a:cubicBezTo>
                  <a:cubicBezTo>
                    <a:pt x="165353" y="103632"/>
                    <a:pt x="163543" y="104108"/>
                    <a:pt x="162877" y="103441"/>
                  </a:cubicBezTo>
                  <a:lnTo>
                    <a:pt x="162781" y="102870"/>
                  </a:lnTo>
                  <a:lnTo>
                    <a:pt x="162305" y="98298"/>
                  </a:lnTo>
                  <a:cubicBezTo>
                    <a:pt x="165353" y="94202"/>
                    <a:pt x="167830" y="90488"/>
                    <a:pt x="167830" y="89916"/>
                  </a:cubicBezTo>
                  <a:cubicBezTo>
                    <a:pt x="167830" y="89345"/>
                    <a:pt x="169068" y="87154"/>
                    <a:pt x="170497" y="86392"/>
                  </a:cubicBezTo>
                  <a:lnTo>
                    <a:pt x="171925" y="85820"/>
                  </a:lnTo>
                  <a:lnTo>
                    <a:pt x="172592" y="85534"/>
                  </a:lnTo>
                  <a:cubicBezTo>
                    <a:pt x="173640" y="85725"/>
                    <a:pt x="174402" y="86582"/>
                    <a:pt x="174402" y="87535"/>
                  </a:cubicBezTo>
                  <a:lnTo>
                    <a:pt x="173926" y="88106"/>
                  </a:lnTo>
                  <a:cubicBezTo>
                    <a:pt x="172497" y="89821"/>
                    <a:pt x="172211" y="91059"/>
                    <a:pt x="174878" y="92107"/>
                  </a:cubicBezTo>
                  <a:cubicBezTo>
                    <a:pt x="176116" y="92583"/>
                    <a:pt x="177355" y="93345"/>
                    <a:pt x="178021" y="94297"/>
                  </a:cubicBezTo>
                  <a:cubicBezTo>
                    <a:pt x="179164" y="95821"/>
                    <a:pt x="173259" y="97155"/>
                    <a:pt x="177545" y="98965"/>
                  </a:cubicBezTo>
                  <a:lnTo>
                    <a:pt x="179641" y="99822"/>
                  </a:lnTo>
                  <a:cubicBezTo>
                    <a:pt x="182498" y="100584"/>
                    <a:pt x="185070" y="100203"/>
                    <a:pt x="185356" y="98965"/>
                  </a:cubicBezTo>
                  <a:cubicBezTo>
                    <a:pt x="185641" y="97726"/>
                    <a:pt x="187070" y="94774"/>
                    <a:pt x="187832" y="94774"/>
                  </a:cubicBezTo>
                  <a:lnTo>
                    <a:pt x="188118" y="95059"/>
                  </a:lnTo>
                  <a:lnTo>
                    <a:pt x="189261" y="96393"/>
                  </a:lnTo>
                  <a:cubicBezTo>
                    <a:pt x="191452" y="97250"/>
                    <a:pt x="193166" y="97250"/>
                    <a:pt x="193166" y="96393"/>
                  </a:cubicBezTo>
                  <a:cubicBezTo>
                    <a:pt x="193166" y="95536"/>
                    <a:pt x="190023" y="92678"/>
                    <a:pt x="186308" y="92773"/>
                  </a:cubicBezTo>
                  <a:lnTo>
                    <a:pt x="184308" y="91345"/>
                  </a:lnTo>
                  <a:cubicBezTo>
                    <a:pt x="182498" y="90106"/>
                    <a:pt x="180498" y="88582"/>
                    <a:pt x="178974" y="87154"/>
                  </a:cubicBezTo>
                  <a:cubicBezTo>
                    <a:pt x="175545" y="83725"/>
                    <a:pt x="181831" y="84487"/>
                    <a:pt x="182689" y="82963"/>
                  </a:cubicBezTo>
                  <a:lnTo>
                    <a:pt x="184403" y="80105"/>
                  </a:lnTo>
                  <a:cubicBezTo>
                    <a:pt x="185070" y="76486"/>
                    <a:pt x="184879" y="72199"/>
                    <a:pt x="183927" y="70580"/>
                  </a:cubicBezTo>
                  <a:lnTo>
                    <a:pt x="182403" y="69628"/>
                  </a:lnTo>
                  <a:cubicBezTo>
                    <a:pt x="181641" y="69151"/>
                    <a:pt x="179355" y="69628"/>
                    <a:pt x="178212" y="70199"/>
                  </a:cubicBezTo>
                  <a:lnTo>
                    <a:pt x="176783" y="70866"/>
                  </a:lnTo>
                  <a:cubicBezTo>
                    <a:pt x="175450" y="72199"/>
                    <a:pt x="173735" y="71818"/>
                    <a:pt x="172973" y="70104"/>
                  </a:cubicBezTo>
                  <a:lnTo>
                    <a:pt x="171640" y="69247"/>
                  </a:lnTo>
                  <a:cubicBezTo>
                    <a:pt x="171068" y="68866"/>
                    <a:pt x="168877" y="70199"/>
                    <a:pt x="167353" y="70390"/>
                  </a:cubicBezTo>
                  <a:cubicBezTo>
                    <a:pt x="166496" y="70485"/>
                    <a:pt x="165544" y="69628"/>
                    <a:pt x="164591" y="69628"/>
                  </a:cubicBezTo>
                  <a:cubicBezTo>
                    <a:pt x="163162" y="69532"/>
                    <a:pt x="161638" y="69818"/>
                    <a:pt x="160210" y="70009"/>
                  </a:cubicBezTo>
                  <a:lnTo>
                    <a:pt x="156495" y="70390"/>
                  </a:lnTo>
                  <a:cubicBezTo>
                    <a:pt x="152494" y="70866"/>
                    <a:pt x="147541" y="71342"/>
                    <a:pt x="145446" y="71533"/>
                  </a:cubicBezTo>
                  <a:cubicBezTo>
                    <a:pt x="143350" y="71723"/>
                    <a:pt x="134302" y="68961"/>
                    <a:pt x="129920" y="68294"/>
                  </a:cubicBezTo>
                  <a:lnTo>
                    <a:pt x="126491" y="66770"/>
                  </a:lnTo>
                  <a:cubicBezTo>
                    <a:pt x="122205" y="64865"/>
                    <a:pt x="120109" y="65437"/>
                    <a:pt x="118776" y="69056"/>
                  </a:cubicBezTo>
                  <a:cubicBezTo>
                    <a:pt x="118490" y="69628"/>
                    <a:pt x="118300" y="70675"/>
                    <a:pt x="117823" y="70771"/>
                  </a:cubicBezTo>
                  <a:cubicBezTo>
                    <a:pt x="116776" y="70961"/>
                    <a:pt x="115442" y="70961"/>
                    <a:pt x="114394" y="70675"/>
                  </a:cubicBezTo>
                  <a:cubicBezTo>
                    <a:pt x="113918" y="70580"/>
                    <a:pt x="113442" y="69437"/>
                    <a:pt x="113632" y="68961"/>
                  </a:cubicBezTo>
                  <a:cubicBezTo>
                    <a:pt x="116109" y="63913"/>
                    <a:pt x="121252" y="60484"/>
                    <a:pt x="125634" y="56674"/>
                  </a:cubicBezTo>
                  <a:cubicBezTo>
                    <a:pt x="126301" y="56102"/>
                    <a:pt x="130301" y="55245"/>
                    <a:pt x="131730" y="58388"/>
                  </a:cubicBezTo>
                  <a:lnTo>
                    <a:pt x="132873" y="60770"/>
                  </a:lnTo>
                  <a:cubicBezTo>
                    <a:pt x="135540" y="63246"/>
                    <a:pt x="137826" y="63151"/>
                    <a:pt x="137921" y="60674"/>
                  </a:cubicBezTo>
                  <a:cubicBezTo>
                    <a:pt x="138016" y="58103"/>
                    <a:pt x="145351" y="58769"/>
                    <a:pt x="143350" y="61436"/>
                  </a:cubicBezTo>
                  <a:lnTo>
                    <a:pt x="142112" y="63817"/>
                  </a:lnTo>
                  <a:cubicBezTo>
                    <a:pt x="141731" y="64579"/>
                    <a:pt x="143065" y="66008"/>
                    <a:pt x="144017" y="66865"/>
                  </a:cubicBezTo>
                  <a:cubicBezTo>
                    <a:pt x="144303" y="67056"/>
                    <a:pt x="146970" y="66104"/>
                    <a:pt x="146970" y="65818"/>
                  </a:cubicBezTo>
                  <a:cubicBezTo>
                    <a:pt x="146589" y="62770"/>
                    <a:pt x="147160" y="60579"/>
                    <a:pt x="151637" y="60103"/>
                  </a:cubicBezTo>
                  <a:cubicBezTo>
                    <a:pt x="154685" y="59722"/>
                    <a:pt x="156209" y="55912"/>
                    <a:pt x="160686" y="57817"/>
                  </a:cubicBezTo>
                  <a:lnTo>
                    <a:pt x="162781" y="58674"/>
                  </a:lnTo>
                  <a:cubicBezTo>
                    <a:pt x="166115" y="58388"/>
                    <a:pt x="169449" y="58007"/>
                    <a:pt x="170116" y="57912"/>
                  </a:cubicBezTo>
                  <a:cubicBezTo>
                    <a:pt x="170878" y="57817"/>
                    <a:pt x="172687" y="56483"/>
                    <a:pt x="172497" y="55436"/>
                  </a:cubicBezTo>
                  <a:lnTo>
                    <a:pt x="171925" y="54673"/>
                  </a:lnTo>
                  <a:lnTo>
                    <a:pt x="170497" y="52864"/>
                  </a:lnTo>
                  <a:cubicBezTo>
                    <a:pt x="167830" y="50006"/>
                    <a:pt x="169163" y="48958"/>
                    <a:pt x="173449" y="50482"/>
                  </a:cubicBezTo>
                  <a:cubicBezTo>
                    <a:pt x="177736" y="52006"/>
                    <a:pt x="183736" y="57626"/>
                    <a:pt x="184975" y="57340"/>
                  </a:cubicBezTo>
                  <a:cubicBezTo>
                    <a:pt x="186213" y="56959"/>
                    <a:pt x="188499" y="59246"/>
                    <a:pt x="188499" y="59912"/>
                  </a:cubicBezTo>
                  <a:cubicBezTo>
                    <a:pt x="188499" y="60579"/>
                    <a:pt x="189642" y="60770"/>
                    <a:pt x="191071" y="58579"/>
                  </a:cubicBezTo>
                  <a:cubicBezTo>
                    <a:pt x="192499" y="56388"/>
                    <a:pt x="200119" y="53721"/>
                    <a:pt x="200024" y="52864"/>
                  </a:cubicBezTo>
                  <a:lnTo>
                    <a:pt x="199834" y="52197"/>
                  </a:lnTo>
                  <a:lnTo>
                    <a:pt x="199453" y="51054"/>
                  </a:lnTo>
                  <a:cubicBezTo>
                    <a:pt x="199357" y="49530"/>
                    <a:pt x="201453" y="49911"/>
                    <a:pt x="204120" y="51816"/>
                  </a:cubicBezTo>
                  <a:cubicBezTo>
                    <a:pt x="206787" y="53721"/>
                    <a:pt x="215740" y="55912"/>
                    <a:pt x="215931" y="55150"/>
                  </a:cubicBezTo>
                  <a:cubicBezTo>
                    <a:pt x="216121" y="54388"/>
                    <a:pt x="217360" y="51435"/>
                    <a:pt x="217455" y="49435"/>
                  </a:cubicBezTo>
                  <a:lnTo>
                    <a:pt x="215931" y="48768"/>
                  </a:lnTo>
                  <a:cubicBezTo>
                    <a:pt x="214312" y="48006"/>
                    <a:pt x="211930" y="48292"/>
                    <a:pt x="209835" y="48196"/>
                  </a:cubicBezTo>
                  <a:cubicBezTo>
                    <a:pt x="208120" y="48101"/>
                    <a:pt x="205930" y="48578"/>
                    <a:pt x="204882" y="47815"/>
                  </a:cubicBezTo>
                  <a:lnTo>
                    <a:pt x="202691" y="46291"/>
                  </a:lnTo>
                  <a:cubicBezTo>
                    <a:pt x="200786" y="44101"/>
                    <a:pt x="198024" y="42863"/>
                    <a:pt x="196405" y="43339"/>
                  </a:cubicBezTo>
                  <a:cubicBezTo>
                    <a:pt x="194881" y="43910"/>
                    <a:pt x="188880" y="43624"/>
                    <a:pt x="186880" y="44958"/>
                  </a:cubicBezTo>
                  <a:lnTo>
                    <a:pt x="183165" y="43339"/>
                  </a:lnTo>
                  <a:lnTo>
                    <a:pt x="177640" y="40957"/>
                  </a:lnTo>
                  <a:cubicBezTo>
                    <a:pt x="172592" y="37624"/>
                    <a:pt x="168973" y="33052"/>
                    <a:pt x="169735" y="30766"/>
                  </a:cubicBezTo>
                  <a:lnTo>
                    <a:pt x="170116" y="28670"/>
                  </a:lnTo>
                  <a:cubicBezTo>
                    <a:pt x="170211" y="28194"/>
                    <a:pt x="169258" y="27241"/>
                    <a:pt x="168782" y="27241"/>
                  </a:cubicBezTo>
                  <a:cubicBezTo>
                    <a:pt x="167639" y="27241"/>
                    <a:pt x="165544" y="27622"/>
                    <a:pt x="165448" y="28004"/>
                  </a:cubicBezTo>
                  <a:lnTo>
                    <a:pt x="164686" y="33242"/>
                  </a:lnTo>
                  <a:cubicBezTo>
                    <a:pt x="160686" y="31718"/>
                    <a:pt x="156400" y="30099"/>
                    <a:pt x="155161" y="29813"/>
                  </a:cubicBezTo>
                  <a:cubicBezTo>
                    <a:pt x="153923" y="29528"/>
                    <a:pt x="149923" y="28194"/>
                    <a:pt x="149446" y="27622"/>
                  </a:cubicBezTo>
                  <a:lnTo>
                    <a:pt x="149637" y="27146"/>
                  </a:lnTo>
                  <a:cubicBezTo>
                    <a:pt x="150304" y="25051"/>
                    <a:pt x="147351" y="21526"/>
                    <a:pt x="151637" y="21050"/>
                  </a:cubicBezTo>
                  <a:lnTo>
                    <a:pt x="157638" y="20288"/>
                  </a:lnTo>
                  <a:cubicBezTo>
                    <a:pt x="156590" y="24003"/>
                    <a:pt x="155542" y="25527"/>
                    <a:pt x="155352" y="23813"/>
                  </a:cubicBezTo>
                  <a:cubicBezTo>
                    <a:pt x="155161" y="22098"/>
                    <a:pt x="162115" y="24670"/>
                    <a:pt x="164210" y="25051"/>
                  </a:cubicBezTo>
                  <a:lnTo>
                    <a:pt x="165544" y="23527"/>
                  </a:lnTo>
                  <a:lnTo>
                    <a:pt x="166972" y="22003"/>
                  </a:lnTo>
                  <a:cubicBezTo>
                    <a:pt x="168401" y="20288"/>
                    <a:pt x="170592" y="18859"/>
                    <a:pt x="171925" y="18859"/>
                  </a:cubicBezTo>
                  <a:cubicBezTo>
                    <a:pt x="173259" y="18764"/>
                    <a:pt x="175926" y="16383"/>
                    <a:pt x="175450" y="13525"/>
                  </a:cubicBezTo>
                  <a:lnTo>
                    <a:pt x="179831" y="12478"/>
                  </a:lnTo>
                  <a:cubicBezTo>
                    <a:pt x="184403" y="11430"/>
                    <a:pt x="185451" y="13811"/>
                    <a:pt x="186689" y="16478"/>
                  </a:cubicBezTo>
                  <a:cubicBezTo>
                    <a:pt x="187070" y="17336"/>
                    <a:pt x="188404" y="18002"/>
                    <a:pt x="189356" y="18669"/>
                  </a:cubicBezTo>
                  <a:lnTo>
                    <a:pt x="189642" y="18859"/>
                  </a:lnTo>
                  <a:cubicBezTo>
                    <a:pt x="190118" y="18859"/>
                    <a:pt x="192214" y="17812"/>
                    <a:pt x="194214" y="16478"/>
                  </a:cubicBezTo>
                  <a:cubicBezTo>
                    <a:pt x="196214" y="15240"/>
                    <a:pt x="199929" y="8572"/>
                    <a:pt x="200786" y="8382"/>
                  </a:cubicBezTo>
                  <a:lnTo>
                    <a:pt x="201548" y="8382"/>
                  </a:lnTo>
                  <a:lnTo>
                    <a:pt x="203644" y="8287"/>
                  </a:lnTo>
                  <a:cubicBezTo>
                    <a:pt x="206596" y="8287"/>
                    <a:pt x="208406" y="9144"/>
                    <a:pt x="207549" y="10096"/>
                  </a:cubicBezTo>
                  <a:lnTo>
                    <a:pt x="207168" y="10763"/>
                  </a:lnTo>
                  <a:cubicBezTo>
                    <a:pt x="206787" y="11335"/>
                    <a:pt x="206311" y="12001"/>
                    <a:pt x="206311" y="12573"/>
                  </a:cubicBezTo>
                  <a:lnTo>
                    <a:pt x="206501" y="14097"/>
                  </a:lnTo>
                  <a:cubicBezTo>
                    <a:pt x="207549" y="15526"/>
                    <a:pt x="208882" y="16288"/>
                    <a:pt x="209454" y="16002"/>
                  </a:cubicBezTo>
                  <a:cubicBezTo>
                    <a:pt x="210121" y="15621"/>
                    <a:pt x="213454" y="12478"/>
                    <a:pt x="216121" y="10001"/>
                  </a:cubicBezTo>
                  <a:cubicBezTo>
                    <a:pt x="218693" y="7525"/>
                    <a:pt x="228504" y="6287"/>
                    <a:pt x="227266" y="7525"/>
                  </a:cubicBezTo>
                  <a:lnTo>
                    <a:pt x="225742" y="8096"/>
                  </a:lnTo>
                  <a:cubicBezTo>
                    <a:pt x="224027" y="8763"/>
                    <a:pt x="221455" y="8191"/>
                    <a:pt x="221646" y="10858"/>
                  </a:cubicBezTo>
                  <a:lnTo>
                    <a:pt x="221836" y="12573"/>
                  </a:lnTo>
                  <a:cubicBezTo>
                    <a:pt x="221741" y="14859"/>
                    <a:pt x="223265" y="16859"/>
                    <a:pt x="225170" y="16859"/>
                  </a:cubicBezTo>
                  <a:lnTo>
                    <a:pt x="226789" y="16764"/>
                  </a:lnTo>
                  <a:lnTo>
                    <a:pt x="227551" y="16669"/>
                  </a:lnTo>
                  <a:cubicBezTo>
                    <a:pt x="228313" y="16383"/>
                    <a:pt x="228694" y="15049"/>
                    <a:pt x="228218" y="13906"/>
                  </a:cubicBezTo>
                  <a:cubicBezTo>
                    <a:pt x="227742" y="12668"/>
                    <a:pt x="232600" y="11430"/>
                    <a:pt x="235457" y="11811"/>
                  </a:cubicBezTo>
                  <a:lnTo>
                    <a:pt x="237838" y="12668"/>
                  </a:lnTo>
                  <a:lnTo>
                    <a:pt x="240696" y="13621"/>
                  </a:lnTo>
                  <a:cubicBezTo>
                    <a:pt x="238981" y="15335"/>
                    <a:pt x="237076" y="17240"/>
                    <a:pt x="236410" y="17716"/>
                  </a:cubicBezTo>
                  <a:cubicBezTo>
                    <a:pt x="235743" y="18193"/>
                    <a:pt x="236124" y="20764"/>
                    <a:pt x="238124" y="21336"/>
                  </a:cubicBezTo>
                  <a:cubicBezTo>
                    <a:pt x="240029" y="21907"/>
                    <a:pt x="245268" y="17240"/>
                    <a:pt x="245268" y="15621"/>
                  </a:cubicBezTo>
                  <a:cubicBezTo>
                    <a:pt x="245268" y="14002"/>
                    <a:pt x="246030" y="8858"/>
                    <a:pt x="247840" y="8763"/>
                  </a:cubicBezTo>
                  <a:cubicBezTo>
                    <a:pt x="249649" y="8668"/>
                    <a:pt x="254888" y="10382"/>
                    <a:pt x="254221" y="12954"/>
                  </a:cubicBezTo>
                  <a:cubicBezTo>
                    <a:pt x="253555" y="15526"/>
                    <a:pt x="249078" y="23146"/>
                    <a:pt x="244792" y="24289"/>
                  </a:cubicBezTo>
                  <a:lnTo>
                    <a:pt x="244506" y="28670"/>
                  </a:lnTo>
                  <a:cubicBezTo>
                    <a:pt x="244411" y="29813"/>
                    <a:pt x="242220" y="31242"/>
                    <a:pt x="242506" y="32004"/>
                  </a:cubicBezTo>
                  <a:cubicBezTo>
                    <a:pt x="243363" y="34099"/>
                    <a:pt x="245077" y="35909"/>
                    <a:pt x="246601" y="37719"/>
                  </a:cubicBezTo>
                  <a:cubicBezTo>
                    <a:pt x="246792" y="38005"/>
                    <a:pt x="248221" y="37814"/>
                    <a:pt x="248983" y="37529"/>
                  </a:cubicBezTo>
                  <a:cubicBezTo>
                    <a:pt x="249268" y="37433"/>
                    <a:pt x="249364" y="36576"/>
                    <a:pt x="249268" y="36100"/>
                  </a:cubicBezTo>
                  <a:lnTo>
                    <a:pt x="247554" y="29528"/>
                  </a:lnTo>
                  <a:cubicBezTo>
                    <a:pt x="251745" y="27146"/>
                    <a:pt x="256317" y="24574"/>
                    <a:pt x="257746" y="23717"/>
                  </a:cubicBezTo>
                  <a:lnTo>
                    <a:pt x="252697" y="17431"/>
                  </a:lnTo>
                  <a:cubicBezTo>
                    <a:pt x="258984" y="16288"/>
                    <a:pt x="265651" y="13811"/>
                    <a:pt x="267652" y="11811"/>
                  </a:cubicBezTo>
                  <a:lnTo>
                    <a:pt x="271176" y="13811"/>
                  </a:lnTo>
                  <a:cubicBezTo>
                    <a:pt x="275557" y="16288"/>
                    <a:pt x="269366" y="17621"/>
                    <a:pt x="270700" y="19621"/>
                  </a:cubicBezTo>
                  <a:lnTo>
                    <a:pt x="271271" y="20383"/>
                  </a:lnTo>
                  <a:cubicBezTo>
                    <a:pt x="271176" y="21526"/>
                    <a:pt x="273462" y="20383"/>
                    <a:pt x="276224" y="17812"/>
                  </a:cubicBezTo>
                  <a:lnTo>
                    <a:pt x="275843" y="14764"/>
                  </a:lnTo>
                  <a:lnTo>
                    <a:pt x="275462" y="11621"/>
                  </a:lnTo>
                  <a:cubicBezTo>
                    <a:pt x="271747" y="10954"/>
                    <a:pt x="267461" y="9906"/>
                    <a:pt x="266032" y="9334"/>
                  </a:cubicBezTo>
                  <a:cubicBezTo>
                    <a:pt x="264508" y="8858"/>
                    <a:pt x="260032" y="6287"/>
                    <a:pt x="262699" y="6287"/>
                  </a:cubicBezTo>
                  <a:cubicBezTo>
                    <a:pt x="265366" y="6287"/>
                    <a:pt x="278891" y="9049"/>
                    <a:pt x="288797" y="12382"/>
                  </a:cubicBezTo>
                  <a:lnTo>
                    <a:pt x="296989" y="16669"/>
                  </a:lnTo>
                  <a:cubicBezTo>
                    <a:pt x="297274" y="16859"/>
                    <a:pt x="298894" y="16192"/>
                    <a:pt x="298989" y="15812"/>
                  </a:cubicBezTo>
                  <a:lnTo>
                    <a:pt x="299084" y="14859"/>
                  </a:lnTo>
                  <a:cubicBezTo>
                    <a:pt x="298703" y="13906"/>
                    <a:pt x="297465" y="12192"/>
                    <a:pt x="296322" y="11049"/>
                  </a:cubicBezTo>
                  <a:cubicBezTo>
                    <a:pt x="295179" y="9906"/>
                    <a:pt x="294417" y="6191"/>
                    <a:pt x="294893" y="6191"/>
                  </a:cubicBezTo>
                  <a:cubicBezTo>
                    <a:pt x="295369" y="6191"/>
                    <a:pt x="297941" y="7334"/>
                    <a:pt x="299561" y="8763"/>
                  </a:cubicBezTo>
                  <a:lnTo>
                    <a:pt x="300479" y="8124"/>
                  </a:lnTo>
                  <a:lnTo>
                    <a:pt x="302133" y="4667"/>
                  </a:lnTo>
                  <a:cubicBezTo>
                    <a:pt x="304895" y="3620"/>
                    <a:pt x="308705" y="4572"/>
                    <a:pt x="307372" y="6001"/>
                  </a:cubicBezTo>
                  <a:cubicBezTo>
                    <a:pt x="306038" y="7429"/>
                    <a:pt x="304705" y="7429"/>
                    <a:pt x="304324" y="6096"/>
                  </a:cubicBezTo>
                  <a:lnTo>
                    <a:pt x="304099" y="6249"/>
                  </a:lnTo>
                  <a:lnTo>
                    <a:pt x="307847" y="12763"/>
                  </a:lnTo>
                  <a:cubicBezTo>
                    <a:pt x="309752" y="15240"/>
                    <a:pt x="322325" y="19907"/>
                    <a:pt x="327088" y="20955"/>
                  </a:cubicBezTo>
                  <a:lnTo>
                    <a:pt x="325183" y="25908"/>
                  </a:lnTo>
                  <a:cubicBezTo>
                    <a:pt x="325088" y="26098"/>
                    <a:pt x="327088" y="27146"/>
                    <a:pt x="328040" y="27051"/>
                  </a:cubicBezTo>
                  <a:cubicBezTo>
                    <a:pt x="328802" y="26956"/>
                    <a:pt x="329660" y="25908"/>
                    <a:pt x="330136" y="25146"/>
                  </a:cubicBezTo>
                  <a:cubicBezTo>
                    <a:pt x="330421" y="24574"/>
                    <a:pt x="330326" y="23717"/>
                    <a:pt x="330136" y="23050"/>
                  </a:cubicBezTo>
                  <a:cubicBezTo>
                    <a:pt x="329755" y="21717"/>
                    <a:pt x="328136" y="19907"/>
                    <a:pt x="328707" y="19050"/>
                  </a:cubicBezTo>
                  <a:lnTo>
                    <a:pt x="329850" y="17336"/>
                  </a:lnTo>
                  <a:cubicBezTo>
                    <a:pt x="332136" y="16002"/>
                    <a:pt x="335660" y="15145"/>
                    <a:pt x="337851" y="15430"/>
                  </a:cubicBezTo>
                  <a:cubicBezTo>
                    <a:pt x="340042" y="15716"/>
                    <a:pt x="345376" y="18955"/>
                    <a:pt x="345757" y="20669"/>
                  </a:cubicBezTo>
                  <a:lnTo>
                    <a:pt x="342709" y="20955"/>
                  </a:lnTo>
                  <a:lnTo>
                    <a:pt x="341851" y="21050"/>
                  </a:lnTo>
                  <a:cubicBezTo>
                    <a:pt x="341090" y="22574"/>
                    <a:pt x="341280" y="24098"/>
                    <a:pt x="342328" y="24384"/>
                  </a:cubicBezTo>
                  <a:cubicBezTo>
                    <a:pt x="343375" y="24765"/>
                    <a:pt x="346138" y="24384"/>
                    <a:pt x="348138" y="24003"/>
                  </a:cubicBezTo>
                  <a:cubicBezTo>
                    <a:pt x="350138" y="23717"/>
                    <a:pt x="355663" y="23908"/>
                    <a:pt x="355663" y="22955"/>
                  </a:cubicBezTo>
                  <a:cubicBezTo>
                    <a:pt x="355663" y="22003"/>
                    <a:pt x="353091" y="20098"/>
                    <a:pt x="349852" y="20764"/>
                  </a:cubicBezTo>
                  <a:lnTo>
                    <a:pt x="348805" y="19907"/>
                  </a:lnTo>
                  <a:cubicBezTo>
                    <a:pt x="346804" y="18193"/>
                    <a:pt x="348710" y="14192"/>
                    <a:pt x="351472" y="12954"/>
                  </a:cubicBezTo>
                  <a:cubicBezTo>
                    <a:pt x="352139" y="12668"/>
                    <a:pt x="352996" y="12478"/>
                    <a:pt x="353758" y="12478"/>
                  </a:cubicBezTo>
                  <a:cubicBezTo>
                    <a:pt x="354996" y="12478"/>
                    <a:pt x="356329" y="12382"/>
                    <a:pt x="357472" y="12668"/>
                  </a:cubicBezTo>
                  <a:cubicBezTo>
                    <a:pt x="359377" y="13145"/>
                    <a:pt x="361092" y="14097"/>
                    <a:pt x="362997" y="14478"/>
                  </a:cubicBezTo>
                  <a:lnTo>
                    <a:pt x="364521" y="14764"/>
                  </a:lnTo>
                  <a:cubicBezTo>
                    <a:pt x="366902" y="14668"/>
                    <a:pt x="368807" y="15526"/>
                    <a:pt x="368807" y="16669"/>
                  </a:cubicBezTo>
                  <a:cubicBezTo>
                    <a:pt x="368807" y="17907"/>
                    <a:pt x="368617" y="20764"/>
                    <a:pt x="368426" y="20764"/>
                  </a:cubicBezTo>
                  <a:cubicBezTo>
                    <a:pt x="368236" y="20669"/>
                    <a:pt x="367188" y="21526"/>
                    <a:pt x="366617" y="22670"/>
                  </a:cubicBezTo>
                  <a:cubicBezTo>
                    <a:pt x="366045" y="23813"/>
                    <a:pt x="368045" y="26479"/>
                    <a:pt x="370045" y="27908"/>
                  </a:cubicBezTo>
                  <a:cubicBezTo>
                    <a:pt x="372046" y="29337"/>
                    <a:pt x="380237" y="26384"/>
                    <a:pt x="379475" y="24479"/>
                  </a:cubicBezTo>
                  <a:cubicBezTo>
                    <a:pt x="378713" y="22574"/>
                    <a:pt x="371093" y="23908"/>
                    <a:pt x="370617" y="23908"/>
                  </a:cubicBezTo>
                  <a:cubicBezTo>
                    <a:pt x="370141" y="23908"/>
                    <a:pt x="368902" y="23527"/>
                    <a:pt x="368902" y="22955"/>
                  </a:cubicBezTo>
                  <a:cubicBezTo>
                    <a:pt x="368902" y="22384"/>
                    <a:pt x="371189" y="20193"/>
                    <a:pt x="374046" y="19240"/>
                  </a:cubicBezTo>
                  <a:cubicBezTo>
                    <a:pt x="376903" y="18383"/>
                    <a:pt x="383762" y="12097"/>
                    <a:pt x="382047" y="7715"/>
                  </a:cubicBezTo>
                  <a:lnTo>
                    <a:pt x="375379" y="12097"/>
                  </a:lnTo>
                  <a:lnTo>
                    <a:pt x="374427" y="12668"/>
                  </a:lnTo>
                  <a:cubicBezTo>
                    <a:pt x="371474" y="11430"/>
                    <a:pt x="366617" y="11049"/>
                    <a:pt x="363854" y="11811"/>
                  </a:cubicBezTo>
                  <a:lnTo>
                    <a:pt x="361949" y="11811"/>
                  </a:lnTo>
                  <a:cubicBezTo>
                    <a:pt x="359377" y="11430"/>
                    <a:pt x="357187" y="9334"/>
                    <a:pt x="354615" y="8668"/>
                  </a:cubicBezTo>
                  <a:lnTo>
                    <a:pt x="352900" y="8287"/>
                  </a:lnTo>
                  <a:cubicBezTo>
                    <a:pt x="350615" y="9049"/>
                    <a:pt x="348138" y="9239"/>
                    <a:pt x="347186" y="8763"/>
                  </a:cubicBezTo>
                  <a:cubicBezTo>
                    <a:pt x="346233" y="8287"/>
                    <a:pt x="344709" y="5239"/>
                    <a:pt x="345947" y="2762"/>
                  </a:cubicBezTo>
                  <a:lnTo>
                    <a:pt x="349376" y="5810"/>
                  </a:lnTo>
                  <a:lnTo>
                    <a:pt x="350043" y="6382"/>
                  </a:lnTo>
                  <a:cubicBezTo>
                    <a:pt x="351472" y="6287"/>
                    <a:pt x="354234" y="6382"/>
                    <a:pt x="356234" y="6477"/>
                  </a:cubicBezTo>
                  <a:cubicBezTo>
                    <a:pt x="358139" y="6572"/>
                    <a:pt x="364521" y="7525"/>
                    <a:pt x="366140" y="6287"/>
                  </a:cubicBezTo>
                  <a:lnTo>
                    <a:pt x="366807" y="4953"/>
                  </a:lnTo>
                  <a:lnTo>
                    <a:pt x="367664" y="3048"/>
                  </a:lnTo>
                  <a:cubicBezTo>
                    <a:pt x="369283" y="1619"/>
                    <a:pt x="371474" y="857"/>
                    <a:pt x="372427" y="1238"/>
                  </a:cubicBezTo>
                  <a:cubicBezTo>
                    <a:pt x="373474" y="1714"/>
                    <a:pt x="376427" y="857"/>
                    <a:pt x="376808" y="1524"/>
                  </a:cubicBezTo>
                  <a:cubicBezTo>
                    <a:pt x="377094" y="2191"/>
                    <a:pt x="378904" y="3905"/>
                    <a:pt x="379666" y="3238"/>
                  </a:cubicBezTo>
                  <a:cubicBezTo>
                    <a:pt x="380428" y="2572"/>
                    <a:pt x="383571" y="571"/>
                    <a:pt x="384809" y="0"/>
                  </a:cubicBezTo>
                  <a:close/>
                </a:path>
              </a:pathLst>
            </a:custGeom>
            <a:gradFill>
              <a:gsLst>
                <a:gs pos="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矩形 10">
              <a:extLst>
                <a:ext uri="{FF2B5EF4-FFF2-40B4-BE49-F238E27FC236}">
                  <a16:creationId xmlns:a16="http://schemas.microsoft.com/office/drawing/2014/main" id="{0EF3A779-4604-9522-BB16-7AA97401BF8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523016" y="1873454"/>
              <a:ext cx="1946367" cy="4001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063F00"/>
                  </a:solidFill>
                  <a:latin typeface="+mn-lt"/>
                  <a:ea typeface="+mn-ea"/>
                  <a:cs typeface="+mn-ea"/>
                  <a:sym typeface="+mn-lt"/>
                </a:rPr>
                <a:t>东汉</a:t>
              </a:r>
              <a:r>
                <a:rPr lang="en-US" altLang="zh-CN" sz="2000" b="1" dirty="0">
                  <a:solidFill>
                    <a:srgbClr val="063F00"/>
                  </a:solidFill>
                  <a:latin typeface="+mn-lt"/>
                  <a:ea typeface="+mn-ea"/>
                  <a:cs typeface="+mn-ea"/>
                  <a:sym typeface="+mn-lt"/>
                </a:rPr>
                <a:t>《</a:t>
              </a:r>
              <a:r>
                <a:rPr lang="zh-CN" altLang="en-US" sz="2000" b="1" dirty="0">
                  <a:solidFill>
                    <a:srgbClr val="063F00"/>
                  </a:solidFill>
                  <a:latin typeface="+mn-lt"/>
                  <a:ea typeface="+mn-ea"/>
                  <a:cs typeface="+mn-ea"/>
                  <a:sym typeface="+mn-lt"/>
                </a:rPr>
                <a:t>曹娥碑</a:t>
              </a:r>
              <a:r>
                <a:rPr lang="en-US" altLang="zh-CN" sz="2000" b="1" dirty="0">
                  <a:solidFill>
                    <a:srgbClr val="063F00"/>
                  </a:solidFill>
                  <a:latin typeface="+mn-lt"/>
                  <a:ea typeface="+mn-ea"/>
                  <a:cs typeface="+mn-ea"/>
                  <a:sym typeface="+mn-lt"/>
                </a:rPr>
                <a:t>》</a:t>
              </a:r>
              <a:endParaRPr lang="zh-CN" altLang="en-US" sz="2000" b="1" dirty="0">
                <a:solidFill>
                  <a:srgbClr val="063F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D131A7C-C9F6-FB7D-4A8C-246E9F24E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5253" y="1685374"/>
              <a:ext cx="1333699" cy="651883"/>
            </a:xfrm>
            <a:prstGeom prst="rect">
              <a:avLst/>
            </a:prstGeom>
          </p:spPr>
        </p:pic>
      </p:grpSp>
      <p:sp>
        <p:nvSpPr>
          <p:cNvPr id="9" name="矩形 28">
            <a:extLst>
              <a:ext uri="{FF2B5EF4-FFF2-40B4-BE49-F238E27FC236}">
                <a16:creationId xmlns:a16="http://schemas.microsoft.com/office/drawing/2014/main" id="{25A2AAD5-17CD-6052-4B5A-5596C1D024A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98976" y="3060755"/>
            <a:ext cx="5544939" cy="15341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45720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曹娥是东汉上虞人，父亲溺于江中，数日不见尸体，当时孝女曹娥年仅十四岁，昼夜沿江号哭。过了十七天，在五月五日投江，五日后曹娥的尸体抱父尸浮出水面。此传为神话，传至县府知事，令度尚为之立碑，并建以寺庙慰其孝心。</a:t>
            </a:r>
            <a:endParaRPr kumimoji="0" lang="zh-CN" altLang="en-US" sz="1600" b="0" i="0" u="none" strike="noStrike" kern="120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30">
            <a:extLst>
              <a:ext uri="{FF2B5EF4-FFF2-40B4-BE49-F238E27FC236}">
                <a16:creationId xmlns:a16="http://schemas.microsoft.com/office/drawing/2014/main" id="{7B62947C-0411-38FE-B802-63A76CCDBB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07280" y="2492006"/>
            <a:ext cx="1800225" cy="3698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>
            <a:lvl1pPr marL="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 marL="4572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2pPr>
            <a:lvl3pPr marL="9144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3pPr>
            <a:lvl4pPr marL="13716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4pPr>
            <a:lvl5pPr marL="1828800" indent="0" algn="l" defTabSz="914400" rtl="0" eaLnBrk="1" hangingPunct="1">
              <a:buNone/>
              <a:defRPr lang="zh-CN" altLang="en-US" sz="18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5pPr>
          </a:lstStyle>
          <a:p>
            <a:pPr lvl="0"/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744D45C-B10E-DCAB-738E-B912527D7E5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8085" y="1700809"/>
            <a:ext cx="343574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79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D0132F3B-FEDF-2EB5-D501-219910C5D1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5638EBD-4678-1E6B-0AA4-29841241B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628451" y="-213819"/>
            <a:ext cx="3374410" cy="38020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9C96ED6-FA6D-FC95-4831-CB6C6BDC1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3590"/>
            <a:ext cx="5108567" cy="33744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51FC65-6C40-B0EF-7C43-9B77423F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83432" y="3483590"/>
            <a:ext cx="5108568" cy="33744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922FBE-D007-D5FE-F3BE-735BB8AEB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8736" y="-229275"/>
            <a:ext cx="3802049" cy="306211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BE4057D-1269-5249-158D-69EF85EE34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4509120"/>
            <a:ext cx="2131051" cy="21273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70FF5AA-23FF-3FB4-C74D-D0D7B479F1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961" y="5637376"/>
            <a:ext cx="2075829" cy="1014620"/>
          </a:xfrm>
          <a:prstGeom prst="rect">
            <a:avLst/>
          </a:prstGeom>
        </p:spPr>
      </p:pic>
      <p:sp>
        <p:nvSpPr>
          <p:cNvPr id="15" name="TextBox 4">
            <a:extLst>
              <a:ext uri="{FF2B5EF4-FFF2-40B4-BE49-F238E27FC236}">
                <a16:creationId xmlns:a16="http://schemas.microsoft.com/office/drawing/2014/main" id="{E6570C88-EB25-1086-6D36-56FB709517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36685" y="4128859"/>
            <a:ext cx="2906565" cy="6463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端午节的习俗</a:t>
            </a:r>
            <a:endParaRPr kumimoji="0" lang="zh-CN" altLang="en-US" sz="3600" b="1" i="0" u="none" strike="noStrike" kern="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E70E5D-BD62-D093-4063-FCBE49E46A4E}"/>
              </a:ext>
            </a:extLst>
          </p:cNvPr>
          <p:cNvGrpSpPr/>
          <p:nvPr/>
        </p:nvGrpSpPr>
        <p:grpSpPr>
          <a:xfrm>
            <a:off x="4131743" y="1359621"/>
            <a:ext cx="2667285" cy="2048093"/>
            <a:chOff x="5122480" y="2076684"/>
            <a:chExt cx="1138072" cy="873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810D91-CEE0-3073-DF76-5FCDAF3F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80" y="2076684"/>
              <a:ext cx="1138072" cy="873876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3300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BA7B2256-85B9-5EBC-51F6-A2F6777EE49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468998" y="2197731"/>
              <a:ext cx="600578" cy="66973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9600" b="0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uLnTx/>
                  <a:uFillTx/>
                  <a:latin typeface="演示夏行楷" panose="00000500000000000000" pitchFamily="2" charset="-122"/>
                  <a:ea typeface="演示夏行楷" panose="00000500000000000000" pitchFamily="2" charset="-122"/>
                  <a:cs typeface="+mn-ea"/>
                  <a:sym typeface="+mn-lt"/>
                </a:rPr>
                <a:t>贰</a:t>
              </a:r>
              <a:endParaRPr kumimoji="0" lang="en-US" sz="9600" b="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BF88B50-5292-8878-6A2A-582B317556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476" y="2439279"/>
            <a:ext cx="2002473" cy="1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4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10"/>
          <p:cNvSpPr/>
          <p:nvPr>
            <p:custDataLst>
              <p:tags r:id="rId1"/>
            </p:custDataLst>
          </p:nvPr>
        </p:nvSpPr>
        <p:spPr>
          <a:xfrm>
            <a:off x="1847528" y="558759"/>
            <a:ext cx="2906565" cy="5524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gradFill flip="none" rotWithShape="0">
                  <a:gsLst>
                    <a:gs pos="100000">
                      <a:srgbClr val="3C682A"/>
                    </a:gs>
                    <a:gs pos="0">
                      <a:srgbClr val="648E4E"/>
                    </a:gs>
                  </a:gsLst>
                  <a:lin ang="2700000" scaled="0"/>
                  <a:tileRect l="-100000" t="-100000"/>
                </a:gradFill>
                <a:uLnTx/>
                <a:uFillTx/>
                <a:latin typeface="+mn-lt"/>
                <a:ea typeface="+mn-ea"/>
                <a:cs typeface="+mn-ea"/>
                <a:sym typeface="+mn-lt"/>
              </a:rPr>
              <a:t>端午节的习俗</a:t>
            </a:r>
            <a:endParaRPr kumimoji="0" lang="zh-CN" altLang="en-US" sz="3600" b="1" i="0" u="none" strike="noStrike" kern="1200" cap="none" spc="0" normalizeH="0" baseline="0" noProof="0" dirty="0">
              <a:gradFill>
                <a:gsLst>
                  <a:gs pos="100000">
                    <a:srgbClr val="3C682A"/>
                  </a:gs>
                  <a:gs pos="0">
                    <a:srgbClr val="648E4E"/>
                  </a:gs>
                </a:gsLst>
                <a:lin ang="2700000" scaled="0"/>
              </a:gradFill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1D7F56-9E4A-8A39-D91C-7D61D801AE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40675"/>
            <a:ext cx="1296144" cy="970543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5F173944-55C0-958B-08CA-F11C0891E28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71115" y="2080927"/>
            <a:ext cx="4994132" cy="32884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民谚说：“清明插柳，端午插艾”。在端午节，人们把插艾草和菖蒲作为重要内容之一。“手执艾旗招百福，门悬蒲剑斩千邪”</a:t>
            </a:r>
            <a:endParaRPr kumimoji="0" lang="en-US" altLang="zh-CN" sz="1600" b="0" i="0" u="none" strike="noStrike" kern="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kumimoji="0" lang="zh-CN" altLang="en-US" sz="1600" b="0" i="0" u="none" strike="noStrike" kern="0" cap="none" spc="0" normalizeH="0" baseline="0" noProof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rPr>
              <a:t>艾草代表招百福，插在门口代表招百福，可使主人身体健康。艾草也是一种可以治病的药草，从中国古代开始就一直是药用植物，针灸里面的灸法，就是用艾草作为主要成分，放在穴道上进行灼烧来治病。有关艾草可以驱邪的传说已经流传很久，主要也是因为它具备医药功能而来。</a:t>
            </a:r>
            <a:endParaRPr kumimoji="0" lang="zh-CN" sz="1600" b="0" i="0" u="none" strike="noStrike" kern="0" cap="none" spc="0" normalizeH="0" baseline="0" noProof="0" dirty="0"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87BC21-0615-EE9D-B8D5-46C7E326A84A}"/>
              </a:ext>
            </a:extLst>
          </p:cNvPr>
          <p:cNvGrpSpPr/>
          <p:nvPr/>
        </p:nvGrpSpPr>
        <p:grpSpPr>
          <a:xfrm>
            <a:off x="5880348" y="1268760"/>
            <a:ext cx="3647151" cy="651883"/>
            <a:chOff x="4175253" y="1685374"/>
            <a:chExt cx="3647151" cy="65188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C1F7DC-D73D-2023-F6C3-41DF7AF6ABB0}"/>
                </a:ext>
              </a:extLst>
            </p:cNvPr>
            <p:cNvSpPr/>
            <p:nvPr/>
          </p:nvSpPr>
          <p:spPr>
            <a:xfrm>
              <a:off x="4510036" y="1901793"/>
              <a:ext cx="3312368" cy="407125"/>
            </a:xfrm>
            <a:custGeom>
              <a:avLst/>
              <a:gdLst>
                <a:gd name="connsiteX0" fmla="*/ 694563 w 2593942"/>
                <a:gd name="connsiteY0" fmla="*/ 528351 h 538123"/>
                <a:gd name="connsiteX1" fmla="*/ 699420 w 2593942"/>
                <a:gd name="connsiteY1" fmla="*/ 533018 h 538123"/>
                <a:gd name="connsiteX2" fmla="*/ 697706 w 2593942"/>
                <a:gd name="connsiteY2" fmla="*/ 532542 h 538123"/>
                <a:gd name="connsiteX3" fmla="*/ 687800 w 2593942"/>
                <a:gd name="connsiteY3" fmla="*/ 534638 h 538123"/>
                <a:gd name="connsiteX4" fmla="*/ 687038 w 2593942"/>
                <a:gd name="connsiteY4" fmla="*/ 535495 h 538123"/>
                <a:gd name="connsiteX5" fmla="*/ 679227 w 2593942"/>
                <a:gd name="connsiteY5" fmla="*/ 538067 h 538123"/>
                <a:gd name="connsiteX6" fmla="*/ 694563 w 2593942"/>
                <a:gd name="connsiteY6" fmla="*/ 528351 h 538123"/>
                <a:gd name="connsiteX7" fmla="*/ 1031747 w 2593942"/>
                <a:gd name="connsiteY7" fmla="*/ 516350 h 538123"/>
                <a:gd name="connsiteX8" fmla="*/ 1032604 w 2593942"/>
                <a:gd name="connsiteY8" fmla="*/ 516445 h 538123"/>
                <a:gd name="connsiteX9" fmla="*/ 1036795 w 2593942"/>
                <a:gd name="connsiteY9" fmla="*/ 517112 h 538123"/>
                <a:gd name="connsiteX10" fmla="*/ 1036986 w 2593942"/>
                <a:gd name="connsiteY10" fmla="*/ 518446 h 538123"/>
                <a:gd name="connsiteX11" fmla="*/ 1036319 w 2593942"/>
                <a:gd name="connsiteY11" fmla="*/ 523589 h 538123"/>
                <a:gd name="connsiteX12" fmla="*/ 1036129 w 2593942"/>
                <a:gd name="connsiteY12" fmla="*/ 524827 h 538123"/>
                <a:gd name="connsiteX13" fmla="*/ 1032604 w 2593942"/>
                <a:gd name="connsiteY13" fmla="*/ 524161 h 538123"/>
                <a:gd name="connsiteX14" fmla="*/ 1031747 w 2593942"/>
                <a:gd name="connsiteY14" fmla="*/ 516350 h 538123"/>
                <a:gd name="connsiteX15" fmla="*/ 1202912 w 2593942"/>
                <a:gd name="connsiteY15" fmla="*/ 508730 h 538123"/>
                <a:gd name="connsiteX16" fmla="*/ 1200816 w 2593942"/>
                <a:gd name="connsiteY16" fmla="*/ 511873 h 538123"/>
                <a:gd name="connsiteX17" fmla="*/ 1203578 w 2593942"/>
                <a:gd name="connsiteY17" fmla="*/ 517970 h 538123"/>
                <a:gd name="connsiteX18" fmla="*/ 1206817 w 2593942"/>
                <a:gd name="connsiteY18" fmla="*/ 520922 h 538123"/>
                <a:gd name="connsiteX19" fmla="*/ 1201483 w 2593942"/>
                <a:gd name="connsiteY19" fmla="*/ 522161 h 538123"/>
                <a:gd name="connsiteX20" fmla="*/ 1196054 w 2593942"/>
                <a:gd name="connsiteY20" fmla="*/ 520446 h 538123"/>
                <a:gd name="connsiteX21" fmla="*/ 1195292 w 2593942"/>
                <a:gd name="connsiteY21" fmla="*/ 518350 h 538123"/>
                <a:gd name="connsiteX22" fmla="*/ 1195958 w 2593942"/>
                <a:gd name="connsiteY22" fmla="*/ 514826 h 538123"/>
                <a:gd name="connsiteX23" fmla="*/ 1202912 w 2593942"/>
                <a:gd name="connsiteY23" fmla="*/ 508730 h 538123"/>
                <a:gd name="connsiteX24" fmla="*/ 785621 w 2593942"/>
                <a:gd name="connsiteY24" fmla="*/ 507301 h 538123"/>
                <a:gd name="connsiteX25" fmla="*/ 774572 w 2593942"/>
                <a:gd name="connsiteY25" fmla="*/ 509778 h 538123"/>
                <a:gd name="connsiteX26" fmla="*/ 774382 w 2593942"/>
                <a:gd name="connsiteY26" fmla="*/ 512540 h 538123"/>
                <a:gd name="connsiteX27" fmla="*/ 772667 w 2593942"/>
                <a:gd name="connsiteY27" fmla="*/ 516731 h 538123"/>
                <a:gd name="connsiteX28" fmla="*/ 777430 w 2593942"/>
                <a:gd name="connsiteY28" fmla="*/ 515398 h 538123"/>
                <a:gd name="connsiteX29" fmla="*/ 781811 w 2593942"/>
                <a:gd name="connsiteY29" fmla="*/ 515588 h 538123"/>
                <a:gd name="connsiteX30" fmla="*/ 786002 w 2593942"/>
                <a:gd name="connsiteY30" fmla="*/ 516541 h 538123"/>
                <a:gd name="connsiteX31" fmla="*/ 786860 w 2593942"/>
                <a:gd name="connsiteY31" fmla="*/ 515683 h 538123"/>
                <a:gd name="connsiteX32" fmla="*/ 788860 w 2593942"/>
                <a:gd name="connsiteY32" fmla="*/ 513588 h 538123"/>
                <a:gd name="connsiteX33" fmla="*/ 785621 w 2593942"/>
                <a:gd name="connsiteY33" fmla="*/ 507301 h 538123"/>
                <a:gd name="connsiteX34" fmla="*/ 564451 w 2593942"/>
                <a:gd name="connsiteY34" fmla="*/ 506253 h 538123"/>
                <a:gd name="connsiteX35" fmla="*/ 565118 w 2593942"/>
                <a:gd name="connsiteY35" fmla="*/ 507872 h 538123"/>
                <a:gd name="connsiteX36" fmla="*/ 566070 w 2593942"/>
                <a:gd name="connsiteY36" fmla="*/ 510254 h 538123"/>
                <a:gd name="connsiteX37" fmla="*/ 572166 w 2593942"/>
                <a:gd name="connsiteY37" fmla="*/ 508634 h 538123"/>
                <a:gd name="connsiteX38" fmla="*/ 576833 w 2593942"/>
                <a:gd name="connsiteY38" fmla="*/ 509587 h 538123"/>
                <a:gd name="connsiteX39" fmla="*/ 566165 w 2593942"/>
                <a:gd name="connsiteY39" fmla="*/ 511492 h 538123"/>
                <a:gd name="connsiteX40" fmla="*/ 562165 w 2593942"/>
                <a:gd name="connsiteY40" fmla="*/ 513968 h 538123"/>
                <a:gd name="connsiteX41" fmla="*/ 561879 w 2593942"/>
                <a:gd name="connsiteY41" fmla="*/ 514159 h 538123"/>
                <a:gd name="connsiteX42" fmla="*/ 563403 w 2593942"/>
                <a:gd name="connsiteY42" fmla="*/ 506825 h 538123"/>
                <a:gd name="connsiteX43" fmla="*/ 564451 w 2593942"/>
                <a:gd name="connsiteY43" fmla="*/ 506253 h 538123"/>
                <a:gd name="connsiteX44" fmla="*/ 730281 w 2593942"/>
                <a:gd name="connsiteY44" fmla="*/ 505968 h 538123"/>
                <a:gd name="connsiteX45" fmla="*/ 720280 w 2593942"/>
                <a:gd name="connsiteY45" fmla="*/ 506444 h 538123"/>
                <a:gd name="connsiteX46" fmla="*/ 729424 w 2593942"/>
                <a:gd name="connsiteY46" fmla="*/ 508730 h 538123"/>
                <a:gd name="connsiteX47" fmla="*/ 730281 w 2593942"/>
                <a:gd name="connsiteY47" fmla="*/ 505968 h 538123"/>
                <a:gd name="connsiteX48" fmla="*/ 832675 w 2593942"/>
                <a:gd name="connsiteY48" fmla="*/ 505682 h 538123"/>
                <a:gd name="connsiteX49" fmla="*/ 828770 w 2593942"/>
                <a:gd name="connsiteY49" fmla="*/ 506539 h 538123"/>
                <a:gd name="connsiteX50" fmla="*/ 829055 w 2593942"/>
                <a:gd name="connsiteY50" fmla="*/ 509111 h 538123"/>
                <a:gd name="connsiteX51" fmla="*/ 833532 w 2593942"/>
                <a:gd name="connsiteY51" fmla="*/ 514921 h 538123"/>
                <a:gd name="connsiteX52" fmla="*/ 839152 w 2593942"/>
                <a:gd name="connsiteY52" fmla="*/ 515779 h 538123"/>
                <a:gd name="connsiteX53" fmla="*/ 839818 w 2593942"/>
                <a:gd name="connsiteY53" fmla="*/ 515683 h 538123"/>
                <a:gd name="connsiteX54" fmla="*/ 832675 w 2593942"/>
                <a:gd name="connsiteY54" fmla="*/ 505682 h 538123"/>
                <a:gd name="connsiteX55" fmla="*/ 554831 w 2593942"/>
                <a:gd name="connsiteY55" fmla="*/ 504634 h 538123"/>
                <a:gd name="connsiteX56" fmla="*/ 554831 w 2593942"/>
                <a:gd name="connsiteY56" fmla="*/ 505206 h 538123"/>
                <a:gd name="connsiteX57" fmla="*/ 554831 w 2593942"/>
                <a:gd name="connsiteY57" fmla="*/ 506921 h 538123"/>
                <a:gd name="connsiteX58" fmla="*/ 553307 w 2593942"/>
                <a:gd name="connsiteY58" fmla="*/ 512445 h 538123"/>
                <a:gd name="connsiteX59" fmla="*/ 547592 w 2593942"/>
                <a:gd name="connsiteY59" fmla="*/ 513493 h 538123"/>
                <a:gd name="connsiteX60" fmla="*/ 544163 w 2593942"/>
                <a:gd name="connsiteY60" fmla="*/ 510826 h 538123"/>
                <a:gd name="connsiteX61" fmla="*/ 551211 w 2593942"/>
                <a:gd name="connsiteY61" fmla="*/ 505016 h 538123"/>
                <a:gd name="connsiteX62" fmla="*/ 554831 w 2593942"/>
                <a:gd name="connsiteY62" fmla="*/ 504634 h 538123"/>
                <a:gd name="connsiteX63" fmla="*/ 795146 w 2593942"/>
                <a:gd name="connsiteY63" fmla="*/ 504349 h 538123"/>
                <a:gd name="connsiteX64" fmla="*/ 794765 w 2593942"/>
                <a:gd name="connsiteY64" fmla="*/ 505873 h 538123"/>
                <a:gd name="connsiteX65" fmla="*/ 796956 w 2593942"/>
                <a:gd name="connsiteY65" fmla="*/ 509588 h 538123"/>
                <a:gd name="connsiteX66" fmla="*/ 798385 w 2593942"/>
                <a:gd name="connsiteY66" fmla="*/ 509588 h 538123"/>
                <a:gd name="connsiteX67" fmla="*/ 803624 w 2593942"/>
                <a:gd name="connsiteY67" fmla="*/ 509302 h 538123"/>
                <a:gd name="connsiteX68" fmla="*/ 804481 w 2593942"/>
                <a:gd name="connsiteY68" fmla="*/ 510445 h 538123"/>
                <a:gd name="connsiteX69" fmla="*/ 807529 w 2593942"/>
                <a:gd name="connsiteY69" fmla="*/ 514255 h 538123"/>
                <a:gd name="connsiteX70" fmla="*/ 808005 w 2593942"/>
                <a:gd name="connsiteY70" fmla="*/ 507492 h 538123"/>
                <a:gd name="connsiteX71" fmla="*/ 795146 w 2593942"/>
                <a:gd name="connsiteY71" fmla="*/ 504349 h 538123"/>
                <a:gd name="connsiteX72" fmla="*/ 649128 w 2593942"/>
                <a:gd name="connsiteY72" fmla="*/ 502158 h 538123"/>
                <a:gd name="connsiteX73" fmla="*/ 651605 w 2593942"/>
                <a:gd name="connsiteY73" fmla="*/ 507492 h 538123"/>
                <a:gd name="connsiteX74" fmla="*/ 643032 w 2593942"/>
                <a:gd name="connsiteY74" fmla="*/ 502729 h 538123"/>
                <a:gd name="connsiteX75" fmla="*/ 649128 w 2593942"/>
                <a:gd name="connsiteY75" fmla="*/ 502158 h 538123"/>
                <a:gd name="connsiteX76" fmla="*/ 884586 w 2593942"/>
                <a:gd name="connsiteY76" fmla="*/ 501491 h 538123"/>
                <a:gd name="connsiteX77" fmla="*/ 883824 w 2593942"/>
                <a:gd name="connsiteY77" fmla="*/ 508063 h 538123"/>
                <a:gd name="connsiteX78" fmla="*/ 885062 w 2593942"/>
                <a:gd name="connsiteY78" fmla="*/ 510730 h 538123"/>
                <a:gd name="connsiteX79" fmla="*/ 885443 w 2593942"/>
                <a:gd name="connsiteY79" fmla="*/ 511492 h 538123"/>
                <a:gd name="connsiteX80" fmla="*/ 889634 w 2593942"/>
                <a:gd name="connsiteY80" fmla="*/ 508540 h 538123"/>
                <a:gd name="connsiteX81" fmla="*/ 884586 w 2593942"/>
                <a:gd name="connsiteY81" fmla="*/ 501491 h 538123"/>
                <a:gd name="connsiteX82" fmla="*/ 616648 w 2593942"/>
                <a:gd name="connsiteY82" fmla="*/ 499586 h 538123"/>
                <a:gd name="connsiteX83" fmla="*/ 622935 w 2593942"/>
                <a:gd name="connsiteY83" fmla="*/ 504539 h 538123"/>
                <a:gd name="connsiteX84" fmla="*/ 623220 w 2593942"/>
                <a:gd name="connsiteY84" fmla="*/ 505492 h 538123"/>
                <a:gd name="connsiteX85" fmla="*/ 627411 w 2593942"/>
                <a:gd name="connsiteY85" fmla="*/ 509778 h 538123"/>
                <a:gd name="connsiteX86" fmla="*/ 627888 w 2593942"/>
                <a:gd name="connsiteY86" fmla="*/ 512445 h 538123"/>
                <a:gd name="connsiteX87" fmla="*/ 630650 w 2593942"/>
                <a:gd name="connsiteY87" fmla="*/ 521684 h 538123"/>
                <a:gd name="connsiteX88" fmla="*/ 626935 w 2593942"/>
                <a:gd name="connsiteY88" fmla="*/ 523303 h 538123"/>
                <a:gd name="connsiteX89" fmla="*/ 624649 w 2593942"/>
                <a:gd name="connsiteY89" fmla="*/ 523398 h 538123"/>
                <a:gd name="connsiteX90" fmla="*/ 622363 w 2593942"/>
                <a:gd name="connsiteY90" fmla="*/ 523494 h 538123"/>
                <a:gd name="connsiteX91" fmla="*/ 621125 w 2593942"/>
                <a:gd name="connsiteY91" fmla="*/ 520636 h 538123"/>
                <a:gd name="connsiteX92" fmla="*/ 621792 w 2593942"/>
                <a:gd name="connsiteY92" fmla="*/ 518731 h 538123"/>
                <a:gd name="connsiteX93" fmla="*/ 622458 w 2593942"/>
                <a:gd name="connsiteY93" fmla="*/ 516922 h 538123"/>
                <a:gd name="connsiteX94" fmla="*/ 616839 w 2593942"/>
                <a:gd name="connsiteY94" fmla="*/ 512349 h 538123"/>
                <a:gd name="connsiteX95" fmla="*/ 610743 w 2593942"/>
                <a:gd name="connsiteY95" fmla="*/ 512159 h 538123"/>
                <a:gd name="connsiteX96" fmla="*/ 609600 w 2593942"/>
                <a:gd name="connsiteY96" fmla="*/ 521017 h 538123"/>
                <a:gd name="connsiteX97" fmla="*/ 604266 w 2593942"/>
                <a:gd name="connsiteY97" fmla="*/ 522827 h 538123"/>
                <a:gd name="connsiteX98" fmla="*/ 603408 w 2593942"/>
                <a:gd name="connsiteY98" fmla="*/ 517779 h 538123"/>
                <a:gd name="connsiteX99" fmla="*/ 602932 w 2593942"/>
                <a:gd name="connsiteY99" fmla="*/ 509968 h 538123"/>
                <a:gd name="connsiteX100" fmla="*/ 598360 w 2593942"/>
                <a:gd name="connsiteY100" fmla="*/ 513016 h 538123"/>
                <a:gd name="connsiteX101" fmla="*/ 591216 w 2593942"/>
                <a:gd name="connsiteY101" fmla="*/ 513969 h 538123"/>
                <a:gd name="connsiteX102" fmla="*/ 588168 w 2593942"/>
                <a:gd name="connsiteY102" fmla="*/ 509016 h 538123"/>
                <a:gd name="connsiteX103" fmla="*/ 588454 w 2593942"/>
                <a:gd name="connsiteY103" fmla="*/ 505968 h 538123"/>
                <a:gd name="connsiteX104" fmla="*/ 595598 w 2593942"/>
                <a:gd name="connsiteY104" fmla="*/ 504539 h 538123"/>
                <a:gd name="connsiteX105" fmla="*/ 595788 w 2593942"/>
                <a:gd name="connsiteY105" fmla="*/ 508825 h 538123"/>
                <a:gd name="connsiteX106" fmla="*/ 606171 w 2593942"/>
                <a:gd name="connsiteY106" fmla="*/ 506444 h 538123"/>
                <a:gd name="connsiteX107" fmla="*/ 616648 w 2593942"/>
                <a:gd name="connsiteY107" fmla="*/ 499586 h 538123"/>
                <a:gd name="connsiteX108" fmla="*/ 628839 w 2593942"/>
                <a:gd name="connsiteY108" fmla="*/ 497490 h 538123"/>
                <a:gd name="connsiteX109" fmla="*/ 634364 w 2593942"/>
                <a:gd name="connsiteY109" fmla="*/ 500443 h 538123"/>
                <a:gd name="connsiteX110" fmla="*/ 638460 w 2593942"/>
                <a:gd name="connsiteY110" fmla="*/ 508253 h 538123"/>
                <a:gd name="connsiteX111" fmla="*/ 630364 w 2593942"/>
                <a:gd name="connsiteY111" fmla="*/ 508920 h 538123"/>
                <a:gd name="connsiteX112" fmla="*/ 627506 w 2593942"/>
                <a:gd name="connsiteY112" fmla="*/ 504253 h 538123"/>
                <a:gd name="connsiteX113" fmla="*/ 628839 w 2593942"/>
                <a:gd name="connsiteY113" fmla="*/ 497490 h 538123"/>
                <a:gd name="connsiteX114" fmla="*/ 1347025 w 2593942"/>
                <a:gd name="connsiteY114" fmla="*/ 494062 h 538123"/>
                <a:gd name="connsiteX115" fmla="*/ 1342929 w 2593942"/>
                <a:gd name="connsiteY115" fmla="*/ 494824 h 538123"/>
                <a:gd name="connsiteX116" fmla="*/ 1331785 w 2593942"/>
                <a:gd name="connsiteY116" fmla="*/ 499491 h 538123"/>
                <a:gd name="connsiteX117" fmla="*/ 1330642 w 2593942"/>
                <a:gd name="connsiteY117" fmla="*/ 500539 h 538123"/>
                <a:gd name="connsiteX118" fmla="*/ 1329880 w 2593942"/>
                <a:gd name="connsiteY118" fmla="*/ 501301 h 538123"/>
                <a:gd name="connsiteX119" fmla="*/ 1335309 w 2593942"/>
                <a:gd name="connsiteY119" fmla="*/ 502348 h 538123"/>
                <a:gd name="connsiteX120" fmla="*/ 1347025 w 2593942"/>
                <a:gd name="connsiteY120" fmla="*/ 494062 h 538123"/>
                <a:gd name="connsiteX121" fmla="*/ 290607 w 2593942"/>
                <a:gd name="connsiteY121" fmla="*/ 487775 h 538123"/>
                <a:gd name="connsiteX122" fmla="*/ 282892 w 2593942"/>
                <a:gd name="connsiteY122" fmla="*/ 488823 h 538123"/>
                <a:gd name="connsiteX123" fmla="*/ 277177 w 2593942"/>
                <a:gd name="connsiteY123" fmla="*/ 497205 h 538123"/>
                <a:gd name="connsiteX124" fmla="*/ 277558 w 2593942"/>
                <a:gd name="connsiteY124" fmla="*/ 498824 h 538123"/>
                <a:gd name="connsiteX125" fmla="*/ 277653 w 2593942"/>
                <a:gd name="connsiteY125" fmla="*/ 499110 h 538123"/>
                <a:gd name="connsiteX126" fmla="*/ 281653 w 2593942"/>
                <a:gd name="connsiteY126" fmla="*/ 496919 h 538123"/>
                <a:gd name="connsiteX127" fmla="*/ 282035 w 2593942"/>
                <a:gd name="connsiteY127" fmla="*/ 495490 h 538123"/>
                <a:gd name="connsiteX128" fmla="*/ 281939 w 2593942"/>
                <a:gd name="connsiteY128" fmla="*/ 494633 h 538123"/>
                <a:gd name="connsiteX129" fmla="*/ 285082 w 2593942"/>
                <a:gd name="connsiteY129" fmla="*/ 492919 h 538123"/>
                <a:gd name="connsiteX130" fmla="*/ 291083 w 2593942"/>
                <a:gd name="connsiteY130" fmla="*/ 493109 h 538123"/>
                <a:gd name="connsiteX131" fmla="*/ 293560 w 2593942"/>
                <a:gd name="connsiteY131" fmla="*/ 489395 h 538123"/>
                <a:gd name="connsiteX132" fmla="*/ 292512 w 2593942"/>
                <a:gd name="connsiteY132" fmla="*/ 488823 h 538123"/>
                <a:gd name="connsiteX133" fmla="*/ 214503 w 2593942"/>
                <a:gd name="connsiteY133" fmla="*/ 487299 h 538123"/>
                <a:gd name="connsiteX134" fmla="*/ 216694 w 2593942"/>
                <a:gd name="connsiteY134" fmla="*/ 488918 h 538123"/>
                <a:gd name="connsiteX135" fmla="*/ 205740 w 2593942"/>
                <a:gd name="connsiteY135" fmla="*/ 492823 h 538123"/>
                <a:gd name="connsiteX136" fmla="*/ 200787 w 2593942"/>
                <a:gd name="connsiteY136" fmla="*/ 492919 h 538123"/>
                <a:gd name="connsiteX137" fmla="*/ 198120 w 2593942"/>
                <a:gd name="connsiteY137" fmla="*/ 492919 h 538123"/>
                <a:gd name="connsiteX138" fmla="*/ 193643 w 2593942"/>
                <a:gd name="connsiteY138" fmla="*/ 492728 h 538123"/>
                <a:gd name="connsiteX139" fmla="*/ 194691 w 2593942"/>
                <a:gd name="connsiteY139" fmla="*/ 491680 h 538123"/>
                <a:gd name="connsiteX140" fmla="*/ 196024 w 2593942"/>
                <a:gd name="connsiteY140" fmla="*/ 490347 h 538123"/>
                <a:gd name="connsiteX141" fmla="*/ 204883 w 2593942"/>
                <a:gd name="connsiteY141" fmla="*/ 489394 h 538123"/>
                <a:gd name="connsiteX142" fmla="*/ 214503 w 2593942"/>
                <a:gd name="connsiteY142" fmla="*/ 487299 h 538123"/>
                <a:gd name="connsiteX143" fmla="*/ 1186052 w 2593942"/>
                <a:gd name="connsiteY143" fmla="*/ 487204 h 538123"/>
                <a:gd name="connsiteX144" fmla="*/ 1181480 w 2593942"/>
                <a:gd name="connsiteY144" fmla="*/ 489109 h 538123"/>
                <a:gd name="connsiteX145" fmla="*/ 1180052 w 2593942"/>
                <a:gd name="connsiteY145" fmla="*/ 490728 h 538123"/>
                <a:gd name="connsiteX146" fmla="*/ 1176146 w 2593942"/>
                <a:gd name="connsiteY146" fmla="*/ 497967 h 538123"/>
                <a:gd name="connsiteX147" fmla="*/ 1181480 w 2593942"/>
                <a:gd name="connsiteY147" fmla="*/ 500158 h 538123"/>
                <a:gd name="connsiteX148" fmla="*/ 1187672 w 2593942"/>
                <a:gd name="connsiteY148" fmla="*/ 497110 h 538123"/>
                <a:gd name="connsiteX149" fmla="*/ 1188148 w 2593942"/>
                <a:gd name="connsiteY149" fmla="*/ 496824 h 538123"/>
                <a:gd name="connsiteX150" fmla="*/ 1187100 w 2593942"/>
                <a:gd name="connsiteY150" fmla="*/ 494443 h 538123"/>
                <a:gd name="connsiteX151" fmla="*/ 1186052 w 2593942"/>
                <a:gd name="connsiteY151" fmla="*/ 489299 h 538123"/>
                <a:gd name="connsiteX152" fmla="*/ 1186052 w 2593942"/>
                <a:gd name="connsiteY152" fmla="*/ 487204 h 538123"/>
                <a:gd name="connsiteX153" fmla="*/ 792098 w 2593942"/>
                <a:gd name="connsiteY153" fmla="*/ 486061 h 538123"/>
                <a:gd name="connsiteX154" fmla="*/ 788955 w 2593942"/>
                <a:gd name="connsiteY154" fmla="*/ 486728 h 538123"/>
                <a:gd name="connsiteX155" fmla="*/ 784764 w 2593942"/>
                <a:gd name="connsiteY155" fmla="*/ 489871 h 538123"/>
                <a:gd name="connsiteX156" fmla="*/ 787241 w 2593942"/>
                <a:gd name="connsiteY156" fmla="*/ 493871 h 538123"/>
                <a:gd name="connsiteX157" fmla="*/ 788955 w 2593942"/>
                <a:gd name="connsiteY157" fmla="*/ 494824 h 538123"/>
                <a:gd name="connsiteX158" fmla="*/ 792098 w 2593942"/>
                <a:gd name="connsiteY158" fmla="*/ 486061 h 538123"/>
                <a:gd name="connsiteX159" fmla="*/ 799623 w 2593942"/>
                <a:gd name="connsiteY159" fmla="*/ 477393 h 538123"/>
                <a:gd name="connsiteX160" fmla="*/ 797432 w 2593942"/>
                <a:gd name="connsiteY160" fmla="*/ 478346 h 538123"/>
                <a:gd name="connsiteX161" fmla="*/ 795337 w 2593942"/>
                <a:gd name="connsiteY161" fmla="*/ 479298 h 538123"/>
                <a:gd name="connsiteX162" fmla="*/ 789527 w 2593942"/>
                <a:gd name="connsiteY162" fmla="*/ 482632 h 538123"/>
                <a:gd name="connsiteX163" fmla="*/ 800576 w 2593942"/>
                <a:gd name="connsiteY163" fmla="*/ 481584 h 538123"/>
                <a:gd name="connsiteX164" fmla="*/ 799623 w 2593942"/>
                <a:gd name="connsiteY164" fmla="*/ 477393 h 538123"/>
                <a:gd name="connsiteX165" fmla="*/ 1039272 w 2593942"/>
                <a:gd name="connsiteY165" fmla="*/ 476821 h 538123"/>
                <a:gd name="connsiteX166" fmla="*/ 1031652 w 2593942"/>
                <a:gd name="connsiteY166" fmla="*/ 482251 h 538123"/>
                <a:gd name="connsiteX167" fmla="*/ 1031557 w 2593942"/>
                <a:gd name="connsiteY167" fmla="*/ 487585 h 538123"/>
                <a:gd name="connsiteX168" fmla="*/ 1031557 w 2593942"/>
                <a:gd name="connsiteY168" fmla="*/ 491585 h 538123"/>
                <a:gd name="connsiteX169" fmla="*/ 1039177 w 2593942"/>
                <a:gd name="connsiteY169" fmla="*/ 494347 h 538123"/>
                <a:gd name="connsiteX170" fmla="*/ 1041177 w 2593942"/>
                <a:gd name="connsiteY170" fmla="*/ 493109 h 538123"/>
                <a:gd name="connsiteX171" fmla="*/ 1040606 w 2593942"/>
                <a:gd name="connsiteY171" fmla="*/ 491204 h 538123"/>
                <a:gd name="connsiteX172" fmla="*/ 1044416 w 2593942"/>
                <a:gd name="connsiteY172" fmla="*/ 490252 h 538123"/>
                <a:gd name="connsiteX173" fmla="*/ 1045749 w 2593942"/>
                <a:gd name="connsiteY173" fmla="*/ 487108 h 538123"/>
                <a:gd name="connsiteX174" fmla="*/ 1044701 w 2593942"/>
                <a:gd name="connsiteY174" fmla="*/ 486537 h 538123"/>
                <a:gd name="connsiteX175" fmla="*/ 1042130 w 2593942"/>
                <a:gd name="connsiteY175" fmla="*/ 485299 h 538123"/>
                <a:gd name="connsiteX176" fmla="*/ 1039272 w 2593942"/>
                <a:gd name="connsiteY176" fmla="*/ 476821 h 538123"/>
                <a:gd name="connsiteX177" fmla="*/ 859821 w 2593942"/>
                <a:gd name="connsiteY177" fmla="*/ 476631 h 538123"/>
                <a:gd name="connsiteX178" fmla="*/ 853916 w 2593942"/>
                <a:gd name="connsiteY178" fmla="*/ 477774 h 538123"/>
                <a:gd name="connsiteX179" fmla="*/ 843629 w 2593942"/>
                <a:gd name="connsiteY179" fmla="*/ 479107 h 538123"/>
                <a:gd name="connsiteX180" fmla="*/ 829722 w 2593942"/>
                <a:gd name="connsiteY180" fmla="*/ 486346 h 538123"/>
                <a:gd name="connsiteX181" fmla="*/ 828389 w 2593942"/>
                <a:gd name="connsiteY181" fmla="*/ 488061 h 538123"/>
                <a:gd name="connsiteX182" fmla="*/ 826960 w 2593942"/>
                <a:gd name="connsiteY182" fmla="*/ 489966 h 538123"/>
                <a:gd name="connsiteX183" fmla="*/ 829817 w 2593942"/>
                <a:gd name="connsiteY183" fmla="*/ 494157 h 538123"/>
                <a:gd name="connsiteX184" fmla="*/ 830675 w 2593942"/>
                <a:gd name="connsiteY184" fmla="*/ 493300 h 538123"/>
                <a:gd name="connsiteX185" fmla="*/ 834104 w 2593942"/>
                <a:gd name="connsiteY185" fmla="*/ 489299 h 538123"/>
                <a:gd name="connsiteX186" fmla="*/ 834961 w 2593942"/>
                <a:gd name="connsiteY186" fmla="*/ 488823 h 538123"/>
                <a:gd name="connsiteX187" fmla="*/ 837533 w 2593942"/>
                <a:gd name="connsiteY187" fmla="*/ 492062 h 538123"/>
                <a:gd name="connsiteX188" fmla="*/ 836580 w 2593942"/>
                <a:gd name="connsiteY188" fmla="*/ 492919 h 538123"/>
                <a:gd name="connsiteX189" fmla="*/ 835913 w 2593942"/>
                <a:gd name="connsiteY189" fmla="*/ 493395 h 538123"/>
                <a:gd name="connsiteX190" fmla="*/ 835628 w 2593942"/>
                <a:gd name="connsiteY190" fmla="*/ 496253 h 538123"/>
                <a:gd name="connsiteX191" fmla="*/ 837056 w 2593942"/>
                <a:gd name="connsiteY191" fmla="*/ 496729 h 538123"/>
                <a:gd name="connsiteX192" fmla="*/ 840962 w 2593942"/>
                <a:gd name="connsiteY192" fmla="*/ 495776 h 538123"/>
                <a:gd name="connsiteX193" fmla="*/ 838580 w 2593942"/>
                <a:gd name="connsiteY193" fmla="*/ 489490 h 538123"/>
                <a:gd name="connsiteX194" fmla="*/ 848867 w 2593942"/>
                <a:gd name="connsiteY194" fmla="*/ 487775 h 538123"/>
                <a:gd name="connsiteX195" fmla="*/ 848391 w 2593942"/>
                <a:gd name="connsiteY195" fmla="*/ 487394 h 538123"/>
                <a:gd name="connsiteX196" fmla="*/ 847534 w 2593942"/>
                <a:gd name="connsiteY196" fmla="*/ 482251 h 538123"/>
                <a:gd name="connsiteX197" fmla="*/ 850010 w 2593942"/>
                <a:gd name="connsiteY197" fmla="*/ 479584 h 538123"/>
                <a:gd name="connsiteX198" fmla="*/ 858011 w 2593942"/>
                <a:gd name="connsiteY198" fmla="*/ 481489 h 538123"/>
                <a:gd name="connsiteX199" fmla="*/ 859916 w 2593942"/>
                <a:gd name="connsiteY199" fmla="*/ 480441 h 538123"/>
                <a:gd name="connsiteX200" fmla="*/ 860964 w 2593942"/>
                <a:gd name="connsiteY200" fmla="*/ 479965 h 538123"/>
                <a:gd name="connsiteX201" fmla="*/ 859821 w 2593942"/>
                <a:gd name="connsiteY201" fmla="*/ 476631 h 538123"/>
                <a:gd name="connsiteX202" fmla="*/ 867536 w 2593942"/>
                <a:gd name="connsiteY202" fmla="*/ 476155 h 538123"/>
                <a:gd name="connsiteX203" fmla="*/ 864203 w 2593942"/>
                <a:gd name="connsiteY203" fmla="*/ 480346 h 538123"/>
                <a:gd name="connsiteX204" fmla="*/ 863822 w 2593942"/>
                <a:gd name="connsiteY204" fmla="*/ 481584 h 538123"/>
                <a:gd name="connsiteX205" fmla="*/ 858106 w 2593942"/>
                <a:gd name="connsiteY205" fmla="*/ 488061 h 538123"/>
                <a:gd name="connsiteX206" fmla="*/ 856678 w 2593942"/>
                <a:gd name="connsiteY206" fmla="*/ 490347 h 538123"/>
                <a:gd name="connsiteX207" fmla="*/ 857916 w 2593942"/>
                <a:gd name="connsiteY207" fmla="*/ 492823 h 538123"/>
                <a:gd name="connsiteX208" fmla="*/ 861250 w 2593942"/>
                <a:gd name="connsiteY208" fmla="*/ 492157 h 538123"/>
                <a:gd name="connsiteX209" fmla="*/ 861726 w 2593942"/>
                <a:gd name="connsiteY209" fmla="*/ 490347 h 538123"/>
                <a:gd name="connsiteX210" fmla="*/ 864393 w 2593942"/>
                <a:gd name="connsiteY210" fmla="*/ 488918 h 538123"/>
                <a:gd name="connsiteX211" fmla="*/ 866774 w 2593942"/>
                <a:gd name="connsiteY211" fmla="*/ 490633 h 538123"/>
                <a:gd name="connsiteX212" fmla="*/ 866870 w 2593942"/>
                <a:gd name="connsiteY212" fmla="*/ 492633 h 538123"/>
                <a:gd name="connsiteX213" fmla="*/ 866679 w 2593942"/>
                <a:gd name="connsiteY213" fmla="*/ 495300 h 538123"/>
                <a:gd name="connsiteX214" fmla="*/ 872680 w 2593942"/>
                <a:gd name="connsiteY214" fmla="*/ 494347 h 538123"/>
                <a:gd name="connsiteX215" fmla="*/ 874204 w 2593942"/>
                <a:gd name="connsiteY215" fmla="*/ 490633 h 538123"/>
                <a:gd name="connsiteX216" fmla="*/ 882300 w 2593942"/>
                <a:gd name="connsiteY216" fmla="*/ 489013 h 538123"/>
                <a:gd name="connsiteX217" fmla="*/ 894873 w 2593942"/>
                <a:gd name="connsiteY217" fmla="*/ 491871 h 538123"/>
                <a:gd name="connsiteX218" fmla="*/ 895730 w 2593942"/>
                <a:gd name="connsiteY218" fmla="*/ 491490 h 538123"/>
                <a:gd name="connsiteX219" fmla="*/ 898874 w 2593942"/>
                <a:gd name="connsiteY219" fmla="*/ 490156 h 538123"/>
                <a:gd name="connsiteX220" fmla="*/ 899826 w 2593942"/>
                <a:gd name="connsiteY220" fmla="*/ 485775 h 538123"/>
                <a:gd name="connsiteX221" fmla="*/ 887253 w 2593942"/>
                <a:gd name="connsiteY221" fmla="*/ 479679 h 538123"/>
                <a:gd name="connsiteX222" fmla="*/ 878966 w 2593942"/>
                <a:gd name="connsiteY222" fmla="*/ 482155 h 538123"/>
                <a:gd name="connsiteX223" fmla="*/ 878395 w 2593942"/>
                <a:gd name="connsiteY223" fmla="*/ 482537 h 538123"/>
                <a:gd name="connsiteX224" fmla="*/ 877061 w 2593942"/>
                <a:gd name="connsiteY224" fmla="*/ 480631 h 538123"/>
                <a:gd name="connsiteX225" fmla="*/ 867536 w 2593942"/>
                <a:gd name="connsiteY225" fmla="*/ 476155 h 538123"/>
                <a:gd name="connsiteX226" fmla="*/ 961643 w 2593942"/>
                <a:gd name="connsiteY226" fmla="*/ 473773 h 538123"/>
                <a:gd name="connsiteX227" fmla="*/ 970618 w 2593942"/>
                <a:gd name="connsiteY227" fmla="*/ 473921 h 538123"/>
                <a:gd name="connsiteX228" fmla="*/ 969930 w 2593942"/>
                <a:gd name="connsiteY228" fmla="*/ 475297 h 538123"/>
                <a:gd name="connsiteX229" fmla="*/ 961643 w 2593942"/>
                <a:gd name="connsiteY229" fmla="*/ 473773 h 538123"/>
                <a:gd name="connsiteX230" fmla="*/ 902207 w 2593942"/>
                <a:gd name="connsiteY230" fmla="*/ 472249 h 538123"/>
                <a:gd name="connsiteX231" fmla="*/ 901160 w 2593942"/>
                <a:gd name="connsiteY231" fmla="*/ 474631 h 538123"/>
                <a:gd name="connsiteX232" fmla="*/ 900112 w 2593942"/>
                <a:gd name="connsiteY232" fmla="*/ 476917 h 538123"/>
                <a:gd name="connsiteX233" fmla="*/ 902969 w 2593942"/>
                <a:gd name="connsiteY233" fmla="*/ 482346 h 538123"/>
                <a:gd name="connsiteX234" fmla="*/ 908303 w 2593942"/>
                <a:gd name="connsiteY234" fmla="*/ 488156 h 538123"/>
                <a:gd name="connsiteX235" fmla="*/ 913828 w 2593942"/>
                <a:gd name="connsiteY235" fmla="*/ 487299 h 538123"/>
                <a:gd name="connsiteX236" fmla="*/ 911828 w 2593942"/>
                <a:gd name="connsiteY236" fmla="*/ 484441 h 538123"/>
                <a:gd name="connsiteX237" fmla="*/ 909256 w 2593942"/>
                <a:gd name="connsiteY237" fmla="*/ 480155 h 538123"/>
                <a:gd name="connsiteX238" fmla="*/ 910494 w 2593942"/>
                <a:gd name="connsiteY238" fmla="*/ 475107 h 538123"/>
                <a:gd name="connsiteX239" fmla="*/ 910494 w 2593942"/>
                <a:gd name="connsiteY239" fmla="*/ 474059 h 538123"/>
                <a:gd name="connsiteX240" fmla="*/ 902207 w 2593942"/>
                <a:gd name="connsiteY240" fmla="*/ 472249 h 538123"/>
                <a:gd name="connsiteX241" fmla="*/ 1624475 w 2593942"/>
                <a:gd name="connsiteY241" fmla="*/ 471945 h 538123"/>
                <a:gd name="connsiteX242" fmla="*/ 1624512 w 2593942"/>
                <a:gd name="connsiteY242" fmla="*/ 472512 h 538123"/>
                <a:gd name="connsiteX243" fmla="*/ 1624412 w 2593942"/>
                <a:gd name="connsiteY243" fmla="*/ 474184 h 538123"/>
                <a:gd name="connsiteX244" fmla="*/ 1623228 w 2593942"/>
                <a:gd name="connsiteY244" fmla="*/ 472536 h 538123"/>
                <a:gd name="connsiteX245" fmla="*/ 1623250 w 2593942"/>
                <a:gd name="connsiteY245" fmla="*/ 472535 h 538123"/>
                <a:gd name="connsiteX246" fmla="*/ 1691544 w 2593942"/>
                <a:gd name="connsiteY246" fmla="*/ 471583 h 538123"/>
                <a:gd name="connsiteX247" fmla="*/ 1701641 w 2593942"/>
                <a:gd name="connsiteY247" fmla="*/ 475202 h 538123"/>
                <a:gd name="connsiteX248" fmla="*/ 1696878 w 2593942"/>
                <a:gd name="connsiteY248" fmla="*/ 476059 h 538123"/>
                <a:gd name="connsiteX249" fmla="*/ 1691925 w 2593942"/>
                <a:gd name="connsiteY249" fmla="*/ 476917 h 538123"/>
                <a:gd name="connsiteX250" fmla="*/ 1683639 w 2593942"/>
                <a:gd name="connsiteY250" fmla="*/ 475488 h 538123"/>
                <a:gd name="connsiteX251" fmla="*/ 1691544 w 2593942"/>
                <a:gd name="connsiteY251" fmla="*/ 471583 h 538123"/>
                <a:gd name="connsiteX252" fmla="*/ 1052797 w 2593942"/>
                <a:gd name="connsiteY252" fmla="*/ 470440 h 538123"/>
                <a:gd name="connsiteX253" fmla="*/ 1050797 w 2593942"/>
                <a:gd name="connsiteY253" fmla="*/ 471678 h 538123"/>
                <a:gd name="connsiteX254" fmla="*/ 1044320 w 2593942"/>
                <a:gd name="connsiteY254" fmla="*/ 474916 h 538123"/>
                <a:gd name="connsiteX255" fmla="*/ 1043082 w 2593942"/>
                <a:gd name="connsiteY255" fmla="*/ 477012 h 538123"/>
                <a:gd name="connsiteX256" fmla="*/ 1041939 w 2593942"/>
                <a:gd name="connsiteY256" fmla="*/ 478822 h 538123"/>
                <a:gd name="connsiteX257" fmla="*/ 1048702 w 2593942"/>
                <a:gd name="connsiteY257" fmla="*/ 483489 h 538123"/>
                <a:gd name="connsiteX258" fmla="*/ 1055941 w 2593942"/>
                <a:gd name="connsiteY258" fmla="*/ 478441 h 538123"/>
                <a:gd name="connsiteX259" fmla="*/ 1058703 w 2593942"/>
                <a:gd name="connsiteY259" fmla="*/ 478060 h 538123"/>
                <a:gd name="connsiteX260" fmla="*/ 1063751 w 2593942"/>
                <a:gd name="connsiteY260" fmla="*/ 477298 h 538123"/>
                <a:gd name="connsiteX261" fmla="*/ 1068514 w 2593942"/>
                <a:gd name="connsiteY261" fmla="*/ 476821 h 538123"/>
                <a:gd name="connsiteX262" fmla="*/ 1061370 w 2593942"/>
                <a:gd name="connsiteY262" fmla="*/ 475679 h 538123"/>
                <a:gd name="connsiteX263" fmla="*/ 1058989 w 2593942"/>
                <a:gd name="connsiteY263" fmla="*/ 475297 h 538123"/>
                <a:gd name="connsiteX264" fmla="*/ 1052797 w 2593942"/>
                <a:gd name="connsiteY264" fmla="*/ 470440 h 538123"/>
                <a:gd name="connsiteX265" fmla="*/ 1323197 w 2593942"/>
                <a:gd name="connsiteY265" fmla="*/ 468687 h 538123"/>
                <a:gd name="connsiteX266" fmla="*/ 1323281 w 2593942"/>
                <a:gd name="connsiteY266" fmla="*/ 469072 h 538123"/>
                <a:gd name="connsiteX267" fmla="*/ 1323020 w 2593942"/>
                <a:gd name="connsiteY267" fmla="*/ 469087 h 538123"/>
                <a:gd name="connsiteX268" fmla="*/ 996886 w 2593942"/>
                <a:gd name="connsiteY268" fmla="*/ 467678 h 538123"/>
                <a:gd name="connsiteX269" fmla="*/ 996791 w 2593942"/>
                <a:gd name="connsiteY269" fmla="*/ 467963 h 538123"/>
                <a:gd name="connsiteX270" fmla="*/ 995743 w 2593942"/>
                <a:gd name="connsiteY270" fmla="*/ 470916 h 538123"/>
                <a:gd name="connsiteX271" fmla="*/ 990028 w 2593942"/>
                <a:gd name="connsiteY271" fmla="*/ 470249 h 538123"/>
                <a:gd name="connsiteX272" fmla="*/ 991398 w 2593942"/>
                <a:gd name="connsiteY272" fmla="*/ 473714 h 538123"/>
                <a:gd name="connsiteX273" fmla="*/ 992353 w 2593942"/>
                <a:gd name="connsiteY273" fmla="*/ 477730 h 538123"/>
                <a:gd name="connsiteX274" fmla="*/ 991076 w 2593942"/>
                <a:gd name="connsiteY274" fmla="*/ 477774 h 538123"/>
                <a:gd name="connsiteX275" fmla="*/ 989373 w 2593942"/>
                <a:gd name="connsiteY275" fmla="*/ 479417 h 538123"/>
                <a:gd name="connsiteX276" fmla="*/ 989378 w 2593942"/>
                <a:gd name="connsiteY276" fmla="*/ 479623 h 538123"/>
                <a:gd name="connsiteX277" fmla="*/ 987361 w 2593942"/>
                <a:gd name="connsiteY277" fmla="*/ 480727 h 538123"/>
                <a:gd name="connsiteX278" fmla="*/ 985837 w 2593942"/>
                <a:gd name="connsiteY278" fmla="*/ 481108 h 538123"/>
                <a:gd name="connsiteX279" fmla="*/ 985075 w 2593942"/>
                <a:gd name="connsiteY279" fmla="*/ 481298 h 538123"/>
                <a:gd name="connsiteX280" fmla="*/ 982979 w 2593942"/>
                <a:gd name="connsiteY280" fmla="*/ 479488 h 538123"/>
                <a:gd name="connsiteX281" fmla="*/ 978979 w 2593942"/>
                <a:gd name="connsiteY281" fmla="*/ 474059 h 538123"/>
                <a:gd name="connsiteX282" fmla="*/ 970618 w 2593942"/>
                <a:gd name="connsiteY282" fmla="*/ 473921 h 538123"/>
                <a:gd name="connsiteX283" fmla="*/ 971359 w 2593942"/>
                <a:gd name="connsiteY283" fmla="*/ 472440 h 538123"/>
                <a:gd name="connsiteX284" fmla="*/ 970502 w 2593942"/>
                <a:gd name="connsiteY284" fmla="*/ 471964 h 538123"/>
                <a:gd name="connsiteX285" fmla="*/ 968025 w 2593942"/>
                <a:gd name="connsiteY285" fmla="*/ 471868 h 538123"/>
                <a:gd name="connsiteX286" fmla="*/ 965739 w 2593942"/>
                <a:gd name="connsiteY286" fmla="*/ 471297 h 538123"/>
                <a:gd name="connsiteX287" fmla="*/ 955738 w 2593942"/>
                <a:gd name="connsiteY287" fmla="*/ 472916 h 538123"/>
                <a:gd name="connsiteX288" fmla="*/ 953547 w 2593942"/>
                <a:gd name="connsiteY288" fmla="*/ 471678 h 538123"/>
                <a:gd name="connsiteX289" fmla="*/ 950499 w 2593942"/>
                <a:gd name="connsiteY289" fmla="*/ 469963 h 538123"/>
                <a:gd name="connsiteX290" fmla="*/ 941927 w 2593942"/>
                <a:gd name="connsiteY290" fmla="*/ 469582 h 538123"/>
                <a:gd name="connsiteX291" fmla="*/ 931544 w 2593942"/>
                <a:gd name="connsiteY291" fmla="*/ 471583 h 538123"/>
                <a:gd name="connsiteX292" fmla="*/ 929639 w 2593942"/>
                <a:gd name="connsiteY292" fmla="*/ 471202 h 538123"/>
                <a:gd name="connsiteX293" fmla="*/ 927830 w 2593942"/>
                <a:gd name="connsiteY293" fmla="*/ 470821 h 538123"/>
                <a:gd name="connsiteX294" fmla="*/ 925829 w 2593942"/>
                <a:gd name="connsiteY294" fmla="*/ 471011 h 538123"/>
                <a:gd name="connsiteX295" fmla="*/ 922210 w 2593942"/>
                <a:gd name="connsiteY295" fmla="*/ 477679 h 538123"/>
                <a:gd name="connsiteX296" fmla="*/ 916209 w 2593942"/>
                <a:gd name="connsiteY296" fmla="*/ 480155 h 538123"/>
                <a:gd name="connsiteX297" fmla="*/ 925162 w 2593942"/>
                <a:gd name="connsiteY297" fmla="*/ 488728 h 538123"/>
                <a:gd name="connsiteX298" fmla="*/ 926306 w 2593942"/>
                <a:gd name="connsiteY298" fmla="*/ 493300 h 538123"/>
                <a:gd name="connsiteX299" fmla="*/ 928496 w 2593942"/>
                <a:gd name="connsiteY299" fmla="*/ 493871 h 538123"/>
                <a:gd name="connsiteX300" fmla="*/ 930782 w 2593942"/>
                <a:gd name="connsiteY300" fmla="*/ 489204 h 538123"/>
                <a:gd name="connsiteX301" fmla="*/ 941545 w 2593942"/>
                <a:gd name="connsiteY301" fmla="*/ 489585 h 538123"/>
                <a:gd name="connsiteX302" fmla="*/ 941545 w 2593942"/>
                <a:gd name="connsiteY302" fmla="*/ 489204 h 538123"/>
                <a:gd name="connsiteX303" fmla="*/ 941355 w 2593942"/>
                <a:gd name="connsiteY303" fmla="*/ 486918 h 538123"/>
                <a:gd name="connsiteX304" fmla="*/ 949737 w 2593942"/>
                <a:gd name="connsiteY304" fmla="*/ 487394 h 538123"/>
                <a:gd name="connsiteX305" fmla="*/ 961167 w 2593942"/>
                <a:gd name="connsiteY305" fmla="*/ 492347 h 538123"/>
                <a:gd name="connsiteX306" fmla="*/ 962786 w 2593942"/>
                <a:gd name="connsiteY306" fmla="*/ 482537 h 538123"/>
                <a:gd name="connsiteX307" fmla="*/ 960024 w 2593942"/>
                <a:gd name="connsiteY307" fmla="*/ 481584 h 538123"/>
                <a:gd name="connsiteX308" fmla="*/ 955547 w 2593942"/>
                <a:gd name="connsiteY308" fmla="*/ 480060 h 538123"/>
                <a:gd name="connsiteX309" fmla="*/ 972502 w 2593942"/>
                <a:gd name="connsiteY309" fmla="*/ 476059 h 538123"/>
                <a:gd name="connsiteX310" fmla="*/ 971073 w 2593942"/>
                <a:gd name="connsiteY310" fmla="*/ 480155 h 538123"/>
                <a:gd name="connsiteX311" fmla="*/ 975169 w 2593942"/>
                <a:gd name="connsiteY311" fmla="*/ 485870 h 538123"/>
                <a:gd name="connsiteX312" fmla="*/ 984218 w 2593942"/>
                <a:gd name="connsiteY312" fmla="*/ 487299 h 538123"/>
                <a:gd name="connsiteX313" fmla="*/ 989456 w 2593942"/>
                <a:gd name="connsiteY313" fmla="*/ 482917 h 538123"/>
                <a:gd name="connsiteX314" fmla="*/ 989378 w 2593942"/>
                <a:gd name="connsiteY314" fmla="*/ 479623 h 538123"/>
                <a:gd name="connsiteX315" fmla="*/ 992409 w 2593942"/>
                <a:gd name="connsiteY315" fmla="*/ 477964 h 538123"/>
                <a:gd name="connsiteX316" fmla="*/ 992353 w 2593942"/>
                <a:gd name="connsiteY316" fmla="*/ 477730 h 538123"/>
                <a:gd name="connsiteX317" fmla="*/ 1002125 w 2593942"/>
                <a:gd name="connsiteY317" fmla="*/ 477393 h 538123"/>
                <a:gd name="connsiteX318" fmla="*/ 996886 w 2593942"/>
                <a:gd name="connsiteY318" fmla="*/ 467678 h 538123"/>
                <a:gd name="connsiteX319" fmla="*/ 1016317 w 2593942"/>
                <a:gd name="connsiteY319" fmla="*/ 465677 h 538123"/>
                <a:gd name="connsiteX320" fmla="*/ 1013935 w 2593942"/>
                <a:gd name="connsiteY320" fmla="*/ 467296 h 538123"/>
                <a:gd name="connsiteX321" fmla="*/ 1013364 w 2593942"/>
                <a:gd name="connsiteY321" fmla="*/ 468725 h 538123"/>
                <a:gd name="connsiteX322" fmla="*/ 1010887 w 2593942"/>
                <a:gd name="connsiteY322" fmla="*/ 471773 h 538123"/>
                <a:gd name="connsiteX323" fmla="*/ 1004696 w 2593942"/>
                <a:gd name="connsiteY323" fmla="*/ 469868 h 538123"/>
                <a:gd name="connsiteX324" fmla="*/ 1008220 w 2593942"/>
                <a:gd name="connsiteY324" fmla="*/ 472916 h 538123"/>
                <a:gd name="connsiteX325" fmla="*/ 1006411 w 2593942"/>
                <a:gd name="connsiteY325" fmla="*/ 479012 h 538123"/>
                <a:gd name="connsiteX326" fmla="*/ 1007649 w 2593942"/>
                <a:gd name="connsiteY326" fmla="*/ 480441 h 538123"/>
                <a:gd name="connsiteX327" fmla="*/ 1008411 w 2593942"/>
                <a:gd name="connsiteY327" fmla="*/ 481679 h 538123"/>
                <a:gd name="connsiteX328" fmla="*/ 1020412 w 2593942"/>
                <a:gd name="connsiteY328" fmla="*/ 474155 h 538123"/>
                <a:gd name="connsiteX329" fmla="*/ 1018889 w 2593942"/>
                <a:gd name="connsiteY329" fmla="*/ 467106 h 538123"/>
                <a:gd name="connsiteX330" fmla="*/ 1016317 w 2593942"/>
                <a:gd name="connsiteY330" fmla="*/ 465677 h 538123"/>
                <a:gd name="connsiteX331" fmla="*/ 1252251 w 2593942"/>
                <a:gd name="connsiteY331" fmla="*/ 463772 h 538123"/>
                <a:gd name="connsiteX332" fmla="*/ 1247869 w 2593942"/>
                <a:gd name="connsiteY332" fmla="*/ 465106 h 538123"/>
                <a:gd name="connsiteX333" fmla="*/ 1245488 w 2593942"/>
                <a:gd name="connsiteY333" fmla="*/ 466249 h 538123"/>
                <a:gd name="connsiteX334" fmla="*/ 1242155 w 2593942"/>
                <a:gd name="connsiteY334" fmla="*/ 470535 h 538123"/>
                <a:gd name="connsiteX335" fmla="*/ 1246631 w 2593942"/>
                <a:gd name="connsiteY335" fmla="*/ 471106 h 538123"/>
                <a:gd name="connsiteX336" fmla="*/ 1254251 w 2593942"/>
                <a:gd name="connsiteY336" fmla="*/ 466915 h 538123"/>
                <a:gd name="connsiteX337" fmla="*/ 1253585 w 2593942"/>
                <a:gd name="connsiteY337" fmla="*/ 463772 h 538123"/>
                <a:gd name="connsiteX338" fmla="*/ 1850673 w 2593942"/>
                <a:gd name="connsiteY338" fmla="*/ 461119 h 538123"/>
                <a:gd name="connsiteX339" fmla="*/ 1851564 w 2593942"/>
                <a:gd name="connsiteY339" fmla="*/ 462820 h 538123"/>
                <a:gd name="connsiteX340" fmla="*/ 1851564 w 2593942"/>
                <a:gd name="connsiteY340" fmla="*/ 466630 h 538123"/>
                <a:gd name="connsiteX341" fmla="*/ 1851564 w 2593942"/>
                <a:gd name="connsiteY341" fmla="*/ 466916 h 538123"/>
                <a:gd name="connsiteX342" fmla="*/ 1846611 w 2593942"/>
                <a:gd name="connsiteY342" fmla="*/ 464820 h 538123"/>
                <a:gd name="connsiteX343" fmla="*/ 1846706 w 2593942"/>
                <a:gd name="connsiteY343" fmla="*/ 464725 h 538123"/>
                <a:gd name="connsiteX344" fmla="*/ 1615058 w 2593942"/>
                <a:gd name="connsiteY344" fmla="*/ 460248 h 538123"/>
                <a:gd name="connsiteX345" fmla="*/ 1611725 w 2593942"/>
                <a:gd name="connsiteY345" fmla="*/ 463296 h 538123"/>
                <a:gd name="connsiteX346" fmla="*/ 1609248 w 2593942"/>
                <a:gd name="connsiteY346" fmla="*/ 464725 h 538123"/>
                <a:gd name="connsiteX347" fmla="*/ 1606581 w 2593942"/>
                <a:gd name="connsiteY347" fmla="*/ 462724 h 538123"/>
                <a:gd name="connsiteX348" fmla="*/ 1600771 w 2593942"/>
                <a:gd name="connsiteY348" fmla="*/ 466534 h 538123"/>
                <a:gd name="connsiteX349" fmla="*/ 1597628 w 2593942"/>
                <a:gd name="connsiteY349" fmla="*/ 469963 h 538123"/>
                <a:gd name="connsiteX350" fmla="*/ 1602961 w 2593942"/>
                <a:gd name="connsiteY350" fmla="*/ 468725 h 538123"/>
                <a:gd name="connsiteX351" fmla="*/ 1612391 w 2593942"/>
                <a:gd name="connsiteY351" fmla="*/ 468630 h 538123"/>
                <a:gd name="connsiteX352" fmla="*/ 1619059 w 2593942"/>
                <a:gd name="connsiteY352" fmla="*/ 461200 h 538123"/>
                <a:gd name="connsiteX353" fmla="*/ 1615058 w 2593942"/>
                <a:gd name="connsiteY353" fmla="*/ 460248 h 538123"/>
                <a:gd name="connsiteX354" fmla="*/ 1215961 w 2593942"/>
                <a:gd name="connsiteY354" fmla="*/ 460057 h 538123"/>
                <a:gd name="connsiteX355" fmla="*/ 1207674 w 2593942"/>
                <a:gd name="connsiteY355" fmla="*/ 461391 h 538123"/>
                <a:gd name="connsiteX356" fmla="*/ 1208531 w 2593942"/>
                <a:gd name="connsiteY356" fmla="*/ 461296 h 538123"/>
                <a:gd name="connsiteX357" fmla="*/ 1216532 w 2593942"/>
                <a:gd name="connsiteY357" fmla="*/ 465868 h 538123"/>
                <a:gd name="connsiteX358" fmla="*/ 1223009 w 2593942"/>
                <a:gd name="connsiteY358" fmla="*/ 467963 h 538123"/>
                <a:gd name="connsiteX359" fmla="*/ 1227200 w 2593942"/>
                <a:gd name="connsiteY359" fmla="*/ 471868 h 538123"/>
                <a:gd name="connsiteX360" fmla="*/ 1230725 w 2593942"/>
                <a:gd name="connsiteY360" fmla="*/ 472345 h 538123"/>
                <a:gd name="connsiteX361" fmla="*/ 1241107 w 2593942"/>
                <a:gd name="connsiteY361" fmla="*/ 466534 h 538123"/>
                <a:gd name="connsiteX362" fmla="*/ 1225962 w 2593942"/>
                <a:gd name="connsiteY362" fmla="*/ 461105 h 538123"/>
                <a:gd name="connsiteX363" fmla="*/ 1215961 w 2593942"/>
                <a:gd name="connsiteY363" fmla="*/ 460057 h 538123"/>
                <a:gd name="connsiteX364" fmla="*/ 1176254 w 2593942"/>
                <a:gd name="connsiteY364" fmla="*/ 459557 h 538123"/>
                <a:gd name="connsiteX365" fmla="*/ 1170622 w 2593942"/>
                <a:gd name="connsiteY365" fmla="*/ 460153 h 538123"/>
                <a:gd name="connsiteX366" fmla="*/ 1173098 w 2593942"/>
                <a:gd name="connsiteY366" fmla="*/ 464439 h 538123"/>
                <a:gd name="connsiteX367" fmla="*/ 1168907 w 2593942"/>
                <a:gd name="connsiteY367" fmla="*/ 469868 h 538123"/>
                <a:gd name="connsiteX368" fmla="*/ 1165478 w 2593942"/>
                <a:gd name="connsiteY368" fmla="*/ 469963 h 538123"/>
                <a:gd name="connsiteX369" fmla="*/ 1158906 w 2593942"/>
                <a:gd name="connsiteY369" fmla="*/ 469201 h 538123"/>
                <a:gd name="connsiteX370" fmla="*/ 1150048 w 2593942"/>
                <a:gd name="connsiteY370" fmla="*/ 464630 h 538123"/>
                <a:gd name="connsiteX371" fmla="*/ 1145285 w 2593942"/>
                <a:gd name="connsiteY371" fmla="*/ 465582 h 538123"/>
                <a:gd name="connsiteX372" fmla="*/ 1140904 w 2593942"/>
                <a:gd name="connsiteY372" fmla="*/ 467106 h 538123"/>
                <a:gd name="connsiteX373" fmla="*/ 1139951 w 2593942"/>
                <a:gd name="connsiteY373" fmla="*/ 470059 h 538123"/>
                <a:gd name="connsiteX374" fmla="*/ 1139189 w 2593942"/>
                <a:gd name="connsiteY374" fmla="*/ 472916 h 538123"/>
                <a:gd name="connsiteX375" fmla="*/ 1134903 w 2593942"/>
                <a:gd name="connsiteY375" fmla="*/ 470630 h 538123"/>
                <a:gd name="connsiteX376" fmla="*/ 1124140 w 2593942"/>
                <a:gd name="connsiteY376" fmla="*/ 474821 h 538123"/>
                <a:gd name="connsiteX377" fmla="*/ 1116996 w 2593942"/>
                <a:gd name="connsiteY377" fmla="*/ 474059 h 538123"/>
                <a:gd name="connsiteX378" fmla="*/ 1110138 w 2593942"/>
                <a:gd name="connsiteY378" fmla="*/ 473297 h 538123"/>
                <a:gd name="connsiteX379" fmla="*/ 1108900 w 2593942"/>
                <a:gd name="connsiteY379" fmla="*/ 484441 h 538123"/>
                <a:gd name="connsiteX380" fmla="*/ 1121473 w 2593942"/>
                <a:gd name="connsiteY380" fmla="*/ 485108 h 538123"/>
                <a:gd name="connsiteX381" fmla="*/ 1122616 w 2593942"/>
                <a:gd name="connsiteY381" fmla="*/ 482441 h 538123"/>
                <a:gd name="connsiteX382" fmla="*/ 1124140 w 2593942"/>
                <a:gd name="connsiteY382" fmla="*/ 482441 h 538123"/>
                <a:gd name="connsiteX383" fmla="*/ 1126997 w 2593942"/>
                <a:gd name="connsiteY383" fmla="*/ 479107 h 538123"/>
                <a:gd name="connsiteX384" fmla="*/ 1126045 w 2593942"/>
                <a:gd name="connsiteY384" fmla="*/ 475202 h 538123"/>
                <a:gd name="connsiteX385" fmla="*/ 1135475 w 2593942"/>
                <a:gd name="connsiteY385" fmla="*/ 476059 h 538123"/>
                <a:gd name="connsiteX386" fmla="*/ 1140809 w 2593942"/>
                <a:gd name="connsiteY386" fmla="*/ 476345 h 538123"/>
                <a:gd name="connsiteX387" fmla="*/ 1148619 w 2593942"/>
                <a:gd name="connsiteY387" fmla="*/ 474059 h 538123"/>
                <a:gd name="connsiteX388" fmla="*/ 1150334 w 2593942"/>
                <a:gd name="connsiteY388" fmla="*/ 476536 h 538123"/>
                <a:gd name="connsiteX389" fmla="*/ 1152810 w 2593942"/>
                <a:gd name="connsiteY389" fmla="*/ 480155 h 538123"/>
                <a:gd name="connsiteX390" fmla="*/ 1157954 w 2593942"/>
                <a:gd name="connsiteY390" fmla="*/ 482441 h 538123"/>
                <a:gd name="connsiteX391" fmla="*/ 1160049 w 2593942"/>
                <a:gd name="connsiteY391" fmla="*/ 487108 h 538123"/>
                <a:gd name="connsiteX392" fmla="*/ 1167955 w 2593942"/>
                <a:gd name="connsiteY392" fmla="*/ 480155 h 538123"/>
                <a:gd name="connsiteX393" fmla="*/ 1169860 w 2593942"/>
                <a:gd name="connsiteY393" fmla="*/ 480250 h 538123"/>
                <a:gd name="connsiteX394" fmla="*/ 1178813 w 2593942"/>
                <a:gd name="connsiteY394" fmla="*/ 483489 h 538123"/>
                <a:gd name="connsiteX395" fmla="*/ 1179194 w 2593942"/>
                <a:gd name="connsiteY395" fmla="*/ 483870 h 538123"/>
                <a:gd name="connsiteX396" fmla="*/ 1179766 w 2593942"/>
                <a:gd name="connsiteY396" fmla="*/ 481108 h 538123"/>
                <a:gd name="connsiteX397" fmla="*/ 1179385 w 2593942"/>
                <a:gd name="connsiteY397" fmla="*/ 479774 h 538123"/>
                <a:gd name="connsiteX398" fmla="*/ 1179099 w 2593942"/>
                <a:gd name="connsiteY398" fmla="*/ 478631 h 538123"/>
                <a:gd name="connsiteX399" fmla="*/ 1182528 w 2593942"/>
                <a:gd name="connsiteY399" fmla="*/ 476345 h 538123"/>
                <a:gd name="connsiteX400" fmla="*/ 1183385 w 2593942"/>
                <a:gd name="connsiteY400" fmla="*/ 476917 h 538123"/>
                <a:gd name="connsiteX401" fmla="*/ 1186338 w 2593942"/>
                <a:gd name="connsiteY401" fmla="*/ 480060 h 538123"/>
                <a:gd name="connsiteX402" fmla="*/ 1188148 w 2593942"/>
                <a:gd name="connsiteY402" fmla="*/ 485013 h 538123"/>
                <a:gd name="connsiteX403" fmla="*/ 1196054 w 2593942"/>
                <a:gd name="connsiteY403" fmla="*/ 481584 h 538123"/>
                <a:gd name="connsiteX404" fmla="*/ 1203959 w 2593942"/>
                <a:gd name="connsiteY404" fmla="*/ 484346 h 538123"/>
                <a:gd name="connsiteX405" fmla="*/ 1209865 w 2593942"/>
                <a:gd name="connsiteY405" fmla="*/ 476059 h 538123"/>
                <a:gd name="connsiteX406" fmla="*/ 1202721 w 2593942"/>
                <a:gd name="connsiteY406" fmla="*/ 473297 h 538123"/>
                <a:gd name="connsiteX407" fmla="*/ 1204912 w 2593942"/>
                <a:gd name="connsiteY407" fmla="*/ 471964 h 538123"/>
                <a:gd name="connsiteX408" fmla="*/ 1209674 w 2593942"/>
                <a:gd name="connsiteY408" fmla="*/ 467011 h 538123"/>
                <a:gd name="connsiteX409" fmla="*/ 1208436 w 2593942"/>
                <a:gd name="connsiteY409" fmla="*/ 465963 h 538123"/>
                <a:gd name="connsiteX410" fmla="*/ 1207103 w 2593942"/>
                <a:gd name="connsiteY410" fmla="*/ 464820 h 538123"/>
                <a:gd name="connsiteX411" fmla="*/ 1198816 w 2593942"/>
                <a:gd name="connsiteY411" fmla="*/ 464248 h 538123"/>
                <a:gd name="connsiteX412" fmla="*/ 1194911 w 2593942"/>
                <a:gd name="connsiteY412" fmla="*/ 469963 h 538123"/>
                <a:gd name="connsiteX413" fmla="*/ 1195768 w 2593942"/>
                <a:gd name="connsiteY413" fmla="*/ 471964 h 538123"/>
                <a:gd name="connsiteX414" fmla="*/ 1190243 w 2593942"/>
                <a:gd name="connsiteY414" fmla="*/ 471583 h 538123"/>
                <a:gd name="connsiteX415" fmla="*/ 1186052 w 2593942"/>
                <a:gd name="connsiteY415" fmla="*/ 471297 h 538123"/>
                <a:gd name="connsiteX416" fmla="*/ 1175956 w 2593942"/>
                <a:gd name="connsiteY416" fmla="*/ 471011 h 538123"/>
                <a:gd name="connsiteX417" fmla="*/ 1178528 w 2593942"/>
                <a:gd name="connsiteY417" fmla="*/ 461677 h 538123"/>
                <a:gd name="connsiteX418" fmla="*/ 1176254 w 2593942"/>
                <a:gd name="connsiteY418" fmla="*/ 459557 h 538123"/>
                <a:gd name="connsiteX419" fmla="*/ 1799557 w 2593942"/>
                <a:gd name="connsiteY419" fmla="*/ 458724 h 538123"/>
                <a:gd name="connsiteX420" fmla="*/ 1803367 w 2593942"/>
                <a:gd name="connsiteY420" fmla="*/ 460724 h 538123"/>
                <a:gd name="connsiteX421" fmla="*/ 1803082 w 2593942"/>
                <a:gd name="connsiteY421" fmla="*/ 462057 h 538123"/>
                <a:gd name="connsiteX422" fmla="*/ 1802891 w 2593942"/>
                <a:gd name="connsiteY422" fmla="*/ 462915 h 538123"/>
                <a:gd name="connsiteX423" fmla="*/ 1800605 w 2593942"/>
                <a:gd name="connsiteY423" fmla="*/ 465105 h 538123"/>
                <a:gd name="connsiteX424" fmla="*/ 1799557 w 2593942"/>
                <a:gd name="connsiteY424" fmla="*/ 458724 h 538123"/>
                <a:gd name="connsiteX425" fmla="*/ 1115853 w 2593942"/>
                <a:gd name="connsiteY425" fmla="*/ 455962 h 538123"/>
                <a:gd name="connsiteX426" fmla="*/ 1131569 w 2593942"/>
                <a:gd name="connsiteY426" fmla="*/ 463296 h 538123"/>
                <a:gd name="connsiteX427" fmla="*/ 1115853 w 2593942"/>
                <a:gd name="connsiteY427" fmla="*/ 455962 h 538123"/>
                <a:gd name="connsiteX428" fmla="*/ 1847373 w 2593942"/>
                <a:gd name="connsiteY428" fmla="*/ 454819 h 538123"/>
                <a:gd name="connsiteX429" fmla="*/ 1855088 w 2593942"/>
                <a:gd name="connsiteY429" fmla="*/ 457105 h 538123"/>
                <a:gd name="connsiteX430" fmla="*/ 1850673 w 2593942"/>
                <a:gd name="connsiteY430" fmla="*/ 461119 h 538123"/>
                <a:gd name="connsiteX431" fmla="*/ 1303877 w 2593942"/>
                <a:gd name="connsiteY431" fmla="*/ 451866 h 538123"/>
                <a:gd name="connsiteX432" fmla="*/ 1288732 w 2593942"/>
                <a:gd name="connsiteY432" fmla="*/ 453390 h 538123"/>
                <a:gd name="connsiteX433" fmla="*/ 1284922 w 2593942"/>
                <a:gd name="connsiteY433" fmla="*/ 455295 h 538123"/>
                <a:gd name="connsiteX434" fmla="*/ 1280731 w 2593942"/>
                <a:gd name="connsiteY434" fmla="*/ 460915 h 538123"/>
                <a:gd name="connsiteX435" fmla="*/ 1277397 w 2593942"/>
                <a:gd name="connsiteY435" fmla="*/ 467201 h 538123"/>
                <a:gd name="connsiteX436" fmla="*/ 1277397 w 2593942"/>
                <a:gd name="connsiteY436" fmla="*/ 467106 h 538123"/>
                <a:gd name="connsiteX437" fmla="*/ 1277016 w 2593942"/>
                <a:gd name="connsiteY437" fmla="*/ 466154 h 538123"/>
                <a:gd name="connsiteX438" fmla="*/ 1273873 w 2593942"/>
                <a:gd name="connsiteY438" fmla="*/ 465487 h 538123"/>
                <a:gd name="connsiteX439" fmla="*/ 1272825 w 2593942"/>
                <a:gd name="connsiteY439" fmla="*/ 465296 h 538123"/>
                <a:gd name="connsiteX440" fmla="*/ 1271777 w 2593942"/>
                <a:gd name="connsiteY440" fmla="*/ 465106 h 538123"/>
                <a:gd name="connsiteX441" fmla="*/ 1267967 w 2593942"/>
                <a:gd name="connsiteY441" fmla="*/ 462248 h 538123"/>
                <a:gd name="connsiteX442" fmla="*/ 1265110 w 2593942"/>
                <a:gd name="connsiteY442" fmla="*/ 464439 h 538123"/>
                <a:gd name="connsiteX443" fmla="*/ 1265491 w 2593942"/>
                <a:gd name="connsiteY443" fmla="*/ 465868 h 538123"/>
                <a:gd name="connsiteX444" fmla="*/ 1266443 w 2593942"/>
                <a:gd name="connsiteY444" fmla="*/ 470059 h 538123"/>
                <a:gd name="connsiteX445" fmla="*/ 1274254 w 2593942"/>
                <a:gd name="connsiteY445" fmla="*/ 473583 h 538123"/>
                <a:gd name="connsiteX446" fmla="*/ 1281779 w 2593942"/>
                <a:gd name="connsiteY446" fmla="*/ 471202 h 538123"/>
                <a:gd name="connsiteX447" fmla="*/ 1286065 w 2593942"/>
                <a:gd name="connsiteY447" fmla="*/ 468344 h 538123"/>
                <a:gd name="connsiteX448" fmla="*/ 1293780 w 2593942"/>
                <a:gd name="connsiteY448" fmla="*/ 467392 h 538123"/>
                <a:gd name="connsiteX449" fmla="*/ 1309401 w 2593942"/>
                <a:gd name="connsiteY449" fmla="*/ 473488 h 538123"/>
                <a:gd name="connsiteX450" fmla="*/ 1308925 w 2593942"/>
                <a:gd name="connsiteY450" fmla="*/ 475679 h 538123"/>
                <a:gd name="connsiteX451" fmla="*/ 1312544 w 2593942"/>
                <a:gd name="connsiteY451" fmla="*/ 474821 h 538123"/>
                <a:gd name="connsiteX452" fmla="*/ 1312354 w 2593942"/>
                <a:gd name="connsiteY452" fmla="*/ 470345 h 538123"/>
                <a:gd name="connsiteX453" fmla="*/ 1309782 w 2593942"/>
                <a:gd name="connsiteY453" fmla="*/ 465201 h 538123"/>
                <a:gd name="connsiteX454" fmla="*/ 1309973 w 2593942"/>
                <a:gd name="connsiteY454" fmla="*/ 464248 h 538123"/>
                <a:gd name="connsiteX455" fmla="*/ 1310449 w 2593942"/>
                <a:gd name="connsiteY455" fmla="*/ 462248 h 538123"/>
                <a:gd name="connsiteX456" fmla="*/ 1314830 w 2593942"/>
                <a:gd name="connsiteY456" fmla="*/ 462534 h 538123"/>
                <a:gd name="connsiteX457" fmla="*/ 1314068 w 2593942"/>
                <a:gd name="connsiteY457" fmla="*/ 467201 h 538123"/>
                <a:gd name="connsiteX458" fmla="*/ 1314926 w 2593942"/>
                <a:gd name="connsiteY458" fmla="*/ 468154 h 538123"/>
                <a:gd name="connsiteX459" fmla="*/ 1316164 w 2593942"/>
                <a:gd name="connsiteY459" fmla="*/ 469487 h 538123"/>
                <a:gd name="connsiteX460" fmla="*/ 1323020 w 2593942"/>
                <a:gd name="connsiteY460" fmla="*/ 469087 h 538123"/>
                <a:gd name="connsiteX461" fmla="*/ 1322927 w 2593942"/>
                <a:gd name="connsiteY461" fmla="*/ 469297 h 538123"/>
                <a:gd name="connsiteX462" fmla="*/ 1323784 w 2593942"/>
                <a:gd name="connsiteY462" fmla="*/ 471392 h 538123"/>
                <a:gd name="connsiteX463" fmla="*/ 1323281 w 2593942"/>
                <a:gd name="connsiteY463" fmla="*/ 469072 h 538123"/>
                <a:gd name="connsiteX464" fmla="*/ 1339024 w 2593942"/>
                <a:gd name="connsiteY464" fmla="*/ 468154 h 538123"/>
                <a:gd name="connsiteX465" fmla="*/ 1339881 w 2593942"/>
                <a:gd name="connsiteY465" fmla="*/ 467392 h 538123"/>
                <a:gd name="connsiteX466" fmla="*/ 1345406 w 2593942"/>
                <a:gd name="connsiteY466" fmla="*/ 462439 h 538123"/>
                <a:gd name="connsiteX467" fmla="*/ 1333594 w 2593942"/>
                <a:gd name="connsiteY467" fmla="*/ 454342 h 538123"/>
                <a:gd name="connsiteX468" fmla="*/ 1323498 w 2593942"/>
                <a:gd name="connsiteY468" fmla="*/ 454057 h 538123"/>
                <a:gd name="connsiteX469" fmla="*/ 1323307 w 2593942"/>
                <a:gd name="connsiteY469" fmla="*/ 454819 h 538123"/>
                <a:gd name="connsiteX470" fmla="*/ 1324546 w 2593942"/>
                <a:gd name="connsiteY470" fmla="*/ 456819 h 538123"/>
                <a:gd name="connsiteX471" fmla="*/ 1325498 w 2593942"/>
                <a:gd name="connsiteY471" fmla="*/ 457486 h 538123"/>
                <a:gd name="connsiteX472" fmla="*/ 1326546 w 2593942"/>
                <a:gd name="connsiteY472" fmla="*/ 459676 h 538123"/>
                <a:gd name="connsiteX473" fmla="*/ 1324069 w 2593942"/>
                <a:gd name="connsiteY473" fmla="*/ 466534 h 538123"/>
                <a:gd name="connsiteX474" fmla="*/ 1323307 w 2593942"/>
                <a:gd name="connsiteY474" fmla="*/ 468439 h 538123"/>
                <a:gd name="connsiteX475" fmla="*/ 1323197 w 2593942"/>
                <a:gd name="connsiteY475" fmla="*/ 468687 h 538123"/>
                <a:gd name="connsiteX476" fmla="*/ 1322069 w 2593942"/>
                <a:gd name="connsiteY476" fmla="*/ 463487 h 538123"/>
                <a:gd name="connsiteX477" fmla="*/ 1323117 w 2593942"/>
                <a:gd name="connsiteY477" fmla="*/ 459296 h 538123"/>
                <a:gd name="connsiteX478" fmla="*/ 1323593 w 2593942"/>
                <a:gd name="connsiteY478" fmla="*/ 457486 h 538123"/>
                <a:gd name="connsiteX479" fmla="*/ 1316450 w 2593942"/>
                <a:gd name="connsiteY479" fmla="*/ 454628 h 538123"/>
                <a:gd name="connsiteX480" fmla="*/ 1303877 w 2593942"/>
                <a:gd name="connsiteY480" fmla="*/ 451866 h 538123"/>
                <a:gd name="connsiteX481" fmla="*/ 1831848 w 2593942"/>
                <a:gd name="connsiteY481" fmla="*/ 449771 h 538123"/>
                <a:gd name="connsiteX482" fmla="*/ 1840706 w 2593942"/>
                <a:gd name="connsiteY482" fmla="*/ 450914 h 538123"/>
                <a:gd name="connsiteX483" fmla="*/ 1838420 w 2593942"/>
                <a:gd name="connsiteY483" fmla="*/ 455962 h 538123"/>
                <a:gd name="connsiteX484" fmla="*/ 1837086 w 2593942"/>
                <a:gd name="connsiteY484" fmla="*/ 459010 h 538123"/>
                <a:gd name="connsiteX485" fmla="*/ 1826419 w 2593942"/>
                <a:gd name="connsiteY485" fmla="*/ 459867 h 538123"/>
                <a:gd name="connsiteX486" fmla="*/ 1826323 w 2593942"/>
                <a:gd name="connsiteY486" fmla="*/ 458057 h 538123"/>
                <a:gd name="connsiteX487" fmla="*/ 1826228 w 2593942"/>
                <a:gd name="connsiteY487" fmla="*/ 456438 h 538123"/>
                <a:gd name="connsiteX488" fmla="*/ 1831181 w 2593942"/>
                <a:gd name="connsiteY488" fmla="*/ 454057 h 538123"/>
                <a:gd name="connsiteX489" fmla="*/ 1831848 w 2593942"/>
                <a:gd name="connsiteY489" fmla="*/ 449771 h 538123"/>
                <a:gd name="connsiteX490" fmla="*/ 1400269 w 2593942"/>
                <a:gd name="connsiteY490" fmla="*/ 446437 h 538123"/>
                <a:gd name="connsiteX491" fmla="*/ 1387601 w 2593942"/>
                <a:gd name="connsiteY491" fmla="*/ 449771 h 538123"/>
                <a:gd name="connsiteX492" fmla="*/ 1380553 w 2593942"/>
                <a:gd name="connsiteY492" fmla="*/ 451771 h 538123"/>
                <a:gd name="connsiteX493" fmla="*/ 1377124 w 2593942"/>
                <a:gd name="connsiteY493" fmla="*/ 451199 h 538123"/>
                <a:gd name="connsiteX494" fmla="*/ 1373028 w 2593942"/>
                <a:gd name="connsiteY494" fmla="*/ 450532 h 538123"/>
                <a:gd name="connsiteX495" fmla="*/ 1367980 w 2593942"/>
                <a:gd name="connsiteY495" fmla="*/ 457105 h 538123"/>
                <a:gd name="connsiteX496" fmla="*/ 1366742 w 2593942"/>
                <a:gd name="connsiteY496" fmla="*/ 457200 h 538123"/>
                <a:gd name="connsiteX497" fmla="*/ 1363598 w 2593942"/>
                <a:gd name="connsiteY497" fmla="*/ 457390 h 538123"/>
                <a:gd name="connsiteX498" fmla="*/ 1366932 w 2593942"/>
                <a:gd name="connsiteY498" fmla="*/ 461867 h 538123"/>
                <a:gd name="connsiteX499" fmla="*/ 1375695 w 2593942"/>
                <a:gd name="connsiteY499" fmla="*/ 463391 h 538123"/>
                <a:gd name="connsiteX500" fmla="*/ 1386077 w 2593942"/>
                <a:gd name="connsiteY500" fmla="*/ 464820 h 538123"/>
                <a:gd name="connsiteX501" fmla="*/ 1390268 w 2593942"/>
                <a:gd name="connsiteY501" fmla="*/ 464439 h 538123"/>
                <a:gd name="connsiteX502" fmla="*/ 1400365 w 2593942"/>
                <a:gd name="connsiteY502" fmla="*/ 466630 h 538123"/>
                <a:gd name="connsiteX503" fmla="*/ 1408080 w 2593942"/>
                <a:gd name="connsiteY503" fmla="*/ 468154 h 538123"/>
                <a:gd name="connsiteX504" fmla="*/ 1403794 w 2593942"/>
                <a:gd name="connsiteY504" fmla="*/ 461105 h 538123"/>
                <a:gd name="connsiteX505" fmla="*/ 1399317 w 2593942"/>
                <a:gd name="connsiteY505" fmla="*/ 457105 h 538123"/>
                <a:gd name="connsiteX506" fmla="*/ 1408842 w 2593942"/>
                <a:gd name="connsiteY506" fmla="*/ 460629 h 538123"/>
                <a:gd name="connsiteX507" fmla="*/ 1410461 w 2593942"/>
                <a:gd name="connsiteY507" fmla="*/ 461963 h 538123"/>
                <a:gd name="connsiteX508" fmla="*/ 1413605 w 2593942"/>
                <a:gd name="connsiteY508" fmla="*/ 464534 h 538123"/>
                <a:gd name="connsiteX509" fmla="*/ 1419510 w 2593942"/>
                <a:gd name="connsiteY509" fmla="*/ 459391 h 538123"/>
                <a:gd name="connsiteX510" fmla="*/ 1413319 w 2593942"/>
                <a:gd name="connsiteY510" fmla="*/ 459867 h 538123"/>
                <a:gd name="connsiteX511" fmla="*/ 1413319 w 2593942"/>
                <a:gd name="connsiteY511" fmla="*/ 457009 h 538123"/>
                <a:gd name="connsiteX512" fmla="*/ 1417986 w 2593942"/>
                <a:gd name="connsiteY512" fmla="*/ 455009 h 538123"/>
                <a:gd name="connsiteX513" fmla="*/ 1421796 w 2593942"/>
                <a:gd name="connsiteY513" fmla="*/ 454914 h 538123"/>
                <a:gd name="connsiteX514" fmla="*/ 1423511 w 2593942"/>
                <a:gd name="connsiteY514" fmla="*/ 452723 h 538123"/>
                <a:gd name="connsiteX515" fmla="*/ 1421510 w 2593942"/>
                <a:gd name="connsiteY515" fmla="*/ 450818 h 538123"/>
                <a:gd name="connsiteX516" fmla="*/ 1417034 w 2593942"/>
                <a:gd name="connsiteY516" fmla="*/ 453485 h 538123"/>
                <a:gd name="connsiteX517" fmla="*/ 1403698 w 2593942"/>
                <a:gd name="connsiteY517" fmla="*/ 450151 h 538123"/>
                <a:gd name="connsiteX518" fmla="*/ 1402746 w 2593942"/>
                <a:gd name="connsiteY518" fmla="*/ 449104 h 538123"/>
                <a:gd name="connsiteX519" fmla="*/ 1469802 w 2593942"/>
                <a:gd name="connsiteY519" fmla="*/ 443484 h 538123"/>
                <a:gd name="connsiteX520" fmla="*/ 1463420 w 2593942"/>
                <a:gd name="connsiteY520" fmla="*/ 444246 h 538123"/>
                <a:gd name="connsiteX521" fmla="*/ 1464373 w 2593942"/>
                <a:gd name="connsiteY521" fmla="*/ 450056 h 538123"/>
                <a:gd name="connsiteX522" fmla="*/ 1463706 w 2593942"/>
                <a:gd name="connsiteY522" fmla="*/ 450723 h 538123"/>
                <a:gd name="connsiteX523" fmla="*/ 1458277 w 2593942"/>
                <a:gd name="connsiteY523" fmla="*/ 455200 h 538123"/>
                <a:gd name="connsiteX524" fmla="*/ 1457896 w 2593942"/>
                <a:gd name="connsiteY524" fmla="*/ 455581 h 538123"/>
                <a:gd name="connsiteX525" fmla="*/ 1458277 w 2593942"/>
                <a:gd name="connsiteY525" fmla="*/ 456247 h 538123"/>
                <a:gd name="connsiteX526" fmla="*/ 1459896 w 2593942"/>
                <a:gd name="connsiteY526" fmla="*/ 456819 h 538123"/>
                <a:gd name="connsiteX527" fmla="*/ 1463325 w 2593942"/>
                <a:gd name="connsiteY527" fmla="*/ 456057 h 538123"/>
                <a:gd name="connsiteX528" fmla="*/ 1477422 w 2593942"/>
                <a:gd name="connsiteY528" fmla="*/ 453771 h 538123"/>
                <a:gd name="connsiteX529" fmla="*/ 1480756 w 2593942"/>
                <a:gd name="connsiteY529" fmla="*/ 454533 h 538123"/>
                <a:gd name="connsiteX530" fmla="*/ 1482185 w 2593942"/>
                <a:gd name="connsiteY530" fmla="*/ 455009 h 538123"/>
                <a:gd name="connsiteX531" fmla="*/ 1485804 w 2593942"/>
                <a:gd name="connsiteY531" fmla="*/ 452152 h 538123"/>
                <a:gd name="connsiteX532" fmla="*/ 1486280 w 2593942"/>
                <a:gd name="connsiteY532" fmla="*/ 450437 h 538123"/>
                <a:gd name="connsiteX533" fmla="*/ 1481423 w 2593942"/>
                <a:gd name="connsiteY533" fmla="*/ 445580 h 538123"/>
                <a:gd name="connsiteX534" fmla="*/ 1479422 w 2593942"/>
                <a:gd name="connsiteY534" fmla="*/ 446913 h 538123"/>
                <a:gd name="connsiteX535" fmla="*/ 1475041 w 2593942"/>
                <a:gd name="connsiteY535" fmla="*/ 449961 h 538123"/>
                <a:gd name="connsiteX536" fmla="*/ 1469802 w 2593942"/>
                <a:gd name="connsiteY536" fmla="*/ 443484 h 538123"/>
                <a:gd name="connsiteX537" fmla="*/ 2008031 w 2593942"/>
                <a:gd name="connsiteY537" fmla="*/ 442595 h 538123"/>
                <a:gd name="connsiteX538" fmla="*/ 2007869 w 2593942"/>
                <a:gd name="connsiteY538" fmla="*/ 442722 h 538123"/>
                <a:gd name="connsiteX539" fmla="*/ 2007012 w 2593942"/>
                <a:gd name="connsiteY539" fmla="*/ 442722 h 538123"/>
                <a:gd name="connsiteX540" fmla="*/ 254031 w 2593942"/>
                <a:gd name="connsiteY540" fmla="*/ 440817 h 538123"/>
                <a:gd name="connsiteX541" fmla="*/ 254031 w 2593942"/>
                <a:gd name="connsiteY541" fmla="*/ 441103 h 538123"/>
                <a:gd name="connsiteX542" fmla="*/ 253936 w 2593942"/>
                <a:gd name="connsiteY542" fmla="*/ 442246 h 538123"/>
                <a:gd name="connsiteX543" fmla="*/ 262032 w 2593942"/>
                <a:gd name="connsiteY543" fmla="*/ 448246 h 538123"/>
                <a:gd name="connsiteX544" fmla="*/ 265842 w 2593942"/>
                <a:gd name="connsiteY544" fmla="*/ 449961 h 538123"/>
                <a:gd name="connsiteX545" fmla="*/ 265270 w 2593942"/>
                <a:gd name="connsiteY545" fmla="*/ 444151 h 538123"/>
                <a:gd name="connsiteX546" fmla="*/ 254031 w 2593942"/>
                <a:gd name="connsiteY546" fmla="*/ 440817 h 538123"/>
                <a:gd name="connsiteX547" fmla="*/ 298799 w 2593942"/>
                <a:gd name="connsiteY547" fmla="*/ 436912 h 538123"/>
                <a:gd name="connsiteX548" fmla="*/ 291178 w 2593942"/>
                <a:gd name="connsiteY548" fmla="*/ 437959 h 538123"/>
                <a:gd name="connsiteX549" fmla="*/ 279272 w 2593942"/>
                <a:gd name="connsiteY549" fmla="*/ 439198 h 538123"/>
                <a:gd name="connsiteX550" fmla="*/ 276510 w 2593942"/>
                <a:gd name="connsiteY550" fmla="*/ 440436 h 538123"/>
                <a:gd name="connsiteX551" fmla="*/ 275367 w 2593942"/>
                <a:gd name="connsiteY551" fmla="*/ 441007 h 538123"/>
                <a:gd name="connsiteX552" fmla="*/ 274795 w 2593942"/>
                <a:gd name="connsiteY552" fmla="*/ 443865 h 538123"/>
                <a:gd name="connsiteX553" fmla="*/ 283368 w 2593942"/>
                <a:gd name="connsiteY553" fmla="*/ 446437 h 538123"/>
                <a:gd name="connsiteX554" fmla="*/ 290988 w 2593942"/>
                <a:gd name="connsiteY554" fmla="*/ 444722 h 538123"/>
                <a:gd name="connsiteX555" fmla="*/ 291750 w 2593942"/>
                <a:gd name="connsiteY555" fmla="*/ 442341 h 538123"/>
                <a:gd name="connsiteX556" fmla="*/ 293083 w 2593942"/>
                <a:gd name="connsiteY556" fmla="*/ 438245 h 538123"/>
                <a:gd name="connsiteX557" fmla="*/ 298799 w 2593942"/>
                <a:gd name="connsiteY557" fmla="*/ 436912 h 538123"/>
                <a:gd name="connsiteX558" fmla="*/ 335755 w 2593942"/>
                <a:gd name="connsiteY558" fmla="*/ 436055 h 538123"/>
                <a:gd name="connsiteX559" fmla="*/ 330517 w 2593942"/>
                <a:gd name="connsiteY559" fmla="*/ 437674 h 538123"/>
                <a:gd name="connsiteX560" fmla="*/ 330802 w 2593942"/>
                <a:gd name="connsiteY560" fmla="*/ 441579 h 538123"/>
                <a:gd name="connsiteX561" fmla="*/ 338042 w 2593942"/>
                <a:gd name="connsiteY561" fmla="*/ 437007 h 538123"/>
                <a:gd name="connsiteX562" fmla="*/ 335755 w 2593942"/>
                <a:gd name="connsiteY562" fmla="*/ 436055 h 538123"/>
                <a:gd name="connsiteX563" fmla="*/ 1516856 w 2593942"/>
                <a:gd name="connsiteY563" fmla="*/ 435197 h 538123"/>
                <a:gd name="connsiteX564" fmla="*/ 1516475 w 2593942"/>
                <a:gd name="connsiteY564" fmla="*/ 435959 h 538123"/>
                <a:gd name="connsiteX565" fmla="*/ 1514855 w 2593942"/>
                <a:gd name="connsiteY565" fmla="*/ 440246 h 538123"/>
                <a:gd name="connsiteX566" fmla="*/ 1510664 w 2593942"/>
                <a:gd name="connsiteY566" fmla="*/ 440341 h 538123"/>
                <a:gd name="connsiteX567" fmla="*/ 1501044 w 2593942"/>
                <a:gd name="connsiteY567" fmla="*/ 442913 h 538123"/>
                <a:gd name="connsiteX568" fmla="*/ 1499615 w 2593942"/>
                <a:gd name="connsiteY568" fmla="*/ 446627 h 538123"/>
                <a:gd name="connsiteX569" fmla="*/ 1497329 w 2593942"/>
                <a:gd name="connsiteY569" fmla="*/ 446722 h 538123"/>
                <a:gd name="connsiteX570" fmla="*/ 1495901 w 2593942"/>
                <a:gd name="connsiteY570" fmla="*/ 451390 h 538123"/>
                <a:gd name="connsiteX571" fmla="*/ 1498282 w 2593942"/>
                <a:gd name="connsiteY571" fmla="*/ 452914 h 538123"/>
                <a:gd name="connsiteX572" fmla="*/ 1500949 w 2593942"/>
                <a:gd name="connsiteY572" fmla="*/ 450342 h 538123"/>
                <a:gd name="connsiteX573" fmla="*/ 1502092 w 2593942"/>
                <a:gd name="connsiteY573" fmla="*/ 449675 h 538123"/>
                <a:gd name="connsiteX574" fmla="*/ 1506473 w 2593942"/>
                <a:gd name="connsiteY574" fmla="*/ 451961 h 538123"/>
                <a:gd name="connsiteX575" fmla="*/ 1516284 w 2593942"/>
                <a:gd name="connsiteY575" fmla="*/ 444722 h 538123"/>
                <a:gd name="connsiteX576" fmla="*/ 1520189 w 2593942"/>
                <a:gd name="connsiteY576" fmla="*/ 440436 h 538123"/>
                <a:gd name="connsiteX577" fmla="*/ 1521428 w 2593942"/>
                <a:gd name="connsiteY577" fmla="*/ 436816 h 538123"/>
                <a:gd name="connsiteX578" fmla="*/ 1521237 w 2593942"/>
                <a:gd name="connsiteY578" fmla="*/ 435864 h 538123"/>
                <a:gd name="connsiteX579" fmla="*/ 1516856 w 2593942"/>
                <a:gd name="connsiteY579" fmla="*/ 435197 h 538123"/>
                <a:gd name="connsiteX580" fmla="*/ 1417796 w 2593942"/>
                <a:gd name="connsiteY580" fmla="*/ 435197 h 538123"/>
                <a:gd name="connsiteX581" fmla="*/ 1411509 w 2593942"/>
                <a:gd name="connsiteY581" fmla="*/ 441388 h 538123"/>
                <a:gd name="connsiteX582" fmla="*/ 1413033 w 2593942"/>
                <a:gd name="connsiteY582" fmla="*/ 443674 h 538123"/>
                <a:gd name="connsiteX583" fmla="*/ 1418081 w 2593942"/>
                <a:gd name="connsiteY583" fmla="*/ 445294 h 538123"/>
                <a:gd name="connsiteX584" fmla="*/ 1417510 w 2593942"/>
                <a:gd name="connsiteY584" fmla="*/ 446341 h 538123"/>
                <a:gd name="connsiteX585" fmla="*/ 1417986 w 2593942"/>
                <a:gd name="connsiteY585" fmla="*/ 448628 h 538123"/>
                <a:gd name="connsiteX586" fmla="*/ 1419129 w 2593942"/>
                <a:gd name="connsiteY586" fmla="*/ 448723 h 538123"/>
                <a:gd name="connsiteX587" fmla="*/ 1420939 w 2593942"/>
                <a:gd name="connsiteY587" fmla="*/ 447675 h 538123"/>
                <a:gd name="connsiteX588" fmla="*/ 1424368 w 2593942"/>
                <a:gd name="connsiteY588" fmla="*/ 444817 h 538123"/>
                <a:gd name="connsiteX589" fmla="*/ 1426273 w 2593942"/>
                <a:gd name="connsiteY589" fmla="*/ 449008 h 538123"/>
                <a:gd name="connsiteX590" fmla="*/ 1426559 w 2593942"/>
                <a:gd name="connsiteY590" fmla="*/ 449580 h 538123"/>
                <a:gd name="connsiteX591" fmla="*/ 1427892 w 2593942"/>
                <a:gd name="connsiteY591" fmla="*/ 448532 h 538123"/>
                <a:gd name="connsiteX592" fmla="*/ 1433988 w 2593942"/>
                <a:gd name="connsiteY592" fmla="*/ 445008 h 538123"/>
                <a:gd name="connsiteX593" fmla="*/ 1433893 w 2593942"/>
                <a:gd name="connsiteY593" fmla="*/ 444246 h 538123"/>
                <a:gd name="connsiteX594" fmla="*/ 1433798 w 2593942"/>
                <a:gd name="connsiteY594" fmla="*/ 443579 h 538123"/>
                <a:gd name="connsiteX595" fmla="*/ 1424082 w 2593942"/>
                <a:gd name="connsiteY595" fmla="*/ 442913 h 538123"/>
                <a:gd name="connsiteX596" fmla="*/ 1421415 w 2593942"/>
                <a:gd name="connsiteY596" fmla="*/ 439674 h 538123"/>
                <a:gd name="connsiteX597" fmla="*/ 368236 w 2593942"/>
                <a:gd name="connsiteY597" fmla="*/ 434626 h 538123"/>
                <a:gd name="connsiteX598" fmla="*/ 364140 w 2593942"/>
                <a:gd name="connsiteY598" fmla="*/ 438055 h 538123"/>
                <a:gd name="connsiteX599" fmla="*/ 364235 w 2593942"/>
                <a:gd name="connsiteY599" fmla="*/ 440055 h 538123"/>
                <a:gd name="connsiteX600" fmla="*/ 364426 w 2593942"/>
                <a:gd name="connsiteY600" fmla="*/ 447294 h 538123"/>
                <a:gd name="connsiteX601" fmla="*/ 367188 w 2593942"/>
                <a:gd name="connsiteY601" fmla="*/ 448628 h 538123"/>
                <a:gd name="connsiteX602" fmla="*/ 369379 w 2593942"/>
                <a:gd name="connsiteY602" fmla="*/ 446913 h 538123"/>
                <a:gd name="connsiteX603" fmla="*/ 368998 w 2593942"/>
                <a:gd name="connsiteY603" fmla="*/ 445103 h 538123"/>
                <a:gd name="connsiteX604" fmla="*/ 369760 w 2593942"/>
                <a:gd name="connsiteY604" fmla="*/ 439103 h 538123"/>
                <a:gd name="connsiteX605" fmla="*/ 376903 w 2593942"/>
                <a:gd name="connsiteY605" fmla="*/ 439483 h 538123"/>
                <a:gd name="connsiteX606" fmla="*/ 377094 w 2593942"/>
                <a:gd name="connsiteY606" fmla="*/ 439007 h 538123"/>
                <a:gd name="connsiteX607" fmla="*/ 377285 w 2593942"/>
                <a:gd name="connsiteY607" fmla="*/ 438436 h 538123"/>
                <a:gd name="connsiteX608" fmla="*/ 374522 w 2593942"/>
                <a:gd name="connsiteY608" fmla="*/ 437102 h 538123"/>
                <a:gd name="connsiteX609" fmla="*/ 368236 w 2593942"/>
                <a:gd name="connsiteY609" fmla="*/ 434626 h 538123"/>
                <a:gd name="connsiteX610" fmla="*/ 350995 w 2593942"/>
                <a:gd name="connsiteY610" fmla="*/ 434626 h 538123"/>
                <a:gd name="connsiteX611" fmla="*/ 349186 w 2593942"/>
                <a:gd name="connsiteY611" fmla="*/ 440341 h 538123"/>
                <a:gd name="connsiteX612" fmla="*/ 353377 w 2593942"/>
                <a:gd name="connsiteY612" fmla="*/ 442627 h 538123"/>
                <a:gd name="connsiteX613" fmla="*/ 353853 w 2593942"/>
                <a:gd name="connsiteY613" fmla="*/ 442913 h 538123"/>
                <a:gd name="connsiteX614" fmla="*/ 353472 w 2593942"/>
                <a:gd name="connsiteY614" fmla="*/ 437007 h 538123"/>
                <a:gd name="connsiteX615" fmla="*/ 350995 w 2593942"/>
                <a:gd name="connsiteY615" fmla="*/ 434626 h 538123"/>
                <a:gd name="connsiteX616" fmla="*/ 1300257 w 2593942"/>
                <a:gd name="connsiteY616" fmla="*/ 433102 h 538123"/>
                <a:gd name="connsiteX617" fmla="*/ 1296352 w 2593942"/>
                <a:gd name="connsiteY617" fmla="*/ 437388 h 538123"/>
                <a:gd name="connsiteX618" fmla="*/ 1309211 w 2593942"/>
                <a:gd name="connsiteY618" fmla="*/ 440246 h 538123"/>
                <a:gd name="connsiteX619" fmla="*/ 1309973 w 2593942"/>
                <a:gd name="connsiteY619" fmla="*/ 435864 h 538123"/>
                <a:gd name="connsiteX620" fmla="*/ 1306448 w 2593942"/>
                <a:gd name="connsiteY620" fmla="*/ 436340 h 538123"/>
                <a:gd name="connsiteX621" fmla="*/ 1306163 w 2593942"/>
                <a:gd name="connsiteY621" fmla="*/ 436150 h 538123"/>
                <a:gd name="connsiteX622" fmla="*/ 544829 w 2593942"/>
                <a:gd name="connsiteY622" fmla="*/ 430911 h 538123"/>
                <a:gd name="connsiteX623" fmla="*/ 537590 w 2593942"/>
                <a:gd name="connsiteY623" fmla="*/ 433483 h 538123"/>
                <a:gd name="connsiteX624" fmla="*/ 545020 w 2593942"/>
                <a:gd name="connsiteY624" fmla="*/ 440912 h 538123"/>
                <a:gd name="connsiteX625" fmla="*/ 543591 w 2593942"/>
                <a:gd name="connsiteY625" fmla="*/ 437864 h 538123"/>
                <a:gd name="connsiteX626" fmla="*/ 544353 w 2593942"/>
                <a:gd name="connsiteY626" fmla="*/ 433768 h 538123"/>
                <a:gd name="connsiteX627" fmla="*/ 399859 w 2593942"/>
                <a:gd name="connsiteY627" fmla="*/ 430721 h 538123"/>
                <a:gd name="connsiteX628" fmla="*/ 393382 w 2593942"/>
                <a:gd name="connsiteY628" fmla="*/ 432435 h 538123"/>
                <a:gd name="connsiteX629" fmla="*/ 390334 w 2593942"/>
                <a:gd name="connsiteY629" fmla="*/ 432245 h 538123"/>
                <a:gd name="connsiteX630" fmla="*/ 385381 w 2593942"/>
                <a:gd name="connsiteY630" fmla="*/ 431863 h 538123"/>
                <a:gd name="connsiteX631" fmla="*/ 389476 w 2593942"/>
                <a:gd name="connsiteY631" fmla="*/ 438150 h 538123"/>
                <a:gd name="connsiteX632" fmla="*/ 406526 w 2593942"/>
                <a:gd name="connsiteY632" fmla="*/ 434530 h 538123"/>
                <a:gd name="connsiteX633" fmla="*/ 424528 w 2593942"/>
                <a:gd name="connsiteY633" fmla="*/ 438531 h 538123"/>
                <a:gd name="connsiteX634" fmla="*/ 425767 w 2593942"/>
                <a:gd name="connsiteY634" fmla="*/ 438340 h 538123"/>
                <a:gd name="connsiteX635" fmla="*/ 428529 w 2593942"/>
                <a:gd name="connsiteY635" fmla="*/ 437007 h 538123"/>
                <a:gd name="connsiteX636" fmla="*/ 429577 w 2593942"/>
                <a:gd name="connsiteY636" fmla="*/ 434245 h 538123"/>
                <a:gd name="connsiteX637" fmla="*/ 410336 w 2593942"/>
                <a:gd name="connsiteY637" fmla="*/ 431863 h 538123"/>
                <a:gd name="connsiteX638" fmla="*/ 399859 w 2593942"/>
                <a:gd name="connsiteY638" fmla="*/ 430721 h 538123"/>
                <a:gd name="connsiteX639" fmla="*/ 1642205 w 2593942"/>
                <a:gd name="connsiteY639" fmla="*/ 429768 h 538123"/>
                <a:gd name="connsiteX640" fmla="*/ 1631727 w 2593942"/>
                <a:gd name="connsiteY640" fmla="*/ 432340 h 538123"/>
                <a:gd name="connsiteX641" fmla="*/ 1628679 w 2593942"/>
                <a:gd name="connsiteY641" fmla="*/ 432149 h 538123"/>
                <a:gd name="connsiteX642" fmla="*/ 1627250 w 2593942"/>
                <a:gd name="connsiteY642" fmla="*/ 432054 h 538123"/>
                <a:gd name="connsiteX643" fmla="*/ 1625250 w 2593942"/>
                <a:gd name="connsiteY643" fmla="*/ 435483 h 538123"/>
                <a:gd name="connsiteX644" fmla="*/ 1629536 w 2593942"/>
                <a:gd name="connsiteY644" fmla="*/ 439293 h 538123"/>
                <a:gd name="connsiteX645" fmla="*/ 1632489 w 2593942"/>
                <a:gd name="connsiteY645" fmla="*/ 440912 h 538123"/>
                <a:gd name="connsiteX646" fmla="*/ 1642871 w 2593942"/>
                <a:gd name="connsiteY646" fmla="*/ 434912 h 538123"/>
                <a:gd name="connsiteX647" fmla="*/ 1642205 w 2593942"/>
                <a:gd name="connsiteY647" fmla="*/ 429768 h 538123"/>
                <a:gd name="connsiteX648" fmla="*/ 2031968 w 2593942"/>
                <a:gd name="connsiteY648" fmla="*/ 429672 h 538123"/>
                <a:gd name="connsiteX649" fmla="*/ 2042540 w 2593942"/>
                <a:gd name="connsiteY649" fmla="*/ 431673 h 538123"/>
                <a:gd name="connsiteX650" fmla="*/ 2045493 w 2593942"/>
                <a:gd name="connsiteY650" fmla="*/ 433578 h 538123"/>
                <a:gd name="connsiteX651" fmla="*/ 2047303 w 2593942"/>
                <a:gd name="connsiteY651" fmla="*/ 434816 h 538123"/>
                <a:gd name="connsiteX652" fmla="*/ 2050732 w 2593942"/>
                <a:gd name="connsiteY652" fmla="*/ 432149 h 538123"/>
                <a:gd name="connsiteX653" fmla="*/ 2052446 w 2593942"/>
                <a:gd name="connsiteY653" fmla="*/ 433863 h 538123"/>
                <a:gd name="connsiteX654" fmla="*/ 2048732 w 2593942"/>
                <a:gd name="connsiteY654" fmla="*/ 436721 h 538123"/>
                <a:gd name="connsiteX655" fmla="*/ 2040635 w 2593942"/>
                <a:gd name="connsiteY655" fmla="*/ 435673 h 538123"/>
                <a:gd name="connsiteX656" fmla="*/ 2026253 w 2593942"/>
                <a:gd name="connsiteY656" fmla="*/ 441579 h 538123"/>
                <a:gd name="connsiteX657" fmla="*/ 2017680 w 2593942"/>
                <a:gd name="connsiteY657" fmla="*/ 440626 h 538123"/>
                <a:gd name="connsiteX658" fmla="*/ 2014251 w 2593942"/>
                <a:gd name="connsiteY658" fmla="*/ 441198 h 538123"/>
                <a:gd name="connsiteX659" fmla="*/ 2008536 w 2593942"/>
                <a:gd name="connsiteY659" fmla="*/ 442531 h 538123"/>
                <a:gd name="connsiteX660" fmla="*/ 2008031 w 2593942"/>
                <a:gd name="connsiteY660" fmla="*/ 442595 h 538123"/>
                <a:gd name="connsiteX661" fmla="*/ 2011632 w 2593942"/>
                <a:gd name="connsiteY661" fmla="*/ 439758 h 538123"/>
                <a:gd name="connsiteX662" fmla="*/ 2015108 w 2593942"/>
                <a:gd name="connsiteY662" fmla="*/ 436149 h 538123"/>
                <a:gd name="connsiteX663" fmla="*/ 2016918 w 2593942"/>
                <a:gd name="connsiteY663" fmla="*/ 436245 h 538123"/>
                <a:gd name="connsiteX664" fmla="*/ 2023205 w 2593942"/>
                <a:gd name="connsiteY664" fmla="*/ 436626 h 538123"/>
                <a:gd name="connsiteX665" fmla="*/ 2031968 w 2593942"/>
                <a:gd name="connsiteY665" fmla="*/ 429672 h 538123"/>
                <a:gd name="connsiteX666" fmla="*/ 440626 w 2593942"/>
                <a:gd name="connsiteY666" fmla="*/ 427958 h 538123"/>
                <a:gd name="connsiteX667" fmla="*/ 439864 w 2593942"/>
                <a:gd name="connsiteY667" fmla="*/ 435197 h 538123"/>
                <a:gd name="connsiteX668" fmla="*/ 439959 w 2593942"/>
                <a:gd name="connsiteY668" fmla="*/ 438055 h 538123"/>
                <a:gd name="connsiteX669" fmla="*/ 443864 w 2593942"/>
                <a:gd name="connsiteY669" fmla="*/ 432245 h 538123"/>
                <a:gd name="connsiteX670" fmla="*/ 443960 w 2593942"/>
                <a:gd name="connsiteY670" fmla="*/ 430054 h 538123"/>
                <a:gd name="connsiteX671" fmla="*/ 440816 w 2593942"/>
                <a:gd name="connsiteY671" fmla="*/ 428054 h 538123"/>
                <a:gd name="connsiteX672" fmla="*/ 1768887 w 2593942"/>
                <a:gd name="connsiteY672" fmla="*/ 426720 h 538123"/>
                <a:gd name="connsiteX673" fmla="*/ 1762982 w 2593942"/>
                <a:gd name="connsiteY673" fmla="*/ 431292 h 538123"/>
                <a:gd name="connsiteX674" fmla="*/ 1765934 w 2593942"/>
                <a:gd name="connsiteY674" fmla="*/ 435007 h 538123"/>
                <a:gd name="connsiteX675" fmla="*/ 1772983 w 2593942"/>
                <a:gd name="connsiteY675" fmla="*/ 433578 h 538123"/>
                <a:gd name="connsiteX676" fmla="*/ 1776031 w 2593942"/>
                <a:gd name="connsiteY676" fmla="*/ 433959 h 538123"/>
                <a:gd name="connsiteX677" fmla="*/ 1775745 w 2593942"/>
                <a:gd name="connsiteY677" fmla="*/ 430530 h 538123"/>
                <a:gd name="connsiteX678" fmla="*/ 1768887 w 2593942"/>
                <a:gd name="connsiteY678" fmla="*/ 426720 h 538123"/>
                <a:gd name="connsiteX679" fmla="*/ 1702498 w 2593942"/>
                <a:gd name="connsiteY679" fmla="*/ 421767 h 538123"/>
                <a:gd name="connsiteX680" fmla="*/ 1699545 w 2593942"/>
                <a:gd name="connsiteY680" fmla="*/ 422910 h 538123"/>
                <a:gd name="connsiteX681" fmla="*/ 1696592 w 2593942"/>
                <a:gd name="connsiteY681" fmla="*/ 426911 h 538123"/>
                <a:gd name="connsiteX682" fmla="*/ 1690306 w 2593942"/>
                <a:gd name="connsiteY682" fmla="*/ 428434 h 538123"/>
                <a:gd name="connsiteX683" fmla="*/ 1694687 w 2593942"/>
                <a:gd name="connsiteY683" fmla="*/ 433864 h 538123"/>
                <a:gd name="connsiteX684" fmla="*/ 1705165 w 2593942"/>
                <a:gd name="connsiteY684" fmla="*/ 427672 h 538123"/>
                <a:gd name="connsiteX685" fmla="*/ 1704593 w 2593942"/>
                <a:gd name="connsiteY685" fmla="*/ 424815 h 538123"/>
                <a:gd name="connsiteX686" fmla="*/ 1702498 w 2593942"/>
                <a:gd name="connsiteY686" fmla="*/ 421767 h 538123"/>
                <a:gd name="connsiteX687" fmla="*/ 860297 w 2593942"/>
                <a:gd name="connsiteY687" fmla="*/ 421386 h 538123"/>
                <a:gd name="connsiteX688" fmla="*/ 855439 w 2593942"/>
                <a:gd name="connsiteY688" fmla="*/ 421767 h 538123"/>
                <a:gd name="connsiteX689" fmla="*/ 851725 w 2593942"/>
                <a:gd name="connsiteY689" fmla="*/ 429292 h 538123"/>
                <a:gd name="connsiteX690" fmla="*/ 852391 w 2593942"/>
                <a:gd name="connsiteY690" fmla="*/ 429578 h 538123"/>
                <a:gd name="connsiteX691" fmla="*/ 856678 w 2593942"/>
                <a:gd name="connsiteY691" fmla="*/ 427863 h 538123"/>
                <a:gd name="connsiteX692" fmla="*/ 860012 w 2593942"/>
                <a:gd name="connsiteY692" fmla="*/ 425958 h 538123"/>
                <a:gd name="connsiteX693" fmla="*/ 862202 w 2593942"/>
                <a:gd name="connsiteY693" fmla="*/ 425482 h 538123"/>
                <a:gd name="connsiteX694" fmla="*/ 860297 w 2593942"/>
                <a:gd name="connsiteY694" fmla="*/ 421386 h 538123"/>
                <a:gd name="connsiteX695" fmla="*/ 1566290 w 2593942"/>
                <a:gd name="connsiteY695" fmla="*/ 419290 h 538123"/>
                <a:gd name="connsiteX696" fmla="*/ 1563242 w 2593942"/>
                <a:gd name="connsiteY696" fmla="*/ 427101 h 538123"/>
                <a:gd name="connsiteX697" fmla="*/ 1563623 w 2593942"/>
                <a:gd name="connsiteY697" fmla="*/ 434816 h 538123"/>
                <a:gd name="connsiteX698" fmla="*/ 1557337 w 2593942"/>
                <a:gd name="connsiteY698" fmla="*/ 441007 h 538123"/>
                <a:gd name="connsiteX699" fmla="*/ 1561623 w 2593942"/>
                <a:gd name="connsiteY699" fmla="*/ 443770 h 538123"/>
                <a:gd name="connsiteX700" fmla="*/ 1569338 w 2593942"/>
                <a:gd name="connsiteY700" fmla="*/ 443389 h 538123"/>
                <a:gd name="connsiteX701" fmla="*/ 1578768 w 2593942"/>
                <a:gd name="connsiteY701" fmla="*/ 440722 h 538123"/>
                <a:gd name="connsiteX702" fmla="*/ 1583150 w 2593942"/>
                <a:gd name="connsiteY702" fmla="*/ 442246 h 538123"/>
                <a:gd name="connsiteX703" fmla="*/ 1585912 w 2593942"/>
                <a:gd name="connsiteY703" fmla="*/ 443674 h 538123"/>
                <a:gd name="connsiteX704" fmla="*/ 1585912 w 2593942"/>
                <a:gd name="connsiteY704" fmla="*/ 443389 h 538123"/>
                <a:gd name="connsiteX705" fmla="*/ 1588960 w 2593942"/>
                <a:gd name="connsiteY705" fmla="*/ 437197 h 538123"/>
                <a:gd name="connsiteX706" fmla="*/ 1590198 w 2593942"/>
                <a:gd name="connsiteY706" fmla="*/ 436816 h 538123"/>
                <a:gd name="connsiteX707" fmla="*/ 1597247 w 2593942"/>
                <a:gd name="connsiteY707" fmla="*/ 437579 h 538123"/>
                <a:gd name="connsiteX708" fmla="*/ 1598390 w 2593942"/>
                <a:gd name="connsiteY708" fmla="*/ 433292 h 538123"/>
                <a:gd name="connsiteX709" fmla="*/ 1588388 w 2593942"/>
                <a:gd name="connsiteY709" fmla="*/ 432625 h 538123"/>
                <a:gd name="connsiteX710" fmla="*/ 1577815 w 2593942"/>
                <a:gd name="connsiteY710" fmla="*/ 431768 h 538123"/>
                <a:gd name="connsiteX711" fmla="*/ 1568386 w 2593942"/>
                <a:gd name="connsiteY711" fmla="*/ 428815 h 538123"/>
                <a:gd name="connsiteX712" fmla="*/ 1568195 w 2593942"/>
                <a:gd name="connsiteY712" fmla="*/ 426053 h 538123"/>
                <a:gd name="connsiteX713" fmla="*/ 1568005 w 2593942"/>
                <a:gd name="connsiteY713" fmla="*/ 423386 h 538123"/>
                <a:gd name="connsiteX714" fmla="*/ 1566290 w 2593942"/>
                <a:gd name="connsiteY714" fmla="*/ 419290 h 538123"/>
                <a:gd name="connsiteX715" fmla="*/ 629887 w 2593942"/>
                <a:gd name="connsiteY715" fmla="*/ 417100 h 538123"/>
                <a:gd name="connsiteX716" fmla="*/ 632174 w 2593942"/>
                <a:gd name="connsiteY716" fmla="*/ 424720 h 538123"/>
                <a:gd name="connsiteX717" fmla="*/ 629126 w 2593942"/>
                <a:gd name="connsiteY717" fmla="*/ 425767 h 538123"/>
                <a:gd name="connsiteX718" fmla="*/ 627506 w 2593942"/>
                <a:gd name="connsiteY718" fmla="*/ 426244 h 538123"/>
                <a:gd name="connsiteX719" fmla="*/ 628078 w 2593942"/>
                <a:gd name="connsiteY719" fmla="*/ 429768 h 538123"/>
                <a:gd name="connsiteX720" fmla="*/ 632745 w 2593942"/>
                <a:gd name="connsiteY720" fmla="*/ 431959 h 538123"/>
                <a:gd name="connsiteX721" fmla="*/ 640175 w 2593942"/>
                <a:gd name="connsiteY721" fmla="*/ 427196 h 538123"/>
                <a:gd name="connsiteX722" fmla="*/ 642080 w 2593942"/>
                <a:gd name="connsiteY722" fmla="*/ 421005 h 538123"/>
                <a:gd name="connsiteX723" fmla="*/ 629887 w 2593942"/>
                <a:gd name="connsiteY723" fmla="*/ 417100 h 538123"/>
                <a:gd name="connsiteX724" fmla="*/ 678179 w 2593942"/>
                <a:gd name="connsiteY724" fmla="*/ 417005 h 538123"/>
                <a:gd name="connsiteX725" fmla="*/ 678656 w 2593942"/>
                <a:gd name="connsiteY725" fmla="*/ 421386 h 538123"/>
                <a:gd name="connsiteX726" fmla="*/ 678275 w 2593942"/>
                <a:gd name="connsiteY726" fmla="*/ 422148 h 538123"/>
                <a:gd name="connsiteX727" fmla="*/ 676846 w 2593942"/>
                <a:gd name="connsiteY727" fmla="*/ 425101 h 538123"/>
                <a:gd name="connsiteX728" fmla="*/ 671226 w 2593942"/>
                <a:gd name="connsiteY728" fmla="*/ 422053 h 538123"/>
                <a:gd name="connsiteX729" fmla="*/ 671797 w 2593942"/>
                <a:gd name="connsiteY729" fmla="*/ 425672 h 538123"/>
                <a:gd name="connsiteX730" fmla="*/ 673798 w 2593942"/>
                <a:gd name="connsiteY730" fmla="*/ 427006 h 538123"/>
                <a:gd name="connsiteX731" fmla="*/ 674655 w 2593942"/>
                <a:gd name="connsiteY731" fmla="*/ 427577 h 538123"/>
                <a:gd name="connsiteX732" fmla="*/ 690006 w 2593942"/>
                <a:gd name="connsiteY732" fmla="*/ 423151 h 538123"/>
                <a:gd name="connsiteX733" fmla="*/ 690562 w 2593942"/>
                <a:gd name="connsiteY733" fmla="*/ 423481 h 538123"/>
                <a:gd name="connsiteX734" fmla="*/ 693591 w 2593942"/>
                <a:gd name="connsiteY734" fmla="*/ 426063 h 538123"/>
                <a:gd name="connsiteX735" fmla="*/ 689419 w 2593942"/>
                <a:gd name="connsiteY735" fmla="*/ 431197 h 538123"/>
                <a:gd name="connsiteX736" fmla="*/ 692562 w 2593942"/>
                <a:gd name="connsiteY736" fmla="*/ 435007 h 538123"/>
                <a:gd name="connsiteX737" fmla="*/ 698944 w 2593942"/>
                <a:gd name="connsiteY737" fmla="*/ 430625 h 538123"/>
                <a:gd name="connsiteX738" fmla="*/ 693591 w 2593942"/>
                <a:gd name="connsiteY738" fmla="*/ 426063 h 538123"/>
                <a:gd name="connsiteX739" fmla="*/ 695610 w 2593942"/>
                <a:gd name="connsiteY739" fmla="*/ 423577 h 538123"/>
                <a:gd name="connsiteX740" fmla="*/ 690181 w 2593942"/>
                <a:gd name="connsiteY740" fmla="*/ 423100 h 538123"/>
                <a:gd name="connsiteX741" fmla="*/ 690006 w 2593942"/>
                <a:gd name="connsiteY741" fmla="*/ 423151 h 538123"/>
                <a:gd name="connsiteX742" fmla="*/ 683037 w 2593942"/>
                <a:gd name="connsiteY742" fmla="*/ 419005 h 538123"/>
                <a:gd name="connsiteX743" fmla="*/ 680941 w 2593942"/>
                <a:gd name="connsiteY743" fmla="*/ 418147 h 538123"/>
                <a:gd name="connsiteX744" fmla="*/ 1748885 w 2593942"/>
                <a:gd name="connsiteY744" fmla="*/ 416814 h 538123"/>
                <a:gd name="connsiteX745" fmla="*/ 1738693 w 2593942"/>
                <a:gd name="connsiteY745" fmla="*/ 419481 h 538123"/>
                <a:gd name="connsiteX746" fmla="*/ 1736788 w 2593942"/>
                <a:gd name="connsiteY746" fmla="*/ 421481 h 538123"/>
                <a:gd name="connsiteX747" fmla="*/ 1735359 w 2593942"/>
                <a:gd name="connsiteY747" fmla="*/ 422910 h 538123"/>
                <a:gd name="connsiteX748" fmla="*/ 1734026 w 2593942"/>
                <a:gd name="connsiteY748" fmla="*/ 425958 h 538123"/>
                <a:gd name="connsiteX749" fmla="*/ 1735264 w 2593942"/>
                <a:gd name="connsiteY749" fmla="*/ 426720 h 538123"/>
                <a:gd name="connsiteX750" fmla="*/ 1740788 w 2593942"/>
                <a:gd name="connsiteY750" fmla="*/ 425005 h 538123"/>
                <a:gd name="connsiteX751" fmla="*/ 1742503 w 2593942"/>
                <a:gd name="connsiteY751" fmla="*/ 423863 h 538123"/>
                <a:gd name="connsiteX752" fmla="*/ 1749456 w 2593942"/>
                <a:gd name="connsiteY752" fmla="*/ 424434 h 538123"/>
                <a:gd name="connsiteX753" fmla="*/ 1748885 w 2593942"/>
                <a:gd name="connsiteY753" fmla="*/ 416814 h 538123"/>
                <a:gd name="connsiteX754" fmla="*/ 1649063 w 2593942"/>
                <a:gd name="connsiteY754" fmla="*/ 415576 h 538123"/>
                <a:gd name="connsiteX755" fmla="*/ 1647824 w 2593942"/>
                <a:gd name="connsiteY755" fmla="*/ 417862 h 538123"/>
                <a:gd name="connsiteX756" fmla="*/ 1647348 w 2593942"/>
                <a:gd name="connsiteY756" fmla="*/ 418243 h 538123"/>
                <a:gd name="connsiteX757" fmla="*/ 1646110 w 2593942"/>
                <a:gd name="connsiteY757" fmla="*/ 419290 h 538123"/>
                <a:gd name="connsiteX758" fmla="*/ 1645348 w 2593942"/>
                <a:gd name="connsiteY758" fmla="*/ 423863 h 538123"/>
                <a:gd name="connsiteX759" fmla="*/ 1648967 w 2593942"/>
                <a:gd name="connsiteY759" fmla="*/ 432245 h 538123"/>
                <a:gd name="connsiteX760" fmla="*/ 1652206 w 2593942"/>
                <a:gd name="connsiteY760" fmla="*/ 439007 h 538123"/>
                <a:gd name="connsiteX761" fmla="*/ 1654682 w 2593942"/>
                <a:gd name="connsiteY761" fmla="*/ 436055 h 538123"/>
                <a:gd name="connsiteX762" fmla="*/ 1656206 w 2593942"/>
                <a:gd name="connsiteY762" fmla="*/ 434149 h 538123"/>
                <a:gd name="connsiteX763" fmla="*/ 1660683 w 2593942"/>
                <a:gd name="connsiteY763" fmla="*/ 431673 h 538123"/>
                <a:gd name="connsiteX764" fmla="*/ 1666684 w 2593942"/>
                <a:gd name="connsiteY764" fmla="*/ 433768 h 538123"/>
                <a:gd name="connsiteX765" fmla="*/ 1670875 w 2593942"/>
                <a:gd name="connsiteY765" fmla="*/ 434721 h 538123"/>
                <a:gd name="connsiteX766" fmla="*/ 1676494 w 2593942"/>
                <a:gd name="connsiteY766" fmla="*/ 433959 h 538123"/>
                <a:gd name="connsiteX767" fmla="*/ 1676876 w 2593942"/>
                <a:gd name="connsiteY767" fmla="*/ 430149 h 538123"/>
                <a:gd name="connsiteX768" fmla="*/ 1676780 w 2593942"/>
                <a:gd name="connsiteY768" fmla="*/ 429387 h 538123"/>
                <a:gd name="connsiteX769" fmla="*/ 1669922 w 2593942"/>
                <a:gd name="connsiteY769" fmla="*/ 426053 h 538123"/>
                <a:gd name="connsiteX770" fmla="*/ 1659921 w 2593942"/>
                <a:gd name="connsiteY770" fmla="*/ 426720 h 538123"/>
                <a:gd name="connsiteX771" fmla="*/ 1657159 w 2593942"/>
                <a:gd name="connsiteY771" fmla="*/ 425863 h 538123"/>
                <a:gd name="connsiteX772" fmla="*/ 1654015 w 2593942"/>
                <a:gd name="connsiteY772" fmla="*/ 418719 h 538123"/>
                <a:gd name="connsiteX773" fmla="*/ 1649920 w 2593942"/>
                <a:gd name="connsiteY773" fmla="*/ 416147 h 538123"/>
                <a:gd name="connsiteX774" fmla="*/ 2170938 w 2593942"/>
                <a:gd name="connsiteY774" fmla="*/ 413956 h 538123"/>
                <a:gd name="connsiteX775" fmla="*/ 2182272 w 2593942"/>
                <a:gd name="connsiteY775" fmla="*/ 416147 h 538123"/>
                <a:gd name="connsiteX776" fmla="*/ 2181225 w 2593942"/>
                <a:gd name="connsiteY776" fmla="*/ 416338 h 538123"/>
                <a:gd name="connsiteX777" fmla="*/ 2177605 w 2593942"/>
                <a:gd name="connsiteY777" fmla="*/ 415480 h 538123"/>
                <a:gd name="connsiteX778" fmla="*/ 2175224 w 2593942"/>
                <a:gd name="connsiteY778" fmla="*/ 415671 h 538123"/>
                <a:gd name="connsiteX779" fmla="*/ 2164175 w 2593942"/>
                <a:gd name="connsiteY779" fmla="*/ 419767 h 538123"/>
                <a:gd name="connsiteX780" fmla="*/ 2160079 w 2593942"/>
                <a:gd name="connsiteY780" fmla="*/ 418719 h 538123"/>
                <a:gd name="connsiteX781" fmla="*/ 2170938 w 2593942"/>
                <a:gd name="connsiteY781" fmla="*/ 413956 h 538123"/>
                <a:gd name="connsiteX782" fmla="*/ 1772030 w 2593942"/>
                <a:gd name="connsiteY782" fmla="*/ 412718 h 538123"/>
                <a:gd name="connsiteX783" fmla="*/ 1771554 w 2593942"/>
                <a:gd name="connsiteY783" fmla="*/ 413766 h 538123"/>
                <a:gd name="connsiteX784" fmla="*/ 1770982 w 2593942"/>
                <a:gd name="connsiteY784" fmla="*/ 415195 h 538123"/>
                <a:gd name="connsiteX785" fmla="*/ 1765839 w 2593942"/>
                <a:gd name="connsiteY785" fmla="*/ 418719 h 538123"/>
                <a:gd name="connsiteX786" fmla="*/ 1768315 w 2593942"/>
                <a:gd name="connsiteY786" fmla="*/ 422148 h 538123"/>
                <a:gd name="connsiteX787" fmla="*/ 1770602 w 2593942"/>
                <a:gd name="connsiteY787" fmla="*/ 421862 h 538123"/>
                <a:gd name="connsiteX788" fmla="*/ 1776507 w 2593942"/>
                <a:gd name="connsiteY788" fmla="*/ 422624 h 538123"/>
                <a:gd name="connsiteX789" fmla="*/ 1779174 w 2593942"/>
                <a:gd name="connsiteY789" fmla="*/ 422815 h 538123"/>
                <a:gd name="connsiteX790" fmla="*/ 1783936 w 2593942"/>
                <a:gd name="connsiteY790" fmla="*/ 419481 h 538123"/>
                <a:gd name="connsiteX791" fmla="*/ 1780222 w 2593942"/>
                <a:gd name="connsiteY791" fmla="*/ 414242 h 538123"/>
                <a:gd name="connsiteX792" fmla="*/ 1777079 w 2593942"/>
                <a:gd name="connsiteY792" fmla="*/ 414052 h 538123"/>
                <a:gd name="connsiteX793" fmla="*/ 1772030 w 2593942"/>
                <a:gd name="connsiteY793" fmla="*/ 412718 h 538123"/>
                <a:gd name="connsiteX794" fmla="*/ 1671446 w 2593942"/>
                <a:gd name="connsiteY794" fmla="*/ 411766 h 538123"/>
                <a:gd name="connsiteX795" fmla="*/ 1671351 w 2593942"/>
                <a:gd name="connsiteY795" fmla="*/ 412051 h 538123"/>
                <a:gd name="connsiteX796" fmla="*/ 1671065 w 2593942"/>
                <a:gd name="connsiteY796" fmla="*/ 413956 h 538123"/>
                <a:gd name="connsiteX797" fmla="*/ 1675732 w 2593942"/>
                <a:gd name="connsiteY797" fmla="*/ 414528 h 538123"/>
                <a:gd name="connsiteX798" fmla="*/ 1684972 w 2593942"/>
                <a:gd name="connsiteY798" fmla="*/ 419195 h 538123"/>
                <a:gd name="connsiteX799" fmla="*/ 1691163 w 2593942"/>
                <a:gd name="connsiteY799" fmla="*/ 420243 h 538123"/>
                <a:gd name="connsiteX800" fmla="*/ 1691639 w 2593942"/>
                <a:gd name="connsiteY800" fmla="*/ 419100 h 538123"/>
                <a:gd name="connsiteX801" fmla="*/ 1685448 w 2593942"/>
                <a:gd name="connsiteY801" fmla="*/ 415957 h 538123"/>
                <a:gd name="connsiteX802" fmla="*/ 1671446 w 2593942"/>
                <a:gd name="connsiteY802" fmla="*/ 411766 h 538123"/>
                <a:gd name="connsiteX803" fmla="*/ 1803748 w 2593942"/>
                <a:gd name="connsiteY803" fmla="*/ 411480 h 538123"/>
                <a:gd name="connsiteX804" fmla="*/ 1797225 w 2593942"/>
                <a:gd name="connsiteY804" fmla="*/ 417352 h 538123"/>
                <a:gd name="connsiteX805" fmla="*/ 1795776 w 2593942"/>
                <a:gd name="connsiteY805" fmla="*/ 417293 h 538123"/>
                <a:gd name="connsiteX806" fmla="*/ 1793938 w 2593942"/>
                <a:gd name="connsiteY806" fmla="*/ 411861 h 538123"/>
                <a:gd name="connsiteX807" fmla="*/ 1789652 w 2593942"/>
                <a:gd name="connsiteY807" fmla="*/ 413099 h 538123"/>
                <a:gd name="connsiteX808" fmla="*/ 1789080 w 2593942"/>
                <a:gd name="connsiteY808" fmla="*/ 414909 h 538123"/>
                <a:gd name="connsiteX809" fmla="*/ 1790985 w 2593942"/>
                <a:gd name="connsiteY809" fmla="*/ 417100 h 538123"/>
                <a:gd name="connsiteX810" fmla="*/ 1795776 w 2593942"/>
                <a:gd name="connsiteY810" fmla="*/ 417293 h 538123"/>
                <a:gd name="connsiteX811" fmla="*/ 1796129 w 2593942"/>
                <a:gd name="connsiteY811" fmla="*/ 418338 h 538123"/>
                <a:gd name="connsiteX812" fmla="*/ 1797225 w 2593942"/>
                <a:gd name="connsiteY812" fmla="*/ 417352 h 538123"/>
                <a:gd name="connsiteX813" fmla="*/ 1802796 w 2593942"/>
                <a:gd name="connsiteY813" fmla="*/ 417576 h 538123"/>
                <a:gd name="connsiteX814" fmla="*/ 1804987 w 2593942"/>
                <a:gd name="connsiteY814" fmla="*/ 415957 h 538123"/>
                <a:gd name="connsiteX815" fmla="*/ 1805939 w 2593942"/>
                <a:gd name="connsiteY815" fmla="*/ 415290 h 538123"/>
                <a:gd name="connsiteX816" fmla="*/ 1803748 w 2593942"/>
                <a:gd name="connsiteY816" fmla="*/ 411480 h 538123"/>
                <a:gd name="connsiteX817" fmla="*/ 1453038 w 2593942"/>
                <a:gd name="connsiteY817" fmla="*/ 411385 h 538123"/>
                <a:gd name="connsiteX818" fmla="*/ 1444847 w 2593942"/>
                <a:gd name="connsiteY818" fmla="*/ 417576 h 538123"/>
                <a:gd name="connsiteX819" fmla="*/ 1444656 w 2593942"/>
                <a:gd name="connsiteY819" fmla="*/ 418719 h 538123"/>
                <a:gd name="connsiteX820" fmla="*/ 1444656 w 2593942"/>
                <a:gd name="connsiteY820" fmla="*/ 418909 h 538123"/>
                <a:gd name="connsiteX821" fmla="*/ 1455038 w 2593942"/>
                <a:gd name="connsiteY821" fmla="*/ 417766 h 538123"/>
                <a:gd name="connsiteX822" fmla="*/ 1456086 w 2593942"/>
                <a:gd name="connsiteY822" fmla="*/ 415099 h 538123"/>
                <a:gd name="connsiteX823" fmla="*/ 1454562 w 2593942"/>
                <a:gd name="connsiteY823" fmla="*/ 413195 h 538123"/>
                <a:gd name="connsiteX824" fmla="*/ 878204 w 2593942"/>
                <a:gd name="connsiteY824" fmla="*/ 411099 h 538123"/>
                <a:gd name="connsiteX825" fmla="*/ 867060 w 2593942"/>
                <a:gd name="connsiteY825" fmla="*/ 412432 h 538123"/>
                <a:gd name="connsiteX826" fmla="*/ 866965 w 2593942"/>
                <a:gd name="connsiteY826" fmla="*/ 413099 h 538123"/>
                <a:gd name="connsiteX827" fmla="*/ 868584 w 2593942"/>
                <a:gd name="connsiteY827" fmla="*/ 415290 h 538123"/>
                <a:gd name="connsiteX828" fmla="*/ 874394 w 2593942"/>
                <a:gd name="connsiteY828" fmla="*/ 416242 h 538123"/>
                <a:gd name="connsiteX829" fmla="*/ 878395 w 2593942"/>
                <a:gd name="connsiteY829" fmla="*/ 416719 h 538123"/>
                <a:gd name="connsiteX830" fmla="*/ 878204 w 2593942"/>
                <a:gd name="connsiteY830" fmla="*/ 411099 h 538123"/>
                <a:gd name="connsiteX831" fmla="*/ 788955 w 2593942"/>
                <a:gd name="connsiteY831" fmla="*/ 409480 h 538123"/>
                <a:gd name="connsiteX832" fmla="*/ 786383 w 2593942"/>
                <a:gd name="connsiteY832" fmla="*/ 420053 h 538123"/>
                <a:gd name="connsiteX833" fmla="*/ 795432 w 2593942"/>
                <a:gd name="connsiteY833" fmla="*/ 421005 h 538123"/>
                <a:gd name="connsiteX834" fmla="*/ 797718 w 2593942"/>
                <a:gd name="connsiteY834" fmla="*/ 420053 h 538123"/>
                <a:gd name="connsiteX835" fmla="*/ 796956 w 2593942"/>
                <a:gd name="connsiteY835" fmla="*/ 417290 h 538123"/>
                <a:gd name="connsiteX836" fmla="*/ 794765 w 2593942"/>
                <a:gd name="connsiteY836" fmla="*/ 415480 h 538123"/>
                <a:gd name="connsiteX837" fmla="*/ 793432 w 2593942"/>
                <a:gd name="connsiteY837" fmla="*/ 412623 h 538123"/>
                <a:gd name="connsiteX838" fmla="*/ 788955 w 2593942"/>
                <a:gd name="connsiteY838" fmla="*/ 409480 h 538123"/>
                <a:gd name="connsiteX839" fmla="*/ 2123217 w 2593942"/>
                <a:gd name="connsiteY839" fmla="*/ 407384 h 538123"/>
                <a:gd name="connsiteX840" fmla="*/ 2122455 w 2593942"/>
                <a:gd name="connsiteY840" fmla="*/ 407861 h 538123"/>
                <a:gd name="connsiteX841" fmla="*/ 2124074 w 2593942"/>
                <a:gd name="connsiteY841" fmla="*/ 412528 h 538123"/>
                <a:gd name="connsiteX842" fmla="*/ 2122360 w 2593942"/>
                <a:gd name="connsiteY842" fmla="*/ 414623 h 538123"/>
                <a:gd name="connsiteX843" fmla="*/ 2125979 w 2593942"/>
                <a:gd name="connsiteY843" fmla="*/ 417671 h 538123"/>
                <a:gd name="connsiteX844" fmla="*/ 2126741 w 2593942"/>
                <a:gd name="connsiteY844" fmla="*/ 417481 h 538123"/>
                <a:gd name="connsiteX845" fmla="*/ 2124551 w 2593942"/>
                <a:gd name="connsiteY845" fmla="*/ 418243 h 538123"/>
                <a:gd name="connsiteX846" fmla="*/ 2113883 w 2593942"/>
                <a:gd name="connsiteY846" fmla="*/ 415957 h 538123"/>
                <a:gd name="connsiteX847" fmla="*/ 2102929 w 2593942"/>
                <a:gd name="connsiteY847" fmla="*/ 409765 h 538123"/>
                <a:gd name="connsiteX848" fmla="*/ 2099214 w 2593942"/>
                <a:gd name="connsiteY848" fmla="*/ 411671 h 538123"/>
                <a:gd name="connsiteX849" fmla="*/ 2102834 w 2593942"/>
                <a:gd name="connsiteY849" fmla="*/ 416338 h 538123"/>
                <a:gd name="connsiteX850" fmla="*/ 2117312 w 2593942"/>
                <a:gd name="connsiteY850" fmla="*/ 419100 h 538123"/>
                <a:gd name="connsiteX851" fmla="*/ 2117597 w 2593942"/>
                <a:gd name="connsiteY851" fmla="*/ 423196 h 538123"/>
                <a:gd name="connsiteX852" fmla="*/ 2120836 w 2593942"/>
                <a:gd name="connsiteY852" fmla="*/ 423672 h 538123"/>
                <a:gd name="connsiteX853" fmla="*/ 2122265 w 2593942"/>
                <a:gd name="connsiteY853" fmla="*/ 423005 h 538123"/>
                <a:gd name="connsiteX854" fmla="*/ 2129218 w 2593942"/>
                <a:gd name="connsiteY854" fmla="*/ 419290 h 538123"/>
                <a:gd name="connsiteX855" fmla="*/ 2128742 w 2593942"/>
                <a:gd name="connsiteY855" fmla="*/ 415862 h 538123"/>
                <a:gd name="connsiteX856" fmla="*/ 2127599 w 2593942"/>
                <a:gd name="connsiteY856" fmla="*/ 408718 h 538123"/>
                <a:gd name="connsiteX857" fmla="*/ 2126456 w 2593942"/>
                <a:gd name="connsiteY857" fmla="*/ 407575 h 538123"/>
                <a:gd name="connsiteX858" fmla="*/ 2123217 w 2593942"/>
                <a:gd name="connsiteY858" fmla="*/ 407384 h 538123"/>
                <a:gd name="connsiteX859" fmla="*/ 816101 w 2593942"/>
                <a:gd name="connsiteY859" fmla="*/ 406432 h 538123"/>
                <a:gd name="connsiteX860" fmla="*/ 814577 w 2593942"/>
                <a:gd name="connsiteY860" fmla="*/ 414814 h 538123"/>
                <a:gd name="connsiteX861" fmla="*/ 824960 w 2593942"/>
                <a:gd name="connsiteY861" fmla="*/ 419767 h 538123"/>
                <a:gd name="connsiteX862" fmla="*/ 821531 w 2593942"/>
                <a:gd name="connsiteY862" fmla="*/ 413575 h 538123"/>
                <a:gd name="connsiteX863" fmla="*/ 820768 w 2593942"/>
                <a:gd name="connsiteY863" fmla="*/ 410718 h 538123"/>
                <a:gd name="connsiteX864" fmla="*/ 819721 w 2593942"/>
                <a:gd name="connsiteY864" fmla="*/ 406622 h 538123"/>
                <a:gd name="connsiteX865" fmla="*/ 816101 w 2593942"/>
                <a:gd name="connsiteY865" fmla="*/ 406432 h 538123"/>
                <a:gd name="connsiteX866" fmla="*/ 254602 w 2593942"/>
                <a:gd name="connsiteY866" fmla="*/ 402717 h 538123"/>
                <a:gd name="connsiteX867" fmla="*/ 263651 w 2593942"/>
                <a:gd name="connsiteY867" fmla="*/ 407003 h 538123"/>
                <a:gd name="connsiteX868" fmla="*/ 259270 w 2593942"/>
                <a:gd name="connsiteY868" fmla="*/ 408147 h 538123"/>
                <a:gd name="connsiteX869" fmla="*/ 254602 w 2593942"/>
                <a:gd name="connsiteY869" fmla="*/ 402717 h 538123"/>
                <a:gd name="connsiteX870" fmla="*/ 1519427 w 2593942"/>
                <a:gd name="connsiteY870" fmla="*/ 401574 h 538123"/>
                <a:gd name="connsiteX871" fmla="*/ 1509140 w 2593942"/>
                <a:gd name="connsiteY871" fmla="*/ 409575 h 538123"/>
                <a:gd name="connsiteX872" fmla="*/ 1510093 w 2593942"/>
                <a:gd name="connsiteY872" fmla="*/ 408622 h 538123"/>
                <a:gd name="connsiteX873" fmla="*/ 1515236 w 2593942"/>
                <a:gd name="connsiteY873" fmla="*/ 403955 h 538123"/>
                <a:gd name="connsiteX874" fmla="*/ 1519427 w 2593942"/>
                <a:gd name="connsiteY874" fmla="*/ 401574 h 538123"/>
                <a:gd name="connsiteX875" fmla="*/ 1895874 w 2593942"/>
                <a:gd name="connsiteY875" fmla="*/ 401512 h 538123"/>
                <a:gd name="connsiteX876" fmla="*/ 1872972 w 2593942"/>
                <a:gd name="connsiteY876" fmla="*/ 406065 h 538123"/>
                <a:gd name="connsiteX877" fmla="*/ 1872138 w 2593942"/>
                <a:gd name="connsiteY877" fmla="*/ 404717 h 538123"/>
                <a:gd name="connsiteX878" fmla="*/ 1874043 w 2593942"/>
                <a:gd name="connsiteY878" fmla="*/ 402717 h 538123"/>
                <a:gd name="connsiteX879" fmla="*/ 1876329 w 2593942"/>
                <a:gd name="connsiteY879" fmla="*/ 403098 h 538123"/>
                <a:gd name="connsiteX880" fmla="*/ 1884235 w 2593942"/>
                <a:gd name="connsiteY880" fmla="*/ 403193 h 538123"/>
                <a:gd name="connsiteX881" fmla="*/ 1886044 w 2593942"/>
                <a:gd name="connsiteY881" fmla="*/ 402622 h 538123"/>
                <a:gd name="connsiteX882" fmla="*/ 1887188 w 2593942"/>
                <a:gd name="connsiteY882" fmla="*/ 402241 h 538123"/>
                <a:gd name="connsiteX883" fmla="*/ 1887571 w 2593942"/>
                <a:gd name="connsiteY883" fmla="*/ 402168 h 538123"/>
                <a:gd name="connsiteX884" fmla="*/ 1915572 w 2593942"/>
                <a:gd name="connsiteY884" fmla="*/ 399955 h 538123"/>
                <a:gd name="connsiteX885" fmla="*/ 1913191 w 2593942"/>
                <a:gd name="connsiteY885" fmla="*/ 400240 h 538123"/>
                <a:gd name="connsiteX886" fmla="*/ 1906428 w 2593942"/>
                <a:gd name="connsiteY886" fmla="*/ 403003 h 538123"/>
                <a:gd name="connsiteX887" fmla="*/ 1905915 w 2593942"/>
                <a:gd name="connsiteY887" fmla="*/ 400718 h 538123"/>
                <a:gd name="connsiteX888" fmla="*/ 1905656 w 2593942"/>
                <a:gd name="connsiteY888" fmla="*/ 399567 h 538123"/>
                <a:gd name="connsiteX889" fmla="*/ 1905915 w 2593942"/>
                <a:gd name="connsiteY889" fmla="*/ 400718 h 538123"/>
                <a:gd name="connsiteX890" fmla="*/ 1895874 w 2593942"/>
                <a:gd name="connsiteY890" fmla="*/ 401512 h 538123"/>
                <a:gd name="connsiteX891" fmla="*/ 937653 w 2593942"/>
                <a:gd name="connsiteY891" fmla="*/ 398336 h 538123"/>
                <a:gd name="connsiteX892" fmla="*/ 941304 w 2593942"/>
                <a:gd name="connsiteY892" fmla="*/ 398336 h 538123"/>
                <a:gd name="connsiteX893" fmla="*/ 940569 w 2593942"/>
                <a:gd name="connsiteY893" fmla="*/ 399586 h 538123"/>
                <a:gd name="connsiteX894" fmla="*/ 940250 w 2593942"/>
                <a:gd name="connsiteY894" fmla="*/ 400430 h 538123"/>
                <a:gd name="connsiteX895" fmla="*/ 939545 w 2593942"/>
                <a:gd name="connsiteY895" fmla="*/ 399859 h 538123"/>
                <a:gd name="connsiteX896" fmla="*/ 982789 w 2593942"/>
                <a:gd name="connsiteY896" fmla="*/ 397478 h 538123"/>
                <a:gd name="connsiteX897" fmla="*/ 979645 w 2593942"/>
                <a:gd name="connsiteY897" fmla="*/ 398526 h 538123"/>
                <a:gd name="connsiteX898" fmla="*/ 975835 w 2593942"/>
                <a:gd name="connsiteY898" fmla="*/ 403670 h 538123"/>
                <a:gd name="connsiteX899" fmla="*/ 985741 w 2593942"/>
                <a:gd name="connsiteY899" fmla="*/ 407003 h 538123"/>
                <a:gd name="connsiteX900" fmla="*/ 991076 w 2593942"/>
                <a:gd name="connsiteY900" fmla="*/ 407289 h 538123"/>
                <a:gd name="connsiteX901" fmla="*/ 996314 w 2593942"/>
                <a:gd name="connsiteY901" fmla="*/ 409861 h 538123"/>
                <a:gd name="connsiteX902" fmla="*/ 996695 w 2593942"/>
                <a:gd name="connsiteY902" fmla="*/ 409289 h 538123"/>
                <a:gd name="connsiteX903" fmla="*/ 1005268 w 2593942"/>
                <a:gd name="connsiteY903" fmla="*/ 402241 h 538123"/>
                <a:gd name="connsiteX904" fmla="*/ 1005839 w 2593942"/>
                <a:gd name="connsiteY904" fmla="*/ 399574 h 538123"/>
                <a:gd name="connsiteX905" fmla="*/ 1003458 w 2593942"/>
                <a:gd name="connsiteY905" fmla="*/ 397669 h 538123"/>
                <a:gd name="connsiteX906" fmla="*/ 983170 w 2593942"/>
                <a:gd name="connsiteY906" fmla="*/ 403193 h 538123"/>
                <a:gd name="connsiteX907" fmla="*/ 982789 w 2593942"/>
                <a:gd name="connsiteY907" fmla="*/ 397955 h 538123"/>
                <a:gd name="connsiteX908" fmla="*/ 1822418 w 2593942"/>
                <a:gd name="connsiteY908" fmla="*/ 396430 h 538123"/>
                <a:gd name="connsiteX909" fmla="*/ 1822894 w 2593942"/>
                <a:gd name="connsiteY909" fmla="*/ 404146 h 538123"/>
                <a:gd name="connsiteX910" fmla="*/ 1822608 w 2593942"/>
                <a:gd name="connsiteY910" fmla="*/ 408432 h 538123"/>
                <a:gd name="connsiteX911" fmla="*/ 1825561 w 2593942"/>
                <a:gd name="connsiteY911" fmla="*/ 409480 h 538123"/>
                <a:gd name="connsiteX912" fmla="*/ 1827180 w 2593942"/>
                <a:gd name="connsiteY912" fmla="*/ 412909 h 538123"/>
                <a:gd name="connsiteX913" fmla="*/ 1833752 w 2593942"/>
                <a:gd name="connsiteY913" fmla="*/ 410337 h 538123"/>
                <a:gd name="connsiteX914" fmla="*/ 1834800 w 2593942"/>
                <a:gd name="connsiteY914" fmla="*/ 407480 h 538123"/>
                <a:gd name="connsiteX915" fmla="*/ 1830133 w 2593942"/>
                <a:gd name="connsiteY915" fmla="*/ 404813 h 538123"/>
                <a:gd name="connsiteX916" fmla="*/ 1829371 w 2593942"/>
                <a:gd name="connsiteY916" fmla="*/ 399669 h 538123"/>
                <a:gd name="connsiteX917" fmla="*/ 1822418 w 2593942"/>
                <a:gd name="connsiteY917" fmla="*/ 396430 h 538123"/>
                <a:gd name="connsiteX918" fmla="*/ 2165603 w 2593942"/>
                <a:gd name="connsiteY918" fmla="*/ 395097 h 538123"/>
                <a:gd name="connsiteX919" fmla="*/ 2159603 w 2593942"/>
                <a:gd name="connsiteY919" fmla="*/ 404717 h 538123"/>
                <a:gd name="connsiteX920" fmla="*/ 2165127 w 2593942"/>
                <a:gd name="connsiteY920" fmla="*/ 406432 h 538123"/>
                <a:gd name="connsiteX921" fmla="*/ 2169985 w 2593942"/>
                <a:gd name="connsiteY921" fmla="*/ 401003 h 538123"/>
                <a:gd name="connsiteX922" fmla="*/ 2170271 w 2593942"/>
                <a:gd name="connsiteY922" fmla="*/ 401098 h 538123"/>
                <a:gd name="connsiteX923" fmla="*/ 2173414 w 2593942"/>
                <a:gd name="connsiteY923" fmla="*/ 401193 h 538123"/>
                <a:gd name="connsiteX924" fmla="*/ 2171128 w 2593942"/>
                <a:gd name="connsiteY924" fmla="*/ 398526 h 538123"/>
                <a:gd name="connsiteX925" fmla="*/ 935450 w 2593942"/>
                <a:gd name="connsiteY925" fmla="*/ 391478 h 538123"/>
                <a:gd name="connsiteX926" fmla="*/ 934116 w 2593942"/>
                <a:gd name="connsiteY926" fmla="*/ 393287 h 538123"/>
                <a:gd name="connsiteX927" fmla="*/ 935640 w 2593942"/>
                <a:gd name="connsiteY927" fmla="*/ 396716 h 538123"/>
                <a:gd name="connsiteX928" fmla="*/ 937653 w 2593942"/>
                <a:gd name="connsiteY928" fmla="*/ 398336 h 538123"/>
                <a:gd name="connsiteX929" fmla="*/ 932878 w 2593942"/>
                <a:gd name="connsiteY929" fmla="*/ 398336 h 538123"/>
                <a:gd name="connsiteX930" fmla="*/ 932783 w 2593942"/>
                <a:gd name="connsiteY930" fmla="*/ 398621 h 538123"/>
                <a:gd name="connsiteX931" fmla="*/ 924781 w 2593942"/>
                <a:gd name="connsiteY931" fmla="*/ 402907 h 538123"/>
                <a:gd name="connsiteX932" fmla="*/ 920495 w 2593942"/>
                <a:gd name="connsiteY932" fmla="*/ 404336 h 538123"/>
                <a:gd name="connsiteX933" fmla="*/ 916876 w 2593942"/>
                <a:gd name="connsiteY933" fmla="*/ 407670 h 538123"/>
                <a:gd name="connsiteX934" fmla="*/ 905636 w 2593942"/>
                <a:gd name="connsiteY934" fmla="*/ 405955 h 538123"/>
                <a:gd name="connsiteX935" fmla="*/ 904589 w 2593942"/>
                <a:gd name="connsiteY935" fmla="*/ 406717 h 538123"/>
                <a:gd name="connsiteX936" fmla="*/ 903922 w 2593942"/>
                <a:gd name="connsiteY936" fmla="*/ 411004 h 538123"/>
                <a:gd name="connsiteX937" fmla="*/ 904874 w 2593942"/>
                <a:gd name="connsiteY937" fmla="*/ 411766 h 538123"/>
                <a:gd name="connsiteX938" fmla="*/ 910018 w 2593942"/>
                <a:gd name="connsiteY938" fmla="*/ 409575 h 538123"/>
                <a:gd name="connsiteX939" fmla="*/ 910208 w 2593942"/>
                <a:gd name="connsiteY939" fmla="*/ 409765 h 538123"/>
                <a:gd name="connsiteX940" fmla="*/ 918114 w 2593942"/>
                <a:gd name="connsiteY940" fmla="*/ 410432 h 538123"/>
                <a:gd name="connsiteX941" fmla="*/ 920305 w 2593942"/>
                <a:gd name="connsiteY941" fmla="*/ 409670 h 538123"/>
                <a:gd name="connsiteX942" fmla="*/ 930592 w 2593942"/>
                <a:gd name="connsiteY942" fmla="*/ 408718 h 538123"/>
                <a:gd name="connsiteX943" fmla="*/ 938307 w 2593942"/>
                <a:gd name="connsiteY943" fmla="*/ 405574 h 538123"/>
                <a:gd name="connsiteX944" fmla="*/ 940250 w 2593942"/>
                <a:gd name="connsiteY944" fmla="*/ 400430 h 538123"/>
                <a:gd name="connsiteX945" fmla="*/ 952023 w 2593942"/>
                <a:gd name="connsiteY945" fmla="*/ 409956 h 538123"/>
                <a:gd name="connsiteX946" fmla="*/ 952214 w 2593942"/>
                <a:gd name="connsiteY946" fmla="*/ 410528 h 538123"/>
                <a:gd name="connsiteX947" fmla="*/ 956595 w 2593942"/>
                <a:gd name="connsiteY947" fmla="*/ 408051 h 538123"/>
                <a:gd name="connsiteX948" fmla="*/ 955928 w 2593942"/>
                <a:gd name="connsiteY948" fmla="*/ 407194 h 538123"/>
                <a:gd name="connsiteX949" fmla="*/ 950785 w 2593942"/>
                <a:gd name="connsiteY949" fmla="*/ 402717 h 538123"/>
                <a:gd name="connsiteX950" fmla="*/ 950213 w 2593942"/>
                <a:gd name="connsiteY950" fmla="*/ 401955 h 538123"/>
                <a:gd name="connsiteX951" fmla="*/ 947356 w 2593942"/>
                <a:gd name="connsiteY951" fmla="*/ 398812 h 538123"/>
                <a:gd name="connsiteX952" fmla="*/ 945451 w 2593942"/>
                <a:gd name="connsiteY952" fmla="*/ 398336 h 538123"/>
                <a:gd name="connsiteX953" fmla="*/ 945260 w 2593942"/>
                <a:gd name="connsiteY953" fmla="*/ 398336 h 538123"/>
                <a:gd name="connsiteX954" fmla="*/ 941304 w 2593942"/>
                <a:gd name="connsiteY954" fmla="*/ 398336 h 538123"/>
                <a:gd name="connsiteX955" fmla="*/ 943546 w 2593942"/>
                <a:gd name="connsiteY955" fmla="*/ 394525 h 538123"/>
                <a:gd name="connsiteX956" fmla="*/ 935450 w 2593942"/>
                <a:gd name="connsiteY956" fmla="*/ 391478 h 538123"/>
                <a:gd name="connsiteX957" fmla="*/ 2345149 w 2593942"/>
                <a:gd name="connsiteY957" fmla="*/ 389191 h 538123"/>
                <a:gd name="connsiteX958" fmla="*/ 2352579 w 2593942"/>
                <a:gd name="connsiteY958" fmla="*/ 396621 h 538123"/>
                <a:gd name="connsiteX959" fmla="*/ 2342197 w 2593942"/>
                <a:gd name="connsiteY959" fmla="*/ 390906 h 538123"/>
                <a:gd name="connsiteX960" fmla="*/ 2345149 w 2593942"/>
                <a:gd name="connsiteY960" fmla="*/ 389191 h 538123"/>
                <a:gd name="connsiteX961" fmla="*/ 1912905 w 2593942"/>
                <a:gd name="connsiteY961" fmla="*/ 389001 h 538123"/>
                <a:gd name="connsiteX962" fmla="*/ 1909000 w 2593942"/>
                <a:gd name="connsiteY962" fmla="*/ 393859 h 538123"/>
                <a:gd name="connsiteX963" fmla="*/ 1912810 w 2593942"/>
                <a:gd name="connsiteY963" fmla="*/ 397097 h 538123"/>
                <a:gd name="connsiteX964" fmla="*/ 1913762 w 2593942"/>
                <a:gd name="connsiteY964" fmla="*/ 397955 h 538123"/>
                <a:gd name="connsiteX965" fmla="*/ 1905656 w 2593942"/>
                <a:gd name="connsiteY965" fmla="*/ 399567 h 538123"/>
                <a:gd name="connsiteX966" fmla="*/ 1905380 w 2593942"/>
                <a:gd name="connsiteY966" fmla="*/ 398336 h 538123"/>
                <a:gd name="connsiteX967" fmla="*/ 1901094 w 2593942"/>
                <a:gd name="connsiteY967" fmla="*/ 395764 h 538123"/>
                <a:gd name="connsiteX968" fmla="*/ 1897760 w 2593942"/>
                <a:gd name="connsiteY968" fmla="*/ 396716 h 538123"/>
                <a:gd name="connsiteX969" fmla="*/ 1897094 w 2593942"/>
                <a:gd name="connsiteY969" fmla="*/ 400336 h 538123"/>
                <a:gd name="connsiteX970" fmla="*/ 1887571 w 2593942"/>
                <a:gd name="connsiteY970" fmla="*/ 402168 h 538123"/>
                <a:gd name="connsiteX971" fmla="*/ 1880615 w 2593942"/>
                <a:gd name="connsiteY971" fmla="*/ 402717 h 538123"/>
                <a:gd name="connsiteX972" fmla="*/ 1874043 w 2593942"/>
                <a:gd name="connsiteY972" fmla="*/ 402717 h 538123"/>
                <a:gd name="connsiteX973" fmla="*/ 1864010 w 2593942"/>
                <a:gd name="connsiteY973" fmla="*/ 402717 h 538123"/>
                <a:gd name="connsiteX974" fmla="*/ 1859470 w 2593942"/>
                <a:gd name="connsiteY974" fmla="*/ 401669 h 538123"/>
                <a:gd name="connsiteX975" fmla="*/ 1859268 w 2593942"/>
                <a:gd name="connsiteY975" fmla="*/ 402717 h 538123"/>
                <a:gd name="connsiteX976" fmla="*/ 1854980 w 2593942"/>
                <a:gd name="connsiteY976" fmla="*/ 402717 h 538123"/>
                <a:gd name="connsiteX977" fmla="*/ 1853945 w 2593942"/>
                <a:gd name="connsiteY977" fmla="*/ 401574 h 538123"/>
                <a:gd name="connsiteX978" fmla="*/ 1853374 w 2593942"/>
                <a:gd name="connsiteY978" fmla="*/ 399288 h 538123"/>
                <a:gd name="connsiteX979" fmla="*/ 1850040 w 2593942"/>
                <a:gd name="connsiteY979" fmla="*/ 398526 h 538123"/>
                <a:gd name="connsiteX980" fmla="*/ 1849278 w 2593942"/>
                <a:gd name="connsiteY980" fmla="*/ 399859 h 538123"/>
                <a:gd name="connsiteX981" fmla="*/ 1852802 w 2593942"/>
                <a:gd name="connsiteY981" fmla="*/ 402717 h 538123"/>
                <a:gd name="connsiteX982" fmla="*/ 1854980 w 2593942"/>
                <a:gd name="connsiteY982" fmla="*/ 402717 h 538123"/>
                <a:gd name="connsiteX983" fmla="*/ 1858517 w 2593942"/>
                <a:gd name="connsiteY983" fmla="*/ 406622 h 538123"/>
                <a:gd name="connsiteX984" fmla="*/ 1859268 w 2593942"/>
                <a:gd name="connsiteY984" fmla="*/ 402717 h 538123"/>
                <a:gd name="connsiteX985" fmla="*/ 1864010 w 2593942"/>
                <a:gd name="connsiteY985" fmla="*/ 402717 h 538123"/>
                <a:gd name="connsiteX986" fmla="*/ 1866899 w 2593942"/>
                <a:gd name="connsiteY986" fmla="*/ 403384 h 538123"/>
                <a:gd name="connsiteX987" fmla="*/ 1869947 w 2593942"/>
                <a:gd name="connsiteY987" fmla="*/ 406051 h 538123"/>
                <a:gd name="connsiteX988" fmla="*/ 1870520 w 2593942"/>
                <a:gd name="connsiteY988" fmla="*/ 406552 h 538123"/>
                <a:gd name="connsiteX989" fmla="*/ 1865256 w 2593942"/>
                <a:gd name="connsiteY989" fmla="*/ 407599 h 538123"/>
                <a:gd name="connsiteX990" fmla="*/ 1847754 w 2593942"/>
                <a:gd name="connsiteY990" fmla="*/ 411099 h 538123"/>
                <a:gd name="connsiteX991" fmla="*/ 1860232 w 2593942"/>
                <a:gd name="connsiteY991" fmla="*/ 412432 h 538123"/>
                <a:gd name="connsiteX992" fmla="*/ 1862042 w 2593942"/>
                <a:gd name="connsiteY992" fmla="*/ 411766 h 538123"/>
                <a:gd name="connsiteX993" fmla="*/ 1864232 w 2593942"/>
                <a:gd name="connsiteY993" fmla="*/ 411004 h 538123"/>
                <a:gd name="connsiteX994" fmla="*/ 1869566 w 2593942"/>
                <a:gd name="connsiteY994" fmla="*/ 409480 h 538123"/>
                <a:gd name="connsiteX995" fmla="*/ 1871471 w 2593942"/>
                <a:gd name="connsiteY995" fmla="*/ 407384 h 538123"/>
                <a:gd name="connsiteX996" fmla="*/ 1870520 w 2593942"/>
                <a:gd name="connsiteY996" fmla="*/ 406552 h 538123"/>
                <a:gd name="connsiteX997" fmla="*/ 1872972 w 2593942"/>
                <a:gd name="connsiteY997" fmla="*/ 406065 h 538123"/>
                <a:gd name="connsiteX998" fmla="*/ 1873376 w 2593942"/>
                <a:gd name="connsiteY998" fmla="*/ 406717 h 538123"/>
                <a:gd name="connsiteX999" fmla="*/ 1876329 w 2593942"/>
                <a:gd name="connsiteY999" fmla="*/ 407575 h 538123"/>
                <a:gd name="connsiteX1000" fmla="*/ 1885282 w 2593942"/>
                <a:gd name="connsiteY1000" fmla="*/ 409194 h 538123"/>
                <a:gd name="connsiteX1001" fmla="*/ 1889188 w 2593942"/>
                <a:gd name="connsiteY1001" fmla="*/ 405574 h 538123"/>
                <a:gd name="connsiteX1002" fmla="*/ 1889950 w 2593942"/>
                <a:gd name="connsiteY1002" fmla="*/ 405765 h 538123"/>
                <a:gd name="connsiteX1003" fmla="*/ 1893188 w 2593942"/>
                <a:gd name="connsiteY1003" fmla="*/ 406432 h 538123"/>
                <a:gd name="connsiteX1004" fmla="*/ 1899856 w 2593942"/>
                <a:gd name="connsiteY1004" fmla="*/ 406337 h 538123"/>
                <a:gd name="connsiteX1005" fmla="*/ 1903380 w 2593942"/>
                <a:gd name="connsiteY1005" fmla="*/ 405574 h 538123"/>
                <a:gd name="connsiteX1006" fmla="*/ 1905190 w 2593942"/>
                <a:gd name="connsiteY1006" fmla="*/ 405479 h 538123"/>
                <a:gd name="connsiteX1007" fmla="*/ 1916525 w 2593942"/>
                <a:gd name="connsiteY1007" fmla="*/ 403098 h 538123"/>
                <a:gd name="connsiteX1008" fmla="*/ 1919001 w 2593942"/>
                <a:gd name="connsiteY1008" fmla="*/ 400621 h 538123"/>
                <a:gd name="connsiteX1009" fmla="*/ 1927383 w 2593942"/>
                <a:gd name="connsiteY1009" fmla="*/ 403670 h 538123"/>
                <a:gd name="connsiteX1010" fmla="*/ 1932527 w 2593942"/>
                <a:gd name="connsiteY1010" fmla="*/ 399669 h 538123"/>
                <a:gd name="connsiteX1011" fmla="*/ 1939099 w 2593942"/>
                <a:gd name="connsiteY1011" fmla="*/ 398431 h 538123"/>
                <a:gd name="connsiteX1012" fmla="*/ 1941385 w 2593942"/>
                <a:gd name="connsiteY1012" fmla="*/ 397573 h 538123"/>
                <a:gd name="connsiteX1013" fmla="*/ 1941575 w 2593942"/>
                <a:gd name="connsiteY1013" fmla="*/ 395668 h 538123"/>
                <a:gd name="connsiteX1014" fmla="*/ 1941385 w 2593942"/>
                <a:gd name="connsiteY1014" fmla="*/ 395192 h 538123"/>
                <a:gd name="connsiteX1015" fmla="*/ 1936051 w 2593942"/>
                <a:gd name="connsiteY1015" fmla="*/ 393097 h 538123"/>
                <a:gd name="connsiteX1016" fmla="*/ 1924811 w 2593942"/>
                <a:gd name="connsiteY1016" fmla="*/ 392239 h 538123"/>
                <a:gd name="connsiteX1017" fmla="*/ 1922906 w 2593942"/>
                <a:gd name="connsiteY1017" fmla="*/ 395668 h 538123"/>
                <a:gd name="connsiteX1018" fmla="*/ 1916525 w 2593942"/>
                <a:gd name="connsiteY1018" fmla="*/ 395478 h 538123"/>
                <a:gd name="connsiteX1019" fmla="*/ 1913572 w 2593942"/>
                <a:gd name="connsiteY1019" fmla="*/ 389287 h 538123"/>
                <a:gd name="connsiteX1020" fmla="*/ 1946433 w 2593942"/>
                <a:gd name="connsiteY1020" fmla="*/ 387763 h 538123"/>
                <a:gd name="connsiteX1021" fmla="*/ 1946052 w 2593942"/>
                <a:gd name="connsiteY1021" fmla="*/ 388048 h 538123"/>
                <a:gd name="connsiteX1022" fmla="*/ 1945290 w 2593942"/>
                <a:gd name="connsiteY1022" fmla="*/ 388620 h 538123"/>
                <a:gd name="connsiteX1023" fmla="*/ 1946243 w 2593942"/>
                <a:gd name="connsiteY1023" fmla="*/ 396049 h 538123"/>
                <a:gd name="connsiteX1024" fmla="*/ 1947195 w 2593942"/>
                <a:gd name="connsiteY1024" fmla="*/ 398812 h 538123"/>
                <a:gd name="connsiteX1025" fmla="*/ 1947862 w 2593942"/>
                <a:gd name="connsiteY1025" fmla="*/ 400621 h 538123"/>
                <a:gd name="connsiteX1026" fmla="*/ 1958911 w 2593942"/>
                <a:gd name="connsiteY1026" fmla="*/ 399764 h 538123"/>
                <a:gd name="connsiteX1027" fmla="*/ 1961864 w 2593942"/>
                <a:gd name="connsiteY1027" fmla="*/ 395764 h 538123"/>
                <a:gd name="connsiteX1028" fmla="*/ 1961292 w 2593942"/>
                <a:gd name="connsiteY1028" fmla="*/ 390334 h 538123"/>
                <a:gd name="connsiteX1029" fmla="*/ 1955577 w 2593942"/>
                <a:gd name="connsiteY1029" fmla="*/ 392811 h 538123"/>
                <a:gd name="connsiteX1030" fmla="*/ 1946433 w 2593942"/>
                <a:gd name="connsiteY1030" fmla="*/ 387763 h 538123"/>
                <a:gd name="connsiteX1031" fmla="*/ 2262854 w 2593942"/>
                <a:gd name="connsiteY1031" fmla="*/ 385763 h 538123"/>
                <a:gd name="connsiteX1032" fmla="*/ 2269426 w 2593942"/>
                <a:gd name="connsiteY1032" fmla="*/ 385953 h 538123"/>
                <a:gd name="connsiteX1033" fmla="*/ 2281523 w 2593942"/>
                <a:gd name="connsiteY1033" fmla="*/ 386906 h 538123"/>
                <a:gd name="connsiteX1034" fmla="*/ 2283713 w 2593942"/>
                <a:gd name="connsiteY1034" fmla="*/ 389763 h 538123"/>
                <a:gd name="connsiteX1035" fmla="*/ 2282094 w 2593942"/>
                <a:gd name="connsiteY1035" fmla="*/ 391478 h 538123"/>
                <a:gd name="connsiteX1036" fmla="*/ 2281142 w 2593942"/>
                <a:gd name="connsiteY1036" fmla="*/ 392525 h 538123"/>
                <a:gd name="connsiteX1037" fmla="*/ 2279808 w 2593942"/>
                <a:gd name="connsiteY1037" fmla="*/ 395668 h 538123"/>
                <a:gd name="connsiteX1038" fmla="*/ 2276855 w 2593942"/>
                <a:gd name="connsiteY1038" fmla="*/ 398907 h 538123"/>
                <a:gd name="connsiteX1039" fmla="*/ 2276569 w 2593942"/>
                <a:gd name="connsiteY1039" fmla="*/ 401098 h 538123"/>
                <a:gd name="connsiteX1040" fmla="*/ 2273426 w 2593942"/>
                <a:gd name="connsiteY1040" fmla="*/ 408242 h 538123"/>
                <a:gd name="connsiteX1041" fmla="*/ 2271521 w 2593942"/>
                <a:gd name="connsiteY1041" fmla="*/ 409956 h 538123"/>
                <a:gd name="connsiteX1042" fmla="*/ 2265902 w 2593942"/>
                <a:gd name="connsiteY1042" fmla="*/ 406241 h 538123"/>
                <a:gd name="connsiteX1043" fmla="*/ 2266282 w 2593942"/>
                <a:gd name="connsiteY1043" fmla="*/ 403955 h 538123"/>
                <a:gd name="connsiteX1044" fmla="*/ 2266378 w 2593942"/>
                <a:gd name="connsiteY1044" fmla="*/ 395668 h 538123"/>
                <a:gd name="connsiteX1045" fmla="*/ 2266378 w 2593942"/>
                <a:gd name="connsiteY1045" fmla="*/ 395383 h 538123"/>
                <a:gd name="connsiteX1046" fmla="*/ 2270093 w 2593942"/>
                <a:gd name="connsiteY1046" fmla="*/ 394621 h 538123"/>
                <a:gd name="connsiteX1047" fmla="*/ 2269045 w 2593942"/>
                <a:gd name="connsiteY1047" fmla="*/ 390239 h 538123"/>
                <a:gd name="connsiteX1048" fmla="*/ 2260377 w 2593942"/>
                <a:gd name="connsiteY1048" fmla="*/ 387763 h 538123"/>
                <a:gd name="connsiteX1049" fmla="*/ 2261425 w 2593942"/>
                <a:gd name="connsiteY1049" fmla="*/ 386906 h 538123"/>
                <a:gd name="connsiteX1050" fmla="*/ 1978056 w 2593942"/>
                <a:gd name="connsiteY1050" fmla="*/ 385763 h 538123"/>
                <a:gd name="connsiteX1051" fmla="*/ 1973770 w 2593942"/>
                <a:gd name="connsiteY1051" fmla="*/ 390430 h 538123"/>
                <a:gd name="connsiteX1052" fmla="*/ 1972151 w 2593942"/>
                <a:gd name="connsiteY1052" fmla="*/ 390239 h 538123"/>
                <a:gd name="connsiteX1053" fmla="*/ 1969769 w 2593942"/>
                <a:gd name="connsiteY1053" fmla="*/ 389763 h 538123"/>
                <a:gd name="connsiteX1054" fmla="*/ 1966817 w 2593942"/>
                <a:gd name="connsiteY1054" fmla="*/ 391382 h 538123"/>
                <a:gd name="connsiteX1055" fmla="*/ 1977389 w 2593942"/>
                <a:gd name="connsiteY1055" fmla="*/ 397573 h 538123"/>
                <a:gd name="connsiteX1056" fmla="*/ 1977580 w 2593942"/>
                <a:gd name="connsiteY1056" fmla="*/ 395002 h 538123"/>
                <a:gd name="connsiteX1057" fmla="*/ 1977961 w 2593942"/>
                <a:gd name="connsiteY1057" fmla="*/ 389954 h 538123"/>
                <a:gd name="connsiteX1058" fmla="*/ 1983009 w 2593942"/>
                <a:gd name="connsiteY1058" fmla="*/ 389096 h 538123"/>
                <a:gd name="connsiteX1059" fmla="*/ 1978056 w 2593942"/>
                <a:gd name="connsiteY1059" fmla="*/ 385763 h 538123"/>
                <a:gd name="connsiteX1060" fmla="*/ 1713261 w 2593942"/>
                <a:gd name="connsiteY1060" fmla="*/ 384048 h 538123"/>
                <a:gd name="connsiteX1061" fmla="*/ 1703165 w 2593942"/>
                <a:gd name="connsiteY1061" fmla="*/ 389382 h 538123"/>
                <a:gd name="connsiteX1062" fmla="*/ 1708118 w 2593942"/>
                <a:gd name="connsiteY1062" fmla="*/ 390906 h 538123"/>
                <a:gd name="connsiteX1063" fmla="*/ 1714404 w 2593942"/>
                <a:gd name="connsiteY1063" fmla="*/ 387477 h 538123"/>
                <a:gd name="connsiteX1064" fmla="*/ 1714785 w 2593942"/>
                <a:gd name="connsiteY1064" fmla="*/ 390049 h 538123"/>
                <a:gd name="connsiteX1065" fmla="*/ 1715166 w 2593942"/>
                <a:gd name="connsiteY1065" fmla="*/ 392239 h 538123"/>
                <a:gd name="connsiteX1066" fmla="*/ 1719548 w 2593942"/>
                <a:gd name="connsiteY1066" fmla="*/ 390715 h 538123"/>
                <a:gd name="connsiteX1067" fmla="*/ 1713261 w 2593942"/>
                <a:gd name="connsiteY1067" fmla="*/ 384048 h 538123"/>
                <a:gd name="connsiteX1068" fmla="*/ 633793 w 2593942"/>
                <a:gd name="connsiteY1068" fmla="*/ 383096 h 538123"/>
                <a:gd name="connsiteX1069" fmla="*/ 630078 w 2593942"/>
                <a:gd name="connsiteY1069" fmla="*/ 383857 h 538123"/>
                <a:gd name="connsiteX1070" fmla="*/ 629887 w 2593942"/>
                <a:gd name="connsiteY1070" fmla="*/ 385000 h 538123"/>
                <a:gd name="connsiteX1071" fmla="*/ 629602 w 2593942"/>
                <a:gd name="connsiteY1071" fmla="*/ 386620 h 538123"/>
                <a:gd name="connsiteX1072" fmla="*/ 639127 w 2593942"/>
                <a:gd name="connsiteY1072" fmla="*/ 389954 h 538123"/>
                <a:gd name="connsiteX1073" fmla="*/ 640746 w 2593942"/>
                <a:gd name="connsiteY1073" fmla="*/ 387763 h 538123"/>
                <a:gd name="connsiteX1074" fmla="*/ 633793 w 2593942"/>
                <a:gd name="connsiteY1074" fmla="*/ 383096 h 538123"/>
                <a:gd name="connsiteX1075" fmla="*/ 434149 w 2593942"/>
                <a:gd name="connsiteY1075" fmla="*/ 382524 h 538123"/>
                <a:gd name="connsiteX1076" fmla="*/ 424624 w 2593942"/>
                <a:gd name="connsiteY1076" fmla="*/ 384905 h 538123"/>
                <a:gd name="connsiteX1077" fmla="*/ 422909 w 2593942"/>
                <a:gd name="connsiteY1077" fmla="*/ 388048 h 538123"/>
                <a:gd name="connsiteX1078" fmla="*/ 433958 w 2593942"/>
                <a:gd name="connsiteY1078" fmla="*/ 391287 h 538123"/>
                <a:gd name="connsiteX1079" fmla="*/ 447769 w 2593942"/>
                <a:gd name="connsiteY1079" fmla="*/ 386334 h 538123"/>
                <a:gd name="connsiteX1080" fmla="*/ 446626 w 2593942"/>
                <a:gd name="connsiteY1080" fmla="*/ 383953 h 538123"/>
                <a:gd name="connsiteX1081" fmla="*/ 446150 w 2593942"/>
                <a:gd name="connsiteY1081" fmla="*/ 383000 h 538123"/>
                <a:gd name="connsiteX1082" fmla="*/ 441959 w 2593942"/>
                <a:gd name="connsiteY1082" fmla="*/ 383762 h 538123"/>
                <a:gd name="connsiteX1083" fmla="*/ 441578 w 2593942"/>
                <a:gd name="connsiteY1083" fmla="*/ 384905 h 538123"/>
                <a:gd name="connsiteX1084" fmla="*/ 441864 w 2593942"/>
                <a:gd name="connsiteY1084" fmla="*/ 387953 h 538123"/>
                <a:gd name="connsiteX1085" fmla="*/ 438911 w 2593942"/>
                <a:gd name="connsiteY1085" fmla="*/ 384620 h 538123"/>
                <a:gd name="connsiteX1086" fmla="*/ 438911 w 2593942"/>
                <a:gd name="connsiteY1086" fmla="*/ 383762 h 538123"/>
                <a:gd name="connsiteX1087" fmla="*/ 434149 w 2593942"/>
                <a:gd name="connsiteY1087" fmla="*/ 382524 h 538123"/>
                <a:gd name="connsiteX1088" fmla="*/ 1536096 w 2593942"/>
                <a:gd name="connsiteY1088" fmla="*/ 380809 h 538123"/>
                <a:gd name="connsiteX1089" fmla="*/ 1528952 w 2593942"/>
                <a:gd name="connsiteY1089" fmla="*/ 386620 h 538123"/>
                <a:gd name="connsiteX1090" fmla="*/ 1531810 w 2593942"/>
                <a:gd name="connsiteY1090" fmla="*/ 384810 h 538123"/>
                <a:gd name="connsiteX1091" fmla="*/ 1545716 w 2593942"/>
                <a:gd name="connsiteY1091" fmla="*/ 387191 h 538123"/>
                <a:gd name="connsiteX1092" fmla="*/ 1549622 w 2593942"/>
                <a:gd name="connsiteY1092" fmla="*/ 385953 h 538123"/>
                <a:gd name="connsiteX1093" fmla="*/ 1552289 w 2593942"/>
                <a:gd name="connsiteY1093" fmla="*/ 384524 h 538123"/>
                <a:gd name="connsiteX1094" fmla="*/ 1552479 w 2593942"/>
                <a:gd name="connsiteY1094" fmla="*/ 383762 h 538123"/>
                <a:gd name="connsiteX1095" fmla="*/ 1547717 w 2593942"/>
                <a:gd name="connsiteY1095" fmla="*/ 380809 h 538123"/>
                <a:gd name="connsiteX1096" fmla="*/ 1536096 w 2593942"/>
                <a:gd name="connsiteY1096" fmla="*/ 380809 h 538123"/>
                <a:gd name="connsiteX1097" fmla="*/ 301109 w 2593942"/>
                <a:gd name="connsiteY1097" fmla="*/ 380166 h 538123"/>
                <a:gd name="connsiteX1098" fmla="*/ 304324 w 2593942"/>
                <a:gd name="connsiteY1098" fmla="*/ 380333 h 538123"/>
                <a:gd name="connsiteX1099" fmla="*/ 302419 w 2593942"/>
                <a:gd name="connsiteY1099" fmla="*/ 391763 h 538123"/>
                <a:gd name="connsiteX1100" fmla="*/ 295275 w 2593942"/>
                <a:gd name="connsiteY1100" fmla="*/ 388238 h 538123"/>
                <a:gd name="connsiteX1101" fmla="*/ 299752 w 2593942"/>
                <a:gd name="connsiteY1101" fmla="*/ 383285 h 538123"/>
                <a:gd name="connsiteX1102" fmla="*/ 301109 w 2593942"/>
                <a:gd name="connsiteY1102" fmla="*/ 380166 h 538123"/>
                <a:gd name="connsiteX1103" fmla="*/ 535495 w 2593942"/>
                <a:gd name="connsiteY1103" fmla="*/ 378809 h 538123"/>
                <a:gd name="connsiteX1104" fmla="*/ 530446 w 2593942"/>
                <a:gd name="connsiteY1104" fmla="*/ 378905 h 538123"/>
                <a:gd name="connsiteX1105" fmla="*/ 527875 w 2593942"/>
                <a:gd name="connsiteY1105" fmla="*/ 381000 h 538123"/>
                <a:gd name="connsiteX1106" fmla="*/ 517493 w 2593942"/>
                <a:gd name="connsiteY1106" fmla="*/ 380333 h 538123"/>
                <a:gd name="connsiteX1107" fmla="*/ 512063 w 2593942"/>
                <a:gd name="connsiteY1107" fmla="*/ 380524 h 538123"/>
                <a:gd name="connsiteX1108" fmla="*/ 514730 w 2593942"/>
                <a:gd name="connsiteY1108" fmla="*/ 383476 h 538123"/>
                <a:gd name="connsiteX1109" fmla="*/ 516540 w 2593942"/>
                <a:gd name="connsiteY1109" fmla="*/ 383762 h 538123"/>
                <a:gd name="connsiteX1110" fmla="*/ 518064 w 2593942"/>
                <a:gd name="connsiteY1110" fmla="*/ 384048 h 538123"/>
                <a:gd name="connsiteX1111" fmla="*/ 521874 w 2593942"/>
                <a:gd name="connsiteY1111" fmla="*/ 387572 h 538123"/>
                <a:gd name="connsiteX1112" fmla="*/ 527779 w 2593942"/>
                <a:gd name="connsiteY1112" fmla="*/ 393954 h 538123"/>
                <a:gd name="connsiteX1113" fmla="*/ 528827 w 2593942"/>
                <a:gd name="connsiteY1113" fmla="*/ 389191 h 538123"/>
                <a:gd name="connsiteX1114" fmla="*/ 527970 w 2593942"/>
                <a:gd name="connsiteY1114" fmla="*/ 388048 h 538123"/>
                <a:gd name="connsiteX1115" fmla="*/ 527303 w 2593942"/>
                <a:gd name="connsiteY1115" fmla="*/ 387096 h 538123"/>
                <a:gd name="connsiteX1116" fmla="*/ 528827 w 2593942"/>
                <a:gd name="connsiteY1116" fmla="*/ 384429 h 538123"/>
                <a:gd name="connsiteX1117" fmla="*/ 533114 w 2593942"/>
                <a:gd name="connsiteY1117" fmla="*/ 383953 h 538123"/>
                <a:gd name="connsiteX1118" fmla="*/ 535495 w 2593942"/>
                <a:gd name="connsiteY1118" fmla="*/ 378809 h 538123"/>
                <a:gd name="connsiteX1119" fmla="*/ 1780222 w 2593942"/>
                <a:gd name="connsiteY1119" fmla="*/ 378333 h 538123"/>
                <a:gd name="connsiteX1120" fmla="*/ 1772221 w 2593942"/>
                <a:gd name="connsiteY1120" fmla="*/ 378714 h 538123"/>
                <a:gd name="connsiteX1121" fmla="*/ 1764696 w 2593942"/>
                <a:gd name="connsiteY1121" fmla="*/ 383096 h 538123"/>
                <a:gd name="connsiteX1122" fmla="*/ 1756123 w 2593942"/>
                <a:gd name="connsiteY1122" fmla="*/ 388239 h 538123"/>
                <a:gd name="connsiteX1123" fmla="*/ 1751456 w 2593942"/>
                <a:gd name="connsiteY1123" fmla="*/ 388620 h 538123"/>
                <a:gd name="connsiteX1124" fmla="*/ 1753933 w 2593942"/>
                <a:gd name="connsiteY1124" fmla="*/ 390239 h 538123"/>
                <a:gd name="connsiteX1125" fmla="*/ 1760886 w 2593942"/>
                <a:gd name="connsiteY1125" fmla="*/ 390811 h 538123"/>
                <a:gd name="connsiteX1126" fmla="*/ 1768792 w 2593942"/>
                <a:gd name="connsiteY1126" fmla="*/ 392144 h 538123"/>
                <a:gd name="connsiteX1127" fmla="*/ 1770602 w 2593942"/>
                <a:gd name="connsiteY1127" fmla="*/ 391763 h 538123"/>
                <a:gd name="connsiteX1128" fmla="*/ 1775173 w 2593942"/>
                <a:gd name="connsiteY1128" fmla="*/ 390811 h 538123"/>
                <a:gd name="connsiteX1129" fmla="*/ 1787556 w 2593942"/>
                <a:gd name="connsiteY1129" fmla="*/ 385572 h 538123"/>
                <a:gd name="connsiteX1130" fmla="*/ 1790223 w 2593942"/>
                <a:gd name="connsiteY1130" fmla="*/ 387096 h 538123"/>
                <a:gd name="connsiteX1131" fmla="*/ 1796414 w 2593942"/>
                <a:gd name="connsiteY1131" fmla="*/ 384143 h 538123"/>
                <a:gd name="connsiteX1132" fmla="*/ 1797272 w 2593942"/>
                <a:gd name="connsiteY1132" fmla="*/ 384810 h 538123"/>
                <a:gd name="connsiteX1133" fmla="*/ 1803082 w 2593942"/>
                <a:gd name="connsiteY1133" fmla="*/ 387096 h 538123"/>
                <a:gd name="connsiteX1134" fmla="*/ 1802796 w 2593942"/>
                <a:gd name="connsiteY1134" fmla="*/ 379571 h 538123"/>
                <a:gd name="connsiteX1135" fmla="*/ 1785365 w 2593942"/>
                <a:gd name="connsiteY1135" fmla="*/ 379571 h 538123"/>
                <a:gd name="connsiteX1136" fmla="*/ 1782127 w 2593942"/>
                <a:gd name="connsiteY1136" fmla="*/ 378809 h 538123"/>
                <a:gd name="connsiteX1137" fmla="*/ 2066257 w 2593942"/>
                <a:gd name="connsiteY1137" fmla="*/ 376523 h 538123"/>
                <a:gd name="connsiteX1138" fmla="*/ 2058638 w 2593942"/>
                <a:gd name="connsiteY1138" fmla="*/ 378809 h 538123"/>
                <a:gd name="connsiteX1139" fmla="*/ 2054637 w 2593942"/>
                <a:gd name="connsiteY1139" fmla="*/ 377666 h 538123"/>
                <a:gd name="connsiteX1140" fmla="*/ 2062162 w 2593942"/>
                <a:gd name="connsiteY1140" fmla="*/ 385000 h 538123"/>
                <a:gd name="connsiteX1141" fmla="*/ 2073497 w 2593942"/>
                <a:gd name="connsiteY1141" fmla="*/ 387858 h 538123"/>
                <a:gd name="connsiteX1142" fmla="*/ 2073020 w 2593942"/>
                <a:gd name="connsiteY1142" fmla="*/ 382238 h 538123"/>
                <a:gd name="connsiteX1143" fmla="*/ 2066257 w 2593942"/>
                <a:gd name="connsiteY1143" fmla="*/ 376523 h 538123"/>
                <a:gd name="connsiteX1144" fmla="*/ 1251965 w 2593942"/>
                <a:gd name="connsiteY1144" fmla="*/ 376523 h 538123"/>
                <a:gd name="connsiteX1145" fmla="*/ 1245584 w 2593942"/>
                <a:gd name="connsiteY1145" fmla="*/ 376618 h 538123"/>
                <a:gd name="connsiteX1146" fmla="*/ 1238059 w 2593942"/>
                <a:gd name="connsiteY1146" fmla="*/ 379000 h 538123"/>
                <a:gd name="connsiteX1147" fmla="*/ 1237106 w 2593942"/>
                <a:gd name="connsiteY1147" fmla="*/ 379857 h 538123"/>
                <a:gd name="connsiteX1148" fmla="*/ 1236249 w 2593942"/>
                <a:gd name="connsiteY1148" fmla="*/ 380619 h 538123"/>
                <a:gd name="connsiteX1149" fmla="*/ 1237297 w 2593942"/>
                <a:gd name="connsiteY1149" fmla="*/ 383667 h 538123"/>
                <a:gd name="connsiteX1150" fmla="*/ 1242631 w 2593942"/>
                <a:gd name="connsiteY1150" fmla="*/ 384334 h 538123"/>
                <a:gd name="connsiteX1151" fmla="*/ 1253108 w 2593942"/>
                <a:gd name="connsiteY1151" fmla="*/ 378333 h 538123"/>
                <a:gd name="connsiteX1152" fmla="*/ 1251965 w 2593942"/>
                <a:gd name="connsiteY1152" fmla="*/ 376523 h 538123"/>
                <a:gd name="connsiteX1153" fmla="*/ 602837 w 2593942"/>
                <a:gd name="connsiteY1153" fmla="*/ 375380 h 538123"/>
                <a:gd name="connsiteX1154" fmla="*/ 593978 w 2593942"/>
                <a:gd name="connsiteY1154" fmla="*/ 377666 h 538123"/>
                <a:gd name="connsiteX1155" fmla="*/ 598455 w 2593942"/>
                <a:gd name="connsiteY1155" fmla="*/ 380905 h 538123"/>
                <a:gd name="connsiteX1156" fmla="*/ 608933 w 2593942"/>
                <a:gd name="connsiteY1156" fmla="*/ 378238 h 538123"/>
                <a:gd name="connsiteX1157" fmla="*/ 608933 w 2593942"/>
                <a:gd name="connsiteY1157" fmla="*/ 377571 h 538123"/>
                <a:gd name="connsiteX1158" fmla="*/ 607028 w 2593942"/>
                <a:gd name="connsiteY1158" fmla="*/ 375666 h 538123"/>
                <a:gd name="connsiteX1159" fmla="*/ 2102453 w 2593942"/>
                <a:gd name="connsiteY1159" fmla="*/ 372618 h 538123"/>
                <a:gd name="connsiteX1160" fmla="*/ 2095214 w 2593942"/>
                <a:gd name="connsiteY1160" fmla="*/ 376618 h 538123"/>
                <a:gd name="connsiteX1161" fmla="*/ 2096642 w 2593942"/>
                <a:gd name="connsiteY1161" fmla="*/ 378619 h 538123"/>
                <a:gd name="connsiteX1162" fmla="*/ 2102357 w 2593942"/>
                <a:gd name="connsiteY1162" fmla="*/ 381571 h 538123"/>
                <a:gd name="connsiteX1163" fmla="*/ 2104834 w 2593942"/>
                <a:gd name="connsiteY1163" fmla="*/ 379666 h 538123"/>
                <a:gd name="connsiteX1164" fmla="*/ 2111787 w 2593942"/>
                <a:gd name="connsiteY1164" fmla="*/ 376904 h 538123"/>
                <a:gd name="connsiteX1165" fmla="*/ 2111216 w 2593942"/>
                <a:gd name="connsiteY1165" fmla="*/ 376238 h 538123"/>
                <a:gd name="connsiteX1166" fmla="*/ 2106263 w 2593942"/>
                <a:gd name="connsiteY1166" fmla="*/ 373475 h 538123"/>
                <a:gd name="connsiteX1167" fmla="*/ 2377440 w 2593942"/>
                <a:gd name="connsiteY1167" fmla="*/ 371855 h 538123"/>
                <a:gd name="connsiteX1168" fmla="*/ 2384584 w 2593942"/>
                <a:gd name="connsiteY1168" fmla="*/ 377285 h 538123"/>
                <a:gd name="connsiteX1169" fmla="*/ 2379821 w 2593942"/>
                <a:gd name="connsiteY1169" fmla="*/ 375475 h 538123"/>
                <a:gd name="connsiteX1170" fmla="*/ 2377345 w 2593942"/>
                <a:gd name="connsiteY1170" fmla="*/ 374523 h 538123"/>
                <a:gd name="connsiteX1171" fmla="*/ 2377440 w 2593942"/>
                <a:gd name="connsiteY1171" fmla="*/ 371855 h 538123"/>
                <a:gd name="connsiteX1172" fmla="*/ 1259014 w 2593942"/>
                <a:gd name="connsiteY1172" fmla="*/ 371665 h 538123"/>
                <a:gd name="connsiteX1173" fmla="*/ 1256632 w 2593942"/>
                <a:gd name="connsiteY1173" fmla="*/ 373951 h 538123"/>
                <a:gd name="connsiteX1174" fmla="*/ 1261776 w 2593942"/>
                <a:gd name="connsiteY1174" fmla="*/ 379571 h 538123"/>
                <a:gd name="connsiteX1175" fmla="*/ 1263586 w 2593942"/>
                <a:gd name="connsiteY1175" fmla="*/ 379571 h 538123"/>
                <a:gd name="connsiteX1176" fmla="*/ 1264348 w 2593942"/>
                <a:gd name="connsiteY1176" fmla="*/ 379571 h 538123"/>
                <a:gd name="connsiteX1177" fmla="*/ 1267396 w 2593942"/>
                <a:gd name="connsiteY1177" fmla="*/ 376142 h 538123"/>
                <a:gd name="connsiteX1178" fmla="*/ 1259014 w 2593942"/>
                <a:gd name="connsiteY1178" fmla="*/ 371665 h 538123"/>
                <a:gd name="connsiteX1179" fmla="*/ 1755647 w 2593942"/>
                <a:gd name="connsiteY1179" fmla="*/ 369761 h 538123"/>
                <a:gd name="connsiteX1180" fmla="*/ 1753076 w 2593942"/>
                <a:gd name="connsiteY1180" fmla="*/ 371570 h 538123"/>
                <a:gd name="connsiteX1181" fmla="*/ 1749265 w 2593942"/>
                <a:gd name="connsiteY1181" fmla="*/ 375285 h 538123"/>
                <a:gd name="connsiteX1182" fmla="*/ 1749647 w 2593942"/>
                <a:gd name="connsiteY1182" fmla="*/ 375285 h 538123"/>
                <a:gd name="connsiteX1183" fmla="*/ 1754123 w 2593942"/>
                <a:gd name="connsiteY1183" fmla="*/ 380429 h 538123"/>
                <a:gd name="connsiteX1184" fmla="*/ 1753838 w 2593942"/>
                <a:gd name="connsiteY1184" fmla="*/ 380809 h 538123"/>
                <a:gd name="connsiteX1185" fmla="*/ 1759838 w 2593942"/>
                <a:gd name="connsiteY1185" fmla="*/ 381667 h 538123"/>
                <a:gd name="connsiteX1186" fmla="*/ 1757552 w 2593942"/>
                <a:gd name="connsiteY1186" fmla="*/ 372046 h 538123"/>
                <a:gd name="connsiteX1187" fmla="*/ 1755933 w 2593942"/>
                <a:gd name="connsiteY1187" fmla="*/ 370141 h 538123"/>
                <a:gd name="connsiteX1188" fmla="*/ 2286186 w 2593942"/>
                <a:gd name="connsiteY1188" fmla="*/ 369288 h 538123"/>
                <a:gd name="connsiteX1189" fmla="*/ 2285333 w 2593942"/>
                <a:gd name="connsiteY1189" fmla="*/ 369951 h 538123"/>
                <a:gd name="connsiteX1190" fmla="*/ 2283332 w 2593942"/>
                <a:gd name="connsiteY1190" fmla="*/ 371570 h 538123"/>
                <a:gd name="connsiteX1191" fmla="*/ 2281875 w 2593942"/>
                <a:gd name="connsiteY1191" fmla="*/ 372369 h 538123"/>
                <a:gd name="connsiteX1192" fmla="*/ 2273045 w 2593942"/>
                <a:gd name="connsiteY1192" fmla="*/ 372046 h 538123"/>
                <a:gd name="connsiteX1193" fmla="*/ 2273161 w 2593942"/>
                <a:gd name="connsiteY1193" fmla="*/ 371980 h 538123"/>
                <a:gd name="connsiteX1194" fmla="*/ 1839563 w 2593942"/>
                <a:gd name="connsiteY1194" fmla="*/ 369284 h 538123"/>
                <a:gd name="connsiteX1195" fmla="*/ 1834038 w 2593942"/>
                <a:gd name="connsiteY1195" fmla="*/ 376142 h 538123"/>
                <a:gd name="connsiteX1196" fmla="*/ 1836134 w 2593942"/>
                <a:gd name="connsiteY1196" fmla="*/ 379095 h 538123"/>
                <a:gd name="connsiteX1197" fmla="*/ 1843658 w 2593942"/>
                <a:gd name="connsiteY1197" fmla="*/ 377857 h 538123"/>
                <a:gd name="connsiteX1198" fmla="*/ 1851469 w 2593942"/>
                <a:gd name="connsiteY1198" fmla="*/ 380238 h 538123"/>
                <a:gd name="connsiteX1199" fmla="*/ 1846516 w 2593942"/>
                <a:gd name="connsiteY1199" fmla="*/ 374428 h 538123"/>
                <a:gd name="connsiteX1200" fmla="*/ 1839563 w 2593942"/>
                <a:gd name="connsiteY1200" fmla="*/ 369284 h 538123"/>
                <a:gd name="connsiteX1201" fmla="*/ 2123122 w 2593942"/>
                <a:gd name="connsiteY1201" fmla="*/ 367665 h 538123"/>
                <a:gd name="connsiteX1202" fmla="*/ 2113978 w 2593942"/>
                <a:gd name="connsiteY1202" fmla="*/ 376714 h 538123"/>
                <a:gd name="connsiteX1203" fmla="*/ 2116264 w 2593942"/>
                <a:gd name="connsiteY1203" fmla="*/ 377380 h 538123"/>
                <a:gd name="connsiteX1204" fmla="*/ 2120931 w 2593942"/>
                <a:gd name="connsiteY1204" fmla="*/ 378714 h 538123"/>
                <a:gd name="connsiteX1205" fmla="*/ 2127313 w 2593942"/>
                <a:gd name="connsiteY1205" fmla="*/ 369761 h 538123"/>
                <a:gd name="connsiteX1206" fmla="*/ 2123122 w 2593942"/>
                <a:gd name="connsiteY1206" fmla="*/ 367665 h 538123"/>
                <a:gd name="connsiteX1207" fmla="*/ 1316164 w 2593942"/>
                <a:gd name="connsiteY1207" fmla="*/ 367189 h 538123"/>
                <a:gd name="connsiteX1208" fmla="*/ 1310354 w 2593942"/>
                <a:gd name="connsiteY1208" fmla="*/ 368713 h 538123"/>
                <a:gd name="connsiteX1209" fmla="*/ 1308353 w 2593942"/>
                <a:gd name="connsiteY1209" fmla="*/ 369761 h 538123"/>
                <a:gd name="connsiteX1210" fmla="*/ 1304162 w 2593942"/>
                <a:gd name="connsiteY1210" fmla="*/ 371856 h 538123"/>
                <a:gd name="connsiteX1211" fmla="*/ 1310068 w 2593942"/>
                <a:gd name="connsiteY1211" fmla="*/ 375475 h 538123"/>
                <a:gd name="connsiteX1212" fmla="*/ 1314735 w 2593942"/>
                <a:gd name="connsiteY1212" fmla="*/ 370904 h 538123"/>
                <a:gd name="connsiteX1213" fmla="*/ 1316069 w 2593942"/>
                <a:gd name="connsiteY1213" fmla="*/ 369570 h 538123"/>
                <a:gd name="connsiteX1214" fmla="*/ 1316640 w 2593942"/>
                <a:gd name="connsiteY1214" fmla="*/ 368998 h 538123"/>
                <a:gd name="connsiteX1215" fmla="*/ 1316164 w 2593942"/>
                <a:gd name="connsiteY1215" fmla="*/ 367189 h 538123"/>
                <a:gd name="connsiteX1216" fmla="*/ 1781365 w 2593942"/>
                <a:gd name="connsiteY1216" fmla="*/ 366522 h 538123"/>
                <a:gd name="connsiteX1217" fmla="*/ 1775173 w 2593942"/>
                <a:gd name="connsiteY1217" fmla="*/ 366713 h 538123"/>
                <a:gd name="connsiteX1218" fmla="*/ 1762696 w 2593942"/>
                <a:gd name="connsiteY1218" fmla="*/ 372142 h 538123"/>
                <a:gd name="connsiteX1219" fmla="*/ 1768411 w 2593942"/>
                <a:gd name="connsiteY1219" fmla="*/ 373666 h 538123"/>
                <a:gd name="connsiteX1220" fmla="*/ 1779365 w 2593942"/>
                <a:gd name="connsiteY1220" fmla="*/ 372999 h 538123"/>
                <a:gd name="connsiteX1221" fmla="*/ 1785651 w 2593942"/>
                <a:gd name="connsiteY1221" fmla="*/ 371570 h 538123"/>
                <a:gd name="connsiteX1222" fmla="*/ 1781365 w 2593942"/>
                <a:gd name="connsiteY1222" fmla="*/ 366522 h 538123"/>
                <a:gd name="connsiteX1223" fmla="*/ 1812416 w 2593942"/>
                <a:gd name="connsiteY1223" fmla="*/ 366427 h 538123"/>
                <a:gd name="connsiteX1224" fmla="*/ 1801939 w 2593942"/>
                <a:gd name="connsiteY1224" fmla="*/ 368617 h 538123"/>
                <a:gd name="connsiteX1225" fmla="*/ 1798415 w 2593942"/>
                <a:gd name="connsiteY1225" fmla="*/ 368522 h 538123"/>
                <a:gd name="connsiteX1226" fmla="*/ 1803177 w 2593942"/>
                <a:gd name="connsiteY1226" fmla="*/ 374332 h 538123"/>
                <a:gd name="connsiteX1227" fmla="*/ 1804606 w 2593942"/>
                <a:gd name="connsiteY1227" fmla="*/ 372713 h 538123"/>
                <a:gd name="connsiteX1228" fmla="*/ 1805082 w 2593942"/>
                <a:gd name="connsiteY1228" fmla="*/ 372428 h 538123"/>
                <a:gd name="connsiteX1229" fmla="*/ 1808321 w 2593942"/>
                <a:gd name="connsiteY1229" fmla="*/ 371284 h 538123"/>
                <a:gd name="connsiteX1230" fmla="*/ 1809178 w 2593942"/>
                <a:gd name="connsiteY1230" fmla="*/ 371094 h 538123"/>
                <a:gd name="connsiteX1231" fmla="*/ 1812702 w 2593942"/>
                <a:gd name="connsiteY1231" fmla="*/ 369761 h 538123"/>
                <a:gd name="connsiteX1232" fmla="*/ 1812607 w 2593942"/>
                <a:gd name="connsiteY1232" fmla="*/ 368998 h 538123"/>
                <a:gd name="connsiteX1233" fmla="*/ 319373 w 2593942"/>
                <a:gd name="connsiteY1233" fmla="*/ 365188 h 538123"/>
                <a:gd name="connsiteX1234" fmla="*/ 326040 w 2593942"/>
                <a:gd name="connsiteY1234" fmla="*/ 368712 h 538123"/>
                <a:gd name="connsiteX1235" fmla="*/ 333279 w 2593942"/>
                <a:gd name="connsiteY1235" fmla="*/ 368045 h 538123"/>
                <a:gd name="connsiteX1236" fmla="*/ 333279 w 2593942"/>
                <a:gd name="connsiteY1236" fmla="*/ 368331 h 538123"/>
                <a:gd name="connsiteX1237" fmla="*/ 332232 w 2593942"/>
                <a:gd name="connsiteY1237" fmla="*/ 370998 h 538123"/>
                <a:gd name="connsiteX1238" fmla="*/ 330136 w 2593942"/>
                <a:gd name="connsiteY1238" fmla="*/ 371379 h 538123"/>
                <a:gd name="connsiteX1239" fmla="*/ 322326 w 2593942"/>
                <a:gd name="connsiteY1239" fmla="*/ 371665 h 538123"/>
                <a:gd name="connsiteX1240" fmla="*/ 320802 w 2593942"/>
                <a:gd name="connsiteY1240" fmla="*/ 371189 h 538123"/>
                <a:gd name="connsiteX1241" fmla="*/ 318992 w 2593942"/>
                <a:gd name="connsiteY1241" fmla="*/ 370617 h 538123"/>
                <a:gd name="connsiteX1242" fmla="*/ 316611 w 2593942"/>
                <a:gd name="connsiteY1242" fmla="*/ 367759 h 538123"/>
                <a:gd name="connsiteX1243" fmla="*/ 319373 w 2593942"/>
                <a:gd name="connsiteY1243" fmla="*/ 365188 h 538123"/>
                <a:gd name="connsiteX1244" fmla="*/ 1629346 w 2593942"/>
                <a:gd name="connsiteY1244" fmla="*/ 364236 h 538123"/>
                <a:gd name="connsiteX1245" fmla="*/ 1627727 w 2593942"/>
                <a:gd name="connsiteY1245" fmla="*/ 365665 h 538123"/>
                <a:gd name="connsiteX1246" fmla="*/ 1627536 w 2593942"/>
                <a:gd name="connsiteY1246" fmla="*/ 368332 h 538123"/>
                <a:gd name="connsiteX1247" fmla="*/ 1633251 w 2593942"/>
                <a:gd name="connsiteY1247" fmla="*/ 369094 h 538123"/>
                <a:gd name="connsiteX1248" fmla="*/ 1635442 w 2593942"/>
                <a:gd name="connsiteY1248" fmla="*/ 365570 h 538123"/>
                <a:gd name="connsiteX1249" fmla="*/ 1639728 w 2593942"/>
                <a:gd name="connsiteY1249" fmla="*/ 365093 h 538123"/>
                <a:gd name="connsiteX1250" fmla="*/ 1629346 w 2593942"/>
                <a:gd name="connsiteY1250" fmla="*/ 364236 h 538123"/>
                <a:gd name="connsiteX1251" fmla="*/ 2165127 w 2593942"/>
                <a:gd name="connsiteY1251" fmla="*/ 361950 h 538123"/>
                <a:gd name="connsiteX1252" fmla="*/ 2156364 w 2593942"/>
                <a:gd name="connsiteY1252" fmla="*/ 363283 h 538123"/>
                <a:gd name="connsiteX1253" fmla="*/ 2154078 w 2593942"/>
                <a:gd name="connsiteY1253" fmla="*/ 362236 h 538123"/>
                <a:gd name="connsiteX1254" fmla="*/ 2149411 w 2593942"/>
                <a:gd name="connsiteY1254" fmla="*/ 362807 h 538123"/>
                <a:gd name="connsiteX1255" fmla="*/ 2148363 w 2593942"/>
                <a:gd name="connsiteY1255" fmla="*/ 364141 h 538123"/>
                <a:gd name="connsiteX1256" fmla="*/ 2143124 w 2593942"/>
                <a:gd name="connsiteY1256" fmla="*/ 364903 h 538123"/>
                <a:gd name="connsiteX1257" fmla="*/ 2142934 w 2593942"/>
                <a:gd name="connsiteY1257" fmla="*/ 365093 h 538123"/>
                <a:gd name="connsiteX1258" fmla="*/ 2137981 w 2593942"/>
                <a:gd name="connsiteY1258" fmla="*/ 371094 h 538123"/>
                <a:gd name="connsiteX1259" fmla="*/ 2137600 w 2593942"/>
                <a:gd name="connsiteY1259" fmla="*/ 372237 h 538123"/>
                <a:gd name="connsiteX1260" fmla="*/ 2142553 w 2593942"/>
                <a:gd name="connsiteY1260" fmla="*/ 373951 h 538123"/>
                <a:gd name="connsiteX1261" fmla="*/ 2146553 w 2593942"/>
                <a:gd name="connsiteY1261" fmla="*/ 372237 h 538123"/>
                <a:gd name="connsiteX1262" fmla="*/ 2147982 w 2593942"/>
                <a:gd name="connsiteY1262" fmla="*/ 373571 h 538123"/>
                <a:gd name="connsiteX1263" fmla="*/ 2148839 w 2593942"/>
                <a:gd name="connsiteY1263" fmla="*/ 374428 h 538123"/>
                <a:gd name="connsiteX1264" fmla="*/ 2153030 w 2593942"/>
                <a:gd name="connsiteY1264" fmla="*/ 373189 h 538123"/>
                <a:gd name="connsiteX1265" fmla="*/ 2152935 w 2593942"/>
                <a:gd name="connsiteY1265" fmla="*/ 372142 h 538123"/>
                <a:gd name="connsiteX1266" fmla="*/ 2152745 w 2593942"/>
                <a:gd name="connsiteY1266" fmla="*/ 370522 h 538123"/>
                <a:gd name="connsiteX1267" fmla="*/ 2155031 w 2593942"/>
                <a:gd name="connsiteY1267" fmla="*/ 368617 h 538123"/>
                <a:gd name="connsiteX1268" fmla="*/ 2155507 w 2593942"/>
                <a:gd name="connsiteY1268" fmla="*/ 369761 h 538123"/>
                <a:gd name="connsiteX1269" fmla="*/ 2156555 w 2593942"/>
                <a:gd name="connsiteY1269" fmla="*/ 372237 h 538123"/>
                <a:gd name="connsiteX1270" fmla="*/ 2161317 w 2593942"/>
                <a:gd name="connsiteY1270" fmla="*/ 372237 h 538123"/>
                <a:gd name="connsiteX1271" fmla="*/ 2165794 w 2593942"/>
                <a:gd name="connsiteY1271" fmla="*/ 372713 h 538123"/>
                <a:gd name="connsiteX1272" fmla="*/ 2173033 w 2593942"/>
                <a:gd name="connsiteY1272" fmla="*/ 367951 h 538123"/>
                <a:gd name="connsiteX1273" fmla="*/ 2168080 w 2593942"/>
                <a:gd name="connsiteY1273" fmla="*/ 364236 h 538123"/>
                <a:gd name="connsiteX1274" fmla="*/ 2165984 w 2593942"/>
                <a:gd name="connsiteY1274" fmla="*/ 364046 h 538123"/>
                <a:gd name="connsiteX1275" fmla="*/ 2165127 w 2593942"/>
                <a:gd name="connsiteY1275" fmla="*/ 361950 h 538123"/>
                <a:gd name="connsiteX1276" fmla="*/ 810101 w 2593942"/>
                <a:gd name="connsiteY1276" fmla="*/ 359950 h 538123"/>
                <a:gd name="connsiteX1277" fmla="*/ 806481 w 2593942"/>
                <a:gd name="connsiteY1277" fmla="*/ 360902 h 538123"/>
                <a:gd name="connsiteX1278" fmla="*/ 794956 w 2593942"/>
                <a:gd name="connsiteY1278" fmla="*/ 369380 h 538123"/>
                <a:gd name="connsiteX1279" fmla="*/ 794860 w 2593942"/>
                <a:gd name="connsiteY1279" fmla="*/ 370904 h 538123"/>
                <a:gd name="connsiteX1280" fmla="*/ 794765 w 2593942"/>
                <a:gd name="connsiteY1280" fmla="*/ 371665 h 538123"/>
                <a:gd name="connsiteX1281" fmla="*/ 799814 w 2593942"/>
                <a:gd name="connsiteY1281" fmla="*/ 372142 h 538123"/>
                <a:gd name="connsiteX1282" fmla="*/ 799718 w 2593942"/>
                <a:gd name="connsiteY1282" fmla="*/ 371665 h 538123"/>
                <a:gd name="connsiteX1283" fmla="*/ 799052 w 2593942"/>
                <a:gd name="connsiteY1283" fmla="*/ 367951 h 538123"/>
                <a:gd name="connsiteX1284" fmla="*/ 809529 w 2593942"/>
                <a:gd name="connsiteY1284" fmla="*/ 366236 h 538123"/>
                <a:gd name="connsiteX1285" fmla="*/ 812291 w 2593942"/>
                <a:gd name="connsiteY1285" fmla="*/ 366903 h 538123"/>
                <a:gd name="connsiteX1286" fmla="*/ 815911 w 2593942"/>
                <a:gd name="connsiteY1286" fmla="*/ 367855 h 538123"/>
                <a:gd name="connsiteX1287" fmla="*/ 810101 w 2593942"/>
                <a:gd name="connsiteY1287" fmla="*/ 359950 h 538123"/>
                <a:gd name="connsiteX1288" fmla="*/ 1766506 w 2593942"/>
                <a:gd name="connsiteY1288" fmla="*/ 356902 h 538123"/>
                <a:gd name="connsiteX1289" fmla="*/ 1764410 w 2593942"/>
                <a:gd name="connsiteY1289" fmla="*/ 362331 h 538123"/>
                <a:gd name="connsiteX1290" fmla="*/ 1774126 w 2593942"/>
                <a:gd name="connsiteY1290" fmla="*/ 362236 h 538123"/>
                <a:gd name="connsiteX1291" fmla="*/ 1766506 w 2593942"/>
                <a:gd name="connsiteY1291" fmla="*/ 356902 h 538123"/>
                <a:gd name="connsiteX1292" fmla="*/ 2207418 w 2593942"/>
                <a:gd name="connsiteY1292" fmla="*/ 355854 h 538123"/>
                <a:gd name="connsiteX1293" fmla="*/ 2202656 w 2593942"/>
                <a:gd name="connsiteY1293" fmla="*/ 356902 h 538123"/>
                <a:gd name="connsiteX1294" fmla="*/ 2201798 w 2593942"/>
                <a:gd name="connsiteY1294" fmla="*/ 357664 h 538123"/>
                <a:gd name="connsiteX1295" fmla="*/ 2195321 w 2593942"/>
                <a:gd name="connsiteY1295" fmla="*/ 358997 h 538123"/>
                <a:gd name="connsiteX1296" fmla="*/ 2186558 w 2593942"/>
                <a:gd name="connsiteY1296" fmla="*/ 364522 h 538123"/>
                <a:gd name="connsiteX1297" fmla="*/ 2187320 w 2593942"/>
                <a:gd name="connsiteY1297" fmla="*/ 367284 h 538123"/>
                <a:gd name="connsiteX1298" fmla="*/ 2193988 w 2593942"/>
                <a:gd name="connsiteY1298" fmla="*/ 367093 h 538123"/>
                <a:gd name="connsiteX1299" fmla="*/ 2196845 w 2593942"/>
                <a:gd name="connsiteY1299" fmla="*/ 362712 h 538123"/>
                <a:gd name="connsiteX1300" fmla="*/ 2204656 w 2593942"/>
                <a:gd name="connsiteY1300" fmla="*/ 364807 h 538123"/>
                <a:gd name="connsiteX1301" fmla="*/ 2205989 w 2593942"/>
                <a:gd name="connsiteY1301" fmla="*/ 364426 h 538123"/>
                <a:gd name="connsiteX1302" fmla="*/ 2207323 w 2593942"/>
                <a:gd name="connsiteY1302" fmla="*/ 364046 h 538123"/>
                <a:gd name="connsiteX1303" fmla="*/ 2212847 w 2593942"/>
                <a:gd name="connsiteY1303" fmla="*/ 358235 h 538123"/>
                <a:gd name="connsiteX1304" fmla="*/ 2208942 w 2593942"/>
                <a:gd name="connsiteY1304" fmla="*/ 356521 h 538123"/>
                <a:gd name="connsiteX1305" fmla="*/ 573500 w 2593942"/>
                <a:gd name="connsiteY1305" fmla="*/ 353282 h 538123"/>
                <a:gd name="connsiteX1306" fmla="*/ 565022 w 2593942"/>
                <a:gd name="connsiteY1306" fmla="*/ 359473 h 538123"/>
                <a:gd name="connsiteX1307" fmla="*/ 565022 w 2593942"/>
                <a:gd name="connsiteY1307" fmla="*/ 359855 h 538123"/>
                <a:gd name="connsiteX1308" fmla="*/ 561212 w 2593942"/>
                <a:gd name="connsiteY1308" fmla="*/ 359473 h 538123"/>
                <a:gd name="connsiteX1309" fmla="*/ 550735 w 2593942"/>
                <a:gd name="connsiteY1309" fmla="*/ 359759 h 538123"/>
                <a:gd name="connsiteX1310" fmla="*/ 547496 w 2593942"/>
                <a:gd name="connsiteY1310" fmla="*/ 361664 h 538123"/>
                <a:gd name="connsiteX1311" fmla="*/ 548544 w 2593942"/>
                <a:gd name="connsiteY1311" fmla="*/ 364903 h 538123"/>
                <a:gd name="connsiteX1312" fmla="*/ 549116 w 2593942"/>
                <a:gd name="connsiteY1312" fmla="*/ 365379 h 538123"/>
                <a:gd name="connsiteX1313" fmla="*/ 555307 w 2593942"/>
                <a:gd name="connsiteY1313" fmla="*/ 364617 h 538123"/>
                <a:gd name="connsiteX1314" fmla="*/ 554354 w 2593942"/>
                <a:gd name="connsiteY1314" fmla="*/ 368332 h 538123"/>
                <a:gd name="connsiteX1315" fmla="*/ 551592 w 2593942"/>
                <a:gd name="connsiteY1315" fmla="*/ 367855 h 538123"/>
                <a:gd name="connsiteX1316" fmla="*/ 547401 w 2593942"/>
                <a:gd name="connsiteY1316" fmla="*/ 368046 h 538123"/>
                <a:gd name="connsiteX1317" fmla="*/ 546353 w 2593942"/>
                <a:gd name="connsiteY1317" fmla="*/ 369665 h 538123"/>
                <a:gd name="connsiteX1318" fmla="*/ 550544 w 2593942"/>
                <a:gd name="connsiteY1318" fmla="*/ 372428 h 538123"/>
                <a:gd name="connsiteX1319" fmla="*/ 555402 w 2593942"/>
                <a:gd name="connsiteY1319" fmla="*/ 376142 h 538123"/>
                <a:gd name="connsiteX1320" fmla="*/ 557117 w 2593942"/>
                <a:gd name="connsiteY1320" fmla="*/ 374618 h 538123"/>
                <a:gd name="connsiteX1321" fmla="*/ 558641 w 2593942"/>
                <a:gd name="connsiteY1321" fmla="*/ 373285 h 538123"/>
                <a:gd name="connsiteX1322" fmla="*/ 565308 w 2593942"/>
                <a:gd name="connsiteY1322" fmla="*/ 366141 h 538123"/>
                <a:gd name="connsiteX1323" fmla="*/ 577881 w 2593942"/>
                <a:gd name="connsiteY1323" fmla="*/ 361664 h 538123"/>
                <a:gd name="connsiteX1324" fmla="*/ 578643 w 2593942"/>
                <a:gd name="connsiteY1324" fmla="*/ 366713 h 538123"/>
                <a:gd name="connsiteX1325" fmla="*/ 572452 w 2593942"/>
                <a:gd name="connsiteY1325" fmla="*/ 372142 h 538123"/>
                <a:gd name="connsiteX1326" fmla="*/ 573118 w 2593942"/>
                <a:gd name="connsiteY1326" fmla="*/ 377476 h 538123"/>
                <a:gd name="connsiteX1327" fmla="*/ 585406 w 2593942"/>
                <a:gd name="connsiteY1327" fmla="*/ 372332 h 538123"/>
                <a:gd name="connsiteX1328" fmla="*/ 585692 w 2593942"/>
                <a:gd name="connsiteY1328" fmla="*/ 368332 h 538123"/>
                <a:gd name="connsiteX1329" fmla="*/ 585787 w 2593942"/>
                <a:gd name="connsiteY1329" fmla="*/ 367665 h 538123"/>
                <a:gd name="connsiteX1330" fmla="*/ 587025 w 2593942"/>
                <a:gd name="connsiteY1330" fmla="*/ 364998 h 538123"/>
                <a:gd name="connsiteX1331" fmla="*/ 579024 w 2593942"/>
                <a:gd name="connsiteY1331" fmla="*/ 362712 h 538123"/>
                <a:gd name="connsiteX1332" fmla="*/ 580262 w 2593942"/>
                <a:gd name="connsiteY1332" fmla="*/ 356330 h 538123"/>
                <a:gd name="connsiteX1333" fmla="*/ 573500 w 2593942"/>
                <a:gd name="connsiteY1333" fmla="*/ 353282 h 538123"/>
                <a:gd name="connsiteX1334" fmla="*/ 1917477 w 2593942"/>
                <a:gd name="connsiteY1334" fmla="*/ 352139 h 538123"/>
                <a:gd name="connsiteX1335" fmla="*/ 1914715 w 2593942"/>
                <a:gd name="connsiteY1335" fmla="*/ 352520 h 538123"/>
                <a:gd name="connsiteX1336" fmla="*/ 1909571 w 2593942"/>
                <a:gd name="connsiteY1336" fmla="*/ 354616 h 538123"/>
                <a:gd name="connsiteX1337" fmla="*/ 1908714 w 2593942"/>
                <a:gd name="connsiteY1337" fmla="*/ 357949 h 538123"/>
                <a:gd name="connsiteX1338" fmla="*/ 1911857 w 2593942"/>
                <a:gd name="connsiteY1338" fmla="*/ 358616 h 538123"/>
                <a:gd name="connsiteX1339" fmla="*/ 1915953 w 2593942"/>
                <a:gd name="connsiteY1339" fmla="*/ 357378 h 538123"/>
                <a:gd name="connsiteX1340" fmla="*/ 1923478 w 2593942"/>
                <a:gd name="connsiteY1340" fmla="*/ 353758 h 538123"/>
                <a:gd name="connsiteX1341" fmla="*/ 1917477 w 2593942"/>
                <a:gd name="connsiteY1341" fmla="*/ 352139 h 538123"/>
                <a:gd name="connsiteX1342" fmla="*/ 1425987 w 2593942"/>
                <a:gd name="connsiteY1342" fmla="*/ 351187 h 538123"/>
                <a:gd name="connsiteX1343" fmla="*/ 1423796 w 2593942"/>
                <a:gd name="connsiteY1343" fmla="*/ 357759 h 538123"/>
                <a:gd name="connsiteX1344" fmla="*/ 1438751 w 2593942"/>
                <a:gd name="connsiteY1344" fmla="*/ 356425 h 538123"/>
                <a:gd name="connsiteX1345" fmla="*/ 1443037 w 2593942"/>
                <a:gd name="connsiteY1345" fmla="*/ 352806 h 538123"/>
                <a:gd name="connsiteX1346" fmla="*/ 1439036 w 2593942"/>
                <a:gd name="connsiteY1346" fmla="*/ 351187 h 538123"/>
                <a:gd name="connsiteX1347" fmla="*/ 1431797 w 2593942"/>
                <a:gd name="connsiteY1347" fmla="*/ 355378 h 538123"/>
                <a:gd name="connsiteX1348" fmla="*/ 1430369 w 2593942"/>
                <a:gd name="connsiteY1348" fmla="*/ 354330 h 538123"/>
                <a:gd name="connsiteX1349" fmla="*/ 2238755 w 2593942"/>
                <a:gd name="connsiteY1349" fmla="*/ 350901 h 538123"/>
                <a:gd name="connsiteX1350" fmla="*/ 2230564 w 2593942"/>
                <a:gd name="connsiteY1350" fmla="*/ 351187 h 538123"/>
                <a:gd name="connsiteX1351" fmla="*/ 2227135 w 2593942"/>
                <a:gd name="connsiteY1351" fmla="*/ 354806 h 538123"/>
                <a:gd name="connsiteX1352" fmla="*/ 2219896 w 2593942"/>
                <a:gd name="connsiteY1352" fmla="*/ 354711 h 538123"/>
                <a:gd name="connsiteX1353" fmla="*/ 2220182 w 2593942"/>
                <a:gd name="connsiteY1353" fmla="*/ 357188 h 538123"/>
                <a:gd name="connsiteX1354" fmla="*/ 2220372 w 2593942"/>
                <a:gd name="connsiteY1354" fmla="*/ 358712 h 538123"/>
                <a:gd name="connsiteX1355" fmla="*/ 2225230 w 2593942"/>
                <a:gd name="connsiteY1355" fmla="*/ 362998 h 538123"/>
                <a:gd name="connsiteX1356" fmla="*/ 2236374 w 2593942"/>
                <a:gd name="connsiteY1356" fmla="*/ 355378 h 538123"/>
                <a:gd name="connsiteX1357" fmla="*/ 2238755 w 2593942"/>
                <a:gd name="connsiteY1357" fmla="*/ 350901 h 538123"/>
                <a:gd name="connsiteX1358" fmla="*/ 1806892 w 2593942"/>
                <a:gd name="connsiteY1358" fmla="*/ 350520 h 538123"/>
                <a:gd name="connsiteX1359" fmla="*/ 1800224 w 2593942"/>
                <a:gd name="connsiteY1359" fmla="*/ 352425 h 538123"/>
                <a:gd name="connsiteX1360" fmla="*/ 1791080 w 2593942"/>
                <a:gd name="connsiteY1360" fmla="*/ 354806 h 538123"/>
                <a:gd name="connsiteX1361" fmla="*/ 1788413 w 2593942"/>
                <a:gd name="connsiteY1361" fmla="*/ 366046 h 538123"/>
                <a:gd name="connsiteX1362" fmla="*/ 1788128 w 2593942"/>
                <a:gd name="connsiteY1362" fmla="*/ 367284 h 538123"/>
                <a:gd name="connsiteX1363" fmla="*/ 1788890 w 2593942"/>
                <a:gd name="connsiteY1363" fmla="*/ 369094 h 538123"/>
                <a:gd name="connsiteX1364" fmla="*/ 1791176 w 2593942"/>
                <a:gd name="connsiteY1364" fmla="*/ 368808 h 538123"/>
                <a:gd name="connsiteX1365" fmla="*/ 1792890 w 2593942"/>
                <a:gd name="connsiteY1365" fmla="*/ 366331 h 538123"/>
                <a:gd name="connsiteX1366" fmla="*/ 1802891 w 2593942"/>
                <a:gd name="connsiteY1366" fmla="*/ 358140 h 538123"/>
                <a:gd name="connsiteX1367" fmla="*/ 1807749 w 2593942"/>
                <a:gd name="connsiteY1367" fmla="*/ 358426 h 538123"/>
                <a:gd name="connsiteX1368" fmla="*/ 1809273 w 2593942"/>
                <a:gd name="connsiteY1368" fmla="*/ 358521 h 538123"/>
                <a:gd name="connsiteX1369" fmla="*/ 1808987 w 2593942"/>
                <a:gd name="connsiteY1369" fmla="*/ 350615 h 538123"/>
                <a:gd name="connsiteX1370" fmla="*/ 710216 w 2593942"/>
                <a:gd name="connsiteY1370" fmla="*/ 348280 h 538123"/>
                <a:gd name="connsiteX1371" fmla="*/ 711646 w 2593942"/>
                <a:gd name="connsiteY1371" fmla="*/ 349893 h 538123"/>
                <a:gd name="connsiteX1372" fmla="*/ 707385 w 2593942"/>
                <a:gd name="connsiteY1372" fmla="*/ 348888 h 538123"/>
                <a:gd name="connsiteX1373" fmla="*/ 707612 w 2593942"/>
                <a:gd name="connsiteY1373" fmla="*/ 348520 h 538123"/>
                <a:gd name="connsiteX1374" fmla="*/ 783621 w 2593942"/>
                <a:gd name="connsiteY1374" fmla="*/ 348234 h 538123"/>
                <a:gd name="connsiteX1375" fmla="*/ 775810 w 2593942"/>
                <a:gd name="connsiteY1375" fmla="*/ 350520 h 538123"/>
                <a:gd name="connsiteX1376" fmla="*/ 783716 w 2593942"/>
                <a:gd name="connsiteY1376" fmla="*/ 349567 h 538123"/>
                <a:gd name="connsiteX1377" fmla="*/ 784097 w 2593942"/>
                <a:gd name="connsiteY1377" fmla="*/ 351377 h 538123"/>
                <a:gd name="connsiteX1378" fmla="*/ 784955 w 2593942"/>
                <a:gd name="connsiteY1378" fmla="*/ 355949 h 538123"/>
                <a:gd name="connsiteX1379" fmla="*/ 793527 w 2593942"/>
                <a:gd name="connsiteY1379" fmla="*/ 353663 h 538123"/>
                <a:gd name="connsiteX1380" fmla="*/ 783621 w 2593942"/>
                <a:gd name="connsiteY1380" fmla="*/ 348234 h 538123"/>
                <a:gd name="connsiteX1381" fmla="*/ 1964340 w 2593942"/>
                <a:gd name="connsiteY1381" fmla="*/ 346138 h 538123"/>
                <a:gd name="connsiteX1382" fmla="*/ 1949481 w 2593942"/>
                <a:gd name="connsiteY1382" fmla="*/ 350711 h 538123"/>
                <a:gd name="connsiteX1383" fmla="*/ 1959101 w 2593942"/>
                <a:gd name="connsiteY1383" fmla="*/ 351758 h 538123"/>
                <a:gd name="connsiteX1384" fmla="*/ 1975865 w 2593942"/>
                <a:gd name="connsiteY1384" fmla="*/ 347663 h 538123"/>
                <a:gd name="connsiteX1385" fmla="*/ 1964340 w 2593942"/>
                <a:gd name="connsiteY1385" fmla="*/ 346138 h 538123"/>
                <a:gd name="connsiteX1386" fmla="*/ 1842325 w 2593942"/>
                <a:gd name="connsiteY1386" fmla="*/ 344710 h 538123"/>
                <a:gd name="connsiteX1387" fmla="*/ 1840420 w 2593942"/>
                <a:gd name="connsiteY1387" fmla="*/ 347281 h 538123"/>
                <a:gd name="connsiteX1388" fmla="*/ 1843658 w 2593942"/>
                <a:gd name="connsiteY1388" fmla="*/ 349377 h 538123"/>
                <a:gd name="connsiteX1389" fmla="*/ 1853850 w 2593942"/>
                <a:gd name="connsiteY1389" fmla="*/ 346996 h 538123"/>
                <a:gd name="connsiteX1390" fmla="*/ 1850326 w 2593942"/>
                <a:gd name="connsiteY1390" fmla="*/ 346805 h 538123"/>
                <a:gd name="connsiteX1391" fmla="*/ 1842325 w 2593942"/>
                <a:gd name="connsiteY1391" fmla="*/ 344710 h 538123"/>
                <a:gd name="connsiteX1392" fmla="*/ 270034 w 2593942"/>
                <a:gd name="connsiteY1392" fmla="*/ 344710 h 538123"/>
                <a:gd name="connsiteX1393" fmla="*/ 273748 w 2593942"/>
                <a:gd name="connsiteY1393" fmla="*/ 345662 h 538123"/>
                <a:gd name="connsiteX1394" fmla="*/ 276987 w 2593942"/>
                <a:gd name="connsiteY1394" fmla="*/ 350234 h 538123"/>
                <a:gd name="connsiteX1395" fmla="*/ 278892 w 2593942"/>
                <a:gd name="connsiteY1395" fmla="*/ 353187 h 538123"/>
                <a:gd name="connsiteX1396" fmla="*/ 268414 w 2593942"/>
                <a:gd name="connsiteY1396" fmla="*/ 349567 h 538123"/>
                <a:gd name="connsiteX1397" fmla="*/ 270034 w 2593942"/>
                <a:gd name="connsiteY1397" fmla="*/ 344710 h 538123"/>
                <a:gd name="connsiteX1398" fmla="*/ 1818893 w 2593942"/>
                <a:gd name="connsiteY1398" fmla="*/ 344424 h 538123"/>
                <a:gd name="connsiteX1399" fmla="*/ 1817941 w 2593942"/>
                <a:gd name="connsiteY1399" fmla="*/ 349377 h 538123"/>
                <a:gd name="connsiteX1400" fmla="*/ 1814417 w 2593942"/>
                <a:gd name="connsiteY1400" fmla="*/ 352044 h 538123"/>
                <a:gd name="connsiteX1401" fmla="*/ 1822798 w 2593942"/>
                <a:gd name="connsiteY1401" fmla="*/ 354901 h 538123"/>
                <a:gd name="connsiteX1402" fmla="*/ 1831085 w 2593942"/>
                <a:gd name="connsiteY1402" fmla="*/ 352234 h 538123"/>
                <a:gd name="connsiteX1403" fmla="*/ 1823370 w 2593942"/>
                <a:gd name="connsiteY1403" fmla="*/ 344996 h 538123"/>
                <a:gd name="connsiteX1404" fmla="*/ 1818893 w 2593942"/>
                <a:gd name="connsiteY1404" fmla="*/ 344424 h 538123"/>
                <a:gd name="connsiteX1405" fmla="*/ 585787 w 2593942"/>
                <a:gd name="connsiteY1405" fmla="*/ 344329 h 538123"/>
                <a:gd name="connsiteX1406" fmla="*/ 582929 w 2593942"/>
                <a:gd name="connsiteY1406" fmla="*/ 351758 h 538123"/>
                <a:gd name="connsiteX1407" fmla="*/ 588263 w 2593942"/>
                <a:gd name="connsiteY1407" fmla="*/ 351854 h 538123"/>
                <a:gd name="connsiteX1408" fmla="*/ 586549 w 2593942"/>
                <a:gd name="connsiteY1408" fmla="*/ 346138 h 538123"/>
                <a:gd name="connsiteX1409" fmla="*/ 585787 w 2593942"/>
                <a:gd name="connsiteY1409" fmla="*/ 344329 h 538123"/>
                <a:gd name="connsiteX1410" fmla="*/ 2187225 w 2593942"/>
                <a:gd name="connsiteY1410" fmla="*/ 344138 h 538123"/>
                <a:gd name="connsiteX1411" fmla="*/ 2186749 w 2593942"/>
                <a:gd name="connsiteY1411" fmla="*/ 345472 h 538123"/>
                <a:gd name="connsiteX1412" fmla="*/ 2185511 w 2593942"/>
                <a:gd name="connsiteY1412" fmla="*/ 348805 h 538123"/>
                <a:gd name="connsiteX1413" fmla="*/ 2178653 w 2593942"/>
                <a:gd name="connsiteY1413" fmla="*/ 347758 h 538123"/>
                <a:gd name="connsiteX1414" fmla="*/ 2172938 w 2593942"/>
                <a:gd name="connsiteY1414" fmla="*/ 350330 h 538123"/>
                <a:gd name="connsiteX1415" fmla="*/ 2174462 w 2593942"/>
                <a:gd name="connsiteY1415" fmla="*/ 351472 h 538123"/>
                <a:gd name="connsiteX1416" fmla="*/ 2178462 w 2593942"/>
                <a:gd name="connsiteY1416" fmla="*/ 354425 h 538123"/>
                <a:gd name="connsiteX1417" fmla="*/ 2181510 w 2593942"/>
                <a:gd name="connsiteY1417" fmla="*/ 362998 h 538123"/>
                <a:gd name="connsiteX1418" fmla="*/ 2183225 w 2593942"/>
                <a:gd name="connsiteY1418" fmla="*/ 356521 h 538123"/>
                <a:gd name="connsiteX1419" fmla="*/ 2184272 w 2593942"/>
                <a:gd name="connsiteY1419" fmla="*/ 353758 h 538123"/>
                <a:gd name="connsiteX1420" fmla="*/ 2190083 w 2593942"/>
                <a:gd name="connsiteY1420" fmla="*/ 346424 h 538123"/>
                <a:gd name="connsiteX1421" fmla="*/ 2190940 w 2593942"/>
                <a:gd name="connsiteY1421" fmla="*/ 345281 h 538123"/>
                <a:gd name="connsiteX1422" fmla="*/ 2187225 w 2593942"/>
                <a:gd name="connsiteY1422" fmla="*/ 344138 h 538123"/>
                <a:gd name="connsiteX1423" fmla="*/ 961739 w 2593942"/>
                <a:gd name="connsiteY1423" fmla="*/ 343662 h 538123"/>
                <a:gd name="connsiteX1424" fmla="*/ 957738 w 2593942"/>
                <a:gd name="connsiteY1424" fmla="*/ 347663 h 538123"/>
                <a:gd name="connsiteX1425" fmla="*/ 964501 w 2593942"/>
                <a:gd name="connsiteY1425" fmla="*/ 348710 h 538123"/>
                <a:gd name="connsiteX1426" fmla="*/ 969358 w 2593942"/>
                <a:gd name="connsiteY1426" fmla="*/ 352806 h 538123"/>
                <a:gd name="connsiteX1427" fmla="*/ 970502 w 2593942"/>
                <a:gd name="connsiteY1427" fmla="*/ 353758 h 538123"/>
                <a:gd name="connsiteX1428" fmla="*/ 974502 w 2593942"/>
                <a:gd name="connsiteY1428" fmla="*/ 354235 h 538123"/>
                <a:gd name="connsiteX1429" fmla="*/ 968025 w 2593942"/>
                <a:gd name="connsiteY1429" fmla="*/ 345757 h 538123"/>
                <a:gd name="connsiteX1430" fmla="*/ 961739 w 2593942"/>
                <a:gd name="connsiteY1430" fmla="*/ 343662 h 538123"/>
                <a:gd name="connsiteX1431" fmla="*/ 759142 w 2593942"/>
                <a:gd name="connsiteY1431" fmla="*/ 342995 h 538123"/>
                <a:gd name="connsiteX1432" fmla="*/ 753903 w 2593942"/>
                <a:gd name="connsiteY1432" fmla="*/ 347663 h 538123"/>
                <a:gd name="connsiteX1433" fmla="*/ 749045 w 2593942"/>
                <a:gd name="connsiteY1433" fmla="*/ 354139 h 538123"/>
                <a:gd name="connsiteX1434" fmla="*/ 749331 w 2593942"/>
                <a:gd name="connsiteY1434" fmla="*/ 354235 h 538123"/>
                <a:gd name="connsiteX1435" fmla="*/ 751617 w 2593942"/>
                <a:gd name="connsiteY1435" fmla="*/ 354425 h 538123"/>
                <a:gd name="connsiteX1436" fmla="*/ 753617 w 2593942"/>
                <a:gd name="connsiteY1436" fmla="*/ 349948 h 538123"/>
                <a:gd name="connsiteX1437" fmla="*/ 759142 w 2593942"/>
                <a:gd name="connsiteY1437" fmla="*/ 342995 h 538123"/>
                <a:gd name="connsiteX1438" fmla="*/ 746569 w 2593942"/>
                <a:gd name="connsiteY1438" fmla="*/ 340328 h 538123"/>
                <a:gd name="connsiteX1439" fmla="*/ 742568 w 2593942"/>
                <a:gd name="connsiteY1439" fmla="*/ 347091 h 538123"/>
                <a:gd name="connsiteX1440" fmla="*/ 748569 w 2593942"/>
                <a:gd name="connsiteY1440" fmla="*/ 345567 h 538123"/>
                <a:gd name="connsiteX1441" fmla="*/ 746569 w 2593942"/>
                <a:gd name="connsiteY1441" fmla="*/ 340328 h 538123"/>
                <a:gd name="connsiteX1442" fmla="*/ 844295 w 2593942"/>
                <a:gd name="connsiteY1442" fmla="*/ 339947 h 538123"/>
                <a:gd name="connsiteX1443" fmla="*/ 841152 w 2593942"/>
                <a:gd name="connsiteY1443" fmla="*/ 340995 h 538123"/>
                <a:gd name="connsiteX1444" fmla="*/ 846486 w 2593942"/>
                <a:gd name="connsiteY1444" fmla="*/ 347472 h 538123"/>
                <a:gd name="connsiteX1445" fmla="*/ 846772 w 2593942"/>
                <a:gd name="connsiteY1445" fmla="*/ 347758 h 538123"/>
                <a:gd name="connsiteX1446" fmla="*/ 854011 w 2593942"/>
                <a:gd name="connsiteY1446" fmla="*/ 342043 h 538123"/>
                <a:gd name="connsiteX1447" fmla="*/ 853439 w 2593942"/>
                <a:gd name="connsiteY1447" fmla="*/ 341186 h 538123"/>
                <a:gd name="connsiteX1448" fmla="*/ 850772 w 2593942"/>
                <a:gd name="connsiteY1448" fmla="*/ 340519 h 538123"/>
                <a:gd name="connsiteX1449" fmla="*/ 848962 w 2593942"/>
                <a:gd name="connsiteY1449" fmla="*/ 340709 h 538123"/>
                <a:gd name="connsiteX1450" fmla="*/ 846295 w 2593942"/>
                <a:gd name="connsiteY1450" fmla="*/ 340900 h 538123"/>
                <a:gd name="connsiteX1451" fmla="*/ 844295 w 2593942"/>
                <a:gd name="connsiteY1451" fmla="*/ 339947 h 538123"/>
                <a:gd name="connsiteX1452" fmla="*/ 1795176 w 2593942"/>
                <a:gd name="connsiteY1452" fmla="*/ 339376 h 538123"/>
                <a:gd name="connsiteX1453" fmla="*/ 1788985 w 2593942"/>
                <a:gd name="connsiteY1453" fmla="*/ 345091 h 538123"/>
                <a:gd name="connsiteX1454" fmla="*/ 1792700 w 2593942"/>
                <a:gd name="connsiteY1454" fmla="*/ 345757 h 538123"/>
                <a:gd name="connsiteX1455" fmla="*/ 1795176 w 2593942"/>
                <a:gd name="connsiteY1455" fmla="*/ 339376 h 538123"/>
                <a:gd name="connsiteX1456" fmla="*/ 2036540 w 2593942"/>
                <a:gd name="connsiteY1456" fmla="*/ 338995 h 538123"/>
                <a:gd name="connsiteX1457" fmla="*/ 2025205 w 2593942"/>
                <a:gd name="connsiteY1457" fmla="*/ 339566 h 538123"/>
                <a:gd name="connsiteX1458" fmla="*/ 2024824 w 2593942"/>
                <a:gd name="connsiteY1458" fmla="*/ 340614 h 538123"/>
                <a:gd name="connsiteX1459" fmla="*/ 2027205 w 2593942"/>
                <a:gd name="connsiteY1459" fmla="*/ 343376 h 538123"/>
                <a:gd name="connsiteX1460" fmla="*/ 2033968 w 2593942"/>
                <a:gd name="connsiteY1460" fmla="*/ 343186 h 538123"/>
                <a:gd name="connsiteX1461" fmla="*/ 2036540 w 2593942"/>
                <a:gd name="connsiteY1461" fmla="*/ 341757 h 538123"/>
                <a:gd name="connsiteX1462" fmla="*/ 2036540 w 2593942"/>
                <a:gd name="connsiteY1462" fmla="*/ 338995 h 538123"/>
                <a:gd name="connsiteX1463" fmla="*/ 934687 w 2593942"/>
                <a:gd name="connsiteY1463" fmla="*/ 338138 h 538123"/>
                <a:gd name="connsiteX1464" fmla="*/ 931639 w 2593942"/>
                <a:gd name="connsiteY1464" fmla="*/ 341662 h 538123"/>
                <a:gd name="connsiteX1465" fmla="*/ 941641 w 2593942"/>
                <a:gd name="connsiteY1465" fmla="*/ 343567 h 538123"/>
                <a:gd name="connsiteX1466" fmla="*/ 934687 w 2593942"/>
                <a:gd name="connsiteY1466" fmla="*/ 338138 h 538123"/>
                <a:gd name="connsiteX1467" fmla="*/ 1040415 w 2593942"/>
                <a:gd name="connsiteY1467" fmla="*/ 337471 h 538123"/>
                <a:gd name="connsiteX1468" fmla="*/ 1035462 w 2593942"/>
                <a:gd name="connsiteY1468" fmla="*/ 339280 h 538123"/>
                <a:gd name="connsiteX1469" fmla="*/ 1039081 w 2593942"/>
                <a:gd name="connsiteY1469" fmla="*/ 340423 h 538123"/>
                <a:gd name="connsiteX1470" fmla="*/ 1040510 w 2593942"/>
                <a:gd name="connsiteY1470" fmla="*/ 340900 h 538123"/>
                <a:gd name="connsiteX1471" fmla="*/ 1049178 w 2593942"/>
                <a:gd name="connsiteY1471" fmla="*/ 342709 h 538123"/>
                <a:gd name="connsiteX1472" fmla="*/ 1049845 w 2593942"/>
                <a:gd name="connsiteY1472" fmla="*/ 340042 h 538123"/>
                <a:gd name="connsiteX1473" fmla="*/ 1047464 w 2593942"/>
                <a:gd name="connsiteY1473" fmla="*/ 338709 h 538123"/>
                <a:gd name="connsiteX1474" fmla="*/ 1042130 w 2593942"/>
                <a:gd name="connsiteY1474" fmla="*/ 338804 h 538123"/>
                <a:gd name="connsiteX1475" fmla="*/ 2221991 w 2593942"/>
                <a:gd name="connsiteY1475" fmla="*/ 337280 h 538123"/>
                <a:gd name="connsiteX1476" fmla="*/ 2213228 w 2593942"/>
                <a:gd name="connsiteY1476" fmla="*/ 341471 h 538123"/>
                <a:gd name="connsiteX1477" fmla="*/ 2211704 w 2593942"/>
                <a:gd name="connsiteY1477" fmla="*/ 343376 h 538123"/>
                <a:gd name="connsiteX1478" fmla="*/ 2210561 w 2593942"/>
                <a:gd name="connsiteY1478" fmla="*/ 344900 h 538123"/>
                <a:gd name="connsiteX1479" fmla="*/ 2211133 w 2593942"/>
                <a:gd name="connsiteY1479" fmla="*/ 347281 h 538123"/>
                <a:gd name="connsiteX1480" fmla="*/ 2212562 w 2593942"/>
                <a:gd name="connsiteY1480" fmla="*/ 346996 h 538123"/>
                <a:gd name="connsiteX1481" fmla="*/ 2214467 w 2593942"/>
                <a:gd name="connsiteY1481" fmla="*/ 346520 h 538123"/>
                <a:gd name="connsiteX1482" fmla="*/ 2222753 w 2593942"/>
                <a:gd name="connsiteY1482" fmla="*/ 344996 h 538123"/>
                <a:gd name="connsiteX1483" fmla="*/ 2223706 w 2593942"/>
                <a:gd name="connsiteY1483" fmla="*/ 343853 h 538123"/>
                <a:gd name="connsiteX1484" fmla="*/ 2224944 w 2593942"/>
                <a:gd name="connsiteY1484" fmla="*/ 342519 h 538123"/>
                <a:gd name="connsiteX1485" fmla="*/ 2221991 w 2593942"/>
                <a:gd name="connsiteY1485" fmla="*/ 337280 h 538123"/>
                <a:gd name="connsiteX1486" fmla="*/ 1062894 w 2593942"/>
                <a:gd name="connsiteY1486" fmla="*/ 336423 h 538123"/>
                <a:gd name="connsiteX1487" fmla="*/ 1066895 w 2593942"/>
                <a:gd name="connsiteY1487" fmla="*/ 339280 h 538123"/>
                <a:gd name="connsiteX1488" fmla="*/ 1070133 w 2593942"/>
                <a:gd name="connsiteY1488" fmla="*/ 341662 h 538123"/>
                <a:gd name="connsiteX1489" fmla="*/ 1063466 w 2593942"/>
                <a:gd name="connsiteY1489" fmla="*/ 336423 h 538123"/>
                <a:gd name="connsiteX1490" fmla="*/ 1062894 w 2593942"/>
                <a:gd name="connsiteY1490" fmla="*/ 336423 h 538123"/>
                <a:gd name="connsiteX1491" fmla="*/ 530542 w 2593942"/>
                <a:gd name="connsiteY1491" fmla="*/ 336232 h 538123"/>
                <a:gd name="connsiteX1492" fmla="*/ 536924 w 2593942"/>
                <a:gd name="connsiteY1492" fmla="*/ 338423 h 538123"/>
                <a:gd name="connsiteX1493" fmla="*/ 532542 w 2593942"/>
                <a:gd name="connsiteY1493" fmla="*/ 342709 h 538123"/>
                <a:gd name="connsiteX1494" fmla="*/ 521874 w 2593942"/>
                <a:gd name="connsiteY1494" fmla="*/ 349281 h 538123"/>
                <a:gd name="connsiteX1495" fmla="*/ 521588 w 2593942"/>
                <a:gd name="connsiteY1495" fmla="*/ 351948 h 538123"/>
                <a:gd name="connsiteX1496" fmla="*/ 513206 w 2593942"/>
                <a:gd name="connsiteY1496" fmla="*/ 356330 h 538123"/>
                <a:gd name="connsiteX1497" fmla="*/ 509206 w 2593942"/>
                <a:gd name="connsiteY1497" fmla="*/ 357663 h 538123"/>
                <a:gd name="connsiteX1498" fmla="*/ 500157 w 2593942"/>
                <a:gd name="connsiteY1498" fmla="*/ 359092 h 538123"/>
                <a:gd name="connsiteX1499" fmla="*/ 501014 w 2593942"/>
                <a:gd name="connsiteY1499" fmla="*/ 358330 h 538123"/>
                <a:gd name="connsiteX1500" fmla="*/ 506158 w 2593942"/>
                <a:gd name="connsiteY1500" fmla="*/ 353949 h 538123"/>
                <a:gd name="connsiteX1501" fmla="*/ 501205 w 2593942"/>
                <a:gd name="connsiteY1501" fmla="*/ 348805 h 538123"/>
                <a:gd name="connsiteX1502" fmla="*/ 510635 w 2593942"/>
                <a:gd name="connsiteY1502" fmla="*/ 348329 h 538123"/>
                <a:gd name="connsiteX1503" fmla="*/ 517016 w 2593942"/>
                <a:gd name="connsiteY1503" fmla="*/ 348615 h 538123"/>
                <a:gd name="connsiteX1504" fmla="*/ 518731 w 2593942"/>
                <a:gd name="connsiteY1504" fmla="*/ 347376 h 538123"/>
                <a:gd name="connsiteX1505" fmla="*/ 525970 w 2593942"/>
                <a:gd name="connsiteY1505" fmla="*/ 342137 h 538123"/>
                <a:gd name="connsiteX1506" fmla="*/ 530542 w 2593942"/>
                <a:gd name="connsiteY1506" fmla="*/ 336232 h 538123"/>
                <a:gd name="connsiteX1507" fmla="*/ 340518 w 2593942"/>
                <a:gd name="connsiteY1507" fmla="*/ 335280 h 538123"/>
                <a:gd name="connsiteX1508" fmla="*/ 342328 w 2593942"/>
                <a:gd name="connsiteY1508" fmla="*/ 335280 h 538123"/>
                <a:gd name="connsiteX1509" fmla="*/ 344137 w 2593942"/>
                <a:gd name="connsiteY1509" fmla="*/ 335280 h 538123"/>
                <a:gd name="connsiteX1510" fmla="*/ 353186 w 2593942"/>
                <a:gd name="connsiteY1510" fmla="*/ 335851 h 538123"/>
                <a:gd name="connsiteX1511" fmla="*/ 348900 w 2593942"/>
                <a:gd name="connsiteY1511" fmla="*/ 342900 h 538123"/>
                <a:gd name="connsiteX1512" fmla="*/ 344804 w 2593942"/>
                <a:gd name="connsiteY1512" fmla="*/ 340137 h 538123"/>
                <a:gd name="connsiteX1513" fmla="*/ 341566 w 2593942"/>
                <a:gd name="connsiteY1513" fmla="*/ 337947 h 538123"/>
                <a:gd name="connsiteX1514" fmla="*/ 336041 w 2593942"/>
                <a:gd name="connsiteY1514" fmla="*/ 342423 h 538123"/>
                <a:gd name="connsiteX1515" fmla="*/ 331279 w 2593942"/>
                <a:gd name="connsiteY1515" fmla="*/ 337947 h 538123"/>
                <a:gd name="connsiteX1516" fmla="*/ 322135 w 2593942"/>
                <a:gd name="connsiteY1516" fmla="*/ 339185 h 538123"/>
                <a:gd name="connsiteX1517" fmla="*/ 326230 w 2593942"/>
                <a:gd name="connsiteY1517" fmla="*/ 335851 h 538123"/>
                <a:gd name="connsiteX1518" fmla="*/ 340518 w 2593942"/>
                <a:gd name="connsiteY1518" fmla="*/ 335280 h 538123"/>
                <a:gd name="connsiteX1519" fmla="*/ 650271 w 2593942"/>
                <a:gd name="connsiteY1519" fmla="*/ 334422 h 538123"/>
                <a:gd name="connsiteX1520" fmla="*/ 650938 w 2593942"/>
                <a:gd name="connsiteY1520" fmla="*/ 338899 h 538123"/>
                <a:gd name="connsiteX1521" fmla="*/ 658177 w 2593942"/>
                <a:gd name="connsiteY1521" fmla="*/ 343566 h 538123"/>
                <a:gd name="connsiteX1522" fmla="*/ 664749 w 2593942"/>
                <a:gd name="connsiteY1522" fmla="*/ 337756 h 538123"/>
                <a:gd name="connsiteX1523" fmla="*/ 665130 w 2593942"/>
                <a:gd name="connsiteY1523" fmla="*/ 338423 h 538123"/>
                <a:gd name="connsiteX1524" fmla="*/ 665320 w 2593942"/>
                <a:gd name="connsiteY1524" fmla="*/ 342994 h 538123"/>
                <a:gd name="connsiteX1525" fmla="*/ 662177 w 2593942"/>
                <a:gd name="connsiteY1525" fmla="*/ 345376 h 538123"/>
                <a:gd name="connsiteX1526" fmla="*/ 661510 w 2593942"/>
                <a:gd name="connsiteY1526" fmla="*/ 351376 h 538123"/>
                <a:gd name="connsiteX1527" fmla="*/ 657510 w 2593942"/>
                <a:gd name="connsiteY1527" fmla="*/ 348709 h 538123"/>
                <a:gd name="connsiteX1528" fmla="*/ 657129 w 2593942"/>
                <a:gd name="connsiteY1528" fmla="*/ 348709 h 538123"/>
                <a:gd name="connsiteX1529" fmla="*/ 650557 w 2593942"/>
                <a:gd name="connsiteY1529" fmla="*/ 349472 h 538123"/>
                <a:gd name="connsiteX1530" fmla="*/ 648747 w 2593942"/>
                <a:gd name="connsiteY1530" fmla="*/ 353853 h 538123"/>
                <a:gd name="connsiteX1531" fmla="*/ 639984 w 2593942"/>
                <a:gd name="connsiteY1531" fmla="*/ 353282 h 538123"/>
                <a:gd name="connsiteX1532" fmla="*/ 636650 w 2593942"/>
                <a:gd name="connsiteY1532" fmla="*/ 346995 h 538123"/>
                <a:gd name="connsiteX1533" fmla="*/ 627983 w 2593942"/>
                <a:gd name="connsiteY1533" fmla="*/ 346995 h 538123"/>
                <a:gd name="connsiteX1534" fmla="*/ 622363 w 2593942"/>
                <a:gd name="connsiteY1534" fmla="*/ 343185 h 538123"/>
                <a:gd name="connsiteX1535" fmla="*/ 617219 w 2593942"/>
                <a:gd name="connsiteY1535" fmla="*/ 334898 h 538123"/>
                <a:gd name="connsiteX1536" fmla="*/ 619315 w 2593942"/>
                <a:gd name="connsiteY1536" fmla="*/ 334517 h 538123"/>
                <a:gd name="connsiteX1537" fmla="*/ 629887 w 2593942"/>
                <a:gd name="connsiteY1537" fmla="*/ 336517 h 538123"/>
                <a:gd name="connsiteX1538" fmla="*/ 629697 w 2593942"/>
                <a:gd name="connsiteY1538" fmla="*/ 336613 h 538123"/>
                <a:gd name="connsiteX1539" fmla="*/ 623982 w 2593942"/>
                <a:gd name="connsiteY1539" fmla="*/ 339756 h 538123"/>
                <a:gd name="connsiteX1540" fmla="*/ 630078 w 2593942"/>
                <a:gd name="connsiteY1540" fmla="*/ 342614 h 538123"/>
                <a:gd name="connsiteX1541" fmla="*/ 634745 w 2593942"/>
                <a:gd name="connsiteY1541" fmla="*/ 340994 h 538123"/>
                <a:gd name="connsiteX1542" fmla="*/ 635412 w 2593942"/>
                <a:gd name="connsiteY1542" fmla="*/ 341375 h 538123"/>
                <a:gd name="connsiteX1543" fmla="*/ 637603 w 2593942"/>
                <a:gd name="connsiteY1543" fmla="*/ 341851 h 538123"/>
                <a:gd name="connsiteX1544" fmla="*/ 641508 w 2593942"/>
                <a:gd name="connsiteY1544" fmla="*/ 339280 h 538123"/>
                <a:gd name="connsiteX1545" fmla="*/ 650271 w 2593942"/>
                <a:gd name="connsiteY1545" fmla="*/ 334422 h 538123"/>
                <a:gd name="connsiteX1546" fmla="*/ 1739740 w 2593942"/>
                <a:gd name="connsiteY1546" fmla="*/ 334042 h 538123"/>
                <a:gd name="connsiteX1547" fmla="*/ 1733264 w 2593942"/>
                <a:gd name="connsiteY1547" fmla="*/ 339947 h 538123"/>
                <a:gd name="connsiteX1548" fmla="*/ 1741836 w 2593942"/>
                <a:gd name="connsiteY1548" fmla="*/ 341662 h 538123"/>
                <a:gd name="connsiteX1549" fmla="*/ 1755076 w 2593942"/>
                <a:gd name="connsiteY1549" fmla="*/ 334423 h 538123"/>
                <a:gd name="connsiteX1550" fmla="*/ 1739740 w 2593942"/>
                <a:gd name="connsiteY1550" fmla="*/ 334042 h 538123"/>
                <a:gd name="connsiteX1551" fmla="*/ 1020793 w 2593942"/>
                <a:gd name="connsiteY1551" fmla="*/ 333946 h 538123"/>
                <a:gd name="connsiteX1552" fmla="*/ 1012316 w 2593942"/>
                <a:gd name="connsiteY1552" fmla="*/ 337090 h 538123"/>
                <a:gd name="connsiteX1553" fmla="*/ 1012031 w 2593942"/>
                <a:gd name="connsiteY1553" fmla="*/ 339566 h 538123"/>
                <a:gd name="connsiteX1554" fmla="*/ 1011554 w 2593942"/>
                <a:gd name="connsiteY1554" fmla="*/ 344614 h 538123"/>
                <a:gd name="connsiteX1555" fmla="*/ 1010126 w 2593942"/>
                <a:gd name="connsiteY1555" fmla="*/ 350615 h 538123"/>
                <a:gd name="connsiteX1556" fmla="*/ 1015269 w 2593942"/>
                <a:gd name="connsiteY1556" fmla="*/ 353568 h 538123"/>
                <a:gd name="connsiteX1557" fmla="*/ 1017174 w 2593942"/>
                <a:gd name="connsiteY1557" fmla="*/ 350139 h 538123"/>
                <a:gd name="connsiteX1558" fmla="*/ 1015460 w 2593942"/>
                <a:gd name="connsiteY1558" fmla="*/ 342424 h 538123"/>
                <a:gd name="connsiteX1559" fmla="*/ 1016507 w 2593942"/>
                <a:gd name="connsiteY1559" fmla="*/ 340042 h 538123"/>
                <a:gd name="connsiteX1560" fmla="*/ 1017460 w 2593942"/>
                <a:gd name="connsiteY1560" fmla="*/ 337947 h 538123"/>
                <a:gd name="connsiteX1561" fmla="*/ 1020793 w 2593942"/>
                <a:gd name="connsiteY1561" fmla="*/ 333946 h 538123"/>
                <a:gd name="connsiteX1562" fmla="*/ 2117312 w 2593942"/>
                <a:gd name="connsiteY1562" fmla="*/ 333184 h 538123"/>
                <a:gd name="connsiteX1563" fmla="*/ 2100929 w 2593942"/>
                <a:gd name="connsiteY1563" fmla="*/ 346996 h 538123"/>
                <a:gd name="connsiteX1564" fmla="*/ 2117312 w 2593942"/>
                <a:gd name="connsiteY1564" fmla="*/ 333184 h 538123"/>
                <a:gd name="connsiteX1565" fmla="*/ 950213 w 2593942"/>
                <a:gd name="connsiteY1565" fmla="*/ 332899 h 538123"/>
                <a:gd name="connsiteX1566" fmla="*/ 949737 w 2593942"/>
                <a:gd name="connsiteY1566" fmla="*/ 337756 h 538123"/>
                <a:gd name="connsiteX1567" fmla="*/ 949070 w 2593942"/>
                <a:gd name="connsiteY1567" fmla="*/ 339662 h 538123"/>
                <a:gd name="connsiteX1568" fmla="*/ 947927 w 2593942"/>
                <a:gd name="connsiteY1568" fmla="*/ 342424 h 538123"/>
                <a:gd name="connsiteX1569" fmla="*/ 954118 w 2593942"/>
                <a:gd name="connsiteY1569" fmla="*/ 343853 h 538123"/>
                <a:gd name="connsiteX1570" fmla="*/ 953833 w 2593942"/>
                <a:gd name="connsiteY1570" fmla="*/ 343471 h 538123"/>
                <a:gd name="connsiteX1571" fmla="*/ 954404 w 2593942"/>
                <a:gd name="connsiteY1571" fmla="*/ 335851 h 538123"/>
                <a:gd name="connsiteX1572" fmla="*/ 954500 w 2593942"/>
                <a:gd name="connsiteY1572" fmla="*/ 335756 h 538123"/>
                <a:gd name="connsiteX1573" fmla="*/ 950213 w 2593942"/>
                <a:gd name="connsiteY1573" fmla="*/ 332899 h 538123"/>
                <a:gd name="connsiteX1574" fmla="*/ 1620202 w 2593942"/>
                <a:gd name="connsiteY1574" fmla="*/ 331851 h 538123"/>
                <a:gd name="connsiteX1575" fmla="*/ 1617154 w 2593942"/>
                <a:gd name="connsiteY1575" fmla="*/ 338518 h 538123"/>
                <a:gd name="connsiteX1576" fmla="*/ 1624583 w 2593942"/>
                <a:gd name="connsiteY1576" fmla="*/ 334899 h 538123"/>
                <a:gd name="connsiteX1577" fmla="*/ 1620202 w 2593942"/>
                <a:gd name="connsiteY1577" fmla="*/ 331851 h 538123"/>
                <a:gd name="connsiteX1578" fmla="*/ 384905 w 2593942"/>
                <a:gd name="connsiteY1578" fmla="*/ 331565 h 538123"/>
                <a:gd name="connsiteX1579" fmla="*/ 385381 w 2593942"/>
                <a:gd name="connsiteY1579" fmla="*/ 337566 h 538123"/>
                <a:gd name="connsiteX1580" fmla="*/ 386143 w 2593942"/>
                <a:gd name="connsiteY1580" fmla="*/ 342328 h 538123"/>
                <a:gd name="connsiteX1581" fmla="*/ 383286 w 2593942"/>
                <a:gd name="connsiteY1581" fmla="*/ 344328 h 538123"/>
                <a:gd name="connsiteX1582" fmla="*/ 381381 w 2593942"/>
                <a:gd name="connsiteY1582" fmla="*/ 345662 h 538123"/>
                <a:gd name="connsiteX1583" fmla="*/ 387191 w 2593942"/>
                <a:gd name="connsiteY1583" fmla="*/ 350329 h 538123"/>
                <a:gd name="connsiteX1584" fmla="*/ 395192 w 2593942"/>
                <a:gd name="connsiteY1584" fmla="*/ 350805 h 538123"/>
                <a:gd name="connsiteX1585" fmla="*/ 393001 w 2593942"/>
                <a:gd name="connsiteY1585" fmla="*/ 344424 h 538123"/>
                <a:gd name="connsiteX1586" fmla="*/ 401193 w 2593942"/>
                <a:gd name="connsiteY1586" fmla="*/ 346900 h 538123"/>
                <a:gd name="connsiteX1587" fmla="*/ 404431 w 2593942"/>
                <a:gd name="connsiteY1587" fmla="*/ 351758 h 538123"/>
                <a:gd name="connsiteX1588" fmla="*/ 410622 w 2593942"/>
                <a:gd name="connsiteY1588" fmla="*/ 347757 h 538123"/>
                <a:gd name="connsiteX1589" fmla="*/ 410718 w 2593942"/>
                <a:gd name="connsiteY1589" fmla="*/ 346995 h 538123"/>
                <a:gd name="connsiteX1590" fmla="*/ 413004 w 2593942"/>
                <a:gd name="connsiteY1590" fmla="*/ 344233 h 538123"/>
                <a:gd name="connsiteX1591" fmla="*/ 415575 w 2593942"/>
                <a:gd name="connsiteY1591" fmla="*/ 345662 h 538123"/>
                <a:gd name="connsiteX1592" fmla="*/ 415861 w 2593942"/>
                <a:gd name="connsiteY1592" fmla="*/ 355092 h 538123"/>
                <a:gd name="connsiteX1593" fmla="*/ 415861 w 2593942"/>
                <a:gd name="connsiteY1593" fmla="*/ 355663 h 538123"/>
                <a:gd name="connsiteX1594" fmla="*/ 416623 w 2593942"/>
                <a:gd name="connsiteY1594" fmla="*/ 360807 h 538123"/>
                <a:gd name="connsiteX1595" fmla="*/ 410146 w 2593942"/>
                <a:gd name="connsiteY1595" fmla="*/ 356901 h 538123"/>
                <a:gd name="connsiteX1596" fmla="*/ 402907 w 2593942"/>
                <a:gd name="connsiteY1596" fmla="*/ 355663 h 538123"/>
                <a:gd name="connsiteX1597" fmla="*/ 400145 w 2593942"/>
                <a:gd name="connsiteY1597" fmla="*/ 355663 h 538123"/>
                <a:gd name="connsiteX1598" fmla="*/ 391001 w 2593942"/>
                <a:gd name="connsiteY1598" fmla="*/ 356901 h 538123"/>
                <a:gd name="connsiteX1599" fmla="*/ 379666 w 2593942"/>
                <a:gd name="connsiteY1599" fmla="*/ 356425 h 538123"/>
                <a:gd name="connsiteX1600" fmla="*/ 377190 w 2593942"/>
                <a:gd name="connsiteY1600" fmla="*/ 355949 h 538123"/>
                <a:gd name="connsiteX1601" fmla="*/ 369284 w 2593942"/>
                <a:gd name="connsiteY1601" fmla="*/ 352710 h 538123"/>
                <a:gd name="connsiteX1602" fmla="*/ 367379 w 2593942"/>
                <a:gd name="connsiteY1602" fmla="*/ 351948 h 538123"/>
                <a:gd name="connsiteX1603" fmla="*/ 365093 w 2593942"/>
                <a:gd name="connsiteY1603" fmla="*/ 350996 h 538123"/>
                <a:gd name="connsiteX1604" fmla="*/ 359854 w 2593942"/>
                <a:gd name="connsiteY1604" fmla="*/ 354615 h 538123"/>
                <a:gd name="connsiteX1605" fmla="*/ 360235 w 2593942"/>
                <a:gd name="connsiteY1605" fmla="*/ 356520 h 538123"/>
                <a:gd name="connsiteX1606" fmla="*/ 360330 w 2593942"/>
                <a:gd name="connsiteY1606" fmla="*/ 357187 h 538123"/>
                <a:gd name="connsiteX1607" fmla="*/ 357187 w 2593942"/>
                <a:gd name="connsiteY1607" fmla="*/ 358330 h 538123"/>
                <a:gd name="connsiteX1608" fmla="*/ 356806 w 2593942"/>
                <a:gd name="connsiteY1608" fmla="*/ 357759 h 538123"/>
                <a:gd name="connsiteX1609" fmla="*/ 353472 w 2593942"/>
                <a:gd name="connsiteY1609" fmla="*/ 354615 h 538123"/>
                <a:gd name="connsiteX1610" fmla="*/ 351186 w 2593942"/>
                <a:gd name="connsiteY1610" fmla="*/ 357473 h 538123"/>
                <a:gd name="connsiteX1611" fmla="*/ 343662 w 2593942"/>
                <a:gd name="connsiteY1611" fmla="*/ 355473 h 538123"/>
                <a:gd name="connsiteX1612" fmla="*/ 340233 w 2593942"/>
                <a:gd name="connsiteY1612" fmla="*/ 351091 h 538123"/>
                <a:gd name="connsiteX1613" fmla="*/ 333470 w 2593942"/>
                <a:gd name="connsiteY1613" fmla="*/ 352329 h 538123"/>
                <a:gd name="connsiteX1614" fmla="*/ 330898 w 2593942"/>
                <a:gd name="connsiteY1614" fmla="*/ 356806 h 538123"/>
                <a:gd name="connsiteX1615" fmla="*/ 330422 w 2593942"/>
                <a:gd name="connsiteY1615" fmla="*/ 356520 h 538123"/>
                <a:gd name="connsiteX1616" fmla="*/ 327850 w 2593942"/>
                <a:gd name="connsiteY1616" fmla="*/ 355568 h 538123"/>
                <a:gd name="connsiteX1617" fmla="*/ 319563 w 2593942"/>
                <a:gd name="connsiteY1617" fmla="*/ 352139 h 538123"/>
                <a:gd name="connsiteX1618" fmla="*/ 317563 w 2593942"/>
                <a:gd name="connsiteY1618" fmla="*/ 353472 h 538123"/>
                <a:gd name="connsiteX1619" fmla="*/ 311943 w 2593942"/>
                <a:gd name="connsiteY1619" fmla="*/ 357282 h 538123"/>
                <a:gd name="connsiteX1620" fmla="*/ 310324 w 2593942"/>
                <a:gd name="connsiteY1620" fmla="*/ 352329 h 538123"/>
                <a:gd name="connsiteX1621" fmla="*/ 306705 w 2593942"/>
                <a:gd name="connsiteY1621" fmla="*/ 356234 h 538123"/>
                <a:gd name="connsiteX1622" fmla="*/ 305276 w 2593942"/>
                <a:gd name="connsiteY1622" fmla="*/ 351282 h 538123"/>
                <a:gd name="connsiteX1623" fmla="*/ 312515 w 2593942"/>
                <a:gd name="connsiteY1623" fmla="*/ 347091 h 538123"/>
                <a:gd name="connsiteX1624" fmla="*/ 313086 w 2593942"/>
                <a:gd name="connsiteY1624" fmla="*/ 347567 h 538123"/>
                <a:gd name="connsiteX1625" fmla="*/ 316801 w 2593942"/>
                <a:gd name="connsiteY1625" fmla="*/ 350996 h 538123"/>
                <a:gd name="connsiteX1626" fmla="*/ 326993 w 2593942"/>
                <a:gd name="connsiteY1626" fmla="*/ 348900 h 538123"/>
                <a:gd name="connsiteX1627" fmla="*/ 330708 w 2593942"/>
                <a:gd name="connsiteY1627" fmla="*/ 347376 h 538123"/>
                <a:gd name="connsiteX1628" fmla="*/ 345471 w 2593942"/>
                <a:gd name="connsiteY1628" fmla="*/ 348805 h 538123"/>
                <a:gd name="connsiteX1629" fmla="*/ 348710 w 2593942"/>
                <a:gd name="connsiteY1629" fmla="*/ 351758 h 538123"/>
                <a:gd name="connsiteX1630" fmla="*/ 353853 w 2593942"/>
                <a:gd name="connsiteY1630" fmla="*/ 348519 h 538123"/>
                <a:gd name="connsiteX1631" fmla="*/ 353663 w 2593942"/>
                <a:gd name="connsiteY1631" fmla="*/ 344519 h 538123"/>
                <a:gd name="connsiteX1632" fmla="*/ 367474 w 2593942"/>
                <a:gd name="connsiteY1632" fmla="*/ 347567 h 538123"/>
                <a:gd name="connsiteX1633" fmla="*/ 372903 w 2593942"/>
                <a:gd name="connsiteY1633" fmla="*/ 344709 h 538123"/>
                <a:gd name="connsiteX1634" fmla="*/ 362140 w 2593942"/>
                <a:gd name="connsiteY1634" fmla="*/ 339851 h 538123"/>
                <a:gd name="connsiteX1635" fmla="*/ 358140 w 2593942"/>
                <a:gd name="connsiteY1635" fmla="*/ 333660 h 538123"/>
                <a:gd name="connsiteX1636" fmla="*/ 363378 w 2593942"/>
                <a:gd name="connsiteY1636" fmla="*/ 332898 h 538123"/>
                <a:gd name="connsiteX1637" fmla="*/ 368903 w 2593942"/>
                <a:gd name="connsiteY1637" fmla="*/ 335184 h 538123"/>
                <a:gd name="connsiteX1638" fmla="*/ 369474 w 2593942"/>
                <a:gd name="connsiteY1638" fmla="*/ 334041 h 538123"/>
                <a:gd name="connsiteX1639" fmla="*/ 369951 w 2593942"/>
                <a:gd name="connsiteY1639" fmla="*/ 333089 h 538123"/>
                <a:gd name="connsiteX1640" fmla="*/ 375380 w 2593942"/>
                <a:gd name="connsiteY1640" fmla="*/ 333755 h 538123"/>
                <a:gd name="connsiteX1641" fmla="*/ 373761 w 2593942"/>
                <a:gd name="connsiteY1641" fmla="*/ 334994 h 538123"/>
                <a:gd name="connsiteX1642" fmla="*/ 370332 w 2593942"/>
                <a:gd name="connsiteY1642" fmla="*/ 337756 h 538123"/>
                <a:gd name="connsiteX1643" fmla="*/ 378999 w 2593942"/>
                <a:gd name="connsiteY1643" fmla="*/ 336423 h 538123"/>
                <a:gd name="connsiteX1644" fmla="*/ 384905 w 2593942"/>
                <a:gd name="connsiteY1644" fmla="*/ 331565 h 538123"/>
                <a:gd name="connsiteX1645" fmla="*/ 2174652 w 2593942"/>
                <a:gd name="connsiteY1645" fmla="*/ 330708 h 538123"/>
                <a:gd name="connsiteX1646" fmla="*/ 2168556 w 2593942"/>
                <a:gd name="connsiteY1646" fmla="*/ 331565 h 538123"/>
                <a:gd name="connsiteX1647" fmla="*/ 2166556 w 2593942"/>
                <a:gd name="connsiteY1647" fmla="*/ 331851 h 538123"/>
                <a:gd name="connsiteX1648" fmla="*/ 2171223 w 2593942"/>
                <a:gd name="connsiteY1648" fmla="*/ 335471 h 538123"/>
                <a:gd name="connsiteX1649" fmla="*/ 2177605 w 2593942"/>
                <a:gd name="connsiteY1649" fmla="*/ 335089 h 538123"/>
                <a:gd name="connsiteX1650" fmla="*/ 2185796 w 2593942"/>
                <a:gd name="connsiteY1650" fmla="*/ 336899 h 538123"/>
                <a:gd name="connsiteX1651" fmla="*/ 2186463 w 2593942"/>
                <a:gd name="connsiteY1651" fmla="*/ 336232 h 538123"/>
                <a:gd name="connsiteX1652" fmla="*/ 2186844 w 2593942"/>
                <a:gd name="connsiteY1652" fmla="*/ 335851 h 538123"/>
                <a:gd name="connsiteX1653" fmla="*/ 2174652 w 2593942"/>
                <a:gd name="connsiteY1653" fmla="*/ 330708 h 538123"/>
                <a:gd name="connsiteX1654" fmla="*/ 876966 w 2593942"/>
                <a:gd name="connsiteY1654" fmla="*/ 327279 h 538123"/>
                <a:gd name="connsiteX1655" fmla="*/ 876395 w 2593942"/>
                <a:gd name="connsiteY1655" fmla="*/ 338804 h 538123"/>
                <a:gd name="connsiteX1656" fmla="*/ 880681 w 2593942"/>
                <a:gd name="connsiteY1656" fmla="*/ 341186 h 538123"/>
                <a:gd name="connsiteX1657" fmla="*/ 884205 w 2593942"/>
                <a:gd name="connsiteY1657" fmla="*/ 333661 h 538123"/>
                <a:gd name="connsiteX1658" fmla="*/ 877442 w 2593942"/>
                <a:gd name="connsiteY1658" fmla="*/ 330994 h 538123"/>
                <a:gd name="connsiteX1659" fmla="*/ 876966 w 2593942"/>
                <a:gd name="connsiteY1659" fmla="*/ 327279 h 538123"/>
                <a:gd name="connsiteX1660" fmla="*/ 2554319 w 2593942"/>
                <a:gd name="connsiteY1660" fmla="*/ 323945 h 538123"/>
                <a:gd name="connsiteX1661" fmla="*/ 2557271 w 2593942"/>
                <a:gd name="connsiteY1661" fmla="*/ 326041 h 538123"/>
                <a:gd name="connsiteX1662" fmla="*/ 2560414 w 2593942"/>
                <a:gd name="connsiteY1662" fmla="*/ 328231 h 538123"/>
                <a:gd name="connsiteX1663" fmla="*/ 2565082 w 2593942"/>
                <a:gd name="connsiteY1663" fmla="*/ 327374 h 538123"/>
                <a:gd name="connsiteX1664" fmla="*/ 2562796 w 2593942"/>
                <a:gd name="connsiteY1664" fmla="*/ 332518 h 538123"/>
                <a:gd name="connsiteX1665" fmla="*/ 2558224 w 2593942"/>
                <a:gd name="connsiteY1665" fmla="*/ 332137 h 538123"/>
                <a:gd name="connsiteX1666" fmla="*/ 2554033 w 2593942"/>
                <a:gd name="connsiteY1666" fmla="*/ 332994 h 538123"/>
                <a:gd name="connsiteX1667" fmla="*/ 2548032 w 2593942"/>
                <a:gd name="connsiteY1667" fmla="*/ 329470 h 538123"/>
                <a:gd name="connsiteX1668" fmla="*/ 2554319 w 2593942"/>
                <a:gd name="connsiteY1668" fmla="*/ 323945 h 538123"/>
                <a:gd name="connsiteX1669" fmla="*/ 680560 w 2593942"/>
                <a:gd name="connsiteY1669" fmla="*/ 323374 h 538123"/>
                <a:gd name="connsiteX1670" fmla="*/ 672941 w 2593942"/>
                <a:gd name="connsiteY1670" fmla="*/ 327660 h 538123"/>
                <a:gd name="connsiteX1671" fmla="*/ 681418 w 2593942"/>
                <a:gd name="connsiteY1671" fmla="*/ 329470 h 538123"/>
                <a:gd name="connsiteX1672" fmla="*/ 680560 w 2593942"/>
                <a:gd name="connsiteY1672" fmla="*/ 323374 h 538123"/>
                <a:gd name="connsiteX1673" fmla="*/ 544258 w 2593942"/>
                <a:gd name="connsiteY1673" fmla="*/ 322897 h 538123"/>
                <a:gd name="connsiteX1674" fmla="*/ 545305 w 2593942"/>
                <a:gd name="connsiteY1674" fmla="*/ 322897 h 538123"/>
                <a:gd name="connsiteX1675" fmla="*/ 549115 w 2593942"/>
                <a:gd name="connsiteY1675" fmla="*/ 322897 h 538123"/>
                <a:gd name="connsiteX1676" fmla="*/ 549211 w 2593942"/>
                <a:gd name="connsiteY1676" fmla="*/ 327183 h 538123"/>
                <a:gd name="connsiteX1677" fmla="*/ 542353 w 2593942"/>
                <a:gd name="connsiteY1677" fmla="*/ 328421 h 538123"/>
                <a:gd name="connsiteX1678" fmla="*/ 542448 w 2593942"/>
                <a:gd name="connsiteY1678" fmla="*/ 328517 h 538123"/>
                <a:gd name="connsiteX1679" fmla="*/ 543877 w 2593942"/>
                <a:gd name="connsiteY1679" fmla="*/ 329755 h 538123"/>
                <a:gd name="connsiteX1680" fmla="*/ 543877 w 2593942"/>
                <a:gd name="connsiteY1680" fmla="*/ 333851 h 538123"/>
                <a:gd name="connsiteX1681" fmla="*/ 539495 w 2593942"/>
                <a:gd name="connsiteY1681" fmla="*/ 328993 h 538123"/>
                <a:gd name="connsiteX1682" fmla="*/ 539686 w 2593942"/>
                <a:gd name="connsiteY1682" fmla="*/ 325469 h 538123"/>
                <a:gd name="connsiteX1683" fmla="*/ 539686 w 2593942"/>
                <a:gd name="connsiteY1683" fmla="*/ 323850 h 538123"/>
                <a:gd name="connsiteX1684" fmla="*/ 544258 w 2593942"/>
                <a:gd name="connsiteY1684" fmla="*/ 322897 h 538123"/>
                <a:gd name="connsiteX1685" fmla="*/ 2129027 w 2593942"/>
                <a:gd name="connsiteY1685" fmla="*/ 322802 h 538123"/>
                <a:gd name="connsiteX1686" fmla="*/ 2129313 w 2593942"/>
                <a:gd name="connsiteY1686" fmla="*/ 325279 h 538123"/>
                <a:gd name="connsiteX1687" fmla="*/ 2142743 w 2593942"/>
                <a:gd name="connsiteY1687" fmla="*/ 325183 h 538123"/>
                <a:gd name="connsiteX1688" fmla="*/ 2129027 w 2593942"/>
                <a:gd name="connsiteY1688" fmla="*/ 322802 h 538123"/>
                <a:gd name="connsiteX1689" fmla="*/ 579109 w 2593942"/>
                <a:gd name="connsiteY1689" fmla="*/ 322318 h 538123"/>
                <a:gd name="connsiteX1690" fmla="*/ 581405 w 2593942"/>
                <a:gd name="connsiteY1690" fmla="*/ 322802 h 538123"/>
                <a:gd name="connsiteX1691" fmla="*/ 582453 w 2593942"/>
                <a:gd name="connsiteY1691" fmla="*/ 323945 h 538123"/>
                <a:gd name="connsiteX1692" fmla="*/ 583784 w 2593942"/>
                <a:gd name="connsiteY1692" fmla="*/ 325371 h 538123"/>
                <a:gd name="connsiteX1693" fmla="*/ 583978 w 2593942"/>
                <a:gd name="connsiteY1693" fmla="*/ 325183 h 538123"/>
                <a:gd name="connsiteX1694" fmla="*/ 582644 w 2593942"/>
                <a:gd name="connsiteY1694" fmla="*/ 323754 h 538123"/>
                <a:gd name="connsiteX1695" fmla="*/ 581596 w 2593942"/>
                <a:gd name="connsiteY1695" fmla="*/ 322611 h 538123"/>
                <a:gd name="connsiteX1696" fmla="*/ 849153 w 2593942"/>
                <a:gd name="connsiteY1696" fmla="*/ 320897 h 538123"/>
                <a:gd name="connsiteX1697" fmla="*/ 844676 w 2593942"/>
                <a:gd name="connsiteY1697" fmla="*/ 323659 h 538123"/>
                <a:gd name="connsiteX1698" fmla="*/ 846200 w 2593942"/>
                <a:gd name="connsiteY1698" fmla="*/ 331280 h 538123"/>
                <a:gd name="connsiteX1699" fmla="*/ 858868 w 2593942"/>
                <a:gd name="connsiteY1699" fmla="*/ 340042 h 538123"/>
                <a:gd name="connsiteX1700" fmla="*/ 863060 w 2593942"/>
                <a:gd name="connsiteY1700" fmla="*/ 341757 h 538123"/>
                <a:gd name="connsiteX1701" fmla="*/ 866298 w 2593942"/>
                <a:gd name="connsiteY1701" fmla="*/ 340995 h 538123"/>
                <a:gd name="connsiteX1702" fmla="*/ 866203 w 2593942"/>
                <a:gd name="connsiteY1702" fmla="*/ 338328 h 538123"/>
                <a:gd name="connsiteX1703" fmla="*/ 858011 w 2593942"/>
                <a:gd name="connsiteY1703" fmla="*/ 331851 h 538123"/>
                <a:gd name="connsiteX1704" fmla="*/ 857535 w 2593942"/>
                <a:gd name="connsiteY1704" fmla="*/ 330898 h 538123"/>
                <a:gd name="connsiteX1705" fmla="*/ 853058 w 2593942"/>
                <a:gd name="connsiteY1705" fmla="*/ 328803 h 538123"/>
                <a:gd name="connsiteX1706" fmla="*/ 851915 w 2593942"/>
                <a:gd name="connsiteY1706" fmla="*/ 321278 h 538123"/>
                <a:gd name="connsiteX1707" fmla="*/ 849153 w 2593942"/>
                <a:gd name="connsiteY1707" fmla="*/ 320897 h 538123"/>
                <a:gd name="connsiteX1708" fmla="*/ 830389 w 2593942"/>
                <a:gd name="connsiteY1708" fmla="*/ 319945 h 538123"/>
                <a:gd name="connsiteX1709" fmla="*/ 818768 w 2593942"/>
                <a:gd name="connsiteY1709" fmla="*/ 326041 h 538123"/>
                <a:gd name="connsiteX1710" fmla="*/ 821007 w 2593942"/>
                <a:gd name="connsiteY1710" fmla="*/ 331970 h 538123"/>
                <a:gd name="connsiteX1711" fmla="*/ 821016 w 2593942"/>
                <a:gd name="connsiteY1711" fmla="*/ 331994 h 538123"/>
                <a:gd name="connsiteX1712" fmla="*/ 820292 w 2593942"/>
                <a:gd name="connsiteY1712" fmla="*/ 331470 h 538123"/>
                <a:gd name="connsiteX1713" fmla="*/ 819721 w 2593942"/>
                <a:gd name="connsiteY1713" fmla="*/ 330137 h 538123"/>
                <a:gd name="connsiteX1714" fmla="*/ 818387 w 2593942"/>
                <a:gd name="connsiteY1714" fmla="*/ 333315 h 538123"/>
                <a:gd name="connsiteX1715" fmla="*/ 818490 w 2593942"/>
                <a:gd name="connsiteY1715" fmla="*/ 333746 h 538123"/>
                <a:gd name="connsiteX1716" fmla="*/ 816292 w 2593942"/>
                <a:gd name="connsiteY1716" fmla="*/ 335089 h 538123"/>
                <a:gd name="connsiteX1717" fmla="*/ 816673 w 2593942"/>
                <a:gd name="connsiteY1717" fmla="*/ 335566 h 538123"/>
                <a:gd name="connsiteX1718" fmla="*/ 819054 w 2593942"/>
                <a:gd name="connsiteY1718" fmla="*/ 338328 h 538123"/>
                <a:gd name="connsiteX1719" fmla="*/ 813339 w 2593942"/>
                <a:gd name="connsiteY1719" fmla="*/ 344043 h 538123"/>
                <a:gd name="connsiteX1720" fmla="*/ 812768 w 2593942"/>
                <a:gd name="connsiteY1720" fmla="*/ 344900 h 538123"/>
                <a:gd name="connsiteX1721" fmla="*/ 812101 w 2593942"/>
                <a:gd name="connsiteY1721" fmla="*/ 345853 h 538123"/>
                <a:gd name="connsiteX1722" fmla="*/ 816006 w 2593942"/>
                <a:gd name="connsiteY1722" fmla="*/ 345948 h 538123"/>
                <a:gd name="connsiteX1723" fmla="*/ 818197 w 2593942"/>
                <a:gd name="connsiteY1723" fmla="*/ 344614 h 538123"/>
                <a:gd name="connsiteX1724" fmla="*/ 820768 w 2593942"/>
                <a:gd name="connsiteY1724" fmla="*/ 343281 h 538123"/>
                <a:gd name="connsiteX1725" fmla="*/ 818490 w 2593942"/>
                <a:gd name="connsiteY1725" fmla="*/ 333746 h 538123"/>
                <a:gd name="connsiteX1726" fmla="*/ 819721 w 2593942"/>
                <a:gd name="connsiteY1726" fmla="*/ 332994 h 538123"/>
                <a:gd name="connsiteX1727" fmla="*/ 820292 w 2593942"/>
                <a:gd name="connsiteY1727" fmla="*/ 333470 h 538123"/>
                <a:gd name="connsiteX1728" fmla="*/ 822388 w 2593942"/>
                <a:gd name="connsiteY1728" fmla="*/ 335471 h 538123"/>
                <a:gd name="connsiteX1729" fmla="*/ 821016 w 2593942"/>
                <a:gd name="connsiteY1729" fmla="*/ 331994 h 538123"/>
                <a:gd name="connsiteX1730" fmla="*/ 823055 w 2593942"/>
                <a:gd name="connsiteY1730" fmla="*/ 333470 h 538123"/>
                <a:gd name="connsiteX1731" fmla="*/ 825626 w 2593942"/>
                <a:gd name="connsiteY1731" fmla="*/ 331851 h 538123"/>
                <a:gd name="connsiteX1732" fmla="*/ 826769 w 2593942"/>
                <a:gd name="connsiteY1732" fmla="*/ 329565 h 538123"/>
                <a:gd name="connsiteX1733" fmla="*/ 829722 w 2593942"/>
                <a:gd name="connsiteY1733" fmla="*/ 329470 h 538123"/>
                <a:gd name="connsiteX1734" fmla="*/ 829246 w 2593942"/>
                <a:gd name="connsiteY1734" fmla="*/ 331565 h 538123"/>
                <a:gd name="connsiteX1735" fmla="*/ 828960 w 2593942"/>
                <a:gd name="connsiteY1735" fmla="*/ 332708 h 538123"/>
                <a:gd name="connsiteX1736" fmla="*/ 833246 w 2593942"/>
                <a:gd name="connsiteY1736" fmla="*/ 334613 h 538123"/>
                <a:gd name="connsiteX1737" fmla="*/ 834008 w 2593942"/>
                <a:gd name="connsiteY1737" fmla="*/ 333661 h 538123"/>
                <a:gd name="connsiteX1738" fmla="*/ 835723 w 2593942"/>
                <a:gd name="connsiteY1738" fmla="*/ 328136 h 538123"/>
                <a:gd name="connsiteX1739" fmla="*/ 834961 w 2593942"/>
                <a:gd name="connsiteY1739" fmla="*/ 325660 h 538123"/>
                <a:gd name="connsiteX1740" fmla="*/ 832960 w 2593942"/>
                <a:gd name="connsiteY1740" fmla="*/ 320897 h 538123"/>
                <a:gd name="connsiteX1741" fmla="*/ 830389 w 2593942"/>
                <a:gd name="connsiteY1741" fmla="*/ 319945 h 538123"/>
                <a:gd name="connsiteX1742" fmla="*/ 2208847 w 2593942"/>
                <a:gd name="connsiteY1742" fmla="*/ 319468 h 538123"/>
                <a:gd name="connsiteX1743" fmla="*/ 2200941 w 2593942"/>
                <a:gd name="connsiteY1743" fmla="*/ 321945 h 538123"/>
                <a:gd name="connsiteX1744" fmla="*/ 2202179 w 2593942"/>
                <a:gd name="connsiteY1744" fmla="*/ 323850 h 538123"/>
                <a:gd name="connsiteX1745" fmla="*/ 2208371 w 2593942"/>
                <a:gd name="connsiteY1745" fmla="*/ 331089 h 538123"/>
                <a:gd name="connsiteX1746" fmla="*/ 2211609 w 2593942"/>
                <a:gd name="connsiteY1746" fmla="*/ 330803 h 538123"/>
                <a:gd name="connsiteX1747" fmla="*/ 2212085 w 2593942"/>
                <a:gd name="connsiteY1747" fmla="*/ 328136 h 538123"/>
                <a:gd name="connsiteX1748" fmla="*/ 2210561 w 2593942"/>
                <a:gd name="connsiteY1748" fmla="*/ 325564 h 538123"/>
                <a:gd name="connsiteX1749" fmla="*/ 2208847 w 2593942"/>
                <a:gd name="connsiteY1749" fmla="*/ 319468 h 538123"/>
                <a:gd name="connsiteX1750" fmla="*/ 1863185 w 2593942"/>
                <a:gd name="connsiteY1750" fmla="*/ 318992 h 538123"/>
                <a:gd name="connsiteX1751" fmla="*/ 1863204 w 2593942"/>
                <a:gd name="connsiteY1751" fmla="*/ 319023 h 538123"/>
                <a:gd name="connsiteX1752" fmla="*/ 1859279 w 2593942"/>
                <a:gd name="connsiteY1752" fmla="*/ 319659 h 538123"/>
                <a:gd name="connsiteX1753" fmla="*/ 566452 w 2593942"/>
                <a:gd name="connsiteY1753" fmla="*/ 317944 h 538123"/>
                <a:gd name="connsiteX1754" fmla="*/ 566071 w 2593942"/>
                <a:gd name="connsiteY1754" fmla="*/ 320611 h 538123"/>
                <a:gd name="connsiteX1755" fmla="*/ 565576 w 2593942"/>
                <a:gd name="connsiteY1755" fmla="*/ 324152 h 538123"/>
                <a:gd name="connsiteX1756" fmla="*/ 570356 w 2593942"/>
                <a:gd name="connsiteY1756" fmla="*/ 322707 h 538123"/>
                <a:gd name="connsiteX1757" fmla="*/ 571214 w 2593942"/>
                <a:gd name="connsiteY1757" fmla="*/ 321659 h 538123"/>
                <a:gd name="connsiteX1758" fmla="*/ 575976 w 2593942"/>
                <a:gd name="connsiteY1758" fmla="*/ 321659 h 538123"/>
                <a:gd name="connsiteX1759" fmla="*/ 576693 w 2593942"/>
                <a:gd name="connsiteY1759" fmla="*/ 321810 h 538123"/>
                <a:gd name="connsiteX1760" fmla="*/ 576072 w 2593942"/>
                <a:gd name="connsiteY1760" fmla="*/ 318706 h 538123"/>
                <a:gd name="connsiteX1761" fmla="*/ 566452 w 2593942"/>
                <a:gd name="connsiteY1761" fmla="*/ 317944 h 538123"/>
                <a:gd name="connsiteX1762" fmla="*/ 2286285 w 2593942"/>
                <a:gd name="connsiteY1762" fmla="*/ 317659 h 538123"/>
                <a:gd name="connsiteX1763" fmla="*/ 2277236 w 2593942"/>
                <a:gd name="connsiteY1763" fmla="*/ 320230 h 538123"/>
                <a:gd name="connsiteX1764" fmla="*/ 2280951 w 2593942"/>
                <a:gd name="connsiteY1764" fmla="*/ 322707 h 538123"/>
                <a:gd name="connsiteX1765" fmla="*/ 2289524 w 2593942"/>
                <a:gd name="connsiteY1765" fmla="*/ 322897 h 538123"/>
                <a:gd name="connsiteX1766" fmla="*/ 2291429 w 2593942"/>
                <a:gd name="connsiteY1766" fmla="*/ 319373 h 538123"/>
                <a:gd name="connsiteX1767" fmla="*/ 2290571 w 2593942"/>
                <a:gd name="connsiteY1767" fmla="*/ 319088 h 538123"/>
                <a:gd name="connsiteX1768" fmla="*/ 336994 w 2593942"/>
                <a:gd name="connsiteY1768" fmla="*/ 316896 h 538123"/>
                <a:gd name="connsiteX1769" fmla="*/ 343566 w 2593942"/>
                <a:gd name="connsiteY1769" fmla="*/ 318039 h 538123"/>
                <a:gd name="connsiteX1770" fmla="*/ 338613 w 2593942"/>
                <a:gd name="connsiteY1770" fmla="*/ 329183 h 538123"/>
                <a:gd name="connsiteX1771" fmla="*/ 328898 w 2593942"/>
                <a:gd name="connsiteY1771" fmla="*/ 326421 h 538123"/>
                <a:gd name="connsiteX1772" fmla="*/ 334803 w 2593942"/>
                <a:gd name="connsiteY1772" fmla="*/ 320897 h 538123"/>
                <a:gd name="connsiteX1773" fmla="*/ 335184 w 2593942"/>
                <a:gd name="connsiteY1773" fmla="*/ 320230 h 538123"/>
                <a:gd name="connsiteX1774" fmla="*/ 2251900 w 2593942"/>
                <a:gd name="connsiteY1774" fmla="*/ 316801 h 538123"/>
                <a:gd name="connsiteX1775" fmla="*/ 2250757 w 2593942"/>
                <a:gd name="connsiteY1775" fmla="*/ 316897 h 538123"/>
                <a:gd name="connsiteX1776" fmla="*/ 2251138 w 2593942"/>
                <a:gd name="connsiteY1776" fmla="*/ 321088 h 538123"/>
                <a:gd name="connsiteX1777" fmla="*/ 2247709 w 2593942"/>
                <a:gd name="connsiteY1777" fmla="*/ 323088 h 538123"/>
                <a:gd name="connsiteX1778" fmla="*/ 2246661 w 2593942"/>
                <a:gd name="connsiteY1778" fmla="*/ 323755 h 538123"/>
                <a:gd name="connsiteX1779" fmla="*/ 2254948 w 2593942"/>
                <a:gd name="connsiteY1779" fmla="*/ 325088 h 538123"/>
                <a:gd name="connsiteX1780" fmla="*/ 2255043 w 2593942"/>
                <a:gd name="connsiteY1780" fmla="*/ 322802 h 538123"/>
                <a:gd name="connsiteX1781" fmla="*/ 2255900 w 2593942"/>
                <a:gd name="connsiteY1781" fmla="*/ 320135 h 538123"/>
                <a:gd name="connsiteX1782" fmla="*/ 2251900 w 2593942"/>
                <a:gd name="connsiteY1782" fmla="*/ 316801 h 538123"/>
                <a:gd name="connsiteX1783" fmla="*/ 899159 w 2593942"/>
                <a:gd name="connsiteY1783" fmla="*/ 316325 h 538123"/>
                <a:gd name="connsiteX1784" fmla="*/ 893349 w 2593942"/>
                <a:gd name="connsiteY1784" fmla="*/ 323279 h 538123"/>
                <a:gd name="connsiteX1785" fmla="*/ 894492 w 2593942"/>
                <a:gd name="connsiteY1785" fmla="*/ 324136 h 538123"/>
                <a:gd name="connsiteX1786" fmla="*/ 903731 w 2593942"/>
                <a:gd name="connsiteY1786" fmla="*/ 317563 h 538123"/>
                <a:gd name="connsiteX1787" fmla="*/ 900874 w 2593942"/>
                <a:gd name="connsiteY1787" fmla="*/ 316801 h 538123"/>
                <a:gd name="connsiteX1788" fmla="*/ 2586798 w 2593942"/>
                <a:gd name="connsiteY1788" fmla="*/ 315754 h 538123"/>
                <a:gd name="connsiteX1789" fmla="*/ 2593942 w 2593942"/>
                <a:gd name="connsiteY1789" fmla="*/ 318897 h 538123"/>
                <a:gd name="connsiteX1790" fmla="*/ 2593752 w 2593942"/>
                <a:gd name="connsiteY1790" fmla="*/ 319564 h 538123"/>
                <a:gd name="connsiteX1791" fmla="*/ 2590609 w 2593942"/>
                <a:gd name="connsiteY1791" fmla="*/ 319564 h 538123"/>
                <a:gd name="connsiteX1792" fmla="*/ 2589275 w 2593942"/>
                <a:gd name="connsiteY1792" fmla="*/ 319278 h 538123"/>
                <a:gd name="connsiteX1793" fmla="*/ 2587656 w 2593942"/>
                <a:gd name="connsiteY1793" fmla="*/ 323183 h 538123"/>
                <a:gd name="connsiteX1794" fmla="*/ 2585275 w 2593942"/>
                <a:gd name="connsiteY1794" fmla="*/ 324993 h 538123"/>
                <a:gd name="connsiteX1795" fmla="*/ 2579178 w 2593942"/>
                <a:gd name="connsiteY1795" fmla="*/ 323755 h 538123"/>
                <a:gd name="connsiteX1796" fmla="*/ 2579464 w 2593942"/>
                <a:gd name="connsiteY1796" fmla="*/ 323374 h 538123"/>
                <a:gd name="connsiteX1797" fmla="*/ 2581179 w 2593942"/>
                <a:gd name="connsiteY1797" fmla="*/ 320517 h 538123"/>
                <a:gd name="connsiteX1798" fmla="*/ 2586798 w 2593942"/>
                <a:gd name="connsiteY1798" fmla="*/ 315754 h 538123"/>
                <a:gd name="connsiteX1799" fmla="*/ 1951386 w 2593942"/>
                <a:gd name="connsiteY1799" fmla="*/ 315278 h 538123"/>
                <a:gd name="connsiteX1800" fmla="*/ 1949672 w 2593942"/>
                <a:gd name="connsiteY1800" fmla="*/ 315658 h 538123"/>
                <a:gd name="connsiteX1801" fmla="*/ 1947862 w 2593942"/>
                <a:gd name="connsiteY1801" fmla="*/ 317182 h 538123"/>
                <a:gd name="connsiteX1802" fmla="*/ 1935860 w 2593942"/>
                <a:gd name="connsiteY1802" fmla="*/ 315849 h 538123"/>
                <a:gd name="connsiteX1803" fmla="*/ 1932907 w 2593942"/>
                <a:gd name="connsiteY1803" fmla="*/ 318897 h 538123"/>
                <a:gd name="connsiteX1804" fmla="*/ 1932050 w 2593942"/>
                <a:gd name="connsiteY1804" fmla="*/ 319564 h 538123"/>
                <a:gd name="connsiteX1805" fmla="*/ 1935575 w 2593942"/>
                <a:gd name="connsiteY1805" fmla="*/ 324612 h 538123"/>
                <a:gd name="connsiteX1806" fmla="*/ 1938051 w 2593942"/>
                <a:gd name="connsiteY1806" fmla="*/ 324803 h 538123"/>
                <a:gd name="connsiteX1807" fmla="*/ 1940432 w 2593942"/>
                <a:gd name="connsiteY1807" fmla="*/ 324993 h 538123"/>
                <a:gd name="connsiteX1808" fmla="*/ 1949862 w 2593942"/>
                <a:gd name="connsiteY1808" fmla="*/ 319183 h 538123"/>
                <a:gd name="connsiteX1809" fmla="*/ 1951957 w 2593942"/>
                <a:gd name="connsiteY1809" fmla="*/ 317087 h 538123"/>
                <a:gd name="connsiteX1810" fmla="*/ 1951386 w 2593942"/>
                <a:gd name="connsiteY1810" fmla="*/ 315278 h 538123"/>
                <a:gd name="connsiteX1811" fmla="*/ 2422779 w 2593942"/>
                <a:gd name="connsiteY1811" fmla="*/ 314992 h 538123"/>
                <a:gd name="connsiteX1812" fmla="*/ 2425636 w 2593942"/>
                <a:gd name="connsiteY1812" fmla="*/ 317945 h 538123"/>
                <a:gd name="connsiteX1813" fmla="*/ 2424874 w 2593942"/>
                <a:gd name="connsiteY1813" fmla="*/ 318897 h 538123"/>
                <a:gd name="connsiteX1814" fmla="*/ 2424303 w 2593942"/>
                <a:gd name="connsiteY1814" fmla="*/ 319659 h 538123"/>
                <a:gd name="connsiteX1815" fmla="*/ 2424493 w 2593942"/>
                <a:gd name="connsiteY1815" fmla="*/ 320612 h 538123"/>
                <a:gd name="connsiteX1816" fmla="*/ 2424970 w 2593942"/>
                <a:gd name="connsiteY1816" fmla="*/ 321183 h 538123"/>
                <a:gd name="connsiteX1817" fmla="*/ 2425732 w 2593942"/>
                <a:gd name="connsiteY1817" fmla="*/ 324612 h 538123"/>
                <a:gd name="connsiteX1818" fmla="*/ 2424970 w 2593942"/>
                <a:gd name="connsiteY1818" fmla="*/ 326326 h 538123"/>
                <a:gd name="connsiteX1819" fmla="*/ 2418016 w 2593942"/>
                <a:gd name="connsiteY1819" fmla="*/ 319373 h 538123"/>
                <a:gd name="connsiteX1820" fmla="*/ 2419445 w 2593942"/>
                <a:gd name="connsiteY1820" fmla="*/ 316135 h 538123"/>
                <a:gd name="connsiteX1821" fmla="*/ 2422779 w 2593942"/>
                <a:gd name="connsiteY1821" fmla="*/ 314992 h 538123"/>
                <a:gd name="connsiteX1822" fmla="*/ 2256186 w 2593942"/>
                <a:gd name="connsiteY1822" fmla="*/ 312515 h 538123"/>
                <a:gd name="connsiteX1823" fmla="*/ 2263235 w 2593942"/>
                <a:gd name="connsiteY1823" fmla="*/ 317468 h 538123"/>
                <a:gd name="connsiteX1824" fmla="*/ 2261901 w 2593942"/>
                <a:gd name="connsiteY1824" fmla="*/ 312706 h 538123"/>
                <a:gd name="connsiteX1825" fmla="*/ 2256186 w 2593942"/>
                <a:gd name="connsiteY1825" fmla="*/ 312515 h 538123"/>
                <a:gd name="connsiteX1826" fmla="*/ 1872519 w 2593942"/>
                <a:gd name="connsiteY1826" fmla="*/ 311944 h 538123"/>
                <a:gd name="connsiteX1827" fmla="*/ 1861470 w 2593942"/>
                <a:gd name="connsiteY1827" fmla="*/ 314896 h 538123"/>
                <a:gd name="connsiteX1828" fmla="*/ 1855565 w 2593942"/>
                <a:gd name="connsiteY1828" fmla="*/ 315944 h 538123"/>
                <a:gd name="connsiteX1829" fmla="*/ 1848802 w 2593942"/>
                <a:gd name="connsiteY1829" fmla="*/ 320992 h 538123"/>
                <a:gd name="connsiteX1830" fmla="*/ 1849088 w 2593942"/>
                <a:gd name="connsiteY1830" fmla="*/ 321755 h 538123"/>
                <a:gd name="connsiteX1831" fmla="*/ 1851945 w 2593942"/>
                <a:gd name="connsiteY1831" fmla="*/ 322993 h 538123"/>
                <a:gd name="connsiteX1832" fmla="*/ 1855469 w 2593942"/>
                <a:gd name="connsiteY1832" fmla="*/ 323088 h 538123"/>
                <a:gd name="connsiteX1833" fmla="*/ 1864137 w 2593942"/>
                <a:gd name="connsiteY1833" fmla="*/ 321659 h 538123"/>
                <a:gd name="connsiteX1834" fmla="*/ 1864328 w 2593942"/>
                <a:gd name="connsiteY1834" fmla="*/ 320897 h 538123"/>
                <a:gd name="connsiteX1835" fmla="*/ 1863204 w 2593942"/>
                <a:gd name="connsiteY1835" fmla="*/ 319023 h 538123"/>
                <a:gd name="connsiteX1836" fmla="*/ 1869852 w 2593942"/>
                <a:gd name="connsiteY1836" fmla="*/ 317945 h 538123"/>
                <a:gd name="connsiteX1837" fmla="*/ 1872519 w 2593942"/>
                <a:gd name="connsiteY1837" fmla="*/ 311944 h 538123"/>
                <a:gd name="connsiteX1838" fmla="*/ 685609 w 2593942"/>
                <a:gd name="connsiteY1838" fmla="*/ 311182 h 538123"/>
                <a:gd name="connsiteX1839" fmla="*/ 680656 w 2593942"/>
                <a:gd name="connsiteY1839" fmla="*/ 312611 h 538123"/>
                <a:gd name="connsiteX1840" fmla="*/ 678941 w 2593942"/>
                <a:gd name="connsiteY1840" fmla="*/ 313468 h 538123"/>
                <a:gd name="connsiteX1841" fmla="*/ 681989 w 2593942"/>
                <a:gd name="connsiteY1841" fmla="*/ 317468 h 538123"/>
                <a:gd name="connsiteX1842" fmla="*/ 689990 w 2593942"/>
                <a:gd name="connsiteY1842" fmla="*/ 323469 h 538123"/>
                <a:gd name="connsiteX1843" fmla="*/ 691324 w 2593942"/>
                <a:gd name="connsiteY1843" fmla="*/ 327088 h 538123"/>
                <a:gd name="connsiteX1844" fmla="*/ 692276 w 2593942"/>
                <a:gd name="connsiteY1844" fmla="*/ 329660 h 538123"/>
                <a:gd name="connsiteX1845" fmla="*/ 698944 w 2593942"/>
                <a:gd name="connsiteY1845" fmla="*/ 328803 h 538123"/>
                <a:gd name="connsiteX1846" fmla="*/ 699134 w 2593942"/>
                <a:gd name="connsiteY1846" fmla="*/ 328231 h 538123"/>
                <a:gd name="connsiteX1847" fmla="*/ 699801 w 2593942"/>
                <a:gd name="connsiteY1847" fmla="*/ 326326 h 538123"/>
                <a:gd name="connsiteX1848" fmla="*/ 689609 w 2593942"/>
                <a:gd name="connsiteY1848" fmla="*/ 321755 h 538123"/>
                <a:gd name="connsiteX1849" fmla="*/ 693514 w 2593942"/>
                <a:gd name="connsiteY1849" fmla="*/ 318230 h 538123"/>
                <a:gd name="connsiteX1850" fmla="*/ 694086 w 2593942"/>
                <a:gd name="connsiteY1850" fmla="*/ 317659 h 538123"/>
                <a:gd name="connsiteX1851" fmla="*/ 688562 w 2593942"/>
                <a:gd name="connsiteY1851" fmla="*/ 312134 h 538123"/>
                <a:gd name="connsiteX1852" fmla="*/ 2206085 w 2593942"/>
                <a:gd name="connsiteY1852" fmla="*/ 310324 h 538123"/>
                <a:gd name="connsiteX1853" fmla="*/ 2190559 w 2593942"/>
                <a:gd name="connsiteY1853" fmla="*/ 312801 h 538123"/>
                <a:gd name="connsiteX1854" fmla="*/ 2189702 w 2593942"/>
                <a:gd name="connsiteY1854" fmla="*/ 315468 h 538123"/>
                <a:gd name="connsiteX1855" fmla="*/ 2204846 w 2593942"/>
                <a:gd name="connsiteY1855" fmla="*/ 317563 h 538123"/>
                <a:gd name="connsiteX1856" fmla="*/ 2206085 w 2593942"/>
                <a:gd name="connsiteY1856" fmla="*/ 310324 h 538123"/>
                <a:gd name="connsiteX1857" fmla="*/ 2439352 w 2593942"/>
                <a:gd name="connsiteY1857" fmla="*/ 310039 h 538123"/>
                <a:gd name="connsiteX1858" fmla="*/ 2439638 w 2593942"/>
                <a:gd name="connsiteY1858" fmla="*/ 312515 h 538123"/>
                <a:gd name="connsiteX1859" fmla="*/ 2452020 w 2593942"/>
                <a:gd name="connsiteY1859" fmla="*/ 312611 h 538123"/>
                <a:gd name="connsiteX1860" fmla="*/ 2439352 w 2593942"/>
                <a:gd name="connsiteY1860" fmla="*/ 310039 h 538123"/>
                <a:gd name="connsiteX1861" fmla="*/ 807922 w 2593942"/>
                <a:gd name="connsiteY1861" fmla="*/ 309360 h 538123"/>
                <a:gd name="connsiteX1862" fmla="*/ 802481 w 2593942"/>
                <a:gd name="connsiteY1862" fmla="*/ 309563 h 538123"/>
                <a:gd name="connsiteX1863" fmla="*/ 802576 w 2593942"/>
                <a:gd name="connsiteY1863" fmla="*/ 311277 h 538123"/>
                <a:gd name="connsiteX1864" fmla="*/ 802766 w 2593942"/>
                <a:gd name="connsiteY1864" fmla="*/ 313277 h 538123"/>
                <a:gd name="connsiteX1865" fmla="*/ 811815 w 2593942"/>
                <a:gd name="connsiteY1865" fmla="*/ 316421 h 538123"/>
                <a:gd name="connsiteX1866" fmla="*/ 813720 w 2593942"/>
                <a:gd name="connsiteY1866" fmla="*/ 310229 h 538123"/>
                <a:gd name="connsiteX1867" fmla="*/ 807922 w 2593942"/>
                <a:gd name="connsiteY1867" fmla="*/ 309360 h 538123"/>
                <a:gd name="connsiteX1868" fmla="*/ 760570 w 2593942"/>
                <a:gd name="connsiteY1868" fmla="*/ 309086 h 538123"/>
                <a:gd name="connsiteX1869" fmla="*/ 757427 w 2593942"/>
                <a:gd name="connsiteY1869" fmla="*/ 312039 h 538123"/>
                <a:gd name="connsiteX1870" fmla="*/ 757237 w 2593942"/>
                <a:gd name="connsiteY1870" fmla="*/ 314896 h 538123"/>
                <a:gd name="connsiteX1871" fmla="*/ 759523 w 2593942"/>
                <a:gd name="connsiteY1871" fmla="*/ 320612 h 538123"/>
                <a:gd name="connsiteX1872" fmla="*/ 761809 w 2593942"/>
                <a:gd name="connsiteY1872" fmla="*/ 320897 h 538123"/>
                <a:gd name="connsiteX1873" fmla="*/ 763618 w 2593942"/>
                <a:gd name="connsiteY1873" fmla="*/ 318802 h 538123"/>
                <a:gd name="connsiteX1874" fmla="*/ 761237 w 2593942"/>
                <a:gd name="connsiteY1874" fmla="*/ 315468 h 538123"/>
                <a:gd name="connsiteX1875" fmla="*/ 760952 w 2593942"/>
                <a:gd name="connsiteY1875" fmla="*/ 314992 h 538123"/>
                <a:gd name="connsiteX1876" fmla="*/ 763428 w 2593942"/>
                <a:gd name="connsiteY1876" fmla="*/ 313658 h 538123"/>
                <a:gd name="connsiteX1877" fmla="*/ 764095 w 2593942"/>
                <a:gd name="connsiteY1877" fmla="*/ 314039 h 538123"/>
                <a:gd name="connsiteX1878" fmla="*/ 768762 w 2593942"/>
                <a:gd name="connsiteY1878" fmla="*/ 313182 h 538123"/>
                <a:gd name="connsiteX1879" fmla="*/ 768953 w 2593942"/>
                <a:gd name="connsiteY1879" fmla="*/ 312515 h 538123"/>
                <a:gd name="connsiteX1880" fmla="*/ 760570 w 2593942"/>
                <a:gd name="connsiteY1880" fmla="*/ 309086 h 538123"/>
                <a:gd name="connsiteX1881" fmla="*/ 514064 w 2593942"/>
                <a:gd name="connsiteY1881" fmla="*/ 308229 h 538123"/>
                <a:gd name="connsiteX1882" fmla="*/ 518922 w 2593942"/>
                <a:gd name="connsiteY1882" fmla="*/ 310134 h 538123"/>
                <a:gd name="connsiteX1883" fmla="*/ 521208 w 2593942"/>
                <a:gd name="connsiteY1883" fmla="*/ 313277 h 538123"/>
                <a:gd name="connsiteX1884" fmla="*/ 525780 w 2593942"/>
                <a:gd name="connsiteY1884" fmla="*/ 316611 h 538123"/>
                <a:gd name="connsiteX1885" fmla="*/ 528066 w 2593942"/>
                <a:gd name="connsiteY1885" fmla="*/ 316420 h 538123"/>
                <a:gd name="connsiteX1886" fmla="*/ 529114 w 2593942"/>
                <a:gd name="connsiteY1886" fmla="*/ 313848 h 538123"/>
                <a:gd name="connsiteX1887" fmla="*/ 525304 w 2593942"/>
                <a:gd name="connsiteY1887" fmla="*/ 310705 h 538123"/>
                <a:gd name="connsiteX1888" fmla="*/ 514064 w 2593942"/>
                <a:gd name="connsiteY1888" fmla="*/ 308229 h 538123"/>
                <a:gd name="connsiteX1889" fmla="*/ 842390 w 2593942"/>
                <a:gd name="connsiteY1889" fmla="*/ 308038 h 538123"/>
                <a:gd name="connsiteX1890" fmla="*/ 839914 w 2593942"/>
                <a:gd name="connsiteY1890" fmla="*/ 308134 h 538123"/>
                <a:gd name="connsiteX1891" fmla="*/ 837056 w 2593942"/>
                <a:gd name="connsiteY1891" fmla="*/ 308229 h 538123"/>
                <a:gd name="connsiteX1892" fmla="*/ 831341 w 2593942"/>
                <a:gd name="connsiteY1892" fmla="*/ 308134 h 538123"/>
                <a:gd name="connsiteX1893" fmla="*/ 826960 w 2593942"/>
                <a:gd name="connsiteY1893" fmla="*/ 311563 h 538123"/>
                <a:gd name="connsiteX1894" fmla="*/ 823531 w 2593942"/>
                <a:gd name="connsiteY1894" fmla="*/ 310515 h 538123"/>
                <a:gd name="connsiteX1895" fmla="*/ 822959 w 2593942"/>
                <a:gd name="connsiteY1895" fmla="*/ 311563 h 538123"/>
                <a:gd name="connsiteX1896" fmla="*/ 825341 w 2593942"/>
                <a:gd name="connsiteY1896" fmla="*/ 316801 h 538123"/>
                <a:gd name="connsiteX1897" fmla="*/ 826864 w 2593942"/>
                <a:gd name="connsiteY1897" fmla="*/ 316897 h 538123"/>
                <a:gd name="connsiteX1898" fmla="*/ 831818 w 2593942"/>
                <a:gd name="connsiteY1898" fmla="*/ 315468 h 538123"/>
                <a:gd name="connsiteX1899" fmla="*/ 837152 w 2593942"/>
                <a:gd name="connsiteY1899" fmla="*/ 312611 h 538123"/>
                <a:gd name="connsiteX1900" fmla="*/ 839914 w 2593942"/>
                <a:gd name="connsiteY1900" fmla="*/ 312706 h 538123"/>
                <a:gd name="connsiteX1901" fmla="*/ 843247 w 2593942"/>
                <a:gd name="connsiteY1901" fmla="*/ 313563 h 538123"/>
                <a:gd name="connsiteX1902" fmla="*/ 844486 w 2593942"/>
                <a:gd name="connsiteY1902" fmla="*/ 314801 h 538123"/>
                <a:gd name="connsiteX1903" fmla="*/ 846962 w 2593942"/>
                <a:gd name="connsiteY1903" fmla="*/ 317373 h 538123"/>
                <a:gd name="connsiteX1904" fmla="*/ 848201 w 2593942"/>
                <a:gd name="connsiteY1904" fmla="*/ 313277 h 538123"/>
                <a:gd name="connsiteX1905" fmla="*/ 842390 w 2593942"/>
                <a:gd name="connsiteY1905" fmla="*/ 308038 h 538123"/>
                <a:gd name="connsiteX1906" fmla="*/ 2235326 w 2593942"/>
                <a:gd name="connsiteY1906" fmla="*/ 307467 h 538123"/>
                <a:gd name="connsiteX1907" fmla="*/ 2223230 w 2593942"/>
                <a:gd name="connsiteY1907" fmla="*/ 308229 h 538123"/>
                <a:gd name="connsiteX1908" fmla="*/ 2217800 w 2593942"/>
                <a:gd name="connsiteY1908" fmla="*/ 309277 h 538123"/>
                <a:gd name="connsiteX1909" fmla="*/ 2217610 w 2593942"/>
                <a:gd name="connsiteY1909" fmla="*/ 311182 h 538123"/>
                <a:gd name="connsiteX1910" fmla="*/ 2217800 w 2593942"/>
                <a:gd name="connsiteY1910" fmla="*/ 311658 h 538123"/>
                <a:gd name="connsiteX1911" fmla="*/ 2223230 w 2593942"/>
                <a:gd name="connsiteY1911" fmla="*/ 310896 h 538123"/>
                <a:gd name="connsiteX1912" fmla="*/ 2233993 w 2593942"/>
                <a:gd name="connsiteY1912" fmla="*/ 310515 h 538123"/>
                <a:gd name="connsiteX1913" fmla="*/ 2235326 w 2593942"/>
                <a:gd name="connsiteY1913" fmla="*/ 307467 h 538123"/>
                <a:gd name="connsiteX1914" fmla="*/ 313753 w 2593942"/>
                <a:gd name="connsiteY1914" fmla="*/ 304133 h 538123"/>
                <a:gd name="connsiteX1915" fmla="*/ 317753 w 2593942"/>
                <a:gd name="connsiteY1915" fmla="*/ 304228 h 538123"/>
                <a:gd name="connsiteX1916" fmla="*/ 322325 w 2593942"/>
                <a:gd name="connsiteY1916" fmla="*/ 304895 h 538123"/>
                <a:gd name="connsiteX1917" fmla="*/ 322230 w 2593942"/>
                <a:gd name="connsiteY1917" fmla="*/ 309562 h 538123"/>
                <a:gd name="connsiteX1918" fmla="*/ 327564 w 2593942"/>
                <a:gd name="connsiteY1918" fmla="*/ 317563 h 538123"/>
                <a:gd name="connsiteX1919" fmla="*/ 325183 w 2593942"/>
                <a:gd name="connsiteY1919" fmla="*/ 319278 h 538123"/>
                <a:gd name="connsiteX1920" fmla="*/ 312324 w 2593942"/>
                <a:gd name="connsiteY1920" fmla="*/ 314325 h 538123"/>
                <a:gd name="connsiteX1921" fmla="*/ 312705 w 2593942"/>
                <a:gd name="connsiteY1921" fmla="*/ 313944 h 538123"/>
                <a:gd name="connsiteX1922" fmla="*/ 316991 w 2593942"/>
                <a:gd name="connsiteY1922" fmla="*/ 309848 h 538123"/>
                <a:gd name="connsiteX1923" fmla="*/ 306418 w 2593942"/>
                <a:gd name="connsiteY1923" fmla="*/ 308419 h 538123"/>
                <a:gd name="connsiteX1924" fmla="*/ 301084 w 2593942"/>
                <a:gd name="connsiteY1924" fmla="*/ 306133 h 538123"/>
                <a:gd name="connsiteX1925" fmla="*/ 313753 w 2593942"/>
                <a:gd name="connsiteY1925" fmla="*/ 304133 h 538123"/>
                <a:gd name="connsiteX1926" fmla="*/ 354043 w 2593942"/>
                <a:gd name="connsiteY1926" fmla="*/ 303562 h 538123"/>
                <a:gd name="connsiteX1927" fmla="*/ 360711 w 2593942"/>
                <a:gd name="connsiteY1927" fmla="*/ 305562 h 538123"/>
                <a:gd name="connsiteX1928" fmla="*/ 368045 w 2593942"/>
                <a:gd name="connsiteY1928" fmla="*/ 305657 h 538123"/>
                <a:gd name="connsiteX1929" fmla="*/ 364711 w 2593942"/>
                <a:gd name="connsiteY1929" fmla="*/ 309086 h 538123"/>
                <a:gd name="connsiteX1930" fmla="*/ 364330 w 2593942"/>
                <a:gd name="connsiteY1930" fmla="*/ 309943 h 538123"/>
                <a:gd name="connsiteX1931" fmla="*/ 362997 w 2593942"/>
                <a:gd name="connsiteY1931" fmla="*/ 312801 h 538123"/>
                <a:gd name="connsiteX1932" fmla="*/ 358425 w 2593942"/>
                <a:gd name="connsiteY1932" fmla="*/ 318230 h 538123"/>
                <a:gd name="connsiteX1933" fmla="*/ 347185 w 2593942"/>
                <a:gd name="connsiteY1933" fmla="*/ 312420 h 538123"/>
                <a:gd name="connsiteX1934" fmla="*/ 344137 w 2593942"/>
                <a:gd name="connsiteY1934" fmla="*/ 309943 h 538123"/>
                <a:gd name="connsiteX1935" fmla="*/ 345090 w 2593942"/>
                <a:gd name="connsiteY1935" fmla="*/ 304133 h 538123"/>
                <a:gd name="connsiteX1936" fmla="*/ 354043 w 2593942"/>
                <a:gd name="connsiteY1936" fmla="*/ 303562 h 538123"/>
                <a:gd name="connsiteX1937" fmla="*/ 2350007 w 2593942"/>
                <a:gd name="connsiteY1937" fmla="*/ 303371 h 538123"/>
                <a:gd name="connsiteX1938" fmla="*/ 2344959 w 2593942"/>
                <a:gd name="connsiteY1938" fmla="*/ 308896 h 538123"/>
                <a:gd name="connsiteX1939" fmla="*/ 2355913 w 2593942"/>
                <a:gd name="connsiteY1939" fmla="*/ 310134 h 538123"/>
                <a:gd name="connsiteX1940" fmla="*/ 2354579 w 2593942"/>
                <a:gd name="connsiteY1940" fmla="*/ 308610 h 538123"/>
                <a:gd name="connsiteX1941" fmla="*/ 2352865 w 2593942"/>
                <a:gd name="connsiteY1941" fmla="*/ 306229 h 538123"/>
                <a:gd name="connsiteX1942" fmla="*/ 2350007 w 2593942"/>
                <a:gd name="connsiteY1942" fmla="*/ 303371 h 538123"/>
                <a:gd name="connsiteX1943" fmla="*/ 989170 w 2593942"/>
                <a:gd name="connsiteY1943" fmla="*/ 302133 h 538123"/>
                <a:gd name="connsiteX1944" fmla="*/ 989647 w 2593942"/>
                <a:gd name="connsiteY1944" fmla="*/ 304514 h 538123"/>
                <a:gd name="connsiteX1945" fmla="*/ 990695 w 2593942"/>
                <a:gd name="connsiteY1945" fmla="*/ 308134 h 538123"/>
                <a:gd name="connsiteX1946" fmla="*/ 992314 w 2593942"/>
                <a:gd name="connsiteY1946" fmla="*/ 312991 h 538123"/>
                <a:gd name="connsiteX1947" fmla="*/ 996124 w 2593942"/>
                <a:gd name="connsiteY1947" fmla="*/ 312325 h 538123"/>
                <a:gd name="connsiteX1948" fmla="*/ 998219 w 2593942"/>
                <a:gd name="connsiteY1948" fmla="*/ 311944 h 538123"/>
                <a:gd name="connsiteX1949" fmla="*/ 993362 w 2593942"/>
                <a:gd name="connsiteY1949" fmla="*/ 303562 h 538123"/>
                <a:gd name="connsiteX1950" fmla="*/ 989170 w 2593942"/>
                <a:gd name="connsiteY1950" fmla="*/ 302133 h 538123"/>
                <a:gd name="connsiteX1951" fmla="*/ 1942814 w 2593942"/>
                <a:gd name="connsiteY1951" fmla="*/ 298418 h 538123"/>
                <a:gd name="connsiteX1952" fmla="*/ 1929669 w 2593942"/>
                <a:gd name="connsiteY1952" fmla="*/ 301847 h 538123"/>
                <a:gd name="connsiteX1953" fmla="*/ 1927669 w 2593942"/>
                <a:gd name="connsiteY1953" fmla="*/ 306324 h 538123"/>
                <a:gd name="connsiteX1954" fmla="*/ 1924430 w 2593942"/>
                <a:gd name="connsiteY1954" fmla="*/ 312325 h 538123"/>
                <a:gd name="connsiteX1955" fmla="*/ 1925573 w 2593942"/>
                <a:gd name="connsiteY1955" fmla="*/ 312039 h 538123"/>
                <a:gd name="connsiteX1956" fmla="*/ 1931765 w 2593942"/>
                <a:gd name="connsiteY1956" fmla="*/ 310610 h 538123"/>
                <a:gd name="connsiteX1957" fmla="*/ 1941290 w 2593942"/>
                <a:gd name="connsiteY1957" fmla="*/ 309658 h 538123"/>
                <a:gd name="connsiteX1958" fmla="*/ 1943766 w 2593942"/>
                <a:gd name="connsiteY1958" fmla="*/ 309372 h 538123"/>
                <a:gd name="connsiteX1959" fmla="*/ 1949195 w 2593942"/>
                <a:gd name="connsiteY1959" fmla="*/ 299466 h 538123"/>
                <a:gd name="connsiteX1960" fmla="*/ 1942814 w 2593942"/>
                <a:gd name="connsiteY1960" fmla="*/ 298418 h 538123"/>
                <a:gd name="connsiteX1961" fmla="*/ 1012221 w 2593942"/>
                <a:gd name="connsiteY1961" fmla="*/ 298323 h 538123"/>
                <a:gd name="connsiteX1962" fmla="*/ 1004506 w 2593942"/>
                <a:gd name="connsiteY1962" fmla="*/ 302705 h 538123"/>
                <a:gd name="connsiteX1963" fmla="*/ 1006220 w 2593942"/>
                <a:gd name="connsiteY1963" fmla="*/ 305086 h 538123"/>
                <a:gd name="connsiteX1964" fmla="*/ 1007935 w 2593942"/>
                <a:gd name="connsiteY1964" fmla="*/ 307372 h 538123"/>
                <a:gd name="connsiteX1965" fmla="*/ 1016793 w 2593942"/>
                <a:gd name="connsiteY1965" fmla="*/ 310420 h 538123"/>
                <a:gd name="connsiteX1966" fmla="*/ 1014697 w 2593942"/>
                <a:gd name="connsiteY1966" fmla="*/ 302323 h 538123"/>
                <a:gd name="connsiteX1967" fmla="*/ 1012221 w 2593942"/>
                <a:gd name="connsiteY1967" fmla="*/ 298323 h 538123"/>
                <a:gd name="connsiteX1968" fmla="*/ 2398490 w 2593942"/>
                <a:gd name="connsiteY1968" fmla="*/ 296418 h 538123"/>
                <a:gd name="connsiteX1969" fmla="*/ 2392775 w 2593942"/>
                <a:gd name="connsiteY1969" fmla="*/ 297847 h 538123"/>
                <a:gd name="connsiteX1970" fmla="*/ 2387822 w 2593942"/>
                <a:gd name="connsiteY1970" fmla="*/ 302705 h 538123"/>
                <a:gd name="connsiteX1971" fmla="*/ 2388298 w 2593942"/>
                <a:gd name="connsiteY1971" fmla="*/ 304609 h 538123"/>
                <a:gd name="connsiteX1972" fmla="*/ 2397061 w 2593942"/>
                <a:gd name="connsiteY1972" fmla="*/ 304609 h 538123"/>
                <a:gd name="connsiteX1973" fmla="*/ 2398490 w 2593942"/>
                <a:gd name="connsiteY1973" fmla="*/ 296418 h 538123"/>
                <a:gd name="connsiteX1974" fmla="*/ 2305145 w 2593942"/>
                <a:gd name="connsiteY1974" fmla="*/ 293846 h 538123"/>
                <a:gd name="connsiteX1975" fmla="*/ 2301049 w 2593942"/>
                <a:gd name="connsiteY1975" fmla="*/ 294894 h 538123"/>
                <a:gd name="connsiteX1976" fmla="*/ 2295524 w 2593942"/>
                <a:gd name="connsiteY1976" fmla="*/ 302800 h 538123"/>
                <a:gd name="connsiteX1977" fmla="*/ 2294000 w 2593942"/>
                <a:gd name="connsiteY1977" fmla="*/ 303847 h 538123"/>
                <a:gd name="connsiteX1978" fmla="*/ 2289524 w 2593942"/>
                <a:gd name="connsiteY1978" fmla="*/ 306896 h 538123"/>
                <a:gd name="connsiteX1979" fmla="*/ 2297048 w 2593942"/>
                <a:gd name="connsiteY1979" fmla="*/ 304800 h 538123"/>
                <a:gd name="connsiteX1980" fmla="*/ 2307812 w 2593942"/>
                <a:gd name="connsiteY1980" fmla="*/ 295846 h 538123"/>
                <a:gd name="connsiteX1981" fmla="*/ 2307526 w 2593942"/>
                <a:gd name="connsiteY1981" fmla="*/ 295465 h 538123"/>
                <a:gd name="connsiteX1982" fmla="*/ 2305145 w 2593942"/>
                <a:gd name="connsiteY1982" fmla="*/ 293846 h 538123"/>
                <a:gd name="connsiteX1983" fmla="*/ 628745 w 2593942"/>
                <a:gd name="connsiteY1983" fmla="*/ 293846 h 538123"/>
                <a:gd name="connsiteX1984" fmla="*/ 631984 w 2593942"/>
                <a:gd name="connsiteY1984" fmla="*/ 294703 h 538123"/>
                <a:gd name="connsiteX1985" fmla="*/ 632365 w 2593942"/>
                <a:gd name="connsiteY1985" fmla="*/ 294893 h 538123"/>
                <a:gd name="connsiteX1986" fmla="*/ 628745 w 2593942"/>
                <a:gd name="connsiteY1986" fmla="*/ 299084 h 538123"/>
                <a:gd name="connsiteX1987" fmla="*/ 619030 w 2593942"/>
                <a:gd name="connsiteY1987" fmla="*/ 304418 h 538123"/>
                <a:gd name="connsiteX1988" fmla="*/ 616172 w 2593942"/>
                <a:gd name="connsiteY1988" fmla="*/ 303752 h 538123"/>
                <a:gd name="connsiteX1989" fmla="*/ 614934 w 2593942"/>
                <a:gd name="connsiteY1989" fmla="*/ 301656 h 538123"/>
                <a:gd name="connsiteX1990" fmla="*/ 624649 w 2593942"/>
                <a:gd name="connsiteY1990" fmla="*/ 295751 h 538123"/>
                <a:gd name="connsiteX1991" fmla="*/ 2432684 w 2593942"/>
                <a:gd name="connsiteY1991" fmla="*/ 293465 h 538123"/>
                <a:gd name="connsiteX1992" fmla="*/ 2422778 w 2593942"/>
                <a:gd name="connsiteY1992" fmla="*/ 296323 h 538123"/>
                <a:gd name="connsiteX1993" fmla="*/ 2421254 w 2593942"/>
                <a:gd name="connsiteY1993" fmla="*/ 297751 h 538123"/>
                <a:gd name="connsiteX1994" fmla="*/ 2421064 w 2593942"/>
                <a:gd name="connsiteY1994" fmla="*/ 297942 h 538123"/>
                <a:gd name="connsiteX1995" fmla="*/ 2425445 w 2593942"/>
                <a:gd name="connsiteY1995" fmla="*/ 300895 h 538123"/>
                <a:gd name="connsiteX1996" fmla="*/ 2434494 w 2593942"/>
                <a:gd name="connsiteY1996" fmla="*/ 295942 h 538123"/>
                <a:gd name="connsiteX1997" fmla="*/ 2432684 w 2593942"/>
                <a:gd name="connsiteY1997" fmla="*/ 293465 h 538123"/>
                <a:gd name="connsiteX1998" fmla="*/ 443094 w 2593942"/>
                <a:gd name="connsiteY1998" fmla="*/ 292755 h 538123"/>
                <a:gd name="connsiteX1999" fmla="*/ 443781 w 2593942"/>
                <a:gd name="connsiteY1999" fmla="*/ 294072 h 538123"/>
                <a:gd name="connsiteX2000" fmla="*/ 445483 w 2593942"/>
                <a:gd name="connsiteY2000" fmla="*/ 299275 h 538123"/>
                <a:gd name="connsiteX2001" fmla="*/ 438625 w 2593942"/>
                <a:gd name="connsiteY2001" fmla="*/ 300037 h 538123"/>
                <a:gd name="connsiteX2002" fmla="*/ 440435 w 2593942"/>
                <a:gd name="connsiteY2002" fmla="*/ 297085 h 538123"/>
                <a:gd name="connsiteX2003" fmla="*/ 1177670 w 2593942"/>
                <a:gd name="connsiteY2003" fmla="*/ 292227 h 538123"/>
                <a:gd name="connsiteX2004" fmla="*/ 1180052 w 2593942"/>
                <a:gd name="connsiteY2004" fmla="*/ 296037 h 538123"/>
                <a:gd name="connsiteX2005" fmla="*/ 1181195 w 2593942"/>
                <a:gd name="connsiteY2005" fmla="*/ 297751 h 538123"/>
                <a:gd name="connsiteX2006" fmla="*/ 1181385 w 2593942"/>
                <a:gd name="connsiteY2006" fmla="*/ 303181 h 538123"/>
                <a:gd name="connsiteX2007" fmla="*/ 1181957 w 2593942"/>
                <a:gd name="connsiteY2007" fmla="*/ 303371 h 538123"/>
                <a:gd name="connsiteX2008" fmla="*/ 1183671 w 2593942"/>
                <a:gd name="connsiteY2008" fmla="*/ 302419 h 538123"/>
                <a:gd name="connsiteX2009" fmla="*/ 1186910 w 2593942"/>
                <a:gd name="connsiteY2009" fmla="*/ 301371 h 538123"/>
                <a:gd name="connsiteX2010" fmla="*/ 1189862 w 2593942"/>
                <a:gd name="connsiteY2010" fmla="*/ 300323 h 538123"/>
                <a:gd name="connsiteX2011" fmla="*/ 1190910 w 2593942"/>
                <a:gd name="connsiteY2011" fmla="*/ 293275 h 538123"/>
                <a:gd name="connsiteX2012" fmla="*/ 1188719 w 2593942"/>
                <a:gd name="connsiteY2012" fmla="*/ 292608 h 538123"/>
                <a:gd name="connsiteX2013" fmla="*/ 1182623 w 2593942"/>
                <a:gd name="connsiteY2013" fmla="*/ 293561 h 538123"/>
                <a:gd name="connsiteX2014" fmla="*/ 1178242 w 2593942"/>
                <a:gd name="connsiteY2014" fmla="*/ 292322 h 538123"/>
                <a:gd name="connsiteX2015" fmla="*/ 1020794 w 2593942"/>
                <a:gd name="connsiteY2015" fmla="*/ 291965 h 538123"/>
                <a:gd name="connsiteX2016" fmla="*/ 1016888 w 2593942"/>
                <a:gd name="connsiteY2016" fmla="*/ 292417 h 538123"/>
                <a:gd name="connsiteX2017" fmla="*/ 1019460 w 2593942"/>
                <a:gd name="connsiteY2017" fmla="*/ 297371 h 538123"/>
                <a:gd name="connsiteX2018" fmla="*/ 1022127 w 2593942"/>
                <a:gd name="connsiteY2018" fmla="*/ 302323 h 538123"/>
                <a:gd name="connsiteX2019" fmla="*/ 1023841 w 2593942"/>
                <a:gd name="connsiteY2019" fmla="*/ 294513 h 538123"/>
                <a:gd name="connsiteX2020" fmla="*/ 1020794 w 2593942"/>
                <a:gd name="connsiteY2020" fmla="*/ 291965 h 538123"/>
                <a:gd name="connsiteX2021" fmla="*/ 352139 w 2593942"/>
                <a:gd name="connsiteY2021" fmla="*/ 291750 h 538123"/>
                <a:gd name="connsiteX2022" fmla="*/ 355853 w 2593942"/>
                <a:gd name="connsiteY2022" fmla="*/ 295941 h 538123"/>
                <a:gd name="connsiteX2023" fmla="*/ 360806 w 2593942"/>
                <a:gd name="connsiteY2023" fmla="*/ 296417 h 538123"/>
                <a:gd name="connsiteX2024" fmla="*/ 361187 w 2593942"/>
                <a:gd name="connsiteY2024" fmla="*/ 296417 h 538123"/>
                <a:gd name="connsiteX2025" fmla="*/ 359663 w 2593942"/>
                <a:gd name="connsiteY2025" fmla="*/ 298989 h 538123"/>
                <a:gd name="connsiteX2026" fmla="*/ 358806 w 2593942"/>
                <a:gd name="connsiteY2026" fmla="*/ 298799 h 538123"/>
                <a:gd name="connsiteX2027" fmla="*/ 358425 w 2593942"/>
                <a:gd name="connsiteY2027" fmla="*/ 298703 h 538123"/>
                <a:gd name="connsiteX2028" fmla="*/ 356520 w 2593942"/>
                <a:gd name="connsiteY2028" fmla="*/ 299465 h 538123"/>
                <a:gd name="connsiteX2029" fmla="*/ 353758 w 2593942"/>
                <a:gd name="connsiteY2029" fmla="*/ 297846 h 538123"/>
                <a:gd name="connsiteX2030" fmla="*/ 351091 w 2593942"/>
                <a:gd name="connsiteY2030" fmla="*/ 296893 h 538123"/>
                <a:gd name="connsiteX2031" fmla="*/ 343090 w 2593942"/>
                <a:gd name="connsiteY2031" fmla="*/ 299180 h 538123"/>
                <a:gd name="connsiteX2032" fmla="*/ 343090 w 2593942"/>
                <a:gd name="connsiteY2032" fmla="*/ 299370 h 538123"/>
                <a:gd name="connsiteX2033" fmla="*/ 338613 w 2593942"/>
                <a:gd name="connsiteY2033" fmla="*/ 298322 h 538123"/>
                <a:gd name="connsiteX2034" fmla="*/ 341375 w 2593942"/>
                <a:gd name="connsiteY2034" fmla="*/ 294893 h 538123"/>
                <a:gd name="connsiteX2035" fmla="*/ 352139 w 2593942"/>
                <a:gd name="connsiteY2035" fmla="*/ 291750 h 538123"/>
                <a:gd name="connsiteX2036" fmla="*/ 2324385 w 2593942"/>
                <a:gd name="connsiteY2036" fmla="*/ 291465 h 538123"/>
                <a:gd name="connsiteX2037" fmla="*/ 2328290 w 2593942"/>
                <a:gd name="connsiteY2037" fmla="*/ 296799 h 538123"/>
                <a:gd name="connsiteX2038" fmla="*/ 2328862 w 2593942"/>
                <a:gd name="connsiteY2038" fmla="*/ 296989 h 538123"/>
                <a:gd name="connsiteX2039" fmla="*/ 2329814 w 2593942"/>
                <a:gd name="connsiteY2039" fmla="*/ 291941 h 538123"/>
                <a:gd name="connsiteX2040" fmla="*/ 2324385 w 2593942"/>
                <a:gd name="connsiteY2040" fmla="*/ 291465 h 538123"/>
                <a:gd name="connsiteX2041" fmla="*/ 2582980 w 2593942"/>
                <a:gd name="connsiteY2041" fmla="*/ 291076 h 538123"/>
                <a:gd name="connsiteX2042" fmla="*/ 2581179 w 2593942"/>
                <a:gd name="connsiteY2042" fmla="*/ 292036 h 538123"/>
                <a:gd name="connsiteX2043" fmla="*/ 2582417 w 2593942"/>
                <a:gd name="connsiteY2043" fmla="*/ 291274 h 538123"/>
                <a:gd name="connsiteX2044" fmla="*/ 477055 w 2593942"/>
                <a:gd name="connsiteY2044" fmla="*/ 291027 h 538123"/>
                <a:gd name="connsiteX2045" fmla="*/ 476917 w 2593942"/>
                <a:gd name="connsiteY2045" fmla="*/ 291179 h 538123"/>
                <a:gd name="connsiteX2046" fmla="*/ 476349 w 2593942"/>
                <a:gd name="connsiteY2046" fmla="*/ 291249 h 538123"/>
                <a:gd name="connsiteX2047" fmla="*/ 660844 w 2593942"/>
                <a:gd name="connsiteY2047" fmla="*/ 290798 h 538123"/>
                <a:gd name="connsiteX2048" fmla="*/ 665607 w 2593942"/>
                <a:gd name="connsiteY2048" fmla="*/ 292798 h 538123"/>
                <a:gd name="connsiteX2049" fmla="*/ 670750 w 2593942"/>
                <a:gd name="connsiteY2049" fmla="*/ 293750 h 538123"/>
                <a:gd name="connsiteX2050" fmla="*/ 669512 w 2593942"/>
                <a:gd name="connsiteY2050" fmla="*/ 298417 h 538123"/>
                <a:gd name="connsiteX2051" fmla="*/ 673036 w 2593942"/>
                <a:gd name="connsiteY2051" fmla="*/ 302799 h 538123"/>
                <a:gd name="connsiteX2052" fmla="*/ 672751 w 2593942"/>
                <a:gd name="connsiteY2052" fmla="*/ 303942 h 538123"/>
                <a:gd name="connsiteX2053" fmla="*/ 672179 w 2593942"/>
                <a:gd name="connsiteY2053" fmla="*/ 305371 h 538123"/>
                <a:gd name="connsiteX2054" fmla="*/ 667417 w 2593942"/>
                <a:gd name="connsiteY2054" fmla="*/ 302323 h 538123"/>
                <a:gd name="connsiteX2055" fmla="*/ 665702 w 2593942"/>
                <a:gd name="connsiteY2055" fmla="*/ 299465 h 538123"/>
                <a:gd name="connsiteX2056" fmla="*/ 663511 w 2593942"/>
                <a:gd name="connsiteY2056" fmla="*/ 295846 h 538123"/>
                <a:gd name="connsiteX2057" fmla="*/ 653701 w 2593942"/>
                <a:gd name="connsiteY2057" fmla="*/ 297179 h 538123"/>
                <a:gd name="connsiteX2058" fmla="*/ 653034 w 2593942"/>
                <a:gd name="connsiteY2058" fmla="*/ 296893 h 538123"/>
                <a:gd name="connsiteX2059" fmla="*/ 651986 w 2593942"/>
                <a:gd name="connsiteY2059" fmla="*/ 296417 h 538123"/>
                <a:gd name="connsiteX2060" fmla="*/ 653034 w 2593942"/>
                <a:gd name="connsiteY2060" fmla="*/ 292988 h 538123"/>
                <a:gd name="connsiteX2061" fmla="*/ 660844 w 2593942"/>
                <a:gd name="connsiteY2061" fmla="*/ 290798 h 538123"/>
                <a:gd name="connsiteX2062" fmla="*/ 441737 w 2593942"/>
                <a:gd name="connsiteY2062" fmla="*/ 290152 h 538123"/>
                <a:gd name="connsiteX2063" fmla="*/ 443769 w 2593942"/>
                <a:gd name="connsiteY2063" fmla="*/ 291655 h 538123"/>
                <a:gd name="connsiteX2064" fmla="*/ 443094 w 2593942"/>
                <a:gd name="connsiteY2064" fmla="*/ 292755 h 538123"/>
                <a:gd name="connsiteX2065" fmla="*/ 696944 w 2593942"/>
                <a:gd name="connsiteY2065" fmla="*/ 289083 h 538123"/>
                <a:gd name="connsiteX2066" fmla="*/ 706278 w 2593942"/>
                <a:gd name="connsiteY2066" fmla="*/ 299846 h 538123"/>
                <a:gd name="connsiteX2067" fmla="*/ 702563 w 2593942"/>
                <a:gd name="connsiteY2067" fmla="*/ 302990 h 538123"/>
                <a:gd name="connsiteX2068" fmla="*/ 701420 w 2593942"/>
                <a:gd name="connsiteY2068" fmla="*/ 300227 h 538123"/>
                <a:gd name="connsiteX2069" fmla="*/ 693324 w 2593942"/>
                <a:gd name="connsiteY2069" fmla="*/ 291465 h 538123"/>
                <a:gd name="connsiteX2070" fmla="*/ 692372 w 2593942"/>
                <a:gd name="connsiteY2070" fmla="*/ 291274 h 538123"/>
                <a:gd name="connsiteX2071" fmla="*/ 696944 w 2593942"/>
                <a:gd name="connsiteY2071" fmla="*/ 289083 h 538123"/>
                <a:gd name="connsiteX2072" fmla="*/ 891920 w 2593942"/>
                <a:gd name="connsiteY2072" fmla="*/ 288226 h 538123"/>
                <a:gd name="connsiteX2073" fmla="*/ 892492 w 2593942"/>
                <a:gd name="connsiteY2073" fmla="*/ 293084 h 538123"/>
                <a:gd name="connsiteX2074" fmla="*/ 892587 w 2593942"/>
                <a:gd name="connsiteY2074" fmla="*/ 293846 h 538123"/>
                <a:gd name="connsiteX2075" fmla="*/ 888396 w 2593942"/>
                <a:gd name="connsiteY2075" fmla="*/ 293751 h 538123"/>
                <a:gd name="connsiteX2076" fmla="*/ 887443 w 2593942"/>
                <a:gd name="connsiteY2076" fmla="*/ 292989 h 538123"/>
                <a:gd name="connsiteX2077" fmla="*/ 884777 w 2593942"/>
                <a:gd name="connsiteY2077" fmla="*/ 291560 h 538123"/>
                <a:gd name="connsiteX2078" fmla="*/ 882395 w 2593942"/>
                <a:gd name="connsiteY2078" fmla="*/ 294418 h 538123"/>
                <a:gd name="connsiteX2079" fmla="*/ 881919 w 2593942"/>
                <a:gd name="connsiteY2079" fmla="*/ 296132 h 538123"/>
                <a:gd name="connsiteX2080" fmla="*/ 887825 w 2593942"/>
                <a:gd name="connsiteY2080" fmla="*/ 298609 h 538123"/>
                <a:gd name="connsiteX2081" fmla="*/ 890872 w 2593942"/>
                <a:gd name="connsiteY2081" fmla="*/ 302228 h 538123"/>
                <a:gd name="connsiteX2082" fmla="*/ 896397 w 2593942"/>
                <a:gd name="connsiteY2082" fmla="*/ 308896 h 538123"/>
                <a:gd name="connsiteX2083" fmla="*/ 894587 w 2593942"/>
                <a:gd name="connsiteY2083" fmla="*/ 303466 h 538123"/>
                <a:gd name="connsiteX2084" fmla="*/ 894873 w 2593942"/>
                <a:gd name="connsiteY2084" fmla="*/ 298895 h 538123"/>
                <a:gd name="connsiteX2085" fmla="*/ 895064 w 2593942"/>
                <a:gd name="connsiteY2085" fmla="*/ 294989 h 538123"/>
                <a:gd name="connsiteX2086" fmla="*/ 891920 w 2593942"/>
                <a:gd name="connsiteY2086" fmla="*/ 288226 h 538123"/>
                <a:gd name="connsiteX2087" fmla="*/ 480631 w 2593942"/>
                <a:gd name="connsiteY2087" fmla="*/ 287083 h 538123"/>
                <a:gd name="connsiteX2088" fmla="*/ 483298 w 2593942"/>
                <a:gd name="connsiteY2088" fmla="*/ 290988 h 538123"/>
                <a:gd name="connsiteX2089" fmla="*/ 479298 w 2593942"/>
                <a:gd name="connsiteY2089" fmla="*/ 290322 h 538123"/>
                <a:gd name="connsiteX2090" fmla="*/ 477055 w 2593942"/>
                <a:gd name="connsiteY2090" fmla="*/ 291027 h 538123"/>
                <a:gd name="connsiteX2091" fmla="*/ 792003 w 2593942"/>
                <a:gd name="connsiteY2091" fmla="*/ 286798 h 538123"/>
                <a:gd name="connsiteX2092" fmla="*/ 793622 w 2593942"/>
                <a:gd name="connsiteY2092" fmla="*/ 288798 h 538123"/>
                <a:gd name="connsiteX2093" fmla="*/ 785526 w 2593942"/>
                <a:gd name="connsiteY2093" fmla="*/ 292227 h 538123"/>
                <a:gd name="connsiteX2094" fmla="*/ 780097 w 2593942"/>
                <a:gd name="connsiteY2094" fmla="*/ 291179 h 538123"/>
                <a:gd name="connsiteX2095" fmla="*/ 779525 w 2593942"/>
                <a:gd name="connsiteY2095" fmla="*/ 291084 h 538123"/>
                <a:gd name="connsiteX2096" fmla="*/ 781145 w 2593942"/>
                <a:gd name="connsiteY2096" fmla="*/ 288226 h 538123"/>
                <a:gd name="connsiteX2097" fmla="*/ 781811 w 2593942"/>
                <a:gd name="connsiteY2097" fmla="*/ 288607 h 538123"/>
                <a:gd name="connsiteX2098" fmla="*/ 787050 w 2593942"/>
                <a:gd name="connsiteY2098" fmla="*/ 287179 h 538123"/>
                <a:gd name="connsiteX2099" fmla="*/ 792003 w 2593942"/>
                <a:gd name="connsiteY2099" fmla="*/ 286798 h 538123"/>
                <a:gd name="connsiteX2100" fmla="*/ 747521 w 2593942"/>
                <a:gd name="connsiteY2100" fmla="*/ 285750 h 538123"/>
                <a:gd name="connsiteX2101" fmla="*/ 748283 w 2593942"/>
                <a:gd name="connsiteY2101" fmla="*/ 286417 h 538123"/>
                <a:gd name="connsiteX2102" fmla="*/ 751712 w 2593942"/>
                <a:gd name="connsiteY2102" fmla="*/ 289465 h 538123"/>
                <a:gd name="connsiteX2103" fmla="*/ 761142 w 2593942"/>
                <a:gd name="connsiteY2103" fmla="*/ 288131 h 538123"/>
                <a:gd name="connsiteX2104" fmla="*/ 762380 w 2593942"/>
                <a:gd name="connsiteY2104" fmla="*/ 291465 h 538123"/>
                <a:gd name="connsiteX2105" fmla="*/ 761523 w 2593942"/>
                <a:gd name="connsiteY2105" fmla="*/ 291560 h 538123"/>
                <a:gd name="connsiteX2106" fmla="*/ 759046 w 2593942"/>
                <a:gd name="connsiteY2106" fmla="*/ 291751 h 538123"/>
                <a:gd name="connsiteX2107" fmla="*/ 750283 w 2593942"/>
                <a:gd name="connsiteY2107" fmla="*/ 294227 h 538123"/>
                <a:gd name="connsiteX2108" fmla="*/ 748855 w 2593942"/>
                <a:gd name="connsiteY2108" fmla="*/ 292894 h 538123"/>
                <a:gd name="connsiteX2109" fmla="*/ 745902 w 2593942"/>
                <a:gd name="connsiteY2109" fmla="*/ 290227 h 538123"/>
                <a:gd name="connsiteX2110" fmla="*/ 741425 w 2593942"/>
                <a:gd name="connsiteY2110" fmla="*/ 292513 h 538123"/>
                <a:gd name="connsiteX2111" fmla="*/ 741520 w 2593942"/>
                <a:gd name="connsiteY2111" fmla="*/ 292036 h 538123"/>
                <a:gd name="connsiteX2112" fmla="*/ 742092 w 2593942"/>
                <a:gd name="connsiteY2112" fmla="*/ 289941 h 538123"/>
                <a:gd name="connsiteX2113" fmla="*/ 747521 w 2593942"/>
                <a:gd name="connsiteY2113" fmla="*/ 285750 h 538123"/>
                <a:gd name="connsiteX2114" fmla="*/ 2441066 w 2593942"/>
                <a:gd name="connsiteY2114" fmla="*/ 285369 h 538123"/>
                <a:gd name="connsiteX2115" fmla="*/ 2439161 w 2593942"/>
                <a:gd name="connsiteY2115" fmla="*/ 287369 h 538123"/>
                <a:gd name="connsiteX2116" fmla="*/ 2441733 w 2593942"/>
                <a:gd name="connsiteY2116" fmla="*/ 289941 h 538123"/>
                <a:gd name="connsiteX2117" fmla="*/ 2436780 w 2593942"/>
                <a:gd name="connsiteY2117" fmla="*/ 296132 h 538123"/>
                <a:gd name="connsiteX2118" fmla="*/ 2437066 w 2593942"/>
                <a:gd name="connsiteY2118" fmla="*/ 297180 h 538123"/>
                <a:gd name="connsiteX2119" fmla="*/ 2437828 w 2593942"/>
                <a:gd name="connsiteY2119" fmla="*/ 299466 h 538123"/>
                <a:gd name="connsiteX2120" fmla="*/ 2443924 w 2593942"/>
                <a:gd name="connsiteY2120" fmla="*/ 301371 h 538123"/>
                <a:gd name="connsiteX2121" fmla="*/ 2444114 w 2593942"/>
                <a:gd name="connsiteY2121" fmla="*/ 299942 h 538123"/>
                <a:gd name="connsiteX2122" fmla="*/ 2444591 w 2593942"/>
                <a:gd name="connsiteY2122" fmla="*/ 296608 h 538123"/>
                <a:gd name="connsiteX2123" fmla="*/ 2448400 w 2593942"/>
                <a:gd name="connsiteY2123" fmla="*/ 294132 h 538123"/>
                <a:gd name="connsiteX2124" fmla="*/ 2444686 w 2593942"/>
                <a:gd name="connsiteY2124" fmla="*/ 287369 h 538123"/>
                <a:gd name="connsiteX2125" fmla="*/ 2443352 w 2593942"/>
                <a:gd name="connsiteY2125" fmla="*/ 285750 h 538123"/>
                <a:gd name="connsiteX2126" fmla="*/ 2441066 w 2593942"/>
                <a:gd name="connsiteY2126" fmla="*/ 285369 h 538123"/>
                <a:gd name="connsiteX2127" fmla="*/ 1945385 w 2593942"/>
                <a:gd name="connsiteY2127" fmla="*/ 284321 h 538123"/>
                <a:gd name="connsiteX2128" fmla="*/ 1936718 w 2593942"/>
                <a:gd name="connsiteY2128" fmla="*/ 289750 h 538123"/>
                <a:gd name="connsiteX2129" fmla="*/ 1944719 w 2593942"/>
                <a:gd name="connsiteY2129" fmla="*/ 290513 h 538123"/>
                <a:gd name="connsiteX2130" fmla="*/ 1947957 w 2593942"/>
                <a:gd name="connsiteY2130" fmla="*/ 289465 h 538123"/>
                <a:gd name="connsiteX2131" fmla="*/ 1951862 w 2593942"/>
                <a:gd name="connsiteY2131" fmla="*/ 285750 h 538123"/>
                <a:gd name="connsiteX2132" fmla="*/ 1952148 w 2593942"/>
                <a:gd name="connsiteY2132" fmla="*/ 285369 h 538123"/>
                <a:gd name="connsiteX2133" fmla="*/ 1945385 w 2593942"/>
                <a:gd name="connsiteY2133" fmla="*/ 284321 h 538123"/>
                <a:gd name="connsiteX2134" fmla="*/ 519305 w 2593942"/>
                <a:gd name="connsiteY2134" fmla="*/ 283407 h 538123"/>
                <a:gd name="connsiteX2135" fmla="*/ 519789 w 2593942"/>
                <a:gd name="connsiteY2135" fmla="*/ 283820 h 538123"/>
                <a:gd name="connsiteX2136" fmla="*/ 519398 w 2593942"/>
                <a:gd name="connsiteY2136" fmla="*/ 283940 h 538123"/>
                <a:gd name="connsiteX2137" fmla="*/ 2137657 w 2593942"/>
                <a:gd name="connsiteY2137" fmla="*/ 282018 h 538123"/>
                <a:gd name="connsiteX2138" fmla="*/ 2134830 w 2593942"/>
                <a:gd name="connsiteY2138" fmla="*/ 283870 h 538123"/>
                <a:gd name="connsiteX2139" fmla="*/ 2133885 w 2593942"/>
                <a:gd name="connsiteY2139" fmla="*/ 283083 h 538123"/>
                <a:gd name="connsiteX2140" fmla="*/ 2133674 w 2593942"/>
                <a:gd name="connsiteY2140" fmla="*/ 282741 h 538123"/>
                <a:gd name="connsiteX2141" fmla="*/ 2589275 w 2593942"/>
                <a:gd name="connsiteY2141" fmla="*/ 281273 h 538123"/>
                <a:gd name="connsiteX2142" fmla="*/ 2589561 w 2593942"/>
                <a:gd name="connsiteY2142" fmla="*/ 283749 h 538123"/>
                <a:gd name="connsiteX2143" fmla="*/ 2589847 w 2593942"/>
                <a:gd name="connsiteY2143" fmla="*/ 285178 h 538123"/>
                <a:gd name="connsiteX2144" fmla="*/ 2592419 w 2593942"/>
                <a:gd name="connsiteY2144" fmla="*/ 287750 h 538123"/>
                <a:gd name="connsiteX2145" fmla="*/ 2582980 w 2593942"/>
                <a:gd name="connsiteY2145" fmla="*/ 291076 h 538123"/>
                <a:gd name="connsiteX2146" fmla="*/ 2588323 w 2593942"/>
                <a:gd name="connsiteY2146" fmla="*/ 288226 h 538123"/>
                <a:gd name="connsiteX2147" fmla="*/ 2586323 w 2593942"/>
                <a:gd name="connsiteY2147" fmla="*/ 282416 h 538123"/>
                <a:gd name="connsiteX2148" fmla="*/ 2589275 w 2593942"/>
                <a:gd name="connsiteY2148" fmla="*/ 281273 h 538123"/>
                <a:gd name="connsiteX2149" fmla="*/ 528732 w 2593942"/>
                <a:gd name="connsiteY2149" fmla="*/ 281083 h 538123"/>
                <a:gd name="connsiteX2150" fmla="*/ 531685 w 2593942"/>
                <a:gd name="connsiteY2150" fmla="*/ 282702 h 538123"/>
                <a:gd name="connsiteX2151" fmla="*/ 531114 w 2593942"/>
                <a:gd name="connsiteY2151" fmla="*/ 286798 h 538123"/>
                <a:gd name="connsiteX2152" fmla="*/ 522827 w 2593942"/>
                <a:gd name="connsiteY2152" fmla="*/ 286417 h 538123"/>
                <a:gd name="connsiteX2153" fmla="*/ 519789 w 2593942"/>
                <a:gd name="connsiteY2153" fmla="*/ 283820 h 538123"/>
                <a:gd name="connsiteX2154" fmla="*/ 435673 w 2593942"/>
                <a:gd name="connsiteY2154" fmla="*/ 280511 h 538123"/>
                <a:gd name="connsiteX2155" fmla="*/ 440435 w 2593942"/>
                <a:gd name="connsiteY2155" fmla="*/ 287655 h 538123"/>
                <a:gd name="connsiteX2156" fmla="*/ 441737 w 2593942"/>
                <a:gd name="connsiteY2156" fmla="*/ 290152 h 538123"/>
                <a:gd name="connsiteX2157" fmla="*/ 432434 w 2593942"/>
                <a:gd name="connsiteY2157" fmla="*/ 283273 h 538123"/>
                <a:gd name="connsiteX2158" fmla="*/ 435673 w 2593942"/>
                <a:gd name="connsiteY2158" fmla="*/ 280511 h 538123"/>
                <a:gd name="connsiteX2159" fmla="*/ 2482691 w 2593942"/>
                <a:gd name="connsiteY2159" fmla="*/ 280225 h 538123"/>
                <a:gd name="connsiteX2160" fmla="*/ 2476214 w 2593942"/>
                <a:gd name="connsiteY2160" fmla="*/ 282226 h 538123"/>
                <a:gd name="connsiteX2161" fmla="*/ 2475166 w 2593942"/>
                <a:gd name="connsiteY2161" fmla="*/ 285369 h 538123"/>
                <a:gd name="connsiteX2162" fmla="*/ 2475166 w 2593942"/>
                <a:gd name="connsiteY2162" fmla="*/ 292608 h 538123"/>
                <a:gd name="connsiteX2163" fmla="*/ 2477738 w 2593942"/>
                <a:gd name="connsiteY2163" fmla="*/ 293370 h 538123"/>
                <a:gd name="connsiteX2164" fmla="*/ 2491454 w 2593942"/>
                <a:gd name="connsiteY2164" fmla="*/ 288988 h 538123"/>
                <a:gd name="connsiteX2165" fmla="*/ 2490596 w 2593942"/>
                <a:gd name="connsiteY2165" fmla="*/ 283273 h 538123"/>
                <a:gd name="connsiteX2166" fmla="*/ 2488691 w 2593942"/>
                <a:gd name="connsiteY2166" fmla="*/ 281178 h 538123"/>
                <a:gd name="connsiteX2167" fmla="*/ 2486500 w 2593942"/>
                <a:gd name="connsiteY2167" fmla="*/ 281464 h 538123"/>
                <a:gd name="connsiteX2168" fmla="*/ 2486500 w 2593942"/>
                <a:gd name="connsiteY2168" fmla="*/ 284988 h 538123"/>
                <a:gd name="connsiteX2169" fmla="*/ 2486596 w 2593942"/>
                <a:gd name="connsiteY2169" fmla="*/ 285655 h 538123"/>
                <a:gd name="connsiteX2170" fmla="*/ 2485548 w 2593942"/>
                <a:gd name="connsiteY2170" fmla="*/ 287369 h 538123"/>
                <a:gd name="connsiteX2171" fmla="*/ 2482881 w 2593942"/>
                <a:gd name="connsiteY2171" fmla="*/ 284036 h 538123"/>
                <a:gd name="connsiteX2172" fmla="*/ 2482786 w 2593942"/>
                <a:gd name="connsiteY2172" fmla="*/ 282892 h 538123"/>
                <a:gd name="connsiteX2173" fmla="*/ 601313 w 2593942"/>
                <a:gd name="connsiteY2173" fmla="*/ 279083 h 538123"/>
                <a:gd name="connsiteX2174" fmla="*/ 600932 w 2593942"/>
                <a:gd name="connsiteY2174" fmla="*/ 282226 h 538123"/>
                <a:gd name="connsiteX2175" fmla="*/ 588550 w 2593942"/>
                <a:gd name="connsiteY2175" fmla="*/ 290513 h 538123"/>
                <a:gd name="connsiteX2176" fmla="*/ 588550 w 2593942"/>
                <a:gd name="connsiteY2176" fmla="*/ 290894 h 538123"/>
                <a:gd name="connsiteX2177" fmla="*/ 589216 w 2593942"/>
                <a:gd name="connsiteY2177" fmla="*/ 298037 h 538123"/>
                <a:gd name="connsiteX2178" fmla="*/ 576072 w 2593942"/>
                <a:gd name="connsiteY2178" fmla="*/ 299657 h 538123"/>
                <a:gd name="connsiteX2179" fmla="*/ 579691 w 2593942"/>
                <a:gd name="connsiteY2179" fmla="*/ 290894 h 538123"/>
                <a:gd name="connsiteX2180" fmla="*/ 585406 w 2593942"/>
                <a:gd name="connsiteY2180" fmla="*/ 283369 h 538123"/>
                <a:gd name="connsiteX2181" fmla="*/ 584835 w 2593942"/>
                <a:gd name="connsiteY2181" fmla="*/ 283559 h 538123"/>
                <a:gd name="connsiteX2182" fmla="*/ 578453 w 2593942"/>
                <a:gd name="connsiteY2182" fmla="*/ 287179 h 538123"/>
                <a:gd name="connsiteX2183" fmla="*/ 576643 w 2593942"/>
                <a:gd name="connsiteY2183" fmla="*/ 291751 h 538123"/>
                <a:gd name="connsiteX2184" fmla="*/ 574072 w 2593942"/>
                <a:gd name="connsiteY2184" fmla="*/ 285750 h 538123"/>
                <a:gd name="connsiteX2185" fmla="*/ 575500 w 2593942"/>
                <a:gd name="connsiteY2185" fmla="*/ 284226 h 538123"/>
                <a:gd name="connsiteX2186" fmla="*/ 578929 w 2593942"/>
                <a:gd name="connsiteY2186" fmla="*/ 280702 h 538123"/>
                <a:gd name="connsiteX2187" fmla="*/ 590550 w 2593942"/>
                <a:gd name="connsiteY2187" fmla="*/ 282702 h 538123"/>
                <a:gd name="connsiteX2188" fmla="*/ 601313 w 2593942"/>
                <a:gd name="connsiteY2188" fmla="*/ 279083 h 538123"/>
                <a:gd name="connsiteX2189" fmla="*/ 1025181 w 2593942"/>
                <a:gd name="connsiteY2189" fmla="*/ 278514 h 538123"/>
                <a:gd name="connsiteX2190" fmla="*/ 1023380 w 2593942"/>
                <a:gd name="connsiteY2190" fmla="*/ 280167 h 538123"/>
                <a:gd name="connsiteX2191" fmla="*/ 1018174 w 2593942"/>
                <a:gd name="connsiteY2191" fmla="*/ 281571 h 538123"/>
                <a:gd name="connsiteX2192" fmla="*/ 1017074 w 2593942"/>
                <a:gd name="connsiteY2192" fmla="*/ 281952 h 538123"/>
                <a:gd name="connsiteX2193" fmla="*/ 1022532 w 2593942"/>
                <a:gd name="connsiteY2193" fmla="*/ 279451 h 538123"/>
                <a:gd name="connsiteX2194" fmla="*/ 665987 w 2593942"/>
                <a:gd name="connsiteY2194" fmla="*/ 278321 h 538123"/>
                <a:gd name="connsiteX2195" fmla="*/ 673321 w 2593942"/>
                <a:gd name="connsiteY2195" fmla="*/ 283559 h 538123"/>
                <a:gd name="connsiteX2196" fmla="*/ 673131 w 2593942"/>
                <a:gd name="connsiteY2196" fmla="*/ 284417 h 538123"/>
                <a:gd name="connsiteX2197" fmla="*/ 673036 w 2593942"/>
                <a:gd name="connsiteY2197" fmla="*/ 284798 h 538123"/>
                <a:gd name="connsiteX2198" fmla="*/ 665701 w 2593942"/>
                <a:gd name="connsiteY2198" fmla="*/ 285369 h 538123"/>
                <a:gd name="connsiteX2199" fmla="*/ 651890 w 2593942"/>
                <a:gd name="connsiteY2199" fmla="*/ 286703 h 538123"/>
                <a:gd name="connsiteX2200" fmla="*/ 650461 w 2593942"/>
                <a:gd name="connsiteY2200" fmla="*/ 286417 h 538123"/>
                <a:gd name="connsiteX2201" fmla="*/ 648461 w 2593942"/>
                <a:gd name="connsiteY2201" fmla="*/ 285274 h 538123"/>
                <a:gd name="connsiteX2202" fmla="*/ 643984 w 2593942"/>
                <a:gd name="connsiteY2202" fmla="*/ 283083 h 538123"/>
                <a:gd name="connsiteX2203" fmla="*/ 641127 w 2593942"/>
                <a:gd name="connsiteY2203" fmla="*/ 286703 h 538123"/>
                <a:gd name="connsiteX2204" fmla="*/ 635412 w 2593942"/>
                <a:gd name="connsiteY2204" fmla="*/ 285941 h 538123"/>
                <a:gd name="connsiteX2205" fmla="*/ 633412 w 2593942"/>
                <a:gd name="connsiteY2205" fmla="*/ 284512 h 538123"/>
                <a:gd name="connsiteX2206" fmla="*/ 647032 w 2593942"/>
                <a:gd name="connsiteY2206" fmla="*/ 282512 h 538123"/>
                <a:gd name="connsiteX2207" fmla="*/ 650747 w 2593942"/>
                <a:gd name="connsiteY2207" fmla="*/ 279749 h 538123"/>
                <a:gd name="connsiteX2208" fmla="*/ 652747 w 2593942"/>
                <a:gd name="connsiteY2208" fmla="*/ 280702 h 538123"/>
                <a:gd name="connsiteX2209" fmla="*/ 658653 w 2593942"/>
                <a:gd name="connsiteY2209" fmla="*/ 281559 h 538123"/>
                <a:gd name="connsiteX2210" fmla="*/ 660177 w 2593942"/>
                <a:gd name="connsiteY2210" fmla="*/ 280226 h 538123"/>
                <a:gd name="connsiteX2211" fmla="*/ 665987 w 2593942"/>
                <a:gd name="connsiteY2211" fmla="*/ 278321 h 538123"/>
                <a:gd name="connsiteX2212" fmla="*/ 2142267 w 2593942"/>
                <a:gd name="connsiteY2212" fmla="*/ 276606 h 538123"/>
                <a:gd name="connsiteX2213" fmla="*/ 2132837 w 2593942"/>
                <a:gd name="connsiteY2213" fmla="*/ 280321 h 538123"/>
                <a:gd name="connsiteX2214" fmla="*/ 2132647 w 2593942"/>
                <a:gd name="connsiteY2214" fmla="*/ 281083 h 538123"/>
                <a:gd name="connsiteX2215" fmla="*/ 2133674 w 2593942"/>
                <a:gd name="connsiteY2215" fmla="*/ 282741 h 538123"/>
                <a:gd name="connsiteX2216" fmla="*/ 2127599 w 2593942"/>
                <a:gd name="connsiteY2216" fmla="*/ 283845 h 538123"/>
                <a:gd name="connsiteX2217" fmla="*/ 2126456 w 2593942"/>
                <a:gd name="connsiteY2217" fmla="*/ 282988 h 538123"/>
                <a:gd name="connsiteX2218" fmla="*/ 2123312 w 2593942"/>
                <a:gd name="connsiteY2218" fmla="*/ 280606 h 538123"/>
                <a:gd name="connsiteX2219" fmla="*/ 2115502 w 2593942"/>
                <a:gd name="connsiteY2219" fmla="*/ 284416 h 538123"/>
                <a:gd name="connsiteX2220" fmla="*/ 2114359 w 2593942"/>
                <a:gd name="connsiteY2220" fmla="*/ 285274 h 538123"/>
                <a:gd name="connsiteX2221" fmla="*/ 2113311 w 2593942"/>
                <a:gd name="connsiteY2221" fmla="*/ 286036 h 538123"/>
                <a:gd name="connsiteX2222" fmla="*/ 2115121 w 2593942"/>
                <a:gd name="connsiteY2222" fmla="*/ 289655 h 538123"/>
                <a:gd name="connsiteX2223" fmla="*/ 2116264 w 2593942"/>
                <a:gd name="connsiteY2223" fmla="*/ 289370 h 538123"/>
                <a:gd name="connsiteX2224" fmla="*/ 2129123 w 2593942"/>
                <a:gd name="connsiteY2224" fmla="*/ 286988 h 538123"/>
                <a:gd name="connsiteX2225" fmla="*/ 2130075 w 2593942"/>
                <a:gd name="connsiteY2225" fmla="*/ 286988 h 538123"/>
                <a:gd name="connsiteX2226" fmla="*/ 2134830 w 2593942"/>
                <a:gd name="connsiteY2226" fmla="*/ 283870 h 538123"/>
                <a:gd name="connsiteX2227" fmla="*/ 2135600 w 2593942"/>
                <a:gd name="connsiteY2227" fmla="*/ 284512 h 538123"/>
                <a:gd name="connsiteX2228" fmla="*/ 2144839 w 2593942"/>
                <a:gd name="connsiteY2228" fmla="*/ 282702 h 538123"/>
                <a:gd name="connsiteX2229" fmla="*/ 2155221 w 2593942"/>
                <a:gd name="connsiteY2229" fmla="*/ 280035 h 538123"/>
                <a:gd name="connsiteX2230" fmla="*/ 2142803 w 2593942"/>
                <a:gd name="connsiteY2230" fmla="*/ 281082 h 538123"/>
                <a:gd name="connsiteX2231" fmla="*/ 2137657 w 2593942"/>
                <a:gd name="connsiteY2231" fmla="*/ 282018 h 538123"/>
                <a:gd name="connsiteX2232" fmla="*/ 2144077 w 2593942"/>
                <a:gd name="connsiteY2232" fmla="*/ 277808 h 538123"/>
                <a:gd name="connsiteX2233" fmla="*/ 2148077 w 2593942"/>
                <a:gd name="connsiteY2233" fmla="*/ 276701 h 538123"/>
                <a:gd name="connsiteX2234" fmla="*/ 2146649 w 2593942"/>
                <a:gd name="connsiteY2234" fmla="*/ 276701 h 538123"/>
                <a:gd name="connsiteX2235" fmla="*/ 517969 w 2593942"/>
                <a:gd name="connsiteY2235" fmla="*/ 276606 h 538123"/>
                <a:gd name="connsiteX2236" fmla="*/ 519017 w 2593942"/>
                <a:gd name="connsiteY2236" fmla="*/ 281750 h 538123"/>
                <a:gd name="connsiteX2237" fmla="*/ 519305 w 2593942"/>
                <a:gd name="connsiteY2237" fmla="*/ 283407 h 538123"/>
                <a:gd name="connsiteX2238" fmla="*/ 517505 w 2593942"/>
                <a:gd name="connsiteY2238" fmla="*/ 281868 h 538123"/>
                <a:gd name="connsiteX2239" fmla="*/ 517969 w 2593942"/>
                <a:gd name="connsiteY2239" fmla="*/ 276606 h 538123"/>
                <a:gd name="connsiteX2240" fmla="*/ 1293875 w 2593942"/>
                <a:gd name="connsiteY2240" fmla="*/ 274511 h 538123"/>
                <a:gd name="connsiteX2241" fmla="*/ 1293018 w 2593942"/>
                <a:gd name="connsiteY2241" fmla="*/ 274891 h 538123"/>
                <a:gd name="connsiteX2242" fmla="*/ 1288351 w 2593942"/>
                <a:gd name="connsiteY2242" fmla="*/ 277273 h 538123"/>
                <a:gd name="connsiteX2243" fmla="*/ 1279111 w 2593942"/>
                <a:gd name="connsiteY2243" fmla="*/ 284131 h 538123"/>
                <a:gd name="connsiteX2244" fmla="*/ 1279588 w 2593942"/>
                <a:gd name="connsiteY2244" fmla="*/ 284416 h 538123"/>
                <a:gd name="connsiteX2245" fmla="*/ 1280540 w 2593942"/>
                <a:gd name="connsiteY2245" fmla="*/ 284893 h 538123"/>
                <a:gd name="connsiteX2246" fmla="*/ 1293399 w 2593942"/>
                <a:gd name="connsiteY2246" fmla="*/ 278797 h 538123"/>
                <a:gd name="connsiteX2247" fmla="*/ 1293875 w 2593942"/>
                <a:gd name="connsiteY2247" fmla="*/ 274511 h 538123"/>
                <a:gd name="connsiteX2248" fmla="*/ 779430 w 2593942"/>
                <a:gd name="connsiteY2248" fmla="*/ 274415 h 538123"/>
                <a:gd name="connsiteX2249" fmla="*/ 769714 w 2593942"/>
                <a:gd name="connsiteY2249" fmla="*/ 279654 h 538123"/>
                <a:gd name="connsiteX2250" fmla="*/ 761618 w 2593942"/>
                <a:gd name="connsiteY2250" fmla="*/ 276987 h 538123"/>
                <a:gd name="connsiteX2251" fmla="*/ 766857 w 2593942"/>
                <a:gd name="connsiteY2251" fmla="*/ 276225 h 538123"/>
                <a:gd name="connsiteX2252" fmla="*/ 779430 w 2593942"/>
                <a:gd name="connsiteY2252" fmla="*/ 274415 h 538123"/>
                <a:gd name="connsiteX2253" fmla="*/ 797242 w 2593942"/>
                <a:gd name="connsiteY2253" fmla="*/ 273938 h 538123"/>
                <a:gd name="connsiteX2254" fmla="*/ 797147 w 2593942"/>
                <a:gd name="connsiteY2254" fmla="*/ 274986 h 538123"/>
                <a:gd name="connsiteX2255" fmla="*/ 801719 w 2593942"/>
                <a:gd name="connsiteY2255" fmla="*/ 279273 h 538123"/>
                <a:gd name="connsiteX2256" fmla="*/ 807243 w 2593942"/>
                <a:gd name="connsiteY2256" fmla="*/ 278796 h 538123"/>
                <a:gd name="connsiteX2257" fmla="*/ 810101 w 2593942"/>
                <a:gd name="connsiteY2257" fmla="*/ 273938 h 538123"/>
                <a:gd name="connsiteX2258" fmla="*/ 807053 w 2593942"/>
                <a:gd name="connsiteY2258" fmla="*/ 280320 h 538123"/>
                <a:gd name="connsiteX2259" fmla="*/ 805529 w 2593942"/>
                <a:gd name="connsiteY2259" fmla="*/ 281273 h 538123"/>
                <a:gd name="connsiteX2260" fmla="*/ 789527 w 2593942"/>
                <a:gd name="connsiteY2260" fmla="*/ 279082 h 538123"/>
                <a:gd name="connsiteX2261" fmla="*/ 786193 w 2593942"/>
                <a:gd name="connsiteY2261" fmla="*/ 277177 h 538123"/>
                <a:gd name="connsiteX2262" fmla="*/ 797242 w 2593942"/>
                <a:gd name="connsiteY2262" fmla="*/ 273938 h 538123"/>
                <a:gd name="connsiteX2263" fmla="*/ 1070990 w 2593942"/>
                <a:gd name="connsiteY2263" fmla="*/ 273463 h 538123"/>
                <a:gd name="connsiteX2264" fmla="*/ 1066418 w 2593942"/>
                <a:gd name="connsiteY2264" fmla="*/ 274511 h 538123"/>
                <a:gd name="connsiteX2265" fmla="*/ 1067657 w 2593942"/>
                <a:gd name="connsiteY2265" fmla="*/ 278035 h 538123"/>
                <a:gd name="connsiteX2266" fmla="*/ 1074229 w 2593942"/>
                <a:gd name="connsiteY2266" fmla="*/ 278797 h 538123"/>
                <a:gd name="connsiteX2267" fmla="*/ 1079753 w 2593942"/>
                <a:gd name="connsiteY2267" fmla="*/ 278892 h 538123"/>
                <a:gd name="connsiteX2268" fmla="*/ 1078801 w 2593942"/>
                <a:gd name="connsiteY2268" fmla="*/ 276606 h 538123"/>
                <a:gd name="connsiteX2269" fmla="*/ 1070990 w 2593942"/>
                <a:gd name="connsiteY2269" fmla="*/ 273463 h 538123"/>
                <a:gd name="connsiteX2270" fmla="*/ 727424 w 2593942"/>
                <a:gd name="connsiteY2270" fmla="*/ 273272 h 538123"/>
                <a:gd name="connsiteX2271" fmla="*/ 733806 w 2593942"/>
                <a:gd name="connsiteY2271" fmla="*/ 276987 h 538123"/>
                <a:gd name="connsiteX2272" fmla="*/ 731805 w 2593942"/>
                <a:gd name="connsiteY2272" fmla="*/ 280987 h 538123"/>
                <a:gd name="connsiteX2273" fmla="*/ 727614 w 2593942"/>
                <a:gd name="connsiteY2273" fmla="*/ 283083 h 538123"/>
                <a:gd name="connsiteX2274" fmla="*/ 719328 w 2593942"/>
                <a:gd name="connsiteY2274" fmla="*/ 280511 h 538123"/>
                <a:gd name="connsiteX2275" fmla="*/ 727710 w 2593942"/>
                <a:gd name="connsiteY2275" fmla="*/ 282226 h 538123"/>
                <a:gd name="connsiteX2276" fmla="*/ 727614 w 2593942"/>
                <a:gd name="connsiteY2276" fmla="*/ 278225 h 538123"/>
                <a:gd name="connsiteX2277" fmla="*/ 1347215 w 2593942"/>
                <a:gd name="connsiteY2277" fmla="*/ 272891 h 538123"/>
                <a:gd name="connsiteX2278" fmla="*/ 1347406 w 2593942"/>
                <a:gd name="connsiteY2278" fmla="*/ 281273 h 538123"/>
                <a:gd name="connsiteX2279" fmla="*/ 1349882 w 2593942"/>
                <a:gd name="connsiteY2279" fmla="*/ 279178 h 538123"/>
                <a:gd name="connsiteX2280" fmla="*/ 1348835 w 2593942"/>
                <a:gd name="connsiteY2280" fmla="*/ 276701 h 538123"/>
                <a:gd name="connsiteX2281" fmla="*/ 1315307 w 2593942"/>
                <a:gd name="connsiteY2281" fmla="*/ 272701 h 538123"/>
                <a:gd name="connsiteX2282" fmla="*/ 1319402 w 2593942"/>
                <a:gd name="connsiteY2282" fmla="*/ 283273 h 538123"/>
                <a:gd name="connsiteX2283" fmla="*/ 1324165 w 2593942"/>
                <a:gd name="connsiteY2283" fmla="*/ 285083 h 538123"/>
                <a:gd name="connsiteX2284" fmla="*/ 1327403 w 2593942"/>
                <a:gd name="connsiteY2284" fmla="*/ 284893 h 538123"/>
                <a:gd name="connsiteX2285" fmla="*/ 1327594 w 2593942"/>
                <a:gd name="connsiteY2285" fmla="*/ 283750 h 538123"/>
                <a:gd name="connsiteX2286" fmla="*/ 1323974 w 2593942"/>
                <a:gd name="connsiteY2286" fmla="*/ 279559 h 538123"/>
                <a:gd name="connsiteX2287" fmla="*/ 1325403 w 2593942"/>
                <a:gd name="connsiteY2287" fmla="*/ 277558 h 538123"/>
                <a:gd name="connsiteX2288" fmla="*/ 1323022 w 2593942"/>
                <a:gd name="connsiteY2288" fmla="*/ 274987 h 538123"/>
                <a:gd name="connsiteX2289" fmla="*/ 1321022 w 2593942"/>
                <a:gd name="connsiteY2289" fmla="*/ 273463 h 538123"/>
                <a:gd name="connsiteX2290" fmla="*/ 1315307 w 2593942"/>
                <a:gd name="connsiteY2290" fmla="*/ 272701 h 538123"/>
                <a:gd name="connsiteX2291" fmla="*/ 748760 w 2593942"/>
                <a:gd name="connsiteY2291" fmla="*/ 271748 h 538123"/>
                <a:gd name="connsiteX2292" fmla="*/ 749141 w 2593942"/>
                <a:gd name="connsiteY2292" fmla="*/ 272414 h 538123"/>
                <a:gd name="connsiteX2293" fmla="*/ 750855 w 2593942"/>
                <a:gd name="connsiteY2293" fmla="*/ 275653 h 538123"/>
                <a:gd name="connsiteX2294" fmla="*/ 744664 w 2593942"/>
                <a:gd name="connsiteY2294" fmla="*/ 278320 h 538123"/>
                <a:gd name="connsiteX2295" fmla="*/ 742664 w 2593942"/>
                <a:gd name="connsiteY2295" fmla="*/ 274224 h 538123"/>
                <a:gd name="connsiteX2296" fmla="*/ 748760 w 2593942"/>
                <a:gd name="connsiteY2296" fmla="*/ 271748 h 538123"/>
                <a:gd name="connsiteX2297" fmla="*/ 1424939 w 2593942"/>
                <a:gd name="connsiteY2297" fmla="*/ 271558 h 538123"/>
                <a:gd name="connsiteX2298" fmla="*/ 1419796 w 2593942"/>
                <a:gd name="connsiteY2298" fmla="*/ 272129 h 538123"/>
                <a:gd name="connsiteX2299" fmla="*/ 1418653 w 2593942"/>
                <a:gd name="connsiteY2299" fmla="*/ 277558 h 538123"/>
                <a:gd name="connsiteX2300" fmla="*/ 1416843 w 2593942"/>
                <a:gd name="connsiteY2300" fmla="*/ 282988 h 538123"/>
                <a:gd name="connsiteX2301" fmla="*/ 1417319 w 2593942"/>
                <a:gd name="connsiteY2301" fmla="*/ 283083 h 538123"/>
                <a:gd name="connsiteX2302" fmla="*/ 1419701 w 2593942"/>
                <a:gd name="connsiteY2302" fmla="*/ 283083 h 538123"/>
                <a:gd name="connsiteX2303" fmla="*/ 1421320 w 2593942"/>
                <a:gd name="connsiteY2303" fmla="*/ 280511 h 538123"/>
                <a:gd name="connsiteX2304" fmla="*/ 1424939 w 2593942"/>
                <a:gd name="connsiteY2304" fmla="*/ 271558 h 538123"/>
                <a:gd name="connsiteX2305" fmla="*/ 1121663 w 2593942"/>
                <a:gd name="connsiteY2305" fmla="*/ 271463 h 538123"/>
                <a:gd name="connsiteX2306" fmla="*/ 1125664 w 2593942"/>
                <a:gd name="connsiteY2306" fmla="*/ 278416 h 538123"/>
                <a:gd name="connsiteX2307" fmla="*/ 1131760 w 2593942"/>
                <a:gd name="connsiteY2307" fmla="*/ 278701 h 538123"/>
                <a:gd name="connsiteX2308" fmla="*/ 1124997 w 2593942"/>
                <a:gd name="connsiteY2308" fmla="*/ 272129 h 538123"/>
                <a:gd name="connsiteX2309" fmla="*/ 1122235 w 2593942"/>
                <a:gd name="connsiteY2309" fmla="*/ 271558 h 538123"/>
                <a:gd name="connsiteX2310" fmla="*/ 1096994 w 2593942"/>
                <a:gd name="connsiteY2310" fmla="*/ 271463 h 538123"/>
                <a:gd name="connsiteX2311" fmla="*/ 1089850 w 2593942"/>
                <a:gd name="connsiteY2311" fmla="*/ 273177 h 538123"/>
                <a:gd name="connsiteX2312" fmla="*/ 1095565 w 2593942"/>
                <a:gd name="connsiteY2312" fmla="*/ 278321 h 538123"/>
                <a:gd name="connsiteX2313" fmla="*/ 1099184 w 2593942"/>
                <a:gd name="connsiteY2313" fmla="*/ 280321 h 538123"/>
                <a:gd name="connsiteX2314" fmla="*/ 1100137 w 2593942"/>
                <a:gd name="connsiteY2314" fmla="*/ 280797 h 538123"/>
                <a:gd name="connsiteX2315" fmla="*/ 1108233 w 2593942"/>
                <a:gd name="connsiteY2315" fmla="*/ 280225 h 538123"/>
                <a:gd name="connsiteX2316" fmla="*/ 1108709 w 2593942"/>
                <a:gd name="connsiteY2316" fmla="*/ 273177 h 538123"/>
                <a:gd name="connsiteX2317" fmla="*/ 1099184 w 2593942"/>
                <a:gd name="connsiteY2317" fmla="*/ 275272 h 538123"/>
                <a:gd name="connsiteX2318" fmla="*/ 1096994 w 2593942"/>
                <a:gd name="connsiteY2318" fmla="*/ 271463 h 538123"/>
                <a:gd name="connsiteX2319" fmla="*/ 2478881 w 2593942"/>
                <a:gd name="connsiteY2319" fmla="*/ 270891 h 538123"/>
                <a:gd name="connsiteX2320" fmla="*/ 2478309 w 2593942"/>
                <a:gd name="connsiteY2320" fmla="*/ 279845 h 538123"/>
                <a:gd name="connsiteX2321" fmla="*/ 2484310 w 2593942"/>
                <a:gd name="connsiteY2321" fmla="*/ 274891 h 538123"/>
                <a:gd name="connsiteX2322" fmla="*/ 2484977 w 2593942"/>
                <a:gd name="connsiteY2322" fmla="*/ 274415 h 538123"/>
                <a:gd name="connsiteX2323" fmla="*/ 2489644 w 2593942"/>
                <a:gd name="connsiteY2323" fmla="*/ 273748 h 538123"/>
                <a:gd name="connsiteX2324" fmla="*/ 2478881 w 2593942"/>
                <a:gd name="connsiteY2324" fmla="*/ 270891 h 538123"/>
                <a:gd name="connsiteX2325" fmla="*/ 949070 w 2593942"/>
                <a:gd name="connsiteY2325" fmla="*/ 269748 h 538123"/>
                <a:gd name="connsiteX2326" fmla="*/ 946213 w 2593942"/>
                <a:gd name="connsiteY2326" fmla="*/ 270796 h 538123"/>
                <a:gd name="connsiteX2327" fmla="*/ 945070 w 2593942"/>
                <a:gd name="connsiteY2327" fmla="*/ 271177 h 538123"/>
                <a:gd name="connsiteX2328" fmla="*/ 948308 w 2593942"/>
                <a:gd name="connsiteY2328" fmla="*/ 274034 h 538123"/>
                <a:gd name="connsiteX2329" fmla="*/ 966215 w 2593942"/>
                <a:gd name="connsiteY2329" fmla="*/ 272987 h 538123"/>
                <a:gd name="connsiteX2330" fmla="*/ 966215 w 2593942"/>
                <a:gd name="connsiteY2330" fmla="*/ 271367 h 538123"/>
                <a:gd name="connsiteX2331" fmla="*/ 949070 w 2593942"/>
                <a:gd name="connsiteY2331" fmla="*/ 269748 h 538123"/>
                <a:gd name="connsiteX2332" fmla="*/ 911828 w 2593942"/>
                <a:gd name="connsiteY2332" fmla="*/ 268129 h 538123"/>
                <a:gd name="connsiteX2333" fmla="*/ 902017 w 2593942"/>
                <a:gd name="connsiteY2333" fmla="*/ 277082 h 538123"/>
                <a:gd name="connsiteX2334" fmla="*/ 906112 w 2593942"/>
                <a:gd name="connsiteY2334" fmla="*/ 277654 h 538123"/>
                <a:gd name="connsiteX2335" fmla="*/ 911732 w 2593942"/>
                <a:gd name="connsiteY2335" fmla="*/ 278701 h 538123"/>
                <a:gd name="connsiteX2336" fmla="*/ 913447 w 2593942"/>
                <a:gd name="connsiteY2336" fmla="*/ 279940 h 538123"/>
                <a:gd name="connsiteX2337" fmla="*/ 915256 w 2593942"/>
                <a:gd name="connsiteY2337" fmla="*/ 281464 h 538123"/>
                <a:gd name="connsiteX2338" fmla="*/ 913542 w 2593942"/>
                <a:gd name="connsiteY2338" fmla="*/ 284036 h 538123"/>
                <a:gd name="connsiteX2339" fmla="*/ 907732 w 2593942"/>
                <a:gd name="connsiteY2339" fmla="*/ 282607 h 538123"/>
                <a:gd name="connsiteX2340" fmla="*/ 904493 w 2593942"/>
                <a:gd name="connsiteY2340" fmla="*/ 285274 h 538123"/>
                <a:gd name="connsiteX2341" fmla="*/ 904208 w 2593942"/>
                <a:gd name="connsiteY2341" fmla="*/ 285369 h 538123"/>
                <a:gd name="connsiteX2342" fmla="*/ 898931 w 2593942"/>
                <a:gd name="connsiteY2342" fmla="*/ 287159 h 538123"/>
                <a:gd name="connsiteX2343" fmla="*/ 898874 w 2593942"/>
                <a:gd name="connsiteY2343" fmla="*/ 286988 h 538123"/>
                <a:gd name="connsiteX2344" fmla="*/ 898839 w 2593942"/>
                <a:gd name="connsiteY2344" fmla="*/ 286951 h 538123"/>
                <a:gd name="connsiteX2345" fmla="*/ 897540 w 2593942"/>
                <a:gd name="connsiteY2345" fmla="*/ 278511 h 538123"/>
                <a:gd name="connsiteX2346" fmla="*/ 897635 w 2593942"/>
                <a:gd name="connsiteY2346" fmla="*/ 277273 h 538123"/>
                <a:gd name="connsiteX2347" fmla="*/ 896111 w 2593942"/>
                <a:gd name="connsiteY2347" fmla="*/ 274891 h 538123"/>
                <a:gd name="connsiteX2348" fmla="*/ 892873 w 2593942"/>
                <a:gd name="connsiteY2348" fmla="*/ 275654 h 538123"/>
                <a:gd name="connsiteX2349" fmla="*/ 890872 w 2593942"/>
                <a:gd name="connsiteY2349" fmla="*/ 278511 h 538123"/>
                <a:gd name="connsiteX2350" fmla="*/ 898839 w 2593942"/>
                <a:gd name="connsiteY2350" fmla="*/ 286951 h 538123"/>
                <a:gd name="connsiteX2351" fmla="*/ 898874 w 2593942"/>
                <a:gd name="connsiteY2351" fmla="*/ 287179 h 538123"/>
                <a:gd name="connsiteX2352" fmla="*/ 898931 w 2593942"/>
                <a:gd name="connsiteY2352" fmla="*/ 287159 h 538123"/>
                <a:gd name="connsiteX2353" fmla="*/ 899064 w 2593942"/>
                <a:gd name="connsiteY2353" fmla="*/ 287560 h 538123"/>
                <a:gd name="connsiteX2354" fmla="*/ 909541 w 2593942"/>
                <a:gd name="connsiteY2354" fmla="*/ 288798 h 538123"/>
                <a:gd name="connsiteX2355" fmla="*/ 912589 w 2593942"/>
                <a:gd name="connsiteY2355" fmla="*/ 299275 h 538123"/>
                <a:gd name="connsiteX2356" fmla="*/ 906589 w 2593942"/>
                <a:gd name="connsiteY2356" fmla="*/ 305753 h 538123"/>
                <a:gd name="connsiteX2357" fmla="*/ 912685 w 2593942"/>
                <a:gd name="connsiteY2357" fmla="*/ 306324 h 538123"/>
                <a:gd name="connsiteX2358" fmla="*/ 922591 w 2593942"/>
                <a:gd name="connsiteY2358" fmla="*/ 308324 h 538123"/>
                <a:gd name="connsiteX2359" fmla="*/ 919066 w 2593942"/>
                <a:gd name="connsiteY2359" fmla="*/ 311087 h 538123"/>
                <a:gd name="connsiteX2360" fmla="*/ 918400 w 2593942"/>
                <a:gd name="connsiteY2360" fmla="*/ 311563 h 538123"/>
                <a:gd name="connsiteX2361" fmla="*/ 922495 w 2593942"/>
                <a:gd name="connsiteY2361" fmla="*/ 313849 h 538123"/>
                <a:gd name="connsiteX2362" fmla="*/ 923448 w 2593942"/>
                <a:gd name="connsiteY2362" fmla="*/ 313087 h 538123"/>
                <a:gd name="connsiteX2363" fmla="*/ 927449 w 2593942"/>
                <a:gd name="connsiteY2363" fmla="*/ 308229 h 538123"/>
                <a:gd name="connsiteX2364" fmla="*/ 928020 w 2593942"/>
                <a:gd name="connsiteY2364" fmla="*/ 306514 h 538123"/>
                <a:gd name="connsiteX2365" fmla="*/ 928972 w 2593942"/>
                <a:gd name="connsiteY2365" fmla="*/ 303657 h 538123"/>
                <a:gd name="connsiteX2366" fmla="*/ 932783 w 2593942"/>
                <a:gd name="connsiteY2366" fmla="*/ 300799 h 538123"/>
                <a:gd name="connsiteX2367" fmla="*/ 932687 w 2593942"/>
                <a:gd name="connsiteY2367" fmla="*/ 300038 h 538123"/>
                <a:gd name="connsiteX2368" fmla="*/ 931735 w 2593942"/>
                <a:gd name="connsiteY2368" fmla="*/ 295180 h 538123"/>
                <a:gd name="connsiteX2369" fmla="*/ 939736 w 2593942"/>
                <a:gd name="connsiteY2369" fmla="*/ 294989 h 538123"/>
                <a:gd name="connsiteX2370" fmla="*/ 941927 w 2593942"/>
                <a:gd name="connsiteY2370" fmla="*/ 294227 h 538123"/>
                <a:gd name="connsiteX2371" fmla="*/ 941736 w 2593942"/>
                <a:gd name="connsiteY2371" fmla="*/ 293751 h 538123"/>
                <a:gd name="connsiteX2372" fmla="*/ 935640 w 2593942"/>
                <a:gd name="connsiteY2372" fmla="*/ 289560 h 538123"/>
                <a:gd name="connsiteX2373" fmla="*/ 931258 w 2593942"/>
                <a:gd name="connsiteY2373" fmla="*/ 292037 h 538123"/>
                <a:gd name="connsiteX2374" fmla="*/ 929830 w 2593942"/>
                <a:gd name="connsiteY2374" fmla="*/ 294894 h 538123"/>
                <a:gd name="connsiteX2375" fmla="*/ 921733 w 2593942"/>
                <a:gd name="connsiteY2375" fmla="*/ 294227 h 538123"/>
                <a:gd name="connsiteX2376" fmla="*/ 920114 w 2593942"/>
                <a:gd name="connsiteY2376" fmla="*/ 286798 h 538123"/>
                <a:gd name="connsiteX2377" fmla="*/ 921257 w 2593942"/>
                <a:gd name="connsiteY2377" fmla="*/ 283559 h 538123"/>
                <a:gd name="connsiteX2378" fmla="*/ 922877 w 2593942"/>
                <a:gd name="connsiteY2378" fmla="*/ 275939 h 538123"/>
                <a:gd name="connsiteX2379" fmla="*/ 923448 w 2593942"/>
                <a:gd name="connsiteY2379" fmla="*/ 273558 h 538123"/>
                <a:gd name="connsiteX2380" fmla="*/ 923829 w 2593942"/>
                <a:gd name="connsiteY2380" fmla="*/ 272129 h 538123"/>
                <a:gd name="connsiteX2381" fmla="*/ 911828 w 2593942"/>
                <a:gd name="connsiteY2381" fmla="*/ 268129 h 538123"/>
                <a:gd name="connsiteX2382" fmla="*/ 866298 w 2593942"/>
                <a:gd name="connsiteY2382" fmla="*/ 265462 h 538123"/>
                <a:gd name="connsiteX2383" fmla="*/ 867822 w 2593942"/>
                <a:gd name="connsiteY2383" fmla="*/ 272129 h 538123"/>
                <a:gd name="connsiteX2384" fmla="*/ 860393 w 2593942"/>
                <a:gd name="connsiteY2384" fmla="*/ 272320 h 538123"/>
                <a:gd name="connsiteX2385" fmla="*/ 860488 w 2593942"/>
                <a:gd name="connsiteY2385" fmla="*/ 272796 h 538123"/>
                <a:gd name="connsiteX2386" fmla="*/ 860774 w 2593942"/>
                <a:gd name="connsiteY2386" fmla="*/ 273939 h 538123"/>
                <a:gd name="connsiteX2387" fmla="*/ 859250 w 2593942"/>
                <a:gd name="connsiteY2387" fmla="*/ 276415 h 538123"/>
                <a:gd name="connsiteX2388" fmla="*/ 853630 w 2593942"/>
                <a:gd name="connsiteY2388" fmla="*/ 273367 h 538123"/>
                <a:gd name="connsiteX2389" fmla="*/ 846295 w 2593942"/>
                <a:gd name="connsiteY2389" fmla="*/ 269081 h 538123"/>
                <a:gd name="connsiteX2390" fmla="*/ 842771 w 2593942"/>
                <a:gd name="connsiteY2390" fmla="*/ 271843 h 538123"/>
                <a:gd name="connsiteX2391" fmla="*/ 847439 w 2593942"/>
                <a:gd name="connsiteY2391" fmla="*/ 280892 h 538123"/>
                <a:gd name="connsiteX2392" fmla="*/ 843819 w 2593942"/>
                <a:gd name="connsiteY2392" fmla="*/ 286036 h 538123"/>
                <a:gd name="connsiteX2393" fmla="*/ 843152 w 2593942"/>
                <a:gd name="connsiteY2393" fmla="*/ 286798 h 538123"/>
                <a:gd name="connsiteX2394" fmla="*/ 842200 w 2593942"/>
                <a:gd name="connsiteY2394" fmla="*/ 287846 h 538123"/>
                <a:gd name="connsiteX2395" fmla="*/ 837628 w 2593942"/>
                <a:gd name="connsiteY2395" fmla="*/ 293180 h 538123"/>
                <a:gd name="connsiteX2396" fmla="*/ 836008 w 2593942"/>
                <a:gd name="connsiteY2396" fmla="*/ 294608 h 538123"/>
                <a:gd name="connsiteX2397" fmla="*/ 829722 w 2593942"/>
                <a:gd name="connsiteY2397" fmla="*/ 294132 h 538123"/>
                <a:gd name="connsiteX2398" fmla="*/ 826103 w 2593942"/>
                <a:gd name="connsiteY2398" fmla="*/ 292608 h 538123"/>
                <a:gd name="connsiteX2399" fmla="*/ 816482 w 2593942"/>
                <a:gd name="connsiteY2399" fmla="*/ 292322 h 538123"/>
                <a:gd name="connsiteX2400" fmla="*/ 811815 w 2593942"/>
                <a:gd name="connsiteY2400" fmla="*/ 290703 h 538123"/>
                <a:gd name="connsiteX2401" fmla="*/ 809339 w 2593942"/>
                <a:gd name="connsiteY2401" fmla="*/ 294608 h 538123"/>
                <a:gd name="connsiteX2402" fmla="*/ 808862 w 2593942"/>
                <a:gd name="connsiteY2402" fmla="*/ 300704 h 538123"/>
                <a:gd name="connsiteX2403" fmla="*/ 812958 w 2593942"/>
                <a:gd name="connsiteY2403" fmla="*/ 302419 h 538123"/>
                <a:gd name="connsiteX2404" fmla="*/ 821816 w 2593942"/>
                <a:gd name="connsiteY2404" fmla="*/ 300228 h 538123"/>
                <a:gd name="connsiteX2405" fmla="*/ 824293 w 2593942"/>
                <a:gd name="connsiteY2405" fmla="*/ 299942 h 538123"/>
                <a:gd name="connsiteX2406" fmla="*/ 826388 w 2593942"/>
                <a:gd name="connsiteY2406" fmla="*/ 299752 h 538123"/>
                <a:gd name="connsiteX2407" fmla="*/ 832389 w 2593942"/>
                <a:gd name="connsiteY2407" fmla="*/ 299561 h 538123"/>
                <a:gd name="connsiteX2408" fmla="*/ 836294 w 2593942"/>
                <a:gd name="connsiteY2408" fmla="*/ 300418 h 538123"/>
                <a:gd name="connsiteX2409" fmla="*/ 843914 w 2593942"/>
                <a:gd name="connsiteY2409" fmla="*/ 298037 h 538123"/>
                <a:gd name="connsiteX2410" fmla="*/ 858773 w 2593942"/>
                <a:gd name="connsiteY2410" fmla="*/ 300514 h 538123"/>
                <a:gd name="connsiteX2411" fmla="*/ 867536 w 2593942"/>
                <a:gd name="connsiteY2411" fmla="*/ 298418 h 538123"/>
                <a:gd name="connsiteX2412" fmla="*/ 859250 w 2593942"/>
                <a:gd name="connsiteY2412" fmla="*/ 291179 h 538123"/>
                <a:gd name="connsiteX2413" fmla="*/ 846105 w 2593942"/>
                <a:gd name="connsiteY2413" fmla="*/ 289084 h 538123"/>
                <a:gd name="connsiteX2414" fmla="*/ 857916 w 2593942"/>
                <a:gd name="connsiteY2414" fmla="*/ 284416 h 538123"/>
                <a:gd name="connsiteX2415" fmla="*/ 863250 w 2593942"/>
                <a:gd name="connsiteY2415" fmla="*/ 281083 h 538123"/>
                <a:gd name="connsiteX2416" fmla="*/ 868108 w 2593942"/>
                <a:gd name="connsiteY2416" fmla="*/ 278035 h 538123"/>
                <a:gd name="connsiteX2417" fmla="*/ 876204 w 2593942"/>
                <a:gd name="connsiteY2417" fmla="*/ 269557 h 538123"/>
                <a:gd name="connsiteX2418" fmla="*/ 866298 w 2593942"/>
                <a:gd name="connsiteY2418" fmla="*/ 265462 h 538123"/>
                <a:gd name="connsiteX2419" fmla="*/ 2429160 w 2593942"/>
                <a:gd name="connsiteY2419" fmla="*/ 264890 h 538123"/>
                <a:gd name="connsiteX2420" fmla="*/ 2429065 w 2593942"/>
                <a:gd name="connsiteY2420" fmla="*/ 272415 h 538123"/>
                <a:gd name="connsiteX2421" fmla="*/ 2419826 w 2593942"/>
                <a:gd name="connsiteY2421" fmla="*/ 278225 h 538123"/>
                <a:gd name="connsiteX2422" fmla="*/ 2404586 w 2593942"/>
                <a:gd name="connsiteY2422" fmla="*/ 279749 h 538123"/>
                <a:gd name="connsiteX2423" fmla="*/ 2394585 w 2593942"/>
                <a:gd name="connsiteY2423" fmla="*/ 280892 h 538123"/>
                <a:gd name="connsiteX2424" fmla="*/ 2390870 w 2593942"/>
                <a:gd name="connsiteY2424" fmla="*/ 284321 h 538123"/>
                <a:gd name="connsiteX2425" fmla="*/ 2381440 w 2593942"/>
                <a:gd name="connsiteY2425" fmla="*/ 283749 h 538123"/>
                <a:gd name="connsiteX2426" fmla="*/ 2374106 w 2593942"/>
                <a:gd name="connsiteY2426" fmla="*/ 278987 h 538123"/>
                <a:gd name="connsiteX2427" fmla="*/ 2387155 w 2593942"/>
                <a:gd name="connsiteY2427" fmla="*/ 274605 h 538123"/>
                <a:gd name="connsiteX2428" fmla="*/ 2392965 w 2593942"/>
                <a:gd name="connsiteY2428" fmla="*/ 276987 h 538123"/>
                <a:gd name="connsiteX2429" fmla="*/ 2397633 w 2593942"/>
                <a:gd name="connsiteY2429" fmla="*/ 270605 h 538123"/>
                <a:gd name="connsiteX2430" fmla="*/ 2405348 w 2593942"/>
                <a:gd name="connsiteY2430" fmla="*/ 273177 h 538123"/>
                <a:gd name="connsiteX2431" fmla="*/ 2421826 w 2593942"/>
                <a:gd name="connsiteY2431" fmla="*/ 270510 h 538123"/>
                <a:gd name="connsiteX2432" fmla="*/ 2424779 w 2593942"/>
                <a:gd name="connsiteY2432" fmla="*/ 268128 h 538123"/>
                <a:gd name="connsiteX2433" fmla="*/ 1051750 w 2593942"/>
                <a:gd name="connsiteY2433" fmla="*/ 263557 h 538123"/>
                <a:gd name="connsiteX2434" fmla="*/ 1047845 w 2593942"/>
                <a:gd name="connsiteY2434" fmla="*/ 267653 h 538123"/>
                <a:gd name="connsiteX2435" fmla="*/ 1047559 w 2593942"/>
                <a:gd name="connsiteY2435" fmla="*/ 272605 h 538123"/>
                <a:gd name="connsiteX2436" fmla="*/ 1039462 w 2593942"/>
                <a:gd name="connsiteY2436" fmla="*/ 273463 h 538123"/>
                <a:gd name="connsiteX2437" fmla="*/ 1025181 w 2593942"/>
                <a:gd name="connsiteY2437" fmla="*/ 278514 h 538123"/>
                <a:gd name="connsiteX2438" fmla="*/ 1026223 w 2593942"/>
                <a:gd name="connsiteY2438" fmla="*/ 277558 h 538123"/>
                <a:gd name="connsiteX2439" fmla="*/ 1033081 w 2593942"/>
                <a:gd name="connsiteY2439" fmla="*/ 273463 h 538123"/>
                <a:gd name="connsiteX2440" fmla="*/ 1028033 w 2593942"/>
                <a:gd name="connsiteY2440" fmla="*/ 272510 h 538123"/>
                <a:gd name="connsiteX2441" fmla="*/ 1026889 w 2593942"/>
                <a:gd name="connsiteY2441" fmla="*/ 273367 h 538123"/>
                <a:gd name="connsiteX2442" fmla="*/ 1024127 w 2593942"/>
                <a:gd name="connsiteY2442" fmla="*/ 275368 h 538123"/>
                <a:gd name="connsiteX2443" fmla="*/ 1011650 w 2593942"/>
                <a:gd name="connsiteY2443" fmla="*/ 273939 h 538123"/>
                <a:gd name="connsiteX2444" fmla="*/ 1006506 w 2593942"/>
                <a:gd name="connsiteY2444" fmla="*/ 274130 h 538123"/>
                <a:gd name="connsiteX2445" fmla="*/ 1005935 w 2593942"/>
                <a:gd name="connsiteY2445" fmla="*/ 274130 h 538123"/>
                <a:gd name="connsiteX2446" fmla="*/ 1001839 w 2593942"/>
                <a:gd name="connsiteY2446" fmla="*/ 271463 h 538123"/>
                <a:gd name="connsiteX2447" fmla="*/ 1000791 w 2593942"/>
                <a:gd name="connsiteY2447" fmla="*/ 272224 h 538123"/>
                <a:gd name="connsiteX2448" fmla="*/ 1001934 w 2593942"/>
                <a:gd name="connsiteY2448" fmla="*/ 274796 h 538123"/>
                <a:gd name="connsiteX2449" fmla="*/ 1002125 w 2593942"/>
                <a:gd name="connsiteY2449" fmla="*/ 275463 h 538123"/>
                <a:gd name="connsiteX2450" fmla="*/ 998981 w 2593942"/>
                <a:gd name="connsiteY2450" fmla="*/ 276511 h 538123"/>
                <a:gd name="connsiteX2451" fmla="*/ 998505 w 2593942"/>
                <a:gd name="connsiteY2451" fmla="*/ 275844 h 538123"/>
                <a:gd name="connsiteX2452" fmla="*/ 998124 w 2593942"/>
                <a:gd name="connsiteY2452" fmla="*/ 272796 h 538123"/>
                <a:gd name="connsiteX2453" fmla="*/ 997267 w 2593942"/>
                <a:gd name="connsiteY2453" fmla="*/ 270129 h 538123"/>
                <a:gd name="connsiteX2454" fmla="*/ 990695 w 2593942"/>
                <a:gd name="connsiteY2454" fmla="*/ 274415 h 538123"/>
                <a:gd name="connsiteX2455" fmla="*/ 990599 w 2593942"/>
                <a:gd name="connsiteY2455" fmla="*/ 275939 h 538123"/>
                <a:gd name="connsiteX2456" fmla="*/ 986980 w 2593942"/>
                <a:gd name="connsiteY2456" fmla="*/ 279082 h 538123"/>
                <a:gd name="connsiteX2457" fmla="*/ 984313 w 2593942"/>
                <a:gd name="connsiteY2457" fmla="*/ 279273 h 538123"/>
                <a:gd name="connsiteX2458" fmla="*/ 977836 w 2593942"/>
                <a:gd name="connsiteY2458" fmla="*/ 278701 h 538123"/>
                <a:gd name="connsiteX2459" fmla="*/ 977074 w 2593942"/>
                <a:gd name="connsiteY2459" fmla="*/ 277654 h 538123"/>
                <a:gd name="connsiteX2460" fmla="*/ 976312 w 2593942"/>
                <a:gd name="connsiteY2460" fmla="*/ 276511 h 538123"/>
                <a:gd name="connsiteX2461" fmla="*/ 972692 w 2593942"/>
                <a:gd name="connsiteY2461" fmla="*/ 279749 h 538123"/>
                <a:gd name="connsiteX2462" fmla="*/ 974121 w 2593942"/>
                <a:gd name="connsiteY2462" fmla="*/ 281273 h 538123"/>
                <a:gd name="connsiteX2463" fmla="*/ 979074 w 2593942"/>
                <a:gd name="connsiteY2463" fmla="*/ 286417 h 538123"/>
                <a:gd name="connsiteX2464" fmla="*/ 972597 w 2593942"/>
                <a:gd name="connsiteY2464" fmla="*/ 294418 h 538123"/>
                <a:gd name="connsiteX2465" fmla="*/ 971645 w 2593942"/>
                <a:gd name="connsiteY2465" fmla="*/ 296704 h 538123"/>
                <a:gd name="connsiteX2466" fmla="*/ 961834 w 2593942"/>
                <a:gd name="connsiteY2466" fmla="*/ 296989 h 538123"/>
                <a:gd name="connsiteX2467" fmla="*/ 963548 w 2593942"/>
                <a:gd name="connsiteY2467" fmla="*/ 300133 h 538123"/>
                <a:gd name="connsiteX2468" fmla="*/ 971835 w 2593942"/>
                <a:gd name="connsiteY2468" fmla="*/ 303657 h 538123"/>
                <a:gd name="connsiteX2469" fmla="*/ 971264 w 2593942"/>
                <a:gd name="connsiteY2469" fmla="*/ 305657 h 538123"/>
                <a:gd name="connsiteX2470" fmla="*/ 967644 w 2593942"/>
                <a:gd name="connsiteY2470" fmla="*/ 305848 h 538123"/>
                <a:gd name="connsiteX2471" fmla="*/ 960024 w 2593942"/>
                <a:gd name="connsiteY2471" fmla="*/ 306991 h 538123"/>
                <a:gd name="connsiteX2472" fmla="*/ 950785 w 2593942"/>
                <a:gd name="connsiteY2472" fmla="*/ 307943 h 538123"/>
                <a:gd name="connsiteX2473" fmla="*/ 946784 w 2593942"/>
                <a:gd name="connsiteY2473" fmla="*/ 311753 h 538123"/>
                <a:gd name="connsiteX2474" fmla="*/ 949166 w 2593942"/>
                <a:gd name="connsiteY2474" fmla="*/ 319183 h 538123"/>
                <a:gd name="connsiteX2475" fmla="*/ 955452 w 2593942"/>
                <a:gd name="connsiteY2475" fmla="*/ 317278 h 538123"/>
                <a:gd name="connsiteX2476" fmla="*/ 960214 w 2593942"/>
                <a:gd name="connsiteY2476" fmla="*/ 314039 h 538123"/>
                <a:gd name="connsiteX2477" fmla="*/ 969263 w 2593942"/>
                <a:gd name="connsiteY2477" fmla="*/ 316325 h 538123"/>
                <a:gd name="connsiteX2478" fmla="*/ 983075 w 2593942"/>
                <a:gd name="connsiteY2478" fmla="*/ 317754 h 538123"/>
                <a:gd name="connsiteX2479" fmla="*/ 984027 w 2593942"/>
                <a:gd name="connsiteY2479" fmla="*/ 318706 h 538123"/>
                <a:gd name="connsiteX2480" fmla="*/ 987361 w 2593942"/>
                <a:gd name="connsiteY2480" fmla="*/ 318230 h 538123"/>
                <a:gd name="connsiteX2481" fmla="*/ 987837 w 2593942"/>
                <a:gd name="connsiteY2481" fmla="*/ 316421 h 538123"/>
                <a:gd name="connsiteX2482" fmla="*/ 986218 w 2593942"/>
                <a:gd name="connsiteY2482" fmla="*/ 315087 h 538123"/>
                <a:gd name="connsiteX2483" fmla="*/ 980122 w 2593942"/>
                <a:gd name="connsiteY2483" fmla="*/ 312706 h 538123"/>
                <a:gd name="connsiteX2484" fmla="*/ 977169 w 2593942"/>
                <a:gd name="connsiteY2484" fmla="*/ 310896 h 538123"/>
                <a:gd name="connsiteX2485" fmla="*/ 982027 w 2593942"/>
                <a:gd name="connsiteY2485" fmla="*/ 305848 h 538123"/>
                <a:gd name="connsiteX2486" fmla="*/ 988885 w 2593942"/>
                <a:gd name="connsiteY2486" fmla="*/ 300418 h 538123"/>
                <a:gd name="connsiteX2487" fmla="*/ 990314 w 2593942"/>
                <a:gd name="connsiteY2487" fmla="*/ 298323 h 538123"/>
                <a:gd name="connsiteX2488" fmla="*/ 980979 w 2593942"/>
                <a:gd name="connsiteY2488" fmla="*/ 292894 h 538123"/>
                <a:gd name="connsiteX2489" fmla="*/ 987837 w 2593942"/>
                <a:gd name="connsiteY2489" fmla="*/ 292894 h 538123"/>
                <a:gd name="connsiteX2490" fmla="*/ 987932 w 2593942"/>
                <a:gd name="connsiteY2490" fmla="*/ 291560 h 538123"/>
                <a:gd name="connsiteX2491" fmla="*/ 988028 w 2593942"/>
                <a:gd name="connsiteY2491" fmla="*/ 290322 h 538123"/>
                <a:gd name="connsiteX2492" fmla="*/ 986504 w 2593942"/>
                <a:gd name="connsiteY2492" fmla="*/ 287941 h 538123"/>
                <a:gd name="connsiteX2493" fmla="*/ 982884 w 2593942"/>
                <a:gd name="connsiteY2493" fmla="*/ 287846 h 538123"/>
                <a:gd name="connsiteX2494" fmla="*/ 985360 w 2593942"/>
                <a:gd name="connsiteY2494" fmla="*/ 285750 h 538123"/>
                <a:gd name="connsiteX2495" fmla="*/ 995838 w 2593942"/>
                <a:gd name="connsiteY2495" fmla="*/ 282988 h 538123"/>
                <a:gd name="connsiteX2496" fmla="*/ 997172 w 2593942"/>
                <a:gd name="connsiteY2496" fmla="*/ 279559 h 538123"/>
                <a:gd name="connsiteX2497" fmla="*/ 998314 w 2593942"/>
                <a:gd name="connsiteY2497" fmla="*/ 282321 h 538123"/>
                <a:gd name="connsiteX2498" fmla="*/ 998314 w 2593942"/>
                <a:gd name="connsiteY2498" fmla="*/ 283655 h 538123"/>
                <a:gd name="connsiteX2499" fmla="*/ 998314 w 2593942"/>
                <a:gd name="connsiteY2499" fmla="*/ 284893 h 538123"/>
                <a:gd name="connsiteX2500" fmla="*/ 1000601 w 2593942"/>
                <a:gd name="connsiteY2500" fmla="*/ 287655 h 538123"/>
                <a:gd name="connsiteX2501" fmla="*/ 1017074 w 2593942"/>
                <a:gd name="connsiteY2501" fmla="*/ 281952 h 538123"/>
                <a:gd name="connsiteX2502" fmla="*/ 1007744 w 2593942"/>
                <a:gd name="connsiteY2502" fmla="*/ 286226 h 538123"/>
                <a:gd name="connsiteX2503" fmla="*/ 1018127 w 2593942"/>
                <a:gd name="connsiteY2503" fmla="*/ 284988 h 538123"/>
                <a:gd name="connsiteX2504" fmla="*/ 1023380 w 2593942"/>
                <a:gd name="connsiteY2504" fmla="*/ 280167 h 538123"/>
                <a:gd name="connsiteX2505" fmla="*/ 1035176 w 2593942"/>
                <a:gd name="connsiteY2505" fmla="*/ 276987 h 538123"/>
                <a:gd name="connsiteX2506" fmla="*/ 1038891 w 2593942"/>
                <a:gd name="connsiteY2506" fmla="*/ 281083 h 538123"/>
                <a:gd name="connsiteX2507" fmla="*/ 1043749 w 2593942"/>
                <a:gd name="connsiteY2507" fmla="*/ 278606 h 538123"/>
                <a:gd name="connsiteX2508" fmla="*/ 1046511 w 2593942"/>
                <a:gd name="connsiteY2508" fmla="*/ 281654 h 538123"/>
                <a:gd name="connsiteX2509" fmla="*/ 1049654 w 2593942"/>
                <a:gd name="connsiteY2509" fmla="*/ 287179 h 538123"/>
                <a:gd name="connsiteX2510" fmla="*/ 1049750 w 2593942"/>
                <a:gd name="connsiteY2510" fmla="*/ 288131 h 538123"/>
                <a:gd name="connsiteX2511" fmla="*/ 1050131 w 2593942"/>
                <a:gd name="connsiteY2511" fmla="*/ 290703 h 538123"/>
                <a:gd name="connsiteX2512" fmla="*/ 1052226 w 2593942"/>
                <a:gd name="connsiteY2512" fmla="*/ 296132 h 538123"/>
                <a:gd name="connsiteX2513" fmla="*/ 1052416 w 2593942"/>
                <a:gd name="connsiteY2513" fmla="*/ 295942 h 538123"/>
                <a:gd name="connsiteX2514" fmla="*/ 1054988 w 2593942"/>
                <a:gd name="connsiteY2514" fmla="*/ 293370 h 538123"/>
                <a:gd name="connsiteX2515" fmla="*/ 1056036 w 2593942"/>
                <a:gd name="connsiteY2515" fmla="*/ 290893 h 538123"/>
                <a:gd name="connsiteX2516" fmla="*/ 1056620 w 2593942"/>
                <a:gd name="connsiteY2516" fmla="*/ 291362 h 538123"/>
                <a:gd name="connsiteX2517" fmla="*/ 1056798 w 2593942"/>
                <a:gd name="connsiteY2517" fmla="*/ 291560 h 538123"/>
                <a:gd name="connsiteX2518" fmla="*/ 1057087 w 2593942"/>
                <a:gd name="connsiteY2518" fmla="*/ 291738 h 538123"/>
                <a:gd name="connsiteX2519" fmla="*/ 1060418 w 2593942"/>
                <a:gd name="connsiteY2519" fmla="*/ 294418 h 538123"/>
                <a:gd name="connsiteX2520" fmla="*/ 1061941 w 2593942"/>
                <a:gd name="connsiteY2520" fmla="*/ 300514 h 538123"/>
                <a:gd name="connsiteX2521" fmla="*/ 1060703 w 2593942"/>
                <a:gd name="connsiteY2521" fmla="*/ 301562 h 538123"/>
                <a:gd name="connsiteX2522" fmla="*/ 1060418 w 2593942"/>
                <a:gd name="connsiteY2522" fmla="*/ 304514 h 538123"/>
                <a:gd name="connsiteX2523" fmla="*/ 1058512 w 2593942"/>
                <a:gd name="connsiteY2523" fmla="*/ 304895 h 538123"/>
                <a:gd name="connsiteX2524" fmla="*/ 1066514 w 2593942"/>
                <a:gd name="connsiteY2524" fmla="*/ 312420 h 538123"/>
                <a:gd name="connsiteX2525" fmla="*/ 1071848 w 2593942"/>
                <a:gd name="connsiteY2525" fmla="*/ 314611 h 538123"/>
                <a:gd name="connsiteX2526" fmla="*/ 1072705 w 2593942"/>
                <a:gd name="connsiteY2526" fmla="*/ 314992 h 538123"/>
                <a:gd name="connsiteX2527" fmla="*/ 1075372 w 2593942"/>
                <a:gd name="connsiteY2527" fmla="*/ 312896 h 538123"/>
                <a:gd name="connsiteX2528" fmla="*/ 1071752 w 2593942"/>
                <a:gd name="connsiteY2528" fmla="*/ 309753 h 538123"/>
                <a:gd name="connsiteX2529" fmla="*/ 1069847 w 2593942"/>
                <a:gd name="connsiteY2529" fmla="*/ 306800 h 538123"/>
                <a:gd name="connsiteX2530" fmla="*/ 1082230 w 2593942"/>
                <a:gd name="connsiteY2530" fmla="*/ 312039 h 538123"/>
                <a:gd name="connsiteX2531" fmla="*/ 1088993 w 2593942"/>
                <a:gd name="connsiteY2531" fmla="*/ 306229 h 538123"/>
                <a:gd name="connsiteX2532" fmla="*/ 1089088 w 2593942"/>
                <a:gd name="connsiteY2532" fmla="*/ 303276 h 538123"/>
                <a:gd name="connsiteX2533" fmla="*/ 1091088 w 2593942"/>
                <a:gd name="connsiteY2533" fmla="*/ 302419 h 538123"/>
                <a:gd name="connsiteX2534" fmla="*/ 1093850 w 2593942"/>
                <a:gd name="connsiteY2534" fmla="*/ 303752 h 538123"/>
                <a:gd name="connsiteX2535" fmla="*/ 1094327 w 2593942"/>
                <a:gd name="connsiteY2535" fmla="*/ 305276 h 538123"/>
                <a:gd name="connsiteX2536" fmla="*/ 1095660 w 2593942"/>
                <a:gd name="connsiteY2536" fmla="*/ 307943 h 538123"/>
                <a:gd name="connsiteX2537" fmla="*/ 1098708 w 2593942"/>
                <a:gd name="connsiteY2537" fmla="*/ 305657 h 538123"/>
                <a:gd name="connsiteX2538" fmla="*/ 1099184 w 2593942"/>
                <a:gd name="connsiteY2538" fmla="*/ 301276 h 538123"/>
                <a:gd name="connsiteX2539" fmla="*/ 1105090 w 2593942"/>
                <a:gd name="connsiteY2539" fmla="*/ 306133 h 538123"/>
                <a:gd name="connsiteX2540" fmla="*/ 1105566 w 2593942"/>
                <a:gd name="connsiteY2540" fmla="*/ 306514 h 538123"/>
                <a:gd name="connsiteX2541" fmla="*/ 1114139 w 2593942"/>
                <a:gd name="connsiteY2541" fmla="*/ 306419 h 538123"/>
                <a:gd name="connsiteX2542" fmla="*/ 1114424 w 2593942"/>
                <a:gd name="connsiteY2542" fmla="*/ 310039 h 538123"/>
                <a:gd name="connsiteX2543" fmla="*/ 1114710 w 2593942"/>
                <a:gd name="connsiteY2543" fmla="*/ 312991 h 538123"/>
                <a:gd name="connsiteX2544" fmla="*/ 1120044 w 2593942"/>
                <a:gd name="connsiteY2544" fmla="*/ 319564 h 538123"/>
                <a:gd name="connsiteX2545" fmla="*/ 1120616 w 2593942"/>
                <a:gd name="connsiteY2545" fmla="*/ 318897 h 538123"/>
                <a:gd name="connsiteX2546" fmla="*/ 1124711 w 2593942"/>
                <a:gd name="connsiteY2546" fmla="*/ 312039 h 538123"/>
                <a:gd name="connsiteX2547" fmla="*/ 1122140 w 2593942"/>
                <a:gd name="connsiteY2547" fmla="*/ 310705 h 538123"/>
                <a:gd name="connsiteX2548" fmla="*/ 1120520 w 2593942"/>
                <a:gd name="connsiteY2548" fmla="*/ 310991 h 538123"/>
                <a:gd name="connsiteX2549" fmla="*/ 1117853 w 2593942"/>
                <a:gd name="connsiteY2549" fmla="*/ 309753 h 538123"/>
                <a:gd name="connsiteX2550" fmla="*/ 1126426 w 2593942"/>
                <a:gd name="connsiteY2550" fmla="*/ 304324 h 538123"/>
                <a:gd name="connsiteX2551" fmla="*/ 1140142 w 2593942"/>
                <a:gd name="connsiteY2551" fmla="*/ 302419 h 538123"/>
                <a:gd name="connsiteX2552" fmla="*/ 1140332 w 2593942"/>
                <a:gd name="connsiteY2552" fmla="*/ 301752 h 538123"/>
                <a:gd name="connsiteX2553" fmla="*/ 1139285 w 2593942"/>
                <a:gd name="connsiteY2553" fmla="*/ 298132 h 538123"/>
                <a:gd name="connsiteX2554" fmla="*/ 1142809 w 2593942"/>
                <a:gd name="connsiteY2554" fmla="*/ 299847 h 538123"/>
                <a:gd name="connsiteX2555" fmla="*/ 1144428 w 2593942"/>
                <a:gd name="connsiteY2555" fmla="*/ 302133 h 538123"/>
                <a:gd name="connsiteX2556" fmla="*/ 1152143 w 2593942"/>
                <a:gd name="connsiteY2556" fmla="*/ 300228 h 538123"/>
                <a:gd name="connsiteX2557" fmla="*/ 1157954 w 2593942"/>
                <a:gd name="connsiteY2557" fmla="*/ 305848 h 538123"/>
                <a:gd name="connsiteX2558" fmla="*/ 1164526 w 2593942"/>
                <a:gd name="connsiteY2558" fmla="*/ 302705 h 538123"/>
                <a:gd name="connsiteX2559" fmla="*/ 1165478 w 2593942"/>
                <a:gd name="connsiteY2559" fmla="*/ 303181 h 538123"/>
                <a:gd name="connsiteX2560" fmla="*/ 1170812 w 2593942"/>
                <a:gd name="connsiteY2560" fmla="*/ 303276 h 538123"/>
                <a:gd name="connsiteX2561" fmla="*/ 1173479 w 2593942"/>
                <a:gd name="connsiteY2561" fmla="*/ 298990 h 538123"/>
                <a:gd name="connsiteX2562" fmla="*/ 1173956 w 2593942"/>
                <a:gd name="connsiteY2562" fmla="*/ 295561 h 538123"/>
                <a:gd name="connsiteX2563" fmla="*/ 1165669 w 2593942"/>
                <a:gd name="connsiteY2563" fmla="*/ 295942 h 538123"/>
                <a:gd name="connsiteX2564" fmla="*/ 1160716 w 2593942"/>
                <a:gd name="connsiteY2564" fmla="*/ 297371 h 538123"/>
                <a:gd name="connsiteX2565" fmla="*/ 1158239 w 2593942"/>
                <a:gd name="connsiteY2565" fmla="*/ 291846 h 538123"/>
                <a:gd name="connsiteX2566" fmla="*/ 1153096 w 2593942"/>
                <a:gd name="connsiteY2566" fmla="*/ 293846 h 538123"/>
                <a:gd name="connsiteX2567" fmla="*/ 1149381 w 2593942"/>
                <a:gd name="connsiteY2567" fmla="*/ 295465 h 538123"/>
                <a:gd name="connsiteX2568" fmla="*/ 1138142 w 2593942"/>
                <a:gd name="connsiteY2568" fmla="*/ 292894 h 538123"/>
                <a:gd name="connsiteX2569" fmla="*/ 1135189 w 2593942"/>
                <a:gd name="connsiteY2569" fmla="*/ 286988 h 538123"/>
                <a:gd name="connsiteX2570" fmla="*/ 1118330 w 2593942"/>
                <a:gd name="connsiteY2570" fmla="*/ 283845 h 538123"/>
                <a:gd name="connsiteX2571" fmla="*/ 1118139 w 2593942"/>
                <a:gd name="connsiteY2571" fmla="*/ 279273 h 538123"/>
                <a:gd name="connsiteX2572" fmla="*/ 1115853 w 2593942"/>
                <a:gd name="connsiteY2572" fmla="*/ 279082 h 538123"/>
                <a:gd name="connsiteX2573" fmla="*/ 1115377 w 2593942"/>
                <a:gd name="connsiteY2573" fmla="*/ 279368 h 538123"/>
                <a:gd name="connsiteX2574" fmla="*/ 1116710 w 2593942"/>
                <a:gd name="connsiteY2574" fmla="*/ 286512 h 538123"/>
                <a:gd name="connsiteX2575" fmla="*/ 1113662 w 2593942"/>
                <a:gd name="connsiteY2575" fmla="*/ 288893 h 538123"/>
                <a:gd name="connsiteX2576" fmla="*/ 1112805 w 2593942"/>
                <a:gd name="connsiteY2576" fmla="*/ 289560 h 538123"/>
                <a:gd name="connsiteX2577" fmla="*/ 1116234 w 2593942"/>
                <a:gd name="connsiteY2577" fmla="*/ 295465 h 538123"/>
                <a:gd name="connsiteX2578" fmla="*/ 1115282 w 2593942"/>
                <a:gd name="connsiteY2578" fmla="*/ 300133 h 538123"/>
                <a:gd name="connsiteX2579" fmla="*/ 1105185 w 2593942"/>
                <a:gd name="connsiteY2579" fmla="*/ 295656 h 538123"/>
                <a:gd name="connsiteX2580" fmla="*/ 1095755 w 2593942"/>
                <a:gd name="connsiteY2580" fmla="*/ 300895 h 538123"/>
                <a:gd name="connsiteX2581" fmla="*/ 1094708 w 2593942"/>
                <a:gd name="connsiteY2581" fmla="*/ 299847 h 538123"/>
                <a:gd name="connsiteX2582" fmla="*/ 1092422 w 2593942"/>
                <a:gd name="connsiteY2582" fmla="*/ 297466 h 538123"/>
                <a:gd name="connsiteX2583" fmla="*/ 1081373 w 2593942"/>
                <a:gd name="connsiteY2583" fmla="*/ 299656 h 538123"/>
                <a:gd name="connsiteX2584" fmla="*/ 1080706 w 2593942"/>
                <a:gd name="connsiteY2584" fmla="*/ 296704 h 538123"/>
                <a:gd name="connsiteX2585" fmla="*/ 1075467 w 2593942"/>
                <a:gd name="connsiteY2585" fmla="*/ 291751 h 538123"/>
                <a:gd name="connsiteX2586" fmla="*/ 1075086 w 2593942"/>
                <a:gd name="connsiteY2586" fmla="*/ 291655 h 538123"/>
                <a:gd name="connsiteX2587" fmla="*/ 1072038 w 2593942"/>
                <a:gd name="connsiteY2587" fmla="*/ 297656 h 538123"/>
                <a:gd name="connsiteX2588" fmla="*/ 1073562 w 2593942"/>
                <a:gd name="connsiteY2588" fmla="*/ 299275 h 538123"/>
                <a:gd name="connsiteX2589" fmla="*/ 1076896 w 2593942"/>
                <a:gd name="connsiteY2589" fmla="*/ 302800 h 538123"/>
                <a:gd name="connsiteX2590" fmla="*/ 1068990 w 2593942"/>
                <a:gd name="connsiteY2590" fmla="*/ 299085 h 538123"/>
                <a:gd name="connsiteX2591" fmla="*/ 1057087 w 2593942"/>
                <a:gd name="connsiteY2591" fmla="*/ 291738 h 538123"/>
                <a:gd name="connsiteX2592" fmla="*/ 1056620 w 2593942"/>
                <a:gd name="connsiteY2592" fmla="*/ 291362 h 538123"/>
                <a:gd name="connsiteX2593" fmla="*/ 1053702 w 2593942"/>
                <a:gd name="connsiteY2593" fmla="*/ 288131 h 538123"/>
                <a:gd name="connsiteX2594" fmla="*/ 1051750 w 2593942"/>
                <a:gd name="connsiteY2594" fmla="*/ 282702 h 538123"/>
                <a:gd name="connsiteX2595" fmla="*/ 1053464 w 2593942"/>
                <a:gd name="connsiteY2595" fmla="*/ 281654 h 538123"/>
                <a:gd name="connsiteX2596" fmla="*/ 1057941 w 2593942"/>
                <a:gd name="connsiteY2596" fmla="*/ 278892 h 538123"/>
                <a:gd name="connsiteX2597" fmla="*/ 1054798 w 2593942"/>
                <a:gd name="connsiteY2597" fmla="*/ 271653 h 538123"/>
                <a:gd name="connsiteX2598" fmla="*/ 1054322 w 2593942"/>
                <a:gd name="connsiteY2598" fmla="*/ 271367 h 538123"/>
                <a:gd name="connsiteX2599" fmla="*/ 1054798 w 2593942"/>
                <a:gd name="connsiteY2599" fmla="*/ 264509 h 538123"/>
                <a:gd name="connsiteX2600" fmla="*/ 1054893 w 2593942"/>
                <a:gd name="connsiteY2600" fmla="*/ 263938 h 538123"/>
                <a:gd name="connsiteX2601" fmla="*/ 1051750 w 2593942"/>
                <a:gd name="connsiteY2601" fmla="*/ 263557 h 538123"/>
                <a:gd name="connsiteX2602" fmla="*/ 2222183 w 2593942"/>
                <a:gd name="connsiteY2602" fmla="*/ 258604 h 538123"/>
                <a:gd name="connsiteX2603" fmla="*/ 2226564 w 2593942"/>
                <a:gd name="connsiteY2603" fmla="*/ 261747 h 538123"/>
                <a:gd name="connsiteX2604" fmla="*/ 2227897 w 2593942"/>
                <a:gd name="connsiteY2604" fmla="*/ 262890 h 538123"/>
                <a:gd name="connsiteX2605" fmla="*/ 2231803 w 2593942"/>
                <a:gd name="connsiteY2605" fmla="*/ 264128 h 538123"/>
                <a:gd name="connsiteX2606" fmla="*/ 2232946 w 2593942"/>
                <a:gd name="connsiteY2606" fmla="*/ 264224 h 538123"/>
                <a:gd name="connsiteX2607" fmla="*/ 2234565 w 2593942"/>
                <a:gd name="connsiteY2607" fmla="*/ 265652 h 538123"/>
                <a:gd name="connsiteX2608" fmla="*/ 2233803 w 2593942"/>
                <a:gd name="connsiteY2608" fmla="*/ 266700 h 538123"/>
                <a:gd name="connsiteX2609" fmla="*/ 2233232 w 2593942"/>
                <a:gd name="connsiteY2609" fmla="*/ 267557 h 538123"/>
                <a:gd name="connsiteX2610" fmla="*/ 2223230 w 2593942"/>
                <a:gd name="connsiteY2610" fmla="*/ 264224 h 538123"/>
                <a:gd name="connsiteX2611" fmla="*/ 2220658 w 2593942"/>
                <a:gd name="connsiteY2611" fmla="*/ 261557 h 538123"/>
                <a:gd name="connsiteX2612" fmla="*/ 2220087 w 2593942"/>
                <a:gd name="connsiteY2612" fmla="*/ 260985 h 538123"/>
                <a:gd name="connsiteX2613" fmla="*/ 2222183 w 2593942"/>
                <a:gd name="connsiteY2613" fmla="*/ 258604 h 538123"/>
                <a:gd name="connsiteX2614" fmla="*/ 2266950 w 2593942"/>
                <a:gd name="connsiteY2614" fmla="*/ 256698 h 538123"/>
                <a:gd name="connsiteX2615" fmla="*/ 2268664 w 2593942"/>
                <a:gd name="connsiteY2615" fmla="*/ 256889 h 538123"/>
                <a:gd name="connsiteX2616" fmla="*/ 2268950 w 2593942"/>
                <a:gd name="connsiteY2616" fmla="*/ 257460 h 538123"/>
                <a:gd name="connsiteX2617" fmla="*/ 2263997 w 2593942"/>
                <a:gd name="connsiteY2617" fmla="*/ 260794 h 538123"/>
                <a:gd name="connsiteX2618" fmla="*/ 2250281 w 2593942"/>
                <a:gd name="connsiteY2618" fmla="*/ 262890 h 538123"/>
                <a:gd name="connsiteX2619" fmla="*/ 2260854 w 2593942"/>
                <a:gd name="connsiteY2619" fmla="*/ 258127 h 538123"/>
                <a:gd name="connsiteX2620" fmla="*/ 929830 w 2593942"/>
                <a:gd name="connsiteY2620" fmla="*/ 251460 h 538123"/>
                <a:gd name="connsiteX2621" fmla="*/ 924020 w 2593942"/>
                <a:gd name="connsiteY2621" fmla="*/ 254698 h 538123"/>
                <a:gd name="connsiteX2622" fmla="*/ 923067 w 2593942"/>
                <a:gd name="connsiteY2622" fmla="*/ 254603 h 538123"/>
                <a:gd name="connsiteX2623" fmla="*/ 919924 w 2593942"/>
                <a:gd name="connsiteY2623" fmla="*/ 254317 h 538123"/>
                <a:gd name="connsiteX2624" fmla="*/ 914685 w 2593942"/>
                <a:gd name="connsiteY2624" fmla="*/ 255365 h 538123"/>
                <a:gd name="connsiteX2625" fmla="*/ 927449 w 2593942"/>
                <a:gd name="connsiteY2625" fmla="*/ 263842 h 538123"/>
                <a:gd name="connsiteX2626" fmla="*/ 930878 w 2593942"/>
                <a:gd name="connsiteY2626" fmla="*/ 261271 h 538123"/>
                <a:gd name="connsiteX2627" fmla="*/ 942117 w 2593942"/>
                <a:gd name="connsiteY2627" fmla="*/ 258128 h 538123"/>
                <a:gd name="connsiteX2628" fmla="*/ 946784 w 2593942"/>
                <a:gd name="connsiteY2628" fmla="*/ 258413 h 538123"/>
                <a:gd name="connsiteX2629" fmla="*/ 943831 w 2593942"/>
                <a:gd name="connsiteY2629" fmla="*/ 253651 h 538123"/>
                <a:gd name="connsiteX2630" fmla="*/ 929830 w 2593942"/>
                <a:gd name="connsiteY2630" fmla="*/ 251460 h 538123"/>
                <a:gd name="connsiteX2631" fmla="*/ 553878 w 2593942"/>
                <a:gd name="connsiteY2631" fmla="*/ 250507 h 538123"/>
                <a:gd name="connsiteX2632" fmla="*/ 560070 w 2593942"/>
                <a:gd name="connsiteY2632" fmla="*/ 250698 h 538123"/>
                <a:gd name="connsiteX2633" fmla="*/ 563594 w 2593942"/>
                <a:gd name="connsiteY2633" fmla="*/ 254222 h 538123"/>
                <a:gd name="connsiteX2634" fmla="*/ 564832 w 2593942"/>
                <a:gd name="connsiteY2634" fmla="*/ 256223 h 538123"/>
                <a:gd name="connsiteX2635" fmla="*/ 554831 w 2593942"/>
                <a:gd name="connsiteY2635" fmla="*/ 253460 h 538123"/>
                <a:gd name="connsiteX2636" fmla="*/ 554545 w 2593942"/>
                <a:gd name="connsiteY2636" fmla="*/ 252603 h 538123"/>
                <a:gd name="connsiteX2637" fmla="*/ 899064 w 2593942"/>
                <a:gd name="connsiteY2637" fmla="*/ 249650 h 538123"/>
                <a:gd name="connsiteX2638" fmla="*/ 893444 w 2593942"/>
                <a:gd name="connsiteY2638" fmla="*/ 250031 h 538123"/>
                <a:gd name="connsiteX2639" fmla="*/ 887920 w 2593942"/>
                <a:gd name="connsiteY2639" fmla="*/ 257080 h 538123"/>
                <a:gd name="connsiteX2640" fmla="*/ 891730 w 2593942"/>
                <a:gd name="connsiteY2640" fmla="*/ 256889 h 538123"/>
                <a:gd name="connsiteX2641" fmla="*/ 900016 w 2593942"/>
                <a:gd name="connsiteY2641" fmla="*/ 256699 h 538123"/>
                <a:gd name="connsiteX2642" fmla="*/ 902112 w 2593942"/>
                <a:gd name="connsiteY2642" fmla="*/ 257651 h 538123"/>
                <a:gd name="connsiteX2643" fmla="*/ 900397 w 2593942"/>
                <a:gd name="connsiteY2643" fmla="*/ 253174 h 538123"/>
                <a:gd name="connsiteX2644" fmla="*/ 900969 w 2593942"/>
                <a:gd name="connsiteY2644" fmla="*/ 252603 h 538123"/>
                <a:gd name="connsiteX2645" fmla="*/ 899064 w 2593942"/>
                <a:gd name="connsiteY2645" fmla="*/ 249650 h 538123"/>
                <a:gd name="connsiteX2646" fmla="*/ 966073 w 2593942"/>
                <a:gd name="connsiteY2646" fmla="*/ 246828 h 538123"/>
                <a:gd name="connsiteX2647" fmla="*/ 959262 w 2593942"/>
                <a:gd name="connsiteY2647" fmla="*/ 250317 h 538123"/>
                <a:gd name="connsiteX2648" fmla="*/ 962215 w 2593942"/>
                <a:gd name="connsiteY2648" fmla="*/ 254222 h 538123"/>
                <a:gd name="connsiteX2649" fmla="*/ 969168 w 2593942"/>
                <a:gd name="connsiteY2649" fmla="*/ 255270 h 538123"/>
                <a:gd name="connsiteX2650" fmla="*/ 969358 w 2593942"/>
                <a:gd name="connsiteY2650" fmla="*/ 250126 h 538123"/>
                <a:gd name="connsiteX2651" fmla="*/ 974026 w 2593942"/>
                <a:gd name="connsiteY2651" fmla="*/ 248126 h 538123"/>
                <a:gd name="connsiteX2652" fmla="*/ 966073 w 2593942"/>
                <a:gd name="connsiteY2652" fmla="*/ 246828 h 538123"/>
                <a:gd name="connsiteX2653" fmla="*/ 990695 w 2593942"/>
                <a:gd name="connsiteY2653" fmla="*/ 245554 h 538123"/>
                <a:gd name="connsiteX2654" fmla="*/ 988504 w 2593942"/>
                <a:gd name="connsiteY2654" fmla="*/ 256222 h 538123"/>
                <a:gd name="connsiteX2655" fmla="*/ 989456 w 2593942"/>
                <a:gd name="connsiteY2655" fmla="*/ 256318 h 538123"/>
                <a:gd name="connsiteX2656" fmla="*/ 990695 w 2593942"/>
                <a:gd name="connsiteY2656" fmla="*/ 245554 h 538123"/>
                <a:gd name="connsiteX2657" fmla="*/ 604361 w 2593942"/>
                <a:gd name="connsiteY2657" fmla="*/ 245078 h 538123"/>
                <a:gd name="connsiteX2658" fmla="*/ 606456 w 2593942"/>
                <a:gd name="connsiteY2658" fmla="*/ 245554 h 538123"/>
                <a:gd name="connsiteX2659" fmla="*/ 608838 w 2593942"/>
                <a:gd name="connsiteY2659" fmla="*/ 248126 h 538123"/>
                <a:gd name="connsiteX2660" fmla="*/ 605504 w 2593942"/>
                <a:gd name="connsiteY2660" fmla="*/ 252317 h 538123"/>
                <a:gd name="connsiteX2661" fmla="*/ 594931 w 2593942"/>
                <a:gd name="connsiteY2661" fmla="*/ 259080 h 538123"/>
                <a:gd name="connsiteX2662" fmla="*/ 584549 w 2593942"/>
                <a:gd name="connsiteY2662" fmla="*/ 258508 h 538123"/>
                <a:gd name="connsiteX2663" fmla="*/ 583501 w 2593942"/>
                <a:gd name="connsiteY2663" fmla="*/ 252984 h 538123"/>
                <a:gd name="connsiteX2664" fmla="*/ 587883 w 2593942"/>
                <a:gd name="connsiteY2664" fmla="*/ 252889 h 538123"/>
                <a:gd name="connsiteX2665" fmla="*/ 590359 w 2593942"/>
                <a:gd name="connsiteY2665" fmla="*/ 255365 h 538123"/>
                <a:gd name="connsiteX2666" fmla="*/ 590645 w 2593942"/>
                <a:gd name="connsiteY2666" fmla="*/ 255079 h 538123"/>
                <a:gd name="connsiteX2667" fmla="*/ 596169 w 2593942"/>
                <a:gd name="connsiteY2667" fmla="*/ 248602 h 538123"/>
                <a:gd name="connsiteX2668" fmla="*/ 597217 w 2593942"/>
                <a:gd name="connsiteY2668" fmla="*/ 247459 h 538123"/>
                <a:gd name="connsiteX2669" fmla="*/ 604361 w 2593942"/>
                <a:gd name="connsiteY2669" fmla="*/ 245078 h 538123"/>
                <a:gd name="connsiteX2670" fmla="*/ 390620 w 2593942"/>
                <a:gd name="connsiteY2670" fmla="*/ 243649 h 538123"/>
                <a:gd name="connsiteX2671" fmla="*/ 390048 w 2593942"/>
                <a:gd name="connsiteY2671" fmla="*/ 244316 h 538123"/>
                <a:gd name="connsiteX2672" fmla="*/ 388688 w 2593942"/>
                <a:gd name="connsiteY2672" fmla="*/ 243916 h 538123"/>
                <a:gd name="connsiteX2673" fmla="*/ 2287132 w 2593942"/>
                <a:gd name="connsiteY2673" fmla="*/ 243388 h 538123"/>
                <a:gd name="connsiteX2674" fmla="*/ 2286952 w 2593942"/>
                <a:gd name="connsiteY2674" fmla="*/ 243839 h 538123"/>
                <a:gd name="connsiteX2675" fmla="*/ 2284570 w 2593942"/>
                <a:gd name="connsiteY2675" fmla="*/ 245459 h 538123"/>
                <a:gd name="connsiteX2676" fmla="*/ 2284409 w 2593942"/>
                <a:gd name="connsiteY2676" fmla="*/ 245359 h 538123"/>
                <a:gd name="connsiteX2677" fmla="*/ 2289142 w 2593942"/>
                <a:gd name="connsiteY2677" fmla="*/ 241934 h 538123"/>
                <a:gd name="connsiteX2678" fmla="*/ 2287132 w 2593942"/>
                <a:gd name="connsiteY2678" fmla="*/ 243388 h 538123"/>
                <a:gd name="connsiteX2679" fmla="*/ 2287523 w 2593942"/>
                <a:gd name="connsiteY2679" fmla="*/ 242410 h 538123"/>
                <a:gd name="connsiteX2680" fmla="*/ 2289142 w 2593942"/>
                <a:gd name="connsiteY2680" fmla="*/ 241934 h 538123"/>
                <a:gd name="connsiteX2681" fmla="*/ 727995 w 2593942"/>
                <a:gd name="connsiteY2681" fmla="*/ 241840 h 538123"/>
                <a:gd name="connsiteX2682" fmla="*/ 730186 w 2593942"/>
                <a:gd name="connsiteY2682" fmla="*/ 246316 h 538123"/>
                <a:gd name="connsiteX2683" fmla="*/ 738758 w 2593942"/>
                <a:gd name="connsiteY2683" fmla="*/ 254317 h 538123"/>
                <a:gd name="connsiteX2684" fmla="*/ 742568 w 2593942"/>
                <a:gd name="connsiteY2684" fmla="*/ 258413 h 538123"/>
                <a:gd name="connsiteX2685" fmla="*/ 752093 w 2593942"/>
                <a:gd name="connsiteY2685" fmla="*/ 259937 h 538123"/>
                <a:gd name="connsiteX2686" fmla="*/ 754093 w 2593942"/>
                <a:gd name="connsiteY2686" fmla="*/ 253079 h 538123"/>
                <a:gd name="connsiteX2687" fmla="*/ 746093 w 2593942"/>
                <a:gd name="connsiteY2687" fmla="*/ 243649 h 538123"/>
                <a:gd name="connsiteX2688" fmla="*/ 742759 w 2593942"/>
                <a:gd name="connsiteY2688" fmla="*/ 246507 h 538123"/>
                <a:gd name="connsiteX2689" fmla="*/ 741044 w 2593942"/>
                <a:gd name="connsiteY2689" fmla="*/ 246793 h 538123"/>
                <a:gd name="connsiteX2690" fmla="*/ 740092 w 2593942"/>
                <a:gd name="connsiteY2690" fmla="*/ 245173 h 538123"/>
                <a:gd name="connsiteX2691" fmla="*/ 731614 w 2593942"/>
                <a:gd name="connsiteY2691" fmla="*/ 242221 h 538123"/>
                <a:gd name="connsiteX2692" fmla="*/ 727995 w 2593942"/>
                <a:gd name="connsiteY2692" fmla="*/ 241840 h 538123"/>
                <a:gd name="connsiteX2693" fmla="*/ 699610 w 2593942"/>
                <a:gd name="connsiteY2693" fmla="*/ 239649 h 538123"/>
                <a:gd name="connsiteX2694" fmla="*/ 694658 w 2593942"/>
                <a:gd name="connsiteY2694" fmla="*/ 245078 h 538123"/>
                <a:gd name="connsiteX2695" fmla="*/ 693895 w 2593942"/>
                <a:gd name="connsiteY2695" fmla="*/ 249364 h 538123"/>
                <a:gd name="connsiteX2696" fmla="*/ 704373 w 2593942"/>
                <a:gd name="connsiteY2696" fmla="*/ 251270 h 538123"/>
                <a:gd name="connsiteX2697" fmla="*/ 706183 w 2593942"/>
                <a:gd name="connsiteY2697" fmla="*/ 249269 h 538123"/>
                <a:gd name="connsiteX2698" fmla="*/ 697039 w 2593942"/>
                <a:gd name="connsiteY2698" fmla="*/ 246031 h 538123"/>
                <a:gd name="connsiteX2699" fmla="*/ 701706 w 2593942"/>
                <a:gd name="connsiteY2699" fmla="*/ 242316 h 538123"/>
                <a:gd name="connsiteX2700" fmla="*/ 701039 w 2593942"/>
                <a:gd name="connsiteY2700" fmla="*/ 239744 h 538123"/>
                <a:gd name="connsiteX2701" fmla="*/ 2278915 w 2593942"/>
                <a:gd name="connsiteY2701" fmla="*/ 239541 h 538123"/>
                <a:gd name="connsiteX2702" fmla="*/ 2281618 w 2593942"/>
                <a:gd name="connsiteY2702" fmla="*/ 241649 h 538123"/>
                <a:gd name="connsiteX2703" fmla="*/ 2282094 w 2593942"/>
                <a:gd name="connsiteY2703" fmla="*/ 243935 h 538123"/>
                <a:gd name="connsiteX2704" fmla="*/ 2284409 w 2593942"/>
                <a:gd name="connsiteY2704" fmla="*/ 245359 h 538123"/>
                <a:gd name="connsiteX2705" fmla="*/ 2281903 w 2593942"/>
                <a:gd name="connsiteY2705" fmla="*/ 247173 h 538123"/>
                <a:gd name="connsiteX2706" fmla="*/ 2268378 w 2593942"/>
                <a:gd name="connsiteY2706" fmla="*/ 247840 h 538123"/>
                <a:gd name="connsiteX2707" fmla="*/ 2271712 w 2593942"/>
                <a:gd name="connsiteY2707" fmla="*/ 252983 h 538123"/>
                <a:gd name="connsiteX2708" fmla="*/ 2266473 w 2593942"/>
                <a:gd name="connsiteY2708" fmla="*/ 251555 h 538123"/>
                <a:gd name="connsiteX2709" fmla="*/ 2256662 w 2593942"/>
                <a:gd name="connsiteY2709" fmla="*/ 248983 h 538123"/>
                <a:gd name="connsiteX2710" fmla="*/ 2253614 w 2593942"/>
                <a:gd name="connsiteY2710" fmla="*/ 253841 h 538123"/>
                <a:gd name="connsiteX2711" fmla="*/ 2247042 w 2593942"/>
                <a:gd name="connsiteY2711" fmla="*/ 252602 h 538123"/>
                <a:gd name="connsiteX2712" fmla="*/ 2249518 w 2593942"/>
                <a:gd name="connsiteY2712" fmla="*/ 250507 h 538123"/>
                <a:gd name="connsiteX2713" fmla="*/ 2255995 w 2593942"/>
                <a:gd name="connsiteY2713" fmla="*/ 244697 h 538123"/>
                <a:gd name="connsiteX2714" fmla="*/ 2261234 w 2593942"/>
                <a:gd name="connsiteY2714" fmla="*/ 245554 h 538123"/>
                <a:gd name="connsiteX2715" fmla="*/ 2262282 w 2593942"/>
                <a:gd name="connsiteY2715" fmla="*/ 243935 h 538123"/>
                <a:gd name="connsiteX2716" fmla="*/ 2262091 w 2593942"/>
                <a:gd name="connsiteY2716" fmla="*/ 243173 h 538123"/>
                <a:gd name="connsiteX2717" fmla="*/ 2261901 w 2593942"/>
                <a:gd name="connsiteY2717" fmla="*/ 241744 h 538123"/>
                <a:gd name="connsiteX2718" fmla="*/ 2263044 w 2593942"/>
                <a:gd name="connsiteY2718" fmla="*/ 241172 h 538123"/>
                <a:gd name="connsiteX2719" fmla="*/ 2269045 w 2593942"/>
                <a:gd name="connsiteY2719" fmla="*/ 240791 h 538123"/>
                <a:gd name="connsiteX2720" fmla="*/ 2275426 w 2593942"/>
                <a:gd name="connsiteY2720" fmla="*/ 241077 h 538123"/>
                <a:gd name="connsiteX2721" fmla="*/ 2278915 w 2593942"/>
                <a:gd name="connsiteY2721" fmla="*/ 239541 h 538123"/>
                <a:gd name="connsiteX2722" fmla="*/ 2121026 w 2593942"/>
                <a:gd name="connsiteY2722" fmla="*/ 234982 h 538123"/>
                <a:gd name="connsiteX2723" fmla="*/ 2119598 w 2593942"/>
                <a:gd name="connsiteY2723" fmla="*/ 236411 h 538123"/>
                <a:gd name="connsiteX2724" fmla="*/ 2119407 w 2593942"/>
                <a:gd name="connsiteY2724" fmla="*/ 236982 h 538123"/>
                <a:gd name="connsiteX2725" fmla="*/ 2122836 w 2593942"/>
                <a:gd name="connsiteY2725" fmla="*/ 240125 h 538123"/>
                <a:gd name="connsiteX2726" fmla="*/ 2133504 w 2593942"/>
                <a:gd name="connsiteY2726" fmla="*/ 243459 h 538123"/>
                <a:gd name="connsiteX2727" fmla="*/ 2135028 w 2593942"/>
                <a:gd name="connsiteY2727" fmla="*/ 240887 h 538123"/>
                <a:gd name="connsiteX2728" fmla="*/ 2124836 w 2593942"/>
                <a:gd name="connsiteY2728" fmla="*/ 235934 h 538123"/>
                <a:gd name="connsiteX2729" fmla="*/ 2131694 w 2593942"/>
                <a:gd name="connsiteY2729" fmla="*/ 230791 h 538123"/>
                <a:gd name="connsiteX2730" fmla="*/ 2135790 w 2593942"/>
                <a:gd name="connsiteY2730" fmla="*/ 237268 h 538123"/>
                <a:gd name="connsiteX2731" fmla="*/ 2145315 w 2593942"/>
                <a:gd name="connsiteY2731" fmla="*/ 239268 h 538123"/>
                <a:gd name="connsiteX2732" fmla="*/ 2143505 w 2593942"/>
                <a:gd name="connsiteY2732" fmla="*/ 234315 h 538123"/>
                <a:gd name="connsiteX2733" fmla="*/ 2131694 w 2593942"/>
                <a:gd name="connsiteY2733" fmla="*/ 230791 h 538123"/>
                <a:gd name="connsiteX2734" fmla="*/ 347567 w 2593942"/>
                <a:gd name="connsiteY2734" fmla="*/ 229648 h 538123"/>
                <a:gd name="connsiteX2735" fmla="*/ 352139 w 2593942"/>
                <a:gd name="connsiteY2735" fmla="*/ 229933 h 538123"/>
                <a:gd name="connsiteX2736" fmla="*/ 355568 w 2593942"/>
                <a:gd name="connsiteY2736" fmla="*/ 229933 h 538123"/>
                <a:gd name="connsiteX2737" fmla="*/ 358425 w 2593942"/>
                <a:gd name="connsiteY2737" fmla="*/ 230886 h 538123"/>
                <a:gd name="connsiteX2738" fmla="*/ 362331 w 2593942"/>
                <a:gd name="connsiteY2738" fmla="*/ 232220 h 538123"/>
                <a:gd name="connsiteX2739" fmla="*/ 368236 w 2593942"/>
                <a:gd name="connsiteY2739" fmla="*/ 236696 h 538123"/>
                <a:gd name="connsiteX2740" fmla="*/ 367665 w 2593942"/>
                <a:gd name="connsiteY2740" fmla="*/ 239078 h 538123"/>
                <a:gd name="connsiteX2741" fmla="*/ 368808 w 2593942"/>
                <a:gd name="connsiteY2741" fmla="*/ 239839 h 538123"/>
                <a:gd name="connsiteX2742" fmla="*/ 371856 w 2593942"/>
                <a:gd name="connsiteY2742" fmla="*/ 241840 h 538123"/>
                <a:gd name="connsiteX2743" fmla="*/ 379666 w 2593942"/>
                <a:gd name="connsiteY2743" fmla="*/ 241268 h 538123"/>
                <a:gd name="connsiteX2744" fmla="*/ 388688 w 2593942"/>
                <a:gd name="connsiteY2744" fmla="*/ 243916 h 538123"/>
                <a:gd name="connsiteX2745" fmla="*/ 378237 w 2593942"/>
                <a:gd name="connsiteY2745" fmla="*/ 245364 h 538123"/>
                <a:gd name="connsiteX2746" fmla="*/ 375856 w 2593942"/>
                <a:gd name="connsiteY2746" fmla="*/ 247459 h 538123"/>
                <a:gd name="connsiteX2747" fmla="*/ 375380 w 2593942"/>
                <a:gd name="connsiteY2747" fmla="*/ 247840 h 538123"/>
                <a:gd name="connsiteX2748" fmla="*/ 367665 w 2593942"/>
                <a:gd name="connsiteY2748" fmla="*/ 244507 h 538123"/>
                <a:gd name="connsiteX2749" fmla="*/ 356330 w 2593942"/>
                <a:gd name="connsiteY2749" fmla="*/ 235458 h 538123"/>
                <a:gd name="connsiteX2750" fmla="*/ 354901 w 2593942"/>
                <a:gd name="connsiteY2750" fmla="*/ 235172 h 538123"/>
                <a:gd name="connsiteX2751" fmla="*/ 350901 w 2593942"/>
                <a:gd name="connsiteY2751" fmla="*/ 234315 h 538123"/>
                <a:gd name="connsiteX2752" fmla="*/ 345757 w 2593942"/>
                <a:gd name="connsiteY2752" fmla="*/ 236982 h 538123"/>
                <a:gd name="connsiteX2753" fmla="*/ 347567 w 2593942"/>
                <a:gd name="connsiteY2753" fmla="*/ 229648 h 538123"/>
                <a:gd name="connsiteX2754" fmla="*/ 522445 w 2593942"/>
                <a:gd name="connsiteY2754" fmla="*/ 228790 h 538123"/>
                <a:gd name="connsiteX2755" fmla="*/ 519207 w 2593942"/>
                <a:gd name="connsiteY2755" fmla="*/ 229648 h 538123"/>
                <a:gd name="connsiteX2756" fmla="*/ 516635 w 2593942"/>
                <a:gd name="connsiteY2756" fmla="*/ 231743 h 538123"/>
                <a:gd name="connsiteX2757" fmla="*/ 514064 w 2593942"/>
                <a:gd name="connsiteY2757" fmla="*/ 243268 h 538123"/>
                <a:gd name="connsiteX2758" fmla="*/ 515206 w 2593942"/>
                <a:gd name="connsiteY2758" fmla="*/ 247364 h 538123"/>
                <a:gd name="connsiteX2759" fmla="*/ 511587 w 2593942"/>
                <a:gd name="connsiteY2759" fmla="*/ 249364 h 538123"/>
                <a:gd name="connsiteX2760" fmla="*/ 521969 w 2593942"/>
                <a:gd name="connsiteY2760" fmla="*/ 251365 h 538123"/>
                <a:gd name="connsiteX2761" fmla="*/ 523874 w 2593942"/>
                <a:gd name="connsiteY2761" fmla="*/ 251555 h 538123"/>
                <a:gd name="connsiteX2762" fmla="*/ 524731 w 2593942"/>
                <a:gd name="connsiteY2762" fmla="*/ 251650 h 538123"/>
                <a:gd name="connsiteX2763" fmla="*/ 525208 w 2593942"/>
                <a:gd name="connsiteY2763" fmla="*/ 247555 h 538123"/>
                <a:gd name="connsiteX2764" fmla="*/ 524446 w 2593942"/>
                <a:gd name="connsiteY2764" fmla="*/ 247555 h 538123"/>
                <a:gd name="connsiteX2765" fmla="*/ 520826 w 2593942"/>
                <a:gd name="connsiteY2765" fmla="*/ 247650 h 538123"/>
                <a:gd name="connsiteX2766" fmla="*/ 523493 w 2593942"/>
                <a:gd name="connsiteY2766" fmla="*/ 243364 h 538123"/>
                <a:gd name="connsiteX2767" fmla="*/ 526541 w 2593942"/>
                <a:gd name="connsiteY2767" fmla="*/ 240411 h 538123"/>
                <a:gd name="connsiteX2768" fmla="*/ 523112 w 2593942"/>
                <a:gd name="connsiteY2768" fmla="*/ 236791 h 538123"/>
                <a:gd name="connsiteX2769" fmla="*/ 524255 w 2593942"/>
                <a:gd name="connsiteY2769" fmla="*/ 232029 h 538123"/>
                <a:gd name="connsiteX2770" fmla="*/ 524065 w 2593942"/>
                <a:gd name="connsiteY2770" fmla="*/ 231076 h 538123"/>
                <a:gd name="connsiteX2771" fmla="*/ 522445 w 2593942"/>
                <a:gd name="connsiteY2771" fmla="*/ 228790 h 538123"/>
                <a:gd name="connsiteX2772" fmla="*/ 2187320 w 2593942"/>
                <a:gd name="connsiteY2772" fmla="*/ 225838 h 538123"/>
                <a:gd name="connsiteX2773" fmla="*/ 2180843 w 2593942"/>
                <a:gd name="connsiteY2773" fmla="*/ 225933 h 538123"/>
                <a:gd name="connsiteX2774" fmla="*/ 2174271 w 2593942"/>
                <a:gd name="connsiteY2774" fmla="*/ 234315 h 538123"/>
                <a:gd name="connsiteX2775" fmla="*/ 2170556 w 2593942"/>
                <a:gd name="connsiteY2775" fmla="*/ 237077 h 538123"/>
                <a:gd name="connsiteX2776" fmla="*/ 2169890 w 2593942"/>
                <a:gd name="connsiteY2776" fmla="*/ 239173 h 538123"/>
                <a:gd name="connsiteX2777" fmla="*/ 2169699 w 2593942"/>
                <a:gd name="connsiteY2777" fmla="*/ 239839 h 538123"/>
                <a:gd name="connsiteX2778" fmla="*/ 2173319 w 2593942"/>
                <a:gd name="connsiteY2778" fmla="*/ 240601 h 538123"/>
                <a:gd name="connsiteX2779" fmla="*/ 2173319 w 2593942"/>
                <a:gd name="connsiteY2779" fmla="*/ 240411 h 538123"/>
                <a:gd name="connsiteX2780" fmla="*/ 2172747 w 2593942"/>
                <a:gd name="connsiteY2780" fmla="*/ 236887 h 538123"/>
                <a:gd name="connsiteX2781" fmla="*/ 2178938 w 2593942"/>
                <a:gd name="connsiteY2781" fmla="*/ 238411 h 538123"/>
                <a:gd name="connsiteX2782" fmla="*/ 2185320 w 2593942"/>
                <a:gd name="connsiteY2782" fmla="*/ 239744 h 538123"/>
                <a:gd name="connsiteX2783" fmla="*/ 2188940 w 2593942"/>
                <a:gd name="connsiteY2783" fmla="*/ 238601 h 538123"/>
                <a:gd name="connsiteX2784" fmla="*/ 2187320 w 2593942"/>
                <a:gd name="connsiteY2784" fmla="*/ 225838 h 538123"/>
                <a:gd name="connsiteX2785" fmla="*/ 2207037 w 2593942"/>
                <a:gd name="connsiteY2785" fmla="*/ 220980 h 538123"/>
                <a:gd name="connsiteX2786" fmla="*/ 2201036 w 2593942"/>
                <a:gd name="connsiteY2786" fmla="*/ 221456 h 538123"/>
                <a:gd name="connsiteX2787" fmla="*/ 2191702 w 2593942"/>
                <a:gd name="connsiteY2787" fmla="*/ 223933 h 538123"/>
                <a:gd name="connsiteX2788" fmla="*/ 2191702 w 2593942"/>
                <a:gd name="connsiteY2788" fmla="*/ 224504 h 538123"/>
                <a:gd name="connsiteX2789" fmla="*/ 2192559 w 2593942"/>
                <a:gd name="connsiteY2789" fmla="*/ 226219 h 538123"/>
                <a:gd name="connsiteX2790" fmla="*/ 2193702 w 2593942"/>
                <a:gd name="connsiteY2790" fmla="*/ 226600 h 538123"/>
                <a:gd name="connsiteX2791" fmla="*/ 2203132 w 2593942"/>
                <a:gd name="connsiteY2791" fmla="*/ 225266 h 538123"/>
                <a:gd name="connsiteX2792" fmla="*/ 2206275 w 2593942"/>
                <a:gd name="connsiteY2792" fmla="*/ 224028 h 538123"/>
                <a:gd name="connsiteX2793" fmla="*/ 2207037 w 2593942"/>
                <a:gd name="connsiteY2793" fmla="*/ 221361 h 538123"/>
                <a:gd name="connsiteX2794" fmla="*/ 233600 w 2593942"/>
                <a:gd name="connsiteY2794" fmla="*/ 220325 h 538123"/>
                <a:gd name="connsiteX2795" fmla="*/ 239077 w 2593942"/>
                <a:gd name="connsiteY2795" fmla="*/ 220503 h 538123"/>
                <a:gd name="connsiteX2796" fmla="*/ 235457 w 2593942"/>
                <a:gd name="connsiteY2796" fmla="*/ 224408 h 538123"/>
                <a:gd name="connsiteX2797" fmla="*/ 227552 w 2593942"/>
                <a:gd name="connsiteY2797" fmla="*/ 222503 h 538123"/>
                <a:gd name="connsiteX2798" fmla="*/ 233600 w 2593942"/>
                <a:gd name="connsiteY2798" fmla="*/ 220325 h 538123"/>
                <a:gd name="connsiteX2799" fmla="*/ 2220467 w 2593942"/>
                <a:gd name="connsiteY2799" fmla="*/ 218313 h 538123"/>
                <a:gd name="connsiteX2800" fmla="*/ 2210276 w 2593942"/>
                <a:gd name="connsiteY2800" fmla="*/ 220028 h 538123"/>
                <a:gd name="connsiteX2801" fmla="*/ 2214086 w 2593942"/>
                <a:gd name="connsiteY2801" fmla="*/ 221742 h 538123"/>
                <a:gd name="connsiteX2802" fmla="*/ 2223515 w 2593942"/>
                <a:gd name="connsiteY2802" fmla="*/ 223171 h 538123"/>
                <a:gd name="connsiteX2803" fmla="*/ 2223896 w 2593942"/>
                <a:gd name="connsiteY2803" fmla="*/ 222313 h 538123"/>
                <a:gd name="connsiteX2804" fmla="*/ 2224658 w 2593942"/>
                <a:gd name="connsiteY2804" fmla="*/ 220599 h 538123"/>
                <a:gd name="connsiteX2805" fmla="*/ 2220467 w 2593942"/>
                <a:gd name="connsiteY2805" fmla="*/ 218313 h 538123"/>
                <a:gd name="connsiteX2806" fmla="*/ 2333149 w 2593942"/>
                <a:gd name="connsiteY2806" fmla="*/ 210121 h 538123"/>
                <a:gd name="connsiteX2807" fmla="*/ 2339435 w 2593942"/>
                <a:gd name="connsiteY2807" fmla="*/ 213741 h 538123"/>
                <a:gd name="connsiteX2808" fmla="*/ 2338673 w 2593942"/>
                <a:gd name="connsiteY2808" fmla="*/ 215169 h 538123"/>
                <a:gd name="connsiteX2809" fmla="*/ 2336483 w 2593942"/>
                <a:gd name="connsiteY2809" fmla="*/ 218122 h 538123"/>
                <a:gd name="connsiteX2810" fmla="*/ 2333149 w 2593942"/>
                <a:gd name="connsiteY2810" fmla="*/ 218979 h 538123"/>
                <a:gd name="connsiteX2811" fmla="*/ 2331720 w 2593942"/>
                <a:gd name="connsiteY2811" fmla="*/ 216884 h 538123"/>
                <a:gd name="connsiteX2812" fmla="*/ 2332291 w 2593942"/>
                <a:gd name="connsiteY2812" fmla="*/ 213931 h 538123"/>
                <a:gd name="connsiteX2813" fmla="*/ 305180 w 2593942"/>
                <a:gd name="connsiteY2813" fmla="*/ 208788 h 538123"/>
                <a:gd name="connsiteX2814" fmla="*/ 302323 w 2593942"/>
                <a:gd name="connsiteY2814" fmla="*/ 209931 h 538123"/>
                <a:gd name="connsiteX2815" fmla="*/ 298703 w 2593942"/>
                <a:gd name="connsiteY2815" fmla="*/ 215360 h 538123"/>
                <a:gd name="connsiteX2816" fmla="*/ 309181 w 2593942"/>
                <a:gd name="connsiteY2816" fmla="*/ 211360 h 538123"/>
                <a:gd name="connsiteX2817" fmla="*/ 312991 w 2593942"/>
                <a:gd name="connsiteY2817" fmla="*/ 214027 h 538123"/>
                <a:gd name="connsiteX2818" fmla="*/ 314991 w 2593942"/>
                <a:gd name="connsiteY2818" fmla="*/ 213170 h 538123"/>
                <a:gd name="connsiteX2819" fmla="*/ 315277 w 2593942"/>
                <a:gd name="connsiteY2819" fmla="*/ 211264 h 538123"/>
                <a:gd name="connsiteX2820" fmla="*/ 305180 w 2593942"/>
                <a:gd name="connsiteY2820" fmla="*/ 208788 h 538123"/>
                <a:gd name="connsiteX2821" fmla="*/ 1229201 w 2593942"/>
                <a:gd name="connsiteY2821" fmla="*/ 201358 h 538123"/>
                <a:gd name="connsiteX2822" fmla="*/ 1219009 w 2593942"/>
                <a:gd name="connsiteY2822" fmla="*/ 202978 h 538123"/>
                <a:gd name="connsiteX2823" fmla="*/ 1222152 w 2593942"/>
                <a:gd name="connsiteY2823" fmla="*/ 207073 h 538123"/>
                <a:gd name="connsiteX2824" fmla="*/ 1224343 w 2593942"/>
                <a:gd name="connsiteY2824" fmla="*/ 207645 h 538123"/>
                <a:gd name="connsiteX2825" fmla="*/ 1229677 w 2593942"/>
                <a:gd name="connsiteY2825" fmla="*/ 203454 h 538123"/>
                <a:gd name="connsiteX2826" fmla="*/ 1230725 w 2593942"/>
                <a:gd name="connsiteY2826" fmla="*/ 203359 h 538123"/>
                <a:gd name="connsiteX2827" fmla="*/ 1229201 w 2593942"/>
                <a:gd name="connsiteY2827" fmla="*/ 201358 h 538123"/>
                <a:gd name="connsiteX2828" fmla="*/ 411098 w 2593942"/>
                <a:gd name="connsiteY2828" fmla="*/ 183832 h 538123"/>
                <a:gd name="connsiteX2829" fmla="*/ 406621 w 2593942"/>
                <a:gd name="connsiteY2829" fmla="*/ 184975 h 538123"/>
                <a:gd name="connsiteX2830" fmla="*/ 405574 w 2593942"/>
                <a:gd name="connsiteY2830" fmla="*/ 187547 h 538123"/>
                <a:gd name="connsiteX2831" fmla="*/ 408431 w 2593942"/>
                <a:gd name="connsiteY2831" fmla="*/ 188786 h 538123"/>
                <a:gd name="connsiteX2832" fmla="*/ 409765 w 2593942"/>
                <a:gd name="connsiteY2832" fmla="*/ 188595 h 538123"/>
                <a:gd name="connsiteX2833" fmla="*/ 420147 w 2593942"/>
                <a:gd name="connsiteY2833" fmla="*/ 187833 h 538123"/>
                <a:gd name="connsiteX2834" fmla="*/ 411098 w 2593942"/>
                <a:gd name="connsiteY2834" fmla="*/ 183832 h 538123"/>
                <a:gd name="connsiteX2835" fmla="*/ 435387 w 2593942"/>
                <a:gd name="connsiteY2835" fmla="*/ 182213 h 538123"/>
                <a:gd name="connsiteX2836" fmla="*/ 432244 w 2593942"/>
                <a:gd name="connsiteY2836" fmla="*/ 182594 h 538123"/>
                <a:gd name="connsiteX2837" fmla="*/ 431196 w 2593942"/>
                <a:gd name="connsiteY2837" fmla="*/ 183261 h 538123"/>
                <a:gd name="connsiteX2838" fmla="*/ 428719 w 2593942"/>
                <a:gd name="connsiteY2838" fmla="*/ 184785 h 538123"/>
                <a:gd name="connsiteX2839" fmla="*/ 427576 w 2593942"/>
                <a:gd name="connsiteY2839" fmla="*/ 189166 h 538123"/>
                <a:gd name="connsiteX2840" fmla="*/ 435863 w 2593942"/>
                <a:gd name="connsiteY2840" fmla="*/ 190405 h 538123"/>
                <a:gd name="connsiteX2841" fmla="*/ 443388 w 2593942"/>
                <a:gd name="connsiteY2841" fmla="*/ 187928 h 538123"/>
                <a:gd name="connsiteX2842" fmla="*/ 442245 w 2593942"/>
                <a:gd name="connsiteY2842" fmla="*/ 184404 h 538123"/>
                <a:gd name="connsiteX2843" fmla="*/ 440149 w 2593942"/>
                <a:gd name="connsiteY2843" fmla="*/ 184499 h 538123"/>
                <a:gd name="connsiteX2844" fmla="*/ 436435 w 2593942"/>
                <a:gd name="connsiteY2844" fmla="*/ 182880 h 538123"/>
                <a:gd name="connsiteX2845" fmla="*/ 387381 w 2593942"/>
                <a:gd name="connsiteY2845" fmla="*/ 177737 h 538123"/>
                <a:gd name="connsiteX2846" fmla="*/ 382238 w 2593942"/>
                <a:gd name="connsiteY2846" fmla="*/ 179165 h 538123"/>
                <a:gd name="connsiteX2847" fmla="*/ 382428 w 2593942"/>
                <a:gd name="connsiteY2847" fmla="*/ 180594 h 538123"/>
                <a:gd name="connsiteX2848" fmla="*/ 382714 w 2593942"/>
                <a:gd name="connsiteY2848" fmla="*/ 183547 h 538123"/>
                <a:gd name="connsiteX2849" fmla="*/ 378142 w 2593942"/>
                <a:gd name="connsiteY2849" fmla="*/ 186880 h 538123"/>
                <a:gd name="connsiteX2850" fmla="*/ 383095 w 2593942"/>
                <a:gd name="connsiteY2850" fmla="*/ 185928 h 538123"/>
                <a:gd name="connsiteX2851" fmla="*/ 390143 w 2593942"/>
                <a:gd name="connsiteY2851" fmla="*/ 183261 h 538123"/>
                <a:gd name="connsiteX2852" fmla="*/ 389953 w 2593942"/>
                <a:gd name="connsiteY2852" fmla="*/ 182880 h 538123"/>
                <a:gd name="connsiteX2853" fmla="*/ 387667 w 2593942"/>
                <a:gd name="connsiteY2853" fmla="*/ 179546 h 538123"/>
                <a:gd name="connsiteX2854" fmla="*/ 355472 w 2593942"/>
                <a:gd name="connsiteY2854" fmla="*/ 171069 h 538123"/>
                <a:gd name="connsiteX2855" fmla="*/ 356329 w 2593942"/>
                <a:gd name="connsiteY2855" fmla="*/ 176308 h 538123"/>
                <a:gd name="connsiteX2856" fmla="*/ 353663 w 2593942"/>
                <a:gd name="connsiteY2856" fmla="*/ 177355 h 538123"/>
                <a:gd name="connsiteX2857" fmla="*/ 352519 w 2593942"/>
                <a:gd name="connsiteY2857" fmla="*/ 176689 h 538123"/>
                <a:gd name="connsiteX2858" fmla="*/ 351948 w 2593942"/>
                <a:gd name="connsiteY2858" fmla="*/ 179451 h 538123"/>
                <a:gd name="connsiteX2859" fmla="*/ 361949 w 2593942"/>
                <a:gd name="connsiteY2859" fmla="*/ 176593 h 538123"/>
                <a:gd name="connsiteX2860" fmla="*/ 355472 w 2593942"/>
                <a:gd name="connsiteY2860" fmla="*/ 171069 h 538123"/>
                <a:gd name="connsiteX2861" fmla="*/ 301085 w 2593942"/>
                <a:gd name="connsiteY2861" fmla="*/ 162782 h 538123"/>
                <a:gd name="connsiteX2862" fmla="*/ 298132 w 2593942"/>
                <a:gd name="connsiteY2862" fmla="*/ 166211 h 538123"/>
                <a:gd name="connsiteX2863" fmla="*/ 296417 w 2593942"/>
                <a:gd name="connsiteY2863" fmla="*/ 168212 h 538123"/>
                <a:gd name="connsiteX2864" fmla="*/ 301656 w 2593942"/>
                <a:gd name="connsiteY2864" fmla="*/ 177927 h 538123"/>
                <a:gd name="connsiteX2865" fmla="*/ 304704 w 2593942"/>
                <a:gd name="connsiteY2865" fmla="*/ 174974 h 538123"/>
                <a:gd name="connsiteX2866" fmla="*/ 301275 w 2593942"/>
                <a:gd name="connsiteY2866" fmla="*/ 167926 h 538123"/>
                <a:gd name="connsiteX2867" fmla="*/ 308990 w 2593942"/>
                <a:gd name="connsiteY2867" fmla="*/ 167068 h 538123"/>
                <a:gd name="connsiteX2868" fmla="*/ 301085 w 2593942"/>
                <a:gd name="connsiteY2868" fmla="*/ 162782 h 538123"/>
                <a:gd name="connsiteX2869" fmla="*/ 229552 w 2593942"/>
                <a:gd name="connsiteY2869" fmla="*/ 156020 h 538123"/>
                <a:gd name="connsiteX2870" fmla="*/ 222027 w 2593942"/>
                <a:gd name="connsiteY2870" fmla="*/ 157924 h 538123"/>
                <a:gd name="connsiteX2871" fmla="*/ 217455 w 2593942"/>
                <a:gd name="connsiteY2871" fmla="*/ 157448 h 538123"/>
                <a:gd name="connsiteX2872" fmla="*/ 216883 w 2593942"/>
                <a:gd name="connsiteY2872" fmla="*/ 163163 h 538123"/>
                <a:gd name="connsiteX2873" fmla="*/ 203167 w 2593942"/>
                <a:gd name="connsiteY2873" fmla="*/ 164021 h 538123"/>
                <a:gd name="connsiteX2874" fmla="*/ 198119 w 2593942"/>
                <a:gd name="connsiteY2874" fmla="*/ 167735 h 538123"/>
                <a:gd name="connsiteX2875" fmla="*/ 207930 w 2593942"/>
                <a:gd name="connsiteY2875" fmla="*/ 170688 h 538123"/>
                <a:gd name="connsiteX2876" fmla="*/ 218122 w 2593942"/>
                <a:gd name="connsiteY2876" fmla="*/ 166878 h 538123"/>
                <a:gd name="connsiteX2877" fmla="*/ 221170 w 2593942"/>
                <a:gd name="connsiteY2877" fmla="*/ 162782 h 538123"/>
                <a:gd name="connsiteX2878" fmla="*/ 225551 w 2593942"/>
                <a:gd name="connsiteY2878" fmla="*/ 163163 h 538123"/>
                <a:gd name="connsiteX2879" fmla="*/ 229456 w 2593942"/>
                <a:gd name="connsiteY2879" fmla="*/ 163830 h 538123"/>
                <a:gd name="connsiteX2880" fmla="*/ 226694 w 2593942"/>
                <a:gd name="connsiteY2880" fmla="*/ 168021 h 538123"/>
                <a:gd name="connsiteX2881" fmla="*/ 219646 w 2593942"/>
                <a:gd name="connsiteY2881" fmla="*/ 169736 h 538123"/>
                <a:gd name="connsiteX2882" fmla="*/ 219836 w 2593942"/>
                <a:gd name="connsiteY2882" fmla="*/ 170021 h 538123"/>
                <a:gd name="connsiteX2883" fmla="*/ 221265 w 2593942"/>
                <a:gd name="connsiteY2883" fmla="*/ 172212 h 538123"/>
                <a:gd name="connsiteX2884" fmla="*/ 225456 w 2593942"/>
                <a:gd name="connsiteY2884" fmla="*/ 174688 h 538123"/>
                <a:gd name="connsiteX2885" fmla="*/ 233362 w 2593942"/>
                <a:gd name="connsiteY2885" fmla="*/ 172688 h 538123"/>
                <a:gd name="connsiteX2886" fmla="*/ 235171 w 2593942"/>
                <a:gd name="connsiteY2886" fmla="*/ 173546 h 538123"/>
                <a:gd name="connsiteX2887" fmla="*/ 237648 w 2593942"/>
                <a:gd name="connsiteY2887" fmla="*/ 177737 h 538123"/>
                <a:gd name="connsiteX2888" fmla="*/ 241363 w 2593942"/>
                <a:gd name="connsiteY2888" fmla="*/ 180689 h 538123"/>
                <a:gd name="connsiteX2889" fmla="*/ 243172 w 2593942"/>
                <a:gd name="connsiteY2889" fmla="*/ 180784 h 538123"/>
                <a:gd name="connsiteX2890" fmla="*/ 249935 w 2593942"/>
                <a:gd name="connsiteY2890" fmla="*/ 179927 h 538123"/>
                <a:gd name="connsiteX2891" fmla="*/ 257746 w 2593942"/>
                <a:gd name="connsiteY2891" fmla="*/ 176308 h 538123"/>
                <a:gd name="connsiteX2892" fmla="*/ 266699 w 2593942"/>
                <a:gd name="connsiteY2892" fmla="*/ 177832 h 538123"/>
                <a:gd name="connsiteX2893" fmla="*/ 267080 w 2593942"/>
                <a:gd name="connsiteY2893" fmla="*/ 171545 h 538123"/>
                <a:gd name="connsiteX2894" fmla="*/ 274891 w 2593942"/>
                <a:gd name="connsiteY2894" fmla="*/ 177737 h 538123"/>
                <a:gd name="connsiteX2895" fmla="*/ 284987 w 2593942"/>
                <a:gd name="connsiteY2895" fmla="*/ 177927 h 538123"/>
                <a:gd name="connsiteX2896" fmla="*/ 284511 w 2593942"/>
                <a:gd name="connsiteY2896" fmla="*/ 173164 h 538123"/>
                <a:gd name="connsiteX2897" fmla="*/ 278415 w 2593942"/>
                <a:gd name="connsiteY2897" fmla="*/ 170116 h 538123"/>
                <a:gd name="connsiteX2898" fmla="*/ 274319 w 2593942"/>
                <a:gd name="connsiteY2898" fmla="*/ 168878 h 538123"/>
                <a:gd name="connsiteX2899" fmla="*/ 273081 w 2593942"/>
                <a:gd name="connsiteY2899" fmla="*/ 161830 h 538123"/>
                <a:gd name="connsiteX2900" fmla="*/ 267271 w 2593942"/>
                <a:gd name="connsiteY2900" fmla="*/ 164306 h 538123"/>
                <a:gd name="connsiteX2901" fmla="*/ 268604 w 2593942"/>
                <a:gd name="connsiteY2901" fmla="*/ 170307 h 538123"/>
                <a:gd name="connsiteX2902" fmla="*/ 264413 w 2593942"/>
                <a:gd name="connsiteY2902" fmla="*/ 171831 h 538123"/>
                <a:gd name="connsiteX2903" fmla="*/ 263937 w 2593942"/>
                <a:gd name="connsiteY2903" fmla="*/ 170307 h 538123"/>
                <a:gd name="connsiteX2904" fmla="*/ 260317 w 2593942"/>
                <a:gd name="connsiteY2904" fmla="*/ 169450 h 538123"/>
                <a:gd name="connsiteX2905" fmla="*/ 254507 w 2593942"/>
                <a:gd name="connsiteY2905" fmla="*/ 169640 h 538123"/>
                <a:gd name="connsiteX2906" fmla="*/ 249459 w 2593942"/>
                <a:gd name="connsiteY2906" fmla="*/ 167449 h 538123"/>
                <a:gd name="connsiteX2907" fmla="*/ 238981 w 2593942"/>
                <a:gd name="connsiteY2907" fmla="*/ 171831 h 538123"/>
                <a:gd name="connsiteX2908" fmla="*/ 238981 w 2593942"/>
                <a:gd name="connsiteY2908" fmla="*/ 171736 h 538123"/>
                <a:gd name="connsiteX2909" fmla="*/ 232790 w 2593942"/>
                <a:gd name="connsiteY2909" fmla="*/ 161449 h 538123"/>
                <a:gd name="connsiteX2910" fmla="*/ 233647 w 2593942"/>
                <a:gd name="connsiteY2910" fmla="*/ 159829 h 538123"/>
                <a:gd name="connsiteX2911" fmla="*/ 229552 w 2593942"/>
                <a:gd name="connsiteY2911" fmla="*/ 156020 h 538123"/>
                <a:gd name="connsiteX2912" fmla="*/ 68580 w 2593942"/>
                <a:gd name="connsiteY2912" fmla="*/ 147065 h 538123"/>
                <a:gd name="connsiteX2913" fmla="*/ 79438 w 2593942"/>
                <a:gd name="connsiteY2913" fmla="*/ 150685 h 538123"/>
                <a:gd name="connsiteX2914" fmla="*/ 77438 w 2593942"/>
                <a:gd name="connsiteY2914" fmla="*/ 150685 h 538123"/>
                <a:gd name="connsiteX2915" fmla="*/ 68580 w 2593942"/>
                <a:gd name="connsiteY2915" fmla="*/ 147065 h 538123"/>
                <a:gd name="connsiteX2916" fmla="*/ 578071 w 2593942"/>
                <a:gd name="connsiteY2916" fmla="*/ 143923 h 538123"/>
                <a:gd name="connsiteX2917" fmla="*/ 574262 w 2593942"/>
                <a:gd name="connsiteY2917" fmla="*/ 147256 h 538123"/>
                <a:gd name="connsiteX2918" fmla="*/ 573023 w 2593942"/>
                <a:gd name="connsiteY2918" fmla="*/ 149447 h 538123"/>
                <a:gd name="connsiteX2919" fmla="*/ 571785 w 2593942"/>
                <a:gd name="connsiteY2919" fmla="*/ 149257 h 538123"/>
                <a:gd name="connsiteX2920" fmla="*/ 570547 w 2593942"/>
                <a:gd name="connsiteY2920" fmla="*/ 150686 h 538123"/>
                <a:gd name="connsiteX2921" fmla="*/ 571214 w 2593942"/>
                <a:gd name="connsiteY2921" fmla="*/ 151638 h 538123"/>
                <a:gd name="connsiteX2922" fmla="*/ 575500 w 2593942"/>
                <a:gd name="connsiteY2922" fmla="*/ 154400 h 538123"/>
                <a:gd name="connsiteX2923" fmla="*/ 584072 w 2593942"/>
                <a:gd name="connsiteY2923" fmla="*/ 156686 h 538123"/>
                <a:gd name="connsiteX2924" fmla="*/ 583977 w 2593942"/>
                <a:gd name="connsiteY2924" fmla="*/ 152781 h 538123"/>
                <a:gd name="connsiteX2925" fmla="*/ 580739 w 2593942"/>
                <a:gd name="connsiteY2925" fmla="*/ 150114 h 538123"/>
                <a:gd name="connsiteX2926" fmla="*/ 578071 w 2593942"/>
                <a:gd name="connsiteY2926" fmla="*/ 143923 h 538123"/>
                <a:gd name="connsiteX2927" fmla="*/ 463200 w 2593942"/>
                <a:gd name="connsiteY2927" fmla="*/ 139446 h 538123"/>
                <a:gd name="connsiteX2928" fmla="*/ 462152 w 2593942"/>
                <a:gd name="connsiteY2928" fmla="*/ 140208 h 538123"/>
                <a:gd name="connsiteX2929" fmla="*/ 462057 w 2593942"/>
                <a:gd name="connsiteY2929" fmla="*/ 142208 h 538123"/>
                <a:gd name="connsiteX2930" fmla="*/ 460057 w 2593942"/>
                <a:gd name="connsiteY2930" fmla="*/ 146971 h 538123"/>
                <a:gd name="connsiteX2931" fmla="*/ 446341 w 2593942"/>
                <a:gd name="connsiteY2931" fmla="*/ 146495 h 538123"/>
                <a:gd name="connsiteX2932" fmla="*/ 444055 w 2593942"/>
                <a:gd name="connsiteY2932" fmla="*/ 147923 h 538123"/>
                <a:gd name="connsiteX2933" fmla="*/ 444055 w 2593942"/>
                <a:gd name="connsiteY2933" fmla="*/ 149828 h 538123"/>
                <a:gd name="connsiteX2934" fmla="*/ 444912 w 2593942"/>
                <a:gd name="connsiteY2934" fmla="*/ 150400 h 538123"/>
                <a:gd name="connsiteX2935" fmla="*/ 457390 w 2593942"/>
                <a:gd name="connsiteY2935" fmla="*/ 149352 h 538123"/>
                <a:gd name="connsiteX2936" fmla="*/ 464152 w 2593942"/>
                <a:gd name="connsiteY2936" fmla="*/ 143828 h 538123"/>
                <a:gd name="connsiteX2937" fmla="*/ 467200 w 2593942"/>
                <a:gd name="connsiteY2937" fmla="*/ 140970 h 538123"/>
                <a:gd name="connsiteX2938" fmla="*/ 467486 w 2593942"/>
                <a:gd name="connsiteY2938" fmla="*/ 140684 h 538123"/>
                <a:gd name="connsiteX2939" fmla="*/ 463200 w 2593942"/>
                <a:gd name="connsiteY2939" fmla="*/ 139446 h 538123"/>
                <a:gd name="connsiteX2940" fmla="*/ 865917 w 2593942"/>
                <a:gd name="connsiteY2940" fmla="*/ 135433 h 538123"/>
                <a:gd name="connsiteX2941" fmla="*/ 859821 w 2593942"/>
                <a:gd name="connsiteY2941" fmla="*/ 135541 h 538123"/>
                <a:gd name="connsiteX2942" fmla="*/ 861345 w 2593942"/>
                <a:gd name="connsiteY2942" fmla="*/ 140779 h 538123"/>
                <a:gd name="connsiteX2943" fmla="*/ 870870 w 2593942"/>
                <a:gd name="connsiteY2943" fmla="*/ 138684 h 538123"/>
                <a:gd name="connsiteX2944" fmla="*/ 865917 w 2593942"/>
                <a:gd name="connsiteY2944" fmla="*/ 135433 h 538123"/>
                <a:gd name="connsiteX2945" fmla="*/ 943736 w 2593942"/>
                <a:gd name="connsiteY2945" fmla="*/ 133540 h 538123"/>
                <a:gd name="connsiteX2946" fmla="*/ 945260 w 2593942"/>
                <a:gd name="connsiteY2946" fmla="*/ 136970 h 538123"/>
                <a:gd name="connsiteX2947" fmla="*/ 954595 w 2593942"/>
                <a:gd name="connsiteY2947" fmla="*/ 141827 h 538123"/>
                <a:gd name="connsiteX2948" fmla="*/ 964787 w 2593942"/>
                <a:gd name="connsiteY2948" fmla="*/ 140684 h 538123"/>
                <a:gd name="connsiteX2949" fmla="*/ 967739 w 2593942"/>
                <a:gd name="connsiteY2949" fmla="*/ 138589 h 538123"/>
                <a:gd name="connsiteX2950" fmla="*/ 960119 w 2593942"/>
                <a:gd name="connsiteY2950" fmla="*/ 135350 h 538123"/>
                <a:gd name="connsiteX2951" fmla="*/ 943736 w 2593942"/>
                <a:gd name="connsiteY2951" fmla="*/ 133540 h 538123"/>
                <a:gd name="connsiteX2952" fmla="*/ 983932 w 2593942"/>
                <a:gd name="connsiteY2952" fmla="*/ 133350 h 538123"/>
                <a:gd name="connsiteX2953" fmla="*/ 972883 w 2593942"/>
                <a:gd name="connsiteY2953" fmla="*/ 137827 h 538123"/>
                <a:gd name="connsiteX2954" fmla="*/ 991552 w 2593942"/>
                <a:gd name="connsiteY2954" fmla="*/ 133445 h 538123"/>
                <a:gd name="connsiteX2955" fmla="*/ 983932 w 2593942"/>
                <a:gd name="connsiteY2955" fmla="*/ 133350 h 538123"/>
                <a:gd name="connsiteX2956" fmla="*/ 926877 w 2593942"/>
                <a:gd name="connsiteY2956" fmla="*/ 132207 h 538123"/>
                <a:gd name="connsiteX2957" fmla="*/ 920686 w 2593942"/>
                <a:gd name="connsiteY2957" fmla="*/ 134017 h 538123"/>
                <a:gd name="connsiteX2958" fmla="*/ 915352 w 2593942"/>
                <a:gd name="connsiteY2958" fmla="*/ 135446 h 538123"/>
                <a:gd name="connsiteX2959" fmla="*/ 923162 w 2593942"/>
                <a:gd name="connsiteY2959" fmla="*/ 139827 h 538123"/>
                <a:gd name="connsiteX2960" fmla="*/ 936307 w 2593942"/>
                <a:gd name="connsiteY2960" fmla="*/ 136588 h 538123"/>
                <a:gd name="connsiteX2961" fmla="*/ 926877 w 2593942"/>
                <a:gd name="connsiteY2961" fmla="*/ 132207 h 538123"/>
                <a:gd name="connsiteX2962" fmla="*/ 1303496 w 2593942"/>
                <a:gd name="connsiteY2962" fmla="*/ 130873 h 538123"/>
                <a:gd name="connsiteX2963" fmla="*/ 1288922 w 2593942"/>
                <a:gd name="connsiteY2963" fmla="*/ 136493 h 538123"/>
                <a:gd name="connsiteX2964" fmla="*/ 1290161 w 2593942"/>
                <a:gd name="connsiteY2964" fmla="*/ 137922 h 538123"/>
                <a:gd name="connsiteX2965" fmla="*/ 1294352 w 2593942"/>
                <a:gd name="connsiteY2965" fmla="*/ 137731 h 538123"/>
                <a:gd name="connsiteX2966" fmla="*/ 1296733 w 2593942"/>
                <a:gd name="connsiteY2966" fmla="*/ 136779 h 538123"/>
                <a:gd name="connsiteX2967" fmla="*/ 1306353 w 2593942"/>
                <a:gd name="connsiteY2967" fmla="*/ 133255 h 538123"/>
                <a:gd name="connsiteX2968" fmla="*/ 1303496 w 2593942"/>
                <a:gd name="connsiteY2968" fmla="*/ 130873 h 538123"/>
                <a:gd name="connsiteX2969" fmla="*/ 1063561 w 2593942"/>
                <a:gd name="connsiteY2969" fmla="*/ 130207 h 538123"/>
                <a:gd name="connsiteX2970" fmla="*/ 1059941 w 2593942"/>
                <a:gd name="connsiteY2970" fmla="*/ 133064 h 538123"/>
                <a:gd name="connsiteX2971" fmla="*/ 1058893 w 2593942"/>
                <a:gd name="connsiteY2971" fmla="*/ 134588 h 538123"/>
                <a:gd name="connsiteX2972" fmla="*/ 1052893 w 2593942"/>
                <a:gd name="connsiteY2972" fmla="*/ 134969 h 538123"/>
                <a:gd name="connsiteX2973" fmla="*/ 1050226 w 2593942"/>
                <a:gd name="connsiteY2973" fmla="*/ 131254 h 538123"/>
                <a:gd name="connsiteX2974" fmla="*/ 1045368 w 2593942"/>
                <a:gd name="connsiteY2974" fmla="*/ 131254 h 538123"/>
                <a:gd name="connsiteX2975" fmla="*/ 1059370 w 2593942"/>
                <a:gd name="connsiteY2975" fmla="*/ 140970 h 538123"/>
                <a:gd name="connsiteX2976" fmla="*/ 1074324 w 2593942"/>
                <a:gd name="connsiteY2976" fmla="*/ 138017 h 538123"/>
                <a:gd name="connsiteX2977" fmla="*/ 1081754 w 2593942"/>
                <a:gd name="connsiteY2977" fmla="*/ 138779 h 538123"/>
                <a:gd name="connsiteX2978" fmla="*/ 1088135 w 2593942"/>
                <a:gd name="connsiteY2978" fmla="*/ 141161 h 538123"/>
                <a:gd name="connsiteX2979" fmla="*/ 1093469 w 2593942"/>
                <a:gd name="connsiteY2979" fmla="*/ 137731 h 538123"/>
                <a:gd name="connsiteX2980" fmla="*/ 1103090 w 2593942"/>
                <a:gd name="connsiteY2980" fmla="*/ 138779 h 538123"/>
                <a:gd name="connsiteX2981" fmla="*/ 1119092 w 2593942"/>
                <a:gd name="connsiteY2981" fmla="*/ 138208 h 538123"/>
                <a:gd name="connsiteX2982" fmla="*/ 1122044 w 2593942"/>
                <a:gd name="connsiteY2982" fmla="*/ 137731 h 538123"/>
                <a:gd name="connsiteX2983" fmla="*/ 1118330 w 2593942"/>
                <a:gd name="connsiteY2983" fmla="*/ 132016 h 538123"/>
                <a:gd name="connsiteX2984" fmla="*/ 1115758 w 2593942"/>
                <a:gd name="connsiteY2984" fmla="*/ 130397 h 538123"/>
                <a:gd name="connsiteX2985" fmla="*/ 1107471 w 2593942"/>
                <a:gd name="connsiteY2985" fmla="*/ 130397 h 538123"/>
                <a:gd name="connsiteX2986" fmla="*/ 1101375 w 2593942"/>
                <a:gd name="connsiteY2986" fmla="*/ 134017 h 538123"/>
                <a:gd name="connsiteX2987" fmla="*/ 1101566 w 2593942"/>
                <a:gd name="connsiteY2987" fmla="*/ 134683 h 538123"/>
                <a:gd name="connsiteX2988" fmla="*/ 1097470 w 2593942"/>
                <a:gd name="connsiteY2988" fmla="*/ 135160 h 538123"/>
                <a:gd name="connsiteX2989" fmla="*/ 1096327 w 2593942"/>
                <a:gd name="connsiteY2989" fmla="*/ 134493 h 538123"/>
                <a:gd name="connsiteX2990" fmla="*/ 1095279 w 2593942"/>
                <a:gd name="connsiteY2990" fmla="*/ 133826 h 538123"/>
                <a:gd name="connsiteX2991" fmla="*/ 1087469 w 2593942"/>
                <a:gd name="connsiteY2991" fmla="*/ 130207 h 538123"/>
                <a:gd name="connsiteX2992" fmla="*/ 1074229 w 2593942"/>
                <a:gd name="connsiteY2992" fmla="*/ 132588 h 538123"/>
                <a:gd name="connsiteX2993" fmla="*/ 1067276 w 2593942"/>
                <a:gd name="connsiteY2993" fmla="*/ 134303 h 538123"/>
                <a:gd name="connsiteX2994" fmla="*/ 1066514 w 2593942"/>
                <a:gd name="connsiteY2994" fmla="*/ 134112 h 538123"/>
                <a:gd name="connsiteX2995" fmla="*/ 1065561 w 2593942"/>
                <a:gd name="connsiteY2995" fmla="*/ 133350 h 538123"/>
                <a:gd name="connsiteX2996" fmla="*/ 1063561 w 2593942"/>
                <a:gd name="connsiteY2996" fmla="*/ 130207 h 538123"/>
                <a:gd name="connsiteX2997" fmla="*/ 1035748 w 2593942"/>
                <a:gd name="connsiteY2997" fmla="*/ 130207 h 538123"/>
                <a:gd name="connsiteX2998" fmla="*/ 1035367 w 2593942"/>
                <a:gd name="connsiteY2998" fmla="*/ 130683 h 538123"/>
                <a:gd name="connsiteX2999" fmla="*/ 1033366 w 2593942"/>
                <a:gd name="connsiteY2999" fmla="*/ 132969 h 538123"/>
                <a:gd name="connsiteX3000" fmla="*/ 1031747 w 2593942"/>
                <a:gd name="connsiteY3000" fmla="*/ 139541 h 538123"/>
                <a:gd name="connsiteX3001" fmla="*/ 1039653 w 2593942"/>
                <a:gd name="connsiteY3001" fmla="*/ 139446 h 538123"/>
                <a:gd name="connsiteX3002" fmla="*/ 1038701 w 2593942"/>
                <a:gd name="connsiteY3002" fmla="*/ 134303 h 538123"/>
                <a:gd name="connsiteX3003" fmla="*/ 1037843 w 2593942"/>
                <a:gd name="connsiteY3003" fmla="*/ 132683 h 538123"/>
                <a:gd name="connsiteX3004" fmla="*/ 1037558 w 2593942"/>
                <a:gd name="connsiteY3004" fmla="*/ 132207 h 538123"/>
                <a:gd name="connsiteX3005" fmla="*/ 1035748 w 2593942"/>
                <a:gd name="connsiteY3005" fmla="*/ 130207 h 538123"/>
                <a:gd name="connsiteX3006" fmla="*/ 1354550 w 2593942"/>
                <a:gd name="connsiteY3006" fmla="*/ 129635 h 538123"/>
                <a:gd name="connsiteX3007" fmla="*/ 1343977 w 2593942"/>
                <a:gd name="connsiteY3007" fmla="*/ 131826 h 538123"/>
                <a:gd name="connsiteX3008" fmla="*/ 1343786 w 2593942"/>
                <a:gd name="connsiteY3008" fmla="*/ 133731 h 538123"/>
                <a:gd name="connsiteX3009" fmla="*/ 1343691 w 2593942"/>
                <a:gd name="connsiteY3009" fmla="*/ 134588 h 538123"/>
                <a:gd name="connsiteX3010" fmla="*/ 1349692 w 2593942"/>
                <a:gd name="connsiteY3010" fmla="*/ 134493 h 538123"/>
                <a:gd name="connsiteX3011" fmla="*/ 1350930 w 2593942"/>
                <a:gd name="connsiteY3011" fmla="*/ 135255 h 538123"/>
                <a:gd name="connsiteX3012" fmla="*/ 1357312 w 2593942"/>
                <a:gd name="connsiteY3012" fmla="*/ 134969 h 538123"/>
                <a:gd name="connsiteX3013" fmla="*/ 1356931 w 2593942"/>
                <a:gd name="connsiteY3013" fmla="*/ 131254 h 538123"/>
                <a:gd name="connsiteX3014" fmla="*/ 1356455 w 2593942"/>
                <a:gd name="connsiteY3014" fmla="*/ 130016 h 538123"/>
                <a:gd name="connsiteX3015" fmla="*/ 1354550 w 2593942"/>
                <a:gd name="connsiteY3015" fmla="*/ 129635 h 538123"/>
                <a:gd name="connsiteX3016" fmla="*/ 764952 w 2593942"/>
                <a:gd name="connsiteY3016" fmla="*/ 128873 h 538123"/>
                <a:gd name="connsiteX3017" fmla="*/ 760666 w 2593942"/>
                <a:gd name="connsiteY3017" fmla="*/ 129540 h 538123"/>
                <a:gd name="connsiteX3018" fmla="*/ 758189 w 2593942"/>
                <a:gd name="connsiteY3018" fmla="*/ 132874 h 538123"/>
                <a:gd name="connsiteX3019" fmla="*/ 757968 w 2593942"/>
                <a:gd name="connsiteY3019" fmla="*/ 133631 h 538123"/>
                <a:gd name="connsiteX3020" fmla="*/ 757808 w 2593942"/>
                <a:gd name="connsiteY3020" fmla="*/ 133636 h 538123"/>
                <a:gd name="connsiteX3021" fmla="*/ 756380 w 2593942"/>
                <a:gd name="connsiteY3021" fmla="*/ 139065 h 538123"/>
                <a:gd name="connsiteX3022" fmla="*/ 757968 w 2593942"/>
                <a:gd name="connsiteY3022" fmla="*/ 133631 h 538123"/>
                <a:gd name="connsiteX3023" fmla="*/ 763714 w 2593942"/>
                <a:gd name="connsiteY3023" fmla="*/ 133445 h 538123"/>
                <a:gd name="connsiteX3024" fmla="*/ 764571 w 2593942"/>
                <a:gd name="connsiteY3024" fmla="*/ 132779 h 538123"/>
                <a:gd name="connsiteX3025" fmla="*/ 765238 w 2593942"/>
                <a:gd name="connsiteY3025" fmla="*/ 131636 h 538123"/>
                <a:gd name="connsiteX3026" fmla="*/ 764952 w 2593942"/>
                <a:gd name="connsiteY3026" fmla="*/ 128873 h 538123"/>
                <a:gd name="connsiteX3027" fmla="*/ 1318259 w 2593942"/>
                <a:gd name="connsiteY3027" fmla="*/ 126682 h 538123"/>
                <a:gd name="connsiteX3028" fmla="*/ 1313021 w 2593942"/>
                <a:gd name="connsiteY3028" fmla="*/ 128111 h 538123"/>
                <a:gd name="connsiteX3029" fmla="*/ 1312259 w 2593942"/>
                <a:gd name="connsiteY3029" fmla="*/ 128302 h 538123"/>
                <a:gd name="connsiteX3030" fmla="*/ 1310258 w 2593942"/>
                <a:gd name="connsiteY3030" fmla="*/ 130683 h 538123"/>
                <a:gd name="connsiteX3031" fmla="*/ 1310163 w 2593942"/>
                <a:gd name="connsiteY3031" fmla="*/ 131636 h 538123"/>
                <a:gd name="connsiteX3032" fmla="*/ 1310163 w 2593942"/>
                <a:gd name="connsiteY3032" fmla="*/ 133731 h 538123"/>
                <a:gd name="connsiteX3033" fmla="*/ 1310449 w 2593942"/>
                <a:gd name="connsiteY3033" fmla="*/ 135350 h 538123"/>
                <a:gd name="connsiteX3034" fmla="*/ 1323879 w 2593942"/>
                <a:gd name="connsiteY3034" fmla="*/ 135350 h 538123"/>
                <a:gd name="connsiteX3035" fmla="*/ 1327118 w 2593942"/>
                <a:gd name="connsiteY3035" fmla="*/ 134493 h 538123"/>
                <a:gd name="connsiteX3036" fmla="*/ 1329023 w 2593942"/>
                <a:gd name="connsiteY3036" fmla="*/ 134017 h 538123"/>
                <a:gd name="connsiteX3037" fmla="*/ 1330642 w 2593942"/>
                <a:gd name="connsiteY3037" fmla="*/ 132302 h 538123"/>
                <a:gd name="connsiteX3038" fmla="*/ 1318259 w 2593942"/>
                <a:gd name="connsiteY3038" fmla="*/ 126682 h 538123"/>
                <a:gd name="connsiteX3039" fmla="*/ 1445037 w 2593942"/>
                <a:gd name="connsiteY3039" fmla="*/ 126492 h 538123"/>
                <a:gd name="connsiteX3040" fmla="*/ 1439989 w 2593942"/>
                <a:gd name="connsiteY3040" fmla="*/ 129349 h 538123"/>
                <a:gd name="connsiteX3041" fmla="*/ 1424654 w 2593942"/>
                <a:gd name="connsiteY3041" fmla="*/ 130969 h 538123"/>
                <a:gd name="connsiteX3042" fmla="*/ 1420558 w 2593942"/>
                <a:gd name="connsiteY3042" fmla="*/ 128016 h 538123"/>
                <a:gd name="connsiteX3043" fmla="*/ 1418081 w 2593942"/>
                <a:gd name="connsiteY3043" fmla="*/ 128016 h 538123"/>
                <a:gd name="connsiteX3044" fmla="*/ 1414367 w 2593942"/>
                <a:gd name="connsiteY3044" fmla="*/ 130492 h 538123"/>
                <a:gd name="connsiteX3045" fmla="*/ 1414462 w 2593942"/>
                <a:gd name="connsiteY3045" fmla="*/ 133921 h 538123"/>
                <a:gd name="connsiteX3046" fmla="*/ 1418939 w 2593942"/>
                <a:gd name="connsiteY3046" fmla="*/ 135160 h 538123"/>
                <a:gd name="connsiteX3047" fmla="*/ 1423415 w 2593942"/>
                <a:gd name="connsiteY3047" fmla="*/ 132493 h 538123"/>
                <a:gd name="connsiteX3048" fmla="*/ 1429130 w 2593942"/>
                <a:gd name="connsiteY3048" fmla="*/ 135541 h 538123"/>
                <a:gd name="connsiteX3049" fmla="*/ 1430369 w 2593942"/>
                <a:gd name="connsiteY3049" fmla="*/ 134303 h 538123"/>
                <a:gd name="connsiteX3050" fmla="*/ 1431035 w 2593942"/>
                <a:gd name="connsiteY3050" fmla="*/ 133636 h 538123"/>
                <a:gd name="connsiteX3051" fmla="*/ 1442751 w 2593942"/>
                <a:gd name="connsiteY3051" fmla="*/ 132207 h 538123"/>
                <a:gd name="connsiteX3052" fmla="*/ 1446180 w 2593942"/>
                <a:gd name="connsiteY3052" fmla="*/ 129635 h 538123"/>
                <a:gd name="connsiteX3053" fmla="*/ 1446847 w 2593942"/>
                <a:gd name="connsiteY3053" fmla="*/ 129159 h 538123"/>
                <a:gd name="connsiteX3054" fmla="*/ 1445037 w 2593942"/>
                <a:gd name="connsiteY3054" fmla="*/ 126492 h 538123"/>
                <a:gd name="connsiteX3055" fmla="*/ 1485423 w 2593942"/>
                <a:gd name="connsiteY3055" fmla="*/ 126301 h 538123"/>
                <a:gd name="connsiteX3056" fmla="*/ 1476089 w 2593942"/>
                <a:gd name="connsiteY3056" fmla="*/ 136112 h 538123"/>
                <a:gd name="connsiteX3057" fmla="*/ 1485423 w 2593942"/>
                <a:gd name="connsiteY3057" fmla="*/ 126301 h 538123"/>
                <a:gd name="connsiteX3058" fmla="*/ 38861 w 2593942"/>
                <a:gd name="connsiteY3058" fmla="*/ 126301 h 538123"/>
                <a:gd name="connsiteX3059" fmla="*/ 47434 w 2593942"/>
                <a:gd name="connsiteY3059" fmla="*/ 131540 h 538123"/>
                <a:gd name="connsiteX3060" fmla="*/ 44672 w 2593942"/>
                <a:gd name="connsiteY3060" fmla="*/ 133350 h 538123"/>
                <a:gd name="connsiteX3061" fmla="*/ 33527 w 2593942"/>
                <a:gd name="connsiteY3061" fmla="*/ 133159 h 538123"/>
                <a:gd name="connsiteX3062" fmla="*/ 34670 w 2593942"/>
                <a:gd name="connsiteY3062" fmla="*/ 127254 h 538123"/>
                <a:gd name="connsiteX3063" fmla="*/ 36766 w 2593942"/>
                <a:gd name="connsiteY3063" fmla="*/ 126778 h 538123"/>
                <a:gd name="connsiteX3064" fmla="*/ 1457324 w 2593942"/>
                <a:gd name="connsiteY3064" fmla="*/ 126016 h 538123"/>
                <a:gd name="connsiteX3065" fmla="*/ 1454562 w 2593942"/>
                <a:gd name="connsiteY3065" fmla="*/ 127349 h 538123"/>
                <a:gd name="connsiteX3066" fmla="*/ 1454753 w 2593942"/>
                <a:gd name="connsiteY3066" fmla="*/ 129254 h 538123"/>
                <a:gd name="connsiteX3067" fmla="*/ 1459039 w 2593942"/>
                <a:gd name="connsiteY3067" fmla="*/ 130873 h 538123"/>
                <a:gd name="connsiteX3068" fmla="*/ 1467040 w 2593942"/>
                <a:gd name="connsiteY3068" fmla="*/ 131445 h 538123"/>
                <a:gd name="connsiteX3069" fmla="*/ 1468183 w 2593942"/>
                <a:gd name="connsiteY3069" fmla="*/ 130016 h 538123"/>
                <a:gd name="connsiteX3070" fmla="*/ 1461230 w 2593942"/>
                <a:gd name="connsiteY3070" fmla="*/ 129635 h 538123"/>
                <a:gd name="connsiteX3071" fmla="*/ 79724 w 2593942"/>
                <a:gd name="connsiteY3071" fmla="*/ 125349 h 538123"/>
                <a:gd name="connsiteX3072" fmla="*/ 79914 w 2593942"/>
                <a:gd name="connsiteY3072" fmla="*/ 130492 h 538123"/>
                <a:gd name="connsiteX3073" fmla="*/ 80867 w 2593942"/>
                <a:gd name="connsiteY3073" fmla="*/ 134111 h 538123"/>
                <a:gd name="connsiteX3074" fmla="*/ 79724 w 2593942"/>
                <a:gd name="connsiteY3074" fmla="*/ 134302 h 538123"/>
                <a:gd name="connsiteX3075" fmla="*/ 77057 w 2593942"/>
                <a:gd name="connsiteY3075" fmla="*/ 134874 h 538123"/>
                <a:gd name="connsiteX3076" fmla="*/ 73247 w 2593942"/>
                <a:gd name="connsiteY3076" fmla="*/ 136493 h 538123"/>
                <a:gd name="connsiteX3077" fmla="*/ 74676 w 2593942"/>
                <a:gd name="connsiteY3077" fmla="*/ 126873 h 538123"/>
                <a:gd name="connsiteX3078" fmla="*/ 79724 w 2593942"/>
                <a:gd name="connsiteY3078" fmla="*/ 125349 h 538123"/>
                <a:gd name="connsiteX3079" fmla="*/ 278796 w 2593942"/>
                <a:gd name="connsiteY3079" fmla="*/ 123349 h 538123"/>
                <a:gd name="connsiteX3080" fmla="*/ 291655 w 2593942"/>
                <a:gd name="connsiteY3080" fmla="*/ 130873 h 538123"/>
                <a:gd name="connsiteX3081" fmla="*/ 283273 w 2593942"/>
                <a:gd name="connsiteY3081" fmla="*/ 123634 h 538123"/>
                <a:gd name="connsiteX3082" fmla="*/ 278796 w 2593942"/>
                <a:gd name="connsiteY3082" fmla="*/ 123349 h 538123"/>
                <a:gd name="connsiteX3083" fmla="*/ 221741 w 2593942"/>
                <a:gd name="connsiteY3083" fmla="*/ 120301 h 538123"/>
                <a:gd name="connsiteX3084" fmla="*/ 220122 w 2593942"/>
                <a:gd name="connsiteY3084" fmla="*/ 125349 h 538123"/>
                <a:gd name="connsiteX3085" fmla="*/ 226599 w 2593942"/>
                <a:gd name="connsiteY3085" fmla="*/ 128111 h 538123"/>
                <a:gd name="connsiteX3086" fmla="*/ 234695 w 2593942"/>
                <a:gd name="connsiteY3086" fmla="*/ 123730 h 538123"/>
                <a:gd name="connsiteX3087" fmla="*/ 233552 w 2593942"/>
                <a:gd name="connsiteY3087" fmla="*/ 123920 h 538123"/>
                <a:gd name="connsiteX3088" fmla="*/ 226980 w 2593942"/>
                <a:gd name="connsiteY3088" fmla="*/ 125730 h 538123"/>
                <a:gd name="connsiteX3089" fmla="*/ 222027 w 2593942"/>
                <a:gd name="connsiteY3089" fmla="*/ 120587 h 538123"/>
                <a:gd name="connsiteX3090" fmla="*/ 7429 w 2593942"/>
                <a:gd name="connsiteY3090" fmla="*/ 118967 h 538123"/>
                <a:gd name="connsiteX3091" fmla="*/ 8192 w 2593942"/>
                <a:gd name="connsiteY3091" fmla="*/ 122872 h 538123"/>
                <a:gd name="connsiteX3092" fmla="*/ 16193 w 2593942"/>
                <a:gd name="connsiteY3092" fmla="*/ 125158 h 538123"/>
                <a:gd name="connsiteX3093" fmla="*/ 18955 w 2593942"/>
                <a:gd name="connsiteY3093" fmla="*/ 124777 h 538123"/>
                <a:gd name="connsiteX3094" fmla="*/ 21241 w 2593942"/>
                <a:gd name="connsiteY3094" fmla="*/ 124396 h 538123"/>
                <a:gd name="connsiteX3095" fmla="*/ 26003 w 2593942"/>
                <a:gd name="connsiteY3095" fmla="*/ 126586 h 538123"/>
                <a:gd name="connsiteX3096" fmla="*/ 18669 w 2593942"/>
                <a:gd name="connsiteY3096" fmla="*/ 130682 h 538123"/>
                <a:gd name="connsiteX3097" fmla="*/ 0 w 2593942"/>
                <a:gd name="connsiteY3097" fmla="*/ 124015 h 538123"/>
                <a:gd name="connsiteX3098" fmla="*/ 953 w 2593942"/>
                <a:gd name="connsiteY3098" fmla="*/ 122205 h 538123"/>
                <a:gd name="connsiteX3099" fmla="*/ 1905 w 2593942"/>
                <a:gd name="connsiteY3099" fmla="*/ 120395 h 538123"/>
                <a:gd name="connsiteX3100" fmla="*/ 7429 w 2593942"/>
                <a:gd name="connsiteY3100" fmla="*/ 118967 h 538123"/>
                <a:gd name="connsiteX3101" fmla="*/ 1087850 w 2593942"/>
                <a:gd name="connsiteY3101" fmla="*/ 118777 h 538123"/>
                <a:gd name="connsiteX3102" fmla="*/ 1088516 w 2593942"/>
                <a:gd name="connsiteY3102" fmla="*/ 120682 h 538123"/>
                <a:gd name="connsiteX3103" fmla="*/ 1095946 w 2593942"/>
                <a:gd name="connsiteY3103" fmla="*/ 120587 h 538123"/>
                <a:gd name="connsiteX3104" fmla="*/ 1102709 w 2593942"/>
                <a:gd name="connsiteY3104" fmla="*/ 119539 h 538123"/>
                <a:gd name="connsiteX3105" fmla="*/ 1087850 w 2593942"/>
                <a:gd name="connsiteY3105" fmla="*/ 118777 h 538123"/>
                <a:gd name="connsiteX3106" fmla="*/ 653795 w 2593942"/>
                <a:gd name="connsiteY3106" fmla="*/ 117634 h 538123"/>
                <a:gd name="connsiteX3107" fmla="*/ 645128 w 2593942"/>
                <a:gd name="connsiteY3107" fmla="*/ 121920 h 538123"/>
                <a:gd name="connsiteX3108" fmla="*/ 643699 w 2593942"/>
                <a:gd name="connsiteY3108" fmla="*/ 123349 h 538123"/>
                <a:gd name="connsiteX3109" fmla="*/ 642937 w 2593942"/>
                <a:gd name="connsiteY3109" fmla="*/ 123158 h 538123"/>
                <a:gd name="connsiteX3110" fmla="*/ 641508 w 2593942"/>
                <a:gd name="connsiteY3110" fmla="*/ 122682 h 538123"/>
                <a:gd name="connsiteX3111" fmla="*/ 637698 w 2593942"/>
                <a:gd name="connsiteY3111" fmla="*/ 124301 h 538123"/>
                <a:gd name="connsiteX3112" fmla="*/ 638079 w 2593942"/>
                <a:gd name="connsiteY3112" fmla="*/ 125349 h 538123"/>
                <a:gd name="connsiteX3113" fmla="*/ 639889 w 2593942"/>
                <a:gd name="connsiteY3113" fmla="*/ 129730 h 538123"/>
                <a:gd name="connsiteX3114" fmla="*/ 644270 w 2593942"/>
                <a:gd name="connsiteY3114" fmla="*/ 134683 h 538123"/>
                <a:gd name="connsiteX3115" fmla="*/ 653129 w 2593942"/>
                <a:gd name="connsiteY3115" fmla="*/ 123444 h 538123"/>
                <a:gd name="connsiteX3116" fmla="*/ 656748 w 2593942"/>
                <a:gd name="connsiteY3116" fmla="*/ 123634 h 538123"/>
                <a:gd name="connsiteX3117" fmla="*/ 658843 w 2593942"/>
                <a:gd name="connsiteY3117" fmla="*/ 123730 h 538123"/>
                <a:gd name="connsiteX3118" fmla="*/ 661034 w 2593942"/>
                <a:gd name="connsiteY3118" fmla="*/ 118967 h 538123"/>
                <a:gd name="connsiteX3119" fmla="*/ 653795 w 2593942"/>
                <a:gd name="connsiteY3119" fmla="*/ 117634 h 538123"/>
                <a:gd name="connsiteX3120" fmla="*/ 1145095 w 2593942"/>
                <a:gd name="connsiteY3120" fmla="*/ 116681 h 538123"/>
                <a:gd name="connsiteX3121" fmla="*/ 1143857 w 2593942"/>
                <a:gd name="connsiteY3121" fmla="*/ 120015 h 538123"/>
                <a:gd name="connsiteX3122" fmla="*/ 1144904 w 2593942"/>
                <a:gd name="connsiteY3122" fmla="*/ 126301 h 538123"/>
                <a:gd name="connsiteX3123" fmla="*/ 1142142 w 2593942"/>
                <a:gd name="connsiteY3123" fmla="*/ 127921 h 538123"/>
                <a:gd name="connsiteX3124" fmla="*/ 1127474 w 2593942"/>
                <a:gd name="connsiteY3124" fmla="*/ 138017 h 538123"/>
                <a:gd name="connsiteX3125" fmla="*/ 1130141 w 2593942"/>
                <a:gd name="connsiteY3125" fmla="*/ 140875 h 538123"/>
                <a:gd name="connsiteX3126" fmla="*/ 1131188 w 2593942"/>
                <a:gd name="connsiteY3126" fmla="*/ 140684 h 538123"/>
                <a:gd name="connsiteX3127" fmla="*/ 1134046 w 2593942"/>
                <a:gd name="connsiteY3127" fmla="*/ 140113 h 538123"/>
                <a:gd name="connsiteX3128" fmla="*/ 1140999 w 2593942"/>
                <a:gd name="connsiteY3128" fmla="*/ 140684 h 538123"/>
                <a:gd name="connsiteX3129" fmla="*/ 1146524 w 2593942"/>
                <a:gd name="connsiteY3129" fmla="*/ 137731 h 538123"/>
                <a:gd name="connsiteX3130" fmla="*/ 1154715 w 2593942"/>
                <a:gd name="connsiteY3130" fmla="*/ 139732 h 538123"/>
                <a:gd name="connsiteX3131" fmla="*/ 1170812 w 2593942"/>
                <a:gd name="connsiteY3131" fmla="*/ 141922 h 538123"/>
                <a:gd name="connsiteX3132" fmla="*/ 1173289 w 2593942"/>
                <a:gd name="connsiteY3132" fmla="*/ 139255 h 538123"/>
                <a:gd name="connsiteX3133" fmla="*/ 1176146 w 2593942"/>
                <a:gd name="connsiteY3133" fmla="*/ 136207 h 538123"/>
                <a:gd name="connsiteX3134" fmla="*/ 1182719 w 2593942"/>
                <a:gd name="connsiteY3134" fmla="*/ 133064 h 538123"/>
                <a:gd name="connsiteX3135" fmla="*/ 1177385 w 2593942"/>
                <a:gd name="connsiteY3135" fmla="*/ 131445 h 538123"/>
                <a:gd name="connsiteX3136" fmla="*/ 1173765 w 2593942"/>
                <a:gd name="connsiteY3136" fmla="*/ 133731 h 538123"/>
                <a:gd name="connsiteX3137" fmla="*/ 1171289 w 2593942"/>
                <a:gd name="connsiteY3137" fmla="*/ 132779 h 538123"/>
                <a:gd name="connsiteX3138" fmla="*/ 1172146 w 2593942"/>
                <a:gd name="connsiteY3138" fmla="*/ 129921 h 538123"/>
                <a:gd name="connsiteX3139" fmla="*/ 1167669 w 2593942"/>
                <a:gd name="connsiteY3139" fmla="*/ 129730 h 538123"/>
                <a:gd name="connsiteX3140" fmla="*/ 1160811 w 2593942"/>
                <a:gd name="connsiteY3140" fmla="*/ 131350 h 538123"/>
                <a:gd name="connsiteX3141" fmla="*/ 1151667 w 2593942"/>
                <a:gd name="connsiteY3141" fmla="*/ 133064 h 538123"/>
                <a:gd name="connsiteX3142" fmla="*/ 1152429 w 2593942"/>
                <a:gd name="connsiteY3142" fmla="*/ 124206 h 538123"/>
                <a:gd name="connsiteX3143" fmla="*/ 1153001 w 2593942"/>
                <a:gd name="connsiteY3143" fmla="*/ 121920 h 538123"/>
                <a:gd name="connsiteX3144" fmla="*/ 1153477 w 2593942"/>
                <a:gd name="connsiteY3144" fmla="*/ 119824 h 538123"/>
                <a:gd name="connsiteX3145" fmla="*/ 1153191 w 2593942"/>
                <a:gd name="connsiteY3145" fmla="*/ 117157 h 538123"/>
                <a:gd name="connsiteX3146" fmla="*/ 1145095 w 2593942"/>
                <a:gd name="connsiteY3146" fmla="*/ 116681 h 538123"/>
                <a:gd name="connsiteX3147" fmla="*/ 2449225 w 2593942"/>
                <a:gd name="connsiteY3147" fmla="*/ 115925 h 538123"/>
                <a:gd name="connsiteX3148" fmla="*/ 2449829 w 2593942"/>
                <a:gd name="connsiteY3148" fmla="*/ 116586 h 538123"/>
                <a:gd name="connsiteX3149" fmla="*/ 2446305 w 2593942"/>
                <a:gd name="connsiteY3149" fmla="*/ 117729 h 538123"/>
                <a:gd name="connsiteX3150" fmla="*/ 2445423 w 2593942"/>
                <a:gd name="connsiteY3150" fmla="*/ 119823 h 538123"/>
                <a:gd name="connsiteX3151" fmla="*/ 2442675 w 2593942"/>
                <a:gd name="connsiteY3151" fmla="*/ 117780 h 538123"/>
                <a:gd name="connsiteX3152" fmla="*/ 1202054 w 2593942"/>
                <a:gd name="connsiteY3152" fmla="*/ 115919 h 538123"/>
                <a:gd name="connsiteX3153" fmla="*/ 1191577 w 2593942"/>
                <a:gd name="connsiteY3153" fmla="*/ 120110 h 538123"/>
                <a:gd name="connsiteX3154" fmla="*/ 1191672 w 2593942"/>
                <a:gd name="connsiteY3154" fmla="*/ 120110 h 538123"/>
                <a:gd name="connsiteX3155" fmla="*/ 1199197 w 2593942"/>
                <a:gd name="connsiteY3155" fmla="*/ 122777 h 538123"/>
                <a:gd name="connsiteX3156" fmla="*/ 1207769 w 2593942"/>
                <a:gd name="connsiteY3156" fmla="*/ 119634 h 538123"/>
                <a:gd name="connsiteX3157" fmla="*/ 1209484 w 2593942"/>
                <a:gd name="connsiteY3157" fmla="*/ 117443 h 538123"/>
                <a:gd name="connsiteX3158" fmla="*/ 1209008 w 2593942"/>
                <a:gd name="connsiteY3158" fmla="*/ 116491 h 538123"/>
                <a:gd name="connsiteX3159" fmla="*/ 1202054 w 2593942"/>
                <a:gd name="connsiteY3159" fmla="*/ 115919 h 538123"/>
                <a:gd name="connsiteX3160" fmla="*/ 1237773 w 2593942"/>
                <a:gd name="connsiteY3160" fmla="*/ 115586 h 538123"/>
                <a:gd name="connsiteX3161" fmla="*/ 1235106 w 2593942"/>
                <a:gd name="connsiteY3161" fmla="*/ 117062 h 538123"/>
                <a:gd name="connsiteX3162" fmla="*/ 1233677 w 2593942"/>
                <a:gd name="connsiteY3162" fmla="*/ 117253 h 538123"/>
                <a:gd name="connsiteX3163" fmla="*/ 1227677 w 2593942"/>
                <a:gd name="connsiteY3163" fmla="*/ 118205 h 538123"/>
                <a:gd name="connsiteX3164" fmla="*/ 1231582 w 2593942"/>
                <a:gd name="connsiteY3164" fmla="*/ 124873 h 538123"/>
                <a:gd name="connsiteX3165" fmla="*/ 1228629 w 2593942"/>
                <a:gd name="connsiteY3165" fmla="*/ 128206 h 538123"/>
                <a:gd name="connsiteX3166" fmla="*/ 1215199 w 2593942"/>
                <a:gd name="connsiteY3166" fmla="*/ 130778 h 538123"/>
                <a:gd name="connsiteX3167" fmla="*/ 1212151 w 2593942"/>
                <a:gd name="connsiteY3167" fmla="*/ 129159 h 538123"/>
                <a:gd name="connsiteX3168" fmla="*/ 1209579 w 2593942"/>
                <a:gd name="connsiteY3168" fmla="*/ 127730 h 538123"/>
                <a:gd name="connsiteX3169" fmla="*/ 1202245 w 2593942"/>
                <a:gd name="connsiteY3169" fmla="*/ 129349 h 538123"/>
                <a:gd name="connsiteX3170" fmla="*/ 1189196 w 2593942"/>
                <a:gd name="connsiteY3170" fmla="*/ 129635 h 538123"/>
                <a:gd name="connsiteX3171" fmla="*/ 1186719 w 2593942"/>
                <a:gd name="connsiteY3171" fmla="*/ 131159 h 538123"/>
                <a:gd name="connsiteX3172" fmla="*/ 1185671 w 2593942"/>
                <a:gd name="connsiteY3172" fmla="*/ 131826 h 538123"/>
                <a:gd name="connsiteX3173" fmla="*/ 1188815 w 2593942"/>
                <a:gd name="connsiteY3173" fmla="*/ 136207 h 538123"/>
                <a:gd name="connsiteX3174" fmla="*/ 1198149 w 2593942"/>
                <a:gd name="connsiteY3174" fmla="*/ 136874 h 538123"/>
                <a:gd name="connsiteX3175" fmla="*/ 1206055 w 2593942"/>
                <a:gd name="connsiteY3175" fmla="*/ 136779 h 538123"/>
                <a:gd name="connsiteX3176" fmla="*/ 1205674 w 2593942"/>
                <a:gd name="connsiteY3176" fmla="*/ 138684 h 538123"/>
                <a:gd name="connsiteX3177" fmla="*/ 1205579 w 2593942"/>
                <a:gd name="connsiteY3177" fmla="*/ 139351 h 538123"/>
                <a:gd name="connsiteX3178" fmla="*/ 1209008 w 2593942"/>
                <a:gd name="connsiteY3178" fmla="*/ 140398 h 538123"/>
                <a:gd name="connsiteX3179" fmla="*/ 1209198 w 2593942"/>
                <a:gd name="connsiteY3179" fmla="*/ 139827 h 538123"/>
                <a:gd name="connsiteX3180" fmla="*/ 1209770 w 2593942"/>
                <a:gd name="connsiteY3180" fmla="*/ 138303 h 538123"/>
                <a:gd name="connsiteX3181" fmla="*/ 1213103 w 2593942"/>
                <a:gd name="connsiteY3181" fmla="*/ 136398 h 538123"/>
                <a:gd name="connsiteX3182" fmla="*/ 1226629 w 2593942"/>
                <a:gd name="connsiteY3182" fmla="*/ 136017 h 538123"/>
                <a:gd name="connsiteX3183" fmla="*/ 1229391 w 2593942"/>
                <a:gd name="connsiteY3183" fmla="*/ 137065 h 538123"/>
                <a:gd name="connsiteX3184" fmla="*/ 1236630 w 2593942"/>
                <a:gd name="connsiteY3184" fmla="*/ 134588 h 538123"/>
                <a:gd name="connsiteX3185" fmla="*/ 1243964 w 2593942"/>
                <a:gd name="connsiteY3185" fmla="*/ 138017 h 538123"/>
                <a:gd name="connsiteX3186" fmla="*/ 1245679 w 2593942"/>
                <a:gd name="connsiteY3186" fmla="*/ 136398 h 538123"/>
                <a:gd name="connsiteX3187" fmla="*/ 1246917 w 2593942"/>
                <a:gd name="connsiteY3187" fmla="*/ 135064 h 538123"/>
                <a:gd name="connsiteX3188" fmla="*/ 1250727 w 2593942"/>
                <a:gd name="connsiteY3188" fmla="*/ 135255 h 538123"/>
                <a:gd name="connsiteX3189" fmla="*/ 1262062 w 2593942"/>
                <a:gd name="connsiteY3189" fmla="*/ 138874 h 538123"/>
                <a:gd name="connsiteX3190" fmla="*/ 1266824 w 2593942"/>
                <a:gd name="connsiteY3190" fmla="*/ 136493 h 538123"/>
                <a:gd name="connsiteX3191" fmla="*/ 1269491 w 2593942"/>
                <a:gd name="connsiteY3191" fmla="*/ 135160 h 538123"/>
                <a:gd name="connsiteX3192" fmla="*/ 1281017 w 2593942"/>
                <a:gd name="connsiteY3192" fmla="*/ 135731 h 538123"/>
                <a:gd name="connsiteX3193" fmla="*/ 1282731 w 2593942"/>
                <a:gd name="connsiteY3193" fmla="*/ 129445 h 538123"/>
                <a:gd name="connsiteX3194" fmla="*/ 1279873 w 2593942"/>
                <a:gd name="connsiteY3194" fmla="*/ 130302 h 538123"/>
                <a:gd name="connsiteX3195" fmla="*/ 1275016 w 2593942"/>
                <a:gd name="connsiteY3195" fmla="*/ 131731 h 538123"/>
                <a:gd name="connsiteX3196" fmla="*/ 1265491 w 2593942"/>
                <a:gd name="connsiteY3196" fmla="*/ 128873 h 538123"/>
                <a:gd name="connsiteX3197" fmla="*/ 1263205 w 2593942"/>
                <a:gd name="connsiteY3197" fmla="*/ 131445 h 538123"/>
                <a:gd name="connsiteX3198" fmla="*/ 1259966 w 2593942"/>
                <a:gd name="connsiteY3198" fmla="*/ 132207 h 538123"/>
                <a:gd name="connsiteX3199" fmla="*/ 1256632 w 2593942"/>
                <a:gd name="connsiteY3199" fmla="*/ 128778 h 538123"/>
                <a:gd name="connsiteX3200" fmla="*/ 1241869 w 2593942"/>
                <a:gd name="connsiteY3200" fmla="*/ 128968 h 538123"/>
                <a:gd name="connsiteX3201" fmla="*/ 1240440 w 2593942"/>
                <a:gd name="connsiteY3201" fmla="*/ 126111 h 538123"/>
                <a:gd name="connsiteX3202" fmla="*/ 1240059 w 2593942"/>
                <a:gd name="connsiteY3202" fmla="*/ 125254 h 538123"/>
                <a:gd name="connsiteX3203" fmla="*/ 1236630 w 2593942"/>
                <a:gd name="connsiteY3203" fmla="*/ 122777 h 538123"/>
                <a:gd name="connsiteX3204" fmla="*/ 1239011 w 2593942"/>
                <a:gd name="connsiteY3204" fmla="*/ 117253 h 538123"/>
                <a:gd name="connsiteX3205" fmla="*/ 1237773 w 2593942"/>
                <a:gd name="connsiteY3205" fmla="*/ 115586 h 538123"/>
                <a:gd name="connsiteX3206" fmla="*/ 1585150 w 2593942"/>
                <a:gd name="connsiteY3206" fmla="*/ 115538 h 538123"/>
                <a:gd name="connsiteX3207" fmla="*/ 1578387 w 2593942"/>
                <a:gd name="connsiteY3207" fmla="*/ 117348 h 538123"/>
                <a:gd name="connsiteX3208" fmla="*/ 1577911 w 2593942"/>
                <a:gd name="connsiteY3208" fmla="*/ 118967 h 538123"/>
                <a:gd name="connsiteX3209" fmla="*/ 1577435 w 2593942"/>
                <a:gd name="connsiteY3209" fmla="*/ 120587 h 538123"/>
                <a:gd name="connsiteX3210" fmla="*/ 1585436 w 2593942"/>
                <a:gd name="connsiteY3210" fmla="*/ 119824 h 538123"/>
                <a:gd name="connsiteX3211" fmla="*/ 1585150 w 2593942"/>
                <a:gd name="connsiteY3211" fmla="*/ 115538 h 538123"/>
                <a:gd name="connsiteX3212" fmla="*/ 59650 w 2593942"/>
                <a:gd name="connsiteY3212" fmla="*/ 114514 h 538123"/>
                <a:gd name="connsiteX3213" fmla="*/ 66389 w 2593942"/>
                <a:gd name="connsiteY3213" fmla="*/ 115252 h 538123"/>
                <a:gd name="connsiteX3214" fmla="*/ 68198 w 2593942"/>
                <a:gd name="connsiteY3214" fmla="*/ 115728 h 538123"/>
                <a:gd name="connsiteX3215" fmla="*/ 72675 w 2593942"/>
                <a:gd name="connsiteY3215" fmla="*/ 116871 h 538123"/>
                <a:gd name="connsiteX3216" fmla="*/ 69151 w 2593942"/>
                <a:gd name="connsiteY3216" fmla="*/ 118871 h 538123"/>
                <a:gd name="connsiteX3217" fmla="*/ 61436 w 2593942"/>
                <a:gd name="connsiteY3217" fmla="*/ 122872 h 538123"/>
                <a:gd name="connsiteX3218" fmla="*/ 62102 w 2593942"/>
                <a:gd name="connsiteY3218" fmla="*/ 125729 h 538123"/>
                <a:gd name="connsiteX3219" fmla="*/ 63245 w 2593942"/>
                <a:gd name="connsiteY3219" fmla="*/ 125920 h 538123"/>
                <a:gd name="connsiteX3220" fmla="*/ 64388 w 2593942"/>
                <a:gd name="connsiteY3220" fmla="*/ 126110 h 538123"/>
                <a:gd name="connsiteX3221" fmla="*/ 68484 w 2593942"/>
                <a:gd name="connsiteY3221" fmla="*/ 130492 h 538123"/>
                <a:gd name="connsiteX3222" fmla="*/ 60769 w 2593942"/>
                <a:gd name="connsiteY3222" fmla="*/ 138588 h 538123"/>
                <a:gd name="connsiteX3223" fmla="*/ 55816 w 2593942"/>
                <a:gd name="connsiteY3223" fmla="*/ 139636 h 538123"/>
                <a:gd name="connsiteX3224" fmla="*/ 54863 w 2593942"/>
                <a:gd name="connsiteY3224" fmla="*/ 137921 h 538123"/>
                <a:gd name="connsiteX3225" fmla="*/ 54292 w 2593942"/>
                <a:gd name="connsiteY3225" fmla="*/ 134969 h 538123"/>
                <a:gd name="connsiteX3226" fmla="*/ 49244 w 2593942"/>
                <a:gd name="connsiteY3226" fmla="*/ 131063 h 538123"/>
                <a:gd name="connsiteX3227" fmla="*/ 54768 w 2593942"/>
                <a:gd name="connsiteY3227" fmla="*/ 126777 h 538123"/>
                <a:gd name="connsiteX3228" fmla="*/ 57340 w 2593942"/>
                <a:gd name="connsiteY3228" fmla="*/ 119348 h 538123"/>
                <a:gd name="connsiteX3229" fmla="*/ 59650 w 2593942"/>
                <a:gd name="connsiteY3229" fmla="*/ 114514 h 538123"/>
                <a:gd name="connsiteX3230" fmla="*/ 1766601 w 2593942"/>
                <a:gd name="connsiteY3230" fmla="*/ 109347 h 538123"/>
                <a:gd name="connsiteX3231" fmla="*/ 1758029 w 2593942"/>
                <a:gd name="connsiteY3231" fmla="*/ 110014 h 538123"/>
                <a:gd name="connsiteX3232" fmla="*/ 1756695 w 2593942"/>
                <a:gd name="connsiteY3232" fmla="*/ 112300 h 538123"/>
                <a:gd name="connsiteX3233" fmla="*/ 1755743 w 2593942"/>
                <a:gd name="connsiteY3233" fmla="*/ 113919 h 538123"/>
                <a:gd name="connsiteX3234" fmla="*/ 1764410 w 2593942"/>
                <a:gd name="connsiteY3234" fmla="*/ 116776 h 538123"/>
                <a:gd name="connsiteX3235" fmla="*/ 1766601 w 2593942"/>
                <a:gd name="connsiteY3235" fmla="*/ 109347 h 538123"/>
                <a:gd name="connsiteX3236" fmla="*/ 634174 w 2593942"/>
                <a:gd name="connsiteY3236" fmla="*/ 106299 h 538123"/>
                <a:gd name="connsiteX3237" fmla="*/ 623696 w 2593942"/>
                <a:gd name="connsiteY3237" fmla="*/ 107442 h 538123"/>
                <a:gd name="connsiteX3238" fmla="*/ 635031 w 2593942"/>
                <a:gd name="connsiteY3238" fmla="*/ 108775 h 538123"/>
                <a:gd name="connsiteX3239" fmla="*/ 634174 w 2593942"/>
                <a:gd name="connsiteY3239" fmla="*/ 106299 h 538123"/>
                <a:gd name="connsiteX3240" fmla="*/ 112109 w 2593942"/>
                <a:gd name="connsiteY3240" fmla="*/ 105061 h 538123"/>
                <a:gd name="connsiteX3241" fmla="*/ 115252 w 2593942"/>
                <a:gd name="connsiteY3241" fmla="*/ 110109 h 538123"/>
                <a:gd name="connsiteX3242" fmla="*/ 113156 w 2593942"/>
                <a:gd name="connsiteY3242" fmla="*/ 111252 h 538123"/>
                <a:gd name="connsiteX3243" fmla="*/ 110680 w 2593942"/>
                <a:gd name="connsiteY3243" fmla="*/ 112300 h 538123"/>
                <a:gd name="connsiteX3244" fmla="*/ 104489 w 2593942"/>
                <a:gd name="connsiteY3244" fmla="*/ 109823 h 538123"/>
                <a:gd name="connsiteX3245" fmla="*/ 96488 w 2593942"/>
                <a:gd name="connsiteY3245" fmla="*/ 109918 h 538123"/>
                <a:gd name="connsiteX3246" fmla="*/ 95726 w 2593942"/>
                <a:gd name="connsiteY3246" fmla="*/ 106490 h 538123"/>
                <a:gd name="connsiteX3247" fmla="*/ 105822 w 2593942"/>
                <a:gd name="connsiteY3247" fmla="*/ 105728 h 538123"/>
                <a:gd name="connsiteX3248" fmla="*/ 111061 w 2593942"/>
                <a:gd name="connsiteY3248" fmla="*/ 105156 h 538123"/>
                <a:gd name="connsiteX3249" fmla="*/ 1076229 w 2593942"/>
                <a:gd name="connsiteY3249" fmla="*/ 104870 h 538123"/>
                <a:gd name="connsiteX3250" fmla="*/ 1073943 w 2593942"/>
                <a:gd name="connsiteY3250" fmla="*/ 108395 h 538123"/>
                <a:gd name="connsiteX3251" fmla="*/ 1074800 w 2593942"/>
                <a:gd name="connsiteY3251" fmla="*/ 109252 h 538123"/>
                <a:gd name="connsiteX3252" fmla="*/ 1077944 w 2593942"/>
                <a:gd name="connsiteY3252" fmla="*/ 110299 h 538123"/>
                <a:gd name="connsiteX3253" fmla="*/ 1078706 w 2593942"/>
                <a:gd name="connsiteY3253" fmla="*/ 114967 h 538123"/>
                <a:gd name="connsiteX3254" fmla="*/ 1087564 w 2593942"/>
                <a:gd name="connsiteY3254" fmla="*/ 108204 h 538123"/>
                <a:gd name="connsiteX3255" fmla="*/ 1080325 w 2593942"/>
                <a:gd name="connsiteY3255" fmla="*/ 108109 h 538123"/>
                <a:gd name="connsiteX3256" fmla="*/ 1076610 w 2593942"/>
                <a:gd name="connsiteY3256" fmla="*/ 105156 h 538123"/>
                <a:gd name="connsiteX3257" fmla="*/ 963358 w 2593942"/>
                <a:gd name="connsiteY3257" fmla="*/ 103965 h 538123"/>
                <a:gd name="connsiteX3258" fmla="*/ 960024 w 2593942"/>
                <a:gd name="connsiteY3258" fmla="*/ 104680 h 538123"/>
                <a:gd name="connsiteX3259" fmla="*/ 958976 w 2593942"/>
                <a:gd name="connsiteY3259" fmla="*/ 106204 h 538123"/>
                <a:gd name="connsiteX3260" fmla="*/ 957166 w 2593942"/>
                <a:gd name="connsiteY3260" fmla="*/ 108871 h 538123"/>
                <a:gd name="connsiteX3261" fmla="*/ 959262 w 2593942"/>
                <a:gd name="connsiteY3261" fmla="*/ 112681 h 538123"/>
                <a:gd name="connsiteX3262" fmla="*/ 965644 w 2593942"/>
                <a:gd name="connsiteY3262" fmla="*/ 116110 h 538123"/>
                <a:gd name="connsiteX3263" fmla="*/ 968406 w 2593942"/>
                <a:gd name="connsiteY3263" fmla="*/ 108395 h 538123"/>
                <a:gd name="connsiteX3264" fmla="*/ 963358 w 2593942"/>
                <a:gd name="connsiteY3264" fmla="*/ 103965 h 538123"/>
                <a:gd name="connsiteX3265" fmla="*/ 865727 w 2593942"/>
                <a:gd name="connsiteY3265" fmla="*/ 101060 h 538123"/>
                <a:gd name="connsiteX3266" fmla="*/ 860583 w 2593942"/>
                <a:gd name="connsiteY3266" fmla="*/ 102965 h 538123"/>
                <a:gd name="connsiteX3267" fmla="*/ 859726 w 2593942"/>
                <a:gd name="connsiteY3267" fmla="*/ 103632 h 538123"/>
                <a:gd name="connsiteX3268" fmla="*/ 872966 w 2593942"/>
                <a:gd name="connsiteY3268" fmla="*/ 109252 h 538123"/>
                <a:gd name="connsiteX3269" fmla="*/ 872299 w 2593942"/>
                <a:gd name="connsiteY3269" fmla="*/ 106966 h 538123"/>
                <a:gd name="connsiteX3270" fmla="*/ 870775 w 2593942"/>
                <a:gd name="connsiteY3270" fmla="*/ 103156 h 538123"/>
                <a:gd name="connsiteX3271" fmla="*/ 865727 w 2593942"/>
                <a:gd name="connsiteY3271" fmla="*/ 101060 h 538123"/>
                <a:gd name="connsiteX3272" fmla="*/ 1313973 w 2593942"/>
                <a:gd name="connsiteY3272" fmla="*/ 99155 h 538123"/>
                <a:gd name="connsiteX3273" fmla="*/ 1307782 w 2593942"/>
                <a:gd name="connsiteY3273" fmla="*/ 103251 h 538123"/>
                <a:gd name="connsiteX3274" fmla="*/ 1297304 w 2593942"/>
                <a:gd name="connsiteY3274" fmla="*/ 102775 h 538123"/>
                <a:gd name="connsiteX3275" fmla="*/ 1306163 w 2593942"/>
                <a:gd name="connsiteY3275" fmla="*/ 105632 h 538123"/>
                <a:gd name="connsiteX3276" fmla="*/ 1307591 w 2593942"/>
                <a:gd name="connsiteY3276" fmla="*/ 105156 h 538123"/>
                <a:gd name="connsiteX3277" fmla="*/ 1315688 w 2593942"/>
                <a:gd name="connsiteY3277" fmla="*/ 103632 h 538123"/>
                <a:gd name="connsiteX3278" fmla="*/ 1317307 w 2593942"/>
                <a:gd name="connsiteY3278" fmla="*/ 101632 h 538123"/>
                <a:gd name="connsiteX3279" fmla="*/ 1313973 w 2593942"/>
                <a:gd name="connsiteY3279" fmla="*/ 99155 h 538123"/>
                <a:gd name="connsiteX3280" fmla="*/ 1271015 w 2593942"/>
                <a:gd name="connsiteY3280" fmla="*/ 98870 h 538123"/>
                <a:gd name="connsiteX3281" fmla="*/ 1268063 w 2593942"/>
                <a:gd name="connsiteY3281" fmla="*/ 103537 h 538123"/>
                <a:gd name="connsiteX3282" fmla="*/ 1277302 w 2593942"/>
                <a:gd name="connsiteY3282" fmla="*/ 102489 h 538123"/>
                <a:gd name="connsiteX3283" fmla="*/ 1277778 w 2593942"/>
                <a:gd name="connsiteY3283" fmla="*/ 99060 h 538123"/>
                <a:gd name="connsiteX3284" fmla="*/ 1271015 w 2593942"/>
                <a:gd name="connsiteY3284" fmla="*/ 98870 h 538123"/>
                <a:gd name="connsiteX3285" fmla="*/ 1769649 w 2593942"/>
                <a:gd name="connsiteY3285" fmla="*/ 98012 h 538123"/>
                <a:gd name="connsiteX3286" fmla="*/ 1766030 w 2593942"/>
                <a:gd name="connsiteY3286" fmla="*/ 100013 h 538123"/>
                <a:gd name="connsiteX3287" fmla="*/ 1766792 w 2593942"/>
                <a:gd name="connsiteY3287" fmla="*/ 101727 h 538123"/>
                <a:gd name="connsiteX3288" fmla="*/ 1767935 w 2593942"/>
                <a:gd name="connsiteY3288" fmla="*/ 104204 h 538123"/>
                <a:gd name="connsiteX3289" fmla="*/ 1775078 w 2593942"/>
                <a:gd name="connsiteY3289" fmla="*/ 104489 h 538123"/>
                <a:gd name="connsiteX3290" fmla="*/ 1769649 w 2593942"/>
                <a:gd name="connsiteY3290" fmla="*/ 98012 h 538123"/>
                <a:gd name="connsiteX3291" fmla="*/ 1402556 w 2593942"/>
                <a:gd name="connsiteY3291" fmla="*/ 96964 h 538123"/>
                <a:gd name="connsiteX3292" fmla="*/ 1397888 w 2593942"/>
                <a:gd name="connsiteY3292" fmla="*/ 100870 h 538123"/>
                <a:gd name="connsiteX3293" fmla="*/ 1398365 w 2593942"/>
                <a:gd name="connsiteY3293" fmla="*/ 101917 h 538123"/>
                <a:gd name="connsiteX3294" fmla="*/ 1399507 w 2593942"/>
                <a:gd name="connsiteY3294" fmla="*/ 104489 h 538123"/>
                <a:gd name="connsiteX3295" fmla="*/ 1406651 w 2593942"/>
                <a:gd name="connsiteY3295" fmla="*/ 106585 h 538123"/>
                <a:gd name="connsiteX3296" fmla="*/ 1408175 w 2593942"/>
                <a:gd name="connsiteY3296" fmla="*/ 98965 h 538123"/>
                <a:gd name="connsiteX3297" fmla="*/ 1402556 w 2593942"/>
                <a:gd name="connsiteY3297" fmla="*/ 96964 h 538123"/>
                <a:gd name="connsiteX3298" fmla="*/ 1751361 w 2593942"/>
                <a:gd name="connsiteY3298" fmla="*/ 96679 h 538123"/>
                <a:gd name="connsiteX3299" fmla="*/ 1750028 w 2593942"/>
                <a:gd name="connsiteY3299" fmla="*/ 100679 h 538123"/>
                <a:gd name="connsiteX3300" fmla="*/ 1750123 w 2593942"/>
                <a:gd name="connsiteY3300" fmla="*/ 105156 h 538123"/>
                <a:gd name="connsiteX3301" fmla="*/ 1749837 w 2593942"/>
                <a:gd name="connsiteY3301" fmla="*/ 107442 h 538123"/>
                <a:gd name="connsiteX3302" fmla="*/ 1754504 w 2593942"/>
                <a:gd name="connsiteY3302" fmla="*/ 104013 h 538123"/>
                <a:gd name="connsiteX3303" fmla="*/ 1759648 w 2593942"/>
                <a:gd name="connsiteY3303" fmla="*/ 104775 h 538123"/>
                <a:gd name="connsiteX3304" fmla="*/ 1761553 w 2593942"/>
                <a:gd name="connsiteY3304" fmla="*/ 105061 h 538123"/>
                <a:gd name="connsiteX3305" fmla="*/ 1754790 w 2593942"/>
                <a:gd name="connsiteY3305" fmla="*/ 97917 h 538123"/>
                <a:gd name="connsiteX3306" fmla="*/ 1751932 w 2593942"/>
                <a:gd name="connsiteY3306" fmla="*/ 96869 h 538123"/>
                <a:gd name="connsiteX3307" fmla="*/ 1667827 w 2593942"/>
                <a:gd name="connsiteY3307" fmla="*/ 94012 h 538123"/>
                <a:gd name="connsiteX3308" fmla="*/ 1661255 w 2593942"/>
                <a:gd name="connsiteY3308" fmla="*/ 94774 h 538123"/>
                <a:gd name="connsiteX3309" fmla="*/ 1658111 w 2593942"/>
                <a:gd name="connsiteY3309" fmla="*/ 97441 h 538123"/>
                <a:gd name="connsiteX3310" fmla="*/ 1659731 w 2593942"/>
                <a:gd name="connsiteY3310" fmla="*/ 105823 h 538123"/>
                <a:gd name="connsiteX3311" fmla="*/ 1663922 w 2593942"/>
                <a:gd name="connsiteY3311" fmla="*/ 100393 h 538123"/>
                <a:gd name="connsiteX3312" fmla="*/ 1668017 w 2593942"/>
                <a:gd name="connsiteY3312" fmla="*/ 101727 h 538123"/>
                <a:gd name="connsiteX3313" fmla="*/ 1671065 w 2593942"/>
                <a:gd name="connsiteY3313" fmla="*/ 100013 h 538123"/>
                <a:gd name="connsiteX3314" fmla="*/ 1673161 w 2593942"/>
                <a:gd name="connsiteY3314" fmla="*/ 98774 h 538123"/>
                <a:gd name="connsiteX3315" fmla="*/ 1675637 w 2593942"/>
                <a:gd name="connsiteY3315" fmla="*/ 96107 h 538123"/>
                <a:gd name="connsiteX3316" fmla="*/ 1667827 w 2593942"/>
                <a:gd name="connsiteY3316" fmla="*/ 94012 h 538123"/>
                <a:gd name="connsiteX3317" fmla="*/ 349376 w 2593942"/>
                <a:gd name="connsiteY3317" fmla="*/ 93726 h 538123"/>
                <a:gd name="connsiteX3318" fmla="*/ 340137 w 2593942"/>
                <a:gd name="connsiteY3318" fmla="*/ 96964 h 538123"/>
                <a:gd name="connsiteX3319" fmla="*/ 339185 w 2593942"/>
                <a:gd name="connsiteY3319" fmla="*/ 99346 h 538123"/>
                <a:gd name="connsiteX3320" fmla="*/ 338232 w 2593942"/>
                <a:gd name="connsiteY3320" fmla="*/ 101822 h 538123"/>
                <a:gd name="connsiteX3321" fmla="*/ 342614 w 2593942"/>
                <a:gd name="connsiteY3321" fmla="*/ 103918 h 538123"/>
                <a:gd name="connsiteX3322" fmla="*/ 345947 w 2593942"/>
                <a:gd name="connsiteY3322" fmla="*/ 101251 h 538123"/>
                <a:gd name="connsiteX3323" fmla="*/ 347471 w 2593942"/>
                <a:gd name="connsiteY3323" fmla="*/ 96679 h 538123"/>
                <a:gd name="connsiteX3324" fmla="*/ 1895951 w 2593942"/>
                <a:gd name="connsiteY3324" fmla="*/ 92773 h 538123"/>
                <a:gd name="connsiteX3325" fmla="*/ 1894236 w 2593942"/>
                <a:gd name="connsiteY3325" fmla="*/ 94393 h 538123"/>
                <a:gd name="connsiteX3326" fmla="*/ 1893855 w 2593942"/>
                <a:gd name="connsiteY3326" fmla="*/ 98679 h 538123"/>
                <a:gd name="connsiteX3327" fmla="*/ 1895665 w 2593942"/>
                <a:gd name="connsiteY3327" fmla="*/ 100108 h 538123"/>
                <a:gd name="connsiteX3328" fmla="*/ 1895189 w 2593942"/>
                <a:gd name="connsiteY3328" fmla="*/ 104299 h 538123"/>
                <a:gd name="connsiteX3329" fmla="*/ 1895951 w 2593942"/>
                <a:gd name="connsiteY3329" fmla="*/ 104108 h 538123"/>
                <a:gd name="connsiteX3330" fmla="*/ 1905190 w 2593942"/>
                <a:gd name="connsiteY3330" fmla="*/ 105918 h 538123"/>
                <a:gd name="connsiteX3331" fmla="*/ 1904809 w 2593942"/>
                <a:gd name="connsiteY3331" fmla="*/ 104584 h 538123"/>
                <a:gd name="connsiteX3332" fmla="*/ 1905761 w 2593942"/>
                <a:gd name="connsiteY3332" fmla="*/ 102584 h 538123"/>
                <a:gd name="connsiteX3333" fmla="*/ 1906619 w 2593942"/>
                <a:gd name="connsiteY3333" fmla="*/ 100679 h 538123"/>
                <a:gd name="connsiteX3334" fmla="*/ 1906523 w 2593942"/>
                <a:gd name="connsiteY3334" fmla="*/ 96393 h 538123"/>
                <a:gd name="connsiteX3335" fmla="*/ 1895951 w 2593942"/>
                <a:gd name="connsiteY3335" fmla="*/ 92773 h 538123"/>
                <a:gd name="connsiteX3336" fmla="*/ 1846135 w 2593942"/>
                <a:gd name="connsiteY3336" fmla="*/ 92392 h 538123"/>
                <a:gd name="connsiteX3337" fmla="*/ 1840420 w 2593942"/>
                <a:gd name="connsiteY3337" fmla="*/ 92488 h 538123"/>
                <a:gd name="connsiteX3338" fmla="*/ 1838705 w 2593942"/>
                <a:gd name="connsiteY3338" fmla="*/ 94583 h 538123"/>
                <a:gd name="connsiteX3339" fmla="*/ 1842134 w 2593942"/>
                <a:gd name="connsiteY3339" fmla="*/ 96488 h 538123"/>
                <a:gd name="connsiteX3340" fmla="*/ 1843277 w 2593942"/>
                <a:gd name="connsiteY3340" fmla="*/ 96583 h 538123"/>
                <a:gd name="connsiteX3341" fmla="*/ 1844897 w 2593942"/>
                <a:gd name="connsiteY3341" fmla="*/ 97536 h 538123"/>
                <a:gd name="connsiteX3342" fmla="*/ 1845087 w 2593942"/>
                <a:gd name="connsiteY3342" fmla="*/ 98679 h 538123"/>
                <a:gd name="connsiteX3343" fmla="*/ 1845468 w 2593942"/>
                <a:gd name="connsiteY3343" fmla="*/ 100774 h 538123"/>
                <a:gd name="connsiteX3344" fmla="*/ 1847564 w 2593942"/>
                <a:gd name="connsiteY3344" fmla="*/ 104870 h 538123"/>
                <a:gd name="connsiteX3345" fmla="*/ 1848707 w 2593942"/>
                <a:gd name="connsiteY3345" fmla="*/ 98584 h 538123"/>
                <a:gd name="connsiteX3346" fmla="*/ 1853469 w 2593942"/>
                <a:gd name="connsiteY3346" fmla="*/ 97917 h 538123"/>
                <a:gd name="connsiteX3347" fmla="*/ 1854898 w 2593942"/>
                <a:gd name="connsiteY3347" fmla="*/ 98203 h 538123"/>
                <a:gd name="connsiteX3348" fmla="*/ 1856231 w 2593942"/>
                <a:gd name="connsiteY3348" fmla="*/ 98393 h 538123"/>
                <a:gd name="connsiteX3349" fmla="*/ 1858708 w 2593942"/>
                <a:gd name="connsiteY3349" fmla="*/ 96393 h 538123"/>
                <a:gd name="connsiteX3350" fmla="*/ 1846135 w 2593942"/>
                <a:gd name="connsiteY3350" fmla="*/ 92392 h 538123"/>
                <a:gd name="connsiteX3351" fmla="*/ 2045969 w 2593942"/>
                <a:gd name="connsiteY3351" fmla="*/ 90868 h 538123"/>
                <a:gd name="connsiteX3352" fmla="*/ 2040254 w 2593942"/>
                <a:gd name="connsiteY3352" fmla="*/ 91821 h 538123"/>
                <a:gd name="connsiteX3353" fmla="*/ 2039683 w 2593942"/>
                <a:gd name="connsiteY3353" fmla="*/ 93916 h 538123"/>
                <a:gd name="connsiteX3354" fmla="*/ 2035397 w 2593942"/>
                <a:gd name="connsiteY3354" fmla="*/ 94774 h 538123"/>
                <a:gd name="connsiteX3355" fmla="*/ 2046065 w 2593942"/>
                <a:gd name="connsiteY3355" fmla="*/ 93726 h 538123"/>
                <a:gd name="connsiteX3356" fmla="*/ 2045969 w 2593942"/>
                <a:gd name="connsiteY3356" fmla="*/ 90868 h 538123"/>
                <a:gd name="connsiteX3357" fmla="*/ 2001583 w 2593942"/>
                <a:gd name="connsiteY3357" fmla="*/ 90011 h 538123"/>
                <a:gd name="connsiteX3358" fmla="*/ 1994058 w 2593942"/>
                <a:gd name="connsiteY3358" fmla="*/ 95155 h 538123"/>
                <a:gd name="connsiteX3359" fmla="*/ 1993772 w 2593942"/>
                <a:gd name="connsiteY3359" fmla="*/ 97346 h 538123"/>
                <a:gd name="connsiteX3360" fmla="*/ 1995868 w 2593942"/>
                <a:gd name="connsiteY3360" fmla="*/ 101346 h 538123"/>
                <a:gd name="connsiteX3361" fmla="*/ 1997868 w 2593942"/>
                <a:gd name="connsiteY3361" fmla="*/ 102298 h 538123"/>
                <a:gd name="connsiteX3362" fmla="*/ 2002535 w 2593942"/>
                <a:gd name="connsiteY3362" fmla="*/ 101060 h 538123"/>
                <a:gd name="connsiteX3363" fmla="*/ 2003011 w 2593942"/>
                <a:gd name="connsiteY3363" fmla="*/ 92869 h 538123"/>
                <a:gd name="connsiteX3364" fmla="*/ 2001583 w 2593942"/>
                <a:gd name="connsiteY3364" fmla="*/ 90011 h 538123"/>
                <a:gd name="connsiteX3365" fmla="*/ 130587 w 2593942"/>
                <a:gd name="connsiteY3365" fmla="*/ 88297 h 538123"/>
                <a:gd name="connsiteX3366" fmla="*/ 130873 w 2593942"/>
                <a:gd name="connsiteY3366" fmla="*/ 88297 h 538123"/>
                <a:gd name="connsiteX3367" fmla="*/ 140589 w 2593942"/>
                <a:gd name="connsiteY3367" fmla="*/ 89345 h 538123"/>
                <a:gd name="connsiteX3368" fmla="*/ 141636 w 2593942"/>
                <a:gd name="connsiteY3368" fmla="*/ 90107 h 538123"/>
                <a:gd name="connsiteX3369" fmla="*/ 147732 w 2593942"/>
                <a:gd name="connsiteY3369" fmla="*/ 91155 h 538123"/>
                <a:gd name="connsiteX3370" fmla="*/ 154400 w 2593942"/>
                <a:gd name="connsiteY3370" fmla="*/ 95060 h 538123"/>
                <a:gd name="connsiteX3371" fmla="*/ 155543 w 2593942"/>
                <a:gd name="connsiteY3371" fmla="*/ 95822 h 538123"/>
                <a:gd name="connsiteX3372" fmla="*/ 156781 w 2593942"/>
                <a:gd name="connsiteY3372" fmla="*/ 96584 h 538123"/>
                <a:gd name="connsiteX3373" fmla="*/ 154686 w 2593942"/>
                <a:gd name="connsiteY3373" fmla="*/ 100013 h 538123"/>
                <a:gd name="connsiteX3374" fmla="*/ 153257 w 2593942"/>
                <a:gd name="connsiteY3374" fmla="*/ 99917 h 538123"/>
                <a:gd name="connsiteX3375" fmla="*/ 152304 w 2593942"/>
                <a:gd name="connsiteY3375" fmla="*/ 99822 h 538123"/>
                <a:gd name="connsiteX3376" fmla="*/ 145351 w 2593942"/>
                <a:gd name="connsiteY3376" fmla="*/ 97727 h 538123"/>
                <a:gd name="connsiteX3377" fmla="*/ 139827 w 2593942"/>
                <a:gd name="connsiteY3377" fmla="*/ 95917 h 538123"/>
                <a:gd name="connsiteX3378" fmla="*/ 132778 w 2593942"/>
                <a:gd name="connsiteY3378" fmla="*/ 91345 h 538123"/>
                <a:gd name="connsiteX3379" fmla="*/ 132111 w 2593942"/>
                <a:gd name="connsiteY3379" fmla="*/ 91345 h 538123"/>
                <a:gd name="connsiteX3380" fmla="*/ 131349 w 2593942"/>
                <a:gd name="connsiteY3380" fmla="*/ 91440 h 538123"/>
                <a:gd name="connsiteX3381" fmla="*/ 130587 w 2593942"/>
                <a:gd name="connsiteY3381" fmla="*/ 88297 h 538123"/>
                <a:gd name="connsiteX3382" fmla="*/ 341756 w 2593942"/>
                <a:gd name="connsiteY3382" fmla="*/ 84391 h 538123"/>
                <a:gd name="connsiteX3383" fmla="*/ 341566 w 2593942"/>
                <a:gd name="connsiteY3383" fmla="*/ 84772 h 538123"/>
                <a:gd name="connsiteX3384" fmla="*/ 341185 w 2593942"/>
                <a:gd name="connsiteY3384" fmla="*/ 85630 h 538123"/>
                <a:gd name="connsiteX3385" fmla="*/ 343090 w 2593942"/>
                <a:gd name="connsiteY3385" fmla="*/ 88963 h 538123"/>
                <a:gd name="connsiteX3386" fmla="*/ 352996 w 2593942"/>
                <a:gd name="connsiteY3386" fmla="*/ 93059 h 538123"/>
                <a:gd name="connsiteX3387" fmla="*/ 354043 w 2593942"/>
                <a:gd name="connsiteY3387" fmla="*/ 94393 h 538123"/>
                <a:gd name="connsiteX3388" fmla="*/ 351757 w 2593942"/>
                <a:gd name="connsiteY3388" fmla="*/ 86773 h 538123"/>
                <a:gd name="connsiteX3389" fmla="*/ 349281 w 2593942"/>
                <a:gd name="connsiteY3389" fmla="*/ 85725 h 538123"/>
                <a:gd name="connsiteX3390" fmla="*/ 347567 w 2593942"/>
                <a:gd name="connsiteY3390" fmla="*/ 84963 h 538123"/>
                <a:gd name="connsiteX3391" fmla="*/ 341756 w 2593942"/>
                <a:gd name="connsiteY3391" fmla="*/ 84391 h 538123"/>
                <a:gd name="connsiteX3392" fmla="*/ 104965 w 2593942"/>
                <a:gd name="connsiteY3392" fmla="*/ 84010 h 538123"/>
                <a:gd name="connsiteX3393" fmla="*/ 105346 w 2593942"/>
                <a:gd name="connsiteY3393" fmla="*/ 84486 h 538123"/>
                <a:gd name="connsiteX3394" fmla="*/ 117442 w 2593942"/>
                <a:gd name="connsiteY3394" fmla="*/ 88486 h 538123"/>
                <a:gd name="connsiteX3395" fmla="*/ 122014 w 2593942"/>
                <a:gd name="connsiteY3395" fmla="*/ 87820 h 538123"/>
                <a:gd name="connsiteX3396" fmla="*/ 118681 w 2593942"/>
                <a:gd name="connsiteY3396" fmla="*/ 90582 h 538123"/>
                <a:gd name="connsiteX3397" fmla="*/ 115252 w 2593942"/>
                <a:gd name="connsiteY3397" fmla="*/ 94297 h 538123"/>
                <a:gd name="connsiteX3398" fmla="*/ 113632 w 2593942"/>
                <a:gd name="connsiteY3398" fmla="*/ 96011 h 538123"/>
                <a:gd name="connsiteX3399" fmla="*/ 105250 w 2593942"/>
                <a:gd name="connsiteY3399" fmla="*/ 89439 h 538123"/>
                <a:gd name="connsiteX3400" fmla="*/ 104965 w 2593942"/>
                <a:gd name="connsiteY3400" fmla="*/ 84010 h 538123"/>
                <a:gd name="connsiteX3401" fmla="*/ 819911 w 2593942"/>
                <a:gd name="connsiteY3401" fmla="*/ 82105 h 538123"/>
                <a:gd name="connsiteX3402" fmla="*/ 818102 w 2593942"/>
                <a:gd name="connsiteY3402" fmla="*/ 86201 h 538123"/>
                <a:gd name="connsiteX3403" fmla="*/ 825531 w 2593942"/>
                <a:gd name="connsiteY3403" fmla="*/ 87439 h 538123"/>
                <a:gd name="connsiteX3404" fmla="*/ 828008 w 2593942"/>
                <a:gd name="connsiteY3404" fmla="*/ 88392 h 538123"/>
                <a:gd name="connsiteX3405" fmla="*/ 831437 w 2593942"/>
                <a:gd name="connsiteY3405" fmla="*/ 89630 h 538123"/>
                <a:gd name="connsiteX3406" fmla="*/ 838104 w 2593942"/>
                <a:gd name="connsiteY3406" fmla="*/ 86773 h 538123"/>
                <a:gd name="connsiteX3407" fmla="*/ 838390 w 2593942"/>
                <a:gd name="connsiteY3407" fmla="*/ 86201 h 538123"/>
                <a:gd name="connsiteX3408" fmla="*/ 837723 w 2593942"/>
                <a:gd name="connsiteY3408" fmla="*/ 84487 h 538123"/>
                <a:gd name="connsiteX3409" fmla="*/ 832865 w 2593942"/>
                <a:gd name="connsiteY3409" fmla="*/ 84011 h 538123"/>
                <a:gd name="connsiteX3410" fmla="*/ 825436 w 2593942"/>
                <a:gd name="connsiteY3410" fmla="*/ 84296 h 538123"/>
                <a:gd name="connsiteX3411" fmla="*/ 819911 w 2593942"/>
                <a:gd name="connsiteY3411" fmla="*/ 82105 h 538123"/>
                <a:gd name="connsiteX3412" fmla="*/ 1229296 w 2593942"/>
                <a:gd name="connsiteY3412" fmla="*/ 79343 h 538123"/>
                <a:gd name="connsiteX3413" fmla="*/ 1224152 w 2593942"/>
                <a:gd name="connsiteY3413" fmla="*/ 84868 h 538123"/>
                <a:gd name="connsiteX3414" fmla="*/ 1228343 w 2593942"/>
                <a:gd name="connsiteY3414" fmla="*/ 84011 h 538123"/>
                <a:gd name="connsiteX3415" fmla="*/ 1230344 w 2593942"/>
                <a:gd name="connsiteY3415" fmla="*/ 83629 h 538123"/>
                <a:gd name="connsiteX3416" fmla="*/ 1237487 w 2593942"/>
                <a:gd name="connsiteY3416" fmla="*/ 85439 h 538123"/>
                <a:gd name="connsiteX3417" fmla="*/ 1229296 w 2593942"/>
                <a:gd name="connsiteY3417" fmla="*/ 79343 h 538123"/>
                <a:gd name="connsiteX3418" fmla="*/ 1917333 w 2593942"/>
                <a:gd name="connsiteY3418" fmla="*/ 78213 h 538123"/>
                <a:gd name="connsiteX3419" fmla="*/ 1922561 w 2593942"/>
                <a:gd name="connsiteY3419" fmla="*/ 78950 h 538123"/>
                <a:gd name="connsiteX3420" fmla="*/ 1931770 w 2593942"/>
                <a:gd name="connsiteY3420" fmla="*/ 79990 h 538123"/>
                <a:gd name="connsiteX3421" fmla="*/ 1928526 w 2593942"/>
                <a:gd name="connsiteY3421" fmla="*/ 81820 h 538123"/>
                <a:gd name="connsiteX3422" fmla="*/ 1927416 w 2593942"/>
                <a:gd name="connsiteY3422" fmla="*/ 82215 h 538123"/>
                <a:gd name="connsiteX3423" fmla="*/ 1187957 w 2593942"/>
                <a:gd name="connsiteY3423" fmla="*/ 77629 h 538123"/>
                <a:gd name="connsiteX3424" fmla="*/ 1186433 w 2593942"/>
                <a:gd name="connsiteY3424" fmla="*/ 77819 h 538123"/>
                <a:gd name="connsiteX3425" fmla="*/ 1185671 w 2593942"/>
                <a:gd name="connsiteY3425" fmla="*/ 77914 h 538123"/>
                <a:gd name="connsiteX3426" fmla="*/ 1187005 w 2593942"/>
                <a:gd name="connsiteY3426" fmla="*/ 82010 h 538123"/>
                <a:gd name="connsiteX3427" fmla="*/ 1185100 w 2593942"/>
                <a:gd name="connsiteY3427" fmla="*/ 84296 h 538123"/>
                <a:gd name="connsiteX3428" fmla="*/ 1184474 w 2593942"/>
                <a:gd name="connsiteY3428" fmla="*/ 85043 h 538123"/>
                <a:gd name="connsiteX3429" fmla="*/ 1182040 w 2593942"/>
                <a:gd name="connsiteY3429" fmla="*/ 85606 h 538123"/>
                <a:gd name="connsiteX3430" fmla="*/ 1177480 w 2593942"/>
                <a:gd name="connsiteY3430" fmla="*/ 84391 h 538123"/>
                <a:gd name="connsiteX3431" fmla="*/ 1182147 w 2593942"/>
                <a:gd name="connsiteY3431" fmla="*/ 87821 h 538123"/>
                <a:gd name="connsiteX3432" fmla="*/ 1184474 w 2593942"/>
                <a:gd name="connsiteY3432" fmla="*/ 85043 h 538123"/>
                <a:gd name="connsiteX3433" fmla="*/ 1188529 w 2593942"/>
                <a:gd name="connsiteY3433" fmla="*/ 84106 h 538123"/>
                <a:gd name="connsiteX3434" fmla="*/ 1187957 w 2593942"/>
                <a:gd name="connsiteY3434" fmla="*/ 77629 h 538123"/>
                <a:gd name="connsiteX3435" fmla="*/ 1395412 w 2593942"/>
                <a:gd name="connsiteY3435" fmla="*/ 77153 h 538123"/>
                <a:gd name="connsiteX3436" fmla="*/ 1395221 w 2593942"/>
                <a:gd name="connsiteY3436" fmla="*/ 79820 h 538123"/>
                <a:gd name="connsiteX3437" fmla="*/ 1395221 w 2593942"/>
                <a:gd name="connsiteY3437" fmla="*/ 80867 h 538123"/>
                <a:gd name="connsiteX3438" fmla="*/ 1399793 w 2593942"/>
                <a:gd name="connsiteY3438" fmla="*/ 84106 h 538123"/>
                <a:gd name="connsiteX3439" fmla="*/ 1409223 w 2593942"/>
                <a:gd name="connsiteY3439" fmla="*/ 83344 h 538123"/>
                <a:gd name="connsiteX3440" fmla="*/ 1408747 w 2593942"/>
                <a:gd name="connsiteY3440" fmla="*/ 80486 h 538123"/>
                <a:gd name="connsiteX3441" fmla="*/ 1407604 w 2593942"/>
                <a:gd name="connsiteY3441" fmla="*/ 79915 h 538123"/>
                <a:gd name="connsiteX3442" fmla="*/ 1405127 w 2593942"/>
                <a:gd name="connsiteY3442" fmla="*/ 79915 h 538123"/>
                <a:gd name="connsiteX3443" fmla="*/ 1401794 w 2593942"/>
                <a:gd name="connsiteY3443" fmla="*/ 82296 h 538123"/>
                <a:gd name="connsiteX3444" fmla="*/ 1395412 w 2593942"/>
                <a:gd name="connsiteY3444" fmla="*/ 77153 h 538123"/>
                <a:gd name="connsiteX3445" fmla="*/ 1879472 w 2593942"/>
                <a:gd name="connsiteY3445" fmla="*/ 76962 h 538123"/>
                <a:gd name="connsiteX3446" fmla="*/ 1889283 w 2593942"/>
                <a:gd name="connsiteY3446" fmla="*/ 83344 h 538123"/>
                <a:gd name="connsiteX3447" fmla="*/ 1891188 w 2593942"/>
                <a:gd name="connsiteY3447" fmla="*/ 80391 h 538123"/>
                <a:gd name="connsiteX3448" fmla="*/ 1879472 w 2593942"/>
                <a:gd name="connsiteY3448" fmla="*/ 76962 h 538123"/>
                <a:gd name="connsiteX3449" fmla="*/ 1546288 w 2593942"/>
                <a:gd name="connsiteY3449" fmla="*/ 76200 h 538123"/>
                <a:gd name="connsiteX3450" fmla="*/ 1542192 w 2593942"/>
                <a:gd name="connsiteY3450" fmla="*/ 80105 h 538123"/>
                <a:gd name="connsiteX3451" fmla="*/ 1551907 w 2593942"/>
                <a:gd name="connsiteY3451" fmla="*/ 82296 h 538123"/>
                <a:gd name="connsiteX3452" fmla="*/ 1556289 w 2593942"/>
                <a:gd name="connsiteY3452" fmla="*/ 81915 h 538123"/>
                <a:gd name="connsiteX3453" fmla="*/ 1557527 w 2593942"/>
                <a:gd name="connsiteY3453" fmla="*/ 80391 h 538123"/>
                <a:gd name="connsiteX3454" fmla="*/ 1556098 w 2593942"/>
                <a:gd name="connsiteY3454" fmla="*/ 77914 h 538123"/>
                <a:gd name="connsiteX3455" fmla="*/ 1546478 w 2593942"/>
                <a:gd name="connsiteY3455" fmla="*/ 76390 h 538123"/>
                <a:gd name="connsiteX3456" fmla="*/ 1660397 w 2593942"/>
                <a:gd name="connsiteY3456" fmla="*/ 76009 h 538123"/>
                <a:gd name="connsiteX3457" fmla="*/ 1657444 w 2593942"/>
                <a:gd name="connsiteY3457" fmla="*/ 79153 h 538123"/>
                <a:gd name="connsiteX3458" fmla="*/ 1657064 w 2593942"/>
                <a:gd name="connsiteY3458" fmla="*/ 79534 h 538123"/>
                <a:gd name="connsiteX3459" fmla="*/ 1652777 w 2593942"/>
                <a:gd name="connsiteY3459" fmla="*/ 79438 h 538123"/>
                <a:gd name="connsiteX3460" fmla="*/ 1661731 w 2593942"/>
                <a:gd name="connsiteY3460" fmla="*/ 83248 h 538123"/>
                <a:gd name="connsiteX3461" fmla="*/ 1668208 w 2593942"/>
                <a:gd name="connsiteY3461" fmla="*/ 83248 h 538123"/>
                <a:gd name="connsiteX3462" fmla="*/ 1668303 w 2593942"/>
                <a:gd name="connsiteY3462" fmla="*/ 81724 h 538123"/>
                <a:gd name="connsiteX3463" fmla="*/ 1668494 w 2593942"/>
                <a:gd name="connsiteY3463" fmla="*/ 79057 h 538123"/>
                <a:gd name="connsiteX3464" fmla="*/ 1660397 w 2593942"/>
                <a:gd name="connsiteY3464" fmla="*/ 76009 h 538123"/>
                <a:gd name="connsiteX3465" fmla="*/ 203453 w 2593942"/>
                <a:gd name="connsiteY3465" fmla="*/ 75724 h 538123"/>
                <a:gd name="connsiteX3466" fmla="*/ 192499 w 2593942"/>
                <a:gd name="connsiteY3466" fmla="*/ 78581 h 538123"/>
                <a:gd name="connsiteX3467" fmla="*/ 187737 w 2593942"/>
                <a:gd name="connsiteY3467" fmla="*/ 83915 h 538123"/>
                <a:gd name="connsiteX3468" fmla="*/ 192404 w 2593942"/>
                <a:gd name="connsiteY3468" fmla="*/ 89249 h 538123"/>
                <a:gd name="connsiteX3469" fmla="*/ 196214 w 2593942"/>
                <a:gd name="connsiteY3469" fmla="*/ 88773 h 538123"/>
                <a:gd name="connsiteX3470" fmla="*/ 196595 w 2593942"/>
                <a:gd name="connsiteY3470" fmla="*/ 87821 h 538123"/>
                <a:gd name="connsiteX3471" fmla="*/ 199262 w 2593942"/>
                <a:gd name="connsiteY3471" fmla="*/ 84296 h 538123"/>
                <a:gd name="connsiteX3472" fmla="*/ 202405 w 2593942"/>
                <a:gd name="connsiteY3472" fmla="*/ 87630 h 538123"/>
                <a:gd name="connsiteX3473" fmla="*/ 203167 w 2593942"/>
                <a:gd name="connsiteY3473" fmla="*/ 88201 h 538123"/>
                <a:gd name="connsiteX3474" fmla="*/ 206406 w 2593942"/>
                <a:gd name="connsiteY3474" fmla="*/ 81724 h 538123"/>
                <a:gd name="connsiteX3475" fmla="*/ 203453 w 2593942"/>
                <a:gd name="connsiteY3475" fmla="*/ 75724 h 538123"/>
                <a:gd name="connsiteX3476" fmla="*/ 1735454 w 2593942"/>
                <a:gd name="connsiteY3476" fmla="*/ 74581 h 538123"/>
                <a:gd name="connsiteX3477" fmla="*/ 1745646 w 2593942"/>
                <a:gd name="connsiteY3477" fmla="*/ 80581 h 538123"/>
                <a:gd name="connsiteX3478" fmla="*/ 1748313 w 2593942"/>
                <a:gd name="connsiteY3478" fmla="*/ 78676 h 538123"/>
                <a:gd name="connsiteX3479" fmla="*/ 1740693 w 2593942"/>
                <a:gd name="connsiteY3479" fmla="*/ 76771 h 538123"/>
                <a:gd name="connsiteX3480" fmla="*/ 1735454 w 2593942"/>
                <a:gd name="connsiteY3480" fmla="*/ 74581 h 538123"/>
                <a:gd name="connsiteX3481" fmla="*/ 167544 w 2593942"/>
                <a:gd name="connsiteY3481" fmla="*/ 74295 h 538123"/>
                <a:gd name="connsiteX3482" fmla="*/ 178498 w 2593942"/>
                <a:gd name="connsiteY3482" fmla="*/ 76867 h 538123"/>
                <a:gd name="connsiteX3483" fmla="*/ 178498 w 2593942"/>
                <a:gd name="connsiteY3483" fmla="*/ 77533 h 538123"/>
                <a:gd name="connsiteX3484" fmla="*/ 178498 w 2593942"/>
                <a:gd name="connsiteY3484" fmla="*/ 78295 h 538123"/>
                <a:gd name="connsiteX3485" fmla="*/ 167735 w 2593942"/>
                <a:gd name="connsiteY3485" fmla="*/ 82105 h 538123"/>
                <a:gd name="connsiteX3486" fmla="*/ 168116 w 2593942"/>
                <a:gd name="connsiteY3486" fmla="*/ 87153 h 538123"/>
                <a:gd name="connsiteX3487" fmla="*/ 165735 w 2593942"/>
                <a:gd name="connsiteY3487" fmla="*/ 88106 h 538123"/>
                <a:gd name="connsiteX3488" fmla="*/ 163258 w 2593942"/>
                <a:gd name="connsiteY3488" fmla="*/ 86582 h 538123"/>
                <a:gd name="connsiteX3489" fmla="*/ 164973 w 2593942"/>
                <a:gd name="connsiteY3489" fmla="*/ 80391 h 538123"/>
                <a:gd name="connsiteX3490" fmla="*/ 164973 w 2593942"/>
                <a:gd name="connsiteY3490" fmla="*/ 78390 h 538123"/>
                <a:gd name="connsiteX3491" fmla="*/ 167544 w 2593942"/>
                <a:gd name="connsiteY3491" fmla="*/ 74295 h 538123"/>
                <a:gd name="connsiteX3492" fmla="*/ 785526 w 2593942"/>
                <a:gd name="connsiteY3492" fmla="*/ 73247 h 538123"/>
                <a:gd name="connsiteX3493" fmla="*/ 791503 w 2593942"/>
                <a:gd name="connsiteY3493" fmla="*/ 80557 h 538123"/>
                <a:gd name="connsiteX3494" fmla="*/ 792893 w 2593942"/>
                <a:gd name="connsiteY3494" fmla="*/ 82704 h 538123"/>
                <a:gd name="connsiteX3495" fmla="*/ 789145 w 2593942"/>
                <a:gd name="connsiteY3495" fmla="*/ 81820 h 538123"/>
                <a:gd name="connsiteX3496" fmla="*/ 788193 w 2593942"/>
                <a:gd name="connsiteY3496" fmla="*/ 86201 h 538123"/>
                <a:gd name="connsiteX3497" fmla="*/ 797623 w 2593942"/>
                <a:gd name="connsiteY3497" fmla="*/ 90011 h 538123"/>
                <a:gd name="connsiteX3498" fmla="*/ 792893 w 2593942"/>
                <a:gd name="connsiteY3498" fmla="*/ 82704 h 538123"/>
                <a:gd name="connsiteX3499" fmla="*/ 796004 w 2593942"/>
                <a:gd name="connsiteY3499" fmla="*/ 83439 h 538123"/>
                <a:gd name="connsiteX3500" fmla="*/ 799814 w 2593942"/>
                <a:gd name="connsiteY3500" fmla="*/ 82487 h 538123"/>
                <a:gd name="connsiteX3501" fmla="*/ 796766 w 2593942"/>
                <a:gd name="connsiteY3501" fmla="*/ 77343 h 538123"/>
                <a:gd name="connsiteX3502" fmla="*/ 797147 w 2593942"/>
                <a:gd name="connsiteY3502" fmla="*/ 76771 h 538123"/>
                <a:gd name="connsiteX3503" fmla="*/ 790670 w 2593942"/>
                <a:gd name="connsiteY3503" fmla="*/ 77724 h 538123"/>
                <a:gd name="connsiteX3504" fmla="*/ 785526 w 2593942"/>
                <a:gd name="connsiteY3504" fmla="*/ 73247 h 538123"/>
                <a:gd name="connsiteX3505" fmla="*/ 935450 w 2593942"/>
                <a:gd name="connsiteY3505" fmla="*/ 69723 h 538123"/>
                <a:gd name="connsiteX3506" fmla="*/ 935640 w 2593942"/>
                <a:gd name="connsiteY3506" fmla="*/ 73628 h 538123"/>
                <a:gd name="connsiteX3507" fmla="*/ 943165 w 2593942"/>
                <a:gd name="connsiteY3507" fmla="*/ 74009 h 538123"/>
                <a:gd name="connsiteX3508" fmla="*/ 935450 w 2593942"/>
                <a:gd name="connsiteY3508" fmla="*/ 69723 h 538123"/>
                <a:gd name="connsiteX3509" fmla="*/ 715231 w 2593942"/>
                <a:gd name="connsiteY3509" fmla="*/ 69532 h 538123"/>
                <a:gd name="connsiteX3510" fmla="*/ 707040 w 2593942"/>
                <a:gd name="connsiteY3510" fmla="*/ 71533 h 538123"/>
                <a:gd name="connsiteX3511" fmla="*/ 703325 w 2593942"/>
                <a:gd name="connsiteY3511" fmla="*/ 75438 h 538123"/>
                <a:gd name="connsiteX3512" fmla="*/ 714565 w 2593942"/>
                <a:gd name="connsiteY3512" fmla="*/ 72104 h 538123"/>
                <a:gd name="connsiteX3513" fmla="*/ 715231 w 2593942"/>
                <a:gd name="connsiteY3513" fmla="*/ 69532 h 538123"/>
                <a:gd name="connsiteX3514" fmla="*/ 1069466 w 2593942"/>
                <a:gd name="connsiteY3514" fmla="*/ 69151 h 538123"/>
                <a:gd name="connsiteX3515" fmla="*/ 1066990 w 2593942"/>
                <a:gd name="connsiteY3515" fmla="*/ 69532 h 538123"/>
                <a:gd name="connsiteX3516" fmla="*/ 1061656 w 2593942"/>
                <a:gd name="connsiteY3516" fmla="*/ 71533 h 538123"/>
                <a:gd name="connsiteX3517" fmla="*/ 1058322 w 2593942"/>
                <a:gd name="connsiteY3517" fmla="*/ 74486 h 538123"/>
                <a:gd name="connsiteX3518" fmla="*/ 1052702 w 2593942"/>
                <a:gd name="connsiteY3518" fmla="*/ 82867 h 538123"/>
                <a:gd name="connsiteX3519" fmla="*/ 1053274 w 2593942"/>
                <a:gd name="connsiteY3519" fmla="*/ 83629 h 538123"/>
                <a:gd name="connsiteX3520" fmla="*/ 1055560 w 2593942"/>
                <a:gd name="connsiteY3520" fmla="*/ 84011 h 538123"/>
                <a:gd name="connsiteX3521" fmla="*/ 1056893 w 2593942"/>
                <a:gd name="connsiteY3521" fmla="*/ 83534 h 538123"/>
                <a:gd name="connsiteX3522" fmla="*/ 1059941 w 2593942"/>
                <a:gd name="connsiteY3522" fmla="*/ 84106 h 538123"/>
                <a:gd name="connsiteX3523" fmla="*/ 1063751 w 2593942"/>
                <a:gd name="connsiteY3523" fmla="*/ 88392 h 538123"/>
                <a:gd name="connsiteX3524" fmla="*/ 1064990 w 2593942"/>
                <a:gd name="connsiteY3524" fmla="*/ 88201 h 538123"/>
                <a:gd name="connsiteX3525" fmla="*/ 1070228 w 2593942"/>
                <a:gd name="connsiteY3525" fmla="*/ 86773 h 538123"/>
                <a:gd name="connsiteX3526" fmla="*/ 1071276 w 2593942"/>
                <a:gd name="connsiteY3526" fmla="*/ 84772 h 538123"/>
                <a:gd name="connsiteX3527" fmla="*/ 1063751 w 2593942"/>
                <a:gd name="connsiteY3527" fmla="*/ 80867 h 538123"/>
                <a:gd name="connsiteX3528" fmla="*/ 1066895 w 2593942"/>
                <a:gd name="connsiteY3528" fmla="*/ 76200 h 538123"/>
                <a:gd name="connsiteX3529" fmla="*/ 1074515 w 2593942"/>
                <a:gd name="connsiteY3529" fmla="*/ 73628 h 538123"/>
                <a:gd name="connsiteX3530" fmla="*/ 1069466 w 2593942"/>
                <a:gd name="connsiteY3530" fmla="*/ 69151 h 538123"/>
                <a:gd name="connsiteX3531" fmla="*/ 500824 w 2593942"/>
                <a:gd name="connsiteY3531" fmla="*/ 69151 h 538123"/>
                <a:gd name="connsiteX3532" fmla="*/ 497776 w 2593942"/>
                <a:gd name="connsiteY3532" fmla="*/ 75438 h 538123"/>
                <a:gd name="connsiteX3533" fmla="*/ 493204 w 2593942"/>
                <a:gd name="connsiteY3533" fmla="*/ 79153 h 538123"/>
                <a:gd name="connsiteX3534" fmla="*/ 492823 w 2593942"/>
                <a:gd name="connsiteY3534" fmla="*/ 79438 h 538123"/>
                <a:gd name="connsiteX3535" fmla="*/ 497490 w 2593942"/>
                <a:gd name="connsiteY3535" fmla="*/ 81343 h 538123"/>
                <a:gd name="connsiteX3536" fmla="*/ 498062 w 2593942"/>
                <a:gd name="connsiteY3536" fmla="*/ 80581 h 538123"/>
                <a:gd name="connsiteX3537" fmla="*/ 499681 w 2593942"/>
                <a:gd name="connsiteY3537" fmla="*/ 78486 h 538123"/>
                <a:gd name="connsiteX3538" fmla="*/ 506920 w 2593942"/>
                <a:gd name="connsiteY3538" fmla="*/ 72771 h 538123"/>
                <a:gd name="connsiteX3539" fmla="*/ 503491 w 2593942"/>
                <a:gd name="connsiteY3539" fmla="*/ 70866 h 538123"/>
                <a:gd name="connsiteX3540" fmla="*/ 1318164 w 2593942"/>
                <a:gd name="connsiteY3540" fmla="*/ 68389 h 538123"/>
                <a:gd name="connsiteX3541" fmla="*/ 1314640 w 2593942"/>
                <a:gd name="connsiteY3541" fmla="*/ 71247 h 538123"/>
                <a:gd name="connsiteX3542" fmla="*/ 1305972 w 2593942"/>
                <a:gd name="connsiteY3542" fmla="*/ 76771 h 538123"/>
                <a:gd name="connsiteX3543" fmla="*/ 1304829 w 2593942"/>
                <a:gd name="connsiteY3543" fmla="*/ 80963 h 538123"/>
                <a:gd name="connsiteX3544" fmla="*/ 1304543 w 2593942"/>
                <a:gd name="connsiteY3544" fmla="*/ 82010 h 538123"/>
                <a:gd name="connsiteX3545" fmla="*/ 1308544 w 2593942"/>
                <a:gd name="connsiteY3545" fmla="*/ 86201 h 538123"/>
                <a:gd name="connsiteX3546" fmla="*/ 1308639 w 2593942"/>
                <a:gd name="connsiteY3546" fmla="*/ 86106 h 538123"/>
                <a:gd name="connsiteX3547" fmla="*/ 1311401 w 2593942"/>
                <a:gd name="connsiteY3547" fmla="*/ 82582 h 538123"/>
                <a:gd name="connsiteX3548" fmla="*/ 1319879 w 2593942"/>
                <a:gd name="connsiteY3548" fmla="*/ 80581 h 538123"/>
                <a:gd name="connsiteX3549" fmla="*/ 1319593 w 2593942"/>
                <a:gd name="connsiteY3549" fmla="*/ 80391 h 538123"/>
                <a:gd name="connsiteX3550" fmla="*/ 1315783 w 2593942"/>
                <a:gd name="connsiteY3550" fmla="*/ 78200 h 538123"/>
                <a:gd name="connsiteX3551" fmla="*/ 1321784 w 2593942"/>
                <a:gd name="connsiteY3551" fmla="*/ 70866 h 538123"/>
                <a:gd name="connsiteX3552" fmla="*/ 1320355 w 2593942"/>
                <a:gd name="connsiteY3552" fmla="*/ 69056 h 538123"/>
                <a:gd name="connsiteX3553" fmla="*/ 1318164 w 2593942"/>
                <a:gd name="connsiteY3553" fmla="*/ 68389 h 538123"/>
                <a:gd name="connsiteX3554" fmla="*/ 1273778 w 2593942"/>
                <a:gd name="connsiteY3554" fmla="*/ 68104 h 538123"/>
                <a:gd name="connsiteX3555" fmla="*/ 1269110 w 2593942"/>
                <a:gd name="connsiteY3555" fmla="*/ 68389 h 538123"/>
                <a:gd name="connsiteX3556" fmla="*/ 1264538 w 2593942"/>
                <a:gd name="connsiteY3556" fmla="*/ 70390 h 538123"/>
                <a:gd name="connsiteX3557" fmla="*/ 1259395 w 2593942"/>
                <a:gd name="connsiteY3557" fmla="*/ 68485 h 538123"/>
                <a:gd name="connsiteX3558" fmla="*/ 1262919 w 2593942"/>
                <a:gd name="connsiteY3558" fmla="*/ 73533 h 538123"/>
                <a:gd name="connsiteX3559" fmla="*/ 1267205 w 2593942"/>
                <a:gd name="connsiteY3559" fmla="*/ 77533 h 538123"/>
                <a:gd name="connsiteX3560" fmla="*/ 1278159 w 2593942"/>
                <a:gd name="connsiteY3560" fmla="*/ 79820 h 538123"/>
                <a:gd name="connsiteX3561" fmla="*/ 1276349 w 2593942"/>
                <a:gd name="connsiteY3561" fmla="*/ 77343 h 538123"/>
                <a:gd name="connsiteX3562" fmla="*/ 1273873 w 2593942"/>
                <a:gd name="connsiteY3562" fmla="*/ 68675 h 538123"/>
                <a:gd name="connsiteX3563" fmla="*/ 969168 w 2593942"/>
                <a:gd name="connsiteY3563" fmla="*/ 68104 h 538123"/>
                <a:gd name="connsiteX3564" fmla="*/ 960024 w 2593942"/>
                <a:gd name="connsiteY3564" fmla="*/ 72104 h 538123"/>
                <a:gd name="connsiteX3565" fmla="*/ 965072 w 2593942"/>
                <a:gd name="connsiteY3565" fmla="*/ 72771 h 538123"/>
                <a:gd name="connsiteX3566" fmla="*/ 969168 w 2593942"/>
                <a:gd name="connsiteY3566" fmla="*/ 68104 h 538123"/>
                <a:gd name="connsiteX3567" fmla="*/ 670750 w 2593942"/>
                <a:gd name="connsiteY3567" fmla="*/ 67723 h 538123"/>
                <a:gd name="connsiteX3568" fmla="*/ 671131 w 2593942"/>
                <a:gd name="connsiteY3568" fmla="*/ 71723 h 538123"/>
                <a:gd name="connsiteX3569" fmla="*/ 673131 w 2593942"/>
                <a:gd name="connsiteY3569" fmla="*/ 74866 h 538123"/>
                <a:gd name="connsiteX3570" fmla="*/ 672845 w 2593942"/>
                <a:gd name="connsiteY3570" fmla="*/ 76200 h 538123"/>
                <a:gd name="connsiteX3571" fmla="*/ 681227 w 2593942"/>
                <a:gd name="connsiteY3571" fmla="*/ 80963 h 538123"/>
                <a:gd name="connsiteX3572" fmla="*/ 683894 w 2593942"/>
                <a:gd name="connsiteY3572" fmla="*/ 76009 h 538123"/>
                <a:gd name="connsiteX3573" fmla="*/ 684561 w 2593942"/>
                <a:gd name="connsiteY3573" fmla="*/ 74676 h 538123"/>
                <a:gd name="connsiteX3574" fmla="*/ 684085 w 2593942"/>
                <a:gd name="connsiteY3574" fmla="*/ 71628 h 538123"/>
                <a:gd name="connsiteX3575" fmla="*/ 678846 w 2593942"/>
                <a:gd name="connsiteY3575" fmla="*/ 71342 h 538123"/>
                <a:gd name="connsiteX3576" fmla="*/ 670750 w 2593942"/>
                <a:gd name="connsiteY3576" fmla="*/ 67723 h 538123"/>
                <a:gd name="connsiteX3577" fmla="*/ 1163192 w 2593942"/>
                <a:gd name="connsiteY3577" fmla="*/ 67628 h 538123"/>
                <a:gd name="connsiteX3578" fmla="*/ 1160525 w 2593942"/>
                <a:gd name="connsiteY3578" fmla="*/ 70866 h 538123"/>
                <a:gd name="connsiteX3579" fmla="*/ 1160716 w 2593942"/>
                <a:gd name="connsiteY3579" fmla="*/ 73533 h 538123"/>
                <a:gd name="connsiteX3580" fmla="*/ 1162621 w 2593942"/>
                <a:gd name="connsiteY3580" fmla="*/ 75533 h 538123"/>
                <a:gd name="connsiteX3581" fmla="*/ 1166717 w 2593942"/>
                <a:gd name="connsiteY3581" fmla="*/ 73247 h 538123"/>
                <a:gd name="connsiteX3582" fmla="*/ 1163192 w 2593942"/>
                <a:gd name="connsiteY3582" fmla="*/ 67628 h 538123"/>
                <a:gd name="connsiteX3583" fmla="*/ 633221 w 2593942"/>
                <a:gd name="connsiteY3583" fmla="*/ 67246 h 538123"/>
                <a:gd name="connsiteX3584" fmla="*/ 631602 w 2593942"/>
                <a:gd name="connsiteY3584" fmla="*/ 71914 h 538123"/>
                <a:gd name="connsiteX3585" fmla="*/ 632269 w 2593942"/>
                <a:gd name="connsiteY3585" fmla="*/ 74200 h 538123"/>
                <a:gd name="connsiteX3586" fmla="*/ 632459 w 2593942"/>
                <a:gd name="connsiteY3586" fmla="*/ 74771 h 538123"/>
                <a:gd name="connsiteX3587" fmla="*/ 644842 w 2593942"/>
                <a:gd name="connsiteY3587" fmla="*/ 73723 h 538123"/>
                <a:gd name="connsiteX3588" fmla="*/ 644937 w 2593942"/>
                <a:gd name="connsiteY3588" fmla="*/ 72009 h 538123"/>
                <a:gd name="connsiteX3589" fmla="*/ 645223 w 2593942"/>
                <a:gd name="connsiteY3589" fmla="*/ 67628 h 538123"/>
                <a:gd name="connsiteX3590" fmla="*/ 633221 w 2593942"/>
                <a:gd name="connsiteY3590" fmla="*/ 67246 h 538123"/>
                <a:gd name="connsiteX3591" fmla="*/ 1108995 w 2593942"/>
                <a:gd name="connsiteY3591" fmla="*/ 66865 h 538123"/>
                <a:gd name="connsiteX3592" fmla="*/ 1104423 w 2593942"/>
                <a:gd name="connsiteY3592" fmla="*/ 68294 h 538123"/>
                <a:gd name="connsiteX3593" fmla="*/ 1102423 w 2593942"/>
                <a:gd name="connsiteY3593" fmla="*/ 69628 h 538123"/>
                <a:gd name="connsiteX3594" fmla="*/ 1097851 w 2593942"/>
                <a:gd name="connsiteY3594" fmla="*/ 72580 h 538123"/>
                <a:gd name="connsiteX3595" fmla="*/ 1102804 w 2593942"/>
                <a:gd name="connsiteY3595" fmla="*/ 80200 h 538123"/>
                <a:gd name="connsiteX3596" fmla="*/ 1107852 w 2593942"/>
                <a:gd name="connsiteY3596" fmla="*/ 82487 h 538123"/>
                <a:gd name="connsiteX3597" fmla="*/ 1107852 w 2593942"/>
                <a:gd name="connsiteY3597" fmla="*/ 78200 h 538123"/>
                <a:gd name="connsiteX3598" fmla="*/ 1108328 w 2593942"/>
                <a:gd name="connsiteY3598" fmla="*/ 77914 h 538123"/>
                <a:gd name="connsiteX3599" fmla="*/ 1111186 w 2593942"/>
                <a:gd name="connsiteY3599" fmla="*/ 76200 h 538123"/>
                <a:gd name="connsiteX3600" fmla="*/ 1115186 w 2593942"/>
                <a:gd name="connsiteY3600" fmla="*/ 71914 h 538123"/>
                <a:gd name="connsiteX3601" fmla="*/ 1108995 w 2593942"/>
                <a:gd name="connsiteY3601" fmla="*/ 66865 h 538123"/>
                <a:gd name="connsiteX3602" fmla="*/ 591407 w 2593942"/>
                <a:gd name="connsiteY3602" fmla="*/ 66675 h 538123"/>
                <a:gd name="connsiteX3603" fmla="*/ 590644 w 2593942"/>
                <a:gd name="connsiteY3603" fmla="*/ 67342 h 538123"/>
                <a:gd name="connsiteX3604" fmla="*/ 586168 w 2593942"/>
                <a:gd name="connsiteY3604" fmla="*/ 71152 h 538123"/>
                <a:gd name="connsiteX3605" fmla="*/ 574166 w 2593942"/>
                <a:gd name="connsiteY3605" fmla="*/ 72771 h 538123"/>
                <a:gd name="connsiteX3606" fmla="*/ 577595 w 2593942"/>
                <a:gd name="connsiteY3606" fmla="*/ 75629 h 538123"/>
                <a:gd name="connsiteX3607" fmla="*/ 579310 w 2593942"/>
                <a:gd name="connsiteY3607" fmla="*/ 75629 h 538123"/>
                <a:gd name="connsiteX3608" fmla="*/ 585692 w 2593942"/>
                <a:gd name="connsiteY3608" fmla="*/ 75629 h 538123"/>
                <a:gd name="connsiteX3609" fmla="*/ 593693 w 2593942"/>
                <a:gd name="connsiteY3609" fmla="*/ 71723 h 538123"/>
                <a:gd name="connsiteX3610" fmla="*/ 594074 w 2593942"/>
                <a:gd name="connsiteY3610" fmla="*/ 70580 h 538123"/>
                <a:gd name="connsiteX3611" fmla="*/ 591407 w 2593942"/>
                <a:gd name="connsiteY3611" fmla="*/ 66675 h 538123"/>
                <a:gd name="connsiteX3612" fmla="*/ 534352 w 2593942"/>
                <a:gd name="connsiteY3612" fmla="*/ 66484 h 538123"/>
                <a:gd name="connsiteX3613" fmla="*/ 526637 w 2593942"/>
                <a:gd name="connsiteY3613" fmla="*/ 73152 h 538123"/>
                <a:gd name="connsiteX3614" fmla="*/ 532923 w 2593942"/>
                <a:gd name="connsiteY3614" fmla="*/ 70485 h 538123"/>
                <a:gd name="connsiteX3615" fmla="*/ 537686 w 2593942"/>
                <a:gd name="connsiteY3615" fmla="*/ 71438 h 538123"/>
                <a:gd name="connsiteX3616" fmla="*/ 539400 w 2593942"/>
                <a:gd name="connsiteY3616" fmla="*/ 69342 h 538123"/>
                <a:gd name="connsiteX3617" fmla="*/ 537304 w 2593942"/>
                <a:gd name="connsiteY3617" fmla="*/ 67437 h 538123"/>
                <a:gd name="connsiteX3618" fmla="*/ 2456783 w 2593942"/>
                <a:gd name="connsiteY3618" fmla="*/ 66294 h 538123"/>
                <a:gd name="connsiteX3619" fmla="*/ 2450115 w 2593942"/>
                <a:gd name="connsiteY3619" fmla="*/ 73057 h 538123"/>
                <a:gd name="connsiteX3620" fmla="*/ 2450496 w 2593942"/>
                <a:gd name="connsiteY3620" fmla="*/ 73247 h 538123"/>
                <a:gd name="connsiteX3621" fmla="*/ 2454211 w 2593942"/>
                <a:gd name="connsiteY3621" fmla="*/ 75533 h 538123"/>
                <a:gd name="connsiteX3622" fmla="*/ 2452973 w 2593942"/>
                <a:gd name="connsiteY3622" fmla="*/ 79343 h 538123"/>
                <a:gd name="connsiteX3623" fmla="*/ 2457068 w 2593942"/>
                <a:gd name="connsiteY3623" fmla="*/ 67532 h 538123"/>
                <a:gd name="connsiteX3624" fmla="*/ 2456783 w 2593942"/>
                <a:gd name="connsiteY3624" fmla="*/ 66294 h 538123"/>
                <a:gd name="connsiteX3625" fmla="*/ 1678400 w 2593942"/>
                <a:gd name="connsiteY3625" fmla="*/ 66104 h 538123"/>
                <a:gd name="connsiteX3626" fmla="*/ 1672970 w 2593942"/>
                <a:gd name="connsiteY3626" fmla="*/ 68008 h 538123"/>
                <a:gd name="connsiteX3627" fmla="*/ 1690687 w 2593942"/>
                <a:gd name="connsiteY3627" fmla="*/ 72676 h 538123"/>
                <a:gd name="connsiteX3628" fmla="*/ 1692878 w 2593942"/>
                <a:gd name="connsiteY3628" fmla="*/ 73628 h 538123"/>
                <a:gd name="connsiteX3629" fmla="*/ 1692687 w 2593942"/>
                <a:gd name="connsiteY3629" fmla="*/ 70961 h 538123"/>
                <a:gd name="connsiteX3630" fmla="*/ 1688210 w 2593942"/>
                <a:gd name="connsiteY3630" fmla="*/ 68771 h 538123"/>
                <a:gd name="connsiteX3631" fmla="*/ 1678400 w 2593942"/>
                <a:gd name="connsiteY3631" fmla="*/ 66104 h 538123"/>
                <a:gd name="connsiteX3632" fmla="*/ 1571243 w 2593942"/>
                <a:gd name="connsiteY3632" fmla="*/ 66008 h 538123"/>
                <a:gd name="connsiteX3633" fmla="*/ 1564385 w 2593942"/>
                <a:gd name="connsiteY3633" fmla="*/ 66865 h 538123"/>
                <a:gd name="connsiteX3634" fmla="*/ 1561909 w 2593942"/>
                <a:gd name="connsiteY3634" fmla="*/ 74771 h 538123"/>
                <a:gd name="connsiteX3635" fmla="*/ 1569624 w 2593942"/>
                <a:gd name="connsiteY3635" fmla="*/ 74200 h 538123"/>
                <a:gd name="connsiteX3636" fmla="*/ 1571243 w 2593942"/>
                <a:gd name="connsiteY3636" fmla="*/ 71818 h 538123"/>
                <a:gd name="connsiteX3637" fmla="*/ 1572386 w 2593942"/>
                <a:gd name="connsiteY3637" fmla="*/ 70199 h 538123"/>
                <a:gd name="connsiteX3638" fmla="*/ 1571243 w 2593942"/>
                <a:gd name="connsiteY3638" fmla="*/ 66008 h 538123"/>
                <a:gd name="connsiteX3639" fmla="*/ 1253108 w 2593942"/>
                <a:gd name="connsiteY3639" fmla="*/ 65913 h 538123"/>
                <a:gd name="connsiteX3640" fmla="*/ 1246631 w 2593942"/>
                <a:gd name="connsiteY3640" fmla="*/ 68485 h 538123"/>
                <a:gd name="connsiteX3641" fmla="*/ 1235773 w 2593942"/>
                <a:gd name="connsiteY3641" fmla="*/ 67151 h 538123"/>
                <a:gd name="connsiteX3642" fmla="*/ 1235487 w 2593942"/>
                <a:gd name="connsiteY3642" fmla="*/ 67342 h 538123"/>
                <a:gd name="connsiteX3643" fmla="*/ 1233011 w 2593942"/>
                <a:gd name="connsiteY3643" fmla="*/ 68961 h 538123"/>
                <a:gd name="connsiteX3644" fmla="*/ 1234344 w 2593942"/>
                <a:gd name="connsiteY3644" fmla="*/ 71342 h 538123"/>
                <a:gd name="connsiteX3645" fmla="*/ 1237964 w 2593942"/>
                <a:gd name="connsiteY3645" fmla="*/ 71723 h 538123"/>
                <a:gd name="connsiteX3646" fmla="*/ 1251680 w 2593942"/>
                <a:gd name="connsiteY3646" fmla="*/ 72104 h 538123"/>
                <a:gd name="connsiteX3647" fmla="*/ 1255109 w 2593942"/>
                <a:gd name="connsiteY3647" fmla="*/ 71152 h 538123"/>
                <a:gd name="connsiteX3648" fmla="*/ 1255585 w 2593942"/>
                <a:gd name="connsiteY3648" fmla="*/ 71056 h 538123"/>
                <a:gd name="connsiteX3649" fmla="*/ 1253108 w 2593942"/>
                <a:gd name="connsiteY3649" fmla="*/ 65913 h 538123"/>
                <a:gd name="connsiteX3650" fmla="*/ 1138332 w 2593942"/>
                <a:gd name="connsiteY3650" fmla="*/ 65818 h 538123"/>
                <a:gd name="connsiteX3651" fmla="*/ 1132808 w 2593942"/>
                <a:gd name="connsiteY3651" fmla="*/ 68961 h 538123"/>
                <a:gd name="connsiteX3652" fmla="*/ 1138332 w 2593942"/>
                <a:gd name="connsiteY3652" fmla="*/ 74771 h 538123"/>
                <a:gd name="connsiteX3653" fmla="*/ 1138332 w 2593942"/>
                <a:gd name="connsiteY3653" fmla="*/ 65818 h 538123"/>
                <a:gd name="connsiteX3654" fmla="*/ 1792604 w 2593942"/>
                <a:gd name="connsiteY3654" fmla="*/ 65246 h 538123"/>
                <a:gd name="connsiteX3655" fmla="*/ 1789556 w 2593942"/>
                <a:gd name="connsiteY3655" fmla="*/ 66199 h 538123"/>
                <a:gd name="connsiteX3656" fmla="*/ 1789937 w 2593942"/>
                <a:gd name="connsiteY3656" fmla="*/ 69247 h 538123"/>
                <a:gd name="connsiteX3657" fmla="*/ 1776031 w 2593942"/>
                <a:gd name="connsiteY3657" fmla="*/ 68389 h 538123"/>
                <a:gd name="connsiteX3658" fmla="*/ 1772792 w 2593942"/>
                <a:gd name="connsiteY3658" fmla="*/ 72485 h 538123"/>
                <a:gd name="connsiteX3659" fmla="*/ 1778317 w 2593942"/>
                <a:gd name="connsiteY3659" fmla="*/ 75343 h 538123"/>
                <a:gd name="connsiteX3660" fmla="*/ 1784508 w 2593942"/>
                <a:gd name="connsiteY3660" fmla="*/ 74295 h 538123"/>
                <a:gd name="connsiteX3661" fmla="*/ 1784889 w 2593942"/>
                <a:gd name="connsiteY3661" fmla="*/ 74200 h 538123"/>
                <a:gd name="connsiteX3662" fmla="*/ 1788318 w 2593942"/>
                <a:gd name="connsiteY3662" fmla="*/ 73342 h 538123"/>
                <a:gd name="connsiteX3663" fmla="*/ 1794605 w 2593942"/>
                <a:gd name="connsiteY3663" fmla="*/ 80486 h 538123"/>
                <a:gd name="connsiteX3664" fmla="*/ 1799177 w 2593942"/>
                <a:gd name="connsiteY3664" fmla="*/ 79915 h 538123"/>
                <a:gd name="connsiteX3665" fmla="*/ 1799843 w 2593942"/>
                <a:gd name="connsiteY3665" fmla="*/ 78867 h 538123"/>
                <a:gd name="connsiteX3666" fmla="*/ 1801748 w 2593942"/>
                <a:gd name="connsiteY3666" fmla="*/ 75819 h 538123"/>
                <a:gd name="connsiteX3667" fmla="*/ 1807654 w 2593942"/>
                <a:gd name="connsiteY3667" fmla="*/ 77724 h 538123"/>
                <a:gd name="connsiteX3668" fmla="*/ 1809654 w 2593942"/>
                <a:gd name="connsiteY3668" fmla="*/ 79724 h 538123"/>
                <a:gd name="connsiteX3669" fmla="*/ 1811845 w 2593942"/>
                <a:gd name="connsiteY3669" fmla="*/ 79343 h 538123"/>
                <a:gd name="connsiteX3670" fmla="*/ 1812607 w 2593942"/>
                <a:gd name="connsiteY3670" fmla="*/ 77629 h 538123"/>
                <a:gd name="connsiteX3671" fmla="*/ 1805273 w 2593942"/>
                <a:gd name="connsiteY3671" fmla="*/ 66580 h 538123"/>
                <a:gd name="connsiteX3672" fmla="*/ 1792604 w 2593942"/>
                <a:gd name="connsiteY3672" fmla="*/ 65246 h 538123"/>
                <a:gd name="connsiteX3673" fmla="*/ 1200245 w 2593942"/>
                <a:gd name="connsiteY3673" fmla="*/ 64770 h 538123"/>
                <a:gd name="connsiteX3674" fmla="*/ 1181766 w 2593942"/>
                <a:gd name="connsiteY3674" fmla="*/ 65532 h 538123"/>
                <a:gd name="connsiteX3675" fmla="*/ 1192053 w 2593942"/>
                <a:gd name="connsiteY3675" fmla="*/ 69151 h 538123"/>
                <a:gd name="connsiteX3676" fmla="*/ 1195768 w 2593942"/>
                <a:gd name="connsiteY3676" fmla="*/ 74009 h 538123"/>
                <a:gd name="connsiteX3677" fmla="*/ 1195292 w 2593942"/>
                <a:gd name="connsiteY3677" fmla="*/ 75914 h 538123"/>
                <a:gd name="connsiteX3678" fmla="*/ 1195196 w 2593942"/>
                <a:gd name="connsiteY3678" fmla="*/ 76486 h 538123"/>
                <a:gd name="connsiteX3679" fmla="*/ 1199197 w 2593942"/>
                <a:gd name="connsiteY3679" fmla="*/ 77153 h 538123"/>
                <a:gd name="connsiteX3680" fmla="*/ 1199292 w 2593942"/>
                <a:gd name="connsiteY3680" fmla="*/ 76676 h 538123"/>
                <a:gd name="connsiteX3681" fmla="*/ 1199578 w 2593942"/>
                <a:gd name="connsiteY3681" fmla="*/ 74390 h 538123"/>
                <a:gd name="connsiteX3682" fmla="*/ 1202816 w 2593942"/>
                <a:gd name="connsiteY3682" fmla="*/ 70675 h 538123"/>
                <a:gd name="connsiteX3683" fmla="*/ 1209293 w 2593942"/>
                <a:gd name="connsiteY3683" fmla="*/ 68961 h 538123"/>
                <a:gd name="connsiteX3684" fmla="*/ 1200245 w 2593942"/>
                <a:gd name="connsiteY3684" fmla="*/ 64770 h 538123"/>
                <a:gd name="connsiteX3685" fmla="*/ 1299400 w 2593942"/>
                <a:gd name="connsiteY3685" fmla="*/ 64675 h 538123"/>
                <a:gd name="connsiteX3686" fmla="*/ 1292065 w 2593942"/>
                <a:gd name="connsiteY3686" fmla="*/ 66199 h 538123"/>
                <a:gd name="connsiteX3687" fmla="*/ 1290637 w 2593942"/>
                <a:gd name="connsiteY3687" fmla="*/ 68961 h 538123"/>
                <a:gd name="connsiteX3688" fmla="*/ 1304639 w 2593942"/>
                <a:gd name="connsiteY3688" fmla="*/ 72580 h 538123"/>
                <a:gd name="connsiteX3689" fmla="*/ 1304734 w 2593942"/>
                <a:gd name="connsiteY3689" fmla="*/ 69818 h 538123"/>
                <a:gd name="connsiteX3690" fmla="*/ 1304829 w 2593942"/>
                <a:gd name="connsiteY3690" fmla="*/ 67628 h 538123"/>
                <a:gd name="connsiteX3691" fmla="*/ 1299400 w 2593942"/>
                <a:gd name="connsiteY3691" fmla="*/ 64675 h 538123"/>
                <a:gd name="connsiteX3692" fmla="*/ 2110454 w 2593942"/>
                <a:gd name="connsiteY3692" fmla="*/ 64579 h 538123"/>
                <a:gd name="connsiteX3693" fmla="*/ 2117407 w 2593942"/>
                <a:gd name="connsiteY3693" fmla="*/ 68579 h 538123"/>
                <a:gd name="connsiteX3694" fmla="*/ 2117978 w 2593942"/>
                <a:gd name="connsiteY3694" fmla="*/ 75342 h 538123"/>
                <a:gd name="connsiteX3695" fmla="*/ 2124646 w 2593942"/>
                <a:gd name="connsiteY3695" fmla="*/ 70675 h 538123"/>
                <a:gd name="connsiteX3696" fmla="*/ 2126932 w 2593942"/>
                <a:gd name="connsiteY3696" fmla="*/ 74866 h 538123"/>
                <a:gd name="connsiteX3697" fmla="*/ 2121026 w 2593942"/>
                <a:gd name="connsiteY3697" fmla="*/ 79914 h 538123"/>
                <a:gd name="connsiteX3698" fmla="*/ 2119979 w 2593942"/>
                <a:gd name="connsiteY3698" fmla="*/ 80105 h 538123"/>
                <a:gd name="connsiteX3699" fmla="*/ 2116073 w 2593942"/>
                <a:gd name="connsiteY3699" fmla="*/ 78485 h 538123"/>
                <a:gd name="connsiteX3700" fmla="*/ 2114549 w 2593942"/>
                <a:gd name="connsiteY3700" fmla="*/ 77152 h 538123"/>
                <a:gd name="connsiteX3701" fmla="*/ 2113597 w 2593942"/>
                <a:gd name="connsiteY3701" fmla="*/ 76390 h 538123"/>
                <a:gd name="connsiteX3702" fmla="*/ 2106358 w 2593942"/>
                <a:gd name="connsiteY3702" fmla="*/ 76580 h 538123"/>
                <a:gd name="connsiteX3703" fmla="*/ 2105501 w 2593942"/>
                <a:gd name="connsiteY3703" fmla="*/ 71151 h 538123"/>
                <a:gd name="connsiteX3704" fmla="*/ 2107406 w 2593942"/>
                <a:gd name="connsiteY3704" fmla="*/ 71627 h 538123"/>
                <a:gd name="connsiteX3705" fmla="*/ 2109501 w 2593942"/>
                <a:gd name="connsiteY3705" fmla="*/ 72199 h 538123"/>
                <a:gd name="connsiteX3706" fmla="*/ 2112835 w 2593942"/>
                <a:gd name="connsiteY3706" fmla="*/ 70294 h 538123"/>
                <a:gd name="connsiteX3707" fmla="*/ 2112168 w 2593942"/>
                <a:gd name="connsiteY3707" fmla="*/ 68960 h 538123"/>
                <a:gd name="connsiteX3708" fmla="*/ 1221866 w 2593942"/>
                <a:gd name="connsiteY3708" fmla="*/ 64484 h 538123"/>
                <a:gd name="connsiteX3709" fmla="*/ 1216247 w 2593942"/>
                <a:gd name="connsiteY3709" fmla="*/ 65246 h 538123"/>
                <a:gd name="connsiteX3710" fmla="*/ 1215294 w 2593942"/>
                <a:gd name="connsiteY3710" fmla="*/ 66580 h 538123"/>
                <a:gd name="connsiteX3711" fmla="*/ 1216723 w 2593942"/>
                <a:gd name="connsiteY3711" fmla="*/ 70675 h 538123"/>
                <a:gd name="connsiteX3712" fmla="*/ 1212341 w 2593942"/>
                <a:gd name="connsiteY3712" fmla="*/ 74104 h 538123"/>
                <a:gd name="connsiteX3713" fmla="*/ 1212627 w 2593942"/>
                <a:gd name="connsiteY3713" fmla="*/ 74866 h 538123"/>
                <a:gd name="connsiteX3714" fmla="*/ 1227010 w 2593942"/>
                <a:gd name="connsiteY3714" fmla="*/ 69437 h 538123"/>
                <a:gd name="connsiteX3715" fmla="*/ 1224819 w 2593942"/>
                <a:gd name="connsiteY3715" fmla="*/ 67342 h 538123"/>
                <a:gd name="connsiteX3716" fmla="*/ 1222438 w 2593942"/>
                <a:gd name="connsiteY3716" fmla="*/ 65056 h 538123"/>
                <a:gd name="connsiteX3717" fmla="*/ 449389 w 2593942"/>
                <a:gd name="connsiteY3717" fmla="*/ 63437 h 538123"/>
                <a:gd name="connsiteX3718" fmla="*/ 439768 w 2593942"/>
                <a:gd name="connsiteY3718" fmla="*/ 64579 h 538123"/>
                <a:gd name="connsiteX3719" fmla="*/ 436435 w 2593942"/>
                <a:gd name="connsiteY3719" fmla="*/ 66199 h 538123"/>
                <a:gd name="connsiteX3720" fmla="*/ 432625 w 2593942"/>
                <a:gd name="connsiteY3720" fmla="*/ 68961 h 538123"/>
                <a:gd name="connsiteX3721" fmla="*/ 439197 w 2593942"/>
                <a:gd name="connsiteY3721" fmla="*/ 71628 h 538123"/>
                <a:gd name="connsiteX3722" fmla="*/ 449389 w 2593942"/>
                <a:gd name="connsiteY3722" fmla="*/ 71247 h 538123"/>
                <a:gd name="connsiteX3723" fmla="*/ 449008 w 2593942"/>
                <a:gd name="connsiteY3723" fmla="*/ 68961 h 538123"/>
                <a:gd name="connsiteX3724" fmla="*/ 448341 w 2593942"/>
                <a:gd name="connsiteY3724" fmla="*/ 65246 h 538123"/>
                <a:gd name="connsiteX3725" fmla="*/ 449389 w 2593942"/>
                <a:gd name="connsiteY3725" fmla="*/ 63437 h 538123"/>
                <a:gd name="connsiteX3726" fmla="*/ 1733549 w 2593942"/>
                <a:gd name="connsiteY3726" fmla="*/ 63151 h 538123"/>
                <a:gd name="connsiteX3727" fmla="*/ 1729358 w 2593942"/>
                <a:gd name="connsiteY3727" fmla="*/ 64865 h 538123"/>
                <a:gd name="connsiteX3728" fmla="*/ 1725358 w 2593942"/>
                <a:gd name="connsiteY3728" fmla="*/ 64484 h 538123"/>
                <a:gd name="connsiteX3729" fmla="*/ 1725167 w 2593942"/>
                <a:gd name="connsiteY3729" fmla="*/ 68580 h 538123"/>
                <a:gd name="connsiteX3730" fmla="*/ 1724786 w 2593942"/>
                <a:gd name="connsiteY3730" fmla="*/ 70199 h 538123"/>
                <a:gd name="connsiteX3731" fmla="*/ 1727358 w 2593942"/>
                <a:gd name="connsiteY3731" fmla="*/ 72104 h 538123"/>
                <a:gd name="connsiteX3732" fmla="*/ 1738883 w 2593942"/>
                <a:gd name="connsiteY3732" fmla="*/ 66104 h 538123"/>
                <a:gd name="connsiteX3733" fmla="*/ 1737931 w 2593942"/>
                <a:gd name="connsiteY3733" fmla="*/ 64198 h 538123"/>
                <a:gd name="connsiteX3734" fmla="*/ 1733549 w 2593942"/>
                <a:gd name="connsiteY3734" fmla="*/ 63151 h 538123"/>
                <a:gd name="connsiteX3735" fmla="*/ 1648205 w 2593942"/>
                <a:gd name="connsiteY3735" fmla="*/ 63151 h 538123"/>
                <a:gd name="connsiteX3736" fmla="*/ 1642967 w 2593942"/>
                <a:gd name="connsiteY3736" fmla="*/ 67913 h 538123"/>
                <a:gd name="connsiteX3737" fmla="*/ 1644967 w 2593942"/>
                <a:gd name="connsiteY3737" fmla="*/ 69342 h 538123"/>
                <a:gd name="connsiteX3738" fmla="*/ 1647062 w 2593942"/>
                <a:gd name="connsiteY3738" fmla="*/ 69913 h 538123"/>
                <a:gd name="connsiteX3739" fmla="*/ 1647062 w 2593942"/>
                <a:gd name="connsiteY3739" fmla="*/ 71152 h 538123"/>
                <a:gd name="connsiteX3740" fmla="*/ 1651158 w 2593942"/>
                <a:gd name="connsiteY3740" fmla="*/ 72580 h 538123"/>
                <a:gd name="connsiteX3741" fmla="*/ 1653444 w 2593942"/>
                <a:gd name="connsiteY3741" fmla="*/ 72104 h 538123"/>
                <a:gd name="connsiteX3742" fmla="*/ 1656778 w 2593942"/>
                <a:gd name="connsiteY3742" fmla="*/ 71342 h 538123"/>
                <a:gd name="connsiteX3743" fmla="*/ 1657444 w 2593942"/>
                <a:gd name="connsiteY3743" fmla="*/ 70390 h 538123"/>
                <a:gd name="connsiteX3744" fmla="*/ 1654873 w 2593942"/>
                <a:gd name="connsiteY3744" fmla="*/ 68675 h 538123"/>
                <a:gd name="connsiteX3745" fmla="*/ 1653158 w 2593942"/>
                <a:gd name="connsiteY3745" fmla="*/ 67246 h 538123"/>
                <a:gd name="connsiteX3746" fmla="*/ 1648205 w 2593942"/>
                <a:gd name="connsiteY3746" fmla="*/ 63151 h 538123"/>
                <a:gd name="connsiteX3747" fmla="*/ 1096136 w 2593942"/>
                <a:gd name="connsiteY3747" fmla="*/ 62865 h 538123"/>
                <a:gd name="connsiteX3748" fmla="*/ 1092517 w 2593942"/>
                <a:gd name="connsiteY3748" fmla="*/ 64103 h 538123"/>
                <a:gd name="connsiteX3749" fmla="*/ 1085849 w 2593942"/>
                <a:gd name="connsiteY3749" fmla="*/ 65056 h 538123"/>
                <a:gd name="connsiteX3750" fmla="*/ 1082420 w 2593942"/>
                <a:gd name="connsiteY3750" fmla="*/ 65151 h 538123"/>
                <a:gd name="connsiteX3751" fmla="*/ 1087564 w 2593942"/>
                <a:gd name="connsiteY3751" fmla="*/ 71533 h 538123"/>
                <a:gd name="connsiteX3752" fmla="*/ 1088516 w 2593942"/>
                <a:gd name="connsiteY3752" fmla="*/ 72295 h 538123"/>
                <a:gd name="connsiteX3753" fmla="*/ 1091564 w 2593942"/>
                <a:gd name="connsiteY3753" fmla="*/ 73342 h 538123"/>
                <a:gd name="connsiteX3754" fmla="*/ 1093469 w 2593942"/>
                <a:gd name="connsiteY3754" fmla="*/ 71342 h 538123"/>
                <a:gd name="connsiteX3755" fmla="*/ 1092231 w 2593942"/>
                <a:gd name="connsiteY3755" fmla="*/ 67437 h 538123"/>
                <a:gd name="connsiteX3756" fmla="*/ 1096136 w 2593942"/>
                <a:gd name="connsiteY3756" fmla="*/ 62865 h 538123"/>
                <a:gd name="connsiteX3757" fmla="*/ 1814321 w 2593942"/>
                <a:gd name="connsiteY3757" fmla="*/ 62198 h 538123"/>
                <a:gd name="connsiteX3758" fmla="*/ 1813464 w 2593942"/>
                <a:gd name="connsiteY3758" fmla="*/ 69532 h 538123"/>
                <a:gd name="connsiteX3759" fmla="*/ 1818893 w 2593942"/>
                <a:gd name="connsiteY3759" fmla="*/ 76295 h 538123"/>
                <a:gd name="connsiteX3760" fmla="*/ 1827085 w 2593942"/>
                <a:gd name="connsiteY3760" fmla="*/ 80391 h 538123"/>
                <a:gd name="connsiteX3761" fmla="*/ 1831371 w 2593942"/>
                <a:gd name="connsiteY3761" fmla="*/ 85249 h 538123"/>
                <a:gd name="connsiteX3762" fmla="*/ 1834610 w 2593942"/>
                <a:gd name="connsiteY3762" fmla="*/ 86011 h 538123"/>
                <a:gd name="connsiteX3763" fmla="*/ 1838515 w 2593942"/>
                <a:gd name="connsiteY3763" fmla="*/ 81248 h 538123"/>
                <a:gd name="connsiteX3764" fmla="*/ 1839086 w 2593942"/>
                <a:gd name="connsiteY3764" fmla="*/ 76581 h 538123"/>
                <a:gd name="connsiteX3765" fmla="*/ 1834990 w 2593942"/>
                <a:gd name="connsiteY3765" fmla="*/ 67151 h 538123"/>
                <a:gd name="connsiteX3766" fmla="*/ 1828418 w 2593942"/>
                <a:gd name="connsiteY3766" fmla="*/ 67246 h 538123"/>
                <a:gd name="connsiteX3767" fmla="*/ 1823942 w 2593942"/>
                <a:gd name="connsiteY3767" fmla="*/ 64675 h 538123"/>
                <a:gd name="connsiteX3768" fmla="*/ 1814321 w 2593942"/>
                <a:gd name="connsiteY3768" fmla="*/ 62198 h 538123"/>
                <a:gd name="connsiteX3769" fmla="*/ 1855469 w 2593942"/>
                <a:gd name="connsiteY3769" fmla="*/ 61817 h 538123"/>
                <a:gd name="connsiteX3770" fmla="*/ 1852802 w 2593942"/>
                <a:gd name="connsiteY3770" fmla="*/ 69532 h 538123"/>
                <a:gd name="connsiteX3771" fmla="*/ 1854993 w 2593942"/>
                <a:gd name="connsiteY3771" fmla="*/ 71247 h 538123"/>
                <a:gd name="connsiteX3772" fmla="*/ 1856612 w 2593942"/>
                <a:gd name="connsiteY3772" fmla="*/ 73819 h 538123"/>
                <a:gd name="connsiteX3773" fmla="*/ 1858898 w 2593942"/>
                <a:gd name="connsiteY3773" fmla="*/ 77724 h 538123"/>
                <a:gd name="connsiteX3774" fmla="*/ 1864232 w 2593942"/>
                <a:gd name="connsiteY3774" fmla="*/ 75438 h 538123"/>
                <a:gd name="connsiteX3775" fmla="*/ 1859946 w 2593942"/>
                <a:gd name="connsiteY3775" fmla="*/ 80010 h 538123"/>
                <a:gd name="connsiteX3776" fmla="*/ 1856707 w 2593942"/>
                <a:gd name="connsiteY3776" fmla="*/ 80486 h 538123"/>
                <a:gd name="connsiteX3777" fmla="*/ 1859375 w 2593942"/>
                <a:gd name="connsiteY3777" fmla="*/ 81534 h 538123"/>
                <a:gd name="connsiteX3778" fmla="*/ 1870328 w 2593942"/>
                <a:gd name="connsiteY3778" fmla="*/ 82772 h 538123"/>
                <a:gd name="connsiteX3779" fmla="*/ 1869471 w 2593942"/>
                <a:gd name="connsiteY3779" fmla="*/ 78296 h 538123"/>
                <a:gd name="connsiteX3780" fmla="*/ 1874615 w 2593942"/>
                <a:gd name="connsiteY3780" fmla="*/ 73438 h 538123"/>
                <a:gd name="connsiteX3781" fmla="*/ 1875281 w 2593942"/>
                <a:gd name="connsiteY3781" fmla="*/ 73533 h 538123"/>
                <a:gd name="connsiteX3782" fmla="*/ 1879663 w 2593942"/>
                <a:gd name="connsiteY3782" fmla="*/ 71628 h 538123"/>
                <a:gd name="connsiteX3783" fmla="*/ 1883187 w 2593942"/>
                <a:gd name="connsiteY3783" fmla="*/ 67056 h 538123"/>
                <a:gd name="connsiteX3784" fmla="*/ 1873948 w 2593942"/>
                <a:gd name="connsiteY3784" fmla="*/ 65056 h 538123"/>
                <a:gd name="connsiteX3785" fmla="*/ 1866994 w 2593942"/>
                <a:gd name="connsiteY3785" fmla="*/ 70580 h 538123"/>
                <a:gd name="connsiteX3786" fmla="*/ 1866804 w 2593942"/>
                <a:gd name="connsiteY3786" fmla="*/ 70104 h 538123"/>
                <a:gd name="connsiteX3787" fmla="*/ 1863851 w 2593942"/>
                <a:gd name="connsiteY3787" fmla="*/ 63817 h 538123"/>
                <a:gd name="connsiteX3788" fmla="*/ 1862994 w 2593942"/>
                <a:gd name="connsiteY3788" fmla="*/ 62770 h 538123"/>
                <a:gd name="connsiteX3789" fmla="*/ 1855469 w 2593942"/>
                <a:gd name="connsiteY3789" fmla="*/ 61817 h 538123"/>
                <a:gd name="connsiteX3790" fmla="*/ 411955 w 2593942"/>
                <a:gd name="connsiteY3790" fmla="*/ 61436 h 538123"/>
                <a:gd name="connsiteX3791" fmla="*/ 410527 w 2593942"/>
                <a:gd name="connsiteY3791" fmla="*/ 63151 h 538123"/>
                <a:gd name="connsiteX3792" fmla="*/ 408812 w 2593942"/>
                <a:gd name="connsiteY3792" fmla="*/ 65341 h 538123"/>
                <a:gd name="connsiteX3793" fmla="*/ 406621 w 2593942"/>
                <a:gd name="connsiteY3793" fmla="*/ 70580 h 538123"/>
                <a:gd name="connsiteX3794" fmla="*/ 407955 w 2593942"/>
                <a:gd name="connsiteY3794" fmla="*/ 70295 h 538123"/>
                <a:gd name="connsiteX3795" fmla="*/ 411765 w 2593942"/>
                <a:gd name="connsiteY3795" fmla="*/ 69532 h 538123"/>
                <a:gd name="connsiteX3796" fmla="*/ 424624 w 2593942"/>
                <a:gd name="connsiteY3796" fmla="*/ 63817 h 538123"/>
                <a:gd name="connsiteX3797" fmla="*/ 427576 w 2593942"/>
                <a:gd name="connsiteY3797" fmla="*/ 67056 h 538123"/>
                <a:gd name="connsiteX3798" fmla="*/ 427672 w 2593942"/>
                <a:gd name="connsiteY3798" fmla="*/ 67246 h 538123"/>
                <a:gd name="connsiteX3799" fmla="*/ 429481 w 2593942"/>
                <a:gd name="connsiteY3799" fmla="*/ 63151 h 538123"/>
                <a:gd name="connsiteX3800" fmla="*/ 428434 w 2593942"/>
                <a:gd name="connsiteY3800" fmla="*/ 63055 h 538123"/>
                <a:gd name="connsiteX3801" fmla="*/ 422623 w 2593942"/>
                <a:gd name="connsiteY3801" fmla="*/ 62579 h 538123"/>
                <a:gd name="connsiteX3802" fmla="*/ 411955 w 2593942"/>
                <a:gd name="connsiteY3802" fmla="*/ 61436 h 538123"/>
                <a:gd name="connsiteX3803" fmla="*/ 1546193 w 2593942"/>
                <a:gd name="connsiteY3803" fmla="*/ 59150 h 538123"/>
                <a:gd name="connsiteX3804" fmla="*/ 1532096 w 2593942"/>
                <a:gd name="connsiteY3804" fmla="*/ 66294 h 538123"/>
                <a:gd name="connsiteX3805" fmla="*/ 1526952 w 2593942"/>
                <a:gd name="connsiteY3805" fmla="*/ 70295 h 538123"/>
                <a:gd name="connsiteX3806" fmla="*/ 1530286 w 2593942"/>
                <a:gd name="connsiteY3806" fmla="*/ 71247 h 538123"/>
                <a:gd name="connsiteX3807" fmla="*/ 1531810 w 2593942"/>
                <a:gd name="connsiteY3807" fmla="*/ 71533 h 538123"/>
                <a:gd name="connsiteX3808" fmla="*/ 1533429 w 2593942"/>
                <a:gd name="connsiteY3808" fmla="*/ 71818 h 538123"/>
                <a:gd name="connsiteX3809" fmla="*/ 1536858 w 2593942"/>
                <a:gd name="connsiteY3809" fmla="*/ 71342 h 538123"/>
                <a:gd name="connsiteX3810" fmla="*/ 1542764 w 2593942"/>
                <a:gd name="connsiteY3810" fmla="*/ 69342 h 538123"/>
                <a:gd name="connsiteX3811" fmla="*/ 1550098 w 2593942"/>
                <a:gd name="connsiteY3811" fmla="*/ 65627 h 538123"/>
                <a:gd name="connsiteX3812" fmla="*/ 1542478 w 2593942"/>
                <a:gd name="connsiteY3812" fmla="*/ 66294 h 538123"/>
                <a:gd name="connsiteX3813" fmla="*/ 1542097 w 2593942"/>
                <a:gd name="connsiteY3813" fmla="*/ 65818 h 538123"/>
                <a:gd name="connsiteX3814" fmla="*/ 1542478 w 2593942"/>
                <a:gd name="connsiteY3814" fmla="*/ 63913 h 538123"/>
                <a:gd name="connsiteX3815" fmla="*/ 1544573 w 2593942"/>
                <a:gd name="connsiteY3815" fmla="*/ 63151 h 538123"/>
                <a:gd name="connsiteX3816" fmla="*/ 1546573 w 2593942"/>
                <a:gd name="connsiteY3816" fmla="*/ 59626 h 538123"/>
                <a:gd name="connsiteX3817" fmla="*/ 1576196 w 2593942"/>
                <a:gd name="connsiteY3817" fmla="*/ 57531 h 538123"/>
                <a:gd name="connsiteX3818" fmla="*/ 1572958 w 2593942"/>
                <a:gd name="connsiteY3818" fmla="*/ 61531 h 538123"/>
                <a:gd name="connsiteX3819" fmla="*/ 1584007 w 2593942"/>
                <a:gd name="connsiteY3819" fmla="*/ 67628 h 538123"/>
                <a:gd name="connsiteX3820" fmla="*/ 1584959 w 2593942"/>
                <a:gd name="connsiteY3820" fmla="*/ 66865 h 538123"/>
                <a:gd name="connsiteX3821" fmla="*/ 1587436 w 2593942"/>
                <a:gd name="connsiteY3821" fmla="*/ 61246 h 538123"/>
                <a:gd name="connsiteX3822" fmla="*/ 1584007 w 2593942"/>
                <a:gd name="connsiteY3822" fmla="*/ 59722 h 538123"/>
                <a:gd name="connsiteX3823" fmla="*/ 1581054 w 2593942"/>
                <a:gd name="connsiteY3823" fmla="*/ 60960 h 538123"/>
                <a:gd name="connsiteX3824" fmla="*/ 2309812 w 2593942"/>
                <a:gd name="connsiteY3824" fmla="*/ 57245 h 538123"/>
                <a:gd name="connsiteX3825" fmla="*/ 2305621 w 2593942"/>
                <a:gd name="connsiteY3825" fmla="*/ 63341 h 538123"/>
                <a:gd name="connsiteX3826" fmla="*/ 2310669 w 2593942"/>
                <a:gd name="connsiteY3826" fmla="*/ 64198 h 538123"/>
                <a:gd name="connsiteX3827" fmla="*/ 2314860 w 2593942"/>
                <a:gd name="connsiteY3827" fmla="*/ 57721 h 538123"/>
                <a:gd name="connsiteX3828" fmla="*/ 2309812 w 2593942"/>
                <a:gd name="connsiteY3828" fmla="*/ 57245 h 538123"/>
                <a:gd name="connsiteX3829" fmla="*/ 326802 w 2593942"/>
                <a:gd name="connsiteY3829" fmla="*/ 55626 h 538123"/>
                <a:gd name="connsiteX3830" fmla="*/ 329564 w 2593942"/>
                <a:gd name="connsiteY3830" fmla="*/ 58864 h 538123"/>
                <a:gd name="connsiteX3831" fmla="*/ 331565 w 2593942"/>
                <a:gd name="connsiteY3831" fmla="*/ 61055 h 538123"/>
                <a:gd name="connsiteX3832" fmla="*/ 333469 w 2593942"/>
                <a:gd name="connsiteY3832" fmla="*/ 63246 h 538123"/>
                <a:gd name="connsiteX3833" fmla="*/ 337470 w 2593942"/>
                <a:gd name="connsiteY3833" fmla="*/ 66389 h 538123"/>
                <a:gd name="connsiteX3834" fmla="*/ 326802 w 2593942"/>
                <a:gd name="connsiteY3834" fmla="*/ 55626 h 538123"/>
                <a:gd name="connsiteX3835" fmla="*/ 1111091 w 2593942"/>
                <a:gd name="connsiteY3835" fmla="*/ 51435 h 538123"/>
                <a:gd name="connsiteX3836" fmla="*/ 1134522 w 2593942"/>
                <a:gd name="connsiteY3836" fmla="*/ 55912 h 538123"/>
                <a:gd name="connsiteX3837" fmla="*/ 1111091 w 2593942"/>
                <a:gd name="connsiteY3837" fmla="*/ 51435 h 538123"/>
                <a:gd name="connsiteX3838" fmla="*/ 2122074 w 2593942"/>
                <a:gd name="connsiteY3838" fmla="*/ 50482 h 538123"/>
                <a:gd name="connsiteX3839" fmla="*/ 2120359 w 2593942"/>
                <a:gd name="connsiteY3839" fmla="*/ 59626 h 538123"/>
                <a:gd name="connsiteX3840" fmla="*/ 2121883 w 2593942"/>
                <a:gd name="connsiteY3840" fmla="*/ 63722 h 538123"/>
                <a:gd name="connsiteX3841" fmla="*/ 2121979 w 2593942"/>
                <a:gd name="connsiteY3841" fmla="*/ 63912 h 538123"/>
                <a:gd name="connsiteX3842" fmla="*/ 2117597 w 2593942"/>
                <a:gd name="connsiteY3842" fmla="*/ 57054 h 538123"/>
                <a:gd name="connsiteX3843" fmla="*/ 2119788 w 2593942"/>
                <a:gd name="connsiteY3843" fmla="*/ 53816 h 538123"/>
                <a:gd name="connsiteX3844" fmla="*/ 340327 w 2593942"/>
                <a:gd name="connsiteY3844" fmla="*/ 50482 h 538123"/>
                <a:gd name="connsiteX3845" fmla="*/ 337851 w 2593942"/>
                <a:gd name="connsiteY3845" fmla="*/ 50578 h 538123"/>
                <a:gd name="connsiteX3846" fmla="*/ 337184 w 2593942"/>
                <a:gd name="connsiteY3846" fmla="*/ 50578 h 538123"/>
                <a:gd name="connsiteX3847" fmla="*/ 336422 w 2593942"/>
                <a:gd name="connsiteY3847" fmla="*/ 53530 h 538123"/>
                <a:gd name="connsiteX3848" fmla="*/ 350138 w 2593942"/>
                <a:gd name="connsiteY3848" fmla="*/ 64484 h 538123"/>
                <a:gd name="connsiteX3849" fmla="*/ 354043 w 2593942"/>
                <a:gd name="connsiteY3849" fmla="*/ 62674 h 538123"/>
                <a:gd name="connsiteX3850" fmla="*/ 347852 w 2593942"/>
                <a:gd name="connsiteY3850" fmla="*/ 56388 h 538123"/>
                <a:gd name="connsiteX3851" fmla="*/ 340327 w 2593942"/>
                <a:gd name="connsiteY3851" fmla="*/ 50482 h 538123"/>
                <a:gd name="connsiteX3852" fmla="*/ 274700 w 2593942"/>
                <a:gd name="connsiteY3852" fmla="*/ 49721 h 538123"/>
                <a:gd name="connsiteX3853" fmla="*/ 266985 w 2593942"/>
                <a:gd name="connsiteY3853" fmla="*/ 55150 h 538123"/>
                <a:gd name="connsiteX3854" fmla="*/ 267080 w 2593942"/>
                <a:gd name="connsiteY3854" fmla="*/ 56293 h 538123"/>
                <a:gd name="connsiteX3855" fmla="*/ 269176 w 2593942"/>
                <a:gd name="connsiteY3855" fmla="*/ 56769 h 538123"/>
                <a:gd name="connsiteX3856" fmla="*/ 271462 w 2593942"/>
                <a:gd name="connsiteY3856" fmla="*/ 53912 h 538123"/>
                <a:gd name="connsiteX3857" fmla="*/ 271843 w 2593942"/>
                <a:gd name="connsiteY3857" fmla="*/ 53435 h 538123"/>
                <a:gd name="connsiteX3858" fmla="*/ 273843 w 2593942"/>
                <a:gd name="connsiteY3858" fmla="*/ 54483 h 538123"/>
                <a:gd name="connsiteX3859" fmla="*/ 280320 w 2593942"/>
                <a:gd name="connsiteY3859" fmla="*/ 56293 h 538123"/>
                <a:gd name="connsiteX3860" fmla="*/ 282606 w 2593942"/>
                <a:gd name="connsiteY3860" fmla="*/ 54769 h 538123"/>
                <a:gd name="connsiteX3861" fmla="*/ 283654 w 2593942"/>
                <a:gd name="connsiteY3861" fmla="*/ 54102 h 538123"/>
                <a:gd name="connsiteX3862" fmla="*/ 282987 w 2593942"/>
                <a:gd name="connsiteY3862" fmla="*/ 51816 h 538123"/>
                <a:gd name="connsiteX3863" fmla="*/ 279367 w 2593942"/>
                <a:gd name="connsiteY3863" fmla="*/ 51911 h 538123"/>
                <a:gd name="connsiteX3864" fmla="*/ 278320 w 2593942"/>
                <a:gd name="connsiteY3864" fmla="*/ 49911 h 538123"/>
                <a:gd name="connsiteX3865" fmla="*/ 274700 w 2593942"/>
                <a:gd name="connsiteY3865" fmla="*/ 49721 h 538123"/>
                <a:gd name="connsiteX3866" fmla="*/ 191833 w 2593942"/>
                <a:gd name="connsiteY3866" fmla="*/ 49625 h 538123"/>
                <a:gd name="connsiteX3867" fmla="*/ 196786 w 2593942"/>
                <a:gd name="connsiteY3867" fmla="*/ 51053 h 538123"/>
                <a:gd name="connsiteX3868" fmla="*/ 196310 w 2593942"/>
                <a:gd name="connsiteY3868" fmla="*/ 51720 h 538123"/>
                <a:gd name="connsiteX3869" fmla="*/ 194405 w 2593942"/>
                <a:gd name="connsiteY3869" fmla="*/ 54387 h 538123"/>
                <a:gd name="connsiteX3870" fmla="*/ 189547 w 2593942"/>
                <a:gd name="connsiteY3870" fmla="*/ 57435 h 538123"/>
                <a:gd name="connsiteX3871" fmla="*/ 185070 w 2593942"/>
                <a:gd name="connsiteY3871" fmla="*/ 53625 h 538123"/>
                <a:gd name="connsiteX3872" fmla="*/ 187070 w 2593942"/>
                <a:gd name="connsiteY3872" fmla="*/ 50577 h 538123"/>
                <a:gd name="connsiteX3873" fmla="*/ 188023 w 2593942"/>
                <a:gd name="connsiteY3873" fmla="*/ 51053 h 538123"/>
                <a:gd name="connsiteX3874" fmla="*/ 191642 w 2593942"/>
                <a:gd name="connsiteY3874" fmla="*/ 50387 h 538123"/>
                <a:gd name="connsiteX3875" fmla="*/ 1432750 w 2593942"/>
                <a:gd name="connsiteY3875" fmla="*/ 47625 h 538123"/>
                <a:gd name="connsiteX3876" fmla="*/ 1425701 w 2593942"/>
                <a:gd name="connsiteY3876" fmla="*/ 51911 h 538123"/>
                <a:gd name="connsiteX3877" fmla="*/ 1426559 w 2593942"/>
                <a:gd name="connsiteY3877" fmla="*/ 54197 h 538123"/>
                <a:gd name="connsiteX3878" fmla="*/ 1427892 w 2593942"/>
                <a:gd name="connsiteY3878" fmla="*/ 57626 h 538123"/>
                <a:gd name="connsiteX3879" fmla="*/ 1435226 w 2593942"/>
                <a:gd name="connsiteY3879" fmla="*/ 69532 h 538123"/>
                <a:gd name="connsiteX3880" fmla="*/ 1434940 w 2593942"/>
                <a:gd name="connsiteY3880" fmla="*/ 72485 h 538123"/>
                <a:gd name="connsiteX3881" fmla="*/ 1435607 w 2593942"/>
                <a:gd name="connsiteY3881" fmla="*/ 65818 h 538123"/>
                <a:gd name="connsiteX3882" fmla="*/ 1443704 w 2593942"/>
                <a:gd name="connsiteY3882" fmla="*/ 61150 h 538123"/>
                <a:gd name="connsiteX3883" fmla="*/ 1443799 w 2593942"/>
                <a:gd name="connsiteY3883" fmla="*/ 60103 h 538123"/>
                <a:gd name="connsiteX3884" fmla="*/ 1444180 w 2593942"/>
                <a:gd name="connsiteY3884" fmla="*/ 56959 h 538123"/>
                <a:gd name="connsiteX3885" fmla="*/ 1449704 w 2593942"/>
                <a:gd name="connsiteY3885" fmla="*/ 52006 h 538123"/>
                <a:gd name="connsiteX3886" fmla="*/ 1449323 w 2593942"/>
                <a:gd name="connsiteY3886" fmla="*/ 51721 h 538123"/>
                <a:gd name="connsiteX3887" fmla="*/ 1446847 w 2593942"/>
                <a:gd name="connsiteY3887" fmla="*/ 51435 h 538123"/>
                <a:gd name="connsiteX3888" fmla="*/ 1444180 w 2593942"/>
                <a:gd name="connsiteY3888" fmla="*/ 51245 h 538123"/>
                <a:gd name="connsiteX3889" fmla="*/ 1441703 w 2593942"/>
                <a:gd name="connsiteY3889" fmla="*/ 48196 h 538123"/>
                <a:gd name="connsiteX3890" fmla="*/ 1432750 w 2593942"/>
                <a:gd name="connsiteY3890" fmla="*/ 47625 h 538123"/>
                <a:gd name="connsiteX3891" fmla="*/ 2044160 w 2593942"/>
                <a:gd name="connsiteY3891" fmla="*/ 46196 h 538123"/>
                <a:gd name="connsiteX3892" fmla="*/ 2032348 w 2593942"/>
                <a:gd name="connsiteY3892" fmla="*/ 48768 h 538123"/>
                <a:gd name="connsiteX3893" fmla="*/ 2034349 w 2593942"/>
                <a:gd name="connsiteY3893" fmla="*/ 52578 h 538123"/>
                <a:gd name="connsiteX3894" fmla="*/ 2035111 w 2593942"/>
                <a:gd name="connsiteY3894" fmla="*/ 54007 h 538123"/>
                <a:gd name="connsiteX3895" fmla="*/ 2040540 w 2593942"/>
                <a:gd name="connsiteY3895" fmla="*/ 53054 h 538123"/>
                <a:gd name="connsiteX3896" fmla="*/ 2047398 w 2593942"/>
                <a:gd name="connsiteY3896" fmla="*/ 48196 h 538123"/>
                <a:gd name="connsiteX3897" fmla="*/ 2044160 w 2593942"/>
                <a:gd name="connsiteY3897" fmla="*/ 46196 h 538123"/>
                <a:gd name="connsiteX3898" fmla="*/ 224313 w 2593942"/>
                <a:gd name="connsiteY3898" fmla="*/ 39433 h 538123"/>
                <a:gd name="connsiteX3899" fmla="*/ 215074 w 2593942"/>
                <a:gd name="connsiteY3899" fmla="*/ 39719 h 538123"/>
                <a:gd name="connsiteX3900" fmla="*/ 212978 w 2593942"/>
                <a:gd name="connsiteY3900" fmla="*/ 40576 h 538123"/>
                <a:gd name="connsiteX3901" fmla="*/ 212216 w 2593942"/>
                <a:gd name="connsiteY3901" fmla="*/ 40862 h 538123"/>
                <a:gd name="connsiteX3902" fmla="*/ 213645 w 2593942"/>
                <a:gd name="connsiteY3902" fmla="*/ 43815 h 538123"/>
                <a:gd name="connsiteX3903" fmla="*/ 219741 w 2593942"/>
                <a:gd name="connsiteY3903" fmla="*/ 46768 h 538123"/>
                <a:gd name="connsiteX3904" fmla="*/ 223741 w 2593942"/>
                <a:gd name="connsiteY3904" fmla="*/ 56388 h 538123"/>
                <a:gd name="connsiteX3905" fmla="*/ 222694 w 2593942"/>
                <a:gd name="connsiteY3905" fmla="*/ 56769 h 538123"/>
                <a:gd name="connsiteX3906" fmla="*/ 221551 w 2593942"/>
                <a:gd name="connsiteY3906" fmla="*/ 57245 h 538123"/>
                <a:gd name="connsiteX3907" fmla="*/ 222694 w 2593942"/>
                <a:gd name="connsiteY3907" fmla="*/ 61055 h 538123"/>
                <a:gd name="connsiteX3908" fmla="*/ 223551 w 2593942"/>
                <a:gd name="connsiteY3908" fmla="*/ 60770 h 538123"/>
                <a:gd name="connsiteX3909" fmla="*/ 226504 w 2593942"/>
                <a:gd name="connsiteY3909" fmla="*/ 59912 h 538123"/>
                <a:gd name="connsiteX3910" fmla="*/ 232885 w 2593942"/>
                <a:gd name="connsiteY3910" fmla="*/ 58769 h 538123"/>
                <a:gd name="connsiteX3911" fmla="*/ 236791 w 2593942"/>
                <a:gd name="connsiteY3911" fmla="*/ 64294 h 538123"/>
                <a:gd name="connsiteX3912" fmla="*/ 240982 w 2593942"/>
                <a:gd name="connsiteY3912" fmla="*/ 56864 h 538123"/>
                <a:gd name="connsiteX3913" fmla="*/ 235362 w 2593942"/>
                <a:gd name="connsiteY3913" fmla="*/ 55531 h 538123"/>
                <a:gd name="connsiteX3914" fmla="*/ 234981 w 2593942"/>
                <a:gd name="connsiteY3914" fmla="*/ 55436 h 538123"/>
                <a:gd name="connsiteX3915" fmla="*/ 242029 w 2593942"/>
                <a:gd name="connsiteY3915" fmla="*/ 56102 h 538123"/>
                <a:gd name="connsiteX3916" fmla="*/ 245554 w 2593942"/>
                <a:gd name="connsiteY3916" fmla="*/ 57626 h 538123"/>
                <a:gd name="connsiteX3917" fmla="*/ 246982 w 2593942"/>
                <a:gd name="connsiteY3917" fmla="*/ 58293 h 538123"/>
                <a:gd name="connsiteX3918" fmla="*/ 250792 w 2593942"/>
                <a:gd name="connsiteY3918" fmla="*/ 58103 h 538123"/>
                <a:gd name="connsiteX3919" fmla="*/ 249364 w 2593942"/>
                <a:gd name="connsiteY3919" fmla="*/ 56007 h 538123"/>
                <a:gd name="connsiteX3920" fmla="*/ 251269 w 2593942"/>
                <a:gd name="connsiteY3920" fmla="*/ 53435 h 538123"/>
                <a:gd name="connsiteX3921" fmla="*/ 253840 w 2593942"/>
                <a:gd name="connsiteY3921" fmla="*/ 53912 h 538123"/>
                <a:gd name="connsiteX3922" fmla="*/ 255555 w 2593942"/>
                <a:gd name="connsiteY3922" fmla="*/ 53721 h 538123"/>
                <a:gd name="connsiteX3923" fmla="*/ 255841 w 2593942"/>
                <a:gd name="connsiteY3923" fmla="*/ 53149 h 538123"/>
                <a:gd name="connsiteX3924" fmla="*/ 250983 w 2593942"/>
                <a:gd name="connsiteY3924" fmla="*/ 47054 h 538123"/>
                <a:gd name="connsiteX3925" fmla="*/ 248030 w 2593942"/>
                <a:gd name="connsiteY3925" fmla="*/ 45148 h 538123"/>
                <a:gd name="connsiteX3926" fmla="*/ 247649 w 2593942"/>
                <a:gd name="connsiteY3926" fmla="*/ 44958 h 538123"/>
                <a:gd name="connsiteX3927" fmla="*/ 241934 w 2593942"/>
                <a:gd name="connsiteY3927" fmla="*/ 46482 h 538123"/>
                <a:gd name="connsiteX3928" fmla="*/ 240220 w 2593942"/>
                <a:gd name="connsiteY3928" fmla="*/ 45053 h 538123"/>
                <a:gd name="connsiteX3929" fmla="*/ 237934 w 2593942"/>
                <a:gd name="connsiteY3929" fmla="*/ 43148 h 538123"/>
                <a:gd name="connsiteX3930" fmla="*/ 228980 w 2593942"/>
                <a:gd name="connsiteY3930" fmla="*/ 44101 h 538123"/>
                <a:gd name="connsiteX3931" fmla="*/ 221265 w 2593942"/>
                <a:gd name="connsiteY3931" fmla="*/ 46958 h 538123"/>
                <a:gd name="connsiteX3932" fmla="*/ 222979 w 2593942"/>
                <a:gd name="connsiteY3932" fmla="*/ 42672 h 538123"/>
                <a:gd name="connsiteX3933" fmla="*/ 2280285 w 2593942"/>
                <a:gd name="connsiteY3933" fmla="*/ 37528 h 538123"/>
                <a:gd name="connsiteX3934" fmla="*/ 2286666 w 2593942"/>
                <a:gd name="connsiteY3934" fmla="*/ 45719 h 538123"/>
                <a:gd name="connsiteX3935" fmla="*/ 2283904 w 2593942"/>
                <a:gd name="connsiteY3935" fmla="*/ 46767 h 538123"/>
                <a:gd name="connsiteX3936" fmla="*/ 2282285 w 2593942"/>
                <a:gd name="connsiteY3936" fmla="*/ 45433 h 538123"/>
                <a:gd name="connsiteX3937" fmla="*/ 2281332 w 2593942"/>
                <a:gd name="connsiteY3937" fmla="*/ 44576 h 538123"/>
                <a:gd name="connsiteX3938" fmla="*/ 2277903 w 2593942"/>
                <a:gd name="connsiteY3938" fmla="*/ 41433 h 538123"/>
                <a:gd name="connsiteX3939" fmla="*/ 2280285 w 2593942"/>
                <a:gd name="connsiteY3939" fmla="*/ 37528 h 538123"/>
                <a:gd name="connsiteX3940" fmla="*/ 2189511 w 2593942"/>
                <a:gd name="connsiteY3940" fmla="*/ 36861 h 538123"/>
                <a:gd name="connsiteX3941" fmla="*/ 2186654 w 2593942"/>
                <a:gd name="connsiteY3941" fmla="*/ 38861 h 538123"/>
                <a:gd name="connsiteX3942" fmla="*/ 2184939 w 2593942"/>
                <a:gd name="connsiteY3942" fmla="*/ 39433 h 538123"/>
                <a:gd name="connsiteX3943" fmla="*/ 2179700 w 2593942"/>
                <a:gd name="connsiteY3943" fmla="*/ 38480 h 538123"/>
                <a:gd name="connsiteX3944" fmla="*/ 2178557 w 2593942"/>
                <a:gd name="connsiteY3944" fmla="*/ 39624 h 538123"/>
                <a:gd name="connsiteX3945" fmla="*/ 2185987 w 2593942"/>
                <a:gd name="connsiteY3945" fmla="*/ 44005 h 538123"/>
                <a:gd name="connsiteX3946" fmla="*/ 2188749 w 2593942"/>
                <a:gd name="connsiteY3946" fmla="*/ 43338 h 538123"/>
                <a:gd name="connsiteX3947" fmla="*/ 2189797 w 2593942"/>
                <a:gd name="connsiteY3947" fmla="*/ 43052 h 538123"/>
                <a:gd name="connsiteX3948" fmla="*/ 2189511 w 2593942"/>
                <a:gd name="connsiteY3948" fmla="*/ 36861 h 538123"/>
                <a:gd name="connsiteX3949" fmla="*/ 1919858 w 2593942"/>
                <a:gd name="connsiteY3949" fmla="*/ 34480 h 538123"/>
                <a:gd name="connsiteX3950" fmla="*/ 1913381 w 2593942"/>
                <a:gd name="connsiteY3950" fmla="*/ 36004 h 538123"/>
                <a:gd name="connsiteX3951" fmla="*/ 1912976 w 2593942"/>
                <a:gd name="connsiteY3951" fmla="*/ 38555 h 538123"/>
                <a:gd name="connsiteX3952" fmla="*/ 1912619 w 2593942"/>
                <a:gd name="connsiteY3952" fmla="*/ 38767 h 538123"/>
                <a:gd name="connsiteX3953" fmla="*/ 1912858 w 2593942"/>
                <a:gd name="connsiteY3953" fmla="*/ 39300 h 538123"/>
                <a:gd name="connsiteX3954" fmla="*/ 1912560 w 2593942"/>
                <a:gd name="connsiteY3954" fmla="*/ 41183 h 538123"/>
                <a:gd name="connsiteX3955" fmla="*/ 1914810 w 2593942"/>
                <a:gd name="connsiteY3955" fmla="*/ 43720 h 538123"/>
                <a:gd name="connsiteX3956" fmla="*/ 1913857 w 2593942"/>
                <a:gd name="connsiteY3956" fmla="*/ 41529 h 538123"/>
                <a:gd name="connsiteX3957" fmla="*/ 1912858 w 2593942"/>
                <a:gd name="connsiteY3957" fmla="*/ 39300 h 538123"/>
                <a:gd name="connsiteX3958" fmla="*/ 1912976 w 2593942"/>
                <a:gd name="connsiteY3958" fmla="*/ 38555 h 538123"/>
                <a:gd name="connsiteX3959" fmla="*/ 2072830 w 2593942"/>
                <a:gd name="connsiteY3959" fmla="*/ 34195 h 538123"/>
                <a:gd name="connsiteX3960" fmla="*/ 2080165 w 2593942"/>
                <a:gd name="connsiteY3960" fmla="*/ 39814 h 538123"/>
                <a:gd name="connsiteX3961" fmla="*/ 2078260 w 2593942"/>
                <a:gd name="connsiteY3961" fmla="*/ 40005 h 538123"/>
                <a:gd name="connsiteX3962" fmla="*/ 2077498 w 2593942"/>
                <a:gd name="connsiteY3962" fmla="*/ 40100 h 538123"/>
                <a:gd name="connsiteX3963" fmla="*/ 2070735 w 2593942"/>
                <a:gd name="connsiteY3963" fmla="*/ 43053 h 538123"/>
                <a:gd name="connsiteX3964" fmla="*/ 2069497 w 2593942"/>
                <a:gd name="connsiteY3964" fmla="*/ 38767 h 538123"/>
                <a:gd name="connsiteX3965" fmla="*/ 2072830 w 2593942"/>
                <a:gd name="connsiteY3965" fmla="*/ 34195 h 538123"/>
                <a:gd name="connsiteX3966" fmla="*/ 1929860 w 2593942"/>
                <a:gd name="connsiteY3966" fmla="*/ 33242 h 538123"/>
                <a:gd name="connsiteX3967" fmla="*/ 1929764 w 2593942"/>
                <a:gd name="connsiteY3967" fmla="*/ 38862 h 538123"/>
                <a:gd name="connsiteX3968" fmla="*/ 1931479 w 2593942"/>
                <a:gd name="connsiteY3968" fmla="*/ 40957 h 538123"/>
                <a:gd name="connsiteX3969" fmla="*/ 1934527 w 2593942"/>
                <a:gd name="connsiteY3969" fmla="*/ 42005 h 538123"/>
                <a:gd name="connsiteX3970" fmla="*/ 1936336 w 2593942"/>
                <a:gd name="connsiteY3970" fmla="*/ 38862 h 538123"/>
                <a:gd name="connsiteX3971" fmla="*/ 1934051 w 2593942"/>
                <a:gd name="connsiteY3971" fmla="*/ 35528 h 538123"/>
                <a:gd name="connsiteX3972" fmla="*/ 1933955 w 2593942"/>
                <a:gd name="connsiteY3972" fmla="*/ 35338 h 538123"/>
                <a:gd name="connsiteX3973" fmla="*/ 1938337 w 2593942"/>
                <a:gd name="connsiteY3973" fmla="*/ 36862 h 538123"/>
                <a:gd name="connsiteX3974" fmla="*/ 1938908 w 2593942"/>
                <a:gd name="connsiteY3974" fmla="*/ 34195 h 538123"/>
                <a:gd name="connsiteX3975" fmla="*/ 1939099 w 2593942"/>
                <a:gd name="connsiteY3975" fmla="*/ 33528 h 538123"/>
                <a:gd name="connsiteX3976" fmla="*/ 1929860 w 2593942"/>
                <a:gd name="connsiteY3976" fmla="*/ 33242 h 538123"/>
                <a:gd name="connsiteX3977" fmla="*/ 1875186 w 2593942"/>
                <a:gd name="connsiteY3977" fmla="*/ 32956 h 538123"/>
                <a:gd name="connsiteX3978" fmla="*/ 1862994 w 2593942"/>
                <a:gd name="connsiteY3978" fmla="*/ 33147 h 538123"/>
                <a:gd name="connsiteX3979" fmla="*/ 1859565 w 2593942"/>
                <a:gd name="connsiteY3979" fmla="*/ 35052 h 538123"/>
                <a:gd name="connsiteX3980" fmla="*/ 1865375 w 2593942"/>
                <a:gd name="connsiteY3980" fmla="*/ 39624 h 538123"/>
                <a:gd name="connsiteX3981" fmla="*/ 1869090 w 2593942"/>
                <a:gd name="connsiteY3981" fmla="*/ 35052 h 538123"/>
                <a:gd name="connsiteX3982" fmla="*/ 1869471 w 2593942"/>
                <a:gd name="connsiteY3982" fmla="*/ 34480 h 538123"/>
                <a:gd name="connsiteX3983" fmla="*/ 1871662 w 2593942"/>
                <a:gd name="connsiteY3983" fmla="*/ 35052 h 538123"/>
                <a:gd name="connsiteX3984" fmla="*/ 1874519 w 2593942"/>
                <a:gd name="connsiteY3984" fmla="*/ 36766 h 538123"/>
                <a:gd name="connsiteX3985" fmla="*/ 1875186 w 2593942"/>
                <a:gd name="connsiteY3985" fmla="*/ 32956 h 538123"/>
                <a:gd name="connsiteX3986" fmla="*/ 2111883 w 2593942"/>
                <a:gd name="connsiteY3986" fmla="*/ 32670 h 538123"/>
                <a:gd name="connsiteX3987" fmla="*/ 2119122 w 2593942"/>
                <a:gd name="connsiteY3987" fmla="*/ 33528 h 538123"/>
                <a:gd name="connsiteX3988" fmla="*/ 2129409 w 2593942"/>
                <a:gd name="connsiteY3988" fmla="*/ 35147 h 538123"/>
                <a:gd name="connsiteX3989" fmla="*/ 2132838 w 2593942"/>
                <a:gd name="connsiteY3989" fmla="*/ 36480 h 538123"/>
                <a:gd name="connsiteX3990" fmla="*/ 2136838 w 2593942"/>
                <a:gd name="connsiteY3990" fmla="*/ 45720 h 538123"/>
                <a:gd name="connsiteX3991" fmla="*/ 2132552 w 2593942"/>
                <a:gd name="connsiteY3991" fmla="*/ 47434 h 538123"/>
                <a:gd name="connsiteX3992" fmla="*/ 2132266 w 2593942"/>
                <a:gd name="connsiteY3992" fmla="*/ 49434 h 538123"/>
                <a:gd name="connsiteX3993" fmla="*/ 2132076 w 2593942"/>
                <a:gd name="connsiteY3993" fmla="*/ 50482 h 538123"/>
                <a:gd name="connsiteX3994" fmla="*/ 2124170 w 2593942"/>
                <a:gd name="connsiteY3994" fmla="*/ 49529 h 538123"/>
                <a:gd name="connsiteX3995" fmla="*/ 2114359 w 2593942"/>
                <a:gd name="connsiteY3995" fmla="*/ 50292 h 538123"/>
                <a:gd name="connsiteX3996" fmla="*/ 2104739 w 2593942"/>
                <a:gd name="connsiteY3996" fmla="*/ 39147 h 538123"/>
                <a:gd name="connsiteX3997" fmla="*/ 2109216 w 2593942"/>
                <a:gd name="connsiteY3997" fmla="*/ 34480 h 538123"/>
                <a:gd name="connsiteX3998" fmla="*/ 2109882 w 2593942"/>
                <a:gd name="connsiteY3998" fmla="*/ 33813 h 538123"/>
                <a:gd name="connsiteX3999" fmla="*/ 2111883 w 2593942"/>
                <a:gd name="connsiteY3999" fmla="*/ 32670 h 538123"/>
                <a:gd name="connsiteX4000" fmla="*/ 1850802 w 2593942"/>
                <a:gd name="connsiteY4000" fmla="*/ 32195 h 538123"/>
                <a:gd name="connsiteX4001" fmla="*/ 1840515 w 2593942"/>
                <a:gd name="connsiteY4001" fmla="*/ 34290 h 538123"/>
                <a:gd name="connsiteX4002" fmla="*/ 1843468 w 2593942"/>
                <a:gd name="connsiteY4002" fmla="*/ 36671 h 538123"/>
                <a:gd name="connsiteX4003" fmla="*/ 1846421 w 2593942"/>
                <a:gd name="connsiteY4003" fmla="*/ 40862 h 538123"/>
                <a:gd name="connsiteX4004" fmla="*/ 1846706 w 2593942"/>
                <a:gd name="connsiteY4004" fmla="*/ 41243 h 538123"/>
                <a:gd name="connsiteX4005" fmla="*/ 1850135 w 2593942"/>
                <a:gd name="connsiteY4005" fmla="*/ 37814 h 538123"/>
                <a:gd name="connsiteX4006" fmla="*/ 1853374 w 2593942"/>
                <a:gd name="connsiteY4006" fmla="*/ 37052 h 538123"/>
                <a:gd name="connsiteX4007" fmla="*/ 1854040 w 2593942"/>
                <a:gd name="connsiteY4007" fmla="*/ 36957 h 538123"/>
                <a:gd name="connsiteX4008" fmla="*/ 1850802 w 2593942"/>
                <a:gd name="connsiteY4008" fmla="*/ 32195 h 538123"/>
                <a:gd name="connsiteX4009" fmla="*/ 322040 w 2593942"/>
                <a:gd name="connsiteY4009" fmla="*/ 32195 h 538123"/>
                <a:gd name="connsiteX4010" fmla="*/ 312705 w 2593942"/>
                <a:gd name="connsiteY4010" fmla="*/ 35338 h 538123"/>
                <a:gd name="connsiteX4011" fmla="*/ 312515 w 2593942"/>
                <a:gd name="connsiteY4011" fmla="*/ 35338 h 538123"/>
                <a:gd name="connsiteX4012" fmla="*/ 314515 w 2593942"/>
                <a:gd name="connsiteY4012" fmla="*/ 37719 h 538123"/>
                <a:gd name="connsiteX4013" fmla="*/ 326040 w 2593942"/>
                <a:gd name="connsiteY4013" fmla="*/ 36957 h 538123"/>
                <a:gd name="connsiteX4014" fmla="*/ 325468 w 2593942"/>
                <a:gd name="connsiteY4014" fmla="*/ 36004 h 538123"/>
                <a:gd name="connsiteX4015" fmla="*/ 322040 w 2593942"/>
                <a:gd name="connsiteY4015" fmla="*/ 32195 h 538123"/>
                <a:gd name="connsiteX4016" fmla="*/ 2183129 w 2593942"/>
                <a:gd name="connsiteY4016" fmla="*/ 32003 h 538123"/>
                <a:gd name="connsiteX4017" fmla="*/ 2187225 w 2593942"/>
                <a:gd name="connsiteY4017" fmla="*/ 34004 h 538123"/>
                <a:gd name="connsiteX4018" fmla="*/ 2193988 w 2593942"/>
                <a:gd name="connsiteY4018" fmla="*/ 33146 h 538123"/>
                <a:gd name="connsiteX4019" fmla="*/ 2196274 w 2593942"/>
                <a:gd name="connsiteY4019" fmla="*/ 37814 h 538123"/>
                <a:gd name="connsiteX4020" fmla="*/ 2200560 w 2593942"/>
                <a:gd name="connsiteY4020" fmla="*/ 35337 h 538123"/>
                <a:gd name="connsiteX4021" fmla="*/ 2211038 w 2593942"/>
                <a:gd name="connsiteY4021" fmla="*/ 33146 h 538123"/>
                <a:gd name="connsiteX4022" fmla="*/ 2218182 w 2593942"/>
                <a:gd name="connsiteY4022" fmla="*/ 38957 h 538123"/>
                <a:gd name="connsiteX4023" fmla="*/ 2219420 w 2593942"/>
                <a:gd name="connsiteY4023" fmla="*/ 42386 h 538123"/>
                <a:gd name="connsiteX4024" fmla="*/ 2216372 w 2593942"/>
                <a:gd name="connsiteY4024" fmla="*/ 51434 h 538123"/>
                <a:gd name="connsiteX4025" fmla="*/ 2207704 w 2593942"/>
                <a:gd name="connsiteY4025" fmla="*/ 54292 h 538123"/>
                <a:gd name="connsiteX4026" fmla="*/ 2207323 w 2593942"/>
                <a:gd name="connsiteY4026" fmla="*/ 53435 h 538123"/>
                <a:gd name="connsiteX4027" fmla="*/ 2206847 w 2593942"/>
                <a:gd name="connsiteY4027" fmla="*/ 52387 h 538123"/>
                <a:gd name="connsiteX4028" fmla="*/ 2202941 w 2593942"/>
                <a:gd name="connsiteY4028" fmla="*/ 51911 h 538123"/>
                <a:gd name="connsiteX4029" fmla="*/ 2202370 w 2593942"/>
                <a:gd name="connsiteY4029" fmla="*/ 52863 h 538123"/>
                <a:gd name="connsiteX4030" fmla="*/ 2201608 w 2593942"/>
                <a:gd name="connsiteY4030" fmla="*/ 54006 h 538123"/>
                <a:gd name="connsiteX4031" fmla="*/ 2197512 w 2593942"/>
                <a:gd name="connsiteY4031" fmla="*/ 55149 h 538123"/>
                <a:gd name="connsiteX4032" fmla="*/ 2195417 w 2593942"/>
                <a:gd name="connsiteY4032" fmla="*/ 56578 h 538123"/>
                <a:gd name="connsiteX4033" fmla="*/ 2191321 w 2593942"/>
                <a:gd name="connsiteY4033" fmla="*/ 55054 h 538123"/>
                <a:gd name="connsiteX4034" fmla="*/ 2189130 w 2593942"/>
                <a:gd name="connsiteY4034" fmla="*/ 53530 h 538123"/>
                <a:gd name="connsiteX4035" fmla="*/ 2180272 w 2593942"/>
                <a:gd name="connsiteY4035" fmla="*/ 51053 h 538123"/>
                <a:gd name="connsiteX4036" fmla="*/ 2171699 w 2593942"/>
                <a:gd name="connsiteY4036" fmla="*/ 59435 h 538123"/>
                <a:gd name="connsiteX4037" fmla="*/ 2168556 w 2593942"/>
                <a:gd name="connsiteY4037" fmla="*/ 58674 h 538123"/>
                <a:gd name="connsiteX4038" fmla="*/ 2161508 w 2593942"/>
                <a:gd name="connsiteY4038" fmla="*/ 56864 h 538123"/>
                <a:gd name="connsiteX4039" fmla="*/ 2150649 w 2593942"/>
                <a:gd name="connsiteY4039" fmla="*/ 60959 h 538123"/>
                <a:gd name="connsiteX4040" fmla="*/ 2145982 w 2593942"/>
                <a:gd name="connsiteY4040" fmla="*/ 56197 h 538123"/>
                <a:gd name="connsiteX4041" fmla="*/ 2154650 w 2593942"/>
                <a:gd name="connsiteY4041" fmla="*/ 49529 h 538123"/>
                <a:gd name="connsiteX4042" fmla="*/ 2156936 w 2593942"/>
                <a:gd name="connsiteY4042" fmla="*/ 50768 h 538123"/>
                <a:gd name="connsiteX4043" fmla="*/ 2161412 w 2593942"/>
                <a:gd name="connsiteY4043" fmla="*/ 53244 h 538123"/>
                <a:gd name="connsiteX4044" fmla="*/ 2153411 w 2593942"/>
                <a:gd name="connsiteY4044" fmla="*/ 45338 h 538123"/>
                <a:gd name="connsiteX4045" fmla="*/ 2149125 w 2593942"/>
                <a:gd name="connsiteY4045" fmla="*/ 44481 h 538123"/>
                <a:gd name="connsiteX4046" fmla="*/ 2149982 w 2593942"/>
                <a:gd name="connsiteY4046" fmla="*/ 44291 h 538123"/>
                <a:gd name="connsiteX4047" fmla="*/ 2155126 w 2593942"/>
                <a:gd name="connsiteY4047" fmla="*/ 44195 h 538123"/>
                <a:gd name="connsiteX4048" fmla="*/ 2156745 w 2593942"/>
                <a:gd name="connsiteY4048" fmla="*/ 44195 h 538123"/>
                <a:gd name="connsiteX4049" fmla="*/ 2160746 w 2593942"/>
                <a:gd name="connsiteY4049" fmla="*/ 43243 h 538123"/>
                <a:gd name="connsiteX4050" fmla="*/ 2160746 w 2593942"/>
                <a:gd name="connsiteY4050" fmla="*/ 42957 h 538123"/>
                <a:gd name="connsiteX4051" fmla="*/ 2160841 w 2593942"/>
                <a:gd name="connsiteY4051" fmla="*/ 41624 h 538123"/>
                <a:gd name="connsiteX4052" fmla="*/ 2156745 w 2593942"/>
                <a:gd name="connsiteY4052" fmla="*/ 38099 h 538123"/>
                <a:gd name="connsiteX4053" fmla="*/ 2148554 w 2593942"/>
                <a:gd name="connsiteY4053" fmla="*/ 37623 h 538123"/>
                <a:gd name="connsiteX4054" fmla="*/ 2152173 w 2593942"/>
                <a:gd name="connsiteY4054" fmla="*/ 35909 h 538123"/>
                <a:gd name="connsiteX4055" fmla="*/ 2154078 w 2593942"/>
                <a:gd name="connsiteY4055" fmla="*/ 35813 h 538123"/>
                <a:gd name="connsiteX4056" fmla="*/ 2156650 w 2593942"/>
                <a:gd name="connsiteY4056" fmla="*/ 35718 h 538123"/>
                <a:gd name="connsiteX4057" fmla="*/ 2164841 w 2593942"/>
                <a:gd name="connsiteY4057" fmla="*/ 40957 h 538123"/>
                <a:gd name="connsiteX4058" fmla="*/ 2166461 w 2593942"/>
                <a:gd name="connsiteY4058" fmla="*/ 43433 h 538123"/>
                <a:gd name="connsiteX4059" fmla="*/ 2169699 w 2593942"/>
                <a:gd name="connsiteY4059" fmla="*/ 44005 h 538123"/>
                <a:gd name="connsiteX4060" fmla="*/ 2170937 w 2593942"/>
                <a:gd name="connsiteY4060" fmla="*/ 41433 h 538123"/>
                <a:gd name="connsiteX4061" fmla="*/ 2168937 w 2593942"/>
                <a:gd name="connsiteY4061" fmla="*/ 39147 h 538123"/>
                <a:gd name="connsiteX4062" fmla="*/ 2174557 w 2593942"/>
                <a:gd name="connsiteY4062" fmla="*/ 36194 h 538123"/>
                <a:gd name="connsiteX4063" fmla="*/ 2183129 w 2593942"/>
                <a:gd name="connsiteY4063" fmla="*/ 32003 h 538123"/>
                <a:gd name="connsiteX4064" fmla="*/ 2222373 w 2593942"/>
                <a:gd name="connsiteY4064" fmla="*/ 31623 h 538123"/>
                <a:gd name="connsiteX4065" fmla="*/ 2223421 w 2593942"/>
                <a:gd name="connsiteY4065" fmla="*/ 31718 h 538123"/>
                <a:gd name="connsiteX4066" fmla="*/ 2232565 w 2593942"/>
                <a:gd name="connsiteY4066" fmla="*/ 35909 h 538123"/>
                <a:gd name="connsiteX4067" fmla="*/ 2249424 w 2593942"/>
                <a:gd name="connsiteY4067" fmla="*/ 36957 h 538123"/>
                <a:gd name="connsiteX4068" fmla="*/ 2261235 w 2593942"/>
                <a:gd name="connsiteY4068" fmla="*/ 35242 h 538123"/>
                <a:gd name="connsiteX4069" fmla="*/ 2272284 w 2593942"/>
                <a:gd name="connsiteY4069" fmla="*/ 37338 h 538123"/>
                <a:gd name="connsiteX4070" fmla="*/ 2274094 w 2593942"/>
                <a:gd name="connsiteY4070" fmla="*/ 39529 h 538123"/>
                <a:gd name="connsiteX4071" fmla="*/ 2273522 w 2593942"/>
                <a:gd name="connsiteY4071" fmla="*/ 41338 h 538123"/>
                <a:gd name="connsiteX4072" fmla="*/ 2273046 w 2593942"/>
                <a:gd name="connsiteY4072" fmla="*/ 41719 h 538123"/>
                <a:gd name="connsiteX4073" fmla="*/ 2267521 w 2593942"/>
                <a:gd name="connsiteY4073" fmla="*/ 40100 h 538123"/>
                <a:gd name="connsiteX4074" fmla="*/ 2248662 w 2593942"/>
                <a:gd name="connsiteY4074" fmla="*/ 45529 h 538123"/>
                <a:gd name="connsiteX4075" fmla="*/ 2242375 w 2593942"/>
                <a:gd name="connsiteY4075" fmla="*/ 49911 h 538123"/>
                <a:gd name="connsiteX4076" fmla="*/ 2240661 w 2593942"/>
                <a:gd name="connsiteY4076" fmla="*/ 48292 h 538123"/>
                <a:gd name="connsiteX4077" fmla="*/ 2230183 w 2593942"/>
                <a:gd name="connsiteY4077" fmla="*/ 45434 h 538123"/>
                <a:gd name="connsiteX4078" fmla="*/ 2225135 w 2593942"/>
                <a:gd name="connsiteY4078" fmla="*/ 43624 h 538123"/>
                <a:gd name="connsiteX4079" fmla="*/ 2220849 w 2593942"/>
                <a:gd name="connsiteY4079" fmla="*/ 35242 h 538123"/>
                <a:gd name="connsiteX4080" fmla="*/ 2222373 w 2593942"/>
                <a:gd name="connsiteY4080" fmla="*/ 31623 h 538123"/>
                <a:gd name="connsiteX4081" fmla="*/ 1579340 w 2593942"/>
                <a:gd name="connsiteY4081" fmla="*/ 30671 h 538123"/>
                <a:gd name="connsiteX4082" fmla="*/ 1582673 w 2593942"/>
                <a:gd name="connsiteY4082" fmla="*/ 37529 h 538123"/>
                <a:gd name="connsiteX4083" fmla="*/ 1585912 w 2593942"/>
                <a:gd name="connsiteY4083" fmla="*/ 36481 h 538123"/>
                <a:gd name="connsiteX4084" fmla="*/ 1586007 w 2593942"/>
                <a:gd name="connsiteY4084" fmla="*/ 34862 h 538123"/>
                <a:gd name="connsiteX4085" fmla="*/ 1586293 w 2593942"/>
                <a:gd name="connsiteY4085" fmla="*/ 31909 h 538123"/>
                <a:gd name="connsiteX4086" fmla="*/ 1579340 w 2593942"/>
                <a:gd name="connsiteY4086" fmla="*/ 30671 h 538123"/>
                <a:gd name="connsiteX4087" fmla="*/ 1774507 w 2593942"/>
                <a:gd name="connsiteY4087" fmla="*/ 30575 h 538123"/>
                <a:gd name="connsiteX4088" fmla="*/ 1769173 w 2593942"/>
                <a:gd name="connsiteY4088" fmla="*/ 30671 h 538123"/>
                <a:gd name="connsiteX4089" fmla="*/ 1765553 w 2593942"/>
                <a:gd name="connsiteY4089" fmla="*/ 31337 h 538123"/>
                <a:gd name="connsiteX4090" fmla="*/ 1765744 w 2593942"/>
                <a:gd name="connsiteY4090" fmla="*/ 34290 h 538123"/>
                <a:gd name="connsiteX4091" fmla="*/ 1766696 w 2593942"/>
                <a:gd name="connsiteY4091" fmla="*/ 39053 h 538123"/>
                <a:gd name="connsiteX4092" fmla="*/ 1781555 w 2593942"/>
                <a:gd name="connsiteY4092" fmla="*/ 37624 h 538123"/>
                <a:gd name="connsiteX4093" fmla="*/ 1782984 w 2593942"/>
                <a:gd name="connsiteY4093" fmla="*/ 34195 h 538123"/>
                <a:gd name="connsiteX4094" fmla="*/ 1782603 w 2593942"/>
                <a:gd name="connsiteY4094" fmla="*/ 31147 h 538123"/>
                <a:gd name="connsiteX4095" fmla="*/ 1778793 w 2593942"/>
                <a:gd name="connsiteY4095" fmla="*/ 30861 h 538123"/>
                <a:gd name="connsiteX4096" fmla="*/ 1774507 w 2593942"/>
                <a:gd name="connsiteY4096" fmla="*/ 30575 h 538123"/>
                <a:gd name="connsiteX4097" fmla="*/ 1798034 w 2593942"/>
                <a:gd name="connsiteY4097" fmla="*/ 30385 h 538123"/>
                <a:gd name="connsiteX4098" fmla="*/ 1786889 w 2593942"/>
                <a:gd name="connsiteY4098" fmla="*/ 34290 h 538123"/>
                <a:gd name="connsiteX4099" fmla="*/ 1787175 w 2593942"/>
                <a:gd name="connsiteY4099" fmla="*/ 34480 h 538123"/>
                <a:gd name="connsiteX4100" fmla="*/ 1790032 w 2593942"/>
                <a:gd name="connsiteY4100" fmla="*/ 36957 h 538123"/>
                <a:gd name="connsiteX4101" fmla="*/ 1799081 w 2593942"/>
                <a:gd name="connsiteY4101" fmla="*/ 40196 h 538123"/>
                <a:gd name="connsiteX4102" fmla="*/ 1799272 w 2593942"/>
                <a:gd name="connsiteY4102" fmla="*/ 39338 h 538123"/>
                <a:gd name="connsiteX4103" fmla="*/ 1799462 w 2593942"/>
                <a:gd name="connsiteY4103" fmla="*/ 38481 h 538123"/>
                <a:gd name="connsiteX4104" fmla="*/ 1801082 w 2593942"/>
                <a:gd name="connsiteY4104" fmla="*/ 36195 h 538123"/>
                <a:gd name="connsiteX4105" fmla="*/ 1802606 w 2593942"/>
                <a:gd name="connsiteY4105" fmla="*/ 35814 h 538123"/>
                <a:gd name="connsiteX4106" fmla="*/ 1803558 w 2593942"/>
                <a:gd name="connsiteY4106" fmla="*/ 35528 h 538123"/>
                <a:gd name="connsiteX4107" fmla="*/ 1803463 w 2593942"/>
                <a:gd name="connsiteY4107" fmla="*/ 32099 h 538123"/>
                <a:gd name="connsiteX4108" fmla="*/ 1802320 w 2593942"/>
                <a:gd name="connsiteY4108" fmla="*/ 31718 h 538123"/>
                <a:gd name="connsiteX4109" fmla="*/ 2199513 w 2593942"/>
                <a:gd name="connsiteY4109" fmla="*/ 24479 h 538123"/>
                <a:gd name="connsiteX4110" fmla="*/ 2203799 w 2593942"/>
                <a:gd name="connsiteY4110" fmla="*/ 28765 h 538123"/>
                <a:gd name="connsiteX4111" fmla="*/ 2190750 w 2593942"/>
                <a:gd name="connsiteY4111" fmla="*/ 26479 h 538123"/>
                <a:gd name="connsiteX4112" fmla="*/ 2189321 w 2593942"/>
                <a:gd name="connsiteY4112" fmla="*/ 24574 h 538123"/>
                <a:gd name="connsiteX4113" fmla="*/ 2199513 w 2593942"/>
                <a:gd name="connsiteY4113" fmla="*/ 24479 h 538123"/>
                <a:gd name="connsiteX4114" fmla="*/ 1948242 w 2593942"/>
                <a:gd name="connsiteY4114" fmla="*/ 23146 h 538123"/>
                <a:gd name="connsiteX4115" fmla="*/ 1956910 w 2593942"/>
                <a:gd name="connsiteY4115" fmla="*/ 23527 h 538123"/>
                <a:gd name="connsiteX4116" fmla="*/ 1954243 w 2593942"/>
                <a:gd name="connsiteY4116" fmla="*/ 26956 h 538123"/>
                <a:gd name="connsiteX4117" fmla="*/ 1945861 w 2593942"/>
                <a:gd name="connsiteY4117" fmla="*/ 25813 h 538123"/>
                <a:gd name="connsiteX4118" fmla="*/ 1948242 w 2593942"/>
                <a:gd name="connsiteY4118" fmla="*/ 23146 h 538123"/>
                <a:gd name="connsiteX4119" fmla="*/ 203929 w 2593942"/>
                <a:gd name="connsiteY4119" fmla="*/ 21622 h 538123"/>
                <a:gd name="connsiteX4120" fmla="*/ 202977 w 2593942"/>
                <a:gd name="connsiteY4120" fmla="*/ 23527 h 538123"/>
                <a:gd name="connsiteX4121" fmla="*/ 193928 w 2593942"/>
                <a:gd name="connsiteY4121" fmla="*/ 32004 h 538123"/>
                <a:gd name="connsiteX4122" fmla="*/ 194309 w 2593942"/>
                <a:gd name="connsiteY4122" fmla="*/ 32671 h 538123"/>
                <a:gd name="connsiteX4123" fmla="*/ 197357 w 2593942"/>
                <a:gd name="connsiteY4123" fmla="*/ 33718 h 538123"/>
                <a:gd name="connsiteX4124" fmla="*/ 200215 w 2593942"/>
                <a:gd name="connsiteY4124" fmla="*/ 32575 h 538123"/>
                <a:gd name="connsiteX4125" fmla="*/ 209359 w 2593942"/>
                <a:gd name="connsiteY4125" fmla="*/ 26670 h 538123"/>
                <a:gd name="connsiteX4126" fmla="*/ 204787 w 2593942"/>
                <a:gd name="connsiteY4126" fmla="*/ 22479 h 538123"/>
                <a:gd name="connsiteX4127" fmla="*/ 1374266 w 2593942"/>
                <a:gd name="connsiteY4127" fmla="*/ 20669 h 538123"/>
                <a:gd name="connsiteX4128" fmla="*/ 1372266 w 2593942"/>
                <a:gd name="connsiteY4128" fmla="*/ 25527 h 538123"/>
                <a:gd name="connsiteX4129" fmla="*/ 1386363 w 2593942"/>
                <a:gd name="connsiteY4129" fmla="*/ 23813 h 538123"/>
                <a:gd name="connsiteX4130" fmla="*/ 1386839 w 2593942"/>
                <a:gd name="connsiteY4130" fmla="*/ 22479 h 538123"/>
                <a:gd name="connsiteX4131" fmla="*/ 1387411 w 2593942"/>
                <a:gd name="connsiteY4131" fmla="*/ 20860 h 538123"/>
                <a:gd name="connsiteX4132" fmla="*/ 1374266 w 2593942"/>
                <a:gd name="connsiteY4132" fmla="*/ 20669 h 538123"/>
                <a:gd name="connsiteX4133" fmla="*/ 864488 w 2593942"/>
                <a:gd name="connsiteY4133" fmla="*/ 20288 h 538123"/>
                <a:gd name="connsiteX4134" fmla="*/ 866965 w 2593942"/>
                <a:gd name="connsiteY4134" fmla="*/ 24193 h 538123"/>
                <a:gd name="connsiteX4135" fmla="*/ 870484 w 2593942"/>
                <a:gd name="connsiteY4135" fmla="*/ 24105 h 538123"/>
                <a:gd name="connsiteX4136" fmla="*/ 871822 w 2593942"/>
                <a:gd name="connsiteY4136" fmla="*/ 26289 h 538123"/>
                <a:gd name="connsiteX4137" fmla="*/ 871028 w 2593942"/>
                <a:gd name="connsiteY4137" fmla="*/ 26970 h 538123"/>
                <a:gd name="connsiteX4138" fmla="*/ 867132 w 2593942"/>
                <a:gd name="connsiteY4138" fmla="*/ 27349 h 538123"/>
                <a:gd name="connsiteX4139" fmla="*/ 859269 w 2593942"/>
                <a:gd name="connsiteY4139" fmla="*/ 28257 h 538123"/>
                <a:gd name="connsiteX4140" fmla="*/ 858202 w 2593942"/>
                <a:gd name="connsiteY4140" fmla="*/ 27337 h 538123"/>
                <a:gd name="connsiteX4141" fmla="*/ 849915 w 2593942"/>
                <a:gd name="connsiteY4141" fmla="*/ 29337 h 538123"/>
                <a:gd name="connsiteX4142" fmla="*/ 859269 w 2593942"/>
                <a:gd name="connsiteY4142" fmla="*/ 28257 h 538123"/>
                <a:gd name="connsiteX4143" fmla="*/ 863726 w 2593942"/>
                <a:gd name="connsiteY4143" fmla="*/ 32099 h 538123"/>
                <a:gd name="connsiteX4144" fmla="*/ 866774 w 2593942"/>
                <a:gd name="connsiteY4144" fmla="*/ 33623 h 538123"/>
                <a:gd name="connsiteX4145" fmla="*/ 867346 w 2593942"/>
                <a:gd name="connsiteY4145" fmla="*/ 33814 h 538123"/>
                <a:gd name="connsiteX4146" fmla="*/ 867727 w 2593942"/>
                <a:gd name="connsiteY4146" fmla="*/ 31528 h 538123"/>
                <a:gd name="connsiteX4147" fmla="*/ 870489 w 2593942"/>
                <a:gd name="connsiteY4147" fmla="*/ 27432 h 538123"/>
                <a:gd name="connsiteX4148" fmla="*/ 871028 w 2593942"/>
                <a:gd name="connsiteY4148" fmla="*/ 26970 h 538123"/>
                <a:gd name="connsiteX4149" fmla="*/ 876899 w 2593942"/>
                <a:gd name="connsiteY4149" fmla="*/ 26399 h 538123"/>
                <a:gd name="connsiteX4150" fmla="*/ 876204 w 2593942"/>
                <a:gd name="connsiteY4150" fmla="*/ 29432 h 538123"/>
                <a:gd name="connsiteX4151" fmla="*/ 883062 w 2593942"/>
                <a:gd name="connsiteY4151" fmla="*/ 32099 h 538123"/>
                <a:gd name="connsiteX4152" fmla="*/ 885348 w 2593942"/>
                <a:gd name="connsiteY4152" fmla="*/ 33718 h 538123"/>
                <a:gd name="connsiteX4153" fmla="*/ 883919 w 2593942"/>
                <a:gd name="connsiteY4153" fmla="*/ 25717 h 538123"/>
                <a:gd name="connsiteX4154" fmla="*/ 876899 w 2593942"/>
                <a:gd name="connsiteY4154" fmla="*/ 26399 h 538123"/>
                <a:gd name="connsiteX4155" fmla="*/ 877252 w 2593942"/>
                <a:gd name="connsiteY4155" fmla="*/ 24860 h 538123"/>
                <a:gd name="connsiteX4156" fmla="*/ 886015 w 2593942"/>
                <a:gd name="connsiteY4156" fmla="*/ 23717 h 538123"/>
                <a:gd name="connsiteX4157" fmla="*/ 870484 w 2593942"/>
                <a:gd name="connsiteY4157" fmla="*/ 24105 h 538123"/>
                <a:gd name="connsiteX4158" fmla="*/ 870013 w 2593942"/>
                <a:gd name="connsiteY4158" fmla="*/ 23336 h 538123"/>
                <a:gd name="connsiteX4159" fmla="*/ 1681352 w 2593942"/>
                <a:gd name="connsiteY4159" fmla="*/ 19907 h 538123"/>
                <a:gd name="connsiteX4160" fmla="*/ 1681448 w 2593942"/>
                <a:gd name="connsiteY4160" fmla="*/ 20003 h 538123"/>
                <a:gd name="connsiteX4161" fmla="*/ 1684210 w 2593942"/>
                <a:gd name="connsiteY4161" fmla="*/ 24193 h 538123"/>
                <a:gd name="connsiteX4162" fmla="*/ 1689639 w 2593942"/>
                <a:gd name="connsiteY4162" fmla="*/ 26098 h 538123"/>
                <a:gd name="connsiteX4163" fmla="*/ 1691258 w 2593942"/>
                <a:gd name="connsiteY4163" fmla="*/ 25051 h 538123"/>
                <a:gd name="connsiteX4164" fmla="*/ 1693354 w 2593942"/>
                <a:gd name="connsiteY4164" fmla="*/ 22384 h 538123"/>
                <a:gd name="connsiteX4165" fmla="*/ 1681352 w 2593942"/>
                <a:gd name="connsiteY4165" fmla="*/ 19907 h 538123"/>
                <a:gd name="connsiteX4166" fmla="*/ 2095214 w 2593942"/>
                <a:gd name="connsiteY4166" fmla="*/ 18478 h 538123"/>
                <a:gd name="connsiteX4167" fmla="*/ 2100548 w 2593942"/>
                <a:gd name="connsiteY4167" fmla="*/ 19145 h 538123"/>
                <a:gd name="connsiteX4168" fmla="*/ 2102929 w 2593942"/>
                <a:gd name="connsiteY4168" fmla="*/ 19430 h 538123"/>
                <a:gd name="connsiteX4169" fmla="*/ 2101500 w 2593942"/>
                <a:gd name="connsiteY4169" fmla="*/ 23336 h 538123"/>
                <a:gd name="connsiteX4170" fmla="*/ 2099119 w 2593942"/>
                <a:gd name="connsiteY4170" fmla="*/ 23050 h 538123"/>
                <a:gd name="connsiteX4171" fmla="*/ 2095595 w 2593942"/>
                <a:gd name="connsiteY4171" fmla="*/ 22764 h 538123"/>
                <a:gd name="connsiteX4172" fmla="*/ 2095214 w 2593942"/>
                <a:gd name="connsiteY4172" fmla="*/ 18478 h 538123"/>
                <a:gd name="connsiteX4173" fmla="*/ 1586483 w 2593942"/>
                <a:gd name="connsiteY4173" fmla="*/ 18383 h 538123"/>
                <a:gd name="connsiteX4174" fmla="*/ 1586102 w 2593942"/>
                <a:gd name="connsiteY4174" fmla="*/ 19336 h 538123"/>
                <a:gd name="connsiteX4175" fmla="*/ 1582959 w 2593942"/>
                <a:gd name="connsiteY4175" fmla="*/ 19812 h 538123"/>
                <a:gd name="connsiteX4176" fmla="*/ 1578863 w 2593942"/>
                <a:gd name="connsiteY4176" fmla="*/ 19812 h 538123"/>
                <a:gd name="connsiteX4177" fmla="*/ 1577720 w 2593942"/>
                <a:gd name="connsiteY4177" fmla="*/ 21336 h 538123"/>
                <a:gd name="connsiteX4178" fmla="*/ 1585912 w 2593942"/>
                <a:gd name="connsiteY4178" fmla="*/ 28765 h 538123"/>
                <a:gd name="connsiteX4179" fmla="*/ 1588579 w 2593942"/>
                <a:gd name="connsiteY4179" fmla="*/ 31432 h 538123"/>
                <a:gd name="connsiteX4180" fmla="*/ 1589436 w 2593942"/>
                <a:gd name="connsiteY4180" fmla="*/ 32290 h 538123"/>
                <a:gd name="connsiteX4181" fmla="*/ 1592865 w 2593942"/>
                <a:gd name="connsiteY4181" fmla="*/ 32480 h 538123"/>
                <a:gd name="connsiteX4182" fmla="*/ 1591627 w 2593942"/>
                <a:gd name="connsiteY4182" fmla="*/ 28194 h 538123"/>
                <a:gd name="connsiteX4183" fmla="*/ 1592008 w 2593942"/>
                <a:gd name="connsiteY4183" fmla="*/ 19526 h 538123"/>
                <a:gd name="connsiteX4184" fmla="*/ 1586483 w 2593942"/>
                <a:gd name="connsiteY4184" fmla="*/ 18383 h 538123"/>
                <a:gd name="connsiteX4185" fmla="*/ 601979 w 2593942"/>
                <a:gd name="connsiteY4185" fmla="*/ 16954 h 538123"/>
                <a:gd name="connsiteX4186" fmla="*/ 609028 w 2593942"/>
                <a:gd name="connsiteY4186" fmla="*/ 20859 h 538123"/>
                <a:gd name="connsiteX4187" fmla="*/ 608837 w 2593942"/>
                <a:gd name="connsiteY4187" fmla="*/ 22288 h 538123"/>
                <a:gd name="connsiteX4188" fmla="*/ 604360 w 2593942"/>
                <a:gd name="connsiteY4188" fmla="*/ 25431 h 538123"/>
                <a:gd name="connsiteX4189" fmla="*/ 603313 w 2593942"/>
                <a:gd name="connsiteY4189" fmla="*/ 25717 h 538123"/>
                <a:gd name="connsiteX4190" fmla="*/ 594073 w 2593942"/>
                <a:gd name="connsiteY4190" fmla="*/ 24955 h 538123"/>
                <a:gd name="connsiteX4191" fmla="*/ 592835 w 2593942"/>
                <a:gd name="connsiteY4191" fmla="*/ 23431 h 538123"/>
                <a:gd name="connsiteX4192" fmla="*/ 591025 w 2593942"/>
                <a:gd name="connsiteY4192" fmla="*/ 21050 h 538123"/>
                <a:gd name="connsiteX4193" fmla="*/ 589311 w 2593942"/>
                <a:gd name="connsiteY4193" fmla="*/ 17335 h 538123"/>
                <a:gd name="connsiteX4194" fmla="*/ 598264 w 2593942"/>
                <a:gd name="connsiteY4194" fmla="*/ 17335 h 538123"/>
                <a:gd name="connsiteX4195" fmla="*/ 600074 w 2593942"/>
                <a:gd name="connsiteY4195" fmla="*/ 17144 h 538123"/>
                <a:gd name="connsiteX4196" fmla="*/ 1638204 w 2593942"/>
                <a:gd name="connsiteY4196" fmla="*/ 11811 h 538123"/>
                <a:gd name="connsiteX4197" fmla="*/ 1642490 w 2593942"/>
                <a:gd name="connsiteY4197" fmla="*/ 13620 h 538123"/>
                <a:gd name="connsiteX4198" fmla="*/ 1648872 w 2593942"/>
                <a:gd name="connsiteY4198" fmla="*/ 14668 h 538123"/>
                <a:gd name="connsiteX4199" fmla="*/ 1650872 w 2593942"/>
                <a:gd name="connsiteY4199" fmla="*/ 17812 h 538123"/>
                <a:gd name="connsiteX4200" fmla="*/ 1644681 w 2593942"/>
                <a:gd name="connsiteY4200" fmla="*/ 17145 h 538123"/>
                <a:gd name="connsiteX4201" fmla="*/ 1638108 w 2593942"/>
                <a:gd name="connsiteY4201" fmla="*/ 21050 h 538123"/>
                <a:gd name="connsiteX4202" fmla="*/ 1638013 w 2593942"/>
                <a:gd name="connsiteY4202" fmla="*/ 28003 h 538123"/>
                <a:gd name="connsiteX4203" fmla="*/ 1631917 w 2593942"/>
                <a:gd name="connsiteY4203" fmla="*/ 30004 h 538123"/>
                <a:gd name="connsiteX4204" fmla="*/ 1627917 w 2593942"/>
                <a:gd name="connsiteY4204" fmla="*/ 27813 h 538123"/>
                <a:gd name="connsiteX4205" fmla="*/ 1624964 w 2593942"/>
                <a:gd name="connsiteY4205" fmla="*/ 27908 h 538123"/>
                <a:gd name="connsiteX4206" fmla="*/ 1628965 w 2593942"/>
                <a:gd name="connsiteY4206" fmla="*/ 22098 h 538123"/>
                <a:gd name="connsiteX4207" fmla="*/ 1628679 w 2593942"/>
                <a:gd name="connsiteY4207" fmla="*/ 15240 h 538123"/>
                <a:gd name="connsiteX4208" fmla="*/ 1627917 w 2593942"/>
                <a:gd name="connsiteY4208" fmla="*/ 12192 h 538123"/>
                <a:gd name="connsiteX4209" fmla="*/ 1637251 w 2593942"/>
                <a:gd name="connsiteY4209" fmla="*/ 11906 h 538123"/>
                <a:gd name="connsiteX4210" fmla="*/ 2038635 w 2593942"/>
                <a:gd name="connsiteY4210" fmla="*/ 10954 h 538123"/>
                <a:gd name="connsiteX4211" fmla="*/ 2038730 w 2593942"/>
                <a:gd name="connsiteY4211" fmla="*/ 12382 h 538123"/>
                <a:gd name="connsiteX4212" fmla="*/ 2035968 w 2593942"/>
                <a:gd name="connsiteY4212" fmla="*/ 14764 h 538123"/>
                <a:gd name="connsiteX4213" fmla="*/ 2041969 w 2593942"/>
                <a:gd name="connsiteY4213" fmla="*/ 18859 h 538123"/>
                <a:gd name="connsiteX4214" fmla="*/ 2036635 w 2593942"/>
                <a:gd name="connsiteY4214" fmla="*/ 24289 h 538123"/>
                <a:gd name="connsiteX4215" fmla="*/ 2037206 w 2593942"/>
                <a:gd name="connsiteY4215" fmla="*/ 25717 h 538123"/>
                <a:gd name="connsiteX4216" fmla="*/ 2037873 w 2593942"/>
                <a:gd name="connsiteY4216" fmla="*/ 27241 h 538123"/>
                <a:gd name="connsiteX4217" fmla="*/ 2044541 w 2593942"/>
                <a:gd name="connsiteY4217" fmla="*/ 28384 h 538123"/>
                <a:gd name="connsiteX4218" fmla="*/ 2044541 w 2593942"/>
                <a:gd name="connsiteY4218" fmla="*/ 28480 h 538123"/>
                <a:gd name="connsiteX4219" fmla="*/ 2043969 w 2593942"/>
                <a:gd name="connsiteY4219" fmla="*/ 31337 h 538123"/>
                <a:gd name="connsiteX4220" fmla="*/ 2042921 w 2593942"/>
                <a:gd name="connsiteY4220" fmla="*/ 31718 h 538123"/>
                <a:gd name="connsiteX4221" fmla="*/ 2040445 w 2593942"/>
                <a:gd name="connsiteY4221" fmla="*/ 31623 h 538123"/>
                <a:gd name="connsiteX4222" fmla="*/ 2034539 w 2593942"/>
                <a:gd name="connsiteY4222" fmla="*/ 28289 h 538123"/>
                <a:gd name="connsiteX4223" fmla="*/ 2031396 w 2593942"/>
                <a:gd name="connsiteY4223" fmla="*/ 21336 h 538123"/>
                <a:gd name="connsiteX4224" fmla="*/ 2024443 w 2593942"/>
                <a:gd name="connsiteY4224" fmla="*/ 23241 h 538123"/>
                <a:gd name="connsiteX4225" fmla="*/ 2021490 w 2593942"/>
                <a:gd name="connsiteY4225" fmla="*/ 26194 h 538123"/>
                <a:gd name="connsiteX4226" fmla="*/ 2019966 w 2593942"/>
                <a:gd name="connsiteY4226" fmla="*/ 21431 h 538123"/>
                <a:gd name="connsiteX4227" fmla="*/ 2015299 w 2593942"/>
                <a:gd name="connsiteY4227" fmla="*/ 16954 h 538123"/>
                <a:gd name="connsiteX4228" fmla="*/ 2015013 w 2593942"/>
                <a:gd name="connsiteY4228" fmla="*/ 16573 h 538123"/>
                <a:gd name="connsiteX4229" fmla="*/ 2014346 w 2593942"/>
                <a:gd name="connsiteY4229" fmla="*/ 15811 h 538123"/>
                <a:gd name="connsiteX4230" fmla="*/ 2015489 w 2593942"/>
                <a:gd name="connsiteY4230" fmla="*/ 13335 h 538123"/>
                <a:gd name="connsiteX4231" fmla="*/ 2020538 w 2593942"/>
                <a:gd name="connsiteY4231" fmla="*/ 14478 h 538123"/>
                <a:gd name="connsiteX4232" fmla="*/ 2028920 w 2593942"/>
                <a:gd name="connsiteY4232" fmla="*/ 18002 h 538123"/>
                <a:gd name="connsiteX4233" fmla="*/ 2034635 w 2593942"/>
                <a:gd name="connsiteY4233" fmla="*/ 11811 h 538123"/>
                <a:gd name="connsiteX4234" fmla="*/ 2035301 w 2593942"/>
                <a:gd name="connsiteY4234" fmla="*/ 11239 h 538123"/>
                <a:gd name="connsiteX4235" fmla="*/ 2038635 w 2593942"/>
                <a:gd name="connsiteY4235" fmla="*/ 10954 h 538123"/>
                <a:gd name="connsiteX4236" fmla="*/ 2146172 w 2593942"/>
                <a:gd name="connsiteY4236" fmla="*/ 10858 h 538123"/>
                <a:gd name="connsiteX4237" fmla="*/ 2146648 w 2593942"/>
                <a:gd name="connsiteY4237" fmla="*/ 14859 h 538123"/>
                <a:gd name="connsiteX4238" fmla="*/ 2146363 w 2593942"/>
                <a:gd name="connsiteY4238" fmla="*/ 17811 h 538123"/>
                <a:gd name="connsiteX4239" fmla="*/ 2142839 w 2593942"/>
                <a:gd name="connsiteY4239" fmla="*/ 21050 h 538123"/>
                <a:gd name="connsiteX4240" fmla="*/ 2142648 w 2593942"/>
                <a:gd name="connsiteY4240" fmla="*/ 20097 h 538123"/>
                <a:gd name="connsiteX4241" fmla="*/ 2142457 w 2593942"/>
                <a:gd name="connsiteY4241" fmla="*/ 19145 h 538123"/>
                <a:gd name="connsiteX4242" fmla="*/ 2140934 w 2593942"/>
                <a:gd name="connsiteY4242" fmla="*/ 17430 h 538123"/>
                <a:gd name="connsiteX4243" fmla="*/ 2137314 w 2593942"/>
                <a:gd name="connsiteY4243" fmla="*/ 17240 h 538123"/>
                <a:gd name="connsiteX4244" fmla="*/ 2137505 w 2593942"/>
                <a:gd name="connsiteY4244" fmla="*/ 16763 h 538123"/>
                <a:gd name="connsiteX4245" fmla="*/ 2139886 w 2593942"/>
                <a:gd name="connsiteY4245" fmla="*/ 12382 h 538123"/>
                <a:gd name="connsiteX4246" fmla="*/ 2146172 w 2593942"/>
                <a:gd name="connsiteY4246" fmla="*/ 10858 h 538123"/>
                <a:gd name="connsiteX4247" fmla="*/ 1105661 w 2593942"/>
                <a:gd name="connsiteY4247" fmla="*/ 10668 h 538123"/>
                <a:gd name="connsiteX4248" fmla="*/ 1108043 w 2593942"/>
                <a:gd name="connsiteY4248" fmla="*/ 10763 h 538123"/>
                <a:gd name="connsiteX4249" fmla="*/ 1111186 w 2593942"/>
                <a:gd name="connsiteY4249" fmla="*/ 13239 h 538123"/>
                <a:gd name="connsiteX4250" fmla="*/ 1110710 w 2593942"/>
                <a:gd name="connsiteY4250" fmla="*/ 20955 h 538123"/>
                <a:gd name="connsiteX4251" fmla="*/ 1110138 w 2593942"/>
                <a:gd name="connsiteY4251" fmla="*/ 21431 h 538123"/>
                <a:gd name="connsiteX4252" fmla="*/ 1106614 w 2593942"/>
                <a:gd name="connsiteY4252" fmla="*/ 24288 h 538123"/>
                <a:gd name="connsiteX4253" fmla="*/ 1097184 w 2593942"/>
                <a:gd name="connsiteY4253" fmla="*/ 26765 h 538123"/>
                <a:gd name="connsiteX4254" fmla="*/ 1090993 w 2593942"/>
                <a:gd name="connsiteY4254" fmla="*/ 25336 h 538123"/>
                <a:gd name="connsiteX4255" fmla="*/ 1088326 w 2593942"/>
                <a:gd name="connsiteY4255" fmla="*/ 19716 h 538123"/>
                <a:gd name="connsiteX4256" fmla="*/ 1088612 w 2593942"/>
                <a:gd name="connsiteY4256" fmla="*/ 16954 h 538123"/>
                <a:gd name="connsiteX4257" fmla="*/ 1088897 w 2593942"/>
                <a:gd name="connsiteY4257" fmla="*/ 14096 h 538123"/>
                <a:gd name="connsiteX4258" fmla="*/ 1096803 w 2593942"/>
                <a:gd name="connsiteY4258" fmla="*/ 15049 h 538123"/>
                <a:gd name="connsiteX4259" fmla="*/ 1096708 w 2593942"/>
                <a:gd name="connsiteY4259" fmla="*/ 17240 h 538123"/>
                <a:gd name="connsiteX4260" fmla="*/ 1095946 w 2593942"/>
                <a:gd name="connsiteY4260" fmla="*/ 23050 h 538123"/>
                <a:gd name="connsiteX4261" fmla="*/ 1097946 w 2593942"/>
                <a:gd name="connsiteY4261" fmla="*/ 22669 h 538123"/>
                <a:gd name="connsiteX4262" fmla="*/ 1104518 w 2593942"/>
                <a:gd name="connsiteY4262" fmla="*/ 12001 h 538123"/>
                <a:gd name="connsiteX4263" fmla="*/ 1105661 w 2593942"/>
                <a:gd name="connsiteY4263" fmla="*/ 10668 h 538123"/>
                <a:gd name="connsiteX4264" fmla="*/ 1599152 w 2593942"/>
                <a:gd name="connsiteY4264" fmla="*/ 9144 h 538123"/>
                <a:gd name="connsiteX4265" fmla="*/ 1591817 w 2593942"/>
                <a:gd name="connsiteY4265" fmla="*/ 12382 h 538123"/>
                <a:gd name="connsiteX4266" fmla="*/ 1599342 w 2593942"/>
                <a:gd name="connsiteY4266" fmla="*/ 20574 h 538123"/>
                <a:gd name="connsiteX4267" fmla="*/ 1597342 w 2593942"/>
                <a:gd name="connsiteY4267" fmla="*/ 27813 h 538123"/>
                <a:gd name="connsiteX4268" fmla="*/ 1598961 w 2593942"/>
                <a:gd name="connsiteY4268" fmla="*/ 28384 h 538123"/>
                <a:gd name="connsiteX4269" fmla="*/ 1601247 w 2593942"/>
                <a:gd name="connsiteY4269" fmla="*/ 29146 h 538123"/>
                <a:gd name="connsiteX4270" fmla="*/ 1602200 w 2593942"/>
                <a:gd name="connsiteY4270" fmla="*/ 24098 h 538123"/>
                <a:gd name="connsiteX4271" fmla="*/ 1601819 w 2593942"/>
                <a:gd name="connsiteY4271" fmla="*/ 21907 h 538123"/>
                <a:gd name="connsiteX4272" fmla="*/ 1604009 w 2593942"/>
                <a:gd name="connsiteY4272" fmla="*/ 13525 h 538123"/>
                <a:gd name="connsiteX4273" fmla="*/ 1604200 w 2593942"/>
                <a:gd name="connsiteY4273" fmla="*/ 12763 h 538123"/>
                <a:gd name="connsiteX4274" fmla="*/ 1599152 w 2593942"/>
                <a:gd name="connsiteY4274" fmla="*/ 9144 h 538123"/>
                <a:gd name="connsiteX4275" fmla="*/ 1269491 w 2593942"/>
                <a:gd name="connsiteY4275" fmla="*/ 7048 h 538123"/>
                <a:gd name="connsiteX4276" fmla="*/ 1275302 w 2593942"/>
                <a:gd name="connsiteY4276" fmla="*/ 13335 h 538123"/>
                <a:gd name="connsiteX4277" fmla="*/ 1269682 w 2593942"/>
                <a:gd name="connsiteY4277" fmla="*/ 20097 h 538123"/>
                <a:gd name="connsiteX4278" fmla="*/ 1270158 w 2593942"/>
                <a:gd name="connsiteY4278" fmla="*/ 19335 h 538123"/>
                <a:gd name="connsiteX4279" fmla="*/ 1271111 w 2593942"/>
                <a:gd name="connsiteY4279" fmla="*/ 17716 h 538123"/>
                <a:gd name="connsiteX4280" fmla="*/ 1261014 w 2593942"/>
                <a:gd name="connsiteY4280" fmla="*/ 19335 h 538123"/>
                <a:gd name="connsiteX4281" fmla="*/ 1254823 w 2593942"/>
                <a:gd name="connsiteY4281" fmla="*/ 18859 h 538123"/>
                <a:gd name="connsiteX4282" fmla="*/ 1257776 w 2593942"/>
                <a:gd name="connsiteY4282" fmla="*/ 10287 h 538123"/>
                <a:gd name="connsiteX4283" fmla="*/ 1269491 w 2593942"/>
                <a:gd name="connsiteY4283" fmla="*/ 7048 h 538123"/>
                <a:gd name="connsiteX4284" fmla="*/ 500062 w 2593942"/>
                <a:gd name="connsiteY4284" fmla="*/ 6381 h 538123"/>
                <a:gd name="connsiteX4285" fmla="*/ 502634 w 2593942"/>
                <a:gd name="connsiteY4285" fmla="*/ 10192 h 538123"/>
                <a:gd name="connsiteX4286" fmla="*/ 503872 w 2593942"/>
                <a:gd name="connsiteY4286" fmla="*/ 20097 h 538123"/>
                <a:gd name="connsiteX4287" fmla="*/ 502063 w 2593942"/>
                <a:gd name="connsiteY4287" fmla="*/ 20860 h 538123"/>
                <a:gd name="connsiteX4288" fmla="*/ 494824 w 2593942"/>
                <a:gd name="connsiteY4288" fmla="*/ 20955 h 538123"/>
                <a:gd name="connsiteX4289" fmla="*/ 491395 w 2593942"/>
                <a:gd name="connsiteY4289" fmla="*/ 17716 h 538123"/>
                <a:gd name="connsiteX4290" fmla="*/ 486251 w 2593942"/>
                <a:gd name="connsiteY4290" fmla="*/ 16478 h 538123"/>
                <a:gd name="connsiteX4291" fmla="*/ 496919 w 2593942"/>
                <a:gd name="connsiteY4291" fmla="*/ 13716 h 538123"/>
                <a:gd name="connsiteX4292" fmla="*/ 500062 w 2593942"/>
                <a:gd name="connsiteY4292" fmla="*/ 6381 h 538123"/>
                <a:gd name="connsiteX4293" fmla="*/ 479011 w 2593942"/>
                <a:gd name="connsiteY4293" fmla="*/ 5429 h 538123"/>
                <a:gd name="connsiteX4294" fmla="*/ 489298 w 2593942"/>
                <a:gd name="connsiteY4294" fmla="*/ 10572 h 538123"/>
                <a:gd name="connsiteX4295" fmla="*/ 485298 w 2593942"/>
                <a:gd name="connsiteY4295" fmla="*/ 11239 h 538123"/>
                <a:gd name="connsiteX4296" fmla="*/ 473582 w 2593942"/>
                <a:gd name="connsiteY4296" fmla="*/ 9905 h 538123"/>
                <a:gd name="connsiteX4297" fmla="*/ 479011 w 2593942"/>
                <a:gd name="connsiteY4297" fmla="*/ 5429 h 538123"/>
                <a:gd name="connsiteX4298" fmla="*/ 1451705 w 2593942"/>
                <a:gd name="connsiteY4298" fmla="*/ 5238 h 538123"/>
                <a:gd name="connsiteX4299" fmla="*/ 1454372 w 2593942"/>
                <a:gd name="connsiteY4299" fmla="*/ 10477 h 538123"/>
                <a:gd name="connsiteX4300" fmla="*/ 1449990 w 2593942"/>
                <a:gd name="connsiteY4300" fmla="*/ 16192 h 538123"/>
                <a:gd name="connsiteX4301" fmla="*/ 1444275 w 2593942"/>
                <a:gd name="connsiteY4301" fmla="*/ 18859 h 538123"/>
                <a:gd name="connsiteX4302" fmla="*/ 1442751 w 2593942"/>
                <a:gd name="connsiteY4302" fmla="*/ 16859 h 538123"/>
                <a:gd name="connsiteX4303" fmla="*/ 1441418 w 2593942"/>
                <a:gd name="connsiteY4303" fmla="*/ 14954 h 538123"/>
                <a:gd name="connsiteX4304" fmla="*/ 1438084 w 2593942"/>
                <a:gd name="connsiteY4304" fmla="*/ 11906 h 538123"/>
                <a:gd name="connsiteX4305" fmla="*/ 1439036 w 2593942"/>
                <a:gd name="connsiteY4305" fmla="*/ 10477 h 538123"/>
                <a:gd name="connsiteX4306" fmla="*/ 1439513 w 2593942"/>
                <a:gd name="connsiteY4306" fmla="*/ 9715 h 538123"/>
                <a:gd name="connsiteX4307" fmla="*/ 1444847 w 2593942"/>
                <a:gd name="connsiteY4307" fmla="*/ 8096 h 538123"/>
                <a:gd name="connsiteX4308" fmla="*/ 1451705 w 2593942"/>
                <a:gd name="connsiteY4308" fmla="*/ 5238 h 538123"/>
                <a:gd name="connsiteX4309" fmla="*/ 1544097 w 2593942"/>
                <a:gd name="connsiteY4309" fmla="*/ 4667 h 538123"/>
                <a:gd name="connsiteX4310" fmla="*/ 1544192 w 2593942"/>
                <a:gd name="connsiteY4310" fmla="*/ 5048 h 538123"/>
                <a:gd name="connsiteX4311" fmla="*/ 1544478 w 2593942"/>
                <a:gd name="connsiteY4311" fmla="*/ 5905 h 538123"/>
                <a:gd name="connsiteX4312" fmla="*/ 1539335 w 2593942"/>
                <a:gd name="connsiteY4312" fmla="*/ 10667 h 538123"/>
                <a:gd name="connsiteX4313" fmla="*/ 1536668 w 2593942"/>
                <a:gd name="connsiteY4313" fmla="*/ 15525 h 538123"/>
                <a:gd name="connsiteX4314" fmla="*/ 1536191 w 2593942"/>
                <a:gd name="connsiteY4314" fmla="*/ 22955 h 538123"/>
                <a:gd name="connsiteX4315" fmla="*/ 1531810 w 2593942"/>
                <a:gd name="connsiteY4315" fmla="*/ 19430 h 538123"/>
                <a:gd name="connsiteX4316" fmla="*/ 1532096 w 2593942"/>
                <a:gd name="connsiteY4316" fmla="*/ 17811 h 538123"/>
                <a:gd name="connsiteX4317" fmla="*/ 1534953 w 2593942"/>
                <a:gd name="connsiteY4317" fmla="*/ 7238 h 538123"/>
                <a:gd name="connsiteX4318" fmla="*/ 1535239 w 2593942"/>
                <a:gd name="connsiteY4318" fmla="*/ 5238 h 538123"/>
                <a:gd name="connsiteX4319" fmla="*/ 1544097 w 2593942"/>
                <a:gd name="connsiteY4319" fmla="*/ 4667 h 538123"/>
                <a:gd name="connsiteX4320" fmla="*/ 1759648 w 2593942"/>
                <a:gd name="connsiteY4320" fmla="*/ 4191 h 538123"/>
                <a:gd name="connsiteX4321" fmla="*/ 1759838 w 2593942"/>
                <a:gd name="connsiteY4321" fmla="*/ 4477 h 538123"/>
                <a:gd name="connsiteX4322" fmla="*/ 1762886 w 2593942"/>
                <a:gd name="connsiteY4322" fmla="*/ 7429 h 538123"/>
                <a:gd name="connsiteX4323" fmla="*/ 1773650 w 2593942"/>
                <a:gd name="connsiteY4323" fmla="*/ 8858 h 538123"/>
                <a:gd name="connsiteX4324" fmla="*/ 1774126 w 2593942"/>
                <a:gd name="connsiteY4324" fmla="*/ 10382 h 538123"/>
                <a:gd name="connsiteX4325" fmla="*/ 1774793 w 2593942"/>
                <a:gd name="connsiteY4325" fmla="*/ 12287 h 538123"/>
                <a:gd name="connsiteX4326" fmla="*/ 1776507 w 2593942"/>
                <a:gd name="connsiteY4326" fmla="*/ 16669 h 538123"/>
                <a:gd name="connsiteX4327" fmla="*/ 1782222 w 2593942"/>
                <a:gd name="connsiteY4327" fmla="*/ 14478 h 538123"/>
                <a:gd name="connsiteX4328" fmla="*/ 1789937 w 2593942"/>
                <a:gd name="connsiteY4328" fmla="*/ 15526 h 538123"/>
                <a:gd name="connsiteX4329" fmla="*/ 1789557 w 2593942"/>
                <a:gd name="connsiteY4329" fmla="*/ 16192 h 538123"/>
                <a:gd name="connsiteX4330" fmla="*/ 1788413 w 2593942"/>
                <a:gd name="connsiteY4330" fmla="*/ 18574 h 538123"/>
                <a:gd name="connsiteX4331" fmla="*/ 1781174 w 2593942"/>
                <a:gd name="connsiteY4331" fmla="*/ 20955 h 538123"/>
                <a:gd name="connsiteX4332" fmla="*/ 1772221 w 2593942"/>
                <a:gd name="connsiteY4332" fmla="*/ 15430 h 538123"/>
                <a:gd name="connsiteX4333" fmla="*/ 1768506 w 2593942"/>
                <a:gd name="connsiteY4333" fmla="*/ 18002 h 538123"/>
                <a:gd name="connsiteX4334" fmla="*/ 1767173 w 2593942"/>
                <a:gd name="connsiteY4334" fmla="*/ 18955 h 538123"/>
                <a:gd name="connsiteX4335" fmla="*/ 1760410 w 2593942"/>
                <a:gd name="connsiteY4335" fmla="*/ 18764 h 538123"/>
                <a:gd name="connsiteX4336" fmla="*/ 1749456 w 2593942"/>
                <a:gd name="connsiteY4336" fmla="*/ 19336 h 538123"/>
                <a:gd name="connsiteX4337" fmla="*/ 1745075 w 2593942"/>
                <a:gd name="connsiteY4337" fmla="*/ 15145 h 538123"/>
                <a:gd name="connsiteX4338" fmla="*/ 1741836 w 2593942"/>
                <a:gd name="connsiteY4338" fmla="*/ 15145 h 538123"/>
                <a:gd name="connsiteX4339" fmla="*/ 1740979 w 2593942"/>
                <a:gd name="connsiteY4339" fmla="*/ 18764 h 538123"/>
                <a:gd name="connsiteX4340" fmla="*/ 1730025 w 2593942"/>
                <a:gd name="connsiteY4340" fmla="*/ 20383 h 538123"/>
                <a:gd name="connsiteX4341" fmla="*/ 1726882 w 2593942"/>
                <a:gd name="connsiteY4341" fmla="*/ 16954 h 538123"/>
                <a:gd name="connsiteX4342" fmla="*/ 1721929 w 2593942"/>
                <a:gd name="connsiteY4342" fmla="*/ 10668 h 538123"/>
                <a:gd name="connsiteX4343" fmla="*/ 1719738 w 2593942"/>
                <a:gd name="connsiteY4343" fmla="*/ 11906 h 538123"/>
                <a:gd name="connsiteX4344" fmla="*/ 1717643 w 2593942"/>
                <a:gd name="connsiteY4344" fmla="*/ 11144 h 538123"/>
                <a:gd name="connsiteX4345" fmla="*/ 1717357 w 2593942"/>
                <a:gd name="connsiteY4345" fmla="*/ 10668 h 538123"/>
                <a:gd name="connsiteX4346" fmla="*/ 1722691 w 2593942"/>
                <a:gd name="connsiteY4346" fmla="*/ 7144 h 538123"/>
                <a:gd name="connsiteX4347" fmla="*/ 1730978 w 2593942"/>
                <a:gd name="connsiteY4347" fmla="*/ 8191 h 538123"/>
                <a:gd name="connsiteX4348" fmla="*/ 1729930 w 2593942"/>
                <a:gd name="connsiteY4348" fmla="*/ 8477 h 538123"/>
                <a:gd name="connsiteX4349" fmla="*/ 1728882 w 2593942"/>
                <a:gd name="connsiteY4349" fmla="*/ 12287 h 538123"/>
                <a:gd name="connsiteX4350" fmla="*/ 1733264 w 2593942"/>
                <a:gd name="connsiteY4350" fmla="*/ 14954 h 538123"/>
                <a:gd name="connsiteX4351" fmla="*/ 1733264 w 2593942"/>
                <a:gd name="connsiteY4351" fmla="*/ 15621 h 538123"/>
                <a:gd name="connsiteX4352" fmla="*/ 1737836 w 2593942"/>
                <a:gd name="connsiteY4352" fmla="*/ 14573 h 538123"/>
                <a:gd name="connsiteX4353" fmla="*/ 1738217 w 2593942"/>
                <a:gd name="connsiteY4353" fmla="*/ 13335 h 538123"/>
                <a:gd name="connsiteX4354" fmla="*/ 1737931 w 2593942"/>
                <a:gd name="connsiteY4354" fmla="*/ 11430 h 538123"/>
                <a:gd name="connsiteX4355" fmla="*/ 1739265 w 2593942"/>
                <a:gd name="connsiteY4355" fmla="*/ 8191 h 538123"/>
                <a:gd name="connsiteX4356" fmla="*/ 1741646 w 2593942"/>
                <a:gd name="connsiteY4356" fmla="*/ 4953 h 538123"/>
                <a:gd name="connsiteX4357" fmla="*/ 1749837 w 2593942"/>
                <a:gd name="connsiteY4357" fmla="*/ 9334 h 538123"/>
                <a:gd name="connsiteX4358" fmla="*/ 1749456 w 2593942"/>
                <a:gd name="connsiteY4358" fmla="*/ 12001 h 538123"/>
                <a:gd name="connsiteX4359" fmla="*/ 1749075 w 2593942"/>
                <a:gd name="connsiteY4359" fmla="*/ 14478 h 538123"/>
                <a:gd name="connsiteX4360" fmla="*/ 1757743 w 2593942"/>
                <a:gd name="connsiteY4360" fmla="*/ 12287 h 538123"/>
                <a:gd name="connsiteX4361" fmla="*/ 1757743 w 2593942"/>
                <a:gd name="connsiteY4361" fmla="*/ 9144 h 538123"/>
                <a:gd name="connsiteX4362" fmla="*/ 1759648 w 2593942"/>
                <a:gd name="connsiteY4362" fmla="*/ 4191 h 538123"/>
                <a:gd name="connsiteX4363" fmla="*/ 1415700 w 2593942"/>
                <a:gd name="connsiteY4363" fmla="*/ 3619 h 538123"/>
                <a:gd name="connsiteX4364" fmla="*/ 1420177 w 2593942"/>
                <a:gd name="connsiteY4364" fmla="*/ 8191 h 538123"/>
                <a:gd name="connsiteX4365" fmla="*/ 1418843 w 2593942"/>
                <a:gd name="connsiteY4365" fmla="*/ 7810 h 538123"/>
                <a:gd name="connsiteX4366" fmla="*/ 1417700 w 2593942"/>
                <a:gd name="connsiteY4366" fmla="*/ 7524 h 538123"/>
                <a:gd name="connsiteX4367" fmla="*/ 1412366 w 2593942"/>
                <a:gd name="connsiteY4367" fmla="*/ 8858 h 538123"/>
                <a:gd name="connsiteX4368" fmla="*/ 1402270 w 2593942"/>
                <a:gd name="connsiteY4368" fmla="*/ 9620 h 538123"/>
                <a:gd name="connsiteX4369" fmla="*/ 1392935 w 2593942"/>
                <a:gd name="connsiteY4369" fmla="*/ 8858 h 538123"/>
                <a:gd name="connsiteX4370" fmla="*/ 1397983 w 2593942"/>
                <a:gd name="connsiteY4370" fmla="*/ 6953 h 538123"/>
                <a:gd name="connsiteX4371" fmla="*/ 1415700 w 2593942"/>
                <a:gd name="connsiteY4371" fmla="*/ 3619 h 538123"/>
                <a:gd name="connsiteX4372" fmla="*/ 319563 w 2593942"/>
                <a:gd name="connsiteY4372" fmla="*/ 667 h 538123"/>
                <a:gd name="connsiteX4373" fmla="*/ 319754 w 2593942"/>
                <a:gd name="connsiteY4373" fmla="*/ 762 h 538123"/>
                <a:gd name="connsiteX4374" fmla="*/ 324135 w 2593942"/>
                <a:gd name="connsiteY4374" fmla="*/ 3620 h 538123"/>
                <a:gd name="connsiteX4375" fmla="*/ 333660 w 2593942"/>
                <a:gd name="connsiteY4375" fmla="*/ 2191 h 538123"/>
                <a:gd name="connsiteX4376" fmla="*/ 326707 w 2593942"/>
                <a:gd name="connsiteY4376" fmla="*/ 7430 h 538123"/>
                <a:gd name="connsiteX4377" fmla="*/ 323754 w 2593942"/>
                <a:gd name="connsiteY4377" fmla="*/ 8096 h 538123"/>
                <a:gd name="connsiteX4378" fmla="*/ 322897 w 2593942"/>
                <a:gd name="connsiteY4378" fmla="*/ 6382 h 538123"/>
                <a:gd name="connsiteX4379" fmla="*/ 321278 w 2593942"/>
                <a:gd name="connsiteY4379" fmla="*/ 4858 h 538123"/>
                <a:gd name="connsiteX4380" fmla="*/ 319563 w 2593942"/>
                <a:gd name="connsiteY4380" fmla="*/ 667 h 538123"/>
                <a:gd name="connsiteX4381" fmla="*/ 384809 w 2593942"/>
                <a:gd name="connsiteY4381" fmla="*/ 0 h 538123"/>
                <a:gd name="connsiteX4382" fmla="*/ 388048 w 2593942"/>
                <a:gd name="connsiteY4382" fmla="*/ 3620 h 538123"/>
                <a:gd name="connsiteX4383" fmla="*/ 393001 w 2593942"/>
                <a:gd name="connsiteY4383" fmla="*/ 6382 h 538123"/>
                <a:gd name="connsiteX4384" fmla="*/ 394429 w 2593942"/>
                <a:gd name="connsiteY4384" fmla="*/ 12192 h 538123"/>
                <a:gd name="connsiteX4385" fmla="*/ 389953 w 2593942"/>
                <a:gd name="connsiteY4385" fmla="*/ 12763 h 538123"/>
                <a:gd name="connsiteX4386" fmla="*/ 389572 w 2593942"/>
                <a:gd name="connsiteY4386" fmla="*/ 14478 h 538123"/>
                <a:gd name="connsiteX4387" fmla="*/ 396049 w 2593942"/>
                <a:gd name="connsiteY4387" fmla="*/ 16954 h 538123"/>
                <a:gd name="connsiteX4388" fmla="*/ 395763 w 2593942"/>
                <a:gd name="connsiteY4388" fmla="*/ 22384 h 538123"/>
                <a:gd name="connsiteX4389" fmla="*/ 395763 w 2593942"/>
                <a:gd name="connsiteY4389" fmla="*/ 22765 h 538123"/>
                <a:gd name="connsiteX4390" fmla="*/ 406050 w 2593942"/>
                <a:gd name="connsiteY4390" fmla="*/ 26289 h 538123"/>
                <a:gd name="connsiteX4391" fmla="*/ 407574 w 2593942"/>
                <a:gd name="connsiteY4391" fmla="*/ 24289 h 538123"/>
                <a:gd name="connsiteX4392" fmla="*/ 403002 w 2593942"/>
                <a:gd name="connsiteY4392" fmla="*/ 20098 h 538123"/>
                <a:gd name="connsiteX4393" fmla="*/ 402240 w 2593942"/>
                <a:gd name="connsiteY4393" fmla="*/ 19240 h 538123"/>
                <a:gd name="connsiteX4394" fmla="*/ 409860 w 2593942"/>
                <a:gd name="connsiteY4394" fmla="*/ 16859 h 538123"/>
                <a:gd name="connsiteX4395" fmla="*/ 411289 w 2593942"/>
                <a:gd name="connsiteY4395" fmla="*/ 11335 h 538123"/>
                <a:gd name="connsiteX4396" fmla="*/ 411765 w 2593942"/>
                <a:gd name="connsiteY4396" fmla="*/ 9334 h 538123"/>
                <a:gd name="connsiteX4397" fmla="*/ 419290 w 2593942"/>
                <a:gd name="connsiteY4397" fmla="*/ 12001 h 538123"/>
                <a:gd name="connsiteX4398" fmla="*/ 418337 w 2593942"/>
                <a:gd name="connsiteY4398" fmla="*/ 14668 h 538123"/>
                <a:gd name="connsiteX4399" fmla="*/ 417194 w 2593942"/>
                <a:gd name="connsiteY4399" fmla="*/ 17907 h 538123"/>
                <a:gd name="connsiteX4400" fmla="*/ 425671 w 2593942"/>
                <a:gd name="connsiteY4400" fmla="*/ 18097 h 538123"/>
                <a:gd name="connsiteX4401" fmla="*/ 426052 w 2593942"/>
                <a:gd name="connsiteY4401" fmla="*/ 19240 h 538123"/>
                <a:gd name="connsiteX4402" fmla="*/ 426243 w 2593942"/>
                <a:gd name="connsiteY4402" fmla="*/ 19812 h 538123"/>
                <a:gd name="connsiteX4403" fmla="*/ 433387 w 2593942"/>
                <a:gd name="connsiteY4403" fmla="*/ 24003 h 538123"/>
                <a:gd name="connsiteX4404" fmla="*/ 437006 w 2593942"/>
                <a:gd name="connsiteY4404" fmla="*/ 24765 h 538123"/>
                <a:gd name="connsiteX4405" fmla="*/ 437292 w 2593942"/>
                <a:gd name="connsiteY4405" fmla="*/ 24860 h 538123"/>
                <a:gd name="connsiteX4406" fmla="*/ 439102 w 2593942"/>
                <a:gd name="connsiteY4406" fmla="*/ 22955 h 538123"/>
                <a:gd name="connsiteX4407" fmla="*/ 447579 w 2593942"/>
                <a:gd name="connsiteY4407" fmla="*/ 20383 h 538123"/>
                <a:gd name="connsiteX4408" fmla="*/ 452056 w 2593942"/>
                <a:gd name="connsiteY4408" fmla="*/ 14478 h 538123"/>
                <a:gd name="connsiteX4409" fmla="*/ 452437 w 2593942"/>
                <a:gd name="connsiteY4409" fmla="*/ 7144 h 538123"/>
                <a:gd name="connsiteX4410" fmla="*/ 456437 w 2593942"/>
                <a:gd name="connsiteY4410" fmla="*/ 9144 h 538123"/>
                <a:gd name="connsiteX4411" fmla="*/ 457294 w 2593942"/>
                <a:gd name="connsiteY4411" fmla="*/ 9525 h 538123"/>
                <a:gd name="connsiteX4412" fmla="*/ 459485 w 2593942"/>
                <a:gd name="connsiteY4412" fmla="*/ 8096 h 538123"/>
                <a:gd name="connsiteX4413" fmla="*/ 459199 w 2593942"/>
                <a:gd name="connsiteY4413" fmla="*/ 7239 h 538123"/>
                <a:gd name="connsiteX4414" fmla="*/ 458914 w 2593942"/>
                <a:gd name="connsiteY4414" fmla="*/ 6287 h 538123"/>
                <a:gd name="connsiteX4415" fmla="*/ 461390 w 2593942"/>
                <a:gd name="connsiteY4415" fmla="*/ 4763 h 538123"/>
                <a:gd name="connsiteX4416" fmla="*/ 462057 w 2593942"/>
                <a:gd name="connsiteY4416" fmla="*/ 5429 h 538123"/>
                <a:gd name="connsiteX4417" fmla="*/ 464915 w 2593942"/>
                <a:gd name="connsiteY4417" fmla="*/ 9715 h 538123"/>
                <a:gd name="connsiteX4418" fmla="*/ 465962 w 2593942"/>
                <a:gd name="connsiteY4418" fmla="*/ 11430 h 538123"/>
                <a:gd name="connsiteX4419" fmla="*/ 470534 w 2593942"/>
                <a:gd name="connsiteY4419" fmla="*/ 12287 h 538123"/>
                <a:gd name="connsiteX4420" fmla="*/ 476725 w 2593942"/>
                <a:gd name="connsiteY4420" fmla="*/ 13240 h 538123"/>
                <a:gd name="connsiteX4421" fmla="*/ 483393 w 2593942"/>
                <a:gd name="connsiteY4421" fmla="*/ 25717 h 538123"/>
                <a:gd name="connsiteX4422" fmla="*/ 490251 w 2593942"/>
                <a:gd name="connsiteY4422" fmla="*/ 27622 h 538123"/>
                <a:gd name="connsiteX4423" fmla="*/ 491489 w 2593942"/>
                <a:gd name="connsiteY4423" fmla="*/ 28004 h 538123"/>
                <a:gd name="connsiteX4424" fmla="*/ 491108 w 2593942"/>
                <a:gd name="connsiteY4424" fmla="*/ 31432 h 538123"/>
                <a:gd name="connsiteX4425" fmla="*/ 489775 w 2593942"/>
                <a:gd name="connsiteY4425" fmla="*/ 31718 h 538123"/>
                <a:gd name="connsiteX4426" fmla="*/ 488155 w 2593942"/>
                <a:gd name="connsiteY4426" fmla="*/ 32004 h 538123"/>
                <a:gd name="connsiteX4427" fmla="*/ 483107 w 2593942"/>
                <a:gd name="connsiteY4427" fmla="*/ 33433 h 538123"/>
                <a:gd name="connsiteX4428" fmla="*/ 483202 w 2593942"/>
                <a:gd name="connsiteY4428" fmla="*/ 34195 h 538123"/>
                <a:gd name="connsiteX4429" fmla="*/ 485584 w 2593942"/>
                <a:gd name="connsiteY4429" fmla="*/ 35814 h 538123"/>
                <a:gd name="connsiteX4430" fmla="*/ 489870 w 2593942"/>
                <a:gd name="connsiteY4430" fmla="*/ 35052 h 538123"/>
                <a:gd name="connsiteX4431" fmla="*/ 497395 w 2593942"/>
                <a:gd name="connsiteY4431" fmla="*/ 31718 h 538123"/>
                <a:gd name="connsiteX4432" fmla="*/ 501586 w 2593942"/>
                <a:gd name="connsiteY4432" fmla="*/ 29718 h 538123"/>
                <a:gd name="connsiteX4433" fmla="*/ 502824 w 2593942"/>
                <a:gd name="connsiteY4433" fmla="*/ 28861 h 538123"/>
                <a:gd name="connsiteX4434" fmla="*/ 504253 w 2593942"/>
                <a:gd name="connsiteY4434" fmla="*/ 27908 h 538123"/>
                <a:gd name="connsiteX4435" fmla="*/ 506539 w 2593942"/>
                <a:gd name="connsiteY4435" fmla="*/ 24670 h 538123"/>
                <a:gd name="connsiteX4436" fmla="*/ 512635 w 2593942"/>
                <a:gd name="connsiteY4436" fmla="*/ 27051 h 538123"/>
                <a:gd name="connsiteX4437" fmla="*/ 523112 w 2593942"/>
                <a:gd name="connsiteY4437" fmla="*/ 23622 h 538123"/>
                <a:gd name="connsiteX4438" fmla="*/ 526065 w 2593942"/>
                <a:gd name="connsiteY4438" fmla="*/ 19907 h 538123"/>
                <a:gd name="connsiteX4439" fmla="*/ 518254 w 2593942"/>
                <a:gd name="connsiteY4439" fmla="*/ 15907 h 538123"/>
                <a:gd name="connsiteX4440" fmla="*/ 521112 w 2593942"/>
                <a:gd name="connsiteY4440" fmla="*/ 12573 h 538123"/>
                <a:gd name="connsiteX4441" fmla="*/ 521779 w 2593942"/>
                <a:gd name="connsiteY4441" fmla="*/ 13049 h 538123"/>
                <a:gd name="connsiteX4442" fmla="*/ 522826 w 2593942"/>
                <a:gd name="connsiteY4442" fmla="*/ 13811 h 538123"/>
                <a:gd name="connsiteX4443" fmla="*/ 527018 w 2593942"/>
                <a:gd name="connsiteY4443" fmla="*/ 12954 h 538123"/>
                <a:gd name="connsiteX4444" fmla="*/ 526732 w 2593942"/>
                <a:gd name="connsiteY4444" fmla="*/ 12287 h 538123"/>
                <a:gd name="connsiteX4445" fmla="*/ 526065 w 2593942"/>
                <a:gd name="connsiteY4445" fmla="*/ 10858 h 538123"/>
                <a:gd name="connsiteX4446" fmla="*/ 525113 w 2593942"/>
                <a:gd name="connsiteY4446" fmla="*/ 6858 h 538123"/>
                <a:gd name="connsiteX4447" fmla="*/ 533018 w 2593942"/>
                <a:gd name="connsiteY4447" fmla="*/ 7525 h 538123"/>
                <a:gd name="connsiteX4448" fmla="*/ 539305 w 2593942"/>
                <a:gd name="connsiteY4448" fmla="*/ 10573 h 538123"/>
                <a:gd name="connsiteX4449" fmla="*/ 537781 w 2593942"/>
                <a:gd name="connsiteY4449" fmla="*/ 10668 h 538123"/>
                <a:gd name="connsiteX4450" fmla="*/ 536162 w 2593942"/>
                <a:gd name="connsiteY4450" fmla="*/ 10763 h 538123"/>
                <a:gd name="connsiteX4451" fmla="*/ 532637 w 2593942"/>
                <a:gd name="connsiteY4451" fmla="*/ 11525 h 538123"/>
                <a:gd name="connsiteX4452" fmla="*/ 534828 w 2593942"/>
                <a:gd name="connsiteY4452" fmla="*/ 13430 h 538123"/>
                <a:gd name="connsiteX4453" fmla="*/ 543591 w 2593942"/>
                <a:gd name="connsiteY4453" fmla="*/ 14478 h 538123"/>
                <a:gd name="connsiteX4454" fmla="*/ 545020 w 2593942"/>
                <a:gd name="connsiteY4454" fmla="*/ 11239 h 538123"/>
                <a:gd name="connsiteX4455" fmla="*/ 547687 w 2593942"/>
                <a:gd name="connsiteY4455" fmla="*/ 8668 h 538123"/>
                <a:gd name="connsiteX4456" fmla="*/ 552354 w 2593942"/>
                <a:gd name="connsiteY4456" fmla="*/ 7715 h 538123"/>
                <a:gd name="connsiteX4457" fmla="*/ 554259 w 2593942"/>
                <a:gd name="connsiteY4457" fmla="*/ 6477 h 538123"/>
                <a:gd name="connsiteX4458" fmla="*/ 556450 w 2593942"/>
                <a:gd name="connsiteY4458" fmla="*/ 10858 h 538123"/>
                <a:gd name="connsiteX4459" fmla="*/ 553497 w 2593942"/>
                <a:gd name="connsiteY4459" fmla="*/ 10668 h 538123"/>
                <a:gd name="connsiteX4460" fmla="*/ 550163 w 2593942"/>
                <a:gd name="connsiteY4460" fmla="*/ 14859 h 538123"/>
                <a:gd name="connsiteX4461" fmla="*/ 554450 w 2593942"/>
                <a:gd name="connsiteY4461" fmla="*/ 16478 h 538123"/>
                <a:gd name="connsiteX4462" fmla="*/ 555783 w 2593942"/>
                <a:gd name="connsiteY4462" fmla="*/ 15812 h 538123"/>
                <a:gd name="connsiteX4463" fmla="*/ 560069 w 2593942"/>
                <a:gd name="connsiteY4463" fmla="*/ 17240 h 538123"/>
                <a:gd name="connsiteX4464" fmla="*/ 565308 w 2593942"/>
                <a:gd name="connsiteY4464" fmla="*/ 15716 h 538123"/>
                <a:gd name="connsiteX4465" fmla="*/ 565594 w 2593942"/>
                <a:gd name="connsiteY4465" fmla="*/ 14097 h 538123"/>
                <a:gd name="connsiteX4466" fmla="*/ 564832 w 2593942"/>
                <a:gd name="connsiteY4466" fmla="*/ 10763 h 538123"/>
                <a:gd name="connsiteX4467" fmla="*/ 568070 w 2593942"/>
                <a:gd name="connsiteY4467" fmla="*/ 12763 h 538123"/>
                <a:gd name="connsiteX4468" fmla="*/ 569499 w 2593942"/>
                <a:gd name="connsiteY4468" fmla="*/ 13716 h 538123"/>
                <a:gd name="connsiteX4469" fmla="*/ 570261 w 2593942"/>
                <a:gd name="connsiteY4469" fmla="*/ 19240 h 538123"/>
                <a:gd name="connsiteX4470" fmla="*/ 572547 w 2593942"/>
                <a:gd name="connsiteY4470" fmla="*/ 28765 h 538123"/>
                <a:gd name="connsiteX4471" fmla="*/ 589883 w 2593942"/>
                <a:gd name="connsiteY4471" fmla="*/ 27908 h 538123"/>
                <a:gd name="connsiteX4472" fmla="*/ 596550 w 2593942"/>
                <a:gd name="connsiteY4472" fmla="*/ 32480 h 538123"/>
                <a:gd name="connsiteX4473" fmla="*/ 603503 w 2593942"/>
                <a:gd name="connsiteY4473" fmla="*/ 29908 h 538123"/>
                <a:gd name="connsiteX4474" fmla="*/ 604456 w 2593942"/>
                <a:gd name="connsiteY4474" fmla="*/ 28480 h 538123"/>
                <a:gd name="connsiteX4475" fmla="*/ 605408 w 2593942"/>
                <a:gd name="connsiteY4475" fmla="*/ 27051 h 538123"/>
                <a:gd name="connsiteX4476" fmla="*/ 611885 w 2593942"/>
                <a:gd name="connsiteY4476" fmla="*/ 23622 h 538123"/>
                <a:gd name="connsiteX4477" fmla="*/ 610266 w 2593942"/>
                <a:gd name="connsiteY4477" fmla="*/ 16954 h 538123"/>
                <a:gd name="connsiteX4478" fmla="*/ 618553 w 2593942"/>
                <a:gd name="connsiteY4478" fmla="*/ 13240 h 538123"/>
                <a:gd name="connsiteX4479" fmla="*/ 622934 w 2593942"/>
                <a:gd name="connsiteY4479" fmla="*/ 9430 h 538123"/>
                <a:gd name="connsiteX4480" fmla="*/ 623982 w 2593942"/>
                <a:gd name="connsiteY4480" fmla="*/ 8477 h 538123"/>
                <a:gd name="connsiteX4481" fmla="*/ 628078 w 2593942"/>
                <a:gd name="connsiteY4481" fmla="*/ 13240 h 538123"/>
                <a:gd name="connsiteX4482" fmla="*/ 631126 w 2593942"/>
                <a:gd name="connsiteY4482" fmla="*/ 17240 h 538123"/>
                <a:gd name="connsiteX4483" fmla="*/ 641889 w 2593942"/>
                <a:gd name="connsiteY4483" fmla="*/ 17526 h 538123"/>
                <a:gd name="connsiteX4484" fmla="*/ 647509 w 2593942"/>
                <a:gd name="connsiteY4484" fmla="*/ 26384 h 538123"/>
                <a:gd name="connsiteX4485" fmla="*/ 656558 w 2593942"/>
                <a:gd name="connsiteY4485" fmla="*/ 30194 h 538123"/>
                <a:gd name="connsiteX4486" fmla="*/ 660463 w 2593942"/>
                <a:gd name="connsiteY4486" fmla="*/ 39053 h 538123"/>
                <a:gd name="connsiteX4487" fmla="*/ 667606 w 2593942"/>
                <a:gd name="connsiteY4487" fmla="*/ 32956 h 538123"/>
                <a:gd name="connsiteX4488" fmla="*/ 668559 w 2593942"/>
                <a:gd name="connsiteY4488" fmla="*/ 24955 h 538123"/>
                <a:gd name="connsiteX4489" fmla="*/ 674464 w 2593942"/>
                <a:gd name="connsiteY4489" fmla="*/ 17907 h 538123"/>
                <a:gd name="connsiteX4490" fmla="*/ 675989 w 2593942"/>
                <a:gd name="connsiteY4490" fmla="*/ 10763 h 538123"/>
                <a:gd name="connsiteX4491" fmla="*/ 682847 w 2593942"/>
                <a:gd name="connsiteY4491" fmla="*/ 19431 h 538123"/>
                <a:gd name="connsiteX4492" fmla="*/ 680846 w 2593942"/>
                <a:gd name="connsiteY4492" fmla="*/ 22193 h 538123"/>
                <a:gd name="connsiteX4493" fmla="*/ 677322 w 2593942"/>
                <a:gd name="connsiteY4493" fmla="*/ 27051 h 538123"/>
                <a:gd name="connsiteX4494" fmla="*/ 691895 w 2593942"/>
                <a:gd name="connsiteY4494" fmla="*/ 25527 h 538123"/>
                <a:gd name="connsiteX4495" fmla="*/ 691705 w 2593942"/>
                <a:gd name="connsiteY4495" fmla="*/ 23241 h 538123"/>
                <a:gd name="connsiteX4496" fmla="*/ 688562 w 2593942"/>
                <a:gd name="connsiteY4496" fmla="*/ 21050 h 538123"/>
                <a:gd name="connsiteX4497" fmla="*/ 686847 w 2593942"/>
                <a:gd name="connsiteY4497" fmla="*/ 18859 h 538123"/>
                <a:gd name="connsiteX4498" fmla="*/ 688943 w 2593942"/>
                <a:gd name="connsiteY4498" fmla="*/ 16954 h 538123"/>
                <a:gd name="connsiteX4499" fmla="*/ 692181 w 2593942"/>
                <a:gd name="connsiteY4499" fmla="*/ 16097 h 538123"/>
                <a:gd name="connsiteX4500" fmla="*/ 697991 w 2593942"/>
                <a:gd name="connsiteY4500" fmla="*/ 19717 h 538123"/>
                <a:gd name="connsiteX4501" fmla="*/ 696943 w 2593942"/>
                <a:gd name="connsiteY4501" fmla="*/ 21717 h 538123"/>
                <a:gd name="connsiteX4502" fmla="*/ 695896 w 2593942"/>
                <a:gd name="connsiteY4502" fmla="*/ 23813 h 538123"/>
                <a:gd name="connsiteX4503" fmla="*/ 697801 w 2593942"/>
                <a:gd name="connsiteY4503" fmla="*/ 28861 h 538123"/>
                <a:gd name="connsiteX4504" fmla="*/ 709993 w 2593942"/>
                <a:gd name="connsiteY4504" fmla="*/ 30099 h 538123"/>
                <a:gd name="connsiteX4505" fmla="*/ 717803 w 2593942"/>
                <a:gd name="connsiteY4505" fmla="*/ 27622 h 538123"/>
                <a:gd name="connsiteX4506" fmla="*/ 717518 w 2593942"/>
                <a:gd name="connsiteY4506" fmla="*/ 27146 h 538123"/>
                <a:gd name="connsiteX4507" fmla="*/ 713517 w 2593942"/>
                <a:gd name="connsiteY4507" fmla="*/ 19431 h 538123"/>
                <a:gd name="connsiteX4508" fmla="*/ 724947 w 2593942"/>
                <a:gd name="connsiteY4508" fmla="*/ 15145 h 538123"/>
                <a:gd name="connsiteX4509" fmla="*/ 733996 w 2593942"/>
                <a:gd name="connsiteY4509" fmla="*/ 14954 h 538123"/>
                <a:gd name="connsiteX4510" fmla="*/ 748188 w 2593942"/>
                <a:gd name="connsiteY4510" fmla="*/ 14478 h 538123"/>
                <a:gd name="connsiteX4511" fmla="*/ 748664 w 2593942"/>
                <a:gd name="connsiteY4511" fmla="*/ 12192 h 538123"/>
                <a:gd name="connsiteX4512" fmla="*/ 751141 w 2593942"/>
                <a:gd name="connsiteY4512" fmla="*/ 10668 h 538123"/>
                <a:gd name="connsiteX4513" fmla="*/ 752189 w 2593942"/>
                <a:gd name="connsiteY4513" fmla="*/ 12859 h 538123"/>
                <a:gd name="connsiteX4514" fmla="*/ 752665 w 2593942"/>
                <a:gd name="connsiteY4514" fmla="*/ 17240 h 538123"/>
                <a:gd name="connsiteX4515" fmla="*/ 758951 w 2593942"/>
                <a:gd name="connsiteY4515" fmla="*/ 17907 h 538123"/>
                <a:gd name="connsiteX4516" fmla="*/ 766762 w 2593942"/>
                <a:gd name="connsiteY4516" fmla="*/ 18193 h 538123"/>
                <a:gd name="connsiteX4517" fmla="*/ 771429 w 2593942"/>
                <a:gd name="connsiteY4517" fmla="*/ 21526 h 538123"/>
                <a:gd name="connsiteX4518" fmla="*/ 770858 w 2593942"/>
                <a:gd name="connsiteY4518" fmla="*/ 22765 h 538123"/>
                <a:gd name="connsiteX4519" fmla="*/ 764571 w 2593942"/>
                <a:gd name="connsiteY4519" fmla="*/ 26289 h 538123"/>
                <a:gd name="connsiteX4520" fmla="*/ 766190 w 2593942"/>
                <a:gd name="connsiteY4520" fmla="*/ 30385 h 538123"/>
                <a:gd name="connsiteX4521" fmla="*/ 766476 w 2593942"/>
                <a:gd name="connsiteY4521" fmla="*/ 29718 h 538123"/>
                <a:gd name="connsiteX4522" fmla="*/ 767143 w 2593942"/>
                <a:gd name="connsiteY4522" fmla="*/ 28289 h 538123"/>
                <a:gd name="connsiteX4523" fmla="*/ 774572 w 2593942"/>
                <a:gd name="connsiteY4523" fmla="*/ 21431 h 538123"/>
                <a:gd name="connsiteX4524" fmla="*/ 776668 w 2593942"/>
                <a:gd name="connsiteY4524" fmla="*/ 18859 h 538123"/>
                <a:gd name="connsiteX4525" fmla="*/ 780287 w 2593942"/>
                <a:gd name="connsiteY4525" fmla="*/ 15049 h 538123"/>
                <a:gd name="connsiteX4526" fmla="*/ 784574 w 2593942"/>
                <a:gd name="connsiteY4526" fmla="*/ 20574 h 538123"/>
                <a:gd name="connsiteX4527" fmla="*/ 782478 w 2593942"/>
                <a:gd name="connsiteY4527" fmla="*/ 24003 h 538123"/>
                <a:gd name="connsiteX4528" fmla="*/ 782002 w 2593942"/>
                <a:gd name="connsiteY4528" fmla="*/ 25622 h 538123"/>
                <a:gd name="connsiteX4529" fmla="*/ 787050 w 2593942"/>
                <a:gd name="connsiteY4529" fmla="*/ 27622 h 538123"/>
                <a:gd name="connsiteX4530" fmla="*/ 790289 w 2593942"/>
                <a:gd name="connsiteY4530" fmla="*/ 18859 h 538123"/>
                <a:gd name="connsiteX4531" fmla="*/ 792765 w 2593942"/>
                <a:gd name="connsiteY4531" fmla="*/ 12573 h 538123"/>
                <a:gd name="connsiteX4532" fmla="*/ 793432 w 2593942"/>
                <a:gd name="connsiteY4532" fmla="*/ 12763 h 538123"/>
                <a:gd name="connsiteX4533" fmla="*/ 794860 w 2593942"/>
                <a:gd name="connsiteY4533" fmla="*/ 14192 h 538123"/>
                <a:gd name="connsiteX4534" fmla="*/ 794956 w 2593942"/>
                <a:gd name="connsiteY4534" fmla="*/ 18383 h 538123"/>
                <a:gd name="connsiteX4535" fmla="*/ 799718 w 2593942"/>
                <a:gd name="connsiteY4535" fmla="*/ 26861 h 538123"/>
                <a:gd name="connsiteX4536" fmla="*/ 801242 w 2593942"/>
                <a:gd name="connsiteY4536" fmla="*/ 27527 h 538123"/>
                <a:gd name="connsiteX4537" fmla="*/ 802576 w 2593942"/>
                <a:gd name="connsiteY4537" fmla="*/ 28099 h 538123"/>
                <a:gd name="connsiteX4538" fmla="*/ 805529 w 2593942"/>
                <a:gd name="connsiteY4538" fmla="*/ 30194 h 538123"/>
                <a:gd name="connsiteX4539" fmla="*/ 809243 w 2593942"/>
                <a:gd name="connsiteY4539" fmla="*/ 27908 h 538123"/>
                <a:gd name="connsiteX4540" fmla="*/ 815435 w 2593942"/>
                <a:gd name="connsiteY4540" fmla="*/ 31813 h 538123"/>
                <a:gd name="connsiteX4541" fmla="*/ 816482 w 2593942"/>
                <a:gd name="connsiteY4541" fmla="*/ 31337 h 538123"/>
                <a:gd name="connsiteX4542" fmla="*/ 815530 w 2593942"/>
                <a:gd name="connsiteY4542" fmla="*/ 25717 h 538123"/>
                <a:gd name="connsiteX4543" fmla="*/ 815244 w 2593942"/>
                <a:gd name="connsiteY4543" fmla="*/ 24860 h 538123"/>
                <a:gd name="connsiteX4544" fmla="*/ 809720 w 2593942"/>
                <a:gd name="connsiteY4544" fmla="*/ 25241 h 538123"/>
                <a:gd name="connsiteX4545" fmla="*/ 804100 w 2593942"/>
                <a:gd name="connsiteY4545" fmla="*/ 19621 h 538123"/>
                <a:gd name="connsiteX4546" fmla="*/ 819245 w 2593942"/>
                <a:gd name="connsiteY4546" fmla="*/ 18859 h 538123"/>
                <a:gd name="connsiteX4547" fmla="*/ 820673 w 2593942"/>
                <a:gd name="connsiteY4547" fmla="*/ 18193 h 538123"/>
                <a:gd name="connsiteX4548" fmla="*/ 821912 w 2593942"/>
                <a:gd name="connsiteY4548" fmla="*/ 17621 h 538123"/>
                <a:gd name="connsiteX4549" fmla="*/ 825150 w 2593942"/>
                <a:gd name="connsiteY4549" fmla="*/ 19812 h 538123"/>
                <a:gd name="connsiteX4550" fmla="*/ 824864 w 2593942"/>
                <a:gd name="connsiteY4550" fmla="*/ 20955 h 538123"/>
                <a:gd name="connsiteX4551" fmla="*/ 821816 w 2593942"/>
                <a:gd name="connsiteY4551" fmla="*/ 25432 h 538123"/>
                <a:gd name="connsiteX4552" fmla="*/ 822769 w 2593942"/>
                <a:gd name="connsiteY4552" fmla="*/ 29813 h 538123"/>
                <a:gd name="connsiteX4553" fmla="*/ 832103 w 2593942"/>
                <a:gd name="connsiteY4553" fmla="*/ 32575 h 538123"/>
                <a:gd name="connsiteX4554" fmla="*/ 834199 w 2593942"/>
                <a:gd name="connsiteY4554" fmla="*/ 32956 h 538123"/>
                <a:gd name="connsiteX4555" fmla="*/ 835532 w 2593942"/>
                <a:gd name="connsiteY4555" fmla="*/ 33242 h 538123"/>
                <a:gd name="connsiteX4556" fmla="*/ 838580 w 2593942"/>
                <a:gd name="connsiteY4556" fmla="*/ 31051 h 538123"/>
                <a:gd name="connsiteX4557" fmla="*/ 838199 w 2593942"/>
                <a:gd name="connsiteY4557" fmla="*/ 30194 h 538123"/>
                <a:gd name="connsiteX4558" fmla="*/ 837914 w 2593942"/>
                <a:gd name="connsiteY4558" fmla="*/ 29432 h 538123"/>
                <a:gd name="connsiteX4559" fmla="*/ 840200 w 2593942"/>
                <a:gd name="connsiteY4559" fmla="*/ 27813 h 538123"/>
                <a:gd name="connsiteX4560" fmla="*/ 841247 w 2593942"/>
                <a:gd name="connsiteY4560" fmla="*/ 28480 h 538123"/>
                <a:gd name="connsiteX4561" fmla="*/ 846295 w 2593942"/>
                <a:gd name="connsiteY4561" fmla="*/ 28289 h 538123"/>
                <a:gd name="connsiteX4562" fmla="*/ 843629 w 2593942"/>
                <a:gd name="connsiteY4562" fmla="*/ 24193 h 538123"/>
                <a:gd name="connsiteX4563" fmla="*/ 840581 w 2593942"/>
                <a:gd name="connsiteY4563" fmla="*/ 22860 h 538123"/>
                <a:gd name="connsiteX4564" fmla="*/ 837152 w 2593942"/>
                <a:gd name="connsiteY4564" fmla="*/ 19336 h 538123"/>
                <a:gd name="connsiteX4565" fmla="*/ 843343 w 2593942"/>
                <a:gd name="connsiteY4565" fmla="*/ 16192 h 538123"/>
                <a:gd name="connsiteX4566" fmla="*/ 847058 w 2593942"/>
                <a:gd name="connsiteY4566" fmla="*/ 8001 h 538123"/>
                <a:gd name="connsiteX4567" fmla="*/ 862583 w 2593942"/>
                <a:gd name="connsiteY4567" fmla="*/ 9430 h 538123"/>
                <a:gd name="connsiteX4568" fmla="*/ 872680 w 2593942"/>
                <a:gd name="connsiteY4568" fmla="*/ 7715 h 538123"/>
                <a:gd name="connsiteX4569" fmla="*/ 872394 w 2593942"/>
                <a:gd name="connsiteY4569" fmla="*/ 11335 h 538123"/>
                <a:gd name="connsiteX4570" fmla="*/ 872394 w 2593942"/>
                <a:gd name="connsiteY4570" fmla="*/ 11811 h 538123"/>
                <a:gd name="connsiteX4571" fmla="*/ 881538 w 2593942"/>
                <a:gd name="connsiteY4571" fmla="*/ 14383 h 538123"/>
                <a:gd name="connsiteX4572" fmla="*/ 900207 w 2593942"/>
                <a:gd name="connsiteY4572" fmla="*/ 13716 h 538123"/>
                <a:gd name="connsiteX4573" fmla="*/ 900969 w 2593942"/>
                <a:gd name="connsiteY4573" fmla="*/ 11906 h 538123"/>
                <a:gd name="connsiteX4574" fmla="*/ 901445 w 2593942"/>
                <a:gd name="connsiteY4574" fmla="*/ 10954 h 538123"/>
                <a:gd name="connsiteX4575" fmla="*/ 907256 w 2593942"/>
                <a:gd name="connsiteY4575" fmla="*/ 12382 h 538123"/>
                <a:gd name="connsiteX4576" fmla="*/ 909351 w 2593942"/>
                <a:gd name="connsiteY4576" fmla="*/ 22384 h 538123"/>
                <a:gd name="connsiteX4577" fmla="*/ 911066 w 2593942"/>
                <a:gd name="connsiteY4577" fmla="*/ 26098 h 538123"/>
                <a:gd name="connsiteX4578" fmla="*/ 912685 w 2593942"/>
                <a:gd name="connsiteY4578" fmla="*/ 27337 h 538123"/>
                <a:gd name="connsiteX4579" fmla="*/ 914971 w 2593942"/>
                <a:gd name="connsiteY4579" fmla="*/ 26765 h 538123"/>
                <a:gd name="connsiteX4580" fmla="*/ 921543 w 2593942"/>
                <a:gd name="connsiteY4580" fmla="*/ 27241 h 538123"/>
                <a:gd name="connsiteX4581" fmla="*/ 928496 w 2593942"/>
                <a:gd name="connsiteY4581" fmla="*/ 28289 h 538123"/>
                <a:gd name="connsiteX4582" fmla="*/ 929735 w 2593942"/>
                <a:gd name="connsiteY4582" fmla="*/ 23050 h 538123"/>
                <a:gd name="connsiteX4583" fmla="*/ 926115 w 2593942"/>
                <a:gd name="connsiteY4583" fmla="*/ 18193 h 538123"/>
                <a:gd name="connsiteX4584" fmla="*/ 926306 w 2593942"/>
                <a:gd name="connsiteY4584" fmla="*/ 16859 h 538123"/>
                <a:gd name="connsiteX4585" fmla="*/ 926877 w 2593942"/>
                <a:gd name="connsiteY4585" fmla="*/ 13335 h 538123"/>
                <a:gd name="connsiteX4586" fmla="*/ 930973 w 2593942"/>
                <a:gd name="connsiteY4586" fmla="*/ 17050 h 538123"/>
                <a:gd name="connsiteX4587" fmla="*/ 931925 w 2593942"/>
                <a:gd name="connsiteY4587" fmla="*/ 17907 h 538123"/>
                <a:gd name="connsiteX4588" fmla="*/ 933259 w 2593942"/>
                <a:gd name="connsiteY4588" fmla="*/ 19145 h 538123"/>
                <a:gd name="connsiteX4589" fmla="*/ 941825 w 2593942"/>
                <a:gd name="connsiteY4589" fmla="*/ 20117 h 538123"/>
                <a:gd name="connsiteX4590" fmla="*/ 942008 w 2593942"/>
                <a:gd name="connsiteY4590" fmla="*/ 20339 h 538123"/>
                <a:gd name="connsiteX4591" fmla="*/ 939926 w 2593942"/>
                <a:gd name="connsiteY4591" fmla="*/ 20193 h 538123"/>
                <a:gd name="connsiteX4592" fmla="*/ 938116 w 2593942"/>
                <a:gd name="connsiteY4592" fmla="*/ 20955 h 538123"/>
                <a:gd name="connsiteX4593" fmla="*/ 936878 w 2593942"/>
                <a:gd name="connsiteY4593" fmla="*/ 23908 h 538123"/>
                <a:gd name="connsiteX4594" fmla="*/ 936688 w 2593942"/>
                <a:gd name="connsiteY4594" fmla="*/ 25527 h 538123"/>
                <a:gd name="connsiteX4595" fmla="*/ 943927 w 2593942"/>
                <a:gd name="connsiteY4595" fmla="*/ 28289 h 538123"/>
                <a:gd name="connsiteX4596" fmla="*/ 944106 w 2593942"/>
                <a:gd name="connsiteY4596" fmla="*/ 22895 h 538123"/>
                <a:gd name="connsiteX4597" fmla="*/ 942008 w 2593942"/>
                <a:gd name="connsiteY4597" fmla="*/ 20339 h 538123"/>
                <a:gd name="connsiteX4598" fmla="*/ 946689 w 2593942"/>
                <a:gd name="connsiteY4598" fmla="*/ 20669 h 538123"/>
                <a:gd name="connsiteX4599" fmla="*/ 941825 w 2593942"/>
                <a:gd name="connsiteY4599" fmla="*/ 20117 h 538123"/>
                <a:gd name="connsiteX4600" fmla="*/ 938212 w 2593942"/>
                <a:gd name="connsiteY4600" fmla="*/ 15716 h 538123"/>
                <a:gd name="connsiteX4601" fmla="*/ 941545 w 2593942"/>
                <a:gd name="connsiteY4601" fmla="*/ 14668 h 538123"/>
                <a:gd name="connsiteX4602" fmla="*/ 945356 w 2593942"/>
                <a:gd name="connsiteY4602" fmla="*/ 14573 h 538123"/>
                <a:gd name="connsiteX4603" fmla="*/ 953452 w 2593942"/>
                <a:gd name="connsiteY4603" fmla="*/ 16573 h 538123"/>
                <a:gd name="connsiteX4604" fmla="*/ 954118 w 2593942"/>
                <a:gd name="connsiteY4604" fmla="*/ 17431 h 538123"/>
                <a:gd name="connsiteX4605" fmla="*/ 956214 w 2593942"/>
                <a:gd name="connsiteY4605" fmla="*/ 16192 h 538123"/>
                <a:gd name="connsiteX4606" fmla="*/ 972121 w 2593942"/>
                <a:gd name="connsiteY4606" fmla="*/ 12859 h 538123"/>
                <a:gd name="connsiteX4607" fmla="*/ 977074 w 2593942"/>
                <a:gd name="connsiteY4607" fmla="*/ 16573 h 538123"/>
                <a:gd name="connsiteX4608" fmla="*/ 984313 w 2593942"/>
                <a:gd name="connsiteY4608" fmla="*/ 16573 h 538123"/>
                <a:gd name="connsiteX4609" fmla="*/ 989742 w 2593942"/>
                <a:gd name="connsiteY4609" fmla="*/ 17050 h 538123"/>
                <a:gd name="connsiteX4610" fmla="*/ 990314 w 2593942"/>
                <a:gd name="connsiteY4610" fmla="*/ 18002 h 538123"/>
                <a:gd name="connsiteX4611" fmla="*/ 984599 w 2593942"/>
                <a:gd name="connsiteY4611" fmla="*/ 19240 h 538123"/>
                <a:gd name="connsiteX4612" fmla="*/ 971549 w 2593942"/>
                <a:gd name="connsiteY4612" fmla="*/ 20288 h 538123"/>
                <a:gd name="connsiteX4613" fmla="*/ 962977 w 2593942"/>
                <a:gd name="connsiteY4613" fmla="*/ 23431 h 538123"/>
                <a:gd name="connsiteX4614" fmla="*/ 969263 w 2593942"/>
                <a:gd name="connsiteY4614" fmla="*/ 25813 h 538123"/>
                <a:gd name="connsiteX4615" fmla="*/ 987170 w 2593942"/>
                <a:gd name="connsiteY4615" fmla="*/ 28861 h 538123"/>
                <a:gd name="connsiteX4616" fmla="*/ 988408 w 2593942"/>
                <a:gd name="connsiteY4616" fmla="*/ 24003 h 538123"/>
                <a:gd name="connsiteX4617" fmla="*/ 988694 w 2593942"/>
                <a:gd name="connsiteY4617" fmla="*/ 23050 h 538123"/>
                <a:gd name="connsiteX4618" fmla="*/ 990218 w 2593942"/>
                <a:gd name="connsiteY4618" fmla="*/ 20764 h 538123"/>
                <a:gd name="connsiteX4619" fmla="*/ 992695 w 2593942"/>
                <a:gd name="connsiteY4619" fmla="*/ 22574 h 538123"/>
                <a:gd name="connsiteX4620" fmla="*/ 996600 w 2593942"/>
                <a:gd name="connsiteY4620" fmla="*/ 27337 h 538123"/>
                <a:gd name="connsiteX4621" fmla="*/ 1008602 w 2593942"/>
                <a:gd name="connsiteY4621" fmla="*/ 25813 h 538123"/>
                <a:gd name="connsiteX4622" fmla="*/ 1004410 w 2593942"/>
                <a:gd name="connsiteY4622" fmla="*/ 19717 h 538123"/>
                <a:gd name="connsiteX4623" fmla="*/ 995647 w 2593942"/>
                <a:gd name="connsiteY4623" fmla="*/ 16954 h 538123"/>
                <a:gd name="connsiteX4624" fmla="*/ 1006411 w 2593942"/>
                <a:gd name="connsiteY4624" fmla="*/ 13621 h 538123"/>
                <a:gd name="connsiteX4625" fmla="*/ 1008316 w 2593942"/>
                <a:gd name="connsiteY4625" fmla="*/ 11716 h 538123"/>
                <a:gd name="connsiteX4626" fmla="*/ 1013078 w 2593942"/>
                <a:gd name="connsiteY4626" fmla="*/ 6858 h 538123"/>
                <a:gd name="connsiteX4627" fmla="*/ 1024985 w 2593942"/>
                <a:gd name="connsiteY4627" fmla="*/ 9811 h 538123"/>
                <a:gd name="connsiteX4628" fmla="*/ 1020889 w 2593942"/>
                <a:gd name="connsiteY4628" fmla="*/ 14002 h 538123"/>
                <a:gd name="connsiteX4629" fmla="*/ 1016507 w 2593942"/>
                <a:gd name="connsiteY4629" fmla="*/ 18764 h 538123"/>
                <a:gd name="connsiteX4630" fmla="*/ 1016983 w 2593942"/>
                <a:gd name="connsiteY4630" fmla="*/ 27622 h 538123"/>
                <a:gd name="connsiteX4631" fmla="*/ 1023460 w 2593942"/>
                <a:gd name="connsiteY4631" fmla="*/ 21812 h 538123"/>
                <a:gd name="connsiteX4632" fmla="*/ 1027175 w 2593942"/>
                <a:gd name="connsiteY4632" fmla="*/ 21146 h 538123"/>
                <a:gd name="connsiteX4633" fmla="*/ 1029461 w 2593942"/>
                <a:gd name="connsiteY4633" fmla="*/ 16954 h 538123"/>
                <a:gd name="connsiteX4634" fmla="*/ 1034986 w 2593942"/>
                <a:gd name="connsiteY4634" fmla="*/ 18479 h 538123"/>
                <a:gd name="connsiteX4635" fmla="*/ 1034795 w 2593942"/>
                <a:gd name="connsiteY4635" fmla="*/ 18955 h 538123"/>
                <a:gd name="connsiteX4636" fmla="*/ 1033938 w 2593942"/>
                <a:gd name="connsiteY4636" fmla="*/ 20764 h 538123"/>
                <a:gd name="connsiteX4637" fmla="*/ 1032605 w 2593942"/>
                <a:gd name="connsiteY4637" fmla="*/ 26289 h 538123"/>
                <a:gd name="connsiteX4638" fmla="*/ 1034605 w 2593942"/>
                <a:gd name="connsiteY4638" fmla="*/ 28194 h 538123"/>
                <a:gd name="connsiteX4639" fmla="*/ 1035843 w 2593942"/>
                <a:gd name="connsiteY4639" fmla="*/ 27337 h 538123"/>
                <a:gd name="connsiteX4640" fmla="*/ 1040987 w 2593942"/>
                <a:gd name="connsiteY4640" fmla="*/ 25051 h 538123"/>
                <a:gd name="connsiteX4641" fmla="*/ 1041558 w 2593942"/>
                <a:gd name="connsiteY4641" fmla="*/ 20764 h 538123"/>
                <a:gd name="connsiteX4642" fmla="*/ 1040701 w 2593942"/>
                <a:gd name="connsiteY4642" fmla="*/ 19907 h 538123"/>
                <a:gd name="connsiteX4643" fmla="*/ 1042225 w 2593942"/>
                <a:gd name="connsiteY4643" fmla="*/ 17145 h 538123"/>
                <a:gd name="connsiteX4644" fmla="*/ 1048416 w 2593942"/>
                <a:gd name="connsiteY4644" fmla="*/ 17050 h 538123"/>
                <a:gd name="connsiteX4645" fmla="*/ 1056798 w 2593942"/>
                <a:gd name="connsiteY4645" fmla="*/ 18764 h 538123"/>
                <a:gd name="connsiteX4646" fmla="*/ 1066704 w 2593942"/>
                <a:gd name="connsiteY4646" fmla="*/ 26194 h 538123"/>
                <a:gd name="connsiteX4647" fmla="*/ 1067847 w 2593942"/>
                <a:gd name="connsiteY4647" fmla="*/ 20669 h 538123"/>
                <a:gd name="connsiteX4648" fmla="*/ 1066418 w 2593942"/>
                <a:gd name="connsiteY4648" fmla="*/ 20764 h 538123"/>
                <a:gd name="connsiteX4649" fmla="*/ 1060418 w 2593942"/>
                <a:gd name="connsiteY4649" fmla="*/ 17621 h 538123"/>
                <a:gd name="connsiteX4650" fmla="*/ 1060322 w 2593942"/>
                <a:gd name="connsiteY4650" fmla="*/ 15430 h 538123"/>
                <a:gd name="connsiteX4651" fmla="*/ 1061560 w 2593942"/>
                <a:gd name="connsiteY4651" fmla="*/ 8191 h 538123"/>
                <a:gd name="connsiteX4652" fmla="*/ 1063466 w 2593942"/>
                <a:gd name="connsiteY4652" fmla="*/ 13049 h 538123"/>
                <a:gd name="connsiteX4653" fmla="*/ 1064704 w 2593942"/>
                <a:gd name="connsiteY4653" fmla="*/ 16192 h 538123"/>
                <a:gd name="connsiteX4654" fmla="*/ 1074038 w 2593942"/>
                <a:gd name="connsiteY4654" fmla="*/ 14478 h 538123"/>
                <a:gd name="connsiteX4655" fmla="*/ 1081277 w 2593942"/>
                <a:gd name="connsiteY4655" fmla="*/ 22003 h 538123"/>
                <a:gd name="connsiteX4656" fmla="*/ 1091374 w 2593942"/>
                <a:gd name="connsiteY4656" fmla="*/ 26575 h 538123"/>
                <a:gd name="connsiteX4657" fmla="*/ 1091088 w 2593942"/>
                <a:gd name="connsiteY4657" fmla="*/ 31147 h 538123"/>
                <a:gd name="connsiteX4658" fmla="*/ 1095279 w 2593942"/>
                <a:gd name="connsiteY4658" fmla="*/ 32385 h 538123"/>
                <a:gd name="connsiteX4659" fmla="*/ 1101470 w 2593942"/>
                <a:gd name="connsiteY4659" fmla="*/ 31337 h 538123"/>
                <a:gd name="connsiteX4660" fmla="*/ 1101566 w 2593942"/>
                <a:gd name="connsiteY4660" fmla="*/ 32480 h 538123"/>
                <a:gd name="connsiteX4661" fmla="*/ 1101851 w 2593942"/>
                <a:gd name="connsiteY4661" fmla="*/ 35719 h 538123"/>
                <a:gd name="connsiteX4662" fmla="*/ 1106328 w 2593942"/>
                <a:gd name="connsiteY4662" fmla="*/ 35052 h 538123"/>
                <a:gd name="connsiteX4663" fmla="*/ 1109376 w 2593942"/>
                <a:gd name="connsiteY4663" fmla="*/ 36290 h 538123"/>
                <a:gd name="connsiteX4664" fmla="*/ 1110329 w 2593942"/>
                <a:gd name="connsiteY4664" fmla="*/ 32195 h 538123"/>
                <a:gd name="connsiteX4665" fmla="*/ 1109090 w 2593942"/>
                <a:gd name="connsiteY4665" fmla="*/ 25717 h 538123"/>
                <a:gd name="connsiteX4666" fmla="*/ 1111757 w 2593942"/>
                <a:gd name="connsiteY4666" fmla="*/ 25241 h 538123"/>
                <a:gd name="connsiteX4667" fmla="*/ 1114901 w 2593942"/>
                <a:gd name="connsiteY4667" fmla="*/ 24670 h 538123"/>
                <a:gd name="connsiteX4668" fmla="*/ 1123664 w 2593942"/>
                <a:gd name="connsiteY4668" fmla="*/ 23336 h 538123"/>
                <a:gd name="connsiteX4669" fmla="*/ 1123949 w 2593942"/>
                <a:gd name="connsiteY4669" fmla="*/ 27432 h 538123"/>
                <a:gd name="connsiteX4670" fmla="*/ 1130998 w 2593942"/>
                <a:gd name="connsiteY4670" fmla="*/ 31528 h 538123"/>
                <a:gd name="connsiteX4671" fmla="*/ 1128426 w 2593942"/>
                <a:gd name="connsiteY4671" fmla="*/ 34004 h 538123"/>
                <a:gd name="connsiteX4672" fmla="*/ 1128617 w 2593942"/>
                <a:gd name="connsiteY4672" fmla="*/ 37338 h 538123"/>
                <a:gd name="connsiteX4673" fmla="*/ 1136713 w 2593942"/>
                <a:gd name="connsiteY4673" fmla="*/ 38100 h 538123"/>
                <a:gd name="connsiteX4674" fmla="*/ 1138999 w 2593942"/>
                <a:gd name="connsiteY4674" fmla="*/ 44863 h 538123"/>
                <a:gd name="connsiteX4675" fmla="*/ 1143857 w 2593942"/>
                <a:gd name="connsiteY4675" fmla="*/ 38005 h 538123"/>
                <a:gd name="connsiteX4676" fmla="*/ 1137284 w 2593942"/>
                <a:gd name="connsiteY4676" fmla="*/ 37338 h 538123"/>
                <a:gd name="connsiteX4677" fmla="*/ 1133379 w 2593942"/>
                <a:gd name="connsiteY4677" fmla="*/ 32385 h 538123"/>
                <a:gd name="connsiteX4678" fmla="*/ 1136237 w 2593942"/>
                <a:gd name="connsiteY4678" fmla="*/ 27813 h 538123"/>
                <a:gd name="connsiteX4679" fmla="*/ 1131284 w 2593942"/>
                <a:gd name="connsiteY4679" fmla="*/ 22955 h 538123"/>
                <a:gd name="connsiteX4680" fmla="*/ 1134427 w 2593942"/>
                <a:gd name="connsiteY4680" fmla="*/ 19336 h 538123"/>
                <a:gd name="connsiteX4681" fmla="*/ 1134808 w 2593942"/>
                <a:gd name="connsiteY4681" fmla="*/ 19621 h 538123"/>
                <a:gd name="connsiteX4682" fmla="*/ 1137094 w 2593942"/>
                <a:gd name="connsiteY4682" fmla="*/ 21431 h 538123"/>
                <a:gd name="connsiteX4683" fmla="*/ 1142523 w 2593942"/>
                <a:gd name="connsiteY4683" fmla="*/ 23813 h 538123"/>
                <a:gd name="connsiteX4684" fmla="*/ 1145762 w 2593942"/>
                <a:gd name="connsiteY4684" fmla="*/ 22288 h 538123"/>
                <a:gd name="connsiteX4685" fmla="*/ 1151286 w 2593942"/>
                <a:gd name="connsiteY4685" fmla="*/ 23908 h 538123"/>
                <a:gd name="connsiteX4686" fmla="*/ 1157192 w 2593942"/>
                <a:gd name="connsiteY4686" fmla="*/ 17526 h 538123"/>
                <a:gd name="connsiteX4687" fmla="*/ 1155953 w 2593942"/>
                <a:gd name="connsiteY4687" fmla="*/ 8572 h 538123"/>
                <a:gd name="connsiteX4688" fmla="*/ 1163764 w 2593942"/>
                <a:gd name="connsiteY4688" fmla="*/ 12478 h 538123"/>
                <a:gd name="connsiteX4689" fmla="*/ 1176718 w 2593942"/>
                <a:gd name="connsiteY4689" fmla="*/ 13335 h 538123"/>
                <a:gd name="connsiteX4690" fmla="*/ 1176337 w 2593942"/>
                <a:gd name="connsiteY4690" fmla="*/ 12097 h 538123"/>
                <a:gd name="connsiteX4691" fmla="*/ 1176051 w 2593942"/>
                <a:gd name="connsiteY4691" fmla="*/ 11049 h 538123"/>
                <a:gd name="connsiteX4692" fmla="*/ 1176527 w 2593942"/>
                <a:gd name="connsiteY4692" fmla="*/ 8858 h 538123"/>
                <a:gd name="connsiteX4693" fmla="*/ 1181004 w 2593942"/>
                <a:gd name="connsiteY4693" fmla="*/ 9811 h 538123"/>
                <a:gd name="connsiteX4694" fmla="*/ 1184052 w 2593942"/>
                <a:gd name="connsiteY4694" fmla="*/ 9525 h 538123"/>
                <a:gd name="connsiteX4695" fmla="*/ 1197006 w 2593942"/>
                <a:gd name="connsiteY4695" fmla="*/ 8287 h 538123"/>
                <a:gd name="connsiteX4696" fmla="*/ 1198340 w 2593942"/>
                <a:gd name="connsiteY4696" fmla="*/ 14097 h 538123"/>
                <a:gd name="connsiteX4697" fmla="*/ 1197673 w 2593942"/>
                <a:gd name="connsiteY4697" fmla="*/ 16478 h 538123"/>
                <a:gd name="connsiteX4698" fmla="*/ 1198816 w 2593942"/>
                <a:gd name="connsiteY4698" fmla="*/ 17240 h 538123"/>
                <a:gd name="connsiteX4699" fmla="*/ 1199578 w 2593942"/>
                <a:gd name="connsiteY4699" fmla="*/ 20003 h 538123"/>
                <a:gd name="connsiteX4700" fmla="*/ 1197863 w 2593942"/>
                <a:gd name="connsiteY4700" fmla="*/ 20383 h 538123"/>
                <a:gd name="connsiteX4701" fmla="*/ 1189577 w 2593942"/>
                <a:gd name="connsiteY4701" fmla="*/ 20383 h 538123"/>
                <a:gd name="connsiteX4702" fmla="*/ 1197292 w 2593942"/>
                <a:gd name="connsiteY4702" fmla="*/ 25051 h 538123"/>
                <a:gd name="connsiteX4703" fmla="*/ 1205579 w 2593942"/>
                <a:gd name="connsiteY4703" fmla="*/ 25241 h 538123"/>
                <a:gd name="connsiteX4704" fmla="*/ 1208531 w 2593942"/>
                <a:gd name="connsiteY4704" fmla="*/ 16002 h 538123"/>
                <a:gd name="connsiteX4705" fmla="*/ 1211675 w 2593942"/>
                <a:gd name="connsiteY4705" fmla="*/ 15716 h 538123"/>
                <a:gd name="connsiteX4706" fmla="*/ 1211198 w 2593942"/>
                <a:gd name="connsiteY4706" fmla="*/ 20669 h 538123"/>
                <a:gd name="connsiteX4707" fmla="*/ 1212913 w 2593942"/>
                <a:gd name="connsiteY4707" fmla="*/ 26384 h 538123"/>
                <a:gd name="connsiteX4708" fmla="*/ 1221009 w 2593942"/>
                <a:gd name="connsiteY4708" fmla="*/ 23813 h 538123"/>
                <a:gd name="connsiteX4709" fmla="*/ 1229391 w 2593942"/>
                <a:gd name="connsiteY4709" fmla="*/ 23431 h 538123"/>
                <a:gd name="connsiteX4710" fmla="*/ 1237487 w 2593942"/>
                <a:gd name="connsiteY4710" fmla="*/ 18193 h 538123"/>
                <a:gd name="connsiteX4711" fmla="*/ 1243393 w 2593942"/>
                <a:gd name="connsiteY4711" fmla="*/ 25908 h 538123"/>
                <a:gd name="connsiteX4712" fmla="*/ 1251775 w 2593942"/>
                <a:gd name="connsiteY4712" fmla="*/ 22765 h 538123"/>
                <a:gd name="connsiteX4713" fmla="*/ 1261586 w 2593942"/>
                <a:gd name="connsiteY4713" fmla="*/ 24955 h 538123"/>
                <a:gd name="connsiteX4714" fmla="*/ 1267491 w 2593942"/>
                <a:gd name="connsiteY4714" fmla="*/ 28004 h 538123"/>
                <a:gd name="connsiteX4715" fmla="*/ 1266443 w 2593942"/>
                <a:gd name="connsiteY4715" fmla="*/ 28194 h 538123"/>
                <a:gd name="connsiteX4716" fmla="*/ 1262919 w 2593942"/>
                <a:gd name="connsiteY4716" fmla="*/ 27241 h 538123"/>
                <a:gd name="connsiteX4717" fmla="*/ 1261109 w 2593942"/>
                <a:gd name="connsiteY4717" fmla="*/ 28480 h 538123"/>
                <a:gd name="connsiteX4718" fmla="*/ 1262824 w 2593942"/>
                <a:gd name="connsiteY4718" fmla="*/ 34195 h 538123"/>
                <a:gd name="connsiteX4719" fmla="*/ 1264919 w 2593942"/>
                <a:gd name="connsiteY4719" fmla="*/ 35052 h 538123"/>
                <a:gd name="connsiteX4720" fmla="*/ 1266634 w 2593942"/>
                <a:gd name="connsiteY4720" fmla="*/ 35814 h 538123"/>
                <a:gd name="connsiteX4721" fmla="*/ 1273206 w 2593942"/>
                <a:gd name="connsiteY4721" fmla="*/ 33814 h 538123"/>
                <a:gd name="connsiteX4722" fmla="*/ 1274349 w 2593942"/>
                <a:gd name="connsiteY4722" fmla="*/ 31909 h 538123"/>
                <a:gd name="connsiteX4723" fmla="*/ 1275016 w 2593942"/>
                <a:gd name="connsiteY4723" fmla="*/ 30956 h 538123"/>
                <a:gd name="connsiteX4724" fmla="*/ 1279111 w 2593942"/>
                <a:gd name="connsiteY4724" fmla="*/ 27622 h 538123"/>
                <a:gd name="connsiteX4725" fmla="*/ 1284350 w 2593942"/>
                <a:gd name="connsiteY4725" fmla="*/ 25432 h 538123"/>
                <a:gd name="connsiteX4726" fmla="*/ 1285493 w 2593942"/>
                <a:gd name="connsiteY4726" fmla="*/ 32766 h 538123"/>
                <a:gd name="connsiteX4727" fmla="*/ 1292923 w 2593942"/>
                <a:gd name="connsiteY4727" fmla="*/ 37338 h 538123"/>
                <a:gd name="connsiteX4728" fmla="*/ 1297495 w 2593942"/>
                <a:gd name="connsiteY4728" fmla="*/ 32956 h 538123"/>
                <a:gd name="connsiteX4729" fmla="*/ 1305686 w 2593942"/>
                <a:gd name="connsiteY4729" fmla="*/ 30289 h 538123"/>
                <a:gd name="connsiteX4730" fmla="*/ 1314068 w 2593942"/>
                <a:gd name="connsiteY4730" fmla="*/ 28861 h 538123"/>
                <a:gd name="connsiteX4731" fmla="*/ 1314926 w 2593942"/>
                <a:gd name="connsiteY4731" fmla="*/ 28289 h 538123"/>
                <a:gd name="connsiteX4732" fmla="*/ 1316354 w 2593942"/>
                <a:gd name="connsiteY4732" fmla="*/ 27337 h 538123"/>
                <a:gd name="connsiteX4733" fmla="*/ 1323212 w 2593942"/>
                <a:gd name="connsiteY4733" fmla="*/ 22288 h 538123"/>
                <a:gd name="connsiteX4734" fmla="*/ 1324641 w 2593942"/>
                <a:gd name="connsiteY4734" fmla="*/ 23241 h 538123"/>
                <a:gd name="connsiteX4735" fmla="*/ 1328261 w 2593942"/>
                <a:gd name="connsiteY4735" fmla="*/ 25622 h 538123"/>
                <a:gd name="connsiteX4736" fmla="*/ 1336166 w 2593942"/>
                <a:gd name="connsiteY4736" fmla="*/ 24574 h 538123"/>
                <a:gd name="connsiteX4737" fmla="*/ 1342453 w 2593942"/>
                <a:gd name="connsiteY4737" fmla="*/ 23527 h 538123"/>
                <a:gd name="connsiteX4738" fmla="*/ 1353502 w 2593942"/>
                <a:gd name="connsiteY4738" fmla="*/ 24860 h 538123"/>
                <a:gd name="connsiteX4739" fmla="*/ 1353311 w 2593942"/>
                <a:gd name="connsiteY4739" fmla="*/ 19050 h 538123"/>
                <a:gd name="connsiteX4740" fmla="*/ 1350359 w 2593942"/>
                <a:gd name="connsiteY4740" fmla="*/ 19145 h 538123"/>
                <a:gd name="connsiteX4741" fmla="*/ 1346168 w 2593942"/>
                <a:gd name="connsiteY4741" fmla="*/ 19240 h 538123"/>
                <a:gd name="connsiteX4742" fmla="*/ 1336261 w 2593942"/>
                <a:gd name="connsiteY4742" fmla="*/ 15716 h 538123"/>
                <a:gd name="connsiteX4743" fmla="*/ 1321403 w 2593942"/>
                <a:gd name="connsiteY4743" fmla="*/ 19621 h 538123"/>
                <a:gd name="connsiteX4744" fmla="*/ 1318831 w 2593942"/>
                <a:gd name="connsiteY4744" fmla="*/ 16097 h 538123"/>
                <a:gd name="connsiteX4745" fmla="*/ 1316640 w 2593942"/>
                <a:gd name="connsiteY4745" fmla="*/ 13145 h 538123"/>
                <a:gd name="connsiteX4746" fmla="*/ 1311211 w 2593942"/>
                <a:gd name="connsiteY4746" fmla="*/ 13716 h 538123"/>
                <a:gd name="connsiteX4747" fmla="*/ 1315878 w 2593942"/>
                <a:gd name="connsiteY4747" fmla="*/ 11049 h 538123"/>
                <a:gd name="connsiteX4748" fmla="*/ 1328737 w 2593942"/>
                <a:gd name="connsiteY4748" fmla="*/ 14383 h 538123"/>
                <a:gd name="connsiteX4749" fmla="*/ 1347501 w 2593942"/>
                <a:gd name="connsiteY4749" fmla="*/ 16192 h 538123"/>
                <a:gd name="connsiteX4750" fmla="*/ 1353026 w 2593942"/>
                <a:gd name="connsiteY4750" fmla="*/ 12478 h 538123"/>
                <a:gd name="connsiteX4751" fmla="*/ 1354264 w 2593942"/>
                <a:gd name="connsiteY4751" fmla="*/ 11716 h 538123"/>
                <a:gd name="connsiteX4752" fmla="*/ 1360646 w 2593942"/>
                <a:gd name="connsiteY4752" fmla="*/ 16573 h 538123"/>
                <a:gd name="connsiteX4753" fmla="*/ 1360741 w 2593942"/>
                <a:gd name="connsiteY4753" fmla="*/ 20003 h 538123"/>
                <a:gd name="connsiteX4754" fmla="*/ 1366932 w 2593942"/>
                <a:gd name="connsiteY4754" fmla="*/ 19240 h 538123"/>
                <a:gd name="connsiteX4755" fmla="*/ 1367123 w 2593942"/>
                <a:gd name="connsiteY4755" fmla="*/ 17336 h 538123"/>
                <a:gd name="connsiteX4756" fmla="*/ 1369218 w 2593942"/>
                <a:gd name="connsiteY4756" fmla="*/ 14478 h 538123"/>
                <a:gd name="connsiteX4757" fmla="*/ 1372171 w 2593942"/>
                <a:gd name="connsiteY4757" fmla="*/ 14192 h 538123"/>
                <a:gd name="connsiteX4758" fmla="*/ 1376933 w 2593942"/>
                <a:gd name="connsiteY4758" fmla="*/ 11144 h 538123"/>
                <a:gd name="connsiteX4759" fmla="*/ 1377695 w 2593942"/>
                <a:gd name="connsiteY4759" fmla="*/ 11525 h 538123"/>
                <a:gd name="connsiteX4760" fmla="*/ 1382458 w 2593942"/>
                <a:gd name="connsiteY4760" fmla="*/ 9430 h 538123"/>
                <a:gd name="connsiteX4761" fmla="*/ 1382553 w 2593942"/>
                <a:gd name="connsiteY4761" fmla="*/ 7429 h 538123"/>
                <a:gd name="connsiteX4762" fmla="*/ 1385315 w 2593942"/>
                <a:gd name="connsiteY4762" fmla="*/ 6096 h 538123"/>
                <a:gd name="connsiteX4763" fmla="*/ 1387601 w 2593942"/>
                <a:gd name="connsiteY4763" fmla="*/ 7811 h 538123"/>
                <a:gd name="connsiteX4764" fmla="*/ 1388363 w 2593942"/>
                <a:gd name="connsiteY4764" fmla="*/ 9239 h 538123"/>
                <a:gd name="connsiteX4765" fmla="*/ 1394173 w 2593942"/>
                <a:gd name="connsiteY4765" fmla="*/ 15049 h 538123"/>
                <a:gd name="connsiteX4766" fmla="*/ 1406080 w 2593942"/>
                <a:gd name="connsiteY4766" fmla="*/ 25051 h 538123"/>
                <a:gd name="connsiteX4767" fmla="*/ 1406842 w 2593942"/>
                <a:gd name="connsiteY4767" fmla="*/ 24670 h 538123"/>
                <a:gd name="connsiteX4768" fmla="*/ 1410652 w 2593942"/>
                <a:gd name="connsiteY4768" fmla="*/ 20098 h 538123"/>
                <a:gd name="connsiteX4769" fmla="*/ 1411890 w 2593942"/>
                <a:gd name="connsiteY4769" fmla="*/ 14764 h 538123"/>
                <a:gd name="connsiteX4770" fmla="*/ 1418081 w 2593942"/>
                <a:gd name="connsiteY4770" fmla="*/ 13049 h 538123"/>
                <a:gd name="connsiteX4771" fmla="*/ 1433036 w 2593942"/>
                <a:gd name="connsiteY4771" fmla="*/ 12954 h 538123"/>
                <a:gd name="connsiteX4772" fmla="*/ 1435226 w 2593942"/>
                <a:gd name="connsiteY4772" fmla="*/ 20193 h 538123"/>
                <a:gd name="connsiteX4773" fmla="*/ 1430178 w 2593942"/>
                <a:gd name="connsiteY4773" fmla="*/ 16573 h 538123"/>
                <a:gd name="connsiteX4774" fmla="*/ 1427797 w 2593942"/>
                <a:gd name="connsiteY4774" fmla="*/ 14954 h 538123"/>
                <a:gd name="connsiteX4775" fmla="*/ 1424844 w 2593942"/>
                <a:gd name="connsiteY4775" fmla="*/ 23717 h 538123"/>
                <a:gd name="connsiteX4776" fmla="*/ 1433226 w 2593942"/>
                <a:gd name="connsiteY4776" fmla="*/ 27146 h 538123"/>
                <a:gd name="connsiteX4777" fmla="*/ 1439513 w 2593942"/>
                <a:gd name="connsiteY4777" fmla="*/ 24765 h 538123"/>
                <a:gd name="connsiteX4778" fmla="*/ 1452181 w 2593942"/>
                <a:gd name="connsiteY4778" fmla="*/ 25717 h 538123"/>
                <a:gd name="connsiteX4779" fmla="*/ 1452276 w 2593942"/>
                <a:gd name="connsiteY4779" fmla="*/ 22288 h 538123"/>
                <a:gd name="connsiteX4780" fmla="*/ 1455515 w 2593942"/>
                <a:gd name="connsiteY4780" fmla="*/ 16478 h 538123"/>
                <a:gd name="connsiteX4781" fmla="*/ 1458086 w 2593942"/>
                <a:gd name="connsiteY4781" fmla="*/ 14859 h 538123"/>
                <a:gd name="connsiteX4782" fmla="*/ 1461420 w 2593942"/>
                <a:gd name="connsiteY4782" fmla="*/ 14668 h 538123"/>
                <a:gd name="connsiteX4783" fmla="*/ 1462373 w 2593942"/>
                <a:gd name="connsiteY4783" fmla="*/ 17240 h 538123"/>
                <a:gd name="connsiteX4784" fmla="*/ 1464278 w 2593942"/>
                <a:gd name="connsiteY4784" fmla="*/ 23336 h 538123"/>
                <a:gd name="connsiteX4785" fmla="*/ 1467040 w 2593942"/>
                <a:gd name="connsiteY4785" fmla="*/ 24098 h 538123"/>
                <a:gd name="connsiteX4786" fmla="*/ 1474279 w 2593942"/>
                <a:gd name="connsiteY4786" fmla="*/ 26670 h 538123"/>
                <a:gd name="connsiteX4787" fmla="*/ 1484756 w 2593942"/>
                <a:gd name="connsiteY4787" fmla="*/ 29623 h 538123"/>
                <a:gd name="connsiteX4788" fmla="*/ 1490567 w 2593942"/>
                <a:gd name="connsiteY4788" fmla="*/ 32861 h 538123"/>
                <a:gd name="connsiteX4789" fmla="*/ 1493996 w 2593942"/>
                <a:gd name="connsiteY4789" fmla="*/ 27527 h 538123"/>
                <a:gd name="connsiteX4790" fmla="*/ 1499901 w 2593942"/>
                <a:gd name="connsiteY4790" fmla="*/ 32195 h 538123"/>
                <a:gd name="connsiteX4791" fmla="*/ 1502759 w 2593942"/>
                <a:gd name="connsiteY4791" fmla="*/ 30385 h 538123"/>
                <a:gd name="connsiteX4792" fmla="*/ 1502663 w 2593942"/>
                <a:gd name="connsiteY4792" fmla="*/ 29242 h 538123"/>
                <a:gd name="connsiteX4793" fmla="*/ 1502568 w 2593942"/>
                <a:gd name="connsiteY4793" fmla="*/ 28480 h 538123"/>
                <a:gd name="connsiteX4794" fmla="*/ 1503044 w 2593942"/>
                <a:gd name="connsiteY4794" fmla="*/ 24193 h 538123"/>
                <a:gd name="connsiteX4795" fmla="*/ 1503406 w 2593942"/>
                <a:gd name="connsiteY4795" fmla="*/ 23252 h 538123"/>
                <a:gd name="connsiteX4796" fmla="*/ 1503425 w 2593942"/>
                <a:gd name="connsiteY4796" fmla="*/ 23241 h 538123"/>
                <a:gd name="connsiteX4797" fmla="*/ 1503997 w 2593942"/>
                <a:gd name="connsiteY4797" fmla="*/ 21717 h 538123"/>
                <a:gd name="connsiteX4798" fmla="*/ 1503406 w 2593942"/>
                <a:gd name="connsiteY4798" fmla="*/ 23252 h 538123"/>
                <a:gd name="connsiteX4799" fmla="*/ 1500949 w 2593942"/>
                <a:gd name="connsiteY4799" fmla="*/ 24765 h 538123"/>
                <a:gd name="connsiteX4800" fmla="*/ 1498472 w 2593942"/>
                <a:gd name="connsiteY4800" fmla="*/ 22193 h 538123"/>
                <a:gd name="connsiteX4801" fmla="*/ 1501806 w 2593942"/>
                <a:gd name="connsiteY4801" fmla="*/ 19907 h 538123"/>
                <a:gd name="connsiteX4802" fmla="*/ 1495996 w 2593942"/>
                <a:gd name="connsiteY4802" fmla="*/ 16478 h 538123"/>
                <a:gd name="connsiteX4803" fmla="*/ 1495519 w 2593942"/>
                <a:gd name="connsiteY4803" fmla="*/ 14383 h 538123"/>
                <a:gd name="connsiteX4804" fmla="*/ 1505807 w 2593942"/>
                <a:gd name="connsiteY4804" fmla="*/ 15716 h 538123"/>
                <a:gd name="connsiteX4805" fmla="*/ 1514379 w 2593942"/>
                <a:gd name="connsiteY4805" fmla="*/ 29813 h 538123"/>
                <a:gd name="connsiteX4806" fmla="*/ 1523523 w 2593942"/>
                <a:gd name="connsiteY4806" fmla="*/ 29813 h 538123"/>
                <a:gd name="connsiteX4807" fmla="*/ 1517808 w 2593942"/>
                <a:gd name="connsiteY4807" fmla="*/ 24098 h 538123"/>
                <a:gd name="connsiteX4808" fmla="*/ 1517236 w 2593942"/>
                <a:gd name="connsiteY4808" fmla="*/ 18669 h 538123"/>
                <a:gd name="connsiteX4809" fmla="*/ 1512474 w 2593942"/>
                <a:gd name="connsiteY4809" fmla="*/ 14859 h 538123"/>
                <a:gd name="connsiteX4810" fmla="*/ 1513903 w 2593942"/>
                <a:gd name="connsiteY4810" fmla="*/ 12859 h 538123"/>
                <a:gd name="connsiteX4811" fmla="*/ 1512760 w 2593942"/>
                <a:gd name="connsiteY4811" fmla="*/ 10192 h 538123"/>
                <a:gd name="connsiteX4812" fmla="*/ 1513141 w 2593942"/>
                <a:gd name="connsiteY4812" fmla="*/ 8191 h 538123"/>
                <a:gd name="connsiteX4813" fmla="*/ 1513522 w 2593942"/>
                <a:gd name="connsiteY4813" fmla="*/ 7906 h 538123"/>
                <a:gd name="connsiteX4814" fmla="*/ 1519999 w 2593942"/>
                <a:gd name="connsiteY4814" fmla="*/ 10858 h 538123"/>
                <a:gd name="connsiteX4815" fmla="*/ 1527905 w 2593942"/>
                <a:gd name="connsiteY4815" fmla="*/ 16192 h 538123"/>
                <a:gd name="connsiteX4816" fmla="*/ 1522190 w 2593942"/>
                <a:gd name="connsiteY4816" fmla="*/ 18669 h 538123"/>
                <a:gd name="connsiteX4817" fmla="*/ 1527238 w 2593942"/>
                <a:gd name="connsiteY4817" fmla="*/ 22670 h 538123"/>
                <a:gd name="connsiteX4818" fmla="*/ 1534286 w 2593942"/>
                <a:gd name="connsiteY4818" fmla="*/ 28480 h 538123"/>
                <a:gd name="connsiteX4819" fmla="*/ 1534382 w 2593942"/>
                <a:gd name="connsiteY4819" fmla="*/ 28194 h 538123"/>
                <a:gd name="connsiteX4820" fmla="*/ 1536286 w 2593942"/>
                <a:gd name="connsiteY4820" fmla="*/ 24193 h 538123"/>
                <a:gd name="connsiteX4821" fmla="*/ 1545621 w 2593942"/>
                <a:gd name="connsiteY4821" fmla="*/ 19145 h 538123"/>
                <a:gd name="connsiteX4822" fmla="*/ 1551431 w 2593942"/>
                <a:gd name="connsiteY4822" fmla="*/ 13716 h 538123"/>
                <a:gd name="connsiteX4823" fmla="*/ 1555432 w 2593942"/>
                <a:gd name="connsiteY4823" fmla="*/ 17050 h 538123"/>
                <a:gd name="connsiteX4824" fmla="*/ 1547812 w 2593942"/>
                <a:gd name="connsiteY4824" fmla="*/ 20003 h 538123"/>
                <a:gd name="connsiteX4825" fmla="*/ 1547812 w 2593942"/>
                <a:gd name="connsiteY4825" fmla="*/ 20669 h 538123"/>
                <a:gd name="connsiteX4826" fmla="*/ 1549622 w 2593942"/>
                <a:gd name="connsiteY4826" fmla="*/ 22860 h 538123"/>
                <a:gd name="connsiteX4827" fmla="*/ 1552098 w 2593942"/>
                <a:gd name="connsiteY4827" fmla="*/ 22955 h 538123"/>
                <a:gd name="connsiteX4828" fmla="*/ 1553717 w 2593942"/>
                <a:gd name="connsiteY4828" fmla="*/ 22955 h 538123"/>
                <a:gd name="connsiteX4829" fmla="*/ 1553813 w 2593942"/>
                <a:gd name="connsiteY4829" fmla="*/ 25241 h 538123"/>
                <a:gd name="connsiteX4830" fmla="*/ 1552860 w 2593942"/>
                <a:gd name="connsiteY4830" fmla="*/ 26384 h 538123"/>
                <a:gd name="connsiteX4831" fmla="*/ 1549622 w 2593942"/>
                <a:gd name="connsiteY4831" fmla="*/ 32480 h 538123"/>
                <a:gd name="connsiteX4832" fmla="*/ 1546097 w 2593942"/>
                <a:gd name="connsiteY4832" fmla="*/ 35052 h 538123"/>
                <a:gd name="connsiteX4833" fmla="*/ 1552574 w 2593942"/>
                <a:gd name="connsiteY4833" fmla="*/ 34576 h 538123"/>
                <a:gd name="connsiteX4834" fmla="*/ 1557527 w 2593942"/>
                <a:gd name="connsiteY4834" fmla="*/ 34290 h 538123"/>
                <a:gd name="connsiteX4835" fmla="*/ 1558099 w 2593942"/>
                <a:gd name="connsiteY4835" fmla="*/ 36671 h 538123"/>
                <a:gd name="connsiteX4836" fmla="*/ 1561337 w 2593942"/>
                <a:gd name="connsiteY4836" fmla="*/ 37529 h 538123"/>
                <a:gd name="connsiteX4837" fmla="*/ 1562861 w 2593942"/>
                <a:gd name="connsiteY4837" fmla="*/ 36195 h 538123"/>
                <a:gd name="connsiteX4838" fmla="*/ 1562671 w 2593942"/>
                <a:gd name="connsiteY4838" fmla="*/ 30575 h 538123"/>
                <a:gd name="connsiteX4839" fmla="*/ 1565623 w 2593942"/>
                <a:gd name="connsiteY4839" fmla="*/ 29623 h 538123"/>
                <a:gd name="connsiteX4840" fmla="*/ 1572958 w 2593942"/>
                <a:gd name="connsiteY4840" fmla="*/ 23146 h 538123"/>
                <a:gd name="connsiteX4841" fmla="*/ 1563242 w 2593942"/>
                <a:gd name="connsiteY4841" fmla="*/ 17716 h 538123"/>
                <a:gd name="connsiteX4842" fmla="*/ 1561623 w 2593942"/>
                <a:gd name="connsiteY4842" fmla="*/ 20479 h 538123"/>
                <a:gd name="connsiteX4843" fmla="*/ 1566576 w 2593942"/>
                <a:gd name="connsiteY4843" fmla="*/ 11430 h 538123"/>
                <a:gd name="connsiteX4844" fmla="*/ 1579911 w 2593942"/>
                <a:gd name="connsiteY4844" fmla="*/ 15812 h 538123"/>
                <a:gd name="connsiteX4845" fmla="*/ 1581054 w 2593942"/>
                <a:gd name="connsiteY4845" fmla="*/ 13906 h 538123"/>
                <a:gd name="connsiteX4846" fmla="*/ 1581435 w 2593942"/>
                <a:gd name="connsiteY4846" fmla="*/ 13335 h 538123"/>
                <a:gd name="connsiteX4847" fmla="*/ 1582483 w 2593942"/>
                <a:gd name="connsiteY4847" fmla="*/ 11906 h 538123"/>
                <a:gd name="connsiteX4848" fmla="*/ 1585245 w 2593942"/>
                <a:gd name="connsiteY4848" fmla="*/ 8096 h 538123"/>
                <a:gd name="connsiteX4849" fmla="*/ 1586769 w 2593942"/>
                <a:gd name="connsiteY4849" fmla="*/ 4096 h 538123"/>
                <a:gd name="connsiteX4850" fmla="*/ 1594484 w 2593942"/>
                <a:gd name="connsiteY4850" fmla="*/ 6096 h 538123"/>
                <a:gd name="connsiteX4851" fmla="*/ 1601057 w 2593942"/>
                <a:gd name="connsiteY4851" fmla="*/ 5524 h 538123"/>
                <a:gd name="connsiteX4852" fmla="*/ 1604295 w 2593942"/>
                <a:gd name="connsiteY4852" fmla="*/ 7144 h 538123"/>
                <a:gd name="connsiteX4853" fmla="*/ 1607057 w 2593942"/>
                <a:gd name="connsiteY4853" fmla="*/ 8287 h 538123"/>
                <a:gd name="connsiteX4854" fmla="*/ 1607343 w 2593942"/>
                <a:gd name="connsiteY4854" fmla="*/ 9144 h 538123"/>
                <a:gd name="connsiteX4855" fmla="*/ 1610391 w 2593942"/>
                <a:gd name="connsiteY4855" fmla="*/ 12097 h 538123"/>
                <a:gd name="connsiteX4856" fmla="*/ 1612582 w 2593942"/>
                <a:gd name="connsiteY4856" fmla="*/ 13906 h 538123"/>
                <a:gd name="connsiteX4857" fmla="*/ 1621631 w 2593942"/>
                <a:gd name="connsiteY4857" fmla="*/ 15430 h 538123"/>
                <a:gd name="connsiteX4858" fmla="*/ 1628679 w 2593942"/>
                <a:gd name="connsiteY4858" fmla="*/ 21241 h 538123"/>
                <a:gd name="connsiteX4859" fmla="*/ 1624298 w 2593942"/>
                <a:gd name="connsiteY4859" fmla="*/ 20764 h 538123"/>
                <a:gd name="connsiteX4860" fmla="*/ 1622107 w 2593942"/>
                <a:gd name="connsiteY4860" fmla="*/ 20479 h 538123"/>
                <a:gd name="connsiteX4861" fmla="*/ 1620773 w 2593942"/>
                <a:gd name="connsiteY4861" fmla="*/ 22193 h 538123"/>
                <a:gd name="connsiteX4862" fmla="*/ 1618582 w 2593942"/>
                <a:gd name="connsiteY4862" fmla="*/ 28956 h 538123"/>
                <a:gd name="connsiteX4863" fmla="*/ 1625345 w 2593942"/>
                <a:gd name="connsiteY4863" fmla="*/ 29432 h 538123"/>
                <a:gd name="connsiteX4864" fmla="*/ 1633442 w 2593942"/>
                <a:gd name="connsiteY4864" fmla="*/ 35338 h 538123"/>
                <a:gd name="connsiteX4865" fmla="*/ 1642776 w 2593942"/>
                <a:gd name="connsiteY4865" fmla="*/ 30480 h 538123"/>
                <a:gd name="connsiteX4866" fmla="*/ 1642871 w 2593942"/>
                <a:gd name="connsiteY4866" fmla="*/ 27337 h 538123"/>
                <a:gd name="connsiteX4867" fmla="*/ 1653349 w 2593942"/>
                <a:gd name="connsiteY4867" fmla="*/ 25146 h 538123"/>
                <a:gd name="connsiteX4868" fmla="*/ 1668208 w 2593942"/>
                <a:gd name="connsiteY4868" fmla="*/ 27241 h 538123"/>
                <a:gd name="connsiteX4869" fmla="*/ 1661350 w 2593942"/>
                <a:gd name="connsiteY4869" fmla="*/ 19621 h 538123"/>
                <a:gd name="connsiteX4870" fmla="*/ 1661159 w 2593942"/>
                <a:gd name="connsiteY4870" fmla="*/ 18002 h 538123"/>
                <a:gd name="connsiteX4871" fmla="*/ 1662683 w 2593942"/>
                <a:gd name="connsiteY4871" fmla="*/ 16669 h 538123"/>
                <a:gd name="connsiteX4872" fmla="*/ 1668875 w 2593942"/>
                <a:gd name="connsiteY4872" fmla="*/ 19240 h 538123"/>
                <a:gd name="connsiteX4873" fmla="*/ 1674780 w 2593942"/>
                <a:gd name="connsiteY4873" fmla="*/ 14764 h 538123"/>
                <a:gd name="connsiteX4874" fmla="*/ 1678400 w 2593942"/>
                <a:gd name="connsiteY4874" fmla="*/ 21146 h 538123"/>
                <a:gd name="connsiteX4875" fmla="*/ 1679257 w 2593942"/>
                <a:gd name="connsiteY4875" fmla="*/ 16002 h 538123"/>
                <a:gd name="connsiteX4876" fmla="*/ 1681924 w 2593942"/>
                <a:gd name="connsiteY4876" fmla="*/ 14478 h 538123"/>
                <a:gd name="connsiteX4877" fmla="*/ 1685924 w 2593942"/>
                <a:gd name="connsiteY4877" fmla="*/ 12763 h 538123"/>
                <a:gd name="connsiteX4878" fmla="*/ 1698307 w 2593942"/>
                <a:gd name="connsiteY4878" fmla="*/ 14002 h 538123"/>
                <a:gd name="connsiteX4879" fmla="*/ 1707451 w 2593942"/>
                <a:gd name="connsiteY4879" fmla="*/ 16002 h 538123"/>
                <a:gd name="connsiteX4880" fmla="*/ 1713928 w 2593942"/>
                <a:gd name="connsiteY4880" fmla="*/ 14478 h 538123"/>
                <a:gd name="connsiteX4881" fmla="*/ 1724691 w 2593942"/>
                <a:gd name="connsiteY4881" fmla="*/ 18002 h 538123"/>
                <a:gd name="connsiteX4882" fmla="*/ 1720310 w 2593942"/>
                <a:gd name="connsiteY4882" fmla="*/ 18859 h 538123"/>
                <a:gd name="connsiteX4883" fmla="*/ 1718690 w 2593942"/>
                <a:gd name="connsiteY4883" fmla="*/ 19240 h 538123"/>
                <a:gd name="connsiteX4884" fmla="*/ 1716785 w 2593942"/>
                <a:gd name="connsiteY4884" fmla="*/ 19336 h 538123"/>
                <a:gd name="connsiteX4885" fmla="*/ 1709832 w 2593942"/>
                <a:gd name="connsiteY4885" fmla="*/ 20193 h 538123"/>
                <a:gd name="connsiteX4886" fmla="*/ 1704974 w 2593942"/>
                <a:gd name="connsiteY4886" fmla="*/ 24098 h 538123"/>
                <a:gd name="connsiteX4887" fmla="*/ 1710118 w 2593942"/>
                <a:gd name="connsiteY4887" fmla="*/ 25051 h 538123"/>
                <a:gd name="connsiteX4888" fmla="*/ 1712309 w 2593942"/>
                <a:gd name="connsiteY4888" fmla="*/ 25432 h 538123"/>
                <a:gd name="connsiteX4889" fmla="*/ 1717452 w 2593942"/>
                <a:gd name="connsiteY4889" fmla="*/ 26479 h 538123"/>
                <a:gd name="connsiteX4890" fmla="*/ 1721167 w 2593942"/>
                <a:gd name="connsiteY4890" fmla="*/ 25146 h 538123"/>
                <a:gd name="connsiteX4891" fmla="*/ 1727358 w 2593942"/>
                <a:gd name="connsiteY4891" fmla="*/ 22479 h 538123"/>
                <a:gd name="connsiteX4892" fmla="*/ 1735264 w 2593942"/>
                <a:gd name="connsiteY4892" fmla="*/ 26479 h 538123"/>
                <a:gd name="connsiteX4893" fmla="*/ 1735835 w 2593942"/>
                <a:gd name="connsiteY4893" fmla="*/ 27241 h 538123"/>
                <a:gd name="connsiteX4894" fmla="*/ 1736216 w 2593942"/>
                <a:gd name="connsiteY4894" fmla="*/ 27813 h 538123"/>
                <a:gd name="connsiteX4895" fmla="*/ 1737931 w 2593942"/>
                <a:gd name="connsiteY4895" fmla="*/ 27622 h 538123"/>
                <a:gd name="connsiteX4896" fmla="*/ 1738407 w 2593942"/>
                <a:gd name="connsiteY4896" fmla="*/ 26956 h 538123"/>
                <a:gd name="connsiteX4897" fmla="*/ 1738788 w 2593942"/>
                <a:gd name="connsiteY4897" fmla="*/ 26384 h 538123"/>
                <a:gd name="connsiteX4898" fmla="*/ 1749456 w 2593942"/>
                <a:gd name="connsiteY4898" fmla="*/ 20098 h 538123"/>
                <a:gd name="connsiteX4899" fmla="*/ 1752885 w 2593942"/>
                <a:gd name="connsiteY4899" fmla="*/ 27051 h 538123"/>
                <a:gd name="connsiteX4900" fmla="*/ 1753457 w 2593942"/>
                <a:gd name="connsiteY4900" fmla="*/ 28289 h 538123"/>
                <a:gd name="connsiteX4901" fmla="*/ 1759838 w 2593942"/>
                <a:gd name="connsiteY4901" fmla="*/ 28670 h 538123"/>
                <a:gd name="connsiteX4902" fmla="*/ 1761839 w 2593942"/>
                <a:gd name="connsiteY4902" fmla="*/ 26194 h 538123"/>
                <a:gd name="connsiteX4903" fmla="*/ 1769554 w 2593942"/>
                <a:gd name="connsiteY4903" fmla="*/ 22860 h 538123"/>
                <a:gd name="connsiteX4904" fmla="*/ 1786699 w 2593942"/>
                <a:gd name="connsiteY4904" fmla="*/ 25051 h 538123"/>
                <a:gd name="connsiteX4905" fmla="*/ 1787461 w 2593942"/>
                <a:gd name="connsiteY4905" fmla="*/ 24193 h 538123"/>
                <a:gd name="connsiteX4906" fmla="*/ 1788032 w 2593942"/>
                <a:gd name="connsiteY4906" fmla="*/ 23527 h 538123"/>
                <a:gd name="connsiteX4907" fmla="*/ 1792128 w 2593942"/>
                <a:gd name="connsiteY4907" fmla="*/ 24384 h 538123"/>
                <a:gd name="connsiteX4908" fmla="*/ 1792414 w 2593942"/>
                <a:gd name="connsiteY4908" fmla="*/ 25241 h 538123"/>
                <a:gd name="connsiteX4909" fmla="*/ 1792795 w 2593942"/>
                <a:gd name="connsiteY4909" fmla="*/ 26194 h 538123"/>
                <a:gd name="connsiteX4910" fmla="*/ 1795938 w 2593942"/>
                <a:gd name="connsiteY4910" fmla="*/ 27622 h 538123"/>
                <a:gd name="connsiteX4911" fmla="*/ 1797557 w 2593942"/>
                <a:gd name="connsiteY4911" fmla="*/ 27241 h 538123"/>
                <a:gd name="connsiteX4912" fmla="*/ 1799081 w 2593942"/>
                <a:gd name="connsiteY4912" fmla="*/ 26861 h 538123"/>
                <a:gd name="connsiteX4913" fmla="*/ 1807082 w 2593942"/>
                <a:gd name="connsiteY4913" fmla="*/ 25146 h 538123"/>
                <a:gd name="connsiteX4914" fmla="*/ 1816798 w 2593942"/>
                <a:gd name="connsiteY4914" fmla="*/ 21622 h 538123"/>
                <a:gd name="connsiteX4915" fmla="*/ 1815560 w 2593942"/>
                <a:gd name="connsiteY4915" fmla="*/ 22860 h 538123"/>
                <a:gd name="connsiteX4916" fmla="*/ 1816036 w 2593942"/>
                <a:gd name="connsiteY4916" fmla="*/ 36862 h 538123"/>
                <a:gd name="connsiteX4917" fmla="*/ 1818036 w 2593942"/>
                <a:gd name="connsiteY4917" fmla="*/ 37624 h 538123"/>
                <a:gd name="connsiteX4918" fmla="*/ 1820703 w 2593942"/>
                <a:gd name="connsiteY4918" fmla="*/ 36195 h 538123"/>
                <a:gd name="connsiteX4919" fmla="*/ 1820322 w 2593942"/>
                <a:gd name="connsiteY4919" fmla="*/ 32195 h 538123"/>
                <a:gd name="connsiteX4920" fmla="*/ 1818512 w 2593942"/>
                <a:gd name="connsiteY4920" fmla="*/ 26956 h 538123"/>
                <a:gd name="connsiteX4921" fmla="*/ 1827180 w 2593942"/>
                <a:gd name="connsiteY4921" fmla="*/ 25241 h 538123"/>
                <a:gd name="connsiteX4922" fmla="*/ 1828037 w 2593942"/>
                <a:gd name="connsiteY4922" fmla="*/ 26956 h 538123"/>
                <a:gd name="connsiteX4923" fmla="*/ 1826894 w 2593942"/>
                <a:gd name="connsiteY4923" fmla="*/ 27718 h 538123"/>
                <a:gd name="connsiteX4924" fmla="*/ 1826228 w 2593942"/>
                <a:gd name="connsiteY4924" fmla="*/ 30480 h 538123"/>
                <a:gd name="connsiteX4925" fmla="*/ 1828132 w 2593942"/>
                <a:gd name="connsiteY4925" fmla="*/ 31337 h 538123"/>
                <a:gd name="connsiteX4926" fmla="*/ 1843944 w 2593942"/>
                <a:gd name="connsiteY4926" fmla="*/ 25432 h 538123"/>
                <a:gd name="connsiteX4927" fmla="*/ 1847278 w 2593942"/>
                <a:gd name="connsiteY4927" fmla="*/ 23146 h 538123"/>
                <a:gd name="connsiteX4928" fmla="*/ 1854612 w 2593942"/>
                <a:gd name="connsiteY4928" fmla="*/ 29528 h 538123"/>
                <a:gd name="connsiteX4929" fmla="*/ 1858898 w 2593942"/>
                <a:gd name="connsiteY4929" fmla="*/ 29242 h 538123"/>
                <a:gd name="connsiteX4930" fmla="*/ 1861946 w 2593942"/>
                <a:gd name="connsiteY4930" fmla="*/ 28099 h 538123"/>
                <a:gd name="connsiteX4931" fmla="*/ 1862042 w 2593942"/>
                <a:gd name="connsiteY4931" fmla="*/ 24003 h 538123"/>
                <a:gd name="connsiteX4932" fmla="*/ 1869185 w 2593942"/>
                <a:gd name="connsiteY4932" fmla="*/ 26765 h 538123"/>
                <a:gd name="connsiteX4933" fmla="*/ 1869185 w 2593942"/>
                <a:gd name="connsiteY4933" fmla="*/ 26479 h 538123"/>
                <a:gd name="connsiteX4934" fmla="*/ 1875281 w 2593942"/>
                <a:gd name="connsiteY4934" fmla="*/ 25051 h 538123"/>
                <a:gd name="connsiteX4935" fmla="*/ 1877853 w 2593942"/>
                <a:gd name="connsiteY4935" fmla="*/ 24955 h 538123"/>
                <a:gd name="connsiteX4936" fmla="*/ 1880044 w 2593942"/>
                <a:gd name="connsiteY4936" fmla="*/ 23050 h 538123"/>
                <a:gd name="connsiteX4937" fmla="*/ 1878329 w 2593942"/>
                <a:gd name="connsiteY4937" fmla="*/ 20860 h 538123"/>
                <a:gd name="connsiteX4938" fmla="*/ 1872614 w 2593942"/>
                <a:gd name="connsiteY4938" fmla="*/ 18669 h 538123"/>
                <a:gd name="connsiteX4939" fmla="*/ 1879282 w 2593942"/>
                <a:gd name="connsiteY4939" fmla="*/ 17240 h 538123"/>
                <a:gd name="connsiteX4940" fmla="*/ 1884044 w 2593942"/>
                <a:gd name="connsiteY4940" fmla="*/ 16669 h 538123"/>
                <a:gd name="connsiteX4941" fmla="*/ 1885854 w 2593942"/>
                <a:gd name="connsiteY4941" fmla="*/ 15430 h 538123"/>
                <a:gd name="connsiteX4942" fmla="*/ 1888616 w 2593942"/>
                <a:gd name="connsiteY4942" fmla="*/ 12001 h 538123"/>
                <a:gd name="connsiteX4943" fmla="*/ 1884997 w 2593942"/>
                <a:gd name="connsiteY4943" fmla="*/ 9239 h 538123"/>
                <a:gd name="connsiteX4944" fmla="*/ 1888045 w 2593942"/>
                <a:gd name="connsiteY4944" fmla="*/ 8668 h 538123"/>
                <a:gd name="connsiteX4945" fmla="*/ 1894236 w 2593942"/>
                <a:gd name="connsiteY4945" fmla="*/ 11906 h 538123"/>
                <a:gd name="connsiteX4946" fmla="*/ 1898998 w 2593942"/>
                <a:gd name="connsiteY4946" fmla="*/ 17336 h 538123"/>
                <a:gd name="connsiteX4947" fmla="*/ 1897284 w 2593942"/>
                <a:gd name="connsiteY4947" fmla="*/ 20193 h 538123"/>
                <a:gd name="connsiteX4948" fmla="*/ 1895855 w 2593942"/>
                <a:gd name="connsiteY4948" fmla="*/ 20003 h 538123"/>
                <a:gd name="connsiteX4949" fmla="*/ 1890045 w 2593942"/>
                <a:gd name="connsiteY4949" fmla="*/ 18859 h 538123"/>
                <a:gd name="connsiteX4950" fmla="*/ 1887950 w 2593942"/>
                <a:gd name="connsiteY4950" fmla="*/ 20764 h 538123"/>
                <a:gd name="connsiteX4951" fmla="*/ 1887759 w 2593942"/>
                <a:gd name="connsiteY4951" fmla="*/ 21241 h 538123"/>
                <a:gd name="connsiteX4952" fmla="*/ 1891093 w 2593942"/>
                <a:gd name="connsiteY4952" fmla="*/ 24670 h 538123"/>
                <a:gd name="connsiteX4953" fmla="*/ 1900808 w 2593942"/>
                <a:gd name="connsiteY4953" fmla="*/ 23431 h 538123"/>
                <a:gd name="connsiteX4954" fmla="*/ 1902809 w 2593942"/>
                <a:gd name="connsiteY4954" fmla="*/ 23622 h 538123"/>
                <a:gd name="connsiteX4955" fmla="*/ 1903761 w 2593942"/>
                <a:gd name="connsiteY4955" fmla="*/ 23717 h 538123"/>
                <a:gd name="connsiteX4956" fmla="*/ 1909476 w 2593942"/>
                <a:gd name="connsiteY4956" fmla="*/ 23527 h 538123"/>
                <a:gd name="connsiteX4957" fmla="*/ 1921668 w 2593942"/>
                <a:gd name="connsiteY4957" fmla="*/ 23717 h 538123"/>
                <a:gd name="connsiteX4958" fmla="*/ 1931288 w 2593942"/>
                <a:gd name="connsiteY4958" fmla="*/ 19240 h 538123"/>
                <a:gd name="connsiteX4959" fmla="*/ 1931288 w 2593942"/>
                <a:gd name="connsiteY4959" fmla="*/ 19526 h 538123"/>
                <a:gd name="connsiteX4960" fmla="*/ 1931574 w 2593942"/>
                <a:gd name="connsiteY4960" fmla="*/ 21907 h 538123"/>
                <a:gd name="connsiteX4961" fmla="*/ 1934336 w 2593942"/>
                <a:gd name="connsiteY4961" fmla="*/ 25813 h 538123"/>
                <a:gd name="connsiteX4962" fmla="*/ 1941194 w 2593942"/>
                <a:gd name="connsiteY4962" fmla="*/ 23813 h 538123"/>
                <a:gd name="connsiteX4963" fmla="*/ 1941861 w 2593942"/>
                <a:gd name="connsiteY4963" fmla="*/ 25432 h 538123"/>
                <a:gd name="connsiteX4964" fmla="*/ 1940051 w 2593942"/>
                <a:gd name="connsiteY4964" fmla="*/ 28480 h 538123"/>
                <a:gd name="connsiteX4965" fmla="*/ 1941004 w 2593942"/>
                <a:gd name="connsiteY4965" fmla="*/ 30956 h 538123"/>
                <a:gd name="connsiteX4966" fmla="*/ 1944052 w 2593942"/>
                <a:gd name="connsiteY4966" fmla="*/ 38576 h 538123"/>
                <a:gd name="connsiteX4967" fmla="*/ 1947671 w 2593942"/>
                <a:gd name="connsiteY4967" fmla="*/ 42100 h 538123"/>
                <a:gd name="connsiteX4968" fmla="*/ 1954148 w 2593942"/>
                <a:gd name="connsiteY4968" fmla="*/ 35052 h 538123"/>
                <a:gd name="connsiteX4969" fmla="*/ 1957292 w 2593942"/>
                <a:gd name="connsiteY4969" fmla="*/ 36576 h 538123"/>
                <a:gd name="connsiteX4970" fmla="*/ 1958530 w 2593942"/>
                <a:gd name="connsiteY4970" fmla="*/ 37147 h 538123"/>
                <a:gd name="connsiteX4971" fmla="*/ 1958339 w 2593942"/>
                <a:gd name="connsiteY4971" fmla="*/ 43148 h 538123"/>
                <a:gd name="connsiteX4972" fmla="*/ 1961387 w 2593942"/>
                <a:gd name="connsiteY4972" fmla="*/ 44577 h 538123"/>
                <a:gd name="connsiteX4973" fmla="*/ 1966817 w 2593942"/>
                <a:gd name="connsiteY4973" fmla="*/ 37529 h 538123"/>
                <a:gd name="connsiteX4974" fmla="*/ 1974341 w 2593942"/>
                <a:gd name="connsiteY4974" fmla="*/ 34385 h 538123"/>
                <a:gd name="connsiteX4975" fmla="*/ 1984057 w 2593942"/>
                <a:gd name="connsiteY4975" fmla="*/ 39814 h 538123"/>
                <a:gd name="connsiteX4976" fmla="*/ 1990819 w 2593942"/>
                <a:gd name="connsiteY4976" fmla="*/ 36576 h 538123"/>
                <a:gd name="connsiteX4977" fmla="*/ 1988343 w 2593942"/>
                <a:gd name="connsiteY4977" fmla="*/ 32099 h 538123"/>
                <a:gd name="connsiteX4978" fmla="*/ 1993963 w 2593942"/>
                <a:gd name="connsiteY4978" fmla="*/ 31813 h 538123"/>
                <a:gd name="connsiteX4979" fmla="*/ 1998630 w 2593942"/>
                <a:gd name="connsiteY4979" fmla="*/ 34766 h 538123"/>
                <a:gd name="connsiteX4980" fmla="*/ 1998630 w 2593942"/>
                <a:gd name="connsiteY4980" fmla="*/ 34576 h 538123"/>
                <a:gd name="connsiteX4981" fmla="*/ 1998154 w 2593942"/>
                <a:gd name="connsiteY4981" fmla="*/ 31623 h 538123"/>
                <a:gd name="connsiteX4982" fmla="*/ 1999868 w 2593942"/>
                <a:gd name="connsiteY4982" fmla="*/ 23431 h 538123"/>
                <a:gd name="connsiteX4983" fmla="*/ 2005202 w 2593942"/>
                <a:gd name="connsiteY4983" fmla="*/ 20860 h 538123"/>
                <a:gd name="connsiteX4984" fmla="*/ 2006440 w 2593942"/>
                <a:gd name="connsiteY4984" fmla="*/ 21717 h 538123"/>
                <a:gd name="connsiteX4985" fmla="*/ 2008155 w 2593942"/>
                <a:gd name="connsiteY4985" fmla="*/ 22860 h 538123"/>
                <a:gd name="connsiteX4986" fmla="*/ 2013870 w 2593942"/>
                <a:gd name="connsiteY4986" fmla="*/ 25146 h 538123"/>
                <a:gd name="connsiteX4987" fmla="*/ 2014537 w 2593942"/>
                <a:gd name="connsiteY4987" fmla="*/ 29528 h 538123"/>
                <a:gd name="connsiteX4988" fmla="*/ 2014251 w 2593942"/>
                <a:gd name="connsiteY4988" fmla="*/ 29337 h 538123"/>
                <a:gd name="connsiteX4989" fmla="*/ 2010251 w 2593942"/>
                <a:gd name="connsiteY4989" fmla="*/ 26575 h 538123"/>
                <a:gd name="connsiteX4990" fmla="*/ 2004345 w 2593942"/>
                <a:gd name="connsiteY4990" fmla="*/ 32290 h 538123"/>
                <a:gd name="connsiteX4991" fmla="*/ 2009107 w 2593942"/>
                <a:gd name="connsiteY4991" fmla="*/ 37052 h 538123"/>
                <a:gd name="connsiteX4992" fmla="*/ 2021109 w 2593942"/>
                <a:gd name="connsiteY4992" fmla="*/ 34480 h 538123"/>
                <a:gd name="connsiteX4993" fmla="*/ 2022633 w 2593942"/>
                <a:gd name="connsiteY4993" fmla="*/ 35147 h 538123"/>
                <a:gd name="connsiteX4994" fmla="*/ 2025776 w 2593942"/>
                <a:gd name="connsiteY4994" fmla="*/ 36481 h 538123"/>
                <a:gd name="connsiteX4995" fmla="*/ 2030063 w 2593942"/>
                <a:gd name="connsiteY4995" fmla="*/ 40291 h 538123"/>
                <a:gd name="connsiteX4996" fmla="*/ 2029872 w 2593942"/>
                <a:gd name="connsiteY4996" fmla="*/ 41148 h 538123"/>
                <a:gd name="connsiteX4997" fmla="*/ 2029682 w 2593942"/>
                <a:gd name="connsiteY4997" fmla="*/ 42005 h 538123"/>
                <a:gd name="connsiteX4998" fmla="*/ 2032825 w 2593942"/>
                <a:gd name="connsiteY4998" fmla="*/ 43243 h 538123"/>
                <a:gd name="connsiteX4999" fmla="*/ 2039492 w 2593942"/>
                <a:gd name="connsiteY4999" fmla="*/ 37909 h 538123"/>
                <a:gd name="connsiteX5000" fmla="*/ 2041683 w 2593942"/>
                <a:gd name="connsiteY5000" fmla="*/ 35528 h 538123"/>
                <a:gd name="connsiteX5001" fmla="*/ 2044445 w 2593942"/>
                <a:gd name="connsiteY5001" fmla="*/ 32480 h 538123"/>
                <a:gd name="connsiteX5002" fmla="*/ 2054351 w 2593942"/>
                <a:gd name="connsiteY5002" fmla="*/ 34862 h 538123"/>
                <a:gd name="connsiteX5003" fmla="*/ 2063210 w 2593942"/>
                <a:gd name="connsiteY5003" fmla="*/ 37052 h 538123"/>
                <a:gd name="connsiteX5004" fmla="*/ 2062162 w 2593942"/>
                <a:gd name="connsiteY5004" fmla="*/ 45720 h 538123"/>
                <a:gd name="connsiteX5005" fmla="*/ 2066448 w 2593942"/>
                <a:gd name="connsiteY5005" fmla="*/ 46291 h 538123"/>
                <a:gd name="connsiteX5006" fmla="*/ 2069401 w 2593942"/>
                <a:gd name="connsiteY5006" fmla="*/ 46672 h 538123"/>
                <a:gd name="connsiteX5007" fmla="*/ 2077402 w 2593942"/>
                <a:gd name="connsiteY5007" fmla="*/ 50673 h 538123"/>
                <a:gd name="connsiteX5008" fmla="*/ 2081402 w 2593942"/>
                <a:gd name="connsiteY5008" fmla="*/ 46768 h 538123"/>
                <a:gd name="connsiteX5009" fmla="*/ 2081593 w 2593942"/>
                <a:gd name="connsiteY5009" fmla="*/ 45244 h 538123"/>
                <a:gd name="connsiteX5010" fmla="*/ 2081783 w 2593942"/>
                <a:gd name="connsiteY5010" fmla="*/ 43434 h 538123"/>
                <a:gd name="connsiteX5011" fmla="*/ 2085593 w 2593942"/>
                <a:gd name="connsiteY5011" fmla="*/ 40481 h 538123"/>
                <a:gd name="connsiteX5012" fmla="*/ 2091785 w 2593942"/>
                <a:gd name="connsiteY5012" fmla="*/ 43624 h 538123"/>
                <a:gd name="connsiteX5013" fmla="*/ 2095594 w 2593942"/>
                <a:gd name="connsiteY5013" fmla="*/ 51054 h 538123"/>
                <a:gd name="connsiteX5014" fmla="*/ 2096738 w 2593942"/>
                <a:gd name="connsiteY5014" fmla="*/ 49054 h 538123"/>
                <a:gd name="connsiteX5015" fmla="*/ 2097785 w 2593942"/>
                <a:gd name="connsiteY5015" fmla="*/ 47149 h 538123"/>
                <a:gd name="connsiteX5016" fmla="*/ 2098452 w 2593942"/>
                <a:gd name="connsiteY5016" fmla="*/ 43053 h 538123"/>
                <a:gd name="connsiteX5017" fmla="*/ 2104739 w 2593942"/>
                <a:gd name="connsiteY5017" fmla="*/ 49625 h 538123"/>
                <a:gd name="connsiteX5018" fmla="*/ 2104072 w 2593942"/>
                <a:gd name="connsiteY5018" fmla="*/ 52006 h 538123"/>
                <a:gd name="connsiteX5019" fmla="*/ 2096738 w 2593942"/>
                <a:gd name="connsiteY5019" fmla="*/ 59817 h 538123"/>
                <a:gd name="connsiteX5020" fmla="*/ 2091975 w 2593942"/>
                <a:gd name="connsiteY5020" fmla="*/ 62198 h 538123"/>
                <a:gd name="connsiteX5021" fmla="*/ 2093118 w 2593942"/>
                <a:gd name="connsiteY5021" fmla="*/ 64961 h 538123"/>
                <a:gd name="connsiteX5022" fmla="*/ 2092261 w 2593942"/>
                <a:gd name="connsiteY5022" fmla="*/ 66008 h 538123"/>
                <a:gd name="connsiteX5023" fmla="*/ 2084069 w 2593942"/>
                <a:gd name="connsiteY5023" fmla="*/ 64961 h 538123"/>
                <a:gd name="connsiteX5024" fmla="*/ 2073401 w 2593942"/>
                <a:gd name="connsiteY5024" fmla="*/ 60198 h 538123"/>
                <a:gd name="connsiteX5025" fmla="*/ 2063400 w 2593942"/>
                <a:gd name="connsiteY5025" fmla="*/ 61436 h 538123"/>
                <a:gd name="connsiteX5026" fmla="*/ 2048065 w 2593942"/>
                <a:gd name="connsiteY5026" fmla="*/ 61627 h 538123"/>
                <a:gd name="connsiteX5027" fmla="*/ 2044160 w 2593942"/>
                <a:gd name="connsiteY5027" fmla="*/ 64484 h 538123"/>
                <a:gd name="connsiteX5028" fmla="*/ 2035111 w 2593942"/>
                <a:gd name="connsiteY5028" fmla="*/ 63817 h 538123"/>
                <a:gd name="connsiteX5029" fmla="*/ 2035301 w 2593942"/>
                <a:gd name="connsiteY5029" fmla="*/ 64008 h 538123"/>
                <a:gd name="connsiteX5030" fmla="*/ 2036635 w 2593942"/>
                <a:gd name="connsiteY5030" fmla="*/ 65627 h 538123"/>
                <a:gd name="connsiteX5031" fmla="*/ 2032063 w 2593942"/>
                <a:gd name="connsiteY5031" fmla="*/ 69151 h 538123"/>
                <a:gd name="connsiteX5032" fmla="*/ 2029872 w 2593942"/>
                <a:gd name="connsiteY5032" fmla="*/ 69437 h 538123"/>
                <a:gd name="connsiteX5033" fmla="*/ 2028824 w 2593942"/>
                <a:gd name="connsiteY5033" fmla="*/ 69532 h 538123"/>
                <a:gd name="connsiteX5034" fmla="*/ 2024538 w 2593942"/>
                <a:gd name="connsiteY5034" fmla="*/ 70961 h 538123"/>
                <a:gd name="connsiteX5035" fmla="*/ 2020919 w 2593942"/>
                <a:gd name="connsiteY5035" fmla="*/ 69437 h 538123"/>
                <a:gd name="connsiteX5036" fmla="*/ 2021300 w 2593942"/>
                <a:gd name="connsiteY5036" fmla="*/ 64389 h 538123"/>
                <a:gd name="connsiteX5037" fmla="*/ 2010251 w 2593942"/>
                <a:gd name="connsiteY5037" fmla="*/ 63437 h 538123"/>
                <a:gd name="connsiteX5038" fmla="*/ 2000916 w 2593942"/>
                <a:gd name="connsiteY5038" fmla="*/ 67342 h 538123"/>
                <a:gd name="connsiteX5039" fmla="*/ 1995106 w 2593942"/>
                <a:gd name="connsiteY5039" fmla="*/ 64389 h 538123"/>
                <a:gd name="connsiteX5040" fmla="*/ 1988819 w 2593942"/>
                <a:gd name="connsiteY5040" fmla="*/ 69151 h 538123"/>
                <a:gd name="connsiteX5041" fmla="*/ 1983866 w 2593942"/>
                <a:gd name="connsiteY5041" fmla="*/ 76105 h 538123"/>
                <a:gd name="connsiteX5042" fmla="*/ 1979009 w 2593942"/>
                <a:gd name="connsiteY5042" fmla="*/ 73438 h 538123"/>
                <a:gd name="connsiteX5043" fmla="*/ 1979485 w 2593942"/>
                <a:gd name="connsiteY5043" fmla="*/ 65532 h 538123"/>
                <a:gd name="connsiteX5044" fmla="*/ 1977675 w 2593942"/>
                <a:gd name="connsiteY5044" fmla="*/ 63437 h 538123"/>
                <a:gd name="connsiteX5045" fmla="*/ 1976342 w 2593942"/>
                <a:gd name="connsiteY5045" fmla="*/ 58960 h 538123"/>
                <a:gd name="connsiteX5046" fmla="*/ 1964435 w 2593942"/>
                <a:gd name="connsiteY5046" fmla="*/ 62103 h 538123"/>
                <a:gd name="connsiteX5047" fmla="*/ 1957482 w 2593942"/>
                <a:gd name="connsiteY5047" fmla="*/ 68771 h 538123"/>
                <a:gd name="connsiteX5048" fmla="*/ 1956815 w 2593942"/>
                <a:gd name="connsiteY5048" fmla="*/ 69342 h 538123"/>
                <a:gd name="connsiteX5049" fmla="*/ 1955672 w 2593942"/>
                <a:gd name="connsiteY5049" fmla="*/ 74390 h 538123"/>
                <a:gd name="connsiteX5050" fmla="*/ 1951005 w 2593942"/>
                <a:gd name="connsiteY5050" fmla="*/ 71914 h 538123"/>
                <a:gd name="connsiteX5051" fmla="*/ 1952815 w 2593942"/>
                <a:gd name="connsiteY5051" fmla="*/ 69723 h 538123"/>
                <a:gd name="connsiteX5052" fmla="*/ 1954529 w 2593942"/>
                <a:gd name="connsiteY5052" fmla="*/ 67723 h 538123"/>
                <a:gd name="connsiteX5053" fmla="*/ 1954720 w 2593942"/>
                <a:gd name="connsiteY5053" fmla="*/ 63151 h 538123"/>
                <a:gd name="connsiteX5054" fmla="*/ 1947481 w 2593942"/>
                <a:gd name="connsiteY5054" fmla="*/ 66770 h 538123"/>
                <a:gd name="connsiteX5055" fmla="*/ 1943194 w 2593942"/>
                <a:gd name="connsiteY5055" fmla="*/ 75914 h 538123"/>
                <a:gd name="connsiteX5056" fmla="*/ 1942432 w 2593942"/>
                <a:gd name="connsiteY5056" fmla="*/ 74009 h 538123"/>
                <a:gd name="connsiteX5057" fmla="*/ 1938623 w 2593942"/>
                <a:gd name="connsiteY5057" fmla="*/ 64770 h 538123"/>
                <a:gd name="connsiteX5058" fmla="*/ 1929193 w 2593942"/>
                <a:gd name="connsiteY5058" fmla="*/ 64294 h 538123"/>
                <a:gd name="connsiteX5059" fmla="*/ 1919287 w 2593942"/>
                <a:gd name="connsiteY5059" fmla="*/ 64198 h 538123"/>
                <a:gd name="connsiteX5060" fmla="*/ 1923573 w 2593942"/>
                <a:gd name="connsiteY5060" fmla="*/ 67628 h 538123"/>
                <a:gd name="connsiteX5061" fmla="*/ 1927573 w 2593942"/>
                <a:gd name="connsiteY5061" fmla="*/ 69056 h 538123"/>
                <a:gd name="connsiteX5062" fmla="*/ 1921573 w 2593942"/>
                <a:gd name="connsiteY5062" fmla="*/ 68961 h 538123"/>
                <a:gd name="connsiteX5063" fmla="*/ 1920906 w 2593942"/>
                <a:gd name="connsiteY5063" fmla="*/ 72580 h 538123"/>
                <a:gd name="connsiteX5064" fmla="*/ 1928621 w 2593942"/>
                <a:gd name="connsiteY5064" fmla="*/ 73819 h 538123"/>
                <a:gd name="connsiteX5065" fmla="*/ 1937003 w 2593942"/>
                <a:gd name="connsiteY5065" fmla="*/ 80581 h 538123"/>
                <a:gd name="connsiteX5066" fmla="*/ 1931770 w 2593942"/>
                <a:gd name="connsiteY5066" fmla="*/ 79990 h 538123"/>
                <a:gd name="connsiteX5067" fmla="*/ 1932241 w 2593942"/>
                <a:gd name="connsiteY5067" fmla="*/ 79724 h 538123"/>
                <a:gd name="connsiteX5068" fmla="*/ 1931955 w 2593942"/>
                <a:gd name="connsiteY5068" fmla="*/ 78867 h 538123"/>
                <a:gd name="connsiteX5069" fmla="*/ 1920430 w 2593942"/>
                <a:gd name="connsiteY5069" fmla="*/ 72390 h 538123"/>
                <a:gd name="connsiteX5070" fmla="*/ 1915667 w 2593942"/>
                <a:gd name="connsiteY5070" fmla="*/ 77343 h 538123"/>
                <a:gd name="connsiteX5071" fmla="*/ 1913979 w 2593942"/>
                <a:gd name="connsiteY5071" fmla="*/ 76882 h 538123"/>
                <a:gd name="connsiteX5072" fmla="*/ 1909857 w 2593942"/>
                <a:gd name="connsiteY5072" fmla="*/ 75247 h 538123"/>
                <a:gd name="connsiteX5073" fmla="*/ 1911476 w 2593942"/>
                <a:gd name="connsiteY5073" fmla="*/ 76200 h 538123"/>
                <a:gd name="connsiteX5074" fmla="*/ 1913979 w 2593942"/>
                <a:gd name="connsiteY5074" fmla="*/ 76882 h 538123"/>
                <a:gd name="connsiteX5075" fmla="*/ 1917333 w 2593942"/>
                <a:gd name="connsiteY5075" fmla="*/ 78213 h 538123"/>
                <a:gd name="connsiteX5076" fmla="*/ 1900332 w 2593942"/>
                <a:gd name="connsiteY5076" fmla="*/ 75819 h 538123"/>
                <a:gd name="connsiteX5077" fmla="*/ 1901570 w 2593942"/>
                <a:gd name="connsiteY5077" fmla="*/ 78391 h 538123"/>
                <a:gd name="connsiteX5078" fmla="*/ 1907381 w 2593942"/>
                <a:gd name="connsiteY5078" fmla="*/ 78010 h 538123"/>
                <a:gd name="connsiteX5079" fmla="*/ 1907571 w 2593942"/>
                <a:gd name="connsiteY5079" fmla="*/ 77914 h 538123"/>
                <a:gd name="connsiteX5080" fmla="*/ 1911667 w 2593942"/>
                <a:gd name="connsiteY5080" fmla="*/ 79343 h 538123"/>
                <a:gd name="connsiteX5081" fmla="*/ 1920715 w 2593942"/>
                <a:gd name="connsiteY5081" fmla="*/ 86392 h 538123"/>
                <a:gd name="connsiteX5082" fmla="*/ 1924240 w 2593942"/>
                <a:gd name="connsiteY5082" fmla="*/ 83344 h 538123"/>
                <a:gd name="connsiteX5083" fmla="*/ 1927416 w 2593942"/>
                <a:gd name="connsiteY5083" fmla="*/ 82215 h 538123"/>
                <a:gd name="connsiteX5084" fmla="*/ 1933860 w 2593942"/>
                <a:gd name="connsiteY5084" fmla="*/ 84772 h 538123"/>
                <a:gd name="connsiteX5085" fmla="*/ 1935003 w 2593942"/>
                <a:gd name="connsiteY5085" fmla="*/ 86106 h 538123"/>
                <a:gd name="connsiteX5086" fmla="*/ 1935765 w 2593942"/>
                <a:gd name="connsiteY5086" fmla="*/ 86963 h 538123"/>
                <a:gd name="connsiteX5087" fmla="*/ 1940051 w 2593942"/>
                <a:gd name="connsiteY5087" fmla="*/ 86392 h 538123"/>
                <a:gd name="connsiteX5088" fmla="*/ 1939956 w 2593942"/>
                <a:gd name="connsiteY5088" fmla="*/ 85630 h 538123"/>
                <a:gd name="connsiteX5089" fmla="*/ 1939385 w 2593942"/>
                <a:gd name="connsiteY5089" fmla="*/ 79820 h 538123"/>
                <a:gd name="connsiteX5090" fmla="*/ 1945766 w 2593942"/>
                <a:gd name="connsiteY5090" fmla="*/ 85439 h 538123"/>
                <a:gd name="connsiteX5091" fmla="*/ 1945671 w 2593942"/>
                <a:gd name="connsiteY5091" fmla="*/ 86773 h 538123"/>
                <a:gd name="connsiteX5092" fmla="*/ 1945576 w 2593942"/>
                <a:gd name="connsiteY5092" fmla="*/ 88392 h 538123"/>
                <a:gd name="connsiteX5093" fmla="*/ 1943957 w 2593942"/>
                <a:gd name="connsiteY5093" fmla="*/ 92202 h 538123"/>
                <a:gd name="connsiteX5094" fmla="*/ 1938718 w 2593942"/>
                <a:gd name="connsiteY5094" fmla="*/ 94297 h 538123"/>
                <a:gd name="connsiteX5095" fmla="*/ 1939289 w 2593942"/>
                <a:gd name="connsiteY5095" fmla="*/ 94774 h 538123"/>
                <a:gd name="connsiteX5096" fmla="*/ 1939575 w 2593942"/>
                <a:gd name="connsiteY5096" fmla="*/ 94964 h 538123"/>
                <a:gd name="connsiteX5097" fmla="*/ 1937956 w 2593942"/>
                <a:gd name="connsiteY5097" fmla="*/ 95631 h 538123"/>
                <a:gd name="connsiteX5098" fmla="*/ 1931003 w 2593942"/>
                <a:gd name="connsiteY5098" fmla="*/ 94964 h 538123"/>
                <a:gd name="connsiteX5099" fmla="*/ 1928526 w 2593942"/>
                <a:gd name="connsiteY5099" fmla="*/ 102013 h 538123"/>
                <a:gd name="connsiteX5100" fmla="*/ 1939385 w 2593942"/>
                <a:gd name="connsiteY5100" fmla="*/ 102108 h 538123"/>
                <a:gd name="connsiteX5101" fmla="*/ 1943290 w 2593942"/>
                <a:gd name="connsiteY5101" fmla="*/ 99060 h 538123"/>
                <a:gd name="connsiteX5102" fmla="*/ 1954815 w 2593942"/>
                <a:gd name="connsiteY5102" fmla="*/ 101917 h 538123"/>
                <a:gd name="connsiteX5103" fmla="*/ 1956815 w 2593942"/>
                <a:gd name="connsiteY5103" fmla="*/ 100965 h 538123"/>
                <a:gd name="connsiteX5104" fmla="*/ 1958149 w 2593942"/>
                <a:gd name="connsiteY5104" fmla="*/ 100393 h 538123"/>
                <a:gd name="connsiteX5105" fmla="*/ 1962816 w 2593942"/>
                <a:gd name="connsiteY5105" fmla="*/ 98965 h 538123"/>
                <a:gd name="connsiteX5106" fmla="*/ 1958149 w 2593942"/>
                <a:gd name="connsiteY5106" fmla="*/ 95059 h 538123"/>
                <a:gd name="connsiteX5107" fmla="*/ 1958149 w 2593942"/>
                <a:gd name="connsiteY5107" fmla="*/ 96393 h 538123"/>
                <a:gd name="connsiteX5108" fmla="*/ 1953958 w 2593942"/>
                <a:gd name="connsiteY5108" fmla="*/ 98107 h 538123"/>
                <a:gd name="connsiteX5109" fmla="*/ 1952053 w 2593942"/>
                <a:gd name="connsiteY5109" fmla="*/ 96869 h 538123"/>
                <a:gd name="connsiteX5110" fmla="*/ 1952243 w 2593942"/>
                <a:gd name="connsiteY5110" fmla="*/ 87916 h 538123"/>
                <a:gd name="connsiteX5111" fmla="*/ 1953005 w 2593942"/>
                <a:gd name="connsiteY5111" fmla="*/ 85725 h 538123"/>
                <a:gd name="connsiteX5112" fmla="*/ 1953767 w 2593942"/>
                <a:gd name="connsiteY5112" fmla="*/ 83629 h 538123"/>
                <a:gd name="connsiteX5113" fmla="*/ 1958720 w 2593942"/>
                <a:gd name="connsiteY5113" fmla="*/ 83248 h 538123"/>
                <a:gd name="connsiteX5114" fmla="*/ 1970436 w 2593942"/>
                <a:gd name="connsiteY5114" fmla="*/ 82391 h 538123"/>
                <a:gd name="connsiteX5115" fmla="*/ 1971103 w 2593942"/>
                <a:gd name="connsiteY5115" fmla="*/ 83153 h 538123"/>
                <a:gd name="connsiteX5116" fmla="*/ 1974341 w 2593942"/>
                <a:gd name="connsiteY5116" fmla="*/ 86773 h 538123"/>
                <a:gd name="connsiteX5117" fmla="*/ 1984057 w 2593942"/>
                <a:gd name="connsiteY5117" fmla="*/ 83058 h 538123"/>
                <a:gd name="connsiteX5118" fmla="*/ 1987772 w 2593942"/>
                <a:gd name="connsiteY5118" fmla="*/ 79343 h 538123"/>
                <a:gd name="connsiteX5119" fmla="*/ 1988629 w 2593942"/>
                <a:gd name="connsiteY5119" fmla="*/ 78581 h 538123"/>
                <a:gd name="connsiteX5120" fmla="*/ 1997582 w 2593942"/>
                <a:gd name="connsiteY5120" fmla="*/ 82201 h 538123"/>
                <a:gd name="connsiteX5121" fmla="*/ 1996915 w 2593942"/>
                <a:gd name="connsiteY5121" fmla="*/ 78581 h 538123"/>
                <a:gd name="connsiteX5122" fmla="*/ 1996154 w 2593942"/>
                <a:gd name="connsiteY5122" fmla="*/ 74581 h 538123"/>
                <a:gd name="connsiteX5123" fmla="*/ 2009012 w 2593942"/>
                <a:gd name="connsiteY5123" fmla="*/ 72771 h 538123"/>
                <a:gd name="connsiteX5124" fmla="*/ 2009679 w 2593942"/>
                <a:gd name="connsiteY5124" fmla="*/ 69913 h 538123"/>
                <a:gd name="connsiteX5125" fmla="*/ 2010822 w 2593942"/>
                <a:gd name="connsiteY5125" fmla="*/ 64770 h 538123"/>
                <a:gd name="connsiteX5126" fmla="*/ 2019585 w 2593942"/>
                <a:gd name="connsiteY5126" fmla="*/ 72104 h 538123"/>
                <a:gd name="connsiteX5127" fmla="*/ 2015489 w 2593942"/>
                <a:gd name="connsiteY5127" fmla="*/ 80772 h 538123"/>
                <a:gd name="connsiteX5128" fmla="*/ 2017585 w 2593942"/>
                <a:gd name="connsiteY5128" fmla="*/ 80867 h 538123"/>
                <a:gd name="connsiteX5129" fmla="*/ 2025300 w 2593942"/>
                <a:gd name="connsiteY5129" fmla="*/ 86392 h 538123"/>
                <a:gd name="connsiteX5130" fmla="*/ 2025395 w 2593942"/>
                <a:gd name="connsiteY5130" fmla="*/ 87630 h 538123"/>
                <a:gd name="connsiteX5131" fmla="*/ 2029015 w 2593942"/>
                <a:gd name="connsiteY5131" fmla="*/ 88106 h 538123"/>
                <a:gd name="connsiteX5132" fmla="*/ 2040254 w 2593942"/>
                <a:gd name="connsiteY5132" fmla="*/ 84296 h 538123"/>
                <a:gd name="connsiteX5133" fmla="*/ 2047874 w 2593942"/>
                <a:gd name="connsiteY5133" fmla="*/ 81153 h 538123"/>
                <a:gd name="connsiteX5134" fmla="*/ 2044445 w 2593942"/>
                <a:gd name="connsiteY5134" fmla="*/ 75343 h 538123"/>
                <a:gd name="connsiteX5135" fmla="*/ 2042445 w 2593942"/>
                <a:gd name="connsiteY5135" fmla="*/ 70675 h 538123"/>
                <a:gd name="connsiteX5136" fmla="*/ 2053589 w 2593942"/>
                <a:gd name="connsiteY5136" fmla="*/ 69913 h 538123"/>
                <a:gd name="connsiteX5137" fmla="*/ 2058542 w 2593942"/>
                <a:gd name="connsiteY5137" fmla="*/ 77819 h 538123"/>
                <a:gd name="connsiteX5138" fmla="*/ 2076830 w 2593942"/>
                <a:gd name="connsiteY5138" fmla="*/ 76771 h 538123"/>
                <a:gd name="connsiteX5139" fmla="*/ 2083212 w 2593942"/>
                <a:gd name="connsiteY5139" fmla="*/ 75152 h 538123"/>
                <a:gd name="connsiteX5140" fmla="*/ 2093690 w 2593942"/>
                <a:gd name="connsiteY5140" fmla="*/ 68389 h 538123"/>
                <a:gd name="connsiteX5141" fmla="*/ 2100262 w 2593942"/>
                <a:gd name="connsiteY5141" fmla="*/ 76676 h 538123"/>
                <a:gd name="connsiteX5142" fmla="*/ 2102167 w 2593942"/>
                <a:gd name="connsiteY5142" fmla="*/ 84677 h 538123"/>
                <a:gd name="connsiteX5143" fmla="*/ 2102548 w 2593942"/>
                <a:gd name="connsiteY5143" fmla="*/ 87058 h 538123"/>
                <a:gd name="connsiteX5144" fmla="*/ 2103500 w 2593942"/>
                <a:gd name="connsiteY5144" fmla="*/ 89821 h 538123"/>
                <a:gd name="connsiteX5145" fmla="*/ 2105786 w 2593942"/>
                <a:gd name="connsiteY5145" fmla="*/ 90106 h 538123"/>
                <a:gd name="connsiteX5146" fmla="*/ 2106453 w 2593942"/>
                <a:gd name="connsiteY5146" fmla="*/ 90011 h 538123"/>
                <a:gd name="connsiteX5147" fmla="*/ 2108739 w 2593942"/>
                <a:gd name="connsiteY5147" fmla="*/ 86201 h 538123"/>
                <a:gd name="connsiteX5148" fmla="*/ 2112930 w 2593942"/>
                <a:gd name="connsiteY5148" fmla="*/ 82487 h 538123"/>
                <a:gd name="connsiteX5149" fmla="*/ 2123408 w 2593942"/>
                <a:gd name="connsiteY5149" fmla="*/ 84963 h 538123"/>
                <a:gd name="connsiteX5150" fmla="*/ 2128361 w 2593942"/>
                <a:gd name="connsiteY5150" fmla="*/ 80010 h 538123"/>
                <a:gd name="connsiteX5151" fmla="*/ 2133885 w 2593942"/>
                <a:gd name="connsiteY5151" fmla="*/ 75914 h 538123"/>
                <a:gd name="connsiteX5152" fmla="*/ 2134076 w 2593942"/>
                <a:gd name="connsiteY5152" fmla="*/ 72009 h 538123"/>
                <a:gd name="connsiteX5153" fmla="*/ 2131123 w 2593942"/>
                <a:gd name="connsiteY5153" fmla="*/ 70961 h 538123"/>
                <a:gd name="connsiteX5154" fmla="*/ 2135790 w 2593942"/>
                <a:gd name="connsiteY5154" fmla="*/ 68961 h 538123"/>
                <a:gd name="connsiteX5155" fmla="*/ 2146744 w 2593942"/>
                <a:gd name="connsiteY5155" fmla="*/ 68580 h 538123"/>
                <a:gd name="connsiteX5156" fmla="*/ 2151411 w 2593942"/>
                <a:gd name="connsiteY5156" fmla="*/ 69056 h 538123"/>
                <a:gd name="connsiteX5157" fmla="*/ 2161031 w 2593942"/>
                <a:gd name="connsiteY5157" fmla="*/ 67056 h 538123"/>
                <a:gd name="connsiteX5158" fmla="*/ 2174652 w 2593942"/>
                <a:gd name="connsiteY5158" fmla="*/ 65151 h 538123"/>
                <a:gd name="connsiteX5159" fmla="*/ 2184749 w 2593942"/>
                <a:gd name="connsiteY5159" fmla="*/ 65627 h 538123"/>
                <a:gd name="connsiteX5160" fmla="*/ 2185034 w 2593942"/>
                <a:gd name="connsiteY5160" fmla="*/ 66865 h 538123"/>
                <a:gd name="connsiteX5161" fmla="*/ 2186749 w 2593942"/>
                <a:gd name="connsiteY5161" fmla="*/ 71152 h 538123"/>
                <a:gd name="connsiteX5162" fmla="*/ 2190940 w 2593942"/>
                <a:gd name="connsiteY5162" fmla="*/ 72009 h 538123"/>
                <a:gd name="connsiteX5163" fmla="*/ 2193607 w 2593942"/>
                <a:gd name="connsiteY5163" fmla="*/ 63532 h 538123"/>
                <a:gd name="connsiteX5164" fmla="*/ 2195607 w 2593942"/>
                <a:gd name="connsiteY5164" fmla="*/ 61817 h 538123"/>
                <a:gd name="connsiteX5165" fmla="*/ 2195893 w 2593942"/>
                <a:gd name="connsiteY5165" fmla="*/ 61531 h 538123"/>
                <a:gd name="connsiteX5166" fmla="*/ 2202941 w 2593942"/>
                <a:gd name="connsiteY5166" fmla="*/ 62389 h 538123"/>
                <a:gd name="connsiteX5167" fmla="*/ 2205227 w 2593942"/>
                <a:gd name="connsiteY5167" fmla="*/ 62198 h 538123"/>
                <a:gd name="connsiteX5168" fmla="*/ 2209514 w 2593942"/>
                <a:gd name="connsiteY5168" fmla="*/ 61150 h 538123"/>
                <a:gd name="connsiteX5169" fmla="*/ 2214752 w 2593942"/>
                <a:gd name="connsiteY5169" fmla="*/ 65913 h 538123"/>
                <a:gd name="connsiteX5170" fmla="*/ 2222944 w 2593942"/>
                <a:gd name="connsiteY5170" fmla="*/ 61341 h 538123"/>
                <a:gd name="connsiteX5171" fmla="*/ 2229230 w 2593942"/>
                <a:gd name="connsiteY5171" fmla="*/ 56102 h 538123"/>
                <a:gd name="connsiteX5172" fmla="*/ 2233421 w 2593942"/>
                <a:gd name="connsiteY5172" fmla="*/ 49149 h 538123"/>
                <a:gd name="connsiteX5173" fmla="*/ 2236184 w 2593942"/>
                <a:gd name="connsiteY5173" fmla="*/ 53435 h 538123"/>
                <a:gd name="connsiteX5174" fmla="*/ 2238470 w 2593942"/>
                <a:gd name="connsiteY5174" fmla="*/ 57055 h 538123"/>
                <a:gd name="connsiteX5175" fmla="*/ 2230088 w 2593942"/>
                <a:gd name="connsiteY5175" fmla="*/ 66104 h 538123"/>
                <a:gd name="connsiteX5176" fmla="*/ 2225135 w 2593942"/>
                <a:gd name="connsiteY5176" fmla="*/ 75724 h 538123"/>
                <a:gd name="connsiteX5177" fmla="*/ 2226468 w 2593942"/>
                <a:gd name="connsiteY5177" fmla="*/ 75438 h 538123"/>
                <a:gd name="connsiteX5178" fmla="*/ 2229230 w 2593942"/>
                <a:gd name="connsiteY5178" fmla="*/ 74866 h 538123"/>
                <a:gd name="connsiteX5179" fmla="*/ 2231135 w 2593942"/>
                <a:gd name="connsiteY5179" fmla="*/ 69247 h 538123"/>
                <a:gd name="connsiteX5180" fmla="*/ 2232088 w 2593942"/>
                <a:gd name="connsiteY5180" fmla="*/ 69437 h 538123"/>
                <a:gd name="connsiteX5181" fmla="*/ 2233421 w 2593942"/>
                <a:gd name="connsiteY5181" fmla="*/ 69628 h 538123"/>
                <a:gd name="connsiteX5182" fmla="*/ 2236279 w 2593942"/>
                <a:gd name="connsiteY5182" fmla="*/ 69628 h 538123"/>
                <a:gd name="connsiteX5183" fmla="*/ 2238755 w 2593942"/>
                <a:gd name="connsiteY5183" fmla="*/ 64770 h 538123"/>
                <a:gd name="connsiteX5184" fmla="*/ 2242280 w 2593942"/>
                <a:gd name="connsiteY5184" fmla="*/ 70771 h 538123"/>
                <a:gd name="connsiteX5185" fmla="*/ 2243423 w 2593942"/>
                <a:gd name="connsiteY5185" fmla="*/ 71247 h 538123"/>
                <a:gd name="connsiteX5186" fmla="*/ 2244851 w 2593942"/>
                <a:gd name="connsiteY5186" fmla="*/ 71818 h 538123"/>
                <a:gd name="connsiteX5187" fmla="*/ 2251900 w 2593942"/>
                <a:gd name="connsiteY5187" fmla="*/ 69818 h 538123"/>
                <a:gd name="connsiteX5188" fmla="*/ 2254281 w 2593942"/>
                <a:gd name="connsiteY5188" fmla="*/ 66961 h 538123"/>
                <a:gd name="connsiteX5189" fmla="*/ 2250281 w 2593942"/>
                <a:gd name="connsiteY5189" fmla="*/ 61627 h 538123"/>
                <a:gd name="connsiteX5190" fmla="*/ 2251614 w 2593942"/>
                <a:gd name="connsiteY5190" fmla="*/ 60198 h 538123"/>
                <a:gd name="connsiteX5191" fmla="*/ 2251424 w 2593942"/>
                <a:gd name="connsiteY5191" fmla="*/ 57531 h 538123"/>
                <a:gd name="connsiteX5192" fmla="*/ 2250757 w 2593942"/>
                <a:gd name="connsiteY5192" fmla="*/ 56959 h 538123"/>
                <a:gd name="connsiteX5193" fmla="*/ 2245994 w 2593942"/>
                <a:gd name="connsiteY5193" fmla="*/ 56579 h 538123"/>
                <a:gd name="connsiteX5194" fmla="*/ 2244089 w 2593942"/>
                <a:gd name="connsiteY5194" fmla="*/ 55150 h 538123"/>
                <a:gd name="connsiteX5195" fmla="*/ 2249804 w 2593942"/>
                <a:gd name="connsiteY5195" fmla="*/ 53149 h 538123"/>
                <a:gd name="connsiteX5196" fmla="*/ 2255329 w 2593942"/>
                <a:gd name="connsiteY5196" fmla="*/ 55626 h 538123"/>
                <a:gd name="connsiteX5197" fmla="*/ 2259806 w 2593942"/>
                <a:gd name="connsiteY5197" fmla="*/ 59436 h 538123"/>
                <a:gd name="connsiteX5198" fmla="*/ 2258282 w 2593942"/>
                <a:gd name="connsiteY5198" fmla="*/ 62865 h 538123"/>
                <a:gd name="connsiteX5199" fmla="*/ 2266568 w 2593942"/>
                <a:gd name="connsiteY5199" fmla="*/ 68961 h 538123"/>
                <a:gd name="connsiteX5200" fmla="*/ 2275141 w 2593942"/>
                <a:gd name="connsiteY5200" fmla="*/ 66294 h 538123"/>
                <a:gd name="connsiteX5201" fmla="*/ 2276093 w 2593942"/>
                <a:gd name="connsiteY5201" fmla="*/ 64675 h 538123"/>
                <a:gd name="connsiteX5202" fmla="*/ 2284952 w 2593942"/>
                <a:gd name="connsiteY5202" fmla="*/ 64865 h 538123"/>
                <a:gd name="connsiteX5203" fmla="*/ 2293238 w 2593942"/>
                <a:gd name="connsiteY5203" fmla="*/ 66199 h 538123"/>
                <a:gd name="connsiteX5204" fmla="*/ 2297620 w 2593942"/>
                <a:gd name="connsiteY5204" fmla="*/ 63913 h 538123"/>
                <a:gd name="connsiteX5205" fmla="*/ 2299620 w 2593942"/>
                <a:gd name="connsiteY5205" fmla="*/ 66770 h 538123"/>
                <a:gd name="connsiteX5206" fmla="*/ 2303906 w 2593942"/>
                <a:gd name="connsiteY5206" fmla="*/ 53816 h 538123"/>
                <a:gd name="connsiteX5207" fmla="*/ 2309526 w 2593942"/>
                <a:gd name="connsiteY5207" fmla="*/ 48578 h 538123"/>
                <a:gd name="connsiteX5208" fmla="*/ 2311241 w 2593942"/>
                <a:gd name="connsiteY5208" fmla="*/ 47054 h 538123"/>
                <a:gd name="connsiteX5209" fmla="*/ 2315527 w 2593942"/>
                <a:gd name="connsiteY5209" fmla="*/ 42863 h 538123"/>
                <a:gd name="connsiteX5210" fmla="*/ 2319718 w 2593942"/>
                <a:gd name="connsiteY5210" fmla="*/ 39814 h 538123"/>
                <a:gd name="connsiteX5211" fmla="*/ 2316575 w 2593942"/>
                <a:gd name="connsiteY5211" fmla="*/ 36576 h 538123"/>
                <a:gd name="connsiteX5212" fmla="*/ 2321051 w 2593942"/>
                <a:gd name="connsiteY5212" fmla="*/ 38100 h 538123"/>
                <a:gd name="connsiteX5213" fmla="*/ 2322671 w 2593942"/>
                <a:gd name="connsiteY5213" fmla="*/ 37719 h 538123"/>
                <a:gd name="connsiteX5214" fmla="*/ 2326766 w 2593942"/>
                <a:gd name="connsiteY5214" fmla="*/ 38671 h 538123"/>
                <a:gd name="connsiteX5215" fmla="*/ 2326766 w 2593942"/>
                <a:gd name="connsiteY5215" fmla="*/ 39148 h 538123"/>
                <a:gd name="connsiteX5216" fmla="*/ 2336958 w 2593942"/>
                <a:gd name="connsiteY5216" fmla="*/ 39624 h 538123"/>
                <a:gd name="connsiteX5217" fmla="*/ 2336577 w 2593942"/>
                <a:gd name="connsiteY5217" fmla="*/ 42291 h 538123"/>
                <a:gd name="connsiteX5218" fmla="*/ 2328195 w 2593942"/>
                <a:gd name="connsiteY5218" fmla="*/ 44101 h 538123"/>
                <a:gd name="connsiteX5219" fmla="*/ 2326195 w 2593942"/>
                <a:gd name="connsiteY5219" fmla="*/ 44482 h 538123"/>
                <a:gd name="connsiteX5220" fmla="*/ 2323242 w 2593942"/>
                <a:gd name="connsiteY5220" fmla="*/ 46482 h 538123"/>
                <a:gd name="connsiteX5221" fmla="*/ 2323909 w 2593942"/>
                <a:gd name="connsiteY5221" fmla="*/ 50197 h 538123"/>
                <a:gd name="connsiteX5222" fmla="*/ 2320004 w 2593942"/>
                <a:gd name="connsiteY5222" fmla="*/ 54388 h 538123"/>
                <a:gd name="connsiteX5223" fmla="*/ 2324957 w 2593942"/>
                <a:gd name="connsiteY5223" fmla="*/ 61627 h 538123"/>
                <a:gd name="connsiteX5224" fmla="*/ 2329052 w 2593942"/>
                <a:gd name="connsiteY5224" fmla="*/ 60960 h 538123"/>
                <a:gd name="connsiteX5225" fmla="*/ 2329243 w 2593942"/>
                <a:gd name="connsiteY5225" fmla="*/ 59436 h 538123"/>
                <a:gd name="connsiteX5226" fmla="*/ 2329338 w 2593942"/>
                <a:gd name="connsiteY5226" fmla="*/ 58769 h 538123"/>
                <a:gd name="connsiteX5227" fmla="*/ 2337434 w 2593942"/>
                <a:gd name="connsiteY5227" fmla="*/ 57340 h 538123"/>
                <a:gd name="connsiteX5228" fmla="*/ 2352198 w 2593942"/>
                <a:gd name="connsiteY5228" fmla="*/ 61722 h 538123"/>
                <a:gd name="connsiteX5229" fmla="*/ 2352389 w 2593942"/>
                <a:gd name="connsiteY5229" fmla="*/ 60865 h 538123"/>
                <a:gd name="connsiteX5230" fmla="*/ 2358485 w 2593942"/>
                <a:gd name="connsiteY5230" fmla="*/ 56864 h 538123"/>
                <a:gd name="connsiteX5231" fmla="*/ 2362295 w 2593942"/>
                <a:gd name="connsiteY5231" fmla="*/ 59531 h 538123"/>
                <a:gd name="connsiteX5232" fmla="*/ 2368962 w 2593942"/>
                <a:gd name="connsiteY5232" fmla="*/ 60770 h 538123"/>
                <a:gd name="connsiteX5233" fmla="*/ 2378392 w 2593942"/>
                <a:gd name="connsiteY5233" fmla="*/ 58864 h 538123"/>
                <a:gd name="connsiteX5234" fmla="*/ 2381249 w 2593942"/>
                <a:gd name="connsiteY5234" fmla="*/ 58388 h 538123"/>
                <a:gd name="connsiteX5235" fmla="*/ 2388774 w 2593942"/>
                <a:gd name="connsiteY5235" fmla="*/ 57721 h 538123"/>
                <a:gd name="connsiteX5236" fmla="*/ 2389441 w 2593942"/>
                <a:gd name="connsiteY5236" fmla="*/ 57055 h 538123"/>
                <a:gd name="connsiteX5237" fmla="*/ 2391251 w 2593942"/>
                <a:gd name="connsiteY5237" fmla="*/ 55150 h 538123"/>
                <a:gd name="connsiteX5238" fmla="*/ 2400204 w 2593942"/>
                <a:gd name="connsiteY5238" fmla="*/ 55626 h 538123"/>
                <a:gd name="connsiteX5239" fmla="*/ 2413158 w 2593942"/>
                <a:gd name="connsiteY5239" fmla="*/ 57055 h 538123"/>
                <a:gd name="connsiteX5240" fmla="*/ 2414492 w 2593942"/>
                <a:gd name="connsiteY5240" fmla="*/ 57817 h 538123"/>
                <a:gd name="connsiteX5241" fmla="*/ 2417635 w 2593942"/>
                <a:gd name="connsiteY5241" fmla="*/ 59531 h 538123"/>
                <a:gd name="connsiteX5242" fmla="*/ 2428493 w 2593942"/>
                <a:gd name="connsiteY5242" fmla="*/ 57436 h 538123"/>
                <a:gd name="connsiteX5243" fmla="*/ 2447258 w 2593942"/>
                <a:gd name="connsiteY5243" fmla="*/ 52388 h 538123"/>
                <a:gd name="connsiteX5244" fmla="*/ 2448496 w 2593942"/>
                <a:gd name="connsiteY5244" fmla="*/ 58483 h 538123"/>
                <a:gd name="connsiteX5245" fmla="*/ 2448591 w 2593942"/>
                <a:gd name="connsiteY5245" fmla="*/ 58769 h 538123"/>
                <a:gd name="connsiteX5246" fmla="*/ 2455449 w 2593942"/>
                <a:gd name="connsiteY5246" fmla="*/ 59912 h 538123"/>
                <a:gd name="connsiteX5247" fmla="*/ 2462783 w 2593942"/>
                <a:gd name="connsiteY5247" fmla="*/ 60674 h 538123"/>
                <a:gd name="connsiteX5248" fmla="*/ 2463545 w 2593942"/>
                <a:gd name="connsiteY5248" fmla="*/ 59817 h 538123"/>
                <a:gd name="connsiteX5249" fmla="*/ 2464117 w 2593942"/>
                <a:gd name="connsiteY5249" fmla="*/ 59150 h 538123"/>
                <a:gd name="connsiteX5250" fmla="*/ 2467070 w 2593942"/>
                <a:gd name="connsiteY5250" fmla="*/ 60293 h 538123"/>
                <a:gd name="connsiteX5251" fmla="*/ 2466974 w 2593942"/>
                <a:gd name="connsiteY5251" fmla="*/ 60960 h 538123"/>
                <a:gd name="connsiteX5252" fmla="*/ 2465736 w 2593942"/>
                <a:gd name="connsiteY5252" fmla="*/ 66770 h 538123"/>
                <a:gd name="connsiteX5253" fmla="*/ 2465260 w 2593942"/>
                <a:gd name="connsiteY5253" fmla="*/ 68199 h 538123"/>
                <a:gd name="connsiteX5254" fmla="*/ 2466117 w 2593942"/>
                <a:gd name="connsiteY5254" fmla="*/ 70961 h 538123"/>
                <a:gd name="connsiteX5255" fmla="*/ 2472880 w 2593942"/>
                <a:gd name="connsiteY5255" fmla="*/ 67913 h 538123"/>
                <a:gd name="connsiteX5256" fmla="*/ 2474880 w 2593942"/>
                <a:gd name="connsiteY5256" fmla="*/ 74866 h 538123"/>
                <a:gd name="connsiteX5257" fmla="*/ 2468975 w 2593942"/>
                <a:gd name="connsiteY5257" fmla="*/ 76486 h 538123"/>
                <a:gd name="connsiteX5258" fmla="*/ 2466974 w 2593942"/>
                <a:gd name="connsiteY5258" fmla="*/ 77057 h 538123"/>
                <a:gd name="connsiteX5259" fmla="*/ 2475166 w 2593942"/>
                <a:gd name="connsiteY5259" fmla="*/ 80486 h 538123"/>
                <a:gd name="connsiteX5260" fmla="*/ 2480976 w 2593942"/>
                <a:gd name="connsiteY5260" fmla="*/ 82010 h 538123"/>
                <a:gd name="connsiteX5261" fmla="*/ 2484691 w 2593942"/>
                <a:gd name="connsiteY5261" fmla="*/ 88011 h 538123"/>
                <a:gd name="connsiteX5262" fmla="*/ 2486024 w 2593942"/>
                <a:gd name="connsiteY5262" fmla="*/ 88868 h 538123"/>
                <a:gd name="connsiteX5263" fmla="*/ 2491263 w 2593942"/>
                <a:gd name="connsiteY5263" fmla="*/ 92202 h 538123"/>
                <a:gd name="connsiteX5264" fmla="*/ 2492216 w 2593942"/>
                <a:gd name="connsiteY5264" fmla="*/ 93916 h 538123"/>
                <a:gd name="connsiteX5265" fmla="*/ 2487263 w 2593942"/>
                <a:gd name="connsiteY5265" fmla="*/ 97917 h 538123"/>
                <a:gd name="connsiteX5266" fmla="*/ 2488025 w 2593942"/>
                <a:gd name="connsiteY5266" fmla="*/ 92678 h 538123"/>
                <a:gd name="connsiteX5267" fmla="*/ 2487644 w 2593942"/>
                <a:gd name="connsiteY5267" fmla="*/ 92583 h 538123"/>
                <a:gd name="connsiteX5268" fmla="*/ 2485262 w 2593942"/>
                <a:gd name="connsiteY5268" fmla="*/ 92488 h 538123"/>
                <a:gd name="connsiteX5269" fmla="*/ 2480976 w 2593942"/>
                <a:gd name="connsiteY5269" fmla="*/ 96583 h 538123"/>
                <a:gd name="connsiteX5270" fmla="*/ 2475928 w 2593942"/>
                <a:gd name="connsiteY5270" fmla="*/ 98393 h 538123"/>
                <a:gd name="connsiteX5271" fmla="*/ 2479166 w 2593942"/>
                <a:gd name="connsiteY5271" fmla="*/ 104584 h 538123"/>
                <a:gd name="connsiteX5272" fmla="*/ 2480214 w 2593942"/>
                <a:gd name="connsiteY5272" fmla="*/ 105061 h 538123"/>
                <a:gd name="connsiteX5273" fmla="*/ 2485834 w 2593942"/>
                <a:gd name="connsiteY5273" fmla="*/ 108013 h 538123"/>
                <a:gd name="connsiteX5274" fmla="*/ 2477833 w 2593942"/>
                <a:gd name="connsiteY5274" fmla="*/ 109061 h 538123"/>
                <a:gd name="connsiteX5275" fmla="*/ 2474785 w 2593942"/>
                <a:gd name="connsiteY5275" fmla="*/ 108490 h 538123"/>
                <a:gd name="connsiteX5276" fmla="*/ 2468308 w 2593942"/>
                <a:gd name="connsiteY5276" fmla="*/ 108299 h 538123"/>
                <a:gd name="connsiteX5277" fmla="*/ 2467355 w 2593942"/>
                <a:gd name="connsiteY5277" fmla="*/ 115062 h 538123"/>
                <a:gd name="connsiteX5278" fmla="*/ 2464307 w 2593942"/>
                <a:gd name="connsiteY5278" fmla="*/ 113538 h 538123"/>
                <a:gd name="connsiteX5279" fmla="*/ 2458307 w 2593942"/>
                <a:gd name="connsiteY5279" fmla="*/ 109918 h 538123"/>
                <a:gd name="connsiteX5280" fmla="*/ 2455640 w 2593942"/>
                <a:gd name="connsiteY5280" fmla="*/ 114109 h 538123"/>
                <a:gd name="connsiteX5281" fmla="*/ 2449225 w 2593942"/>
                <a:gd name="connsiteY5281" fmla="*/ 115925 h 538123"/>
                <a:gd name="connsiteX5282" fmla="*/ 2446781 w 2593942"/>
                <a:gd name="connsiteY5282" fmla="*/ 113252 h 538123"/>
                <a:gd name="connsiteX5283" fmla="*/ 2444495 w 2593942"/>
                <a:gd name="connsiteY5283" fmla="*/ 112776 h 538123"/>
                <a:gd name="connsiteX5284" fmla="*/ 2437352 w 2593942"/>
                <a:gd name="connsiteY5284" fmla="*/ 113824 h 538123"/>
                <a:gd name="connsiteX5285" fmla="*/ 2442675 w 2593942"/>
                <a:gd name="connsiteY5285" fmla="*/ 117780 h 538123"/>
                <a:gd name="connsiteX5286" fmla="*/ 2434113 w 2593942"/>
                <a:gd name="connsiteY5286" fmla="*/ 120205 h 538123"/>
                <a:gd name="connsiteX5287" fmla="*/ 2439161 w 2593942"/>
                <a:gd name="connsiteY5287" fmla="*/ 124778 h 538123"/>
                <a:gd name="connsiteX5288" fmla="*/ 2442114 w 2593942"/>
                <a:gd name="connsiteY5288" fmla="*/ 123825 h 538123"/>
                <a:gd name="connsiteX5289" fmla="*/ 2444781 w 2593942"/>
                <a:gd name="connsiteY5289" fmla="*/ 121348 h 538123"/>
                <a:gd name="connsiteX5290" fmla="*/ 2445423 w 2593942"/>
                <a:gd name="connsiteY5290" fmla="*/ 119823 h 538123"/>
                <a:gd name="connsiteX5291" fmla="*/ 2448115 w 2593942"/>
                <a:gd name="connsiteY5291" fmla="*/ 121825 h 538123"/>
                <a:gd name="connsiteX5292" fmla="*/ 2447543 w 2593942"/>
                <a:gd name="connsiteY5292" fmla="*/ 124015 h 538123"/>
                <a:gd name="connsiteX5293" fmla="*/ 2449734 w 2593942"/>
                <a:gd name="connsiteY5293" fmla="*/ 125825 h 538123"/>
                <a:gd name="connsiteX5294" fmla="*/ 2450210 w 2593942"/>
                <a:gd name="connsiteY5294" fmla="*/ 126016 h 538123"/>
                <a:gd name="connsiteX5295" fmla="*/ 2456116 w 2593942"/>
                <a:gd name="connsiteY5295" fmla="*/ 122872 h 538123"/>
                <a:gd name="connsiteX5296" fmla="*/ 2463259 w 2593942"/>
                <a:gd name="connsiteY5296" fmla="*/ 120301 h 538123"/>
                <a:gd name="connsiteX5297" fmla="*/ 2475452 w 2593942"/>
                <a:gd name="connsiteY5297" fmla="*/ 119824 h 538123"/>
                <a:gd name="connsiteX5298" fmla="*/ 2485453 w 2593942"/>
                <a:gd name="connsiteY5298" fmla="*/ 128588 h 538123"/>
                <a:gd name="connsiteX5299" fmla="*/ 2490215 w 2593942"/>
                <a:gd name="connsiteY5299" fmla="*/ 131921 h 538123"/>
                <a:gd name="connsiteX5300" fmla="*/ 2489930 w 2593942"/>
                <a:gd name="connsiteY5300" fmla="*/ 132016 h 538123"/>
                <a:gd name="connsiteX5301" fmla="*/ 2488596 w 2593942"/>
                <a:gd name="connsiteY5301" fmla="*/ 139351 h 538123"/>
                <a:gd name="connsiteX5302" fmla="*/ 2488691 w 2593942"/>
                <a:gd name="connsiteY5302" fmla="*/ 140303 h 538123"/>
                <a:gd name="connsiteX5303" fmla="*/ 2485834 w 2593942"/>
                <a:gd name="connsiteY5303" fmla="*/ 141256 h 538123"/>
                <a:gd name="connsiteX5304" fmla="*/ 2474975 w 2593942"/>
                <a:gd name="connsiteY5304" fmla="*/ 142875 h 538123"/>
                <a:gd name="connsiteX5305" fmla="*/ 2471546 w 2593942"/>
                <a:gd name="connsiteY5305" fmla="*/ 144589 h 538123"/>
                <a:gd name="connsiteX5306" fmla="*/ 2468594 w 2593942"/>
                <a:gd name="connsiteY5306" fmla="*/ 146018 h 538123"/>
                <a:gd name="connsiteX5307" fmla="*/ 2457925 w 2593942"/>
                <a:gd name="connsiteY5307" fmla="*/ 146209 h 538123"/>
                <a:gd name="connsiteX5308" fmla="*/ 2454020 w 2593942"/>
                <a:gd name="connsiteY5308" fmla="*/ 150495 h 538123"/>
                <a:gd name="connsiteX5309" fmla="*/ 2459069 w 2593942"/>
                <a:gd name="connsiteY5309" fmla="*/ 163258 h 538123"/>
                <a:gd name="connsiteX5310" fmla="*/ 2458592 w 2593942"/>
                <a:gd name="connsiteY5310" fmla="*/ 163925 h 538123"/>
                <a:gd name="connsiteX5311" fmla="*/ 2459926 w 2593942"/>
                <a:gd name="connsiteY5311" fmla="*/ 167830 h 538123"/>
                <a:gd name="connsiteX5312" fmla="*/ 2464117 w 2593942"/>
                <a:gd name="connsiteY5312" fmla="*/ 169926 h 538123"/>
                <a:gd name="connsiteX5313" fmla="*/ 2457925 w 2593942"/>
                <a:gd name="connsiteY5313" fmla="*/ 172593 h 538123"/>
                <a:gd name="connsiteX5314" fmla="*/ 2452223 w 2593942"/>
                <a:gd name="connsiteY5314" fmla="*/ 175855 h 538123"/>
                <a:gd name="connsiteX5315" fmla="*/ 2450616 w 2593942"/>
                <a:gd name="connsiteY5315" fmla="*/ 176936 h 538123"/>
                <a:gd name="connsiteX5316" fmla="*/ 2447314 w 2593942"/>
                <a:gd name="connsiteY5316" fmla="*/ 175698 h 538123"/>
                <a:gd name="connsiteX5317" fmla="*/ 2447353 w 2593942"/>
                <a:gd name="connsiteY5317" fmla="*/ 174784 h 538123"/>
                <a:gd name="connsiteX5318" fmla="*/ 2450115 w 2593942"/>
                <a:gd name="connsiteY5318" fmla="*/ 174212 h 538123"/>
                <a:gd name="connsiteX5319" fmla="*/ 2452496 w 2593942"/>
                <a:gd name="connsiteY5319" fmla="*/ 172021 h 538123"/>
                <a:gd name="connsiteX5320" fmla="*/ 2449258 w 2593942"/>
                <a:gd name="connsiteY5320" fmla="*/ 169926 h 538123"/>
                <a:gd name="connsiteX5321" fmla="*/ 2447924 w 2593942"/>
                <a:gd name="connsiteY5321" fmla="*/ 169450 h 538123"/>
                <a:gd name="connsiteX5322" fmla="*/ 2447258 w 2593942"/>
                <a:gd name="connsiteY5322" fmla="*/ 167640 h 538123"/>
                <a:gd name="connsiteX5323" fmla="*/ 2446686 w 2593942"/>
                <a:gd name="connsiteY5323" fmla="*/ 160877 h 538123"/>
                <a:gd name="connsiteX5324" fmla="*/ 2447448 w 2593942"/>
                <a:gd name="connsiteY5324" fmla="*/ 157448 h 538123"/>
                <a:gd name="connsiteX5325" fmla="*/ 2447543 w 2593942"/>
                <a:gd name="connsiteY5325" fmla="*/ 156781 h 538123"/>
                <a:gd name="connsiteX5326" fmla="*/ 2442495 w 2593942"/>
                <a:gd name="connsiteY5326" fmla="*/ 154876 h 538123"/>
                <a:gd name="connsiteX5327" fmla="*/ 2435542 w 2593942"/>
                <a:gd name="connsiteY5327" fmla="*/ 159258 h 538123"/>
                <a:gd name="connsiteX5328" fmla="*/ 2435066 w 2593942"/>
                <a:gd name="connsiteY5328" fmla="*/ 163830 h 538123"/>
                <a:gd name="connsiteX5329" fmla="*/ 2433256 w 2593942"/>
                <a:gd name="connsiteY5329" fmla="*/ 167164 h 538123"/>
                <a:gd name="connsiteX5330" fmla="*/ 2420778 w 2593942"/>
                <a:gd name="connsiteY5330" fmla="*/ 172212 h 538123"/>
                <a:gd name="connsiteX5331" fmla="*/ 2424017 w 2593942"/>
                <a:gd name="connsiteY5331" fmla="*/ 172688 h 538123"/>
                <a:gd name="connsiteX5332" fmla="*/ 2428112 w 2593942"/>
                <a:gd name="connsiteY5332" fmla="*/ 170307 h 538123"/>
                <a:gd name="connsiteX5333" fmla="*/ 2434589 w 2593942"/>
                <a:gd name="connsiteY5333" fmla="*/ 172974 h 538123"/>
                <a:gd name="connsiteX5334" fmla="*/ 2441828 w 2593942"/>
                <a:gd name="connsiteY5334" fmla="*/ 173641 h 538123"/>
                <a:gd name="connsiteX5335" fmla="*/ 2447314 w 2593942"/>
                <a:gd name="connsiteY5335" fmla="*/ 175698 h 538123"/>
                <a:gd name="connsiteX5336" fmla="*/ 2447162 w 2593942"/>
                <a:gd name="connsiteY5336" fmla="*/ 179261 h 538123"/>
                <a:gd name="connsiteX5337" fmla="*/ 2450616 w 2593942"/>
                <a:gd name="connsiteY5337" fmla="*/ 176936 h 538123"/>
                <a:gd name="connsiteX5338" fmla="*/ 2454020 w 2593942"/>
                <a:gd name="connsiteY5338" fmla="*/ 178213 h 538123"/>
                <a:gd name="connsiteX5339" fmla="*/ 2449163 w 2593942"/>
                <a:gd name="connsiteY5339" fmla="*/ 181737 h 538123"/>
                <a:gd name="connsiteX5340" fmla="*/ 2441257 w 2593942"/>
                <a:gd name="connsiteY5340" fmla="*/ 183261 h 538123"/>
                <a:gd name="connsiteX5341" fmla="*/ 2434780 w 2593942"/>
                <a:gd name="connsiteY5341" fmla="*/ 182118 h 538123"/>
                <a:gd name="connsiteX5342" fmla="*/ 2434208 w 2593942"/>
                <a:gd name="connsiteY5342" fmla="*/ 183642 h 538123"/>
                <a:gd name="connsiteX5343" fmla="*/ 2434018 w 2593942"/>
                <a:gd name="connsiteY5343" fmla="*/ 184213 h 538123"/>
                <a:gd name="connsiteX5344" fmla="*/ 2430589 w 2593942"/>
                <a:gd name="connsiteY5344" fmla="*/ 183261 h 538123"/>
                <a:gd name="connsiteX5345" fmla="*/ 2430494 w 2593942"/>
                <a:gd name="connsiteY5345" fmla="*/ 182594 h 538123"/>
                <a:gd name="connsiteX5346" fmla="*/ 2427731 w 2593942"/>
                <a:gd name="connsiteY5346" fmla="*/ 176308 h 538123"/>
                <a:gd name="connsiteX5347" fmla="*/ 2421445 w 2593942"/>
                <a:gd name="connsiteY5347" fmla="*/ 179165 h 538123"/>
                <a:gd name="connsiteX5348" fmla="*/ 2421445 w 2593942"/>
                <a:gd name="connsiteY5348" fmla="*/ 179546 h 538123"/>
                <a:gd name="connsiteX5349" fmla="*/ 2411634 w 2593942"/>
                <a:gd name="connsiteY5349" fmla="*/ 181642 h 538123"/>
                <a:gd name="connsiteX5350" fmla="*/ 2396489 w 2593942"/>
                <a:gd name="connsiteY5350" fmla="*/ 188786 h 538123"/>
                <a:gd name="connsiteX5351" fmla="*/ 2395727 w 2593942"/>
                <a:gd name="connsiteY5351" fmla="*/ 188214 h 538123"/>
                <a:gd name="connsiteX5352" fmla="*/ 2394680 w 2593942"/>
                <a:gd name="connsiteY5352" fmla="*/ 187452 h 538123"/>
                <a:gd name="connsiteX5353" fmla="*/ 2392775 w 2593942"/>
                <a:gd name="connsiteY5353" fmla="*/ 188690 h 538123"/>
                <a:gd name="connsiteX5354" fmla="*/ 2393060 w 2593942"/>
                <a:gd name="connsiteY5354" fmla="*/ 189738 h 538123"/>
                <a:gd name="connsiteX5355" fmla="*/ 2393251 w 2593942"/>
                <a:gd name="connsiteY5355" fmla="*/ 190405 h 538123"/>
                <a:gd name="connsiteX5356" fmla="*/ 2390012 w 2593942"/>
                <a:gd name="connsiteY5356" fmla="*/ 192691 h 538123"/>
                <a:gd name="connsiteX5357" fmla="*/ 2384678 w 2593942"/>
                <a:gd name="connsiteY5357" fmla="*/ 191738 h 538123"/>
                <a:gd name="connsiteX5358" fmla="*/ 2385345 w 2593942"/>
                <a:gd name="connsiteY5358" fmla="*/ 184785 h 538123"/>
                <a:gd name="connsiteX5359" fmla="*/ 2383916 w 2593942"/>
                <a:gd name="connsiteY5359" fmla="*/ 184690 h 538123"/>
                <a:gd name="connsiteX5360" fmla="*/ 2378678 w 2593942"/>
                <a:gd name="connsiteY5360" fmla="*/ 186880 h 538123"/>
                <a:gd name="connsiteX5361" fmla="*/ 2377344 w 2593942"/>
                <a:gd name="connsiteY5361" fmla="*/ 187642 h 538123"/>
                <a:gd name="connsiteX5362" fmla="*/ 2376296 w 2593942"/>
                <a:gd name="connsiteY5362" fmla="*/ 190405 h 538123"/>
                <a:gd name="connsiteX5363" fmla="*/ 2378582 w 2593942"/>
                <a:gd name="connsiteY5363" fmla="*/ 192976 h 538123"/>
                <a:gd name="connsiteX5364" fmla="*/ 2377916 w 2593942"/>
                <a:gd name="connsiteY5364" fmla="*/ 192881 h 538123"/>
                <a:gd name="connsiteX5365" fmla="*/ 2368486 w 2593942"/>
                <a:gd name="connsiteY5365" fmla="*/ 199263 h 538123"/>
                <a:gd name="connsiteX5366" fmla="*/ 2365057 w 2593942"/>
                <a:gd name="connsiteY5366" fmla="*/ 198977 h 538123"/>
                <a:gd name="connsiteX5367" fmla="*/ 2357246 w 2593942"/>
                <a:gd name="connsiteY5367" fmla="*/ 197929 h 538123"/>
                <a:gd name="connsiteX5368" fmla="*/ 2351150 w 2593942"/>
                <a:gd name="connsiteY5368" fmla="*/ 200215 h 538123"/>
                <a:gd name="connsiteX5369" fmla="*/ 2340578 w 2593942"/>
                <a:gd name="connsiteY5369" fmla="*/ 199739 h 538123"/>
                <a:gd name="connsiteX5370" fmla="*/ 2331815 w 2593942"/>
                <a:gd name="connsiteY5370" fmla="*/ 199454 h 538123"/>
                <a:gd name="connsiteX5371" fmla="*/ 2329433 w 2593942"/>
                <a:gd name="connsiteY5371" fmla="*/ 200787 h 538123"/>
                <a:gd name="connsiteX5372" fmla="*/ 2327243 w 2593942"/>
                <a:gd name="connsiteY5372" fmla="*/ 203454 h 538123"/>
                <a:gd name="connsiteX5373" fmla="*/ 2325242 w 2593942"/>
                <a:gd name="connsiteY5373" fmla="*/ 203359 h 538123"/>
                <a:gd name="connsiteX5374" fmla="*/ 2320956 w 2593942"/>
                <a:gd name="connsiteY5374" fmla="*/ 205835 h 538123"/>
                <a:gd name="connsiteX5375" fmla="*/ 2320194 w 2593942"/>
                <a:gd name="connsiteY5375" fmla="*/ 208788 h 538123"/>
                <a:gd name="connsiteX5376" fmla="*/ 2309145 w 2593942"/>
                <a:gd name="connsiteY5376" fmla="*/ 209169 h 538123"/>
                <a:gd name="connsiteX5377" fmla="*/ 2300763 w 2593942"/>
                <a:gd name="connsiteY5377" fmla="*/ 209931 h 538123"/>
                <a:gd name="connsiteX5378" fmla="*/ 2298191 w 2593942"/>
                <a:gd name="connsiteY5378" fmla="*/ 206502 h 538123"/>
                <a:gd name="connsiteX5379" fmla="*/ 2298287 w 2593942"/>
                <a:gd name="connsiteY5379" fmla="*/ 212407 h 538123"/>
                <a:gd name="connsiteX5380" fmla="*/ 2299430 w 2593942"/>
                <a:gd name="connsiteY5380" fmla="*/ 214122 h 538123"/>
                <a:gd name="connsiteX5381" fmla="*/ 2300477 w 2593942"/>
                <a:gd name="connsiteY5381" fmla="*/ 215837 h 538123"/>
                <a:gd name="connsiteX5382" fmla="*/ 2304383 w 2593942"/>
                <a:gd name="connsiteY5382" fmla="*/ 217075 h 538123"/>
                <a:gd name="connsiteX5383" fmla="*/ 2311907 w 2593942"/>
                <a:gd name="connsiteY5383" fmla="*/ 217646 h 538123"/>
                <a:gd name="connsiteX5384" fmla="*/ 2312384 w 2593942"/>
                <a:gd name="connsiteY5384" fmla="*/ 222980 h 538123"/>
                <a:gd name="connsiteX5385" fmla="*/ 2313241 w 2593942"/>
                <a:gd name="connsiteY5385" fmla="*/ 225362 h 538123"/>
                <a:gd name="connsiteX5386" fmla="*/ 2314003 w 2593942"/>
                <a:gd name="connsiteY5386" fmla="*/ 227457 h 538123"/>
                <a:gd name="connsiteX5387" fmla="*/ 2309050 w 2593942"/>
                <a:gd name="connsiteY5387" fmla="*/ 228124 h 538123"/>
                <a:gd name="connsiteX5388" fmla="*/ 2304383 w 2593942"/>
                <a:gd name="connsiteY5388" fmla="*/ 227171 h 538123"/>
                <a:gd name="connsiteX5389" fmla="*/ 2294286 w 2593942"/>
                <a:gd name="connsiteY5389" fmla="*/ 228314 h 538123"/>
                <a:gd name="connsiteX5390" fmla="*/ 2289047 w 2593942"/>
                <a:gd name="connsiteY5390" fmla="*/ 223361 h 538123"/>
                <a:gd name="connsiteX5391" fmla="*/ 2292191 w 2593942"/>
                <a:gd name="connsiteY5391" fmla="*/ 221837 h 538123"/>
                <a:gd name="connsiteX5392" fmla="*/ 2293238 w 2593942"/>
                <a:gd name="connsiteY5392" fmla="*/ 221361 h 538123"/>
                <a:gd name="connsiteX5393" fmla="*/ 2291810 w 2593942"/>
                <a:gd name="connsiteY5393" fmla="*/ 214408 h 538123"/>
                <a:gd name="connsiteX5394" fmla="*/ 2289333 w 2593942"/>
                <a:gd name="connsiteY5394" fmla="*/ 212598 h 538123"/>
                <a:gd name="connsiteX5395" fmla="*/ 2286476 w 2593942"/>
                <a:gd name="connsiteY5395" fmla="*/ 210503 h 538123"/>
                <a:gd name="connsiteX5396" fmla="*/ 2275903 w 2593942"/>
                <a:gd name="connsiteY5396" fmla="*/ 207264 h 538123"/>
                <a:gd name="connsiteX5397" fmla="*/ 2266187 w 2593942"/>
                <a:gd name="connsiteY5397" fmla="*/ 208883 h 538123"/>
                <a:gd name="connsiteX5398" fmla="*/ 2265235 w 2593942"/>
                <a:gd name="connsiteY5398" fmla="*/ 214693 h 538123"/>
                <a:gd name="connsiteX5399" fmla="*/ 2258663 w 2593942"/>
                <a:gd name="connsiteY5399" fmla="*/ 216598 h 538123"/>
                <a:gd name="connsiteX5400" fmla="*/ 2255710 w 2593942"/>
                <a:gd name="connsiteY5400" fmla="*/ 217456 h 538123"/>
                <a:gd name="connsiteX5401" fmla="*/ 2250566 w 2593942"/>
                <a:gd name="connsiteY5401" fmla="*/ 216789 h 538123"/>
                <a:gd name="connsiteX5402" fmla="*/ 2242946 w 2593942"/>
                <a:gd name="connsiteY5402" fmla="*/ 212598 h 538123"/>
                <a:gd name="connsiteX5403" fmla="*/ 2243613 w 2593942"/>
                <a:gd name="connsiteY5403" fmla="*/ 218694 h 538123"/>
                <a:gd name="connsiteX5404" fmla="*/ 2240279 w 2593942"/>
                <a:gd name="connsiteY5404" fmla="*/ 220599 h 538123"/>
                <a:gd name="connsiteX5405" fmla="*/ 2236565 w 2593942"/>
                <a:gd name="connsiteY5405" fmla="*/ 221647 h 538123"/>
                <a:gd name="connsiteX5406" fmla="*/ 2226944 w 2593942"/>
                <a:gd name="connsiteY5406" fmla="*/ 226314 h 538123"/>
                <a:gd name="connsiteX5407" fmla="*/ 2225325 w 2593942"/>
                <a:gd name="connsiteY5407" fmla="*/ 233077 h 538123"/>
                <a:gd name="connsiteX5408" fmla="*/ 2235231 w 2593942"/>
                <a:gd name="connsiteY5408" fmla="*/ 222504 h 538123"/>
                <a:gd name="connsiteX5409" fmla="*/ 2240089 w 2593942"/>
                <a:gd name="connsiteY5409" fmla="*/ 226886 h 538123"/>
                <a:gd name="connsiteX5410" fmla="*/ 2243423 w 2593942"/>
                <a:gd name="connsiteY5410" fmla="*/ 226219 h 538123"/>
                <a:gd name="connsiteX5411" fmla="*/ 2246566 w 2593942"/>
                <a:gd name="connsiteY5411" fmla="*/ 225647 h 538123"/>
                <a:gd name="connsiteX5412" fmla="*/ 2253329 w 2593942"/>
                <a:gd name="connsiteY5412" fmla="*/ 228505 h 538123"/>
                <a:gd name="connsiteX5413" fmla="*/ 2261996 w 2593942"/>
                <a:gd name="connsiteY5413" fmla="*/ 232315 h 538123"/>
                <a:gd name="connsiteX5414" fmla="*/ 2265425 w 2593942"/>
                <a:gd name="connsiteY5414" fmla="*/ 225171 h 538123"/>
                <a:gd name="connsiteX5415" fmla="*/ 2264568 w 2593942"/>
                <a:gd name="connsiteY5415" fmla="*/ 222218 h 538123"/>
                <a:gd name="connsiteX5416" fmla="*/ 2263139 w 2593942"/>
                <a:gd name="connsiteY5416" fmla="*/ 217456 h 538123"/>
                <a:gd name="connsiteX5417" fmla="*/ 2277713 w 2593942"/>
                <a:gd name="connsiteY5417" fmla="*/ 213455 h 538123"/>
                <a:gd name="connsiteX5418" fmla="*/ 2277236 w 2593942"/>
                <a:gd name="connsiteY5418" fmla="*/ 215455 h 538123"/>
                <a:gd name="connsiteX5419" fmla="*/ 2276951 w 2593942"/>
                <a:gd name="connsiteY5419" fmla="*/ 216503 h 538123"/>
                <a:gd name="connsiteX5420" fmla="*/ 2276951 w 2593942"/>
                <a:gd name="connsiteY5420" fmla="*/ 218408 h 538123"/>
                <a:gd name="connsiteX5421" fmla="*/ 2283428 w 2593942"/>
                <a:gd name="connsiteY5421" fmla="*/ 216694 h 538123"/>
                <a:gd name="connsiteX5422" fmla="*/ 2285523 w 2593942"/>
                <a:gd name="connsiteY5422" fmla="*/ 221551 h 538123"/>
                <a:gd name="connsiteX5423" fmla="*/ 2286761 w 2593942"/>
                <a:gd name="connsiteY5423" fmla="*/ 224314 h 538123"/>
                <a:gd name="connsiteX5424" fmla="*/ 2285999 w 2593942"/>
                <a:gd name="connsiteY5424" fmla="*/ 228981 h 538123"/>
                <a:gd name="connsiteX5425" fmla="*/ 2283332 w 2593942"/>
                <a:gd name="connsiteY5425" fmla="*/ 230791 h 538123"/>
                <a:gd name="connsiteX5426" fmla="*/ 2269140 w 2593942"/>
                <a:gd name="connsiteY5426" fmla="*/ 237363 h 538123"/>
                <a:gd name="connsiteX5427" fmla="*/ 2263806 w 2593942"/>
                <a:gd name="connsiteY5427" fmla="*/ 235648 h 538123"/>
                <a:gd name="connsiteX5428" fmla="*/ 2261234 w 2593942"/>
                <a:gd name="connsiteY5428" fmla="*/ 234791 h 538123"/>
                <a:gd name="connsiteX5429" fmla="*/ 2258948 w 2593942"/>
                <a:gd name="connsiteY5429" fmla="*/ 238030 h 538123"/>
                <a:gd name="connsiteX5430" fmla="*/ 2253805 w 2593942"/>
                <a:gd name="connsiteY5430" fmla="*/ 239458 h 538123"/>
                <a:gd name="connsiteX5431" fmla="*/ 2253995 w 2593942"/>
                <a:gd name="connsiteY5431" fmla="*/ 241459 h 538123"/>
                <a:gd name="connsiteX5432" fmla="*/ 2252281 w 2593942"/>
                <a:gd name="connsiteY5432" fmla="*/ 243554 h 538123"/>
                <a:gd name="connsiteX5433" fmla="*/ 2249138 w 2593942"/>
                <a:gd name="connsiteY5433" fmla="*/ 242697 h 538123"/>
                <a:gd name="connsiteX5434" fmla="*/ 2248852 w 2593942"/>
                <a:gd name="connsiteY5434" fmla="*/ 240982 h 538123"/>
                <a:gd name="connsiteX5435" fmla="*/ 2241518 w 2593942"/>
                <a:gd name="connsiteY5435" fmla="*/ 240316 h 538123"/>
                <a:gd name="connsiteX5436" fmla="*/ 2234755 w 2593942"/>
                <a:gd name="connsiteY5436" fmla="*/ 245173 h 538123"/>
                <a:gd name="connsiteX5437" fmla="*/ 2227706 w 2593942"/>
                <a:gd name="connsiteY5437" fmla="*/ 247174 h 538123"/>
                <a:gd name="connsiteX5438" fmla="*/ 2223515 w 2593942"/>
                <a:gd name="connsiteY5438" fmla="*/ 252222 h 538123"/>
                <a:gd name="connsiteX5439" fmla="*/ 2208942 w 2593942"/>
                <a:gd name="connsiteY5439" fmla="*/ 249841 h 538123"/>
                <a:gd name="connsiteX5440" fmla="*/ 2199322 w 2593942"/>
                <a:gd name="connsiteY5440" fmla="*/ 252984 h 538123"/>
                <a:gd name="connsiteX5441" fmla="*/ 2181510 w 2593942"/>
                <a:gd name="connsiteY5441" fmla="*/ 261938 h 538123"/>
                <a:gd name="connsiteX5442" fmla="*/ 2188178 w 2593942"/>
                <a:gd name="connsiteY5442" fmla="*/ 262509 h 538123"/>
                <a:gd name="connsiteX5443" fmla="*/ 2195417 w 2593942"/>
                <a:gd name="connsiteY5443" fmla="*/ 259556 h 538123"/>
                <a:gd name="connsiteX5444" fmla="*/ 2207037 w 2593942"/>
                <a:gd name="connsiteY5444" fmla="*/ 260128 h 538123"/>
                <a:gd name="connsiteX5445" fmla="*/ 2211704 w 2593942"/>
                <a:gd name="connsiteY5445" fmla="*/ 254794 h 538123"/>
                <a:gd name="connsiteX5446" fmla="*/ 2214943 w 2593942"/>
                <a:gd name="connsiteY5446" fmla="*/ 258699 h 538123"/>
                <a:gd name="connsiteX5447" fmla="*/ 2209037 w 2593942"/>
                <a:gd name="connsiteY5447" fmla="*/ 263842 h 538123"/>
                <a:gd name="connsiteX5448" fmla="*/ 2199989 w 2593942"/>
                <a:gd name="connsiteY5448" fmla="*/ 265366 h 538123"/>
                <a:gd name="connsiteX5449" fmla="*/ 2191511 w 2593942"/>
                <a:gd name="connsiteY5449" fmla="*/ 270605 h 538123"/>
                <a:gd name="connsiteX5450" fmla="*/ 2210276 w 2593942"/>
                <a:gd name="connsiteY5450" fmla="*/ 272224 h 538123"/>
                <a:gd name="connsiteX5451" fmla="*/ 2212657 w 2593942"/>
                <a:gd name="connsiteY5451" fmla="*/ 276701 h 538123"/>
                <a:gd name="connsiteX5452" fmla="*/ 2212085 w 2593942"/>
                <a:gd name="connsiteY5452" fmla="*/ 278511 h 538123"/>
                <a:gd name="connsiteX5453" fmla="*/ 2208656 w 2593942"/>
                <a:gd name="connsiteY5453" fmla="*/ 278987 h 538123"/>
                <a:gd name="connsiteX5454" fmla="*/ 2205227 w 2593942"/>
                <a:gd name="connsiteY5454" fmla="*/ 277178 h 538123"/>
                <a:gd name="connsiteX5455" fmla="*/ 2197512 w 2593942"/>
                <a:gd name="connsiteY5455" fmla="*/ 275272 h 538123"/>
                <a:gd name="connsiteX5456" fmla="*/ 2193226 w 2593942"/>
                <a:gd name="connsiteY5456" fmla="*/ 279082 h 538123"/>
                <a:gd name="connsiteX5457" fmla="*/ 2191988 w 2593942"/>
                <a:gd name="connsiteY5457" fmla="*/ 279368 h 538123"/>
                <a:gd name="connsiteX5458" fmla="*/ 2190559 w 2593942"/>
                <a:gd name="connsiteY5458" fmla="*/ 279749 h 538123"/>
                <a:gd name="connsiteX5459" fmla="*/ 2187416 w 2593942"/>
                <a:gd name="connsiteY5459" fmla="*/ 282416 h 538123"/>
                <a:gd name="connsiteX5460" fmla="*/ 2183701 w 2593942"/>
                <a:gd name="connsiteY5460" fmla="*/ 279273 h 538123"/>
                <a:gd name="connsiteX5461" fmla="*/ 2173795 w 2593942"/>
                <a:gd name="connsiteY5461" fmla="*/ 279940 h 538123"/>
                <a:gd name="connsiteX5462" fmla="*/ 2164079 w 2593942"/>
                <a:gd name="connsiteY5462" fmla="*/ 287179 h 538123"/>
                <a:gd name="connsiteX5463" fmla="*/ 2153411 w 2593942"/>
                <a:gd name="connsiteY5463" fmla="*/ 290227 h 538123"/>
                <a:gd name="connsiteX5464" fmla="*/ 2143410 w 2593942"/>
                <a:gd name="connsiteY5464" fmla="*/ 288893 h 538123"/>
                <a:gd name="connsiteX5465" fmla="*/ 2136171 w 2593942"/>
                <a:gd name="connsiteY5465" fmla="*/ 288226 h 538123"/>
                <a:gd name="connsiteX5466" fmla="*/ 2132361 w 2593942"/>
                <a:gd name="connsiteY5466" fmla="*/ 291179 h 538123"/>
                <a:gd name="connsiteX5467" fmla="*/ 2130170 w 2593942"/>
                <a:gd name="connsiteY5467" fmla="*/ 292894 h 538123"/>
                <a:gd name="connsiteX5468" fmla="*/ 2121407 w 2593942"/>
                <a:gd name="connsiteY5468" fmla="*/ 297561 h 538123"/>
                <a:gd name="connsiteX5469" fmla="*/ 2110073 w 2593942"/>
                <a:gd name="connsiteY5469" fmla="*/ 296608 h 538123"/>
                <a:gd name="connsiteX5470" fmla="*/ 2109787 w 2593942"/>
                <a:gd name="connsiteY5470" fmla="*/ 297275 h 538123"/>
                <a:gd name="connsiteX5471" fmla="*/ 2109501 w 2593942"/>
                <a:gd name="connsiteY5471" fmla="*/ 298037 h 538123"/>
                <a:gd name="connsiteX5472" fmla="*/ 2112930 w 2593942"/>
                <a:gd name="connsiteY5472" fmla="*/ 300799 h 538123"/>
                <a:gd name="connsiteX5473" fmla="*/ 2116169 w 2593942"/>
                <a:gd name="connsiteY5473" fmla="*/ 303657 h 538123"/>
                <a:gd name="connsiteX5474" fmla="*/ 2110549 w 2593942"/>
                <a:gd name="connsiteY5474" fmla="*/ 306514 h 538123"/>
                <a:gd name="connsiteX5475" fmla="*/ 2109501 w 2593942"/>
                <a:gd name="connsiteY5475" fmla="*/ 304514 h 538123"/>
                <a:gd name="connsiteX5476" fmla="*/ 2104643 w 2593942"/>
                <a:gd name="connsiteY5476" fmla="*/ 300038 h 538123"/>
                <a:gd name="connsiteX5477" fmla="*/ 2103215 w 2593942"/>
                <a:gd name="connsiteY5477" fmla="*/ 297751 h 538123"/>
                <a:gd name="connsiteX5478" fmla="*/ 2098738 w 2593942"/>
                <a:gd name="connsiteY5478" fmla="*/ 293941 h 538123"/>
                <a:gd name="connsiteX5479" fmla="*/ 2098833 w 2593942"/>
                <a:gd name="connsiteY5479" fmla="*/ 293084 h 538123"/>
                <a:gd name="connsiteX5480" fmla="*/ 2097881 w 2593942"/>
                <a:gd name="connsiteY5480" fmla="*/ 289655 h 538123"/>
                <a:gd name="connsiteX5481" fmla="*/ 2095499 w 2593942"/>
                <a:gd name="connsiteY5481" fmla="*/ 289750 h 538123"/>
                <a:gd name="connsiteX5482" fmla="*/ 2092642 w 2593942"/>
                <a:gd name="connsiteY5482" fmla="*/ 293275 h 538123"/>
                <a:gd name="connsiteX5483" fmla="*/ 2096738 w 2593942"/>
                <a:gd name="connsiteY5483" fmla="*/ 298132 h 538123"/>
                <a:gd name="connsiteX5484" fmla="*/ 2086451 w 2593942"/>
                <a:gd name="connsiteY5484" fmla="*/ 301657 h 538123"/>
                <a:gd name="connsiteX5485" fmla="*/ 2080736 w 2593942"/>
                <a:gd name="connsiteY5485" fmla="*/ 304514 h 538123"/>
                <a:gd name="connsiteX5486" fmla="*/ 2074925 w 2593942"/>
                <a:gd name="connsiteY5486" fmla="*/ 303562 h 538123"/>
                <a:gd name="connsiteX5487" fmla="*/ 2074259 w 2593942"/>
                <a:gd name="connsiteY5487" fmla="*/ 305276 h 538123"/>
                <a:gd name="connsiteX5488" fmla="*/ 2060352 w 2593942"/>
                <a:gd name="connsiteY5488" fmla="*/ 303847 h 538123"/>
                <a:gd name="connsiteX5489" fmla="*/ 2060733 w 2593942"/>
                <a:gd name="connsiteY5489" fmla="*/ 309086 h 538123"/>
                <a:gd name="connsiteX5490" fmla="*/ 2059209 w 2593942"/>
                <a:gd name="connsiteY5490" fmla="*/ 310324 h 538123"/>
                <a:gd name="connsiteX5491" fmla="*/ 2055971 w 2593942"/>
                <a:gd name="connsiteY5491" fmla="*/ 309563 h 538123"/>
                <a:gd name="connsiteX5492" fmla="*/ 2043398 w 2593942"/>
                <a:gd name="connsiteY5492" fmla="*/ 313658 h 538123"/>
                <a:gd name="connsiteX5493" fmla="*/ 2039873 w 2593942"/>
                <a:gd name="connsiteY5493" fmla="*/ 313658 h 538123"/>
                <a:gd name="connsiteX5494" fmla="*/ 2037682 w 2593942"/>
                <a:gd name="connsiteY5494" fmla="*/ 313658 h 538123"/>
                <a:gd name="connsiteX5495" fmla="*/ 2032634 w 2593942"/>
                <a:gd name="connsiteY5495" fmla="*/ 312515 h 538123"/>
                <a:gd name="connsiteX5496" fmla="*/ 2029015 w 2593942"/>
                <a:gd name="connsiteY5496" fmla="*/ 316516 h 538123"/>
                <a:gd name="connsiteX5497" fmla="*/ 2020442 w 2593942"/>
                <a:gd name="connsiteY5497" fmla="*/ 317278 h 538123"/>
                <a:gd name="connsiteX5498" fmla="*/ 2012918 w 2593942"/>
                <a:gd name="connsiteY5498" fmla="*/ 319088 h 538123"/>
                <a:gd name="connsiteX5499" fmla="*/ 2013870 w 2593942"/>
                <a:gd name="connsiteY5499" fmla="*/ 312706 h 538123"/>
                <a:gd name="connsiteX5500" fmla="*/ 2014918 w 2593942"/>
                <a:gd name="connsiteY5500" fmla="*/ 309277 h 538123"/>
                <a:gd name="connsiteX5501" fmla="*/ 2008060 w 2593942"/>
                <a:gd name="connsiteY5501" fmla="*/ 308896 h 538123"/>
                <a:gd name="connsiteX5502" fmla="*/ 2006917 w 2593942"/>
                <a:gd name="connsiteY5502" fmla="*/ 311277 h 538123"/>
                <a:gd name="connsiteX5503" fmla="*/ 2006631 w 2593942"/>
                <a:gd name="connsiteY5503" fmla="*/ 313182 h 538123"/>
                <a:gd name="connsiteX5504" fmla="*/ 1999582 w 2593942"/>
                <a:gd name="connsiteY5504" fmla="*/ 313944 h 538123"/>
                <a:gd name="connsiteX5505" fmla="*/ 1987105 w 2593942"/>
                <a:gd name="connsiteY5505" fmla="*/ 320802 h 538123"/>
                <a:gd name="connsiteX5506" fmla="*/ 1986819 w 2593942"/>
                <a:gd name="connsiteY5506" fmla="*/ 320421 h 538123"/>
                <a:gd name="connsiteX5507" fmla="*/ 1984247 w 2593942"/>
                <a:gd name="connsiteY5507" fmla="*/ 316992 h 538123"/>
                <a:gd name="connsiteX5508" fmla="*/ 1980056 w 2593942"/>
                <a:gd name="connsiteY5508" fmla="*/ 318516 h 538123"/>
                <a:gd name="connsiteX5509" fmla="*/ 1980818 w 2593942"/>
                <a:gd name="connsiteY5509" fmla="*/ 312801 h 538123"/>
                <a:gd name="connsiteX5510" fmla="*/ 1976627 w 2593942"/>
                <a:gd name="connsiteY5510" fmla="*/ 310134 h 538123"/>
                <a:gd name="connsiteX5511" fmla="*/ 1972151 w 2593942"/>
                <a:gd name="connsiteY5511" fmla="*/ 310610 h 538123"/>
                <a:gd name="connsiteX5512" fmla="*/ 1967388 w 2593942"/>
                <a:gd name="connsiteY5512" fmla="*/ 311087 h 538123"/>
                <a:gd name="connsiteX5513" fmla="*/ 1960149 w 2593942"/>
                <a:gd name="connsiteY5513" fmla="*/ 315182 h 538123"/>
                <a:gd name="connsiteX5514" fmla="*/ 1970627 w 2593942"/>
                <a:gd name="connsiteY5514" fmla="*/ 316897 h 538123"/>
                <a:gd name="connsiteX5515" fmla="*/ 1973865 w 2593942"/>
                <a:gd name="connsiteY5515" fmla="*/ 320707 h 538123"/>
                <a:gd name="connsiteX5516" fmla="*/ 1963483 w 2593942"/>
                <a:gd name="connsiteY5516" fmla="*/ 327279 h 538123"/>
                <a:gd name="connsiteX5517" fmla="*/ 1952624 w 2593942"/>
                <a:gd name="connsiteY5517" fmla="*/ 329374 h 538123"/>
                <a:gd name="connsiteX5518" fmla="*/ 1947767 w 2593942"/>
                <a:gd name="connsiteY5518" fmla="*/ 326136 h 538123"/>
                <a:gd name="connsiteX5519" fmla="*/ 1943004 w 2593942"/>
                <a:gd name="connsiteY5519" fmla="*/ 331184 h 538123"/>
                <a:gd name="connsiteX5520" fmla="*/ 1930431 w 2593942"/>
                <a:gd name="connsiteY5520" fmla="*/ 329660 h 538123"/>
                <a:gd name="connsiteX5521" fmla="*/ 1929479 w 2593942"/>
                <a:gd name="connsiteY5521" fmla="*/ 330327 h 538123"/>
                <a:gd name="connsiteX5522" fmla="*/ 1920715 w 2593942"/>
                <a:gd name="connsiteY5522" fmla="*/ 333756 h 538123"/>
                <a:gd name="connsiteX5523" fmla="*/ 1911762 w 2593942"/>
                <a:gd name="connsiteY5523" fmla="*/ 336709 h 538123"/>
                <a:gd name="connsiteX5524" fmla="*/ 1907000 w 2593942"/>
                <a:gd name="connsiteY5524" fmla="*/ 335661 h 538123"/>
                <a:gd name="connsiteX5525" fmla="*/ 1898427 w 2593942"/>
                <a:gd name="connsiteY5525" fmla="*/ 338423 h 538123"/>
                <a:gd name="connsiteX5526" fmla="*/ 1891569 w 2593942"/>
                <a:gd name="connsiteY5526" fmla="*/ 339185 h 538123"/>
                <a:gd name="connsiteX5527" fmla="*/ 1889093 w 2593942"/>
                <a:gd name="connsiteY5527" fmla="*/ 339566 h 538123"/>
                <a:gd name="connsiteX5528" fmla="*/ 1886521 w 2593942"/>
                <a:gd name="connsiteY5528" fmla="*/ 339947 h 538123"/>
                <a:gd name="connsiteX5529" fmla="*/ 1880806 w 2593942"/>
                <a:gd name="connsiteY5529" fmla="*/ 339090 h 538123"/>
                <a:gd name="connsiteX5530" fmla="*/ 1878996 w 2593942"/>
                <a:gd name="connsiteY5530" fmla="*/ 340709 h 538123"/>
                <a:gd name="connsiteX5531" fmla="*/ 1877091 w 2593942"/>
                <a:gd name="connsiteY5531" fmla="*/ 340423 h 538123"/>
                <a:gd name="connsiteX5532" fmla="*/ 1875091 w 2593942"/>
                <a:gd name="connsiteY5532" fmla="*/ 341566 h 538123"/>
                <a:gd name="connsiteX5533" fmla="*/ 1874519 w 2593942"/>
                <a:gd name="connsiteY5533" fmla="*/ 342233 h 538123"/>
                <a:gd name="connsiteX5534" fmla="*/ 1871567 w 2593942"/>
                <a:gd name="connsiteY5534" fmla="*/ 343471 h 538123"/>
                <a:gd name="connsiteX5535" fmla="*/ 1865852 w 2593942"/>
                <a:gd name="connsiteY5535" fmla="*/ 341281 h 538123"/>
                <a:gd name="connsiteX5536" fmla="*/ 1858898 w 2593942"/>
                <a:gd name="connsiteY5536" fmla="*/ 348901 h 538123"/>
                <a:gd name="connsiteX5537" fmla="*/ 1852707 w 2593942"/>
                <a:gd name="connsiteY5537" fmla="*/ 358235 h 538123"/>
                <a:gd name="connsiteX5538" fmla="*/ 1856422 w 2593942"/>
                <a:gd name="connsiteY5538" fmla="*/ 361474 h 538123"/>
                <a:gd name="connsiteX5539" fmla="*/ 1857851 w 2593942"/>
                <a:gd name="connsiteY5539" fmla="*/ 361188 h 538123"/>
                <a:gd name="connsiteX5540" fmla="*/ 1859184 w 2593942"/>
                <a:gd name="connsiteY5540" fmla="*/ 360902 h 538123"/>
                <a:gd name="connsiteX5541" fmla="*/ 1860803 w 2593942"/>
                <a:gd name="connsiteY5541" fmla="*/ 363855 h 538123"/>
                <a:gd name="connsiteX5542" fmla="*/ 1860041 w 2593942"/>
                <a:gd name="connsiteY5542" fmla="*/ 364807 h 538123"/>
                <a:gd name="connsiteX5543" fmla="*/ 1858803 w 2593942"/>
                <a:gd name="connsiteY5543" fmla="*/ 364903 h 538123"/>
                <a:gd name="connsiteX5544" fmla="*/ 1858136 w 2593942"/>
                <a:gd name="connsiteY5544" fmla="*/ 365950 h 538123"/>
                <a:gd name="connsiteX5545" fmla="*/ 1860041 w 2593942"/>
                <a:gd name="connsiteY5545" fmla="*/ 368617 h 538123"/>
                <a:gd name="connsiteX5546" fmla="*/ 1861470 w 2593942"/>
                <a:gd name="connsiteY5546" fmla="*/ 368427 h 538123"/>
                <a:gd name="connsiteX5547" fmla="*/ 1868233 w 2593942"/>
                <a:gd name="connsiteY5547" fmla="*/ 366808 h 538123"/>
                <a:gd name="connsiteX5548" fmla="*/ 1868900 w 2593942"/>
                <a:gd name="connsiteY5548" fmla="*/ 362903 h 538123"/>
                <a:gd name="connsiteX5549" fmla="*/ 1871186 w 2593942"/>
                <a:gd name="connsiteY5549" fmla="*/ 361283 h 538123"/>
                <a:gd name="connsiteX5550" fmla="*/ 1875757 w 2593942"/>
                <a:gd name="connsiteY5550" fmla="*/ 365284 h 538123"/>
                <a:gd name="connsiteX5551" fmla="*/ 1880425 w 2593942"/>
                <a:gd name="connsiteY5551" fmla="*/ 365855 h 538123"/>
                <a:gd name="connsiteX5552" fmla="*/ 1883473 w 2593942"/>
                <a:gd name="connsiteY5552" fmla="*/ 366236 h 538123"/>
                <a:gd name="connsiteX5553" fmla="*/ 1888045 w 2593942"/>
                <a:gd name="connsiteY5553" fmla="*/ 360997 h 538123"/>
                <a:gd name="connsiteX5554" fmla="*/ 1878139 w 2593942"/>
                <a:gd name="connsiteY5554" fmla="*/ 355759 h 538123"/>
                <a:gd name="connsiteX5555" fmla="*/ 1875662 w 2593942"/>
                <a:gd name="connsiteY5555" fmla="*/ 356521 h 538123"/>
                <a:gd name="connsiteX5556" fmla="*/ 1872900 w 2593942"/>
                <a:gd name="connsiteY5556" fmla="*/ 357378 h 538123"/>
                <a:gd name="connsiteX5557" fmla="*/ 1867471 w 2593942"/>
                <a:gd name="connsiteY5557" fmla="*/ 357759 h 538123"/>
                <a:gd name="connsiteX5558" fmla="*/ 1871090 w 2593942"/>
                <a:gd name="connsiteY5558" fmla="*/ 351568 h 538123"/>
                <a:gd name="connsiteX5559" fmla="*/ 1878520 w 2593942"/>
                <a:gd name="connsiteY5559" fmla="*/ 346520 h 538123"/>
                <a:gd name="connsiteX5560" fmla="*/ 1883092 w 2593942"/>
                <a:gd name="connsiteY5560" fmla="*/ 347281 h 538123"/>
                <a:gd name="connsiteX5561" fmla="*/ 1888902 w 2593942"/>
                <a:gd name="connsiteY5561" fmla="*/ 348996 h 538123"/>
                <a:gd name="connsiteX5562" fmla="*/ 1891093 w 2593942"/>
                <a:gd name="connsiteY5562" fmla="*/ 349472 h 538123"/>
                <a:gd name="connsiteX5563" fmla="*/ 1893093 w 2593942"/>
                <a:gd name="connsiteY5563" fmla="*/ 355473 h 538123"/>
                <a:gd name="connsiteX5564" fmla="*/ 1894046 w 2593942"/>
                <a:gd name="connsiteY5564" fmla="*/ 358140 h 538123"/>
                <a:gd name="connsiteX5565" fmla="*/ 1897284 w 2593942"/>
                <a:gd name="connsiteY5565" fmla="*/ 358045 h 538123"/>
                <a:gd name="connsiteX5566" fmla="*/ 1903475 w 2593942"/>
                <a:gd name="connsiteY5566" fmla="*/ 350711 h 538123"/>
                <a:gd name="connsiteX5567" fmla="*/ 1903380 w 2593942"/>
                <a:gd name="connsiteY5567" fmla="*/ 349853 h 538123"/>
                <a:gd name="connsiteX5568" fmla="*/ 1908809 w 2593942"/>
                <a:gd name="connsiteY5568" fmla="*/ 346996 h 538123"/>
                <a:gd name="connsiteX5569" fmla="*/ 1926621 w 2593942"/>
                <a:gd name="connsiteY5569" fmla="*/ 337756 h 538123"/>
                <a:gd name="connsiteX5570" fmla="*/ 1934432 w 2593942"/>
                <a:gd name="connsiteY5570" fmla="*/ 340709 h 538123"/>
                <a:gd name="connsiteX5571" fmla="*/ 1946719 w 2593942"/>
                <a:gd name="connsiteY5571" fmla="*/ 338995 h 538123"/>
                <a:gd name="connsiteX5572" fmla="*/ 1949767 w 2593942"/>
                <a:gd name="connsiteY5572" fmla="*/ 337471 h 538123"/>
                <a:gd name="connsiteX5573" fmla="*/ 1957101 w 2593942"/>
                <a:gd name="connsiteY5573" fmla="*/ 336709 h 538123"/>
                <a:gd name="connsiteX5574" fmla="*/ 1959101 w 2593942"/>
                <a:gd name="connsiteY5574" fmla="*/ 336328 h 538123"/>
                <a:gd name="connsiteX5575" fmla="*/ 1962340 w 2593942"/>
                <a:gd name="connsiteY5575" fmla="*/ 335947 h 538123"/>
                <a:gd name="connsiteX5576" fmla="*/ 1970055 w 2593942"/>
                <a:gd name="connsiteY5576" fmla="*/ 338804 h 538123"/>
                <a:gd name="connsiteX5577" fmla="*/ 1970055 w 2593942"/>
                <a:gd name="connsiteY5577" fmla="*/ 338518 h 538123"/>
                <a:gd name="connsiteX5578" fmla="*/ 1969769 w 2593942"/>
                <a:gd name="connsiteY5578" fmla="*/ 334423 h 538123"/>
                <a:gd name="connsiteX5579" fmla="*/ 1976913 w 2593942"/>
                <a:gd name="connsiteY5579" fmla="*/ 333946 h 538123"/>
                <a:gd name="connsiteX5580" fmla="*/ 1980437 w 2593942"/>
                <a:gd name="connsiteY5580" fmla="*/ 332518 h 538123"/>
                <a:gd name="connsiteX5581" fmla="*/ 1990915 w 2593942"/>
                <a:gd name="connsiteY5581" fmla="*/ 333756 h 538123"/>
                <a:gd name="connsiteX5582" fmla="*/ 2005393 w 2593942"/>
                <a:gd name="connsiteY5582" fmla="*/ 329470 h 538123"/>
                <a:gd name="connsiteX5583" fmla="*/ 2006440 w 2593942"/>
                <a:gd name="connsiteY5583" fmla="*/ 328803 h 538123"/>
                <a:gd name="connsiteX5584" fmla="*/ 2007584 w 2593942"/>
                <a:gd name="connsiteY5584" fmla="*/ 328136 h 538123"/>
                <a:gd name="connsiteX5585" fmla="*/ 2009489 w 2593942"/>
                <a:gd name="connsiteY5585" fmla="*/ 328898 h 538123"/>
                <a:gd name="connsiteX5586" fmla="*/ 2009393 w 2593942"/>
                <a:gd name="connsiteY5586" fmla="*/ 329851 h 538123"/>
                <a:gd name="connsiteX5587" fmla="*/ 2009298 w 2593942"/>
                <a:gd name="connsiteY5587" fmla="*/ 330994 h 538123"/>
                <a:gd name="connsiteX5588" fmla="*/ 2011679 w 2593942"/>
                <a:gd name="connsiteY5588" fmla="*/ 332708 h 538123"/>
                <a:gd name="connsiteX5589" fmla="*/ 2014442 w 2593942"/>
                <a:gd name="connsiteY5589" fmla="*/ 330137 h 538123"/>
                <a:gd name="connsiteX5590" fmla="*/ 2014823 w 2593942"/>
                <a:gd name="connsiteY5590" fmla="*/ 329565 h 538123"/>
                <a:gd name="connsiteX5591" fmla="*/ 2014918 w 2593942"/>
                <a:gd name="connsiteY5591" fmla="*/ 329279 h 538123"/>
                <a:gd name="connsiteX5592" fmla="*/ 2021204 w 2593942"/>
                <a:gd name="connsiteY5592" fmla="*/ 327565 h 538123"/>
                <a:gd name="connsiteX5593" fmla="*/ 2032539 w 2593942"/>
                <a:gd name="connsiteY5593" fmla="*/ 324136 h 538123"/>
                <a:gd name="connsiteX5594" fmla="*/ 2039016 w 2593942"/>
                <a:gd name="connsiteY5594" fmla="*/ 325946 h 538123"/>
                <a:gd name="connsiteX5595" fmla="*/ 2047303 w 2593942"/>
                <a:gd name="connsiteY5595" fmla="*/ 324517 h 538123"/>
                <a:gd name="connsiteX5596" fmla="*/ 2052256 w 2593942"/>
                <a:gd name="connsiteY5596" fmla="*/ 328993 h 538123"/>
                <a:gd name="connsiteX5597" fmla="*/ 2060923 w 2593942"/>
                <a:gd name="connsiteY5597" fmla="*/ 332327 h 538123"/>
                <a:gd name="connsiteX5598" fmla="*/ 2063495 w 2593942"/>
                <a:gd name="connsiteY5598" fmla="*/ 333089 h 538123"/>
                <a:gd name="connsiteX5599" fmla="*/ 2070163 w 2593942"/>
                <a:gd name="connsiteY5599" fmla="*/ 334994 h 538123"/>
                <a:gd name="connsiteX5600" fmla="*/ 2076926 w 2593942"/>
                <a:gd name="connsiteY5600" fmla="*/ 333280 h 538123"/>
                <a:gd name="connsiteX5601" fmla="*/ 2079688 w 2593942"/>
                <a:gd name="connsiteY5601" fmla="*/ 330898 h 538123"/>
                <a:gd name="connsiteX5602" fmla="*/ 2076926 w 2593942"/>
                <a:gd name="connsiteY5602" fmla="*/ 328041 h 538123"/>
                <a:gd name="connsiteX5603" fmla="*/ 2067305 w 2593942"/>
                <a:gd name="connsiteY5603" fmla="*/ 327946 h 538123"/>
                <a:gd name="connsiteX5604" fmla="*/ 2060923 w 2593942"/>
                <a:gd name="connsiteY5604" fmla="*/ 327660 h 538123"/>
                <a:gd name="connsiteX5605" fmla="*/ 2064067 w 2593942"/>
                <a:gd name="connsiteY5605" fmla="*/ 324612 h 538123"/>
                <a:gd name="connsiteX5606" fmla="*/ 2065496 w 2593942"/>
                <a:gd name="connsiteY5606" fmla="*/ 323279 h 538123"/>
                <a:gd name="connsiteX5607" fmla="*/ 2067496 w 2593942"/>
                <a:gd name="connsiteY5607" fmla="*/ 320421 h 538123"/>
                <a:gd name="connsiteX5608" fmla="*/ 2072925 w 2593942"/>
                <a:gd name="connsiteY5608" fmla="*/ 319849 h 538123"/>
                <a:gd name="connsiteX5609" fmla="*/ 2082926 w 2593942"/>
                <a:gd name="connsiteY5609" fmla="*/ 320516 h 538123"/>
                <a:gd name="connsiteX5610" fmla="*/ 2088546 w 2593942"/>
                <a:gd name="connsiteY5610" fmla="*/ 322326 h 538123"/>
                <a:gd name="connsiteX5611" fmla="*/ 2095594 w 2593942"/>
                <a:gd name="connsiteY5611" fmla="*/ 316325 h 538123"/>
                <a:gd name="connsiteX5612" fmla="*/ 2096071 w 2593942"/>
                <a:gd name="connsiteY5612" fmla="*/ 317278 h 538123"/>
                <a:gd name="connsiteX5613" fmla="*/ 2097119 w 2593942"/>
                <a:gd name="connsiteY5613" fmla="*/ 319373 h 538123"/>
                <a:gd name="connsiteX5614" fmla="*/ 2102643 w 2593942"/>
                <a:gd name="connsiteY5614" fmla="*/ 318992 h 538123"/>
                <a:gd name="connsiteX5615" fmla="*/ 2105882 w 2593942"/>
                <a:gd name="connsiteY5615" fmla="*/ 326326 h 538123"/>
                <a:gd name="connsiteX5616" fmla="*/ 2114645 w 2593942"/>
                <a:gd name="connsiteY5616" fmla="*/ 327565 h 538123"/>
                <a:gd name="connsiteX5617" fmla="*/ 2118074 w 2593942"/>
                <a:gd name="connsiteY5617" fmla="*/ 324326 h 538123"/>
                <a:gd name="connsiteX5618" fmla="*/ 2116169 w 2593942"/>
                <a:gd name="connsiteY5618" fmla="*/ 324707 h 538123"/>
                <a:gd name="connsiteX5619" fmla="*/ 2110739 w 2593942"/>
                <a:gd name="connsiteY5619" fmla="*/ 320612 h 538123"/>
                <a:gd name="connsiteX5620" fmla="*/ 2112454 w 2593942"/>
                <a:gd name="connsiteY5620" fmla="*/ 316897 h 538123"/>
                <a:gd name="connsiteX5621" fmla="*/ 2114359 w 2593942"/>
                <a:gd name="connsiteY5621" fmla="*/ 313849 h 538123"/>
                <a:gd name="connsiteX5622" fmla="*/ 2122741 w 2593942"/>
                <a:gd name="connsiteY5622" fmla="*/ 312896 h 538123"/>
                <a:gd name="connsiteX5623" fmla="*/ 2127884 w 2593942"/>
                <a:gd name="connsiteY5623" fmla="*/ 311944 h 538123"/>
                <a:gd name="connsiteX5624" fmla="*/ 2137409 w 2593942"/>
                <a:gd name="connsiteY5624" fmla="*/ 314801 h 538123"/>
                <a:gd name="connsiteX5625" fmla="*/ 2139791 w 2593942"/>
                <a:gd name="connsiteY5625" fmla="*/ 313277 h 538123"/>
                <a:gd name="connsiteX5626" fmla="*/ 2143601 w 2593942"/>
                <a:gd name="connsiteY5626" fmla="*/ 313563 h 538123"/>
                <a:gd name="connsiteX5627" fmla="*/ 2147792 w 2593942"/>
                <a:gd name="connsiteY5627" fmla="*/ 313087 h 538123"/>
                <a:gd name="connsiteX5628" fmla="*/ 2149125 w 2593942"/>
                <a:gd name="connsiteY5628" fmla="*/ 312039 h 538123"/>
                <a:gd name="connsiteX5629" fmla="*/ 2151697 w 2593942"/>
                <a:gd name="connsiteY5629" fmla="*/ 302419 h 538123"/>
                <a:gd name="connsiteX5630" fmla="*/ 2156650 w 2593942"/>
                <a:gd name="connsiteY5630" fmla="*/ 303943 h 538123"/>
                <a:gd name="connsiteX5631" fmla="*/ 2158269 w 2593942"/>
                <a:gd name="connsiteY5631" fmla="*/ 304419 h 538123"/>
                <a:gd name="connsiteX5632" fmla="*/ 2163222 w 2593942"/>
                <a:gd name="connsiteY5632" fmla="*/ 308610 h 538123"/>
                <a:gd name="connsiteX5633" fmla="*/ 2164937 w 2593942"/>
                <a:gd name="connsiteY5633" fmla="*/ 307753 h 538123"/>
                <a:gd name="connsiteX5634" fmla="*/ 2166270 w 2593942"/>
                <a:gd name="connsiteY5634" fmla="*/ 306991 h 538123"/>
                <a:gd name="connsiteX5635" fmla="*/ 2174081 w 2593942"/>
                <a:gd name="connsiteY5635" fmla="*/ 305371 h 538123"/>
                <a:gd name="connsiteX5636" fmla="*/ 2185320 w 2593942"/>
                <a:gd name="connsiteY5636" fmla="*/ 302990 h 538123"/>
                <a:gd name="connsiteX5637" fmla="*/ 2188463 w 2593942"/>
                <a:gd name="connsiteY5637" fmla="*/ 304609 h 538123"/>
                <a:gd name="connsiteX5638" fmla="*/ 2200846 w 2593942"/>
                <a:gd name="connsiteY5638" fmla="*/ 303276 h 538123"/>
                <a:gd name="connsiteX5639" fmla="*/ 2217134 w 2593942"/>
                <a:gd name="connsiteY5639" fmla="*/ 298513 h 538123"/>
                <a:gd name="connsiteX5640" fmla="*/ 2223230 w 2593942"/>
                <a:gd name="connsiteY5640" fmla="*/ 298895 h 538123"/>
                <a:gd name="connsiteX5641" fmla="*/ 2229707 w 2593942"/>
                <a:gd name="connsiteY5641" fmla="*/ 296132 h 538123"/>
                <a:gd name="connsiteX5642" fmla="*/ 2230469 w 2593942"/>
                <a:gd name="connsiteY5642" fmla="*/ 294704 h 538123"/>
                <a:gd name="connsiteX5643" fmla="*/ 2230945 w 2593942"/>
                <a:gd name="connsiteY5643" fmla="*/ 293846 h 538123"/>
                <a:gd name="connsiteX5644" fmla="*/ 2238279 w 2593942"/>
                <a:gd name="connsiteY5644" fmla="*/ 294513 h 538123"/>
                <a:gd name="connsiteX5645" fmla="*/ 2251043 w 2593942"/>
                <a:gd name="connsiteY5645" fmla="*/ 300133 h 538123"/>
                <a:gd name="connsiteX5646" fmla="*/ 2251233 w 2593942"/>
                <a:gd name="connsiteY5646" fmla="*/ 296228 h 538123"/>
                <a:gd name="connsiteX5647" fmla="*/ 2255424 w 2593942"/>
                <a:gd name="connsiteY5647" fmla="*/ 295656 h 538123"/>
                <a:gd name="connsiteX5648" fmla="*/ 2258091 w 2593942"/>
                <a:gd name="connsiteY5648" fmla="*/ 296608 h 538123"/>
                <a:gd name="connsiteX5649" fmla="*/ 2260187 w 2593942"/>
                <a:gd name="connsiteY5649" fmla="*/ 295180 h 538123"/>
                <a:gd name="connsiteX5650" fmla="*/ 2262377 w 2593942"/>
                <a:gd name="connsiteY5650" fmla="*/ 298990 h 538123"/>
                <a:gd name="connsiteX5651" fmla="*/ 2255043 w 2593942"/>
                <a:gd name="connsiteY5651" fmla="*/ 301371 h 538123"/>
                <a:gd name="connsiteX5652" fmla="*/ 2246661 w 2593942"/>
                <a:gd name="connsiteY5652" fmla="*/ 304609 h 538123"/>
                <a:gd name="connsiteX5653" fmla="*/ 2238279 w 2593942"/>
                <a:gd name="connsiteY5653" fmla="*/ 305657 h 538123"/>
                <a:gd name="connsiteX5654" fmla="*/ 2238089 w 2593942"/>
                <a:gd name="connsiteY5654" fmla="*/ 308324 h 538123"/>
                <a:gd name="connsiteX5655" fmla="*/ 2237708 w 2593942"/>
                <a:gd name="connsiteY5655" fmla="*/ 314325 h 538123"/>
                <a:gd name="connsiteX5656" fmla="*/ 2239327 w 2593942"/>
                <a:gd name="connsiteY5656" fmla="*/ 318992 h 538123"/>
                <a:gd name="connsiteX5657" fmla="*/ 2240851 w 2593942"/>
                <a:gd name="connsiteY5657" fmla="*/ 315944 h 538123"/>
                <a:gd name="connsiteX5658" fmla="*/ 2242851 w 2593942"/>
                <a:gd name="connsiteY5658" fmla="*/ 311848 h 538123"/>
                <a:gd name="connsiteX5659" fmla="*/ 2255805 w 2593942"/>
                <a:gd name="connsiteY5659" fmla="*/ 307562 h 538123"/>
                <a:gd name="connsiteX5660" fmla="*/ 2263235 w 2593942"/>
                <a:gd name="connsiteY5660" fmla="*/ 305943 h 538123"/>
                <a:gd name="connsiteX5661" fmla="*/ 2275184 w 2593942"/>
                <a:gd name="connsiteY5661" fmla="*/ 305943 h 538123"/>
                <a:gd name="connsiteX5662" fmla="*/ 2270188 w 2593942"/>
                <a:gd name="connsiteY5662" fmla="*/ 300609 h 538123"/>
                <a:gd name="connsiteX5663" fmla="*/ 2271522 w 2593942"/>
                <a:gd name="connsiteY5663" fmla="*/ 295370 h 538123"/>
                <a:gd name="connsiteX5664" fmla="*/ 2282285 w 2593942"/>
                <a:gd name="connsiteY5664" fmla="*/ 292608 h 538123"/>
                <a:gd name="connsiteX5665" fmla="*/ 2286857 w 2593942"/>
                <a:gd name="connsiteY5665" fmla="*/ 293275 h 538123"/>
                <a:gd name="connsiteX5666" fmla="*/ 2286903 w 2593942"/>
                <a:gd name="connsiteY5666" fmla="*/ 293730 h 538123"/>
                <a:gd name="connsiteX5667" fmla="*/ 2287047 w 2593942"/>
                <a:gd name="connsiteY5667" fmla="*/ 293561 h 538123"/>
                <a:gd name="connsiteX5668" fmla="*/ 2286952 w 2593942"/>
                <a:gd name="connsiteY5668" fmla="*/ 292608 h 538123"/>
                <a:gd name="connsiteX5669" fmla="*/ 2285809 w 2593942"/>
                <a:gd name="connsiteY5669" fmla="*/ 288893 h 538123"/>
                <a:gd name="connsiteX5670" fmla="*/ 2289714 w 2593942"/>
                <a:gd name="connsiteY5670" fmla="*/ 286607 h 538123"/>
                <a:gd name="connsiteX5671" fmla="*/ 2294667 w 2593942"/>
                <a:gd name="connsiteY5671" fmla="*/ 290131 h 538123"/>
                <a:gd name="connsiteX5672" fmla="*/ 2303144 w 2593942"/>
                <a:gd name="connsiteY5672" fmla="*/ 285464 h 538123"/>
                <a:gd name="connsiteX5673" fmla="*/ 2316575 w 2593942"/>
                <a:gd name="connsiteY5673" fmla="*/ 286512 h 538123"/>
                <a:gd name="connsiteX5674" fmla="*/ 2319146 w 2593942"/>
                <a:gd name="connsiteY5674" fmla="*/ 283083 h 538123"/>
                <a:gd name="connsiteX5675" fmla="*/ 2329910 w 2593942"/>
                <a:gd name="connsiteY5675" fmla="*/ 283083 h 538123"/>
                <a:gd name="connsiteX5676" fmla="*/ 2332577 w 2593942"/>
                <a:gd name="connsiteY5676" fmla="*/ 282512 h 538123"/>
                <a:gd name="connsiteX5677" fmla="*/ 2335720 w 2593942"/>
                <a:gd name="connsiteY5677" fmla="*/ 281845 h 538123"/>
                <a:gd name="connsiteX5678" fmla="*/ 2342959 w 2593942"/>
                <a:gd name="connsiteY5678" fmla="*/ 283750 h 538123"/>
                <a:gd name="connsiteX5679" fmla="*/ 2344197 w 2593942"/>
                <a:gd name="connsiteY5679" fmla="*/ 282035 h 538123"/>
                <a:gd name="connsiteX5680" fmla="*/ 2344007 w 2593942"/>
                <a:gd name="connsiteY5680" fmla="*/ 280988 h 538123"/>
                <a:gd name="connsiteX5681" fmla="*/ 2343816 w 2593942"/>
                <a:gd name="connsiteY5681" fmla="*/ 280225 h 538123"/>
                <a:gd name="connsiteX5682" fmla="*/ 2348769 w 2593942"/>
                <a:gd name="connsiteY5682" fmla="*/ 277844 h 538123"/>
                <a:gd name="connsiteX5683" fmla="*/ 2356770 w 2593942"/>
                <a:gd name="connsiteY5683" fmla="*/ 277939 h 538123"/>
                <a:gd name="connsiteX5684" fmla="*/ 2360485 w 2593942"/>
                <a:gd name="connsiteY5684" fmla="*/ 279273 h 538123"/>
                <a:gd name="connsiteX5685" fmla="*/ 2365819 w 2593942"/>
                <a:gd name="connsiteY5685" fmla="*/ 279178 h 538123"/>
                <a:gd name="connsiteX5686" fmla="*/ 2363342 w 2593942"/>
                <a:gd name="connsiteY5686" fmla="*/ 287179 h 538123"/>
                <a:gd name="connsiteX5687" fmla="*/ 2355627 w 2593942"/>
                <a:gd name="connsiteY5687" fmla="*/ 288131 h 538123"/>
                <a:gd name="connsiteX5688" fmla="*/ 2352960 w 2593942"/>
                <a:gd name="connsiteY5688" fmla="*/ 286893 h 538123"/>
                <a:gd name="connsiteX5689" fmla="*/ 2352865 w 2593942"/>
                <a:gd name="connsiteY5689" fmla="*/ 286798 h 538123"/>
                <a:gd name="connsiteX5690" fmla="*/ 2345912 w 2593942"/>
                <a:gd name="connsiteY5690" fmla="*/ 288703 h 538123"/>
                <a:gd name="connsiteX5691" fmla="*/ 2337720 w 2593942"/>
                <a:gd name="connsiteY5691" fmla="*/ 293465 h 538123"/>
                <a:gd name="connsiteX5692" fmla="*/ 2339149 w 2593942"/>
                <a:gd name="connsiteY5692" fmla="*/ 292894 h 538123"/>
                <a:gd name="connsiteX5693" fmla="*/ 2345912 w 2593942"/>
                <a:gd name="connsiteY5693" fmla="*/ 293465 h 538123"/>
                <a:gd name="connsiteX5694" fmla="*/ 2352198 w 2593942"/>
                <a:gd name="connsiteY5694" fmla="*/ 293751 h 538123"/>
                <a:gd name="connsiteX5695" fmla="*/ 2352484 w 2593942"/>
                <a:gd name="connsiteY5695" fmla="*/ 293561 h 538123"/>
                <a:gd name="connsiteX5696" fmla="*/ 2358104 w 2593942"/>
                <a:gd name="connsiteY5696" fmla="*/ 295656 h 538123"/>
                <a:gd name="connsiteX5697" fmla="*/ 2362295 w 2593942"/>
                <a:gd name="connsiteY5697" fmla="*/ 299275 h 538123"/>
                <a:gd name="connsiteX5698" fmla="*/ 2360199 w 2593942"/>
                <a:gd name="connsiteY5698" fmla="*/ 303181 h 538123"/>
                <a:gd name="connsiteX5699" fmla="*/ 2366581 w 2593942"/>
                <a:gd name="connsiteY5699" fmla="*/ 304038 h 538123"/>
                <a:gd name="connsiteX5700" fmla="*/ 2374106 w 2593942"/>
                <a:gd name="connsiteY5700" fmla="*/ 303752 h 538123"/>
                <a:gd name="connsiteX5701" fmla="*/ 2381726 w 2593942"/>
                <a:gd name="connsiteY5701" fmla="*/ 303562 h 538123"/>
                <a:gd name="connsiteX5702" fmla="*/ 2390298 w 2593942"/>
                <a:gd name="connsiteY5702" fmla="*/ 287369 h 538123"/>
                <a:gd name="connsiteX5703" fmla="*/ 2414111 w 2593942"/>
                <a:gd name="connsiteY5703" fmla="*/ 285750 h 538123"/>
                <a:gd name="connsiteX5704" fmla="*/ 2426017 w 2593942"/>
                <a:gd name="connsiteY5704" fmla="*/ 284988 h 538123"/>
                <a:gd name="connsiteX5705" fmla="*/ 2426588 w 2593942"/>
                <a:gd name="connsiteY5705" fmla="*/ 286131 h 538123"/>
                <a:gd name="connsiteX5706" fmla="*/ 2429160 w 2593942"/>
                <a:gd name="connsiteY5706" fmla="*/ 288607 h 538123"/>
                <a:gd name="connsiteX5707" fmla="*/ 2431637 w 2593942"/>
                <a:gd name="connsiteY5707" fmla="*/ 287369 h 538123"/>
                <a:gd name="connsiteX5708" fmla="*/ 2434399 w 2593942"/>
                <a:gd name="connsiteY5708" fmla="*/ 284226 h 538123"/>
                <a:gd name="connsiteX5709" fmla="*/ 2433161 w 2593942"/>
                <a:gd name="connsiteY5709" fmla="*/ 282512 h 538123"/>
                <a:gd name="connsiteX5710" fmla="*/ 2432780 w 2593942"/>
                <a:gd name="connsiteY5710" fmla="*/ 282035 h 538123"/>
                <a:gd name="connsiteX5711" fmla="*/ 2435351 w 2593942"/>
                <a:gd name="connsiteY5711" fmla="*/ 280130 h 538123"/>
                <a:gd name="connsiteX5712" fmla="*/ 2439542 w 2593942"/>
                <a:gd name="connsiteY5712" fmla="*/ 272415 h 538123"/>
                <a:gd name="connsiteX5713" fmla="*/ 2435732 w 2593942"/>
                <a:gd name="connsiteY5713" fmla="*/ 275654 h 538123"/>
                <a:gd name="connsiteX5714" fmla="*/ 2435256 w 2593942"/>
                <a:gd name="connsiteY5714" fmla="*/ 276034 h 538123"/>
                <a:gd name="connsiteX5715" fmla="*/ 2432303 w 2593942"/>
                <a:gd name="connsiteY5715" fmla="*/ 272891 h 538123"/>
                <a:gd name="connsiteX5716" fmla="*/ 2432684 w 2593942"/>
                <a:gd name="connsiteY5716" fmla="*/ 271939 h 538123"/>
                <a:gd name="connsiteX5717" fmla="*/ 2441447 w 2593942"/>
                <a:gd name="connsiteY5717" fmla="*/ 268986 h 538123"/>
                <a:gd name="connsiteX5718" fmla="*/ 2453163 w 2593942"/>
                <a:gd name="connsiteY5718" fmla="*/ 263842 h 538123"/>
                <a:gd name="connsiteX5719" fmla="*/ 2453925 w 2593942"/>
                <a:gd name="connsiteY5719" fmla="*/ 262604 h 538123"/>
                <a:gd name="connsiteX5720" fmla="*/ 2455354 w 2593942"/>
                <a:gd name="connsiteY5720" fmla="*/ 266605 h 538123"/>
                <a:gd name="connsiteX5721" fmla="*/ 2449067 w 2593942"/>
                <a:gd name="connsiteY5721" fmla="*/ 270415 h 538123"/>
                <a:gd name="connsiteX5722" fmla="*/ 2452782 w 2593942"/>
                <a:gd name="connsiteY5722" fmla="*/ 274034 h 538123"/>
                <a:gd name="connsiteX5723" fmla="*/ 2453830 w 2593942"/>
                <a:gd name="connsiteY5723" fmla="*/ 273463 h 538123"/>
                <a:gd name="connsiteX5724" fmla="*/ 2455068 w 2593942"/>
                <a:gd name="connsiteY5724" fmla="*/ 272701 h 538123"/>
                <a:gd name="connsiteX5725" fmla="*/ 2458688 w 2593942"/>
                <a:gd name="connsiteY5725" fmla="*/ 270320 h 538123"/>
                <a:gd name="connsiteX5726" fmla="*/ 2462498 w 2593942"/>
                <a:gd name="connsiteY5726" fmla="*/ 267176 h 538123"/>
                <a:gd name="connsiteX5727" fmla="*/ 2463641 w 2593942"/>
                <a:gd name="connsiteY5727" fmla="*/ 267462 h 538123"/>
                <a:gd name="connsiteX5728" fmla="*/ 2467260 w 2593942"/>
                <a:gd name="connsiteY5728" fmla="*/ 268414 h 538123"/>
                <a:gd name="connsiteX5729" fmla="*/ 2467832 w 2593942"/>
                <a:gd name="connsiteY5729" fmla="*/ 264795 h 538123"/>
                <a:gd name="connsiteX5730" fmla="*/ 2463545 w 2593942"/>
                <a:gd name="connsiteY5730" fmla="*/ 261271 h 538123"/>
                <a:gd name="connsiteX5731" fmla="*/ 2469165 w 2593942"/>
                <a:gd name="connsiteY5731" fmla="*/ 263080 h 538123"/>
                <a:gd name="connsiteX5732" fmla="*/ 2480976 w 2593942"/>
                <a:gd name="connsiteY5732" fmla="*/ 262985 h 538123"/>
                <a:gd name="connsiteX5733" fmla="*/ 2490806 w 2593942"/>
                <a:gd name="connsiteY5733" fmla="*/ 263070 h 538123"/>
                <a:gd name="connsiteX5734" fmla="*/ 2489644 w 2593942"/>
                <a:gd name="connsiteY5734" fmla="*/ 262413 h 538123"/>
                <a:gd name="connsiteX5735" fmla="*/ 2486882 w 2593942"/>
                <a:gd name="connsiteY5735" fmla="*/ 261937 h 538123"/>
                <a:gd name="connsiteX5736" fmla="*/ 2486310 w 2593942"/>
                <a:gd name="connsiteY5736" fmla="*/ 261842 h 538123"/>
                <a:gd name="connsiteX5737" fmla="*/ 2487358 w 2593942"/>
                <a:gd name="connsiteY5737" fmla="*/ 258889 h 538123"/>
                <a:gd name="connsiteX5738" fmla="*/ 2488120 w 2593942"/>
                <a:gd name="connsiteY5738" fmla="*/ 258984 h 538123"/>
                <a:gd name="connsiteX5739" fmla="*/ 2490120 w 2593942"/>
                <a:gd name="connsiteY5739" fmla="*/ 259270 h 538123"/>
                <a:gd name="connsiteX5740" fmla="*/ 2506218 w 2593942"/>
                <a:gd name="connsiteY5740" fmla="*/ 262985 h 538123"/>
                <a:gd name="connsiteX5741" fmla="*/ 2512599 w 2593942"/>
                <a:gd name="connsiteY5741" fmla="*/ 262794 h 538123"/>
                <a:gd name="connsiteX5742" fmla="*/ 2518600 w 2593942"/>
                <a:gd name="connsiteY5742" fmla="*/ 259746 h 538123"/>
                <a:gd name="connsiteX5743" fmla="*/ 2516314 w 2593942"/>
                <a:gd name="connsiteY5743" fmla="*/ 266318 h 538123"/>
                <a:gd name="connsiteX5744" fmla="*/ 2504122 w 2593942"/>
                <a:gd name="connsiteY5744" fmla="*/ 271176 h 538123"/>
                <a:gd name="connsiteX5745" fmla="*/ 2503551 w 2593942"/>
                <a:gd name="connsiteY5745" fmla="*/ 265366 h 538123"/>
                <a:gd name="connsiteX5746" fmla="*/ 2501836 w 2593942"/>
                <a:gd name="connsiteY5746" fmla="*/ 264890 h 538123"/>
                <a:gd name="connsiteX5747" fmla="*/ 2499074 w 2593942"/>
                <a:gd name="connsiteY5747" fmla="*/ 267747 h 538123"/>
                <a:gd name="connsiteX5748" fmla="*/ 2492200 w 2593942"/>
                <a:gd name="connsiteY5748" fmla="*/ 263859 h 538123"/>
                <a:gd name="connsiteX5749" fmla="*/ 2493549 w 2593942"/>
                <a:gd name="connsiteY5749" fmla="*/ 267748 h 538123"/>
                <a:gd name="connsiteX5750" fmla="*/ 2494692 w 2593942"/>
                <a:gd name="connsiteY5750" fmla="*/ 271177 h 538123"/>
                <a:gd name="connsiteX5751" fmla="*/ 2503455 w 2593942"/>
                <a:gd name="connsiteY5751" fmla="*/ 270510 h 538123"/>
                <a:gd name="connsiteX5752" fmla="*/ 2503646 w 2593942"/>
                <a:gd name="connsiteY5752" fmla="*/ 271081 h 538123"/>
                <a:gd name="connsiteX5753" fmla="*/ 2504693 w 2593942"/>
                <a:gd name="connsiteY5753" fmla="*/ 275368 h 538123"/>
                <a:gd name="connsiteX5754" fmla="*/ 2510694 w 2593942"/>
                <a:gd name="connsiteY5754" fmla="*/ 271939 h 538123"/>
                <a:gd name="connsiteX5755" fmla="*/ 2511742 w 2593942"/>
                <a:gd name="connsiteY5755" fmla="*/ 273653 h 538123"/>
                <a:gd name="connsiteX5756" fmla="*/ 2511456 w 2593942"/>
                <a:gd name="connsiteY5756" fmla="*/ 274701 h 538123"/>
                <a:gd name="connsiteX5757" fmla="*/ 2510789 w 2593942"/>
                <a:gd name="connsiteY5757" fmla="*/ 276606 h 538123"/>
                <a:gd name="connsiteX5758" fmla="*/ 2517552 w 2593942"/>
                <a:gd name="connsiteY5758" fmla="*/ 276415 h 538123"/>
                <a:gd name="connsiteX5759" fmla="*/ 2522219 w 2593942"/>
                <a:gd name="connsiteY5759" fmla="*/ 279559 h 538123"/>
                <a:gd name="connsiteX5760" fmla="*/ 2518695 w 2593942"/>
                <a:gd name="connsiteY5760" fmla="*/ 279654 h 538123"/>
                <a:gd name="connsiteX5761" fmla="*/ 2513552 w 2593942"/>
                <a:gd name="connsiteY5761" fmla="*/ 279845 h 538123"/>
                <a:gd name="connsiteX5762" fmla="*/ 2505932 w 2593942"/>
                <a:gd name="connsiteY5762" fmla="*/ 286798 h 538123"/>
                <a:gd name="connsiteX5763" fmla="*/ 2506408 w 2593942"/>
                <a:gd name="connsiteY5763" fmla="*/ 287179 h 538123"/>
                <a:gd name="connsiteX5764" fmla="*/ 2510884 w 2593942"/>
                <a:gd name="connsiteY5764" fmla="*/ 289750 h 538123"/>
                <a:gd name="connsiteX5765" fmla="*/ 2511742 w 2593942"/>
                <a:gd name="connsiteY5765" fmla="*/ 289084 h 538123"/>
                <a:gd name="connsiteX5766" fmla="*/ 2516981 w 2593942"/>
                <a:gd name="connsiteY5766" fmla="*/ 285750 h 538123"/>
                <a:gd name="connsiteX5767" fmla="*/ 2523553 w 2593942"/>
                <a:gd name="connsiteY5767" fmla="*/ 286417 h 538123"/>
                <a:gd name="connsiteX5768" fmla="*/ 2525363 w 2593942"/>
                <a:gd name="connsiteY5768" fmla="*/ 285464 h 538123"/>
                <a:gd name="connsiteX5769" fmla="*/ 2531840 w 2593942"/>
                <a:gd name="connsiteY5769" fmla="*/ 284226 h 538123"/>
                <a:gd name="connsiteX5770" fmla="*/ 2538221 w 2593942"/>
                <a:gd name="connsiteY5770" fmla="*/ 283273 h 538123"/>
                <a:gd name="connsiteX5771" fmla="*/ 2546317 w 2593942"/>
                <a:gd name="connsiteY5771" fmla="*/ 294418 h 538123"/>
                <a:gd name="connsiteX5772" fmla="*/ 2541460 w 2593942"/>
                <a:gd name="connsiteY5772" fmla="*/ 298513 h 538123"/>
                <a:gd name="connsiteX5773" fmla="*/ 2541746 w 2593942"/>
                <a:gd name="connsiteY5773" fmla="*/ 299275 h 538123"/>
                <a:gd name="connsiteX5774" fmla="*/ 2543174 w 2593942"/>
                <a:gd name="connsiteY5774" fmla="*/ 303657 h 538123"/>
                <a:gd name="connsiteX5775" fmla="*/ 2532316 w 2593942"/>
                <a:gd name="connsiteY5775" fmla="*/ 306133 h 538123"/>
                <a:gd name="connsiteX5776" fmla="*/ 2531649 w 2593942"/>
                <a:gd name="connsiteY5776" fmla="*/ 303276 h 538123"/>
                <a:gd name="connsiteX5777" fmla="*/ 2535554 w 2593942"/>
                <a:gd name="connsiteY5777" fmla="*/ 300609 h 538123"/>
                <a:gd name="connsiteX5778" fmla="*/ 2534030 w 2593942"/>
                <a:gd name="connsiteY5778" fmla="*/ 294989 h 538123"/>
                <a:gd name="connsiteX5779" fmla="*/ 2539745 w 2593942"/>
                <a:gd name="connsiteY5779" fmla="*/ 289560 h 538123"/>
                <a:gd name="connsiteX5780" fmla="*/ 2539174 w 2593942"/>
                <a:gd name="connsiteY5780" fmla="*/ 288988 h 538123"/>
                <a:gd name="connsiteX5781" fmla="*/ 2538507 w 2593942"/>
                <a:gd name="connsiteY5781" fmla="*/ 288417 h 538123"/>
                <a:gd name="connsiteX5782" fmla="*/ 2533459 w 2593942"/>
                <a:gd name="connsiteY5782" fmla="*/ 290513 h 538123"/>
                <a:gd name="connsiteX5783" fmla="*/ 2526601 w 2593942"/>
                <a:gd name="connsiteY5783" fmla="*/ 293846 h 538123"/>
                <a:gd name="connsiteX5784" fmla="*/ 2521933 w 2593942"/>
                <a:gd name="connsiteY5784" fmla="*/ 295561 h 538123"/>
                <a:gd name="connsiteX5785" fmla="*/ 2517838 w 2593942"/>
                <a:gd name="connsiteY5785" fmla="*/ 300323 h 538123"/>
                <a:gd name="connsiteX5786" fmla="*/ 2513171 w 2593942"/>
                <a:gd name="connsiteY5786" fmla="*/ 296418 h 538123"/>
                <a:gd name="connsiteX5787" fmla="*/ 2512028 w 2593942"/>
                <a:gd name="connsiteY5787" fmla="*/ 293561 h 538123"/>
                <a:gd name="connsiteX5788" fmla="*/ 2500883 w 2593942"/>
                <a:gd name="connsiteY5788" fmla="*/ 289655 h 538123"/>
                <a:gd name="connsiteX5789" fmla="*/ 2505836 w 2593942"/>
                <a:gd name="connsiteY5789" fmla="*/ 280225 h 538123"/>
                <a:gd name="connsiteX5790" fmla="*/ 2501455 w 2593942"/>
                <a:gd name="connsiteY5790" fmla="*/ 278606 h 538123"/>
                <a:gd name="connsiteX5791" fmla="*/ 2501455 w 2593942"/>
                <a:gd name="connsiteY5791" fmla="*/ 278797 h 538123"/>
                <a:gd name="connsiteX5792" fmla="*/ 2501169 w 2593942"/>
                <a:gd name="connsiteY5792" fmla="*/ 283273 h 538123"/>
                <a:gd name="connsiteX5793" fmla="*/ 2495359 w 2593942"/>
                <a:gd name="connsiteY5793" fmla="*/ 291274 h 538123"/>
                <a:gd name="connsiteX5794" fmla="*/ 2495835 w 2593942"/>
                <a:gd name="connsiteY5794" fmla="*/ 293180 h 538123"/>
                <a:gd name="connsiteX5795" fmla="*/ 2491834 w 2593942"/>
                <a:gd name="connsiteY5795" fmla="*/ 296894 h 538123"/>
                <a:gd name="connsiteX5796" fmla="*/ 2488310 w 2593942"/>
                <a:gd name="connsiteY5796" fmla="*/ 298704 h 538123"/>
                <a:gd name="connsiteX5797" fmla="*/ 2489739 w 2593942"/>
                <a:gd name="connsiteY5797" fmla="*/ 301180 h 538123"/>
                <a:gd name="connsiteX5798" fmla="*/ 2492216 w 2593942"/>
                <a:gd name="connsiteY5798" fmla="*/ 302609 h 538123"/>
                <a:gd name="connsiteX5799" fmla="*/ 2498312 w 2593942"/>
                <a:gd name="connsiteY5799" fmla="*/ 300038 h 538123"/>
                <a:gd name="connsiteX5800" fmla="*/ 2498788 w 2593942"/>
                <a:gd name="connsiteY5800" fmla="*/ 297751 h 538123"/>
                <a:gd name="connsiteX5801" fmla="*/ 2498883 w 2593942"/>
                <a:gd name="connsiteY5801" fmla="*/ 297275 h 538123"/>
                <a:gd name="connsiteX5802" fmla="*/ 2502503 w 2593942"/>
                <a:gd name="connsiteY5802" fmla="*/ 298228 h 538123"/>
                <a:gd name="connsiteX5803" fmla="*/ 2502312 w 2593942"/>
                <a:gd name="connsiteY5803" fmla="*/ 298895 h 538123"/>
                <a:gd name="connsiteX5804" fmla="*/ 2501931 w 2593942"/>
                <a:gd name="connsiteY5804" fmla="*/ 300799 h 538123"/>
                <a:gd name="connsiteX5805" fmla="*/ 2504217 w 2593942"/>
                <a:gd name="connsiteY5805" fmla="*/ 305371 h 538123"/>
                <a:gd name="connsiteX5806" fmla="*/ 2507456 w 2593942"/>
                <a:gd name="connsiteY5806" fmla="*/ 308134 h 538123"/>
                <a:gd name="connsiteX5807" fmla="*/ 2495454 w 2593942"/>
                <a:gd name="connsiteY5807" fmla="*/ 314230 h 538123"/>
                <a:gd name="connsiteX5808" fmla="*/ 2493740 w 2593942"/>
                <a:gd name="connsiteY5808" fmla="*/ 312991 h 538123"/>
                <a:gd name="connsiteX5809" fmla="*/ 2490215 w 2593942"/>
                <a:gd name="connsiteY5809" fmla="*/ 310420 h 538123"/>
                <a:gd name="connsiteX5810" fmla="*/ 2483167 w 2593942"/>
                <a:gd name="connsiteY5810" fmla="*/ 312420 h 538123"/>
                <a:gd name="connsiteX5811" fmla="*/ 2483072 w 2593942"/>
                <a:gd name="connsiteY5811" fmla="*/ 311848 h 538123"/>
                <a:gd name="connsiteX5812" fmla="*/ 2482691 w 2593942"/>
                <a:gd name="connsiteY5812" fmla="*/ 309563 h 538123"/>
                <a:gd name="connsiteX5813" fmla="*/ 2480119 w 2593942"/>
                <a:gd name="connsiteY5813" fmla="*/ 303752 h 538123"/>
                <a:gd name="connsiteX5814" fmla="*/ 2470975 w 2593942"/>
                <a:gd name="connsiteY5814" fmla="*/ 306038 h 538123"/>
                <a:gd name="connsiteX5815" fmla="*/ 2462688 w 2593942"/>
                <a:gd name="connsiteY5815" fmla="*/ 306705 h 538123"/>
                <a:gd name="connsiteX5816" fmla="*/ 2462593 w 2593942"/>
                <a:gd name="connsiteY5816" fmla="*/ 307372 h 538123"/>
                <a:gd name="connsiteX5817" fmla="*/ 2464307 w 2593942"/>
                <a:gd name="connsiteY5817" fmla="*/ 309467 h 538123"/>
                <a:gd name="connsiteX5818" fmla="*/ 2465831 w 2593942"/>
                <a:gd name="connsiteY5818" fmla="*/ 309848 h 538123"/>
                <a:gd name="connsiteX5819" fmla="*/ 2469641 w 2593942"/>
                <a:gd name="connsiteY5819" fmla="*/ 312134 h 538123"/>
                <a:gd name="connsiteX5820" fmla="*/ 2462879 w 2593942"/>
                <a:gd name="connsiteY5820" fmla="*/ 317563 h 538123"/>
                <a:gd name="connsiteX5821" fmla="*/ 2447353 w 2593942"/>
                <a:gd name="connsiteY5821" fmla="*/ 318516 h 538123"/>
                <a:gd name="connsiteX5822" fmla="*/ 2446210 w 2593942"/>
                <a:gd name="connsiteY5822" fmla="*/ 319564 h 538123"/>
                <a:gd name="connsiteX5823" fmla="*/ 2441257 w 2593942"/>
                <a:gd name="connsiteY5823" fmla="*/ 322136 h 538123"/>
                <a:gd name="connsiteX5824" fmla="*/ 2439257 w 2593942"/>
                <a:gd name="connsiteY5824" fmla="*/ 318135 h 538123"/>
                <a:gd name="connsiteX5825" fmla="*/ 2438304 w 2593942"/>
                <a:gd name="connsiteY5825" fmla="*/ 314230 h 538123"/>
                <a:gd name="connsiteX5826" fmla="*/ 2427065 w 2593942"/>
                <a:gd name="connsiteY5826" fmla="*/ 313563 h 538123"/>
                <a:gd name="connsiteX5827" fmla="*/ 2426207 w 2593942"/>
                <a:gd name="connsiteY5827" fmla="*/ 308896 h 538123"/>
                <a:gd name="connsiteX5828" fmla="*/ 2423350 w 2593942"/>
                <a:gd name="connsiteY5828" fmla="*/ 307753 h 538123"/>
                <a:gd name="connsiteX5829" fmla="*/ 2421254 w 2593942"/>
                <a:gd name="connsiteY5829" fmla="*/ 310801 h 538123"/>
                <a:gd name="connsiteX5830" fmla="*/ 2420969 w 2593942"/>
                <a:gd name="connsiteY5830" fmla="*/ 311753 h 538123"/>
                <a:gd name="connsiteX5831" fmla="*/ 2420397 w 2593942"/>
                <a:gd name="connsiteY5831" fmla="*/ 314611 h 538123"/>
                <a:gd name="connsiteX5832" fmla="*/ 2414015 w 2593942"/>
                <a:gd name="connsiteY5832" fmla="*/ 314992 h 538123"/>
                <a:gd name="connsiteX5833" fmla="*/ 2413539 w 2593942"/>
                <a:gd name="connsiteY5833" fmla="*/ 317659 h 538123"/>
                <a:gd name="connsiteX5834" fmla="*/ 2413158 w 2593942"/>
                <a:gd name="connsiteY5834" fmla="*/ 319945 h 538123"/>
                <a:gd name="connsiteX5835" fmla="*/ 2408015 w 2593942"/>
                <a:gd name="connsiteY5835" fmla="*/ 322897 h 538123"/>
                <a:gd name="connsiteX5836" fmla="*/ 2398013 w 2593942"/>
                <a:gd name="connsiteY5836" fmla="*/ 320516 h 538123"/>
                <a:gd name="connsiteX5837" fmla="*/ 2398394 w 2593942"/>
                <a:gd name="connsiteY5837" fmla="*/ 321373 h 538123"/>
                <a:gd name="connsiteX5838" fmla="*/ 2399823 w 2593942"/>
                <a:gd name="connsiteY5838" fmla="*/ 325088 h 538123"/>
                <a:gd name="connsiteX5839" fmla="*/ 2393632 w 2593942"/>
                <a:gd name="connsiteY5839" fmla="*/ 325183 h 538123"/>
                <a:gd name="connsiteX5840" fmla="*/ 2390489 w 2593942"/>
                <a:gd name="connsiteY5840" fmla="*/ 324040 h 538123"/>
                <a:gd name="connsiteX5841" fmla="*/ 2388965 w 2593942"/>
                <a:gd name="connsiteY5841" fmla="*/ 318135 h 538123"/>
                <a:gd name="connsiteX5842" fmla="*/ 2388107 w 2593942"/>
                <a:gd name="connsiteY5842" fmla="*/ 318040 h 538123"/>
                <a:gd name="connsiteX5843" fmla="*/ 2385250 w 2593942"/>
                <a:gd name="connsiteY5843" fmla="*/ 319278 h 538123"/>
                <a:gd name="connsiteX5844" fmla="*/ 2385059 w 2593942"/>
                <a:gd name="connsiteY5844" fmla="*/ 322326 h 538123"/>
                <a:gd name="connsiteX5845" fmla="*/ 2382107 w 2593942"/>
                <a:gd name="connsiteY5845" fmla="*/ 325374 h 538123"/>
                <a:gd name="connsiteX5846" fmla="*/ 2377249 w 2593942"/>
                <a:gd name="connsiteY5846" fmla="*/ 324040 h 538123"/>
                <a:gd name="connsiteX5847" fmla="*/ 2376201 w 2593942"/>
                <a:gd name="connsiteY5847" fmla="*/ 323469 h 538123"/>
                <a:gd name="connsiteX5848" fmla="*/ 2376963 w 2593942"/>
                <a:gd name="connsiteY5848" fmla="*/ 320326 h 538123"/>
                <a:gd name="connsiteX5849" fmla="*/ 2378011 w 2593942"/>
                <a:gd name="connsiteY5849" fmla="*/ 319849 h 538123"/>
                <a:gd name="connsiteX5850" fmla="*/ 2378678 w 2593942"/>
                <a:gd name="connsiteY5850" fmla="*/ 319564 h 538123"/>
                <a:gd name="connsiteX5851" fmla="*/ 2376201 w 2593942"/>
                <a:gd name="connsiteY5851" fmla="*/ 317087 h 538123"/>
                <a:gd name="connsiteX5852" fmla="*/ 2368676 w 2593942"/>
                <a:gd name="connsiteY5852" fmla="*/ 320040 h 538123"/>
                <a:gd name="connsiteX5853" fmla="*/ 2369153 w 2593942"/>
                <a:gd name="connsiteY5853" fmla="*/ 326898 h 538123"/>
                <a:gd name="connsiteX5854" fmla="*/ 2361628 w 2593942"/>
                <a:gd name="connsiteY5854" fmla="*/ 325660 h 538123"/>
                <a:gd name="connsiteX5855" fmla="*/ 2348198 w 2593942"/>
                <a:gd name="connsiteY5855" fmla="*/ 324136 h 538123"/>
                <a:gd name="connsiteX5856" fmla="*/ 2346007 w 2593942"/>
                <a:gd name="connsiteY5856" fmla="*/ 325088 h 538123"/>
                <a:gd name="connsiteX5857" fmla="*/ 2344483 w 2593942"/>
                <a:gd name="connsiteY5857" fmla="*/ 325755 h 538123"/>
                <a:gd name="connsiteX5858" fmla="*/ 2339816 w 2593942"/>
                <a:gd name="connsiteY5858" fmla="*/ 328136 h 538123"/>
                <a:gd name="connsiteX5859" fmla="*/ 2337530 w 2593942"/>
                <a:gd name="connsiteY5859" fmla="*/ 334518 h 538123"/>
                <a:gd name="connsiteX5860" fmla="*/ 2328195 w 2593942"/>
                <a:gd name="connsiteY5860" fmla="*/ 335851 h 538123"/>
                <a:gd name="connsiteX5861" fmla="*/ 2318099 w 2593942"/>
                <a:gd name="connsiteY5861" fmla="*/ 336995 h 538123"/>
                <a:gd name="connsiteX5862" fmla="*/ 2314955 w 2593942"/>
                <a:gd name="connsiteY5862" fmla="*/ 344614 h 538123"/>
                <a:gd name="connsiteX5863" fmla="*/ 2331338 w 2593942"/>
                <a:gd name="connsiteY5863" fmla="*/ 341471 h 538123"/>
                <a:gd name="connsiteX5864" fmla="*/ 2336863 w 2593942"/>
                <a:gd name="connsiteY5864" fmla="*/ 340900 h 538123"/>
                <a:gd name="connsiteX5865" fmla="*/ 2339054 w 2593942"/>
                <a:gd name="connsiteY5865" fmla="*/ 340709 h 538123"/>
                <a:gd name="connsiteX5866" fmla="*/ 2351722 w 2593942"/>
                <a:gd name="connsiteY5866" fmla="*/ 339280 h 538123"/>
                <a:gd name="connsiteX5867" fmla="*/ 2366200 w 2593942"/>
                <a:gd name="connsiteY5867" fmla="*/ 331280 h 538123"/>
                <a:gd name="connsiteX5868" fmla="*/ 2365343 w 2593942"/>
                <a:gd name="connsiteY5868" fmla="*/ 334042 h 538123"/>
                <a:gd name="connsiteX5869" fmla="*/ 2366105 w 2593942"/>
                <a:gd name="connsiteY5869" fmla="*/ 340519 h 538123"/>
                <a:gd name="connsiteX5870" fmla="*/ 2383154 w 2593942"/>
                <a:gd name="connsiteY5870" fmla="*/ 335375 h 538123"/>
                <a:gd name="connsiteX5871" fmla="*/ 2386964 w 2593942"/>
                <a:gd name="connsiteY5871" fmla="*/ 332422 h 538123"/>
                <a:gd name="connsiteX5872" fmla="*/ 2389727 w 2593942"/>
                <a:gd name="connsiteY5872" fmla="*/ 330327 h 538123"/>
                <a:gd name="connsiteX5873" fmla="*/ 2396775 w 2593942"/>
                <a:gd name="connsiteY5873" fmla="*/ 336423 h 538123"/>
                <a:gd name="connsiteX5874" fmla="*/ 2402109 w 2593942"/>
                <a:gd name="connsiteY5874" fmla="*/ 330803 h 538123"/>
                <a:gd name="connsiteX5875" fmla="*/ 2407824 w 2593942"/>
                <a:gd name="connsiteY5875" fmla="*/ 329755 h 538123"/>
                <a:gd name="connsiteX5876" fmla="*/ 2415349 w 2593942"/>
                <a:gd name="connsiteY5876" fmla="*/ 330137 h 538123"/>
                <a:gd name="connsiteX5877" fmla="*/ 2416968 w 2593942"/>
                <a:gd name="connsiteY5877" fmla="*/ 330232 h 538123"/>
                <a:gd name="connsiteX5878" fmla="*/ 2425160 w 2593942"/>
                <a:gd name="connsiteY5878" fmla="*/ 330708 h 538123"/>
                <a:gd name="connsiteX5879" fmla="*/ 2432113 w 2593942"/>
                <a:gd name="connsiteY5879" fmla="*/ 324326 h 538123"/>
                <a:gd name="connsiteX5880" fmla="*/ 2437352 w 2593942"/>
                <a:gd name="connsiteY5880" fmla="*/ 324993 h 538123"/>
                <a:gd name="connsiteX5881" fmla="*/ 2439352 w 2593942"/>
                <a:gd name="connsiteY5881" fmla="*/ 326041 h 538123"/>
                <a:gd name="connsiteX5882" fmla="*/ 2442209 w 2593942"/>
                <a:gd name="connsiteY5882" fmla="*/ 327470 h 538123"/>
                <a:gd name="connsiteX5883" fmla="*/ 2451258 w 2593942"/>
                <a:gd name="connsiteY5883" fmla="*/ 323469 h 538123"/>
                <a:gd name="connsiteX5884" fmla="*/ 2454687 w 2593942"/>
                <a:gd name="connsiteY5884" fmla="*/ 322707 h 538123"/>
                <a:gd name="connsiteX5885" fmla="*/ 2455449 w 2593942"/>
                <a:gd name="connsiteY5885" fmla="*/ 322516 h 538123"/>
                <a:gd name="connsiteX5886" fmla="*/ 2462593 w 2593942"/>
                <a:gd name="connsiteY5886" fmla="*/ 324707 h 538123"/>
                <a:gd name="connsiteX5887" fmla="*/ 2464403 w 2593942"/>
                <a:gd name="connsiteY5887" fmla="*/ 326898 h 538123"/>
                <a:gd name="connsiteX5888" fmla="*/ 2466879 w 2593942"/>
                <a:gd name="connsiteY5888" fmla="*/ 329755 h 538123"/>
                <a:gd name="connsiteX5889" fmla="*/ 2469546 w 2593942"/>
                <a:gd name="connsiteY5889" fmla="*/ 327565 h 538123"/>
                <a:gd name="connsiteX5890" fmla="*/ 2475261 w 2593942"/>
                <a:gd name="connsiteY5890" fmla="*/ 320707 h 538123"/>
                <a:gd name="connsiteX5891" fmla="*/ 2477833 w 2593942"/>
                <a:gd name="connsiteY5891" fmla="*/ 320802 h 538123"/>
                <a:gd name="connsiteX5892" fmla="*/ 2485548 w 2593942"/>
                <a:gd name="connsiteY5892" fmla="*/ 319945 h 538123"/>
                <a:gd name="connsiteX5893" fmla="*/ 2487929 w 2593942"/>
                <a:gd name="connsiteY5893" fmla="*/ 320135 h 538123"/>
                <a:gd name="connsiteX5894" fmla="*/ 2493073 w 2593942"/>
                <a:gd name="connsiteY5894" fmla="*/ 321755 h 538123"/>
                <a:gd name="connsiteX5895" fmla="*/ 2495835 w 2593942"/>
                <a:gd name="connsiteY5895" fmla="*/ 321278 h 538123"/>
                <a:gd name="connsiteX5896" fmla="*/ 2498407 w 2593942"/>
                <a:gd name="connsiteY5896" fmla="*/ 332232 h 538123"/>
                <a:gd name="connsiteX5897" fmla="*/ 2507075 w 2593942"/>
                <a:gd name="connsiteY5897" fmla="*/ 332137 h 538123"/>
                <a:gd name="connsiteX5898" fmla="*/ 2508217 w 2593942"/>
                <a:gd name="connsiteY5898" fmla="*/ 329660 h 538123"/>
                <a:gd name="connsiteX5899" fmla="*/ 2505741 w 2593942"/>
                <a:gd name="connsiteY5899" fmla="*/ 323279 h 538123"/>
                <a:gd name="connsiteX5900" fmla="*/ 2502883 w 2593942"/>
                <a:gd name="connsiteY5900" fmla="*/ 325469 h 538123"/>
                <a:gd name="connsiteX5901" fmla="*/ 2502693 w 2593942"/>
                <a:gd name="connsiteY5901" fmla="*/ 325660 h 538123"/>
                <a:gd name="connsiteX5902" fmla="*/ 2504789 w 2593942"/>
                <a:gd name="connsiteY5902" fmla="*/ 321469 h 538123"/>
                <a:gd name="connsiteX5903" fmla="*/ 2517171 w 2593942"/>
                <a:gd name="connsiteY5903" fmla="*/ 325183 h 538123"/>
                <a:gd name="connsiteX5904" fmla="*/ 2519743 w 2593942"/>
                <a:gd name="connsiteY5904" fmla="*/ 322516 h 538123"/>
                <a:gd name="connsiteX5905" fmla="*/ 2520219 w 2593942"/>
                <a:gd name="connsiteY5905" fmla="*/ 322040 h 538123"/>
                <a:gd name="connsiteX5906" fmla="*/ 2523362 w 2593942"/>
                <a:gd name="connsiteY5906" fmla="*/ 324231 h 538123"/>
                <a:gd name="connsiteX5907" fmla="*/ 2525839 w 2593942"/>
                <a:gd name="connsiteY5907" fmla="*/ 326326 h 538123"/>
                <a:gd name="connsiteX5908" fmla="*/ 2524505 w 2593942"/>
                <a:gd name="connsiteY5908" fmla="*/ 335661 h 538123"/>
                <a:gd name="connsiteX5909" fmla="*/ 2515933 w 2593942"/>
                <a:gd name="connsiteY5909" fmla="*/ 334518 h 538123"/>
                <a:gd name="connsiteX5910" fmla="*/ 2513933 w 2593942"/>
                <a:gd name="connsiteY5910" fmla="*/ 336423 h 538123"/>
                <a:gd name="connsiteX5911" fmla="*/ 2513933 w 2593942"/>
                <a:gd name="connsiteY5911" fmla="*/ 337185 h 538123"/>
                <a:gd name="connsiteX5912" fmla="*/ 2518314 w 2593942"/>
                <a:gd name="connsiteY5912" fmla="*/ 339185 h 538123"/>
                <a:gd name="connsiteX5913" fmla="*/ 2524315 w 2593942"/>
                <a:gd name="connsiteY5913" fmla="*/ 339852 h 538123"/>
                <a:gd name="connsiteX5914" fmla="*/ 2526410 w 2593942"/>
                <a:gd name="connsiteY5914" fmla="*/ 340423 h 538123"/>
                <a:gd name="connsiteX5915" fmla="*/ 2519552 w 2593942"/>
                <a:gd name="connsiteY5915" fmla="*/ 349187 h 538123"/>
                <a:gd name="connsiteX5916" fmla="*/ 2515171 w 2593942"/>
                <a:gd name="connsiteY5916" fmla="*/ 350711 h 538123"/>
                <a:gd name="connsiteX5917" fmla="*/ 2511075 w 2593942"/>
                <a:gd name="connsiteY5917" fmla="*/ 355759 h 538123"/>
                <a:gd name="connsiteX5918" fmla="*/ 2510980 w 2593942"/>
                <a:gd name="connsiteY5918" fmla="*/ 356425 h 538123"/>
                <a:gd name="connsiteX5919" fmla="*/ 2506789 w 2593942"/>
                <a:gd name="connsiteY5919" fmla="*/ 356330 h 538123"/>
                <a:gd name="connsiteX5920" fmla="*/ 2504789 w 2593942"/>
                <a:gd name="connsiteY5920" fmla="*/ 348139 h 538123"/>
                <a:gd name="connsiteX5921" fmla="*/ 2511266 w 2593942"/>
                <a:gd name="connsiteY5921" fmla="*/ 347853 h 538123"/>
                <a:gd name="connsiteX5922" fmla="*/ 2512408 w 2593942"/>
                <a:gd name="connsiteY5922" fmla="*/ 347853 h 538123"/>
                <a:gd name="connsiteX5923" fmla="*/ 2504884 w 2593942"/>
                <a:gd name="connsiteY5923" fmla="*/ 339757 h 538123"/>
                <a:gd name="connsiteX5924" fmla="*/ 2503169 w 2593942"/>
                <a:gd name="connsiteY5924" fmla="*/ 346234 h 538123"/>
                <a:gd name="connsiteX5925" fmla="*/ 2499836 w 2593942"/>
                <a:gd name="connsiteY5925" fmla="*/ 346996 h 538123"/>
                <a:gd name="connsiteX5926" fmla="*/ 2496121 w 2593942"/>
                <a:gd name="connsiteY5926" fmla="*/ 347091 h 538123"/>
                <a:gd name="connsiteX5927" fmla="*/ 2489167 w 2593942"/>
                <a:gd name="connsiteY5927" fmla="*/ 350425 h 538123"/>
                <a:gd name="connsiteX5928" fmla="*/ 2490501 w 2593942"/>
                <a:gd name="connsiteY5928" fmla="*/ 357092 h 538123"/>
                <a:gd name="connsiteX5929" fmla="*/ 2484024 w 2593942"/>
                <a:gd name="connsiteY5929" fmla="*/ 352806 h 538123"/>
                <a:gd name="connsiteX5930" fmla="*/ 2480976 w 2593942"/>
                <a:gd name="connsiteY5930" fmla="*/ 350806 h 538123"/>
                <a:gd name="connsiteX5931" fmla="*/ 2479547 w 2593942"/>
                <a:gd name="connsiteY5931" fmla="*/ 349853 h 538123"/>
                <a:gd name="connsiteX5932" fmla="*/ 2474499 w 2593942"/>
                <a:gd name="connsiteY5932" fmla="*/ 349758 h 538123"/>
                <a:gd name="connsiteX5933" fmla="*/ 2474308 w 2593942"/>
                <a:gd name="connsiteY5933" fmla="*/ 352901 h 538123"/>
                <a:gd name="connsiteX5934" fmla="*/ 2475452 w 2593942"/>
                <a:gd name="connsiteY5934" fmla="*/ 353282 h 538123"/>
                <a:gd name="connsiteX5935" fmla="*/ 2476785 w 2593942"/>
                <a:gd name="connsiteY5935" fmla="*/ 353758 h 538123"/>
                <a:gd name="connsiteX5936" fmla="*/ 2477547 w 2593942"/>
                <a:gd name="connsiteY5936" fmla="*/ 356235 h 538123"/>
                <a:gd name="connsiteX5937" fmla="*/ 2466784 w 2593942"/>
                <a:gd name="connsiteY5937" fmla="*/ 354521 h 538123"/>
                <a:gd name="connsiteX5938" fmla="*/ 2462879 w 2593942"/>
                <a:gd name="connsiteY5938" fmla="*/ 360997 h 538123"/>
                <a:gd name="connsiteX5939" fmla="*/ 2449258 w 2593942"/>
                <a:gd name="connsiteY5939" fmla="*/ 355378 h 538123"/>
                <a:gd name="connsiteX5940" fmla="*/ 2448782 w 2593942"/>
                <a:gd name="connsiteY5940" fmla="*/ 355663 h 538123"/>
                <a:gd name="connsiteX5941" fmla="*/ 2448115 w 2593942"/>
                <a:gd name="connsiteY5941" fmla="*/ 357473 h 538123"/>
                <a:gd name="connsiteX5942" fmla="*/ 2449353 w 2593942"/>
                <a:gd name="connsiteY5942" fmla="*/ 360807 h 538123"/>
                <a:gd name="connsiteX5943" fmla="*/ 2447353 w 2593942"/>
                <a:gd name="connsiteY5943" fmla="*/ 364998 h 538123"/>
                <a:gd name="connsiteX5944" fmla="*/ 2439542 w 2593942"/>
                <a:gd name="connsiteY5944" fmla="*/ 366998 h 538123"/>
                <a:gd name="connsiteX5945" fmla="*/ 2434018 w 2593942"/>
                <a:gd name="connsiteY5945" fmla="*/ 368141 h 538123"/>
                <a:gd name="connsiteX5946" fmla="*/ 2432589 w 2593942"/>
                <a:gd name="connsiteY5946" fmla="*/ 368427 h 538123"/>
                <a:gd name="connsiteX5947" fmla="*/ 2429255 w 2593942"/>
                <a:gd name="connsiteY5947" fmla="*/ 365950 h 538123"/>
                <a:gd name="connsiteX5948" fmla="*/ 2427922 w 2593942"/>
                <a:gd name="connsiteY5948" fmla="*/ 364522 h 538123"/>
                <a:gd name="connsiteX5949" fmla="*/ 2427065 w 2593942"/>
                <a:gd name="connsiteY5949" fmla="*/ 363569 h 538123"/>
                <a:gd name="connsiteX5950" fmla="*/ 2421254 w 2593942"/>
                <a:gd name="connsiteY5950" fmla="*/ 365760 h 538123"/>
                <a:gd name="connsiteX5951" fmla="*/ 2417921 w 2593942"/>
                <a:gd name="connsiteY5951" fmla="*/ 368998 h 538123"/>
                <a:gd name="connsiteX5952" fmla="*/ 2411729 w 2593942"/>
                <a:gd name="connsiteY5952" fmla="*/ 359855 h 538123"/>
                <a:gd name="connsiteX5953" fmla="*/ 2409348 w 2593942"/>
                <a:gd name="connsiteY5953" fmla="*/ 357664 h 538123"/>
                <a:gd name="connsiteX5954" fmla="*/ 2409158 w 2593942"/>
                <a:gd name="connsiteY5954" fmla="*/ 357473 h 538123"/>
                <a:gd name="connsiteX5955" fmla="*/ 2407348 w 2593942"/>
                <a:gd name="connsiteY5955" fmla="*/ 361188 h 538123"/>
                <a:gd name="connsiteX5956" fmla="*/ 2408491 w 2593942"/>
                <a:gd name="connsiteY5956" fmla="*/ 361664 h 538123"/>
                <a:gd name="connsiteX5957" fmla="*/ 2412206 w 2593942"/>
                <a:gd name="connsiteY5957" fmla="*/ 361950 h 538123"/>
                <a:gd name="connsiteX5958" fmla="*/ 2413253 w 2593942"/>
                <a:gd name="connsiteY5958" fmla="*/ 363569 h 538123"/>
                <a:gd name="connsiteX5959" fmla="*/ 2412968 w 2593942"/>
                <a:gd name="connsiteY5959" fmla="*/ 364426 h 538123"/>
                <a:gd name="connsiteX5960" fmla="*/ 2408110 w 2593942"/>
                <a:gd name="connsiteY5960" fmla="*/ 366331 h 538123"/>
                <a:gd name="connsiteX5961" fmla="*/ 2400109 w 2593942"/>
                <a:gd name="connsiteY5961" fmla="*/ 364712 h 538123"/>
                <a:gd name="connsiteX5962" fmla="*/ 2395727 w 2593942"/>
                <a:gd name="connsiteY5962" fmla="*/ 362998 h 538123"/>
                <a:gd name="connsiteX5963" fmla="*/ 2391060 w 2593942"/>
                <a:gd name="connsiteY5963" fmla="*/ 366331 h 538123"/>
                <a:gd name="connsiteX5964" fmla="*/ 2390012 w 2593942"/>
                <a:gd name="connsiteY5964" fmla="*/ 365284 h 538123"/>
                <a:gd name="connsiteX5965" fmla="*/ 2388679 w 2593942"/>
                <a:gd name="connsiteY5965" fmla="*/ 364046 h 538123"/>
                <a:gd name="connsiteX5966" fmla="*/ 2379725 w 2593942"/>
                <a:gd name="connsiteY5966" fmla="*/ 363855 h 538123"/>
                <a:gd name="connsiteX5967" fmla="*/ 2377630 w 2593942"/>
                <a:gd name="connsiteY5967" fmla="*/ 363950 h 538123"/>
                <a:gd name="connsiteX5968" fmla="*/ 2371439 w 2593942"/>
                <a:gd name="connsiteY5968" fmla="*/ 360712 h 538123"/>
                <a:gd name="connsiteX5969" fmla="*/ 2370105 w 2593942"/>
                <a:gd name="connsiteY5969" fmla="*/ 357568 h 538123"/>
                <a:gd name="connsiteX5970" fmla="*/ 2359056 w 2593942"/>
                <a:gd name="connsiteY5970" fmla="*/ 356140 h 538123"/>
                <a:gd name="connsiteX5971" fmla="*/ 2358675 w 2593942"/>
                <a:gd name="connsiteY5971" fmla="*/ 358902 h 538123"/>
                <a:gd name="connsiteX5972" fmla="*/ 2359628 w 2593942"/>
                <a:gd name="connsiteY5972" fmla="*/ 359759 h 538123"/>
                <a:gd name="connsiteX5973" fmla="*/ 2361437 w 2593942"/>
                <a:gd name="connsiteY5973" fmla="*/ 361283 h 538123"/>
                <a:gd name="connsiteX5974" fmla="*/ 2359723 w 2593942"/>
                <a:gd name="connsiteY5974" fmla="*/ 364522 h 538123"/>
                <a:gd name="connsiteX5975" fmla="*/ 2354008 w 2593942"/>
                <a:gd name="connsiteY5975" fmla="*/ 369951 h 538123"/>
                <a:gd name="connsiteX5976" fmla="*/ 2357246 w 2593942"/>
                <a:gd name="connsiteY5976" fmla="*/ 373666 h 538123"/>
                <a:gd name="connsiteX5977" fmla="*/ 2349626 w 2593942"/>
                <a:gd name="connsiteY5977" fmla="*/ 381000 h 538123"/>
                <a:gd name="connsiteX5978" fmla="*/ 2346674 w 2593942"/>
                <a:gd name="connsiteY5978" fmla="*/ 380047 h 538123"/>
                <a:gd name="connsiteX5979" fmla="*/ 2344102 w 2593942"/>
                <a:gd name="connsiteY5979" fmla="*/ 379286 h 538123"/>
                <a:gd name="connsiteX5980" fmla="*/ 2339244 w 2593942"/>
                <a:gd name="connsiteY5980" fmla="*/ 379286 h 538123"/>
                <a:gd name="connsiteX5981" fmla="*/ 2335434 w 2593942"/>
                <a:gd name="connsiteY5981" fmla="*/ 382714 h 538123"/>
                <a:gd name="connsiteX5982" fmla="*/ 2324576 w 2593942"/>
                <a:gd name="connsiteY5982" fmla="*/ 381762 h 538123"/>
                <a:gd name="connsiteX5983" fmla="*/ 2320956 w 2593942"/>
                <a:gd name="connsiteY5983" fmla="*/ 387096 h 538123"/>
                <a:gd name="connsiteX5984" fmla="*/ 2304002 w 2593942"/>
                <a:gd name="connsiteY5984" fmla="*/ 381000 h 538123"/>
                <a:gd name="connsiteX5985" fmla="*/ 2301239 w 2593942"/>
                <a:gd name="connsiteY5985" fmla="*/ 378619 h 538123"/>
                <a:gd name="connsiteX5986" fmla="*/ 2299239 w 2593942"/>
                <a:gd name="connsiteY5986" fmla="*/ 376904 h 538123"/>
                <a:gd name="connsiteX5987" fmla="*/ 2294762 w 2593942"/>
                <a:gd name="connsiteY5987" fmla="*/ 375666 h 538123"/>
                <a:gd name="connsiteX5988" fmla="*/ 2292857 w 2593942"/>
                <a:gd name="connsiteY5988" fmla="*/ 371094 h 538123"/>
                <a:gd name="connsiteX5989" fmla="*/ 2295810 w 2593942"/>
                <a:gd name="connsiteY5989" fmla="*/ 370427 h 538123"/>
                <a:gd name="connsiteX5990" fmla="*/ 2302287 w 2593942"/>
                <a:gd name="connsiteY5990" fmla="*/ 372237 h 538123"/>
                <a:gd name="connsiteX5991" fmla="*/ 2303049 w 2593942"/>
                <a:gd name="connsiteY5991" fmla="*/ 372428 h 538123"/>
                <a:gd name="connsiteX5992" fmla="*/ 2311145 w 2593942"/>
                <a:gd name="connsiteY5992" fmla="*/ 375095 h 538123"/>
                <a:gd name="connsiteX5993" fmla="*/ 2303430 w 2593942"/>
                <a:gd name="connsiteY5993" fmla="*/ 373761 h 538123"/>
                <a:gd name="connsiteX5994" fmla="*/ 2303240 w 2593942"/>
                <a:gd name="connsiteY5994" fmla="*/ 374713 h 538123"/>
                <a:gd name="connsiteX5995" fmla="*/ 2303049 w 2593942"/>
                <a:gd name="connsiteY5995" fmla="*/ 375571 h 538123"/>
                <a:gd name="connsiteX5996" fmla="*/ 2314860 w 2593942"/>
                <a:gd name="connsiteY5996" fmla="*/ 377857 h 538123"/>
                <a:gd name="connsiteX5997" fmla="*/ 2319718 w 2593942"/>
                <a:gd name="connsiteY5997" fmla="*/ 377762 h 538123"/>
                <a:gd name="connsiteX5998" fmla="*/ 2319908 w 2593942"/>
                <a:gd name="connsiteY5998" fmla="*/ 377762 h 538123"/>
                <a:gd name="connsiteX5999" fmla="*/ 2305145 w 2593942"/>
                <a:gd name="connsiteY5999" fmla="*/ 370522 h 538123"/>
                <a:gd name="connsiteX6000" fmla="*/ 2304764 w 2593942"/>
                <a:gd name="connsiteY6000" fmla="*/ 370141 h 538123"/>
                <a:gd name="connsiteX6001" fmla="*/ 2297429 w 2593942"/>
                <a:gd name="connsiteY6001" fmla="*/ 364046 h 538123"/>
                <a:gd name="connsiteX6002" fmla="*/ 2290762 w 2593942"/>
                <a:gd name="connsiteY6002" fmla="*/ 367855 h 538123"/>
                <a:gd name="connsiteX6003" fmla="*/ 2289428 w 2593942"/>
                <a:gd name="connsiteY6003" fmla="*/ 368617 h 538123"/>
                <a:gd name="connsiteX6004" fmla="*/ 2286186 w 2593942"/>
                <a:gd name="connsiteY6004" fmla="*/ 369288 h 538123"/>
                <a:gd name="connsiteX6005" fmla="*/ 2286190 w 2593942"/>
                <a:gd name="connsiteY6005" fmla="*/ 369284 h 538123"/>
                <a:gd name="connsiteX6006" fmla="*/ 2283047 w 2593942"/>
                <a:gd name="connsiteY6006" fmla="*/ 365760 h 538123"/>
                <a:gd name="connsiteX6007" fmla="*/ 2282475 w 2593942"/>
                <a:gd name="connsiteY6007" fmla="*/ 366236 h 538123"/>
                <a:gd name="connsiteX6008" fmla="*/ 2280570 w 2593942"/>
                <a:gd name="connsiteY6008" fmla="*/ 367760 h 538123"/>
                <a:gd name="connsiteX6009" fmla="*/ 2273161 w 2593942"/>
                <a:gd name="connsiteY6009" fmla="*/ 371980 h 538123"/>
                <a:gd name="connsiteX6010" fmla="*/ 2269616 w 2593942"/>
                <a:gd name="connsiteY6010" fmla="*/ 372713 h 538123"/>
                <a:gd name="connsiteX6011" fmla="*/ 2266568 w 2593942"/>
                <a:gd name="connsiteY6011" fmla="*/ 376618 h 538123"/>
                <a:gd name="connsiteX6012" fmla="*/ 2273426 w 2593942"/>
                <a:gd name="connsiteY6012" fmla="*/ 376999 h 538123"/>
                <a:gd name="connsiteX6013" fmla="*/ 2281875 w 2593942"/>
                <a:gd name="connsiteY6013" fmla="*/ 372369 h 538123"/>
                <a:gd name="connsiteX6014" fmla="*/ 2286095 w 2593942"/>
                <a:gd name="connsiteY6014" fmla="*/ 372523 h 538123"/>
                <a:gd name="connsiteX6015" fmla="*/ 2285809 w 2593942"/>
                <a:gd name="connsiteY6015" fmla="*/ 373856 h 538123"/>
                <a:gd name="connsiteX6016" fmla="*/ 2285618 w 2593942"/>
                <a:gd name="connsiteY6016" fmla="*/ 374618 h 538123"/>
                <a:gd name="connsiteX6017" fmla="*/ 2288000 w 2593942"/>
                <a:gd name="connsiteY6017" fmla="*/ 376238 h 538123"/>
                <a:gd name="connsiteX6018" fmla="*/ 2288476 w 2593942"/>
                <a:gd name="connsiteY6018" fmla="*/ 375666 h 538123"/>
                <a:gd name="connsiteX6019" fmla="*/ 2289428 w 2593942"/>
                <a:gd name="connsiteY6019" fmla="*/ 374713 h 538123"/>
                <a:gd name="connsiteX6020" fmla="*/ 2291333 w 2593942"/>
                <a:gd name="connsiteY6020" fmla="*/ 373856 h 538123"/>
                <a:gd name="connsiteX6021" fmla="*/ 2291905 w 2593942"/>
                <a:gd name="connsiteY6021" fmla="*/ 374523 h 538123"/>
                <a:gd name="connsiteX6022" fmla="*/ 2292476 w 2593942"/>
                <a:gd name="connsiteY6022" fmla="*/ 375190 h 538123"/>
                <a:gd name="connsiteX6023" fmla="*/ 2294477 w 2593942"/>
                <a:gd name="connsiteY6023" fmla="*/ 377666 h 538123"/>
                <a:gd name="connsiteX6024" fmla="*/ 2290476 w 2593942"/>
                <a:gd name="connsiteY6024" fmla="*/ 381381 h 538123"/>
                <a:gd name="connsiteX6025" fmla="*/ 2283713 w 2593942"/>
                <a:gd name="connsiteY6025" fmla="*/ 380714 h 538123"/>
                <a:gd name="connsiteX6026" fmla="*/ 2281523 w 2593942"/>
                <a:gd name="connsiteY6026" fmla="*/ 379190 h 538123"/>
                <a:gd name="connsiteX6027" fmla="*/ 2278570 w 2593942"/>
                <a:gd name="connsiteY6027" fmla="*/ 377190 h 538123"/>
                <a:gd name="connsiteX6028" fmla="*/ 2272093 w 2593942"/>
                <a:gd name="connsiteY6028" fmla="*/ 380714 h 538123"/>
                <a:gd name="connsiteX6029" fmla="*/ 2263139 w 2593942"/>
                <a:gd name="connsiteY6029" fmla="*/ 380333 h 538123"/>
                <a:gd name="connsiteX6030" fmla="*/ 2262854 w 2593942"/>
                <a:gd name="connsiteY6030" fmla="*/ 380524 h 538123"/>
                <a:gd name="connsiteX6031" fmla="*/ 2260187 w 2593942"/>
                <a:gd name="connsiteY6031" fmla="*/ 382143 h 538123"/>
                <a:gd name="connsiteX6032" fmla="*/ 2257139 w 2593942"/>
                <a:gd name="connsiteY6032" fmla="*/ 388620 h 538123"/>
                <a:gd name="connsiteX6033" fmla="*/ 2255996 w 2593942"/>
                <a:gd name="connsiteY6033" fmla="*/ 396335 h 538123"/>
                <a:gd name="connsiteX6034" fmla="*/ 2243327 w 2593942"/>
                <a:gd name="connsiteY6034" fmla="*/ 396049 h 538123"/>
                <a:gd name="connsiteX6035" fmla="*/ 2245899 w 2593942"/>
                <a:gd name="connsiteY6035" fmla="*/ 401193 h 538123"/>
                <a:gd name="connsiteX6036" fmla="*/ 2252567 w 2593942"/>
                <a:gd name="connsiteY6036" fmla="*/ 402241 h 538123"/>
                <a:gd name="connsiteX6037" fmla="*/ 2241803 w 2593942"/>
                <a:gd name="connsiteY6037" fmla="*/ 404813 h 538123"/>
                <a:gd name="connsiteX6038" fmla="*/ 2240089 w 2593942"/>
                <a:gd name="connsiteY6038" fmla="*/ 397288 h 538123"/>
                <a:gd name="connsiteX6039" fmla="*/ 2239708 w 2593942"/>
                <a:gd name="connsiteY6039" fmla="*/ 395764 h 538123"/>
                <a:gd name="connsiteX6040" fmla="*/ 2235315 w 2593942"/>
                <a:gd name="connsiteY6040" fmla="*/ 389921 h 538123"/>
                <a:gd name="connsiteX6041" fmla="*/ 2235440 w 2593942"/>
                <a:gd name="connsiteY6041" fmla="*/ 388497 h 538123"/>
                <a:gd name="connsiteX6042" fmla="*/ 2240756 w 2593942"/>
                <a:gd name="connsiteY6042" fmla="*/ 391382 h 538123"/>
                <a:gd name="connsiteX6043" fmla="*/ 2248280 w 2593942"/>
                <a:gd name="connsiteY6043" fmla="*/ 388334 h 538123"/>
                <a:gd name="connsiteX6044" fmla="*/ 2249328 w 2593942"/>
                <a:gd name="connsiteY6044" fmla="*/ 384238 h 538123"/>
                <a:gd name="connsiteX6045" fmla="*/ 2240089 w 2593942"/>
                <a:gd name="connsiteY6045" fmla="*/ 379190 h 538123"/>
                <a:gd name="connsiteX6046" fmla="*/ 2235624 w 2593942"/>
                <a:gd name="connsiteY6046" fmla="*/ 386394 h 538123"/>
                <a:gd name="connsiteX6047" fmla="*/ 2235440 w 2593942"/>
                <a:gd name="connsiteY6047" fmla="*/ 388497 h 538123"/>
                <a:gd name="connsiteX6048" fmla="*/ 2234088 w 2593942"/>
                <a:gd name="connsiteY6048" fmla="*/ 387763 h 538123"/>
                <a:gd name="connsiteX6049" fmla="*/ 2232088 w 2593942"/>
                <a:gd name="connsiteY6049" fmla="*/ 385381 h 538123"/>
                <a:gd name="connsiteX6050" fmla="*/ 2230469 w 2593942"/>
                <a:gd name="connsiteY6050" fmla="*/ 383476 h 538123"/>
                <a:gd name="connsiteX6051" fmla="*/ 2235315 w 2593942"/>
                <a:gd name="connsiteY6051" fmla="*/ 389921 h 538123"/>
                <a:gd name="connsiteX6052" fmla="*/ 2234660 w 2593942"/>
                <a:gd name="connsiteY6052" fmla="*/ 397383 h 538123"/>
                <a:gd name="connsiteX6053" fmla="*/ 2232469 w 2593942"/>
                <a:gd name="connsiteY6053" fmla="*/ 393192 h 538123"/>
                <a:gd name="connsiteX6054" fmla="*/ 2229040 w 2593942"/>
                <a:gd name="connsiteY6054" fmla="*/ 389096 h 538123"/>
                <a:gd name="connsiteX6055" fmla="*/ 2224182 w 2593942"/>
                <a:gd name="connsiteY6055" fmla="*/ 385000 h 538123"/>
                <a:gd name="connsiteX6056" fmla="*/ 2218086 w 2593942"/>
                <a:gd name="connsiteY6056" fmla="*/ 391096 h 538123"/>
                <a:gd name="connsiteX6057" fmla="*/ 2221610 w 2593942"/>
                <a:gd name="connsiteY6057" fmla="*/ 393954 h 538123"/>
                <a:gd name="connsiteX6058" fmla="*/ 2227230 w 2593942"/>
                <a:gd name="connsiteY6058" fmla="*/ 399859 h 538123"/>
                <a:gd name="connsiteX6059" fmla="*/ 2211228 w 2593942"/>
                <a:gd name="connsiteY6059" fmla="*/ 398907 h 538123"/>
                <a:gd name="connsiteX6060" fmla="*/ 2195131 w 2593942"/>
                <a:gd name="connsiteY6060" fmla="*/ 399383 h 538123"/>
                <a:gd name="connsiteX6061" fmla="*/ 2200370 w 2593942"/>
                <a:gd name="connsiteY6061" fmla="*/ 392621 h 538123"/>
                <a:gd name="connsiteX6062" fmla="*/ 2197417 w 2593942"/>
                <a:gd name="connsiteY6062" fmla="*/ 388811 h 538123"/>
                <a:gd name="connsiteX6063" fmla="*/ 2187320 w 2593942"/>
                <a:gd name="connsiteY6063" fmla="*/ 396240 h 538123"/>
                <a:gd name="connsiteX6064" fmla="*/ 2187035 w 2593942"/>
                <a:gd name="connsiteY6064" fmla="*/ 399479 h 538123"/>
                <a:gd name="connsiteX6065" fmla="*/ 2186558 w 2593942"/>
                <a:gd name="connsiteY6065" fmla="*/ 404146 h 538123"/>
                <a:gd name="connsiteX6066" fmla="*/ 2173700 w 2593942"/>
                <a:gd name="connsiteY6066" fmla="*/ 407670 h 538123"/>
                <a:gd name="connsiteX6067" fmla="*/ 2158936 w 2593942"/>
                <a:gd name="connsiteY6067" fmla="*/ 406337 h 538123"/>
                <a:gd name="connsiteX6068" fmla="*/ 2147696 w 2593942"/>
                <a:gd name="connsiteY6068" fmla="*/ 408432 h 538123"/>
                <a:gd name="connsiteX6069" fmla="*/ 2142267 w 2593942"/>
                <a:gd name="connsiteY6069" fmla="*/ 409099 h 538123"/>
                <a:gd name="connsiteX6070" fmla="*/ 2144648 w 2593942"/>
                <a:gd name="connsiteY6070" fmla="*/ 419671 h 538123"/>
                <a:gd name="connsiteX6071" fmla="*/ 2136838 w 2593942"/>
                <a:gd name="connsiteY6071" fmla="*/ 422338 h 538123"/>
                <a:gd name="connsiteX6072" fmla="*/ 2135600 w 2593942"/>
                <a:gd name="connsiteY6072" fmla="*/ 424720 h 538123"/>
                <a:gd name="connsiteX6073" fmla="*/ 2134838 w 2593942"/>
                <a:gd name="connsiteY6073" fmla="*/ 426148 h 538123"/>
                <a:gd name="connsiteX6074" fmla="*/ 2133314 w 2593942"/>
                <a:gd name="connsiteY6074" fmla="*/ 430244 h 538123"/>
                <a:gd name="connsiteX6075" fmla="*/ 2127408 w 2593942"/>
                <a:gd name="connsiteY6075" fmla="*/ 429578 h 538123"/>
                <a:gd name="connsiteX6076" fmla="*/ 2130647 w 2593942"/>
                <a:gd name="connsiteY6076" fmla="*/ 426911 h 538123"/>
                <a:gd name="connsiteX6077" fmla="*/ 2128361 w 2593942"/>
                <a:gd name="connsiteY6077" fmla="*/ 422243 h 538123"/>
                <a:gd name="connsiteX6078" fmla="*/ 2128170 w 2593942"/>
                <a:gd name="connsiteY6078" fmla="*/ 422434 h 538123"/>
                <a:gd name="connsiteX6079" fmla="*/ 2126646 w 2593942"/>
                <a:gd name="connsiteY6079" fmla="*/ 424720 h 538123"/>
                <a:gd name="connsiteX6080" fmla="*/ 2118455 w 2593942"/>
                <a:gd name="connsiteY6080" fmla="*/ 425482 h 538123"/>
                <a:gd name="connsiteX6081" fmla="*/ 2112168 w 2593942"/>
                <a:gd name="connsiteY6081" fmla="*/ 422529 h 538123"/>
                <a:gd name="connsiteX6082" fmla="*/ 2109215 w 2593942"/>
                <a:gd name="connsiteY6082" fmla="*/ 425672 h 538123"/>
                <a:gd name="connsiteX6083" fmla="*/ 2102834 w 2593942"/>
                <a:gd name="connsiteY6083" fmla="*/ 425577 h 538123"/>
                <a:gd name="connsiteX6084" fmla="*/ 2099881 w 2593942"/>
                <a:gd name="connsiteY6084" fmla="*/ 418909 h 538123"/>
                <a:gd name="connsiteX6085" fmla="*/ 2090356 w 2593942"/>
                <a:gd name="connsiteY6085" fmla="*/ 424243 h 538123"/>
                <a:gd name="connsiteX6086" fmla="*/ 2088356 w 2593942"/>
                <a:gd name="connsiteY6086" fmla="*/ 429482 h 538123"/>
                <a:gd name="connsiteX6087" fmla="*/ 2089213 w 2593942"/>
                <a:gd name="connsiteY6087" fmla="*/ 432245 h 538123"/>
                <a:gd name="connsiteX6088" fmla="*/ 2087689 w 2593942"/>
                <a:gd name="connsiteY6088" fmla="*/ 434721 h 538123"/>
                <a:gd name="connsiteX6089" fmla="*/ 2083403 w 2593942"/>
                <a:gd name="connsiteY6089" fmla="*/ 432530 h 538123"/>
                <a:gd name="connsiteX6090" fmla="*/ 2071306 w 2593942"/>
                <a:gd name="connsiteY6090" fmla="*/ 428244 h 538123"/>
                <a:gd name="connsiteX6091" fmla="*/ 2070068 w 2593942"/>
                <a:gd name="connsiteY6091" fmla="*/ 426911 h 538123"/>
                <a:gd name="connsiteX6092" fmla="*/ 2070544 w 2593942"/>
                <a:gd name="connsiteY6092" fmla="*/ 425101 h 538123"/>
                <a:gd name="connsiteX6093" fmla="*/ 2071020 w 2593942"/>
                <a:gd name="connsiteY6093" fmla="*/ 424720 h 538123"/>
                <a:gd name="connsiteX6094" fmla="*/ 2075687 w 2593942"/>
                <a:gd name="connsiteY6094" fmla="*/ 425387 h 538123"/>
                <a:gd name="connsiteX6095" fmla="*/ 2079307 w 2593942"/>
                <a:gd name="connsiteY6095" fmla="*/ 424148 h 538123"/>
                <a:gd name="connsiteX6096" fmla="*/ 2079593 w 2593942"/>
                <a:gd name="connsiteY6096" fmla="*/ 418338 h 538123"/>
                <a:gd name="connsiteX6097" fmla="*/ 2076259 w 2593942"/>
                <a:gd name="connsiteY6097" fmla="*/ 416147 h 538123"/>
                <a:gd name="connsiteX6098" fmla="*/ 2073973 w 2593942"/>
                <a:gd name="connsiteY6098" fmla="*/ 410528 h 538123"/>
                <a:gd name="connsiteX6099" fmla="*/ 2068448 w 2593942"/>
                <a:gd name="connsiteY6099" fmla="*/ 413861 h 538123"/>
                <a:gd name="connsiteX6100" fmla="*/ 2062448 w 2593942"/>
                <a:gd name="connsiteY6100" fmla="*/ 414147 h 538123"/>
                <a:gd name="connsiteX6101" fmla="*/ 2061114 w 2593942"/>
                <a:gd name="connsiteY6101" fmla="*/ 415862 h 538123"/>
                <a:gd name="connsiteX6102" fmla="*/ 2057685 w 2593942"/>
                <a:gd name="connsiteY6102" fmla="*/ 420529 h 538123"/>
                <a:gd name="connsiteX6103" fmla="*/ 2061495 w 2593942"/>
                <a:gd name="connsiteY6103" fmla="*/ 421196 h 538123"/>
                <a:gd name="connsiteX6104" fmla="*/ 2057971 w 2593942"/>
                <a:gd name="connsiteY6104" fmla="*/ 425577 h 538123"/>
                <a:gd name="connsiteX6105" fmla="*/ 2064353 w 2593942"/>
                <a:gd name="connsiteY6105" fmla="*/ 427672 h 538123"/>
                <a:gd name="connsiteX6106" fmla="*/ 2064734 w 2593942"/>
                <a:gd name="connsiteY6106" fmla="*/ 428149 h 538123"/>
                <a:gd name="connsiteX6107" fmla="*/ 2065019 w 2593942"/>
                <a:gd name="connsiteY6107" fmla="*/ 428530 h 538123"/>
                <a:gd name="connsiteX6108" fmla="*/ 2056066 w 2593942"/>
                <a:gd name="connsiteY6108" fmla="*/ 430816 h 538123"/>
                <a:gd name="connsiteX6109" fmla="*/ 2051875 w 2593942"/>
                <a:gd name="connsiteY6109" fmla="*/ 430816 h 538123"/>
                <a:gd name="connsiteX6110" fmla="*/ 2051018 w 2593942"/>
                <a:gd name="connsiteY6110" fmla="*/ 430816 h 538123"/>
                <a:gd name="connsiteX6111" fmla="*/ 2044064 w 2593942"/>
                <a:gd name="connsiteY6111" fmla="*/ 429578 h 538123"/>
                <a:gd name="connsiteX6112" fmla="*/ 2045493 w 2593942"/>
                <a:gd name="connsiteY6112" fmla="*/ 426339 h 538123"/>
                <a:gd name="connsiteX6113" fmla="*/ 2045779 w 2593942"/>
                <a:gd name="connsiteY6113" fmla="*/ 425577 h 538123"/>
                <a:gd name="connsiteX6114" fmla="*/ 2039207 w 2593942"/>
                <a:gd name="connsiteY6114" fmla="*/ 422529 h 538123"/>
                <a:gd name="connsiteX6115" fmla="*/ 2028634 w 2593942"/>
                <a:gd name="connsiteY6115" fmla="*/ 424529 h 538123"/>
                <a:gd name="connsiteX6116" fmla="*/ 2025872 w 2593942"/>
                <a:gd name="connsiteY6116" fmla="*/ 424434 h 538123"/>
                <a:gd name="connsiteX6117" fmla="*/ 2019299 w 2593942"/>
                <a:gd name="connsiteY6117" fmla="*/ 426815 h 538123"/>
                <a:gd name="connsiteX6118" fmla="*/ 2018252 w 2593942"/>
                <a:gd name="connsiteY6118" fmla="*/ 428054 h 538123"/>
                <a:gd name="connsiteX6119" fmla="*/ 2011394 w 2593942"/>
                <a:gd name="connsiteY6119" fmla="*/ 434054 h 538123"/>
                <a:gd name="connsiteX6120" fmla="*/ 1998821 w 2593942"/>
                <a:gd name="connsiteY6120" fmla="*/ 436912 h 538123"/>
                <a:gd name="connsiteX6121" fmla="*/ 2001297 w 2593942"/>
                <a:gd name="connsiteY6121" fmla="*/ 434054 h 538123"/>
                <a:gd name="connsiteX6122" fmla="*/ 2002916 w 2593942"/>
                <a:gd name="connsiteY6122" fmla="*/ 432911 h 538123"/>
                <a:gd name="connsiteX6123" fmla="*/ 2005202 w 2593942"/>
                <a:gd name="connsiteY6123" fmla="*/ 430149 h 538123"/>
                <a:gd name="connsiteX6124" fmla="*/ 2004059 w 2593942"/>
                <a:gd name="connsiteY6124" fmla="*/ 427672 h 538123"/>
                <a:gd name="connsiteX6125" fmla="*/ 1994248 w 2593942"/>
                <a:gd name="connsiteY6125" fmla="*/ 428815 h 538123"/>
                <a:gd name="connsiteX6126" fmla="*/ 1994820 w 2593942"/>
                <a:gd name="connsiteY6126" fmla="*/ 434054 h 538123"/>
                <a:gd name="connsiteX6127" fmla="*/ 1994820 w 2593942"/>
                <a:gd name="connsiteY6127" fmla="*/ 434149 h 538123"/>
                <a:gd name="connsiteX6128" fmla="*/ 1988153 w 2593942"/>
                <a:gd name="connsiteY6128" fmla="*/ 433959 h 538123"/>
                <a:gd name="connsiteX6129" fmla="*/ 1986629 w 2593942"/>
                <a:gd name="connsiteY6129" fmla="*/ 435483 h 538123"/>
                <a:gd name="connsiteX6130" fmla="*/ 1987105 w 2593942"/>
                <a:gd name="connsiteY6130" fmla="*/ 436721 h 538123"/>
                <a:gd name="connsiteX6131" fmla="*/ 1986819 w 2593942"/>
                <a:gd name="connsiteY6131" fmla="*/ 442722 h 538123"/>
                <a:gd name="connsiteX6132" fmla="*/ 1983009 w 2593942"/>
                <a:gd name="connsiteY6132" fmla="*/ 448151 h 538123"/>
                <a:gd name="connsiteX6133" fmla="*/ 1972055 w 2593942"/>
                <a:gd name="connsiteY6133" fmla="*/ 447675 h 538123"/>
                <a:gd name="connsiteX6134" fmla="*/ 1972817 w 2593942"/>
                <a:gd name="connsiteY6134" fmla="*/ 449389 h 538123"/>
                <a:gd name="connsiteX6135" fmla="*/ 1973294 w 2593942"/>
                <a:gd name="connsiteY6135" fmla="*/ 450532 h 538123"/>
                <a:gd name="connsiteX6136" fmla="*/ 1970150 w 2593942"/>
                <a:gd name="connsiteY6136" fmla="*/ 451295 h 538123"/>
                <a:gd name="connsiteX6137" fmla="*/ 1969388 w 2593942"/>
                <a:gd name="connsiteY6137" fmla="*/ 450628 h 538123"/>
                <a:gd name="connsiteX6138" fmla="*/ 1969293 w 2593942"/>
                <a:gd name="connsiteY6138" fmla="*/ 448628 h 538123"/>
                <a:gd name="connsiteX6139" fmla="*/ 1968245 w 2593942"/>
                <a:gd name="connsiteY6139" fmla="*/ 445008 h 538123"/>
                <a:gd name="connsiteX6140" fmla="*/ 1961864 w 2593942"/>
                <a:gd name="connsiteY6140" fmla="*/ 444437 h 538123"/>
                <a:gd name="connsiteX6141" fmla="*/ 1955577 w 2593942"/>
                <a:gd name="connsiteY6141" fmla="*/ 441198 h 538123"/>
                <a:gd name="connsiteX6142" fmla="*/ 1954815 w 2593942"/>
                <a:gd name="connsiteY6142" fmla="*/ 443198 h 538123"/>
                <a:gd name="connsiteX6143" fmla="*/ 1949481 w 2593942"/>
                <a:gd name="connsiteY6143" fmla="*/ 447294 h 538123"/>
                <a:gd name="connsiteX6144" fmla="*/ 1947386 w 2593942"/>
                <a:gd name="connsiteY6144" fmla="*/ 446532 h 538123"/>
                <a:gd name="connsiteX6145" fmla="*/ 1943671 w 2593942"/>
                <a:gd name="connsiteY6145" fmla="*/ 442913 h 538123"/>
                <a:gd name="connsiteX6146" fmla="*/ 1944052 w 2593942"/>
                <a:gd name="connsiteY6146" fmla="*/ 442341 h 538123"/>
                <a:gd name="connsiteX6147" fmla="*/ 1944147 w 2593942"/>
                <a:gd name="connsiteY6147" fmla="*/ 442150 h 538123"/>
                <a:gd name="connsiteX6148" fmla="*/ 1948338 w 2593942"/>
                <a:gd name="connsiteY6148" fmla="*/ 442722 h 538123"/>
                <a:gd name="connsiteX6149" fmla="*/ 1951577 w 2593942"/>
                <a:gd name="connsiteY6149" fmla="*/ 436912 h 538123"/>
                <a:gd name="connsiteX6150" fmla="*/ 1951196 w 2593942"/>
                <a:gd name="connsiteY6150" fmla="*/ 436436 h 538123"/>
                <a:gd name="connsiteX6151" fmla="*/ 1946528 w 2593942"/>
                <a:gd name="connsiteY6151" fmla="*/ 433292 h 538123"/>
                <a:gd name="connsiteX6152" fmla="*/ 1943671 w 2593942"/>
                <a:gd name="connsiteY6152" fmla="*/ 435483 h 538123"/>
                <a:gd name="connsiteX6153" fmla="*/ 1941956 w 2593942"/>
                <a:gd name="connsiteY6153" fmla="*/ 436816 h 538123"/>
                <a:gd name="connsiteX6154" fmla="*/ 1939575 w 2593942"/>
                <a:gd name="connsiteY6154" fmla="*/ 435769 h 538123"/>
                <a:gd name="connsiteX6155" fmla="*/ 1933384 w 2593942"/>
                <a:gd name="connsiteY6155" fmla="*/ 429673 h 538123"/>
                <a:gd name="connsiteX6156" fmla="*/ 1929383 w 2593942"/>
                <a:gd name="connsiteY6156" fmla="*/ 431387 h 538123"/>
                <a:gd name="connsiteX6157" fmla="*/ 1924144 w 2593942"/>
                <a:gd name="connsiteY6157" fmla="*/ 436626 h 538123"/>
                <a:gd name="connsiteX6158" fmla="*/ 1921954 w 2593942"/>
                <a:gd name="connsiteY6158" fmla="*/ 437388 h 538123"/>
                <a:gd name="connsiteX6159" fmla="*/ 1920620 w 2593942"/>
                <a:gd name="connsiteY6159" fmla="*/ 439864 h 538123"/>
                <a:gd name="connsiteX6160" fmla="*/ 1920715 w 2593942"/>
                <a:gd name="connsiteY6160" fmla="*/ 440531 h 538123"/>
                <a:gd name="connsiteX6161" fmla="*/ 1928050 w 2593942"/>
                <a:gd name="connsiteY6161" fmla="*/ 440531 h 538123"/>
                <a:gd name="connsiteX6162" fmla="*/ 1935098 w 2593942"/>
                <a:gd name="connsiteY6162" fmla="*/ 442436 h 538123"/>
                <a:gd name="connsiteX6163" fmla="*/ 1934051 w 2593942"/>
                <a:gd name="connsiteY6163" fmla="*/ 444151 h 538123"/>
                <a:gd name="connsiteX6164" fmla="*/ 1932146 w 2593942"/>
                <a:gd name="connsiteY6164" fmla="*/ 447294 h 538123"/>
                <a:gd name="connsiteX6165" fmla="*/ 1923002 w 2593942"/>
                <a:gd name="connsiteY6165" fmla="*/ 447389 h 538123"/>
                <a:gd name="connsiteX6166" fmla="*/ 1921287 w 2593942"/>
                <a:gd name="connsiteY6166" fmla="*/ 450056 h 538123"/>
                <a:gd name="connsiteX6167" fmla="*/ 1920620 w 2593942"/>
                <a:gd name="connsiteY6167" fmla="*/ 451009 h 538123"/>
                <a:gd name="connsiteX6168" fmla="*/ 1916144 w 2593942"/>
                <a:gd name="connsiteY6168" fmla="*/ 450342 h 538123"/>
                <a:gd name="connsiteX6169" fmla="*/ 1917096 w 2593942"/>
                <a:gd name="connsiteY6169" fmla="*/ 445389 h 538123"/>
                <a:gd name="connsiteX6170" fmla="*/ 1910619 w 2593942"/>
                <a:gd name="connsiteY6170" fmla="*/ 439579 h 538123"/>
                <a:gd name="connsiteX6171" fmla="*/ 1908143 w 2593942"/>
                <a:gd name="connsiteY6171" fmla="*/ 442150 h 538123"/>
                <a:gd name="connsiteX6172" fmla="*/ 1907095 w 2593942"/>
                <a:gd name="connsiteY6172" fmla="*/ 444913 h 538123"/>
                <a:gd name="connsiteX6173" fmla="*/ 1905666 w 2593942"/>
                <a:gd name="connsiteY6173" fmla="*/ 446056 h 538123"/>
                <a:gd name="connsiteX6174" fmla="*/ 1898618 w 2593942"/>
                <a:gd name="connsiteY6174" fmla="*/ 445103 h 538123"/>
                <a:gd name="connsiteX6175" fmla="*/ 1897475 w 2593942"/>
                <a:gd name="connsiteY6175" fmla="*/ 443484 h 538123"/>
                <a:gd name="connsiteX6176" fmla="*/ 1896808 w 2593942"/>
                <a:gd name="connsiteY6176" fmla="*/ 442531 h 538123"/>
                <a:gd name="connsiteX6177" fmla="*/ 1894998 w 2593942"/>
                <a:gd name="connsiteY6177" fmla="*/ 440341 h 538123"/>
                <a:gd name="connsiteX6178" fmla="*/ 1894998 w 2593942"/>
                <a:gd name="connsiteY6178" fmla="*/ 447961 h 538123"/>
                <a:gd name="connsiteX6179" fmla="*/ 1904904 w 2593942"/>
                <a:gd name="connsiteY6179" fmla="*/ 452438 h 538123"/>
                <a:gd name="connsiteX6180" fmla="*/ 1908047 w 2593942"/>
                <a:gd name="connsiteY6180" fmla="*/ 454628 h 538123"/>
                <a:gd name="connsiteX6181" fmla="*/ 1903380 w 2593942"/>
                <a:gd name="connsiteY6181" fmla="*/ 458629 h 538123"/>
                <a:gd name="connsiteX6182" fmla="*/ 1899665 w 2593942"/>
                <a:gd name="connsiteY6182" fmla="*/ 455295 h 538123"/>
                <a:gd name="connsiteX6183" fmla="*/ 1885187 w 2593942"/>
                <a:gd name="connsiteY6183" fmla="*/ 444532 h 538123"/>
                <a:gd name="connsiteX6184" fmla="*/ 1877853 w 2593942"/>
                <a:gd name="connsiteY6184" fmla="*/ 445198 h 538123"/>
                <a:gd name="connsiteX6185" fmla="*/ 1879472 w 2593942"/>
                <a:gd name="connsiteY6185" fmla="*/ 448913 h 538123"/>
                <a:gd name="connsiteX6186" fmla="*/ 1878044 w 2593942"/>
                <a:gd name="connsiteY6186" fmla="*/ 449675 h 538123"/>
                <a:gd name="connsiteX6187" fmla="*/ 1873853 w 2593942"/>
                <a:gd name="connsiteY6187" fmla="*/ 444817 h 538123"/>
                <a:gd name="connsiteX6188" fmla="*/ 1872614 w 2593942"/>
                <a:gd name="connsiteY6188" fmla="*/ 443293 h 538123"/>
                <a:gd name="connsiteX6189" fmla="*/ 1866614 w 2593942"/>
                <a:gd name="connsiteY6189" fmla="*/ 442246 h 538123"/>
                <a:gd name="connsiteX6190" fmla="*/ 1868900 w 2593942"/>
                <a:gd name="connsiteY6190" fmla="*/ 436816 h 538123"/>
                <a:gd name="connsiteX6191" fmla="*/ 1867661 w 2593942"/>
                <a:gd name="connsiteY6191" fmla="*/ 435197 h 538123"/>
                <a:gd name="connsiteX6192" fmla="*/ 1865280 w 2593942"/>
                <a:gd name="connsiteY6192" fmla="*/ 435102 h 538123"/>
                <a:gd name="connsiteX6193" fmla="*/ 1858994 w 2593942"/>
                <a:gd name="connsiteY6193" fmla="*/ 440150 h 538123"/>
                <a:gd name="connsiteX6194" fmla="*/ 1859279 w 2593942"/>
                <a:gd name="connsiteY6194" fmla="*/ 442817 h 538123"/>
                <a:gd name="connsiteX6195" fmla="*/ 1859851 w 2593942"/>
                <a:gd name="connsiteY6195" fmla="*/ 444151 h 538123"/>
                <a:gd name="connsiteX6196" fmla="*/ 1858422 w 2593942"/>
                <a:gd name="connsiteY6196" fmla="*/ 446151 h 538123"/>
                <a:gd name="connsiteX6197" fmla="*/ 1853469 w 2593942"/>
                <a:gd name="connsiteY6197" fmla="*/ 444437 h 538123"/>
                <a:gd name="connsiteX6198" fmla="*/ 1853564 w 2593942"/>
                <a:gd name="connsiteY6198" fmla="*/ 444722 h 538123"/>
                <a:gd name="connsiteX6199" fmla="*/ 1855565 w 2593942"/>
                <a:gd name="connsiteY6199" fmla="*/ 450247 h 538123"/>
                <a:gd name="connsiteX6200" fmla="*/ 1857374 w 2593942"/>
                <a:gd name="connsiteY6200" fmla="*/ 454438 h 538123"/>
                <a:gd name="connsiteX6201" fmla="*/ 1850993 w 2593942"/>
                <a:gd name="connsiteY6201" fmla="*/ 453104 h 538123"/>
                <a:gd name="connsiteX6202" fmla="*/ 1850802 w 2593942"/>
                <a:gd name="connsiteY6202" fmla="*/ 452818 h 538123"/>
                <a:gd name="connsiteX6203" fmla="*/ 1839467 w 2593942"/>
                <a:gd name="connsiteY6203" fmla="*/ 447675 h 538123"/>
                <a:gd name="connsiteX6204" fmla="*/ 1837372 w 2593942"/>
                <a:gd name="connsiteY6204" fmla="*/ 444341 h 538123"/>
                <a:gd name="connsiteX6205" fmla="*/ 1830228 w 2593942"/>
                <a:gd name="connsiteY6205" fmla="*/ 439388 h 538123"/>
                <a:gd name="connsiteX6206" fmla="*/ 1829085 w 2593942"/>
                <a:gd name="connsiteY6206" fmla="*/ 441579 h 538123"/>
                <a:gd name="connsiteX6207" fmla="*/ 1825656 w 2593942"/>
                <a:gd name="connsiteY6207" fmla="*/ 444627 h 538123"/>
                <a:gd name="connsiteX6208" fmla="*/ 1824989 w 2593942"/>
                <a:gd name="connsiteY6208" fmla="*/ 447199 h 538123"/>
                <a:gd name="connsiteX6209" fmla="*/ 1824608 w 2593942"/>
                <a:gd name="connsiteY6209" fmla="*/ 448723 h 538123"/>
                <a:gd name="connsiteX6210" fmla="*/ 1821370 w 2593942"/>
                <a:gd name="connsiteY6210" fmla="*/ 451485 h 538123"/>
                <a:gd name="connsiteX6211" fmla="*/ 1815560 w 2593942"/>
                <a:gd name="connsiteY6211" fmla="*/ 449866 h 538123"/>
                <a:gd name="connsiteX6212" fmla="*/ 1816322 w 2593942"/>
                <a:gd name="connsiteY6212" fmla="*/ 452056 h 538123"/>
                <a:gd name="connsiteX6213" fmla="*/ 1818227 w 2593942"/>
                <a:gd name="connsiteY6213" fmla="*/ 455771 h 538123"/>
                <a:gd name="connsiteX6214" fmla="*/ 1811369 w 2593942"/>
                <a:gd name="connsiteY6214" fmla="*/ 455676 h 538123"/>
                <a:gd name="connsiteX6215" fmla="*/ 1806987 w 2593942"/>
                <a:gd name="connsiteY6215" fmla="*/ 455486 h 538123"/>
                <a:gd name="connsiteX6216" fmla="*/ 1807749 w 2593942"/>
                <a:gd name="connsiteY6216" fmla="*/ 454628 h 538123"/>
                <a:gd name="connsiteX6217" fmla="*/ 1808797 w 2593942"/>
                <a:gd name="connsiteY6217" fmla="*/ 453485 h 538123"/>
                <a:gd name="connsiteX6218" fmla="*/ 1807178 w 2593942"/>
                <a:gd name="connsiteY6218" fmla="*/ 450532 h 538123"/>
                <a:gd name="connsiteX6219" fmla="*/ 1796890 w 2593942"/>
                <a:gd name="connsiteY6219" fmla="*/ 453580 h 538123"/>
                <a:gd name="connsiteX6220" fmla="*/ 1783365 w 2593942"/>
                <a:gd name="connsiteY6220" fmla="*/ 464725 h 538123"/>
                <a:gd name="connsiteX6221" fmla="*/ 1783556 w 2593942"/>
                <a:gd name="connsiteY6221" fmla="*/ 461486 h 538123"/>
                <a:gd name="connsiteX6222" fmla="*/ 1783556 w 2593942"/>
                <a:gd name="connsiteY6222" fmla="*/ 460820 h 538123"/>
                <a:gd name="connsiteX6223" fmla="*/ 1784984 w 2593942"/>
                <a:gd name="connsiteY6223" fmla="*/ 453771 h 538123"/>
                <a:gd name="connsiteX6224" fmla="*/ 1781841 w 2593942"/>
                <a:gd name="connsiteY6224" fmla="*/ 451390 h 538123"/>
                <a:gd name="connsiteX6225" fmla="*/ 1781651 w 2593942"/>
                <a:gd name="connsiteY6225" fmla="*/ 446151 h 538123"/>
                <a:gd name="connsiteX6226" fmla="*/ 1773745 w 2593942"/>
                <a:gd name="connsiteY6226" fmla="*/ 451295 h 538123"/>
                <a:gd name="connsiteX6227" fmla="*/ 1774411 w 2593942"/>
                <a:gd name="connsiteY6227" fmla="*/ 451390 h 538123"/>
                <a:gd name="connsiteX6228" fmla="*/ 1778698 w 2593942"/>
                <a:gd name="connsiteY6228" fmla="*/ 456247 h 538123"/>
                <a:gd name="connsiteX6229" fmla="*/ 1778412 w 2593942"/>
                <a:gd name="connsiteY6229" fmla="*/ 458343 h 538123"/>
                <a:gd name="connsiteX6230" fmla="*/ 1775650 w 2593942"/>
                <a:gd name="connsiteY6230" fmla="*/ 462343 h 538123"/>
                <a:gd name="connsiteX6231" fmla="*/ 1765077 w 2593942"/>
                <a:gd name="connsiteY6231" fmla="*/ 458153 h 538123"/>
                <a:gd name="connsiteX6232" fmla="*/ 1761077 w 2593942"/>
                <a:gd name="connsiteY6232" fmla="*/ 454247 h 538123"/>
                <a:gd name="connsiteX6233" fmla="*/ 1758886 w 2593942"/>
                <a:gd name="connsiteY6233" fmla="*/ 454533 h 538123"/>
                <a:gd name="connsiteX6234" fmla="*/ 1757648 w 2593942"/>
                <a:gd name="connsiteY6234" fmla="*/ 461677 h 538123"/>
                <a:gd name="connsiteX6235" fmla="*/ 1745265 w 2593942"/>
                <a:gd name="connsiteY6235" fmla="*/ 467011 h 538123"/>
                <a:gd name="connsiteX6236" fmla="*/ 1740122 w 2593942"/>
                <a:gd name="connsiteY6236" fmla="*/ 468725 h 538123"/>
                <a:gd name="connsiteX6237" fmla="*/ 1735359 w 2593942"/>
                <a:gd name="connsiteY6237" fmla="*/ 468249 h 538123"/>
                <a:gd name="connsiteX6238" fmla="*/ 1728120 w 2593942"/>
                <a:gd name="connsiteY6238" fmla="*/ 468725 h 538123"/>
                <a:gd name="connsiteX6239" fmla="*/ 1725834 w 2593942"/>
                <a:gd name="connsiteY6239" fmla="*/ 463677 h 538123"/>
                <a:gd name="connsiteX6240" fmla="*/ 1709832 w 2593942"/>
                <a:gd name="connsiteY6240" fmla="*/ 473964 h 538123"/>
                <a:gd name="connsiteX6241" fmla="*/ 1706117 w 2593942"/>
                <a:gd name="connsiteY6241" fmla="*/ 475012 h 538123"/>
                <a:gd name="connsiteX6242" fmla="*/ 1703831 w 2593942"/>
                <a:gd name="connsiteY6242" fmla="*/ 473392 h 538123"/>
                <a:gd name="connsiteX6243" fmla="*/ 1705260 w 2593942"/>
                <a:gd name="connsiteY6243" fmla="*/ 471106 h 538123"/>
                <a:gd name="connsiteX6244" fmla="*/ 1708118 w 2593942"/>
                <a:gd name="connsiteY6244" fmla="*/ 470821 h 538123"/>
                <a:gd name="connsiteX6245" fmla="*/ 1713928 w 2593942"/>
                <a:gd name="connsiteY6245" fmla="*/ 469011 h 538123"/>
                <a:gd name="connsiteX6246" fmla="*/ 1716690 w 2593942"/>
                <a:gd name="connsiteY6246" fmla="*/ 462724 h 538123"/>
                <a:gd name="connsiteX6247" fmla="*/ 1713452 w 2593942"/>
                <a:gd name="connsiteY6247" fmla="*/ 458248 h 538123"/>
                <a:gd name="connsiteX6248" fmla="*/ 1708403 w 2593942"/>
                <a:gd name="connsiteY6248" fmla="*/ 451295 h 538123"/>
                <a:gd name="connsiteX6249" fmla="*/ 1699640 w 2593942"/>
                <a:gd name="connsiteY6249" fmla="*/ 460057 h 538123"/>
                <a:gd name="connsiteX6250" fmla="*/ 1700783 w 2593942"/>
                <a:gd name="connsiteY6250" fmla="*/ 466249 h 538123"/>
                <a:gd name="connsiteX6251" fmla="*/ 1697259 w 2593942"/>
                <a:gd name="connsiteY6251" fmla="*/ 463772 h 538123"/>
                <a:gd name="connsiteX6252" fmla="*/ 1695830 w 2593942"/>
                <a:gd name="connsiteY6252" fmla="*/ 462439 h 538123"/>
                <a:gd name="connsiteX6253" fmla="*/ 1694878 w 2593942"/>
                <a:gd name="connsiteY6253" fmla="*/ 461581 h 538123"/>
                <a:gd name="connsiteX6254" fmla="*/ 1690973 w 2593942"/>
                <a:gd name="connsiteY6254" fmla="*/ 461867 h 538123"/>
                <a:gd name="connsiteX6255" fmla="*/ 1690782 w 2593942"/>
                <a:gd name="connsiteY6255" fmla="*/ 462724 h 538123"/>
                <a:gd name="connsiteX6256" fmla="*/ 1690401 w 2593942"/>
                <a:gd name="connsiteY6256" fmla="*/ 463963 h 538123"/>
                <a:gd name="connsiteX6257" fmla="*/ 1689068 w 2593942"/>
                <a:gd name="connsiteY6257" fmla="*/ 464725 h 538123"/>
                <a:gd name="connsiteX6258" fmla="*/ 1679352 w 2593942"/>
                <a:gd name="connsiteY6258" fmla="*/ 463487 h 538123"/>
                <a:gd name="connsiteX6259" fmla="*/ 1672208 w 2593942"/>
                <a:gd name="connsiteY6259" fmla="*/ 466439 h 538123"/>
                <a:gd name="connsiteX6260" fmla="*/ 1667446 w 2593942"/>
                <a:gd name="connsiteY6260" fmla="*/ 469963 h 538123"/>
                <a:gd name="connsiteX6261" fmla="*/ 1662112 w 2593942"/>
                <a:gd name="connsiteY6261" fmla="*/ 473678 h 538123"/>
                <a:gd name="connsiteX6262" fmla="*/ 1649539 w 2593942"/>
                <a:gd name="connsiteY6262" fmla="*/ 472630 h 538123"/>
                <a:gd name="connsiteX6263" fmla="*/ 1648205 w 2593942"/>
                <a:gd name="connsiteY6263" fmla="*/ 475202 h 538123"/>
                <a:gd name="connsiteX6264" fmla="*/ 1649444 w 2593942"/>
                <a:gd name="connsiteY6264" fmla="*/ 479107 h 538123"/>
                <a:gd name="connsiteX6265" fmla="*/ 1649539 w 2593942"/>
                <a:gd name="connsiteY6265" fmla="*/ 479488 h 538123"/>
                <a:gd name="connsiteX6266" fmla="*/ 1647539 w 2593942"/>
                <a:gd name="connsiteY6266" fmla="*/ 481013 h 538123"/>
                <a:gd name="connsiteX6267" fmla="*/ 1642490 w 2593942"/>
                <a:gd name="connsiteY6267" fmla="*/ 482060 h 538123"/>
                <a:gd name="connsiteX6268" fmla="*/ 1638680 w 2593942"/>
                <a:gd name="connsiteY6268" fmla="*/ 479774 h 538123"/>
                <a:gd name="connsiteX6269" fmla="*/ 1631156 w 2593942"/>
                <a:gd name="connsiteY6269" fmla="*/ 476536 h 538123"/>
                <a:gd name="connsiteX6270" fmla="*/ 1628869 w 2593942"/>
                <a:gd name="connsiteY6270" fmla="*/ 478060 h 538123"/>
                <a:gd name="connsiteX6271" fmla="*/ 1627822 w 2593942"/>
                <a:gd name="connsiteY6271" fmla="*/ 478726 h 538123"/>
                <a:gd name="connsiteX6272" fmla="*/ 1624202 w 2593942"/>
                <a:gd name="connsiteY6272" fmla="*/ 477679 h 538123"/>
                <a:gd name="connsiteX6273" fmla="*/ 1624412 w 2593942"/>
                <a:gd name="connsiteY6273" fmla="*/ 474184 h 538123"/>
                <a:gd name="connsiteX6274" fmla="*/ 1624869 w 2593942"/>
                <a:gd name="connsiteY6274" fmla="*/ 474821 h 538123"/>
                <a:gd name="connsiteX6275" fmla="*/ 1628679 w 2593942"/>
                <a:gd name="connsiteY6275" fmla="*/ 472345 h 538123"/>
                <a:gd name="connsiteX6276" fmla="*/ 1628584 w 2593942"/>
                <a:gd name="connsiteY6276" fmla="*/ 469963 h 538123"/>
                <a:gd name="connsiteX6277" fmla="*/ 1624475 w 2593942"/>
                <a:gd name="connsiteY6277" fmla="*/ 471945 h 538123"/>
                <a:gd name="connsiteX6278" fmla="*/ 1624107 w 2593942"/>
                <a:gd name="connsiteY6278" fmla="*/ 466344 h 538123"/>
                <a:gd name="connsiteX6279" fmla="*/ 1622202 w 2593942"/>
                <a:gd name="connsiteY6279" fmla="*/ 466534 h 538123"/>
                <a:gd name="connsiteX6280" fmla="*/ 1621059 w 2593942"/>
                <a:gd name="connsiteY6280" fmla="*/ 466630 h 538123"/>
                <a:gd name="connsiteX6281" fmla="*/ 1618392 w 2593942"/>
                <a:gd name="connsiteY6281" fmla="*/ 467011 h 538123"/>
                <a:gd name="connsiteX6282" fmla="*/ 1622869 w 2593942"/>
                <a:gd name="connsiteY6282" fmla="*/ 469678 h 538123"/>
                <a:gd name="connsiteX6283" fmla="*/ 1622202 w 2593942"/>
                <a:gd name="connsiteY6283" fmla="*/ 471106 h 538123"/>
                <a:gd name="connsiteX6284" fmla="*/ 1623228 w 2593942"/>
                <a:gd name="connsiteY6284" fmla="*/ 472536 h 538123"/>
                <a:gd name="connsiteX6285" fmla="*/ 1613153 w 2593942"/>
                <a:gd name="connsiteY6285" fmla="*/ 472821 h 538123"/>
                <a:gd name="connsiteX6286" fmla="*/ 1593532 w 2593942"/>
                <a:gd name="connsiteY6286" fmla="*/ 474250 h 538123"/>
                <a:gd name="connsiteX6287" fmla="*/ 1592579 w 2593942"/>
                <a:gd name="connsiteY6287" fmla="*/ 470440 h 538123"/>
                <a:gd name="connsiteX6288" fmla="*/ 1592389 w 2593942"/>
                <a:gd name="connsiteY6288" fmla="*/ 469868 h 538123"/>
                <a:gd name="connsiteX6289" fmla="*/ 1590007 w 2593942"/>
                <a:gd name="connsiteY6289" fmla="*/ 470725 h 538123"/>
                <a:gd name="connsiteX6290" fmla="*/ 1582170 w 2593942"/>
                <a:gd name="connsiteY6290" fmla="*/ 472375 h 538123"/>
                <a:gd name="connsiteX6291" fmla="*/ 1581213 w 2593942"/>
                <a:gd name="connsiteY6291" fmla="*/ 471394 h 538123"/>
                <a:gd name="connsiteX6292" fmla="*/ 1581697 w 2593942"/>
                <a:gd name="connsiteY6292" fmla="*/ 469035 h 538123"/>
                <a:gd name="connsiteX6293" fmla="*/ 1578863 w 2593942"/>
                <a:gd name="connsiteY6293" fmla="*/ 465011 h 538123"/>
                <a:gd name="connsiteX6294" fmla="*/ 1578899 w 2593942"/>
                <a:gd name="connsiteY6294" fmla="*/ 469023 h 538123"/>
                <a:gd name="connsiteX6295" fmla="*/ 1581213 w 2593942"/>
                <a:gd name="connsiteY6295" fmla="*/ 471394 h 538123"/>
                <a:gd name="connsiteX6296" fmla="*/ 1580959 w 2593942"/>
                <a:gd name="connsiteY6296" fmla="*/ 472630 h 538123"/>
                <a:gd name="connsiteX6297" fmla="*/ 1582170 w 2593942"/>
                <a:gd name="connsiteY6297" fmla="*/ 472375 h 538123"/>
                <a:gd name="connsiteX6298" fmla="*/ 1583721 w 2593942"/>
                <a:gd name="connsiteY6298" fmla="*/ 473964 h 538123"/>
                <a:gd name="connsiteX6299" fmla="*/ 1592865 w 2593942"/>
                <a:gd name="connsiteY6299" fmla="*/ 479774 h 538123"/>
                <a:gd name="connsiteX6300" fmla="*/ 1594294 w 2593942"/>
                <a:gd name="connsiteY6300" fmla="*/ 485394 h 538123"/>
                <a:gd name="connsiteX6301" fmla="*/ 1590579 w 2593942"/>
                <a:gd name="connsiteY6301" fmla="*/ 486537 h 538123"/>
                <a:gd name="connsiteX6302" fmla="*/ 1590103 w 2593942"/>
                <a:gd name="connsiteY6302" fmla="*/ 485584 h 538123"/>
                <a:gd name="connsiteX6303" fmla="*/ 1588960 w 2593942"/>
                <a:gd name="connsiteY6303" fmla="*/ 483584 h 538123"/>
                <a:gd name="connsiteX6304" fmla="*/ 1583816 w 2593942"/>
                <a:gd name="connsiteY6304" fmla="*/ 485108 h 538123"/>
                <a:gd name="connsiteX6305" fmla="*/ 1582197 w 2593942"/>
                <a:gd name="connsiteY6305" fmla="*/ 487871 h 538123"/>
                <a:gd name="connsiteX6306" fmla="*/ 1574577 w 2593942"/>
                <a:gd name="connsiteY6306" fmla="*/ 488061 h 538123"/>
                <a:gd name="connsiteX6307" fmla="*/ 1572101 w 2593942"/>
                <a:gd name="connsiteY6307" fmla="*/ 483680 h 538123"/>
                <a:gd name="connsiteX6308" fmla="*/ 1571434 w 2593942"/>
                <a:gd name="connsiteY6308" fmla="*/ 479393 h 538123"/>
                <a:gd name="connsiteX6309" fmla="*/ 1566862 w 2593942"/>
                <a:gd name="connsiteY6309" fmla="*/ 484251 h 538123"/>
                <a:gd name="connsiteX6310" fmla="*/ 1566767 w 2593942"/>
                <a:gd name="connsiteY6310" fmla="*/ 485489 h 538123"/>
                <a:gd name="connsiteX6311" fmla="*/ 1564290 w 2593942"/>
                <a:gd name="connsiteY6311" fmla="*/ 489871 h 538123"/>
                <a:gd name="connsiteX6312" fmla="*/ 1563528 w 2593942"/>
                <a:gd name="connsiteY6312" fmla="*/ 490728 h 538123"/>
                <a:gd name="connsiteX6313" fmla="*/ 1559432 w 2593942"/>
                <a:gd name="connsiteY6313" fmla="*/ 489395 h 538123"/>
                <a:gd name="connsiteX6314" fmla="*/ 1559718 w 2593942"/>
                <a:gd name="connsiteY6314" fmla="*/ 488347 h 538123"/>
                <a:gd name="connsiteX6315" fmla="*/ 1560290 w 2593942"/>
                <a:gd name="connsiteY6315" fmla="*/ 486251 h 538123"/>
                <a:gd name="connsiteX6316" fmla="*/ 1554765 w 2593942"/>
                <a:gd name="connsiteY6316" fmla="*/ 481203 h 538123"/>
                <a:gd name="connsiteX6317" fmla="*/ 1551431 w 2593942"/>
                <a:gd name="connsiteY6317" fmla="*/ 481298 h 538123"/>
                <a:gd name="connsiteX6318" fmla="*/ 1545145 w 2593942"/>
                <a:gd name="connsiteY6318" fmla="*/ 481489 h 538123"/>
                <a:gd name="connsiteX6319" fmla="*/ 1543907 w 2593942"/>
                <a:gd name="connsiteY6319" fmla="*/ 488632 h 538123"/>
                <a:gd name="connsiteX6320" fmla="*/ 1536668 w 2593942"/>
                <a:gd name="connsiteY6320" fmla="*/ 486918 h 538123"/>
                <a:gd name="connsiteX6321" fmla="*/ 1529619 w 2593942"/>
                <a:gd name="connsiteY6321" fmla="*/ 484822 h 538123"/>
                <a:gd name="connsiteX6322" fmla="*/ 1523428 w 2593942"/>
                <a:gd name="connsiteY6322" fmla="*/ 485204 h 538123"/>
                <a:gd name="connsiteX6323" fmla="*/ 1516951 w 2593942"/>
                <a:gd name="connsiteY6323" fmla="*/ 488156 h 538123"/>
                <a:gd name="connsiteX6324" fmla="*/ 1515332 w 2593942"/>
                <a:gd name="connsiteY6324" fmla="*/ 485584 h 538123"/>
                <a:gd name="connsiteX6325" fmla="*/ 1510283 w 2593942"/>
                <a:gd name="connsiteY6325" fmla="*/ 485775 h 538123"/>
                <a:gd name="connsiteX6326" fmla="*/ 1509617 w 2593942"/>
                <a:gd name="connsiteY6326" fmla="*/ 486442 h 538123"/>
                <a:gd name="connsiteX6327" fmla="*/ 1505426 w 2593942"/>
                <a:gd name="connsiteY6327" fmla="*/ 486061 h 538123"/>
                <a:gd name="connsiteX6328" fmla="*/ 1505330 w 2593942"/>
                <a:gd name="connsiteY6328" fmla="*/ 485204 h 538123"/>
                <a:gd name="connsiteX6329" fmla="*/ 1505044 w 2593942"/>
                <a:gd name="connsiteY6329" fmla="*/ 483013 h 538123"/>
                <a:gd name="connsiteX6330" fmla="*/ 1500568 w 2593942"/>
                <a:gd name="connsiteY6330" fmla="*/ 479107 h 538123"/>
                <a:gd name="connsiteX6331" fmla="*/ 1497425 w 2593942"/>
                <a:gd name="connsiteY6331" fmla="*/ 477964 h 538123"/>
                <a:gd name="connsiteX6332" fmla="*/ 1492948 w 2593942"/>
                <a:gd name="connsiteY6332" fmla="*/ 482632 h 538123"/>
                <a:gd name="connsiteX6333" fmla="*/ 1489805 w 2593942"/>
                <a:gd name="connsiteY6333" fmla="*/ 480441 h 538123"/>
                <a:gd name="connsiteX6334" fmla="*/ 1489900 w 2593942"/>
                <a:gd name="connsiteY6334" fmla="*/ 480631 h 538123"/>
                <a:gd name="connsiteX6335" fmla="*/ 1492376 w 2593942"/>
                <a:gd name="connsiteY6335" fmla="*/ 485870 h 538123"/>
                <a:gd name="connsiteX6336" fmla="*/ 1481423 w 2593942"/>
                <a:gd name="connsiteY6336" fmla="*/ 490538 h 538123"/>
                <a:gd name="connsiteX6337" fmla="*/ 1477898 w 2593942"/>
                <a:gd name="connsiteY6337" fmla="*/ 496348 h 538123"/>
                <a:gd name="connsiteX6338" fmla="*/ 1475517 w 2593942"/>
                <a:gd name="connsiteY6338" fmla="*/ 496157 h 538123"/>
                <a:gd name="connsiteX6339" fmla="*/ 1471612 w 2593942"/>
                <a:gd name="connsiteY6339" fmla="*/ 499015 h 538123"/>
                <a:gd name="connsiteX6340" fmla="*/ 1467802 w 2593942"/>
                <a:gd name="connsiteY6340" fmla="*/ 500063 h 538123"/>
                <a:gd name="connsiteX6341" fmla="*/ 1462468 w 2593942"/>
                <a:gd name="connsiteY6341" fmla="*/ 495300 h 538123"/>
                <a:gd name="connsiteX6342" fmla="*/ 1456467 w 2593942"/>
                <a:gd name="connsiteY6342" fmla="*/ 501396 h 538123"/>
                <a:gd name="connsiteX6343" fmla="*/ 1459991 w 2593942"/>
                <a:gd name="connsiteY6343" fmla="*/ 495871 h 538123"/>
                <a:gd name="connsiteX6344" fmla="*/ 1459039 w 2593942"/>
                <a:gd name="connsiteY6344" fmla="*/ 492062 h 538123"/>
                <a:gd name="connsiteX6345" fmla="*/ 1463325 w 2593942"/>
                <a:gd name="connsiteY6345" fmla="*/ 489775 h 538123"/>
                <a:gd name="connsiteX6346" fmla="*/ 1466468 w 2593942"/>
                <a:gd name="connsiteY6346" fmla="*/ 487680 h 538123"/>
                <a:gd name="connsiteX6347" fmla="*/ 1461992 w 2593942"/>
                <a:gd name="connsiteY6347" fmla="*/ 485775 h 538123"/>
                <a:gd name="connsiteX6348" fmla="*/ 1460086 w 2593942"/>
                <a:gd name="connsiteY6348" fmla="*/ 485965 h 538123"/>
                <a:gd name="connsiteX6349" fmla="*/ 1452562 w 2593942"/>
                <a:gd name="connsiteY6349" fmla="*/ 489013 h 538123"/>
                <a:gd name="connsiteX6350" fmla="*/ 1443513 w 2593942"/>
                <a:gd name="connsiteY6350" fmla="*/ 492538 h 538123"/>
                <a:gd name="connsiteX6351" fmla="*/ 1441418 w 2593942"/>
                <a:gd name="connsiteY6351" fmla="*/ 497586 h 538123"/>
                <a:gd name="connsiteX6352" fmla="*/ 1440941 w 2593942"/>
                <a:gd name="connsiteY6352" fmla="*/ 497300 h 538123"/>
                <a:gd name="connsiteX6353" fmla="*/ 1438274 w 2593942"/>
                <a:gd name="connsiteY6353" fmla="*/ 495871 h 538123"/>
                <a:gd name="connsiteX6354" fmla="*/ 1431416 w 2593942"/>
                <a:gd name="connsiteY6354" fmla="*/ 492823 h 538123"/>
                <a:gd name="connsiteX6355" fmla="*/ 1428844 w 2593942"/>
                <a:gd name="connsiteY6355" fmla="*/ 494062 h 538123"/>
                <a:gd name="connsiteX6356" fmla="*/ 1424368 w 2593942"/>
                <a:gd name="connsiteY6356" fmla="*/ 499586 h 538123"/>
                <a:gd name="connsiteX6357" fmla="*/ 1410652 w 2593942"/>
                <a:gd name="connsiteY6357" fmla="*/ 501110 h 538123"/>
                <a:gd name="connsiteX6358" fmla="*/ 1405985 w 2593942"/>
                <a:gd name="connsiteY6358" fmla="*/ 501491 h 538123"/>
                <a:gd name="connsiteX6359" fmla="*/ 1407985 w 2593942"/>
                <a:gd name="connsiteY6359" fmla="*/ 507873 h 538123"/>
                <a:gd name="connsiteX6360" fmla="*/ 1406556 w 2593942"/>
                <a:gd name="connsiteY6360" fmla="*/ 508349 h 538123"/>
                <a:gd name="connsiteX6361" fmla="*/ 1405604 w 2593942"/>
                <a:gd name="connsiteY6361" fmla="*/ 508635 h 538123"/>
                <a:gd name="connsiteX6362" fmla="*/ 1397031 w 2593942"/>
                <a:gd name="connsiteY6362" fmla="*/ 501396 h 538123"/>
                <a:gd name="connsiteX6363" fmla="*/ 1397126 w 2593942"/>
                <a:gd name="connsiteY6363" fmla="*/ 496824 h 538123"/>
                <a:gd name="connsiteX6364" fmla="*/ 1397126 w 2593942"/>
                <a:gd name="connsiteY6364" fmla="*/ 496157 h 538123"/>
                <a:gd name="connsiteX6365" fmla="*/ 1400746 w 2593942"/>
                <a:gd name="connsiteY6365" fmla="*/ 494157 h 538123"/>
                <a:gd name="connsiteX6366" fmla="*/ 1405699 w 2593942"/>
                <a:gd name="connsiteY6366" fmla="*/ 491966 h 538123"/>
                <a:gd name="connsiteX6367" fmla="*/ 1395983 w 2593942"/>
                <a:gd name="connsiteY6367" fmla="*/ 486918 h 538123"/>
                <a:gd name="connsiteX6368" fmla="*/ 1388078 w 2593942"/>
                <a:gd name="connsiteY6368" fmla="*/ 485775 h 538123"/>
                <a:gd name="connsiteX6369" fmla="*/ 1379886 w 2593942"/>
                <a:gd name="connsiteY6369" fmla="*/ 488632 h 538123"/>
                <a:gd name="connsiteX6370" fmla="*/ 1374933 w 2593942"/>
                <a:gd name="connsiteY6370" fmla="*/ 493300 h 538123"/>
                <a:gd name="connsiteX6371" fmla="*/ 1367694 w 2593942"/>
                <a:gd name="connsiteY6371" fmla="*/ 491966 h 538123"/>
                <a:gd name="connsiteX6372" fmla="*/ 1365789 w 2593942"/>
                <a:gd name="connsiteY6372" fmla="*/ 493300 h 538123"/>
                <a:gd name="connsiteX6373" fmla="*/ 1363884 w 2593942"/>
                <a:gd name="connsiteY6373" fmla="*/ 494633 h 538123"/>
                <a:gd name="connsiteX6374" fmla="*/ 1365980 w 2593942"/>
                <a:gd name="connsiteY6374" fmla="*/ 498920 h 538123"/>
                <a:gd name="connsiteX6375" fmla="*/ 1360931 w 2593942"/>
                <a:gd name="connsiteY6375" fmla="*/ 500824 h 538123"/>
                <a:gd name="connsiteX6376" fmla="*/ 1354550 w 2593942"/>
                <a:gd name="connsiteY6376" fmla="*/ 505492 h 538123"/>
                <a:gd name="connsiteX6377" fmla="*/ 1345882 w 2593942"/>
                <a:gd name="connsiteY6377" fmla="*/ 505396 h 538123"/>
                <a:gd name="connsiteX6378" fmla="*/ 1345120 w 2593942"/>
                <a:gd name="connsiteY6378" fmla="*/ 506063 h 538123"/>
                <a:gd name="connsiteX6379" fmla="*/ 1340262 w 2593942"/>
                <a:gd name="connsiteY6379" fmla="*/ 510254 h 538123"/>
                <a:gd name="connsiteX6380" fmla="*/ 1321307 w 2593942"/>
                <a:gd name="connsiteY6380" fmla="*/ 505968 h 538123"/>
                <a:gd name="connsiteX6381" fmla="*/ 1319212 w 2593942"/>
                <a:gd name="connsiteY6381" fmla="*/ 501587 h 538123"/>
                <a:gd name="connsiteX6382" fmla="*/ 1318259 w 2593942"/>
                <a:gd name="connsiteY6382" fmla="*/ 499681 h 538123"/>
                <a:gd name="connsiteX6383" fmla="*/ 1305305 w 2593942"/>
                <a:gd name="connsiteY6383" fmla="*/ 498729 h 538123"/>
                <a:gd name="connsiteX6384" fmla="*/ 1300257 w 2593942"/>
                <a:gd name="connsiteY6384" fmla="*/ 501682 h 538123"/>
                <a:gd name="connsiteX6385" fmla="*/ 1302162 w 2593942"/>
                <a:gd name="connsiteY6385" fmla="*/ 509588 h 538123"/>
                <a:gd name="connsiteX6386" fmla="*/ 1296733 w 2593942"/>
                <a:gd name="connsiteY6386" fmla="*/ 510349 h 538123"/>
                <a:gd name="connsiteX6387" fmla="*/ 1286255 w 2593942"/>
                <a:gd name="connsiteY6387" fmla="*/ 510064 h 538123"/>
                <a:gd name="connsiteX6388" fmla="*/ 1286255 w 2593942"/>
                <a:gd name="connsiteY6388" fmla="*/ 509778 h 538123"/>
                <a:gd name="connsiteX6389" fmla="*/ 1286541 w 2593942"/>
                <a:gd name="connsiteY6389" fmla="*/ 505492 h 538123"/>
                <a:gd name="connsiteX6390" fmla="*/ 1277111 w 2593942"/>
                <a:gd name="connsiteY6390" fmla="*/ 502634 h 538123"/>
                <a:gd name="connsiteX6391" fmla="*/ 1273111 w 2593942"/>
                <a:gd name="connsiteY6391" fmla="*/ 515017 h 538123"/>
                <a:gd name="connsiteX6392" fmla="*/ 1264634 w 2593942"/>
                <a:gd name="connsiteY6392" fmla="*/ 511873 h 538123"/>
                <a:gd name="connsiteX6393" fmla="*/ 1267301 w 2593942"/>
                <a:gd name="connsiteY6393" fmla="*/ 506349 h 538123"/>
                <a:gd name="connsiteX6394" fmla="*/ 1269396 w 2593942"/>
                <a:gd name="connsiteY6394" fmla="*/ 506635 h 538123"/>
                <a:gd name="connsiteX6395" fmla="*/ 1270539 w 2593942"/>
                <a:gd name="connsiteY6395" fmla="*/ 504063 h 538123"/>
                <a:gd name="connsiteX6396" fmla="*/ 1267682 w 2593942"/>
                <a:gd name="connsiteY6396" fmla="*/ 500443 h 538123"/>
                <a:gd name="connsiteX6397" fmla="*/ 1261014 w 2593942"/>
                <a:gd name="connsiteY6397" fmla="*/ 498538 h 538123"/>
                <a:gd name="connsiteX6398" fmla="*/ 1259109 w 2593942"/>
                <a:gd name="connsiteY6398" fmla="*/ 498348 h 538123"/>
                <a:gd name="connsiteX6399" fmla="*/ 1256632 w 2593942"/>
                <a:gd name="connsiteY6399" fmla="*/ 501777 h 538123"/>
                <a:gd name="connsiteX6400" fmla="*/ 1256918 w 2593942"/>
                <a:gd name="connsiteY6400" fmla="*/ 503015 h 538123"/>
                <a:gd name="connsiteX6401" fmla="*/ 1258347 w 2593942"/>
                <a:gd name="connsiteY6401" fmla="*/ 510254 h 538123"/>
                <a:gd name="connsiteX6402" fmla="*/ 1260157 w 2593942"/>
                <a:gd name="connsiteY6402" fmla="*/ 518160 h 538123"/>
                <a:gd name="connsiteX6403" fmla="*/ 1254823 w 2593942"/>
                <a:gd name="connsiteY6403" fmla="*/ 516064 h 538123"/>
                <a:gd name="connsiteX6404" fmla="*/ 1254918 w 2593942"/>
                <a:gd name="connsiteY6404" fmla="*/ 514731 h 538123"/>
                <a:gd name="connsiteX6405" fmla="*/ 1254918 w 2593942"/>
                <a:gd name="connsiteY6405" fmla="*/ 514255 h 538123"/>
                <a:gd name="connsiteX6406" fmla="*/ 1249870 w 2593942"/>
                <a:gd name="connsiteY6406" fmla="*/ 511397 h 538123"/>
                <a:gd name="connsiteX6407" fmla="*/ 1243679 w 2593942"/>
                <a:gd name="connsiteY6407" fmla="*/ 511302 h 538123"/>
                <a:gd name="connsiteX6408" fmla="*/ 1236725 w 2593942"/>
                <a:gd name="connsiteY6408" fmla="*/ 516922 h 538123"/>
                <a:gd name="connsiteX6409" fmla="*/ 1231296 w 2593942"/>
                <a:gd name="connsiteY6409" fmla="*/ 511969 h 538123"/>
                <a:gd name="connsiteX6410" fmla="*/ 1232153 w 2593942"/>
                <a:gd name="connsiteY6410" fmla="*/ 512255 h 538123"/>
                <a:gd name="connsiteX6411" fmla="*/ 1233201 w 2593942"/>
                <a:gd name="connsiteY6411" fmla="*/ 512636 h 538123"/>
                <a:gd name="connsiteX6412" fmla="*/ 1236535 w 2593942"/>
                <a:gd name="connsiteY6412" fmla="*/ 512540 h 538123"/>
                <a:gd name="connsiteX6413" fmla="*/ 1236440 w 2593942"/>
                <a:gd name="connsiteY6413" fmla="*/ 512445 h 538123"/>
                <a:gd name="connsiteX6414" fmla="*/ 1235297 w 2593942"/>
                <a:gd name="connsiteY6414" fmla="*/ 509873 h 538123"/>
                <a:gd name="connsiteX6415" fmla="*/ 1227962 w 2593942"/>
                <a:gd name="connsiteY6415" fmla="*/ 507587 h 538123"/>
                <a:gd name="connsiteX6416" fmla="*/ 1218437 w 2593942"/>
                <a:gd name="connsiteY6416" fmla="*/ 510921 h 538123"/>
                <a:gd name="connsiteX6417" fmla="*/ 1222438 w 2593942"/>
                <a:gd name="connsiteY6417" fmla="*/ 504158 h 538123"/>
                <a:gd name="connsiteX6418" fmla="*/ 1219580 w 2593942"/>
                <a:gd name="connsiteY6418" fmla="*/ 504063 h 538123"/>
                <a:gd name="connsiteX6419" fmla="*/ 1217294 w 2593942"/>
                <a:gd name="connsiteY6419" fmla="*/ 503968 h 538123"/>
                <a:gd name="connsiteX6420" fmla="*/ 1211675 w 2593942"/>
                <a:gd name="connsiteY6420" fmla="*/ 501587 h 538123"/>
                <a:gd name="connsiteX6421" fmla="*/ 1207769 w 2593942"/>
                <a:gd name="connsiteY6421" fmla="*/ 503968 h 538123"/>
                <a:gd name="connsiteX6422" fmla="*/ 1204436 w 2593942"/>
                <a:gd name="connsiteY6422" fmla="*/ 500634 h 538123"/>
                <a:gd name="connsiteX6423" fmla="*/ 1203959 w 2593942"/>
                <a:gd name="connsiteY6423" fmla="*/ 502920 h 538123"/>
                <a:gd name="connsiteX6424" fmla="*/ 1200149 w 2593942"/>
                <a:gd name="connsiteY6424" fmla="*/ 505301 h 538123"/>
                <a:gd name="connsiteX6425" fmla="*/ 1198244 w 2593942"/>
                <a:gd name="connsiteY6425" fmla="*/ 503206 h 538123"/>
                <a:gd name="connsiteX6426" fmla="*/ 1197387 w 2593942"/>
                <a:gd name="connsiteY6426" fmla="*/ 502253 h 538123"/>
                <a:gd name="connsiteX6427" fmla="*/ 1194625 w 2593942"/>
                <a:gd name="connsiteY6427" fmla="*/ 501491 h 538123"/>
                <a:gd name="connsiteX6428" fmla="*/ 1191958 w 2593942"/>
                <a:gd name="connsiteY6428" fmla="*/ 505396 h 538123"/>
                <a:gd name="connsiteX6429" fmla="*/ 1185481 w 2593942"/>
                <a:gd name="connsiteY6429" fmla="*/ 507587 h 538123"/>
                <a:gd name="connsiteX6430" fmla="*/ 1178147 w 2593942"/>
                <a:gd name="connsiteY6430" fmla="*/ 503777 h 538123"/>
                <a:gd name="connsiteX6431" fmla="*/ 1170431 w 2593942"/>
                <a:gd name="connsiteY6431" fmla="*/ 501491 h 538123"/>
                <a:gd name="connsiteX6432" fmla="*/ 1165859 w 2593942"/>
                <a:gd name="connsiteY6432" fmla="*/ 502920 h 538123"/>
                <a:gd name="connsiteX6433" fmla="*/ 1164812 w 2593942"/>
                <a:gd name="connsiteY6433" fmla="*/ 503301 h 538123"/>
                <a:gd name="connsiteX6434" fmla="*/ 1162240 w 2593942"/>
                <a:gd name="connsiteY6434" fmla="*/ 510540 h 538123"/>
                <a:gd name="connsiteX6435" fmla="*/ 1160906 w 2593942"/>
                <a:gd name="connsiteY6435" fmla="*/ 510826 h 538123"/>
                <a:gd name="connsiteX6436" fmla="*/ 1158049 w 2593942"/>
                <a:gd name="connsiteY6436" fmla="*/ 511397 h 538123"/>
                <a:gd name="connsiteX6437" fmla="*/ 1151286 w 2593942"/>
                <a:gd name="connsiteY6437" fmla="*/ 508635 h 538123"/>
                <a:gd name="connsiteX6438" fmla="*/ 1159668 w 2593942"/>
                <a:gd name="connsiteY6438" fmla="*/ 503682 h 538123"/>
                <a:gd name="connsiteX6439" fmla="*/ 1159573 w 2593942"/>
                <a:gd name="connsiteY6439" fmla="*/ 503682 h 538123"/>
                <a:gd name="connsiteX6440" fmla="*/ 1154239 w 2593942"/>
                <a:gd name="connsiteY6440" fmla="*/ 497300 h 538123"/>
                <a:gd name="connsiteX6441" fmla="*/ 1151096 w 2593942"/>
                <a:gd name="connsiteY6441" fmla="*/ 496538 h 538123"/>
                <a:gd name="connsiteX6442" fmla="*/ 1149572 w 2593942"/>
                <a:gd name="connsiteY6442" fmla="*/ 498824 h 538123"/>
                <a:gd name="connsiteX6443" fmla="*/ 1151381 w 2593942"/>
                <a:gd name="connsiteY6443" fmla="*/ 501301 h 538123"/>
                <a:gd name="connsiteX6444" fmla="*/ 1151572 w 2593942"/>
                <a:gd name="connsiteY6444" fmla="*/ 502444 h 538123"/>
                <a:gd name="connsiteX6445" fmla="*/ 1149286 w 2593942"/>
                <a:gd name="connsiteY6445" fmla="*/ 507016 h 538123"/>
                <a:gd name="connsiteX6446" fmla="*/ 1149191 w 2593942"/>
                <a:gd name="connsiteY6446" fmla="*/ 512731 h 538123"/>
                <a:gd name="connsiteX6447" fmla="*/ 1151667 w 2593942"/>
                <a:gd name="connsiteY6447" fmla="*/ 517398 h 538123"/>
                <a:gd name="connsiteX6448" fmla="*/ 1162526 w 2593942"/>
                <a:gd name="connsiteY6448" fmla="*/ 514350 h 538123"/>
                <a:gd name="connsiteX6449" fmla="*/ 1173860 w 2593942"/>
                <a:gd name="connsiteY6449" fmla="*/ 519970 h 538123"/>
                <a:gd name="connsiteX6450" fmla="*/ 1168145 w 2593942"/>
                <a:gd name="connsiteY6450" fmla="*/ 519684 h 538123"/>
                <a:gd name="connsiteX6451" fmla="*/ 1167098 w 2593942"/>
                <a:gd name="connsiteY6451" fmla="*/ 518541 h 538123"/>
                <a:gd name="connsiteX6452" fmla="*/ 1166431 w 2593942"/>
                <a:gd name="connsiteY6452" fmla="*/ 517779 h 538123"/>
                <a:gd name="connsiteX6453" fmla="*/ 1157382 w 2593942"/>
                <a:gd name="connsiteY6453" fmla="*/ 519303 h 538123"/>
                <a:gd name="connsiteX6454" fmla="*/ 1155001 w 2593942"/>
                <a:gd name="connsiteY6454" fmla="*/ 520446 h 538123"/>
                <a:gd name="connsiteX6455" fmla="*/ 1149381 w 2593942"/>
                <a:gd name="connsiteY6455" fmla="*/ 523304 h 538123"/>
                <a:gd name="connsiteX6456" fmla="*/ 1142333 w 2593942"/>
                <a:gd name="connsiteY6456" fmla="*/ 519017 h 538123"/>
                <a:gd name="connsiteX6457" fmla="*/ 1138332 w 2593942"/>
                <a:gd name="connsiteY6457" fmla="*/ 518350 h 538123"/>
                <a:gd name="connsiteX6458" fmla="*/ 1128998 w 2593942"/>
                <a:gd name="connsiteY6458" fmla="*/ 514350 h 538123"/>
                <a:gd name="connsiteX6459" fmla="*/ 1128426 w 2593942"/>
                <a:gd name="connsiteY6459" fmla="*/ 507587 h 538123"/>
                <a:gd name="connsiteX6460" fmla="*/ 1127283 w 2593942"/>
                <a:gd name="connsiteY6460" fmla="*/ 511873 h 538123"/>
                <a:gd name="connsiteX6461" fmla="*/ 1126140 w 2593942"/>
                <a:gd name="connsiteY6461" fmla="*/ 512350 h 538123"/>
                <a:gd name="connsiteX6462" fmla="*/ 1122616 w 2593942"/>
                <a:gd name="connsiteY6462" fmla="*/ 519303 h 538123"/>
                <a:gd name="connsiteX6463" fmla="*/ 1117377 w 2593942"/>
                <a:gd name="connsiteY6463" fmla="*/ 523970 h 538123"/>
                <a:gd name="connsiteX6464" fmla="*/ 1115377 w 2593942"/>
                <a:gd name="connsiteY6464" fmla="*/ 525589 h 538123"/>
                <a:gd name="connsiteX6465" fmla="*/ 1115567 w 2593942"/>
                <a:gd name="connsiteY6465" fmla="*/ 520065 h 538123"/>
                <a:gd name="connsiteX6466" fmla="*/ 1119473 w 2593942"/>
                <a:gd name="connsiteY6466" fmla="*/ 517779 h 538123"/>
                <a:gd name="connsiteX6467" fmla="*/ 1121759 w 2593942"/>
                <a:gd name="connsiteY6467" fmla="*/ 516446 h 538123"/>
                <a:gd name="connsiteX6468" fmla="*/ 1118996 w 2593942"/>
                <a:gd name="connsiteY6468" fmla="*/ 511207 h 538123"/>
                <a:gd name="connsiteX6469" fmla="*/ 1111757 w 2593942"/>
                <a:gd name="connsiteY6469" fmla="*/ 509302 h 538123"/>
                <a:gd name="connsiteX6470" fmla="*/ 1103756 w 2593942"/>
                <a:gd name="connsiteY6470" fmla="*/ 512636 h 538123"/>
                <a:gd name="connsiteX6471" fmla="*/ 1096041 w 2593942"/>
                <a:gd name="connsiteY6471" fmla="*/ 512350 h 538123"/>
                <a:gd name="connsiteX6472" fmla="*/ 1095565 w 2593942"/>
                <a:gd name="connsiteY6472" fmla="*/ 514064 h 538123"/>
                <a:gd name="connsiteX6473" fmla="*/ 1097851 w 2593942"/>
                <a:gd name="connsiteY6473" fmla="*/ 517398 h 538123"/>
                <a:gd name="connsiteX6474" fmla="*/ 1096422 w 2593942"/>
                <a:gd name="connsiteY6474" fmla="*/ 519779 h 538123"/>
                <a:gd name="connsiteX6475" fmla="*/ 1093184 w 2593942"/>
                <a:gd name="connsiteY6475" fmla="*/ 519017 h 538123"/>
                <a:gd name="connsiteX6476" fmla="*/ 1093850 w 2593942"/>
                <a:gd name="connsiteY6476" fmla="*/ 515398 h 538123"/>
                <a:gd name="connsiteX6477" fmla="*/ 1085183 w 2593942"/>
                <a:gd name="connsiteY6477" fmla="*/ 513969 h 538123"/>
                <a:gd name="connsiteX6478" fmla="*/ 1084992 w 2593942"/>
                <a:gd name="connsiteY6478" fmla="*/ 515683 h 538123"/>
                <a:gd name="connsiteX6479" fmla="*/ 1084706 w 2593942"/>
                <a:gd name="connsiteY6479" fmla="*/ 518350 h 538123"/>
                <a:gd name="connsiteX6480" fmla="*/ 1078610 w 2593942"/>
                <a:gd name="connsiteY6480" fmla="*/ 515398 h 538123"/>
                <a:gd name="connsiteX6481" fmla="*/ 1076896 w 2593942"/>
                <a:gd name="connsiteY6481" fmla="*/ 517017 h 538123"/>
                <a:gd name="connsiteX6482" fmla="*/ 1074800 w 2593942"/>
                <a:gd name="connsiteY6482" fmla="*/ 518922 h 538123"/>
                <a:gd name="connsiteX6483" fmla="*/ 1067180 w 2593942"/>
                <a:gd name="connsiteY6483" fmla="*/ 518636 h 538123"/>
                <a:gd name="connsiteX6484" fmla="*/ 1067180 w 2593942"/>
                <a:gd name="connsiteY6484" fmla="*/ 518827 h 538123"/>
                <a:gd name="connsiteX6485" fmla="*/ 1066704 w 2593942"/>
                <a:gd name="connsiteY6485" fmla="*/ 524828 h 538123"/>
                <a:gd name="connsiteX6486" fmla="*/ 1052035 w 2593942"/>
                <a:gd name="connsiteY6486" fmla="*/ 524161 h 538123"/>
                <a:gd name="connsiteX6487" fmla="*/ 1051559 w 2593942"/>
                <a:gd name="connsiteY6487" fmla="*/ 524351 h 538123"/>
                <a:gd name="connsiteX6488" fmla="*/ 1045368 w 2593942"/>
                <a:gd name="connsiteY6488" fmla="*/ 526828 h 538123"/>
                <a:gd name="connsiteX6489" fmla="*/ 1048511 w 2593942"/>
                <a:gd name="connsiteY6489" fmla="*/ 521017 h 538123"/>
                <a:gd name="connsiteX6490" fmla="*/ 1048987 w 2593942"/>
                <a:gd name="connsiteY6490" fmla="*/ 518350 h 538123"/>
                <a:gd name="connsiteX6491" fmla="*/ 1048892 w 2593942"/>
                <a:gd name="connsiteY6491" fmla="*/ 512064 h 538123"/>
                <a:gd name="connsiteX6492" fmla="*/ 1048702 w 2593942"/>
                <a:gd name="connsiteY6492" fmla="*/ 511112 h 538123"/>
                <a:gd name="connsiteX6493" fmla="*/ 1046225 w 2593942"/>
                <a:gd name="connsiteY6493" fmla="*/ 511492 h 538123"/>
                <a:gd name="connsiteX6494" fmla="*/ 1046225 w 2593942"/>
                <a:gd name="connsiteY6494" fmla="*/ 512540 h 538123"/>
                <a:gd name="connsiteX6495" fmla="*/ 1046225 w 2593942"/>
                <a:gd name="connsiteY6495" fmla="*/ 512921 h 538123"/>
                <a:gd name="connsiteX6496" fmla="*/ 1041558 w 2593942"/>
                <a:gd name="connsiteY6496" fmla="*/ 513112 h 538123"/>
                <a:gd name="connsiteX6497" fmla="*/ 1041463 w 2593942"/>
                <a:gd name="connsiteY6497" fmla="*/ 512636 h 538123"/>
                <a:gd name="connsiteX6498" fmla="*/ 1041082 w 2593942"/>
                <a:gd name="connsiteY6498" fmla="*/ 511016 h 538123"/>
                <a:gd name="connsiteX6499" fmla="*/ 1039081 w 2593942"/>
                <a:gd name="connsiteY6499" fmla="*/ 510349 h 538123"/>
                <a:gd name="connsiteX6500" fmla="*/ 1038796 w 2593942"/>
                <a:gd name="connsiteY6500" fmla="*/ 511778 h 538123"/>
                <a:gd name="connsiteX6501" fmla="*/ 1032795 w 2593942"/>
                <a:gd name="connsiteY6501" fmla="*/ 513493 h 538123"/>
                <a:gd name="connsiteX6502" fmla="*/ 1031462 w 2593942"/>
                <a:gd name="connsiteY6502" fmla="*/ 513207 h 538123"/>
                <a:gd name="connsiteX6503" fmla="*/ 1030985 w 2593942"/>
                <a:gd name="connsiteY6503" fmla="*/ 507397 h 538123"/>
                <a:gd name="connsiteX6504" fmla="*/ 1033557 w 2593942"/>
                <a:gd name="connsiteY6504" fmla="*/ 502730 h 538123"/>
                <a:gd name="connsiteX6505" fmla="*/ 1036224 w 2593942"/>
                <a:gd name="connsiteY6505" fmla="*/ 498824 h 538123"/>
                <a:gd name="connsiteX6506" fmla="*/ 1029652 w 2593942"/>
                <a:gd name="connsiteY6506" fmla="*/ 497586 h 538123"/>
                <a:gd name="connsiteX6507" fmla="*/ 1027461 w 2593942"/>
                <a:gd name="connsiteY6507" fmla="*/ 502730 h 538123"/>
                <a:gd name="connsiteX6508" fmla="*/ 1021460 w 2593942"/>
                <a:gd name="connsiteY6508" fmla="*/ 501777 h 538123"/>
                <a:gd name="connsiteX6509" fmla="*/ 1015174 w 2593942"/>
                <a:gd name="connsiteY6509" fmla="*/ 497681 h 538123"/>
                <a:gd name="connsiteX6510" fmla="*/ 1010983 w 2593942"/>
                <a:gd name="connsiteY6510" fmla="*/ 497110 h 538123"/>
                <a:gd name="connsiteX6511" fmla="*/ 1009459 w 2593942"/>
                <a:gd name="connsiteY6511" fmla="*/ 496919 h 538123"/>
                <a:gd name="connsiteX6512" fmla="*/ 1007744 w 2593942"/>
                <a:gd name="connsiteY6512" fmla="*/ 501587 h 538123"/>
                <a:gd name="connsiteX6513" fmla="*/ 1008602 w 2593942"/>
                <a:gd name="connsiteY6513" fmla="*/ 509588 h 538123"/>
                <a:gd name="connsiteX6514" fmla="*/ 1003720 w 2593942"/>
                <a:gd name="connsiteY6514" fmla="*/ 513807 h 538123"/>
                <a:gd name="connsiteX6515" fmla="*/ 1005554 w 2593942"/>
                <a:gd name="connsiteY6515" fmla="*/ 512921 h 538123"/>
                <a:gd name="connsiteX6516" fmla="*/ 1011745 w 2593942"/>
                <a:gd name="connsiteY6516" fmla="*/ 515969 h 538123"/>
                <a:gd name="connsiteX6517" fmla="*/ 1014031 w 2593942"/>
                <a:gd name="connsiteY6517" fmla="*/ 518064 h 538123"/>
                <a:gd name="connsiteX6518" fmla="*/ 1014507 w 2593942"/>
                <a:gd name="connsiteY6518" fmla="*/ 518541 h 538123"/>
                <a:gd name="connsiteX6519" fmla="*/ 1014507 w 2593942"/>
                <a:gd name="connsiteY6519" fmla="*/ 521493 h 538123"/>
                <a:gd name="connsiteX6520" fmla="*/ 1005649 w 2593942"/>
                <a:gd name="connsiteY6520" fmla="*/ 521589 h 538123"/>
                <a:gd name="connsiteX6521" fmla="*/ 998696 w 2593942"/>
                <a:gd name="connsiteY6521" fmla="*/ 522160 h 538123"/>
                <a:gd name="connsiteX6522" fmla="*/ 992695 w 2593942"/>
                <a:gd name="connsiteY6522" fmla="*/ 522636 h 538123"/>
                <a:gd name="connsiteX6523" fmla="*/ 994505 w 2593942"/>
                <a:gd name="connsiteY6523" fmla="*/ 518255 h 538123"/>
                <a:gd name="connsiteX6524" fmla="*/ 1000233 w 2593942"/>
                <a:gd name="connsiteY6524" fmla="*/ 515490 h 538123"/>
                <a:gd name="connsiteX6525" fmla="*/ 997553 w 2593942"/>
                <a:gd name="connsiteY6525" fmla="*/ 512350 h 538123"/>
                <a:gd name="connsiteX6526" fmla="*/ 994219 w 2593942"/>
                <a:gd name="connsiteY6526" fmla="*/ 512064 h 538123"/>
                <a:gd name="connsiteX6527" fmla="*/ 990504 w 2593942"/>
                <a:gd name="connsiteY6527" fmla="*/ 511683 h 538123"/>
                <a:gd name="connsiteX6528" fmla="*/ 988504 w 2593942"/>
                <a:gd name="connsiteY6528" fmla="*/ 506539 h 538123"/>
                <a:gd name="connsiteX6529" fmla="*/ 978503 w 2593942"/>
                <a:gd name="connsiteY6529" fmla="*/ 502539 h 538123"/>
                <a:gd name="connsiteX6530" fmla="*/ 979455 w 2593942"/>
                <a:gd name="connsiteY6530" fmla="*/ 503587 h 538123"/>
                <a:gd name="connsiteX6531" fmla="*/ 984694 w 2593942"/>
                <a:gd name="connsiteY6531" fmla="*/ 508159 h 538123"/>
                <a:gd name="connsiteX6532" fmla="*/ 985456 w 2593942"/>
                <a:gd name="connsiteY6532" fmla="*/ 509206 h 538123"/>
                <a:gd name="connsiteX6533" fmla="*/ 983456 w 2593942"/>
                <a:gd name="connsiteY6533" fmla="*/ 513397 h 538123"/>
                <a:gd name="connsiteX6534" fmla="*/ 982503 w 2593942"/>
                <a:gd name="connsiteY6534" fmla="*/ 513683 h 538123"/>
                <a:gd name="connsiteX6535" fmla="*/ 977931 w 2593942"/>
                <a:gd name="connsiteY6535" fmla="*/ 514731 h 538123"/>
                <a:gd name="connsiteX6536" fmla="*/ 972787 w 2593942"/>
                <a:gd name="connsiteY6536" fmla="*/ 514636 h 538123"/>
                <a:gd name="connsiteX6537" fmla="*/ 972216 w 2593942"/>
                <a:gd name="connsiteY6537" fmla="*/ 513588 h 538123"/>
                <a:gd name="connsiteX6538" fmla="*/ 971549 w 2593942"/>
                <a:gd name="connsiteY6538" fmla="*/ 508349 h 538123"/>
                <a:gd name="connsiteX6539" fmla="*/ 965263 w 2593942"/>
                <a:gd name="connsiteY6539" fmla="*/ 505968 h 538123"/>
                <a:gd name="connsiteX6540" fmla="*/ 966691 w 2593942"/>
                <a:gd name="connsiteY6540" fmla="*/ 513588 h 538123"/>
                <a:gd name="connsiteX6541" fmla="*/ 962786 w 2593942"/>
                <a:gd name="connsiteY6541" fmla="*/ 509968 h 538123"/>
                <a:gd name="connsiteX6542" fmla="*/ 960024 w 2593942"/>
                <a:gd name="connsiteY6542" fmla="*/ 501301 h 538123"/>
                <a:gd name="connsiteX6543" fmla="*/ 961167 w 2593942"/>
                <a:gd name="connsiteY6543" fmla="*/ 501015 h 538123"/>
                <a:gd name="connsiteX6544" fmla="*/ 961548 w 2593942"/>
                <a:gd name="connsiteY6544" fmla="*/ 500920 h 538123"/>
                <a:gd name="connsiteX6545" fmla="*/ 959929 w 2593942"/>
                <a:gd name="connsiteY6545" fmla="*/ 499205 h 538123"/>
                <a:gd name="connsiteX6546" fmla="*/ 954976 w 2593942"/>
                <a:gd name="connsiteY6546" fmla="*/ 504349 h 538123"/>
                <a:gd name="connsiteX6547" fmla="*/ 948404 w 2593942"/>
                <a:gd name="connsiteY6547" fmla="*/ 503396 h 538123"/>
                <a:gd name="connsiteX6548" fmla="*/ 946499 w 2593942"/>
                <a:gd name="connsiteY6548" fmla="*/ 503111 h 538123"/>
                <a:gd name="connsiteX6549" fmla="*/ 950118 w 2593942"/>
                <a:gd name="connsiteY6549" fmla="*/ 508254 h 538123"/>
                <a:gd name="connsiteX6550" fmla="*/ 951166 w 2593942"/>
                <a:gd name="connsiteY6550" fmla="*/ 510635 h 538123"/>
                <a:gd name="connsiteX6551" fmla="*/ 945737 w 2593942"/>
                <a:gd name="connsiteY6551" fmla="*/ 513016 h 538123"/>
                <a:gd name="connsiteX6552" fmla="*/ 938593 w 2593942"/>
                <a:gd name="connsiteY6552" fmla="*/ 520255 h 538123"/>
                <a:gd name="connsiteX6553" fmla="*/ 939450 w 2593942"/>
                <a:gd name="connsiteY6553" fmla="*/ 521208 h 538123"/>
                <a:gd name="connsiteX6554" fmla="*/ 940212 w 2593942"/>
                <a:gd name="connsiteY6554" fmla="*/ 521970 h 538123"/>
                <a:gd name="connsiteX6555" fmla="*/ 946118 w 2593942"/>
                <a:gd name="connsiteY6555" fmla="*/ 521208 h 538123"/>
                <a:gd name="connsiteX6556" fmla="*/ 951642 w 2593942"/>
                <a:gd name="connsiteY6556" fmla="*/ 521494 h 538123"/>
                <a:gd name="connsiteX6557" fmla="*/ 949547 w 2593942"/>
                <a:gd name="connsiteY6557" fmla="*/ 525018 h 538123"/>
                <a:gd name="connsiteX6558" fmla="*/ 941641 w 2593942"/>
                <a:gd name="connsiteY6558" fmla="*/ 527875 h 538123"/>
                <a:gd name="connsiteX6559" fmla="*/ 939545 w 2593942"/>
                <a:gd name="connsiteY6559" fmla="*/ 528256 h 538123"/>
                <a:gd name="connsiteX6560" fmla="*/ 932973 w 2593942"/>
                <a:gd name="connsiteY6560" fmla="*/ 526447 h 538123"/>
                <a:gd name="connsiteX6561" fmla="*/ 915923 w 2593942"/>
                <a:gd name="connsiteY6561" fmla="*/ 524447 h 538123"/>
                <a:gd name="connsiteX6562" fmla="*/ 903160 w 2593942"/>
                <a:gd name="connsiteY6562" fmla="*/ 518255 h 538123"/>
                <a:gd name="connsiteX6563" fmla="*/ 887729 w 2593942"/>
                <a:gd name="connsiteY6563" fmla="*/ 519017 h 538123"/>
                <a:gd name="connsiteX6564" fmla="*/ 885348 w 2593942"/>
                <a:gd name="connsiteY6564" fmla="*/ 523018 h 538123"/>
                <a:gd name="connsiteX6565" fmla="*/ 880681 w 2593942"/>
                <a:gd name="connsiteY6565" fmla="*/ 522351 h 538123"/>
                <a:gd name="connsiteX6566" fmla="*/ 883919 w 2593942"/>
                <a:gd name="connsiteY6566" fmla="*/ 517970 h 538123"/>
                <a:gd name="connsiteX6567" fmla="*/ 883348 w 2593942"/>
                <a:gd name="connsiteY6567" fmla="*/ 517970 h 538123"/>
                <a:gd name="connsiteX6568" fmla="*/ 873442 w 2593942"/>
                <a:gd name="connsiteY6568" fmla="*/ 518446 h 538123"/>
                <a:gd name="connsiteX6569" fmla="*/ 867441 w 2593942"/>
                <a:gd name="connsiteY6569" fmla="*/ 516541 h 538123"/>
                <a:gd name="connsiteX6570" fmla="*/ 867060 w 2593942"/>
                <a:gd name="connsiteY6570" fmla="*/ 514064 h 538123"/>
                <a:gd name="connsiteX6571" fmla="*/ 870775 w 2593942"/>
                <a:gd name="connsiteY6571" fmla="*/ 507016 h 538123"/>
                <a:gd name="connsiteX6572" fmla="*/ 874966 w 2593942"/>
                <a:gd name="connsiteY6572" fmla="*/ 505111 h 538123"/>
                <a:gd name="connsiteX6573" fmla="*/ 875918 w 2593942"/>
                <a:gd name="connsiteY6573" fmla="*/ 510254 h 538123"/>
                <a:gd name="connsiteX6574" fmla="*/ 872489 w 2593942"/>
                <a:gd name="connsiteY6574" fmla="*/ 512826 h 538123"/>
                <a:gd name="connsiteX6575" fmla="*/ 876204 w 2593942"/>
                <a:gd name="connsiteY6575" fmla="*/ 512731 h 538123"/>
                <a:gd name="connsiteX6576" fmla="*/ 879824 w 2593942"/>
                <a:gd name="connsiteY6576" fmla="*/ 506158 h 538123"/>
                <a:gd name="connsiteX6577" fmla="*/ 874585 w 2593942"/>
                <a:gd name="connsiteY6577" fmla="*/ 500253 h 538123"/>
                <a:gd name="connsiteX6578" fmla="*/ 865060 w 2593942"/>
                <a:gd name="connsiteY6578" fmla="*/ 498253 h 538123"/>
                <a:gd name="connsiteX6579" fmla="*/ 864869 w 2593942"/>
                <a:gd name="connsiteY6579" fmla="*/ 500634 h 538123"/>
                <a:gd name="connsiteX6580" fmla="*/ 864583 w 2593942"/>
                <a:gd name="connsiteY6580" fmla="*/ 504063 h 538123"/>
                <a:gd name="connsiteX6581" fmla="*/ 856773 w 2593942"/>
                <a:gd name="connsiteY6581" fmla="*/ 509778 h 538123"/>
                <a:gd name="connsiteX6582" fmla="*/ 857154 w 2593942"/>
                <a:gd name="connsiteY6582" fmla="*/ 510349 h 538123"/>
                <a:gd name="connsiteX6583" fmla="*/ 858678 w 2593942"/>
                <a:gd name="connsiteY6583" fmla="*/ 512540 h 538123"/>
                <a:gd name="connsiteX6584" fmla="*/ 865631 w 2593942"/>
                <a:gd name="connsiteY6584" fmla="*/ 510064 h 538123"/>
                <a:gd name="connsiteX6585" fmla="*/ 864774 w 2593942"/>
                <a:gd name="connsiteY6585" fmla="*/ 512826 h 538123"/>
                <a:gd name="connsiteX6586" fmla="*/ 863250 w 2593942"/>
                <a:gd name="connsiteY6586" fmla="*/ 517493 h 538123"/>
                <a:gd name="connsiteX6587" fmla="*/ 859631 w 2593942"/>
                <a:gd name="connsiteY6587" fmla="*/ 531400 h 538123"/>
                <a:gd name="connsiteX6588" fmla="*/ 856678 w 2593942"/>
                <a:gd name="connsiteY6588" fmla="*/ 532257 h 538123"/>
                <a:gd name="connsiteX6589" fmla="*/ 854201 w 2593942"/>
                <a:gd name="connsiteY6589" fmla="*/ 533019 h 538123"/>
                <a:gd name="connsiteX6590" fmla="*/ 853916 w 2593942"/>
                <a:gd name="connsiteY6590" fmla="*/ 527113 h 538123"/>
                <a:gd name="connsiteX6591" fmla="*/ 852582 w 2593942"/>
                <a:gd name="connsiteY6591" fmla="*/ 527018 h 538123"/>
                <a:gd name="connsiteX6592" fmla="*/ 847248 w 2593942"/>
                <a:gd name="connsiteY6592" fmla="*/ 529018 h 538123"/>
                <a:gd name="connsiteX6593" fmla="*/ 845438 w 2593942"/>
                <a:gd name="connsiteY6593" fmla="*/ 529590 h 538123"/>
                <a:gd name="connsiteX6594" fmla="*/ 834485 w 2593942"/>
                <a:gd name="connsiteY6594" fmla="*/ 529399 h 538123"/>
                <a:gd name="connsiteX6595" fmla="*/ 830770 w 2593942"/>
                <a:gd name="connsiteY6595" fmla="*/ 530257 h 538123"/>
                <a:gd name="connsiteX6596" fmla="*/ 826579 w 2593942"/>
                <a:gd name="connsiteY6596" fmla="*/ 531305 h 538123"/>
                <a:gd name="connsiteX6597" fmla="*/ 825055 w 2593942"/>
                <a:gd name="connsiteY6597" fmla="*/ 524065 h 538123"/>
                <a:gd name="connsiteX6598" fmla="*/ 826293 w 2593942"/>
                <a:gd name="connsiteY6598" fmla="*/ 525018 h 538123"/>
                <a:gd name="connsiteX6599" fmla="*/ 832008 w 2593942"/>
                <a:gd name="connsiteY6599" fmla="*/ 526732 h 538123"/>
                <a:gd name="connsiteX6600" fmla="*/ 834675 w 2593942"/>
                <a:gd name="connsiteY6600" fmla="*/ 524542 h 538123"/>
                <a:gd name="connsiteX6601" fmla="*/ 841438 w 2593942"/>
                <a:gd name="connsiteY6601" fmla="*/ 522065 h 538123"/>
                <a:gd name="connsiteX6602" fmla="*/ 833341 w 2593942"/>
                <a:gd name="connsiteY6602" fmla="*/ 519970 h 538123"/>
                <a:gd name="connsiteX6603" fmla="*/ 830484 w 2593942"/>
                <a:gd name="connsiteY6603" fmla="*/ 519493 h 538123"/>
                <a:gd name="connsiteX6604" fmla="*/ 822864 w 2593942"/>
                <a:gd name="connsiteY6604" fmla="*/ 525685 h 538123"/>
                <a:gd name="connsiteX6605" fmla="*/ 822388 w 2593942"/>
                <a:gd name="connsiteY6605" fmla="*/ 526161 h 538123"/>
                <a:gd name="connsiteX6606" fmla="*/ 819149 w 2593942"/>
                <a:gd name="connsiteY6606" fmla="*/ 529685 h 538123"/>
                <a:gd name="connsiteX6607" fmla="*/ 818959 w 2593942"/>
                <a:gd name="connsiteY6607" fmla="*/ 524256 h 538123"/>
                <a:gd name="connsiteX6608" fmla="*/ 820102 w 2593942"/>
                <a:gd name="connsiteY6608" fmla="*/ 523494 h 538123"/>
                <a:gd name="connsiteX6609" fmla="*/ 820864 w 2593942"/>
                <a:gd name="connsiteY6609" fmla="*/ 523018 h 538123"/>
                <a:gd name="connsiteX6610" fmla="*/ 812958 w 2593942"/>
                <a:gd name="connsiteY6610" fmla="*/ 517017 h 538123"/>
                <a:gd name="connsiteX6611" fmla="*/ 811434 w 2593942"/>
                <a:gd name="connsiteY6611" fmla="*/ 517970 h 538123"/>
                <a:gd name="connsiteX6612" fmla="*/ 808005 w 2593942"/>
                <a:gd name="connsiteY6612" fmla="*/ 519970 h 538123"/>
                <a:gd name="connsiteX6613" fmla="*/ 803052 w 2593942"/>
                <a:gd name="connsiteY6613" fmla="*/ 515398 h 538123"/>
                <a:gd name="connsiteX6614" fmla="*/ 795813 w 2593942"/>
                <a:gd name="connsiteY6614" fmla="*/ 515112 h 538123"/>
                <a:gd name="connsiteX6615" fmla="*/ 798289 w 2593942"/>
                <a:gd name="connsiteY6615" fmla="*/ 523494 h 538123"/>
                <a:gd name="connsiteX6616" fmla="*/ 807910 w 2593942"/>
                <a:gd name="connsiteY6616" fmla="*/ 525589 h 538123"/>
                <a:gd name="connsiteX6617" fmla="*/ 808481 w 2593942"/>
                <a:gd name="connsiteY6617" fmla="*/ 522637 h 538123"/>
                <a:gd name="connsiteX6618" fmla="*/ 808577 w 2593942"/>
                <a:gd name="connsiteY6618" fmla="*/ 522161 h 538123"/>
                <a:gd name="connsiteX6619" fmla="*/ 812101 w 2593942"/>
                <a:gd name="connsiteY6619" fmla="*/ 523113 h 538123"/>
                <a:gd name="connsiteX6620" fmla="*/ 812006 w 2593942"/>
                <a:gd name="connsiteY6620" fmla="*/ 523780 h 538123"/>
                <a:gd name="connsiteX6621" fmla="*/ 810672 w 2593942"/>
                <a:gd name="connsiteY6621" fmla="*/ 530638 h 538123"/>
                <a:gd name="connsiteX6622" fmla="*/ 803719 w 2593942"/>
                <a:gd name="connsiteY6622" fmla="*/ 532257 h 538123"/>
                <a:gd name="connsiteX6623" fmla="*/ 801433 w 2593942"/>
                <a:gd name="connsiteY6623" fmla="*/ 531876 h 538123"/>
                <a:gd name="connsiteX6624" fmla="*/ 799718 w 2593942"/>
                <a:gd name="connsiteY6624" fmla="*/ 525399 h 538123"/>
                <a:gd name="connsiteX6625" fmla="*/ 791051 w 2593942"/>
                <a:gd name="connsiteY6625" fmla="*/ 526637 h 538123"/>
                <a:gd name="connsiteX6626" fmla="*/ 789622 w 2593942"/>
                <a:gd name="connsiteY6626" fmla="*/ 519970 h 538123"/>
                <a:gd name="connsiteX6627" fmla="*/ 782668 w 2593942"/>
                <a:gd name="connsiteY6627" fmla="*/ 521684 h 538123"/>
                <a:gd name="connsiteX6628" fmla="*/ 776096 w 2593942"/>
                <a:gd name="connsiteY6628" fmla="*/ 528733 h 538123"/>
                <a:gd name="connsiteX6629" fmla="*/ 773048 w 2593942"/>
                <a:gd name="connsiteY6629" fmla="*/ 527590 h 538123"/>
                <a:gd name="connsiteX6630" fmla="*/ 771524 w 2593942"/>
                <a:gd name="connsiteY6630" fmla="*/ 526447 h 538123"/>
                <a:gd name="connsiteX6631" fmla="*/ 771524 w 2593942"/>
                <a:gd name="connsiteY6631" fmla="*/ 525875 h 538123"/>
                <a:gd name="connsiteX6632" fmla="*/ 774382 w 2593942"/>
                <a:gd name="connsiteY6632" fmla="*/ 524542 h 538123"/>
                <a:gd name="connsiteX6633" fmla="*/ 776763 w 2593942"/>
                <a:gd name="connsiteY6633" fmla="*/ 520541 h 538123"/>
                <a:gd name="connsiteX6634" fmla="*/ 775334 w 2593942"/>
                <a:gd name="connsiteY6634" fmla="*/ 520351 h 538123"/>
                <a:gd name="connsiteX6635" fmla="*/ 767238 w 2593942"/>
                <a:gd name="connsiteY6635" fmla="*/ 519398 h 538123"/>
                <a:gd name="connsiteX6636" fmla="*/ 752474 w 2593942"/>
                <a:gd name="connsiteY6636" fmla="*/ 515874 h 538123"/>
                <a:gd name="connsiteX6637" fmla="*/ 759428 w 2593942"/>
                <a:gd name="connsiteY6637" fmla="*/ 512731 h 538123"/>
                <a:gd name="connsiteX6638" fmla="*/ 762952 w 2593942"/>
                <a:gd name="connsiteY6638" fmla="*/ 508635 h 538123"/>
                <a:gd name="connsiteX6639" fmla="*/ 765809 w 2593942"/>
                <a:gd name="connsiteY6639" fmla="*/ 516160 h 538123"/>
                <a:gd name="connsiteX6640" fmla="*/ 766381 w 2593942"/>
                <a:gd name="connsiteY6640" fmla="*/ 515969 h 538123"/>
                <a:gd name="connsiteX6641" fmla="*/ 768857 w 2593942"/>
                <a:gd name="connsiteY6641" fmla="*/ 514350 h 538123"/>
                <a:gd name="connsiteX6642" fmla="*/ 769048 w 2593942"/>
                <a:gd name="connsiteY6642" fmla="*/ 509968 h 538123"/>
                <a:gd name="connsiteX6643" fmla="*/ 768286 w 2593942"/>
                <a:gd name="connsiteY6643" fmla="*/ 501205 h 538123"/>
                <a:gd name="connsiteX6644" fmla="*/ 766571 w 2593942"/>
                <a:gd name="connsiteY6644" fmla="*/ 503301 h 538123"/>
                <a:gd name="connsiteX6645" fmla="*/ 763333 w 2593942"/>
                <a:gd name="connsiteY6645" fmla="*/ 506921 h 538123"/>
                <a:gd name="connsiteX6646" fmla="*/ 757046 w 2593942"/>
                <a:gd name="connsiteY6646" fmla="*/ 510730 h 538123"/>
                <a:gd name="connsiteX6647" fmla="*/ 745331 w 2593942"/>
                <a:gd name="connsiteY6647" fmla="*/ 512540 h 538123"/>
                <a:gd name="connsiteX6648" fmla="*/ 745616 w 2593942"/>
                <a:gd name="connsiteY6648" fmla="*/ 515493 h 538123"/>
                <a:gd name="connsiteX6649" fmla="*/ 745902 w 2593942"/>
                <a:gd name="connsiteY6649" fmla="*/ 518922 h 538123"/>
                <a:gd name="connsiteX6650" fmla="*/ 750664 w 2593942"/>
                <a:gd name="connsiteY6650" fmla="*/ 518827 h 538123"/>
                <a:gd name="connsiteX6651" fmla="*/ 744283 w 2593942"/>
                <a:gd name="connsiteY6651" fmla="*/ 520446 h 538123"/>
                <a:gd name="connsiteX6652" fmla="*/ 746093 w 2593942"/>
                <a:gd name="connsiteY6652" fmla="*/ 523304 h 538123"/>
                <a:gd name="connsiteX6653" fmla="*/ 746664 w 2593942"/>
                <a:gd name="connsiteY6653" fmla="*/ 524161 h 538123"/>
                <a:gd name="connsiteX6654" fmla="*/ 753712 w 2593942"/>
                <a:gd name="connsiteY6654" fmla="*/ 522827 h 538123"/>
                <a:gd name="connsiteX6655" fmla="*/ 760666 w 2593942"/>
                <a:gd name="connsiteY6655" fmla="*/ 522351 h 538123"/>
                <a:gd name="connsiteX6656" fmla="*/ 764857 w 2593942"/>
                <a:gd name="connsiteY6656" fmla="*/ 528256 h 538123"/>
                <a:gd name="connsiteX6657" fmla="*/ 759332 w 2593942"/>
                <a:gd name="connsiteY6657" fmla="*/ 526828 h 538123"/>
                <a:gd name="connsiteX6658" fmla="*/ 752951 w 2593942"/>
                <a:gd name="connsiteY6658" fmla="*/ 529209 h 538123"/>
                <a:gd name="connsiteX6659" fmla="*/ 744664 w 2593942"/>
                <a:gd name="connsiteY6659" fmla="*/ 529304 h 538123"/>
                <a:gd name="connsiteX6660" fmla="*/ 742949 w 2593942"/>
                <a:gd name="connsiteY6660" fmla="*/ 528352 h 538123"/>
                <a:gd name="connsiteX6661" fmla="*/ 735615 w 2593942"/>
                <a:gd name="connsiteY6661" fmla="*/ 529780 h 538123"/>
                <a:gd name="connsiteX6662" fmla="*/ 734567 w 2593942"/>
                <a:gd name="connsiteY6662" fmla="*/ 534829 h 538123"/>
                <a:gd name="connsiteX6663" fmla="*/ 731519 w 2593942"/>
                <a:gd name="connsiteY6663" fmla="*/ 530542 h 538123"/>
                <a:gd name="connsiteX6664" fmla="*/ 733805 w 2593942"/>
                <a:gd name="connsiteY6664" fmla="*/ 524256 h 538123"/>
                <a:gd name="connsiteX6665" fmla="*/ 726947 w 2593942"/>
                <a:gd name="connsiteY6665" fmla="*/ 521780 h 538123"/>
                <a:gd name="connsiteX6666" fmla="*/ 716660 w 2593942"/>
                <a:gd name="connsiteY6666" fmla="*/ 525399 h 538123"/>
                <a:gd name="connsiteX6667" fmla="*/ 705611 w 2593942"/>
                <a:gd name="connsiteY6667" fmla="*/ 520541 h 538123"/>
                <a:gd name="connsiteX6668" fmla="*/ 708755 w 2593942"/>
                <a:gd name="connsiteY6668" fmla="*/ 518922 h 538123"/>
                <a:gd name="connsiteX6669" fmla="*/ 703992 w 2593942"/>
                <a:gd name="connsiteY6669" fmla="*/ 518636 h 538123"/>
                <a:gd name="connsiteX6670" fmla="*/ 703325 w 2593942"/>
                <a:gd name="connsiteY6670" fmla="*/ 517970 h 538123"/>
                <a:gd name="connsiteX6671" fmla="*/ 697801 w 2593942"/>
                <a:gd name="connsiteY6671" fmla="*/ 518255 h 538123"/>
                <a:gd name="connsiteX6672" fmla="*/ 695324 w 2593942"/>
                <a:gd name="connsiteY6672" fmla="*/ 522827 h 538123"/>
                <a:gd name="connsiteX6673" fmla="*/ 684085 w 2593942"/>
                <a:gd name="connsiteY6673" fmla="*/ 523113 h 538123"/>
                <a:gd name="connsiteX6674" fmla="*/ 677131 w 2593942"/>
                <a:gd name="connsiteY6674" fmla="*/ 513112 h 538123"/>
                <a:gd name="connsiteX6675" fmla="*/ 667702 w 2593942"/>
                <a:gd name="connsiteY6675" fmla="*/ 510635 h 538123"/>
                <a:gd name="connsiteX6676" fmla="*/ 662368 w 2593942"/>
                <a:gd name="connsiteY6676" fmla="*/ 512064 h 538123"/>
                <a:gd name="connsiteX6677" fmla="*/ 655033 w 2593942"/>
                <a:gd name="connsiteY6677" fmla="*/ 500634 h 538123"/>
                <a:gd name="connsiteX6678" fmla="*/ 655414 w 2593942"/>
                <a:gd name="connsiteY6678" fmla="*/ 496443 h 538123"/>
                <a:gd name="connsiteX6679" fmla="*/ 661510 w 2593942"/>
                <a:gd name="connsiteY6679" fmla="*/ 499205 h 538123"/>
                <a:gd name="connsiteX6680" fmla="*/ 665606 w 2593942"/>
                <a:gd name="connsiteY6680" fmla="*/ 502063 h 538123"/>
                <a:gd name="connsiteX6681" fmla="*/ 670083 w 2593942"/>
                <a:gd name="connsiteY6681" fmla="*/ 501682 h 538123"/>
                <a:gd name="connsiteX6682" fmla="*/ 671512 w 2593942"/>
                <a:gd name="connsiteY6682" fmla="*/ 499777 h 538123"/>
                <a:gd name="connsiteX6683" fmla="*/ 673703 w 2593942"/>
                <a:gd name="connsiteY6683" fmla="*/ 499205 h 538123"/>
                <a:gd name="connsiteX6684" fmla="*/ 677227 w 2593942"/>
                <a:gd name="connsiteY6684" fmla="*/ 498538 h 538123"/>
                <a:gd name="connsiteX6685" fmla="*/ 686085 w 2593942"/>
                <a:gd name="connsiteY6685" fmla="*/ 498824 h 538123"/>
                <a:gd name="connsiteX6686" fmla="*/ 690466 w 2593942"/>
                <a:gd name="connsiteY6686" fmla="*/ 497681 h 538123"/>
                <a:gd name="connsiteX6687" fmla="*/ 692943 w 2593942"/>
                <a:gd name="connsiteY6687" fmla="*/ 499967 h 538123"/>
                <a:gd name="connsiteX6688" fmla="*/ 695229 w 2593942"/>
                <a:gd name="connsiteY6688" fmla="*/ 495109 h 538123"/>
                <a:gd name="connsiteX6689" fmla="*/ 691800 w 2593942"/>
                <a:gd name="connsiteY6689" fmla="*/ 492442 h 538123"/>
                <a:gd name="connsiteX6690" fmla="*/ 704183 w 2593942"/>
                <a:gd name="connsiteY6690" fmla="*/ 495300 h 538123"/>
                <a:gd name="connsiteX6691" fmla="*/ 707612 w 2593942"/>
                <a:gd name="connsiteY6691" fmla="*/ 497110 h 538123"/>
                <a:gd name="connsiteX6692" fmla="*/ 718089 w 2593942"/>
                <a:gd name="connsiteY6692" fmla="*/ 495014 h 538123"/>
                <a:gd name="connsiteX6693" fmla="*/ 726471 w 2593942"/>
                <a:gd name="connsiteY6693" fmla="*/ 498729 h 538123"/>
                <a:gd name="connsiteX6694" fmla="*/ 731710 w 2593942"/>
                <a:gd name="connsiteY6694" fmla="*/ 493205 h 538123"/>
                <a:gd name="connsiteX6695" fmla="*/ 739139 w 2593942"/>
                <a:gd name="connsiteY6695" fmla="*/ 495109 h 538123"/>
                <a:gd name="connsiteX6696" fmla="*/ 740187 w 2593942"/>
                <a:gd name="connsiteY6696" fmla="*/ 498729 h 538123"/>
                <a:gd name="connsiteX6697" fmla="*/ 745902 w 2593942"/>
                <a:gd name="connsiteY6697" fmla="*/ 499110 h 538123"/>
                <a:gd name="connsiteX6698" fmla="*/ 747331 w 2593942"/>
                <a:gd name="connsiteY6698" fmla="*/ 499586 h 538123"/>
                <a:gd name="connsiteX6699" fmla="*/ 748760 w 2593942"/>
                <a:gd name="connsiteY6699" fmla="*/ 500063 h 538123"/>
                <a:gd name="connsiteX6700" fmla="*/ 753331 w 2593942"/>
                <a:gd name="connsiteY6700" fmla="*/ 499110 h 538123"/>
                <a:gd name="connsiteX6701" fmla="*/ 759237 w 2593942"/>
                <a:gd name="connsiteY6701" fmla="*/ 492823 h 538123"/>
                <a:gd name="connsiteX6702" fmla="*/ 754760 w 2593942"/>
                <a:gd name="connsiteY6702" fmla="*/ 487966 h 538123"/>
                <a:gd name="connsiteX6703" fmla="*/ 746474 w 2593942"/>
                <a:gd name="connsiteY6703" fmla="*/ 487680 h 538123"/>
                <a:gd name="connsiteX6704" fmla="*/ 740378 w 2593942"/>
                <a:gd name="connsiteY6704" fmla="*/ 485013 h 538123"/>
                <a:gd name="connsiteX6705" fmla="*/ 735615 w 2593942"/>
                <a:gd name="connsiteY6705" fmla="*/ 489013 h 538123"/>
                <a:gd name="connsiteX6706" fmla="*/ 731138 w 2593942"/>
                <a:gd name="connsiteY6706" fmla="*/ 485299 h 538123"/>
                <a:gd name="connsiteX6707" fmla="*/ 723423 w 2593942"/>
                <a:gd name="connsiteY6707" fmla="*/ 491204 h 538123"/>
                <a:gd name="connsiteX6708" fmla="*/ 721232 w 2593942"/>
                <a:gd name="connsiteY6708" fmla="*/ 488537 h 538123"/>
                <a:gd name="connsiteX6709" fmla="*/ 721042 w 2593942"/>
                <a:gd name="connsiteY6709" fmla="*/ 482155 h 538123"/>
                <a:gd name="connsiteX6710" fmla="*/ 710850 w 2593942"/>
                <a:gd name="connsiteY6710" fmla="*/ 480631 h 538123"/>
                <a:gd name="connsiteX6711" fmla="*/ 702373 w 2593942"/>
                <a:gd name="connsiteY6711" fmla="*/ 483680 h 538123"/>
                <a:gd name="connsiteX6712" fmla="*/ 685418 w 2593942"/>
                <a:gd name="connsiteY6712" fmla="*/ 483108 h 538123"/>
                <a:gd name="connsiteX6713" fmla="*/ 681037 w 2593942"/>
                <a:gd name="connsiteY6713" fmla="*/ 493490 h 538123"/>
                <a:gd name="connsiteX6714" fmla="*/ 680560 w 2593942"/>
                <a:gd name="connsiteY6714" fmla="*/ 494729 h 538123"/>
                <a:gd name="connsiteX6715" fmla="*/ 675131 w 2593942"/>
                <a:gd name="connsiteY6715" fmla="*/ 494919 h 538123"/>
                <a:gd name="connsiteX6716" fmla="*/ 675131 w 2593942"/>
                <a:gd name="connsiteY6716" fmla="*/ 485489 h 538123"/>
                <a:gd name="connsiteX6717" fmla="*/ 671893 w 2593942"/>
                <a:gd name="connsiteY6717" fmla="*/ 484727 h 538123"/>
                <a:gd name="connsiteX6718" fmla="*/ 667892 w 2593942"/>
                <a:gd name="connsiteY6718" fmla="*/ 483775 h 538123"/>
                <a:gd name="connsiteX6719" fmla="*/ 657701 w 2593942"/>
                <a:gd name="connsiteY6719" fmla="*/ 483870 h 538123"/>
                <a:gd name="connsiteX6720" fmla="*/ 649604 w 2593942"/>
                <a:gd name="connsiteY6720" fmla="*/ 487108 h 538123"/>
                <a:gd name="connsiteX6721" fmla="*/ 641794 w 2593942"/>
                <a:gd name="connsiteY6721" fmla="*/ 485489 h 538123"/>
                <a:gd name="connsiteX6722" fmla="*/ 632459 w 2593942"/>
                <a:gd name="connsiteY6722" fmla="*/ 488728 h 538123"/>
                <a:gd name="connsiteX6723" fmla="*/ 629983 w 2593942"/>
                <a:gd name="connsiteY6723" fmla="*/ 492633 h 538123"/>
                <a:gd name="connsiteX6724" fmla="*/ 625125 w 2593942"/>
                <a:gd name="connsiteY6724" fmla="*/ 491204 h 538123"/>
                <a:gd name="connsiteX6725" fmla="*/ 625506 w 2593942"/>
                <a:gd name="connsiteY6725" fmla="*/ 490823 h 538123"/>
                <a:gd name="connsiteX6726" fmla="*/ 629030 w 2593942"/>
                <a:gd name="connsiteY6726" fmla="*/ 487775 h 538123"/>
                <a:gd name="connsiteX6727" fmla="*/ 628935 w 2593942"/>
                <a:gd name="connsiteY6727" fmla="*/ 485108 h 538123"/>
                <a:gd name="connsiteX6728" fmla="*/ 625697 w 2593942"/>
                <a:gd name="connsiteY6728" fmla="*/ 484537 h 538123"/>
                <a:gd name="connsiteX6729" fmla="*/ 622934 w 2593942"/>
                <a:gd name="connsiteY6729" fmla="*/ 489204 h 538123"/>
                <a:gd name="connsiteX6730" fmla="*/ 608075 w 2593942"/>
                <a:gd name="connsiteY6730" fmla="*/ 487299 h 538123"/>
                <a:gd name="connsiteX6731" fmla="*/ 594169 w 2593942"/>
                <a:gd name="connsiteY6731" fmla="*/ 491299 h 538123"/>
                <a:gd name="connsiteX6732" fmla="*/ 585025 w 2593942"/>
                <a:gd name="connsiteY6732" fmla="*/ 494538 h 538123"/>
                <a:gd name="connsiteX6733" fmla="*/ 583596 w 2593942"/>
                <a:gd name="connsiteY6733" fmla="*/ 494824 h 538123"/>
                <a:gd name="connsiteX6734" fmla="*/ 576833 w 2593942"/>
                <a:gd name="connsiteY6734" fmla="*/ 493014 h 538123"/>
                <a:gd name="connsiteX6735" fmla="*/ 578071 w 2593942"/>
                <a:gd name="connsiteY6735" fmla="*/ 489013 h 538123"/>
                <a:gd name="connsiteX6736" fmla="*/ 577881 w 2593942"/>
                <a:gd name="connsiteY6736" fmla="*/ 488347 h 538123"/>
                <a:gd name="connsiteX6737" fmla="*/ 572928 w 2593942"/>
                <a:gd name="connsiteY6737" fmla="*/ 486823 h 538123"/>
                <a:gd name="connsiteX6738" fmla="*/ 563498 w 2593942"/>
                <a:gd name="connsiteY6738" fmla="*/ 489585 h 538123"/>
                <a:gd name="connsiteX6739" fmla="*/ 556736 w 2593942"/>
                <a:gd name="connsiteY6739" fmla="*/ 489395 h 538123"/>
                <a:gd name="connsiteX6740" fmla="*/ 542258 w 2593942"/>
                <a:gd name="connsiteY6740" fmla="*/ 493776 h 538123"/>
                <a:gd name="connsiteX6741" fmla="*/ 538067 w 2593942"/>
                <a:gd name="connsiteY6741" fmla="*/ 486632 h 538123"/>
                <a:gd name="connsiteX6742" fmla="*/ 537876 w 2593942"/>
                <a:gd name="connsiteY6742" fmla="*/ 486346 h 538123"/>
                <a:gd name="connsiteX6743" fmla="*/ 531208 w 2593942"/>
                <a:gd name="connsiteY6743" fmla="*/ 488823 h 538123"/>
                <a:gd name="connsiteX6744" fmla="*/ 519969 w 2593942"/>
                <a:gd name="connsiteY6744" fmla="*/ 492062 h 538123"/>
                <a:gd name="connsiteX6745" fmla="*/ 514444 w 2593942"/>
                <a:gd name="connsiteY6745" fmla="*/ 493205 h 538123"/>
                <a:gd name="connsiteX6746" fmla="*/ 506539 w 2593942"/>
                <a:gd name="connsiteY6746" fmla="*/ 491966 h 538123"/>
                <a:gd name="connsiteX6747" fmla="*/ 503681 w 2593942"/>
                <a:gd name="connsiteY6747" fmla="*/ 493014 h 538123"/>
                <a:gd name="connsiteX6748" fmla="*/ 501395 w 2593942"/>
                <a:gd name="connsiteY6748" fmla="*/ 487204 h 538123"/>
                <a:gd name="connsiteX6749" fmla="*/ 501110 w 2593942"/>
                <a:gd name="connsiteY6749" fmla="*/ 487489 h 538123"/>
                <a:gd name="connsiteX6750" fmla="*/ 499204 w 2593942"/>
                <a:gd name="connsiteY6750" fmla="*/ 489585 h 538123"/>
                <a:gd name="connsiteX6751" fmla="*/ 500824 w 2593942"/>
                <a:gd name="connsiteY6751" fmla="*/ 495871 h 538123"/>
                <a:gd name="connsiteX6752" fmla="*/ 495871 w 2593942"/>
                <a:gd name="connsiteY6752" fmla="*/ 496919 h 538123"/>
                <a:gd name="connsiteX6753" fmla="*/ 493108 w 2593942"/>
                <a:gd name="connsiteY6753" fmla="*/ 494538 h 538123"/>
                <a:gd name="connsiteX6754" fmla="*/ 491870 w 2593942"/>
                <a:gd name="connsiteY6754" fmla="*/ 492919 h 538123"/>
                <a:gd name="connsiteX6755" fmla="*/ 487489 w 2593942"/>
                <a:gd name="connsiteY6755" fmla="*/ 490252 h 538123"/>
                <a:gd name="connsiteX6756" fmla="*/ 479107 w 2593942"/>
                <a:gd name="connsiteY6756" fmla="*/ 492538 h 538123"/>
                <a:gd name="connsiteX6757" fmla="*/ 467105 w 2593942"/>
                <a:gd name="connsiteY6757" fmla="*/ 490918 h 538123"/>
                <a:gd name="connsiteX6758" fmla="*/ 459676 w 2593942"/>
                <a:gd name="connsiteY6758" fmla="*/ 490252 h 538123"/>
                <a:gd name="connsiteX6759" fmla="*/ 458533 w 2593942"/>
                <a:gd name="connsiteY6759" fmla="*/ 493014 h 538123"/>
                <a:gd name="connsiteX6760" fmla="*/ 447007 w 2593942"/>
                <a:gd name="connsiteY6760" fmla="*/ 491109 h 538123"/>
                <a:gd name="connsiteX6761" fmla="*/ 426529 w 2593942"/>
                <a:gd name="connsiteY6761" fmla="*/ 489680 h 538123"/>
                <a:gd name="connsiteX6762" fmla="*/ 422528 w 2593942"/>
                <a:gd name="connsiteY6762" fmla="*/ 494443 h 538123"/>
                <a:gd name="connsiteX6763" fmla="*/ 420909 w 2593942"/>
                <a:gd name="connsiteY6763" fmla="*/ 493681 h 538123"/>
                <a:gd name="connsiteX6764" fmla="*/ 421099 w 2593942"/>
                <a:gd name="connsiteY6764" fmla="*/ 491204 h 538123"/>
                <a:gd name="connsiteX6765" fmla="*/ 416337 w 2593942"/>
                <a:gd name="connsiteY6765" fmla="*/ 485204 h 538123"/>
                <a:gd name="connsiteX6766" fmla="*/ 411289 w 2593942"/>
                <a:gd name="connsiteY6766" fmla="*/ 483965 h 538123"/>
                <a:gd name="connsiteX6767" fmla="*/ 411384 w 2593942"/>
                <a:gd name="connsiteY6767" fmla="*/ 482822 h 538123"/>
                <a:gd name="connsiteX6768" fmla="*/ 411384 w 2593942"/>
                <a:gd name="connsiteY6768" fmla="*/ 482060 h 538123"/>
                <a:gd name="connsiteX6769" fmla="*/ 409289 w 2593942"/>
                <a:gd name="connsiteY6769" fmla="*/ 480250 h 538123"/>
                <a:gd name="connsiteX6770" fmla="*/ 408812 w 2593942"/>
                <a:gd name="connsiteY6770" fmla="*/ 480727 h 538123"/>
                <a:gd name="connsiteX6771" fmla="*/ 405383 w 2593942"/>
                <a:gd name="connsiteY6771" fmla="*/ 485870 h 538123"/>
                <a:gd name="connsiteX6772" fmla="*/ 404812 w 2593942"/>
                <a:gd name="connsiteY6772" fmla="*/ 487394 h 538123"/>
                <a:gd name="connsiteX6773" fmla="*/ 402716 w 2593942"/>
                <a:gd name="connsiteY6773" fmla="*/ 489680 h 538123"/>
                <a:gd name="connsiteX6774" fmla="*/ 397096 w 2593942"/>
                <a:gd name="connsiteY6774" fmla="*/ 487871 h 538123"/>
                <a:gd name="connsiteX6775" fmla="*/ 390619 w 2593942"/>
                <a:gd name="connsiteY6775" fmla="*/ 495014 h 538123"/>
                <a:gd name="connsiteX6776" fmla="*/ 375094 w 2593942"/>
                <a:gd name="connsiteY6776" fmla="*/ 493776 h 538123"/>
                <a:gd name="connsiteX6777" fmla="*/ 372903 w 2593942"/>
                <a:gd name="connsiteY6777" fmla="*/ 492919 h 538123"/>
                <a:gd name="connsiteX6778" fmla="*/ 372236 w 2593942"/>
                <a:gd name="connsiteY6778" fmla="*/ 492633 h 538123"/>
                <a:gd name="connsiteX6779" fmla="*/ 369474 w 2593942"/>
                <a:gd name="connsiteY6779" fmla="*/ 494729 h 538123"/>
                <a:gd name="connsiteX6780" fmla="*/ 359758 w 2593942"/>
                <a:gd name="connsiteY6780" fmla="*/ 497586 h 538123"/>
                <a:gd name="connsiteX6781" fmla="*/ 334803 w 2593942"/>
                <a:gd name="connsiteY6781" fmla="*/ 499872 h 538123"/>
                <a:gd name="connsiteX6782" fmla="*/ 319658 w 2593942"/>
                <a:gd name="connsiteY6782" fmla="*/ 495395 h 538123"/>
                <a:gd name="connsiteX6783" fmla="*/ 318420 w 2593942"/>
                <a:gd name="connsiteY6783" fmla="*/ 495395 h 538123"/>
                <a:gd name="connsiteX6784" fmla="*/ 313753 w 2593942"/>
                <a:gd name="connsiteY6784" fmla="*/ 499110 h 538123"/>
                <a:gd name="connsiteX6785" fmla="*/ 293845 w 2593942"/>
                <a:gd name="connsiteY6785" fmla="*/ 502920 h 538123"/>
                <a:gd name="connsiteX6786" fmla="*/ 283654 w 2593942"/>
                <a:gd name="connsiteY6786" fmla="*/ 501587 h 538123"/>
                <a:gd name="connsiteX6787" fmla="*/ 280511 w 2593942"/>
                <a:gd name="connsiteY6787" fmla="*/ 502920 h 538123"/>
                <a:gd name="connsiteX6788" fmla="*/ 283558 w 2593942"/>
                <a:gd name="connsiteY6788" fmla="*/ 504634 h 538123"/>
                <a:gd name="connsiteX6789" fmla="*/ 279272 w 2593942"/>
                <a:gd name="connsiteY6789" fmla="*/ 505301 h 538123"/>
                <a:gd name="connsiteX6790" fmla="*/ 273081 w 2593942"/>
                <a:gd name="connsiteY6790" fmla="*/ 504158 h 538123"/>
                <a:gd name="connsiteX6791" fmla="*/ 264223 w 2593942"/>
                <a:gd name="connsiteY6791" fmla="*/ 504539 h 538123"/>
                <a:gd name="connsiteX6792" fmla="*/ 250126 w 2593942"/>
                <a:gd name="connsiteY6792" fmla="*/ 504063 h 538123"/>
                <a:gd name="connsiteX6793" fmla="*/ 246792 w 2593942"/>
                <a:gd name="connsiteY6793" fmla="*/ 505111 h 538123"/>
                <a:gd name="connsiteX6794" fmla="*/ 241077 w 2593942"/>
                <a:gd name="connsiteY6794" fmla="*/ 504634 h 538123"/>
                <a:gd name="connsiteX6795" fmla="*/ 231933 w 2593942"/>
                <a:gd name="connsiteY6795" fmla="*/ 502539 h 538123"/>
                <a:gd name="connsiteX6796" fmla="*/ 227742 w 2593942"/>
                <a:gd name="connsiteY6796" fmla="*/ 502253 h 538123"/>
                <a:gd name="connsiteX6797" fmla="*/ 230409 w 2593942"/>
                <a:gd name="connsiteY6797" fmla="*/ 498920 h 538123"/>
                <a:gd name="connsiteX6798" fmla="*/ 232123 w 2593942"/>
                <a:gd name="connsiteY6798" fmla="*/ 498729 h 538123"/>
                <a:gd name="connsiteX6799" fmla="*/ 226504 w 2593942"/>
                <a:gd name="connsiteY6799" fmla="*/ 497110 h 538123"/>
                <a:gd name="connsiteX6800" fmla="*/ 231838 w 2593942"/>
                <a:gd name="connsiteY6800" fmla="*/ 491966 h 538123"/>
                <a:gd name="connsiteX6801" fmla="*/ 233362 w 2593942"/>
                <a:gd name="connsiteY6801" fmla="*/ 490538 h 538123"/>
                <a:gd name="connsiteX6802" fmla="*/ 230314 w 2593942"/>
                <a:gd name="connsiteY6802" fmla="*/ 485394 h 538123"/>
                <a:gd name="connsiteX6803" fmla="*/ 224027 w 2593942"/>
                <a:gd name="connsiteY6803" fmla="*/ 489299 h 538123"/>
                <a:gd name="connsiteX6804" fmla="*/ 221551 w 2593942"/>
                <a:gd name="connsiteY6804" fmla="*/ 485680 h 538123"/>
                <a:gd name="connsiteX6805" fmla="*/ 216979 w 2593942"/>
                <a:gd name="connsiteY6805" fmla="*/ 478822 h 538123"/>
                <a:gd name="connsiteX6806" fmla="*/ 219550 w 2593942"/>
                <a:gd name="connsiteY6806" fmla="*/ 475964 h 538123"/>
                <a:gd name="connsiteX6807" fmla="*/ 217741 w 2593942"/>
                <a:gd name="connsiteY6807" fmla="*/ 471868 h 538123"/>
                <a:gd name="connsiteX6808" fmla="*/ 215550 w 2593942"/>
                <a:gd name="connsiteY6808" fmla="*/ 470821 h 538123"/>
                <a:gd name="connsiteX6809" fmla="*/ 210406 w 2593942"/>
                <a:gd name="connsiteY6809" fmla="*/ 471868 h 538123"/>
                <a:gd name="connsiteX6810" fmla="*/ 207358 w 2593942"/>
                <a:gd name="connsiteY6810" fmla="*/ 474726 h 538123"/>
                <a:gd name="connsiteX6811" fmla="*/ 196976 w 2593942"/>
                <a:gd name="connsiteY6811" fmla="*/ 472726 h 538123"/>
                <a:gd name="connsiteX6812" fmla="*/ 185070 w 2593942"/>
                <a:gd name="connsiteY6812" fmla="*/ 473773 h 538123"/>
                <a:gd name="connsiteX6813" fmla="*/ 178402 w 2593942"/>
                <a:gd name="connsiteY6813" fmla="*/ 472345 h 538123"/>
                <a:gd name="connsiteX6814" fmla="*/ 179164 w 2593942"/>
                <a:gd name="connsiteY6814" fmla="*/ 471868 h 538123"/>
                <a:gd name="connsiteX6815" fmla="*/ 180879 w 2593942"/>
                <a:gd name="connsiteY6815" fmla="*/ 469582 h 538123"/>
                <a:gd name="connsiteX6816" fmla="*/ 181260 w 2593942"/>
                <a:gd name="connsiteY6816" fmla="*/ 468344 h 538123"/>
                <a:gd name="connsiteX6817" fmla="*/ 183260 w 2593942"/>
                <a:gd name="connsiteY6817" fmla="*/ 467487 h 538123"/>
                <a:gd name="connsiteX6818" fmla="*/ 186403 w 2593942"/>
                <a:gd name="connsiteY6818" fmla="*/ 470821 h 538123"/>
                <a:gd name="connsiteX6819" fmla="*/ 189547 w 2593942"/>
                <a:gd name="connsiteY6819" fmla="*/ 467487 h 538123"/>
                <a:gd name="connsiteX6820" fmla="*/ 188308 w 2593942"/>
                <a:gd name="connsiteY6820" fmla="*/ 463677 h 538123"/>
                <a:gd name="connsiteX6821" fmla="*/ 192690 w 2593942"/>
                <a:gd name="connsiteY6821" fmla="*/ 466154 h 538123"/>
                <a:gd name="connsiteX6822" fmla="*/ 197738 w 2593942"/>
                <a:gd name="connsiteY6822" fmla="*/ 465772 h 538123"/>
                <a:gd name="connsiteX6823" fmla="*/ 207073 w 2593942"/>
                <a:gd name="connsiteY6823" fmla="*/ 465106 h 538123"/>
                <a:gd name="connsiteX6824" fmla="*/ 228313 w 2593942"/>
                <a:gd name="connsiteY6824" fmla="*/ 462058 h 538123"/>
                <a:gd name="connsiteX6825" fmla="*/ 240220 w 2593942"/>
                <a:gd name="connsiteY6825" fmla="*/ 456629 h 538123"/>
                <a:gd name="connsiteX6826" fmla="*/ 245173 w 2593942"/>
                <a:gd name="connsiteY6826" fmla="*/ 450818 h 538123"/>
                <a:gd name="connsiteX6827" fmla="*/ 253078 w 2593942"/>
                <a:gd name="connsiteY6827" fmla="*/ 451771 h 538123"/>
                <a:gd name="connsiteX6828" fmla="*/ 255650 w 2593942"/>
                <a:gd name="connsiteY6828" fmla="*/ 449675 h 538123"/>
                <a:gd name="connsiteX6829" fmla="*/ 256031 w 2593942"/>
                <a:gd name="connsiteY6829" fmla="*/ 449294 h 538123"/>
                <a:gd name="connsiteX6830" fmla="*/ 253364 w 2593942"/>
                <a:gd name="connsiteY6830" fmla="*/ 443865 h 538123"/>
                <a:gd name="connsiteX6831" fmla="*/ 244125 w 2593942"/>
                <a:gd name="connsiteY6831" fmla="*/ 436531 h 538123"/>
                <a:gd name="connsiteX6832" fmla="*/ 238124 w 2593942"/>
                <a:gd name="connsiteY6832" fmla="*/ 433864 h 538123"/>
                <a:gd name="connsiteX6833" fmla="*/ 234600 w 2593942"/>
                <a:gd name="connsiteY6833" fmla="*/ 427863 h 538123"/>
                <a:gd name="connsiteX6834" fmla="*/ 232600 w 2593942"/>
                <a:gd name="connsiteY6834" fmla="*/ 426625 h 538123"/>
                <a:gd name="connsiteX6835" fmla="*/ 230885 w 2593942"/>
                <a:gd name="connsiteY6835" fmla="*/ 425577 h 538123"/>
                <a:gd name="connsiteX6836" fmla="*/ 229647 w 2593942"/>
                <a:gd name="connsiteY6836" fmla="*/ 425387 h 538123"/>
                <a:gd name="connsiteX6837" fmla="*/ 225837 w 2593942"/>
                <a:gd name="connsiteY6837" fmla="*/ 430625 h 538123"/>
                <a:gd name="connsiteX6838" fmla="*/ 228599 w 2593942"/>
                <a:gd name="connsiteY6838" fmla="*/ 439483 h 538123"/>
                <a:gd name="connsiteX6839" fmla="*/ 212407 w 2593942"/>
                <a:gd name="connsiteY6839" fmla="*/ 441579 h 538123"/>
                <a:gd name="connsiteX6840" fmla="*/ 209835 w 2593942"/>
                <a:gd name="connsiteY6840" fmla="*/ 434530 h 538123"/>
                <a:gd name="connsiteX6841" fmla="*/ 204406 w 2593942"/>
                <a:gd name="connsiteY6841" fmla="*/ 433959 h 538123"/>
                <a:gd name="connsiteX6842" fmla="*/ 203263 w 2593942"/>
                <a:gd name="connsiteY6842" fmla="*/ 438340 h 538123"/>
                <a:gd name="connsiteX6843" fmla="*/ 196595 w 2593942"/>
                <a:gd name="connsiteY6843" fmla="*/ 440341 h 538123"/>
                <a:gd name="connsiteX6844" fmla="*/ 192880 w 2593942"/>
                <a:gd name="connsiteY6844" fmla="*/ 443484 h 538123"/>
                <a:gd name="connsiteX6845" fmla="*/ 191452 w 2593942"/>
                <a:gd name="connsiteY6845" fmla="*/ 443579 h 538123"/>
                <a:gd name="connsiteX6846" fmla="*/ 190023 w 2593942"/>
                <a:gd name="connsiteY6846" fmla="*/ 443674 h 538123"/>
                <a:gd name="connsiteX6847" fmla="*/ 185832 w 2593942"/>
                <a:gd name="connsiteY6847" fmla="*/ 440436 h 538123"/>
                <a:gd name="connsiteX6848" fmla="*/ 186118 w 2593942"/>
                <a:gd name="connsiteY6848" fmla="*/ 438436 h 538123"/>
                <a:gd name="connsiteX6849" fmla="*/ 187165 w 2593942"/>
                <a:gd name="connsiteY6849" fmla="*/ 431578 h 538123"/>
                <a:gd name="connsiteX6850" fmla="*/ 177355 w 2593942"/>
                <a:gd name="connsiteY6850" fmla="*/ 433483 h 538123"/>
                <a:gd name="connsiteX6851" fmla="*/ 177355 w 2593942"/>
                <a:gd name="connsiteY6851" fmla="*/ 430721 h 538123"/>
                <a:gd name="connsiteX6852" fmla="*/ 189451 w 2593942"/>
                <a:gd name="connsiteY6852" fmla="*/ 430721 h 538123"/>
                <a:gd name="connsiteX6853" fmla="*/ 189737 w 2593942"/>
                <a:gd name="connsiteY6853" fmla="*/ 431768 h 538123"/>
                <a:gd name="connsiteX6854" fmla="*/ 192499 w 2593942"/>
                <a:gd name="connsiteY6854" fmla="*/ 435959 h 538123"/>
                <a:gd name="connsiteX6855" fmla="*/ 196119 w 2593942"/>
                <a:gd name="connsiteY6855" fmla="*/ 434626 h 538123"/>
                <a:gd name="connsiteX6856" fmla="*/ 196024 w 2593942"/>
                <a:gd name="connsiteY6856" fmla="*/ 431482 h 538123"/>
                <a:gd name="connsiteX6857" fmla="*/ 203072 w 2593942"/>
                <a:gd name="connsiteY6857" fmla="*/ 427958 h 538123"/>
                <a:gd name="connsiteX6858" fmla="*/ 204025 w 2593942"/>
                <a:gd name="connsiteY6858" fmla="*/ 427101 h 538123"/>
                <a:gd name="connsiteX6859" fmla="*/ 205358 w 2593942"/>
                <a:gd name="connsiteY6859" fmla="*/ 425958 h 538123"/>
                <a:gd name="connsiteX6860" fmla="*/ 213645 w 2593942"/>
                <a:gd name="connsiteY6860" fmla="*/ 421957 h 538123"/>
                <a:gd name="connsiteX6861" fmla="*/ 216312 w 2593942"/>
                <a:gd name="connsiteY6861" fmla="*/ 420910 h 538123"/>
                <a:gd name="connsiteX6862" fmla="*/ 220217 w 2593942"/>
                <a:gd name="connsiteY6862" fmla="*/ 419386 h 538123"/>
                <a:gd name="connsiteX6863" fmla="*/ 233457 w 2593942"/>
                <a:gd name="connsiteY6863" fmla="*/ 420624 h 538123"/>
                <a:gd name="connsiteX6864" fmla="*/ 235648 w 2593942"/>
                <a:gd name="connsiteY6864" fmla="*/ 419290 h 538123"/>
                <a:gd name="connsiteX6865" fmla="*/ 238315 w 2593942"/>
                <a:gd name="connsiteY6865" fmla="*/ 417671 h 538123"/>
                <a:gd name="connsiteX6866" fmla="*/ 241648 w 2593942"/>
                <a:gd name="connsiteY6866" fmla="*/ 411194 h 538123"/>
                <a:gd name="connsiteX6867" fmla="*/ 243553 w 2593942"/>
                <a:gd name="connsiteY6867" fmla="*/ 409194 h 538123"/>
                <a:gd name="connsiteX6868" fmla="*/ 248221 w 2593942"/>
                <a:gd name="connsiteY6868" fmla="*/ 407956 h 538123"/>
                <a:gd name="connsiteX6869" fmla="*/ 253459 w 2593942"/>
                <a:gd name="connsiteY6869" fmla="*/ 406622 h 538123"/>
                <a:gd name="connsiteX6870" fmla="*/ 255555 w 2593942"/>
                <a:gd name="connsiteY6870" fmla="*/ 410908 h 538123"/>
                <a:gd name="connsiteX6871" fmla="*/ 259079 w 2593942"/>
                <a:gd name="connsiteY6871" fmla="*/ 412909 h 538123"/>
                <a:gd name="connsiteX6872" fmla="*/ 259936 w 2593942"/>
                <a:gd name="connsiteY6872" fmla="*/ 417290 h 538123"/>
                <a:gd name="connsiteX6873" fmla="*/ 261841 w 2593942"/>
                <a:gd name="connsiteY6873" fmla="*/ 417481 h 538123"/>
                <a:gd name="connsiteX6874" fmla="*/ 266509 w 2593942"/>
                <a:gd name="connsiteY6874" fmla="*/ 414147 h 538123"/>
                <a:gd name="connsiteX6875" fmla="*/ 268985 w 2593942"/>
                <a:gd name="connsiteY6875" fmla="*/ 412813 h 538123"/>
                <a:gd name="connsiteX6876" fmla="*/ 275938 w 2593942"/>
                <a:gd name="connsiteY6876" fmla="*/ 410908 h 538123"/>
                <a:gd name="connsiteX6877" fmla="*/ 280320 w 2593942"/>
                <a:gd name="connsiteY6877" fmla="*/ 403860 h 538123"/>
                <a:gd name="connsiteX6878" fmla="*/ 281082 w 2593942"/>
                <a:gd name="connsiteY6878" fmla="*/ 401288 h 538123"/>
                <a:gd name="connsiteX6879" fmla="*/ 286416 w 2593942"/>
                <a:gd name="connsiteY6879" fmla="*/ 398526 h 538123"/>
                <a:gd name="connsiteX6880" fmla="*/ 291845 w 2593942"/>
                <a:gd name="connsiteY6880" fmla="*/ 401003 h 538123"/>
                <a:gd name="connsiteX6881" fmla="*/ 294322 w 2593942"/>
                <a:gd name="connsiteY6881" fmla="*/ 402622 h 538123"/>
                <a:gd name="connsiteX6882" fmla="*/ 295846 w 2593942"/>
                <a:gd name="connsiteY6882" fmla="*/ 402907 h 538123"/>
                <a:gd name="connsiteX6883" fmla="*/ 297465 w 2593942"/>
                <a:gd name="connsiteY6883" fmla="*/ 400907 h 538123"/>
                <a:gd name="connsiteX6884" fmla="*/ 296608 w 2593942"/>
                <a:gd name="connsiteY6884" fmla="*/ 400526 h 538123"/>
                <a:gd name="connsiteX6885" fmla="*/ 295846 w 2593942"/>
                <a:gd name="connsiteY6885" fmla="*/ 400240 h 538123"/>
                <a:gd name="connsiteX6886" fmla="*/ 297370 w 2593942"/>
                <a:gd name="connsiteY6886" fmla="*/ 397669 h 538123"/>
                <a:gd name="connsiteX6887" fmla="*/ 311562 w 2593942"/>
                <a:gd name="connsiteY6887" fmla="*/ 395002 h 538123"/>
                <a:gd name="connsiteX6888" fmla="*/ 316515 w 2593942"/>
                <a:gd name="connsiteY6888" fmla="*/ 394716 h 538123"/>
                <a:gd name="connsiteX6889" fmla="*/ 318229 w 2593942"/>
                <a:gd name="connsiteY6889" fmla="*/ 395859 h 538123"/>
                <a:gd name="connsiteX6890" fmla="*/ 324992 w 2593942"/>
                <a:gd name="connsiteY6890" fmla="*/ 399764 h 538123"/>
                <a:gd name="connsiteX6891" fmla="*/ 326135 w 2593942"/>
                <a:gd name="connsiteY6891" fmla="*/ 401288 h 538123"/>
                <a:gd name="connsiteX6892" fmla="*/ 327564 w 2593942"/>
                <a:gd name="connsiteY6892" fmla="*/ 406717 h 538123"/>
                <a:gd name="connsiteX6893" fmla="*/ 332612 w 2593942"/>
                <a:gd name="connsiteY6893" fmla="*/ 406432 h 538123"/>
                <a:gd name="connsiteX6894" fmla="*/ 331088 w 2593942"/>
                <a:gd name="connsiteY6894" fmla="*/ 404622 h 538123"/>
                <a:gd name="connsiteX6895" fmla="*/ 331755 w 2593942"/>
                <a:gd name="connsiteY6895" fmla="*/ 398716 h 538123"/>
                <a:gd name="connsiteX6896" fmla="*/ 330421 w 2593942"/>
                <a:gd name="connsiteY6896" fmla="*/ 387096 h 538123"/>
                <a:gd name="connsiteX6897" fmla="*/ 321468 w 2593942"/>
                <a:gd name="connsiteY6897" fmla="*/ 390049 h 538123"/>
                <a:gd name="connsiteX6898" fmla="*/ 319658 w 2593942"/>
                <a:gd name="connsiteY6898" fmla="*/ 384048 h 538123"/>
                <a:gd name="connsiteX6899" fmla="*/ 324992 w 2593942"/>
                <a:gd name="connsiteY6899" fmla="*/ 382429 h 538123"/>
                <a:gd name="connsiteX6900" fmla="*/ 323944 w 2593942"/>
                <a:gd name="connsiteY6900" fmla="*/ 378047 h 538123"/>
                <a:gd name="connsiteX6901" fmla="*/ 333184 w 2593942"/>
                <a:gd name="connsiteY6901" fmla="*/ 376333 h 538123"/>
                <a:gd name="connsiteX6902" fmla="*/ 344423 w 2593942"/>
                <a:gd name="connsiteY6902" fmla="*/ 375571 h 538123"/>
                <a:gd name="connsiteX6903" fmla="*/ 347662 w 2593942"/>
                <a:gd name="connsiteY6903" fmla="*/ 375475 h 538123"/>
                <a:gd name="connsiteX6904" fmla="*/ 348710 w 2593942"/>
                <a:gd name="connsiteY6904" fmla="*/ 375475 h 538123"/>
                <a:gd name="connsiteX6905" fmla="*/ 348710 w 2593942"/>
                <a:gd name="connsiteY6905" fmla="*/ 379095 h 538123"/>
                <a:gd name="connsiteX6906" fmla="*/ 347471 w 2593942"/>
                <a:gd name="connsiteY6906" fmla="*/ 379571 h 538123"/>
                <a:gd name="connsiteX6907" fmla="*/ 346423 w 2593942"/>
                <a:gd name="connsiteY6907" fmla="*/ 379952 h 538123"/>
                <a:gd name="connsiteX6908" fmla="*/ 346804 w 2593942"/>
                <a:gd name="connsiteY6908" fmla="*/ 381953 h 538123"/>
                <a:gd name="connsiteX6909" fmla="*/ 361187 w 2593942"/>
                <a:gd name="connsiteY6909" fmla="*/ 382143 h 538123"/>
                <a:gd name="connsiteX6910" fmla="*/ 354234 w 2593942"/>
                <a:gd name="connsiteY6910" fmla="*/ 385858 h 538123"/>
                <a:gd name="connsiteX6911" fmla="*/ 354424 w 2593942"/>
                <a:gd name="connsiteY6911" fmla="*/ 392621 h 538123"/>
                <a:gd name="connsiteX6912" fmla="*/ 361378 w 2593942"/>
                <a:gd name="connsiteY6912" fmla="*/ 394621 h 538123"/>
                <a:gd name="connsiteX6913" fmla="*/ 368236 w 2593942"/>
                <a:gd name="connsiteY6913" fmla="*/ 388525 h 538123"/>
                <a:gd name="connsiteX6914" fmla="*/ 369950 w 2593942"/>
                <a:gd name="connsiteY6914" fmla="*/ 381286 h 538123"/>
                <a:gd name="connsiteX6915" fmla="*/ 358520 w 2593942"/>
                <a:gd name="connsiteY6915" fmla="*/ 381286 h 538123"/>
                <a:gd name="connsiteX6916" fmla="*/ 355377 w 2593942"/>
                <a:gd name="connsiteY6916" fmla="*/ 378809 h 538123"/>
                <a:gd name="connsiteX6917" fmla="*/ 360901 w 2593942"/>
                <a:gd name="connsiteY6917" fmla="*/ 374047 h 538123"/>
                <a:gd name="connsiteX6918" fmla="*/ 365950 w 2593942"/>
                <a:gd name="connsiteY6918" fmla="*/ 373666 h 538123"/>
                <a:gd name="connsiteX6919" fmla="*/ 373665 w 2593942"/>
                <a:gd name="connsiteY6919" fmla="*/ 372999 h 538123"/>
                <a:gd name="connsiteX6920" fmla="*/ 374427 w 2593942"/>
                <a:gd name="connsiteY6920" fmla="*/ 371284 h 538123"/>
                <a:gd name="connsiteX6921" fmla="*/ 375379 w 2593942"/>
                <a:gd name="connsiteY6921" fmla="*/ 368998 h 538123"/>
                <a:gd name="connsiteX6922" fmla="*/ 385190 w 2593942"/>
                <a:gd name="connsiteY6922" fmla="*/ 368332 h 538123"/>
                <a:gd name="connsiteX6923" fmla="*/ 395287 w 2593942"/>
                <a:gd name="connsiteY6923" fmla="*/ 368903 h 538123"/>
                <a:gd name="connsiteX6924" fmla="*/ 402812 w 2593942"/>
                <a:gd name="connsiteY6924" fmla="*/ 369284 h 538123"/>
                <a:gd name="connsiteX6925" fmla="*/ 403859 w 2593942"/>
                <a:gd name="connsiteY6925" fmla="*/ 370713 h 538123"/>
                <a:gd name="connsiteX6926" fmla="*/ 401192 w 2593942"/>
                <a:gd name="connsiteY6926" fmla="*/ 373189 h 538123"/>
                <a:gd name="connsiteX6927" fmla="*/ 407288 w 2593942"/>
                <a:gd name="connsiteY6927" fmla="*/ 372428 h 538123"/>
                <a:gd name="connsiteX6928" fmla="*/ 416623 w 2593942"/>
                <a:gd name="connsiteY6928" fmla="*/ 366522 h 538123"/>
                <a:gd name="connsiteX6929" fmla="*/ 417861 w 2593942"/>
                <a:gd name="connsiteY6929" fmla="*/ 364807 h 538123"/>
                <a:gd name="connsiteX6930" fmla="*/ 424433 w 2593942"/>
                <a:gd name="connsiteY6930" fmla="*/ 367570 h 538123"/>
                <a:gd name="connsiteX6931" fmla="*/ 425957 w 2593942"/>
                <a:gd name="connsiteY6931" fmla="*/ 368141 h 538123"/>
                <a:gd name="connsiteX6932" fmla="*/ 427386 w 2593942"/>
                <a:gd name="connsiteY6932" fmla="*/ 368713 h 538123"/>
                <a:gd name="connsiteX6933" fmla="*/ 437387 w 2593942"/>
                <a:gd name="connsiteY6933" fmla="*/ 368998 h 538123"/>
                <a:gd name="connsiteX6934" fmla="*/ 440816 w 2593942"/>
                <a:gd name="connsiteY6934" fmla="*/ 369284 h 538123"/>
                <a:gd name="connsiteX6935" fmla="*/ 444436 w 2593942"/>
                <a:gd name="connsiteY6935" fmla="*/ 376238 h 538123"/>
                <a:gd name="connsiteX6936" fmla="*/ 443960 w 2593942"/>
                <a:gd name="connsiteY6936" fmla="*/ 377285 h 538123"/>
                <a:gd name="connsiteX6937" fmla="*/ 449770 w 2593942"/>
                <a:gd name="connsiteY6937" fmla="*/ 378428 h 538123"/>
                <a:gd name="connsiteX6938" fmla="*/ 458438 w 2593942"/>
                <a:gd name="connsiteY6938" fmla="*/ 371951 h 538123"/>
                <a:gd name="connsiteX6939" fmla="*/ 462152 w 2593942"/>
                <a:gd name="connsiteY6939" fmla="*/ 369284 h 538123"/>
                <a:gd name="connsiteX6940" fmla="*/ 462057 w 2593942"/>
                <a:gd name="connsiteY6940" fmla="*/ 366713 h 538123"/>
                <a:gd name="connsiteX6941" fmla="*/ 461962 w 2593942"/>
                <a:gd name="connsiteY6941" fmla="*/ 364807 h 538123"/>
                <a:gd name="connsiteX6942" fmla="*/ 464819 w 2593942"/>
                <a:gd name="connsiteY6942" fmla="*/ 362236 h 538123"/>
                <a:gd name="connsiteX6943" fmla="*/ 473106 w 2593942"/>
                <a:gd name="connsiteY6943" fmla="*/ 368808 h 538123"/>
                <a:gd name="connsiteX6944" fmla="*/ 488155 w 2593942"/>
                <a:gd name="connsiteY6944" fmla="*/ 373761 h 538123"/>
                <a:gd name="connsiteX6945" fmla="*/ 502919 w 2593942"/>
                <a:gd name="connsiteY6945" fmla="*/ 373951 h 538123"/>
                <a:gd name="connsiteX6946" fmla="*/ 503110 w 2593942"/>
                <a:gd name="connsiteY6946" fmla="*/ 373094 h 538123"/>
                <a:gd name="connsiteX6947" fmla="*/ 501967 w 2593942"/>
                <a:gd name="connsiteY6947" fmla="*/ 371475 h 538123"/>
                <a:gd name="connsiteX6948" fmla="*/ 500347 w 2593942"/>
                <a:gd name="connsiteY6948" fmla="*/ 371284 h 538123"/>
                <a:gd name="connsiteX6949" fmla="*/ 493299 w 2593942"/>
                <a:gd name="connsiteY6949" fmla="*/ 369951 h 538123"/>
                <a:gd name="connsiteX6950" fmla="*/ 492823 w 2593942"/>
                <a:gd name="connsiteY6950" fmla="*/ 365093 h 538123"/>
                <a:gd name="connsiteX6951" fmla="*/ 494823 w 2593942"/>
                <a:gd name="connsiteY6951" fmla="*/ 364903 h 538123"/>
                <a:gd name="connsiteX6952" fmla="*/ 497204 w 2593942"/>
                <a:gd name="connsiteY6952" fmla="*/ 364712 h 538123"/>
                <a:gd name="connsiteX6953" fmla="*/ 503491 w 2593942"/>
                <a:gd name="connsiteY6953" fmla="*/ 366522 h 538123"/>
                <a:gd name="connsiteX6954" fmla="*/ 508158 w 2593942"/>
                <a:gd name="connsiteY6954" fmla="*/ 366617 h 538123"/>
                <a:gd name="connsiteX6955" fmla="*/ 516159 w 2593942"/>
                <a:gd name="connsiteY6955" fmla="*/ 364331 h 538123"/>
                <a:gd name="connsiteX6956" fmla="*/ 521969 w 2593942"/>
                <a:gd name="connsiteY6956" fmla="*/ 362426 h 538123"/>
                <a:gd name="connsiteX6957" fmla="*/ 523207 w 2593942"/>
                <a:gd name="connsiteY6957" fmla="*/ 362998 h 538123"/>
                <a:gd name="connsiteX6958" fmla="*/ 527303 w 2593942"/>
                <a:gd name="connsiteY6958" fmla="*/ 364807 h 538123"/>
                <a:gd name="connsiteX6959" fmla="*/ 528827 w 2593942"/>
                <a:gd name="connsiteY6959" fmla="*/ 364522 h 538123"/>
                <a:gd name="connsiteX6960" fmla="*/ 529018 w 2593942"/>
                <a:gd name="connsiteY6960" fmla="*/ 360331 h 538123"/>
                <a:gd name="connsiteX6961" fmla="*/ 524541 w 2593942"/>
                <a:gd name="connsiteY6961" fmla="*/ 355378 h 538123"/>
                <a:gd name="connsiteX6962" fmla="*/ 530066 w 2593942"/>
                <a:gd name="connsiteY6962" fmla="*/ 349853 h 538123"/>
                <a:gd name="connsiteX6963" fmla="*/ 539400 w 2593942"/>
                <a:gd name="connsiteY6963" fmla="*/ 350615 h 538123"/>
                <a:gd name="connsiteX6964" fmla="*/ 543782 w 2593942"/>
                <a:gd name="connsiteY6964" fmla="*/ 354044 h 538123"/>
                <a:gd name="connsiteX6965" fmla="*/ 544163 w 2593942"/>
                <a:gd name="connsiteY6965" fmla="*/ 350425 h 538123"/>
                <a:gd name="connsiteX6966" fmla="*/ 546163 w 2593942"/>
                <a:gd name="connsiteY6966" fmla="*/ 346805 h 538123"/>
                <a:gd name="connsiteX6967" fmla="*/ 542162 w 2593942"/>
                <a:gd name="connsiteY6967" fmla="*/ 344233 h 538123"/>
                <a:gd name="connsiteX6968" fmla="*/ 540543 w 2593942"/>
                <a:gd name="connsiteY6968" fmla="*/ 339280 h 538123"/>
                <a:gd name="connsiteX6969" fmla="*/ 549211 w 2593942"/>
                <a:gd name="connsiteY6969" fmla="*/ 338138 h 538123"/>
                <a:gd name="connsiteX6970" fmla="*/ 551973 w 2593942"/>
                <a:gd name="connsiteY6970" fmla="*/ 336709 h 538123"/>
                <a:gd name="connsiteX6971" fmla="*/ 561689 w 2593942"/>
                <a:gd name="connsiteY6971" fmla="*/ 340900 h 538123"/>
                <a:gd name="connsiteX6972" fmla="*/ 562546 w 2593942"/>
                <a:gd name="connsiteY6972" fmla="*/ 342519 h 538123"/>
                <a:gd name="connsiteX6973" fmla="*/ 565118 w 2593942"/>
                <a:gd name="connsiteY6973" fmla="*/ 344043 h 538123"/>
                <a:gd name="connsiteX6974" fmla="*/ 567594 w 2593942"/>
                <a:gd name="connsiteY6974" fmla="*/ 342424 h 538123"/>
                <a:gd name="connsiteX6975" fmla="*/ 568546 w 2593942"/>
                <a:gd name="connsiteY6975" fmla="*/ 338995 h 538123"/>
                <a:gd name="connsiteX6976" fmla="*/ 563403 w 2593942"/>
                <a:gd name="connsiteY6976" fmla="*/ 331756 h 538123"/>
                <a:gd name="connsiteX6977" fmla="*/ 554450 w 2593942"/>
                <a:gd name="connsiteY6977" fmla="*/ 324898 h 538123"/>
                <a:gd name="connsiteX6978" fmla="*/ 558069 w 2593942"/>
                <a:gd name="connsiteY6978" fmla="*/ 326422 h 538123"/>
                <a:gd name="connsiteX6979" fmla="*/ 564561 w 2593942"/>
                <a:gd name="connsiteY6979" fmla="*/ 324459 h 538123"/>
                <a:gd name="connsiteX6980" fmla="*/ 555403 w 2593942"/>
                <a:gd name="connsiteY6980" fmla="*/ 322040 h 538123"/>
                <a:gd name="connsiteX6981" fmla="*/ 538924 w 2593942"/>
                <a:gd name="connsiteY6981" fmla="*/ 315849 h 538123"/>
                <a:gd name="connsiteX6982" fmla="*/ 535876 w 2593942"/>
                <a:gd name="connsiteY6982" fmla="*/ 316801 h 538123"/>
                <a:gd name="connsiteX6983" fmla="*/ 536638 w 2593942"/>
                <a:gd name="connsiteY6983" fmla="*/ 321183 h 538123"/>
                <a:gd name="connsiteX6984" fmla="*/ 535019 w 2593942"/>
                <a:gd name="connsiteY6984" fmla="*/ 322611 h 538123"/>
                <a:gd name="connsiteX6985" fmla="*/ 529304 w 2593942"/>
                <a:gd name="connsiteY6985" fmla="*/ 326707 h 538123"/>
                <a:gd name="connsiteX6986" fmla="*/ 521684 w 2593942"/>
                <a:gd name="connsiteY6986" fmla="*/ 329565 h 538123"/>
                <a:gd name="connsiteX6987" fmla="*/ 517017 w 2593942"/>
                <a:gd name="connsiteY6987" fmla="*/ 331755 h 538123"/>
                <a:gd name="connsiteX6988" fmla="*/ 520065 w 2593942"/>
                <a:gd name="connsiteY6988" fmla="*/ 338804 h 538123"/>
                <a:gd name="connsiteX6989" fmla="*/ 512540 w 2593942"/>
                <a:gd name="connsiteY6989" fmla="*/ 338804 h 538123"/>
                <a:gd name="connsiteX6990" fmla="*/ 510826 w 2593942"/>
                <a:gd name="connsiteY6990" fmla="*/ 337185 h 538123"/>
                <a:gd name="connsiteX6991" fmla="*/ 510730 w 2593942"/>
                <a:gd name="connsiteY6991" fmla="*/ 335184 h 538123"/>
                <a:gd name="connsiteX6992" fmla="*/ 510064 w 2593942"/>
                <a:gd name="connsiteY6992" fmla="*/ 332613 h 538123"/>
                <a:gd name="connsiteX6993" fmla="*/ 507111 w 2593942"/>
                <a:gd name="connsiteY6993" fmla="*/ 331470 h 538123"/>
                <a:gd name="connsiteX6994" fmla="*/ 503206 w 2593942"/>
                <a:gd name="connsiteY6994" fmla="*/ 329565 h 538123"/>
                <a:gd name="connsiteX6995" fmla="*/ 500539 w 2593942"/>
                <a:gd name="connsiteY6995" fmla="*/ 329374 h 538123"/>
                <a:gd name="connsiteX6996" fmla="*/ 500158 w 2593942"/>
                <a:gd name="connsiteY6996" fmla="*/ 329374 h 538123"/>
                <a:gd name="connsiteX6997" fmla="*/ 495490 w 2593942"/>
                <a:gd name="connsiteY6997" fmla="*/ 324897 h 538123"/>
                <a:gd name="connsiteX6998" fmla="*/ 496252 w 2593942"/>
                <a:gd name="connsiteY6998" fmla="*/ 323754 h 538123"/>
                <a:gd name="connsiteX6999" fmla="*/ 498062 w 2593942"/>
                <a:gd name="connsiteY6999" fmla="*/ 321087 h 538123"/>
                <a:gd name="connsiteX7000" fmla="*/ 491395 w 2593942"/>
                <a:gd name="connsiteY7000" fmla="*/ 319373 h 538123"/>
                <a:gd name="connsiteX7001" fmla="*/ 489109 w 2593942"/>
                <a:gd name="connsiteY7001" fmla="*/ 320802 h 538123"/>
                <a:gd name="connsiteX7002" fmla="*/ 488537 w 2593942"/>
                <a:gd name="connsiteY7002" fmla="*/ 321183 h 538123"/>
                <a:gd name="connsiteX7003" fmla="*/ 489775 w 2593942"/>
                <a:gd name="connsiteY7003" fmla="*/ 324612 h 538123"/>
                <a:gd name="connsiteX7004" fmla="*/ 490633 w 2593942"/>
                <a:gd name="connsiteY7004" fmla="*/ 331088 h 538123"/>
                <a:gd name="connsiteX7005" fmla="*/ 491966 w 2593942"/>
                <a:gd name="connsiteY7005" fmla="*/ 338042 h 538123"/>
                <a:gd name="connsiteX7006" fmla="*/ 494728 w 2593942"/>
                <a:gd name="connsiteY7006" fmla="*/ 346519 h 538123"/>
                <a:gd name="connsiteX7007" fmla="*/ 488251 w 2593942"/>
                <a:gd name="connsiteY7007" fmla="*/ 354711 h 538123"/>
                <a:gd name="connsiteX7008" fmla="*/ 483679 w 2593942"/>
                <a:gd name="connsiteY7008" fmla="*/ 354711 h 538123"/>
                <a:gd name="connsiteX7009" fmla="*/ 479107 w 2593942"/>
                <a:gd name="connsiteY7009" fmla="*/ 354711 h 538123"/>
                <a:gd name="connsiteX7010" fmla="*/ 475964 w 2593942"/>
                <a:gd name="connsiteY7010" fmla="*/ 351472 h 538123"/>
                <a:gd name="connsiteX7011" fmla="*/ 476440 w 2593942"/>
                <a:gd name="connsiteY7011" fmla="*/ 339947 h 538123"/>
                <a:gd name="connsiteX7012" fmla="*/ 469106 w 2593942"/>
                <a:gd name="connsiteY7012" fmla="*/ 344709 h 538123"/>
                <a:gd name="connsiteX7013" fmla="*/ 459295 w 2593942"/>
                <a:gd name="connsiteY7013" fmla="*/ 342900 h 538123"/>
                <a:gd name="connsiteX7014" fmla="*/ 459391 w 2593942"/>
                <a:gd name="connsiteY7014" fmla="*/ 344233 h 538123"/>
                <a:gd name="connsiteX7015" fmla="*/ 459486 w 2593942"/>
                <a:gd name="connsiteY7015" fmla="*/ 345662 h 538123"/>
                <a:gd name="connsiteX7016" fmla="*/ 465296 w 2593942"/>
                <a:gd name="connsiteY7016" fmla="*/ 348900 h 538123"/>
                <a:gd name="connsiteX7017" fmla="*/ 463963 w 2593942"/>
                <a:gd name="connsiteY7017" fmla="*/ 354044 h 538123"/>
                <a:gd name="connsiteX7018" fmla="*/ 453866 w 2593942"/>
                <a:gd name="connsiteY7018" fmla="*/ 361950 h 538123"/>
                <a:gd name="connsiteX7019" fmla="*/ 453390 w 2593942"/>
                <a:gd name="connsiteY7019" fmla="*/ 361378 h 538123"/>
                <a:gd name="connsiteX7020" fmla="*/ 449580 w 2593942"/>
                <a:gd name="connsiteY7020" fmla="*/ 356806 h 538123"/>
                <a:gd name="connsiteX7021" fmla="*/ 447770 w 2593942"/>
                <a:gd name="connsiteY7021" fmla="*/ 356330 h 538123"/>
                <a:gd name="connsiteX7022" fmla="*/ 436340 w 2593942"/>
                <a:gd name="connsiteY7022" fmla="*/ 360426 h 538123"/>
                <a:gd name="connsiteX7023" fmla="*/ 435769 w 2593942"/>
                <a:gd name="connsiteY7023" fmla="*/ 355568 h 538123"/>
                <a:gd name="connsiteX7024" fmla="*/ 430816 w 2593942"/>
                <a:gd name="connsiteY7024" fmla="*/ 355663 h 538123"/>
                <a:gd name="connsiteX7025" fmla="*/ 423005 w 2593942"/>
                <a:gd name="connsiteY7025" fmla="*/ 356711 h 538123"/>
                <a:gd name="connsiteX7026" fmla="*/ 421767 w 2593942"/>
                <a:gd name="connsiteY7026" fmla="*/ 356044 h 538123"/>
                <a:gd name="connsiteX7027" fmla="*/ 419671 w 2593942"/>
                <a:gd name="connsiteY7027" fmla="*/ 355473 h 538123"/>
                <a:gd name="connsiteX7028" fmla="*/ 421386 w 2593942"/>
                <a:gd name="connsiteY7028" fmla="*/ 349662 h 538123"/>
                <a:gd name="connsiteX7029" fmla="*/ 420624 w 2593942"/>
                <a:gd name="connsiteY7029" fmla="*/ 347853 h 538123"/>
                <a:gd name="connsiteX7030" fmla="*/ 420243 w 2593942"/>
                <a:gd name="connsiteY7030" fmla="*/ 346900 h 538123"/>
                <a:gd name="connsiteX7031" fmla="*/ 423005 w 2593942"/>
                <a:gd name="connsiteY7031" fmla="*/ 345186 h 538123"/>
                <a:gd name="connsiteX7032" fmla="*/ 430816 w 2593942"/>
                <a:gd name="connsiteY7032" fmla="*/ 344805 h 538123"/>
                <a:gd name="connsiteX7033" fmla="*/ 438436 w 2593942"/>
                <a:gd name="connsiteY7033" fmla="*/ 346138 h 538123"/>
                <a:gd name="connsiteX7034" fmla="*/ 436721 w 2593942"/>
                <a:gd name="connsiteY7034" fmla="*/ 349758 h 538123"/>
                <a:gd name="connsiteX7035" fmla="*/ 447008 w 2593942"/>
                <a:gd name="connsiteY7035" fmla="*/ 347948 h 538123"/>
                <a:gd name="connsiteX7036" fmla="*/ 453199 w 2593942"/>
                <a:gd name="connsiteY7036" fmla="*/ 342614 h 538123"/>
                <a:gd name="connsiteX7037" fmla="*/ 455104 w 2593942"/>
                <a:gd name="connsiteY7037" fmla="*/ 337756 h 538123"/>
                <a:gd name="connsiteX7038" fmla="*/ 468820 w 2593942"/>
                <a:gd name="connsiteY7038" fmla="*/ 338328 h 538123"/>
                <a:gd name="connsiteX7039" fmla="*/ 482346 w 2593942"/>
                <a:gd name="connsiteY7039" fmla="*/ 338137 h 538123"/>
                <a:gd name="connsiteX7040" fmla="*/ 482251 w 2593942"/>
                <a:gd name="connsiteY7040" fmla="*/ 333375 h 538123"/>
                <a:gd name="connsiteX7041" fmla="*/ 482155 w 2593942"/>
                <a:gd name="connsiteY7041" fmla="*/ 330517 h 538123"/>
                <a:gd name="connsiteX7042" fmla="*/ 471773 w 2593942"/>
                <a:gd name="connsiteY7042" fmla="*/ 332422 h 538123"/>
                <a:gd name="connsiteX7043" fmla="*/ 469963 w 2593942"/>
                <a:gd name="connsiteY7043" fmla="*/ 330612 h 538123"/>
                <a:gd name="connsiteX7044" fmla="*/ 469582 w 2593942"/>
                <a:gd name="connsiteY7044" fmla="*/ 330231 h 538123"/>
                <a:gd name="connsiteX7045" fmla="*/ 470154 w 2593942"/>
                <a:gd name="connsiteY7045" fmla="*/ 325088 h 538123"/>
                <a:gd name="connsiteX7046" fmla="*/ 471773 w 2593942"/>
                <a:gd name="connsiteY7046" fmla="*/ 317563 h 538123"/>
                <a:gd name="connsiteX7047" fmla="*/ 471011 w 2593942"/>
                <a:gd name="connsiteY7047" fmla="*/ 317087 h 538123"/>
                <a:gd name="connsiteX7048" fmla="*/ 467773 w 2593942"/>
                <a:gd name="connsiteY7048" fmla="*/ 317373 h 538123"/>
                <a:gd name="connsiteX7049" fmla="*/ 466915 w 2593942"/>
                <a:gd name="connsiteY7049" fmla="*/ 318420 h 538123"/>
                <a:gd name="connsiteX7050" fmla="*/ 464915 w 2593942"/>
                <a:gd name="connsiteY7050" fmla="*/ 322135 h 538123"/>
                <a:gd name="connsiteX7051" fmla="*/ 459772 w 2593942"/>
                <a:gd name="connsiteY7051" fmla="*/ 322897 h 538123"/>
                <a:gd name="connsiteX7052" fmla="*/ 459486 w 2593942"/>
                <a:gd name="connsiteY7052" fmla="*/ 321754 h 538123"/>
                <a:gd name="connsiteX7053" fmla="*/ 458724 w 2593942"/>
                <a:gd name="connsiteY7053" fmla="*/ 318516 h 538123"/>
                <a:gd name="connsiteX7054" fmla="*/ 456057 w 2593942"/>
                <a:gd name="connsiteY7054" fmla="*/ 316896 h 538123"/>
                <a:gd name="connsiteX7055" fmla="*/ 455676 w 2593942"/>
                <a:gd name="connsiteY7055" fmla="*/ 325659 h 538123"/>
                <a:gd name="connsiteX7056" fmla="*/ 463105 w 2593942"/>
                <a:gd name="connsiteY7056" fmla="*/ 329279 h 538123"/>
                <a:gd name="connsiteX7057" fmla="*/ 456819 w 2593942"/>
                <a:gd name="connsiteY7057" fmla="*/ 331088 h 538123"/>
                <a:gd name="connsiteX7058" fmla="*/ 455295 w 2593942"/>
                <a:gd name="connsiteY7058" fmla="*/ 331374 h 538123"/>
                <a:gd name="connsiteX7059" fmla="*/ 451390 w 2593942"/>
                <a:gd name="connsiteY7059" fmla="*/ 328612 h 538123"/>
                <a:gd name="connsiteX7060" fmla="*/ 451390 w 2593942"/>
                <a:gd name="connsiteY7060" fmla="*/ 328041 h 538123"/>
                <a:gd name="connsiteX7061" fmla="*/ 442341 w 2593942"/>
                <a:gd name="connsiteY7061" fmla="*/ 327183 h 538123"/>
                <a:gd name="connsiteX7062" fmla="*/ 428720 w 2593942"/>
                <a:gd name="connsiteY7062" fmla="*/ 324230 h 538123"/>
                <a:gd name="connsiteX7063" fmla="*/ 420910 w 2593942"/>
                <a:gd name="connsiteY7063" fmla="*/ 320611 h 538123"/>
                <a:gd name="connsiteX7064" fmla="*/ 422529 w 2593942"/>
                <a:gd name="connsiteY7064" fmla="*/ 326612 h 538123"/>
                <a:gd name="connsiteX7065" fmla="*/ 418528 w 2593942"/>
                <a:gd name="connsiteY7065" fmla="*/ 323564 h 538123"/>
                <a:gd name="connsiteX7066" fmla="*/ 414337 w 2593942"/>
                <a:gd name="connsiteY7066" fmla="*/ 322611 h 538123"/>
                <a:gd name="connsiteX7067" fmla="*/ 416528 w 2593942"/>
                <a:gd name="connsiteY7067" fmla="*/ 329850 h 538123"/>
                <a:gd name="connsiteX7068" fmla="*/ 407670 w 2593942"/>
                <a:gd name="connsiteY7068" fmla="*/ 326421 h 538123"/>
                <a:gd name="connsiteX7069" fmla="*/ 399859 w 2593942"/>
                <a:gd name="connsiteY7069" fmla="*/ 325088 h 538123"/>
                <a:gd name="connsiteX7070" fmla="*/ 400145 w 2593942"/>
                <a:gd name="connsiteY7070" fmla="*/ 324326 h 538123"/>
                <a:gd name="connsiteX7071" fmla="*/ 400717 w 2593942"/>
                <a:gd name="connsiteY7071" fmla="*/ 322611 h 538123"/>
                <a:gd name="connsiteX7072" fmla="*/ 397669 w 2593942"/>
                <a:gd name="connsiteY7072" fmla="*/ 320230 h 538123"/>
                <a:gd name="connsiteX7073" fmla="*/ 388620 w 2593942"/>
                <a:gd name="connsiteY7073" fmla="*/ 326993 h 538123"/>
                <a:gd name="connsiteX7074" fmla="*/ 382429 w 2593942"/>
                <a:gd name="connsiteY7074" fmla="*/ 325183 h 538123"/>
                <a:gd name="connsiteX7075" fmla="*/ 374904 w 2593942"/>
                <a:gd name="connsiteY7075" fmla="*/ 318420 h 538123"/>
                <a:gd name="connsiteX7076" fmla="*/ 374142 w 2593942"/>
                <a:gd name="connsiteY7076" fmla="*/ 323564 h 538123"/>
                <a:gd name="connsiteX7077" fmla="*/ 374047 w 2593942"/>
                <a:gd name="connsiteY7077" fmla="*/ 324135 h 538123"/>
                <a:gd name="connsiteX7078" fmla="*/ 366427 w 2593942"/>
                <a:gd name="connsiteY7078" fmla="*/ 323659 h 538123"/>
                <a:gd name="connsiteX7079" fmla="*/ 369189 w 2593942"/>
                <a:gd name="connsiteY7079" fmla="*/ 317563 h 538123"/>
                <a:gd name="connsiteX7080" fmla="*/ 369094 w 2593942"/>
                <a:gd name="connsiteY7080" fmla="*/ 313277 h 538123"/>
                <a:gd name="connsiteX7081" fmla="*/ 369094 w 2593942"/>
                <a:gd name="connsiteY7081" fmla="*/ 311658 h 538123"/>
                <a:gd name="connsiteX7082" fmla="*/ 372046 w 2593942"/>
                <a:gd name="connsiteY7082" fmla="*/ 307276 h 538123"/>
                <a:gd name="connsiteX7083" fmla="*/ 383857 w 2593942"/>
                <a:gd name="connsiteY7083" fmla="*/ 310134 h 538123"/>
                <a:gd name="connsiteX7084" fmla="*/ 382905 w 2593942"/>
                <a:gd name="connsiteY7084" fmla="*/ 310324 h 538123"/>
                <a:gd name="connsiteX7085" fmla="*/ 376523 w 2593942"/>
                <a:gd name="connsiteY7085" fmla="*/ 310515 h 538123"/>
                <a:gd name="connsiteX7086" fmla="*/ 374428 w 2593942"/>
                <a:gd name="connsiteY7086" fmla="*/ 312420 h 538123"/>
                <a:gd name="connsiteX7087" fmla="*/ 374428 w 2593942"/>
                <a:gd name="connsiteY7087" fmla="*/ 313182 h 538123"/>
                <a:gd name="connsiteX7088" fmla="*/ 378809 w 2593942"/>
                <a:gd name="connsiteY7088" fmla="*/ 315372 h 538123"/>
                <a:gd name="connsiteX7089" fmla="*/ 387572 w 2593942"/>
                <a:gd name="connsiteY7089" fmla="*/ 319754 h 538123"/>
                <a:gd name="connsiteX7090" fmla="*/ 394811 w 2593942"/>
                <a:gd name="connsiteY7090" fmla="*/ 315944 h 538123"/>
                <a:gd name="connsiteX7091" fmla="*/ 394430 w 2593942"/>
                <a:gd name="connsiteY7091" fmla="*/ 315372 h 538123"/>
                <a:gd name="connsiteX7092" fmla="*/ 392716 w 2593942"/>
                <a:gd name="connsiteY7092" fmla="*/ 315563 h 538123"/>
                <a:gd name="connsiteX7093" fmla="*/ 390144 w 2593942"/>
                <a:gd name="connsiteY7093" fmla="*/ 315944 h 538123"/>
                <a:gd name="connsiteX7094" fmla="*/ 387191 w 2593942"/>
                <a:gd name="connsiteY7094" fmla="*/ 314134 h 538123"/>
                <a:gd name="connsiteX7095" fmla="*/ 390144 w 2593942"/>
                <a:gd name="connsiteY7095" fmla="*/ 307943 h 538123"/>
                <a:gd name="connsiteX7096" fmla="*/ 388620 w 2593942"/>
                <a:gd name="connsiteY7096" fmla="*/ 306419 h 538123"/>
                <a:gd name="connsiteX7097" fmla="*/ 386429 w 2593942"/>
                <a:gd name="connsiteY7097" fmla="*/ 304228 h 538123"/>
                <a:gd name="connsiteX7098" fmla="*/ 393001 w 2593942"/>
                <a:gd name="connsiteY7098" fmla="*/ 296894 h 538123"/>
                <a:gd name="connsiteX7099" fmla="*/ 395764 w 2593942"/>
                <a:gd name="connsiteY7099" fmla="*/ 299561 h 538123"/>
                <a:gd name="connsiteX7100" fmla="*/ 396240 w 2593942"/>
                <a:gd name="connsiteY7100" fmla="*/ 300037 h 538123"/>
                <a:gd name="connsiteX7101" fmla="*/ 404431 w 2593942"/>
                <a:gd name="connsiteY7101" fmla="*/ 296799 h 538123"/>
                <a:gd name="connsiteX7102" fmla="*/ 410908 w 2593942"/>
                <a:gd name="connsiteY7102" fmla="*/ 292417 h 538123"/>
                <a:gd name="connsiteX7103" fmla="*/ 408051 w 2593942"/>
                <a:gd name="connsiteY7103" fmla="*/ 294608 h 538123"/>
                <a:gd name="connsiteX7104" fmla="*/ 403574 w 2593942"/>
                <a:gd name="connsiteY7104" fmla="*/ 298323 h 538123"/>
                <a:gd name="connsiteX7105" fmla="*/ 402907 w 2593942"/>
                <a:gd name="connsiteY7105" fmla="*/ 299180 h 538123"/>
                <a:gd name="connsiteX7106" fmla="*/ 406813 w 2593942"/>
                <a:gd name="connsiteY7106" fmla="*/ 301656 h 538123"/>
                <a:gd name="connsiteX7107" fmla="*/ 407575 w 2593942"/>
                <a:gd name="connsiteY7107" fmla="*/ 300894 h 538123"/>
                <a:gd name="connsiteX7108" fmla="*/ 409003 w 2593942"/>
                <a:gd name="connsiteY7108" fmla="*/ 299370 h 538123"/>
                <a:gd name="connsiteX7109" fmla="*/ 414052 w 2593942"/>
                <a:gd name="connsiteY7109" fmla="*/ 297370 h 538123"/>
                <a:gd name="connsiteX7110" fmla="*/ 415480 w 2593942"/>
                <a:gd name="connsiteY7110" fmla="*/ 297846 h 538123"/>
                <a:gd name="connsiteX7111" fmla="*/ 418719 w 2593942"/>
                <a:gd name="connsiteY7111" fmla="*/ 298894 h 538123"/>
                <a:gd name="connsiteX7112" fmla="*/ 424053 w 2593942"/>
                <a:gd name="connsiteY7112" fmla="*/ 291560 h 538123"/>
                <a:gd name="connsiteX7113" fmla="*/ 421195 w 2593942"/>
                <a:gd name="connsiteY7113" fmla="*/ 289464 h 538123"/>
                <a:gd name="connsiteX7114" fmla="*/ 418147 w 2593942"/>
                <a:gd name="connsiteY7114" fmla="*/ 287274 h 538123"/>
                <a:gd name="connsiteX7115" fmla="*/ 422719 w 2593942"/>
                <a:gd name="connsiteY7115" fmla="*/ 285273 h 538123"/>
                <a:gd name="connsiteX7116" fmla="*/ 423481 w 2593942"/>
                <a:gd name="connsiteY7116" fmla="*/ 285178 h 538123"/>
                <a:gd name="connsiteX7117" fmla="*/ 430339 w 2593942"/>
                <a:gd name="connsiteY7117" fmla="*/ 288988 h 538123"/>
                <a:gd name="connsiteX7118" fmla="*/ 434911 w 2593942"/>
                <a:gd name="connsiteY7118" fmla="*/ 295655 h 538123"/>
                <a:gd name="connsiteX7119" fmla="*/ 435769 w 2593942"/>
                <a:gd name="connsiteY7119" fmla="*/ 299466 h 538123"/>
                <a:gd name="connsiteX7120" fmla="*/ 436531 w 2593942"/>
                <a:gd name="connsiteY7120" fmla="*/ 302895 h 538123"/>
                <a:gd name="connsiteX7121" fmla="*/ 447580 w 2593942"/>
                <a:gd name="connsiteY7121" fmla="*/ 304133 h 538123"/>
                <a:gd name="connsiteX7122" fmla="*/ 462915 w 2593942"/>
                <a:gd name="connsiteY7122" fmla="*/ 310419 h 538123"/>
                <a:gd name="connsiteX7123" fmla="*/ 469201 w 2593942"/>
                <a:gd name="connsiteY7123" fmla="*/ 307943 h 538123"/>
                <a:gd name="connsiteX7124" fmla="*/ 469201 w 2593942"/>
                <a:gd name="connsiteY7124" fmla="*/ 305467 h 538123"/>
                <a:gd name="connsiteX7125" fmla="*/ 469297 w 2593942"/>
                <a:gd name="connsiteY7125" fmla="*/ 303371 h 538123"/>
                <a:gd name="connsiteX7126" fmla="*/ 459200 w 2593942"/>
                <a:gd name="connsiteY7126" fmla="*/ 303942 h 538123"/>
                <a:gd name="connsiteX7127" fmla="*/ 459486 w 2593942"/>
                <a:gd name="connsiteY7127" fmla="*/ 300418 h 538123"/>
                <a:gd name="connsiteX7128" fmla="*/ 468916 w 2593942"/>
                <a:gd name="connsiteY7128" fmla="*/ 292227 h 538123"/>
                <a:gd name="connsiteX7129" fmla="*/ 471487 w 2593942"/>
                <a:gd name="connsiteY7129" fmla="*/ 291846 h 538123"/>
                <a:gd name="connsiteX7130" fmla="*/ 476349 w 2593942"/>
                <a:gd name="connsiteY7130" fmla="*/ 291249 h 538123"/>
                <a:gd name="connsiteX7131" fmla="*/ 469297 w 2593942"/>
                <a:gd name="connsiteY7131" fmla="*/ 293465 h 538123"/>
                <a:gd name="connsiteX7132" fmla="*/ 469487 w 2593942"/>
                <a:gd name="connsiteY7132" fmla="*/ 298323 h 538123"/>
                <a:gd name="connsiteX7133" fmla="*/ 469487 w 2593942"/>
                <a:gd name="connsiteY7133" fmla="*/ 298608 h 538123"/>
                <a:gd name="connsiteX7134" fmla="*/ 472440 w 2593942"/>
                <a:gd name="connsiteY7134" fmla="*/ 299942 h 538123"/>
                <a:gd name="connsiteX7135" fmla="*/ 478631 w 2593942"/>
                <a:gd name="connsiteY7135" fmla="*/ 304038 h 538123"/>
                <a:gd name="connsiteX7136" fmla="*/ 485584 w 2593942"/>
                <a:gd name="connsiteY7136" fmla="*/ 310134 h 538123"/>
                <a:gd name="connsiteX7137" fmla="*/ 486632 w 2593942"/>
                <a:gd name="connsiteY7137" fmla="*/ 307848 h 538123"/>
                <a:gd name="connsiteX7138" fmla="*/ 484537 w 2593942"/>
                <a:gd name="connsiteY7138" fmla="*/ 303752 h 538123"/>
                <a:gd name="connsiteX7139" fmla="*/ 486251 w 2593942"/>
                <a:gd name="connsiteY7139" fmla="*/ 300323 h 538123"/>
                <a:gd name="connsiteX7140" fmla="*/ 479298 w 2593942"/>
                <a:gd name="connsiteY7140" fmla="*/ 296132 h 538123"/>
                <a:gd name="connsiteX7141" fmla="*/ 494538 w 2593942"/>
                <a:gd name="connsiteY7141" fmla="*/ 293560 h 538123"/>
                <a:gd name="connsiteX7142" fmla="*/ 495109 w 2593942"/>
                <a:gd name="connsiteY7142" fmla="*/ 292036 h 538123"/>
                <a:gd name="connsiteX7143" fmla="*/ 496062 w 2593942"/>
                <a:gd name="connsiteY7143" fmla="*/ 289655 h 538123"/>
                <a:gd name="connsiteX7144" fmla="*/ 488728 w 2593942"/>
                <a:gd name="connsiteY7144" fmla="*/ 289179 h 538123"/>
                <a:gd name="connsiteX7145" fmla="*/ 487775 w 2593942"/>
                <a:gd name="connsiteY7145" fmla="*/ 288702 h 538123"/>
                <a:gd name="connsiteX7146" fmla="*/ 487585 w 2593942"/>
                <a:gd name="connsiteY7146" fmla="*/ 286797 h 538123"/>
                <a:gd name="connsiteX7147" fmla="*/ 487775 w 2593942"/>
                <a:gd name="connsiteY7147" fmla="*/ 286321 h 538123"/>
                <a:gd name="connsiteX7148" fmla="*/ 491395 w 2593942"/>
                <a:gd name="connsiteY7148" fmla="*/ 284797 h 538123"/>
                <a:gd name="connsiteX7149" fmla="*/ 497110 w 2593942"/>
                <a:gd name="connsiteY7149" fmla="*/ 286702 h 538123"/>
                <a:gd name="connsiteX7150" fmla="*/ 497967 w 2593942"/>
                <a:gd name="connsiteY7150" fmla="*/ 287845 h 538123"/>
                <a:gd name="connsiteX7151" fmla="*/ 502444 w 2593942"/>
                <a:gd name="connsiteY7151" fmla="*/ 290417 h 538123"/>
                <a:gd name="connsiteX7152" fmla="*/ 503015 w 2593942"/>
                <a:gd name="connsiteY7152" fmla="*/ 290893 h 538123"/>
                <a:gd name="connsiteX7153" fmla="*/ 501301 w 2593942"/>
                <a:gd name="connsiteY7153" fmla="*/ 292798 h 538123"/>
                <a:gd name="connsiteX7154" fmla="*/ 496538 w 2593942"/>
                <a:gd name="connsiteY7154" fmla="*/ 296703 h 538123"/>
                <a:gd name="connsiteX7155" fmla="*/ 491966 w 2593942"/>
                <a:gd name="connsiteY7155" fmla="*/ 306324 h 538123"/>
                <a:gd name="connsiteX7156" fmla="*/ 499777 w 2593942"/>
                <a:gd name="connsiteY7156" fmla="*/ 302895 h 538123"/>
                <a:gd name="connsiteX7157" fmla="*/ 508254 w 2593942"/>
                <a:gd name="connsiteY7157" fmla="*/ 304514 h 538123"/>
                <a:gd name="connsiteX7158" fmla="*/ 515588 w 2593942"/>
                <a:gd name="connsiteY7158" fmla="*/ 301275 h 538123"/>
                <a:gd name="connsiteX7159" fmla="*/ 515493 w 2593942"/>
                <a:gd name="connsiteY7159" fmla="*/ 298894 h 538123"/>
                <a:gd name="connsiteX7160" fmla="*/ 515207 w 2593942"/>
                <a:gd name="connsiteY7160" fmla="*/ 293846 h 538123"/>
                <a:gd name="connsiteX7161" fmla="*/ 522541 w 2593942"/>
                <a:gd name="connsiteY7161" fmla="*/ 294989 h 538123"/>
                <a:gd name="connsiteX7162" fmla="*/ 523494 w 2593942"/>
                <a:gd name="connsiteY7162" fmla="*/ 296608 h 538123"/>
                <a:gd name="connsiteX7163" fmla="*/ 527875 w 2593942"/>
                <a:gd name="connsiteY7163" fmla="*/ 297942 h 538123"/>
                <a:gd name="connsiteX7164" fmla="*/ 530352 w 2593942"/>
                <a:gd name="connsiteY7164" fmla="*/ 298704 h 538123"/>
                <a:gd name="connsiteX7165" fmla="*/ 536257 w 2593942"/>
                <a:gd name="connsiteY7165" fmla="*/ 298132 h 538123"/>
                <a:gd name="connsiteX7166" fmla="*/ 537972 w 2593942"/>
                <a:gd name="connsiteY7166" fmla="*/ 300894 h 538123"/>
                <a:gd name="connsiteX7167" fmla="*/ 549497 w 2593942"/>
                <a:gd name="connsiteY7167" fmla="*/ 303847 h 538123"/>
                <a:gd name="connsiteX7168" fmla="*/ 550545 w 2593942"/>
                <a:gd name="connsiteY7168" fmla="*/ 302609 h 538123"/>
                <a:gd name="connsiteX7169" fmla="*/ 557498 w 2593942"/>
                <a:gd name="connsiteY7169" fmla="*/ 298989 h 538123"/>
                <a:gd name="connsiteX7170" fmla="*/ 559689 w 2593942"/>
                <a:gd name="connsiteY7170" fmla="*/ 298704 h 538123"/>
                <a:gd name="connsiteX7171" fmla="*/ 556831 w 2593942"/>
                <a:gd name="connsiteY7171" fmla="*/ 301466 h 538123"/>
                <a:gd name="connsiteX7172" fmla="*/ 560451 w 2593942"/>
                <a:gd name="connsiteY7172" fmla="*/ 305847 h 538123"/>
                <a:gd name="connsiteX7173" fmla="*/ 561499 w 2593942"/>
                <a:gd name="connsiteY7173" fmla="*/ 307943 h 538123"/>
                <a:gd name="connsiteX7174" fmla="*/ 560832 w 2593942"/>
                <a:gd name="connsiteY7174" fmla="*/ 312229 h 538123"/>
                <a:gd name="connsiteX7175" fmla="*/ 564070 w 2593942"/>
                <a:gd name="connsiteY7175" fmla="*/ 313658 h 538123"/>
                <a:gd name="connsiteX7176" fmla="*/ 567214 w 2593942"/>
                <a:gd name="connsiteY7176" fmla="*/ 309657 h 538123"/>
                <a:gd name="connsiteX7177" fmla="*/ 572452 w 2593942"/>
                <a:gd name="connsiteY7177" fmla="*/ 308419 h 538123"/>
                <a:gd name="connsiteX7178" fmla="*/ 576453 w 2593942"/>
                <a:gd name="connsiteY7178" fmla="*/ 304800 h 538123"/>
                <a:gd name="connsiteX7179" fmla="*/ 583025 w 2593942"/>
                <a:gd name="connsiteY7179" fmla="*/ 307562 h 538123"/>
                <a:gd name="connsiteX7180" fmla="*/ 583025 w 2593942"/>
                <a:gd name="connsiteY7180" fmla="*/ 307371 h 538123"/>
                <a:gd name="connsiteX7181" fmla="*/ 582549 w 2593942"/>
                <a:gd name="connsiteY7181" fmla="*/ 303942 h 538123"/>
                <a:gd name="connsiteX7182" fmla="*/ 590264 w 2593942"/>
                <a:gd name="connsiteY7182" fmla="*/ 298227 h 538123"/>
                <a:gd name="connsiteX7183" fmla="*/ 593503 w 2593942"/>
                <a:gd name="connsiteY7183" fmla="*/ 300323 h 538123"/>
                <a:gd name="connsiteX7184" fmla="*/ 596074 w 2593942"/>
                <a:gd name="connsiteY7184" fmla="*/ 301942 h 538123"/>
                <a:gd name="connsiteX7185" fmla="*/ 603313 w 2593942"/>
                <a:gd name="connsiteY7185" fmla="*/ 301656 h 538123"/>
                <a:gd name="connsiteX7186" fmla="*/ 606266 w 2593942"/>
                <a:gd name="connsiteY7186" fmla="*/ 295370 h 538123"/>
                <a:gd name="connsiteX7187" fmla="*/ 607885 w 2593942"/>
                <a:gd name="connsiteY7187" fmla="*/ 296227 h 538123"/>
                <a:gd name="connsiteX7188" fmla="*/ 609886 w 2593942"/>
                <a:gd name="connsiteY7188" fmla="*/ 297275 h 538123"/>
                <a:gd name="connsiteX7189" fmla="*/ 609219 w 2593942"/>
                <a:gd name="connsiteY7189" fmla="*/ 303657 h 538123"/>
                <a:gd name="connsiteX7190" fmla="*/ 615220 w 2593942"/>
                <a:gd name="connsiteY7190" fmla="*/ 308514 h 538123"/>
                <a:gd name="connsiteX7191" fmla="*/ 621792 w 2593942"/>
                <a:gd name="connsiteY7191" fmla="*/ 310324 h 538123"/>
                <a:gd name="connsiteX7192" fmla="*/ 623602 w 2593942"/>
                <a:gd name="connsiteY7192" fmla="*/ 306800 h 538123"/>
                <a:gd name="connsiteX7193" fmla="*/ 634555 w 2593942"/>
                <a:gd name="connsiteY7193" fmla="*/ 309753 h 538123"/>
                <a:gd name="connsiteX7194" fmla="*/ 641128 w 2593942"/>
                <a:gd name="connsiteY7194" fmla="*/ 310324 h 538123"/>
                <a:gd name="connsiteX7195" fmla="*/ 639223 w 2593942"/>
                <a:gd name="connsiteY7195" fmla="*/ 306514 h 538123"/>
                <a:gd name="connsiteX7196" fmla="*/ 645223 w 2593942"/>
                <a:gd name="connsiteY7196" fmla="*/ 306705 h 538123"/>
                <a:gd name="connsiteX7197" fmla="*/ 652272 w 2593942"/>
                <a:gd name="connsiteY7197" fmla="*/ 311086 h 538123"/>
                <a:gd name="connsiteX7198" fmla="*/ 652558 w 2593942"/>
                <a:gd name="connsiteY7198" fmla="*/ 314420 h 538123"/>
                <a:gd name="connsiteX7199" fmla="*/ 652462 w 2593942"/>
                <a:gd name="connsiteY7199" fmla="*/ 321183 h 538123"/>
                <a:gd name="connsiteX7200" fmla="*/ 655225 w 2593942"/>
                <a:gd name="connsiteY7200" fmla="*/ 327469 h 538123"/>
                <a:gd name="connsiteX7201" fmla="*/ 652558 w 2593942"/>
                <a:gd name="connsiteY7201" fmla="*/ 327374 h 538123"/>
                <a:gd name="connsiteX7202" fmla="*/ 650367 w 2593942"/>
                <a:gd name="connsiteY7202" fmla="*/ 327279 h 538123"/>
                <a:gd name="connsiteX7203" fmla="*/ 644938 w 2593942"/>
                <a:gd name="connsiteY7203" fmla="*/ 325278 h 538123"/>
                <a:gd name="connsiteX7204" fmla="*/ 640651 w 2593942"/>
                <a:gd name="connsiteY7204" fmla="*/ 320611 h 538123"/>
                <a:gd name="connsiteX7205" fmla="*/ 637032 w 2593942"/>
                <a:gd name="connsiteY7205" fmla="*/ 321373 h 538123"/>
                <a:gd name="connsiteX7206" fmla="*/ 636270 w 2593942"/>
                <a:gd name="connsiteY7206" fmla="*/ 326993 h 538123"/>
                <a:gd name="connsiteX7207" fmla="*/ 637127 w 2593942"/>
                <a:gd name="connsiteY7207" fmla="*/ 329565 h 538123"/>
                <a:gd name="connsiteX7208" fmla="*/ 634651 w 2593942"/>
                <a:gd name="connsiteY7208" fmla="*/ 335756 h 538123"/>
                <a:gd name="connsiteX7209" fmla="*/ 631507 w 2593942"/>
                <a:gd name="connsiteY7209" fmla="*/ 331565 h 538123"/>
                <a:gd name="connsiteX7210" fmla="*/ 632079 w 2593942"/>
                <a:gd name="connsiteY7210" fmla="*/ 329374 h 538123"/>
                <a:gd name="connsiteX7211" fmla="*/ 630174 w 2593942"/>
                <a:gd name="connsiteY7211" fmla="*/ 327469 h 538123"/>
                <a:gd name="connsiteX7212" fmla="*/ 627126 w 2593942"/>
                <a:gd name="connsiteY7212" fmla="*/ 328517 h 538123"/>
                <a:gd name="connsiteX7213" fmla="*/ 626364 w 2593942"/>
                <a:gd name="connsiteY7213" fmla="*/ 329374 h 538123"/>
                <a:gd name="connsiteX7214" fmla="*/ 621982 w 2593942"/>
                <a:gd name="connsiteY7214" fmla="*/ 330041 h 538123"/>
                <a:gd name="connsiteX7215" fmla="*/ 615791 w 2593942"/>
                <a:gd name="connsiteY7215" fmla="*/ 330612 h 538123"/>
                <a:gd name="connsiteX7216" fmla="*/ 610362 w 2593942"/>
                <a:gd name="connsiteY7216" fmla="*/ 335946 h 538123"/>
                <a:gd name="connsiteX7217" fmla="*/ 601694 w 2593942"/>
                <a:gd name="connsiteY7217" fmla="*/ 337470 h 538123"/>
                <a:gd name="connsiteX7218" fmla="*/ 601027 w 2593942"/>
                <a:gd name="connsiteY7218" fmla="*/ 336804 h 538123"/>
                <a:gd name="connsiteX7219" fmla="*/ 597884 w 2593942"/>
                <a:gd name="connsiteY7219" fmla="*/ 335661 h 538123"/>
                <a:gd name="connsiteX7220" fmla="*/ 597122 w 2593942"/>
                <a:gd name="connsiteY7220" fmla="*/ 333851 h 538123"/>
                <a:gd name="connsiteX7221" fmla="*/ 600456 w 2593942"/>
                <a:gd name="connsiteY7221" fmla="*/ 331851 h 538123"/>
                <a:gd name="connsiteX7222" fmla="*/ 604075 w 2593942"/>
                <a:gd name="connsiteY7222" fmla="*/ 322611 h 538123"/>
                <a:gd name="connsiteX7223" fmla="*/ 613981 w 2593942"/>
                <a:gd name="connsiteY7223" fmla="*/ 316325 h 538123"/>
                <a:gd name="connsiteX7224" fmla="*/ 613981 w 2593942"/>
                <a:gd name="connsiteY7224" fmla="*/ 314801 h 538123"/>
                <a:gd name="connsiteX7225" fmla="*/ 613981 w 2593942"/>
                <a:gd name="connsiteY7225" fmla="*/ 314039 h 538123"/>
                <a:gd name="connsiteX7226" fmla="*/ 611124 w 2593942"/>
                <a:gd name="connsiteY7226" fmla="*/ 313277 h 538123"/>
                <a:gd name="connsiteX7227" fmla="*/ 604552 w 2593942"/>
                <a:gd name="connsiteY7227" fmla="*/ 317182 h 538123"/>
                <a:gd name="connsiteX7228" fmla="*/ 602837 w 2593942"/>
                <a:gd name="connsiteY7228" fmla="*/ 318801 h 538123"/>
                <a:gd name="connsiteX7229" fmla="*/ 598170 w 2593942"/>
                <a:gd name="connsiteY7229" fmla="*/ 324421 h 538123"/>
                <a:gd name="connsiteX7230" fmla="*/ 593693 w 2593942"/>
                <a:gd name="connsiteY7230" fmla="*/ 326898 h 538123"/>
                <a:gd name="connsiteX7231" fmla="*/ 592741 w 2593942"/>
                <a:gd name="connsiteY7231" fmla="*/ 328041 h 538123"/>
                <a:gd name="connsiteX7232" fmla="*/ 586740 w 2593942"/>
                <a:gd name="connsiteY7232" fmla="*/ 328231 h 538123"/>
                <a:gd name="connsiteX7233" fmla="*/ 583311 w 2593942"/>
                <a:gd name="connsiteY7233" fmla="*/ 330231 h 538123"/>
                <a:gd name="connsiteX7234" fmla="*/ 582644 w 2593942"/>
                <a:gd name="connsiteY7234" fmla="*/ 330612 h 538123"/>
                <a:gd name="connsiteX7235" fmla="*/ 580739 w 2593942"/>
                <a:gd name="connsiteY7235" fmla="*/ 328326 h 538123"/>
                <a:gd name="connsiteX7236" fmla="*/ 583777 w 2593942"/>
                <a:gd name="connsiteY7236" fmla="*/ 325378 h 538123"/>
                <a:gd name="connsiteX7237" fmla="*/ 577024 w 2593942"/>
                <a:gd name="connsiteY7237" fmla="*/ 328231 h 538123"/>
                <a:gd name="connsiteX7238" fmla="*/ 576547 w 2593942"/>
                <a:gd name="connsiteY7238" fmla="*/ 335947 h 538123"/>
                <a:gd name="connsiteX7239" fmla="*/ 581119 w 2593942"/>
                <a:gd name="connsiteY7239" fmla="*/ 338899 h 538123"/>
                <a:gd name="connsiteX7240" fmla="*/ 581501 w 2593942"/>
                <a:gd name="connsiteY7240" fmla="*/ 339566 h 538123"/>
                <a:gd name="connsiteX7241" fmla="*/ 584834 w 2593942"/>
                <a:gd name="connsiteY7241" fmla="*/ 341566 h 538123"/>
                <a:gd name="connsiteX7242" fmla="*/ 587406 w 2593942"/>
                <a:gd name="connsiteY7242" fmla="*/ 340805 h 538123"/>
                <a:gd name="connsiteX7243" fmla="*/ 601122 w 2593942"/>
                <a:gd name="connsiteY7243" fmla="*/ 341947 h 538123"/>
                <a:gd name="connsiteX7244" fmla="*/ 602741 w 2593942"/>
                <a:gd name="connsiteY7244" fmla="*/ 346615 h 538123"/>
                <a:gd name="connsiteX7245" fmla="*/ 606075 w 2593942"/>
                <a:gd name="connsiteY7245" fmla="*/ 349663 h 538123"/>
                <a:gd name="connsiteX7246" fmla="*/ 606646 w 2593942"/>
                <a:gd name="connsiteY7246" fmla="*/ 350425 h 538123"/>
                <a:gd name="connsiteX7247" fmla="*/ 608552 w 2593942"/>
                <a:gd name="connsiteY7247" fmla="*/ 351282 h 538123"/>
                <a:gd name="connsiteX7248" fmla="*/ 609980 w 2593942"/>
                <a:gd name="connsiteY7248" fmla="*/ 350711 h 538123"/>
                <a:gd name="connsiteX7249" fmla="*/ 611314 w 2593942"/>
                <a:gd name="connsiteY7249" fmla="*/ 352044 h 538123"/>
                <a:gd name="connsiteX7250" fmla="*/ 617505 w 2593942"/>
                <a:gd name="connsiteY7250" fmla="*/ 354521 h 538123"/>
                <a:gd name="connsiteX7251" fmla="*/ 621791 w 2593942"/>
                <a:gd name="connsiteY7251" fmla="*/ 350996 h 538123"/>
                <a:gd name="connsiteX7252" fmla="*/ 619791 w 2593942"/>
                <a:gd name="connsiteY7252" fmla="*/ 355663 h 538123"/>
                <a:gd name="connsiteX7253" fmla="*/ 621125 w 2593942"/>
                <a:gd name="connsiteY7253" fmla="*/ 359092 h 538123"/>
                <a:gd name="connsiteX7254" fmla="*/ 623410 w 2593942"/>
                <a:gd name="connsiteY7254" fmla="*/ 359473 h 538123"/>
                <a:gd name="connsiteX7255" fmla="*/ 625982 w 2593942"/>
                <a:gd name="connsiteY7255" fmla="*/ 360426 h 538123"/>
                <a:gd name="connsiteX7256" fmla="*/ 629221 w 2593942"/>
                <a:gd name="connsiteY7256" fmla="*/ 355854 h 538123"/>
                <a:gd name="connsiteX7257" fmla="*/ 638651 w 2593942"/>
                <a:gd name="connsiteY7257" fmla="*/ 358616 h 538123"/>
                <a:gd name="connsiteX7258" fmla="*/ 641794 w 2593942"/>
                <a:gd name="connsiteY7258" fmla="*/ 361759 h 538123"/>
                <a:gd name="connsiteX7259" fmla="*/ 652366 w 2593942"/>
                <a:gd name="connsiteY7259" fmla="*/ 363188 h 538123"/>
                <a:gd name="connsiteX7260" fmla="*/ 659510 w 2593942"/>
                <a:gd name="connsiteY7260" fmla="*/ 366046 h 538123"/>
                <a:gd name="connsiteX7261" fmla="*/ 656177 w 2593942"/>
                <a:gd name="connsiteY7261" fmla="*/ 362807 h 538123"/>
                <a:gd name="connsiteX7262" fmla="*/ 654843 w 2593942"/>
                <a:gd name="connsiteY7262" fmla="*/ 361474 h 538123"/>
                <a:gd name="connsiteX7263" fmla="*/ 659606 w 2593942"/>
                <a:gd name="connsiteY7263" fmla="*/ 357759 h 538123"/>
                <a:gd name="connsiteX7264" fmla="*/ 661796 w 2593942"/>
                <a:gd name="connsiteY7264" fmla="*/ 358616 h 538123"/>
                <a:gd name="connsiteX7265" fmla="*/ 667511 w 2593942"/>
                <a:gd name="connsiteY7265" fmla="*/ 355949 h 538123"/>
                <a:gd name="connsiteX7266" fmla="*/ 669226 w 2593942"/>
                <a:gd name="connsiteY7266" fmla="*/ 349282 h 538123"/>
                <a:gd name="connsiteX7267" fmla="*/ 676084 w 2593942"/>
                <a:gd name="connsiteY7267" fmla="*/ 355854 h 538123"/>
                <a:gd name="connsiteX7268" fmla="*/ 680560 w 2593942"/>
                <a:gd name="connsiteY7268" fmla="*/ 354997 h 538123"/>
                <a:gd name="connsiteX7269" fmla="*/ 686180 w 2593942"/>
                <a:gd name="connsiteY7269" fmla="*/ 351949 h 538123"/>
                <a:gd name="connsiteX7270" fmla="*/ 693514 w 2593942"/>
                <a:gd name="connsiteY7270" fmla="*/ 353378 h 538123"/>
                <a:gd name="connsiteX7271" fmla="*/ 695324 w 2593942"/>
                <a:gd name="connsiteY7271" fmla="*/ 352711 h 538123"/>
                <a:gd name="connsiteX7272" fmla="*/ 696562 w 2593942"/>
                <a:gd name="connsiteY7272" fmla="*/ 352234 h 538123"/>
                <a:gd name="connsiteX7273" fmla="*/ 696848 w 2593942"/>
                <a:gd name="connsiteY7273" fmla="*/ 349091 h 538123"/>
                <a:gd name="connsiteX7274" fmla="*/ 695610 w 2593942"/>
                <a:gd name="connsiteY7274" fmla="*/ 348615 h 538123"/>
                <a:gd name="connsiteX7275" fmla="*/ 694086 w 2593942"/>
                <a:gd name="connsiteY7275" fmla="*/ 348043 h 538123"/>
                <a:gd name="connsiteX7276" fmla="*/ 691514 w 2593942"/>
                <a:gd name="connsiteY7276" fmla="*/ 345091 h 538123"/>
                <a:gd name="connsiteX7277" fmla="*/ 698753 w 2593942"/>
                <a:gd name="connsiteY7277" fmla="*/ 344614 h 538123"/>
                <a:gd name="connsiteX7278" fmla="*/ 704183 w 2593942"/>
                <a:gd name="connsiteY7278" fmla="*/ 349187 h 538123"/>
                <a:gd name="connsiteX7279" fmla="*/ 705135 w 2593942"/>
                <a:gd name="connsiteY7279" fmla="*/ 348615 h 538123"/>
                <a:gd name="connsiteX7280" fmla="*/ 705421 w 2593942"/>
                <a:gd name="connsiteY7280" fmla="*/ 348424 h 538123"/>
                <a:gd name="connsiteX7281" fmla="*/ 707385 w 2593942"/>
                <a:gd name="connsiteY7281" fmla="*/ 348888 h 538123"/>
                <a:gd name="connsiteX7282" fmla="*/ 706373 w 2593942"/>
                <a:gd name="connsiteY7282" fmla="*/ 350520 h 538123"/>
                <a:gd name="connsiteX7283" fmla="*/ 706278 w 2593942"/>
                <a:gd name="connsiteY7283" fmla="*/ 352330 h 538123"/>
                <a:gd name="connsiteX7284" fmla="*/ 708088 w 2593942"/>
                <a:gd name="connsiteY7284" fmla="*/ 358902 h 538123"/>
                <a:gd name="connsiteX7285" fmla="*/ 712088 w 2593942"/>
                <a:gd name="connsiteY7285" fmla="*/ 357854 h 538123"/>
                <a:gd name="connsiteX7286" fmla="*/ 717518 w 2593942"/>
                <a:gd name="connsiteY7286" fmla="*/ 356521 h 538123"/>
                <a:gd name="connsiteX7287" fmla="*/ 711646 w 2593942"/>
                <a:gd name="connsiteY7287" fmla="*/ 349893 h 538123"/>
                <a:gd name="connsiteX7288" fmla="*/ 722375 w 2593942"/>
                <a:gd name="connsiteY7288" fmla="*/ 352425 h 538123"/>
                <a:gd name="connsiteX7289" fmla="*/ 724661 w 2593942"/>
                <a:gd name="connsiteY7289" fmla="*/ 352615 h 538123"/>
                <a:gd name="connsiteX7290" fmla="*/ 726852 w 2593942"/>
                <a:gd name="connsiteY7290" fmla="*/ 350901 h 538123"/>
                <a:gd name="connsiteX7291" fmla="*/ 726281 w 2593942"/>
                <a:gd name="connsiteY7291" fmla="*/ 349091 h 538123"/>
                <a:gd name="connsiteX7292" fmla="*/ 720375 w 2593942"/>
                <a:gd name="connsiteY7292" fmla="*/ 346043 h 538123"/>
                <a:gd name="connsiteX7293" fmla="*/ 710279 w 2593942"/>
                <a:gd name="connsiteY7293" fmla="*/ 338328 h 538123"/>
                <a:gd name="connsiteX7294" fmla="*/ 707040 w 2593942"/>
                <a:gd name="connsiteY7294" fmla="*/ 338614 h 538123"/>
                <a:gd name="connsiteX7295" fmla="*/ 706564 w 2593942"/>
                <a:gd name="connsiteY7295" fmla="*/ 341281 h 538123"/>
                <a:gd name="connsiteX7296" fmla="*/ 707040 w 2593942"/>
                <a:gd name="connsiteY7296" fmla="*/ 342138 h 538123"/>
                <a:gd name="connsiteX7297" fmla="*/ 713803 w 2593942"/>
                <a:gd name="connsiteY7297" fmla="*/ 347948 h 538123"/>
                <a:gd name="connsiteX7298" fmla="*/ 710216 w 2593942"/>
                <a:gd name="connsiteY7298" fmla="*/ 348280 h 538123"/>
                <a:gd name="connsiteX7299" fmla="*/ 707897 w 2593942"/>
                <a:gd name="connsiteY7299" fmla="*/ 345662 h 538123"/>
                <a:gd name="connsiteX7300" fmla="*/ 699039 w 2593942"/>
                <a:gd name="connsiteY7300" fmla="*/ 337852 h 538123"/>
                <a:gd name="connsiteX7301" fmla="*/ 691038 w 2593942"/>
                <a:gd name="connsiteY7301" fmla="*/ 335756 h 538123"/>
                <a:gd name="connsiteX7302" fmla="*/ 685799 w 2593942"/>
                <a:gd name="connsiteY7302" fmla="*/ 332613 h 538123"/>
                <a:gd name="connsiteX7303" fmla="*/ 677703 w 2593942"/>
                <a:gd name="connsiteY7303" fmla="*/ 340519 h 538123"/>
                <a:gd name="connsiteX7304" fmla="*/ 678751 w 2593942"/>
                <a:gd name="connsiteY7304" fmla="*/ 341566 h 538123"/>
                <a:gd name="connsiteX7305" fmla="*/ 683894 w 2593942"/>
                <a:gd name="connsiteY7305" fmla="*/ 340614 h 538123"/>
                <a:gd name="connsiteX7306" fmla="*/ 684085 w 2593942"/>
                <a:gd name="connsiteY7306" fmla="*/ 340423 h 538123"/>
                <a:gd name="connsiteX7307" fmla="*/ 681227 w 2593942"/>
                <a:gd name="connsiteY7307" fmla="*/ 345567 h 538123"/>
                <a:gd name="connsiteX7308" fmla="*/ 680846 w 2593942"/>
                <a:gd name="connsiteY7308" fmla="*/ 347853 h 538123"/>
                <a:gd name="connsiteX7309" fmla="*/ 679894 w 2593942"/>
                <a:gd name="connsiteY7309" fmla="*/ 352996 h 538123"/>
                <a:gd name="connsiteX7310" fmla="*/ 667797 w 2593942"/>
                <a:gd name="connsiteY7310" fmla="*/ 348710 h 538123"/>
                <a:gd name="connsiteX7311" fmla="*/ 667797 w 2593942"/>
                <a:gd name="connsiteY7311" fmla="*/ 345948 h 538123"/>
                <a:gd name="connsiteX7312" fmla="*/ 668273 w 2593942"/>
                <a:gd name="connsiteY7312" fmla="*/ 340900 h 538123"/>
                <a:gd name="connsiteX7313" fmla="*/ 669131 w 2593942"/>
                <a:gd name="connsiteY7313" fmla="*/ 336995 h 538123"/>
                <a:gd name="connsiteX7314" fmla="*/ 661796 w 2593942"/>
                <a:gd name="connsiteY7314" fmla="*/ 332899 h 538123"/>
                <a:gd name="connsiteX7315" fmla="*/ 662463 w 2593942"/>
                <a:gd name="connsiteY7315" fmla="*/ 329755 h 538123"/>
                <a:gd name="connsiteX7316" fmla="*/ 667892 w 2593942"/>
                <a:gd name="connsiteY7316" fmla="*/ 329089 h 538123"/>
                <a:gd name="connsiteX7317" fmla="*/ 665987 w 2593942"/>
                <a:gd name="connsiteY7317" fmla="*/ 326803 h 538123"/>
                <a:gd name="connsiteX7318" fmla="*/ 664654 w 2593942"/>
                <a:gd name="connsiteY7318" fmla="*/ 326041 h 538123"/>
                <a:gd name="connsiteX7319" fmla="*/ 663701 w 2593942"/>
                <a:gd name="connsiteY7319" fmla="*/ 325564 h 538123"/>
                <a:gd name="connsiteX7320" fmla="*/ 664749 w 2593942"/>
                <a:gd name="connsiteY7320" fmla="*/ 320897 h 538123"/>
                <a:gd name="connsiteX7321" fmla="*/ 664939 w 2593942"/>
                <a:gd name="connsiteY7321" fmla="*/ 315944 h 538123"/>
                <a:gd name="connsiteX7322" fmla="*/ 662368 w 2593942"/>
                <a:gd name="connsiteY7322" fmla="*/ 316230 h 538123"/>
                <a:gd name="connsiteX7323" fmla="*/ 661701 w 2593942"/>
                <a:gd name="connsiteY7323" fmla="*/ 316325 h 538123"/>
                <a:gd name="connsiteX7324" fmla="*/ 659034 w 2593942"/>
                <a:gd name="connsiteY7324" fmla="*/ 311372 h 538123"/>
                <a:gd name="connsiteX7325" fmla="*/ 663987 w 2593942"/>
                <a:gd name="connsiteY7325" fmla="*/ 308229 h 538123"/>
                <a:gd name="connsiteX7326" fmla="*/ 666273 w 2593942"/>
                <a:gd name="connsiteY7326" fmla="*/ 310324 h 538123"/>
                <a:gd name="connsiteX7327" fmla="*/ 667511 w 2593942"/>
                <a:gd name="connsiteY7327" fmla="*/ 311563 h 538123"/>
                <a:gd name="connsiteX7328" fmla="*/ 672464 w 2593942"/>
                <a:gd name="connsiteY7328" fmla="*/ 307753 h 538123"/>
                <a:gd name="connsiteX7329" fmla="*/ 673512 w 2593942"/>
                <a:gd name="connsiteY7329" fmla="*/ 307276 h 538123"/>
                <a:gd name="connsiteX7330" fmla="*/ 681418 w 2593942"/>
                <a:gd name="connsiteY7330" fmla="*/ 300895 h 538123"/>
                <a:gd name="connsiteX7331" fmla="*/ 681894 w 2593942"/>
                <a:gd name="connsiteY7331" fmla="*/ 300323 h 538123"/>
                <a:gd name="connsiteX7332" fmla="*/ 680465 w 2593942"/>
                <a:gd name="connsiteY7332" fmla="*/ 298513 h 538123"/>
                <a:gd name="connsiteX7333" fmla="*/ 674274 w 2593942"/>
                <a:gd name="connsiteY7333" fmla="*/ 296228 h 538123"/>
                <a:gd name="connsiteX7334" fmla="*/ 680084 w 2593942"/>
                <a:gd name="connsiteY7334" fmla="*/ 292417 h 538123"/>
                <a:gd name="connsiteX7335" fmla="*/ 686847 w 2593942"/>
                <a:gd name="connsiteY7335" fmla="*/ 295656 h 538123"/>
                <a:gd name="connsiteX7336" fmla="*/ 687514 w 2593942"/>
                <a:gd name="connsiteY7336" fmla="*/ 296132 h 538123"/>
                <a:gd name="connsiteX7337" fmla="*/ 689705 w 2593942"/>
                <a:gd name="connsiteY7337" fmla="*/ 297561 h 538123"/>
                <a:gd name="connsiteX7338" fmla="*/ 694277 w 2593942"/>
                <a:gd name="connsiteY7338" fmla="*/ 304229 h 538123"/>
                <a:gd name="connsiteX7339" fmla="*/ 695991 w 2593942"/>
                <a:gd name="connsiteY7339" fmla="*/ 304419 h 538123"/>
                <a:gd name="connsiteX7340" fmla="*/ 697610 w 2593942"/>
                <a:gd name="connsiteY7340" fmla="*/ 304609 h 538123"/>
                <a:gd name="connsiteX7341" fmla="*/ 704468 w 2593942"/>
                <a:gd name="connsiteY7341" fmla="*/ 303086 h 538123"/>
                <a:gd name="connsiteX7342" fmla="*/ 709612 w 2593942"/>
                <a:gd name="connsiteY7342" fmla="*/ 301371 h 538123"/>
                <a:gd name="connsiteX7343" fmla="*/ 709040 w 2593942"/>
                <a:gd name="connsiteY7343" fmla="*/ 300038 h 538123"/>
                <a:gd name="connsiteX7344" fmla="*/ 707802 w 2593942"/>
                <a:gd name="connsiteY7344" fmla="*/ 296228 h 538123"/>
                <a:gd name="connsiteX7345" fmla="*/ 707612 w 2593942"/>
                <a:gd name="connsiteY7345" fmla="*/ 295561 h 538123"/>
                <a:gd name="connsiteX7346" fmla="*/ 712183 w 2593942"/>
                <a:gd name="connsiteY7346" fmla="*/ 290131 h 538123"/>
                <a:gd name="connsiteX7347" fmla="*/ 726757 w 2593942"/>
                <a:gd name="connsiteY7347" fmla="*/ 290036 h 538123"/>
                <a:gd name="connsiteX7348" fmla="*/ 723518 w 2593942"/>
                <a:gd name="connsiteY7348" fmla="*/ 292227 h 538123"/>
                <a:gd name="connsiteX7349" fmla="*/ 719422 w 2593942"/>
                <a:gd name="connsiteY7349" fmla="*/ 291846 h 538123"/>
                <a:gd name="connsiteX7350" fmla="*/ 712088 w 2593942"/>
                <a:gd name="connsiteY7350" fmla="*/ 294894 h 538123"/>
                <a:gd name="connsiteX7351" fmla="*/ 714089 w 2593942"/>
                <a:gd name="connsiteY7351" fmla="*/ 300133 h 538123"/>
                <a:gd name="connsiteX7352" fmla="*/ 714374 w 2593942"/>
                <a:gd name="connsiteY7352" fmla="*/ 300704 h 538123"/>
                <a:gd name="connsiteX7353" fmla="*/ 719232 w 2593942"/>
                <a:gd name="connsiteY7353" fmla="*/ 300704 h 538123"/>
                <a:gd name="connsiteX7354" fmla="*/ 721328 w 2593942"/>
                <a:gd name="connsiteY7354" fmla="*/ 300323 h 538123"/>
                <a:gd name="connsiteX7355" fmla="*/ 723709 w 2593942"/>
                <a:gd name="connsiteY7355" fmla="*/ 299942 h 538123"/>
                <a:gd name="connsiteX7356" fmla="*/ 729138 w 2593942"/>
                <a:gd name="connsiteY7356" fmla="*/ 296989 h 538123"/>
                <a:gd name="connsiteX7357" fmla="*/ 729710 w 2593942"/>
                <a:gd name="connsiteY7357" fmla="*/ 295846 h 538123"/>
                <a:gd name="connsiteX7358" fmla="*/ 730186 w 2593942"/>
                <a:gd name="connsiteY7358" fmla="*/ 294989 h 538123"/>
                <a:gd name="connsiteX7359" fmla="*/ 734758 w 2593942"/>
                <a:gd name="connsiteY7359" fmla="*/ 295656 h 538123"/>
                <a:gd name="connsiteX7360" fmla="*/ 734662 w 2593942"/>
                <a:gd name="connsiteY7360" fmla="*/ 296418 h 538123"/>
                <a:gd name="connsiteX7361" fmla="*/ 733615 w 2593942"/>
                <a:gd name="connsiteY7361" fmla="*/ 302228 h 538123"/>
                <a:gd name="connsiteX7362" fmla="*/ 741044 w 2593942"/>
                <a:gd name="connsiteY7362" fmla="*/ 302609 h 538123"/>
                <a:gd name="connsiteX7363" fmla="*/ 751427 w 2593942"/>
                <a:gd name="connsiteY7363" fmla="*/ 304229 h 538123"/>
                <a:gd name="connsiteX7364" fmla="*/ 752379 w 2593942"/>
                <a:gd name="connsiteY7364" fmla="*/ 303752 h 538123"/>
                <a:gd name="connsiteX7365" fmla="*/ 756094 w 2593942"/>
                <a:gd name="connsiteY7365" fmla="*/ 300990 h 538123"/>
                <a:gd name="connsiteX7366" fmla="*/ 764476 w 2593942"/>
                <a:gd name="connsiteY7366" fmla="*/ 299942 h 538123"/>
                <a:gd name="connsiteX7367" fmla="*/ 766285 w 2593942"/>
                <a:gd name="connsiteY7367" fmla="*/ 298799 h 538123"/>
                <a:gd name="connsiteX7368" fmla="*/ 768191 w 2593942"/>
                <a:gd name="connsiteY7368" fmla="*/ 292703 h 538123"/>
                <a:gd name="connsiteX7369" fmla="*/ 773429 w 2593942"/>
                <a:gd name="connsiteY7369" fmla="*/ 293561 h 538123"/>
                <a:gd name="connsiteX7370" fmla="*/ 778097 w 2593942"/>
                <a:gd name="connsiteY7370" fmla="*/ 294894 h 538123"/>
                <a:gd name="connsiteX7371" fmla="*/ 776287 w 2593942"/>
                <a:gd name="connsiteY7371" fmla="*/ 295751 h 538123"/>
                <a:gd name="connsiteX7372" fmla="*/ 771620 w 2593942"/>
                <a:gd name="connsiteY7372" fmla="*/ 298799 h 538123"/>
                <a:gd name="connsiteX7373" fmla="*/ 776763 w 2593942"/>
                <a:gd name="connsiteY7373" fmla="*/ 304229 h 538123"/>
                <a:gd name="connsiteX7374" fmla="*/ 783431 w 2593942"/>
                <a:gd name="connsiteY7374" fmla="*/ 306514 h 538123"/>
                <a:gd name="connsiteX7375" fmla="*/ 783812 w 2593942"/>
                <a:gd name="connsiteY7375" fmla="*/ 310896 h 538123"/>
                <a:gd name="connsiteX7376" fmla="*/ 788098 w 2593942"/>
                <a:gd name="connsiteY7376" fmla="*/ 312420 h 538123"/>
                <a:gd name="connsiteX7377" fmla="*/ 788764 w 2593942"/>
                <a:gd name="connsiteY7377" fmla="*/ 312039 h 538123"/>
                <a:gd name="connsiteX7378" fmla="*/ 785050 w 2593942"/>
                <a:gd name="connsiteY7378" fmla="*/ 306800 h 538123"/>
                <a:gd name="connsiteX7379" fmla="*/ 786288 w 2593942"/>
                <a:gd name="connsiteY7379" fmla="*/ 302419 h 538123"/>
                <a:gd name="connsiteX7380" fmla="*/ 791622 w 2593942"/>
                <a:gd name="connsiteY7380" fmla="*/ 305467 h 538123"/>
                <a:gd name="connsiteX7381" fmla="*/ 796004 w 2593942"/>
                <a:gd name="connsiteY7381" fmla="*/ 304324 h 538123"/>
                <a:gd name="connsiteX7382" fmla="*/ 796670 w 2593942"/>
                <a:gd name="connsiteY7382" fmla="*/ 304800 h 538123"/>
                <a:gd name="connsiteX7383" fmla="*/ 800290 w 2593942"/>
                <a:gd name="connsiteY7383" fmla="*/ 306514 h 538123"/>
                <a:gd name="connsiteX7384" fmla="*/ 802290 w 2593942"/>
                <a:gd name="connsiteY7384" fmla="*/ 304800 h 538123"/>
                <a:gd name="connsiteX7385" fmla="*/ 803814 w 2593942"/>
                <a:gd name="connsiteY7385" fmla="*/ 296228 h 538123"/>
                <a:gd name="connsiteX7386" fmla="*/ 803243 w 2593942"/>
                <a:gd name="connsiteY7386" fmla="*/ 294418 h 538123"/>
                <a:gd name="connsiteX7387" fmla="*/ 802576 w 2593942"/>
                <a:gd name="connsiteY7387" fmla="*/ 292322 h 538123"/>
                <a:gd name="connsiteX7388" fmla="*/ 803719 w 2593942"/>
                <a:gd name="connsiteY7388" fmla="*/ 285083 h 538123"/>
                <a:gd name="connsiteX7389" fmla="*/ 807719 w 2593942"/>
                <a:gd name="connsiteY7389" fmla="*/ 287083 h 538123"/>
                <a:gd name="connsiteX7390" fmla="*/ 810101 w 2593942"/>
                <a:gd name="connsiteY7390" fmla="*/ 288322 h 538123"/>
                <a:gd name="connsiteX7391" fmla="*/ 816292 w 2593942"/>
                <a:gd name="connsiteY7391" fmla="*/ 284416 h 538123"/>
                <a:gd name="connsiteX7392" fmla="*/ 823531 w 2593942"/>
                <a:gd name="connsiteY7392" fmla="*/ 279845 h 538123"/>
                <a:gd name="connsiteX7393" fmla="*/ 827341 w 2593942"/>
                <a:gd name="connsiteY7393" fmla="*/ 283655 h 538123"/>
                <a:gd name="connsiteX7394" fmla="*/ 827341 w 2593942"/>
                <a:gd name="connsiteY7394" fmla="*/ 282512 h 538123"/>
                <a:gd name="connsiteX7395" fmla="*/ 827436 w 2593942"/>
                <a:gd name="connsiteY7395" fmla="*/ 279654 h 538123"/>
                <a:gd name="connsiteX7396" fmla="*/ 833056 w 2593942"/>
                <a:gd name="connsiteY7396" fmla="*/ 274415 h 538123"/>
                <a:gd name="connsiteX7397" fmla="*/ 829246 w 2593942"/>
                <a:gd name="connsiteY7397" fmla="*/ 273463 h 538123"/>
                <a:gd name="connsiteX7398" fmla="*/ 824864 w 2593942"/>
                <a:gd name="connsiteY7398" fmla="*/ 270415 h 538123"/>
                <a:gd name="connsiteX7399" fmla="*/ 822483 w 2593942"/>
                <a:gd name="connsiteY7399" fmla="*/ 268796 h 538123"/>
                <a:gd name="connsiteX7400" fmla="*/ 810481 w 2593942"/>
                <a:gd name="connsiteY7400" fmla="*/ 269462 h 538123"/>
                <a:gd name="connsiteX7401" fmla="*/ 800480 w 2593942"/>
                <a:gd name="connsiteY7401" fmla="*/ 268129 h 538123"/>
                <a:gd name="connsiteX7402" fmla="*/ 796004 w 2593942"/>
                <a:gd name="connsiteY7402" fmla="*/ 263652 h 538123"/>
                <a:gd name="connsiteX7403" fmla="*/ 795908 w 2593942"/>
                <a:gd name="connsiteY7403" fmla="*/ 261366 h 538123"/>
                <a:gd name="connsiteX7404" fmla="*/ 795908 w 2593942"/>
                <a:gd name="connsiteY7404" fmla="*/ 259271 h 538123"/>
                <a:gd name="connsiteX7405" fmla="*/ 784669 w 2593942"/>
                <a:gd name="connsiteY7405" fmla="*/ 257461 h 538123"/>
                <a:gd name="connsiteX7406" fmla="*/ 786097 w 2593942"/>
                <a:gd name="connsiteY7406" fmla="*/ 262604 h 538123"/>
                <a:gd name="connsiteX7407" fmla="*/ 783050 w 2593942"/>
                <a:gd name="connsiteY7407" fmla="*/ 264605 h 538123"/>
                <a:gd name="connsiteX7408" fmla="*/ 782859 w 2593942"/>
                <a:gd name="connsiteY7408" fmla="*/ 262128 h 538123"/>
                <a:gd name="connsiteX7409" fmla="*/ 782478 w 2593942"/>
                <a:gd name="connsiteY7409" fmla="*/ 260699 h 538123"/>
                <a:gd name="connsiteX7410" fmla="*/ 780002 w 2593942"/>
                <a:gd name="connsiteY7410" fmla="*/ 260509 h 538123"/>
                <a:gd name="connsiteX7411" fmla="*/ 778478 w 2593942"/>
                <a:gd name="connsiteY7411" fmla="*/ 261938 h 538123"/>
                <a:gd name="connsiteX7412" fmla="*/ 775620 w 2593942"/>
                <a:gd name="connsiteY7412" fmla="*/ 267938 h 538123"/>
                <a:gd name="connsiteX7413" fmla="*/ 768191 w 2593942"/>
                <a:gd name="connsiteY7413" fmla="*/ 268319 h 538123"/>
                <a:gd name="connsiteX7414" fmla="*/ 762380 w 2593942"/>
                <a:gd name="connsiteY7414" fmla="*/ 265938 h 538123"/>
                <a:gd name="connsiteX7415" fmla="*/ 755618 w 2593942"/>
                <a:gd name="connsiteY7415" fmla="*/ 264605 h 538123"/>
                <a:gd name="connsiteX7416" fmla="*/ 755141 w 2593942"/>
                <a:gd name="connsiteY7416" fmla="*/ 264795 h 538123"/>
                <a:gd name="connsiteX7417" fmla="*/ 745997 w 2593942"/>
                <a:gd name="connsiteY7417" fmla="*/ 268224 h 538123"/>
                <a:gd name="connsiteX7418" fmla="*/ 742568 w 2593942"/>
                <a:gd name="connsiteY7418" fmla="*/ 266986 h 538123"/>
                <a:gd name="connsiteX7419" fmla="*/ 732662 w 2593942"/>
                <a:gd name="connsiteY7419" fmla="*/ 267653 h 538123"/>
                <a:gd name="connsiteX7420" fmla="*/ 718184 w 2593942"/>
                <a:gd name="connsiteY7420" fmla="*/ 261842 h 538123"/>
                <a:gd name="connsiteX7421" fmla="*/ 719137 w 2593942"/>
                <a:gd name="connsiteY7421" fmla="*/ 257556 h 538123"/>
                <a:gd name="connsiteX7422" fmla="*/ 719994 w 2593942"/>
                <a:gd name="connsiteY7422" fmla="*/ 253460 h 538123"/>
                <a:gd name="connsiteX7423" fmla="*/ 711803 w 2593942"/>
                <a:gd name="connsiteY7423" fmla="*/ 249650 h 538123"/>
                <a:gd name="connsiteX7424" fmla="*/ 711612 w 2593942"/>
                <a:gd name="connsiteY7424" fmla="*/ 251650 h 538123"/>
                <a:gd name="connsiteX7425" fmla="*/ 708374 w 2593942"/>
                <a:gd name="connsiteY7425" fmla="*/ 257937 h 538123"/>
                <a:gd name="connsiteX7426" fmla="*/ 704373 w 2593942"/>
                <a:gd name="connsiteY7426" fmla="*/ 260318 h 538123"/>
                <a:gd name="connsiteX7427" fmla="*/ 711803 w 2593942"/>
                <a:gd name="connsiteY7427" fmla="*/ 262985 h 538123"/>
                <a:gd name="connsiteX7428" fmla="*/ 701992 w 2593942"/>
                <a:gd name="connsiteY7428" fmla="*/ 264890 h 538123"/>
                <a:gd name="connsiteX7429" fmla="*/ 695991 w 2593942"/>
                <a:gd name="connsiteY7429" fmla="*/ 264795 h 538123"/>
                <a:gd name="connsiteX7430" fmla="*/ 693514 w 2593942"/>
                <a:gd name="connsiteY7430" fmla="*/ 263176 h 538123"/>
                <a:gd name="connsiteX7431" fmla="*/ 693229 w 2593942"/>
                <a:gd name="connsiteY7431" fmla="*/ 258794 h 538123"/>
                <a:gd name="connsiteX7432" fmla="*/ 681989 w 2593942"/>
                <a:gd name="connsiteY7432" fmla="*/ 260699 h 538123"/>
                <a:gd name="connsiteX7433" fmla="*/ 680465 w 2593942"/>
                <a:gd name="connsiteY7433" fmla="*/ 261842 h 538123"/>
                <a:gd name="connsiteX7434" fmla="*/ 669702 w 2593942"/>
                <a:gd name="connsiteY7434" fmla="*/ 263462 h 538123"/>
                <a:gd name="connsiteX7435" fmla="*/ 669416 w 2593942"/>
                <a:gd name="connsiteY7435" fmla="*/ 263271 h 538123"/>
                <a:gd name="connsiteX7436" fmla="*/ 662654 w 2593942"/>
                <a:gd name="connsiteY7436" fmla="*/ 264128 h 538123"/>
                <a:gd name="connsiteX7437" fmla="*/ 653795 w 2593942"/>
                <a:gd name="connsiteY7437" fmla="*/ 260604 h 538123"/>
                <a:gd name="connsiteX7438" fmla="*/ 663511 w 2593942"/>
                <a:gd name="connsiteY7438" fmla="*/ 259080 h 538123"/>
                <a:gd name="connsiteX7439" fmla="*/ 668845 w 2593942"/>
                <a:gd name="connsiteY7439" fmla="*/ 257080 h 538123"/>
                <a:gd name="connsiteX7440" fmla="*/ 666654 w 2593942"/>
                <a:gd name="connsiteY7440" fmla="*/ 251746 h 538123"/>
                <a:gd name="connsiteX7441" fmla="*/ 663987 w 2593942"/>
                <a:gd name="connsiteY7441" fmla="*/ 245936 h 538123"/>
                <a:gd name="connsiteX7442" fmla="*/ 663416 w 2593942"/>
                <a:gd name="connsiteY7442" fmla="*/ 246412 h 538123"/>
                <a:gd name="connsiteX7443" fmla="*/ 657605 w 2593942"/>
                <a:gd name="connsiteY7443" fmla="*/ 250793 h 538123"/>
                <a:gd name="connsiteX7444" fmla="*/ 656367 w 2593942"/>
                <a:gd name="connsiteY7444" fmla="*/ 247174 h 538123"/>
                <a:gd name="connsiteX7445" fmla="*/ 654938 w 2593942"/>
                <a:gd name="connsiteY7445" fmla="*/ 248603 h 538123"/>
                <a:gd name="connsiteX7446" fmla="*/ 653510 w 2593942"/>
                <a:gd name="connsiteY7446" fmla="*/ 250031 h 538123"/>
                <a:gd name="connsiteX7447" fmla="*/ 651128 w 2593942"/>
                <a:gd name="connsiteY7447" fmla="*/ 254508 h 538123"/>
                <a:gd name="connsiteX7448" fmla="*/ 650271 w 2593942"/>
                <a:gd name="connsiteY7448" fmla="*/ 254127 h 538123"/>
                <a:gd name="connsiteX7449" fmla="*/ 644366 w 2593942"/>
                <a:gd name="connsiteY7449" fmla="*/ 251555 h 538123"/>
                <a:gd name="connsiteX7450" fmla="*/ 628364 w 2593942"/>
                <a:gd name="connsiteY7450" fmla="*/ 256604 h 538123"/>
                <a:gd name="connsiteX7451" fmla="*/ 627792 w 2593942"/>
                <a:gd name="connsiteY7451" fmla="*/ 256222 h 538123"/>
                <a:gd name="connsiteX7452" fmla="*/ 623030 w 2593942"/>
                <a:gd name="connsiteY7452" fmla="*/ 250698 h 538123"/>
                <a:gd name="connsiteX7453" fmla="*/ 622839 w 2593942"/>
                <a:gd name="connsiteY7453" fmla="*/ 250412 h 538123"/>
                <a:gd name="connsiteX7454" fmla="*/ 619505 w 2593942"/>
                <a:gd name="connsiteY7454" fmla="*/ 250412 h 538123"/>
                <a:gd name="connsiteX7455" fmla="*/ 618648 w 2593942"/>
                <a:gd name="connsiteY7455" fmla="*/ 251079 h 538123"/>
                <a:gd name="connsiteX7456" fmla="*/ 613314 w 2593942"/>
                <a:gd name="connsiteY7456" fmla="*/ 251174 h 538123"/>
                <a:gd name="connsiteX7457" fmla="*/ 611790 w 2593942"/>
                <a:gd name="connsiteY7457" fmla="*/ 246126 h 538123"/>
                <a:gd name="connsiteX7458" fmla="*/ 610171 w 2593942"/>
                <a:gd name="connsiteY7458" fmla="*/ 242506 h 538123"/>
                <a:gd name="connsiteX7459" fmla="*/ 608266 w 2593942"/>
                <a:gd name="connsiteY7459" fmla="*/ 240982 h 538123"/>
                <a:gd name="connsiteX7460" fmla="*/ 599503 w 2593942"/>
                <a:gd name="connsiteY7460" fmla="*/ 240221 h 538123"/>
                <a:gd name="connsiteX7461" fmla="*/ 594836 w 2593942"/>
                <a:gd name="connsiteY7461" fmla="*/ 237268 h 538123"/>
                <a:gd name="connsiteX7462" fmla="*/ 595121 w 2593942"/>
                <a:gd name="connsiteY7462" fmla="*/ 236411 h 538123"/>
                <a:gd name="connsiteX7463" fmla="*/ 595407 w 2593942"/>
                <a:gd name="connsiteY7463" fmla="*/ 235648 h 538123"/>
                <a:gd name="connsiteX7464" fmla="*/ 590930 w 2593942"/>
                <a:gd name="connsiteY7464" fmla="*/ 233839 h 538123"/>
                <a:gd name="connsiteX7465" fmla="*/ 590930 w 2593942"/>
                <a:gd name="connsiteY7465" fmla="*/ 234029 h 538123"/>
                <a:gd name="connsiteX7466" fmla="*/ 587311 w 2593942"/>
                <a:gd name="connsiteY7466" fmla="*/ 246031 h 538123"/>
                <a:gd name="connsiteX7467" fmla="*/ 588263 w 2593942"/>
                <a:gd name="connsiteY7467" fmla="*/ 247364 h 538123"/>
                <a:gd name="connsiteX7468" fmla="*/ 581310 w 2593942"/>
                <a:gd name="connsiteY7468" fmla="*/ 251936 h 538123"/>
                <a:gd name="connsiteX7469" fmla="*/ 568070 w 2593942"/>
                <a:gd name="connsiteY7469" fmla="*/ 253270 h 538123"/>
                <a:gd name="connsiteX7470" fmla="*/ 564260 w 2593942"/>
                <a:gd name="connsiteY7470" fmla="*/ 249746 h 538123"/>
                <a:gd name="connsiteX7471" fmla="*/ 563213 w 2593942"/>
                <a:gd name="connsiteY7471" fmla="*/ 248793 h 538123"/>
                <a:gd name="connsiteX7472" fmla="*/ 560165 w 2593942"/>
                <a:gd name="connsiteY7472" fmla="*/ 245078 h 538123"/>
                <a:gd name="connsiteX7473" fmla="*/ 556831 w 2593942"/>
                <a:gd name="connsiteY7473" fmla="*/ 241649 h 538123"/>
                <a:gd name="connsiteX7474" fmla="*/ 547496 w 2593942"/>
                <a:gd name="connsiteY7474" fmla="*/ 237934 h 538123"/>
                <a:gd name="connsiteX7475" fmla="*/ 548163 w 2593942"/>
                <a:gd name="connsiteY7475" fmla="*/ 237744 h 538123"/>
                <a:gd name="connsiteX7476" fmla="*/ 553878 w 2593942"/>
                <a:gd name="connsiteY7476" fmla="*/ 235553 h 538123"/>
                <a:gd name="connsiteX7477" fmla="*/ 548735 w 2593942"/>
                <a:gd name="connsiteY7477" fmla="*/ 234410 h 538123"/>
                <a:gd name="connsiteX7478" fmla="*/ 536162 w 2593942"/>
                <a:gd name="connsiteY7478" fmla="*/ 230600 h 538123"/>
                <a:gd name="connsiteX7479" fmla="*/ 535209 w 2593942"/>
                <a:gd name="connsiteY7479" fmla="*/ 229648 h 538123"/>
                <a:gd name="connsiteX7480" fmla="*/ 531018 w 2593942"/>
                <a:gd name="connsiteY7480" fmla="*/ 230219 h 538123"/>
                <a:gd name="connsiteX7481" fmla="*/ 531304 w 2593942"/>
                <a:gd name="connsiteY7481" fmla="*/ 233077 h 538123"/>
                <a:gd name="connsiteX7482" fmla="*/ 526637 w 2593942"/>
                <a:gd name="connsiteY7482" fmla="*/ 234887 h 538123"/>
                <a:gd name="connsiteX7483" fmla="*/ 526922 w 2593942"/>
                <a:gd name="connsiteY7483" fmla="*/ 235363 h 538123"/>
                <a:gd name="connsiteX7484" fmla="*/ 528827 w 2593942"/>
                <a:gd name="connsiteY7484" fmla="*/ 238411 h 538123"/>
                <a:gd name="connsiteX7485" fmla="*/ 532161 w 2593942"/>
                <a:gd name="connsiteY7485" fmla="*/ 240316 h 538123"/>
                <a:gd name="connsiteX7486" fmla="*/ 530351 w 2593942"/>
                <a:gd name="connsiteY7486" fmla="*/ 241268 h 538123"/>
                <a:gd name="connsiteX7487" fmla="*/ 528732 w 2593942"/>
                <a:gd name="connsiteY7487" fmla="*/ 242125 h 538123"/>
                <a:gd name="connsiteX7488" fmla="*/ 530923 w 2593942"/>
                <a:gd name="connsiteY7488" fmla="*/ 247840 h 538123"/>
                <a:gd name="connsiteX7489" fmla="*/ 523493 w 2593942"/>
                <a:gd name="connsiteY7489" fmla="*/ 257746 h 538123"/>
                <a:gd name="connsiteX7490" fmla="*/ 520064 w 2593942"/>
                <a:gd name="connsiteY7490" fmla="*/ 255079 h 538123"/>
                <a:gd name="connsiteX7491" fmla="*/ 518636 w 2593942"/>
                <a:gd name="connsiteY7491" fmla="*/ 253937 h 538123"/>
                <a:gd name="connsiteX7492" fmla="*/ 510444 w 2593942"/>
                <a:gd name="connsiteY7492" fmla="*/ 255841 h 538123"/>
                <a:gd name="connsiteX7493" fmla="*/ 501395 w 2593942"/>
                <a:gd name="connsiteY7493" fmla="*/ 254698 h 538123"/>
                <a:gd name="connsiteX7494" fmla="*/ 492156 w 2593942"/>
                <a:gd name="connsiteY7494" fmla="*/ 254889 h 538123"/>
                <a:gd name="connsiteX7495" fmla="*/ 479297 w 2593942"/>
                <a:gd name="connsiteY7495" fmla="*/ 252222 h 538123"/>
                <a:gd name="connsiteX7496" fmla="*/ 477583 w 2593942"/>
                <a:gd name="connsiteY7496" fmla="*/ 253270 h 538123"/>
                <a:gd name="connsiteX7497" fmla="*/ 473296 w 2593942"/>
                <a:gd name="connsiteY7497" fmla="*/ 255746 h 538123"/>
                <a:gd name="connsiteX7498" fmla="*/ 476725 w 2593942"/>
                <a:gd name="connsiteY7498" fmla="*/ 251841 h 538123"/>
                <a:gd name="connsiteX7499" fmla="*/ 480726 w 2593942"/>
                <a:gd name="connsiteY7499" fmla="*/ 246983 h 538123"/>
                <a:gd name="connsiteX7500" fmla="*/ 481869 w 2593942"/>
                <a:gd name="connsiteY7500" fmla="*/ 241173 h 538123"/>
                <a:gd name="connsiteX7501" fmla="*/ 473868 w 2593942"/>
                <a:gd name="connsiteY7501" fmla="*/ 236029 h 538123"/>
                <a:gd name="connsiteX7502" fmla="*/ 463676 w 2593942"/>
                <a:gd name="connsiteY7502" fmla="*/ 236125 h 538123"/>
                <a:gd name="connsiteX7503" fmla="*/ 456247 w 2593942"/>
                <a:gd name="connsiteY7503" fmla="*/ 230791 h 538123"/>
                <a:gd name="connsiteX7504" fmla="*/ 446245 w 2593942"/>
                <a:gd name="connsiteY7504" fmla="*/ 232886 h 538123"/>
                <a:gd name="connsiteX7505" fmla="*/ 445865 w 2593942"/>
                <a:gd name="connsiteY7505" fmla="*/ 228409 h 538123"/>
                <a:gd name="connsiteX7506" fmla="*/ 439006 w 2593942"/>
                <a:gd name="connsiteY7506" fmla="*/ 225171 h 538123"/>
                <a:gd name="connsiteX7507" fmla="*/ 436054 w 2593942"/>
                <a:gd name="connsiteY7507" fmla="*/ 226314 h 538123"/>
                <a:gd name="connsiteX7508" fmla="*/ 437006 w 2593942"/>
                <a:gd name="connsiteY7508" fmla="*/ 229076 h 538123"/>
                <a:gd name="connsiteX7509" fmla="*/ 437101 w 2593942"/>
                <a:gd name="connsiteY7509" fmla="*/ 229267 h 538123"/>
                <a:gd name="connsiteX7510" fmla="*/ 441673 w 2593942"/>
                <a:gd name="connsiteY7510" fmla="*/ 230886 h 538123"/>
                <a:gd name="connsiteX7511" fmla="*/ 440626 w 2593942"/>
                <a:gd name="connsiteY7511" fmla="*/ 232600 h 538123"/>
                <a:gd name="connsiteX7512" fmla="*/ 436435 w 2593942"/>
                <a:gd name="connsiteY7512" fmla="*/ 232696 h 538123"/>
                <a:gd name="connsiteX7513" fmla="*/ 430243 w 2593942"/>
                <a:gd name="connsiteY7513" fmla="*/ 230029 h 538123"/>
                <a:gd name="connsiteX7514" fmla="*/ 426148 w 2593942"/>
                <a:gd name="connsiteY7514" fmla="*/ 230600 h 538123"/>
                <a:gd name="connsiteX7515" fmla="*/ 419671 w 2593942"/>
                <a:gd name="connsiteY7515" fmla="*/ 235744 h 538123"/>
                <a:gd name="connsiteX7516" fmla="*/ 421004 w 2593942"/>
                <a:gd name="connsiteY7516" fmla="*/ 236982 h 538123"/>
                <a:gd name="connsiteX7517" fmla="*/ 422433 w 2593942"/>
                <a:gd name="connsiteY7517" fmla="*/ 238315 h 538123"/>
                <a:gd name="connsiteX7518" fmla="*/ 424528 w 2593942"/>
                <a:gd name="connsiteY7518" fmla="*/ 241745 h 538123"/>
                <a:gd name="connsiteX7519" fmla="*/ 419004 w 2593942"/>
                <a:gd name="connsiteY7519" fmla="*/ 242506 h 538123"/>
                <a:gd name="connsiteX7520" fmla="*/ 418623 w 2593942"/>
                <a:gd name="connsiteY7520" fmla="*/ 241268 h 538123"/>
                <a:gd name="connsiteX7521" fmla="*/ 410050 w 2593942"/>
                <a:gd name="connsiteY7521" fmla="*/ 235363 h 538123"/>
                <a:gd name="connsiteX7522" fmla="*/ 406907 w 2593942"/>
                <a:gd name="connsiteY7522" fmla="*/ 231934 h 538123"/>
                <a:gd name="connsiteX7523" fmla="*/ 403573 w 2593942"/>
                <a:gd name="connsiteY7523" fmla="*/ 231648 h 538123"/>
                <a:gd name="connsiteX7524" fmla="*/ 402812 w 2593942"/>
                <a:gd name="connsiteY7524" fmla="*/ 232124 h 538123"/>
                <a:gd name="connsiteX7525" fmla="*/ 405860 w 2593942"/>
                <a:gd name="connsiteY7525" fmla="*/ 236696 h 538123"/>
                <a:gd name="connsiteX7526" fmla="*/ 411003 w 2593942"/>
                <a:gd name="connsiteY7526" fmla="*/ 245459 h 538123"/>
                <a:gd name="connsiteX7527" fmla="*/ 409574 w 2593942"/>
                <a:gd name="connsiteY7527" fmla="*/ 247364 h 538123"/>
                <a:gd name="connsiteX7528" fmla="*/ 409574 w 2593942"/>
                <a:gd name="connsiteY7528" fmla="*/ 247459 h 538123"/>
                <a:gd name="connsiteX7529" fmla="*/ 407193 w 2593942"/>
                <a:gd name="connsiteY7529" fmla="*/ 245936 h 538123"/>
                <a:gd name="connsiteX7530" fmla="*/ 406907 w 2593942"/>
                <a:gd name="connsiteY7530" fmla="*/ 245269 h 538123"/>
                <a:gd name="connsiteX7531" fmla="*/ 406431 w 2593942"/>
                <a:gd name="connsiteY7531" fmla="*/ 243935 h 538123"/>
                <a:gd name="connsiteX7532" fmla="*/ 403383 w 2593942"/>
                <a:gd name="connsiteY7532" fmla="*/ 242697 h 538123"/>
                <a:gd name="connsiteX7533" fmla="*/ 401002 w 2593942"/>
                <a:gd name="connsiteY7533" fmla="*/ 244983 h 538123"/>
                <a:gd name="connsiteX7534" fmla="*/ 395953 w 2593942"/>
                <a:gd name="connsiteY7534" fmla="*/ 242316 h 538123"/>
                <a:gd name="connsiteX7535" fmla="*/ 393001 w 2593942"/>
                <a:gd name="connsiteY7535" fmla="*/ 240411 h 538123"/>
                <a:gd name="connsiteX7536" fmla="*/ 387381 w 2593942"/>
                <a:gd name="connsiteY7536" fmla="*/ 236220 h 538123"/>
                <a:gd name="connsiteX7537" fmla="*/ 380904 w 2593942"/>
                <a:gd name="connsiteY7537" fmla="*/ 237934 h 538123"/>
                <a:gd name="connsiteX7538" fmla="*/ 376713 w 2593942"/>
                <a:gd name="connsiteY7538" fmla="*/ 234315 h 538123"/>
                <a:gd name="connsiteX7539" fmla="*/ 375284 w 2593942"/>
                <a:gd name="connsiteY7539" fmla="*/ 227647 h 538123"/>
                <a:gd name="connsiteX7540" fmla="*/ 361664 w 2593942"/>
                <a:gd name="connsiteY7540" fmla="*/ 228029 h 538123"/>
                <a:gd name="connsiteX7541" fmla="*/ 356520 w 2593942"/>
                <a:gd name="connsiteY7541" fmla="*/ 225742 h 538123"/>
                <a:gd name="connsiteX7542" fmla="*/ 354710 w 2593942"/>
                <a:gd name="connsiteY7542" fmla="*/ 223552 h 538123"/>
                <a:gd name="connsiteX7543" fmla="*/ 353853 w 2593942"/>
                <a:gd name="connsiteY7543" fmla="*/ 223742 h 538123"/>
                <a:gd name="connsiteX7544" fmla="*/ 345947 w 2593942"/>
                <a:gd name="connsiteY7544" fmla="*/ 225838 h 538123"/>
                <a:gd name="connsiteX7545" fmla="*/ 343756 w 2593942"/>
                <a:gd name="connsiteY7545" fmla="*/ 225266 h 538123"/>
                <a:gd name="connsiteX7546" fmla="*/ 343566 w 2593942"/>
                <a:gd name="connsiteY7546" fmla="*/ 220504 h 538123"/>
                <a:gd name="connsiteX7547" fmla="*/ 334231 w 2593942"/>
                <a:gd name="connsiteY7547" fmla="*/ 222885 h 538123"/>
                <a:gd name="connsiteX7548" fmla="*/ 321754 w 2593942"/>
                <a:gd name="connsiteY7548" fmla="*/ 222123 h 538123"/>
                <a:gd name="connsiteX7549" fmla="*/ 321944 w 2593942"/>
                <a:gd name="connsiteY7549" fmla="*/ 218694 h 538123"/>
                <a:gd name="connsiteX7550" fmla="*/ 320611 w 2593942"/>
                <a:gd name="connsiteY7550" fmla="*/ 209550 h 538123"/>
                <a:gd name="connsiteX7551" fmla="*/ 317658 w 2593942"/>
                <a:gd name="connsiteY7551" fmla="*/ 214503 h 538123"/>
                <a:gd name="connsiteX7552" fmla="*/ 315753 w 2593942"/>
                <a:gd name="connsiteY7552" fmla="*/ 217741 h 538123"/>
                <a:gd name="connsiteX7553" fmla="*/ 304132 w 2593942"/>
                <a:gd name="connsiteY7553" fmla="*/ 221075 h 538123"/>
                <a:gd name="connsiteX7554" fmla="*/ 296227 w 2593942"/>
                <a:gd name="connsiteY7554" fmla="*/ 220408 h 538123"/>
                <a:gd name="connsiteX7555" fmla="*/ 284416 w 2593942"/>
                <a:gd name="connsiteY7555" fmla="*/ 217170 h 538123"/>
                <a:gd name="connsiteX7556" fmla="*/ 283082 w 2593942"/>
                <a:gd name="connsiteY7556" fmla="*/ 214027 h 538123"/>
                <a:gd name="connsiteX7557" fmla="*/ 282796 w 2593942"/>
                <a:gd name="connsiteY7557" fmla="*/ 213265 h 538123"/>
                <a:gd name="connsiteX7558" fmla="*/ 279749 w 2593942"/>
                <a:gd name="connsiteY7558" fmla="*/ 213931 h 538123"/>
                <a:gd name="connsiteX7559" fmla="*/ 274891 w 2593942"/>
                <a:gd name="connsiteY7559" fmla="*/ 213170 h 538123"/>
                <a:gd name="connsiteX7560" fmla="*/ 274319 w 2593942"/>
                <a:gd name="connsiteY7560" fmla="*/ 218504 h 538123"/>
                <a:gd name="connsiteX7561" fmla="*/ 274224 w 2593942"/>
                <a:gd name="connsiteY7561" fmla="*/ 218980 h 538123"/>
                <a:gd name="connsiteX7562" fmla="*/ 269652 w 2593942"/>
                <a:gd name="connsiteY7562" fmla="*/ 220123 h 538123"/>
                <a:gd name="connsiteX7563" fmla="*/ 263175 w 2593942"/>
                <a:gd name="connsiteY7563" fmla="*/ 220408 h 538123"/>
                <a:gd name="connsiteX7564" fmla="*/ 262069 w 2593942"/>
                <a:gd name="connsiteY7564" fmla="*/ 220528 h 538123"/>
                <a:gd name="connsiteX7565" fmla="*/ 264508 w 2593942"/>
                <a:gd name="connsiteY7565" fmla="*/ 224504 h 538123"/>
                <a:gd name="connsiteX7566" fmla="*/ 251459 w 2593942"/>
                <a:gd name="connsiteY7566" fmla="*/ 228790 h 538123"/>
                <a:gd name="connsiteX7567" fmla="*/ 245649 w 2593942"/>
                <a:gd name="connsiteY7567" fmla="*/ 223742 h 538123"/>
                <a:gd name="connsiteX7568" fmla="*/ 246220 w 2593942"/>
                <a:gd name="connsiteY7568" fmla="*/ 223170 h 538123"/>
                <a:gd name="connsiteX7569" fmla="*/ 249459 w 2593942"/>
                <a:gd name="connsiteY7569" fmla="*/ 222504 h 538123"/>
                <a:gd name="connsiteX7570" fmla="*/ 251745 w 2593942"/>
                <a:gd name="connsiteY7570" fmla="*/ 223837 h 538123"/>
                <a:gd name="connsiteX7571" fmla="*/ 259746 w 2593942"/>
                <a:gd name="connsiteY7571" fmla="*/ 222504 h 538123"/>
                <a:gd name="connsiteX7572" fmla="*/ 261679 w 2593942"/>
                <a:gd name="connsiteY7572" fmla="*/ 220571 h 538123"/>
                <a:gd name="connsiteX7573" fmla="*/ 257936 w 2593942"/>
                <a:gd name="connsiteY7573" fmla="*/ 220980 h 538123"/>
                <a:gd name="connsiteX7574" fmla="*/ 246411 w 2593942"/>
                <a:gd name="connsiteY7574" fmla="*/ 214313 h 538123"/>
                <a:gd name="connsiteX7575" fmla="*/ 243077 w 2593942"/>
                <a:gd name="connsiteY7575" fmla="*/ 214313 h 538123"/>
                <a:gd name="connsiteX7576" fmla="*/ 238696 w 2593942"/>
                <a:gd name="connsiteY7576" fmla="*/ 214408 h 538123"/>
                <a:gd name="connsiteX7577" fmla="*/ 232981 w 2593942"/>
                <a:gd name="connsiteY7577" fmla="*/ 217741 h 538123"/>
                <a:gd name="connsiteX7578" fmla="*/ 227647 w 2593942"/>
                <a:gd name="connsiteY7578" fmla="*/ 212788 h 538123"/>
                <a:gd name="connsiteX7579" fmla="*/ 224694 w 2593942"/>
                <a:gd name="connsiteY7579" fmla="*/ 210121 h 538123"/>
                <a:gd name="connsiteX7580" fmla="*/ 215740 w 2593942"/>
                <a:gd name="connsiteY7580" fmla="*/ 211646 h 538123"/>
                <a:gd name="connsiteX7581" fmla="*/ 215264 w 2593942"/>
                <a:gd name="connsiteY7581" fmla="*/ 210979 h 538123"/>
                <a:gd name="connsiteX7582" fmla="*/ 214883 w 2593942"/>
                <a:gd name="connsiteY7582" fmla="*/ 210312 h 538123"/>
                <a:gd name="connsiteX7583" fmla="*/ 218312 w 2593942"/>
                <a:gd name="connsiteY7583" fmla="*/ 206026 h 538123"/>
                <a:gd name="connsiteX7584" fmla="*/ 227361 w 2593942"/>
                <a:gd name="connsiteY7584" fmla="*/ 207836 h 538123"/>
                <a:gd name="connsiteX7585" fmla="*/ 229075 w 2593942"/>
                <a:gd name="connsiteY7585" fmla="*/ 207645 h 538123"/>
                <a:gd name="connsiteX7586" fmla="*/ 230504 w 2593942"/>
                <a:gd name="connsiteY7586" fmla="*/ 206216 h 538123"/>
                <a:gd name="connsiteX7587" fmla="*/ 230409 w 2593942"/>
                <a:gd name="connsiteY7587" fmla="*/ 205264 h 538123"/>
                <a:gd name="connsiteX7588" fmla="*/ 220503 w 2593942"/>
                <a:gd name="connsiteY7588" fmla="*/ 197929 h 538123"/>
                <a:gd name="connsiteX7589" fmla="*/ 215931 w 2593942"/>
                <a:gd name="connsiteY7589" fmla="*/ 203454 h 538123"/>
                <a:gd name="connsiteX7590" fmla="*/ 213645 w 2593942"/>
                <a:gd name="connsiteY7590" fmla="*/ 203168 h 538123"/>
                <a:gd name="connsiteX7591" fmla="*/ 208311 w 2593942"/>
                <a:gd name="connsiteY7591" fmla="*/ 198406 h 538123"/>
                <a:gd name="connsiteX7592" fmla="*/ 199738 w 2593942"/>
                <a:gd name="connsiteY7592" fmla="*/ 202882 h 538123"/>
                <a:gd name="connsiteX7593" fmla="*/ 187927 w 2593942"/>
                <a:gd name="connsiteY7593" fmla="*/ 200596 h 538123"/>
                <a:gd name="connsiteX7594" fmla="*/ 186022 w 2593942"/>
                <a:gd name="connsiteY7594" fmla="*/ 205168 h 538123"/>
                <a:gd name="connsiteX7595" fmla="*/ 186403 w 2593942"/>
                <a:gd name="connsiteY7595" fmla="*/ 210503 h 538123"/>
                <a:gd name="connsiteX7596" fmla="*/ 185641 w 2593942"/>
                <a:gd name="connsiteY7596" fmla="*/ 209740 h 538123"/>
                <a:gd name="connsiteX7597" fmla="*/ 181831 w 2593942"/>
                <a:gd name="connsiteY7597" fmla="*/ 205835 h 538123"/>
                <a:gd name="connsiteX7598" fmla="*/ 169163 w 2593942"/>
                <a:gd name="connsiteY7598" fmla="*/ 210312 h 538123"/>
                <a:gd name="connsiteX7599" fmla="*/ 168782 w 2593942"/>
                <a:gd name="connsiteY7599" fmla="*/ 208597 h 538123"/>
                <a:gd name="connsiteX7600" fmla="*/ 167925 w 2593942"/>
                <a:gd name="connsiteY7600" fmla="*/ 205073 h 538123"/>
                <a:gd name="connsiteX7601" fmla="*/ 164686 w 2593942"/>
                <a:gd name="connsiteY7601" fmla="*/ 202882 h 538123"/>
                <a:gd name="connsiteX7602" fmla="*/ 171830 w 2593942"/>
                <a:gd name="connsiteY7602" fmla="*/ 202882 h 538123"/>
                <a:gd name="connsiteX7603" fmla="*/ 171354 w 2593942"/>
                <a:gd name="connsiteY7603" fmla="*/ 202501 h 538123"/>
                <a:gd name="connsiteX7604" fmla="*/ 168592 w 2593942"/>
                <a:gd name="connsiteY7604" fmla="*/ 200596 h 538123"/>
                <a:gd name="connsiteX7605" fmla="*/ 156781 w 2593942"/>
                <a:gd name="connsiteY7605" fmla="*/ 194786 h 538123"/>
                <a:gd name="connsiteX7606" fmla="*/ 153542 w 2593942"/>
                <a:gd name="connsiteY7606" fmla="*/ 194120 h 538123"/>
                <a:gd name="connsiteX7607" fmla="*/ 153161 w 2593942"/>
                <a:gd name="connsiteY7607" fmla="*/ 194024 h 538123"/>
                <a:gd name="connsiteX7608" fmla="*/ 149923 w 2593942"/>
                <a:gd name="connsiteY7608" fmla="*/ 196405 h 538123"/>
                <a:gd name="connsiteX7609" fmla="*/ 144398 w 2593942"/>
                <a:gd name="connsiteY7609" fmla="*/ 201358 h 538123"/>
                <a:gd name="connsiteX7610" fmla="*/ 132397 w 2593942"/>
                <a:gd name="connsiteY7610" fmla="*/ 203835 h 538123"/>
                <a:gd name="connsiteX7611" fmla="*/ 132968 w 2593942"/>
                <a:gd name="connsiteY7611" fmla="*/ 200025 h 538123"/>
                <a:gd name="connsiteX7612" fmla="*/ 134968 w 2593942"/>
                <a:gd name="connsiteY7612" fmla="*/ 196501 h 538123"/>
                <a:gd name="connsiteX7613" fmla="*/ 136397 w 2593942"/>
                <a:gd name="connsiteY7613" fmla="*/ 193548 h 538123"/>
                <a:gd name="connsiteX7614" fmla="*/ 130206 w 2593942"/>
                <a:gd name="connsiteY7614" fmla="*/ 190214 h 538123"/>
                <a:gd name="connsiteX7615" fmla="*/ 132206 w 2593942"/>
                <a:gd name="connsiteY7615" fmla="*/ 197072 h 538123"/>
                <a:gd name="connsiteX7616" fmla="*/ 128396 w 2593942"/>
                <a:gd name="connsiteY7616" fmla="*/ 199834 h 538123"/>
                <a:gd name="connsiteX7617" fmla="*/ 126396 w 2593942"/>
                <a:gd name="connsiteY7617" fmla="*/ 201263 h 538123"/>
                <a:gd name="connsiteX7618" fmla="*/ 120014 w 2593942"/>
                <a:gd name="connsiteY7618" fmla="*/ 202121 h 538123"/>
                <a:gd name="connsiteX7619" fmla="*/ 121252 w 2593942"/>
                <a:gd name="connsiteY7619" fmla="*/ 189452 h 538123"/>
                <a:gd name="connsiteX7620" fmla="*/ 112394 w 2593942"/>
                <a:gd name="connsiteY7620" fmla="*/ 184690 h 538123"/>
                <a:gd name="connsiteX7621" fmla="*/ 113442 w 2593942"/>
                <a:gd name="connsiteY7621" fmla="*/ 188976 h 538123"/>
                <a:gd name="connsiteX7622" fmla="*/ 113823 w 2593942"/>
                <a:gd name="connsiteY7622" fmla="*/ 190690 h 538123"/>
                <a:gd name="connsiteX7623" fmla="*/ 105822 w 2593942"/>
                <a:gd name="connsiteY7623" fmla="*/ 192881 h 538123"/>
                <a:gd name="connsiteX7624" fmla="*/ 97249 w 2593942"/>
                <a:gd name="connsiteY7624" fmla="*/ 189357 h 538123"/>
                <a:gd name="connsiteX7625" fmla="*/ 96773 w 2593942"/>
                <a:gd name="connsiteY7625" fmla="*/ 190881 h 538123"/>
                <a:gd name="connsiteX7626" fmla="*/ 95821 w 2593942"/>
                <a:gd name="connsiteY7626" fmla="*/ 194310 h 538123"/>
                <a:gd name="connsiteX7627" fmla="*/ 91344 w 2593942"/>
                <a:gd name="connsiteY7627" fmla="*/ 191738 h 538123"/>
                <a:gd name="connsiteX7628" fmla="*/ 83724 w 2593942"/>
                <a:gd name="connsiteY7628" fmla="*/ 189643 h 538123"/>
                <a:gd name="connsiteX7629" fmla="*/ 76294 w 2593942"/>
                <a:gd name="connsiteY7629" fmla="*/ 182404 h 538123"/>
                <a:gd name="connsiteX7630" fmla="*/ 76009 w 2593942"/>
                <a:gd name="connsiteY7630" fmla="*/ 183356 h 538123"/>
                <a:gd name="connsiteX7631" fmla="*/ 75723 w 2593942"/>
                <a:gd name="connsiteY7631" fmla="*/ 184309 h 538123"/>
                <a:gd name="connsiteX7632" fmla="*/ 69913 w 2593942"/>
                <a:gd name="connsiteY7632" fmla="*/ 182594 h 538123"/>
                <a:gd name="connsiteX7633" fmla="*/ 55816 w 2593942"/>
                <a:gd name="connsiteY7633" fmla="*/ 178498 h 538123"/>
                <a:gd name="connsiteX7634" fmla="*/ 51910 w 2593942"/>
                <a:gd name="connsiteY7634" fmla="*/ 182785 h 538123"/>
                <a:gd name="connsiteX7635" fmla="*/ 50482 w 2593942"/>
                <a:gd name="connsiteY7635" fmla="*/ 183166 h 538123"/>
                <a:gd name="connsiteX7636" fmla="*/ 42100 w 2593942"/>
                <a:gd name="connsiteY7636" fmla="*/ 178879 h 538123"/>
                <a:gd name="connsiteX7637" fmla="*/ 43433 w 2593942"/>
                <a:gd name="connsiteY7637" fmla="*/ 174117 h 538123"/>
                <a:gd name="connsiteX7638" fmla="*/ 44005 w 2593942"/>
                <a:gd name="connsiteY7638" fmla="*/ 171545 h 538123"/>
                <a:gd name="connsiteX7639" fmla="*/ 41242 w 2593942"/>
                <a:gd name="connsiteY7639" fmla="*/ 167545 h 538123"/>
                <a:gd name="connsiteX7640" fmla="*/ 36480 w 2593942"/>
                <a:gd name="connsiteY7640" fmla="*/ 174784 h 538123"/>
                <a:gd name="connsiteX7641" fmla="*/ 36861 w 2593942"/>
                <a:gd name="connsiteY7641" fmla="*/ 176689 h 538123"/>
                <a:gd name="connsiteX7642" fmla="*/ 35623 w 2593942"/>
                <a:gd name="connsiteY7642" fmla="*/ 178308 h 538123"/>
                <a:gd name="connsiteX7643" fmla="*/ 32289 w 2593942"/>
                <a:gd name="connsiteY7643" fmla="*/ 177737 h 538123"/>
                <a:gd name="connsiteX7644" fmla="*/ 32479 w 2593942"/>
                <a:gd name="connsiteY7644" fmla="*/ 174498 h 538123"/>
                <a:gd name="connsiteX7645" fmla="*/ 27526 w 2593942"/>
                <a:gd name="connsiteY7645" fmla="*/ 172688 h 538123"/>
                <a:gd name="connsiteX7646" fmla="*/ 21526 w 2593942"/>
                <a:gd name="connsiteY7646" fmla="*/ 169259 h 538123"/>
                <a:gd name="connsiteX7647" fmla="*/ 17811 w 2593942"/>
                <a:gd name="connsiteY7647" fmla="*/ 168212 h 538123"/>
                <a:gd name="connsiteX7648" fmla="*/ 13715 w 2593942"/>
                <a:gd name="connsiteY7648" fmla="*/ 168497 h 538123"/>
                <a:gd name="connsiteX7649" fmla="*/ 16192 w 2593942"/>
                <a:gd name="connsiteY7649" fmla="*/ 165925 h 538123"/>
                <a:gd name="connsiteX7650" fmla="*/ 22764 w 2593942"/>
                <a:gd name="connsiteY7650" fmla="*/ 163830 h 538123"/>
                <a:gd name="connsiteX7651" fmla="*/ 26479 w 2593942"/>
                <a:gd name="connsiteY7651" fmla="*/ 160877 h 538123"/>
                <a:gd name="connsiteX7652" fmla="*/ 26479 w 2593942"/>
                <a:gd name="connsiteY7652" fmla="*/ 160496 h 538123"/>
                <a:gd name="connsiteX7653" fmla="*/ 33718 w 2593942"/>
                <a:gd name="connsiteY7653" fmla="*/ 160877 h 538123"/>
                <a:gd name="connsiteX7654" fmla="*/ 45433 w 2593942"/>
                <a:gd name="connsiteY7654" fmla="*/ 163544 h 538123"/>
                <a:gd name="connsiteX7655" fmla="*/ 46481 w 2593942"/>
                <a:gd name="connsiteY7655" fmla="*/ 161354 h 538123"/>
                <a:gd name="connsiteX7656" fmla="*/ 47910 w 2593942"/>
                <a:gd name="connsiteY7656" fmla="*/ 159544 h 538123"/>
                <a:gd name="connsiteX7657" fmla="*/ 51720 w 2593942"/>
                <a:gd name="connsiteY7657" fmla="*/ 163354 h 538123"/>
                <a:gd name="connsiteX7658" fmla="*/ 50672 w 2593942"/>
                <a:gd name="connsiteY7658" fmla="*/ 164021 h 538123"/>
                <a:gd name="connsiteX7659" fmla="*/ 49720 w 2593942"/>
                <a:gd name="connsiteY7659" fmla="*/ 166688 h 538123"/>
                <a:gd name="connsiteX7660" fmla="*/ 50005 w 2593942"/>
                <a:gd name="connsiteY7660" fmla="*/ 167354 h 538123"/>
                <a:gd name="connsiteX7661" fmla="*/ 55054 w 2593942"/>
                <a:gd name="connsiteY7661" fmla="*/ 166783 h 538123"/>
                <a:gd name="connsiteX7662" fmla="*/ 57244 w 2593942"/>
                <a:gd name="connsiteY7662" fmla="*/ 158401 h 538123"/>
                <a:gd name="connsiteX7663" fmla="*/ 56006 w 2593942"/>
                <a:gd name="connsiteY7663" fmla="*/ 155353 h 538123"/>
                <a:gd name="connsiteX7664" fmla="*/ 56197 w 2593942"/>
                <a:gd name="connsiteY7664" fmla="*/ 153353 h 538123"/>
                <a:gd name="connsiteX7665" fmla="*/ 58578 w 2593942"/>
                <a:gd name="connsiteY7665" fmla="*/ 153448 h 538123"/>
                <a:gd name="connsiteX7666" fmla="*/ 62769 w 2593942"/>
                <a:gd name="connsiteY7666" fmla="*/ 157543 h 538123"/>
                <a:gd name="connsiteX7667" fmla="*/ 65150 w 2593942"/>
                <a:gd name="connsiteY7667" fmla="*/ 157353 h 538123"/>
                <a:gd name="connsiteX7668" fmla="*/ 68865 w 2593942"/>
                <a:gd name="connsiteY7668" fmla="*/ 159448 h 538123"/>
                <a:gd name="connsiteX7669" fmla="*/ 68103 w 2593942"/>
                <a:gd name="connsiteY7669" fmla="*/ 163163 h 538123"/>
                <a:gd name="connsiteX7670" fmla="*/ 77342 w 2593942"/>
                <a:gd name="connsiteY7670" fmla="*/ 163354 h 538123"/>
                <a:gd name="connsiteX7671" fmla="*/ 79819 w 2593942"/>
                <a:gd name="connsiteY7671" fmla="*/ 167449 h 538123"/>
                <a:gd name="connsiteX7672" fmla="*/ 80104 w 2593942"/>
                <a:gd name="connsiteY7672" fmla="*/ 167164 h 538123"/>
                <a:gd name="connsiteX7673" fmla="*/ 82200 w 2593942"/>
                <a:gd name="connsiteY7673" fmla="*/ 164782 h 538123"/>
                <a:gd name="connsiteX7674" fmla="*/ 88867 w 2593942"/>
                <a:gd name="connsiteY7674" fmla="*/ 162020 h 538123"/>
                <a:gd name="connsiteX7675" fmla="*/ 96868 w 2593942"/>
                <a:gd name="connsiteY7675" fmla="*/ 165830 h 538123"/>
                <a:gd name="connsiteX7676" fmla="*/ 108013 w 2593942"/>
                <a:gd name="connsiteY7676" fmla="*/ 166592 h 538123"/>
                <a:gd name="connsiteX7677" fmla="*/ 108679 w 2593942"/>
                <a:gd name="connsiteY7677" fmla="*/ 166116 h 538123"/>
                <a:gd name="connsiteX7678" fmla="*/ 109727 w 2593942"/>
                <a:gd name="connsiteY7678" fmla="*/ 165354 h 538123"/>
                <a:gd name="connsiteX7679" fmla="*/ 118871 w 2593942"/>
                <a:gd name="connsiteY7679" fmla="*/ 164021 h 538123"/>
                <a:gd name="connsiteX7680" fmla="*/ 118871 w 2593942"/>
                <a:gd name="connsiteY7680" fmla="*/ 160401 h 538123"/>
                <a:gd name="connsiteX7681" fmla="*/ 118966 w 2593942"/>
                <a:gd name="connsiteY7681" fmla="*/ 156781 h 538123"/>
                <a:gd name="connsiteX7682" fmla="*/ 128968 w 2593942"/>
                <a:gd name="connsiteY7682" fmla="*/ 160306 h 538123"/>
                <a:gd name="connsiteX7683" fmla="*/ 124967 w 2593942"/>
                <a:gd name="connsiteY7683" fmla="*/ 162592 h 538123"/>
                <a:gd name="connsiteX7684" fmla="*/ 127348 w 2593942"/>
                <a:gd name="connsiteY7684" fmla="*/ 167354 h 538123"/>
                <a:gd name="connsiteX7685" fmla="*/ 132682 w 2593942"/>
                <a:gd name="connsiteY7685" fmla="*/ 166688 h 538123"/>
                <a:gd name="connsiteX7686" fmla="*/ 132968 w 2593942"/>
                <a:gd name="connsiteY7686" fmla="*/ 166497 h 538123"/>
                <a:gd name="connsiteX7687" fmla="*/ 139064 w 2593942"/>
                <a:gd name="connsiteY7687" fmla="*/ 168497 h 538123"/>
                <a:gd name="connsiteX7688" fmla="*/ 148018 w 2593942"/>
                <a:gd name="connsiteY7688" fmla="*/ 168688 h 538123"/>
                <a:gd name="connsiteX7689" fmla="*/ 153828 w 2593942"/>
                <a:gd name="connsiteY7689" fmla="*/ 167545 h 538123"/>
                <a:gd name="connsiteX7690" fmla="*/ 155257 w 2593942"/>
                <a:gd name="connsiteY7690" fmla="*/ 168021 h 538123"/>
                <a:gd name="connsiteX7691" fmla="*/ 166210 w 2593942"/>
                <a:gd name="connsiteY7691" fmla="*/ 164306 h 538123"/>
                <a:gd name="connsiteX7692" fmla="*/ 167068 w 2593942"/>
                <a:gd name="connsiteY7692" fmla="*/ 162592 h 538123"/>
                <a:gd name="connsiteX7693" fmla="*/ 173354 w 2593942"/>
                <a:gd name="connsiteY7693" fmla="*/ 160591 h 538123"/>
                <a:gd name="connsiteX7694" fmla="*/ 177831 w 2593942"/>
                <a:gd name="connsiteY7694" fmla="*/ 163544 h 538123"/>
                <a:gd name="connsiteX7695" fmla="*/ 170782 w 2593942"/>
                <a:gd name="connsiteY7695" fmla="*/ 166688 h 538123"/>
                <a:gd name="connsiteX7696" fmla="*/ 175259 w 2593942"/>
                <a:gd name="connsiteY7696" fmla="*/ 168783 h 538123"/>
                <a:gd name="connsiteX7697" fmla="*/ 179450 w 2593942"/>
                <a:gd name="connsiteY7697" fmla="*/ 169259 h 538123"/>
                <a:gd name="connsiteX7698" fmla="*/ 187070 w 2593942"/>
                <a:gd name="connsiteY7698" fmla="*/ 174117 h 538123"/>
                <a:gd name="connsiteX7699" fmla="*/ 194976 w 2593942"/>
                <a:gd name="connsiteY7699" fmla="*/ 168307 h 538123"/>
                <a:gd name="connsiteX7700" fmla="*/ 190785 w 2593942"/>
                <a:gd name="connsiteY7700" fmla="*/ 165830 h 538123"/>
                <a:gd name="connsiteX7701" fmla="*/ 186022 w 2593942"/>
                <a:gd name="connsiteY7701" fmla="*/ 162687 h 538123"/>
                <a:gd name="connsiteX7702" fmla="*/ 185546 w 2593942"/>
                <a:gd name="connsiteY7702" fmla="*/ 162306 h 538123"/>
                <a:gd name="connsiteX7703" fmla="*/ 186784 w 2593942"/>
                <a:gd name="connsiteY7703" fmla="*/ 160687 h 538123"/>
                <a:gd name="connsiteX7704" fmla="*/ 192404 w 2593942"/>
                <a:gd name="connsiteY7704" fmla="*/ 160591 h 538123"/>
                <a:gd name="connsiteX7705" fmla="*/ 198500 w 2593942"/>
                <a:gd name="connsiteY7705" fmla="*/ 156305 h 538123"/>
                <a:gd name="connsiteX7706" fmla="*/ 193166 w 2593942"/>
                <a:gd name="connsiteY7706" fmla="*/ 155924 h 538123"/>
                <a:gd name="connsiteX7707" fmla="*/ 175545 w 2593942"/>
                <a:gd name="connsiteY7707" fmla="*/ 152400 h 538123"/>
                <a:gd name="connsiteX7708" fmla="*/ 166115 w 2593942"/>
                <a:gd name="connsiteY7708" fmla="*/ 154114 h 538123"/>
                <a:gd name="connsiteX7709" fmla="*/ 164591 w 2593942"/>
                <a:gd name="connsiteY7709" fmla="*/ 150019 h 538123"/>
                <a:gd name="connsiteX7710" fmla="*/ 153637 w 2593942"/>
                <a:gd name="connsiteY7710" fmla="*/ 149352 h 538123"/>
                <a:gd name="connsiteX7711" fmla="*/ 147160 w 2593942"/>
                <a:gd name="connsiteY7711" fmla="*/ 151638 h 538123"/>
                <a:gd name="connsiteX7712" fmla="*/ 140779 w 2593942"/>
                <a:gd name="connsiteY7712" fmla="*/ 153067 h 538123"/>
                <a:gd name="connsiteX7713" fmla="*/ 135730 w 2593942"/>
                <a:gd name="connsiteY7713" fmla="*/ 157067 h 538123"/>
                <a:gd name="connsiteX7714" fmla="*/ 135254 w 2593942"/>
                <a:gd name="connsiteY7714" fmla="*/ 157448 h 538123"/>
                <a:gd name="connsiteX7715" fmla="*/ 129730 w 2593942"/>
                <a:gd name="connsiteY7715" fmla="*/ 156972 h 538123"/>
                <a:gd name="connsiteX7716" fmla="*/ 124681 w 2593942"/>
                <a:gd name="connsiteY7716" fmla="*/ 152971 h 538123"/>
                <a:gd name="connsiteX7717" fmla="*/ 124015 w 2593942"/>
                <a:gd name="connsiteY7717" fmla="*/ 151066 h 538123"/>
                <a:gd name="connsiteX7718" fmla="*/ 123348 w 2593942"/>
                <a:gd name="connsiteY7718" fmla="*/ 148971 h 538123"/>
                <a:gd name="connsiteX7719" fmla="*/ 122586 w 2593942"/>
                <a:gd name="connsiteY7719" fmla="*/ 144780 h 538123"/>
                <a:gd name="connsiteX7720" fmla="*/ 120871 w 2593942"/>
                <a:gd name="connsiteY7720" fmla="*/ 146685 h 538123"/>
                <a:gd name="connsiteX7721" fmla="*/ 117823 w 2593942"/>
                <a:gd name="connsiteY7721" fmla="*/ 153448 h 538123"/>
                <a:gd name="connsiteX7722" fmla="*/ 114585 w 2593942"/>
                <a:gd name="connsiteY7722" fmla="*/ 158496 h 538123"/>
                <a:gd name="connsiteX7723" fmla="*/ 112585 w 2593942"/>
                <a:gd name="connsiteY7723" fmla="*/ 152019 h 538123"/>
                <a:gd name="connsiteX7724" fmla="*/ 114490 w 2593942"/>
                <a:gd name="connsiteY7724" fmla="*/ 144875 h 538123"/>
                <a:gd name="connsiteX7725" fmla="*/ 111251 w 2593942"/>
                <a:gd name="connsiteY7725" fmla="*/ 143732 h 538123"/>
                <a:gd name="connsiteX7726" fmla="*/ 106965 w 2593942"/>
                <a:gd name="connsiteY7726" fmla="*/ 150590 h 538123"/>
                <a:gd name="connsiteX7727" fmla="*/ 105060 w 2593942"/>
                <a:gd name="connsiteY7727" fmla="*/ 149447 h 538123"/>
                <a:gd name="connsiteX7728" fmla="*/ 105155 w 2593942"/>
                <a:gd name="connsiteY7728" fmla="*/ 148685 h 538123"/>
                <a:gd name="connsiteX7729" fmla="*/ 105346 w 2593942"/>
                <a:gd name="connsiteY7729" fmla="*/ 146209 h 538123"/>
                <a:gd name="connsiteX7730" fmla="*/ 102583 w 2593942"/>
                <a:gd name="connsiteY7730" fmla="*/ 141065 h 538123"/>
                <a:gd name="connsiteX7731" fmla="*/ 95630 w 2593942"/>
                <a:gd name="connsiteY7731" fmla="*/ 145351 h 538123"/>
                <a:gd name="connsiteX7732" fmla="*/ 100678 w 2593942"/>
                <a:gd name="connsiteY7732" fmla="*/ 150400 h 538123"/>
                <a:gd name="connsiteX7733" fmla="*/ 101917 w 2593942"/>
                <a:gd name="connsiteY7733" fmla="*/ 155162 h 538123"/>
                <a:gd name="connsiteX7734" fmla="*/ 99916 w 2593942"/>
                <a:gd name="connsiteY7734" fmla="*/ 155257 h 538123"/>
                <a:gd name="connsiteX7735" fmla="*/ 91820 w 2593942"/>
                <a:gd name="connsiteY7735" fmla="*/ 151066 h 538123"/>
                <a:gd name="connsiteX7736" fmla="*/ 91534 w 2593942"/>
                <a:gd name="connsiteY7736" fmla="*/ 149923 h 538123"/>
                <a:gd name="connsiteX7737" fmla="*/ 89820 w 2593942"/>
                <a:gd name="connsiteY7737" fmla="*/ 146495 h 538123"/>
                <a:gd name="connsiteX7738" fmla="*/ 91915 w 2593942"/>
                <a:gd name="connsiteY7738" fmla="*/ 143065 h 538123"/>
                <a:gd name="connsiteX7739" fmla="*/ 90391 w 2593942"/>
                <a:gd name="connsiteY7739" fmla="*/ 137636 h 538123"/>
                <a:gd name="connsiteX7740" fmla="*/ 97249 w 2593942"/>
                <a:gd name="connsiteY7740" fmla="*/ 136874 h 538123"/>
                <a:gd name="connsiteX7741" fmla="*/ 101536 w 2593942"/>
                <a:gd name="connsiteY7741" fmla="*/ 136207 h 538123"/>
                <a:gd name="connsiteX7742" fmla="*/ 105727 w 2593942"/>
                <a:gd name="connsiteY7742" fmla="*/ 135541 h 538123"/>
                <a:gd name="connsiteX7743" fmla="*/ 112966 w 2593942"/>
                <a:gd name="connsiteY7743" fmla="*/ 130588 h 538123"/>
                <a:gd name="connsiteX7744" fmla="*/ 107917 w 2593942"/>
                <a:gd name="connsiteY7744" fmla="*/ 128588 h 538123"/>
                <a:gd name="connsiteX7745" fmla="*/ 102869 w 2593942"/>
                <a:gd name="connsiteY7745" fmla="*/ 127921 h 538123"/>
                <a:gd name="connsiteX7746" fmla="*/ 103631 w 2593942"/>
                <a:gd name="connsiteY7746" fmla="*/ 126778 h 538123"/>
                <a:gd name="connsiteX7747" fmla="*/ 105631 w 2593942"/>
                <a:gd name="connsiteY7747" fmla="*/ 122587 h 538123"/>
                <a:gd name="connsiteX7748" fmla="*/ 100488 w 2593942"/>
                <a:gd name="connsiteY7748" fmla="*/ 122777 h 538123"/>
                <a:gd name="connsiteX7749" fmla="*/ 99535 w 2593942"/>
                <a:gd name="connsiteY7749" fmla="*/ 123254 h 538123"/>
                <a:gd name="connsiteX7750" fmla="*/ 93916 w 2593942"/>
                <a:gd name="connsiteY7750" fmla="*/ 121729 h 538123"/>
                <a:gd name="connsiteX7751" fmla="*/ 92963 w 2593942"/>
                <a:gd name="connsiteY7751" fmla="*/ 120872 h 538123"/>
                <a:gd name="connsiteX7752" fmla="*/ 91820 w 2593942"/>
                <a:gd name="connsiteY7752" fmla="*/ 119729 h 538123"/>
                <a:gd name="connsiteX7753" fmla="*/ 91249 w 2593942"/>
                <a:gd name="connsiteY7753" fmla="*/ 117253 h 538123"/>
                <a:gd name="connsiteX7754" fmla="*/ 100774 w 2593942"/>
                <a:gd name="connsiteY7754" fmla="*/ 117634 h 538123"/>
                <a:gd name="connsiteX7755" fmla="*/ 107727 w 2593942"/>
                <a:gd name="connsiteY7755" fmla="*/ 115824 h 538123"/>
                <a:gd name="connsiteX7756" fmla="*/ 110965 w 2593942"/>
                <a:gd name="connsiteY7756" fmla="*/ 119063 h 538123"/>
                <a:gd name="connsiteX7757" fmla="*/ 119443 w 2593942"/>
                <a:gd name="connsiteY7757" fmla="*/ 118967 h 538123"/>
                <a:gd name="connsiteX7758" fmla="*/ 120395 w 2593942"/>
                <a:gd name="connsiteY7758" fmla="*/ 119729 h 538123"/>
                <a:gd name="connsiteX7759" fmla="*/ 126777 w 2593942"/>
                <a:gd name="connsiteY7759" fmla="*/ 118491 h 538123"/>
                <a:gd name="connsiteX7760" fmla="*/ 126872 w 2593942"/>
                <a:gd name="connsiteY7760" fmla="*/ 118015 h 538123"/>
                <a:gd name="connsiteX7761" fmla="*/ 131539 w 2593942"/>
                <a:gd name="connsiteY7761" fmla="*/ 118777 h 538123"/>
                <a:gd name="connsiteX7762" fmla="*/ 131730 w 2593942"/>
                <a:gd name="connsiteY7762" fmla="*/ 119539 h 538123"/>
                <a:gd name="connsiteX7763" fmla="*/ 132016 w 2593942"/>
                <a:gd name="connsiteY7763" fmla="*/ 120872 h 538123"/>
                <a:gd name="connsiteX7764" fmla="*/ 131825 w 2593942"/>
                <a:gd name="connsiteY7764" fmla="*/ 126873 h 538123"/>
                <a:gd name="connsiteX7765" fmla="*/ 126872 w 2593942"/>
                <a:gd name="connsiteY7765" fmla="*/ 130016 h 538123"/>
                <a:gd name="connsiteX7766" fmla="*/ 122491 w 2593942"/>
                <a:gd name="connsiteY7766" fmla="*/ 125730 h 538123"/>
                <a:gd name="connsiteX7767" fmla="*/ 123824 w 2593942"/>
                <a:gd name="connsiteY7767" fmla="*/ 133826 h 538123"/>
                <a:gd name="connsiteX7768" fmla="*/ 128491 w 2593942"/>
                <a:gd name="connsiteY7768" fmla="*/ 136017 h 538123"/>
                <a:gd name="connsiteX7769" fmla="*/ 134873 w 2593942"/>
                <a:gd name="connsiteY7769" fmla="*/ 133445 h 538123"/>
                <a:gd name="connsiteX7770" fmla="*/ 137064 w 2593942"/>
                <a:gd name="connsiteY7770" fmla="*/ 129921 h 538123"/>
                <a:gd name="connsiteX7771" fmla="*/ 138969 w 2593942"/>
                <a:gd name="connsiteY7771" fmla="*/ 124682 h 538123"/>
                <a:gd name="connsiteX7772" fmla="*/ 139445 w 2593942"/>
                <a:gd name="connsiteY7772" fmla="*/ 127349 h 538123"/>
                <a:gd name="connsiteX7773" fmla="*/ 139731 w 2593942"/>
                <a:gd name="connsiteY7773" fmla="*/ 129349 h 538123"/>
                <a:gd name="connsiteX7774" fmla="*/ 144684 w 2593942"/>
                <a:gd name="connsiteY7774" fmla="*/ 133636 h 538123"/>
                <a:gd name="connsiteX7775" fmla="*/ 146970 w 2593942"/>
                <a:gd name="connsiteY7775" fmla="*/ 133255 h 538123"/>
                <a:gd name="connsiteX7776" fmla="*/ 151256 w 2593942"/>
                <a:gd name="connsiteY7776" fmla="*/ 132302 h 538123"/>
                <a:gd name="connsiteX7777" fmla="*/ 156590 w 2593942"/>
                <a:gd name="connsiteY7777" fmla="*/ 136970 h 538123"/>
                <a:gd name="connsiteX7778" fmla="*/ 164401 w 2593942"/>
                <a:gd name="connsiteY7778" fmla="*/ 131350 h 538123"/>
                <a:gd name="connsiteX7779" fmla="*/ 164782 w 2593942"/>
                <a:gd name="connsiteY7779" fmla="*/ 137636 h 538123"/>
                <a:gd name="connsiteX7780" fmla="*/ 167449 w 2593942"/>
                <a:gd name="connsiteY7780" fmla="*/ 139541 h 538123"/>
                <a:gd name="connsiteX7781" fmla="*/ 175640 w 2593942"/>
                <a:gd name="connsiteY7781" fmla="*/ 132397 h 538123"/>
                <a:gd name="connsiteX7782" fmla="*/ 175926 w 2593942"/>
                <a:gd name="connsiteY7782" fmla="*/ 138398 h 538123"/>
                <a:gd name="connsiteX7783" fmla="*/ 176021 w 2593942"/>
                <a:gd name="connsiteY7783" fmla="*/ 141922 h 538123"/>
                <a:gd name="connsiteX7784" fmla="*/ 181355 w 2593942"/>
                <a:gd name="connsiteY7784" fmla="*/ 137160 h 538123"/>
                <a:gd name="connsiteX7785" fmla="*/ 183260 w 2593942"/>
                <a:gd name="connsiteY7785" fmla="*/ 130492 h 538123"/>
                <a:gd name="connsiteX7786" fmla="*/ 177640 w 2593942"/>
                <a:gd name="connsiteY7786" fmla="*/ 123444 h 538123"/>
                <a:gd name="connsiteX7787" fmla="*/ 178402 w 2593942"/>
                <a:gd name="connsiteY7787" fmla="*/ 122872 h 538123"/>
                <a:gd name="connsiteX7788" fmla="*/ 177164 w 2593942"/>
                <a:gd name="connsiteY7788" fmla="*/ 117634 h 538123"/>
                <a:gd name="connsiteX7789" fmla="*/ 173068 w 2593942"/>
                <a:gd name="connsiteY7789" fmla="*/ 116205 h 538123"/>
                <a:gd name="connsiteX7790" fmla="*/ 167353 w 2593942"/>
                <a:gd name="connsiteY7790" fmla="*/ 119729 h 538123"/>
                <a:gd name="connsiteX7791" fmla="*/ 161067 w 2593942"/>
                <a:gd name="connsiteY7791" fmla="*/ 116300 h 538123"/>
                <a:gd name="connsiteX7792" fmla="*/ 148875 w 2593942"/>
                <a:gd name="connsiteY7792" fmla="*/ 112204 h 538123"/>
                <a:gd name="connsiteX7793" fmla="*/ 144779 w 2593942"/>
                <a:gd name="connsiteY7793" fmla="*/ 109538 h 538123"/>
                <a:gd name="connsiteX7794" fmla="*/ 145160 w 2593942"/>
                <a:gd name="connsiteY7794" fmla="*/ 107632 h 538123"/>
                <a:gd name="connsiteX7795" fmla="*/ 147256 w 2593942"/>
                <a:gd name="connsiteY7795" fmla="*/ 106871 h 538123"/>
                <a:gd name="connsiteX7796" fmla="*/ 150399 w 2593942"/>
                <a:gd name="connsiteY7796" fmla="*/ 108013 h 538123"/>
                <a:gd name="connsiteX7797" fmla="*/ 157828 w 2593942"/>
                <a:gd name="connsiteY7797" fmla="*/ 108013 h 538123"/>
                <a:gd name="connsiteX7798" fmla="*/ 158495 w 2593942"/>
                <a:gd name="connsiteY7798" fmla="*/ 108490 h 538123"/>
                <a:gd name="connsiteX7799" fmla="*/ 164686 w 2593942"/>
                <a:gd name="connsiteY7799" fmla="*/ 110490 h 538123"/>
                <a:gd name="connsiteX7800" fmla="*/ 167925 w 2593942"/>
                <a:gd name="connsiteY7800" fmla="*/ 108490 h 538123"/>
                <a:gd name="connsiteX7801" fmla="*/ 165829 w 2593942"/>
                <a:gd name="connsiteY7801" fmla="*/ 103251 h 538123"/>
                <a:gd name="connsiteX7802" fmla="*/ 162877 w 2593942"/>
                <a:gd name="connsiteY7802" fmla="*/ 103441 h 538123"/>
                <a:gd name="connsiteX7803" fmla="*/ 162781 w 2593942"/>
                <a:gd name="connsiteY7803" fmla="*/ 102870 h 538123"/>
                <a:gd name="connsiteX7804" fmla="*/ 162305 w 2593942"/>
                <a:gd name="connsiteY7804" fmla="*/ 98298 h 538123"/>
                <a:gd name="connsiteX7805" fmla="*/ 167830 w 2593942"/>
                <a:gd name="connsiteY7805" fmla="*/ 89916 h 538123"/>
                <a:gd name="connsiteX7806" fmla="*/ 170497 w 2593942"/>
                <a:gd name="connsiteY7806" fmla="*/ 86392 h 538123"/>
                <a:gd name="connsiteX7807" fmla="*/ 171925 w 2593942"/>
                <a:gd name="connsiteY7807" fmla="*/ 85820 h 538123"/>
                <a:gd name="connsiteX7808" fmla="*/ 172592 w 2593942"/>
                <a:gd name="connsiteY7808" fmla="*/ 85534 h 538123"/>
                <a:gd name="connsiteX7809" fmla="*/ 174402 w 2593942"/>
                <a:gd name="connsiteY7809" fmla="*/ 87535 h 538123"/>
                <a:gd name="connsiteX7810" fmla="*/ 173926 w 2593942"/>
                <a:gd name="connsiteY7810" fmla="*/ 88106 h 538123"/>
                <a:gd name="connsiteX7811" fmla="*/ 174878 w 2593942"/>
                <a:gd name="connsiteY7811" fmla="*/ 92107 h 538123"/>
                <a:gd name="connsiteX7812" fmla="*/ 178021 w 2593942"/>
                <a:gd name="connsiteY7812" fmla="*/ 94297 h 538123"/>
                <a:gd name="connsiteX7813" fmla="*/ 177545 w 2593942"/>
                <a:gd name="connsiteY7813" fmla="*/ 98965 h 538123"/>
                <a:gd name="connsiteX7814" fmla="*/ 179641 w 2593942"/>
                <a:gd name="connsiteY7814" fmla="*/ 99822 h 538123"/>
                <a:gd name="connsiteX7815" fmla="*/ 185356 w 2593942"/>
                <a:gd name="connsiteY7815" fmla="*/ 98965 h 538123"/>
                <a:gd name="connsiteX7816" fmla="*/ 187832 w 2593942"/>
                <a:gd name="connsiteY7816" fmla="*/ 94774 h 538123"/>
                <a:gd name="connsiteX7817" fmla="*/ 188118 w 2593942"/>
                <a:gd name="connsiteY7817" fmla="*/ 95059 h 538123"/>
                <a:gd name="connsiteX7818" fmla="*/ 189261 w 2593942"/>
                <a:gd name="connsiteY7818" fmla="*/ 96393 h 538123"/>
                <a:gd name="connsiteX7819" fmla="*/ 193166 w 2593942"/>
                <a:gd name="connsiteY7819" fmla="*/ 96393 h 538123"/>
                <a:gd name="connsiteX7820" fmla="*/ 186308 w 2593942"/>
                <a:gd name="connsiteY7820" fmla="*/ 92773 h 538123"/>
                <a:gd name="connsiteX7821" fmla="*/ 184308 w 2593942"/>
                <a:gd name="connsiteY7821" fmla="*/ 91345 h 538123"/>
                <a:gd name="connsiteX7822" fmla="*/ 178974 w 2593942"/>
                <a:gd name="connsiteY7822" fmla="*/ 87154 h 538123"/>
                <a:gd name="connsiteX7823" fmla="*/ 182689 w 2593942"/>
                <a:gd name="connsiteY7823" fmla="*/ 82963 h 538123"/>
                <a:gd name="connsiteX7824" fmla="*/ 184403 w 2593942"/>
                <a:gd name="connsiteY7824" fmla="*/ 80105 h 538123"/>
                <a:gd name="connsiteX7825" fmla="*/ 183927 w 2593942"/>
                <a:gd name="connsiteY7825" fmla="*/ 70580 h 538123"/>
                <a:gd name="connsiteX7826" fmla="*/ 182403 w 2593942"/>
                <a:gd name="connsiteY7826" fmla="*/ 69628 h 538123"/>
                <a:gd name="connsiteX7827" fmla="*/ 178212 w 2593942"/>
                <a:gd name="connsiteY7827" fmla="*/ 70199 h 538123"/>
                <a:gd name="connsiteX7828" fmla="*/ 176783 w 2593942"/>
                <a:gd name="connsiteY7828" fmla="*/ 70866 h 538123"/>
                <a:gd name="connsiteX7829" fmla="*/ 172973 w 2593942"/>
                <a:gd name="connsiteY7829" fmla="*/ 70104 h 538123"/>
                <a:gd name="connsiteX7830" fmla="*/ 171640 w 2593942"/>
                <a:gd name="connsiteY7830" fmla="*/ 69247 h 538123"/>
                <a:gd name="connsiteX7831" fmla="*/ 167353 w 2593942"/>
                <a:gd name="connsiteY7831" fmla="*/ 70390 h 538123"/>
                <a:gd name="connsiteX7832" fmla="*/ 164591 w 2593942"/>
                <a:gd name="connsiteY7832" fmla="*/ 69628 h 538123"/>
                <a:gd name="connsiteX7833" fmla="*/ 160210 w 2593942"/>
                <a:gd name="connsiteY7833" fmla="*/ 70009 h 538123"/>
                <a:gd name="connsiteX7834" fmla="*/ 156495 w 2593942"/>
                <a:gd name="connsiteY7834" fmla="*/ 70390 h 538123"/>
                <a:gd name="connsiteX7835" fmla="*/ 145446 w 2593942"/>
                <a:gd name="connsiteY7835" fmla="*/ 71533 h 538123"/>
                <a:gd name="connsiteX7836" fmla="*/ 129920 w 2593942"/>
                <a:gd name="connsiteY7836" fmla="*/ 68294 h 538123"/>
                <a:gd name="connsiteX7837" fmla="*/ 126491 w 2593942"/>
                <a:gd name="connsiteY7837" fmla="*/ 66770 h 538123"/>
                <a:gd name="connsiteX7838" fmla="*/ 118776 w 2593942"/>
                <a:gd name="connsiteY7838" fmla="*/ 69056 h 538123"/>
                <a:gd name="connsiteX7839" fmla="*/ 117823 w 2593942"/>
                <a:gd name="connsiteY7839" fmla="*/ 70771 h 538123"/>
                <a:gd name="connsiteX7840" fmla="*/ 114394 w 2593942"/>
                <a:gd name="connsiteY7840" fmla="*/ 70675 h 538123"/>
                <a:gd name="connsiteX7841" fmla="*/ 113632 w 2593942"/>
                <a:gd name="connsiteY7841" fmla="*/ 68961 h 538123"/>
                <a:gd name="connsiteX7842" fmla="*/ 125634 w 2593942"/>
                <a:gd name="connsiteY7842" fmla="*/ 56674 h 538123"/>
                <a:gd name="connsiteX7843" fmla="*/ 131730 w 2593942"/>
                <a:gd name="connsiteY7843" fmla="*/ 58388 h 538123"/>
                <a:gd name="connsiteX7844" fmla="*/ 132873 w 2593942"/>
                <a:gd name="connsiteY7844" fmla="*/ 60770 h 538123"/>
                <a:gd name="connsiteX7845" fmla="*/ 137921 w 2593942"/>
                <a:gd name="connsiteY7845" fmla="*/ 60674 h 538123"/>
                <a:gd name="connsiteX7846" fmla="*/ 143350 w 2593942"/>
                <a:gd name="connsiteY7846" fmla="*/ 61436 h 538123"/>
                <a:gd name="connsiteX7847" fmla="*/ 142112 w 2593942"/>
                <a:gd name="connsiteY7847" fmla="*/ 63817 h 538123"/>
                <a:gd name="connsiteX7848" fmla="*/ 144017 w 2593942"/>
                <a:gd name="connsiteY7848" fmla="*/ 66865 h 538123"/>
                <a:gd name="connsiteX7849" fmla="*/ 146970 w 2593942"/>
                <a:gd name="connsiteY7849" fmla="*/ 65818 h 538123"/>
                <a:gd name="connsiteX7850" fmla="*/ 151637 w 2593942"/>
                <a:gd name="connsiteY7850" fmla="*/ 60103 h 538123"/>
                <a:gd name="connsiteX7851" fmla="*/ 160686 w 2593942"/>
                <a:gd name="connsiteY7851" fmla="*/ 57817 h 538123"/>
                <a:gd name="connsiteX7852" fmla="*/ 162781 w 2593942"/>
                <a:gd name="connsiteY7852" fmla="*/ 58674 h 538123"/>
                <a:gd name="connsiteX7853" fmla="*/ 170116 w 2593942"/>
                <a:gd name="connsiteY7853" fmla="*/ 57912 h 538123"/>
                <a:gd name="connsiteX7854" fmla="*/ 172497 w 2593942"/>
                <a:gd name="connsiteY7854" fmla="*/ 55436 h 538123"/>
                <a:gd name="connsiteX7855" fmla="*/ 171925 w 2593942"/>
                <a:gd name="connsiteY7855" fmla="*/ 54673 h 538123"/>
                <a:gd name="connsiteX7856" fmla="*/ 170497 w 2593942"/>
                <a:gd name="connsiteY7856" fmla="*/ 52864 h 538123"/>
                <a:gd name="connsiteX7857" fmla="*/ 173449 w 2593942"/>
                <a:gd name="connsiteY7857" fmla="*/ 50482 h 538123"/>
                <a:gd name="connsiteX7858" fmla="*/ 184975 w 2593942"/>
                <a:gd name="connsiteY7858" fmla="*/ 57340 h 538123"/>
                <a:gd name="connsiteX7859" fmla="*/ 188499 w 2593942"/>
                <a:gd name="connsiteY7859" fmla="*/ 59912 h 538123"/>
                <a:gd name="connsiteX7860" fmla="*/ 191071 w 2593942"/>
                <a:gd name="connsiteY7860" fmla="*/ 58579 h 538123"/>
                <a:gd name="connsiteX7861" fmla="*/ 200024 w 2593942"/>
                <a:gd name="connsiteY7861" fmla="*/ 52864 h 538123"/>
                <a:gd name="connsiteX7862" fmla="*/ 199834 w 2593942"/>
                <a:gd name="connsiteY7862" fmla="*/ 52197 h 538123"/>
                <a:gd name="connsiteX7863" fmla="*/ 199453 w 2593942"/>
                <a:gd name="connsiteY7863" fmla="*/ 51054 h 538123"/>
                <a:gd name="connsiteX7864" fmla="*/ 204120 w 2593942"/>
                <a:gd name="connsiteY7864" fmla="*/ 51816 h 538123"/>
                <a:gd name="connsiteX7865" fmla="*/ 215931 w 2593942"/>
                <a:gd name="connsiteY7865" fmla="*/ 55150 h 538123"/>
                <a:gd name="connsiteX7866" fmla="*/ 217455 w 2593942"/>
                <a:gd name="connsiteY7866" fmla="*/ 49435 h 538123"/>
                <a:gd name="connsiteX7867" fmla="*/ 215931 w 2593942"/>
                <a:gd name="connsiteY7867" fmla="*/ 48768 h 538123"/>
                <a:gd name="connsiteX7868" fmla="*/ 209835 w 2593942"/>
                <a:gd name="connsiteY7868" fmla="*/ 48196 h 538123"/>
                <a:gd name="connsiteX7869" fmla="*/ 204882 w 2593942"/>
                <a:gd name="connsiteY7869" fmla="*/ 47815 h 538123"/>
                <a:gd name="connsiteX7870" fmla="*/ 202691 w 2593942"/>
                <a:gd name="connsiteY7870" fmla="*/ 46291 h 538123"/>
                <a:gd name="connsiteX7871" fmla="*/ 196405 w 2593942"/>
                <a:gd name="connsiteY7871" fmla="*/ 43339 h 538123"/>
                <a:gd name="connsiteX7872" fmla="*/ 186880 w 2593942"/>
                <a:gd name="connsiteY7872" fmla="*/ 44958 h 538123"/>
                <a:gd name="connsiteX7873" fmla="*/ 183165 w 2593942"/>
                <a:gd name="connsiteY7873" fmla="*/ 43339 h 538123"/>
                <a:gd name="connsiteX7874" fmla="*/ 177640 w 2593942"/>
                <a:gd name="connsiteY7874" fmla="*/ 40957 h 538123"/>
                <a:gd name="connsiteX7875" fmla="*/ 169735 w 2593942"/>
                <a:gd name="connsiteY7875" fmla="*/ 30766 h 538123"/>
                <a:gd name="connsiteX7876" fmla="*/ 170116 w 2593942"/>
                <a:gd name="connsiteY7876" fmla="*/ 28670 h 538123"/>
                <a:gd name="connsiteX7877" fmla="*/ 168782 w 2593942"/>
                <a:gd name="connsiteY7877" fmla="*/ 27241 h 538123"/>
                <a:gd name="connsiteX7878" fmla="*/ 165448 w 2593942"/>
                <a:gd name="connsiteY7878" fmla="*/ 28004 h 538123"/>
                <a:gd name="connsiteX7879" fmla="*/ 164686 w 2593942"/>
                <a:gd name="connsiteY7879" fmla="*/ 33242 h 538123"/>
                <a:gd name="connsiteX7880" fmla="*/ 155161 w 2593942"/>
                <a:gd name="connsiteY7880" fmla="*/ 29813 h 538123"/>
                <a:gd name="connsiteX7881" fmla="*/ 149446 w 2593942"/>
                <a:gd name="connsiteY7881" fmla="*/ 27622 h 538123"/>
                <a:gd name="connsiteX7882" fmla="*/ 149637 w 2593942"/>
                <a:gd name="connsiteY7882" fmla="*/ 27146 h 538123"/>
                <a:gd name="connsiteX7883" fmla="*/ 151637 w 2593942"/>
                <a:gd name="connsiteY7883" fmla="*/ 21050 h 538123"/>
                <a:gd name="connsiteX7884" fmla="*/ 157638 w 2593942"/>
                <a:gd name="connsiteY7884" fmla="*/ 20288 h 538123"/>
                <a:gd name="connsiteX7885" fmla="*/ 155352 w 2593942"/>
                <a:gd name="connsiteY7885" fmla="*/ 23813 h 538123"/>
                <a:gd name="connsiteX7886" fmla="*/ 164210 w 2593942"/>
                <a:gd name="connsiteY7886" fmla="*/ 25051 h 538123"/>
                <a:gd name="connsiteX7887" fmla="*/ 165544 w 2593942"/>
                <a:gd name="connsiteY7887" fmla="*/ 23527 h 538123"/>
                <a:gd name="connsiteX7888" fmla="*/ 166972 w 2593942"/>
                <a:gd name="connsiteY7888" fmla="*/ 22003 h 538123"/>
                <a:gd name="connsiteX7889" fmla="*/ 171925 w 2593942"/>
                <a:gd name="connsiteY7889" fmla="*/ 18859 h 538123"/>
                <a:gd name="connsiteX7890" fmla="*/ 175450 w 2593942"/>
                <a:gd name="connsiteY7890" fmla="*/ 13525 h 538123"/>
                <a:gd name="connsiteX7891" fmla="*/ 179831 w 2593942"/>
                <a:gd name="connsiteY7891" fmla="*/ 12478 h 538123"/>
                <a:gd name="connsiteX7892" fmla="*/ 186689 w 2593942"/>
                <a:gd name="connsiteY7892" fmla="*/ 16478 h 538123"/>
                <a:gd name="connsiteX7893" fmla="*/ 189356 w 2593942"/>
                <a:gd name="connsiteY7893" fmla="*/ 18669 h 538123"/>
                <a:gd name="connsiteX7894" fmla="*/ 189642 w 2593942"/>
                <a:gd name="connsiteY7894" fmla="*/ 18859 h 538123"/>
                <a:gd name="connsiteX7895" fmla="*/ 194214 w 2593942"/>
                <a:gd name="connsiteY7895" fmla="*/ 16478 h 538123"/>
                <a:gd name="connsiteX7896" fmla="*/ 200786 w 2593942"/>
                <a:gd name="connsiteY7896" fmla="*/ 8382 h 538123"/>
                <a:gd name="connsiteX7897" fmla="*/ 201548 w 2593942"/>
                <a:gd name="connsiteY7897" fmla="*/ 8382 h 538123"/>
                <a:gd name="connsiteX7898" fmla="*/ 203644 w 2593942"/>
                <a:gd name="connsiteY7898" fmla="*/ 8287 h 538123"/>
                <a:gd name="connsiteX7899" fmla="*/ 207549 w 2593942"/>
                <a:gd name="connsiteY7899" fmla="*/ 10096 h 538123"/>
                <a:gd name="connsiteX7900" fmla="*/ 207168 w 2593942"/>
                <a:gd name="connsiteY7900" fmla="*/ 10763 h 538123"/>
                <a:gd name="connsiteX7901" fmla="*/ 206311 w 2593942"/>
                <a:gd name="connsiteY7901" fmla="*/ 12573 h 538123"/>
                <a:gd name="connsiteX7902" fmla="*/ 206501 w 2593942"/>
                <a:gd name="connsiteY7902" fmla="*/ 14097 h 538123"/>
                <a:gd name="connsiteX7903" fmla="*/ 209454 w 2593942"/>
                <a:gd name="connsiteY7903" fmla="*/ 16002 h 538123"/>
                <a:gd name="connsiteX7904" fmla="*/ 216121 w 2593942"/>
                <a:gd name="connsiteY7904" fmla="*/ 10001 h 538123"/>
                <a:gd name="connsiteX7905" fmla="*/ 227266 w 2593942"/>
                <a:gd name="connsiteY7905" fmla="*/ 7525 h 538123"/>
                <a:gd name="connsiteX7906" fmla="*/ 225742 w 2593942"/>
                <a:gd name="connsiteY7906" fmla="*/ 8096 h 538123"/>
                <a:gd name="connsiteX7907" fmla="*/ 221646 w 2593942"/>
                <a:gd name="connsiteY7907" fmla="*/ 10858 h 538123"/>
                <a:gd name="connsiteX7908" fmla="*/ 221836 w 2593942"/>
                <a:gd name="connsiteY7908" fmla="*/ 12573 h 538123"/>
                <a:gd name="connsiteX7909" fmla="*/ 225170 w 2593942"/>
                <a:gd name="connsiteY7909" fmla="*/ 16859 h 538123"/>
                <a:gd name="connsiteX7910" fmla="*/ 226789 w 2593942"/>
                <a:gd name="connsiteY7910" fmla="*/ 16764 h 538123"/>
                <a:gd name="connsiteX7911" fmla="*/ 227551 w 2593942"/>
                <a:gd name="connsiteY7911" fmla="*/ 16669 h 538123"/>
                <a:gd name="connsiteX7912" fmla="*/ 228218 w 2593942"/>
                <a:gd name="connsiteY7912" fmla="*/ 13906 h 538123"/>
                <a:gd name="connsiteX7913" fmla="*/ 235457 w 2593942"/>
                <a:gd name="connsiteY7913" fmla="*/ 11811 h 538123"/>
                <a:gd name="connsiteX7914" fmla="*/ 237838 w 2593942"/>
                <a:gd name="connsiteY7914" fmla="*/ 12668 h 538123"/>
                <a:gd name="connsiteX7915" fmla="*/ 240696 w 2593942"/>
                <a:gd name="connsiteY7915" fmla="*/ 13621 h 538123"/>
                <a:gd name="connsiteX7916" fmla="*/ 236410 w 2593942"/>
                <a:gd name="connsiteY7916" fmla="*/ 17716 h 538123"/>
                <a:gd name="connsiteX7917" fmla="*/ 238124 w 2593942"/>
                <a:gd name="connsiteY7917" fmla="*/ 21336 h 538123"/>
                <a:gd name="connsiteX7918" fmla="*/ 245268 w 2593942"/>
                <a:gd name="connsiteY7918" fmla="*/ 15621 h 538123"/>
                <a:gd name="connsiteX7919" fmla="*/ 247840 w 2593942"/>
                <a:gd name="connsiteY7919" fmla="*/ 8763 h 538123"/>
                <a:gd name="connsiteX7920" fmla="*/ 254221 w 2593942"/>
                <a:gd name="connsiteY7920" fmla="*/ 12954 h 538123"/>
                <a:gd name="connsiteX7921" fmla="*/ 244792 w 2593942"/>
                <a:gd name="connsiteY7921" fmla="*/ 24289 h 538123"/>
                <a:gd name="connsiteX7922" fmla="*/ 244506 w 2593942"/>
                <a:gd name="connsiteY7922" fmla="*/ 28670 h 538123"/>
                <a:gd name="connsiteX7923" fmla="*/ 242506 w 2593942"/>
                <a:gd name="connsiteY7923" fmla="*/ 32004 h 538123"/>
                <a:gd name="connsiteX7924" fmla="*/ 246601 w 2593942"/>
                <a:gd name="connsiteY7924" fmla="*/ 37719 h 538123"/>
                <a:gd name="connsiteX7925" fmla="*/ 248983 w 2593942"/>
                <a:gd name="connsiteY7925" fmla="*/ 37529 h 538123"/>
                <a:gd name="connsiteX7926" fmla="*/ 249268 w 2593942"/>
                <a:gd name="connsiteY7926" fmla="*/ 36100 h 538123"/>
                <a:gd name="connsiteX7927" fmla="*/ 247554 w 2593942"/>
                <a:gd name="connsiteY7927" fmla="*/ 29528 h 538123"/>
                <a:gd name="connsiteX7928" fmla="*/ 257746 w 2593942"/>
                <a:gd name="connsiteY7928" fmla="*/ 23717 h 538123"/>
                <a:gd name="connsiteX7929" fmla="*/ 252697 w 2593942"/>
                <a:gd name="connsiteY7929" fmla="*/ 17431 h 538123"/>
                <a:gd name="connsiteX7930" fmla="*/ 267652 w 2593942"/>
                <a:gd name="connsiteY7930" fmla="*/ 11811 h 538123"/>
                <a:gd name="connsiteX7931" fmla="*/ 271176 w 2593942"/>
                <a:gd name="connsiteY7931" fmla="*/ 13811 h 538123"/>
                <a:gd name="connsiteX7932" fmla="*/ 270700 w 2593942"/>
                <a:gd name="connsiteY7932" fmla="*/ 19621 h 538123"/>
                <a:gd name="connsiteX7933" fmla="*/ 271271 w 2593942"/>
                <a:gd name="connsiteY7933" fmla="*/ 20383 h 538123"/>
                <a:gd name="connsiteX7934" fmla="*/ 276224 w 2593942"/>
                <a:gd name="connsiteY7934" fmla="*/ 17812 h 538123"/>
                <a:gd name="connsiteX7935" fmla="*/ 275843 w 2593942"/>
                <a:gd name="connsiteY7935" fmla="*/ 14764 h 538123"/>
                <a:gd name="connsiteX7936" fmla="*/ 275462 w 2593942"/>
                <a:gd name="connsiteY7936" fmla="*/ 11621 h 538123"/>
                <a:gd name="connsiteX7937" fmla="*/ 266032 w 2593942"/>
                <a:gd name="connsiteY7937" fmla="*/ 9334 h 538123"/>
                <a:gd name="connsiteX7938" fmla="*/ 262699 w 2593942"/>
                <a:gd name="connsiteY7938" fmla="*/ 6287 h 538123"/>
                <a:gd name="connsiteX7939" fmla="*/ 288797 w 2593942"/>
                <a:gd name="connsiteY7939" fmla="*/ 12382 h 538123"/>
                <a:gd name="connsiteX7940" fmla="*/ 296989 w 2593942"/>
                <a:gd name="connsiteY7940" fmla="*/ 16669 h 538123"/>
                <a:gd name="connsiteX7941" fmla="*/ 298989 w 2593942"/>
                <a:gd name="connsiteY7941" fmla="*/ 15812 h 538123"/>
                <a:gd name="connsiteX7942" fmla="*/ 299084 w 2593942"/>
                <a:gd name="connsiteY7942" fmla="*/ 14859 h 538123"/>
                <a:gd name="connsiteX7943" fmla="*/ 296322 w 2593942"/>
                <a:gd name="connsiteY7943" fmla="*/ 11049 h 538123"/>
                <a:gd name="connsiteX7944" fmla="*/ 294893 w 2593942"/>
                <a:gd name="connsiteY7944" fmla="*/ 6191 h 538123"/>
                <a:gd name="connsiteX7945" fmla="*/ 299561 w 2593942"/>
                <a:gd name="connsiteY7945" fmla="*/ 8763 h 538123"/>
                <a:gd name="connsiteX7946" fmla="*/ 300479 w 2593942"/>
                <a:gd name="connsiteY7946" fmla="*/ 8124 h 538123"/>
                <a:gd name="connsiteX7947" fmla="*/ 302133 w 2593942"/>
                <a:gd name="connsiteY7947" fmla="*/ 4667 h 538123"/>
                <a:gd name="connsiteX7948" fmla="*/ 307372 w 2593942"/>
                <a:gd name="connsiteY7948" fmla="*/ 6001 h 538123"/>
                <a:gd name="connsiteX7949" fmla="*/ 304324 w 2593942"/>
                <a:gd name="connsiteY7949" fmla="*/ 6096 h 538123"/>
                <a:gd name="connsiteX7950" fmla="*/ 304099 w 2593942"/>
                <a:gd name="connsiteY7950" fmla="*/ 6249 h 538123"/>
                <a:gd name="connsiteX7951" fmla="*/ 307847 w 2593942"/>
                <a:gd name="connsiteY7951" fmla="*/ 12763 h 538123"/>
                <a:gd name="connsiteX7952" fmla="*/ 327088 w 2593942"/>
                <a:gd name="connsiteY7952" fmla="*/ 20955 h 538123"/>
                <a:gd name="connsiteX7953" fmla="*/ 325183 w 2593942"/>
                <a:gd name="connsiteY7953" fmla="*/ 25908 h 538123"/>
                <a:gd name="connsiteX7954" fmla="*/ 328040 w 2593942"/>
                <a:gd name="connsiteY7954" fmla="*/ 27051 h 538123"/>
                <a:gd name="connsiteX7955" fmla="*/ 330136 w 2593942"/>
                <a:gd name="connsiteY7955" fmla="*/ 25146 h 538123"/>
                <a:gd name="connsiteX7956" fmla="*/ 330136 w 2593942"/>
                <a:gd name="connsiteY7956" fmla="*/ 23050 h 538123"/>
                <a:gd name="connsiteX7957" fmla="*/ 328707 w 2593942"/>
                <a:gd name="connsiteY7957" fmla="*/ 19050 h 538123"/>
                <a:gd name="connsiteX7958" fmla="*/ 329850 w 2593942"/>
                <a:gd name="connsiteY7958" fmla="*/ 17336 h 538123"/>
                <a:gd name="connsiteX7959" fmla="*/ 337851 w 2593942"/>
                <a:gd name="connsiteY7959" fmla="*/ 15430 h 538123"/>
                <a:gd name="connsiteX7960" fmla="*/ 345757 w 2593942"/>
                <a:gd name="connsiteY7960" fmla="*/ 20669 h 538123"/>
                <a:gd name="connsiteX7961" fmla="*/ 342709 w 2593942"/>
                <a:gd name="connsiteY7961" fmla="*/ 20955 h 538123"/>
                <a:gd name="connsiteX7962" fmla="*/ 341851 w 2593942"/>
                <a:gd name="connsiteY7962" fmla="*/ 21050 h 538123"/>
                <a:gd name="connsiteX7963" fmla="*/ 342328 w 2593942"/>
                <a:gd name="connsiteY7963" fmla="*/ 24384 h 538123"/>
                <a:gd name="connsiteX7964" fmla="*/ 348138 w 2593942"/>
                <a:gd name="connsiteY7964" fmla="*/ 24003 h 538123"/>
                <a:gd name="connsiteX7965" fmla="*/ 355663 w 2593942"/>
                <a:gd name="connsiteY7965" fmla="*/ 22955 h 538123"/>
                <a:gd name="connsiteX7966" fmla="*/ 349852 w 2593942"/>
                <a:gd name="connsiteY7966" fmla="*/ 20764 h 538123"/>
                <a:gd name="connsiteX7967" fmla="*/ 348805 w 2593942"/>
                <a:gd name="connsiteY7967" fmla="*/ 19907 h 538123"/>
                <a:gd name="connsiteX7968" fmla="*/ 351472 w 2593942"/>
                <a:gd name="connsiteY7968" fmla="*/ 12954 h 538123"/>
                <a:gd name="connsiteX7969" fmla="*/ 353758 w 2593942"/>
                <a:gd name="connsiteY7969" fmla="*/ 12478 h 538123"/>
                <a:gd name="connsiteX7970" fmla="*/ 357472 w 2593942"/>
                <a:gd name="connsiteY7970" fmla="*/ 12668 h 538123"/>
                <a:gd name="connsiteX7971" fmla="*/ 362997 w 2593942"/>
                <a:gd name="connsiteY7971" fmla="*/ 14478 h 538123"/>
                <a:gd name="connsiteX7972" fmla="*/ 364521 w 2593942"/>
                <a:gd name="connsiteY7972" fmla="*/ 14764 h 538123"/>
                <a:gd name="connsiteX7973" fmla="*/ 368807 w 2593942"/>
                <a:gd name="connsiteY7973" fmla="*/ 16669 h 538123"/>
                <a:gd name="connsiteX7974" fmla="*/ 368426 w 2593942"/>
                <a:gd name="connsiteY7974" fmla="*/ 20764 h 538123"/>
                <a:gd name="connsiteX7975" fmla="*/ 366617 w 2593942"/>
                <a:gd name="connsiteY7975" fmla="*/ 22670 h 538123"/>
                <a:gd name="connsiteX7976" fmla="*/ 370045 w 2593942"/>
                <a:gd name="connsiteY7976" fmla="*/ 27908 h 538123"/>
                <a:gd name="connsiteX7977" fmla="*/ 379475 w 2593942"/>
                <a:gd name="connsiteY7977" fmla="*/ 24479 h 538123"/>
                <a:gd name="connsiteX7978" fmla="*/ 370617 w 2593942"/>
                <a:gd name="connsiteY7978" fmla="*/ 23908 h 538123"/>
                <a:gd name="connsiteX7979" fmla="*/ 368902 w 2593942"/>
                <a:gd name="connsiteY7979" fmla="*/ 22955 h 538123"/>
                <a:gd name="connsiteX7980" fmla="*/ 374046 w 2593942"/>
                <a:gd name="connsiteY7980" fmla="*/ 19240 h 538123"/>
                <a:gd name="connsiteX7981" fmla="*/ 382047 w 2593942"/>
                <a:gd name="connsiteY7981" fmla="*/ 7715 h 538123"/>
                <a:gd name="connsiteX7982" fmla="*/ 375379 w 2593942"/>
                <a:gd name="connsiteY7982" fmla="*/ 12097 h 538123"/>
                <a:gd name="connsiteX7983" fmla="*/ 374427 w 2593942"/>
                <a:gd name="connsiteY7983" fmla="*/ 12668 h 538123"/>
                <a:gd name="connsiteX7984" fmla="*/ 363854 w 2593942"/>
                <a:gd name="connsiteY7984" fmla="*/ 11811 h 538123"/>
                <a:gd name="connsiteX7985" fmla="*/ 361949 w 2593942"/>
                <a:gd name="connsiteY7985" fmla="*/ 11811 h 538123"/>
                <a:gd name="connsiteX7986" fmla="*/ 354615 w 2593942"/>
                <a:gd name="connsiteY7986" fmla="*/ 8668 h 538123"/>
                <a:gd name="connsiteX7987" fmla="*/ 352900 w 2593942"/>
                <a:gd name="connsiteY7987" fmla="*/ 8287 h 538123"/>
                <a:gd name="connsiteX7988" fmla="*/ 347186 w 2593942"/>
                <a:gd name="connsiteY7988" fmla="*/ 8763 h 538123"/>
                <a:gd name="connsiteX7989" fmla="*/ 345947 w 2593942"/>
                <a:gd name="connsiteY7989" fmla="*/ 2762 h 538123"/>
                <a:gd name="connsiteX7990" fmla="*/ 349376 w 2593942"/>
                <a:gd name="connsiteY7990" fmla="*/ 5810 h 538123"/>
                <a:gd name="connsiteX7991" fmla="*/ 350043 w 2593942"/>
                <a:gd name="connsiteY7991" fmla="*/ 6382 h 538123"/>
                <a:gd name="connsiteX7992" fmla="*/ 356234 w 2593942"/>
                <a:gd name="connsiteY7992" fmla="*/ 6477 h 538123"/>
                <a:gd name="connsiteX7993" fmla="*/ 366140 w 2593942"/>
                <a:gd name="connsiteY7993" fmla="*/ 6287 h 538123"/>
                <a:gd name="connsiteX7994" fmla="*/ 366807 w 2593942"/>
                <a:gd name="connsiteY7994" fmla="*/ 4953 h 538123"/>
                <a:gd name="connsiteX7995" fmla="*/ 367664 w 2593942"/>
                <a:gd name="connsiteY7995" fmla="*/ 3048 h 538123"/>
                <a:gd name="connsiteX7996" fmla="*/ 372427 w 2593942"/>
                <a:gd name="connsiteY7996" fmla="*/ 1238 h 538123"/>
                <a:gd name="connsiteX7997" fmla="*/ 376808 w 2593942"/>
                <a:gd name="connsiteY7997" fmla="*/ 1524 h 538123"/>
                <a:gd name="connsiteX7998" fmla="*/ 379666 w 2593942"/>
                <a:gd name="connsiteY7998" fmla="*/ 3238 h 538123"/>
                <a:gd name="connsiteX7999" fmla="*/ 384809 w 2593942"/>
                <a:gd name="connsiteY7999" fmla="*/ 0 h 53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</a:cxnLst>
              <a:rect l="l" t="t" r="r" b="b"/>
              <a:pathLst>
                <a:path w="2593942" h="538123">
                  <a:moveTo>
                    <a:pt x="694563" y="528351"/>
                  </a:moveTo>
                  <a:cubicBezTo>
                    <a:pt x="700944" y="529018"/>
                    <a:pt x="703135" y="531113"/>
                    <a:pt x="699420" y="533018"/>
                  </a:cubicBezTo>
                  <a:lnTo>
                    <a:pt x="697706" y="532542"/>
                  </a:lnTo>
                  <a:cubicBezTo>
                    <a:pt x="693420" y="531399"/>
                    <a:pt x="690562" y="531780"/>
                    <a:pt x="687800" y="534638"/>
                  </a:cubicBezTo>
                  <a:lnTo>
                    <a:pt x="687038" y="535495"/>
                  </a:lnTo>
                  <a:cubicBezTo>
                    <a:pt x="685609" y="535876"/>
                    <a:pt x="682085" y="537019"/>
                    <a:pt x="679227" y="538067"/>
                  </a:cubicBezTo>
                  <a:cubicBezTo>
                    <a:pt x="676465" y="539019"/>
                    <a:pt x="688181" y="527685"/>
                    <a:pt x="694563" y="528351"/>
                  </a:cubicBezTo>
                  <a:close/>
                  <a:moveTo>
                    <a:pt x="1031747" y="516350"/>
                  </a:moveTo>
                  <a:lnTo>
                    <a:pt x="1032604" y="516445"/>
                  </a:lnTo>
                  <a:lnTo>
                    <a:pt x="1036795" y="517112"/>
                  </a:lnTo>
                  <a:cubicBezTo>
                    <a:pt x="1042606" y="518541"/>
                    <a:pt x="1042701" y="519112"/>
                    <a:pt x="1036986" y="518446"/>
                  </a:cubicBezTo>
                  <a:lnTo>
                    <a:pt x="1036319" y="523589"/>
                  </a:lnTo>
                  <a:lnTo>
                    <a:pt x="1036129" y="524827"/>
                  </a:lnTo>
                  <a:cubicBezTo>
                    <a:pt x="1032985" y="526161"/>
                    <a:pt x="1031366" y="525875"/>
                    <a:pt x="1032604" y="524161"/>
                  </a:cubicBezTo>
                  <a:cubicBezTo>
                    <a:pt x="1033747" y="522446"/>
                    <a:pt x="1030509" y="517969"/>
                    <a:pt x="1031747" y="516350"/>
                  </a:cubicBezTo>
                  <a:close/>
                  <a:moveTo>
                    <a:pt x="1202912" y="508730"/>
                  </a:moveTo>
                  <a:lnTo>
                    <a:pt x="1200816" y="511873"/>
                  </a:lnTo>
                  <a:cubicBezTo>
                    <a:pt x="1200054" y="513016"/>
                    <a:pt x="1202626" y="517970"/>
                    <a:pt x="1203578" y="517970"/>
                  </a:cubicBezTo>
                  <a:cubicBezTo>
                    <a:pt x="1206341" y="518065"/>
                    <a:pt x="1207960" y="519113"/>
                    <a:pt x="1206817" y="520922"/>
                  </a:cubicBezTo>
                  <a:cubicBezTo>
                    <a:pt x="1206245" y="521875"/>
                    <a:pt x="1203293" y="522256"/>
                    <a:pt x="1201483" y="522161"/>
                  </a:cubicBezTo>
                  <a:cubicBezTo>
                    <a:pt x="1199578" y="522065"/>
                    <a:pt x="1197673" y="521208"/>
                    <a:pt x="1196054" y="520446"/>
                  </a:cubicBezTo>
                  <a:cubicBezTo>
                    <a:pt x="1195482" y="520160"/>
                    <a:pt x="1195101" y="519017"/>
                    <a:pt x="1195292" y="518350"/>
                  </a:cubicBezTo>
                  <a:lnTo>
                    <a:pt x="1195958" y="514826"/>
                  </a:lnTo>
                  <a:cubicBezTo>
                    <a:pt x="1196911" y="510826"/>
                    <a:pt x="1200054" y="508064"/>
                    <a:pt x="1202912" y="508730"/>
                  </a:cubicBezTo>
                  <a:close/>
                  <a:moveTo>
                    <a:pt x="785621" y="507301"/>
                  </a:moveTo>
                  <a:cubicBezTo>
                    <a:pt x="781716" y="506349"/>
                    <a:pt x="773715" y="509492"/>
                    <a:pt x="774572" y="509778"/>
                  </a:cubicBezTo>
                  <a:cubicBezTo>
                    <a:pt x="775525" y="510064"/>
                    <a:pt x="775430" y="511302"/>
                    <a:pt x="774382" y="512540"/>
                  </a:cubicBezTo>
                  <a:cubicBezTo>
                    <a:pt x="773429" y="513779"/>
                    <a:pt x="771715" y="516826"/>
                    <a:pt x="772667" y="516731"/>
                  </a:cubicBezTo>
                  <a:cubicBezTo>
                    <a:pt x="773620" y="516636"/>
                    <a:pt x="776477" y="515779"/>
                    <a:pt x="777430" y="515398"/>
                  </a:cubicBezTo>
                  <a:cubicBezTo>
                    <a:pt x="778382" y="515112"/>
                    <a:pt x="781145" y="514826"/>
                    <a:pt x="781811" y="515588"/>
                  </a:cubicBezTo>
                  <a:cubicBezTo>
                    <a:pt x="782383" y="516255"/>
                    <a:pt x="784859" y="517398"/>
                    <a:pt x="786002" y="516541"/>
                  </a:cubicBezTo>
                  <a:lnTo>
                    <a:pt x="786860" y="515683"/>
                  </a:lnTo>
                  <a:lnTo>
                    <a:pt x="788860" y="513588"/>
                  </a:lnTo>
                  <a:cubicBezTo>
                    <a:pt x="791051" y="511112"/>
                    <a:pt x="789622" y="508254"/>
                    <a:pt x="785621" y="507301"/>
                  </a:cubicBezTo>
                  <a:close/>
                  <a:moveTo>
                    <a:pt x="564451" y="506253"/>
                  </a:moveTo>
                  <a:lnTo>
                    <a:pt x="565118" y="507872"/>
                  </a:lnTo>
                  <a:lnTo>
                    <a:pt x="566070" y="510254"/>
                  </a:lnTo>
                  <a:cubicBezTo>
                    <a:pt x="568070" y="509682"/>
                    <a:pt x="570833" y="508920"/>
                    <a:pt x="572166" y="508634"/>
                  </a:cubicBezTo>
                  <a:cubicBezTo>
                    <a:pt x="573500" y="508253"/>
                    <a:pt x="577691" y="508158"/>
                    <a:pt x="576833" y="509587"/>
                  </a:cubicBezTo>
                  <a:cubicBezTo>
                    <a:pt x="575976" y="511016"/>
                    <a:pt x="570452" y="513111"/>
                    <a:pt x="566165" y="511492"/>
                  </a:cubicBezTo>
                  <a:lnTo>
                    <a:pt x="562165" y="513968"/>
                  </a:lnTo>
                  <a:lnTo>
                    <a:pt x="561879" y="514159"/>
                  </a:lnTo>
                  <a:cubicBezTo>
                    <a:pt x="561117" y="513397"/>
                    <a:pt x="564356" y="508634"/>
                    <a:pt x="563403" y="506825"/>
                  </a:cubicBezTo>
                  <a:cubicBezTo>
                    <a:pt x="562451" y="505015"/>
                    <a:pt x="562927" y="504729"/>
                    <a:pt x="564451" y="506253"/>
                  </a:cubicBezTo>
                  <a:close/>
                  <a:moveTo>
                    <a:pt x="730281" y="505968"/>
                  </a:moveTo>
                  <a:cubicBezTo>
                    <a:pt x="727900" y="506444"/>
                    <a:pt x="721708" y="506635"/>
                    <a:pt x="720280" y="506444"/>
                  </a:cubicBezTo>
                  <a:cubicBezTo>
                    <a:pt x="718851" y="506349"/>
                    <a:pt x="726566" y="510730"/>
                    <a:pt x="729424" y="508730"/>
                  </a:cubicBezTo>
                  <a:cubicBezTo>
                    <a:pt x="732281" y="506730"/>
                    <a:pt x="732662" y="505492"/>
                    <a:pt x="730281" y="505968"/>
                  </a:cubicBezTo>
                  <a:close/>
                  <a:moveTo>
                    <a:pt x="832675" y="505682"/>
                  </a:moveTo>
                  <a:cubicBezTo>
                    <a:pt x="832103" y="502634"/>
                    <a:pt x="830389" y="503015"/>
                    <a:pt x="828770" y="506539"/>
                  </a:cubicBezTo>
                  <a:lnTo>
                    <a:pt x="829055" y="509111"/>
                  </a:lnTo>
                  <a:cubicBezTo>
                    <a:pt x="829246" y="511016"/>
                    <a:pt x="833627" y="511873"/>
                    <a:pt x="833532" y="514921"/>
                  </a:cubicBezTo>
                  <a:cubicBezTo>
                    <a:pt x="833532" y="515207"/>
                    <a:pt x="837247" y="515969"/>
                    <a:pt x="839152" y="515779"/>
                  </a:cubicBezTo>
                  <a:lnTo>
                    <a:pt x="839818" y="515683"/>
                  </a:lnTo>
                  <a:cubicBezTo>
                    <a:pt x="840485" y="514064"/>
                    <a:pt x="833246" y="508730"/>
                    <a:pt x="832675" y="505682"/>
                  </a:cubicBezTo>
                  <a:close/>
                  <a:moveTo>
                    <a:pt x="554831" y="504634"/>
                  </a:moveTo>
                  <a:lnTo>
                    <a:pt x="554831" y="505206"/>
                  </a:lnTo>
                  <a:lnTo>
                    <a:pt x="554831" y="506921"/>
                  </a:lnTo>
                  <a:cubicBezTo>
                    <a:pt x="553973" y="508730"/>
                    <a:pt x="553211" y="511207"/>
                    <a:pt x="553307" y="512445"/>
                  </a:cubicBezTo>
                  <a:cubicBezTo>
                    <a:pt x="553307" y="513683"/>
                    <a:pt x="548354" y="513683"/>
                    <a:pt x="547592" y="513493"/>
                  </a:cubicBezTo>
                  <a:cubicBezTo>
                    <a:pt x="546830" y="513302"/>
                    <a:pt x="544448" y="511874"/>
                    <a:pt x="544163" y="510826"/>
                  </a:cubicBezTo>
                  <a:cubicBezTo>
                    <a:pt x="543972" y="509778"/>
                    <a:pt x="549687" y="505682"/>
                    <a:pt x="551211" y="505016"/>
                  </a:cubicBezTo>
                  <a:cubicBezTo>
                    <a:pt x="552735" y="504349"/>
                    <a:pt x="554354" y="504158"/>
                    <a:pt x="554831" y="504634"/>
                  </a:cubicBezTo>
                  <a:close/>
                  <a:moveTo>
                    <a:pt x="795146" y="504349"/>
                  </a:moveTo>
                  <a:lnTo>
                    <a:pt x="794765" y="505873"/>
                  </a:lnTo>
                  <a:cubicBezTo>
                    <a:pt x="794384" y="507206"/>
                    <a:pt x="793622" y="509683"/>
                    <a:pt x="796956" y="509588"/>
                  </a:cubicBezTo>
                  <a:lnTo>
                    <a:pt x="798385" y="509588"/>
                  </a:lnTo>
                  <a:cubicBezTo>
                    <a:pt x="800195" y="508540"/>
                    <a:pt x="802576" y="508445"/>
                    <a:pt x="803624" y="509302"/>
                  </a:cubicBezTo>
                  <a:lnTo>
                    <a:pt x="804481" y="510445"/>
                  </a:lnTo>
                  <a:lnTo>
                    <a:pt x="807529" y="514255"/>
                  </a:lnTo>
                  <a:cubicBezTo>
                    <a:pt x="810481" y="512255"/>
                    <a:pt x="810672" y="509111"/>
                    <a:pt x="808005" y="507492"/>
                  </a:cubicBezTo>
                  <a:cubicBezTo>
                    <a:pt x="805243" y="505873"/>
                    <a:pt x="796575" y="502634"/>
                    <a:pt x="795146" y="504349"/>
                  </a:cubicBezTo>
                  <a:close/>
                  <a:moveTo>
                    <a:pt x="649128" y="502158"/>
                  </a:moveTo>
                  <a:cubicBezTo>
                    <a:pt x="650938" y="503396"/>
                    <a:pt x="653986" y="507111"/>
                    <a:pt x="651605" y="507492"/>
                  </a:cubicBezTo>
                  <a:cubicBezTo>
                    <a:pt x="649223" y="507873"/>
                    <a:pt x="641413" y="504253"/>
                    <a:pt x="643032" y="502729"/>
                  </a:cubicBezTo>
                  <a:cubicBezTo>
                    <a:pt x="644556" y="501205"/>
                    <a:pt x="647318" y="500920"/>
                    <a:pt x="649128" y="502158"/>
                  </a:cubicBezTo>
                  <a:close/>
                  <a:moveTo>
                    <a:pt x="884586" y="501491"/>
                  </a:moveTo>
                  <a:cubicBezTo>
                    <a:pt x="883157" y="501491"/>
                    <a:pt x="882872" y="504444"/>
                    <a:pt x="883824" y="508063"/>
                  </a:cubicBezTo>
                  <a:lnTo>
                    <a:pt x="885062" y="510730"/>
                  </a:lnTo>
                  <a:lnTo>
                    <a:pt x="885443" y="511492"/>
                  </a:lnTo>
                  <a:cubicBezTo>
                    <a:pt x="887729" y="511873"/>
                    <a:pt x="889634" y="510540"/>
                    <a:pt x="889634" y="508540"/>
                  </a:cubicBezTo>
                  <a:cubicBezTo>
                    <a:pt x="889634" y="506539"/>
                    <a:pt x="886015" y="501491"/>
                    <a:pt x="884586" y="501491"/>
                  </a:cubicBezTo>
                  <a:close/>
                  <a:moveTo>
                    <a:pt x="616648" y="499586"/>
                  </a:moveTo>
                  <a:cubicBezTo>
                    <a:pt x="618648" y="500348"/>
                    <a:pt x="623316" y="503396"/>
                    <a:pt x="622935" y="504539"/>
                  </a:cubicBezTo>
                  <a:lnTo>
                    <a:pt x="623220" y="505492"/>
                  </a:lnTo>
                  <a:cubicBezTo>
                    <a:pt x="623792" y="507301"/>
                    <a:pt x="626935" y="507206"/>
                    <a:pt x="627411" y="509778"/>
                  </a:cubicBezTo>
                  <a:lnTo>
                    <a:pt x="627888" y="512445"/>
                  </a:lnTo>
                  <a:cubicBezTo>
                    <a:pt x="627411" y="515112"/>
                    <a:pt x="629793" y="520255"/>
                    <a:pt x="630650" y="521684"/>
                  </a:cubicBezTo>
                  <a:cubicBezTo>
                    <a:pt x="631412" y="523113"/>
                    <a:pt x="629793" y="523875"/>
                    <a:pt x="626935" y="523303"/>
                  </a:cubicBezTo>
                  <a:lnTo>
                    <a:pt x="624649" y="523398"/>
                  </a:lnTo>
                  <a:lnTo>
                    <a:pt x="622363" y="523494"/>
                  </a:lnTo>
                  <a:cubicBezTo>
                    <a:pt x="618648" y="524351"/>
                    <a:pt x="618172" y="523018"/>
                    <a:pt x="621125" y="520636"/>
                  </a:cubicBezTo>
                  <a:lnTo>
                    <a:pt x="621792" y="518731"/>
                  </a:lnTo>
                  <a:lnTo>
                    <a:pt x="622458" y="516922"/>
                  </a:lnTo>
                  <a:cubicBezTo>
                    <a:pt x="620172" y="515302"/>
                    <a:pt x="617600" y="513302"/>
                    <a:pt x="616839" y="512349"/>
                  </a:cubicBezTo>
                  <a:cubicBezTo>
                    <a:pt x="616077" y="511397"/>
                    <a:pt x="611981" y="510921"/>
                    <a:pt x="610743" y="512159"/>
                  </a:cubicBezTo>
                  <a:cubicBezTo>
                    <a:pt x="609504" y="513397"/>
                    <a:pt x="610743" y="520065"/>
                    <a:pt x="609600" y="521017"/>
                  </a:cubicBezTo>
                  <a:cubicBezTo>
                    <a:pt x="608457" y="521970"/>
                    <a:pt x="604837" y="523780"/>
                    <a:pt x="604266" y="522827"/>
                  </a:cubicBezTo>
                  <a:cubicBezTo>
                    <a:pt x="603694" y="521874"/>
                    <a:pt x="602456" y="518350"/>
                    <a:pt x="603408" y="517779"/>
                  </a:cubicBezTo>
                  <a:cubicBezTo>
                    <a:pt x="604361" y="517207"/>
                    <a:pt x="605409" y="513016"/>
                    <a:pt x="602932" y="509968"/>
                  </a:cubicBezTo>
                  <a:lnTo>
                    <a:pt x="598360" y="513016"/>
                  </a:lnTo>
                  <a:cubicBezTo>
                    <a:pt x="596741" y="514064"/>
                    <a:pt x="593598" y="513969"/>
                    <a:pt x="591216" y="513969"/>
                  </a:cubicBezTo>
                  <a:cubicBezTo>
                    <a:pt x="587883" y="513873"/>
                    <a:pt x="587025" y="512254"/>
                    <a:pt x="588168" y="509016"/>
                  </a:cubicBezTo>
                  <a:cubicBezTo>
                    <a:pt x="588454" y="508063"/>
                    <a:pt x="588168" y="506920"/>
                    <a:pt x="588454" y="505968"/>
                  </a:cubicBezTo>
                  <a:cubicBezTo>
                    <a:pt x="589311" y="503301"/>
                    <a:pt x="595503" y="502539"/>
                    <a:pt x="595598" y="504539"/>
                  </a:cubicBezTo>
                  <a:lnTo>
                    <a:pt x="595788" y="508825"/>
                  </a:lnTo>
                  <a:cubicBezTo>
                    <a:pt x="599598" y="509873"/>
                    <a:pt x="604266" y="508730"/>
                    <a:pt x="606171" y="506444"/>
                  </a:cubicBezTo>
                  <a:cubicBezTo>
                    <a:pt x="608076" y="504063"/>
                    <a:pt x="614648" y="498824"/>
                    <a:pt x="616648" y="499586"/>
                  </a:cubicBezTo>
                  <a:close/>
                  <a:moveTo>
                    <a:pt x="628839" y="497490"/>
                  </a:moveTo>
                  <a:cubicBezTo>
                    <a:pt x="629602" y="497490"/>
                    <a:pt x="632745" y="498824"/>
                    <a:pt x="634364" y="500443"/>
                  </a:cubicBezTo>
                  <a:cubicBezTo>
                    <a:pt x="636079" y="502062"/>
                    <a:pt x="639127" y="507206"/>
                    <a:pt x="638460" y="508253"/>
                  </a:cubicBezTo>
                  <a:cubicBezTo>
                    <a:pt x="637888" y="509111"/>
                    <a:pt x="631983" y="509682"/>
                    <a:pt x="630364" y="508920"/>
                  </a:cubicBezTo>
                  <a:cubicBezTo>
                    <a:pt x="628744" y="508158"/>
                    <a:pt x="627506" y="506063"/>
                    <a:pt x="627506" y="504253"/>
                  </a:cubicBezTo>
                  <a:cubicBezTo>
                    <a:pt x="627506" y="502443"/>
                    <a:pt x="628078" y="497490"/>
                    <a:pt x="628839" y="497490"/>
                  </a:cubicBezTo>
                  <a:close/>
                  <a:moveTo>
                    <a:pt x="1347025" y="494062"/>
                  </a:moveTo>
                  <a:cubicBezTo>
                    <a:pt x="1345882" y="492347"/>
                    <a:pt x="1343977" y="492728"/>
                    <a:pt x="1342929" y="494824"/>
                  </a:cubicBezTo>
                  <a:cubicBezTo>
                    <a:pt x="1341786" y="496919"/>
                    <a:pt x="1333118" y="498538"/>
                    <a:pt x="1331785" y="499491"/>
                  </a:cubicBezTo>
                  <a:lnTo>
                    <a:pt x="1330642" y="500539"/>
                  </a:lnTo>
                  <a:lnTo>
                    <a:pt x="1329880" y="501301"/>
                  </a:lnTo>
                  <a:cubicBezTo>
                    <a:pt x="1329023" y="502348"/>
                    <a:pt x="1331404" y="502825"/>
                    <a:pt x="1335309" y="502348"/>
                  </a:cubicBezTo>
                  <a:cubicBezTo>
                    <a:pt x="1339024" y="501682"/>
                    <a:pt x="1348168" y="495776"/>
                    <a:pt x="1347025" y="494062"/>
                  </a:cubicBezTo>
                  <a:close/>
                  <a:moveTo>
                    <a:pt x="290607" y="487775"/>
                  </a:moveTo>
                  <a:cubicBezTo>
                    <a:pt x="288130" y="487013"/>
                    <a:pt x="284606" y="487394"/>
                    <a:pt x="282892" y="488823"/>
                  </a:cubicBezTo>
                  <a:cubicBezTo>
                    <a:pt x="281082" y="490156"/>
                    <a:pt x="277081" y="495395"/>
                    <a:pt x="277177" y="497205"/>
                  </a:cubicBezTo>
                  <a:lnTo>
                    <a:pt x="277558" y="498824"/>
                  </a:lnTo>
                  <a:lnTo>
                    <a:pt x="277653" y="499110"/>
                  </a:lnTo>
                  <a:cubicBezTo>
                    <a:pt x="278796" y="499205"/>
                    <a:pt x="280606" y="498253"/>
                    <a:pt x="281653" y="496919"/>
                  </a:cubicBezTo>
                  <a:lnTo>
                    <a:pt x="282035" y="495490"/>
                  </a:lnTo>
                  <a:lnTo>
                    <a:pt x="281939" y="494633"/>
                  </a:lnTo>
                  <a:cubicBezTo>
                    <a:pt x="282320" y="493681"/>
                    <a:pt x="283749" y="492823"/>
                    <a:pt x="285082" y="492919"/>
                  </a:cubicBezTo>
                  <a:cubicBezTo>
                    <a:pt x="286416" y="493014"/>
                    <a:pt x="290131" y="493586"/>
                    <a:pt x="291083" y="493109"/>
                  </a:cubicBezTo>
                  <a:cubicBezTo>
                    <a:pt x="292036" y="492633"/>
                    <a:pt x="294131" y="490633"/>
                    <a:pt x="293560" y="489395"/>
                  </a:cubicBezTo>
                  <a:lnTo>
                    <a:pt x="292512" y="488823"/>
                  </a:lnTo>
                  <a:close/>
                  <a:moveTo>
                    <a:pt x="214503" y="487299"/>
                  </a:moveTo>
                  <a:cubicBezTo>
                    <a:pt x="215265" y="487394"/>
                    <a:pt x="216979" y="488346"/>
                    <a:pt x="216694" y="488918"/>
                  </a:cubicBezTo>
                  <a:cubicBezTo>
                    <a:pt x="216408" y="489585"/>
                    <a:pt x="210883" y="491680"/>
                    <a:pt x="205740" y="492823"/>
                  </a:cubicBezTo>
                  <a:lnTo>
                    <a:pt x="200787" y="492919"/>
                  </a:lnTo>
                  <a:lnTo>
                    <a:pt x="198120" y="492919"/>
                  </a:lnTo>
                  <a:cubicBezTo>
                    <a:pt x="195834" y="494823"/>
                    <a:pt x="193834" y="494728"/>
                    <a:pt x="193643" y="492728"/>
                  </a:cubicBezTo>
                  <a:lnTo>
                    <a:pt x="194691" y="491680"/>
                  </a:lnTo>
                  <a:lnTo>
                    <a:pt x="196024" y="490347"/>
                  </a:lnTo>
                  <a:cubicBezTo>
                    <a:pt x="198501" y="489680"/>
                    <a:pt x="202501" y="489204"/>
                    <a:pt x="204883" y="489394"/>
                  </a:cubicBezTo>
                  <a:cubicBezTo>
                    <a:pt x="207359" y="489585"/>
                    <a:pt x="213741" y="487203"/>
                    <a:pt x="214503" y="487299"/>
                  </a:cubicBezTo>
                  <a:close/>
                  <a:moveTo>
                    <a:pt x="1186052" y="487204"/>
                  </a:moveTo>
                  <a:cubicBezTo>
                    <a:pt x="1185576" y="486823"/>
                    <a:pt x="1182909" y="487299"/>
                    <a:pt x="1181480" y="489109"/>
                  </a:cubicBezTo>
                  <a:lnTo>
                    <a:pt x="1180052" y="490728"/>
                  </a:lnTo>
                  <a:cubicBezTo>
                    <a:pt x="1179671" y="491204"/>
                    <a:pt x="1175765" y="497776"/>
                    <a:pt x="1176146" y="497967"/>
                  </a:cubicBezTo>
                  <a:cubicBezTo>
                    <a:pt x="1177861" y="498729"/>
                    <a:pt x="1177956" y="502158"/>
                    <a:pt x="1181480" y="500158"/>
                  </a:cubicBezTo>
                  <a:cubicBezTo>
                    <a:pt x="1183481" y="499015"/>
                    <a:pt x="1185671" y="498253"/>
                    <a:pt x="1187672" y="497110"/>
                  </a:cubicBezTo>
                  <a:lnTo>
                    <a:pt x="1188148" y="496824"/>
                  </a:lnTo>
                  <a:cubicBezTo>
                    <a:pt x="1188434" y="496253"/>
                    <a:pt x="1187957" y="495109"/>
                    <a:pt x="1187100" y="494443"/>
                  </a:cubicBezTo>
                  <a:cubicBezTo>
                    <a:pt x="1186243" y="493776"/>
                    <a:pt x="1185576" y="490061"/>
                    <a:pt x="1186052" y="489299"/>
                  </a:cubicBezTo>
                  <a:cubicBezTo>
                    <a:pt x="1186529" y="488537"/>
                    <a:pt x="1186529" y="487585"/>
                    <a:pt x="1186052" y="487204"/>
                  </a:cubicBezTo>
                  <a:close/>
                  <a:moveTo>
                    <a:pt x="792098" y="486061"/>
                  </a:moveTo>
                  <a:lnTo>
                    <a:pt x="788955" y="486728"/>
                  </a:lnTo>
                  <a:cubicBezTo>
                    <a:pt x="787241" y="487108"/>
                    <a:pt x="785050" y="488632"/>
                    <a:pt x="784764" y="489871"/>
                  </a:cubicBezTo>
                  <a:cubicBezTo>
                    <a:pt x="784383" y="491014"/>
                    <a:pt x="785812" y="493205"/>
                    <a:pt x="787241" y="493871"/>
                  </a:cubicBezTo>
                  <a:lnTo>
                    <a:pt x="788955" y="494824"/>
                  </a:lnTo>
                  <a:cubicBezTo>
                    <a:pt x="792289" y="495109"/>
                    <a:pt x="793718" y="491204"/>
                    <a:pt x="792098" y="486061"/>
                  </a:cubicBezTo>
                  <a:close/>
                  <a:moveTo>
                    <a:pt x="799623" y="477393"/>
                  </a:moveTo>
                  <a:lnTo>
                    <a:pt x="797432" y="478346"/>
                  </a:lnTo>
                  <a:lnTo>
                    <a:pt x="795337" y="479298"/>
                  </a:lnTo>
                  <a:cubicBezTo>
                    <a:pt x="793432" y="481013"/>
                    <a:pt x="790860" y="482441"/>
                    <a:pt x="789527" y="482632"/>
                  </a:cubicBezTo>
                  <a:cubicBezTo>
                    <a:pt x="788193" y="482727"/>
                    <a:pt x="797051" y="484346"/>
                    <a:pt x="800576" y="481584"/>
                  </a:cubicBezTo>
                  <a:cubicBezTo>
                    <a:pt x="804195" y="478822"/>
                    <a:pt x="803719" y="476917"/>
                    <a:pt x="799623" y="477393"/>
                  </a:cubicBezTo>
                  <a:close/>
                  <a:moveTo>
                    <a:pt x="1039272" y="476821"/>
                  </a:moveTo>
                  <a:cubicBezTo>
                    <a:pt x="1039939" y="474916"/>
                    <a:pt x="1036510" y="477393"/>
                    <a:pt x="1031652" y="482251"/>
                  </a:cubicBezTo>
                  <a:lnTo>
                    <a:pt x="1031557" y="487585"/>
                  </a:lnTo>
                  <a:lnTo>
                    <a:pt x="1031557" y="491585"/>
                  </a:lnTo>
                  <a:cubicBezTo>
                    <a:pt x="1034986" y="493300"/>
                    <a:pt x="1038415" y="494538"/>
                    <a:pt x="1039177" y="494347"/>
                  </a:cubicBezTo>
                  <a:cubicBezTo>
                    <a:pt x="1039939" y="494157"/>
                    <a:pt x="1041558" y="493490"/>
                    <a:pt x="1041177" y="493109"/>
                  </a:cubicBezTo>
                  <a:cubicBezTo>
                    <a:pt x="1040796" y="492728"/>
                    <a:pt x="1039843" y="491299"/>
                    <a:pt x="1040606" y="491204"/>
                  </a:cubicBezTo>
                  <a:cubicBezTo>
                    <a:pt x="1041368" y="491109"/>
                    <a:pt x="1043654" y="490538"/>
                    <a:pt x="1044416" y="490252"/>
                  </a:cubicBezTo>
                  <a:cubicBezTo>
                    <a:pt x="1045178" y="489966"/>
                    <a:pt x="1046511" y="488347"/>
                    <a:pt x="1045749" y="487108"/>
                  </a:cubicBezTo>
                  <a:lnTo>
                    <a:pt x="1044701" y="486537"/>
                  </a:lnTo>
                  <a:lnTo>
                    <a:pt x="1042130" y="485299"/>
                  </a:lnTo>
                  <a:cubicBezTo>
                    <a:pt x="1039367" y="484346"/>
                    <a:pt x="1038605" y="478726"/>
                    <a:pt x="1039272" y="476821"/>
                  </a:cubicBezTo>
                  <a:close/>
                  <a:moveTo>
                    <a:pt x="859821" y="476631"/>
                  </a:moveTo>
                  <a:cubicBezTo>
                    <a:pt x="858868" y="476440"/>
                    <a:pt x="855725" y="477203"/>
                    <a:pt x="853916" y="477774"/>
                  </a:cubicBezTo>
                  <a:cubicBezTo>
                    <a:pt x="852106" y="478346"/>
                    <a:pt x="846010" y="477679"/>
                    <a:pt x="843629" y="479107"/>
                  </a:cubicBezTo>
                  <a:cubicBezTo>
                    <a:pt x="841247" y="480536"/>
                    <a:pt x="832675" y="485204"/>
                    <a:pt x="829722" y="486346"/>
                  </a:cubicBezTo>
                  <a:lnTo>
                    <a:pt x="828389" y="488061"/>
                  </a:lnTo>
                  <a:lnTo>
                    <a:pt x="826960" y="489966"/>
                  </a:lnTo>
                  <a:cubicBezTo>
                    <a:pt x="826579" y="493395"/>
                    <a:pt x="827817" y="495395"/>
                    <a:pt x="829817" y="494157"/>
                  </a:cubicBezTo>
                  <a:lnTo>
                    <a:pt x="830675" y="493300"/>
                  </a:lnTo>
                  <a:cubicBezTo>
                    <a:pt x="831913" y="492062"/>
                    <a:pt x="832580" y="490252"/>
                    <a:pt x="834104" y="489299"/>
                  </a:cubicBezTo>
                  <a:lnTo>
                    <a:pt x="834961" y="488823"/>
                  </a:lnTo>
                  <a:cubicBezTo>
                    <a:pt x="836866" y="489299"/>
                    <a:pt x="838009" y="490728"/>
                    <a:pt x="837533" y="492062"/>
                  </a:cubicBezTo>
                  <a:lnTo>
                    <a:pt x="836580" y="492919"/>
                  </a:lnTo>
                  <a:lnTo>
                    <a:pt x="835913" y="493395"/>
                  </a:lnTo>
                  <a:cubicBezTo>
                    <a:pt x="834389" y="493586"/>
                    <a:pt x="834199" y="494824"/>
                    <a:pt x="835628" y="496253"/>
                  </a:cubicBezTo>
                  <a:lnTo>
                    <a:pt x="837056" y="496729"/>
                  </a:lnTo>
                  <a:cubicBezTo>
                    <a:pt x="838104" y="497014"/>
                    <a:pt x="840962" y="495776"/>
                    <a:pt x="840962" y="495776"/>
                  </a:cubicBezTo>
                  <a:lnTo>
                    <a:pt x="838580" y="489490"/>
                  </a:lnTo>
                  <a:cubicBezTo>
                    <a:pt x="844295" y="489680"/>
                    <a:pt x="848962" y="488918"/>
                    <a:pt x="848867" y="487775"/>
                  </a:cubicBezTo>
                  <a:lnTo>
                    <a:pt x="848391" y="487394"/>
                  </a:lnTo>
                  <a:cubicBezTo>
                    <a:pt x="846391" y="485775"/>
                    <a:pt x="845343" y="484537"/>
                    <a:pt x="847534" y="482251"/>
                  </a:cubicBezTo>
                  <a:lnTo>
                    <a:pt x="850010" y="479584"/>
                  </a:lnTo>
                  <a:cubicBezTo>
                    <a:pt x="851820" y="481013"/>
                    <a:pt x="855439" y="481870"/>
                    <a:pt x="858011" y="481489"/>
                  </a:cubicBezTo>
                  <a:lnTo>
                    <a:pt x="859916" y="480441"/>
                  </a:lnTo>
                  <a:lnTo>
                    <a:pt x="860964" y="479965"/>
                  </a:lnTo>
                  <a:cubicBezTo>
                    <a:pt x="861345" y="478346"/>
                    <a:pt x="860774" y="476821"/>
                    <a:pt x="859821" y="476631"/>
                  </a:cubicBezTo>
                  <a:close/>
                  <a:moveTo>
                    <a:pt x="867536" y="476155"/>
                  </a:moveTo>
                  <a:cubicBezTo>
                    <a:pt x="863155" y="476059"/>
                    <a:pt x="864774" y="478631"/>
                    <a:pt x="864203" y="480346"/>
                  </a:cubicBezTo>
                  <a:lnTo>
                    <a:pt x="863822" y="481584"/>
                  </a:lnTo>
                  <a:cubicBezTo>
                    <a:pt x="862583" y="482727"/>
                    <a:pt x="860012" y="485584"/>
                    <a:pt x="858106" y="488061"/>
                  </a:cubicBezTo>
                  <a:lnTo>
                    <a:pt x="856678" y="490347"/>
                  </a:lnTo>
                  <a:cubicBezTo>
                    <a:pt x="856297" y="490918"/>
                    <a:pt x="857154" y="492538"/>
                    <a:pt x="857916" y="492823"/>
                  </a:cubicBezTo>
                  <a:cubicBezTo>
                    <a:pt x="858773" y="493109"/>
                    <a:pt x="860297" y="492633"/>
                    <a:pt x="861250" y="492157"/>
                  </a:cubicBezTo>
                  <a:cubicBezTo>
                    <a:pt x="861726" y="491966"/>
                    <a:pt x="861345" y="490728"/>
                    <a:pt x="861726" y="490347"/>
                  </a:cubicBezTo>
                  <a:cubicBezTo>
                    <a:pt x="862393" y="489680"/>
                    <a:pt x="863536" y="488918"/>
                    <a:pt x="864393" y="488918"/>
                  </a:cubicBezTo>
                  <a:cubicBezTo>
                    <a:pt x="865250" y="488918"/>
                    <a:pt x="866203" y="489871"/>
                    <a:pt x="866774" y="490633"/>
                  </a:cubicBezTo>
                  <a:cubicBezTo>
                    <a:pt x="867155" y="491109"/>
                    <a:pt x="866870" y="491966"/>
                    <a:pt x="866870" y="492633"/>
                  </a:cubicBezTo>
                  <a:lnTo>
                    <a:pt x="866679" y="495300"/>
                  </a:lnTo>
                  <a:cubicBezTo>
                    <a:pt x="869060" y="495205"/>
                    <a:pt x="871727" y="494824"/>
                    <a:pt x="872680" y="494347"/>
                  </a:cubicBezTo>
                  <a:cubicBezTo>
                    <a:pt x="873537" y="493966"/>
                    <a:pt x="873061" y="491395"/>
                    <a:pt x="874204" y="490633"/>
                  </a:cubicBezTo>
                  <a:cubicBezTo>
                    <a:pt x="875347" y="489871"/>
                    <a:pt x="879062" y="489299"/>
                    <a:pt x="882300" y="489013"/>
                  </a:cubicBezTo>
                  <a:cubicBezTo>
                    <a:pt x="885539" y="488823"/>
                    <a:pt x="893920" y="491966"/>
                    <a:pt x="894873" y="491871"/>
                  </a:cubicBezTo>
                  <a:lnTo>
                    <a:pt x="895730" y="491490"/>
                  </a:lnTo>
                  <a:lnTo>
                    <a:pt x="898874" y="490156"/>
                  </a:lnTo>
                  <a:cubicBezTo>
                    <a:pt x="902779" y="488442"/>
                    <a:pt x="903255" y="486442"/>
                    <a:pt x="899826" y="485775"/>
                  </a:cubicBezTo>
                  <a:cubicBezTo>
                    <a:pt x="896397" y="485108"/>
                    <a:pt x="888110" y="481870"/>
                    <a:pt x="887253" y="479679"/>
                  </a:cubicBezTo>
                  <a:cubicBezTo>
                    <a:pt x="886396" y="477488"/>
                    <a:pt x="878300" y="479107"/>
                    <a:pt x="878966" y="482155"/>
                  </a:cubicBezTo>
                  <a:cubicBezTo>
                    <a:pt x="879728" y="485204"/>
                    <a:pt x="879443" y="485394"/>
                    <a:pt x="878395" y="482537"/>
                  </a:cubicBezTo>
                  <a:lnTo>
                    <a:pt x="877061" y="480631"/>
                  </a:lnTo>
                  <a:cubicBezTo>
                    <a:pt x="875061" y="477679"/>
                    <a:pt x="871822" y="476250"/>
                    <a:pt x="867536" y="476155"/>
                  </a:cubicBezTo>
                  <a:close/>
                  <a:moveTo>
                    <a:pt x="961643" y="473773"/>
                  </a:moveTo>
                  <a:lnTo>
                    <a:pt x="970618" y="473921"/>
                  </a:lnTo>
                  <a:lnTo>
                    <a:pt x="969930" y="475297"/>
                  </a:lnTo>
                  <a:cubicBezTo>
                    <a:pt x="969263" y="475679"/>
                    <a:pt x="963834" y="473297"/>
                    <a:pt x="961643" y="473773"/>
                  </a:cubicBezTo>
                  <a:close/>
                  <a:moveTo>
                    <a:pt x="902207" y="472249"/>
                  </a:moveTo>
                  <a:lnTo>
                    <a:pt x="901160" y="474631"/>
                  </a:lnTo>
                  <a:lnTo>
                    <a:pt x="900112" y="476917"/>
                  </a:lnTo>
                  <a:cubicBezTo>
                    <a:pt x="900302" y="479870"/>
                    <a:pt x="901541" y="482251"/>
                    <a:pt x="902969" y="482346"/>
                  </a:cubicBezTo>
                  <a:cubicBezTo>
                    <a:pt x="904398" y="482441"/>
                    <a:pt x="908113" y="486728"/>
                    <a:pt x="908303" y="488156"/>
                  </a:cubicBezTo>
                  <a:cubicBezTo>
                    <a:pt x="908399" y="489585"/>
                    <a:pt x="910970" y="489204"/>
                    <a:pt x="913828" y="487299"/>
                  </a:cubicBezTo>
                  <a:lnTo>
                    <a:pt x="911828" y="484441"/>
                  </a:lnTo>
                  <a:cubicBezTo>
                    <a:pt x="910875" y="483013"/>
                    <a:pt x="909446" y="481584"/>
                    <a:pt x="909256" y="480155"/>
                  </a:cubicBezTo>
                  <a:cubicBezTo>
                    <a:pt x="909065" y="478536"/>
                    <a:pt x="910494" y="476821"/>
                    <a:pt x="910494" y="475107"/>
                  </a:cubicBezTo>
                  <a:lnTo>
                    <a:pt x="910494" y="474059"/>
                  </a:lnTo>
                  <a:cubicBezTo>
                    <a:pt x="909446" y="473012"/>
                    <a:pt x="905731" y="472154"/>
                    <a:pt x="902207" y="472249"/>
                  </a:cubicBezTo>
                  <a:close/>
                  <a:moveTo>
                    <a:pt x="1624475" y="471945"/>
                  </a:moveTo>
                  <a:lnTo>
                    <a:pt x="1624512" y="472512"/>
                  </a:lnTo>
                  <a:lnTo>
                    <a:pt x="1624412" y="474184"/>
                  </a:lnTo>
                  <a:lnTo>
                    <a:pt x="1623228" y="472536"/>
                  </a:lnTo>
                  <a:lnTo>
                    <a:pt x="1623250" y="472535"/>
                  </a:lnTo>
                  <a:close/>
                  <a:moveTo>
                    <a:pt x="1691544" y="471583"/>
                  </a:moveTo>
                  <a:cubicBezTo>
                    <a:pt x="1693354" y="471106"/>
                    <a:pt x="1699926" y="472535"/>
                    <a:pt x="1701641" y="475202"/>
                  </a:cubicBezTo>
                  <a:lnTo>
                    <a:pt x="1696878" y="476059"/>
                  </a:lnTo>
                  <a:lnTo>
                    <a:pt x="1691925" y="476917"/>
                  </a:lnTo>
                  <a:cubicBezTo>
                    <a:pt x="1686115" y="477012"/>
                    <a:pt x="1682305" y="476345"/>
                    <a:pt x="1683639" y="475488"/>
                  </a:cubicBezTo>
                  <a:cubicBezTo>
                    <a:pt x="1684972" y="474631"/>
                    <a:pt x="1689830" y="471964"/>
                    <a:pt x="1691544" y="471583"/>
                  </a:cubicBezTo>
                  <a:close/>
                  <a:moveTo>
                    <a:pt x="1052797" y="470440"/>
                  </a:moveTo>
                  <a:cubicBezTo>
                    <a:pt x="1052035" y="470535"/>
                    <a:pt x="1050321" y="471202"/>
                    <a:pt x="1050797" y="471678"/>
                  </a:cubicBezTo>
                  <a:cubicBezTo>
                    <a:pt x="1051274" y="472059"/>
                    <a:pt x="1048511" y="473773"/>
                    <a:pt x="1044320" y="474916"/>
                  </a:cubicBezTo>
                  <a:lnTo>
                    <a:pt x="1043082" y="477012"/>
                  </a:lnTo>
                  <a:lnTo>
                    <a:pt x="1041939" y="478822"/>
                  </a:lnTo>
                  <a:cubicBezTo>
                    <a:pt x="1044225" y="482537"/>
                    <a:pt x="1047273" y="484727"/>
                    <a:pt x="1048702" y="483489"/>
                  </a:cubicBezTo>
                  <a:cubicBezTo>
                    <a:pt x="1050226" y="482346"/>
                    <a:pt x="1052702" y="477679"/>
                    <a:pt x="1055941" y="478441"/>
                  </a:cubicBezTo>
                  <a:lnTo>
                    <a:pt x="1058703" y="478060"/>
                  </a:lnTo>
                  <a:lnTo>
                    <a:pt x="1063751" y="477298"/>
                  </a:lnTo>
                  <a:cubicBezTo>
                    <a:pt x="1064799" y="480441"/>
                    <a:pt x="1066895" y="480155"/>
                    <a:pt x="1068514" y="476821"/>
                  </a:cubicBezTo>
                  <a:lnTo>
                    <a:pt x="1061370" y="475679"/>
                  </a:lnTo>
                  <a:lnTo>
                    <a:pt x="1058989" y="475297"/>
                  </a:lnTo>
                  <a:cubicBezTo>
                    <a:pt x="1056417" y="472440"/>
                    <a:pt x="1053560" y="470345"/>
                    <a:pt x="1052797" y="470440"/>
                  </a:cubicBezTo>
                  <a:close/>
                  <a:moveTo>
                    <a:pt x="1323197" y="468687"/>
                  </a:moveTo>
                  <a:lnTo>
                    <a:pt x="1323281" y="469072"/>
                  </a:lnTo>
                  <a:lnTo>
                    <a:pt x="1323020" y="469087"/>
                  </a:lnTo>
                  <a:close/>
                  <a:moveTo>
                    <a:pt x="996886" y="467678"/>
                  </a:moveTo>
                  <a:lnTo>
                    <a:pt x="996791" y="467963"/>
                  </a:lnTo>
                  <a:lnTo>
                    <a:pt x="995743" y="470916"/>
                  </a:lnTo>
                  <a:cubicBezTo>
                    <a:pt x="993076" y="470345"/>
                    <a:pt x="990409" y="469963"/>
                    <a:pt x="990028" y="470249"/>
                  </a:cubicBezTo>
                  <a:cubicBezTo>
                    <a:pt x="989790" y="470392"/>
                    <a:pt x="990624" y="471988"/>
                    <a:pt x="991398" y="473714"/>
                  </a:cubicBezTo>
                  <a:lnTo>
                    <a:pt x="992353" y="477730"/>
                  </a:lnTo>
                  <a:lnTo>
                    <a:pt x="991076" y="477774"/>
                  </a:lnTo>
                  <a:cubicBezTo>
                    <a:pt x="989647" y="476917"/>
                    <a:pt x="989361" y="478012"/>
                    <a:pt x="989373" y="479417"/>
                  </a:cubicBezTo>
                  <a:lnTo>
                    <a:pt x="989378" y="479623"/>
                  </a:lnTo>
                  <a:lnTo>
                    <a:pt x="987361" y="480727"/>
                  </a:lnTo>
                  <a:lnTo>
                    <a:pt x="985837" y="481108"/>
                  </a:lnTo>
                  <a:lnTo>
                    <a:pt x="985075" y="481298"/>
                  </a:lnTo>
                  <a:cubicBezTo>
                    <a:pt x="984122" y="481965"/>
                    <a:pt x="983075" y="481108"/>
                    <a:pt x="982979" y="479488"/>
                  </a:cubicBezTo>
                  <a:cubicBezTo>
                    <a:pt x="982884" y="477869"/>
                    <a:pt x="980884" y="474059"/>
                    <a:pt x="978979" y="474059"/>
                  </a:cubicBezTo>
                  <a:lnTo>
                    <a:pt x="970618" y="473921"/>
                  </a:lnTo>
                  <a:lnTo>
                    <a:pt x="971359" y="472440"/>
                  </a:lnTo>
                  <a:lnTo>
                    <a:pt x="970502" y="471964"/>
                  </a:lnTo>
                  <a:cubicBezTo>
                    <a:pt x="969930" y="471678"/>
                    <a:pt x="968787" y="472059"/>
                    <a:pt x="968025" y="471868"/>
                  </a:cubicBezTo>
                  <a:lnTo>
                    <a:pt x="965739" y="471297"/>
                  </a:lnTo>
                  <a:cubicBezTo>
                    <a:pt x="963358" y="470630"/>
                    <a:pt x="958881" y="471392"/>
                    <a:pt x="955738" y="472916"/>
                  </a:cubicBezTo>
                  <a:lnTo>
                    <a:pt x="953547" y="471678"/>
                  </a:lnTo>
                  <a:lnTo>
                    <a:pt x="950499" y="469963"/>
                  </a:lnTo>
                  <a:cubicBezTo>
                    <a:pt x="947260" y="470345"/>
                    <a:pt x="943451" y="470154"/>
                    <a:pt x="941927" y="469582"/>
                  </a:cubicBezTo>
                  <a:cubicBezTo>
                    <a:pt x="940403" y="469011"/>
                    <a:pt x="934021" y="470535"/>
                    <a:pt x="931544" y="471583"/>
                  </a:cubicBezTo>
                  <a:lnTo>
                    <a:pt x="929639" y="471202"/>
                  </a:lnTo>
                  <a:lnTo>
                    <a:pt x="927830" y="470821"/>
                  </a:lnTo>
                  <a:cubicBezTo>
                    <a:pt x="926306" y="469106"/>
                    <a:pt x="925448" y="469201"/>
                    <a:pt x="925829" y="471011"/>
                  </a:cubicBezTo>
                  <a:cubicBezTo>
                    <a:pt x="926210" y="472821"/>
                    <a:pt x="923829" y="477964"/>
                    <a:pt x="922210" y="477679"/>
                  </a:cubicBezTo>
                  <a:cubicBezTo>
                    <a:pt x="920591" y="477393"/>
                    <a:pt x="916209" y="478155"/>
                    <a:pt x="916209" y="480155"/>
                  </a:cubicBezTo>
                  <a:cubicBezTo>
                    <a:pt x="916209" y="482251"/>
                    <a:pt x="920210" y="487871"/>
                    <a:pt x="925162" y="488728"/>
                  </a:cubicBezTo>
                  <a:lnTo>
                    <a:pt x="926306" y="493300"/>
                  </a:lnTo>
                  <a:cubicBezTo>
                    <a:pt x="926401" y="493586"/>
                    <a:pt x="928496" y="493871"/>
                    <a:pt x="928496" y="493871"/>
                  </a:cubicBezTo>
                  <a:lnTo>
                    <a:pt x="930782" y="489204"/>
                  </a:lnTo>
                  <a:cubicBezTo>
                    <a:pt x="935926" y="489775"/>
                    <a:pt x="940783" y="489966"/>
                    <a:pt x="941545" y="489585"/>
                  </a:cubicBezTo>
                  <a:lnTo>
                    <a:pt x="941545" y="489204"/>
                  </a:lnTo>
                  <a:lnTo>
                    <a:pt x="941355" y="486918"/>
                  </a:lnTo>
                  <a:cubicBezTo>
                    <a:pt x="943546" y="486537"/>
                    <a:pt x="947260" y="486728"/>
                    <a:pt x="949737" y="487394"/>
                  </a:cubicBezTo>
                  <a:cubicBezTo>
                    <a:pt x="952214" y="487966"/>
                    <a:pt x="958310" y="492728"/>
                    <a:pt x="961167" y="492347"/>
                  </a:cubicBezTo>
                  <a:cubicBezTo>
                    <a:pt x="964025" y="491966"/>
                    <a:pt x="965358" y="484346"/>
                    <a:pt x="962786" y="482537"/>
                  </a:cubicBezTo>
                  <a:lnTo>
                    <a:pt x="960024" y="481584"/>
                  </a:lnTo>
                  <a:lnTo>
                    <a:pt x="955547" y="480060"/>
                  </a:lnTo>
                  <a:cubicBezTo>
                    <a:pt x="964882" y="476631"/>
                    <a:pt x="972502" y="474821"/>
                    <a:pt x="972502" y="476059"/>
                  </a:cubicBezTo>
                  <a:cubicBezTo>
                    <a:pt x="972406" y="477298"/>
                    <a:pt x="972502" y="479965"/>
                    <a:pt x="971073" y="480155"/>
                  </a:cubicBezTo>
                  <a:cubicBezTo>
                    <a:pt x="969644" y="480441"/>
                    <a:pt x="972502" y="484441"/>
                    <a:pt x="975169" y="485870"/>
                  </a:cubicBezTo>
                  <a:cubicBezTo>
                    <a:pt x="977741" y="487299"/>
                    <a:pt x="984789" y="488823"/>
                    <a:pt x="984218" y="487299"/>
                  </a:cubicBezTo>
                  <a:cubicBezTo>
                    <a:pt x="983646" y="485775"/>
                    <a:pt x="988980" y="483680"/>
                    <a:pt x="989456" y="482917"/>
                  </a:cubicBezTo>
                  <a:lnTo>
                    <a:pt x="989378" y="479623"/>
                  </a:lnTo>
                  <a:lnTo>
                    <a:pt x="992409" y="477964"/>
                  </a:lnTo>
                  <a:lnTo>
                    <a:pt x="992353" y="477730"/>
                  </a:lnTo>
                  <a:lnTo>
                    <a:pt x="1002125" y="477393"/>
                  </a:lnTo>
                  <a:cubicBezTo>
                    <a:pt x="1001553" y="474726"/>
                    <a:pt x="998600" y="467678"/>
                    <a:pt x="996886" y="467678"/>
                  </a:cubicBezTo>
                  <a:close/>
                  <a:moveTo>
                    <a:pt x="1016317" y="465677"/>
                  </a:moveTo>
                  <a:cubicBezTo>
                    <a:pt x="1015460" y="465677"/>
                    <a:pt x="1014221" y="466534"/>
                    <a:pt x="1013935" y="467296"/>
                  </a:cubicBezTo>
                  <a:lnTo>
                    <a:pt x="1013364" y="468725"/>
                  </a:lnTo>
                  <a:cubicBezTo>
                    <a:pt x="1013078" y="471868"/>
                    <a:pt x="1011935" y="473297"/>
                    <a:pt x="1010887" y="471773"/>
                  </a:cubicBezTo>
                  <a:cubicBezTo>
                    <a:pt x="1009745" y="470345"/>
                    <a:pt x="1005363" y="469297"/>
                    <a:pt x="1004696" y="469868"/>
                  </a:cubicBezTo>
                  <a:cubicBezTo>
                    <a:pt x="1004030" y="470440"/>
                    <a:pt x="1005554" y="471868"/>
                    <a:pt x="1008220" y="472916"/>
                  </a:cubicBezTo>
                  <a:lnTo>
                    <a:pt x="1006411" y="479012"/>
                  </a:lnTo>
                  <a:cubicBezTo>
                    <a:pt x="1006316" y="479393"/>
                    <a:pt x="1007268" y="479965"/>
                    <a:pt x="1007649" y="480441"/>
                  </a:cubicBezTo>
                  <a:lnTo>
                    <a:pt x="1008411" y="481679"/>
                  </a:lnTo>
                  <a:cubicBezTo>
                    <a:pt x="1009173" y="483013"/>
                    <a:pt x="1014507" y="479584"/>
                    <a:pt x="1020412" y="474155"/>
                  </a:cubicBezTo>
                  <a:lnTo>
                    <a:pt x="1018889" y="467106"/>
                  </a:lnTo>
                  <a:cubicBezTo>
                    <a:pt x="1018698" y="466439"/>
                    <a:pt x="1017174" y="465582"/>
                    <a:pt x="1016317" y="465677"/>
                  </a:cubicBezTo>
                  <a:close/>
                  <a:moveTo>
                    <a:pt x="1252251" y="463772"/>
                  </a:moveTo>
                  <a:cubicBezTo>
                    <a:pt x="1250822" y="463772"/>
                    <a:pt x="1249203" y="464534"/>
                    <a:pt x="1247869" y="465106"/>
                  </a:cubicBezTo>
                  <a:lnTo>
                    <a:pt x="1245488" y="466249"/>
                  </a:lnTo>
                  <a:cubicBezTo>
                    <a:pt x="1243012" y="467678"/>
                    <a:pt x="1241488" y="469582"/>
                    <a:pt x="1242155" y="470535"/>
                  </a:cubicBezTo>
                  <a:cubicBezTo>
                    <a:pt x="1242821" y="471488"/>
                    <a:pt x="1245774" y="473012"/>
                    <a:pt x="1246631" y="471106"/>
                  </a:cubicBezTo>
                  <a:cubicBezTo>
                    <a:pt x="1247489" y="469201"/>
                    <a:pt x="1253775" y="467296"/>
                    <a:pt x="1254251" y="466915"/>
                  </a:cubicBezTo>
                  <a:cubicBezTo>
                    <a:pt x="1254728" y="466439"/>
                    <a:pt x="1254918" y="464630"/>
                    <a:pt x="1253585" y="463772"/>
                  </a:cubicBezTo>
                  <a:close/>
                  <a:moveTo>
                    <a:pt x="1850673" y="461119"/>
                  </a:moveTo>
                  <a:lnTo>
                    <a:pt x="1851564" y="462820"/>
                  </a:lnTo>
                  <a:lnTo>
                    <a:pt x="1851564" y="466630"/>
                  </a:lnTo>
                  <a:lnTo>
                    <a:pt x="1851564" y="466916"/>
                  </a:lnTo>
                  <a:cubicBezTo>
                    <a:pt x="1850897" y="467487"/>
                    <a:pt x="1848706" y="466534"/>
                    <a:pt x="1846611" y="464820"/>
                  </a:cubicBezTo>
                  <a:lnTo>
                    <a:pt x="1846706" y="464725"/>
                  </a:lnTo>
                  <a:close/>
                  <a:moveTo>
                    <a:pt x="1615058" y="460248"/>
                  </a:moveTo>
                  <a:lnTo>
                    <a:pt x="1611725" y="463296"/>
                  </a:lnTo>
                  <a:cubicBezTo>
                    <a:pt x="1610963" y="463963"/>
                    <a:pt x="1611725" y="466534"/>
                    <a:pt x="1609248" y="464725"/>
                  </a:cubicBezTo>
                  <a:lnTo>
                    <a:pt x="1606581" y="462724"/>
                  </a:lnTo>
                  <a:cubicBezTo>
                    <a:pt x="1604581" y="464153"/>
                    <a:pt x="1602009" y="465868"/>
                    <a:pt x="1600771" y="466534"/>
                  </a:cubicBezTo>
                  <a:cubicBezTo>
                    <a:pt x="1599532" y="467201"/>
                    <a:pt x="1596961" y="469487"/>
                    <a:pt x="1597628" y="469963"/>
                  </a:cubicBezTo>
                  <a:cubicBezTo>
                    <a:pt x="1598294" y="470535"/>
                    <a:pt x="1601342" y="470535"/>
                    <a:pt x="1602961" y="468725"/>
                  </a:cubicBezTo>
                  <a:cubicBezTo>
                    <a:pt x="1604581" y="467011"/>
                    <a:pt x="1611915" y="468630"/>
                    <a:pt x="1612391" y="468630"/>
                  </a:cubicBezTo>
                  <a:cubicBezTo>
                    <a:pt x="1613058" y="468725"/>
                    <a:pt x="1616106" y="462153"/>
                    <a:pt x="1619059" y="461200"/>
                  </a:cubicBezTo>
                  <a:cubicBezTo>
                    <a:pt x="1622011" y="460248"/>
                    <a:pt x="1620202" y="459867"/>
                    <a:pt x="1615058" y="460248"/>
                  </a:cubicBezTo>
                  <a:close/>
                  <a:moveTo>
                    <a:pt x="1215961" y="460057"/>
                  </a:moveTo>
                  <a:cubicBezTo>
                    <a:pt x="1213484" y="458248"/>
                    <a:pt x="1205769" y="457771"/>
                    <a:pt x="1207674" y="461391"/>
                  </a:cubicBezTo>
                  <a:lnTo>
                    <a:pt x="1208531" y="461296"/>
                  </a:lnTo>
                  <a:cubicBezTo>
                    <a:pt x="1213484" y="460724"/>
                    <a:pt x="1214437" y="463487"/>
                    <a:pt x="1216532" y="465868"/>
                  </a:cubicBezTo>
                  <a:cubicBezTo>
                    <a:pt x="1217675" y="467201"/>
                    <a:pt x="1221104" y="466915"/>
                    <a:pt x="1223009" y="467963"/>
                  </a:cubicBezTo>
                  <a:cubicBezTo>
                    <a:pt x="1224724" y="468916"/>
                    <a:pt x="1225581" y="471678"/>
                    <a:pt x="1227200" y="471868"/>
                  </a:cubicBezTo>
                  <a:lnTo>
                    <a:pt x="1230725" y="472345"/>
                  </a:lnTo>
                  <a:cubicBezTo>
                    <a:pt x="1236154" y="471868"/>
                    <a:pt x="1240821" y="469297"/>
                    <a:pt x="1241107" y="466534"/>
                  </a:cubicBezTo>
                  <a:cubicBezTo>
                    <a:pt x="1241393" y="463772"/>
                    <a:pt x="1229010" y="459867"/>
                    <a:pt x="1225962" y="461105"/>
                  </a:cubicBezTo>
                  <a:cubicBezTo>
                    <a:pt x="1222914" y="462343"/>
                    <a:pt x="1218342" y="461867"/>
                    <a:pt x="1215961" y="460057"/>
                  </a:cubicBezTo>
                  <a:close/>
                  <a:moveTo>
                    <a:pt x="1176254" y="459557"/>
                  </a:moveTo>
                  <a:cubicBezTo>
                    <a:pt x="1174813" y="459034"/>
                    <a:pt x="1172813" y="458962"/>
                    <a:pt x="1170622" y="460153"/>
                  </a:cubicBezTo>
                  <a:lnTo>
                    <a:pt x="1173098" y="464439"/>
                  </a:lnTo>
                  <a:cubicBezTo>
                    <a:pt x="1174337" y="466534"/>
                    <a:pt x="1174813" y="469773"/>
                    <a:pt x="1168907" y="469868"/>
                  </a:cubicBezTo>
                  <a:lnTo>
                    <a:pt x="1165478" y="469963"/>
                  </a:lnTo>
                  <a:cubicBezTo>
                    <a:pt x="1161383" y="472059"/>
                    <a:pt x="1158430" y="471678"/>
                    <a:pt x="1158906" y="469201"/>
                  </a:cubicBezTo>
                  <a:cubicBezTo>
                    <a:pt x="1159382" y="466725"/>
                    <a:pt x="1151096" y="463963"/>
                    <a:pt x="1150048" y="464630"/>
                  </a:cubicBezTo>
                  <a:cubicBezTo>
                    <a:pt x="1149000" y="465391"/>
                    <a:pt x="1145476" y="466820"/>
                    <a:pt x="1145285" y="465582"/>
                  </a:cubicBezTo>
                  <a:cubicBezTo>
                    <a:pt x="1145095" y="464344"/>
                    <a:pt x="1142618" y="462724"/>
                    <a:pt x="1140904" y="467106"/>
                  </a:cubicBezTo>
                  <a:lnTo>
                    <a:pt x="1139951" y="470059"/>
                  </a:lnTo>
                  <a:lnTo>
                    <a:pt x="1139189" y="472916"/>
                  </a:lnTo>
                  <a:cubicBezTo>
                    <a:pt x="1136808" y="472345"/>
                    <a:pt x="1134903" y="471392"/>
                    <a:pt x="1134903" y="470630"/>
                  </a:cubicBezTo>
                  <a:cubicBezTo>
                    <a:pt x="1134903" y="469963"/>
                    <a:pt x="1130045" y="470630"/>
                    <a:pt x="1124140" y="474821"/>
                  </a:cubicBezTo>
                  <a:lnTo>
                    <a:pt x="1116996" y="474059"/>
                  </a:lnTo>
                  <a:lnTo>
                    <a:pt x="1110138" y="473297"/>
                  </a:lnTo>
                  <a:cubicBezTo>
                    <a:pt x="1106233" y="477774"/>
                    <a:pt x="1105661" y="482822"/>
                    <a:pt x="1108900" y="484441"/>
                  </a:cubicBezTo>
                  <a:cubicBezTo>
                    <a:pt x="1112043" y="486156"/>
                    <a:pt x="1122044" y="485680"/>
                    <a:pt x="1121473" y="485108"/>
                  </a:cubicBezTo>
                  <a:cubicBezTo>
                    <a:pt x="1120901" y="484537"/>
                    <a:pt x="1120616" y="482632"/>
                    <a:pt x="1122616" y="482441"/>
                  </a:cubicBezTo>
                  <a:lnTo>
                    <a:pt x="1124140" y="482441"/>
                  </a:lnTo>
                  <a:cubicBezTo>
                    <a:pt x="1127188" y="482441"/>
                    <a:pt x="1127474" y="481013"/>
                    <a:pt x="1126997" y="479107"/>
                  </a:cubicBezTo>
                  <a:lnTo>
                    <a:pt x="1126045" y="475202"/>
                  </a:lnTo>
                  <a:cubicBezTo>
                    <a:pt x="1129474" y="474536"/>
                    <a:pt x="1133760" y="474916"/>
                    <a:pt x="1135475" y="476059"/>
                  </a:cubicBezTo>
                  <a:cubicBezTo>
                    <a:pt x="1137189" y="477203"/>
                    <a:pt x="1140999" y="478060"/>
                    <a:pt x="1140809" y="476345"/>
                  </a:cubicBezTo>
                  <a:cubicBezTo>
                    <a:pt x="1140618" y="474631"/>
                    <a:pt x="1145952" y="471488"/>
                    <a:pt x="1148619" y="474059"/>
                  </a:cubicBezTo>
                  <a:lnTo>
                    <a:pt x="1150334" y="476536"/>
                  </a:lnTo>
                  <a:lnTo>
                    <a:pt x="1152810" y="480155"/>
                  </a:lnTo>
                  <a:cubicBezTo>
                    <a:pt x="1156906" y="479488"/>
                    <a:pt x="1159287" y="480536"/>
                    <a:pt x="1157954" y="482441"/>
                  </a:cubicBezTo>
                  <a:cubicBezTo>
                    <a:pt x="1156715" y="484346"/>
                    <a:pt x="1158716" y="489680"/>
                    <a:pt x="1160049" y="487108"/>
                  </a:cubicBezTo>
                  <a:cubicBezTo>
                    <a:pt x="1161383" y="484537"/>
                    <a:pt x="1166050" y="479298"/>
                    <a:pt x="1167955" y="480155"/>
                  </a:cubicBezTo>
                  <a:lnTo>
                    <a:pt x="1169860" y="480250"/>
                  </a:lnTo>
                  <a:cubicBezTo>
                    <a:pt x="1173670" y="480346"/>
                    <a:pt x="1176432" y="481203"/>
                    <a:pt x="1178813" y="483489"/>
                  </a:cubicBezTo>
                  <a:lnTo>
                    <a:pt x="1179194" y="483870"/>
                  </a:lnTo>
                  <a:cubicBezTo>
                    <a:pt x="1180814" y="484346"/>
                    <a:pt x="1181099" y="483108"/>
                    <a:pt x="1179766" y="481108"/>
                  </a:cubicBezTo>
                  <a:lnTo>
                    <a:pt x="1179385" y="479774"/>
                  </a:lnTo>
                  <a:lnTo>
                    <a:pt x="1179099" y="478631"/>
                  </a:lnTo>
                  <a:cubicBezTo>
                    <a:pt x="1179575" y="477298"/>
                    <a:pt x="1181099" y="476250"/>
                    <a:pt x="1182528" y="476345"/>
                  </a:cubicBezTo>
                  <a:lnTo>
                    <a:pt x="1183385" y="476917"/>
                  </a:lnTo>
                  <a:cubicBezTo>
                    <a:pt x="1184624" y="477774"/>
                    <a:pt x="1185957" y="478822"/>
                    <a:pt x="1186338" y="480060"/>
                  </a:cubicBezTo>
                  <a:lnTo>
                    <a:pt x="1188148" y="485013"/>
                  </a:lnTo>
                  <a:cubicBezTo>
                    <a:pt x="1192053" y="482441"/>
                    <a:pt x="1195577" y="480917"/>
                    <a:pt x="1196054" y="481584"/>
                  </a:cubicBezTo>
                  <a:cubicBezTo>
                    <a:pt x="1196530" y="482251"/>
                    <a:pt x="1200911" y="484918"/>
                    <a:pt x="1203959" y="484346"/>
                  </a:cubicBezTo>
                  <a:cubicBezTo>
                    <a:pt x="1207007" y="483775"/>
                    <a:pt x="1211294" y="477298"/>
                    <a:pt x="1209865" y="476059"/>
                  </a:cubicBezTo>
                  <a:cubicBezTo>
                    <a:pt x="1208436" y="474821"/>
                    <a:pt x="1202816" y="473583"/>
                    <a:pt x="1202721" y="473297"/>
                  </a:cubicBezTo>
                  <a:cubicBezTo>
                    <a:pt x="1202626" y="473012"/>
                    <a:pt x="1203578" y="472154"/>
                    <a:pt x="1204912" y="471964"/>
                  </a:cubicBezTo>
                  <a:cubicBezTo>
                    <a:pt x="1206245" y="471773"/>
                    <a:pt x="1209865" y="469297"/>
                    <a:pt x="1209674" y="467011"/>
                  </a:cubicBezTo>
                  <a:lnTo>
                    <a:pt x="1208436" y="465963"/>
                  </a:lnTo>
                  <a:lnTo>
                    <a:pt x="1207103" y="464820"/>
                  </a:lnTo>
                  <a:cubicBezTo>
                    <a:pt x="1204626" y="464534"/>
                    <a:pt x="1200911" y="464248"/>
                    <a:pt x="1198816" y="464248"/>
                  </a:cubicBezTo>
                  <a:cubicBezTo>
                    <a:pt x="1196720" y="464248"/>
                    <a:pt x="1193291" y="467963"/>
                    <a:pt x="1194911" y="469963"/>
                  </a:cubicBezTo>
                  <a:cubicBezTo>
                    <a:pt x="1196530" y="471964"/>
                    <a:pt x="1197197" y="475202"/>
                    <a:pt x="1195768" y="471964"/>
                  </a:cubicBezTo>
                  <a:lnTo>
                    <a:pt x="1190243" y="471583"/>
                  </a:lnTo>
                  <a:lnTo>
                    <a:pt x="1186052" y="471297"/>
                  </a:lnTo>
                  <a:cubicBezTo>
                    <a:pt x="1182242" y="472821"/>
                    <a:pt x="1177766" y="472726"/>
                    <a:pt x="1175956" y="471011"/>
                  </a:cubicBezTo>
                  <a:cubicBezTo>
                    <a:pt x="1174146" y="469297"/>
                    <a:pt x="1178432" y="462915"/>
                    <a:pt x="1178528" y="461677"/>
                  </a:cubicBezTo>
                  <a:cubicBezTo>
                    <a:pt x="1178576" y="461058"/>
                    <a:pt x="1177694" y="460081"/>
                    <a:pt x="1176254" y="459557"/>
                  </a:cubicBezTo>
                  <a:close/>
                  <a:moveTo>
                    <a:pt x="1799557" y="458724"/>
                  </a:moveTo>
                  <a:cubicBezTo>
                    <a:pt x="1802796" y="458438"/>
                    <a:pt x="1804510" y="459295"/>
                    <a:pt x="1803367" y="460724"/>
                  </a:cubicBezTo>
                  <a:lnTo>
                    <a:pt x="1803082" y="462057"/>
                  </a:lnTo>
                  <a:lnTo>
                    <a:pt x="1802891" y="462915"/>
                  </a:lnTo>
                  <a:cubicBezTo>
                    <a:pt x="1803939" y="464153"/>
                    <a:pt x="1802891" y="465105"/>
                    <a:pt x="1800605" y="465105"/>
                  </a:cubicBezTo>
                  <a:cubicBezTo>
                    <a:pt x="1798319" y="465201"/>
                    <a:pt x="1796319" y="459009"/>
                    <a:pt x="1799557" y="458724"/>
                  </a:cubicBezTo>
                  <a:close/>
                  <a:moveTo>
                    <a:pt x="1115853" y="455962"/>
                  </a:moveTo>
                  <a:cubicBezTo>
                    <a:pt x="1122711" y="457390"/>
                    <a:pt x="1124045" y="464248"/>
                    <a:pt x="1131569" y="463296"/>
                  </a:cubicBezTo>
                  <a:cubicBezTo>
                    <a:pt x="1126902" y="455200"/>
                    <a:pt x="1126902" y="455200"/>
                    <a:pt x="1115853" y="455962"/>
                  </a:cubicBezTo>
                  <a:close/>
                  <a:moveTo>
                    <a:pt x="1847373" y="454819"/>
                  </a:moveTo>
                  <a:cubicBezTo>
                    <a:pt x="1845087" y="454628"/>
                    <a:pt x="1847659" y="457962"/>
                    <a:pt x="1855088" y="457105"/>
                  </a:cubicBezTo>
                  <a:lnTo>
                    <a:pt x="1850673" y="461119"/>
                  </a:lnTo>
                  <a:close/>
                  <a:moveTo>
                    <a:pt x="1303877" y="451866"/>
                  </a:moveTo>
                  <a:cubicBezTo>
                    <a:pt x="1301590" y="453104"/>
                    <a:pt x="1289113" y="453199"/>
                    <a:pt x="1288732" y="453390"/>
                  </a:cubicBezTo>
                  <a:cubicBezTo>
                    <a:pt x="1288351" y="453580"/>
                    <a:pt x="1286255" y="454533"/>
                    <a:pt x="1284922" y="455295"/>
                  </a:cubicBezTo>
                  <a:cubicBezTo>
                    <a:pt x="1283684" y="456057"/>
                    <a:pt x="1282731" y="460057"/>
                    <a:pt x="1280731" y="460915"/>
                  </a:cubicBezTo>
                  <a:cubicBezTo>
                    <a:pt x="1278731" y="461772"/>
                    <a:pt x="1278350" y="467011"/>
                    <a:pt x="1277397" y="467201"/>
                  </a:cubicBezTo>
                  <a:lnTo>
                    <a:pt x="1277397" y="467106"/>
                  </a:lnTo>
                  <a:lnTo>
                    <a:pt x="1277016" y="466154"/>
                  </a:lnTo>
                  <a:cubicBezTo>
                    <a:pt x="1276730" y="465106"/>
                    <a:pt x="1275302" y="464820"/>
                    <a:pt x="1273873" y="465487"/>
                  </a:cubicBezTo>
                  <a:lnTo>
                    <a:pt x="1272825" y="465296"/>
                  </a:lnTo>
                  <a:lnTo>
                    <a:pt x="1271777" y="465106"/>
                  </a:lnTo>
                  <a:cubicBezTo>
                    <a:pt x="1270825" y="464058"/>
                    <a:pt x="1269110" y="462820"/>
                    <a:pt x="1267967" y="462248"/>
                  </a:cubicBezTo>
                  <a:cubicBezTo>
                    <a:pt x="1266824" y="461677"/>
                    <a:pt x="1265015" y="463010"/>
                    <a:pt x="1265110" y="464439"/>
                  </a:cubicBezTo>
                  <a:lnTo>
                    <a:pt x="1265491" y="465868"/>
                  </a:lnTo>
                  <a:lnTo>
                    <a:pt x="1266443" y="470059"/>
                  </a:lnTo>
                  <a:cubicBezTo>
                    <a:pt x="1269682" y="473392"/>
                    <a:pt x="1273206" y="474916"/>
                    <a:pt x="1274254" y="473583"/>
                  </a:cubicBezTo>
                  <a:cubicBezTo>
                    <a:pt x="1275302" y="472154"/>
                    <a:pt x="1281112" y="471488"/>
                    <a:pt x="1281779" y="471202"/>
                  </a:cubicBezTo>
                  <a:cubicBezTo>
                    <a:pt x="1282350" y="470916"/>
                    <a:pt x="1284922" y="469392"/>
                    <a:pt x="1286065" y="468344"/>
                  </a:cubicBezTo>
                  <a:cubicBezTo>
                    <a:pt x="1287208" y="467296"/>
                    <a:pt x="1290637" y="465296"/>
                    <a:pt x="1293780" y="467392"/>
                  </a:cubicBezTo>
                  <a:cubicBezTo>
                    <a:pt x="1296923" y="469487"/>
                    <a:pt x="1309782" y="473107"/>
                    <a:pt x="1309401" y="473488"/>
                  </a:cubicBezTo>
                  <a:cubicBezTo>
                    <a:pt x="1308925" y="473869"/>
                    <a:pt x="1308163" y="475393"/>
                    <a:pt x="1308925" y="475679"/>
                  </a:cubicBezTo>
                  <a:cubicBezTo>
                    <a:pt x="1309687" y="475964"/>
                    <a:pt x="1311782" y="475393"/>
                    <a:pt x="1312544" y="474821"/>
                  </a:cubicBezTo>
                  <a:cubicBezTo>
                    <a:pt x="1313306" y="474250"/>
                    <a:pt x="1314259" y="471583"/>
                    <a:pt x="1312354" y="470345"/>
                  </a:cubicBezTo>
                  <a:cubicBezTo>
                    <a:pt x="1310354" y="469201"/>
                    <a:pt x="1307496" y="465772"/>
                    <a:pt x="1309782" y="465201"/>
                  </a:cubicBezTo>
                  <a:lnTo>
                    <a:pt x="1309973" y="464248"/>
                  </a:lnTo>
                  <a:lnTo>
                    <a:pt x="1310449" y="462248"/>
                  </a:lnTo>
                  <a:cubicBezTo>
                    <a:pt x="1312163" y="461677"/>
                    <a:pt x="1314164" y="461867"/>
                    <a:pt x="1314830" y="462534"/>
                  </a:cubicBezTo>
                  <a:cubicBezTo>
                    <a:pt x="1315497" y="463201"/>
                    <a:pt x="1314164" y="466154"/>
                    <a:pt x="1314068" y="467201"/>
                  </a:cubicBezTo>
                  <a:lnTo>
                    <a:pt x="1314926" y="468154"/>
                  </a:lnTo>
                  <a:lnTo>
                    <a:pt x="1316164" y="469487"/>
                  </a:lnTo>
                  <a:lnTo>
                    <a:pt x="1323020" y="469087"/>
                  </a:lnTo>
                  <a:lnTo>
                    <a:pt x="1322927" y="469297"/>
                  </a:lnTo>
                  <a:cubicBezTo>
                    <a:pt x="1323307" y="471106"/>
                    <a:pt x="1326070" y="470249"/>
                    <a:pt x="1323784" y="471392"/>
                  </a:cubicBezTo>
                  <a:lnTo>
                    <a:pt x="1323281" y="469072"/>
                  </a:lnTo>
                  <a:lnTo>
                    <a:pt x="1339024" y="468154"/>
                  </a:lnTo>
                  <a:lnTo>
                    <a:pt x="1339881" y="467392"/>
                  </a:lnTo>
                  <a:lnTo>
                    <a:pt x="1345406" y="462439"/>
                  </a:lnTo>
                  <a:cubicBezTo>
                    <a:pt x="1341215" y="458533"/>
                    <a:pt x="1335881" y="454819"/>
                    <a:pt x="1333594" y="454342"/>
                  </a:cubicBezTo>
                  <a:cubicBezTo>
                    <a:pt x="1331309" y="453866"/>
                    <a:pt x="1324355" y="453295"/>
                    <a:pt x="1323498" y="454057"/>
                  </a:cubicBezTo>
                  <a:lnTo>
                    <a:pt x="1323307" y="454819"/>
                  </a:lnTo>
                  <a:cubicBezTo>
                    <a:pt x="1323212" y="455390"/>
                    <a:pt x="1323879" y="456343"/>
                    <a:pt x="1324546" y="456819"/>
                  </a:cubicBezTo>
                  <a:lnTo>
                    <a:pt x="1325498" y="457486"/>
                  </a:lnTo>
                  <a:cubicBezTo>
                    <a:pt x="1326832" y="457962"/>
                    <a:pt x="1327308" y="458914"/>
                    <a:pt x="1326546" y="459676"/>
                  </a:cubicBezTo>
                  <a:cubicBezTo>
                    <a:pt x="1325784" y="460438"/>
                    <a:pt x="1325689" y="464820"/>
                    <a:pt x="1324069" y="466534"/>
                  </a:cubicBezTo>
                  <a:lnTo>
                    <a:pt x="1323307" y="468439"/>
                  </a:lnTo>
                  <a:lnTo>
                    <a:pt x="1323197" y="468687"/>
                  </a:lnTo>
                  <a:lnTo>
                    <a:pt x="1322069" y="463487"/>
                  </a:lnTo>
                  <a:lnTo>
                    <a:pt x="1323117" y="459296"/>
                  </a:lnTo>
                  <a:lnTo>
                    <a:pt x="1323593" y="457486"/>
                  </a:lnTo>
                  <a:cubicBezTo>
                    <a:pt x="1321974" y="457200"/>
                    <a:pt x="1318831" y="455962"/>
                    <a:pt x="1316450" y="454628"/>
                  </a:cubicBezTo>
                  <a:cubicBezTo>
                    <a:pt x="1314164" y="453295"/>
                    <a:pt x="1306163" y="450628"/>
                    <a:pt x="1303877" y="451866"/>
                  </a:cubicBezTo>
                  <a:close/>
                  <a:moveTo>
                    <a:pt x="1831848" y="449771"/>
                  </a:moveTo>
                  <a:cubicBezTo>
                    <a:pt x="1830800" y="448342"/>
                    <a:pt x="1834801" y="448913"/>
                    <a:pt x="1840706" y="450914"/>
                  </a:cubicBezTo>
                  <a:lnTo>
                    <a:pt x="1838420" y="455962"/>
                  </a:lnTo>
                  <a:lnTo>
                    <a:pt x="1837086" y="459010"/>
                  </a:lnTo>
                  <a:cubicBezTo>
                    <a:pt x="1832895" y="461105"/>
                    <a:pt x="1828038" y="461486"/>
                    <a:pt x="1826419" y="459867"/>
                  </a:cubicBezTo>
                  <a:lnTo>
                    <a:pt x="1826323" y="458057"/>
                  </a:lnTo>
                  <a:lnTo>
                    <a:pt x="1826228" y="456438"/>
                  </a:lnTo>
                  <a:cubicBezTo>
                    <a:pt x="1827943" y="454724"/>
                    <a:pt x="1830228" y="453676"/>
                    <a:pt x="1831181" y="454057"/>
                  </a:cubicBezTo>
                  <a:cubicBezTo>
                    <a:pt x="1832134" y="454438"/>
                    <a:pt x="1832800" y="451104"/>
                    <a:pt x="1831848" y="449771"/>
                  </a:cubicBezTo>
                  <a:close/>
                  <a:moveTo>
                    <a:pt x="1400269" y="446437"/>
                  </a:moveTo>
                  <a:cubicBezTo>
                    <a:pt x="1396555" y="446722"/>
                    <a:pt x="1387601" y="447961"/>
                    <a:pt x="1387601" y="449771"/>
                  </a:cubicBezTo>
                  <a:cubicBezTo>
                    <a:pt x="1387601" y="451580"/>
                    <a:pt x="1384363" y="452533"/>
                    <a:pt x="1380553" y="451771"/>
                  </a:cubicBezTo>
                  <a:lnTo>
                    <a:pt x="1377124" y="451199"/>
                  </a:lnTo>
                  <a:lnTo>
                    <a:pt x="1373028" y="450532"/>
                  </a:lnTo>
                  <a:cubicBezTo>
                    <a:pt x="1371599" y="454152"/>
                    <a:pt x="1369313" y="457105"/>
                    <a:pt x="1367980" y="457105"/>
                  </a:cubicBezTo>
                  <a:lnTo>
                    <a:pt x="1366742" y="457200"/>
                  </a:lnTo>
                  <a:lnTo>
                    <a:pt x="1363598" y="457390"/>
                  </a:lnTo>
                  <a:cubicBezTo>
                    <a:pt x="1364360" y="459200"/>
                    <a:pt x="1365884" y="461200"/>
                    <a:pt x="1366932" y="461867"/>
                  </a:cubicBezTo>
                  <a:cubicBezTo>
                    <a:pt x="1367980" y="462534"/>
                    <a:pt x="1373123" y="463296"/>
                    <a:pt x="1375695" y="463391"/>
                  </a:cubicBezTo>
                  <a:cubicBezTo>
                    <a:pt x="1378267" y="463391"/>
                    <a:pt x="1385411" y="464058"/>
                    <a:pt x="1386077" y="464820"/>
                  </a:cubicBezTo>
                  <a:cubicBezTo>
                    <a:pt x="1386744" y="465582"/>
                    <a:pt x="1389221" y="466058"/>
                    <a:pt x="1390268" y="464439"/>
                  </a:cubicBezTo>
                  <a:cubicBezTo>
                    <a:pt x="1391411" y="462724"/>
                    <a:pt x="1398365" y="466058"/>
                    <a:pt x="1400365" y="466630"/>
                  </a:cubicBezTo>
                  <a:cubicBezTo>
                    <a:pt x="1402365" y="467201"/>
                    <a:pt x="1408366" y="469582"/>
                    <a:pt x="1408080" y="468154"/>
                  </a:cubicBezTo>
                  <a:cubicBezTo>
                    <a:pt x="1407794" y="466725"/>
                    <a:pt x="1405604" y="462534"/>
                    <a:pt x="1403794" y="461105"/>
                  </a:cubicBezTo>
                  <a:cubicBezTo>
                    <a:pt x="1401889" y="459676"/>
                    <a:pt x="1397126" y="457390"/>
                    <a:pt x="1399317" y="457105"/>
                  </a:cubicBezTo>
                  <a:cubicBezTo>
                    <a:pt x="1401413" y="456819"/>
                    <a:pt x="1407699" y="458819"/>
                    <a:pt x="1408842" y="460629"/>
                  </a:cubicBezTo>
                  <a:lnTo>
                    <a:pt x="1410461" y="461963"/>
                  </a:lnTo>
                  <a:lnTo>
                    <a:pt x="1413605" y="464534"/>
                  </a:lnTo>
                  <a:cubicBezTo>
                    <a:pt x="1417319" y="461772"/>
                    <a:pt x="1419891" y="459486"/>
                    <a:pt x="1419510" y="459391"/>
                  </a:cubicBezTo>
                  <a:cubicBezTo>
                    <a:pt x="1419129" y="459296"/>
                    <a:pt x="1415890" y="459486"/>
                    <a:pt x="1413319" y="459867"/>
                  </a:cubicBezTo>
                  <a:lnTo>
                    <a:pt x="1413319" y="457009"/>
                  </a:lnTo>
                  <a:cubicBezTo>
                    <a:pt x="1413414" y="454152"/>
                    <a:pt x="1416081" y="455105"/>
                    <a:pt x="1417986" y="455009"/>
                  </a:cubicBezTo>
                  <a:cubicBezTo>
                    <a:pt x="1419224" y="454914"/>
                    <a:pt x="1420748" y="455295"/>
                    <a:pt x="1421796" y="454914"/>
                  </a:cubicBezTo>
                  <a:cubicBezTo>
                    <a:pt x="1422653" y="454628"/>
                    <a:pt x="1423606" y="453485"/>
                    <a:pt x="1423511" y="452723"/>
                  </a:cubicBezTo>
                  <a:cubicBezTo>
                    <a:pt x="1423511" y="452056"/>
                    <a:pt x="1421606" y="450818"/>
                    <a:pt x="1421510" y="450818"/>
                  </a:cubicBezTo>
                  <a:lnTo>
                    <a:pt x="1417034" y="453485"/>
                  </a:lnTo>
                  <a:cubicBezTo>
                    <a:pt x="1412176" y="451866"/>
                    <a:pt x="1406175" y="450437"/>
                    <a:pt x="1403698" y="450151"/>
                  </a:cubicBezTo>
                  <a:lnTo>
                    <a:pt x="1402746" y="449104"/>
                  </a:lnTo>
                  <a:close/>
                  <a:moveTo>
                    <a:pt x="1469802" y="443484"/>
                  </a:moveTo>
                  <a:cubicBezTo>
                    <a:pt x="1469421" y="442341"/>
                    <a:pt x="1464754" y="443484"/>
                    <a:pt x="1463420" y="444246"/>
                  </a:cubicBezTo>
                  <a:cubicBezTo>
                    <a:pt x="1462087" y="445008"/>
                    <a:pt x="1464563" y="448913"/>
                    <a:pt x="1464373" y="450056"/>
                  </a:cubicBezTo>
                  <a:lnTo>
                    <a:pt x="1463706" y="450723"/>
                  </a:lnTo>
                  <a:cubicBezTo>
                    <a:pt x="1462087" y="452342"/>
                    <a:pt x="1460086" y="453676"/>
                    <a:pt x="1458277" y="455200"/>
                  </a:cubicBezTo>
                  <a:lnTo>
                    <a:pt x="1457896" y="455581"/>
                  </a:lnTo>
                  <a:cubicBezTo>
                    <a:pt x="1457801" y="456152"/>
                    <a:pt x="1457991" y="456438"/>
                    <a:pt x="1458277" y="456247"/>
                  </a:cubicBezTo>
                  <a:cubicBezTo>
                    <a:pt x="1458658" y="456057"/>
                    <a:pt x="1459706" y="456057"/>
                    <a:pt x="1459896" y="456819"/>
                  </a:cubicBezTo>
                  <a:cubicBezTo>
                    <a:pt x="1460086" y="457581"/>
                    <a:pt x="1461896" y="458248"/>
                    <a:pt x="1463325" y="456057"/>
                  </a:cubicBezTo>
                  <a:cubicBezTo>
                    <a:pt x="1464754" y="453866"/>
                    <a:pt x="1476946" y="454533"/>
                    <a:pt x="1477422" y="453771"/>
                  </a:cubicBezTo>
                  <a:cubicBezTo>
                    <a:pt x="1477898" y="453009"/>
                    <a:pt x="1479803" y="452533"/>
                    <a:pt x="1480756" y="454533"/>
                  </a:cubicBezTo>
                  <a:lnTo>
                    <a:pt x="1482185" y="455009"/>
                  </a:lnTo>
                  <a:cubicBezTo>
                    <a:pt x="1484756" y="455866"/>
                    <a:pt x="1485137" y="454057"/>
                    <a:pt x="1485804" y="452152"/>
                  </a:cubicBezTo>
                  <a:lnTo>
                    <a:pt x="1486280" y="450437"/>
                  </a:lnTo>
                  <a:cubicBezTo>
                    <a:pt x="1489233" y="448437"/>
                    <a:pt x="1487042" y="446246"/>
                    <a:pt x="1481423" y="445580"/>
                  </a:cubicBezTo>
                  <a:lnTo>
                    <a:pt x="1479422" y="446913"/>
                  </a:lnTo>
                  <a:lnTo>
                    <a:pt x="1475041" y="449961"/>
                  </a:lnTo>
                  <a:cubicBezTo>
                    <a:pt x="1472469" y="447484"/>
                    <a:pt x="1470088" y="444627"/>
                    <a:pt x="1469802" y="443484"/>
                  </a:cubicBezTo>
                  <a:close/>
                  <a:moveTo>
                    <a:pt x="2008031" y="442595"/>
                  </a:moveTo>
                  <a:lnTo>
                    <a:pt x="2007869" y="442722"/>
                  </a:lnTo>
                  <a:cubicBezTo>
                    <a:pt x="2005488" y="442627"/>
                    <a:pt x="2005107" y="442627"/>
                    <a:pt x="2007012" y="442722"/>
                  </a:cubicBezTo>
                  <a:close/>
                  <a:moveTo>
                    <a:pt x="254031" y="440817"/>
                  </a:moveTo>
                  <a:lnTo>
                    <a:pt x="254031" y="441103"/>
                  </a:lnTo>
                  <a:lnTo>
                    <a:pt x="253936" y="442246"/>
                  </a:lnTo>
                  <a:cubicBezTo>
                    <a:pt x="254317" y="443484"/>
                    <a:pt x="261079" y="446151"/>
                    <a:pt x="262032" y="448246"/>
                  </a:cubicBezTo>
                  <a:cubicBezTo>
                    <a:pt x="263080" y="450342"/>
                    <a:pt x="264794" y="451199"/>
                    <a:pt x="265842" y="449961"/>
                  </a:cubicBezTo>
                  <a:cubicBezTo>
                    <a:pt x="266985" y="448818"/>
                    <a:pt x="267556" y="445198"/>
                    <a:pt x="265270" y="444151"/>
                  </a:cubicBezTo>
                  <a:cubicBezTo>
                    <a:pt x="262984" y="443103"/>
                    <a:pt x="255841" y="440722"/>
                    <a:pt x="254031" y="440817"/>
                  </a:cubicBezTo>
                  <a:close/>
                  <a:moveTo>
                    <a:pt x="298799" y="436912"/>
                  </a:moveTo>
                  <a:cubicBezTo>
                    <a:pt x="298417" y="435673"/>
                    <a:pt x="292702" y="437674"/>
                    <a:pt x="291178" y="437959"/>
                  </a:cubicBezTo>
                  <a:cubicBezTo>
                    <a:pt x="289654" y="438245"/>
                    <a:pt x="282796" y="438626"/>
                    <a:pt x="279272" y="439198"/>
                  </a:cubicBezTo>
                  <a:lnTo>
                    <a:pt x="276510" y="440436"/>
                  </a:lnTo>
                  <a:lnTo>
                    <a:pt x="275367" y="441007"/>
                  </a:lnTo>
                  <a:cubicBezTo>
                    <a:pt x="274510" y="442150"/>
                    <a:pt x="274319" y="443389"/>
                    <a:pt x="274795" y="443865"/>
                  </a:cubicBezTo>
                  <a:cubicBezTo>
                    <a:pt x="275462" y="444341"/>
                    <a:pt x="282035" y="445008"/>
                    <a:pt x="283368" y="446437"/>
                  </a:cubicBezTo>
                  <a:cubicBezTo>
                    <a:pt x="284701" y="447865"/>
                    <a:pt x="288226" y="447104"/>
                    <a:pt x="290988" y="444722"/>
                  </a:cubicBezTo>
                  <a:lnTo>
                    <a:pt x="291750" y="442341"/>
                  </a:lnTo>
                  <a:lnTo>
                    <a:pt x="293083" y="438245"/>
                  </a:lnTo>
                  <a:cubicBezTo>
                    <a:pt x="296608" y="438721"/>
                    <a:pt x="299179" y="438150"/>
                    <a:pt x="298799" y="436912"/>
                  </a:cubicBezTo>
                  <a:close/>
                  <a:moveTo>
                    <a:pt x="335755" y="436055"/>
                  </a:moveTo>
                  <a:cubicBezTo>
                    <a:pt x="334517" y="436816"/>
                    <a:pt x="331945" y="437388"/>
                    <a:pt x="330517" y="437674"/>
                  </a:cubicBezTo>
                  <a:cubicBezTo>
                    <a:pt x="329088" y="437959"/>
                    <a:pt x="327850" y="440436"/>
                    <a:pt x="330802" y="441579"/>
                  </a:cubicBezTo>
                  <a:cubicBezTo>
                    <a:pt x="333660" y="442627"/>
                    <a:pt x="338042" y="438245"/>
                    <a:pt x="338042" y="437007"/>
                  </a:cubicBezTo>
                  <a:cubicBezTo>
                    <a:pt x="338042" y="435673"/>
                    <a:pt x="336994" y="435292"/>
                    <a:pt x="335755" y="436055"/>
                  </a:cubicBezTo>
                  <a:close/>
                  <a:moveTo>
                    <a:pt x="1516856" y="435197"/>
                  </a:moveTo>
                  <a:lnTo>
                    <a:pt x="1516475" y="435959"/>
                  </a:lnTo>
                  <a:cubicBezTo>
                    <a:pt x="1515713" y="437388"/>
                    <a:pt x="1515427" y="440246"/>
                    <a:pt x="1514855" y="440246"/>
                  </a:cubicBezTo>
                  <a:lnTo>
                    <a:pt x="1510664" y="440341"/>
                  </a:lnTo>
                  <a:cubicBezTo>
                    <a:pt x="1508759" y="443008"/>
                    <a:pt x="1504378" y="444151"/>
                    <a:pt x="1501044" y="442913"/>
                  </a:cubicBezTo>
                  <a:lnTo>
                    <a:pt x="1499615" y="446627"/>
                  </a:lnTo>
                  <a:cubicBezTo>
                    <a:pt x="1499520" y="446818"/>
                    <a:pt x="1497425" y="446532"/>
                    <a:pt x="1497329" y="446722"/>
                  </a:cubicBezTo>
                  <a:cubicBezTo>
                    <a:pt x="1496663" y="448246"/>
                    <a:pt x="1495996" y="449771"/>
                    <a:pt x="1495901" y="451390"/>
                  </a:cubicBezTo>
                  <a:cubicBezTo>
                    <a:pt x="1495901" y="451866"/>
                    <a:pt x="1498091" y="453009"/>
                    <a:pt x="1498282" y="452914"/>
                  </a:cubicBezTo>
                  <a:cubicBezTo>
                    <a:pt x="1499330" y="452247"/>
                    <a:pt x="1499901" y="451009"/>
                    <a:pt x="1500949" y="450342"/>
                  </a:cubicBezTo>
                  <a:lnTo>
                    <a:pt x="1502092" y="449675"/>
                  </a:lnTo>
                  <a:cubicBezTo>
                    <a:pt x="1503616" y="449294"/>
                    <a:pt x="1505902" y="451009"/>
                    <a:pt x="1506473" y="451961"/>
                  </a:cubicBezTo>
                  <a:cubicBezTo>
                    <a:pt x="1506950" y="453009"/>
                    <a:pt x="1511426" y="449771"/>
                    <a:pt x="1516284" y="444722"/>
                  </a:cubicBezTo>
                  <a:lnTo>
                    <a:pt x="1520189" y="440436"/>
                  </a:lnTo>
                  <a:cubicBezTo>
                    <a:pt x="1521047" y="439483"/>
                    <a:pt x="1521618" y="437959"/>
                    <a:pt x="1521428" y="436816"/>
                  </a:cubicBezTo>
                  <a:lnTo>
                    <a:pt x="1521237" y="435864"/>
                  </a:lnTo>
                  <a:cubicBezTo>
                    <a:pt x="1519904" y="434912"/>
                    <a:pt x="1517998" y="434626"/>
                    <a:pt x="1516856" y="435197"/>
                  </a:cubicBezTo>
                  <a:close/>
                  <a:moveTo>
                    <a:pt x="1417796" y="435197"/>
                  </a:moveTo>
                  <a:cubicBezTo>
                    <a:pt x="1414557" y="438150"/>
                    <a:pt x="1411700" y="440912"/>
                    <a:pt x="1411509" y="441388"/>
                  </a:cubicBezTo>
                  <a:cubicBezTo>
                    <a:pt x="1411319" y="441865"/>
                    <a:pt x="1411795" y="443389"/>
                    <a:pt x="1413033" y="443674"/>
                  </a:cubicBezTo>
                  <a:cubicBezTo>
                    <a:pt x="1414176" y="444151"/>
                    <a:pt x="1417891" y="445198"/>
                    <a:pt x="1418081" y="445294"/>
                  </a:cubicBezTo>
                  <a:cubicBezTo>
                    <a:pt x="1418272" y="445484"/>
                    <a:pt x="1417986" y="445961"/>
                    <a:pt x="1417510" y="446341"/>
                  </a:cubicBezTo>
                  <a:cubicBezTo>
                    <a:pt x="1417034" y="446722"/>
                    <a:pt x="1416843" y="448151"/>
                    <a:pt x="1417986" y="448628"/>
                  </a:cubicBezTo>
                  <a:lnTo>
                    <a:pt x="1419129" y="448723"/>
                  </a:lnTo>
                  <a:cubicBezTo>
                    <a:pt x="1419701" y="448818"/>
                    <a:pt x="1420939" y="447961"/>
                    <a:pt x="1420939" y="447675"/>
                  </a:cubicBezTo>
                  <a:cubicBezTo>
                    <a:pt x="1420748" y="445580"/>
                    <a:pt x="1421796" y="443960"/>
                    <a:pt x="1424368" y="444817"/>
                  </a:cubicBezTo>
                  <a:cubicBezTo>
                    <a:pt x="1425511" y="445198"/>
                    <a:pt x="1425606" y="447580"/>
                    <a:pt x="1426273" y="449008"/>
                  </a:cubicBezTo>
                  <a:lnTo>
                    <a:pt x="1426559" y="449580"/>
                  </a:lnTo>
                  <a:cubicBezTo>
                    <a:pt x="1427130" y="450437"/>
                    <a:pt x="1427702" y="449961"/>
                    <a:pt x="1427892" y="448532"/>
                  </a:cubicBezTo>
                  <a:cubicBezTo>
                    <a:pt x="1428082" y="447104"/>
                    <a:pt x="1433226" y="445961"/>
                    <a:pt x="1433988" y="445008"/>
                  </a:cubicBezTo>
                  <a:lnTo>
                    <a:pt x="1433893" y="444246"/>
                  </a:lnTo>
                  <a:lnTo>
                    <a:pt x="1433798" y="443579"/>
                  </a:lnTo>
                  <a:cubicBezTo>
                    <a:pt x="1432559" y="443008"/>
                    <a:pt x="1428273" y="442722"/>
                    <a:pt x="1424082" y="442913"/>
                  </a:cubicBezTo>
                  <a:lnTo>
                    <a:pt x="1421415" y="439674"/>
                  </a:lnTo>
                  <a:close/>
                  <a:moveTo>
                    <a:pt x="368236" y="434626"/>
                  </a:moveTo>
                  <a:cubicBezTo>
                    <a:pt x="366712" y="433864"/>
                    <a:pt x="363568" y="435959"/>
                    <a:pt x="364140" y="438055"/>
                  </a:cubicBezTo>
                  <a:lnTo>
                    <a:pt x="364235" y="440055"/>
                  </a:lnTo>
                  <a:cubicBezTo>
                    <a:pt x="364426" y="442436"/>
                    <a:pt x="364140" y="444913"/>
                    <a:pt x="364426" y="447294"/>
                  </a:cubicBezTo>
                  <a:cubicBezTo>
                    <a:pt x="364521" y="447865"/>
                    <a:pt x="366236" y="448628"/>
                    <a:pt x="367188" y="448628"/>
                  </a:cubicBezTo>
                  <a:cubicBezTo>
                    <a:pt x="368045" y="448532"/>
                    <a:pt x="369474" y="447484"/>
                    <a:pt x="369379" y="446913"/>
                  </a:cubicBezTo>
                  <a:lnTo>
                    <a:pt x="368998" y="445103"/>
                  </a:lnTo>
                  <a:cubicBezTo>
                    <a:pt x="368331" y="443198"/>
                    <a:pt x="368617" y="440531"/>
                    <a:pt x="369760" y="439103"/>
                  </a:cubicBezTo>
                  <a:cubicBezTo>
                    <a:pt x="370903" y="437674"/>
                    <a:pt x="376237" y="439960"/>
                    <a:pt x="376903" y="439483"/>
                  </a:cubicBezTo>
                  <a:lnTo>
                    <a:pt x="377094" y="439007"/>
                  </a:lnTo>
                  <a:lnTo>
                    <a:pt x="377285" y="438436"/>
                  </a:lnTo>
                  <a:cubicBezTo>
                    <a:pt x="376999" y="437769"/>
                    <a:pt x="375761" y="437102"/>
                    <a:pt x="374522" y="437102"/>
                  </a:cubicBezTo>
                  <a:cubicBezTo>
                    <a:pt x="373284" y="437102"/>
                    <a:pt x="369760" y="435483"/>
                    <a:pt x="368236" y="434626"/>
                  </a:cubicBezTo>
                  <a:close/>
                  <a:moveTo>
                    <a:pt x="350995" y="434626"/>
                  </a:moveTo>
                  <a:cubicBezTo>
                    <a:pt x="348424" y="434626"/>
                    <a:pt x="343947" y="437197"/>
                    <a:pt x="349186" y="440341"/>
                  </a:cubicBezTo>
                  <a:lnTo>
                    <a:pt x="353377" y="442627"/>
                  </a:lnTo>
                  <a:lnTo>
                    <a:pt x="353853" y="442913"/>
                  </a:lnTo>
                  <a:cubicBezTo>
                    <a:pt x="355282" y="442055"/>
                    <a:pt x="352234" y="438340"/>
                    <a:pt x="353472" y="437007"/>
                  </a:cubicBezTo>
                  <a:cubicBezTo>
                    <a:pt x="354710" y="435673"/>
                    <a:pt x="353567" y="434626"/>
                    <a:pt x="350995" y="434626"/>
                  </a:cubicBezTo>
                  <a:close/>
                  <a:moveTo>
                    <a:pt x="1300257" y="433102"/>
                  </a:moveTo>
                  <a:cubicBezTo>
                    <a:pt x="1294447" y="435578"/>
                    <a:pt x="1292732" y="437483"/>
                    <a:pt x="1296352" y="437388"/>
                  </a:cubicBezTo>
                  <a:cubicBezTo>
                    <a:pt x="1300067" y="437293"/>
                    <a:pt x="1309020" y="440341"/>
                    <a:pt x="1309211" y="440246"/>
                  </a:cubicBezTo>
                  <a:cubicBezTo>
                    <a:pt x="1309306" y="440150"/>
                    <a:pt x="1309973" y="437102"/>
                    <a:pt x="1309973" y="435864"/>
                  </a:cubicBezTo>
                  <a:cubicBezTo>
                    <a:pt x="1309973" y="434626"/>
                    <a:pt x="1308353" y="434816"/>
                    <a:pt x="1306448" y="436340"/>
                  </a:cubicBezTo>
                  <a:lnTo>
                    <a:pt x="1306163" y="436150"/>
                  </a:lnTo>
                  <a:close/>
                  <a:moveTo>
                    <a:pt x="544829" y="430911"/>
                  </a:moveTo>
                  <a:cubicBezTo>
                    <a:pt x="541210" y="431578"/>
                    <a:pt x="537971" y="432816"/>
                    <a:pt x="537590" y="433483"/>
                  </a:cubicBezTo>
                  <a:cubicBezTo>
                    <a:pt x="537209" y="434149"/>
                    <a:pt x="542258" y="439960"/>
                    <a:pt x="545020" y="440912"/>
                  </a:cubicBezTo>
                  <a:cubicBezTo>
                    <a:pt x="547782" y="441865"/>
                    <a:pt x="547115" y="440531"/>
                    <a:pt x="543591" y="437864"/>
                  </a:cubicBezTo>
                  <a:lnTo>
                    <a:pt x="544353" y="433768"/>
                  </a:lnTo>
                  <a:close/>
                  <a:moveTo>
                    <a:pt x="399859" y="430721"/>
                  </a:moveTo>
                  <a:cubicBezTo>
                    <a:pt x="399859" y="431578"/>
                    <a:pt x="396906" y="433483"/>
                    <a:pt x="393382" y="432435"/>
                  </a:cubicBezTo>
                  <a:lnTo>
                    <a:pt x="390334" y="432245"/>
                  </a:lnTo>
                  <a:lnTo>
                    <a:pt x="385381" y="431863"/>
                  </a:lnTo>
                  <a:cubicBezTo>
                    <a:pt x="385286" y="435292"/>
                    <a:pt x="387095" y="438150"/>
                    <a:pt x="389476" y="438150"/>
                  </a:cubicBezTo>
                  <a:cubicBezTo>
                    <a:pt x="391858" y="438150"/>
                    <a:pt x="402145" y="436150"/>
                    <a:pt x="406526" y="434530"/>
                  </a:cubicBezTo>
                  <a:cubicBezTo>
                    <a:pt x="411003" y="433006"/>
                    <a:pt x="423195" y="438340"/>
                    <a:pt x="424528" y="438531"/>
                  </a:cubicBezTo>
                  <a:lnTo>
                    <a:pt x="425767" y="438340"/>
                  </a:lnTo>
                  <a:cubicBezTo>
                    <a:pt x="426815" y="438150"/>
                    <a:pt x="428339" y="437579"/>
                    <a:pt x="428529" y="437007"/>
                  </a:cubicBezTo>
                  <a:lnTo>
                    <a:pt x="429577" y="434245"/>
                  </a:lnTo>
                  <a:cubicBezTo>
                    <a:pt x="430529" y="430435"/>
                    <a:pt x="416051" y="433292"/>
                    <a:pt x="410336" y="431863"/>
                  </a:cubicBezTo>
                  <a:cubicBezTo>
                    <a:pt x="404621" y="430435"/>
                    <a:pt x="399859" y="429863"/>
                    <a:pt x="399859" y="430721"/>
                  </a:cubicBezTo>
                  <a:close/>
                  <a:moveTo>
                    <a:pt x="1642205" y="429768"/>
                  </a:moveTo>
                  <a:cubicBezTo>
                    <a:pt x="1640204" y="429958"/>
                    <a:pt x="1635061" y="431673"/>
                    <a:pt x="1631727" y="432340"/>
                  </a:cubicBezTo>
                  <a:lnTo>
                    <a:pt x="1628679" y="432149"/>
                  </a:lnTo>
                  <a:lnTo>
                    <a:pt x="1627250" y="432054"/>
                  </a:lnTo>
                  <a:cubicBezTo>
                    <a:pt x="1625345" y="432530"/>
                    <a:pt x="1624393" y="434054"/>
                    <a:pt x="1625250" y="435483"/>
                  </a:cubicBezTo>
                  <a:cubicBezTo>
                    <a:pt x="1626107" y="436912"/>
                    <a:pt x="1628774" y="439769"/>
                    <a:pt x="1629536" y="439293"/>
                  </a:cubicBezTo>
                  <a:cubicBezTo>
                    <a:pt x="1630298" y="438817"/>
                    <a:pt x="1632394" y="439579"/>
                    <a:pt x="1632489" y="440912"/>
                  </a:cubicBezTo>
                  <a:cubicBezTo>
                    <a:pt x="1632680" y="442341"/>
                    <a:pt x="1641252" y="437864"/>
                    <a:pt x="1642871" y="434912"/>
                  </a:cubicBezTo>
                  <a:cubicBezTo>
                    <a:pt x="1644586" y="431959"/>
                    <a:pt x="1644300" y="429673"/>
                    <a:pt x="1642205" y="429768"/>
                  </a:cubicBezTo>
                  <a:close/>
                  <a:moveTo>
                    <a:pt x="2031968" y="429672"/>
                  </a:moveTo>
                  <a:cubicBezTo>
                    <a:pt x="2032825" y="429387"/>
                    <a:pt x="2038826" y="430435"/>
                    <a:pt x="2042540" y="431673"/>
                  </a:cubicBezTo>
                  <a:lnTo>
                    <a:pt x="2045493" y="433578"/>
                  </a:lnTo>
                  <a:lnTo>
                    <a:pt x="2047303" y="434816"/>
                  </a:lnTo>
                  <a:cubicBezTo>
                    <a:pt x="2048732" y="433387"/>
                    <a:pt x="2050256" y="432149"/>
                    <a:pt x="2050732" y="432149"/>
                  </a:cubicBezTo>
                  <a:cubicBezTo>
                    <a:pt x="2051208" y="432149"/>
                    <a:pt x="2052446" y="432911"/>
                    <a:pt x="2052446" y="433863"/>
                  </a:cubicBezTo>
                  <a:cubicBezTo>
                    <a:pt x="2052446" y="434816"/>
                    <a:pt x="2050827" y="437102"/>
                    <a:pt x="2048732" y="436721"/>
                  </a:cubicBezTo>
                  <a:cubicBezTo>
                    <a:pt x="2046731" y="436340"/>
                    <a:pt x="2041874" y="436435"/>
                    <a:pt x="2040635" y="435673"/>
                  </a:cubicBezTo>
                  <a:cubicBezTo>
                    <a:pt x="2039397" y="434911"/>
                    <a:pt x="2031301" y="437673"/>
                    <a:pt x="2026253" y="441579"/>
                  </a:cubicBezTo>
                  <a:lnTo>
                    <a:pt x="2017680" y="440626"/>
                  </a:lnTo>
                  <a:cubicBezTo>
                    <a:pt x="2016537" y="440531"/>
                    <a:pt x="2015394" y="441007"/>
                    <a:pt x="2014251" y="441198"/>
                  </a:cubicBezTo>
                  <a:cubicBezTo>
                    <a:pt x="2012346" y="441674"/>
                    <a:pt x="2010441" y="442245"/>
                    <a:pt x="2008536" y="442531"/>
                  </a:cubicBezTo>
                  <a:lnTo>
                    <a:pt x="2008031" y="442595"/>
                  </a:lnTo>
                  <a:lnTo>
                    <a:pt x="2011632" y="439758"/>
                  </a:lnTo>
                  <a:cubicBezTo>
                    <a:pt x="2012894" y="438198"/>
                    <a:pt x="2014108" y="436531"/>
                    <a:pt x="2015108" y="436149"/>
                  </a:cubicBezTo>
                  <a:lnTo>
                    <a:pt x="2016918" y="436245"/>
                  </a:lnTo>
                  <a:lnTo>
                    <a:pt x="2023205" y="436626"/>
                  </a:lnTo>
                  <a:cubicBezTo>
                    <a:pt x="2027205" y="433006"/>
                    <a:pt x="2031206" y="429863"/>
                    <a:pt x="2031968" y="429672"/>
                  </a:cubicBezTo>
                  <a:close/>
                  <a:moveTo>
                    <a:pt x="440626" y="427958"/>
                  </a:moveTo>
                  <a:cubicBezTo>
                    <a:pt x="439768" y="428530"/>
                    <a:pt x="441483" y="433864"/>
                    <a:pt x="439864" y="435197"/>
                  </a:cubicBezTo>
                  <a:cubicBezTo>
                    <a:pt x="438244" y="436626"/>
                    <a:pt x="438340" y="437864"/>
                    <a:pt x="439959" y="438055"/>
                  </a:cubicBezTo>
                  <a:cubicBezTo>
                    <a:pt x="441673" y="438150"/>
                    <a:pt x="444912" y="434340"/>
                    <a:pt x="443864" y="432245"/>
                  </a:cubicBezTo>
                  <a:lnTo>
                    <a:pt x="443960" y="430054"/>
                  </a:lnTo>
                  <a:cubicBezTo>
                    <a:pt x="443960" y="429387"/>
                    <a:pt x="441959" y="428625"/>
                    <a:pt x="440816" y="428054"/>
                  </a:cubicBezTo>
                  <a:close/>
                  <a:moveTo>
                    <a:pt x="1768887" y="426720"/>
                  </a:moveTo>
                  <a:cubicBezTo>
                    <a:pt x="1766696" y="427291"/>
                    <a:pt x="1762505" y="429863"/>
                    <a:pt x="1762982" y="431292"/>
                  </a:cubicBezTo>
                  <a:cubicBezTo>
                    <a:pt x="1763553" y="432721"/>
                    <a:pt x="1765458" y="435864"/>
                    <a:pt x="1765934" y="435007"/>
                  </a:cubicBezTo>
                  <a:cubicBezTo>
                    <a:pt x="1766506" y="434149"/>
                    <a:pt x="1771649" y="433102"/>
                    <a:pt x="1772983" y="433578"/>
                  </a:cubicBezTo>
                  <a:cubicBezTo>
                    <a:pt x="1774316" y="434054"/>
                    <a:pt x="1775745" y="434245"/>
                    <a:pt x="1776031" y="433959"/>
                  </a:cubicBezTo>
                  <a:cubicBezTo>
                    <a:pt x="1776317" y="433673"/>
                    <a:pt x="1776507" y="431863"/>
                    <a:pt x="1775745" y="430530"/>
                  </a:cubicBezTo>
                  <a:cubicBezTo>
                    <a:pt x="1774888" y="429196"/>
                    <a:pt x="1771078" y="426148"/>
                    <a:pt x="1768887" y="426720"/>
                  </a:cubicBezTo>
                  <a:close/>
                  <a:moveTo>
                    <a:pt x="1702498" y="421767"/>
                  </a:moveTo>
                  <a:cubicBezTo>
                    <a:pt x="1702212" y="421576"/>
                    <a:pt x="1700212" y="422243"/>
                    <a:pt x="1699545" y="422910"/>
                  </a:cubicBezTo>
                  <a:cubicBezTo>
                    <a:pt x="1698307" y="424148"/>
                    <a:pt x="1697926" y="426625"/>
                    <a:pt x="1696592" y="426911"/>
                  </a:cubicBezTo>
                  <a:lnTo>
                    <a:pt x="1690306" y="428434"/>
                  </a:lnTo>
                  <a:cubicBezTo>
                    <a:pt x="1691354" y="432625"/>
                    <a:pt x="1693259" y="435102"/>
                    <a:pt x="1694687" y="433864"/>
                  </a:cubicBezTo>
                  <a:cubicBezTo>
                    <a:pt x="1696021" y="432721"/>
                    <a:pt x="1702212" y="429006"/>
                    <a:pt x="1705165" y="427672"/>
                  </a:cubicBezTo>
                  <a:lnTo>
                    <a:pt x="1704593" y="424815"/>
                  </a:lnTo>
                  <a:cubicBezTo>
                    <a:pt x="1704403" y="423672"/>
                    <a:pt x="1703450" y="422624"/>
                    <a:pt x="1702498" y="421767"/>
                  </a:cubicBezTo>
                  <a:close/>
                  <a:moveTo>
                    <a:pt x="860297" y="421386"/>
                  </a:moveTo>
                  <a:cubicBezTo>
                    <a:pt x="858583" y="420433"/>
                    <a:pt x="856392" y="420529"/>
                    <a:pt x="855439" y="421767"/>
                  </a:cubicBezTo>
                  <a:cubicBezTo>
                    <a:pt x="854487" y="422910"/>
                    <a:pt x="852106" y="427577"/>
                    <a:pt x="851725" y="429292"/>
                  </a:cubicBezTo>
                  <a:lnTo>
                    <a:pt x="852391" y="429578"/>
                  </a:lnTo>
                  <a:cubicBezTo>
                    <a:pt x="854392" y="430530"/>
                    <a:pt x="856202" y="430339"/>
                    <a:pt x="856678" y="427863"/>
                  </a:cubicBezTo>
                  <a:cubicBezTo>
                    <a:pt x="856868" y="427101"/>
                    <a:pt x="858773" y="426244"/>
                    <a:pt x="860012" y="425958"/>
                  </a:cubicBezTo>
                  <a:lnTo>
                    <a:pt x="862202" y="425482"/>
                  </a:lnTo>
                  <a:cubicBezTo>
                    <a:pt x="864964" y="425387"/>
                    <a:pt x="862012" y="422338"/>
                    <a:pt x="860297" y="421386"/>
                  </a:cubicBezTo>
                  <a:close/>
                  <a:moveTo>
                    <a:pt x="1566290" y="419290"/>
                  </a:moveTo>
                  <a:cubicBezTo>
                    <a:pt x="1563623" y="420814"/>
                    <a:pt x="1560004" y="425672"/>
                    <a:pt x="1563242" y="427101"/>
                  </a:cubicBezTo>
                  <a:cubicBezTo>
                    <a:pt x="1566481" y="428530"/>
                    <a:pt x="1565909" y="435292"/>
                    <a:pt x="1563623" y="434816"/>
                  </a:cubicBezTo>
                  <a:cubicBezTo>
                    <a:pt x="1561242" y="434340"/>
                    <a:pt x="1556575" y="438721"/>
                    <a:pt x="1557337" y="441007"/>
                  </a:cubicBezTo>
                  <a:cubicBezTo>
                    <a:pt x="1558099" y="443293"/>
                    <a:pt x="1560004" y="444532"/>
                    <a:pt x="1561623" y="443770"/>
                  </a:cubicBezTo>
                  <a:cubicBezTo>
                    <a:pt x="1563242" y="442913"/>
                    <a:pt x="1567148" y="443008"/>
                    <a:pt x="1569338" y="443389"/>
                  </a:cubicBezTo>
                  <a:cubicBezTo>
                    <a:pt x="1571529" y="443674"/>
                    <a:pt x="1577625" y="440912"/>
                    <a:pt x="1578768" y="440722"/>
                  </a:cubicBezTo>
                  <a:cubicBezTo>
                    <a:pt x="1579911" y="440626"/>
                    <a:pt x="1582769" y="441579"/>
                    <a:pt x="1583150" y="442246"/>
                  </a:cubicBezTo>
                  <a:cubicBezTo>
                    <a:pt x="1583531" y="442913"/>
                    <a:pt x="1585245" y="444437"/>
                    <a:pt x="1585912" y="443674"/>
                  </a:cubicBezTo>
                  <a:lnTo>
                    <a:pt x="1585912" y="443389"/>
                  </a:lnTo>
                  <a:cubicBezTo>
                    <a:pt x="1585626" y="440817"/>
                    <a:pt x="1585817" y="438340"/>
                    <a:pt x="1588960" y="437197"/>
                  </a:cubicBezTo>
                  <a:lnTo>
                    <a:pt x="1590198" y="436816"/>
                  </a:lnTo>
                  <a:cubicBezTo>
                    <a:pt x="1592198" y="437674"/>
                    <a:pt x="1595437" y="438055"/>
                    <a:pt x="1597247" y="437579"/>
                  </a:cubicBezTo>
                  <a:cubicBezTo>
                    <a:pt x="1599152" y="437102"/>
                    <a:pt x="1600199" y="433197"/>
                    <a:pt x="1598390" y="433292"/>
                  </a:cubicBezTo>
                  <a:cubicBezTo>
                    <a:pt x="1596485" y="433388"/>
                    <a:pt x="1590198" y="433388"/>
                    <a:pt x="1588388" y="432625"/>
                  </a:cubicBezTo>
                  <a:cubicBezTo>
                    <a:pt x="1586579" y="431959"/>
                    <a:pt x="1579530" y="432911"/>
                    <a:pt x="1577815" y="431768"/>
                  </a:cubicBezTo>
                  <a:cubicBezTo>
                    <a:pt x="1576101" y="430625"/>
                    <a:pt x="1570196" y="431768"/>
                    <a:pt x="1568386" y="428815"/>
                  </a:cubicBezTo>
                  <a:lnTo>
                    <a:pt x="1568195" y="426053"/>
                  </a:lnTo>
                  <a:lnTo>
                    <a:pt x="1568005" y="423386"/>
                  </a:lnTo>
                  <a:cubicBezTo>
                    <a:pt x="1569719" y="419576"/>
                    <a:pt x="1568957" y="417671"/>
                    <a:pt x="1566290" y="419290"/>
                  </a:cubicBezTo>
                  <a:close/>
                  <a:moveTo>
                    <a:pt x="629887" y="417100"/>
                  </a:moveTo>
                  <a:lnTo>
                    <a:pt x="632174" y="424720"/>
                  </a:lnTo>
                  <a:cubicBezTo>
                    <a:pt x="632269" y="424910"/>
                    <a:pt x="630173" y="425482"/>
                    <a:pt x="629126" y="425767"/>
                  </a:cubicBezTo>
                  <a:lnTo>
                    <a:pt x="627506" y="426244"/>
                  </a:lnTo>
                  <a:cubicBezTo>
                    <a:pt x="625887" y="426625"/>
                    <a:pt x="626173" y="428244"/>
                    <a:pt x="628078" y="429768"/>
                  </a:cubicBezTo>
                  <a:cubicBezTo>
                    <a:pt x="629983" y="431387"/>
                    <a:pt x="634174" y="434054"/>
                    <a:pt x="632745" y="431959"/>
                  </a:cubicBezTo>
                  <a:cubicBezTo>
                    <a:pt x="631316" y="429863"/>
                    <a:pt x="638460" y="426339"/>
                    <a:pt x="640175" y="427196"/>
                  </a:cubicBezTo>
                  <a:cubicBezTo>
                    <a:pt x="641889" y="428054"/>
                    <a:pt x="642080" y="423005"/>
                    <a:pt x="642080" y="421005"/>
                  </a:cubicBezTo>
                  <a:cubicBezTo>
                    <a:pt x="642080" y="419100"/>
                    <a:pt x="636555" y="417290"/>
                    <a:pt x="629887" y="417100"/>
                  </a:cubicBezTo>
                  <a:close/>
                  <a:moveTo>
                    <a:pt x="678179" y="417005"/>
                  </a:moveTo>
                  <a:cubicBezTo>
                    <a:pt x="675989" y="417481"/>
                    <a:pt x="676274" y="419481"/>
                    <a:pt x="678656" y="421386"/>
                  </a:cubicBezTo>
                  <a:lnTo>
                    <a:pt x="678275" y="422148"/>
                  </a:lnTo>
                  <a:lnTo>
                    <a:pt x="676846" y="425101"/>
                  </a:lnTo>
                  <a:cubicBezTo>
                    <a:pt x="674560" y="423481"/>
                    <a:pt x="671988" y="422053"/>
                    <a:pt x="671226" y="422053"/>
                  </a:cubicBezTo>
                  <a:cubicBezTo>
                    <a:pt x="670464" y="421957"/>
                    <a:pt x="669321" y="423577"/>
                    <a:pt x="671797" y="425672"/>
                  </a:cubicBezTo>
                  <a:lnTo>
                    <a:pt x="673798" y="427006"/>
                  </a:lnTo>
                  <a:lnTo>
                    <a:pt x="674655" y="427577"/>
                  </a:lnTo>
                  <a:lnTo>
                    <a:pt x="690006" y="423151"/>
                  </a:lnTo>
                  <a:lnTo>
                    <a:pt x="690562" y="423481"/>
                  </a:lnTo>
                  <a:lnTo>
                    <a:pt x="693591" y="426063"/>
                  </a:lnTo>
                  <a:lnTo>
                    <a:pt x="689419" y="431197"/>
                  </a:lnTo>
                  <a:cubicBezTo>
                    <a:pt x="688752" y="433102"/>
                    <a:pt x="690847" y="435388"/>
                    <a:pt x="692562" y="435007"/>
                  </a:cubicBezTo>
                  <a:cubicBezTo>
                    <a:pt x="694277" y="434626"/>
                    <a:pt x="698944" y="432245"/>
                    <a:pt x="698944" y="430625"/>
                  </a:cubicBezTo>
                  <a:lnTo>
                    <a:pt x="693591" y="426063"/>
                  </a:lnTo>
                  <a:lnTo>
                    <a:pt x="695610" y="423577"/>
                  </a:lnTo>
                  <a:cubicBezTo>
                    <a:pt x="697515" y="422910"/>
                    <a:pt x="695039" y="422624"/>
                    <a:pt x="690181" y="423100"/>
                  </a:cubicBezTo>
                  <a:lnTo>
                    <a:pt x="690006" y="423151"/>
                  </a:lnTo>
                  <a:lnTo>
                    <a:pt x="683037" y="419005"/>
                  </a:lnTo>
                  <a:lnTo>
                    <a:pt x="680941" y="418147"/>
                  </a:lnTo>
                  <a:close/>
                  <a:moveTo>
                    <a:pt x="1748885" y="416814"/>
                  </a:moveTo>
                  <a:cubicBezTo>
                    <a:pt x="1747170" y="417290"/>
                    <a:pt x="1741360" y="418338"/>
                    <a:pt x="1738693" y="419481"/>
                  </a:cubicBezTo>
                  <a:lnTo>
                    <a:pt x="1736788" y="421481"/>
                  </a:lnTo>
                  <a:lnTo>
                    <a:pt x="1735359" y="422910"/>
                  </a:lnTo>
                  <a:cubicBezTo>
                    <a:pt x="1732121" y="423958"/>
                    <a:pt x="1731549" y="425291"/>
                    <a:pt x="1734026" y="425958"/>
                  </a:cubicBezTo>
                  <a:lnTo>
                    <a:pt x="1735264" y="426720"/>
                  </a:lnTo>
                  <a:cubicBezTo>
                    <a:pt x="1738502" y="428815"/>
                    <a:pt x="1740503" y="429006"/>
                    <a:pt x="1740788" y="425005"/>
                  </a:cubicBezTo>
                  <a:cubicBezTo>
                    <a:pt x="1740788" y="424529"/>
                    <a:pt x="1741931" y="423767"/>
                    <a:pt x="1742503" y="423863"/>
                  </a:cubicBezTo>
                  <a:lnTo>
                    <a:pt x="1749456" y="424434"/>
                  </a:lnTo>
                  <a:cubicBezTo>
                    <a:pt x="1750790" y="419767"/>
                    <a:pt x="1750504" y="416242"/>
                    <a:pt x="1748885" y="416814"/>
                  </a:cubicBezTo>
                  <a:close/>
                  <a:moveTo>
                    <a:pt x="1649063" y="415576"/>
                  </a:moveTo>
                  <a:cubicBezTo>
                    <a:pt x="1647634" y="415480"/>
                    <a:pt x="1647062" y="416528"/>
                    <a:pt x="1647824" y="417862"/>
                  </a:cubicBezTo>
                  <a:lnTo>
                    <a:pt x="1647348" y="418243"/>
                  </a:lnTo>
                  <a:lnTo>
                    <a:pt x="1646110" y="419290"/>
                  </a:lnTo>
                  <a:cubicBezTo>
                    <a:pt x="1644205" y="419957"/>
                    <a:pt x="1643824" y="422053"/>
                    <a:pt x="1645348" y="423863"/>
                  </a:cubicBezTo>
                  <a:cubicBezTo>
                    <a:pt x="1646777" y="425672"/>
                    <a:pt x="1649920" y="431292"/>
                    <a:pt x="1648967" y="432245"/>
                  </a:cubicBezTo>
                  <a:cubicBezTo>
                    <a:pt x="1647919" y="433197"/>
                    <a:pt x="1648396" y="437102"/>
                    <a:pt x="1652206" y="439007"/>
                  </a:cubicBezTo>
                  <a:lnTo>
                    <a:pt x="1654682" y="436055"/>
                  </a:lnTo>
                  <a:lnTo>
                    <a:pt x="1656206" y="434149"/>
                  </a:lnTo>
                  <a:cubicBezTo>
                    <a:pt x="1657635" y="431768"/>
                    <a:pt x="1659635" y="430625"/>
                    <a:pt x="1660683" y="431673"/>
                  </a:cubicBezTo>
                  <a:cubicBezTo>
                    <a:pt x="1661731" y="432721"/>
                    <a:pt x="1665636" y="433959"/>
                    <a:pt x="1666684" y="433768"/>
                  </a:cubicBezTo>
                  <a:cubicBezTo>
                    <a:pt x="1667732" y="433578"/>
                    <a:pt x="1670780" y="433673"/>
                    <a:pt x="1670875" y="434721"/>
                  </a:cubicBezTo>
                  <a:cubicBezTo>
                    <a:pt x="1671065" y="435483"/>
                    <a:pt x="1674875" y="435007"/>
                    <a:pt x="1676494" y="433959"/>
                  </a:cubicBezTo>
                  <a:cubicBezTo>
                    <a:pt x="1678114" y="432911"/>
                    <a:pt x="1678209" y="431197"/>
                    <a:pt x="1676876" y="430149"/>
                  </a:cubicBezTo>
                  <a:lnTo>
                    <a:pt x="1676780" y="429387"/>
                  </a:lnTo>
                  <a:cubicBezTo>
                    <a:pt x="1676399" y="425482"/>
                    <a:pt x="1672494" y="424720"/>
                    <a:pt x="1669922" y="426053"/>
                  </a:cubicBezTo>
                  <a:cubicBezTo>
                    <a:pt x="1666303" y="427863"/>
                    <a:pt x="1664017" y="428054"/>
                    <a:pt x="1659921" y="426720"/>
                  </a:cubicBezTo>
                  <a:lnTo>
                    <a:pt x="1657159" y="425863"/>
                  </a:lnTo>
                  <a:cubicBezTo>
                    <a:pt x="1653539" y="425196"/>
                    <a:pt x="1652111" y="421957"/>
                    <a:pt x="1654015" y="418719"/>
                  </a:cubicBezTo>
                  <a:lnTo>
                    <a:pt x="1649920" y="416147"/>
                  </a:lnTo>
                  <a:close/>
                  <a:moveTo>
                    <a:pt x="2170938" y="413956"/>
                  </a:moveTo>
                  <a:cubicBezTo>
                    <a:pt x="2174176" y="413385"/>
                    <a:pt x="2183511" y="414814"/>
                    <a:pt x="2182272" y="416147"/>
                  </a:cubicBezTo>
                  <a:lnTo>
                    <a:pt x="2181225" y="416338"/>
                  </a:lnTo>
                  <a:cubicBezTo>
                    <a:pt x="2180177" y="416528"/>
                    <a:pt x="2178843" y="415385"/>
                    <a:pt x="2177605" y="415480"/>
                  </a:cubicBezTo>
                  <a:lnTo>
                    <a:pt x="2175224" y="415671"/>
                  </a:lnTo>
                  <a:cubicBezTo>
                    <a:pt x="2172843" y="416242"/>
                    <a:pt x="2166080" y="418814"/>
                    <a:pt x="2164175" y="419767"/>
                  </a:cubicBezTo>
                  <a:cubicBezTo>
                    <a:pt x="2162365" y="420719"/>
                    <a:pt x="2160460" y="420243"/>
                    <a:pt x="2160079" y="418719"/>
                  </a:cubicBezTo>
                  <a:cubicBezTo>
                    <a:pt x="2159698" y="417195"/>
                    <a:pt x="2167699" y="414528"/>
                    <a:pt x="2170938" y="413956"/>
                  </a:cubicBezTo>
                  <a:close/>
                  <a:moveTo>
                    <a:pt x="1772030" y="412718"/>
                  </a:moveTo>
                  <a:lnTo>
                    <a:pt x="1771554" y="413766"/>
                  </a:lnTo>
                  <a:lnTo>
                    <a:pt x="1770982" y="415195"/>
                  </a:lnTo>
                  <a:cubicBezTo>
                    <a:pt x="1769840" y="416528"/>
                    <a:pt x="1767554" y="418052"/>
                    <a:pt x="1765839" y="418719"/>
                  </a:cubicBezTo>
                  <a:cubicBezTo>
                    <a:pt x="1764125" y="419386"/>
                    <a:pt x="1765934" y="422148"/>
                    <a:pt x="1768315" y="422148"/>
                  </a:cubicBezTo>
                  <a:lnTo>
                    <a:pt x="1770602" y="421862"/>
                  </a:lnTo>
                  <a:cubicBezTo>
                    <a:pt x="1772411" y="421576"/>
                    <a:pt x="1774507" y="422338"/>
                    <a:pt x="1776507" y="422624"/>
                  </a:cubicBezTo>
                  <a:cubicBezTo>
                    <a:pt x="1777364" y="422720"/>
                    <a:pt x="1778317" y="422720"/>
                    <a:pt x="1779174" y="422815"/>
                  </a:cubicBezTo>
                  <a:cubicBezTo>
                    <a:pt x="1781746" y="423196"/>
                    <a:pt x="1783936" y="421672"/>
                    <a:pt x="1783936" y="419481"/>
                  </a:cubicBezTo>
                  <a:cubicBezTo>
                    <a:pt x="1784032" y="417195"/>
                    <a:pt x="1780984" y="413290"/>
                    <a:pt x="1780222" y="414242"/>
                  </a:cubicBezTo>
                  <a:cubicBezTo>
                    <a:pt x="1779460" y="415195"/>
                    <a:pt x="1778126" y="415099"/>
                    <a:pt x="1777079" y="414052"/>
                  </a:cubicBezTo>
                  <a:cubicBezTo>
                    <a:pt x="1776126" y="413099"/>
                    <a:pt x="1773269" y="411861"/>
                    <a:pt x="1772030" y="412718"/>
                  </a:cubicBezTo>
                  <a:close/>
                  <a:moveTo>
                    <a:pt x="1671446" y="411766"/>
                  </a:moveTo>
                  <a:lnTo>
                    <a:pt x="1671351" y="412051"/>
                  </a:lnTo>
                  <a:cubicBezTo>
                    <a:pt x="1671065" y="412623"/>
                    <a:pt x="1670970" y="413956"/>
                    <a:pt x="1671065" y="413956"/>
                  </a:cubicBezTo>
                  <a:lnTo>
                    <a:pt x="1675732" y="414528"/>
                  </a:lnTo>
                  <a:cubicBezTo>
                    <a:pt x="1679161" y="417386"/>
                    <a:pt x="1683353" y="419481"/>
                    <a:pt x="1684972" y="419195"/>
                  </a:cubicBezTo>
                  <a:cubicBezTo>
                    <a:pt x="1686591" y="418909"/>
                    <a:pt x="1690877" y="420529"/>
                    <a:pt x="1691163" y="420243"/>
                  </a:cubicBezTo>
                  <a:cubicBezTo>
                    <a:pt x="1691449" y="419957"/>
                    <a:pt x="1691639" y="419481"/>
                    <a:pt x="1691639" y="419100"/>
                  </a:cubicBezTo>
                  <a:cubicBezTo>
                    <a:pt x="1691639" y="418719"/>
                    <a:pt x="1688782" y="417290"/>
                    <a:pt x="1685448" y="415957"/>
                  </a:cubicBezTo>
                  <a:cubicBezTo>
                    <a:pt x="1682114" y="414623"/>
                    <a:pt x="1672304" y="411766"/>
                    <a:pt x="1671446" y="411766"/>
                  </a:cubicBezTo>
                  <a:close/>
                  <a:moveTo>
                    <a:pt x="1803748" y="411480"/>
                  </a:moveTo>
                  <a:lnTo>
                    <a:pt x="1797225" y="417352"/>
                  </a:lnTo>
                  <a:lnTo>
                    <a:pt x="1795776" y="417293"/>
                  </a:lnTo>
                  <a:lnTo>
                    <a:pt x="1793938" y="411861"/>
                  </a:lnTo>
                  <a:cubicBezTo>
                    <a:pt x="1793557" y="410623"/>
                    <a:pt x="1790318" y="410623"/>
                    <a:pt x="1789652" y="413099"/>
                  </a:cubicBezTo>
                  <a:lnTo>
                    <a:pt x="1789080" y="414909"/>
                  </a:lnTo>
                  <a:cubicBezTo>
                    <a:pt x="1788318" y="417195"/>
                    <a:pt x="1789175" y="418243"/>
                    <a:pt x="1790985" y="417100"/>
                  </a:cubicBezTo>
                  <a:lnTo>
                    <a:pt x="1795776" y="417293"/>
                  </a:lnTo>
                  <a:lnTo>
                    <a:pt x="1796129" y="418338"/>
                  </a:lnTo>
                  <a:lnTo>
                    <a:pt x="1797225" y="417352"/>
                  </a:lnTo>
                  <a:lnTo>
                    <a:pt x="1802796" y="417576"/>
                  </a:lnTo>
                  <a:lnTo>
                    <a:pt x="1804987" y="415957"/>
                  </a:lnTo>
                  <a:lnTo>
                    <a:pt x="1805939" y="415290"/>
                  </a:lnTo>
                  <a:cubicBezTo>
                    <a:pt x="1805273" y="412813"/>
                    <a:pt x="1804320" y="411099"/>
                    <a:pt x="1803748" y="411480"/>
                  </a:cubicBezTo>
                  <a:close/>
                  <a:moveTo>
                    <a:pt x="1453038" y="411385"/>
                  </a:moveTo>
                  <a:cubicBezTo>
                    <a:pt x="1449038" y="413575"/>
                    <a:pt x="1445418" y="416433"/>
                    <a:pt x="1444847" y="417576"/>
                  </a:cubicBezTo>
                  <a:lnTo>
                    <a:pt x="1444656" y="418719"/>
                  </a:lnTo>
                  <a:lnTo>
                    <a:pt x="1444656" y="418909"/>
                  </a:lnTo>
                  <a:cubicBezTo>
                    <a:pt x="1445799" y="419195"/>
                    <a:pt x="1452657" y="417290"/>
                    <a:pt x="1455038" y="417766"/>
                  </a:cubicBezTo>
                  <a:cubicBezTo>
                    <a:pt x="1457419" y="418243"/>
                    <a:pt x="1457896" y="417005"/>
                    <a:pt x="1456086" y="415099"/>
                  </a:cubicBezTo>
                  <a:lnTo>
                    <a:pt x="1454562" y="413195"/>
                  </a:lnTo>
                  <a:close/>
                  <a:moveTo>
                    <a:pt x="878204" y="411099"/>
                  </a:moveTo>
                  <a:cubicBezTo>
                    <a:pt x="875442" y="411099"/>
                    <a:pt x="868108" y="411766"/>
                    <a:pt x="867060" y="412432"/>
                  </a:cubicBezTo>
                  <a:lnTo>
                    <a:pt x="866965" y="413099"/>
                  </a:lnTo>
                  <a:cubicBezTo>
                    <a:pt x="866870" y="413861"/>
                    <a:pt x="867822" y="415004"/>
                    <a:pt x="868584" y="415290"/>
                  </a:cubicBezTo>
                  <a:cubicBezTo>
                    <a:pt x="870394" y="415862"/>
                    <a:pt x="872394" y="416052"/>
                    <a:pt x="874394" y="416242"/>
                  </a:cubicBezTo>
                  <a:lnTo>
                    <a:pt x="878395" y="416719"/>
                  </a:lnTo>
                  <a:cubicBezTo>
                    <a:pt x="881062" y="413671"/>
                    <a:pt x="880966" y="411099"/>
                    <a:pt x="878204" y="411099"/>
                  </a:cubicBezTo>
                  <a:close/>
                  <a:moveTo>
                    <a:pt x="788955" y="409480"/>
                  </a:moveTo>
                  <a:cubicBezTo>
                    <a:pt x="787717" y="411004"/>
                    <a:pt x="784955" y="418909"/>
                    <a:pt x="786383" y="420053"/>
                  </a:cubicBezTo>
                  <a:cubicBezTo>
                    <a:pt x="787812" y="421196"/>
                    <a:pt x="791908" y="421672"/>
                    <a:pt x="795432" y="421005"/>
                  </a:cubicBezTo>
                  <a:lnTo>
                    <a:pt x="797718" y="420053"/>
                  </a:lnTo>
                  <a:cubicBezTo>
                    <a:pt x="799814" y="419195"/>
                    <a:pt x="800956" y="417671"/>
                    <a:pt x="796956" y="417290"/>
                  </a:cubicBezTo>
                  <a:cubicBezTo>
                    <a:pt x="796099" y="417195"/>
                    <a:pt x="795051" y="416242"/>
                    <a:pt x="794765" y="415480"/>
                  </a:cubicBezTo>
                  <a:lnTo>
                    <a:pt x="793432" y="412623"/>
                  </a:lnTo>
                  <a:cubicBezTo>
                    <a:pt x="792193" y="409480"/>
                    <a:pt x="790193" y="408051"/>
                    <a:pt x="788955" y="409480"/>
                  </a:cubicBezTo>
                  <a:close/>
                  <a:moveTo>
                    <a:pt x="2123217" y="407384"/>
                  </a:moveTo>
                  <a:lnTo>
                    <a:pt x="2122455" y="407861"/>
                  </a:lnTo>
                  <a:cubicBezTo>
                    <a:pt x="2122360" y="409004"/>
                    <a:pt x="2123122" y="411099"/>
                    <a:pt x="2124074" y="412528"/>
                  </a:cubicBezTo>
                  <a:lnTo>
                    <a:pt x="2122360" y="414623"/>
                  </a:lnTo>
                  <a:cubicBezTo>
                    <a:pt x="2120645" y="416623"/>
                    <a:pt x="2122741" y="417957"/>
                    <a:pt x="2125979" y="417671"/>
                  </a:cubicBezTo>
                  <a:lnTo>
                    <a:pt x="2126741" y="417481"/>
                  </a:lnTo>
                  <a:cubicBezTo>
                    <a:pt x="2126170" y="418719"/>
                    <a:pt x="2125217" y="419100"/>
                    <a:pt x="2124551" y="418243"/>
                  </a:cubicBezTo>
                  <a:cubicBezTo>
                    <a:pt x="2123884" y="417386"/>
                    <a:pt x="2117026" y="416719"/>
                    <a:pt x="2113883" y="415957"/>
                  </a:cubicBezTo>
                  <a:cubicBezTo>
                    <a:pt x="2110739" y="415195"/>
                    <a:pt x="2103691" y="410528"/>
                    <a:pt x="2102929" y="409765"/>
                  </a:cubicBezTo>
                  <a:cubicBezTo>
                    <a:pt x="2102167" y="409004"/>
                    <a:pt x="2099595" y="410528"/>
                    <a:pt x="2099214" y="411671"/>
                  </a:cubicBezTo>
                  <a:cubicBezTo>
                    <a:pt x="2098738" y="412813"/>
                    <a:pt x="2100833" y="415195"/>
                    <a:pt x="2102834" y="416338"/>
                  </a:cubicBezTo>
                  <a:cubicBezTo>
                    <a:pt x="2104834" y="417481"/>
                    <a:pt x="2113597" y="419290"/>
                    <a:pt x="2117312" y="419100"/>
                  </a:cubicBezTo>
                  <a:lnTo>
                    <a:pt x="2117597" y="423196"/>
                  </a:lnTo>
                  <a:cubicBezTo>
                    <a:pt x="2117597" y="423481"/>
                    <a:pt x="2120074" y="424053"/>
                    <a:pt x="2120836" y="423672"/>
                  </a:cubicBezTo>
                  <a:lnTo>
                    <a:pt x="2122265" y="423005"/>
                  </a:lnTo>
                  <a:cubicBezTo>
                    <a:pt x="2125694" y="421100"/>
                    <a:pt x="2128837" y="419481"/>
                    <a:pt x="2129218" y="419290"/>
                  </a:cubicBezTo>
                  <a:cubicBezTo>
                    <a:pt x="2129504" y="419100"/>
                    <a:pt x="2129694" y="417386"/>
                    <a:pt x="2128742" y="415862"/>
                  </a:cubicBezTo>
                  <a:cubicBezTo>
                    <a:pt x="2127789" y="414338"/>
                    <a:pt x="2127884" y="410623"/>
                    <a:pt x="2127599" y="408718"/>
                  </a:cubicBezTo>
                  <a:lnTo>
                    <a:pt x="2126456" y="407575"/>
                  </a:lnTo>
                  <a:cubicBezTo>
                    <a:pt x="2125979" y="407098"/>
                    <a:pt x="2123884" y="407003"/>
                    <a:pt x="2123217" y="407384"/>
                  </a:cubicBezTo>
                  <a:close/>
                  <a:moveTo>
                    <a:pt x="816101" y="406432"/>
                  </a:moveTo>
                  <a:cubicBezTo>
                    <a:pt x="817816" y="408051"/>
                    <a:pt x="813625" y="413385"/>
                    <a:pt x="814577" y="414814"/>
                  </a:cubicBezTo>
                  <a:cubicBezTo>
                    <a:pt x="815530" y="416338"/>
                    <a:pt x="822769" y="419957"/>
                    <a:pt x="824960" y="419767"/>
                  </a:cubicBezTo>
                  <a:cubicBezTo>
                    <a:pt x="827150" y="419481"/>
                    <a:pt x="825626" y="416719"/>
                    <a:pt x="821531" y="413575"/>
                  </a:cubicBezTo>
                  <a:lnTo>
                    <a:pt x="820768" y="410718"/>
                  </a:lnTo>
                  <a:lnTo>
                    <a:pt x="819721" y="406622"/>
                  </a:lnTo>
                  <a:cubicBezTo>
                    <a:pt x="816006" y="404908"/>
                    <a:pt x="814387" y="404813"/>
                    <a:pt x="816101" y="406432"/>
                  </a:cubicBezTo>
                  <a:close/>
                  <a:moveTo>
                    <a:pt x="254602" y="402717"/>
                  </a:moveTo>
                  <a:cubicBezTo>
                    <a:pt x="256603" y="402146"/>
                    <a:pt x="263461" y="404908"/>
                    <a:pt x="263651" y="407003"/>
                  </a:cubicBezTo>
                  <a:cubicBezTo>
                    <a:pt x="263842" y="409004"/>
                    <a:pt x="261841" y="409575"/>
                    <a:pt x="259270" y="408147"/>
                  </a:cubicBezTo>
                  <a:cubicBezTo>
                    <a:pt x="256698" y="406718"/>
                    <a:pt x="252602" y="403193"/>
                    <a:pt x="254602" y="402717"/>
                  </a:cubicBezTo>
                  <a:close/>
                  <a:moveTo>
                    <a:pt x="1519427" y="401574"/>
                  </a:moveTo>
                  <a:cubicBezTo>
                    <a:pt x="1513141" y="401574"/>
                    <a:pt x="1505711" y="409194"/>
                    <a:pt x="1509140" y="409575"/>
                  </a:cubicBezTo>
                  <a:lnTo>
                    <a:pt x="1510093" y="408622"/>
                  </a:lnTo>
                  <a:lnTo>
                    <a:pt x="1515236" y="403955"/>
                  </a:lnTo>
                  <a:cubicBezTo>
                    <a:pt x="1523809" y="402622"/>
                    <a:pt x="1525714" y="401574"/>
                    <a:pt x="1519427" y="401574"/>
                  </a:cubicBezTo>
                  <a:close/>
                  <a:moveTo>
                    <a:pt x="1895874" y="401512"/>
                  </a:moveTo>
                  <a:lnTo>
                    <a:pt x="1872972" y="406065"/>
                  </a:lnTo>
                  <a:lnTo>
                    <a:pt x="1872138" y="404717"/>
                  </a:lnTo>
                  <a:cubicBezTo>
                    <a:pt x="1872329" y="403955"/>
                    <a:pt x="1873567" y="402622"/>
                    <a:pt x="1874043" y="402717"/>
                  </a:cubicBezTo>
                  <a:lnTo>
                    <a:pt x="1876329" y="403098"/>
                  </a:lnTo>
                  <a:cubicBezTo>
                    <a:pt x="1878806" y="403860"/>
                    <a:pt x="1882330" y="403860"/>
                    <a:pt x="1884235" y="403193"/>
                  </a:cubicBezTo>
                  <a:lnTo>
                    <a:pt x="1886044" y="402622"/>
                  </a:lnTo>
                  <a:lnTo>
                    <a:pt x="1887188" y="402241"/>
                  </a:lnTo>
                  <a:lnTo>
                    <a:pt x="1887571" y="402168"/>
                  </a:lnTo>
                  <a:close/>
                  <a:moveTo>
                    <a:pt x="1915572" y="399955"/>
                  </a:moveTo>
                  <a:cubicBezTo>
                    <a:pt x="1915382" y="400145"/>
                    <a:pt x="1914143" y="400526"/>
                    <a:pt x="1913191" y="400240"/>
                  </a:cubicBezTo>
                  <a:cubicBezTo>
                    <a:pt x="1912238" y="399955"/>
                    <a:pt x="1908523" y="400717"/>
                    <a:pt x="1906428" y="403003"/>
                  </a:cubicBezTo>
                  <a:lnTo>
                    <a:pt x="1905915" y="400718"/>
                  </a:lnTo>
                  <a:close/>
                  <a:moveTo>
                    <a:pt x="1905656" y="399567"/>
                  </a:moveTo>
                  <a:lnTo>
                    <a:pt x="1905915" y="400718"/>
                  </a:lnTo>
                  <a:lnTo>
                    <a:pt x="1895874" y="401512"/>
                  </a:lnTo>
                  <a:close/>
                  <a:moveTo>
                    <a:pt x="937653" y="398336"/>
                  </a:moveTo>
                  <a:lnTo>
                    <a:pt x="941304" y="398336"/>
                  </a:lnTo>
                  <a:lnTo>
                    <a:pt x="940569" y="399586"/>
                  </a:lnTo>
                  <a:lnTo>
                    <a:pt x="940250" y="400430"/>
                  </a:lnTo>
                  <a:lnTo>
                    <a:pt x="939545" y="399859"/>
                  </a:lnTo>
                  <a:close/>
                  <a:moveTo>
                    <a:pt x="982789" y="397478"/>
                  </a:moveTo>
                  <a:cubicBezTo>
                    <a:pt x="982027" y="397002"/>
                    <a:pt x="980598" y="397478"/>
                    <a:pt x="979645" y="398526"/>
                  </a:cubicBezTo>
                  <a:cubicBezTo>
                    <a:pt x="978693" y="399574"/>
                    <a:pt x="975931" y="402907"/>
                    <a:pt x="975835" y="403670"/>
                  </a:cubicBezTo>
                  <a:cubicBezTo>
                    <a:pt x="975740" y="404336"/>
                    <a:pt x="983075" y="408241"/>
                    <a:pt x="985741" y="407003"/>
                  </a:cubicBezTo>
                  <a:cubicBezTo>
                    <a:pt x="988408" y="405765"/>
                    <a:pt x="990790" y="405860"/>
                    <a:pt x="991076" y="407289"/>
                  </a:cubicBezTo>
                  <a:cubicBezTo>
                    <a:pt x="991361" y="408622"/>
                    <a:pt x="995457" y="410337"/>
                    <a:pt x="996314" y="409861"/>
                  </a:cubicBezTo>
                  <a:lnTo>
                    <a:pt x="996695" y="409289"/>
                  </a:lnTo>
                  <a:cubicBezTo>
                    <a:pt x="997172" y="408527"/>
                    <a:pt x="1003934" y="403288"/>
                    <a:pt x="1005268" y="402241"/>
                  </a:cubicBezTo>
                  <a:cubicBezTo>
                    <a:pt x="1005935" y="401669"/>
                    <a:pt x="1006316" y="399955"/>
                    <a:pt x="1005839" y="399574"/>
                  </a:cubicBezTo>
                  <a:lnTo>
                    <a:pt x="1003458" y="397669"/>
                  </a:lnTo>
                  <a:cubicBezTo>
                    <a:pt x="996410" y="399288"/>
                    <a:pt x="987266" y="401860"/>
                    <a:pt x="983170" y="403193"/>
                  </a:cubicBezTo>
                  <a:lnTo>
                    <a:pt x="982789" y="397955"/>
                  </a:lnTo>
                  <a:close/>
                  <a:moveTo>
                    <a:pt x="1822418" y="396430"/>
                  </a:moveTo>
                  <a:cubicBezTo>
                    <a:pt x="1820513" y="396621"/>
                    <a:pt x="1823656" y="401383"/>
                    <a:pt x="1822894" y="404146"/>
                  </a:cubicBezTo>
                  <a:cubicBezTo>
                    <a:pt x="1822132" y="406908"/>
                    <a:pt x="1822036" y="408813"/>
                    <a:pt x="1822608" y="408432"/>
                  </a:cubicBezTo>
                  <a:cubicBezTo>
                    <a:pt x="1823180" y="407956"/>
                    <a:pt x="1825370" y="407861"/>
                    <a:pt x="1825561" y="409480"/>
                  </a:cubicBezTo>
                  <a:cubicBezTo>
                    <a:pt x="1825751" y="411099"/>
                    <a:pt x="1826704" y="414528"/>
                    <a:pt x="1827180" y="412909"/>
                  </a:cubicBezTo>
                  <a:cubicBezTo>
                    <a:pt x="1827656" y="411289"/>
                    <a:pt x="1833086" y="410718"/>
                    <a:pt x="1833752" y="410337"/>
                  </a:cubicBezTo>
                  <a:cubicBezTo>
                    <a:pt x="1834419" y="410051"/>
                    <a:pt x="1835467" y="408432"/>
                    <a:pt x="1834800" y="407480"/>
                  </a:cubicBezTo>
                  <a:cubicBezTo>
                    <a:pt x="1834133" y="406622"/>
                    <a:pt x="1830990" y="405003"/>
                    <a:pt x="1830133" y="404813"/>
                  </a:cubicBezTo>
                  <a:cubicBezTo>
                    <a:pt x="1829276" y="404622"/>
                    <a:pt x="1829371" y="401383"/>
                    <a:pt x="1829371" y="399669"/>
                  </a:cubicBezTo>
                  <a:cubicBezTo>
                    <a:pt x="1829371" y="397955"/>
                    <a:pt x="1824227" y="396335"/>
                    <a:pt x="1822418" y="396430"/>
                  </a:cubicBezTo>
                  <a:close/>
                  <a:moveTo>
                    <a:pt x="2165603" y="395097"/>
                  </a:moveTo>
                  <a:cubicBezTo>
                    <a:pt x="2158269" y="395859"/>
                    <a:pt x="2157602" y="402526"/>
                    <a:pt x="2159603" y="404717"/>
                  </a:cubicBezTo>
                  <a:cubicBezTo>
                    <a:pt x="2161603" y="406908"/>
                    <a:pt x="2164079" y="407765"/>
                    <a:pt x="2165127" y="406432"/>
                  </a:cubicBezTo>
                  <a:cubicBezTo>
                    <a:pt x="2166270" y="405193"/>
                    <a:pt x="2169223" y="401860"/>
                    <a:pt x="2169985" y="401003"/>
                  </a:cubicBezTo>
                  <a:lnTo>
                    <a:pt x="2170271" y="401098"/>
                  </a:lnTo>
                  <a:cubicBezTo>
                    <a:pt x="2171414" y="401479"/>
                    <a:pt x="2172461" y="403765"/>
                    <a:pt x="2173414" y="401193"/>
                  </a:cubicBezTo>
                  <a:cubicBezTo>
                    <a:pt x="2173700" y="400526"/>
                    <a:pt x="2172176" y="399097"/>
                    <a:pt x="2171128" y="398526"/>
                  </a:cubicBezTo>
                  <a:close/>
                  <a:moveTo>
                    <a:pt x="935450" y="391478"/>
                  </a:moveTo>
                  <a:lnTo>
                    <a:pt x="934116" y="393287"/>
                  </a:lnTo>
                  <a:cubicBezTo>
                    <a:pt x="933640" y="393954"/>
                    <a:pt x="934783" y="395668"/>
                    <a:pt x="935640" y="396716"/>
                  </a:cubicBezTo>
                  <a:lnTo>
                    <a:pt x="937653" y="398336"/>
                  </a:lnTo>
                  <a:lnTo>
                    <a:pt x="932878" y="398336"/>
                  </a:lnTo>
                  <a:lnTo>
                    <a:pt x="932783" y="398621"/>
                  </a:lnTo>
                  <a:cubicBezTo>
                    <a:pt x="931639" y="402050"/>
                    <a:pt x="929163" y="403288"/>
                    <a:pt x="924781" y="402907"/>
                  </a:cubicBezTo>
                  <a:cubicBezTo>
                    <a:pt x="923448" y="402812"/>
                    <a:pt x="921448" y="403479"/>
                    <a:pt x="920495" y="404336"/>
                  </a:cubicBezTo>
                  <a:lnTo>
                    <a:pt x="916876" y="407670"/>
                  </a:lnTo>
                  <a:cubicBezTo>
                    <a:pt x="912208" y="406717"/>
                    <a:pt x="907160" y="405955"/>
                    <a:pt x="905636" y="405955"/>
                  </a:cubicBezTo>
                  <a:lnTo>
                    <a:pt x="904589" y="406717"/>
                  </a:lnTo>
                  <a:cubicBezTo>
                    <a:pt x="902779" y="407956"/>
                    <a:pt x="901922" y="409289"/>
                    <a:pt x="903922" y="411004"/>
                  </a:cubicBezTo>
                  <a:lnTo>
                    <a:pt x="904874" y="411766"/>
                  </a:lnTo>
                  <a:cubicBezTo>
                    <a:pt x="906112" y="412813"/>
                    <a:pt x="908399" y="411766"/>
                    <a:pt x="910018" y="409575"/>
                  </a:cubicBezTo>
                  <a:lnTo>
                    <a:pt x="910208" y="409765"/>
                  </a:lnTo>
                  <a:cubicBezTo>
                    <a:pt x="912589" y="411956"/>
                    <a:pt x="915161" y="411480"/>
                    <a:pt x="918114" y="410432"/>
                  </a:cubicBezTo>
                  <a:lnTo>
                    <a:pt x="920305" y="409670"/>
                  </a:lnTo>
                  <a:cubicBezTo>
                    <a:pt x="922877" y="409384"/>
                    <a:pt x="927544" y="409004"/>
                    <a:pt x="930592" y="408718"/>
                  </a:cubicBezTo>
                  <a:cubicBezTo>
                    <a:pt x="933640" y="408432"/>
                    <a:pt x="940593" y="407003"/>
                    <a:pt x="938307" y="405574"/>
                  </a:cubicBezTo>
                  <a:lnTo>
                    <a:pt x="940250" y="400430"/>
                  </a:lnTo>
                  <a:lnTo>
                    <a:pt x="952023" y="409956"/>
                  </a:lnTo>
                  <a:lnTo>
                    <a:pt x="952214" y="410528"/>
                  </a:lnTo>
                  <a:cubicBezTo>
                    <a:pt x="954404" y="410623"/>
                    <a:pt x="956405" y="409480"/>
                    <a:pt x="956595" y="408051"/>
                  </a:cubicBezTo>
                  <a:lnTo>
                    <a:pt x="955928" y="407194"/>
                  </a:lnTo>
                  <a:cubicBezTo>
                    <a:pt x="954500" y="405479"/>
                    <a:pt x="952118" y="404336"/>
                    <a:pt x="950785" y="402717"/>
                  </a:cubicBezTo>
                  <a:lnTo>
                    <a:pt x="950213" y="401955"/>
                  </a:lnTo>
                  <a:cubicBezTo>
                    <a:pt x="950880" y="400431"/>
                    <a:pt x="949547" y="399002"/>
                    <a:pt x="947356" y="398812"/>
                  </a:cubicBezTo>
                  <a:lnTo>
                    <a:pt x="945451" y="398336"/>
                  </a:lnTo>
                  <a:lnTo>
                    <a:pt x="945260" y="398336"/>
                  </a:lnTo>
                  <a:lnTo>
                    <a:pt x="941304" y="398336"/>
                  </a:lnTo>
                  <a:lnTo>
                    <a:pt x="943546" y="394525"/>
                  </a:lnTo>
                  <a:cubicBezTo>
                    <a:pt x="942308" y="394335"/>
                    <a:pt x="937545" y="392525"/>
                    <a:pt x="935450" y="391478"/>
                  </a:cubicBezTo>
                  <a:close/>
                  <a:moveTo>
                    <a:pt x="2345149" y="389191"/>
                  </a:moveTo>
                  <a:cubicBezTo>
                    <a:pt x="2347531" y="391192"/>
                    <a:pt x="2353055" y="396240"/>
                    <a:pt x="2352579" y="396621"/>
                  </a:cubicBezTo>
                  <a:cubicBezTo>
                    <a:pt x="2352103" y="397002"/>
                    <a:pt x="2342863" y="393859"/>
                    <a:pt x="2342197" y="390906"/>
                  </a:cubicBezTo>
                  <a:cubicBezTo>
                    <a:pt x="2341435" y="387953"/>
                    <a:pt x="2342768" y="387191"/>
                    <a:pt x="2345149" y="389191"/>
                  </a:cubicBezTo>
                  <a:close/>
                  <a:moveTo>
                    <a:pt x="1912905" y="389001"/>
                  </a:moveTo>
                  <a:cubicBezTo>
                    <a:pt x="1912238" y="388620"/>
                    <a:pt x="1910524" y="390811"/>
                    <a:pt x="1909000" y="393859"/>
                  </a:cubicBezTo>
                  <a:lnTo>
                    <a:pt x="1912810" y="397097"/>
                  </a:lnTo>
                  <a:lnTo>
                    <a:pt x="1913762" y="397955"/>
                  </a:lnTo>
                  <a:lnTo>
                    <a:pt x="1905656" y="399567"/>
                  </a:lnTo>
                  <a:lnTo>
                    <a:pt x="1905380" y="398336"/>
                  </a:lnTo>
                  <a:cubicBezTo>
                    <a:pt x="1905190" y="397288"/>
                    <a:pt x="1902332" y="396812"/>
                    <a:pt x="1901094" y="395764"/>
                  </a:cubicBezTo>
                  <a:cubicBezTo>
                    <a:pt x="1898808" y="393763"/>
                    <a:pt x="1898236" y="394145"/>
                    <a:pt x="1897760" y="396716"/>
                  </a:cubicBezTo>
                  <a:lnTo>
                    <a:pt x="1897094" y="400336"/>
                  </a:lnTo>
                  <a:lnTo>
                    <a:pt x="1887571" y="402168"/>
                  </a:lnTo>
                  <a:lnTo>
                    <a:pt x="1880615" y="402717"/>
                  </a:lnTo>
                  <a:lnTo>
                    <a:pt x="1874043" y="402717"/>
                  </a:lnTo>
                  <a:lnTo>
                    <a:pt x="1864010" y="402717"/>
                  </a:lnTo>
                  <a:lnTo>
                    <a:pt x="1859470" y="401669"/>
                  </a:lnTo>
                  <a:lnTo>
                    <a:pt x="1859268" y="402717"/>
                  </a:lnTo>
                  <a:lnTo>
                    <a:pt x="1854980" y="402717"/>
                  </a:lnTo>
                  <a:lnTo>
                    <a:pt x="1853945" y="401574"/>
                  </a:lnTo>
                  <a:lnTo>
                    <a:pt x="1853374" y="399288"/>
                  </a:lnTo>
                  <a:cubicBezTo>
                    <a:pt x="1853279" y="398907"/>
                    <a:pt x="1851183" y="398716"/>
                    <a:pt x="1850040" y="398526"/>
                  </a:cubicBezTo>
                  <a:cubicBezTo>
                    <a:pt x="1849850" y="398526"/>
                    <a:pt x="1849088" y="399764"/>
                    <a:pt x="1849278" y="399859"/>
                  </a:cubicBezTo>
                  <a:lnTo>
                    <a:pt x="1852802" y="402717"/>
                  </a:lnTo>
                  <a:lnTo>
                    <a:pt x="1854980" y="402717"/>
                  </a:lnTo>
                  <a:lnTo>
                    <a:pt x="1858517" y="406622"/>
                  </a:lnTo>
                  <a:lnTo>
                    <a:pt x="1859268" y="402717"/>
                  </a:lnTo>
                  <a:lnTo>
                    <a:pt x="1864010" y="402717"/>
                  </a:lnTo>
                  <a:lnTo>
                    <a:pt x="1866899" y="403384"/>
                  </a:lnTo>
                  <a:lnTo>
                    <a:pt x="1869947" y="406051"/>
                  </a:lnTo>
                  <a:lnTo>
                    <a:pt x="1870520" y="406552"/>
                  </a:lnTo>
                  <a:lnTo>
                    <a:pt x="1865256" y="407599"/>
                  </a:lnTo>
                  <a:cubicBezTo>
                    <a:pt x="1853303" y="409980"/>
                    <a:pt x="1846516" y="411337"/>
                    <a:pt x="1847754" y="411099"/>
                  </a:cubicBezTo>
                  <a:cubicBezTo>
                    <a:pt x="1850326" y="410623"/>
                    <a:pt x="1858232" y="412813"/>
                    <a:pt x="1860232" y="412432"/>
                  </a:cubicBezTo>
                  <a:lnTo>
                    <a:pt x="1862042" y="411766"/>
                  </a:lnTo>
                  <a:lnTo>
                    <a:pt x="1864232" y="411004"/>
                  </a:lnTo>
                  <a:cubicBezTo>
                    <a:pt x="1866518" y="410051"/>
                    <a:pt x="1868900" y="409384"/>
                    <a:pt x="1869566" y="409480"/>
                  </a:cubicBezTo>
                  <a:cubicBezTo>
                    <a:pt x="1870233" y="409575"/>
                    <a:pt x="1871757" y="408813"/>
                    <a:pt x="1871471" y="407384"/>
                  </a:cubicBezTo>
                  <a:lnTo>
                    <a:pt x="1870520" y="406552"/>
                  </a:lnTo>
                  <a:lnTo>
                    <a:pt x="1872972" y="406065"/>
                  </a:lnTo>
                  <a:lnTo>
                    <a:pt x="1873376" y="406717"/>
                  </a:lnTo>
                  <a:lnTo>
                    <a:pt x="1876329" y="407575"/>
                  </a:lnTo>
                  <a:cubicBezTo>
                    <a:pt x="1879758" y="408241"/>
                    <a:pt x="1883759" y="409004"/>
                    <a:pt x="1885282" y="409194"/>
                  </a:cubicBezTo>
                  <a:cubicBezTo>
                    <a:pt x="1886807" y="409384"/>
                    <a:pt x="1888331" y="405860"/>
                    <a:pt x="1889188" y="405574"/>
                  </a:cubicBezTo>
                  <a:lnTo>
                    <a:pt x="1889950" y="405765"/>
                  </a:lnTo>
                  <a:lnTo>
                    <a:pt x="1893188" y="406432"/>
                  </a:lnTo>
                  <a:cubicBezTo>
                    <a:pt x="1894807" y="408813"/>
                    <a:pt x="1897856" y="408718"/>
                    <a:pt x="1899856" y="406337"/>
                  </a:cubicBezTo>
                  <a:lnTo>
                    <a:pt x="1903380" y="405574"/>
                  </a:lnTo>
                  <a:cubicBezTo>
                    <a:pt x="1903952" y="405479"/>
                    <a:pt x="1904618" y="405479"/>
                    <a:pt x="1905190" y="405479"/>
                  </a:cubicBezTo>
                  <a:cubicBezTo>
                    <a:pt x="1911381" y="405098"/>
                    <a:pt x="1914619" y="405003"/>
                    <a:pt x="1916525" y="403098"/>
                  </a:cubicBezTo>
                  <a:lnTo>
                    <a:pt x="1919001" y="400621"/>
                  </a:lnTo>
                  <a:cubicBezTo>
                    <a:pt x="1921382" y="401669"/>
                    <a:pt x="1925097" y="403003"/>
                    <a:pt x="1927383" y="403670"/>
                  </a:cubicBezTo>
                  <a:cubicBezTo>
                    <a:pt x="1929669" y="404336"/>
                    <a:pt x="1932050" y="399479"/>
                    <a:pt x="1932527" y="399669"/>
                  </a:cubicBezTo>
                  <a:cubicBezTo>
                    <a:pt x="1933098" y="399859"/>
                    <a:pt x="1936432" y="399193"/>
                    <a:pt x="1939099" y="398431"/>
                  </a:cubicBezTo>
                  <a:lnTo>
                    <a:pt x="1941385" y="397573"/>
                  </a:lnTo>
                  <a:cubicBezTo>
                    <a:pt x="1941766" y="397383"/>
                    <a:pt x="1941766" y="396240"/>
                    <a:pt x="1941575" y="395668"/>
                  </a:cubicBezTo>
                  <a:lnTo>
                    <a:pt x="1941385" y="395192"/>
                  </a:lnTo>
                  <a:cubicBezTo>
                    <a:pt x="1940623" y="394811"/>
                    <a:pt x="1938242" y="393859"/>
                    <a:pt x="1936051" y="393097"/>
                  </a:cubicBezTo>
                  <a:cubicBezTo>
                    <a:pt x="1933860" y="392239"/>
                    <a:pt x="1927478" y="393668"/>
                    <a:pt x="1924811" y="392239"/>
                  </a:cubicBezTo>
                  <a:lnTo>
                    <a:pt x="1922906" y="395668"/>
                  </a:lnTo>
                  <a:cubicBezTo>
                    <a:pt x="1922525" y="396335"/>
                    <a:pt x="1917477" y="396430"/>
                    <a:pt x="1916525" y="395478"/>
                  </a:cubicBezTo>
                  <a:cubicBezTo>
                    <a:pt x="1914905" y="393859"/>
                    <a:pt x="1916810" y="390715"/>
                    <a:pt x="1913572" y="389287"/>
                  </a:cubicBezTo>
                  <a:close/>
                  <a:moveTo>
                    <a:pt x="1946433" y="387763"/>
                  </a:moveTo>
                  <a:lnTo>
                    <a:pt x="1946052" y="388048"/>
                  </a:lnTo>
                  <a:lnTo>
                    <a:pt x="1945290" y="388620"/>
                  </a:lnTo>
                  <a:cubicBezTo>
                    <a:pt x="1944814" y="389572"/>
                    <a:pt x="1945195" y="392906"/>
                    <a:pt x="1946243" y="396049"/>
                  </a:cubicBezTo>
                  <a:lnTo>
                    <a:pt x="1947195" y="398812"/>
                  </a:lnTo>
                  <a:lnTo>
                    <a:pt x="1947862" y="400621"/>
                  </a:lnTo>
                  <a:cubicBezTo>
                    <a:pt x="1950338" y="402146"/>
                    <a:pt x="1957292" y="400526"/>
                    <a:pt x="1958911" y="399764"/>
                  </a:cubicBezTo>
                  <a:cubicBezTo>
                    <a:pt x="1960530" y="399002"/>
                    <a:pt x="1961864" y="397192"/>
                    <a:pt x="1961864" y="395764"/>
                  </a:cubicBezTo>
                  <a:cubicBezTo>
                    <a:pt x="1961864" y="394335"/>
                    <a:pt x="1961578" y="390525"/>
                    <a:pt x="1961292" y="390334"/>
                  </a:cubicBezTo>
                  <a:cubicBezTo>
                    <a:pt x="1961006" y="390144"/>
                    <a:pt x="1958244" y="391382"/>
                    <a:pt x="1955577" y="392811"/>
                  </a:cubicBezTo>
                  <a:cubicBezTo>
                    <a:pt x="1952910" y="394335"/>
                    <a:pt x="1947481" y="387953"/>
                    <a:pt x="1946433" y="387763"/>
                  </a:cubicBezTo>
                  <a:close/>
                  <a:moveTo>
                    <a:pt x="2262854" y="385763"/>
                  </a:moveTo>
                  <a:cubicBezTo>
                    <a:pt x="2264759" y="384810"/>
                    <a:pt x="2267711" y="384905"/>
                    <a:pt x="2269426" y="385953"/>
                  </a:cubicBezTo>
                  <a:cubicBezTo>
                    <a:pt x="2271331" y="387096"/>
                    <a:pt x="2279903" y="387382"/>
                    <a:pt x="2281523" y="386906"/>
                  </a:cubicBezTo>
                  <a:cubicBezTo>
                    <a:pt x="2283142" y="386430"/>
                    <a:pt x="2284094" y="387668"/>
                    <a:pt x="2283713" y="389763"/>
                  </a:cubicBezTo>
                  <a:lnTo>
                    <a:pt x="2282094" y="391478"/>
                  </a:lnTo>
                  <a:lnTo>
                    <a:pt x="2281142" y="392525"/>
                  </a:lnTo>
                  <a:cubicBezTo>
                    <a:pt x="2281618" y="394811"/>
                    <a:pt x="2280951" y="396240"/>
                    <a:pt x="2279808" y="395668"/>
                  </a:cubicBezTo>
                  <a:cubicBezTo>
                    <a:pt x="2278665" y="395097"/>
                    <a:pt x="2275712" y="395859"/>
                    <a:pt x="2276855" y="398907"/>
                  </a:cubicBezTo>
                  <a:lnTo>
                    <a:pt x="2276569" y="401098"/>
                  </a:lnTo>
                  <a:cubicBezTo>
                    <a:pt x="2276284" y="403574"/>
                    <a:pt x="2275427" y="406527"/>
                    <a:pt x="2273426" y="408242"/>
                  </a:cubicBezTo>
                  <a:lnTo>
                    <a:pt x="2271521" y="409956"/>
                  </a:lnTo>
                  <a:cubicBezTo>
                    <a:pt x="2267044" y="411099"/>
                    <a:pt x="2264473" y="409480"/>
                    <a:pt x="2265902" y="406241"/>
                  </a:cubicBezTo>
                  <a:lnTo>
                    <a:pt x="2266282" y="403955"/>
                  </a:lnTo>
                  <a:cubicBezTo>
                    <a:pt x="2266759" y="401193"/>
                    <a:pt x="2266378" y="398431"/>
                    <a:pt x="2266378" y="395668"/>
                  </a:cubicBezTo>
                  <a:lnTo>
                    <a:pt x="2266378" y="395383"/>
                  </a:lnTo>
                  <a:cubicBezTo>
                    <a:pt x="2266759" y="395097"/>
                    <a:pt x="2268473" y="394811"/>
                    <a:pt x="2270093" y="394621"/>
                  </a:cubicBezTo>
                  <a:cubicBezTo>
                    <a:pt x="2271712" y="394526"/>
                    <a:pt x="2270283" y="390906"/>
                    <a:pt x="2269045" y="390239"/>
                  </a:cubicBezTo>
                  <a:cubicBezTo>
                    <a:pt x="2267806" y="389573"/>
                    <a:pt x="2262663" y="388239"/>
                    <a:pt x="2260377" y="387763"/>
                  </a:cubicBezTo>
                  <a:lnTo>
                    <a:pt x="2261425" y="386906"/>
                  </a:lnTo>
                  <a:close/>
                  <a:moveTo>
                    <a:pt x="1978056" y="385763"/>
                  </a:moveTo>
                  <a:cubicBezTo>
                    <a:pt x="1977865" y="386905"/>
                    <a:pt x="1975675" y="390334"/>
                    <a:pt x="1973770" y="390430"/>
                  </a:cubicBezTo>
                  <a:lnTo>
                    <a:pt x="1972151" y="390239"/>
                  </a:lnTo>
                  <a:lnTo>
                    <a:pt x="1969769" y="389763"/>
                  </a:lnTo>
                  <a:cubicBezTo>
                    <a:pt x="1967007" y="389096"/>
                    <a:pt x="1965673" y="389858"/>
                    <a:pt x="1966817" y="391382"/>
                  </a:cubicBezTo>
                  <a:cubicBezTo>
                    <a:pt x="1967864" y="392906"/>
                    <a:pt x="1974056" y="396716"/>
                    <a:pt x="1977389" y="397573"/>
                  </a:cubicBezTo>
                  <a:lnTo>
                    <a:pt x="1977580" y="395002"/>
                  </a:lnTo>
                  <a:lnTo>
                    <a:pt x="1977961" y="389954"/>
                  </a:lnTo>
                  <a:cubicBezTo>
                    <a:pt x="1981866" y="390811"/>
                    <a:pt x="1984152" y="390430"/>
                    <a:pt x="1983009" y="389096"/>
                  </a:cubicBezTo>
                  <a:cubicBezTo>
                    <a:pt x="1981866" y="387763"/>
                    <a:pt x="1978247" y="384524"/>
                    <a:pt x="1978056" y="385763"/>
                  </a:cubicBezTo>
                  <a:close/>
                  <a:moveTo>
                    <a:pt x="1713261" y="384048"/>
                  </a:moveTo>
                  <a:cubicBezTo>
                    <a:pt x="1709832" y="383953"/>
                    <a:pt x="1702022" y="388620"/>
                    <a:pt x="1703165" y="389382"/>
                  </a:cubicBezTo>
                  <a:cubicBezTo>
                    <a:pt x="1704307" y="390144"/>
                    <a:pt x="1707641" y="391573"/>
                    <a:pt x="1708118" y="390906"/>
                  </a:cubicBezTo>
                  <a:cubicBezTo>
                    <a:pt x="1708594" y="390144"/>
                    <a:pt x="1712213" y="388144"/>
                    <a:pt x="1714404" y="387477"/>
                  </a:cubicBezTo>
                  <a:lnTo>
                    <a:pt x="1714785" y="390049"/>
                  </a:lnTo>
                  <a:lnTo>
                    <a:pt x="1715166" y="392239"/>
                  </a:lnTo>
                  <a:cubicBezTo>
                    <a:pt x="1717643" y="393192"/>
                    <a:pt x="1719548" y="392525"/>
                    <a:pt x="1719548" y="390715"/>
                  </a:cubicBezTo>
                  <a:cubicBezTo>
                    <a:pt x="1719548" y="388906"/>
                    <a:pt x="1716690" y="384143"/>
                    <a:pt x="1713261" y="384048"/>
                  </a:cubicBezTo>
                  <a:close/>
                  <a:moveTo>
                    <a:pt x="633793" y="383096"/>
                  </a:moveTo>
                  <a:cubicBezTo>
                    <a:pt x="633221" y="382714"/>
                    <a:pt x="630935" y="382714"/>
                    <a:pt x="630078" y="383857"/>
                  </a:cubicBezTo>
                  <a:lnTo>
                    <a:pt x="629887" y="385000"/>
                  </a:lnTo>
                  <a:lnTo>
                    <a:pt x="629602" y="386620"/>
                  </a:lnTo>
                  <a:cubicBezTo>
                    <a:pt x="629602" y="388430"/>
                    <a:pt x="636460" y="389954"/>
                    <a:pt x="639127" y="389954"/>
                  </a:cubicBezTo>
                  <a:cubicBezTo>
                    <a:pt x="641794" y="389954"/>
                    <a:pt x="642556" y="388906"/>
                    <a:pt x="640746" y="387763"/>
                  </a:cubicBezTo>
                  <a:cubicBezTo>
                    <a:pt x="638936" y="386524"/>
                    <a:pt x="634364" y="383476"/>
                    <a:pt x="633793" y="383096"/>
                  </a:cubicBezTo>
                  <a:close/>
                  <a:moveTo>
                    <a:pt x="434149" y="382524"/>
                  </a:moveTo>
                  <a:cubicBezTo>
                    <a:pt x="431863" y="382810"/>
                    <a:pt x="425576" y="384429"/>
                    <a:pt x="424624" y="384905"/>
                  </a:cubicBezTo>
                  <a:cubicBezTo>
                    <a:pt x="423671" y="385381"/>
                    <a:pt x="422052" y="387382"/>
                    <a:pt x="422909" y="388048"/>
                  </a:cubicBezTo>
                  <a:cubicBezTo>
                    <a:pt x="423767" y="388811"/>
                    <a:pt x="429863" y="390620"/>
                    <a:pt x="433958" y="391287"/>
                  </a:cubicBezTo>
                  <a:cubicBezTo>
                    <a:pt x="438054" y="391954"/>
                    <a:pt x="448722" y="389572"/>
                    <a:pt x="447769" y="386334"/>
                  </a:cubicBezTo>
                  <a:lnTo>
                    <a:pt x="446626" y="383953"/>
                  </a:lnTo>
                  <a:lnTo>
                    <a:pt x="446150" y="383000"/>
                  </a:lnTo>
                  <a:cubicBezTo>
                    <a:pt x="444721" y="382333"/>
                    <a:pt x="442817" y="382619"/>
                    <a:pt x="441959" y="383762"/>
                  </a:cubicBezTo>
                  <a:lnTo>
                    <a:pt x="441578" y="384905"/>
                  </a:lnTo>
                  <a:cubicBezTo>
                    <a:pt x="441293" y="385858"/>
                    <a:pt x="446722" y="386905"/>
                    <a:pt x="441864" y="387953"/>
                  </a:cubicBezTo>
                  <a:cubicBezTo>
                    <a:pt x="438816" y="388620"/>
                    <a:pt x="439006" y="386334"/>
                    <a:pt x="438911" y="384620"/>
                  </a:cubicBezTo>
                  <a:lnTo>
                    <a:pt x="438911" y="383762"/>
                  </a:lnTo>
                  <a:cubicBezTo>
                    <a:pt x="438530" y="382810"/>
                    <a:pt x="436435" y="382238"/>
                    <a:pt x="434149" y="382524"/>
                  </a:cubicBezTo>
                  <a:close/>
                  <a:moveTo>
                    <a:pt x="1536096" y="380809"/>
                  </a:moveTo>
                  <a:cubicBezTo>
                    <a:pt x="1533524" y="381381"/>
                    <a:pt x="1528190" y="385858"/>
                    <a:pt x="1528952" y="386620"/>
                  </a:cubicBezTo>
                  <a:cubicBezTo>
                    <a:pt x="1529714" y="387382"/>
                    <a:pt x="1531048" y="386524"/>
                    <a:pt x="1531810" y="384810"/>
                  </a:cubicBezTo>
                  <a:cubicBezTo>
                    <a:pt x="1532572" y="383096"/>
                    <a:pt x="1541430" y="386429"/>
                    <a:pt x="1545716" y="387191"/>
                  </a:cubicBezTo>
                  <a:lnTo>
                    <a:pt x="1549622" y="385953"/>
                  </a:lnTo>
                  <a:cubicBezTo>
                    <a:pt x="1550669" y="385667"/>
                    <a:pt x="1552098" y="385191"/>
                    <a:pt x="1552289" y="384524"/>
                  </a:cubicBezTo>
                  <a:lnTo>
                    <a:pt x="1552479" y="383762"/>
                  </a:lnTo>
                  <a:cubicBezTo>
                    <a:pt x="1551717" y="382810"/>
                    <a:pt x="1549622" y="381476"/>
                    <a:pt x="1547717" y="380809"/>
                  </a:cubicBezTo>
                  <a:cubicBezTo>
                    <a:pt x="1545811" y="380143"/>
                    <a:pt x="1538763" y="380333"/>
                    <a:pt x="1536096" y="380809"/>
                  </a:cubicBezTo>
                  <a:close/>
                  <a:moveTo>
                    <a:pt x="301109" y="380166"/>
                  </a:moveTo>
                  <a:cubicBezTo>
                    <a:pt x="301942" y="379357"/>
                    <a:pt x="303085" y="379095"/>
                    <a:pt x="304324" y="380333"/>
                  </a:cubicBezTo>
                  <a:cubicBezTo>
                    <a:pt x="306800" y="382809"/>
                    <a:pt x="306514" y="391763"/>
                    <a:pt x="302419" y="391763"/>
                  </a:cubicBezTo>
                  <a:cubicBezTo>
                    <a:pt x="298418" y="391763"/>
                    <a:pt x="292798" y="389096"/>
                    <a:pt x="295275" y="388238"/>
                  </a:cubicBezTo>
                  <a:cubicBezTo>
                    <a:pt x="297751" y="387381"/>
                    <a:pt x="299752" y="385191"/>
                    <a:pt x="299752" y="383285"/>
                  </a:cubicBezTo>
                  <a:cubicBezTo>
                    <a:pt x="299752" y="382333"/>
                    <a:pt x="300276" y="380976"/>
                    <a:pt x="301109" y="380166"/>
                  </a:cubicBezTo>
                  <a:close/>
                  <a:moveTo>
                    <a:pt x="535495" y="378809"/>
                  </a:moveTo>
                  <a:cubicBezTo>
                    <a:pt x="534733" y="376428"/>
                    <a:pt x="529303" y="378333"/>
                    <a:pt x="530446" y="378905"/>
                  </a:cubicBezTo>
                  <a:cubicBezTo>
                    <a:pt x="531590" y="379476"/>
                    <a:pt x="530351" y="380429"/>
                    <a:pt x="527875" y="381000"/>
                  </a:cubicBezTo>
                  <a:cubicBezTo>
                    <a:pt x="525303" y="381571"/>
                    <a:pt x="518731" y="379571"/>
                    <a:pt x="517493" y="380333"/>
                  </a:cubicBezTo>
                  <a:cubicBezTo>
                    <a:pt x="516159" y="381095"/>
                    <a:pt x="512349" y="380047"/>
                    <a:pt x="512063" y="380524"/>
                  </a:cubicBezTo>
                  <a:cubicBezTo>
                    <a:pt x="511777" y="381000"/>
                    <a:pt x="512825" y="382810"/>
                    <a:pt x="514730" y="383476"/>
                  </a:cubicBezTo>
                  <a:lnTo>
                    <a:pt x="516540" y="383762"/>
                  </a:lnTo>
                  <a:lnTo>
                    <a:pt x="518064" y="384048"/>
                  </a:lnTo>
                  <a:cubicBezTo>
                    <a:pt x="519207" y="383953"/>
                    <a:pt x="520921" y="385572"/>
                    <a:pt x="521874" y="387572"/>
                  </a:cubicBezTo>
                  <a:cubicBezTo>
                    <a:pt x="522826" y="389668"/>
                    <a:pt x="526637" y="394811"/>
                    <a:pt x="527779" y="393954"/>
                  </a:cubicBezTo>
                  <a:cubicBezTo>
                    <a:pt x="529018" y="393097"/>
                    <a:pt x="530446" y="390239"/>
                    <a:pt x="528827" y="389191"/>
                  </a:cubicBezTo>
                  <a:lnTo>
                    <a:pt x="527970" y="388048"/>
                  </a:lnTo>
                  <a:lnTo>
                    <a:pt x="527303" y="387096"/>
                  </a:lnTo>
                  <a:cubicBezTo>
                    <a:pt x="527208" y="385667"/>
                    <a:pt x="527875" y="384524"/>
                    <a:pt x="528827" y="384429"/>
                  </a:cubicBezTo>
                  <a:cubicBezTo>
                    <a:pt x="529780" y="384334"/>
                    <a:pt x="532161" y="384429"/>
                    <a:pt x="533114" y="383953"/>
                  </a:cubicBezTo>
                  <a:cubicBezTo>
                    <a:pt x="534066" y="383381"/>
                    <a:pt x="536257" y="381095"/>
                    <a:pt x="535495" y="378809"/>
                  </a:cubicBezTo>
                  <a:close/>
                  <a:moveTo>
                    <a:pt x="1780222" y="378333"/>
                  </a:moveTo>
                  <a:cubicBezTo>
                    <a:pt x="1778126" y="377952"/>
                    <a:pt x="1774507" y="378142"/>
                    <a:pt x="1772221" y="378714"/>
                  </a:cubicBezTo>
                  <a:cubicBezTo>
                    <a:pt x="1769935" y="379286"/>
                    <a:pt x="1764220" y="381857"/>
                    <a:pt x="1764696" y="383096"/>
                  </a:cubicBezTo>
                  <a:cubicBezTo>
                    <a:pt x="1765077" y="384334"/>
                    <a:pt x="1758600" y="388239"/>
                    <a:pt x="1756123" y="388239"/>
                  </a:cubicBezTo>
                  <a:cubicBezTo>
                    <a:pt x="1753552" y="388239"/>
                    <a:pt x="1751456" y="388430"/>
                    <a:pt x="1751456" y="388620"/>
                  </a:cubicBezTo>
                  <a:cubicBezTo>
                    <a:pt x="1751456" y="388811"/>
                    <a:pt x="1752504" y="389763"/>
                    <a:pt x="1753933" y="390239"/>
                  </a:cubicBezTo>
                  <a:cubicBezTo>
                    <a:pt x="1755361" y="390715"/>
                    <a:pt x="1760029" y="391192"/>
                    <a:pt x="1760886" y="390811"/>
                  </a:cubicBezTo>
                  <a:cubicBezTo>
                    <a:pt x="1761839" y="390430"/>
                    <a:pt x="1766315" y="391096"/>
                    <a:pt x="1768792" y="392144"/>
                  </a:cubicBezTo>
                  <a:lnTo>
                    <a:pt x="1770602" y="391763"/>
                  </a:lnTo>
                  <a:lnTo>
                    <a:pt x="1775173" y="390811"/>
                  </a:lnTo>
                  <a:cubicBezTo>
                    <a:pt x="1779841" y="388906"/>
                    <a:pt x="1785461" y="386620"/>
                    <a:pt x="1787556" y="385572"/>
                  </a:cubicBezTo>
                  <a:lnTo>
                    <a:pt x="1790223" y="387096"/>
                  </a:lnTo>
                  <a:cubicBezTo>
                    <a:pt x="1790985" y="387572"/>
                    <a:pt x="1794223" y="385191"/>
                    <a:pt x="1796414" y="384143"/>
                  </a:cubicBezTo>
                  <a:cubicBezTo>
                    <a:pt x="1796510" y="384143"/>
                    <a:pt x="1796986" y="384715"/>
                    <a:pt x="1797272" y="384810"/>
                  </a:cubicBezTo>
                  <a:lnTo>
                    <a:pt x="1803082" y="387096"/>
                  </a:lnTo>
                  <a:cubicBezTo>
                    <a:pt x="1804511" y="383000"/>
                    <a:pt x="1804415" y="379571"/>
                    <a:pt x="1802796" y="379571"/>
                  </a:cubicBezTo>
                  <a:cubicBezTo>
                    <a:pt x="1801177" y="379571"/>
                    <a:pt x="1792033" y="379666"/>
                    <a:pt x="1785365" y="379571"/>
                  </a:cubicBezTo>
                  <a:lnTo>
                    <a:pt x="1782127" y="378809"/>
                  </a:lnTo>
                  <a:close/>
                  <a:moveTo>
                    <a:pt x="2066257" y="376523"/>
                  </a:moveTo>
                  <a:cubicBezTo>
                    <a:pt x="2064829" y="377285"/>
                    <a:pt x="2059209" y="379666"/>
                    <a:pt x="2058638" y="378809"/>
                  </a:cubicBezTo>
                  <a:cubicBezTo>
                    <a:pt x="2058066" y="377952"/>
                    <a:pt x="2055304" y="376047"/>
                    <a:pt x="2054637" y="377666"/>
                  </a:cubicBezTo>
                  <a:cubicBezTo>
                    <a:pt x="2053875" y="379286"/>
                    <a:pt x="2059685" y="383381"/>
                    <a:pt x="2062162" y="385000"/>
                  </a:cubicBezTo>
                  <a:cubicBezTo>
                    <a:pt x="2064448" y="386524"/>
                    <a:pt x="2072544" y="389001"/>
                    <a:pt x="2073497" y="387858"/>
                  </a:cubicBezTo>
                  <a:cubicBezTo>
                    <a:pt x="2074354" y="386715"/>
                    <a:pt x="2074163" y="384143"/>
                    <a:pt x="2073020" y="382238"/>
                  </a:cubicBezTo>
                  <a:cubicBezTo>
                    <a:pt x="2071877" y="380333"/>
                    <a:pt x="2067686" y="375666"/>
                    <a:pt x="2066257" y="376523"/>
                  </a:cubicBezTo>
                  <a:close/>
                  <a:moveTo>
                    <a:pt x="1251965" y="376523"/>
                  </a:moveTo>
                  <a:cubicBezTo>
                    <a:pt x="1250251" y="377285"/>
                    <a:pt x="1246822" y="377095"/>
                    <a:pt x="1245584" y="376618"/>
                  </a:cubicBezTo>
                  <a:cubicBezTo>
                    <a:pt x="1244345" y="376142"/>
                    <a:pt x="1239773" y="378523"/>
                    <a:pt x="1238059" y="379000"/>
                  </a:cubicBezTo>
                  <a:lnTo>
                    <a:pt x="1237106" y="379857"/>
                  </a:lnTo>
                  <a:lnTo>
                    <a:pt x="1236249" y="380619"/>
                  </a:lnTo>
                  <a:cubicBezTo>
                    <a:pt x="1235963" y="382048"/>
                    <a:pt x="1236440" y="383381"/>
                    <a:pt x="1237297" y="383667"/>
                  </a:cubicBezTo>
                  <a:cubicBezTo>
                    <a:pt x="1238154" y="383953"/>
                    <a:pt x="1240631" y="384143"/>
                    <a:pt x="1242631" y="384334"/>
                  </a:cubicBezTo>
                  <a:cubicBezTo>
                    <a:pt x="1244536" y="384429"/>
                    <a:pt x="1252061" y="380047"/>
                    <a:pt x="1253108" y="378333"/>
                  </a:cubicBezTo>
                  <a:cubicBezTo>
                    <a:pt x="1254156" y="376523"/>
                    <a:pt x="1253680" y="375666"/>
                    <a:pt x="1251965" y="376523"/>
                  </a:cubicBezTo>
                  <a:close/>
                  <a:moveTo>
                    <a:pt x="602837" y="375380"/>
                  </a:moveTo>
                  <a:cubicBezTo>
                    <a:pt x="597979" y="375475"/>
                    <a:pt x="593978" y="376428"/>
                    <a:pt x="593978" y="377666"/>
                  </a:cubicBezTo>
                  <a:cubicBezTo>
                    <a:pt x="593978" y="378809"/>
                    <a:pt x="595979" y="381286"/>
                    <a:pt x="598455" y="380905"/>
                  </a:cubicBezTo>
                  <a:cubicBezTo>
                    <a:pt x="600932" y="380619"/>
                    <a:pt x="607885" y="379000"/>
                    <a:pt x="608933" y="378238"/>
                  </a:cubicBezTo>
                  <a:lnTo>
                    <a:pt x="608933" y="377571"/>
                  </a:lnTo>
                  <a:cubicBezTo>
                    <a:pt x="608933" y="376904"/>
                    <a:pt x="607790" y="375666"/>
                    <a:pt x="607028" y="375666"/>
                  </a:cubicBezTo>
                  <a:close/>
                  <a:moveTo>
                    <a:pt x="2102453" y="372618"/>
                  </a:moveTo>
                  <a:cubicBezTo>
                    <a:pt x="2098166" y="372046"/>
                    <a:pt x="2094928" y="373856"/>
                    <a:pt x="2095214" y="376618"/>
                  </a:cubicBezTo>
                  <a:lnTo>
                    <a:pt x="2096642" y="378619"/>
                  </a:lnTo>
                  <a:cubicBezTo>
                    <a:pt x="2097690" y="380143"/>
                    <a:pt x="2101881" y="381953"/>
                    <a:pt x="2102357" y="381571"/>
                  </a:cubicBezTo>
                  <a:lnTo>
                    <a:pt x="2104834" y="379666"/>
                  </a:lnTo>
                  <a:cubicBezTo>
                    <a:pt x="2107977" y="379571"/>
                    <a:pt x="2111025" y="378333"/>
                    <a:pt x="2111787" y="376904"/>
                  </a:cubicBezTo>
                  <a:lnTo>
                    <a:pt x="2111216" y="376238"/>
                  </a:lnTo>
                  <a:cubicBezTo>
                    <a:pt x="2110073" y="374999"/>
                    <a:pt x="2108168" y="373951"/>
                    <a:pt x="2106263" y="373475"/>
                  </a:cubicBezTo>
                  <a:close/>
                  <a:moveTo>
                    <a:pt x="2377440" y="371855"/>
                  </a:moveTo>
                  <a:cubicBezTo>
                    <a:pt x="2380202" y="371475"/>
                    <a:pt x="2386298" y="374523"/>
                    <a:pt x="2384584" y="377285"/>
                  </a:cubicBezTo>
                  <a:lnTo>
                    <a:pt x="2379821" y="375475"/>
                  </a:lnTo>
                  <a:lnTo>
                    <a:pt x="2377345" y="374523"/>
                  </a:lnTo>
                  <a:cubicBezTo>
                    <a:pt x="2374582" y="373475"/>
                    <a:pt x="2374678" y="372236"/>
                    <a:pt x="2377440" y="371855"/>
                  </a:cubicBezTo>
                  <a:close/>
                  <a:moveTo>
                    <a:pt x="1259014" y="371665"/>
                  </a:moveTo>
                  <a:cubicBezTo>
                    <a:pt x="1256918" y="371665"/>
                    <a:pt x="1255871" y="372713"/>
                    <a:pt x="1256632" y="373951"/>
                  </a:cubicBezTo>
                  <a:cubicBezTo>
                    <a:pt x="1257394" y="375190"/>
                    <a:pt x="1260061" y="378714"/>
                    <a:pt x="1261776" y="379571"/>
                  </a:cubicBezTo>
                  <a:lnTo>
                    <a:pt x="1263586" y="379571"/>
                  </a:lnTo>
                  <a:lnTo>
                    <a:pt x="1264348" y="379571"/>
                  </a:lnTo>
                  <a:cubicBezTo>
                    <a:pt x="1265300" y="378905"/>
                    <a:pt x="1266634" y="377380"/>
                    <a:pt x="1267396" y="376142"/>
                  </a:cubicBezTo>
                  <a:cubicBezTo>
                    <a:pt x="1268253" y="375095"/>
                    <a:pt x="1261109" y="371665"/>
                    <a:pt x="1259014" y="371665"/>
                  </a:cubicBezTo>
                  <a:close/>
                  <a:moveTo>
                    <a:pt x="1755647" y="369761"/>
                  </a:moveTo>
                  <a:cubicBezTo>
                    <a:pt x="1755552" y="369856"/>
                    <a:pt x="1754409" y="370618"/>
                    <a:pt x="1753076" y="371570"/>
                  </a:cubicBezTo>
                  <a:cubicBezTo>
                    <a:pt x="1751837" y="372523"/>
                    <a:pt x="1748980" y="374999"/>
                    <a:pt x="1749265" y="375285"/>
                  </a:cubicBezTo>
                  <a:lnTo>
                    <a:pt x="1749647" y="375285"/>
                  </a:lnTo>
                  <a:cubicBezTo>
                    <a:pt x="1753361" y="375666"/>
                    <a:pt x="1760315" y="374047"/>
                    <a:pt x="1754123" y="380429"/>
                  </a:cubicBezTo>
                  <a:lnTo>
                    <a:pt x="1753838" y="380809"/>
                  </a:lnTo>
                  <a:cubicBezTo>
                    <a:pt x="1755647" y="382619"/>
                    <a:pt x="1758314" y="383000"/>
                    <a:pt x="1759838" y="381667"/>
                  </a:cubicBezTo>
                  <a:cubicBezTo>
                    <a:pt x="1761362" y="380333"/>
                    <a:pt x="1759076" y="374237"/>
                    <a:pt x="1757552" y="372046"/>
                  </a:cubicBezTo>
                  <a:lnTo>
                    <a:pt x="1755933" y="370141"/>
                  </a:lnTo>
                  <a:close/>
                  <a:moveTo>
                    <a:pt x="2286186" y="369288"/>
                  </a:moveTo>
                  <a:lnTo>
                    <a:pt x="2285333" y="369951"/>
                  </a:lnTo>
                  <a:lnTo>
                    <a:pt x="2283332" y="371570"/>
                  </a:lnTo>
                  <a:lnTo>
                    <a:pt x="2281875" y="372369"/>
                  </a:lnTo>
                  <a:lnTo>
                    <a:pt x="2273045" y="372046"/>
                  </a:lnTo>
                  <a:lnTo>
                    <a:pt x="2273161" y="371980"/>
                  </a:lnTo>
                  <a:close/>
                  <a:moveTo>
                    <a:pt x="1839563" y="369284"/>
                  </a:moveTo>
                  <a:cubicBezTo>
                    <a:pt x="1838419" y="368522"/>
                    <a:pt x="1834038" y="373380"/>
                    <a:pt x="1834038" y="376142"/>
                  </a:cubicBezTo>
                  <a:cubicBezTo>
                    <a:pt x="1834038" y="378905"/>
                    <a:pt x="1834990" y="380238"/>
                    <a:pt x="1836134" y="379095"/>
                  </a:cubicBezTo>
                  <a:cubicBezTo>
                    <a:pt x="1837277" y="377952"/>
                    <a:pt x="1841658" y="376333"/>
                    <a:pt x="1843658" y="377857"/>
                  </a:cubicBezTo>
                  <a:cubicBezTo>
                    <a:pt x="1845659" y="379381"/>
                    <a:pt x="1851088" y="381857"/>
                    <a:pt x="1851469" y="380238"/>
                  </a:cubicBezTo>
                  <a:cubicBezTo>
                    <a:pt x="1851850" y="378523"/>
                    <a:pt x="1847659" y="375666"/>
                    <a:pt x="1846516" y="374428"/>
                  </a:cubicBezTo>
                  <a:cubicBezTo>
                    <a:pt x="1845373" y="373189"/>
                    <a:pt x="1840706" y="370046"/>
                    <a:pt x="1839563" y="369284"/>
                  </a:cubicBezTo>
                  <a:close/>
                  <a:moveTo>
                    <a:pt x="2123122" y="367665"/>
                  </a:moveTo>
                  <a:cubicBezTo>
                    <a:pt x="2119217" y="367474"/>
                    <a:pt x="2112644" y="373666"/>
                    <a:pt x="2113978" y="376714"/>
                  </a:cubicBezTo>
                  <a:lnTo>
                    <a:pt x="2116264" y="377380"/>
                  </a:lnTo>
                  <a:lnTo>
                    <a:pt x="2120931" y="378714"/>
                  </a:lnTo>
                  <a:cubicBezTo>
                    <a:pt x="2121693" y="375095"/>
                    <a:pt x="2125694" y="370713"/>
                    <a:pt x="2127313" y="369761"/>
                  </a:cubicBezTo>
                  <a:cubicBezTo>
                    <a:pt x="2128932" y="368808"/>
                    <a:pt x="2127027" y="367855"/>
                    <a:pt x="2123122" y="367665"/>
                  </a:cubicBezTo>
                  <a:close/>
                  <a:moveTo>
                    <a:pt x="1316164" y="367189"/>
                  </a:moveTo>
                  <a:cubicBezTo>
                    <a:pt x="1315688" y="367093"/>
                    <a:pt x="1312735" y="367855"/>
                    <a:pt x="1310354" y="368713"/>
                  </a:cubicBezTo>
                  <a:lnTo>
                    <a:pt x="1308353" y="369761"/>
                  </a:lnTo>
                  <a:lnTo>
                    <a:pt x="1304162" y="371856"/>
                  </a:lnTo>
                  <a:cubicBezTo>
                    <a:pt x="1306829" y="374904"/>
                    <a:pt x="1309496" y="376523"/>
                    <a:pt x="1310068" y="375475"/>
                  </a:cubicBezTo>
                  <a:cubicBezTo>
                    <a:pt x="1310639" y="374428"/>
                    <a:pt x="1313116" y="372332"/>
                    <a:pt x="1314735" y="370904"/>
                  </a:cubicBezTo>
                  <a:lnTo>
                    <a:pt x="1316069" y="369570"/>
                  </a:lnTo>
                  <a:lnTo>
                    <a:pt x="1316640" y="368998"/>
                  </a:lnTo>
                  <a:cubicBezTo>
                    <a:pt x="1316831" y="368141"/>
                    <a:pt x="1316640" y="367284"/>
                    <a:pt x="1316164" y="367189"/>
                  </a:cubicBezTo>
                  <a:close/>
                  <a:moveTo>
                    <a:pt x="1781365" y="366522"/>
                  </a:moveTo>
                  <a:cubicBezTo>
                    <a:pt x="1780793" y="365474"/>
                    <a:pt x="1777269" y="365855"/>
                    <a:pt x="1775173" y="366713"/>
                  </a:cubicBezTo>
                  <a:cubicBezTo>
                    <a:pt x="1773078" y="367665"/>
                    <a:pt x="1761743" y="370999"/>
                    <a:pt x="1762696" y="372142"/>
                  </a:cubicBezTo>
                  <a:cubicBezTo>
                    <a:pt x="1763648" y="373380"/>
                    <a:pt x="1766220" y="374047"/>
                    <a:pt x="1768411" y="373666"/>
                  </a:cubicBezTo>
                  <a:cubicBezTo>
                    <a:pt x="1770602" y="373285"/>
                    <a:pt x="1777460" y="373475"/>
                    <a:pt x="1779365" y="372999"/>
                  </a:cubicBezTo>
                  <a:cubicBezTo>
                    <a:pt x="1781365" y="372523"/>
                    <a:pt x="1786985" y="372428"/>
                    <a:pt x="1785651" y="371570"/>
                  </a:cubicBezTo>
                  <a:cubicBezTo>
                    <a:pt x="1784318" y="370618"/>
                    <a:pt x="1781936" y="367570"/>
                    <a:pt x="1781365" y="366522"/>
                  </a:cubicBezTo>
                  <a:close/>
                  <a:moveTo>
                    <a:pt x="1812416" y="366427"/>
                  </a:moveTo>
                  <a:cubicBezTo>
                    <a:pt x="1810226" y="367189"/>
                    <a:pt x="1802415" y="370618"/>
                    <a:pt x="1801939" y="368617"/>
                  </a:cubicBezTo>
                  <a:cubicBezTo>
                    <a:pt x="1801558" y="366617"/>
                    <a:pt x="1799939" y="366617"/>
                    <a:pt x="1798415" y="368522"/>
                  </a:cubicBezTo>
                  <a:cubicBezTo>
                    <a:pt x="1796890" y="370427"/>
                    <a:pt x="1802701" y="374237"/>
                    <a:pt x="1803177" y="374332"/>
                  </a:cubicBezTo>
                  <a:cubicBezTo>
                    <a:pt x="1803653" y="374332"/>
                    <a:pt x="1804796" y="373666"/>
                    <a:pt x="1804606" y="372713"/>
                  </a:cubicBezTo>
                  <a:lnTo>
                    <a:pt x="1805082" y="372428"/>
                  </a:lnTo>
                  <a:cubicBezTo>
                    <a:pt x="1805939" y="371856"/>
                    <a:pt x="1807178" y="371570"/>
                    <a:pt x="1808321" y="371284"/>
                  </a:cubicBezTo>
                  <a:lnTo>
                    <a:pt x="1809178" y="371094"/>
                  </a:lnTo>
                  <a:cubicBezTo>
                    <a:pt x="1810130" y="371094"/>
                    <a:pt x="1811750" y="370522"/>
                    <a:pt x="1812702" y="369761"/>
                  </a:cubicBezTo>
                  <a:lnTo>
                    <a:pt x="1812607" y="368998"/>
                  </a:lnTo>
                  <a:close/>
                  <a:moveTo>
                    <a:pt x="319373" y="365188"/>
                  </a:moveTo>
                  <a:cubicBezTo>
                    <a:pt x="320230" y="364140"/>
                    <a:pt x="324802" y="367474"/>
                    <a:pt x="326040" y="368712"/>
                  </a:cubicBezTo>
                  <a:cubicBezTo>
                    <a:pt x="327374" y="369950"/>
                    <a:pt x="332422" y="367664"/>
                    <a:pt x="333279" y="368045"/>
                  </a:cubicBezTo>
                  <a:lnTo>
                    <a:pt x="333279" y="368331"/>
                  </a:lnTo>
                  <a:cubicBezTo>
                    <a:pt x="333184" y="369284"/>
                    <a:pt x="332898" y="370903"/>
                    <a:pt x="332232" y="370998"/>
                  </a:cubicBezTo>
                  <a:lnTo>
                    <a:pt x="330136" y="371379"/>
                  </a:lnTo>
                  <a:cubicBezTo>
                    <a:pt x="328612" y="371284"/>
                    <a:pt x="325088" y="371474"/>
                    <a:pt x="322326" y="371665"/>
                  </a:cubicBezTo>
                  <a:lnTo>
                    <a:pt x="320802" y="371189"/>
                  </a:lnTo>
                  <a:lnTo>
                    <a:pt x="318992" y="370617"/>
                  </a:lnTo>
                  <a:cubicBezTo>
                    <a:pt x="317182" y="369474"/>
                    <a:pt x="316134" y="368141"/>
                    <a:pt x="316611" y="367759"/>
                  </a:cubicBezTo>
                  <a:cubicBezTo>
                    <a:pt x="317087" y="367379"/>
                    <a:pt x="318516" y="366235"/>
                    <a:pt x="319373" y="365188"/>
                  </a:cubicBezTo>
                  <a:close/>
                  <a:moveTo>
                    <a:pt x="1629346" y="364236"/>
                  </a:moveTo>
                  <a:lnTo>
                    <a:pt x="1627727" y="365665"/>
                  </a:lnTo>
                  <a:cubicBezTo>
                    <a:pt x="1627155" y="366236"/>
                    <a:pt x="1627250" y="368237"/>
                    <a:pt x="1627536" y="368332"/>
                  </a:cubicBezTo>
                  <a:cubicBezTo>
                    <a:pt x="1629441" y="368808"/>
                    <a:pt x="1633061" y="369570"/>
                    <a:pt x="1633251" y="369094"/>
                  </a:cubicBezTo>
                  <a:lnTo>
                    <a:pt x="1635442" y="365570"/>
                  </a:lnTo>
                  <a:cubicBezTo>
                    <a:pt x="1639442" y="365855"/>
                    <a:pt x="1641347" y="365665"/>
                    <a:pt x="1639728" y="365093"/>
                  </a:cubicBezTo>
                  <a:cubicBezTo>
                    <a:pt x="1638109" y="364522"/>
                    <a:pt x="1631822" y="363664"/>
                    <a:pt x="1629346" y="364236"/>
                  </a:cubicBezTo>
                  <a:close/>
                  <a:moveTo>
                    <a:pt x="2165127" y="361950"/>
                  </a:moveTo>
                  <a:cubicBezTo>
                    <a:pt x="2164651" y="361950"/>
                    <a:pt x="2160269" y="362617"/>
                    <a:pt x="2156364" y="363283"/>
                  </a:cubicBezTo>
                  <a:lnTo>
                    <a:pt x="2154078" y="362236"/>
                  </a:lnTo>
                  <a:cubicBezTo>
                    <a:pt x="2151506" y="361093"/>
                    <a:pt x="2150649" y="361379"/>
                    <a:pt x="2149411" y="362807"/>
                  </a:cubicBezTo>
                  <a:lnTo>
                    <a:pt x="2148363" y="364141"/>
                  </a:lnTo>
                  <a:cubicBezTo>
                    <a:pt x="2147601" y="365665"/>
                    <a:pt x="2145220" y="365950"/>
                    <a:pt x="2143124" y="364903"/>
                  </a:cubicBezTo>
                  <a:lnTo>
                    <a:pt x="2142934" y="365093"/>
                  </a:lnTo>
                  <a:cubicBezTo>
                    <a:pt x="2140934" y="366903"/>
                    <a:pt x="2138743" y="368808"/>
                    <a:pt x="2137981" y="371094"/>
                  </a:cubicBezTo>
                  <a:lnTo>
                    <a:pt x="2137600" y="372237"/>
                  </a:lnTo>
                  <a:cubicBezTo>
                    <a:pt x="2140076" y="374523"/>
                    <a:pt x="2142362" y="375285"/>
                    <a:pt x="2142553" y="373951"/>
                  </a:cubicBezTo>
                  <a:cubicBezTo>
                    <a:pt x="2142743" y="372618"/>
                    <a:pt x="2144934" y="370141"/>
                    <a:pt x="2146553" y="372237"/>
                  </a:cubicBezTo>
                  <a:lnTo>
                    <a:pt x="2147982" y="373571"/>
                  </a:lnTo>
                  <a:lnTo>
                    <a:pt x="2148839" y="374428"/>
                  </a:lnTo>
                  <a:cubicBezTo>
                    <a:pt x="2150268" y="374999"/>
                    <a:pt x="2152173" y="374428"/>
                    <a:pt x="2153030" y="373189"/>
                  </a:cubicBezTo>
                  <a:lnTo>
                    <a:pt x="2152935" y="372142"/>
                  </a:lnTo>
                  <a:lnTo>
                    <a:pt x="2152745" y="370522"/>
                  </a:lnTo>
                  <a:cubicBezTo>
                    <a:pt x="2151792" y="368808"/>
                    <a:pt x="2152840" y="367951"/>
                    <a:pt x="2155031" y="368617"/>
                  </a:cubicBezTo>
                  <a:lnTo>
                    <a:pt x="2155507" y="369761"/>
                  </a:lnTo>
                  <a:lnTo>
                    <a:pt x="2156555" y="372237"/>
                  </a:lnTo>
                  <a:cubicBezTo>
                    <a:pt x="2158841" y="371761"/>
                    <a:pt x="2160936" y="371761"/>
                    <a:pt x="2161317" y="372237"/>
                  </a:cubicBezTo>
                  <a:cubicBezTo>
                    <a:pt x="2161603" y="372713"/>
                    <a:pt x="2164079" y="373094"/>
                    <a:pt x="2165794" y="372713"/>
                  </a:cubicBezTo>
                  <a:cubicBezTo>
                    <a:pt x="2167508" y="372332"/>
                    <a:pt x="2172080" y="369189"/>
                    <a:pt x="2173033" y="367951"/>
                  </a:cubicBezTo>
                  <a:cubicBezTo>
                    <a:pt x="2174081" y="366617"/>
                    <a:pt x="2169223" y="363760"/>
                    <a:pt x="2168080" y="364236"/>
                  </a:cubicBezTo>
                  <a:cubicBezTo>
                    <a:pt x="2166937" y="364712"/>
                    <a:pt x="2165984" y="364617"/>
                    <a:pt x="2165984" y="364046"/>
                  </a:cubicBezTo>
                  <a:cubicBezTo>
                    <a:pt x="2165984" y="363474"/>
                    <a:pt x="2165603" y="361950"/>
                    <a:pt x="2165127" y="361950"/>
                  </a:cubicBezTo>
                  <a:close/>
                  <a:moveTo>
                    <a:pt x="810101" y="359950"/>
                  </a:moveTo>
                  <a:cubicBezTo>
                    <a:pt x="809624" y="357949"/>
                    <a:pt x="808005" y="358330"/>
                    <a:pt x="806481" y="360902"/>
                  </a:cubicBezTo>
                  <a:cubicBezTo>
                    <a:pt x="804957" y="363474"/>
                    <a:pt x="796004" y="367855"/>
                    <a:pt x="794956" y="369380"/>
                  </a:cubicBezTo>
                  <a:lnTo>
                    <a:pt x="794860" y="370904"/>
                  </a:lnTo>
                  <a:lnTo>
                    <a:pt x="794765" y="371665"/>
                  </a:lnTo>
                  <a:cubicBezTo>
                    <a:pt x="796194" y="372618"/>
                    <a:pt x="798480" y="372904"/>
                    <a:pt x="799814" y="372142"/>
                  </a:cubicBezTo>
                  <a:lnTo>
                    <a:pt x="799718" y="371665"/>
                  </a:lnTo>
                  <a:lnTo>
                    <a:pt x="799052" y="367951"/>
                  </a:lnTo>
                  <a:cubicBezTo>
                    <a:pt x="802481" y="367379"/>
                    <a:pt x="807243" y="366617"/>
                    <a:pt x="809529" y="366236"/>
                  </a:cubicBezTo>
                  <a:lnTo>
                    <a:pt x="812291" y="366903"/>
                  </a:lnTo>
                  <a:lnTo>
                    <a:pt x="815911" y="367855"/>
                  </a:lnTo>
                  <a:cubicBezTo>
                    <a:pt x="819626" y="365570"/>
                    <a:pt x="810577" y="361950"/>
                    <a:pt x="810101" y="359950"/>
                  </a:cubicBezTo>
                  <a:close/>
                  <a:moveTo>
                    <a:pt x="1766506" y="356902"/>
                  </a:moveTo>
                  <a:cubicBezTo>
                    <a:pt x="1763553" y="358807"/>
                    <a:pt x="1762601" y="361283"/>
                    <a:pt x="1764410" y="362331"/>
                  </a:cubicBezTo>
                  <a:cubicBezTo>
                    <a:pt x="1766220" y="363379"/>
                    <a:pt x="1772411" y="363283"/>
                    <a:pt x="1774126" y="362236"/>
                  </a:cubicBezTo>
                  <a:cubicBezTo>
                    <a:pt x="1775840" y="361283"/>
                    <a:pt x="1769459" y="354901"/>
                    <a:pt x="1766506" y="356902"/>
                  </a:cubicBezTo>
                  <a:close/>
                  <a:moveTo>
                    <a:pt x="2207418" y="355854"/>
                  </a:moveTo>
                  <a:cubicBezTo>
                    <a:pt x="2205132" y="354616"/>
                    <a:pt x="2203037" y="355092"/>
                    <a:pt x="2202656" y="356902"/>
                  </a:cubicBezTo>
                  <a:lnTo>
                    <a:pt x="2201798" y="357664"/>
                  </a:lnTo>
                  <a:cubicBezTo>
                    <a:pt x="2200179" y="359092"/>
                    <a:pt x="2199417" y="361093"/>
                    <a:pt x="2195321" y="358997"/>
                  </a:cubicBezTo>
                  <a:cubicBezTo>
                    <a:pt x="2191988" y="357283"/>
                    <a:pt x="2185796" y="361855"/>
                    <a:pt x="2186558" y="364522"/>
                  </a:cubicBezTo>
                  <a:lnTo>
                    <a:pt x="2187320" y="367284"/>
                  </a:lnTo>
                  <a:cubicBezTo>
                    <a:pt x="2190845" y="368237"/>
                    <a:pt x="2193797" y="368141"/>
                    <a:pt x="2193988" y="367093"/>
                  </a:cubicBezTo>
                  <a:cubicBezTo>
                    <a:pt x="2194178" y="366046"/>
                    <a:pt x="2195702" y="362807"/>
                    <a:pt x="2196845" y="362712"/>
                  </a:cubicBezTo>
                  <a:cubicBezTo>
                    <a:pt x="2197988" y="362617"/>
                    <a:pt x="2202560" y="363760"/>
                    <a:pt x="2204656" y="364807"/>
                  </a:cubicBezTo>
                  <a:lnTo>
                    <a:pt x="2205989" y="364426"/>
                  </a:lnTo>
                  <a:lnTo>
                    <a:pt x="2207323" y="364046"/>
                  </a:lnTo>
                  <a:cubicBezTo>
                    <a:pt x="2208275" y="362236"/>
                    <a:pt x="2210752" y="359569"/>
                    <a:pt x="2212847" y="358235"/>
                  </a:cubicBezTo>
                  <a:lnTo>
                    <a:pt x="2208942" y="356521"/>
                  </a:lnTo>
                  <a:close/>
                  <a:moveTo>
                    <a:pt x="573500" y="353282"/>
                  </a:moveTo>
                  <a:cubicBezTo>
                    <a:pt x="570261" y="354616"/>
                    <a:pt x="564641" y="354616"/>
                    <a:pt x="565022" y="359473"/>
                  </a:cubicBezTo>
                  <a:lnTo>
                    <a:pt x="565022" y="359855"/>
                  </a:lnTo>
                  <a:cubicBezTo>
                    <a:pt x="563689" y="360616"/>
                    <a:pt x="561974" y="360426"/>
                    <a:pt x="561212" y="359473"/>
                  </a:cubicBezTo>
                  <a:cubicBezTo>
                    <a:pt x="560450" y="358521"/>
                    <a:pt x="555116" y="357759"/>
                    <a:pt x="550735" y="359759"/>
                  </a:cubicBezTo>
                  <a:lnTo>
                    <a:pt x="547496" y="361664"/>
                  </a:lnTo>
                  <a:cubicBezTo>
                    <a:pt x="547020" y="361950"/>
                    <a:pt x="547687" y="364141"/>
                    <a:pt x="548544" y="364903"/>
                  </a:cubicBezTo>
                  <a:lnTo>
                    <a:pt x="549116" y="365379"/>
                  </a:lnTo>
                  <a:cubicBezTo>
                    <a:pt x="550830" y="365093"/>
                    <a:pt x="553592" y="364807"/>
                    <a:pt x="555307" y="364617"/>
                  </a:cubicBezTo>
                  <a:cubicBezTo>
                    <a:pt x="557021" y="364426"/>
                    <a:pt x="557879" y="369284"/>
                    <a:pt x="554354" y="368332"/>
                  </a:cubicBezTo>
                  <a:lnTo>
                    <a:pt x="551592" y="367855"/>
                  </a:lnTo>
                  <a:cubicBezTo>
                    <a:pt x="550259" y="367570"/>
                    <a:pt x="547782" y="367474"/>
                    <a:pt x="547401" y="368046"/>
                  </a:cubicBezTo>
                  <a:lnTo>
                    <a:pt x="546353" y="369665"/>
                  </a:lnTo>
                  <a:cubicBezTo>
                    <a:pt x="548258" y="370618"/>
                    <a:pt x="550163" y="371856"/>
                    <a:pt x="550544" y="372428"/>
                  </a:cubicBezTo>
                  <a:cubicBezTo>
                    <a:pt x="551020" y="372904"/>
                    <a:pt x="553592" y="375095"/>
                    <a:pt x="555402" y="376142"/>
                  </a:cubicBezTo>
                  <a:lnTo>
                    <a:pt x="557117" y="374618"/>
                  </a:lnTo>
                  <a:lnTo>
                    <a:pt x="558641" y="373285"/>
                  </a:lnTo>
                  <a:cubicBezTo>
                    <a:pt x="559403" y="370999"/>
                    <a:pt x="562451" y="367760"/>
                    <a:pt x="565308" y="366141"/>
                  </a:cubicBezTo>
                  <a:cubicBezTo>
                    <a:pt x="568166" y="364522"/>
                    <a:pt x="576833" y="360712"/>
                    <a:pt x="577881" y="361664"/>
                  </a:cubicBezTo>
                  <a:cubicBezTo>
                    <a:pt x="578929" y="362617"/>
                    <a:pt x="580262" y="365855"/>
                    <a:pt x="578643" y="366713"/>
                  </a:cubicBezTo>
                  <a:cubicBezTo>
                    <a:pt x="577024" y="367665"/>
                    <a:pt x="572928" y="370904"/>
                    <a:pt x="572452" y="372142"/>
                  </a:cubicBezTo>
                  <a:cubicBezTo>
                    <a:pt x="572071" y="373380"/>
                    <a:pt x="571309" y="377571"/>
                    <a:pt x="573118" y="377476"/>
                  </a:cubicBezTo>
                  <a:cubicBezTo>
                    <a:pt x="574928" y="377380"/>
                    <a:pt x="581405" y="374428"/>
                    <a:pt x="585406" y="372332"/>
                  </a:cubicBezTo>
                  <a:lnTo>
                    <a:pt x="585692" y="368332"/>
                  </a:lnTo>
                  <a:lnTo>
                    <a:pt x="585787" y="367665"/>
                  </a:lnTo>
                  <a:cubicBezTo>
                    <a:pt x="585692" y="366903"/>
                    <a:pt x="586263" y="365760"/>
                    <a:pt x="587025" y="364998"/>
                  </a:cubicBezTo>
                  <a:cubicBezTo>
                    <a:pt x="587787" y="364236"/>
                    <a:pt x="584168" y="362140"/>
                    <a:pt x="579024" y="362712"/>
                  </a:cubicBezTo>
                  <a:lnTo>
                    <a:pt x="580262" y="356330"/>
                  </a:lnTo>
                  <a:cubicBezTo>
                    <a:pt x="580739" y="353758"/>
                    <a:pt x="574547" y="352901"/>
                    <a:pt x="573500" y="353282"/>
                  </a:cubicBezTo>
                  <a:close/>
                  <a:moveTo>
                    <a:pt x="1917477" y="352139"/>
                  </a:moveTo>
                  <a:lnTo>
                    <a:pt x="1914715" y="352520"/>
                  </a:lnTo>
                  <a:cubicBezTo>
                    <a:pt x="1912905" y="352711"/>
                    <a:pt x="1910905" y="353568"/>
                    <a:pt x="1909571" y="354616"/>
                  </a:cubicBezTo>
                  <a:cubicBezTo>
                    <a:pt x="1908714" y="355282"/>
                    <a:pt x="1908619" y="356902"/>
                    <a:pt x="1908714" y="357949"/>
                  </a:cubicBezTo>
                  <a:cubicBezTo>
                    <a:pt x="1908714" y="358235"/>
                    <a:pt x="1911000" y="358902"/>
                    <a:pt x="1911857" y="358616"/>
                  </a:cubicBezTo>
                  <a:lnTo>
                    <a:pt x="1915953" y="357378"/>
                  </a:lnTo>
                  <a:cubicBezTo>
                    <a:pt x="1920239" y="355759"/>
                    <a:pt x="1923573" y="354139"/>
                    <a:pt x="1923478" y="353758"/>
                  </a:cubicBezTo>
                  <a:cubicBezTo>
                    <a:pt x="1923382" y="353378"/>
                    <a:pt x="1920620" y="352330"/>
                    <a:pt x="1917477" y="352139"/>
                  </a:cubicBezTo>
                  <a:close/>
                  <a:moveTo>
                    <a:pt x="1425987" y="351187"/>
                  </a:moveTo>
                  <a:cubicBezTo>
                    <a:pt x="1424654" y="354044"/>
                    <a:pt x="1423701" y="356997"/>
                    <a:pt x="1423796" y="357759"/>
                  </a:cubicBezTo>
                  <a:cubicBezTo>
                    <a:pt x="1423987" y="358616"/>
                    <a:pt x="1435226" y="357568"/>
                    <a:pt x="1438751" y="356425"/>
                  </a:cubicBezTo>
                  <a:cubicBezTo>
                    <a:pt x="1442275" y="355378"/>
                    <a:pt x="1444180" y="353758"/>
                    <a:pt x="1443037" y="352806"/>
                  </a:cubicBezTo>
                  <a:cubicBezTo>
                    <a:pt x="1441894" y="351854"/>
                    <a:pt x="1439227" y="350425"/>
                    <a:pt x="1439036" y="351187"/>
                  </a:cubicBezTo>
                  <a:cubicBezTo>
                    <a:pt x="1438846" y="351949"/>
                    <a:pt x="1435417" y="354901"/>
                    <a:pt x="1431797" y="355378"/>
                  </a:cubicBezTo>
                  <a:lnTo>
                    <a:pt x="1430369" y="354330"/>
                  </a:lnTo>
                  <a:close/>
                  <a:moveTo>
                    <a:pt x="2238755" y="350901"/>
                  </a:moveTo>
                  <a:cubicBezTo>
                    <a:pt x="2237898" y="349567"/>
                    <a:pt x="2231897" y="351282"/>
                    <a:pt x="2230564" y="351187"/>
                  </a:cubicBezTo>
                  <a:cubicBezTo>
                    <a:pt x="2229135" y="350996"/>
                    <a:pt x="2227611" y="354235"/>
                    <a:pt x="2227135" y="354806"/>
                  </a:cubicBezTo>
                  <a:cubicBezTo>
                    <a:pt x="2226659" y="355378"/>
                    <a:pt x="2222182" y="354711"/>
                    <a:pt x="2219896" y="354711"/>
                  </a:cubicBezTo>
                  <a:lnTo>
                    <a:pt x="2220182" y="357188"/>
                  </a:lnTo>
                  <a:lnTo>
                    <a:pt x="2220372" y="358712"/>
                  </a:lnTo>
                  <a:cubicBezTo>
                    <a:pt x="2221610" y="359759"/>
                    <a:pt x="2223801" y="361759"/>
                    <a:pt x="2225230" y="362998"/>
                  </a:cubicBezTo>
                  <a:cubicBezTo>
                    <a:pt x="2226563" y="364141"/>
                    <a:pt x="2234183" y="356521"/>
                    <a:pt x="2236374" y="355378"/>
                  </a:cubicBezTo>
                  <a:cubicBezTo>
                    <a:pt x="2238565" y="354235"/>
                    <a:pt x="2239613" y="352234"/>
                    <a:pt x="2238755" y="350901"/>
                  </a:cubicBezTo>
                  <a:close/>
                  <a:moveTo>
                    <a:pt x="1806892" y="350520"/>
                  </a:moveTo>
                  <a:cubicBezTo>
                    <a:pt x="1804701" y="350425"/>
                    <a:pt x="1802510" y="351854"/>
                    <a:pt x="1800224" y="352425"/>
                  </a:cubicBezTo>
                  <a:lnTo>
                    <a:pt x="1791080" y="354806"/>
                  </a:lnTo>
                  <a:cubicBezTo>
                    <a:pt x="1790223" y="359664"/>
                    <a:pt x="1788985" y="364712"/>
                    <a:pt x="1788413" y="366046"/>
                  </a:cubicBezTo>
                  <a:lnTo>
                    <a:pt x="1788128" y="367284"/>
                  </a:lnTo>
                  <a:cubicBezTo>
                    <a:pt x="1788032" y="367855"/>
                    <a:pt x="1788318" y="368808"/>
                    <a:pt x="1788890" y="369094"/>
                  </a:cubicBezTo>
                  <a:cubicBezTo>
                    <a:pt x="1789366" y="369380"/>
                    <a:pt x="1790890" y="369189"/>
                    <a:pt x="1791176" y="368808"/>
                  </a:cubicBezTo>
                  <a:lnTo>
                    <a:pt x="1792890" y="366331"/>
                  </a:lnTo>
                  <a:cubicBezTo>
                    <a:pt x="1795843" y="364331"/>
                    <a:pt x="1800319" y="360616"/>
                    <a:pt x="1802891" y="358140"/>
                  </a:cubicBezTo>
                  <a:lnTo>
                    <a:pt x="1807749" y="358426"/>
                  </a:lnTo>
                  <a:lnTo>
                    <a:pt x="1809273" y="358521"/>
                  </a:lnTo>
                  <a:cubicBezTo>
                    <a:pt x="1811369" y="355568"/>
                    <a:pt x="1811178" y="352044"/>
                    <a:pt x="1808987" y="350615"/>
                  </a:cubicBezTo>
                  <a:close/>
                  <a:moveTo>
                    <a:pt x="710216" y="348280"/>
                  </a:moveTo>
                  <a:lnTo>
                    <a:pt x="711646" y="349893"/>
                  </a:lnTo>
                  <a:lnTo>
                    <a:pt x="707385" y="348888"/>
                  </a:lnTo>
                  <a:lnTo>
                    <a:pt x="707612" y="348520"/>
                  </a:lnTo>
                  <a:close/>
                  <a:moveTo>
                    <a:pt x="783621" y="348234"/>
                  </a:moveTo>
                  <a:cubicBezTo>
                    <a:pt x="781811" y="348234"/>
                    <a:pt x="776191" y="349282"/>
                    <a:pt x="775810" y="350520"/>
                  </a:cubicBezTo>
                  <a:cubicBezTo>
                    <a:pt x="775334" y="351758"/>
                    <a:pt x="781049" y="350615"/>
                    <a:pt x="783716" y="349567"/>
                  </a:cubicBezTo>
                  <a:lnTo>
                    <a:pt x="784097" y="351377"/>
                  </a:lnTo>
                  <a:lnTo>
                    <a:pt x="784955" y="355949"/>
                  </a:lnTo>
                  <a:cubicBezTo>
                    <a:pt x="789908" y="357568"/>
                    <a:pt x="793718" y="356521"/>
                    <a:pt x="793527" y="353663"/>
                  </a:cubicBezTo>
                  <a:cubicBezTo>
                    <a:pt x="793337" y="350806"/>
                    <a:pt x="785431" y="348234"/>
                    <a:pt x="783621" y="348234"/>
                  </a:cubicBezTo>
                  <a:close/>
                  <a:moveTo>
                    <a:pt x="1964340" y="346138"/>
                  </a:moveTo>
                  <a:cubicBezTo>
                    <a:pt x="1960435" y="347377"/>
                    <a:pt x="1949481" y="349472"/>
                    <a:pt x="1949481" y="350711"/>
                  </a:cubicBezTo>
                  <a:cubicBezTo>
                    <a:pt x="1949481" y="351949"/>
                    <a:pt x="1953767" y="352425"/>
                    <a:pt x="1959101" y="351758"/>
                  </a:cubicBezTo>
                  <a:cubicBezTo>
                    <a:pt x="1964340" y="351187"/>
                    <a:pt x="1977199" y="348710"/>
                    <a:pt x="1975865" y="347663"/>
                  </a:cubicBezTo>
                  <a:cubicBezTo>
                    <a:pt x="1974627" y="346615"/>
                    <a:pt x="1968245" y="344996"/>
                    <a:pt x="1964340" y="346138"/>
                  </a:cubicBezTo>
                  <a:close/>
                  <a:moveTo>
                    <a:pt x="1842325" y="344710"/>
                  </a:moveTo>
                  <a:cubicBezTo>
                    <a:pt x="1841848" y="344710"/>
                    <a:pt x="1840991" y="346043"/>
                    <a:pt x="1840420" y="347281"/>
                  </a:cubicBezTo>
                  <a:cubicBezTo>
                    <a:pt x="1839848" y="348520"/>
                    <a:pt x="1840896" y="350615"/>
                    <a:pt x="1843658" y="349377"/>
                  </a:cubicBezTo>
                  <a:cubicBezTo>
                    <a:pt x="1846421" y="348139"/>
                    <a:pt x="1853850" y="348329"/>
                    <a:pt x="1853850" y="346996"/>
                  </a:cubicBezTo>
                  <a:cubicBezTo>
                    <a:pt x="1853850" y="345662"/>
                    <a:pt x="1852231" y="345567"/>
                    <a:pt x="1850326" y="346805"/>
                  </a:cubicBezTo>
                  <a:cubicBezTo>
                    <a:pt x="1848421" y="348043"/>
                    <a:pt x="1842801" y="344710"/>
                    <a:pt x="1842325" y="344710"/>
                  </a:cubicBezTo>
                  <a:close/>
                  <a:moveTo>
                    <a:pt x="270034" y="344710"/>
                  </a:moveTo>
                  <a:cubicBezTo>
                    <a:pt x="271843" y="344043"/>
                    <a:pt x="273463" y="344424"/>
                    <a:pt x="273748" y="345662"/>
                  </a:cubicBezTo>
                  <a:cubicBezTo>
                    <a:pt x="274034" y="346900"/>
                    <a:pt x="275653" y="350044"/>
                    <a:pt x="276987" y="350234"/>
                  </a:cubicBezTo>
                  <a:cubicBezTo>
                    <a:pt x="278320" y="350424"/>
                    <a:pt x="280702" y="351948"/>
                    <a:pt x="278892" y="353187"/>
                  </a:cubicBezTo>
                  <a:cubicBezTo>
                    <a:pt x="277082" y="354425"/>
                    <a:pt x="269557" y="350139"/>
                    <a:pt x="268414" y="349567"/>
                  </a:cubicBezTo>
                  <a:cubicBezTo>
                    <a:pt x="267271" y="348901"/>
                    <a:pt x="268224" y="345376"/>
                    <a:pt x="270034" y="344710"/>
                  </a:cubicBezTo>
                  <a:close/>
                  <a:moveTo>
                    <a:pt x="1818893" y="344424"/>
                  </a:moveTo>
                  <a:cubicBezTo>
                    <a:pt x="1819369" y="345948"/>
                    <a:pt x="1819369" y="349567"/>
                    <a:pt x="1817941" y="349377"/>
                  </a:cubicBezTo>
                  <a:cubicBezTo>
                    <a:pt x="1816512" y="349091"/>
                    <a:pt x="1812988" y="349948"/>
                    <a:pt x="1814417" y="352044"/>
                  </a:cubicBezTo>
                  <a:cubicBezTo>
                    <a:pt x="1815750" y="354139"/>
                    <a:pt x="1820894" y="355568"/>
                    <a:pt x="1822798" y="354901"/>
                  </a:cubicBezTo>
                  <a:cubicBezTo>
                    <a:pt x="1824704" y="354235"/>
                    <a:pt x="1830419" y="352330"/>
                    <a:pt x="1831085" y="352234"/>
                  </a:cubicBezTo>
                  <a:cubicBezTo>
                    <a:pt x="1831657" y="352139"/>
                    <a:pt x="1826228" y="346805"/>
                    <a:pt x="1823370" y="344996"/>
                  </a:cubicBezTo>
                  <a:cubicBezTo>
                    <a:pt x="1820513" y="343186"/>
                    <a:pt x="1818417" y="342900"/>
                    <a:pt x="1818893" y="344424"/>
                  </a:cubicBezTo>
                  <a:close/>
                  <a:moveTo>
                    <a:pt x="585787" y="344329"/>
                  </a:moveTo>
                  <a:cubicBezTo>
                    <a:pt x="584834" y="344519"/>
                    <a:pt x="580453" y="350330"/>
                    <a:pt x="582929" y="351758"/>
                  </a:cubicBezTo>
                  <a:cubicBezTo>
                    <a:pt x="585406" y="353187"/>
                    <a:pt x="587787" y="353282"/>
                    <a:pt x="588263" y="351854"/>
                  </a:cubicBezTo>
                  <a:cubicBezTo>
                    <a:pt x="588740" y="350425"/>
                    <a:pt x="586358" y="346710"/>
                    <a:pt x="586549" y="346138"/>
                  </a:cubicBezTo>
                  <a:cubicBezTo>
                    <a:pt x="586835" y="345662"/>
                    <a:pt x="586739" y="344233"/>
                    <a:pt x="585787" y="344329"/>
                  </a:cubicBezTo>
                  <a:close/>
                  <a:moveTo>
                    <a:pt x="2187225" y="344138"/>
                  </a:moveTo>
                  <a:lnTo>
                    <a:pt x="2186749" y="345472"/>
                  </a:lnTo>
                  <a:lnTo>
                    <a:pt x="2185511" y="348805"/>
                  </a:lnTo>
                  <a:cubicBezTo>
                    <a:pt x="2181891" y="349663"/>
                    <a:pt x="2178748" y="349091"/>
                    <a:pt x="2178653" y="347758"/>
                  </a:cubicBezTo>
                  <a:cubicBezTo>
                    <a:pt x="2178557" y="346329"/>
                    <a:pt x="2173604" y="346805"/>
                    <a:pt x="2172938" y="350330"/>
                  </a:cubicBezTo>
                  <a:lnTo>
                    <a:pt x="2174462" y="351472"/>
                  </a:lnTo>
                  <a:lnTo>
                    <a:pt x="2178462" y="354425"/>
                  </a:lnTo>
                  <a:cubicBezTo>
                    <a:pt x="2178748" y="358426"/>
                    <a:pt x="2180081" y="362521"/>
                    <a:pt x="2181510" y="362998"/>
                  </a:cubicBezTo>
                  <a:cubicBezTo>
                    <a:pt x="2182844" y="363474"/>
                    <a:pt x="2183606" y="360521"/>
                    <a:pt x="2183225" y="356521"/>
                  </a:cubicBezTo>
                  <a:lnTo>
                    <a:pt x="2184272" y="353758"/>
                  </a:lnTo>
                  <a:cubicBezTo>
                    <a:pt x="2185225" y="351091"/>
                    <a:pt x="2188178" y="348901"/>
                    <a:pt x="2190083" y="346424"/>
                  </a:cubicBezTo>
                  <a:lnTo>
                    <a:pt x="2190940" y="345281"/>
                  </a:lnTo>
                  <a:cubicBezTo>
                    <a:pt x="2191416" y="343757"/>
                    <a:pt x="2189797" y="343281"/>
                    <a:pt x="2187225" y="344138"/>
                  </a:cubicBezTo>
                  <a:close/>
                  <a:moveTo>
                    <a:pt x="961739" y="343662"/>
                  </a:moveTo>
                  <a:cubicBezTo>
                    <a:pt x="960310" y="344710"/>
                    <a:pt x="957262" y="347377"/>
                    <a:pt x="957738" y="347663"/>
                  </a:cubicBezTo>
                  <a:cubicBezTo>
                    <a:pt x="958119" y="347948"/>
                    <a:pt x="961643" y="348424"/>
                    <a:pt x="964501" y="348710"/>
                  </a:cubicBezTo>
                  <a:lnTo>
                    <a:pt x="969358" y="352806"/>
                  </a:lnTo>
                  <a:lnTo>
                    <a:pt x="970502" y="353758"/>
                  </a:lnTo>
                  <a:cubicBezTo>
                    <a:pt x="972502" y="354235"/>
                    <a:pt x="974216" y="354521"/>
                    <a:pt x="974502" y="354235"/>
                  </a:cubicBezTo>
                  <a:cubicBezTo>
                    <a:pt x="974597" y="354139"/>
                    <a:pt x="970025" y="347948"/>
                    <a:pt x="968025" y="345757"/>
                  </a:cubicBezTo>
                  <a:cubicBezTo>
                    <a:pt x="966025" y="343567"/>
                    <a:pt x="963167" y="342614"/>
                    <a:pt x="961739" y="343662"/>
                  </a:cubicBezTo>
                  <a:close/>
                  <a:moveTo>
                    <a:pt x="759142" y="342995"/>
                  </a:moveTo>
                  <a:cubicBezTo>
                    <a:pt x="758285" y="343948"/>
                    <a:pt x="755141" y="346138"/>
                    <a:pt x="753903" y="347663"/>
                  </a:cubicBezTo>
                  <a:cubicBezTo>
                    <a:pt x="752665" y="349187"/>
                    <a:pt x="749045" y="353473"/>
                    <a:pt x="749045" y="354139"/>
                  </a:cubicBezTo>
                  <a:lnTo>
                    <a:pt x="749331" y="354235"/>
                  </a:lnTo>
                  <a:cubicBezTo>
                    <a:pt x="749998" y="354521"/>
                    <a:pt x="751617" y="354616"/>
                    <a:pt x="751617" y="354425"/>
                  </a:cubicBezTo>
                  <a:lnTo>
                    <a:pt x="753617" y="349948"/>
                  </a:lnTo>
                  <a:cubicBezTo>
                    <a:pt x="757522" y="345186"/>
                    <a:pt x="759999" y="342043"/>
                    <a:pt x="759142" y="342995"/>
                  </a:cubicBezTo>
                  <a:close/>
                  <a:moveTo>
                    <a:pt x="746569" y="340328"/>
                  </a:moveTo>
                  <a:cubicBezTo>
                    <a:pt x="744092" y="340328"/>
                    <a:pt x="739901" y="346520"/>
                    <a:pt x="742568" y="347091"/>
                  </a:cubicBezTo>
                  <a:cubicBezTo>
                    <a:pt x="745235" y="347663"/>
                    <a:pt x="747902" y="346996"/>
                    <a:pt x="748569" y="345567"/>
                  </a:cubicBezTo>
                  <a:cubicBezTo>
                    <a:pt x="749236" y="344138"/>
                    <a:pt x="749141" y="340328"/>
                    <a:pt x="746569" y="340328"/>
                  </a:cubicBezTo>
                  <a:close/>
                  <a:moveTo>
                    <a:pt x="844295" y="339947"/>
                  </a:moveTo>
                  <a:cubicBezTo>
                    <a:pt x="843152" y="340042"/>
                    <a:pt x="841247" y="340423"/>
                    <a:pt x="841152" y="340995"/>
                  </a:cubicBezTo>
                  <a:cubicBezTo>
                    <a:pt x="840485" y="344329"/>
                    <a:pt x="844581" y="345281"/>
                    <a:pt x="846486" y="347472"/>
                  </a:cubicBezTo>
                  <a:lnTo>
                    <a:pt x="846772" y="347758"/>
                  </a:lnTo>
                  <a:cubicBezTo>
                    <a:pt x="847629" y="347758"/>
                    <a:pt x="851058" y="341566"/>
                    <a:pt x="854011" y="342043"/>
                  </a:cubicBezTo>
                  <a:cubicBezTo>
                    <a:pt x="856964" y="342519"/>
                    <a:pt x="856678" y="342043"/>
                    <a:pt x="853439" y="341186"/>
                  </a:cubicBezTo>
                  <a:lnTo>
                    <a:pt x="850772" y="340519"/>
                  </a:lnTo>
                  <a:cubicBezTo>
                    <a:pt x="850296" y="340423"/>
                    <a:pt x="849534" y="340709"/>
                    <a:pt x="848962" y="340709"/>
                  </a:cubicBezTo>
                  <a:cubicBezTo>
                    <a:pt x="848010" y="340805"/>
                    <a:pt x="847153" y="341090"/>
                    <a:pt x="846295" y="340900"/>
                  </a:cubicBezTo>
                  <a:cubicBezTo>
                    <a:pt x="845533" y="340805"/>
                    <a:pt x="844867" y="339852"/>
                    <a:pt x="844295" y="339947"/>
                  </a:cubicBezTo>
                  <a:close/>
                  <a:moveTo>
                    <a:pt x="1795176" y="339376"/>
                  </a:moveTo>
                  <a:cubicBezTo>
                    <a:pt x="1794128" y="338804"/>
                    <a:pt x="1788223" y="343281"/>
                    <a:pt x="1788985" y="345091"/>
                  </a:cubicBezTo>
                  <a:cubicBezTo>
                    <a:pt x="1789747" y="346996"/>
                    <a:pt x="1791366" y="347281"/>
                    <a:pt x="1792700" y="345757"/>
                  </a:cubicBezTo>
                  <a:cubicBezTo>
                    <a:pt x="1793938" y="344233"/>
                    <a:pt x="1796224" y="340042"/>
                    <a:pt x="1795176" y="339376"/>
                  </a:cubicBezTo>
                  <a:close/>
                  <a:moveTo>
                    <a:pt x="2036540" y="338995"/>
                  </a:moveTo>
                  <a:cubicBezTo>
                    <a:pt x="2034444" y="339852"/>
                    <a:pt x="2026824" y="338804"/>
                    <a:pt x="2025205" y="339566"/>
                  </a:cubicBezTo>
                  <a:lnTo>
                    <a:pt x="2024824" y="340614"/>
                  </a:lnTo>
                  <a:cubicBezTo>
                    <a:pt x="2024538" y="341281"/>
                    <a:pt x="2026157" y="343186"/>
                    <a:pt x="2027205" y="343376"/>
                  </a:cubicBezTo>
                  <a:cubicBezTo>
                    <a:pt x="2029396" y="343757"/>
                    <a:pt x="2032348" y="344138"/>
                    <a:pt x="2033968" y="343186"/>
                  </a:cubicBezTo>
                  <a:lnTo>
                    <a:pt x="2036540" y="341757"/>
                  </a:lnTo>
                  <a:cubicBezTo>
                    <a:pt x="2038635" y="339376"/>
                    <a:pt x="2038635" y="338138"/>
                    <a:pt x="2036540" y="338995"/>
                  </a:cubicBezTo>
                  <a:close/>
                  <a:moveTo>
                    <a:pt x="934687" y="338138"/>
                  </a:moveTo>
                  <a:cubicBezTo>
                    <a:pt x="931925" y="338138"/>
                    <a:pt x="930497" y="339757"/>
                    <a:pt x="931639" y="341662"/>
                  </a:cubicBezTo>
                  <a:cubicBezTo>
                    <a:pt x="932783" y="343567"/>
                    <a:pt x="939260" y="343662"/>
                    <a:pt x="941641" y="343567"/>
                  </a:cubicBezTo>
                  <a:cubicBezTo>
                    <a:pt x="944022" y="343567"/>
                    <a:pt x="937545" y="338138"/>
                    <a:pt x="934687" y="338138"/>
                  </a:cubicBezTo>
                  <a:close/>
                  <a:moveTo>
                    <a:pt x="1040415" y="337471"/>
                  </a:moveTo>
                  <a:cubicBezTo>
                    <a:pt x="1037558" y="335661"/>
                    <a:pt x="1035367" y="336518"/>
                    <a:pt x="1035462" y="339280"/>
                  </a:cubicBezTo>
                  <a:lnTo>
                    <a:pt x="1039081" y="340423"/>
                  </a:lnTo>
                  <a:lnTo>
                    <a:pt x="1040510" y="340900"/>
                  </a:lnTo>
                  <a:cubicBezTo>
                    <a:pt x="1042130" y="341471"/>
                    <a:pt x="1045939" y="342233"/>
                    <a:pt x="1049178" y="342709"/>
                  </a:cubicBezTo>
                  <a:lnTo>
                    <a:pt x="1049845" y="340042"/>
                  </a:lnTo>
                  <a:cubicBezTo>
                    <a:pt x="1050131" y="338995"/>
                    <a:pt x="1049845" y="336995"/>
                    <a:pt x="1047464" y="338709"/>
                  </a:cubicBezTo>
                  <a:cubicBezTo>
                    <a:pt x="1045558" y="340042"/>
                    <a:pt x="1044035" y="340233"/>
                    <a:pt x="1042130" y="338804"/>
                  </a:cubicBezTo>
                  <a:close/>
                  <a:moveTo>
                    <a:pt x="2221991" y="337280"/>
                  </a:moveTo>
                  <a:cubicBezTo>
                    <a:pt x="2219896" y="337090"/>
                    <a:pt x="2214943" y="339471"/>
                    <a:pt x="2213228" y="341471"/>
                  </a:cubicBezTo>
                  <a:lnTo>
                    <a:pt x="2211704" y="343376"/>
                  </a:lnTo>
                  <a:lnTo>
                    <a:pt x="2210561" y="344900"/>
                  </a:lnTo>
                  <a:cubicBezTo>
                    <a:pt x="2208942" y="346996"/>
                    <a:pt x="2209228" y="348043"/>
                    <a:pt x="2211133" y="347281"/>
                  </a:cubicBezTo>
                  <a:lnTo>
                    <a:pt x="2212562" y="346996"/>
                  </a:lnTo>
                  <a:lnTo>
                    <a:pt x="2214467" y="346520"/>
                  </a:lnTo>
                  <a:cubicBezTo>
                    <a:pt x="2216657" y="346234"/>
                    <a:pt x="2220372" y="345567"/>
                    <a:pt x="2222753" y="344996"/>
                  </a:cubicBezTo>
                  <a:lnTo>
                    <a:pt x="2223706" y="343853"/>
                  </a:lnTo>
                  <a:lnTo>
                    <a:pt x="2224944" y="342519"/>
                  </a:lnTo>
                  <a:cubicBezTo>
                    <a:pt x="2225420" y="339852"/>
                    <a:pt x="2224087" y="337566"/>
                    <a:pt x="2221991" y="337280"/>
                  </a:cubicBezTo>
                  <a:close/>
                  <a:moveTo>
                    <a:pt x="1062894" y="336423"/>
                  </a:moveTo>
                  <a:lnTo>
                    <a:pt x="1066895" y="339280"/>
                  </a:lnTo>
                  <a:lnTo>
                    <a:pt x="1070133" y="341662"/>
                  </a:lnTo>
                  <a:cubicBezTo>
                    <a:pt x="1073943" y="337566"/>
                    <a:pt x="1066609" y="335185"/>
                    <a:pt x="1063466" y="336423"/>
                  </a:cubicBezTo>
                  <a:cubicBezTo>
                    <a:pt x="1060227" y="337661"/>
                    <a:pt x="1059941" y="337661"/>
                    <a:pt x="1062894" y="336423"/>
                  </a:cubicBezTo>
                  <a:close/>
                  <a:moveTo>
                    <a:pt x="530542" y="336232"/>
                  </a:moveTo>
                  <a:cubicBezTo>
                    <a:pt x="532066" y="336613"/>
                    <a:pt x="536924" y="337661"/>
                    <a:pt x="536924" y="338423"/>
                  </a:cubicBezTo>
                  <a:cubicBezTo>
                    <a:pt x="536924" y="339185"/>
                    <a:pt x="534923" y="341090"/>
                    <a:pt x="532542" y="342709"/>
                  </a:cubicBezTo>
                  <a:cubicBezTo>
                    <a:pt x="530161" y="344328"/>
                    <a:pt x="524446" y="349853"/>
                    <a:pt x="521874" y="349281"/>
                  </a:cubicBezTo>
                  <a:lnTo>
                    <a:pt x="521588" y="351948"/>
                  </a:lnTo>
                  <a:cubicBezTo>
                    <a:pt x="521017" y="356330"/>
                    <a:pt x="516064" y="355377"/>
                    <a:pt x="513206" y="356330"/>
                  </a:cubicBezTo>
                  <a:lnTo>
                    <a:pt x="509206" y="357663"/>
                  </a:lnTo>
                  <a:cubicBezTo>
                    <a:pt x="505015" y="360997"/>
                    <a:pt x="500919" y="361664"/>
                    <a:pt x="500157" y="359092"/>
                  </a:cubicBezTo>
                  <a:lnTo>
                    <a:pt x="501014" y="358330"/>
                  </a:lnTo>
                  <a:lnTo>
                    <a:pt x="506158" y="353949"/>
                  </a:lnTo>
                  <a:cubicBezTo>
                    <a:pt x="501872" y="351377"/>
                    <a:pt x="499681" y="349091"/>
                    <a:pt x="501205" y="348805"/>
                  </a:cubicBezTo>
                  <a:cubicBezTo>
                    <a:pt x="502729" y="348519"/>
                    <a:pt x="508634" y="348138"/>
                    <a:pt x="510635" y="348329"/>
                  </a:cubicBezTo>
                  <a:cubicBezTo>
                    <a:pt x="512635" y="348424"/>
                    <a:pt x="515873" y="350710"/>
                    <a:pt x="517016" y="348615"/>
                  </a:cubicBezTo>
                  <a:lnTo>
                    <a:pt x="518731" y="347376"/>
                  </a:lnTo>
                  <a:lnTo>
                    <a:pt x="525970" y="342137"/>
                  </a:lnTo>
                  <a:cubicBezTo>
                    <a:pt x="526827" y="338613"/>
                    <a:pt x="528923" y="336042"/>
                    <a:pt x="530542" y="336232"/>
                  </a:cubicBezTo>
                  <a:close/>
                  <a:moveTo>
                    <a:pt x="340518" y="335280"/>
                  </a:moveTo>
                  <a:lnTo>
                    <a:pt x="342328" y="335280"/>
                  </a:lnTo>
                  <a:lnTo>
                    <a:pt x="344137" y="335280"/>
                  </a:lnTo>
                  <a:cubicBezTo>
                    <a:pt x="346042" y="334422"/>
                    <a:pt x="352996" y="334137"/>
                    <a:pt x="353186" y="335851"/>
                  </a:cubicBezTo>
                  <a:cubicBezTo>
                    <a:pt x="353377" y="337661"/>
                    <a:pt x="351376" y="340804"/>
                    <a:pt x="348900" y="342900"/>
                  </a:cubicBezTo>
                  <a:lnTo>
                    <a:pt x="344804" y="340137"/>
                  </a:lnTo>
                  <a:lnTo>
                    <a:pt x="341566" y="337947"/>
                  </a:lnTo>
                  <a:cubicBezTo>
                    <a:pt x="339089" y="341185"/>
                    <a:pt x="336613" y="343186"/>
                    <a:pt x="336041" y="342423"/>
                  </a:cubicBezTo>
                  <a:cubicBezTo>
                    <a:pt x="335565" y="341662"/>
                    <a:pt x="332898" y="338899"/>
                    <a:pt x="331279" y="337947"/>
                  </a:cubicBezTo>
                  <a:cubicBezTo>
                    <a:pt x="329659" y="336994"/>
                    <a:pt x="323373" y="339185"/>
                    <a:pt x="322135" y="339185"/>
                  </a:cubicBezTo>
                  <a:cubicBezTo>
                    <a:pt x="320896" y="339185"/>
                    <a:pt x="323087" y="335756"/>
                    <a:pt x="326230" y="335851"/>
                  </a:cubicBezTo>
                  <a:cubicBezTo>
                    <a:pt x="329278" y="335946"/>
                    <a:pt x="338613" y="334232"/>
                    <a:pt x="340518" y="335280"/>
                  </a:cubicBezTo>
                  <a:close/>
                  <a:moveTo>
                    <a:pt x="650271" y="334422"/>
                  </a:moveTo>
                  <a:cubicBezTo>
                    <a:pt x="650938" y="334708"/>
                    <a:pt x="651985" y="337089"/>
                    <a:pt x="650938" y="338899"/>
                  </a:cubicBezTo>
                  <a:cubicBezTo>
                    <a:pt x="649890" y="340708"/>
                    <a:pt x="657510" y="345185"/>
                    <a:pt x="658177" y="343566"/>
                  </a:cubicBezTo>
                  <a:cubicBezTo>
                    <a:pt x="658843" y="341947"/>
                    <a:pt x="662463" y="337756"/>
                    <a:pt x="664749" y="337756"/>
                  </a:cubicBezTo>
                  <a:lnTo>
                    <a:pt x="665130" y="338423"/>
                  </a:lnTo>
                  <a:cubicBezTo>
                    <a:pt x="665892" y="339756"/>
                    <a:pt x="666273" y="342328"/>
                    <a:pt x="665320" y="342994"/>
                  </a:cubicBezTo>
                  <a:lnTo>
                    <a:pt x="662177" y="345376"/>
                  </a:lnTo>
                  <a:cubicBezTo>
                    <a:pt x="662749" y="348424"/>
                    <a:pt x="662463" y="351091"/>
                    <a:pt x="661510" y="351376"/>
                  </a:cubicBezTo>
                  <a:cubicBezTo>
                    <a:pt x="660558" y="351662"/>
                    <a:pt x="657796" y="350710"/>
                    <a:pt x="657510" y="348709"/>
                  </a:cubicBezTo>
                  <a:lnTo>
                    <a:pt x="657129" y="348709"/>
                  </a:lnTo>
                  <a:cubicBezTo>
                    <a:pt x="654843" y="348614"/>
                    <a:pt x="650938" y="348614"/>
                    <a:pt x="650557" y="349472"/>
                  </a:cubicBezTo>
                  <a:lnTo>
                    <a:pt x="648747" y="353853"/>
                  </a:lnTo>
                  <a:cubicBezTo>
                    <a:pt x="643889" y="355377"/>
                    <a:pt x="639984" y="355091"/>
                    <a:pt x="639984" y="353282"/>
                  </a:cubicBezTo>
                  <a:cubicBezTo>
                    <a:pt x="639984" y="351376"/>
                    <a:pt x="638460" y="346519"/>
                    <a:pt x="636650" y="346995"/>
                  </a:cubicBezTo>
                  <a:cubicBezTo>
                    <a:pt x="634841" y="347471"/>
                    <a:pt x="629411" y="347376"/>
                    <a:pt x="627983" y="346995"/>
                  </a:cubicBezTo>
                  <a:cubicBezTo>
                    <a:pt x="626554" y="346614"/>
                    <a:pt x="622363" y="344328"/>
                    <a:pt x="622363" y="343185"/>
                  </a:cubicBezTo>
                  <a:cubicBezTo>
                    <a:pt x="622363" y="342042"/>
                    <a:pt x="618839" y="335660"/>
                    <a:pt x="617219" y="334898"/>
                  </a:cubicBezTo>
                  <a:cubicBezTo>
                    <a:pt x="615600" y="334136"/>
                    <a:pt x="616553" y="333946"/>
                    <a:pt x="619315" y="334517"/>
                  </a:cubicBezTo>
                  <a:cubicBezTo>
                    <a:pt x="622077" y="335089"/>
                    <a:pt x="629792" y="335946"/>
                    <a:pt x="629887" y="336517"/>
                  </a:cubicBezTo>
                  <a:lnTo>
                    <a:pt x="629697" y="336613"/>
                  </a:lnTo>
                  <a:lnTo>
                    <a:pt x="623982" y="339756"/>
                  </a:lnTo>
                  <a:cubicBezTo>
                    <a:pt x="626363" y="342042"/>
                    <a:pt x="629126" y="343375"/>
                    <a:pt x="630078" y="342614"/>
                  </a:cubicBezTo>
                  <a:cubicBezTo>
                    <a:pt x="631031" y="341851"/>
                    <a:pt x="634174" y="340423"/>
                    <a:pt x="634745" y="340994"/>
                  </a:cubicBezTo>
                  <a:lnTo>
                    <a:pt x="635412" y="341375"/>
                  </a:lnTo>
                  <a:cubicBezTo>
                    <a:pt x="636079" y="341661"/>
                    <a:pt x="637317" y="342137"/>
                    <a:pt x="637603" y="341851"/>
                  </a:cubicBezTo>
                  <a:lnTo>
                    <a:pt x="641508" y="339280"/>
                  </a:lnTo>
                  <a:cubicBezTo>
                    <a:pt x="645604" y="336327"/>
                    <a:pt x="649604" y="334136"/>
                    <a:pt x="650271" y="334422"/>
                  </a:cubicBezTo>
                  <a:close/>
                  <a:moveTo>
                    <a:pt x="1739740" y="334042"/>
                  </a:moveTo>
                  <a:cubicBezTo>
                    <a:pt x="1738121" y="334137"/>
                    <a:pt x="1733264" y="337947"/>
                    <a:pt x="1733264" y="339947"/>
                  </a:cubicBezTo>
                  <a:cubicBezTo>
                    <a:pt x="1733264" y="341947"/>
                    <a:pt x="1737073" y="342709"/>
                    <a:pt x="1741836" y="341662"/>
                  </a:cubicBezTo>
                  <a:cubicBezTo>
                    <a:pt x="1746503" y="340614"/>
                    <a:pt x="1756790" y="335947"/>
                    <a:pt x="1755076" y="334423"/>
                  </a:cubicBezTo>
                  <a:cubicBezTo>
                    <a:pt x="1753361" y="332899"/>
                    <a:pt x="1741360" y="333851"/>
                    <a:pt x="1739740" y="334042"/>
                  </a:cubicBezTo>
                  <a:close/>
                  <a:moveTo>
                    <a:pt x="1020793" y="333946"/>
                  </a:moveTo>
                  <a:cubicBezTo>
                    <a:pt x="1020508" y="333565"/>
                    <a:pt x="1014507" y="335947"/>
                    <a:pt x="1012316" y="337090"/>
                  </a:cubicBezTo>
                  <a:cubicBezTo>
                    <a:pt x="1010126" y="338233"/>
                    <a:pt x="1010030" y="339280"/>
                    <a:pt x="1012031" y="339566"/>
                  </a:cubicBezTo>
                  <a:cubicBezTo>
                    <a:pt x="1014031" y="339757"/>
                    <a:pt x="1012316" y="344043"/>
                    <a:pt x="1011554" y="344614"/>
                  </a:cubicBezTo>
                  <a:cubicBezTo>
                    <a:pt x="1010887" y="345091"/>
                    <a:pt x="1009649" y="348424"/>
                    <a:pt x="1010126" y="350615"/>
                  </a:cubicBezTo>
                  <a:cubicBezTo>
                    <a:pt x="1010602" y="352806"/>
                    <a:pt x="1014221" y="354044"/>
                    <a:pt x="1015269" y="353568"/>
                  </a:cubicBezTo>
                  <a:cubicBezTo>
                    <a:pt x="1016222" y="353092"/>
                    <a:pt x="1018127" y="350901"/>
                    <a:pt x="1017174" y="350139"/>
                  </a:cubicBezTo>
                  <a:cubicBezTo>
                    <a:pt x="1016222" y="349377"/>
                    <a:pt x="1014412" y="345091"/>
                    <a:pt x="1015460" y="342424"/>
                  </a:cubicBezTo>
                  <a:lnTo>
                    <a:pt x="1016507" y="340042"/>
                  </a:lnTo>
                  <a:lnTo>
                    <a:pt x="1017460" y="337947"/>
                  </a:lnTo>
                  <a:cubicBezTo>
                    <a:pt x="1019555" y="335947"/>
                    <a:pt x="1021079" y="334137"/>
                    <a:pt x="1020793" y="333946"/>
                  </a:cubicBezTo>
                  <a:close/>
                  <a:moveTo>
                    <a:pt x="2117312" y="333184"/>
                  </a:moveTo>
                  <a:cubicBezTo>
                    <a:pt x="2098833" y="338423"/>
                    <a:pt x="2098261" y="338899"/>
                    <a:pt x="2100929" y="346996"/>
                  </a:cubicBezTo>
                  <a:cubicBezTo>
                    <a:pt x="2106263" y="342424"/>
                    <a:pt x="2113597" y="340328"/>
                    <a:pt x="2117312" y="333184"/>
                  </a:cubicBezTo>
                  <a:close/>
                  <a:moveTo>
                    <a:pt x="950213" y="332899"/>
                  </a:moveTo>
                  <a:cubicBezTo>
                    <a:pt x="949451" y="332518"/>
                    <a:pt x="947165" y="333946"/>
                    <a:pt x="949737" y="337756"/>
                  </a:cubicBezTo>
                  <a:lnTo>
                    <a:pt x="949070" y="339662"/>
                  </a:lnTo>
                  <a:lnTo>
                    <a:pt x="947927" y="342424"/>
                  </a:lnTo>
                  <a:cubicBezTo>
                    <a:pt x="949832" y="344614"/>
                    <a:pt x="952690" y="345281"/>
                    <a:pt x="954118" y="343853"/>
                  </a:cubicBezTo>
                  <a:lnTo>
                    <a:pt x="953833" y="343471"/>
                  </a:lnTo>
                  <a:cubicBezTo>
                    <a:pt x="951261" y="340709"/>
                    <a:pt x="951547" y="338328"/>
                    <a:pt x="954404" y="335851"/>
                  </a:cubicBezTo>
                  <a:lnTo>
                    <a:pt x="954500" y="335756"/>
                  </a:lnTo>
                  <a:cubicBezTo>
                    <a:pt x="952976" y="334518"/>
                    <a:pt x="951070" y="333184"/>
                    <a:pt x="950213" y="332899"/>
                  </a:cubicBezTo>
                  <a:close/>
                  <a:moveTo>
                    <a:pt x="1620202" y="331851"/>
                  </a:moveTo>
                  <a:cubicBezTo>
                    <a:pt x="1619249" y="332613"/>
                    <a:pt x="1617059" y="336328"/>
                    <a:pt x="1617154" y="338518"/>
                  </a:cubicBezTo>
                  <a:cubicBezTo>
                    <a:pt x="1617344" y="340805"/>
                    <a:pt x="1626012" y="337375"/>
                    <a:pt x="1624583" y="334899"/>
                  </a:cubicBezTo>
                  <a:cubicBezTo>
                    <a:pt x="1623155" y="332422"/>
                    <a:pt x="1621154" y="331089"/>
                    <a:pt x="1620202" y="331851"/>
                  </a:cubicBezTo>
                  <a:close/>
                  <a:moveTo>
                    <a:pt x="384905" y="331565"/>
                  </a:moveTo>
                  <a:cubicBezTo>
                    <a:pt x="384238" y="333089"/>
                    <a:pt x="383571" y="337566"/>
                    <a:pt x="385381" y="337566"/>
                  </a:cubicBezTo>
                  <a:cubicBezTo>
                    <a:pt x="387191" y="337566"/>
                    <a:pt x="390906" y="339661"/>
                    <a:pt x="386143" y="342328"/>
                  </a:cubicBezTo>
                  <a:lnTo>
                    <a:pt x="383286" y="344328"/>
                  </a:lnTo>
                  <a:lnTo>
                    <a:pt x="381381" y="345662"/>
                  </a:lnTo>
                  <a:cubicBezTo>
                    <a:pt x="382809" y="347186"/>
                    <a:pt x="385381" y="349281"/>
                    <a:pt x="387191" y="350329"/>
                  </a:cubicBezTo>
                  <a:cubicBezTo>
                    <a:pt x="388905" y="351377"/>
                    <a:pt x="394620" y="352996"/>
                    <a:pt x="395192" y="350805"/>
                  </a:cubicBezTo>
                  <a:cubicBezTo>
                    <a:pt x="395763" y="348710"/>
                    <a:pt x="390334" y="344424"/>
                    <a:pt x="393001" y="344424"/>
                  </a:cubicBezTo>
                  <a:cubicBezTo>
                    <a:pt x="395668" y="344424"/>
                    <a:pt x="401574" y="345567"/>
                    <a:pt x="401193" y="346900"/>
                  </a:cubicBezTo>
                  <a:cubicBezTo>
                    <a:pt x="400907" y="348234"/>
                    <a:pt x="401955" y="352329"/>
                    <a:pt x="404431" y="351758"/>
                  </a:cubicBezTo>
                  <a:cubicBezTo>
                    <a:pt x="407003" y="351091"/>
                    <a:pt x="411956" y="348710"/>
                    <a:pt x="410622" y="347757"/>
                  </a:cubicBezTo>
                  <a:lnTo>
                    <a:pt x="410718" y="346995"/>
                  </a:lnTo>
                  <a:cubicBezTo>
                    <a:pt x="410813" y="346043"/>
                    <a:pt x="412051" y="344995"/>
                    <a:pt x="413004" y="344233"/>
                  </a:cubicBezTo>
                  <a:cubicBezTo>
                    <a:pt x="413194" y="344042"/>
                    <a:pt x="415480" y="345090"/>
                    <a:pt x="415575" y="345662"/>
                  </a:cubicBezTo>
                  <a:cubicBezTo>
                    <a:pt x="415861" y="348805"/>
                    <a:pt x="415575" y="351948"/>
                    <a:pt x="415861" y="355092"/>
                  </a:cubicBezTo>
                  <a:lnTo>
                    <a:pt x="415861" y="355663"/>
                  </a:lnTo>
                  <a:cubicBezTo>
                    <a:pt x="417290" y="356139"/>
                    <a:pt x="417099" y="359663"/>
                    <a:pt x="416623" y="360807"/>
                  </a:cubicBezTo>
                  <a:cubicBezTo>
                    <a:pt x="416147" y="361950"/>
                    <a:pt x="413194" y="360235"/>
                    <a:pt x="410146" y="356901"/>
                  </a:cubicBezTo>
                  <a:lnTo>
                    <a:pt x="402907" y="355663"/>
                  </a:lnTo>
                  <a:cubicBezTo>
                    <a:pt x="402050" y="355473"/>
                    <a:pt x="401097" y="355663"/>
                    <a:pt x="400145" y="355663"/>
                  </a:cubicBezTo>
                  <a:cubicBezTo>
                    <a:pt x="397097" y="355568"/>
                    <a:pt x="395478" y="359473"/>
                    <a:pt x="391001" y="356901"/>
                  </a:cubicBezTo>
                  <a:cubicBezTo>
                    <a:pt x="388429" y="355473"/>
                    <a:pt x="383381" y="357092"/>
                    <a:pt x="379666" y="356425"/>
                  </a:cubicBezTo>
                  <a:lnTo>
                    <a:pt x="377190" y="355949"/>
                  </a:lnTo>
                  <a:cubicBezTo>
                    <a:pt x="374808" y="354139"/>
                    <a:pt x="371284" y="352615"/>
                    <a:pt x="369284" y="352710"/>
                  </a:cubicBezTo>
                  <a:lnTo>
                    <a:pt x="367379" y="351948"/>
                  </a:lnTo>
                  <a:lnTo>
                    <a:pt x="365093" y="350996"/>
                  </a:lnTo>
                  <a:cubicBezTo>
                    <a:pt x="361473" y="350234"/>
                    <a:pt x="359092" y="351853"/>
                    <a:pt x="359854" y="354615"/>
                  </a:cubicBezTo>
                  <a:lnTo>
                    <a:pt x="360235" y="356520"/>
                  </a:lnTo>
                  <a:lnTo>
                    <a:pt x="360330" y="357187"/>
                  </a:lnTo>
                  <a:cubicBezTo>
                    <a:pt x="360235" y="357949"/>
                    <a:pt x="358806" y="358520"/>
                    <a:pt x="357187" y="358330"/>
                  </a:cubicBezTo>
                  <a:lnTo>
                    <a:pt x="356806" y="357759"/>
                  </a:lnTo>
                  <a:cubicBezTo>
                    <a:pt x="355949" y="356425"/>
                    <a:pt x="356711" y="353949"/>
                    <a:pt x="353472" y="354615"/>
                  </a:cubicBezTo>
                  <a:cubicBezTo>
                    <a:pt x="352520" y="354806"/>
                    <a:pt x="352044" y="356616"/>
                    <a:pt x="351186" y="357473"/>
                  </a:cubicBezTo>
                  <a:cubicBezTo>
                    <a:pt x="350424" y="358235"/>
                    <a:pt x="344519" y="356616"/>
                    <a:pt x="343662" y="355473"/>
                  </a:cubicBezTo>
                  <a:lnTo>
                    <a:pt x="340233" y="351091"/>
                  </a:lnTo>
                  <a:cubicBezTo>
                    <a:pt x="336708" y="350710"/>
                    <a:pt x="333660" y="351282"/>
                    <a:pt x="333470" y="352329"/>
                  </a:cubicBezTo>
                  <a:cubicBezTo>
                    <a:pt x="333279" y="353377"/>
                    <a:pt x="331851" y="356425"/>
                    <a:pt x="330898" y="356806"/>
                  </a:cubicBezTo>
                  <a:lnTo>
                    <a:pt x="330422" y="356520"/>
                  </a:lnTo>
                  <a:lnTo>
                    <a:pt x="327850" y="355568"/>
                  </a:lnTo>
                  <a:cubicBezTo>
                    <a:pt x="325183" y="354329"/>
                    <a:pt x="321468" y="352805"/>
                    <a:pt x="319563" y="352139"/>
                  </a:cubicBezTo>
                  <a:lnTo>
                    <a:pt x="317563" y="353472"/>
                  </a:lnTo>
                  <a:lnTo>
                    <a:pt x="311943" y="357282"/>
                  </a:lnTo>
                  <a:cubicBezTo>
                    <a:pt x="311372" y="353282"/>
                    <a:pt x="310610" y="351091"/>
                    <a:pt x="310324" y="352329"/>
                  </a:cubicBezTo>
                  <a:cubicBezTo>
                    <a:pt x="310038" y="353567"/>
                    <a:pt x="308038" y="356901"/>
                    <a:pt x="306705" y="356234"/>
                  </a:cubicBezTo>
                  <a:cubicBezTo>
                    <a:pt x="305371" y="355473"/>
                    <a:pt x="303466" y="352615"/>
                    <a:pt x="305276" y="351282"/>
                  </a:cubicBezTo>
                  <a:cubicBezTo>
                    <a:pt x="307086" y="349948"/>
                    <a:pt x="312039" y="346805"/>
                    <a:pt x="312515" y="347091"/>
                  </a:cubicBezTo>
                  <a:lnTo>
                    <a:pt x="313086" y="347567"/>
                  </a:lnTo>
                  <a:lnTo>
                    <a:pt x="316801" y="350996"/>
                  </a:lnTo>
                  <a:cubicBezTo>
                    <a:pt x="319563" y="348424"/>
                    <a:pt x="324135" y="347567"/>
                    <a:pt x="326993" y="348900"/>
                  </a:cubicBezTo>
                  <a:lnTo>
                    <a:pt x="330708" y="347376"/>
                  </a:lnTo>
                  <a:cubicBezTo>
                    <a:pt x="335661" y="345281"/>
                    <a:pt x="341090" y="344804"/>
                    <a:pt x="345471" y="348805"/>
                  </a:cubicBezTo>
                  <a:lnTo>
                    <a:pt x="348710" y="351758"/>
                  </a:lnTo>
                  <a:cubicBezTo>
                    <a:pt x="352901" y="350234"/>
                    <a:pt x="355187" y="348805"/>
                    <a:pt x="353853" y="348519"/>
                  </a:cubicBezTo>
                  <a:cubicBezTo>
                    <a:pt x="352520" y="348234"/>
                    <a:pt x="350901" y="346138"/>
                    <a:pt x="353663" y="344519"/>
                  </a:cubicBezTo>
                  <a:cubicBezTo>
                    <a:pt x="356425" y="342804"/>
                    <a:pt x="365855" y="347281"/>
                    <a:pt x="367474" y="347567"/>
                  </a:cubicBezTo>
                  <a:cubicBezTo>
                    <a:pt x="369093" y="347852"/>
                    <a:pt x="373665" y="346805"/>
                    <a:pt x="372903" y="344709"/>
                  </a:cubicBezTo>
                  <a:cubicBezTo>
                    <a:pt x="372141" y="342614"/>
                    <a:pt x="364045" y="340994"/>
                    <a:pt x="362140" y="339851"/>
                  </a:cubicBezTo>
                  <a:cubicBezTo>
                    <a:pt x="360330" y="338709"/>
                    <a:pt x="357473" y="334422"/>
                    <a:pt x="358140" y="333660"/>
                  </a:cubicBezTo>
                  <a:cubicBezTo>
                    <a:pt x="358806" y="332898"/>
                    <a:pt x="362045" y="331374"/>
                    <a:pt x="363378" y="332898"/>
                  </a:cubicBezTo>
                  <a:cubicBezTo>
                    <a:pt x="364712" y="334422"/>
                    <a:pt x="368712" y="337089"/>
                    <a:pt x="368903" y="335184"/>
                  </a:cubicBezTo>
                  <a:lnTo>
                    <a:pt x="369474" y="334041"/>
                  </a:lnTo>
                  <a:lnTo>
                    <a:pt x="369951" y="333089"/>
                  </a:lnTo>
                  <a:cubicBezTo>
                    <a:pt x="371094" y="332232"/>
                    <a:pt x="373570" y="332612"/>
                    <a:pt x="375380" y="333755"/>
                  </a:cubicBezTo>
                  <a:lnTo>
                    <a:pt x="373761" y="334994"/>
                  </a:lnTo>
                  <a:lnTo>
                    <a:pt x="370332" y="337756"/>
                  </a:lnTo>
                  <a:cubicBezTo>
                    <a:pt x="373189" y="338994"/>
                    <a:pt x="377094" y="338423"/>
                    <a:pt x="378999" y="336423"/>
                  </a:cubicBezTo>
                  <a:cubicBezTo>
                    <a:pt x="380904" y="334422"/>
                    <a:pt x="385572" y="330041"/>
                    <a:pt x="384905" y="331565"/>
                  </a:cubicBezTo>
                  <a:close/>
                  <a:moveTo>
                    <a:pt x="2174652" y="330708"/>
                  </a:moveTo>
                  <a:lnTo>
                    <a:pt x="2168556" y="331565"/>
                  </a:lnTo>
                  <a:lnTo>
                    <a:pt x="2166556" y="331851"/>
                  </a:lnTo>
                  <a:cubicBezTo>
                    <a:pt x="2164556" y="334994"/>
                    <a:pt x="2169509" y="336518"/>
                    <a:pt x="2171223" y="335471"/>
                  </a:cubicBezTo>
                  <a:cubicBezTo>
                    <a:pt x="2172938" y="334423"/>
                    <a:pt x="2175795" y="334328"/>
                    <a:pt x="2177605" y="335089"/>
                  </a:cubicBezTo>
                  <a:cubicBezTo>
                    <a:pt x="2179319" y="335851"/>
                    <a:pt x="2184653" y="337280"/>
                    <a:pt x="2185796" y="336899"/>
                  </a:cubicBezTo>
                  <a:lnTo>
                    <a:pt x="2186463" y="336232"/>
                  </a:lnTo>
                  <a:lnTo>
                    <a:pt x="2186844" y="335851"/>
                  </a:lnTo>
                  <a:cubicBezTo>
                    <a:pt x="2186463" y="334994"/>
                    <a:pt x="2181034" y="332708"/>
                    <a:pt x="2174652" y="330708"/>
                  </a:cubicBezTo>
                  <a:close/>
                  <a:moveTo>
                    <a:pt x="876966" y="327279"/>
                  </a:moveTo>
                  <a:cubicBezTo>
                    <a:pt x="875347" y="327660"/>
                    <a:pt x="875823" y="335756"/>
                    <a:pt x="876395" y="338804"/>
                  </a:cubicBezTo>
                  <a:cubicBezTo>
                    <a:pt x="876966" y="341852"/>
                    <a:pt x="878871" y="342900"/>
                    <a:pt x="880681" y="341186"/>
                  </a:cubicBezTo>
                  <a:cubicBezTo>
                    <a:pt x="882491" y="339471"/>
                    <a:pt x="886205" y="333851"/>
                    <a:pt x="884205" y="333661"/>
                  </a:cubicBezTo>
                  <a:cubicBezTo>
                    <a:pt x="882205" y="333470"/>
                    <a:pt x="876871" y="332041"/>
                    <a:pt x="877442" y="330994"/>
                  </a:cubicBezTo>
                  <a:cubicBezTo>
                    <a:pt x="878014" y="329946"/>
                    <a:pt x="878490" y="326803"/>
                    <a:pt x="876966" y="327279"/>
                  </a:cubicBezTo>
                  <a:close/>
                  <a:moveTo>
                    <a:pt x="2554319" y="323945"/>
                  </a:moveTo>
                  <a:lnTo>
                    <a:pt x="2557271" y="326041"/>
                  </a:lnTo>
                  <a:lnTo>
                    <a:pt x="2560414" y="328231"/>
                  </a:lnTo>
                  <a:cubicBezTo>
                    <a:pt x="2562986" y="325850"/>
                    <a:pt x="2565082" y="325469"/>
                    <a:pt x="2565082" y="327374"/>
                  </a:cubicBezTo>
                  <a:cubicBezTo>
                    <a:pt x="2565082" y="329279"/>
                    <a:pt x="2564034" y="332708"/>
                    <a:pt x="2562796" y="332518"/>
                  </a:cubicBezTo>
                  <a:cubicBezTo>
                    <a:pt x="2561557" y="332327"/>
                    <a:pt x="2558319" y="332041"/>
                    <a:pt x="2558224" y="332137"/>
                  </a:cubicBezTo>
                  <a:cubicBezTo>
                    <a:pt x="2558033" y="332232"/>
                    <a:pt x="2556033" y="332803"/>
                    <a:pt x="2554033" y="332994"/>
                  </a:cubicBezTo>
                  <a:cubicBezTo>
                    <a:pt x="2552032" y="333184"/>
                    <a:pt x="2548032" y="330232"/>
                    <a:pt x="2548032" y="329470"/>
                  </a:cubicBezTo>
                  <a:cubicBezTo>
                    <a:pt x="2548032" y="328803"/>
                    <a:pt x="2551270" y="325755"/>
                    <a:pt x="2554319" y="323945"/>
                  </a:cubicBezTo>
                  <a:close/>
                  <a:moveTo>
                    <a:pt x="680560" y="323374"/>
                  </a:moveTo>
                  <a:cubicBezTo>
                    <a:pt x="678656" y="321183"/>
                    <a:pt x="672655" y="326231"/>
                    <a:pt x="672941" y="327660"/>
                  </a:cubicBezTo>
                  <a:cubicBezTo>
                    <a:pt x="673131" y="328993"/>
                    <a:pt x="679989" y="330613"/>
                    <a:pt x="681418" y="329470"/>
                  </a:cubicBezTo>
                  <a:cubicBezTo>
                    <a:pt x="682847" y="328327"/>
                    <a:pt x="682466" y="325564"/>
                    <a:pt x="680560" y="323374"/>
                  </a:cubicBezTo>
                  <a:close/>
                  <a:moveTo>
                    <a:pt x="544258" y="322897"/>
                  </a:moveTo>
                  <a:lnTo>
                    <a:pt x="545305" y="322897"/>
                  </a:lnTo>
                  <a:lnTo>
                    <a:pt x="549115" y="322897"/>
                  </a:lnTo>
                  <a:cubicBezTo>
                    <a:pt x="550925" y="325278"/>
                    <a:pt x="550925" y="327183"/>
                    <a:pt x="549211" y="327183"/>
                  </a:cubicBezTo>
                  <a:cubicBezTo>
                    <a:pt x="547401" y="327183"/>
                    <a:pt x="542734" y="327755"/>
                    <a:pt x="542353" y="328421"/>
                  </a:cubicBezTo>
                  <a:lnTo>
                    <a:pt x="542448" y="328517"/>
                  </a:lnTo>
                  <a:lnTo>
                    <a:pt x="543877" y="329755"/>
                  </a:lnTo>
                  <a:cubicBezTo>
                    <a:pt x="545496" y="331088"/>
                    <a:pt x="545496" y="332898"/>
                    <a:pt x="543877" y="333851"/>
                  </a:cubicBezTo>
                  <a:cubicBezTo>
                    <a:pt x="542257" y="334803"/>
                    <a:pt x="538066" y="332612"/>
                    <a:pt x="539495" y="328993"/>
                  </a:cubicBezTo>
                  <a:lnTo>
                    <a:pt x="539686" y="325469"/>
                  </a:lnTo>
                  <a:lnTo>
                    <a:pt x="539686" y="323850"/>
                  </a:lnTo>
                  <a:cubicBezTo>
                    <a:pt x="541019" y="322230"/>
                    <a:pt x="543019" y="321849"/>
                    <a:pt x="544258" y="322897"/>
                  </a:cubicBezTo>
                  <a:close/>
                  <a:moveTo>
                    <a:pt x="2129027" y="322802"/>
                  </a:moveTo>
                  <a:cubicBezTo>
                    <a:pt x="2125217" y="323564"/>
                    <a:pt x="2125313" y="324612"/>
                    <a:pt x="2129313" y="325279"/>
                  </a:cubicBezTo>
                  <a:cubicBezTo>
                    <a:pt x="2133314" y="325946"/>
                    <a:pt x="2142839" y="326517"/>
                    <a:pt x="2142743" y="325183"/>
                  </a:cubicBezTo>
                  <a:cubicBezTo>
                    <a:pt x="2142553" y="323850"/>
                    <a:pt x="2132837" y="322040"/>
                    <a:pt x="2129027" y="322802"/>
                  </a:cubicBezTo>
                  <a:close/>
                  <a:moveTo>
                    <a:pt x="579109" y="322318"/>
                  </a:moveTo>
                  <a:lnTo>
                    <a:pt x="581405" y="322802"/>
                  </a:lnTo>
                  <a:lnTo>
                    <a:pt x="582453" y="323945"/>
                  </a:lnTo>
                  <a:lnTo>
                    <a:pt x="583784" y="325371"/>
                  </a:lnTo>
                  <a:lnTo>
                    <a:pt x="583978" y="325183"/>
                  </a:lnTo>
                  <a:lnTo>
                    <a:pt x="582644" y="323754"/>
                  </a:lnTo>
                  <a:lnTo>
                    <a:pt x="581596" y="322611"/>
                  </a:lnTo>
                  <a:close/>
                  <a:moveTo>
                    <a:pt x="849153" y="320897"/>
                  </a:moveTo>
                  <a:cubicBezTo>
                    <a:pt x="849058" y="321564"/>
                    <a:pt x="846581" y="322897"/>
                    <a:pt x="844676" y="323659"/>
                  </a:cubicBezTo>
                  <a:cubicBezTo>
                    <a:pt x="842771" y="324421"/>
                    <a:pt x="846105" y="329660"/>
                    <a:pt x="846200" y="331280"/>
                  </a:cubicBezTo>
                  <a:cubicBezTo>
                    <a:pt x="846295" y="332994"/>
                    <a:pt x="854297" y="337947"/>
                    <a:pt x="858868" y="340042"/>
                  </a:cubicBezTo>
                  <a:lnTo>
                    <a:pt x="863060" y="341757"/>
                  </a:lnTo>
                  <a:cubicBezTo>
                    <a:pt x="863822" y="342043"/>
                    <a:pt x="865727" y="341566"/>
                    <a:pt x="866298" y="340995"/>
                  </a:cubicBezTo>
                  <a:cubicBezTo>
                    <a:pt x="866870" y="340423"/>
                    <a:pt x="866489" y="338423"/>
                    <a:pt x="866203" y="338328"/>
                  </a:cubicBezTo>
                  <a:cubicBezTo>
                    <a:pt x="861821" y="337471"/>
                    <a:pt x="859631" y="335185"/>
                    <a:pt x="858011" y="331851"/>
                  </a:cubicBezTo>
                  <a:lnTo>
                    <a:pt x="857535" y="330898"/>
                  </a:lnTo>
                  <a:cubicBezTo>
                    <a:pt x="853916" y="330803"/>
                    <a:pt x="851915" y="329851"/>
                    <a:pt x="853058" y="328803"/>
                  </a:cubicBezTo>
                  <a:cubicBezTo>
                    <a:pt x="854297" y="327946"/>
                    <a:pt x="853344" y="322136"/>
                    <a:pt x="851915" y="321278"/>
                  </a:cubicBezTo>
                  <a:cubicBezTo>
                    <a:pt x="850487" y="320421"/>
                    <a:pt x="849248" y="320230"/>
                    <a:pt x="849153" y="320897"/>
                  </a:cubicBezTo>
                  <a:close/>
                  <a:moveTo>
                    <a:pt x="830389" y="319945"/>
                  </a:moveTo>
                  <a:cubicBezTo>
                    <a:pt x="826769" y="320040"/>
                    <a:pt x="819626" y="325374"/>
                    <a:pt x="818768" y="326041"/>
                  </a:cubicBezTo>
                  <a:cubicBezTo>
                    <a:pt x="818340" y="326374"/>
                    <a:pt x="819745" y="329374"/>
                    <a:pt x="821007" y="331970"/>
                  </a:cubicBezTo>
                  <a:lnTo>
                    <a:pt x="821016" y="331994"/>
                  </a:lnTo>
                  <a:lnTo>
                    <a:pt x="820292" y="331470"/>
                  </a:lnTo>
                  <a:lnTo>
                    <a:pt x="819721" y="330137"/>
                  </a:lnTo>
                  <a:cubicBezTo>
                    <a:pt x="818626" y="329660"/>
                    <a:pt x="818197" y="330922"/>
                    <a:pt x="818387" y="333315"/>
                  </a:cubicBezTo>
                  <a:lnTo>
                    <a:pt x="818490" y="333746"/>
                  </a:lnTo>
                  <a:lnTo>
                    <a:pt x="816292" y="335089"/>
                  </a:lnTo>
                  <a:lnTo>
                    <a:pt x="816673" y="335566"/>
                  </a:lnTo>
                  <a:lnTo>
                    <a:pt x="819054" y="338328"/>
                  </a:lnTo>
                  <a:cubicBezTo>
                    <a:pt x="817054" y="340709"/>
                    <a:pt x="814387" y="343281"/>
                    <a:pt x="813339" y="344043"/>
                  </a:cubicBezTo>
                  <a:lnTo>
                    <a:pt x="812768" y="344900"/>
                  </a:lnTo>
                  <a:lnTo>
                    <a:pt x="812101" y="345853"/>
                  </a:lnTo>
                  <a:cubicBezTo>
                    <a:pt x="811910" y="347377"/>
                    <a:pt x="813625" y="347377"/>
                    <a:pt x="816006" y="345948"/>
                  </a:cubicBezTo>
                  <a:lnTo>
                    <a:pt x="818197" y="344614"/>
                  </a:lnTo>
                  <a:lnTo>
                    <a:pt x="820768" y="343281"/>
                  </a:lnTo>
                  <a:lnTo>
                    <a:pt x="818490" y="333746"/>
                  </a:lnTo>
                  <a:lnTo>
                    <a:pt x="819721" y="332994"/>
                  </a:lnTo>
                  <a:lnTo>
                    <a:pt x="820292" y="333470"/>
                  </a:lnTo>
                  <a:lnTo>
                    <a:pt x="822388" y="335471"/>
                  </a:lnTo>
                  <a:lnTo>
                    <a:pt x="821016" y="331994"/>
                  </a:lnTo>
                  <a:lnTo>
                    <a:pt x="823055" y="333470"/>
                  </a:lnTo>
                  <a:cubicBezTo>
                    <a:pt x="824007" y="333184"/>
                    <a:pt x="825245" y="332613"/>
                    <a:pt x="825626" y="331851"/>
                  </a:cubicBezTo>
                  <a:lnTo>
                    <a:pt x="826769" y="329565"/>
                  </a:lnTo>
                  <a:cubicBezTo>
                    <a:pt x="827722" y="326993"/>
                    <a:pt x="829055" y="326993"/>
                    <a:pt x="829722" y="329470"/>
                  </a:cubicBezTo>
                  <a:lnTo>
                    <a:pt x="829246" y="331565"/>
                  </a:lnTo>
                  <a:lnTo>
                    <a:pt x="828960" y="332708"/>
                  </a:lnTo>
                  <a:cubicBezTo>
                    <a:pt x="828960" y="334042"/>
                    <a:pt x="830865" y="334899"/>
                    <a:pt x="833246" y="334613"/>
                  </a:cubicBezTo>
                  <a:lnTo>
                    <a:pt x="834008" y="333661"/>
                  </a:lnTo>
                  <a:cubicBezTo>
                    <a:pt x="835247" y="332137"/>
                    <a:pt x="836199" y="329851"/>
                    <a:pt x="835723" y="328136"/>
                  </a:cubicBezTo>
                  <a:lnTo>
                    <a:pt x="834961" y="325660"/>
                  </a:lnTo>
                  <a:cubicBezTo>
                    <a:pt x="833056" y="323279"/>
                    <a:pt x="832199" y="321088"/>
                    <a:pt x="832960" y="320897"/>
                  </a:cubicBezTo>
                  <a:cubicBezTo>
                    <a:pt x="833818" y="320707"/>
                    <a:pt x="833913" y="319849"/>
                    <a:pt x="830389" y="319945"/>
                  </a:cubicBezTo>
                  <a:close/>
                  <a:moveTo>
                    <a:pt x="2208847" y="319468"/>
                  </a:moveTo>
                  <a:cubicBezTo>
                    <a:pt x="2208561" y="319088"/>
                    <a:pt x="2204942" y="320230"/>
                    <a:pt x="2200941" y="321945"/>
                  </a:cubicBezTo>
                  <a:lnTo>
                    <a:pt x="2202179" y="323850"/>
                  </a:lnTo>
                  <a:cubicBezTo>
                    <a:pt x="2203799" y="326422"/>
                    <a:pt x="2206085" y="328803"/>
                    <a:pt x="2208371" y="331089"/>
                  </a:cubicBezTo>
                  <a:cubicBezTo>
                    <a:pt x="2208752" y="331470"/>
                    <a:pt x="2210942" y="331280"/>
                    <a:pt x="2211609" y="330803"/>
                  </a:cubicBezTo>
                  <a:cubicBezTo>
                    <a:pt x="2212276" y="330327"/>
                    <a:pt x="2212562" y="328803"/>
                    <a:pt x="2212085" y="328136"/>
                  </a:cubicBezTo>
                  <a:lnTo>
                    <a:pt x="2210561" y="325564"/>
                  </a:lnTo>
                  <a:cubicBezTo>
                    <a:pt x="2209895" y="322612"/>
                    <a:pt x="2209133" y="319849"/>
                    <a:pt x="2208847" y="319468"/>
                  </a:cubicBezTo>
                  <a:close/>
                  <a:moveTo>
                    <a:pt x="1863185" y="318992"/>
                  </a:moveTo>
                  <a:lnTo>
                    <a:pt x="1863204" y="319023"/>
                  </a:lnTo>
                  <a:lnTo>
                    <a:pt x="1859279" y="319659"/>
                  </a:lnTo>
                  <a:close/>
                  <a:moveTo>
                    <a:pt x="566452" y="317944"/>
                  </a:moveTo>
                  <a:lnTo>
                    <a:pt x="566071" y="320611"/>
                  </a:lnTo>
                  <a:lnTo>
                    <a:pt x="565576" y="324152"/>
                  </a:lnTo>
                  <a:lnTo>
                    <a:pt x="570356" y="322707"/>
                  </a:lnTo>
                  <a:lnTo>
                    <a:pt x="571214" y="321659"/>
                  </a:lnTo>
                  <a:cubicBezTo>
                    <a:pt x="573500" y="321373"/>
                    <a:pt x="575595" y="321373"/>
                    <a:pt x="575976" y="321659"/>
                  </a:cubicBezTo>
                  <a:lnTo>
                    <a:pt x="576693" y="321810"/>
                  </a:lnTo>
                  <a:lnTo>
                    <a:pt x="576072" y="318706"/>
                  </a:lnTo>
                  <a:cubicBezTo>
                    <a:pt x="576358" y="317468"/>
                    <a:pt x="569690" y="317277"/>
                    <a:pt x="566452" y="317944"/>
                  </a:cubicBezTo>
                  <a:close/>
                  <a:moveTo>
                    <a:pt x="2286285" y="317659"/>
                  </a:moveTo>
                  <a:cubicBezTo>
                    <a:pt x="2281332" y="316230"/>
                    <a:pt x="2277236" y="318611"/>
                    <a:pt x="2277236" y="320230"/>
                  </a:cubicBezTo>
                  <a:cubicBezTo>
                    <a:pt x="2277236" y="321755"/>
                    <a:pt x="2278951" y="322897"/>
                    <a:pt x="2280951" y="322707"/>
                  </a:cubicBezTo>
                  <a:cubicBezTo>
                    <a:pt x="2283047" y="322516"/>
                    <a:pt x="2288952" y="322993"/>
                    <a:pt x="2289524" y="322897"/>
                  </a:cubicBezTo>
                  <a:cubicBezTo>
                    <a:pt x="2290190" y="322802"/>
                    <a:pt x="2291714" y="321088"/>
                    <a:pt x="2291429" y="319373"/>
                  </a:cubicBezTo>
                  <a:lnTo>
                    <a:pt x="2290571" y="319088"/>
                  </a:lnTo>
                  <a:close/>
                  <a:moveTo>
                    <a:pt x="336994" y="316896"/>
                  </a:moveTo>
                  <a:cubicBezTo>
                    <a:pt x="340614" y="314515"/>
                    <a:pt x="343566" y="315086"/>
                    <a:pt x="343566" y="318039"/>
                  </a:cubicBezTo>
                  <a:cubicBezTo>
                    <a:pt x="343566" y="320992"/>
                    <a:pt x="341376" y="329183"/>
                    <a:pt x="338613" y="329183"/>
                  </a:cubicBezTo>
                  <a:cubicBezTo>
                    <a:pt x="335851" y="329183"/>
                    <a:pt x="328422" y="327945"/>
                    <a:pt x="328898" y="326421"/>
                  </a:cubicBezTo>
                  <a:cubicBezTo>
                    <a:pt x="329374" y="324897"/>
                    <a:pt x="332517" y="320992"/>
                    <a:pt x="334803" y="320897"/>
                  </a:cubicBezTo>
                  <a:lnTo>
                    <a:pt x="335184" y="320230"/>
                  </a:lnTo>
                  <a:close/>
                  <a:moveTo>
                    <a:pt x="2251900" y="316801"/>
                  </a:moveTo>
                  <a:lnTo>
                    <a:pt x="2250757" y="316897"/>
                  </a:lnTo>
                  <a:cubicBezTo>
                    <a:pt x="2249423" y="317182"/>
                    <a:pt x="2249614" y="319088"/>
                    <a:pt x="2251138" y="321088"/>
                  </a:cubicBezTo>
                  <a:lnTo>
                    <a:pt x="2247709" y="323088"/>
                  </a:lnTo>
                  <a:lnTo>
                    <a:pt x="2246661" y="323755"/>
                  </a:lnTo>
                  <a:cubicBezTo>
                    <a:pt x="2245613" y="325374"/>
                    <a:pt x="2252281" y="325469"/>
                    <a:pt x="2254948" y="325088"/>
                  </a:cubicBezTo>
                  <a:cubicBezTo>
                    <a:pt x="2257615" y="324707"/>
                    <a:pt x="2257710" y="323659"/>
                    <a:pt x="2255043" y="322802"/>
                  </a:cubicBezTo>
                  <a:lnTo>
                    <a:pt x="2255900" y="320135"/>
                  </a:lnTo>
                  <a:cubicBezTo>
                    <a:pt x="2256853" y="317087"/>
                    <a:pt x="2254948" y="316516"/>
                    <a:pt x="2251900" y="316801"/>
                  </a:cubicBezTo>
                  <a:close/>
                  <a:moveTo>
                    <a:pt x="899159" y="316325"/>
                  </a:moveTo>
                  <a:cubicBezTo>
                    <a:pt x="897159" y="315563"/>
                    <a:pt x="894016" y="320897"/>
                    <a:pt x="893349" y="323279"/>
                  </a:cubicBezTo>
                  <a:cubicBezTo>
                    <a:pt x="892778" y="325564"/>
                    <a:pt x="893254" y="326041"/>
                    <a:pt x="894492" y="324136"/>
                  </a:cubicBezTo>
                  <a:cubicBezTo>
                    <a:pt x="895730" y="322326"/>
                    <a:pt x="902874" y="319088"/>
                    <a:pt x="903731" y="317563"/>
                  </a:cubicBezTo>
                  <a:lnTo>
                    <a:pt x="900874" y="316801"/>
                  </a:lnTo>
                  <a:close/>
                  <a:moveTo>
                    <a:pt x="2586798" y="315754"/>
                  </a:moveTo>
                  <a:cubicBezTo>
                    <a:pt x="2588132" y="315944"/>
                    <a:pt x="2592418" y="317754"/>
                    <a:pt x="2593942" y="318897"/>
                  </a:cubicBezTo>
                  <a:lnTo>
                    <a:pt x="2593752" y="319564"/>
                  </a:lnTo>
                  <a:cubicBezTo>
                    <a:pt x="2592895" y="322136"/>
                    <a:pt x="2591847" y="319755"/>
                    <a:pt x="2590609" y="319564"/>
                  </a:cubicBezTo>
                  <a:lnTo>
                    <a:pt x="2589275" y="319278"/>
                  </a:lnTo>
                  <a:cubicBezTo>
                    <a:pt x="2587561" y="319564"/>
                    <a:pt x="2587179" y="322136"/>
                    <a:pt x="2587656" y="323183"/>
                  </a:cubicBezTo>
                  <a:cubicBezTo>
                    <a:pt x="2588132" y="324231"/>
                    <a:pt x="2586989" y="324993"/>
                    <a:pt x="2585275" y="324993"/>
                  </a:cubicBezTo>
                  <a:cubicBezTo>
                    <a:pt x="2583560" y="324993"/>
                    <a:pt x="2579083" y="324422"/>
                    <a:pt x="2579178" y="323755"/>
                  </a:cubicBezTo>
                  <a:lnTo>
                    <a:pt x="2579464" y="323374"/>
                  </a:lnTo>
                  <a:lnTo>
                    <a:pt x="2581179" y="320517"/>
                  </a:lnTo>
                  <a:cubicBezTo>
                    <a:pt x="2582988" y="317659"/>
                    <a:pt x="2585560" y="315564"/>
                    <a:pt x="2586798" y="315754"/>
                  </a:cubicBezTo>
                  <a:close/>
                  <a:moveTo>
                    <a:pt x="1951386" y="315278"/>
                  </a:moveTo>
                  <a:cubicBezTo>
                    <a:pt x="1951291" y="315182"/>
                    <a:pt x="1950053" y="315373"/>
                    <a:pt x="1949672" y="315658"/>
                  </a:cubicBezTo>
                  <a:lnTo>
                    <a:pt x="1947862" y="317182"/>
                  </a:lnTo>
                  <a:cubicBezTo>
                    <a:pt x="1945957" y="316611"/>
                    <a:pt x="1940528" y="315944"/>
                    <a:pt x="1935860" y="315849"/>
                  </a:cubicBezTo>
                  <a:lnTo>
                    <a:pt x="1932907" y="318897"/>
                  </a:lnTo>
                  <a:lnTo>
                    <a:pt x="1932050" y="319564"/>
                  </a:lnTo>
                  <a:cubicBezTo>
                    <a:pt x="1931193" y="320992"/>
                    <a:pt x="1932812" y="323279"/>
                    <a:pt x="1935575" y="324612"/>
                  </a:cubicBezTo>
                  <a:lnTo>
                    <a:pt x="1938051" y="324803"/>
                  </a:lnTo>
                  <a:lnTo>
                    <a:pt x="1940432" y="324993"/>
                  </a:lnTo>
                  <a:cubicBezTo>
                    <a:pt x="1943099" y="323945"/>
                    <a:pt x="1947290" y="321373"/>
                    <a:pt x="1949862" y="319183"/>
                  </a:cubicBezTo>
                  <a:lnTo>
                    <a:pt x="1951957" y="317087"/>
                  </a:lnTo>
                  <a:cubicBezTo>
                    <a:pt x="1952243" y="316801"/>
                    <a:pt x="1951672" y="315849"/>
                    <a:pt x="1951386" y="315278"/>
                  </a:cubicBezTo>
                  <a:close/>
                  <a:moveTo>
                    <a:pt x="2422779" y="314992"/>
                  </a:moveTo>
                  <a:cubicBezTo>
                    <a:pt x="2423636" y="315087"/>
                    <a:pt x="2425827" y="316611"/>
                    <a:pt x="2425636" y="317945"/>
                  </a:cubicBezTo>
                  <a:lnTo>
                    <a:pt x="2424874" y="318897"/>
                  </a:lnTo>
                  <a:lnTo>
                    <a:pt x="2424303" y="319659"/>
                  </a:lnTo>
                  <a:cubicBezTo>
                    <a:pt x="2422874" y="320040"/>
                    <a:pt x="2422874" y="320516"/>
                    <a:pt x="2424493" y="320612"/>
                  </a:cubicBezTo>
                  <a:lnTo>
                    <a:pt x="2424970" y="321183"/>
                  </a:lnTo>
                  <a:cubicBezTo>
                    <a:pt x="2425732" y="322136"/>
                    <a:pt x="2426113" y="323659"/>
                    <a:pt x="2425732" y="324612"/>
                  </a:cubicBezTo>
                  <a:lnTo>
                    <a:pt x="2424970" y="326326"/>
                  </a:lnTo>
                  <a:cubicBezTo>
                    <a:pt x="2423446" y="327850"/>
                    <a:pt x="2417731" y="320707"/>
                    <a:pt x="2418016" y="319373"/>
                  </a:cubicBezTo>
                  <a:cubicBezTo>
                    <a:pt x="2418302" y="317945"/>
                    <a:pt x="2418969" y="316516"/>
                    <a:pt x="2419445" y="316135"/>
                  </a:cubicBezTo>
                  <a:cubicBezTo>
                    <a:pt x="2419921" y="315754"/>
                    <a:pt x="2421922" y="314801"/>
                    <a:pt x="2422779" y="314992"/>
                  </a:cubicBezTo>
                  <a:close/>
                  <a:moveTo>
                    <a:pt x="2256186" y="312515"/>
                  </a:moveTo>
                  <a:cubicBezTo>
                    <a:pt x="2256662" y="313754"/>
                    <a:pt x="2260568" y="316230"/>
                    <a:pt x="2263235" y="317468"/>
                  </a:cubicBezTo>
                  <a:cubicBezTo>
                    <a:pt x="2265806" y="318706"/>
                    <a:pt x="2265521" y="314039"/>
                    <a:pt x="2261901" y="312706"/>
                  </a:cubicBezTo>
                  <a:cubicBezTo>
                    <a:pt x="2258282" y="311372"/>
                    <a:pt x="2255615" y="311277"/>
                    <a:pt x="2256186" y="312515"/>
                  </a:cubicBezTo>
                  <a:close/>
                  <a:moveTo>
                    <a:pt x="1872519" y="311944"/>
                  </a:moveTo>
                  <a:cubicBezTo>
                    <a:pt x="1870233" y="312325"/>
                    <a:pt x="1863089" y="315182"/>
                    <a:pt x="1861470" y="314896"/>
                  </a:cubicBezTo>
                  <a:cubicBezTo>
                    <a:pt x="1859851" y="314611"/>
                    <a:pt x="1857184" y="315087"/>
                    <a:pt x="1855565" y="315944"/>
                  </a:cubicBezTo>
                  <a:cubicBezTo>
                    <a:pt x="1853850" y="316801"/>
                    <a:pt x="1849469" y="319945"/>
                    <a:pt x="1848802" y="320992"/>
                  </a:cubicBezTo>
                  <a:lnTo>
                    <a:pt x="1849088" y="321755"/>
                  </a:lnTo>
                  <a:cubicBezTo>
                    <a:pt x="1849373" y="322421"/>
                    <a:pt x="1850897" y="322993"/>
                    <a:pt x="1851945" y="322993"/>
                  </a:cubicBezTo>
                  <a:lnTo>
                    <a:pt x="1855469" y="323088"/>
                  </a:lnTo>
                  <a:cubicBezTo>
                    <a:pt x="1859375" y="323088"/>
                    <a:pt x="1863280" y="322421"/>
                    <a:pt x="1864137" y="321659"/>
                  </a:cubicBezTo>
                  <a:lnTo>
                    <a:pt x="1864328" y="320897"/>
                  </a:lnTo>
                  <a:lnTo>
                    <a:pt x="1863204" y="319023"/>
                  </a:lnTo>
                  <a:lnTo>
                    <a:pt x="1869852" y="317945"/>
                  </a:lnTo>
                  <a:cubicBezTo>
                    <a:pt x="1872805" y="317468"/>
                    <a:pt x="1874710" y="311563"/>
                    <a:pt x="1872519" y="311944"/>
                  </a:cubicBezTo>
                  <a:close/>
                  <a:moveTo>
                    <a:pt x="685609" y="311182"/>
                  </a:moveTo>
                  <a:cubicBezTo>
                    <a:pt x="684370" y="310801"/>
                    <a:pt x="682180" y="311944"/>
                    <a:pt x="680656" y="312611"/>
                  </a:cubicBezTo>
                  <a:lnTo>
                    <a:pt x="678941" y="313468"/>
                  </a:lnTo>
                  <a:cubicBezTo>
                    <a:pt x="677417" y="314611"/>
                    <a:pt x="680275" y="317945"/>
                    <a:pt x="681989" y="317468"/>
                  </a:cubicBezTo>
                  <a:cubicBezTo>
                    <a:pt x="683704" y="316992"/>
                    <a:pt x="687323" y="319754"/>
                    <a:pt x="689990" y="323469"/>
                  </a:cubicBezTo>
                  <a:lnTo>
                    <a:pt x="691324" y="327088"/>
                  </a:lnTo>
                  <a:lnTo>
                    <a:pt x="692276" y="329660"/>
                  </a:lnTo>
                  <a:cubicBezTo>
                    <a:pt x="694277" y="329470"/>
                    <a:pt x="697229" y="328993"/>
                    <a:pt x="698944" y="328803"/>
                  </a:cubicBezTo>
                  <a:lnTo>
                    <a:pt x="699134" y="328231"/>
                  </a:lnTo>
                  <a:lnTo>
                    <a:pt x="699801" y="326326"/>
                  </a:lnTo>
                  <a:cubicBezTo>
                    <a:pt x="697801" y="325564"/>
                    <a:pt x="693229" y="323469"/>
                    <a:pt x="689609" y="321755"/>
                  </a:cubicBezTo>
                  <a:lnTo>
                    <a:pt x="693514" y="318230"/>
                  </a:lnTo>
                  <a:lnTo>
                    <a:pt x="694086" y="317659"/>
                  </a:lnTo>
                  <a:cubicBezTo>
                    <a:pt x="693800" y="316516"/>
                    <a:pt x="691324" y="314039"/>
                    <a:pt x="688562" y="312134"/>
                  </a:cubicBezTo>
                  <a:close/>
                  <a:moveTo>
                    <a:pt x="2206085" y="310324"/>
                  </a:moveTo>
                  <a:cubicBezTo>
                    <a:pt x="2204275" y="311182"/>
                    <a:pt x="2193226" y="312991"/>
                    <a:pt x="2190559" y="312801"/>
                  </a:cubicBezTo>
                  <a:cubicBezTo>
                    <a:pt x="2187987" y="312611"/>
                    <a:pt x="2187606" y="313849"/>
                    <a:pt x="2189702" y="315468"/>
                  </a:cubicBezTo>
                  <a:cubicBezTo>
                    <a:pt x="2191797" y="317087"/>
                    <a:pt x="2201322" y="318135"/>
                    <a:pt x="2204846" y="317563"/>
                  </a:cubicBezTo>
                  <a:cubicBezTo>
                    <a:pt x="2208371" y="316992"/>
                    <a:pt x="2207894" y="309372"/>
                    <a:pt x="2206085" y="310324"/>
                  </a:cubicBezTo>
                  <a:close/>
                  <a:moveTo>
                    <a:pt x="2439352" y="310039"/>
                  </a:moveTo>
                  <a:cubicBezTo>
                    <a:pt x="2436113" y="310610"/>
                    <a:pt x="2436209" y="311753"/>
                    <a:pt x="2439638" y="312515"/>
                  </a:cubicBezTo>
                  <a:cubicBezTo>
                    <a:pt x="2442971" y="313277"/>
                    <a:pt x="2452115" y="313849"/>
                    <a:pt x="2452020" y="312611"/>
                  </a:cubicBezTo>
                  <a:cubicBezTo>
                    <a:pt x="2451925" y="311277"/>
                    <a:pt x="2442590" y="309372"/>
                    <a:pt x="2439352" y="310039"/>
                  </a:cubicBezTo>
                  <a:close/>
                  <a:moveTo>
                    <a:pt x="807922" y="309360"/>
                  </a:moveTo>
                  <a:cubicBezTo>
                    <a:pt x="805648" y="308872"/>
                    <a:pt x="803433" y="308562"/>
                    <a:pt x="802481" y="309563"/>
                  </a:cubicBezTo>
                  <a:lnTo>
                    <a:pt x="802576" y="311277"/>
                  </a:lnTo>
                  <a:lnTo>
                    <a:pt x="802766" y="313277"/>
                  </a:lnTo>
                  <a:cubicBezTo>
                    <a:pt x="804671" y="315754"/>
                    <a:pt x="808767" y="317182"/>
                    <a:pt x="811815" y="316421"/>
                  </a:cubicBezTo>
                  <a:cubicBezTo>
                    <a:pt x="814958" y="315658"/>
                    <a:pt x="816006" y="309658"/>
                    <a:pt x="813720" y="310229"/>
                  </a:cubicBezTo>
                  <a:cubicBezTo>
                    <a:pt x="812530" y="310515"/>
                    <a:pt x="810196" y="309848"/>
                    <a:pt x="807922" y="309360"/>
                  </a:cubicBezTo>
                  <a:close/>
                  <a:moveTo>
                    <a:pt x="760570" y="309086"/>
                  </a:moveTo>
                  <a:cubicBezTo>
                    <a:pt x="760094" y="307562"/>
                    <a:pt x="758666" y="308896"/>
                    <a:pt x="757427" y="312039"/>
                  </a:cubicBezTo>
                  <a:lnTo>
                    <a:pt x="757237" y="314896"/>
                  </a:lnTo>
                  <a:cubicBezTo>
                    <a:pt x="757141" y="316801"/>
                    <a:pt x="758570" y="318802"/>
                    <a:pt x="759523" y="320612"/>
                  </a:cubicBezTo>
                  <a:cubicBezTo>
                    <a:pt x="759713" y="320992"/>
                    <a:pt x="761333" y="321183"/>
                    <a:pt x="761809" y="320897"/>
                  </a:cubicBezTo>
                  <a:cubicBezTo>
                    <a:pt x="762666" y="320421"/>
                    <a:pt x="763809" y="319373"/>
                    <a:pt x="763618" y="318802"/>
                  </a:cubicBezTo>
                  <a:cubicBezTo>
                    <a:pt x="763237" y="317563"/>
                    <a:pt x="761904" y="316611"/>
                    <a:pt x="761237" y="315468"/>
                  </a:cubicBezTo>
                  <a:lnTo>
                    <a:pt x="760952" y="314992"/>
                  </a:lnTo>
                  <a:cubicBezTo>
                    <a:pt x="761237" y="314230"/>
                    <a:pt x="762285" y="313563"/>
                    <a:pt x="763428" y="313658"/>
                  </a:cubicBezTo>
                  <a:lnTo>
                    <a:pt x="764095" y="314039"/>
                  </a:lnTo>
                  <a:cubicBezTo>
                    <a:pt x="766190" y="315182"/>
                    <a:pt x="768095" y="315468"/>
                    <a:pt x="768762" y="313182"/>
                  </a:cubicBezTo>
                  <a:lnTo>
                    <a:pt x="768953" y="312515"/>
                  </a:lnTo>
                  <a:cubicBezTo>
                    <a:pt x="767429" y="311467"/>
                    <a:pt x="761047" y="310515"/>
                    <a:pt x="760570" y="309086"/>
                  </a:cubicBezTo>
                  <a:close/>
                  <a:moveTo>
                    <a:pt x="514064" y="308229"/>
                  </a:moveTo>
                  <a:cubicBezTo>
                    <a:pt x="513016" y="309276"/>
                    <a:pt x="515207" y="310134"/>
                    <a:pt x="518922" y="310134"/>
                  </a:cubicBezTo>
                  <a:lnTo>
                    <a:pt x="521208" y="313277"/>
                  </a:lnTo>
                  <a:cubicBezTo>
                    <a:pt x="522256" y="314610"/>
                    <a:pt x="524065" y="315658"/>
                    <a:pt x="525780" y="316611"/>
                  </a:cubicBezTo>
                  <a:cubicBezTo>
                    <a:pt x="526256" y="316896"/>
                    <a:pt x="527780" y="316801"/>
                    <a:pt x="528066" y="316420"/>
                  </a:cubicBezTo>
                  <a:cubicBezTo>
                    <a:pt x="528733" y="315658"/>
                    <a:pt x="529495" y="314134"/>
                    <a:pt x="529114" y="313848"/>
                  </a:cubicBezTo>
                  <a:lnTo>
                    <a:pt x="525304" y="310705"/>
                  </a:lnTo>
                  <a:cubicBezTo>
                    <a:pt x="521017" y="307657"/>
                    <a:pt x="515112" y="307276"/>
                    <a:pt x="514064" y="308229"/>
                  </a:cubicBezTo>
                  <a:close/>
                  <a:moveTo>
                    <a:pt x="842390" y="308038"/>
                  </a:moveTo>
                  <a:lnTo>
                    <a:pt x="839914" y="308134"/>
                  </a:lnTo>
                  <a:lnTo>
                    <a:pt x="837056" y="308229"/>
                  </a:lnTo>
                  <a:cubicBezTo>
                    <a:pt x="832389" y="306991"/>
                    <a:pt x="829817" y="306896"/>
                    <a:pt x="831341" y="308134"/>
                  </a:cubicBezTo>
                  <a:cubicBezTo>
                    <a:pt x="832960" y="309181"/>
                    <a:pt x="828579" y="313182"/>
                    <a:pt x="826960" y="311563"/>
                  </a:cubicBezTo>
                  <a:cubicBezTo>
                    <a:pt x="825341" y="309943"/>
                    <a:pt x="823816" y="309467"/>
                    <a:pt x="823531" y="310515"/>
                  </a:cubicBezTo>
                  <a:lnTo>
                    <a:pt x="822959" y="311563"/>
                  </a:lnTo>
                  <a:cubicBezTo>
                    <a:pt x="821435" y="314515"/>
                    <a:pt x="822293" y="316611"/>
                    <a:pt x="825341" y="316801"/>
                  </a:cubicBezTo>
                  <a:lnTo>
                    <a:pt x="826864" y="316897"/>
                  </a:lnTo>
                  <a:cubicBezTo>
                    <a:pt x="828579" y="316516"/>
                    <a:pt x="830865" y="315849"/>
                    <a:pt x="831818" y="315468"/>
                  </a:cubicBezTo>
                  <a:cubicBezTo>
                    <a:pt x="832865" y="315087"/>
                    <a:pt x="836675" y="314420"/>
                    <a:pt x="837152" y="312611"/>
                  </a:cubicBezTo>
                  <a:lnTo>
                    <a:pt x="839914" y="312706"/>
                  </a:lnTo>
                  <a:cubicBezTo>
                    <a:pt x="841057" y="312706"/>
                    <a:pt x="842581" y="312991"/>
                    <a:pt x="843247" y="313563"/>
                  </a:cubicBezTo>
                  <a:lnTo>
                    <a:pt x="844486" y="314801"/>
                  </a:lnTo>
                  <a:cubicBezTo>
                    <a:pt x="845438" y="316421"/>
                    <a:pt x="846581" y="317563"/>
                    <a:pt x="846962" y="317373"/>
                  </a:cubicBezTo>
                  <a:cubicBezTo>
                    <a:pt x="847343" y="317182"/>
                    <a:pt x="848201" y="315087"/>
                    <a:pt x="848201" y="313277"/>
                  </a:cubicBezTo>
                  <a:cubicBezTo>
                    <a:pt x="848201" y="311467"/>
                    <a:pt x="845629" y="306705"/>
                    <a:pt x="842390" y="308038"/>
                  </a:cubicBezTo>
                  <a:close/>
                  <a:moveTo>
                    <a:pt x="2235326" y="307467"/>
                  </a:moveTo>
                  <a:cubicBezTo>
                    <a:pt x="2234945" y="306800"/>
                    <a:pt x="2229326" y="307181"/>
                    <a:pt x="2223230" y="308229"/>
                  </a:cubicBezTo>
                  <a:lnTo>
                    <a:pt x="2217800" y="309277"/>
                  </a:lnTo>
                  <a:cubicBezTo>
                    <a:pt x="2217515" y="309372"/>
                    <a:pt x="2217419" y="310610"/>
                    <a:pt x="2217610" y="311182"/>
                  </a:cubicBezTo>
                  <a:lnTo>
                    <a:pt x="2217800" y="311658"/>
                  </a:lnTo>
                  <a:cubicBezTo>
                    <a:pt x="2218562" y="311944"/>
                    <a:pt x="2220944" y="311658"/>
                    <a:pt x="2223230" y="310896"/>
                  </a:cubicBezTo>
                  <a:cubicBezTo>
                    <a:pt x="2225325" y="310229"/>
                    <a:pt x="2232850" y="311467"/>
                    <a:pt x="2233993" y="310515"/>
                  </a:cubicBezTo>
                  <a:cubicBezTo>
                    <a:pt x="2235136" y="309467"/>
                    <a:pt x="2235707" y="308134"/>
                    <a:pt x="2235326" y="307467"/>
                  </a:cubicBezTo>
                  <a:close/>
                  <a:moveTo>
                    <a:pt x="313753" y="304133"/>
                  </a:moveTo>
                  <a:lnTo>
                    <a:pt x="317753" y="304228"/>
                  </a:lnTo>
                  <a:cubicBezTo>
                    <a:pt x="319372" y="304228"/>
                    <a:pt x="322325" y="304704"/>
                    <a:pt x="322325" y="304895"/>
                  </a:cubicBezTo>
                  <a:lnTo>
                    <a:pt x="322230" y="309562"/>
                  </a:lnTo>
                  <a:cubicBezTo>
                    <a:pt x="326802" y="310515"/>
                    <a:pt x="325754" y="315944"/>
                    <a:pt x="327564" y="317563"/>
                  </a:cubicBezTo>
                  <a:cubicBezTo>
                    <a:pt x="329374" y="319182"/>
                    <a:pt x="328326" y="319945"/>
                    <a:pt x="325183" y="319278"/>
                  </a:cubicBezTo>
                  <a:cubicBezTo>
                    <a:pt x="322039" y="318611"/>
                    <a:pt x="313181" y="315563"/>
                    <a:pt x="312324" y="314325"/>
                  </a:cubicBezTo>
                  <a:lnTo>
                    <a:pt x="312705" y="313944"/>
                  </a:lnTo>
                  <a:lnTo>
                    <a:pt x="316991" y="309848"/>
                  </a:lnTo>
                  <a:cubicBezTo>
                    <a:pt x="312705" y="309086"/>
                    <a:pt x="307942" y="308514"/>
                    <a:pt x="306418" y="308419"/>
                  </a:cubicBezTo>
                  <a:cubicBezTo>
                    <a:pt x="304894" y="308324"/>
                    <a:pt x="299179" y="307371"/>
                    <a:pt x="301084" y="306133"/>
                  </a:cubicBezTo>
                  <a:cubicBezTo>
                    <a:pt x="303085" y="304895"/>
                    <a:pt x="309371" y="304228"/>
                    <a:pt x="313753" y="304133"/>
                  </a:cubicBezTo>
                  <a:close/>
                  <a:moveTo>
                    <a:pt x="354043" y="303562"/>
                  </a:moveTo>
                  <a:cubicBezTo>
                    <a:pt x="354139" y="304324"/>
                    <a:pt x="358901" y="304990"/>
                    <a:pt x="360711" y="305562"/>
                  </a:cubicBezTo>
                  <a:cubicBezTo>
                    <a:pt x="362616" y="306038"/>
                    <a:pt x="367759" y="304895"/>
                    <a:pt x="368045" y="305657"/>
                  </a:cubicBezTo>
                  <a:cubicBezTo>
                    <a:pt x="368331" y="306419"/>
                    <a:pt x="367188" y="308705"/>
                    <a:pt x="364711" y="309086"/>
                  </a:cubicBezTo>
                  <a:lnTo>
                    <a:pt x="364330" y="309943"/>
                  </a:lnTo>
                  <a:lnTo>
                    <a:pt x="362997" y="312801"/>
                  </a:lnTo>
                  <a:cubicBezTo>
                    <a:pt x="362235" y="316135"/>
                    <a:pt x="360139" y="318611"/>
                    <a:pt x="358425" y="318230"/>
                  </a:cubicBezTo>
                  <a:cubicBezTo>
                    <a:pt x="356710" y="317754"/>
                    <a:pt x="349186" y="312325"/>
                    <a:pt x="347185" y="312420"/>
                  </a:cubicBezTo>
                  <a:cubicBezTo>
                    <a:pt x="345185" y="312515"/>
                    <a:pt x="343756" y="311372"/>
                    <a:pt x="344137" y="309943"/>
                  </a:cubicBezTo>
                  <a:cubicBezTo>
                    <a:pt x="344423" y="308515"/>
                    <a:pt x="342613" y="304705"/>
                    <a:pt x="345090" y="304133"/>
                  </a:cubicBezTo>
                  <a:cubicBezTo>
                    <a:pt x="347566" y="303562"/>
                    <a:pt x="353948" y="302800"/>
                    <a:pt x="354043" y="303562"/>
                  </a:cubicBezTo>
                  <a:close/>
                  <a:moveTo>
                    <a:pt x="2350007" y="303371"/>
                  </a:moveTo>
                  <a:cubicBezTo>
                    <a:pt x="2348102" y="305086"/>
                    <a:pt x="2342387" y="307848"/>
                    <a:pt x="2344959" y="308896"/>
                  </a:cubicBezTo>
                  <a:cubicBezTo>
                    <a:pt x="2347245" y="309848"/>
                    <a:pt x="2355056" y="310801"/>
                    <a:pt x="2355913" y="310134"/>
                  </a:cubicBezTo>
                  <a:cubicBezTo>
                    <a:pt x="2356770" y="309467"/>
                    <a:pt x="2356103" y="308800"/>
                    <a:pt x="2354579" y="308610"/>
                  </a:cubicBezTo>
                  <a:cubicBezTo>
                    <a:pt x="2353055" y="308420"/>
                    <a:pt x="2350960" y="307181"/>
                    <a:pt x="2352865" y="306229"/>
                  </a:cubicBezTo>
                  <a:cubicBezTo>
                    <a:pt x="2354770" y="305276"/>
                    <a:pt x="2351912" y="301657"/>
                    <a:pt x="2350007" y="303371"/>
                  </a:cubicBezTo>
                  <a:close/>
                  <a:moveTo>
                    <a:pt x="989170" y="302133"/>
                  </a:moveTo>
                  <a:cubicBezTo>
                    <a:pt x="988885" y="302419"/>
                    <a:pt x="988789" y="303752"/>
                    <a:pt x="989647" y="304514"/>
                  </a:cubicBezTo>
                  <a:cubicBezTo>
                    <a:pt x="990599" y="305276"/>
                    <a:pt x="992314" y="307943"/>
                    <a:pt x="990695" y="308134"/>
                  </a:cubicBezTo>
                  <a:cubicBezTo>
                    <a:pt x="989075" y="308324"/>
                    <a:pt x="988504" y="310705"/>
                    <a:pt x="992314" y="312991"/>
                  </a:cubicBezTo>
                  <a:lnTo>
                    <a:pt x="996124" y="312325"/>
                  </a:lnTo>
                  <a:lnTo>
                    <a:pt x="998219" y="311944"/>
                  </a:lnTo>
                  <a:cubicBezTo>
                    <a:pt x="1000124" y="309753"/>
                    <a:pt x="995362" y="304609"/>
                    <a:pt x="993362" y="303562"/>
                  </a:cubicBezTo>
                  <a:cubicBezTo>
                    <a:pt x="991361" y="302514"/>
                    <a:pt x="989456" y="301942"/>
                    <a:pt x="989170" y="302133"/>
                  </a:cubicBezTo>
                  <a:close/>
                  <a:moveTo>
                    <a:pt x="1942814" y="298418"/>
                  </a:moveTo>
                  <a:cubicBezTo>
                    <a:pt x="1939861" y="298895"/>
                    <a:pt x="1931098" y="301276"/>
                    <a:pt x="1929669" y="301847"/>
                  </a:cubicBezTo>
                  <a:cubicBezTo>
                    <a:pt x="1928336" y="302419"/>
                    <a:pt x="1929479" y="305657"/>
                    <a:pt x="1927669" y="306324"/>
                  </a:cubicBezTo>
                  <a:cubicBezTo>
                    <a:pt x="1925764" y="306991"/>
                    <a:pt x="1922430" y="310801"/>
                    <a:pt x="1924430" y="312325"/>
                  </a:cubicBezTo>
                  <a:lnTo>
                    <a:pt x="1925573" y="312039"/>
                  </a:lnTo>
                  <a:lnTo>
                    <a:pt x="1931765" y="310610"/>
                  </a:lnTo>
                  <a:cubicBezTo>
                    <a:pt x="1934908" y="305562"/>
                    <a:pt x="1940242" y="307372"/>
                    <a:pt x="1941290" y="309658"/>
                  </a:cubicBezTo>
                  <a:cubicBezTo>
                    <a:pt x="1942337" y="311848"/>
                    <a:pt x="1943385" y="311753"/>
                    <a:pt x="1943766" y="309372"/>
                  </a:cubicBezTo>
                  <a:cubicBezTo>
                    <a:pt x="1944147" y="306991"/>
                    <a:pt x="1949290" y="299752"/>
                    <a:pt x="1949195" y="299466"/>
                  </a:cubicBezTo>
                  <a:cubicBezTo>
                    <a:pt x="1949100" y="299180"/>
                    <a:pt x="1945766" y="297847"/>
                    <a:pt x="1942814" y="298418"/>
                  </a:cubicBezTo>
                  <a:close/>
                  <a:moveTo>
                    <a:pt x="1012221" y="298323"/>
                  </a:moveTo>
                  <a:cubicBezTo>
                    <a:pt x="1011745" y="298609"/>
                    <a:pt x="1007839" y="300990"/>
                    <a:pt x="1004506" y="302705"/>
                  </a:cubicBezTo>
                  <a:lnTo>
                    <a:pt x="1006220" y="305086"/>
                  </a:lnTo>
                  <a:lnTo>
                    <a:pt x="1007935" y="307372"/>
                  </a:lnTo>
                  <a:cubicBezTo>
                    <a:pt x="1011650" y="309086"/>
                    <a:pt x="1015650" y="310420"/>
                    <a:pt x="1016793" y="310420"/>
                  </a:cubicBezTo>
                  <a:cubicBezTo>
                    <a:pt x="1017936" y="310515"/>
                    <a:pt x="1015555" y="304800"/>
                    <a:pt x="1014697" y="302323"/>
                  </a:cubicBezTo>
                  <a:cubicBezTo>
                    <a:pt x="1013840" y="299847"/>
                    <a:pt x="1012697" y="298037"/>
                    <a:pt x="1012221" y="298323"/>
                  </a:cubicBezTo>
                  <a:close/>
                  <a:moveTo>
                    <a:pt x="2398490" y="296418"/>
                  </a:moveTo>
                  <a:lnTo>
                    <a:pt x="2392775" y="297847"/>
                  </a:lnTo>
                  <a:cubicBezTo>
                    <a:pt x="2389727" y="298609"/>
                    <a:pt x="2387060" y="300038"/>
                    <a:pt x="2387822" y="302705"/>
                  </a:cubicBezTo>
                  <a:lnTo>
                    <a:pt x="2388298" y="304609"/>
                  </a:lnTo>
                  <a:cubicBezTo>
                    <a:pt x="2390012" y="306514"/>
                    <a:pt x="2395537" y="305562"/>
                    <a:pt x="2397061" y="304609"/>
                  </a:cubicBezTo>
                  <a:cubicBezTo>
                    <a:pt x="2398585" y="303657"/>
                    <a:pt x="2399252" y="300038"/>
                    <a:pt x="2398490" y="296418"/>
                  </a:cubicBezTo>
                  <a:close/>
                  <a:moveTo>
                    <a:pt x="2305145" y="293846"/>
                  </a:moveTo>
                  <a:lnTo>
                    <a:pt x="2301049" y="294894"/>
                  </a:lnTo>
                  <a:cubicBezTo>
                    <a:pt x="2298191" y="297751"/>
                    <a:pt x="2295620" y="301276"/>
                    <a:pt x="2295524" y="302800"/>
                  </a:cubicBezTo>
                  <a:lnTo>
                    <a:pt x="2294000" y="303847"/>
                  </a:lnTo>
                  <a:lnTo>
                    <a:pt x="2289524" y="306896"/>
                  </a:lnTo>
                  <a:cubicBezTo>
                    <a:pt x="2293810" y="309563"/>
                    <a:pt x="2297144" y="308610"/>
                    <a:pt x="2297048" y="304800"/>
                  </a:cubicBezTo>
                  <a:cubicBezTo>
                    <a:pt x="2296953" y="300990"/>
                    <a:pt x="2307431" y="296608"/>
                    <a:pt x="2307812" y="295846"/>
                  </a:cubicBezTo>
                  <a:lnTo>
                    <a:pt x="2307526" y="295465"/>
                  </a:lnTo>
                  <a:cubicBezTo>
                    <a:pt x="2306954" y="294799"/>
                    <a:pt x="2305716" y="293751"/>
                    <a:pt x="2305145" y="293846"/>
                  </a:cubicBezTo>
                  <a:close/>
                  <a:moveTo>
                    <a:pt x="628745" y="293846"/>
                  </a:moveTo>
                  <a:cubicBezTo>
                    <a:pt x="629412" y="293560"/>
                    <a:pt x="631031" y="294227"/>
                    <a:pt x="631984" y="294703"/>
                  </a:cubicBezTo>
                  <a:lnTo>
                    <a:pt x="632365" y="294893"/>
                  </a:lnTo>
                  <a:cubicBezTo>
                    <a:pt x="632269" y="295751"/>
                    <a:pt x="630650" y="297656"/>
                    <a:pt x="628745" y="299084"/>
                  </a:cubicBezTo>
                  <a:cubicBezTo>
                    <a:pt x="627031" y="300608"/>
                    <a:pt x="620173" y="304514"/>
                    <a:pt x="619030" y="304418"/>
                  </a:cubicBezTo>
                  <a:cubicBezTo>
                    <a:pt x="617887" y="304323"/>
                    <a:pt x="616553" y="304037"/>
                    <a:pt x="616172" y="303752"/>
                  </a:cubicBezTo>
                  <a:cubicBezTo>
                    <a:pt x="615791" y="303466"/>
                    <a:pt x="614553" y="302228"/>
                    <a:pt x="614934" y="301656"/>
                  </a:cubicBezTo>
                  <a:cubicBezTo>
                    <a:pt x="615315" y="301085"/>
                    <a:pt x="620268" y="298037"/>
                    <a:pt x="624649" y="295751"/>
                  </a:cubicBezTo>
                  <a:close/>
                  <a:moveTo>
                    <a:pt x="2432684" y="293465"/>
                  </a:moveTo>
                  <a:cubicBezTo>
                    <a:pt x="2430398" y="293275"/>
                    <a:pt x="2424779" y="294989"/>
                    <a:pt x="2422778" y="296323"/>
                  </a:cubicBezTo>
                  <a:lnTo>
                    <a:pt x="2421254" y="297751"/>
                  </a:lnTo>
                  <a:lnTo>
                    <a:pt x="2421064" y="297942"/>
                  </a:lnTo>
                  <a:cubicBezTo>
                    <a:pt x="2422016" y="298990"/>
                    <a:pt x="2424017" y="300323"/>
                    <a:pt x="2425445" y="300895"/>
                  </a:cubicBezTo>
                  <a:cubicBezTo>
                    <a:pt x="2426969" y="301562"/>
                    <a:pt x="2433161" y="297275"/>
                    <a:pt x="2434494" y="295942"/>
                  </a:cubicBezTo>
                  <a:cubicBezTo>
                    <a:pt x="2435828" y="294704"/>
                    <a:pt x="2435066" y="293561"/>
                    <a:pt x="2432684" y="293465"/>
                  </a:cubicBezTo>
                  <a:close/>
                  <a:moveTo>
                    <a:pt x="443094" y="292755"/>
                  </a:moveTo>
                  <a:lnTo>
                    <a:pt x="443781" y="294072"/>
                  </a:lnTo>
                  <a:cubicBezTo>
                    <a:pt x="444912" y="296513"/>
                    <a:pt x="445769" y="298751"/>
                    <a:pt x="445483" y="299275"/>
                  </a:cubicBezTo>
                  <a:cubicBezTo>
                    <a:pt x="444912" y="300323"/>
                    <a:pt x="440245" y="301085"/>
                    <a:pt x="438625" y="300037"/>
                  </a:cubicBezTo>
                  <a:lnTo>
                    <a:pt x="440435" y="297085"/>
                  </a:lnTo>
                  <a:close/>
                  <a:moveTo>
                    <a:pt x="1177670" y="292227"/>
                  </a:moveTo>
                  <a:cubicBezTo>
                    <a:pt x="1176813" y="292798"/>
                    <a:pt x="1177956" y="294513"/>
                    <a:pt x="1180052" y="296037"/>
                  </a:cubicBezTo>
                  <a:lnTo>
                    <a:pt x="1181195" y="297751"/>
                  </a:lnTo>
                  <a:cubicBezTo>
                    <a:pt x="1182242" y="299275"/>
                    <a:pt x="1176623" y="301466"/>
                    <a:pt x="1181385" y="303181"/>
                  </a:cubicBezTo>
                  <a:lnTo>
                    <a:pt x="1181957" y="303371"/>
                  </a:lnTo>
                  <a:cubicBezTo>
                    <a:pt x="1182623" y="303562"/>
                    <a:pt x="1183385" y="303181"/>
                    <a:pt x="1183671" y="302419"/>
                  </a:cubicBezTo>
                  <a:cubicBezTo>
                    <a:pt x="1184052" y="301847"/>
                    <a:pt x="1186433" y="301085"/>
                    <a:pt x="1186910" y="301371"/>
                  </a:cubicBezTo>
                  <a:cubicBezTo>
                    <a:pt x="1187386" y="301752"/>
                    <a:pt x="1188719" y="301276"/>
                    <a:pt x="1189862" y="300323"/>
                  </a:cubicBezTo>
                  <a:cubicBezTo>
                    <a:pt x="1191005" y="299371"/>
                    <a:pt x="1192910" y="295084"/>
                    <a:pt x="1190910" y="293275"/>
                  </a:cubicBezTo>
                  <a:lnTo>
                    <a:pt x="1188719" y="292608"/>
                  </a:lnTo>
                  <a:cubicBezTo>
                    <a:pt x="1187100" y="292132"/>
                    <a:pt x="1184719" y="293561"/>
                    <a:pt x="1182623" y="293561"/>
                  </a:cubicBezTo>
                  <a:cubicBezTo>
                    <a:pt x="1181195" y="293561"/>
                    <a:pt x="1179766" y="292608"/>
                    <a:pt x="1178242" y="292322"/>
                  </a:cubicBezTo>
                  <a:close/>
                  <a:moveTo>
                    <a:pt x="1020794" y="291965"/>
                  </a:moveTo>
                  <a:cubicBezTo>
                    <a:pt x="1019746" y="291203"/>
                    <a:pt x="1018555" y="290941"/>
                    <a:pt x="1016888" y="292417"/>
                  </a:cubicBezTo>
                  <a:cubicBezTo>
                    <a:pt x="1014602" y="294418"/>
                    <a:pt x="1018603" y="295656"/>
                    <a:pt x="1019460" y="297371"/>
                  </a:cubicBezTo>
                  <a:lnTo>
                    <a:pt x="1022127" y="302323"/>
                  </a:lnTo>
                  <a:cubicBezTo>
                    <a:pt x="1027461" y="301657"/>
                    <a:pt x="1028223" y="298132"/>
                    <a:pt x="1023841" y="294513"/>
                  </a:cubicBezTo>
                  <a:cubicBezTo>
                    <a:pt x="1022746" y="293989"/>
                    <a:pt x="1021841" y="292727"/>
                    <a:pt x="1020794" y="291965"/>
                  </a:cubicBezTo>
                  <a:close/>
                  <a:moveTo>
                    <a:pt x="352139" y="291750"/>
                  </a:moveTo>
                  <a:cubicBezTo>
                    <a:pt x="352329" y="290226"/>
                    <a:pt x="354044" y="292131"/>
                    <a:pt x="355853" y="295941"/>
                  </a:cubicBezTo>
                  <a:lnTo>
                    <a:pt x="360806" y="296417"/>
                  </a:lnTo>
                  <a:lnTo>
                    <a:pt x="361187" y="296417"/>
                  </a:lnTo>
                  <a:cubicBezTo>
                    <a:pt x="361378" y="297846"/>
                    <a:pt x="360711" y="298989"/>
                    <a:pt x="359663" y="298989"/>
                  </a:cubicBezTo>
                  <a:lnTo>
                    <a:pt x="358806" y="298799"/>
                  </a:lnTo>
                  <a:lnTo>
                    <a:pt x="358425" y="298703"/>
                  </a:lnTo>
                  <a:cubicBezTo>
                    <a:pt x="358139" y="298322"/>
                    <a:pt x="357282" y="298703"/>
                    <a:pt x="356520" y="299465"/>
                  </a:cubicBezTo>
                  <a:cubicBezTo>
                    <a:pt x="355758" y="300227"/>
                    <a:pt x="353853" y="300227"/>
                    <a:pt x="353758" y="297846"/>
                  </a:cubicBezTo>
                  <a:lnTo>
                    <a:pt x="351091" y="296893"/>
                  </a:lnTo>
                  <a:cubicBezTo>
                    <a:pt x="347852" y="295750"/>
                    <a:pt x="343947" y="293941"/>
                    <a:pt x="343090" y="299180"/>
                  </a:cubicBezTo>
                  <a:lnTo>
                    <a:pt x="343090" y="299370"/>
                  </a:lnTo>
                  <a:cubicBezTo>
                    <a:pt x="340804" y="299370"/>
                    <a:pt x="338804" y="298894"/>
                    <a:pt x="338613" y="298322"/>
                  </a:cubicBezTo>
                  <a:cubicBezTo>
                    <a:pt x="338423" y="297751"/>
                    <a:pt x="339947" y="295846"/>
                    <a:pt x="341375" y="294893"/>
                  </a:cubicBezTo>
                  <a:cubicBezTo>
                    <a:pt x="342899" y="293941"/>
                    <a:pt x="351853" y="293179"/>
                    <a:pt x="352139" y="291750"/>
                  </a:cubicBezTo>
                  <a:close/>
                  <a:moveTo>
                    <a:pt x="2324385" y="291465"/>
                  </a:moveTo>
                  <a:cubicBezTo>
                    <a:pt x="2322766" y="292417"/>
                    <a:pt x="2322766" y="295846"/>
                    <a:pt x="2328290" y="296799"/>
                  </a:cubicBezTo>
                  <a:lnTo>
                    <a:pt x="2328862" y="296989"/>
                  </a:lnTo>
                  <a:cubicBezTo>
                    <a:pt x="2329529" y="297275"/>
                    <a:pt x="2331148" y="293180"/>
                    <a:pt x="2329814" y="291941"/>
                  </a:cubicBezTo>
                  <a:cubicBezTo>
                    <a:pt x="2328481" y="290703"/>
                    <a:pt x="2326004" y="290513"/>
                    <a:pt x="2324385" y="291465"/>
                  </a:cubicBezTo>
                  <a:close/>
                  <a:moveTo>
                    <a:pt x="2582980" y="291076"/>
                  </a:moveTo>
                  <a:lnTo>
                    <a:pt x="2581179" y="292036"/>
                  </a:lnTo>
                  <a:cubicBezTo>
                    <a:pt x="2581750" y="292989"/>
                    <a:pt x="2582322" y="292608"/>
                    <a:pt x="2582417" y="291274"/>
                  </a:cubicBezTo>
                  <a:close/>
                  <a:moveTo>
                    <a:pt x="477055" y="291027"/>
                  </a:moveTo>
                  <a:lnTo>
                    <a:pt x="476917" y="291179"/>
                  </a:lnTo>
                  <a:lnTo>
                    <a:pt x="476349" y="291249"/>
                  </a:lnTo>
                  <a:close/>
                  <a:moveTo>
                    <a:pt x="660844" y="290798"/>
                  </a:moveTo>
                  <a:cubicBezTo>
                    <a:pt x="661511" y="291464"/>
                    <a:pt x="664369" y="292988"/>
                    <a:pt x="665607" y="292798"/>
                  </a:cubicBezTo>
                  <a:cubicBezTo>
                    <a:pt x="666845" y="292512"/>
                    <a:pt x="670274" y="292702"/>
                    <a:pt x="670750" y="293750"/>
                  </a:cubicBezTo>
                  <a:cubicBezTo>
                    <a:pt x="671227" y="294798"/>
                    <a:pt x="670179" y="297370"/>
                    <a:pt x="669512" y="298417"/>
                  </a:cubicBezTo>
                  <a:cubicBezTo>
                    <a:pt x="668750" y="299465"/>
                    <a:pt x="672846" y="301561"/>
                    <a:pt x="673036" y="302799"/>
                  </a:cubicBezTo>
                  <a:lnTo>
                    <a:pt x="672751" y="303942"/>
                  </a:lnTo>
                  <a:lnTo>
                    <a:pt x="672179" y="305371"/>
                  </a:lnTo>
                  <a:cubicBezTo>
                    <a:pt x="670941" y="307561"/>
                    <a:pt x="668750" y="306133"/>
                    <a:pt x="667417" y="302323"/>
                  </a:cubicBezTo>
                  <a:lnTo>
                    <a:pt x="665702" y="299465"/>
                  </a:lnTo>
                  <a:lnTo>
                    <a:pt x="663511" y="295846"/>
                  </a:lnTo>
                  <a:cubicBezTo>
                    <a:pt x="659130" y="296322"/>
                    <a:pt x="654748" y="296989"/>
                    <a:pt x="653701" y="297179"/>
                  </a:cubicBezTo>
                  <a:lnTo>
                    <a:pt x="653034" y="296893"/>
                  </a:lnTo>
                  <a:lnTo>
                    <a:pt x="651986" y="296417"/>
                  </a:lnTo>
                  <a:cubicBezTo>
                    <a:pt x="650748" y="295465"/>
                    <a:pt x="651319" y="293846"/>
                    <a:pt x="653034" y="292988"/>
                  </a:cubicBezTo>
                  <a:cubicBezTo>
                    <a:pt x="654844" y="292036"/>
                    <a:pt x="660178" y="290131"/>
                    <a:pt x="660844" y="290798"/>
                  </a:cubicBezTo>
                  <a:close/>
                  <a:moveTo>
                    <a:pt x="441737" y="290152"/>
                  </a:moveTo>
                  <a:lnTo>
                    <a:pt x="443769" y="291655"/>
                  </a:lnTo>
                  <a:lnTo>
                    <a:pt x="443094" y="292755"/>
                  </a:lnTo>
                  <a:close/>
                  <a:moveTo>
                    <a:pt x="696944" y="289083"/>
                  </a:moveTo>
                  <a:cubicBezTo>
                    <a:pt x="700563" y="291369"/>
                    <a:pt x="706373" y="299180"/>
                    <a:pt x="706278" y="299846"/>
                  </a:cubicBezTo>
                  <a:cubicBezTo>
                    <a:pt x="706183" y="300513"/>
                    <a:pt x="704278" y="302513"/>
                    <a:pt x="702563" y="302990"/>
                  </a:cubicBezTo>
                  <a:lnTo>
                    <a:pt x="701420" y="300227"/>
                  </a:lnTo>
                  <a:cubicBezTo>
                    <a:pt x="700182" y="297084"/>
                    <a:pt x="699896" y="292131"/>
                    <a:pt x="693324" y="291465"/>
                  </a:cubicBezTo>
                  <a:lnTo>
                    <a:pt x="692372" y="291274"/>
                  </a:lnTo>
                  <a:cubicBezTo>
                    <a:pt x="691229" y="287750"/>
                    <a:pt x="693324" y="286797"/>
                    <a:pt x="696944" y="289083"/>
                  </a:cubicBezTo>
                  <a:close/>
                  <a:moveTo>
                    <a:pt x="891920" y="288226"/>
                  </a:moveTo>
                  <a:lnTo>
                    <a:pt x="892492" y="293084"/>
                  </a:lnTo>
                  <a:lnTo>
                    <a:pt x="892587" y="293846"/>
                  </a:lnTo>
                  <a:cubicBezTo>
                    <a:pt x="891158" y="294894"/>
                    <a:pt x="889253" y="294799"/>
                    <a:pt x="888396" y="293751"/>
                  </a:cubicBezTo>
                  <a:lnTo>
                    <a:pt x="887443" y="292989"/>
                  </a:lnTo>
                  <a:cubicBezTo>
                    <a:pt x="886681" y="292322"/>
                    <a:pt x="884967" y="291465"/>
                    <a:pt x="884777" y="291560"/>
                  </a:cubicBezTo>
                  <a:cubicBezTo>
                    <a:pt x="883729" y="292322"/>
                    <a:pt x="882681" y="293370"/>
                    <a:pt x="882395" y="294418"/>
                  </a:cubicBezTo>
                  <a:lnTo>
                    <a:pt x="881919" y="296132"/>
                  </a:lnTo>
                  <a:cubicBezTo>
                    <a:pt x="883729" y="297085"/>
                    <a:pt x="886396" y="298228"/>
                    <a:pt x="887825" y="298609"/>
                  </a:cubicBezTo>
                  <a:cubicBezTo>
                    <a:pt x="889253" y="298990"/>
                    <a:pt x="892111" y="301180"/>
                    <a:pt x="890872" y="302228"/>
                  </a:cubicBezTo>
                  <a:cubicBezTo>
                    <a:pt x="889634" y="303562"/>
                    <a:pt x="893635" y="308705"/>
                    <a:pt x="896397" y="308896"/>
                  </a:cubicBezTo>
                  <a:cubicBezTo>
                    <a:pt x="899159" y="309086"/>
                    <a:pt x="898302" y="306705"/>
                    <a:pt x="894587" y="303466"/>
                  </a:cubicBezTo>
                  <a:lnTo>
                    <a:pt x="894873" y="298895"/>
                  </a:lnTo>
                  <a:lnTo>
                    <a:pt x="895064" y="294989"/>
                  </a:lnTo>
                  <a:cubicBezTo>
                    <a:pt x="898112" y="291941"/>
                    <a:pt x="896683" y="288893"/>
                    <a:pt x="891920" y="288226"/>
                  </a:cubicBezTo>
                  <a:close/>
                  <a:moveTo>
                    <a:pt x="480631" y="287083"/>
                  </a:moveTo>
                  <a:cubicBezTo>
                    <a:pt x="481679" y="288036"/>
                    <a:pt x="484346" y="291084"/>
                    <a:pt x="483298" y="290988"/>
                  </a:cubicBezTo>
                  <a:cubicBezTo>
                    <a:pt x="482251" y="290893"/>
                    <a:pt x="479584" y="290417"/>
                    <a:pt x="479298" y="290322"/>
                  </a:cubicBezTo>
                  <a:lnTo>
                    <a:pt x="477055" y="291027"/>
                  </a:lnTo>
                  <a:close/>
                  <a:moveTo>
                    <a:pt x="792003" y="286798"/>
                  </a:moveTo>
                  <a:lnTo>
                    <a:pt x="793622" y="288798"/>
                  </a:lnTo>
                  <a:cubicBezTo>
                    <a:pt x="795718" y="291655"/>
                    <a:pt x="792098" y="293179"/>
                    <a:pt x="785526" y="292227"/>
                  </a:cubicBezTo>
                  <a:lnTo>
                    <a:pt x="780097" y="291179"/>
                  </a:lnTo>
                  <a:lnTo>
                    <a:pt x="779525" y="291084"/>
                  </a:lnTo>
                  <a:cubicBezTo>
                    <a:pt x="779335" y="289655"/>
                    <a:pt x="780002" y="288417"/>
                    <a:pt x="781145" y="288226"/>
                  </a:cubicBezTo>
                  <a:lnTo>
                    <a:pt x="781811" y="288607"/>
                  </a:lnTo>
                  <a:cubicBezTo>
                    <a:pt x="784478" y="290036"/>
                    <a:pt x="785717" y="290131"/>
                    <a:pt x="787050" y="287179"/>
                  </a:cubicBezTo>
                  <a:cubicBezTo>
                    <a:pt x="788288" y="284512"/>
                    <a:pt x="790289" y="284607"/>
                    <a:pt x="792003" y="286798"/>
                  </a:cubicBezTo>
                  <a:close/>
                  <a:moveTo>
                    <a:pt x="747521" y="285750"/>
                  </a:moveTo>
                  <a:lnTo>
                    <a:pt x="748283" y="286417"/>
                  </a:lnTo>
                  <a:lnTo>
                    <a:pt x="751712" y="289465"/>
                  </a:lnTo>
                  <a:cubicBezTo>
                    <a:pt x="756189" y="288512"/>
                    <a:pt x="760380" y="287940"/>
                    <a:pt x="761142" y="288131"/>
                  </a:cubicBezTo>
                  <a:cubicBezTo>
                    <a:pt x="761809" y="288322"/>
                    <a:pt x="763142" y="290036"/>
                    <a:pt x="762380" y="291465"/>
                  </a:cubicBezTo>
                  <a:lnTo>
                    <a:pt x="761523" y="291560"/>
                  </a:lnTo>
                  <a:lnTo>
                    <a:pt x="759046" y="291751"/>
                  </a:lnTo>
                  <a:cubicBezTo>
                    <a:pt x="756856" y="292798"/>
                    <a:pt x="752855" y="293941"/>
                    <a:pt x="750283" y="294227"/>
                  </a:cubicBezTo>
                  <a:lnTo>
                    <a:pt x="748855" y="292894"/>
                  </a:lnTo>
                  <a:lnTo>
                    <a:pt x="745902" y="290227"/>
                  </a:lnTo>
                  <a:cubicBezTo>
                    <a:pt x="744283" y="292132"/>
                    <a:pt x="742187" y="293179"/>
                    <a:pt x="741425" y="292513"/>
                  </a:cubicBezTo>
                  <a:lnTo>
                    <a:pt x="741520" y="292036"/>
                  </a:lnTo>
                  <a:lnTo>
                    <a:pt x="742092" y="289941"/>
                  </a:lnTo>
                  <a:cubicBezTo>
                    <a:pt x="743330" y="287083"/>
                    <a:pt x="745807" y="285274"/>
                    <a:pt x="747521" y="285750"/>
                  </a:cubicBezTo>
                  <a:close/>
                  <a:moveTo>
                    <a:pt x="2441066" y="285369"/>
                  </a:moveTo>
                  <a:cubicBezTo>
                    <a:pt x="2440209" y="285845"/>
                    <a:pt x="2438971" y="287274"/>
                    <a:pt x="2439161" y="287369"/>
                  </a:cubicBezTo>
                  <a:lnTo>
                    <a:pt x="2441733" y="289941"/>
                  </a:lnTo>
                  <a:cubicBezTo>
                    <a:pt x="2439638" y="292037"/>
                    <a:pt x="2437352" y="294799"/>
                    <a:pt x="2436780" y="296132"/>
                  </a:cubicBezTo>
                  <a:lnTo>
                    <a:pt x="2437066" y="297180"/>
                  </a:lnTo>
                  <a:lnTo>
                    <a:pt x="2437828" y="299466"/>
                  </a:lnTo>
                  <a:cubicBezTo>
                    <a:pt x="2439257" y="302323"/>
                    <a:pt x="2442019" y="303181"/>
                    <a:pt x="2443924" y="301371"/>
                  </a:cubicBezTo>
                  <a:lnTo>
                    <a:pt x="2444114" y="299942"/>
                  </a:lnTo>
                  <a:lnTo>
                    <a:pt x="2444591" y="296608"/>
                  </a:lnTo>
                  <a:cubicBezTo>
                    <a:pt x="2445543" y="295846"/>
                    <a:pt x="2447258" y="294704"/>
                    <a:pt x="2448400" y="294132"/>
                  </a:cubicBezTo>
                  <a:cubicBezTo>
                    <a:pt x="2449639" y="293465"/>
                    <a:pt x="2446019" y="289274"/>
                    <a:pt x="2444686" y="287369"/>
                  </a:cubicBezTo>
                  <a:lnTo>
                    <a:pt x="2443352" y="285750"/>
                  </a:lnTo>
                  <a:cubicBezTo>
                    <a:pt x="2442971" y="285369"/>
                    <a:pt x="2441542" y="285179"/>
                    <a:pt x="2441066" y="285369"/>
                  </a:cubicBezTo>
                  <a:close/>
                  <a:moveTo>
                    <a:pt x="1945385" y="284321"/>
                  </a:moveTo>
                  <a:cubicBezTo>
                    <a:pt x="1943004" y="284893"/>
                    <a:pt x="1936718" y="288607"/>
                    <a:pt x="1936718" y="289750"/>
                  </a:cubicBezTo>
                  <a:cubicBezTo>
                    <a:pt x="1936718" y="290893"/>
                    <a:pt x="1940337" y="291274"/>
                    <a:pt x="1944719" y="290513"/>
                  </a:cubicBezTo>
                  <a:lnTo>
                    <a:pt x="1947957" y="289465"/>
                  </a:lnTo>
                  <a:cubicBezTo>
                    <a:pt x="1949672" y="288893"/>
                    <a:pt x="1950910" y="287179"/>
                    <a:pt x="1951862" y="285750"/>
                  </a:cubicBezTo>
                  <a:lnTo>
                    <a:pt x="1952148" y="285369"/>
                  </a:lnTo>
                  <a:cubicBezTo>
                    <a:pt x="1950719" y="284226"/>
                    <a:pt x="1947576" y="283750"/>
                    <a:pt x="1945385" y="284321"/>
                  </a:cubicBezTo>
                  <a:close/>
                  <a:moveTo>
                    <a:pt x="519305" y="283407"/>
                  </a:moveTo>
                  <a:lnTo>
                    <a:pt x="519789" y="283820"/>
                  </a:lnTo>
                  <a:lnTo>
                    <a:pt x="519398" y="283940"/>
                  </a:lnTo>
                  <a:close/>
                  <a:moveTo>
                    <a:pt x="2137657" y="282018"/>
                  </a:moveTo>
                  <a:lnTo>
                    <a:pt x="2134830" y="283870"/>
                  </a:lnTo>
                  <a:lnTo>
                    <a:pt x="2133885" y="283083"/>
                  </a:lnTo>
                  <a:lnTo>
                    <a:pt x="2133674" y="282741"/>
                  </a:lnTo>
                  <a:close/>
                  <a:moveTo>
                    <a:pt x="2589275" y="281273"/>
                  </a:moveTo>
                  <a:cubicBezTo>
                    <a:pt x="2592609" y="281749"/>
                    <a:pt x="2590609" y="282702"/>
                    <a:pt x="2589561" y="283749"/>
                  </a:cubicBezTo>
                  <a:cubicBezTo>
                    <a:pt x="2589275" y="284035"/>
                    <a:pt x="2589466" y="284797"/>
                    <a:pt x="2589847" y="285178"/>
                  </a:cubicBezTo>
                  <a:lnTo>
                    <a:pt x="2592419" y="287750"/>
                  </a:lnTo>
                  <a:lnTo>
                    <a:pt x="2582980" y="291076"/>
                  </a:lnTo>
                  <a:lnTo>
                    <a:pt x="2588323" y="288226"/>
                  </a:lnTo>
                  <a:lnTo>
                    <a:pt x="2586323" y="282416"/>
                  </a:lnTo>
                  <a:cubicBezTo>
                    <a:pt x="2586227" y="282226"/>
                    <a:pt x="2588323" y="281178"/>
                    <a:pt x="2589275" y="281273"/>
                  </a:cubicBezTo>
                  <a:close/>
                  <a:moveTo>
                    <a:pt x="528732" y="281083"/>
                  </a:moveTo>
                  <a:cubicBezTo>
                    <a:pt x="530352" y="280797"/>
                    <a:pt x="531685" y="281559"/>
                    <a:pt x="531685" y="282702"/>
                  </a:cubicBezTo>
                  <a:cubicBezTo>
                    <a:pt x="531685" y="283845"/>
                    <a:pt x="531399" y="286512"/>
                    <a:pt x="531114" y="286798"/>
                  </a:cubicBezTo>
                  <a:cubicBezTo>
                    <a:pt x="530828" y="287084"/>
                    <a:pt x="526732" y="286989"/>
                    <a:pt x="522827" y="286417"/>
                  </a:cubicBezTo>
                  <a:lnTo>
                    <a:pt x="519789" y="283820"/>
                  </a:lnTo>
                  <a:close/>
                  <a:moveTo>
                    <a:pt x="435673" y="280511"/>
                  </a:moveTo>
                  <a:cubicBezTo>
                    <a:pt x="436054" y="281464"/>
                    <a:pt x="438816" y="284988"/>
                    <a:pt x="440435" y="287655"/>
                  </a:cubicBezTo>
                  <a:lnTo>
                    <a:pt x="441737" y="290152"/>
                  </a:lnTo>
                  <a:lnTo>
                    <a:pt x="432434" y="283273"/>
                  </a:lnTo>
                  <a:cubicBezTo>
                    <a:pt x="433101" y="282226"/>
                    <a:pt x="435292" y="279559"/>
                    <a:pt x="435673" y="280511"/>
                  </a:cubicBezTo>
                  <a:close/>
                  <a:moveTo>
                    <a:pt x="2482691" y="280225"/>
                  </a:moveTo>
                  <a:cubicBezTo>
                    <a:pt x="2480119" y="280797"/>
                    <a:pt x="2477261" y="281749"/>
                    <a:pt x="2476214" y="282226"/>
                  </a:cubicBezTo>
                  <a:cubicBezTo>
                    <a:pt x="2475261" y="282702"/>
                    <a:pt x="2473547" y="284893"/>
                    <a:pt x="2475166" y="285369"/>
                  </a:cubicBezTo>
                  <a:cubicBezTo>
                    <a:pt x="2476785" y="285940"/>
                    <a:pt x="2475547" y="291560"/>
                    <a:pt x="2475166" y="292608"/>
                  </a:cubicBezTo>
                  <a:cubicBezTo>
                    <a:pt x="2474785" y="293656"/>
                    <a:pt x="2475928" y="294037"/>
                    <a:pt x="2477738" y="293370"/>
                  </a:cubicBezTo>
                  <a:cubicBezTo>
                    <a:pt x="2479547" y="292798"/>
                    <a:pt x="2487072" y="290417"/>
                    <a:pt x="2491454" y="288988"/>
                  </a:cubicBezTo>
                  <a:lnTo>
                    <a:pt x="2490596" y="283273"/>
                  </a:lnTo>
                  <a:cubicBezTo>
                    <a:pt x="2490501" y="282512"/>
                    <a:pt x="2489549" y="281654"/>
                    <a:pt x="2488691" y="281178"/>
                  </a:cubicBezTo>
                  <a:cubicBezTo>
                    <a:pt x="2488215" y="280892"/>
                    <a:pt x="2486500" y="281273"/>
                    <a:pt x="2486500" y="281464"/>
                  </a:cubicBezTo>
                  <a:cubicBezTo>
                    <a:pt x="2486310" y="282607"/>
                    <a:pt x="2486215" y="283845"/>
                    <a:pt x="2486500" y="284988"/>
                  </a:cubicBezTo>
                  <a:lnTo>
                    <a:pt x="2486596" y="285655"/>
                  </a:lnTo>
                  <a:cubicBezTo>
                    <a:pt x="2487644" y="286798"/>
                    <a:pt x="2487072" y="287560"/>
                    <a:pt x="2485548" y="287369"/>
                  </a:cubicBezTo>
                  <a:cubicBezTo>
                    <a:pt x="2483929" y="287179"/>
                    <a:pt x="2481643" y="285655"/>
                    <a:pt x="2482881" y="284036"/>
                  </a:cubicBezTo>
                  <a:lnTo>
                    <a:pt x="2482786" y="282892"/>
                  </a:lnTo>
                  <a:close/>
                  <a:moveTo>
                    <a:pt x="601313" y="279083"/>
                  </a:moveTo>
                  <a:cubicBezTo>
                    <a:pt x="602361" y="278130"/>
                    <a:pt x="602170" y="279559"/>
                    <a:pt x="600932" y="282226"/>
                  </a:cubicBezTo>
                  <a:cubicBezTo>
                    <a:pt x="599694" y="284893"/>
                    <a:pt x="590836" y="289941"/>
                    <a:pt x="588550" y="290513"/>
                  </a:cubicBezTo>
                  <a:lnTo>
                    <a:pt x="588550" y="290894"/>
                  </a:lnTo>
                  <a:lnTo>
                    <a:pt x="589216" y="298037"/>
                  </a:lnTo>
                  <a:cubicBezTo>
                    <a:pt x="581977" y="300419"/>
                    <a:pt x="576072" y="301085"/>
                    <a:pt x="576072" y="299657"/>
                  </a:cubicBezTo>
                  <a:cubicBezTo>
                    <a:pt x="576072" y="298133"/>
                    <a:pt x="577691" y="292513"/>
                    <a:pt x="579691" y="290894"/>
                  </a:cubicBezTo>
                  <a:cubicBezTo>
                    <a:pt x="581692" y="289274"/>
                    <a:pt x="587216" y="285274"/>
                    <a:pt x="585406" y="283369"/>
                  </a:cubicBezTo>
                  <a:lnTo>
                    <a:pt x="584835" y="283559"/>
                  </a:lnTo>
                  <a:cubicBezTo>
                    <a:pt x="582454" y="284417"/>
                    <a:pt x="579120" y="285560"/>
                    <a:pt x="578453" y="287179"/>
                  </a:cubicBezTo>
                  <a:lnTo>
                    <a:pt x="576643" y="291751"/>
                  </a:lnTo>
                  <a:cubicBezTo>
                    <a:pt x="571976" y="290322"/>
                    <a:pt x="570738" y="287655"/>
                    <a:pt x="574072" y="285750"/>
                  </a:cubicBezTo>
                  <a:lnTo>
                    <a:pt x="575500" y="284226"/>
                  </a:lnTo>
                  <a:lnTo>
                    <a:pt x="578929" y="280702"/>
                  </a:lnTo>
                  <a:cubicBezTo>
                    <a:pt x="583787" y="281369"/>
                    <a:pt x="588931" y="282226"/>
                    <a:pt x="590550" y="282702"/>
                  </a:cubicBezTo>
                  <a:cubicBezTo>
                    <a:pt x="592074" y="283083"/>
                    <a:pt x="600265" y="280035"/>
                    <a:pt x="601313" y="279083"/>
                  </a:cubicBezTo>
                  <a:close/>
                  <a:moveTo>
                    <a:pt x="1025181" y="278514"/>
                  </a:moveTo>
                  <a:lnTo>
                    <a:pt x="1023380" y="280167"/>
                  </a:lnTo>
                  <a:lnTo>
                    <a:pt x="1018174" y="281571"/>
                  </a:lnTo>
                  <a:lnTo>
                    <a:pt x="1017074" y="281952"/>
                  </a:lnTo>
                  <a:lnTo>
                    <a:pt x="1022532" y="279451"/>
                  </a:lnTo>
                  <a:close/>
                  <a:moveTo>
                    <a:pt x="665987" y="278321"/>
                  </a:moveTo>
                  <a:cubicBezTo>
                    <a:pt x="667892" y="279178"/>
                    <a:pt x="673036" y="282607"/>
                    <a:pt x="673321" y="283559"/>
                  </a:cubicBezTo>
                  <a:lnTo>
                    <a:pt x="673131" y="284417"/>
                  </a:lnTo>
                  <a:lnTo>
                    <a:pt x="673036" y="284798"/>
                  </a:lnTo>
                  <a:cubicBezTo>
                    <a:pt x="671988" y="285083"/>
                    <a:pt x="668654" y="285274"/>
                    <a:pt x="665701" y="285369"/>
                  </a:cubicBezTo>
                  <a:cubicBezTo>
                    <a:pt x="662653" y="285464"/>
                    <a:pt x="653509" y="286703"/>
                    <a:pt x="651890" y="286703"/>
                  </a:cubicBezTo>
                  <a:lnTo>
                    <a:pt x="650461" y="286417"/>
                  </a:lnTo>
                  <a:cubicBezTo>
                    <a:pt x="649699" y="286322"/>
                    <a:pt x="649223" y="285655"/>
                    <a:pt x="648461" y="285274"/>
                  </a:cubicBezTo>
                  <a:lnTo>
                    <a:pt x="643984" y="283083"/>
                  </a:lnTo>
                  <a:cubicBezTo>
                    <a:pt x="643508" y="285845"/>
                    <a:pt x="642174" y="287465"/>
                    <a:pt x="641127" y="286703"/>
                  </a:cubicBezTo>
                  <a:cubicBezTo>
                    <a:pt x="640079" y="285941"/>
                    <a:pt x="636079" y="285655"/>
                    <a:pt x="635412" y="285941"/>
                  </a:cubicBezTo>
                  <a:cubicBezTo>
                    <a:pt x="634745" y="286226"/>
                    <a:pt x="632840" y="286131"/>
                    <a:pt x="633412" y="284512"/>
                  </a:cubicBezTo>
                  <a:cubicBezTo>
                    <a:pt x="633983" y="282893"/>
                    <a:pt x="642365" y="281655"/>
                    <a:pt x="647032" y="282512"/>
                  </a:cubicBezTo>
                  <a:lnTo>
                    <a:pt x="650747" y="279749"/>
                  </a:lnTo>
                  <a:cubicBezTo>
                    <a:pt x="650937" y="279654"/>
                    <a:pt x="652652" y="280321"/>
                    <a:pt x="652747" y="280702"/>
                  </a:cubicBezTo>
                  <a:cubicBezTo>
                    <a:pt x="653890" y="284893"/>
                    <a:pt x="656367" y="283655"/>
                    <a:pt x="658653" y="281559"/>
                  </a:cubicBezTo>
                  <a:lnTo>
                    <a:pt x="660177" y="280226"/>
                  </a:lnTo>
                  <a:cubicBezTo>
                    <a:pt x="661415" y="278321"/>
                    <a:pt x="664082" y="277464"/>
                    <a:pt x="665987" y="278321"/>
                  </a:cubicBezTo>
                  <a:close/>
                  <a:moveTo>
                    <a:pt x="2142267" y="276606"/>
                  </a:moveTo>
                  <a:cubicBezTo>
                    <a:pt x="2137981" y="277939"/>
                    <a:pt x="2133790" y="279654"/>
                    <a:pt x="2132837" y="280321"/>
                  </a:cubicBezTo>
                  <a:lnTo>
                    <a:pt x="2132647" y="281083"/>
                  </a:lnTo>
                  <a:lnTo>
                    <a:pt x="2133674" y="282741"/>
                  </a:lnTo>
                  <a:lnTo>
                    <a:pt x="2127599" y="283845"/>
                  </a:lnTo>
                  <a:lnTo>
                    <a:pt x="2126456" y="282988"/>
                  </a:lnTo>
                  <a:lnTo>
                    <a:pt x="2123312" y="280606"/>
                  </a:lnTo>
                  <a:cubicBezTo>
                    <a:pt x="2120550" y="282035"/>
                    <a:pt x="2117026" y="283750"/>
                    <a:pt x="2115502" y="284416"/>
                  </a:cubicBezTo>
                  <a:lnTo>
                    <a:pt x="2114359" y="285274"/>
                  </a:lnTo>
                  <a:lnTo>
                    <a:pt x="2113311" y="286036"/>
                  </a:lnTo>
                  <a:cubicBezTo>
                    <a:pt x="2112644" y="287179"/>
                    <a:pt x="2113406" y="288798"/>
                    <a:pt x="2115121" y="289655"/>
                  </a:cubicBezTo>
                  <a:lnTo>
                    <a:pt x="2116264" y="289370"/>
                  </a:lnTo>
                  <a:cubicBezTo>
                    <a:pt x="2120455" y="288226"/>
                    <a:pt x="2124551" y="287083"/>
                    <a:pt x="2129123" y="286988"/>
                  </a:cubicBezTo>
                  <a:lnTo>
                    <a:pt x="2130075" y="286988"/>
                  </a:lnTo>
                  <a:lnTo>
                    <a:pt x="2134830" y="283870"/>
                  </a:lnTo>
                  <a:lnTo>
                    <a:pt x="2135600" y="284512"/>
                  </a:lnTo>
                  <a:cubicBezTo>
                    <a:pt x="2138076" y="284416"/>
                    <a:pt x="2142172" y="283559"/>
                    <a:pt x="2144839" y="282702"/>
                  </a:cubicBezTo>
                  <a:cubicBezTo>
                    <a:pt x="2147411" y="281749"/>
                    <a:pt x="2155031" y="282035"/>
                    <a:pt x="2155221" y="280035"/>
                  </a:cubicBezTo>
                  <a:cubicBezTo>
                    <a:pt x="2155317" y="279082"/>
                    <a:pt x="2149292" y="279939"/>
                    <a:pt x="2142803" y="281082"/>
                  </a:cubicBezTo>
                  <a:lnTo>
                    <a:pt x="2137657" y="282018"/>
                  </a:lnTo>
                  <a:lnTo>
                    <a:pt x="2144077" y="277808"/>
                  </a:lnTo>
                  <a:cubicBezTo>
                    <a:pt x="2147339" y="275939"/>
                    <a:pt x="2148935" y="275415"/>
                    <a:pt x="2148077" y="276701"/>
                  </a:cubicBezTo>
                  <a:lnTo>
                    <a:pt x="2146649" y="276701"/>
                  </a:lnTo>
                  <a:close/>
                  <a:moveTo>
                    <a:pt x="517969" y="276606"/>
                  </a:moveTo>
                  <a:lnTo>
                    <a:pt x="519017" y="281750"/>
                  </a:lnTo>
                  <a:lnTo>
                    <a:pt x="519305" y="283407"/>
                  </a:lnTo>
                  <a:lnTo>
                    <a:pt x="517505" y="281868"/>
                  </a:lnTo>
                  <a:cubicBezTo>
                    <a:pt x="516302" y="279678"/>
                    <a:pt x="516064" y="277368"/>
                    <a:pt x="517969" y="276606"/>
                  </a:cubicBezTo>
                  <a:close/>
                  <a:moveTo>
                    <a:pt x="1293875" y="274511"/>
                  </a:moveTo>
                  <a:lnTo>
                    <a:pt x="1293018" y="274891"/>
                  </a:lnTo>
                  <a:lnTo>
                    <a:pt x="1288351" y="277273"/>
                  </a:lnTo>
                  <a:cubicBezTo>
                    <a:pt x="1283398" y="280130"/>
                    <a:pt x="1279207" y="283178"/>
                    <a:pt x="1279111" y="284131"/>
                  </a:cubicBezTo>
                  <a:lnTo>
                    <a:pt x="1279588" y="284416"/>
                  </a:lnTo>
                  <a:lnTo>
                    <a:pt x="1280540" y="284893"/>
                  </a:lnTo>
                  <a:cubicBezTo>
                    <a:pt x="1281683" y="285083"/>
                    <a:pt x="1290256" y="280797"/>
                    <a:pt x="1293399" y="278797"/>
                  </a:cubicBezTo>
                  <a:cubicBezTo>
                    <a:pt x="1296447" y="276892"/>
                    <a:pt x="1296733" y="274891"/>
                    <a:pt x="1293875" y="274511"/>
                  </a:cubicBezTo>
                  <a:close/>
                  <a:moveTo>
                    <a:pt x="779430" y="274415"/>
                  </a:moveTo>
                  <a:cubicBezTo>
                    <a:pt x="778858" y="276415"/>
                    <a:pt x="771810" y="279273"/>
                    <a:pt x="769714" y="279654"/>
                  </a:cubicBezTo>
                  <a:cubicBezTo>
                    <a:pt x="767619" y="279939"/>
                    <a:pt x="761618" y="278035"/>
                    <a:pt x="761618" y="276987"/>
                  </a:cubicBezTo>
                  <a:cubicBezTo>
                    <a:pt x="761618" y="275939"/>
                    <a:pt x="763999" y="275558"/>
                    <a:pt x="766857" y="276225"/>
                  </a:cubicBezTo>
                  <a:cubicBezTo>
                    <a:pt x="769714" y="276892"/>
                    <a:pt x="780001" y="272320"/>
                    <a:pt x="779430" y="274415"/>
                  </a:cubicBezTo>
                  <a:close/>
                  <a:moveTo>
                    <a:pt x="797242" y="273938"/>
                  </a:moveTo>
                  <a:lnTo>
                    <a:pt x="797147" y="274986"/>
                  </a:lnTo>
                  <a:cubicBezTo>
                    <a:pt x="796861" y="277844"/>
                    <a:pt x="797433" y="279463"/>
                    <a:pt x="801719" y="279273"/>
                  </a:cubicBezTo>
                  <a:lnTo>
                    <a:pt x="807243" y="278796"/>
                  </a:lnTo>
                  <a:cubicBezTo>
                    <a:pt x="806291" y="275463"/>
                    <a:pt x="807529" y="273272"/>
                    <a:pt x="810101" y="273938"/>
                  </a:cubicBezTo>
                  <a:cubicBezTo>
                    <a:pt x="812672" y="274605"/>
                    <a:pt x="809720" y="280701"/>
                    <a:pt x="807053" y="280320"/>
                  </a:cubicBezTo>
                  <a:lnTo>
                    <a:pt x="805529" y="281273"/>
                  </a:lnTo>
                  <a:cubicBezTo>
                    <a:pt x="798861" y="285464"/>
                    <a:pt x="794480" y="281940"/>
                    <a:pt x="789527" y="279082"/>
                  </a:cubicBezTo>
                  <a:lnTo>
                    <a:pt x="786193" y="277177"/>
                  </a:lnTo>
                  <a:cubicBezTo>
                    <a:pt x="787812" y="275558"/>
                    <a:pt x="792860" y="274034"/>
                    <a:pt x="797242" y="273938"/>
                  </a:cubicBezTo>
                  <a:close/>
                  <a:moveTo>
                    <a:pt x="1070990" y="273463"/>
                  </a:moveTo>
                  <a:cubicBezTo>
                    <a:pt x="1069276" y="272891"/>
                    <a:pt x="1066799" y="273558"/>
                    <a:pt x="1066418" y="274511"/>
                  </a:cubicBezTo>
                  <a:cubicBezTo>
                    <a:pt x="1066037" y="275463"/>
                    <a:pt x="1066514" y="278130"/>
                    <a:pt x="1067657" y="278035"/>
                  </a:cubicBezTo>
                  <a:cubicBezTo>
                    <a:pt x="1068800" y="278035"/>
                    <a:pt x="1073562" y="278321"/>
                    <a:pt x="1074229" y="278797"/>
                  </a:cubicBezTo>
                  <a:cubicBezTo>
                    <a:pt x="1074705" y="279273"/>
                    <a:pt x="1078896" y="279559"/>
                    <a:pt x="1079753" y="278892"/>
                  </a:cubicBezTo>
                  <a:cubicBezTo>
                    <a:pt x="1080611" y="278225"/>
                    <a:pt x="1080134" y="277178"/>
                    <a:pt x="1078801" y="276606"/>
                  </a:cubicBezTo>
                  <a:cubicBezTo>
                    <a:pt x="1077467" y="276034"/>
                    <a:pt x="1072610" y="274034"/>
                    <a:pt x="1070990" y="273463"/>
                  </a:cubicBezTo>
                  <a:close/>
                  <a:moveTo>
                    <a:pt x="727424" y="273272"/>
                  </a:moveTo>
                  <a:cubicBezTo>
                    <a:pt x="731996" y="274320"/>
                    <a:pt x="734853" y="276034"/>
                    <a:pt x="733806" y="276987"/>
                  </a:cubicBezTo>
                  <a:cubicBezTo>
                    <a:pt x="732758" y="277939"/>
                    <a:pt x="730948" y="280701"/>
                    <a:pt x="731805" y="280987"/>
                  </a:cubicBezTo>
                  <a:cubicBezTo>
                    <a:pt x="732663" y="281178"/>
                    <a:pt x="731710" y="283368"/>
                    <a:pt x="727614" y="283083"/>
                  </a:cubicBezTo>
                  <a:cubicBezTo>
                    <a:pt x="723519" y="282797"/>
                    <a:pt x="719709" y="281654"/>
                    <a:pt x="719328" y="280511"/>
                  </a:cubicBezTo>
                  <a:cubicBezTo>
                    <a:pt x="718851" y="279463"/>
                    <a:pt x="724662" y="280987"/>
                    <a:pt x="727710" y="282226"/>
                  </a:cubicBezTo>
                  <a:lnTo>
                    <a:pt x="727614" y="278225"/>
                  </a:lnTo>
                  <a:close/>
                  <a:moveTo>
                    <a:pt x="1347215" y="272891"/>
                  </a:moveTo>
                  <a:cubicBezTo>
                    <a:pt x="1341786" y="273844"/>
                    <a:pt x="1345025" y="279178"/>
                    <a:pt x="1347406" y="281273"/>
                  </a:cubicBezTo>
                  <a:cubicBezTo>
                    <a:pt x="1349787" y="283369"/>
                    <a:pt x="1350930" y="282416"/>
                    <a:pt x="1349882" y="279178"/>
                  </a:cubicBezTo>
                  <a:lnTo>
                    <a:pt x="1348835" y="276701"/>
                  </a:lnTo>
                  <a:close/>
                  <a:moveTo>
                    <a:pt x="1315307" y="272701"/>
                  </a:moveTo>
                  <a:cubicBezTo>
                    <a:pt x="1314830" y="273748"/>
                    <a:pt x="1316164" y="279559"/>
                    <a:pt x="1319402" y="283273"/>
                  </a:cubicBezTo>
                  <a:lnTo>
                    <a:pt x="1324165" y="285083"/>
                  </a:lnTo>
                  <a:cubicBezTo>
                    <a:pt x="1325022" y="285464"/>
                    <a:pt x="1327403" y="285083"/>
                    <a:pt x="1327403" y="284893"/>
                  </a:cubicBezTo>
                  <a:lnTo>
                    <a:pt x="1327594" y="283750"/>
                  </a:lnTo>
                  <a:cubicBezTo>
                    <a:pt x="1327403" y="282512"/>
                    <a:pt x="1325784" y="280606"/>
                    <a:pt x="1323974" y="279559"/>
                  </a:cubicBezTo>
                  <a:lnTo>
                    <a:pt x="1325403" y="277558"/>
                  </a:lnTo>
                  <a:cubicBezTo>
                    <a:pt x="1325689" y="277178"/>
                    <a:pt x="1324069" y="275654"/>
                    <a:pt x="1323022" y="274987"/>
                  </a:cubicBezTo>
                  <a:lnTo>
                    <a:pt x="1321022" y="273463"/>
                  </a:lnTo>
                  <a:cubicBezTo>
                    <a:pt x="1318355" y="272034"/>
                    <a:pt x="1315878" y="271653"/>
                    <a:pt x="1315307" y="272701"/>
                  </a:cubicBezTo>
                  <a:close/>
                  <a:moveTo>
                    <a:pt x="748760" y="271748"/>
                  </a:moveTo>
                  <a:lnTo>
                    <a:pt x="749141" y="272414"/>
                  </a:lnTo>
                  <a:lnTo>
                    <a:pt x="750855" y="275653"/>
                  </a:lnTo>
                  <a:cubicBezTo>
                    <a:pt x="753046" y="280606"/>
                    <a:pt x="746855" y="279653"/>
                    <a:pt x="744664" y="278320"/>
                  </a:cubicBezTo>
                  <a:cubicBezTo>
                    <a:pt x="742473" y="276986"/>
                    <a:pt x="741521" y="275081"/>
                    <a:pt x="742664" y="274224"/>
                  </a:cubicBezTo>
                  <a:cubicBezTo>
                    <a:pt x="743711" y="273367"/>
                    <a:pt x="747617" y="271271"/>
                    <a:pt x="748760" y="271748"/>
                  </a:cubicBezTo>
                  <a:close/>
                  <a:moveTo>
                    <a:pt x="1424939" y="271558"/>
                  </a:moveTo>
                  <a:cubicBezTo>
                    <a:pt x="1423606" y="270986"/>
                    <a:pt x="1421225" y="271177"/>
                    <a:pt x="1419796" y="272129"/>
                  </a:cubicBezTo>
                  <a:cubicBezTo>
                    <a:pt x="1418272" y="272987"/>
                    <a:pt x="1417605" y="276415"/>
                    <a:pt x="1418653" y="277558"/>
                  </a:cubicBezTo>
                  <a:cubicBezTo>
                    <a:pt x="1419701" y="278797"/>
                    <a:pt x="1416462" y="282321"/>
                    <a:pt x="1416843" y="282988"/>
                  </a:cubicBezTo>
                  <a:lnTo>
                    <a:pt x="1417319" y="283083"/>
                  </a:lnTo>
                  <a:cubicBezTo>
                    <a:pt x="1418081" y="283273"/>
                    <a:pt x="1419510" y="283369"/>
                    <a:pt x="1419701" y="283083"/>
                  </a:cubicBezTo>
                  <a:lnTo>
                    <a:pt x="1421320" y="280511"/>
                  </a:lnTo>
                  <a:cubicBezTo>
                    <a:pt x="1423034" y="277749"/>
                    <a:pt x="1426368" y="272129"/>
                    <a:pt x="1424939" y="271558"/>
                  </a:cubicBezTo>
                  <a:close/>
                  <a:moveTo>
                    <a:pt x="1121663" y="271463"/>
                  </a:moveTo>
                  <a:cubicBezTo>
                    <a:pt x="1120425" y="272796"/>
                    <a:pt x="1123949" y="277178"/>
                    <a:pt x="1125664" y="278416"/>
                  </a:cubicBezTo>
                  <a:cubicBezTo>
                    <a:pt x="1127378" y="279654"/>
                    <a:pt x="1130141" y="279845"/>
                    <a:pt x="1131760" y="278701"/>
                  </a:cubicBezTo>
                  <a:cubicBezTo>
                    <a:pt x="1133379" y="277558"/>
                    <a:pt x="1127855" y="273272"/>
                    <a:pt x="1124997" y="272129"/>
                  </a:cubicBezTo>
                  <a:lnTo>
                    <a:pt x="1122235" y="271558"/>
                  </a:lnTo>
                  <a:close/>
                  <a:moveTo>
                    <a:pt x="1096994" y="271463"/>
                  </a:moveTo>
                  <a:cubicBezTo>
                    <a:pt x="1096136" y="272034"/>
                    <a:pt x="1091279" y="273082"/>
                    <a:pt x="1089850" y="273177"/>
                  </a:cubicBezTo>
                  <a:cubicBezTo>
                    <a:pt x="1088421" y="273272"/>
                    <a:pt x="1090993" y="275558"/>
                    <a:pt x="1095565" y="278321"/>
                  </a:cubicBezTo>
                  <a:lnTo>
                    <a:pt x="1099184" y="280321"/>
                  </a:lnTo>
                  <a:lnTo>
                    <a:pt x="1100137" y="280797"/>
                  </a:lnTo>
                  <a:cubicBezTo>
                    <a:pt x="1101470" y="280892"/>
                    <a:pt x="1105090" y="280606"/>
                    <a:pt x="1108233" y="280225"/>
                  </a:cubicBezTo>
                  <a:cubicBezTo>
                    <a:pt x="1111376" y="279845"/>
                    <a:pt x="1111472" y="273272"/>
                    <a:pt x="1108709" y="273177"/>
                  </a:cubicBezTo>
                  <a:cubicBezTo>
                    <a:pt x="1105947" y="273177"/>
                    <a:pt x="1099375" y="276606"/>
                    <a:pt x="1099184" y="275272"/>
                  </a:cubicBezTo>
                  <a:cubicBezTo>
                    <a:pt x="1098994" y="273939"/>
                    <a:pt x="1097756" y="270986"/>
                    <a:pt x="1096994" y="271463"/>
                  </a:cubicBezTo>
                  <a:close/>
                  <a:moveTo>
                    <a:pt x="2478881" y="270891"/>
                  </a:moveTo>
                  <a:cubicBezTo>
                    <a:pt x="2475547" y="270891"/>
                    <a:pt x="2475356" y="274891"/>
                    <a:pt x="2478309" y="279845"/>
                  </a:cubicBezTo>
                  <a:lnTo>
                    <a:pt x="2484310" y="274891"/>
                  </a:lnTo>
                  <a:lnTo>
                    <a:pt x="2484977" y="274415"/>
                  </a:lnTo>
                  <a:cubicBezTo>
                    <a:pt x="2486691" y="274606"/>
                    <a:pt x="2488787" y="274320"/>
                    <a:pt x="2489644" y="273748"/>
                  </a:cubicBezTo>
                  <a:cubicBezTo>
                    <a:pt x="2490501" y="273082"/>
                    <a:pt x="2482214" y="270891"/>
                    <a:pt x="2478881" y="270891"/>
                  </a:cubicBezTo>
                  <a:close/>
                  <a:moveTo>
                    <a:pt x="949070" y="269748"/>
                  </a:moveTo>
                  <a:lnTo>
                    <a:pt x="946213" y="270796"/>
                  </a:lnTo>
                  <a:lnTo>
                    <a:pt x="945070" y="271177"/>
                  </a:lnTo>
                  <a:cubicBezTo>
                    <a:pt x="944308" y="272891"/>
                    <a:pt x="945832" y="274130"/>
                    <a:pt x="948308" y="274034"/>
                  </a:cubicBezTo>
                  <a:cubicBezTo>
                    <a:pt x="950880" y="273844"/>
                    <a:pt x="962977" y="272891"/>
                    <a:pt x="966215" y="272987"/>
                  </a:cubicBezTo>
                  <a:cubicBezTo>
                    <a:pt x="969454" y="273177"/>
                    <a:pt x="969454" y="272415"/>
                    <a:pt x="966215" y="271367"/>
                  </a:cubicBezTo>
                  <a:cubicBezTo>
                    <a:pt x="962977" y="270320"/>
                    <a:pt x="952499" y="269176"/>
                    <a:pt x="949070" y="269748"/>
                  </a:cubicBezTo>
                  <a:close/>
                  <a:moveTo>
                    <a:pt x="911828" y="268129"/>
                  </a:moveTo>
                  <a:cubicBezTo>
                    <a:pt x="907351" y="267843"/>
                    <a:pt x="901445" y="276606"/>
                    <a:pt x="902017" y="277082"/>
                  </a:cubicBezTo>
                  <a:cubicBezTo>
                    <a:pt x="902588" y="277558"/>
                    <a:pt x="905160" y="278416"/>
                    <a:pt x="906112" y="277654"/>
                  </a:cubicBezTo>
                  <a:cubicBezTo>
                    <a:pt x="907065" y="276892"/>
                    <a:pt x="910589" y="276606"/>
                    <a:pt x="911732" y="278701"/>
                  </a:cubicBezTo>
                  <a:lnTo>
                    <a:pt x="913447" y="279940"/>
                  </a:lnTo>
                  <a:lnTo>
                    <a:pt x="915256" y="281464"/>
                  </a:lnTo>
                  <a:cubicBezTo>
                    <a:pt x="915542" y="283559"/>
                    <a:pt x="914780" y="284702"/>
                    <a:pt x="913542" y="284036"/>
                  </a:cubicBezTo>
                  <a:cubicBezTo>
                    <a:pt x="912304" y="283273"/>
                    <a:pt x="908303" y="281845"/>
                    <a:pt x="907732" y="282607"/>
                  </a:cubicBezTo>
                  <a:cubicBezTo>
                    <a:pt x="907065" y="283369"/>
                    <a:pt x="905731" y="286321"/>
                    <a:pt x="904493" y="285274"/>
                  </a:cubicBezTo>
                  <a:lnTo>
                    <a:pt x="904208" y="285369"/>
                  </a:lnTo>
                  <a:lnTo>
                    <a:pt x="898931" y="287159"/>
                  </a:lnTo>
                  <a:lnTo>
                    <a:pt x="898874" y="286988"/>
                  </a:lnTo>
                  <a:lnTo>
                    <a:pt x="898839" y="286951"/>
                  </a:lnTo>
                  <a:lnTo>
                    <a:pt x="897540" y="278511"/>
                  </a:lnTo>
                  <a:lnTo>
                    <a:pt x="897635" y="277273"/>
                  </a:lnTo>
                  <a:cubicBezTo>
                    <a:pt x="897635" y="276511"/>
                    <a:pt x="896873" y="275177"/>
                    <a:pt x="896111" y="274891"/>
                  </a:cubicBezTo>
                  <a:cubicBezTo>
                    <a:pt x="895254" y="274606"/>
                    <a:pt x="893635" y="275082"/>
                    <a:pt x="892873" y="275654"/>
                  </a:cubicBezTo>
                  <a:cubicBezTo>
                    <a:pt x="891920" y="276415"/>
                    <a:pt x="890682" y="277654"/>
                    <a:pt x="890872" y="278511"/>
                  </a:cubicBezTo>
                  <a:lnTo>
                    <a:pt x="898839" y="286951"/>
                  </a:lnTo>
                  <a:lnTo>
                    <a:pt x="898874" y="287179"/>
                  </a:lnTo>
                  <a:lnTo>
                    <a:pt x="898931" y="287159"/>
                  </a:lnTo>
                  <a:lnTo>
                    <a:pt x="899064" y="287560"/>
                  </a:lnTo>
                  <a:cubicBezTo>
                    <a:pt x="902588" y="286321"/>
                    <a:pt x="907256" y="286893"/>
                    <a:pt x="909541" y="288798"/>
                  </a:cubicBezTo>
                  <a:cubicBezTo>
                    <a:pt x="911828" y="290703"/>
                    <a:pt x="914685" y="298037"/>
                    <a:pt x="912589" y="299275"/>
                  </a:cubicBezTo>
                  <a:cubicBezTo>
                    <a:pt x="910589" y="300514"/>
                    <a:pt x="905541" y="304895"/>
                    <a:pt x="906589" y="305753"/>
                  </a:cubicBezTo>
                  <a:cubicBezTo>
                    <a:pt x="907637" y="306610"/>
                    <a:pt x="911447" y="307848"/>
                    <a:pt x="912685" y="306324"/>
                  </a:cubicBezTo>
                  <a:cubicBezTo>
                    <a:pt x="913923" y="304895"/>
                    <a:pt x="921829" y="304990"/>
                    <a:pt x="922591" y="308324"/>
                  </a:cubicBezTo>
                  <a:lnTo>
                    <a:pt x="919066" y="311087"/>
                  </a:lnTo>
                  <a:lnTo>
                    <a:pt x="918400" y="311563"/>
                  </a:lnTo>
                  <a:cubicBezTo>
                    <a:pt x="918971" y="313182"/>
                    <a:pt x="920876" y="314230"/>
                    <a:pt x="922495" y="313849"/>
                  </a:cubicBezTo>
                  <a:lnTo>
                    <a:pt x="923448" y="313087"/>
                  </a:lnTo>
                  <a:cubicBezTo>
                    <a:pt x="925067" y="311658"/>
                    <a:pt x="926782" y="310039"/>
                    <a:pt x="927449" y="308229"/>
                  </a:cubicBezTo>
                  <a:lnTo>
                    <a:pt x="928020" y="306514"/>
                  </a:lnTo>
                  <a:cubicBezTo>
                    <a:pt x="927449" y="304324"/>
                    <a:pt x="927830" y="303086"/>
                    <a:pt x="928972" y="303657"/>
                  </a:cubicBezTo>
                  <a:cubicBezTo>
                    <a:pt x="930020" y="304324"/>
                    <a:pt x="932592" y="301562"/>
                    <a:pt x="932783" y="300799"/>
                  </a:cubicBezTo>
                  <a:lnTo>
                    <a:pt x="932687" y="300038"/>
                  </a:lnTo>
                  <a:lnTo>
                    <a:pt x="931735" y="295180"/>
                  </a:lnTo>
                  <a:cubicBezTo>
                    <a:pt x="935831" y="294989"/>
                    <a:pt x="939355" y="294894"/>
                    <a:pt x="939736" y="294989"/>
                  </a:cubicBezTo>
                  <a:cubicBezTo>
                    <a:pt x="940117" y="295084"/>
                    <a:pt x="941355" y="294894"/>
                    <a:pt x="941927" y="294227"/>
                  </a:cubicBezTo>
                  <a:lnTo>
                    <a:pt x="941736" y="293751"/>
                  </a:lnTo>
                  <a:cubicBezTo>
                    <a:pt x="940879" y="291274"/>
                    <a:pt x="939164" y="289560"/>
                    <a:pt x="935640" y="289560"/>
                  </a:cubicBezTo>
                  <a:cubicBezTo>
                    <a:pt x="933449" y="289560"/>
                    <a:pt x="932306" y="289846"/>
                    <a:pt x="931258" y="292037"/>
                  </a:cubicBezTo>
                  <a:lnTo>
                    <a:pt x="929830" y="294894"/>
                  </a:lnTo>
                  <a:cubicBezTo>
                    <a:pt x="925258" y="296608"/>
                    <a:pt x="921638" y="296323"/>
                    <a:pt x="921733" y="294227"/>
                  </a:cubicBezTo>
                  <a:cubicBezTo>
                    <a:pt x="921829" y="292132"/>
                    <a:pt x="919352" y="287179"/>
                    <a:pt x="920114" y="286798"/>
                  </a:cubicBezTo>
                  <a:cubicBezTo>
                    <a:pt x="920972" y="286417"/>
                    <a:pt x="922019" y="284416"/>
                    <a:pt x="921257" y="283559"/>
                  </a:cubicBezTo>
                  <a:cubicBezTo>
                    <a:pt x="920495" y="282607"/>
                    <a:pt x="920686" y="278321"/>
                    <a:pt x="922877" y="275939"/>
                  </a:cubicBezTo>
                  <a:lnTo>
                    <a:pt x="923448" y="273558"/>
                  </a:lnTo>
                  <a:lnTo>
                    <a:pt x="923829" y="272129"/>
                  </a:lnTo>
                  <a:cubicBezTo>
                    <a:pt x="921733" y="270224"/>
                    <a:pt x="916304" y="268414"/>
                    <a:pt x="911828" y="268129"/>
                  </a:cubicBezTo>
                  <a:close/>
                  <a:moveTo>
                    <a:pt x="866298" y="265462"/>
                  </a:moveTo>
                  <a:cubicBezTo>
                    <a:pt x="867822" y="267367"/>
                    <a:pt x="870203" y="272605"/>
                    <a:pt x="867822" y="272129"/>
                  </a:cubicBezTo>
                  <a:cubicBezTo>
                    <a:pt x="865441" y="271748"/>
                    <a:pt x="859535" y="271367"/>
                    <a:pt x="860393" y="272320"/>
                  </a:cubicBezTo>
                  <a:lnTo>
                    <a:pt x="860488" y="272796"/>
                  </a:lnTo>
                  <a:lnTo>
                    <a:pt x="860774" y="273939"/>
                  </a:lnTo>
                  <a:cubicBezTo>
                    <a:pt x="860869" y="275272"/>
                    <a:pt x="860202" y="276320"/>
                    <a:pt x="859250" y="276415"/>
                  </a:cubicBezTo>
                  <a:cubicBezTo>
                    <a:pt x="858297" y="276415"/>
                    <a:pt x="855249" y="274701"/>
                    <a:pt x="853630" y="273367"/>
                  </a:cubicBezTo>
                  <a:cubicBezTo>
                    <a:pt x="852010" y="272034"/>
                    <a:pt x="846867" y="268796"/>
                    <a:pt x="846295" y="269081"/>
                  </a:cubicBezTo>
                  <a:cubicBezTo>
                    <a:pt x="845724" y="269272"/>
                    <a:pt x="843438" y="270796"/>
                    <a:pt x="842771" y="271843"/>
                  </a:cubicBezTo>
                  <a:cubicBezTo>
                    <a:pt x="842200" y="272891"/>
                    <a:pt x="848105" y="278701"/>
                    <a:pt x="847439" y="280892"/>
                  </a:cubicBezTo>
                  <a:cubicBezTo>
                    <a:pt x="846772" y="283083"/>
                    <a:pt x="845153" y="285369"/>
                    <a:pt x="843819" y="286036"/>
                  </a:cubicBezTo>
                  <a:lnTo>
                    <a:pt x="843152" y="286798"/>
                  </a:lnTo>
                  <a:lnTo>
                    <a:pt x="842200" y="287846"/>
                  </a:lnTo>
                  <a:cubicBezTo>
                    <a:pt x="841628" y="289179"/>
                    <a:pt x="839533" y="291560"/>
                    <a:pt x="837628" y="293180"/>
                  </a:cubicBezTo>
                  <a:lnTo>
                    <a:pt x="836008" y="294608"/>
                  </a:lnTo>
                  <a:cubicBezTo>
                    <a:pt x="833532" y="296799"/>
                    <a:pt x="832008" y="295084"/>
                    <a:pt x="829722" y="294132"/>
                  </a:cubicBezTo>
                  <a:lnTo>
                    <a:pt x="826103" y="292608"/>
                  </a:lnTo>
                  <a:cubicBezTo>
                    <a:pt x="821626" y="293180"/>
                    <a:pt x="817339" y="293084"/>
                    <a:pt x="816482" y="292322"/>
                  </a:cubicBezTo>
                  <a:cubicBezTo>
                    <a:pt x="815625" y="291560"/>
                    <a:pt x="812958" y="290227"/>
                    <a:pt x="811815" y="290703"/>
                  </a:cubicBezTo>
                  <a:cubicBezTo>
                    <a:pt x="810672" y="291179"/>
                    <a:pt x="808386" y="293370"/>
                    <a:pt x="809339" y="294608"/>
                  </a:cubicBezTo>
                  <a:cubicBezTo>
                    <a:pt x="810291" y="295751"/>
                    <a:pt x="808195" y="299847"/>
                    <a:pt x="808862" y="300704"/>
                  </a:cubicBezTo>
                  <a:cubicBezTo>
                    <a:pt x="809529" y="301562"/>
                    <a:pt x="812101" y="303276"/>
                    <a:pt x="812958" y="302419"/>
                  </a:cubicBezTo>
                  <a:cubicBezTo>
                    <a:pt x="813815" y="301562"/>
                    <a:pt x="818959" y="300133"/>
                    <a:pt x="821816" y="300228"/>
                  </a:cubicBezTo>
                  <a:lnTo>
                    <a:pt x="824293" y="299942"/>
                  </a:lnTo>
                  <a:lnTo>
                    <a:pt x="826388" y="299752"/>
                  </a:lnTo>
                  <a:cubicBezTo>
                    <a:pt x="829246" y="298895"/>
                    <a:pt x="832008" y="298895"/>
                    <a:pt x="832389" y="299561"/>
                  </a:cubicBezTo>
                  <a:cubicBezTo>
                    <a:pt x="832865" y="300323"/>
                    <a:pt x="835342" y="301847"/>
                    <a:pt x="836294" y="300418"/>
                  </a:cubicBezTo>
                  <a:cubicBezTo>
                    <a:pt x="837342" y="298990"/>
                    <a:pt x="841438" y="296799"/>
                    <a:pt x="843914" y="298037"/>
                  </a:cubicBezTo>
                  <a:cubicBezTo>
                    <a:pt x="846295" y="299180"/>
                    <a:pt x="856106" y="300323"/>
                    <a:pt x="858773" y="300514"/>
                  </a:cubicBezTo>
                  <a:cubicBezTo>
                    <a:pt x="861345" y="300799"/>
                    <a:pt x="868108" y="300133"/>
                    <a:pt x="867536" y="298418"/>
                  </a:cubicBezTo>
                  <a:cubicBezTo>
                    <a:pt x="866965" y="296704"/>
                    <a:pt x="862964" y="291179"/>
                    <a:pt x="859250" y="291179"/>
                  </a:cubicBezTo>
                  <a:cubicBezTo>
                    <a:pt x="855630" y="291179"/>
                    <a:pt x="846105" y="290227"/>
                    <a:pt x="846105" y="289084"/>
                  </a:cubicBezTo>
                  <a:cubicBezTo>
                    <a:pt x="846105" y="287941"/>
                    <a:pt x="851439" y="284797"/>
                    <a:pt x="857916" y="284416"/>
                  </a:cubicBezTo>
                  <a:lnTo>
                    <a:pt x="863250" y="281083"/>
                  </a:lnTo>
                  <a:lnTo>
                    <a:pt x="868108" y="278035"/>
                  </a:lnTo>
                  <a:cubicBezTo>
                    <a:pt x="874680" y="276034"/>
                    <a:pt x="878300" y="272129"/>
                    <a:pt x="876204" y="269557"/>
                  </a:cubicBezTo>
                  <a:cubicBezTo>
                    <a:pt x="874108" y="266890"/>
                    <a:pt x="864774" y="263462"/>
                    <a:pt x="866298" y="265462"/>
                  </a:cubicBezTo>
                  <a:close/>
                  <a:moveTo>
                    <a:pt x="2429160" y="264890"/>
                  </a:moveTo>
                  <a:cubicBezTo>
                    <a:pt x="2430399" y="267557"/>
                    <a:pt x="2430303" y="270986"/>
                    <a:pt x="2429065" y="272415"/>
                  </a:cubicBezTo>
                  <a:cubicBezTo>
                    <a:pt x="2427827" y="273844"/>
                    <a:pt x="2423255" y="278415"/>
                    <a:pt x="2419826" y="278225"/>
                  </a:cubicBezTo>
                  <a:cubicBezTo>
                    <a:pt x="2416492" y="278035"/>
                    <a:pt x="2406491" y="280416"/>
                    <a:pt x="2404586" y="279749"/>
                  </a:cubicBezTo>
                  <a:cubicBezTo>
                    <a:pt x="2402776" y="279082"/>
                    <a:pt x="2396013" y="280892"/>
                    <a:pt x="2394585" y="280892"/>
                  </a:cubicBezTo>
                  <a:cubicBezTo>
                    <a:pt x="2393156" y="280892"/>
                    <a:pt x="2391822" y="284226"/>
                    <a:pt x="2390870" y="284321"/>
                  </a:cubicBezTo>
                  <a:cubicBezTo>
                    <a:pt x="2389822" y="284416"/>
                    <a:pt x="2384679" y="284035"/>
                    <a:pt x="2381440" y="283749"/>
                  </a:cubicBezTo>
                  <a:cubicBezTo>
                    <a:pt x="2378202" y="283369"/>
                    <a:pt x="2370677" y="280797"/>
                    <a:pt x="2374106" y="278987"/>
                  </a:cubicBezTo>
                  <a:cubicBezTo>
                    <a:pt x="2377535" y="277177"/>
                    <a:pt x="2386869" y="273367"/>
                    <a:pt x="2387155" y="274605"/>
                  </a:cubicBezTo>
                  <a:cubicBezTo>
                    <a:pt x="2387441" y="275844"/>
                    <a:pt x="2390394" y="278225"/>
                    <a:pt x="2392965" y="276987"/>
                  </a:cubicBezTo>
                  <a:cubicBezTo>
                    <a:pt x="2395537" y="275748"/>
                    <a:pt x="2396109" y="270891"/>
                    <a:pt x="2397633" y="270605"/>
                  </a:cubicBezTo>
                  <a:cubicBezTo>
                    <a:pt x="2399252" y="270414"/>
                    <a:pt x="2403538" y="272034"/>
                    <a:pt x="2405348" y="273177"/>
                  </a:cubicBezTo>
                  <a:cubicBezTo>
                    <a:pt x="2407158" y="274320"/>
                    <a:pt x="2417254" y="272129"/>
                    <a:pt x="2421826" y="270510"/>
                  </a:cubicBezTo>
                  <a:lnTo>
                    <a:pt x="2424779" y="268128"/>
                  </a:lnTo>
                  <a:close/>
                  <a:moveTo>
                    <a:pt x="1051750" y="263557"/>
                  </a:moveTo>
                  <a:cubicBezTo>
                    <a:pt x="1050416" y="264033"/>
                    <a:pt x="1047273" y="266509"/>
                    <a:pt x="1047845" y="267653"/>
                  </a:cubicBezTo>
                  <a:cubicBezTo>
                    <a:pt x="1048511" y="268796"/>
                    <a:pt x="1049273" y="272701"/>
                    <a:pt x="1047559" y="272605"/>
                  </a:cubicBezTo>
                  <a:cubicBezTo>
                    <a:pt x="1045844" y="272510"/>
                    <a:pt x="1040987" y="273082"/>
                    <a:pt x="1039462" y="273463"/>
                  </a:cubicBezTo>
                  <a:lnTo>
                    <a:pt x="1025181" y="278514"/>
                  </a:lnTo>
                  <a:lnTo>
                    <a:pt x="1026223" y="277558"/>
                  </a:lnTo>
                  <a:cubicBezTo>
                    <a:pt x="1026889" y="275368"/>
                    <a:pt x="1033652" y="274225"/>
                    <a:pt x="1033081" y="273463"/>
                  </a:cubicBezTo>
                  <a:cubicBezTo>
                    <a:pt x="1032414" y="272701"/>
                    <a:pt x="1029080" y="270986"/>
                    <a:pt x="1028033" y="272510"/>
                  </a:cubicBezTo>
                  <a:lnTo>
                    <a:pt x="1026889" y="273367"/>
                  </a:lnTo>
                  <a:lnTo>
                    <a:pt x="1024127" y="275368"/>
                  </a:lnTo>
                  <a:cubicBezTo>
                    <a:pt x="1020793" y="277273"/>
                    <a:pt x="1015269" y="276606"/>
                    <a:pt x="1011650" y="273939"/>
                  </a:cubicBezTo>
                  <a:lnTo>
                    <a:pt x="1006506" y="274130"/>
                  </a:lnTo>
                  <a:lnTo>
                    <a:pt x="1005935" y="274130"/>
                  </a:lnTo>
                  <a:cubicBezTo>
                    <a:pt x="1005268" y="272224"/>
                    <a:pt x="1003363" y="271081"/>
                    <a:pt x="1001839" y="271463"/>
                  </a:cubicBezTo>
                  <a:lnTo>
                    <a:pt x="1000791" y="272224"/>
                  </a:lnTo>
                  <a:cubicBezTo>
                    <a:pt x="1000505" y="272510"/>
                    <a:pt x="1001743" y="273844"/>
                    <a:pt x="1001934" y="274796"/>
                  </a:cubicBezTo>
                  <a:lnTo>
                    <a:pt x="1002125" y="275463"/>
                  </a:lnTo>
                  <a:cubicBezTo>
                    <a:pt x="1001934" y="276225"/>
                    <a:pt x="1000410" y="276701"/>
                    <a:pt x="998981" y="276511"/>
                  </a:cubicBezTo>
                  <a:lnTo>
                    <a:pt x="998505" y="275844"/>
                  </a:lnTo>
                  <a:cubicBezTo>
                    <a:pt x="997933" y="275082"/>
                    <a:pt x="998410" y="273844"/>
                    <a:pt x="998124" y="272796"/>
                  </a:cubicBezTo>
                  <a:lnTo>
                    <a:pt x="997267" y="270129"/>
                  </a:lnTo>
                  <a:cubicBezTo>
                    <a:pt x="994981" y="270891"/>
                    <a:pt x="992028" y="272796"/>
                    <a:pt x="990695" y="274415"/>
                  </a:cubicBezTo>
                  <a:lnTo>
                    <a:pt x="990599" y="275939"/>
                  </a:lnTo>
                  <a:cubicBezTo>
                    <a:pt x="990409" y="278035"/>
                    <a:pt x="989837" y="278797"/>
                    <a:pt x="986980" y="279082"/>
                  </a:cubicBezTo>
                  <a:lnTo>
                    <a:pt x="984313" y="279273"/>
                  </a:lnTo>
                  <a:cubicBezTo>
                    <a:pt x="981170" y="280321"/>
                    <a:pt x="978312" y="280130"/>
                    <a:pt x="977836" y="278701"/>
                  </a:cubicBezTo>
                  <a:lnTo>
                    <a:pt x="977074" y="277654"/>
                  </a:lnTo>
                  <a:lnTo>
                    <a:pt x="976312" y="276511"/>
                  </a:lnTo>
                  <a:cubicBezTo>
                    <a:pt x="975074" y="275368"/>
                    <a:pt x="973454" y="276892"/>
                    <a:pt x="972692" y="279749"/>
                  </a:cubicBezTo>
                  <a:lnTo>
                    <a:pt x="974121" y="281273"/>
                  </a:lnTo>
                  <a:lnTo>
                    <a:pt x="979074" y="286417"/>
                  </a:lnTo>
                  <a:cubicBezTo>
                    <a:pt x="975931" y="291751"/>
                    <a:pt x="972978" y="295370"/>
                    <a:pt x="972597" y="294418"/>
                  </a:cubicBezTo>
                  <a:cubicBezTo>
                    <a:pt x="972216" y="293465"/>
                    <a:pt x="971454" y="293751"/>
                    <a:pt x="971645" y="296704"/>
                  </a:cubicBezTo>
                  <a:cubicBezTo>
                    <a:pt x="971835" y="299561"/>
                    <a:pt x="962501" y="296513"/>
                    <a:pt x="961834" y="296989"/>
                  </a:cubicBezTo>
                  <a:cubicBezTo>
                    <a:pt x="961167" y="297466"/>
                    <a:pt x="961262" y="299466"/>
                    <a:pt x="963548" y="300133"/>
                  </a:cubicBezTo>
                  <a:cubicBezTo>
                    <a:pt x="965834" y="300799"/>
                    <a:pt x="971835" y="303181"/>
                    <a:pt x="971835" y="303657"/>
                  </a:cubicBezTo>
                  <a:cubicBezTo>
                    <a:pt x="971930" y="304133"/>
                    <a:pt x="971645" y="305562"/>
                    <a:pt x="971264" y="305657"/>
                  </a:cubicBezTo>
                  <a:cubicBezTo>
                    <a:pt x="970787" y="305753"/>
                    <a:pt x="969073" y="305753"/>
                    <a:pt x="967644" y="305848"/>
                  </a:cubicBezTo>
                  <a:cubicBezTo>
                    <a:pt x="966120" y="305943"/>
                    <a:pt x="961262" y="306133"/>
                    <a:pt x="960024" y="306991"/>
                  </a:cubicBezTo>
                  <a:cubicBezTo>
                    <a:pt x="958786" y="307848"/>
                    <a:pt x="953547" y="309277"/>
                    <a:pt x="950785" y="307943"/>
                  </a:cubicBezTo>
                  <a:cubicBezTo>
                    <a:pt x="947927" y="306610"/>
                    <a:pt x="943927" y="311563"/>
                    <a:pt x="946784" y="311753"/>
                  </a:cubicBezTo>
                  <a:cubicBezTo>
                    <a:pt x="949642" y="311944"/>
                    <a:pt x="947546" y="318992"/>
                    <a:pt x="949166" y="319183"/>
                  </a:cubicBezTo>
                  <a:cubicBezTo>
                    <a:pt x="950785" y="319373"/>
                    <a:pt x="954690" y="318135"/>
                    <a:pt x="955452" y="317278"/>
                  </a:cubicBezTo>
                  <a:cubicBezTo>
                    <a:pt x="956119" y="316516"/>
                    <a:pt x="959167" y="314420"/>
                    <a:pt x="960214" y="314039"/>
                  </a:cubicBezTo>
                  <a:cubicBezTo>
                    <a:pt x="961167" y="313658"/>
                    <a:pt x="966215" y="314230"/>
                    <a:pt x="969263" y="316325"/>
                  </a:cubicBezTo>
                  <a:cubicBezTo>
                    <a:pt x="972311" y="318421"/>
                    <a:pt x="982598" y="316325"/>
                    <a:pt x="983075" y="317754"/>
                  </a:cubicBezTo>
                  <a:lnTo>
                    <a:pt x="984027" y="318706"/>
                  </a:lnTo>
                  <a:cubicBezTo>
                    <a:pt x="984408" y="319088"/>
                    <a:pt x="986313" y="318611"/>
                    <a:pt x="987361" y="318230"/>
                  </a:cubicBezTo>
                  <a:cubicBezTo>
                    <a:pt x="987837" y="318040"/>
                    <a:pt x="988218" y="316706"/>
                    <a:pt x="987837" y="316421"/>
                  </a:cubicBezTo>
                  <a:lnTo>
                    <a:pt x="986218" y="315087"/>
                  </a:lnTo>
                  <a:cubicBezTo>
                    <a:pt x="984218" y="313849"/>
                    <a:pt x="981455" y="312706"/>
                    <a:pt x="980122" y="312706"/>
                  </a:cubicBezTo>
                  <a:cubicBezTo>
                    <a:pt x="978788" y="312706"/>
                    <a:pt x="975169" y="311848"/>
                    <a:pt x="977169" y="310896"/>
                  </a:cubicBezTo>
                  <a:cubicBezTo>
                    <a:pt x="979169" y="309943"/>
                    <a:pt x="979645" y="305562"/>
                    <a:pt x="982027" y="305848"/>
                  </a:cubicBezTo>
                  <a:cubicBezTo>
                    <a:pt x="984408" y="306229"/>
                    <a:pt x="987075" y="300704"/>
                    <a:pt x="988885" y="300418"/>
                  </a:cubicBezTo>
                  <a:cubicBezTo>
                    <a:pt x="990695" y="300133"/>
                    <a:pt x="993171" y="298895"/>
                    <a:pt x="990314" y="298323"/>
                  </a:cubicBezTo>
                  <a:cubicBezTo>
                    <a:pt x="987456" y="297751"/>
                    <a:pt x="980503" y="294132"/>
                    <a:pt x="980979" y="292894"/>
                  </a:cubicBezTo>
                  <a:cubicBezTo>
                    <a:pt x="981455" y="291655"/>
                    <a:pt x="986504" y="292798"/>
                    <a:pt x="987837" y="292894"/>
                  </a:cubicBezTo>
                  <a:lnTo>
                    <a:pt x="987932" y="291560"/>
                  </a:lnTo>
                  <a:lnTo>
                    <a:pt x="988028" y="290322"/>
                  </a:lnTo>
                  <a:cubicBezTo>
                    <a:pt x="988028" y="288417"/>
                    <a:pt x="987266" y="287369"/>
                    <a:pt x="986504" y="287941"/>
                  </a:cubicBezTo>
                  <a:cubicBezTo>
                    <a:pt x="985646" y="288512"/>
                    <a:pt x="983551" y="288893"/>
                    <a:pt x="982884" y="287846"/>
                  </a:cubicBezTo>
                  <a:cubicBezTo>
                    <a:pt x="982217" y="286798"/>
                    <a:pt x="982503" y="284416"/>
                    <a:pt x="985360" y="285750"/>
                  </a:cubicBezTo>
                  <a:cubicBezTo>
                    <a:pt x="988218" y="287083"/>
                    <a:pt x="995552" y="283940"/>
                    <a:pt x="995838" y="282988"/>
                  </a:cubicBezTo>
                  <a:cubicBezTo>
                    <a:pt x="996029" y="282035"/>
                    <a:pt x="996886" y="279559"/>
                    <a:pt x="997172" y="279559"/>
                  </a:cubicBezTo>
                  <a:cubicBezTo>
                    <a:pt x="997457" y="279559"/>
                    <a:pt x="998314" y="280892"/>
                    <a:pt x="998314" y="282321"/>
                  </a:cubicBezTo>
                  <a:lnTo>
                    <a:pt x="998314" y="283655"/>
                  </a:lnTo>
                  <a:lnTo>
                    <a:pt x="998314" y="284893"/>
                  </a:lnTo>
                  <a:cubicBezTo>
                    <a:pt x="998314" y="287369"/>
                    <a:pt x="999362" y="288607"/>
                    <a:pt x="1000601" y="287655"/>
                  </a:cubicBezTo>
                  <a:lnTo>
                    <a:pt x="1017074" y="281952"/>
                  </a:lnTo>
                  <a:lnTo>
                    <a:pt x="1007744" y="286226"/>
                  </a:lnTo>
                  <a:cubicBezTo>
                    <a:pt x="1009173" y="287655"/>
                    <a:pt x="1016412" y="286131"/>
                    <a:pt x="1018127" y="284988"/>
                  </a:cubicBezTo>
                  <a:lnTo>
                    <a:pt x="1023380" y="280167"/>
                  </a:lnTo>
                  <a:lnTo>
                    <a:pt x="1035176" y="276987"/>
                  </a:lnTo>
                  <a:cubicBezTo>
                    <a:pt x="1035557" y="278035"/>
                    <a:pt x="1037939" y="280702"/>
                    <a:pt x="1038891" y="281083"/>
                  </a:cubicBezTo>
                  <a:cubicBezTo>
                    <a:pt x="1039843" y="281464"/>
                    <a:pt x="1042891" y="279463"/>
                    <a:pt x="1043749" y="278606"/>
                  </a:cubicBezTo>
                  <a:cubicBezTo>
                    <a:pt x="1044606" y="277749"/>
                    <a:pt x="1048226" y="281083"/>
                    <a:pt x="1046511" y="281654"/>
                  </a:cubicBezTo>
                  <a:cubicBezTo>
                    <a:pt x="1044797" y="282226"/>
                    <a:pt x="1048321" y="286321"/>
                    <a:pt x="1049654" y="287179"/>
                  </a:cubicBezTo>
                  <a:lnTo>
                    <a:pt x="1049750" y="288131"/>
                  </a:lnTo>
                  <a:lnTo>
                    <a:pt x="1050131" y="290703"/>
                  </a:lnTo>
                  <a:cubicBezTo>
                    <a:pt x="1050035" y="293561"/>
                    <a:pt x="1050893" y="296037"/>
                    <a:pt x="1052226" y="296132"/>
                  </a:cubicBezTo>
                  <a:lnTo>
                    <a:pt x="1052416" y="295942"/>
                  </a:lnTo>
                  <a:cubicBezTo>
                    <a:pt x="1053369" y="295180"/>
                    <a:pt x="1054607" y="294322"/>
                    <a:pt x="1054988" y="293370"/>
                  </a:cubicBezTo>
                  <a:lnTo>
                    <a:pt x="1056036" y="290893"/>
                  </a:lnTo>
                  <a:lnTo>
                    <a:pt x="1056620" y="291362"/>
                  </a:lnTo>
                  <a:lnTo>
                    <a:pt x="1056798" y="291560"/>
                  </a:lnTo>
                  <a:lnTo>
                    <a:pt x="1057087" y="291738"/>
                  </a:lnTo>
                  <a:lnTo>
                    <a:pt x="1060418" y="294418"/>
                  </a:lnTo>
                  <a:cubicBezTo>
                    <a:pt x="1060513" y="295846"/>
                    <a:pt x="1063847" y="299847"/>
                    <a:pt x="1061941" y="300514"/>
                  </a:cubicBezTo>
                  <a:lnTo>
                    <a:pt x="1060703" y="301562"/>
                  </a:lnTo>
                  <a:cubicBezTo>
                    <a:pt x="1060418" y="301752"/>
                    <a:pt x="1065085" y="303466"/>
                    <a:pt x="1060418" y="304514"/>
                  </a:cubicBezTo>
                  <a:lnTo>
                    <a:pt x="1058512" y="304895"/>
                  </a:lnTo>
                  <a:cubicBezTo>
                    <a:pt x="1056798" y="306229"/>
                    <a:pt x="1060418" y="309658"/>
                    <a:pt x="1066514" y="312420"/>
                  </a:cubicBezTo>
                  <a:lnTo>
                    <a:pt x="1071848" y="314611"/>
                  </a:lnTo>
                  <a:lnTo>
                    <a:pt x="1072705" y="314992"/>
                  </a:lnTo>
                  <a:cubicBezTo>
                    <a:pt x="1074134" y="314611"/>
                    <a:pt x="1075277" y="313658"/>
                    <a:pt x="1075372" y="312896"/>
                  </a:cubicBezTo>
                  <a:cubicBezTo>
                    <a:pt x="1075467" y="312039"/>
                    <a:pt x="1073372" y="310420"/>
                    <a:pt x="1071752" y="309753"/>
                  </a:cubicBezTo>
                  <a:cubicBezTo>
                    <a:pt x="1070133" y="309086"/>
                    <a:pt x="1067371" y="306991"/>
                    <a:pt x="1069847" y="306800"/>
                  </a:cubicBezTo>
                  <a:cubicBezTo>
                    <a:pt x="1072324" y="306610"/>
                    <a:pt x="1080230" y="310610"/>
                    <a:pt x="1082230" y="312039"/>
                  </a:cubicBezTo>
                  <a:cubicBezTo>
                    <a:pt x="1084325" y="313468"/>
                    <a:pt x="1090326" y="309277"/>
                    <a:pt x="1088993" y="306229"/>
                  </a:cubicBezTo>
                  <a:lnTo>
                    <a:pt x="1089088" y="303276"/>
                  </a:lnTo>
                  <a:cubicBezTo>
                    <a:pt x="1089088" y="302990"/>
                    <a:pt x="1090517" y="302323"/>
                    <a:pt x="1091088" y="302419"/>
                  </a:cubicBezTo>
                  <a:cubicBezTo>
                    <a:pt x="1092136" y="302609"/>
                    <a:pt x="1093660" y="303181"/>
                    <a:pt x="1093850" y="303752"/>
                  </a:cubicBezTo>
                  <a:lnTo>
                    <a:pt x="1094327" y="305276"/>
                  </a:lnTo>
                  <a:cubicBezTo>
                    <a:pt x="1094422" y="307943"/>
                    <a:pt x="1094993" y="309181"/>
                    <a:pt x="1095660" y="307943"/>
                  </a:cubicBezTo>
                  <a:cubicBezTo>
                    <a:pt x="1096327" y="306705"/>
                    <a:pt x="1098232" y="304800"/>
                    <a:pt x="1098708" y="305657"/>
                  </a:cubicBezTo>
                  <a:cubicBezTo>
                    <a:pt x="1099184" y="306514"/>
                    <a:pt x="1099756" y="305181"/>
                    <a:pt x="1099184" y="301276"/>
                  </a:cubicBezTo>
                  <a:lnTo>
                    <a:pt x="1105090" y="306133"/>
                  </a:lnTo>
                  <a:lnTo>
                    <a:pt x="1105566" y="306514"/>
                  </a:lnTo>
                  <a:cubicBezTo>
                    <a:pt x="1106519" y="306514"/>
                    <a:pt x="1110424" y="306419"/>
                    <a:pt x="1114139" y="306419"/>
                  </a:cubicBezTo>
                  <a:lnTo>
                    <a:pt x="1114424" y="310039"/>
                  </a:lnTo>
                  <a:lnTo>
                    <a:pt x="1114710" y="312991"/>
                  </a:lnTo>
                  <a:cubicBezTo>
                    <a:pt x="1114615" y="316325"/>
                    <a:pt x="1116996" y="319278"/>
                    <a:pt x="1120044" y="319564"/>
                  </a:cubicBezTo>
                  <a:lnTo>
                    <a:pt x="1120616" y="318897"/>
                  </a:lnTo>
                  <a:cubicBezTo>
                    <a:pt x="1122425" y="316897"/>
                    <a:pt x="1123568" y="314420"/>
                    <a:pt x="1124711" y="312039"/>
                  </a:cubicBezTo>
                  <a:cubicBezTo>
                    <a:pt x="1124807" y="311848"/>
                    <a:pt x="1122902" y="310610"/>
                    <a:pt x="1122140" y="310705"/>
                  </a:cubicBezTo>
                  <a:lnTo>
                    <a:pt x="1120520" y="310991"/>
                  </a:lnTo>
                  <a:cubicBezTo>
                    <a:pt x="1118520" y="311944"/>
                    <a:pt x="1117282" y="311372"/>
                    <a:pt x="1117853" y="309753"/>
                  </a:cubicBezTo>
                  <a:cubicBezTo>
                    <a:pt x="1118425" y="308134"/>
                    <a:pt x="1122711" y="304324"/>
                    <a:pt x="1126426" y="304324"/>
                  </a:cubicBezTo>
                  <a:cubicBezTo>
                    <a:pt x="1130141" y="304324"/>
                    <a:pt x="1139856" y="303466"/>
                    <a:pt x="1140142" y="302419"/>
                  </a:cubicBezTo>
                  <a:lnTo>
                    <a:pt x="1140332" y="301752"/>
                  </a:lnTo>
                  <a:cubicBezTo>
                    <a:pt x="1140904" y="300323"/>
                    <a:pt x="1136046" y="299847"/>
                    <a:pt x="1139285" y="298132"/>
                  </a:cubicBezTo>
                  <a:cubicBezTo>
                    <a:pt x="1139856" y="297847"/>
                    <a:pt x="1141761" y="299085"/>
                    <a:pt x="1142809" y="299847"/>
                  </a:cubicBezTo>
                  <a:cubicBezTo>
                    <a:pt x="1143571" y="300418"/>
                    <a:pt x="1144238" y="302133"/>
                    <a:pt x="1144428" y="302133"/>
                  </a:cubicBezTo>
                  <a:lnTo>
                    <a:pt x="1152143" y="300228"/>
                  </a:lnTo>
                  <a:cubicBezTo>
                    <a:pt x="1152048" y="305086"/>
                    <a:pt x="1156430" y="306705"/>
                    <a:pt x="1157954" y="305848"/>
                  </a:cubicBezTo>
                  <a:cubicBezTo>
                    <a:pt x="1159478" y="304990"/>
                    <a:pt x="1162430" y="303562"/>
                    <a:pt x="1164526" y="302705"/>
                  </a:cubicBezTo>
                  <a:lnTo>
                    <a:pt x="1165478" y="303181"/>
                  </a:lnTo>
                  <a:cubicBezTo>
                    <a:pt x="1167479" y="304133"/>
                    <a:pt x="1169193" y="304990"/>
                    <a:pt x="1170812" y="303276"/>
                  </a:cubicBezTo>
                  <a:cubicBezTo>
                    <a:pt x="1172051" y="302038"/>
                    <a:pt x="1173194" y="300514"/>
                    <a:pt x="1173479" y="298990"/>
                  </a:cubicBezTo>
                  <a:lnTo>
                    <a:pt x="1173956" y="295561"/>
                  </a:lnTo>
                  <a:cubicBezTo>
                    <a:pt x="1170812" y="294513"/>
                    <a:pt x="1167098" y="294704"/>
                    <a:pt x="1165669" y="295942"/>
                  </a:cubicBezTo>
                  <a:cubicBezTo>
                    <a:pt x="1164240" y="297180"/>
                    <a:pt x="1160716" y="298895"/>
                    <a:pt x="1160716" y="297371"/>
                  </a:cubicBezTo>
                  <a:cubicBezTo>
                    <a:pt x="1160716" y="295846"/>
                    <a:pt x="1159573" y="291846"/>
                    <a:pt x="1158239" y="291846"/>
                  </a:cubicBezTo>
                  <a:cubicBezTo>
                    <a:pt x="1156906" y="291846"/>
                    <a:pt x="1153382" y="292798"/>
                    <a:pt x="1153096" y="293846"/>
                  </a:cubicBezTo>
                  <a:cubicBezTo>
                    <a:pt x="1152905" y="294989"/>
                    <a:pt x="1151000" y="296989"/>
                    <a:pt x="1149381" y="295465"/>
                  </a:cubicBezTo>
                  <a:cubicBezTo>
                    <a:pt x="1147762" y="293941"/>
                    <a:pt x="1137570" y="294227"/>
                    <a:pt x="1138142" y="292894"/>
                  </a:cubicBezTo>
                  <a:cubicBezTo>
                    <a:pt x="1138713" y="291560"/>
                    <a:pt x="1137761" y="288131"/>
                    <a:pt x="1135189" y="286988"/>
                  </a:cubicBezTo>
                  <a:cubicBezTo>
                    <a:pt x="1132617" y="285845"/>
                    <a:pt x="1122616" y="283655"/>
                    <a:pt x="1118330" y="283845"/>
                  </a:cubicBezTo>
                  <a:lnTo>
                    <a:pt x="1118139" y="279273"/>
                  </a:lnTo>
                  <a:cubicBezTo>
                    <a:pt x="1118139" y="279178"/>
                    <a:pt x="1116329" y="278797"/>
                    <a:pt x="1115853" y="279082"/>
                  </a:cubicBezTo>
                  <a:lnTo>
                    <a:pt x="1115377" y="279368"/>
                  </a:lnTo>
                  <a:cubicBezTo>
                    <a:pt x="1115377" y="280225"/>
                    <a:pt x="1115948" y="283464"/>
                    <a:pt x="1116710" y="286512"/>
                  </a:cubicBezTo>
                  <a:lnTo>
                    <a:pt x="1113662" y="288893"/>
                  </a:lnTo>
                  <a:lnTo>
                    <a:pt x="1112805" y="289560"/>
                  </a:lnTo>
                  <a:cubicBezTo>
                    <a:pt x="1113091" y="290703"/>
                    <a:pt x="1114615" y="293275"/>
                    <a:pt x="1116234" y="295465"/>
                  </a:cubicBezTo>
                  <a:cubicBezTo>
                    <a:pt x="1117853" y="297561"/>
                    <a:pt x="1117472" y="302323"/>
                    <a:pt x="1115282" y="300133"/>
                  </a:cubicBezTo>
                  <a:cubicBezTo>
                    <a:pt x="1113091" y="297942"/>
                    <a:pt x="1106423" y="293846"/>
                    <a:pt x="1105185" y="295656"/>
                  </a:cubicBezTo>
                  <a:cubicBezTo>
                    <a:pt x="1103947" y="297466"/>
                    <a:pt x="1098613" y="301466"/>
                    <a:pt x="1095755" y="300895"/>
                  </a:cubicBezTo>
                  <a:lnTo>
                    <a:pt x="1094708" y="299847"/>
                  </a:lnTo>
                  <a:lnTo>
                    <a:pt x="1092422" y="297466"/>
                  </a:lnTo>
                  <a:cubicBezTo>
                    <a:pt x="1089469" y="297561"/>
                    <a:pt x="1084421" y="298513"/>
                    <a:pt x="1081373" y="299656"/>
                  </a:cubicBezTo>
                  <a:lnTo>
                    <a:pt x="1080706" y="296704"/>
                  </a:lnTo>
                  <a:cubicBezTo>
                    <a:pt x="1080039" y="293941"/>
                    <a:pt x="1078420" y="292513"/>
                    <a:pt x="1075467" y="291751"/>
                  </a:cubicBezTo>
                  <a:lnTo>
                    <a:pt x="1075086" y="291655"/>
                  </a:lnTo>
                  <a:cubicBezTo>
                    <a:pt x="1074134" y="291751"/>
                    <a:pt x="1072705" y="294418"/>
                    <a:pt x="1072038" y="297656"/>
                  </a:cubicBezTo>
                  <a:lnTo>
                    <a:pt x="1073562" y="299275"/>
                  </a:lnTo>
                  <a:lnTo>
                    <a:pt x="1076896" y="302800"/>
                  </a:lnTo>
                  <a:cubicBezTo>
                    <a:pt x="1073848" y="303562"/>
                    <a:pt x="1070228" y="301847"/>
                    <a:pt x="1068990" y="299085"/>
                  </a:cubicBezTo>
                  <a:lnTo>
                    <a:pt x="1057087" y="291738"/>
                  </a:lnTo>
                  <a:lnTo>
                    <a:pt x="1056620" y="291362"/>
                  </a:lnTo>
                  <a:lnTo>
                    <a:pt x="1053702" y="288131"/>
                  </a:lnTo>
                  <a:cubicBezTo>
                    <a:pt x="1052678" y="286273"/>
                    <a:pt x="1051845" y="284083"/>
                    <a:pt x="1051750" y="282702"/>
                  </a:cubicBezTo>
                  <a:lnTo>
                    <a:pt x="1053464" y="281654"/>
                  </a:lnTo>
                  <a:lnTo>
                    <a:pt x="1057941" y="278892"/>
                  </a:lnTo>
                  <a:cubicBezTo>
                    <a:pt x="1056227" y="275749"/>
                    <a:pt x="1054798" y="272510"/>
                    <a:pt x="1054798" y="271653"/>
                  </a:cubicBezTo>
                  <a:lnTo>
                    <a:pt x="1054322" y="271367"/>
                  </a:lnTo>
                  <a:cubicBezTo>
                    <a:pt x="1049750" y="268796"/>
                    <a:pt x="1054417" y="266795"/>
                    <a:pt x="1054798" y="264509"/>
                  </a:cubicBezTo>
                  <a:lnTo>
                    <a:pt x="1054893" y="263938"/>
                  </a:lnTo>
                  <a:cubicBezTo>
                    <a:pt x="1054417" y="263176"/>
                    <a:pt x="1052988" y="263080"/>
                    <a:pt x="1051750" y="263557"/>
                  </a:cubicBezTo>
                  <a:close/>
                  <a:moveTo>
                    <a:pt x="2222183" y="258604"/>
                  </a:moveTo>
                  <a:cubicBezTo>
                    <a:pt x="2223135" y="258508"/>
                    <a:pt x="2225516" y="260223"/>
                    <a:pt x="2226564" y="261747"/>
                  </a:cubicBezTo>
                  <a:lnTo>
                    <a:pt x="2227897" y="262890"/>
                  </a:lnTo>
                  <a:cubicBezTo>
                    <a:pt x="2228850" y="263652"/>
                    <a:pt x="2230469" y="264128"/>
                    <a:pt x="2231803" y="264128"/>
                  </a:cubicBezTo>
                  <a:lnTo>
                    <a:pt x="2232946" y="264224"/>
                  </a:lnTo>
                  <a:cubicBezTo>
                    <a:pt x="2234279" y="263652"/>
                    <a:pt x="2234946" y="264319"/>
                    <a:pt x="2234565" y="265652"/>
                  </a:cubicBezTo>
                  <a:lnTo>
                    <a:pt x="2233803" y="266700"/>
                  </a:lnTo>
                  <a:lnTo>
                    <a:pt x="2233232" y="267557"/>
                  </a:lnTo>
                  <a:cubicBezTo>
                    <a:pt x="2231136" y="268796"/>
                    <a:pt x="2226659" y="267367"/>
                    <a:pt x="2223230" y="264224"/>
                  </a:cubicBezTo>
                  <a:lnTo>
                    <a:pt x="2220658" y="261557"/>
                  </a:lnTo>
                  <a:lnTo>
                    <a:pt x="2220087" y="260985"/>
                  </a:lnTo>
                  <a:cubicBezTo>
                    <a:pt x="2220278" y="259747"/>
                    <a:pt x="2221230" y="258699"/>
                    <a:pt x="2222183" y="258604"/>
                  </a:cubicBezTo>
                  <a:close/>
                  <a:moveTo>
                    <a:pt x="2266950" y="256698"/>
                  </a:moveTo>
                  <a:cubicBezTo>
                    <a:pt x="2267521" y="256603"/>
                    <a:pt x="2268569" y="256698"/>
                    <a:pt x="2268664" y="256889"/>
                  </a:cubicBezTo>
                  <a:lnTo>
                    <a:pt x="2268950" y="257460"/>
                  </a:lnTo>
                  <a:cubicBezTo>
                    <a:pt x="2268950" y="258222"/>
                    <a:pt x="2266664" y="259651"/>
                    <a:pt x="2263997" y="260794"/>
                  </a:cubicBezTo>
                  <a:cubicBezTo>
                    <a:pt x="2261425" y="261937"/>
                    <a:pt x="2251614" y="263747"/>
                    <a:pt x="2250281" y="262890"/>
                  </a:cubicBezTo>
                  <a:cubicBezTo>
                    <a:pt x="2248947" y="261937"/>
                    <a:pt x="2253710" y="259842"/>
                    <a:pt x="2260854" y="258127"/>
                  </a:cubicBezTo>
                  <a:close/>
                  <a:moveTo>
                    <a:pt x="929830" y="251460"/>
                  </a:moveTo>
                  <a:cubicBezTo>
                    <a:pt x="928115" y="250222"/>
                    <a:pt x="924972" y="254984"/>
                    <a:pt x="924020" y="254698"/>
                  </a:cubicBezTo>
                  <a:lnTo>
                    <a:pt x="923067" y="254603"/>
                  </a:lnTo>
                  <a:lnTo>
                    <a:pt x="919924" y="254317"/>
                  </a:lnTo>
                  <a:cubicBezTo>
                    <a:pt x="915352" y="253937"/>
                    <a:pt x="912970" y="254413"/>
                    <a:pt x="914685" y="255365"/>
                  </a:cubicBezTo>
                  <a:cubicBezTo>
                    <a:pt x="916400" y="256318"/>
                    <a:pt x="922877" y="261461"/>
                    <a:pt x="927449" y="263842"/>
                  </a:cubicBezTo>
                  <a:lnTo>
                    <a:pt x="930878" y="261271"/>
                  </a:lnTo>
                  <a:cubicBezTo>
                    <a:pt x="934306" y="258699"/>
                    <a:pt x="937735" y="257746"/>
                    <a:pt x="942117" y="258128"/>
                  </a:cubicBezTo>
                  <a:lnTo>
                    <a:pt x="946784" y="258413"/>
                  </a:lnTo>
                  <a:cubicBezTo>
                    <a:pt x="948213" y="255461"/>
                    <a:pt x="946975" y="253270"/>
                    <a:pt x="943831" y="253651"/>
                  </a:cubicBezTo>
                  <a:cubicBezTo>
                    <a:pt x="940688" y="254032"/>
                    <a:pt x="931544" y="252603"/>
                    <a:pt x="929830" y="251460"/>
                  </a:cubicBezTo>
                  <a:close/>
                  <a:moveTo>
                    <a:pt x="553878" y="250507"/>
                  </a:moveTo>
                  <a:cubicBezTo>
                    <a:pt x="552450" y="247936"/>
                    <a:pt x="559974" y="249460"/>
                    <a:pt x="560070" y="250698"/>
                  </a:cubicBezTo>
                  <a:cubicBezTo>
                    <a:pt x="560070" y="251936"/>
                    <a:pt x="561689" y="253460"/>
                    <a:pt x="563594" y="254222"/>
                  </a:cubicBezTo>
                  <a:cubicBezTo>
                    <a:pt x="565499" y="254984"/>
                    <a:pt x="568071" y="256699"/>
                    <a:pt x="564832" y="256223"/>
                  </a:cubicBezTo>
                  <a:cubicBezTo>
                    <a:pt x="561594" y="255746"/>
                    <a:pt x="553974" y="254603"/>
                    <a:pt x="554831" y="253460"/>
                  </a:cubicBezTo>
                  <a:lnTo>
                    <a:pt x="554545" y="252603"/>
                  </a:lnTo>
                  <a:close/>
                  <a:moveTo>
                    <a:pt x="899064" y="249650"/>
                  </a:moveTo>
                  <a:lnTo>
                    <a:pt x="893444" y="250031"/>
                  </a:lnTo>
                  <a:cubicBezTo>
                    <a:pt x="890301" y="253746"/>
                    <a:pt x="887729" y="256984"/>
                    <a:pt x="887920" y="257080"/>
                  </a:cubicBezTo>
                  <a:cubicBezTo>
                    <a:pt x="888015" y="257175"/>
                    <a:pt x="890206" y="257651"/>
                    <a:pt x="891730" y="256889"/>
                  </a:cubicBezTo>
                  <a:cubicBezTo>
                    <a:pt x="893063" y="256222"/>
                    <a:pt x="899159" y="256032"/>
                    <a:pt x="900016" y="256699"/>
                  </a:cubicBezTo>
                  <a:cubicBezTo>
                    <a:pt x="900874" y="257365"/>
                    <a:pt x="901731" y="257842"/>
                    <a:pt x="902112" y="257651"/>
                  </a:cubicBezTo>
                  <a:cubicBezTo>
                    <a:pt x="902398" y="257556"/>
                    <a:pt x="902017" y="255365"/>
                    <a:pt x="900397" y="253174"/>
                  </a:cubicBezTo>
                  <a:lnTo>
                    <a:pt x="900969" y="252603"/>
                  </a:lnTo>
                  <a:cubicBezTo>
                    <a:pt x="904112" y="249650"/>
                    <a:pt x="902112" y="249460"/>
                    <a:pt x="899064" y="249650"/>
                  </a:cubicBezTo>
                  <a:close/>
                  <a:moveTo>
                    <a:pt x="966073" y="246828"/>
                  </a:moveTo>
                  <a:cubicBezTo>
                    <a:pt x="962644" y="246983"/>
                    <a:pt x="959405" y="247935"/>
                    <a:pt x="959262" y="250317"/>
                  </a:cubicBezTo>
                  <a:lnTo>
                    <a:pt x="962215" y="254222"/>
                  </a:lnTo>
                  <a:cubicBezTo>
                    <a:pt x="963548" y="255937"/>
                    <a:pt x="969073" y="256604"/>
                    <a:pt x="969168" y="255270"/>
                  </a:cubicBezTo>
                  <a:lnTo>
                    <a:pt x="969358" y="250126"/>
                  </a:lnTo>
                  <a:cubicBezTo>
                    <a:pt x="973740" y="250698"/>
                    <a:pt x="975835" y="249746"/>
                    <a:pt x="974026" y="248126"/>
                  </a:cubicBezTo>
                  <a:cubicBezTo>
                    <a:pt x="973121" y="247316"/>
                    <a:pt x="969502" y="246673"/>
                    <a:pt x="966073" y="246828"/>
                  </a:cubicBezTo>
                  <a:close/>
                  <a:moveTo>
                    <a:pt x="990695" y="245554"/>
                  </a:moveTo>
                  <a:cubicBezTo>
                    <a:pt x="989075" y="245650"/>
                    <a:pt x="989075" y="253270"/>
                    <a:pt x="988504" y="256222"/>
                  </a:cubicBezTo>
                  <a:cubicBezTo>
                    <a:pt x="987932" y="259175"/>
                    <a:pt x="988313" y="259271"/>
                    <a:pt x="989456" y="256318"/>
                  </a:cubicBezTo>
                  <a:cubicBezTo>
                    <a:pt x="990599" y="253365"/>
                    <a:pt x="992314" y="245459"/>
                    <a:pt x="990695" y="245554"/>
                  </a:cubicBezTo>
                  <a:close/>
                  <a:moveTo>
                    <a:pt x="604361" y="245078"/>
                  </a:moveTo>
                  <a:lnTo>
                    <a:pt x="606456" y="245554"/>
                  </a:lnTo>
                  <a:cubicBezTo>
                    <a:pt x="607504" y="245745"/>
                    <a:pt x="609123" y="247745"/>
                    <a:pt x="608838" y="248126"/>
                  </a:cubicBezTo>
                  <a:lnTo>
                    <a:pt x="605504" y="252317"/>
                  </a:lnTo>
                  <a:cubicBezTo>
                    <a:pt x="601408" y="256794"/>
                    <a:pt x="596741" y="259842"/>
                    <a:pt x="594931" y="259080"/>
                  </a:cubicBezTo>
                  <a:cubicBezTo>
                    <a:pt x="593217" y="258318"/>
                    <a:pt x="586263" y="258889"/>
                    <a:pt x="584549" y="258508"/>
                  </a:cubicBezTo>
                  <a:cubicBezTo>
                    <a:pt x="582834" y="258318"/>
                    <a:pt x="581406" y="253651"/>
                    <a:pt x="583501" y="252984"/>
                  </a:cubicBezTo>
                  <a:cubicBezTo>
                    <a:pt x="585692" y="252317"/>
                    <a:pt x="587692" y="252317"/>
                    <a:pt x="587883" y="252889"/>
                  </a:cubicBezTo>
                  <a:cubicBezTo>
                    <a:pt x="588168" y="253555"/>
                    <a:pt x="589597" y="255461"/>
                    <a:pt x="590359" y="255365"/>
                  </a:cubicBezTo>
                  <a:lnTo>
                    <a:pt x="590645" y="255079"/>
                  </a:lnTo>
                  <a:cubicBezTo>
                    <a:pt x="592550" y="252984"/>
                    <a:pt x="594264" y="250698"/>
                    <a:pt x="596169" y="248602"/>
                  </a:cubicBezTo>
                  <a:lnTo>
                    <a:pt x="597217" y="247459"/>
                  </a:lnTo>
                  <a:cubicBezTo>
                    <a:pt x="598646" y="246412"/>
                    <a:pt x="601884" y="245364"/>
                    <a:pt x="604361" y="245078"/>
                  </a:cubicBezTo>
                  <a:close/>
                  <a:moveTo>
                    <a:pt x="390620" y="243649"/>
                  </a:moveTo>
                  <a:cubicBezTo>
                    <a:pt x="393096" y="243459"/>
                    <a:pt x="392811" y="243840"/>
                    <a:pt x="390048" y="244316"/>
                  </a:cubicBezTo>
                  <a:lnTo>
                    <a:pt x="388688" y="243916"/>
                  </a:lnTo>
                  <a:close/>
                  <a:moveTo>
                    <a:pt x="2287132" y="243388"/>
                  </a:moveTo>
                  <a:lnTo>
                    <a:pt x="2286952" y="243839"/>
                  </a:lnTo>
                  <a:cubicBezTo>
                    <a:pt x="2286761" y="244601"/>
                    <a:pt x="2285428" y="245459"/>
                    <a:pt x="2284570" y="245459"/>
                  </a:cubicBezTo>
                  <a:lnTo>
                    <a:pt x="2284409" y="245359"/>
                  </a:lnTo>
                  <a:close/>
                  <a:moveTo>
                    <a:pt x="2289142" y="241934"/>
                  </a:moveTo>
                  <a:lnTo>
                    <a:pt x="2287132" y="243388"/>
                  </a:lnTo>
                  <a:lnTo>
                    <a:pt x="2287523" y="242410"/>
                  </a:lnTo>
                  <a:cubicBezTo>
                    <a:pt x="2288380" y="240791"/>
                    <a:pt x="2289142" y="240601"/>
                    <a:pt x="2289142" y="241934"/>
                  </a:cubicBezTo>
                  <a:close/>
                  <a:moveTo>
                    <a:pt x="727995" y="241840"/>
                  </a:moveTo>
                  <a:cubicBezTo>
                    <a:pt x="727424" y="242221"/>
                    <a:pt x="727900" y="244697"/>
                    <a:pt x="730186" y="246316"/>
                  </a:cubicBezTo>
                  <a:cubicBezTo>
                    <a:pt x="732567" y="247936"/>
                    <a:pt x="738282" y="253460"/>
                    <a:pt x="738758" y="254317"/>
                  </a:cubicBezTo>
                  <a:cubicBezTo>
                    <a:pt x="739235" y="255175"/>
                    <a:pt x="741139" y="256984"/>
                    <a:pt x="742568" y="258413"/>
                  </a:cubicBezTo>
                  <a:cubicBezTo>
                    <a:pt x="743997" y="259842"/>
                    <a:pt x="750855" y="261175"/>
                    <a:pt x="752093" y="259937"/>
                  </a:cubicBezTo>
                  <a:cubicBezTo>
                    <a:pt x="753331" y="258794"/>
                    <a:pt x="755237" y="254698"/>
                    <a:pt x="754093" y="253079"/>
                  </a:cubicBezTo>
                  <a:cubicBezTo>
                    <a:pt x="752951" y="251460"/>
                    <a:pt x="748188" y="245936"/>
                    <a:pt x="746093" y="243649"/>
                  </a:cubicBezTo>
                  <a:lnTo>
                    <a:pt x="742759" y="246507"/>
                  </a:lnTo>
                  <a:cubicBezTo>
                    <a:pt x="742378" y="246793"/>
                    <a:pt x="741139" y="246888"/>
                    <a:pt x="741044" y="246793"/>
                  </a:cubicBezTo>
                  <a:lnTo>
                    <a:pt x="740092" y="245173"/>
                  </a:lnTo>
                  <a:cubicBezTo>
                    <a:pt x="738282" y="244221"/>
                    <a:pt x="733043" y="242888"/>
                    <a:pt x="731614" y="242221"/>
                  </a:cubicBezTo>
                  <a:cubicBezTo>
                    <a:pt x="730186" y="241554"/>
                    <a:pt x="728566" y="241459"/>
                    <a:pt x="727995" y="241840"/>
                  </a:cubicBezTo>
                  <a:close/>
                  <a:moveTo>
                    <a:pt x="699610" y="239649"/>
                  </a:moveTo>
                  <a:cubicBezTo>
                    <a:pt x="697991" y="240030"/>
                    <a:pt x="696658" y="244697"/>
                    <a:pt x="694658" y="245078"/>
                  </a:cubicBezTo>
                  <a:cubicBezTo>
                    <a:pt x="692657" y="245459"/>
                    <a:pt x="692276" y="247459"/>
                    <a:pt x="693895" y="249364"/>
                  </a:cubicBezTo>
                  <a:cubicBezTo>
                    <a:pt x="695420" y="251270"/>
                    <a:pt x="703611" y="251555"/>
                    <a:pt x="704373" y="251270"/>
                  </a:cubicBezTo>
                  <a:cubicBezTo>
                    <a:pt x="705135" y="250984"/>
                    <a:pt x="706659" y="249841"/>
                    <a:pt x="706183" y="249269"/>
                  </a:cubicBezTo>
                  <a:cubicBezTo>
                    <a:pt x="705706" y="248698"/>
                    <a:pt x="701039" y="246983"/>
                    <a:pt x="697039" y="246031"/>
                  </a:cubicBezTo>
                  <a:lnTo>
                    <a:pt x="701706" y="242316"/>
                  </a:lnTo>
                  <a:cubicBezTo>
                    <a:pt x="702182" y="241935"/>
                    <a:pt x="701325" y="239744"/>
                    <a:pt x="701039" y="239744"/>
                  </a:cubicBezTo>
                  <a:close/>
                  <a:moveTo>
                    <a:pt x="2278915" y="239541"/>
                  </a:moveTo>
                  <a:cubicBezTo>
                    <a:pt x="2280308" y="239386"/>
                    <a:pt x="2281570" y="239839"/>
                    <a:pt x="2281618" y="241649"/>
                  </a:cubicBezTo>
                  <a:lnTo>
                    <a:pt x="2282094" y="243935"/>
                  </a:lnTo>
                  <a:lnTo>
                    <a:pt x="2284409" y="245359"/>
                  </a:lnTo>
                  <a:lnTo>
                    <a:pt x="2281903" y="247173"/>
                  </a:lnTo>
                  <a:cubicBezTo>
                    <a:pt x="2277903" y="246697"/>
                    <a:pt x="2267235" y="246411"/>
                    <a:pt x="2268378" y="247840"/>
                  </a:cubicBezTo>
                  <a:cubicBezTo>
                    <a:pt x="2269521" y="249269"/>
                    <a:pt x="2271997" y="252793"/>
                    <a:pt x="2271712" y="252983"/>
                  </a:cubicBezTo>
                  <a:cubicBezTo>
                    <a:pt x="2271521" y="253174"/>
                    <a:pt x="2268854" y="252698"/>
                    <a:pt x="2266473" y="251555"/>
                  </a:cubicBezTo>
                  <a:cubicBezTo>
                    <a:pt x="2264092" y="250411"/>
                    <a:pt x="2256662" y="247744"/>
                    <a:pt x="2256662" y="248983"/>
                  </a:cubicBezTo>
                  <a:cubicBezTo>
                    <a:pt x="2256662" y="250126"/>
                    <a:pt x="2255329" y="253650"/>
                    <a:pt x="2253614" y="253841"/>
                  </a:cubicBezTo>
                  <a:cubicBezTo>
                    <a:pt x="2251995" y="254031"/>
                    <a:pt x="2247518" y="253269"/>
                    <a:pt x="2247042" y="252602"/>
                  </a:cubicBezTo>
                  <a:cubicBezTo>
                    <a:pt x="2246566" y="251840"/>
                    <a:pt x="2247518" y="250126"/>
                    <a:pt x="2249518" y="250507"/>
                  </a:cubicBezTo>
                  <a:cubicBezTo>
                    <a:pt x="2251519" y="250888"/>
                    <a:pt x="2255043" y="245554"/>
                    <a:pt x="2255995" y="244697"/>
                  </a:cubicBezTo>
                  <a:cubicBezTo>
                    <a:pt x="2256948" y="243744"/>
                    <a:pt x="2260853" y="245554"/>
                    <a:pt x="2261234" y="245554"/>
                  </a:cubicBezTo>
                  <a:cubicBezTo>
                    <a:pt x="2261710" y="245554"/>
                    <a:pt x="2262568" y="244792"/>
                    <a:pt x="2262282" y="243935"/>
                  </a:cubicBezTo>
                  <a:lnTo>
                    <a:pt x="2262091" y="243173"/>
                  </a:lnTo>
                  <a:lnTo>
                    <a:pt x="2261901" y="241744"/>
                  </a:lnTo>
                  <a:cubicBezTo>
                    <a:pt x="2261615" y="240315"/>
                    <a:pt x="2262091" y="240029"/>
                    <a:pt x="2263044" y="241172"/>
                  </a:cubicBezTo>
                  <a:cubicBezTo>
                    <a:pt x="2263996" y="242315"/>
                    <a:pt x="2267997" y="240220"/>
                    <a:pt x="2269045" y="240791"/>
                  </a:cubicBezTo>
                  <a:cubicBezTo>
                    <a:pt x="2270092" y="241363"/>
                    <a:pt x="2274188" y="242220"/>
                    <a:pt x="2275426" y="241077"/>
                  </a:cubicBezTo>
                  <a:cubicBezTo>
                    <a:pt x="2275998" y="240458"/>
                    <a:pt x="2277522" y="239696"/>
                    <a:pt x="2278915" y="239541"/>
                  </a:cubicBezTo>
                  <a:close/>
                  <a:moveTo>
                    <a:pt x="2121026" y="234982"/>
                  </a:moveTo>
                  <a:cubicBezTo>
                    <a:pt x="2120741" y="234887"/>
                    <a:pt x="2119788" y="235839"/>
                    <a:pt x="2119598" y="236411"/>
                  </a:cubicBezTo>
                  <a:lnTo>
                    <a:pt x="2119407" y="236982"/>
                  </a:lnTo>
                  <a:cubicBezTo>
                    <a:pt x="2119693" y="237649"/>
                    <a:pt x="2121312" y="239078"/>
                    <a:pt x="2122836" y="240125"/>
                  </a:cubicBezTo>
                  <a:cubicBezTo>
                    <a:pt x="2124455" y="241173"/>
                    <a:pt x="2131980" y="243649"/>
                    <a:pt x="2133504" y="243459"/>
                  </a:cubicBezTo>
                  <a:cubicBezTo>
                    <a:pt x="2135028" y="243268"/>
                    <a:pt x="2135790" y="242125"/>
                    <a:pt x="2135028" y="240887"/>
                  </a:cubicBezTo>
                  <a:cubicBezTo>
                    <a:pt x="2134361" y="239744"/>
                    <a:pt x="2128932" y="237172"/>
                    <a:pt x="2124836" y="235934"/>
                  </a:cubicBezTo>
                  <a:close/>
                  <a:moveTo>
                    <a:pt x="2131694" y="230791"/>
                  </a:moveTo>
                  <a:cubicBezTo>
                    <a:pt x="2130837" y="231743"/>
                    <a:pt x="2134552" y="236125"/>
                    <a:pt x="2135790" y="237268"/>
                  </a:cubicBezTo>
                  <a:cubicBezTo>
                    <a:pt x="2136933" y="238411"/>
                    <a:pt x="2143886" y="239839"/>
                    <a:pt x="2145315" y="239268"/>
                  </a:cubicBezTo>
                  <a:cubicBezTo>
                    <a:pt x="2146649" y="238696"/>
                    <a:pt x="2145887" y="236506"/>
                    <a:pt x="2143505" y="234315"/>
                  </a:cubicBezTo>
                  <a:cubicBezTo>
                    <a:pt x="2141219" y="232124"/>
                    <a:pt x="2132552" y="229743"/>
                    <a:pt x="2131694" y="230791"/>
                  </a:cubicBezTo>
                  <a:close/>
                  <a:moveTo>
                    <a:pt x="347567" y="229648"/>
                  </a:moveTo>
                  <a:cubicBezTo>
                    <a:pt x="349091" y="230505"/>
                    <a:pt x="352615" y="231457"/>
                    <a:pt x="352139" y="229933"/>
                  </a:cubicBezTo>
                  <a:cubicBezTo>
                    <a:pt x="351567" y="228314"/>
                    <a:pt x="356044" y="228219"/>
                    <a:pt x="355568" y="229933"/>
                  </a:cubicBezTo>
                  <a:lnTo>
                    <a:pt x="358425" y="230886"/>
                  </a:lnTo>
                  <a:lnTo>
                    <a:pt x="362331" y="232220"/>
                  </a:lnTo>
                  <a:cubicBezTo>
                    <a:pt x="366807" y="234220"/>
                    <a:pt x="369474" y="236220"/>
                    <a:pt x="368236" y="236696"/>
                  </a:cubicBezTo>
                  <a:cubicBezTo>
                    <a:pt x="366998" y="237172"/>
                    <a:pt x="365569" y="238696"/>
                    <a:pt x="367665" y="239078"/>
                  </a:cubicBezTo>
                  <a:lnTo>
                    <a:pt x="368808" y="239839"/>
                  </a:lnTo>
                  <a:lnTo>
                    <a:pt x="371856" y="241840"/>
                  </a:lnTo>
                  <a:cubicBezTo>
                    <a:pt x="375570" y="241554"/>
                    <a:pt x="379095" y="241268"/>
                    <a:pt x="379666" y="241268"/>
                  </a:cubicBezTo>
                  <a:lnTo>
                    <a:pt x="388688" y="243916"/>
                  </a:lnTo>
                  <a:lnTo>
                    <a:pt x="378237" y="245364"/>
                  </a:lnTo>
                  <a:lnTo>
                    <a:pt x="375856" y="247459"/>
                  </a:lnTo>
                  <a:lnTo>
                    <a:pt x="375380" y="247840"/>
                  </a:lnTo>
                  <a:cubicBezTo>
                    <a:pt x="373761" y="247364"/>
                    <a:pt x="370332" y="245840"/>
                    <a:pt x="367665" y="244507"/>
                  </a:cubicBezTo>
                  <a:cubicBezTo>
                    <a:pt x="364998" y="243078"/>
                    <a:pt x="357759" y="236029"/>
                    <a:pt x="356330" y="235458"/>
                  </a:cubicBezTo>
                  <a:lnTo>
                    <a:pt x="354901" y="235172"/>
                  </a:lnTo>
                  <a:lnTo>
                    <a:pt x="350901" y="234315"/>
                  </a:lnTo>
                  <a:cubicBezTo>
                    <a:pt x="350520" y="237172"/>
                    <a:pt x="348234" y="238411"/>
                    <a:pt x="345757" y="236982"/>
                  </a:cubicBezTo>
                  <a:cubicBezTo>
                    <a:pt x="343376" y="235553"/>
                    <a:pt x="346043" y="228886"/>
                    <a:pt x="347567" y="229648"/>
                  </a:cubicBezTo>
                  <a:close/>
                  <a:moveTo>
                    <a:pt x="522445" y="228790"/>
                  </a:moveTo>
                  <a:cubicBezTo>
                    <a:pt x="521493" y="228600"/>
                    <a:pt x="520160" y="229171"/>
                    <a:pt x="519207" y="229648"/>
                  </a:cubicBezTo>
                  <a:cubicBezTo>
                    <a:pt x="518159" y="230219"/>
                    <a:pt x="516445" y="231267"/>
                    <a:pt x="516635" y="231743"/>
                  </a:cubicBezTo>
                  <a:cubicBezTo>
                    <a:pt x="518159" y="236029"/>
                    <a:pt x="512920" y="239363"/>
                    <a:pt x="514064" y="243268"/>
                  </a:cubicBezTo>
                  <a:lnTo>
                    <a:pt x="515206" y="247364"/>
                  </a:lnTo>
                  <a:cubicBezTo>
                    <a:pt x="511206" y="248317"/>
                    <a:pt x="509587" y="249174"/>
                    <a:pt x="511587" y="249364"/>
                  </a:cubicBezTo>
                  <a:cubicBezTo>
                    <a:pt x="513587" y="249460"/>
                    <a:pt x="519969" y="250698"/>
                    <a:pt x="521969" y="251365"/>
                  </a:cubicBezTo>
                  <a:lnTo>
                    <a:pt x="523874" y="251555"/>
                  </a:lnTo>
                  <a:lnTo>
                    <a:pt x="524731" y="251650"/>
                  </a:lnTo>
                  <a:cubicBezTo>
                    <a:pt x="525874" y="250888"/>
                    <a:pt x="526065" y="249079"/>
                    <a:pt x="525208" y="247555"/>
                  </a:cubicBezTo>
                  <a:lnTo>
                    <a:pt x="524446" y="247555"/>
                  </a:lnTo>
                  <a:lnTo>
                    <a:pt x="520826" y="247650"/>
                  </a:lnTo>
                  <a:cubicBezTo>
                    <a:pt x="518350" y="245364"/>
                    <a:pt x="521493" y="243364"/>
                    <a:pt x="523493" y="243364"/>
                  </a:cubicBezTo>
                  <a:cubicBezTo>
                    <a:pt x="525493" y="243364"/>
                    <a:pt x="526827" y="242030"/>
                    <a:pt x="526541" y="240411"/>
                  </a:cubicBezTo>
                  <a:cubicBezTo>
                    <a:pt x="526255" y="238792"/>
                    <a:pt x="524255" y="237077"/>
                    <a:pt x="523112" y="236791"/>
                  </a:cubicBezTo>
                  <a:cubicBezTo>
                    <a:pt x="521969" y="236506"/>
                    <a:pt x="523969" y="233172"/>
                    <a:pt x="524255" y="232029"/>
                  </a:cubicBezTo>
                  <a:lnTo>
                    <a:pt x="524065" y="231076"/>
                  </a:lnTo>
                  <a:cubicBezTo>
                    <a:pt x="523874" y="230219"/>
                    <a:pt x="523207" y="228981"/>
                    <a:pt x="522445" y="228790"/>
                  </a:cubicBezTo>
                  <a:close/>
                  <a:moveTo>
                    <a:pt x="2187320" y="225838"/>
                  </a:moveTo>
                  <a:cubicBezTo>
                    <a:pt x="2186368" y="223838"/>
                    <a:pt x="2183415" y="223933"/>
                    <a:pt x="2180843" y="225933"/>
                  </a:cubicBezTo>
                  <a:cubicBezTo>
                    <a:pt x="2178272" y="227933"/>
                    <a:pt x="2174747" y="234696"/>
                    <a:pt x="2174271" y="234315"/>
                  </a:cubicBezTo>
                  <a:cubicBezTo>
                    <a:pt x="2173795" y="233934"/>
                    <a:pt x="2171414" y="234696"/>
                    <a:pt x="2170556" y="237077"/>
                  </a:cubicBezTo>
                  <a:lnTo>
                    <a:pt x="2169890" y="239173"/>
                  </a:lnTo>
                  <a:lnTo>
                    <a:pt x="2169699" y="239839"/>
                  </a:lnTo>
                  <a:cubicBezTo>
                    <a:pt x="2169890" y="240601"/>
                    <a:pt x="2171509" y="240982"/>
                    <a:pt x="2173319" y="240601"/>
                  </a:cubicBezTo>
                  <a:lnTo>
                    <a:pt x="2173319" y="240411"/>
                  </a:lnTo>
                  <a:lnTo>
                    <a:pt x="2172747" y="236887"/>
                  </a:lnTo>
                  <a:cubicBezTo>
                    <a:pt x="2176081" y="236506"/>
                    <a:pt x="2178843" y="237172"/>
                    <a:pt x="2178938" y="238411"/>
                  </a:cubicBezTo>
                  <a:cubicBezTo>
                    <a:pt x="2179034" y="239649"/>
                    <a:pt x="2184272" y="239554"/>
                    <a:pt x="2185320" y="239744"/>
                  </a:cubicBezTo>
                  <a:cubicBezTo>
                    <a:pt x="2186273" y="240030"/>
                    <a:pt x="2190464" y="240221"/>
                    <a:pt x="2188940" y="238601"/>
                  </a:cubicBezTo>
                  <a:cubicBezTo>
                    <a:pt x="2187320" y="236982"/>
                    <a:pt x="2188273" y="227838"/>
                    <a:pt x="2187320" y="225838"/>
                  </a:cubicBezTo>
                  <a:close/>
                  <a:moveTo>
                    <a:pt x="2207037" y="220980"/>
                  </a:moveTo>
                  <a:cubicBezTo>
                    <a:pt x="2205989" y="220599"/>
                    <a:pt x="2203322" y="220885"/>
                    <a:pt x="2201036" y="221456"/>
                  </a:cubicBezTo>
                  <a:cubicBezTo>
                    <a:pt x="2198750" y="222028"/>
                    <a:pt x="2192178" y="223266"/>
                    <a:pt x="2191702" y="223933"/>
                  </a:cubicBezTo>
                  <a:lnTo>
                    <a:pt x="2191702" y="224504"/>
                  </a:lnTo>
                  <a:cubicBezTo>
                    <a:pt x="2191702" y="225076"/>
                    <a:pt x="2192083" y="226028"/>
                    <a:pt x="2192559" y="226219"/>
                  </a:cubicBezTo>
                  <a:lnTo>
                    <a:pt x="2193702" y="226600"/>
                  </a:lnTo>
                  <a:cubicBezTo>
                    <a:pt x="2195798" y="226790"/>
                    <a:pt x="2199989" y="226123"/>
                    <a:pt x="2203132" y="225266"/>
                  </a:cubicBezTo>
                  <a:lnTo>
                    <a:pt x="2206275" y="224028"/>
                  </a:lnTo>
                  <a:cubicBezTo>
                    <a:pt x="2206942" y="223742"/>
                    <a:pt x="2207132" y="222218"/>
                    <a:pt x="2207037" y="221361"/>
                  </a:cubicBezTo>
                  <a:close/>
                  <a:moveTo>
                    <a:pt x="233600" y="220325"/>
                  </a:moveTo>
                  <a:cubicBezTo>
                    <a:pt x="236196" y="219694"/>
                    <a:pt x="238696" y="219455"/>
                    <a:pt x="239077" y="220503"/>
                  </a:cubicBezTo>
                  <a:cubicBezTo>
                    <a:pt x="239839" y="222599"/>
                    <a:pt x="238220" y="224408"/>
                    <a:pt x="235457" y="224408"/>
                  </a:cubicBezTo>
                  <a:cubicBezTo>
                    <a:pt x="232695" y="224408"/>
                    <a:pt x="226028" y="223551"/>
                    <a:pt x="227552" y="222503"/>
                  </a:cubicBezTo>
                  <a:cubicBezTo>
                    <a:pt x="228314" y="221979"/>
                    <a:pt x="231005" y="220956"/>
                    <a:pt x="233600" y="220325"/>
                  </a:cubicBezTo>
                  <a:close/>
                  <a:moveTo>
                    <a:pt x="2220467" y="218313"/>
                  </a:moveTo>
                  <a:cubicBezTo>
                    <a:pt x="2217705" y="219075"/>
                    <a:pt x="2210276" y="218789"/>
                    <a:pt x="2210276" y="220028"/>
                  </a:cubicBezTo>
                  <a:cubicBezTo>
                    <a:pt x="2210276" y="221361"/>
                    <a:pt x="2211990" y="223075"/>
                    <a:pt x="2214086" y="221742"/>
                  </a:cubicBezTo>
                  <a:cubicBezTo>
                    <a:pt x="2216181" y="220408"/>
                    <a:pt x="2222277" y="223933"/>
                    <a:pt x="2223515" y="223171"/>
                  </a:cubicBezTo>
                  <a:lnTo>
                    <a:pt x="2223896" y="222313"/>
                  </a:lnTo>
                  <a:lnTo>
                    <a:pt x="2224658" y="220599"/>
                  </a:lnTo>
                  <a:cubicBezTo>
                    <a:pt x="2225039" y="218599"/>
                    <a:pt x="2223134" y="217551"/>
                    <a:pt x="2220467" y="218313"/>
                  </a:cubicBezTo>
                  <a:close/>
                  <a:moveTo>
                    <a:pt x="2333149" y="210121"/>
                  </a:moveTo>
                  <a:cubicBezTo>
                    <a:pt x="2337435" y="210216"/>
                    <a:pt x="2340292" y="211835"/>
                    <a:pt x="2339435" y="213741"/>
                  </a:cubicBezTo>
                  <a:lnTo>
                    <a:pt x="2338673" y="215169"/>
                  </a:lnTo>
                  <a:cubicBezTo>
                    <a:pt x="2338102" y="216217"/>
                    <a:pt x="2337530" y="217836"/>
                    <a:pt x="2336483" y="218122"/>
                  </a:cubicBezTo>
                  <a:lnTo>
                    <a:pt x="2333149" y="218979"/>
                  </a:lnTo>
                  <a:cubicBezTo>
                    <a:pt x="2329339" y="219455"/>
                    <a:pt x="2328767" y="218503"/>
                    <a:pt x="2331720" y="216884"/>
                  </a:cubicBezTo>
                  <a:lnTo>
                    <a:pt x="2332291" y="213931"/>
                  </a:lnTo>
                  <a:close/>
                  <a:moveTo>
                    <a:pt x="305180" y="208788"/>
                  </a:moveTo>
                  <a:lnTo>
                    <a:pt x="302323" y="209931"/>
                  </a:lnTo>
                  <a:cubicBezTo>
                    <a:pt x="299275" y="211455"/>
                    <a:pt x="297655" y="213931"/>
                    <a:pt x="298703" y="215360"/>
                  </a:cubicBezTo>
                  <a:cubicBezTo>
                    <a:pt x="299846" y="216789"/>
                    <a:pt x="306514" y="213646"/>
                    <a:pt x="309181" y="211360"/>
                  </a:cubicBezTo>
                  <a:lnTo>
                    <a:pt x="312991" y="214027"/>
                  </a:lnTo>
                  <a:cubicBezTo>
                    <a:pt x="313276" y="214217"/>
                    <a:pt x="314610" y="213646"/>
                    <a:pt x="314991" y="213170"/>
                  </a:cubicBezTo>
                  <a:cubicBezTo>
                    <a:pt x="315372" y="212693"/>
                    <a:pt x="315563" y="211741"/>
                    <a:pt x="315277" y="211264"/>
                  </a:cubicBezTo>
                  <a:cubicBezTo>
                    <a:pt x="313943" y="209455"/>
                    <a:pt x="307276" y="207836"/>
                    <a:pt x="305180" y="208788"/>
                  </a:cubicBezTo>
                  <a:close/>
                  <a:moveTo>
                    <a:pt x="1229201" y="201358"/>
                  </a:moveTo>
                  <a:cubicBezTo>
                    <a:pt x="1227010" y="200787"/>
                    <a:pt x="1219676" y="201930"/>
                    <a:pt x="1219009" y="202978"/>
                  </a:cubicBezTo>
                  <a:cubicBezTo>
                    <a:pt x="1218342" y="204025"/>
                    <a:pt x="1219771" y="205930"/>
                    <a:pt x="1222152" y="207073"/>
                  </a:cubicBezTo>
                  <a:lnTo>
                    <a:pt x="1224343" y="207645"/>
                  </a:lnTo>
                  <a:cubicBezTo>
                    <a:pt x="1229010" y="208883"/>
                    <a:pt x="1226343" y="203645"/>
                    <a:pt x="1229677" y="203454"/>
                  </a:cubicBezTo>
                  <a:lnTo>
                    <a:pt x="1230725" y="203359"/>
                  </a:lnTo>
                  <a:cubicBezTo>
                    <a:pt x="1232153" y="202882"/>
                    <a:pt x="1231486" y="201930"/>
                    <a:pt x="1229201" y="201358"/>
                  </a:cubicBezTo>
                  <a:close/>
                  <a:moveTo>
                    <a:pt x="411098" y="183832"/>
                  </a:moveTo>
                  <a:lnTo>
                    <a:pt x="406621" y="184975"/>
                  </a:lnTo>
                  <a:cubicBezTo>
                    <a:pt x="405955" y="185166"/>
                    <a:pt x="405288" y="186880"/>
                    <a:pt x="405574" y="187547"/>
                  </a:cubicBezTo>
                  <a:cubicBezTo>
                    <a:pt x="405860" y="188214"/>
                    <a:pt x="407479" y="188881"/>
                    <a:pt x="408431" y="188786"/>
                  </a:cubicBezTo>
                  <a:lnTo>
                    <a:pt x="409765" y="188595"/>
                  </a:lnTo>
                  <a:cubicBezTo>
                    <a:pt x="411193" y="187833"/>
                    <a:pt x="419004" y="189738"/>
                    <a:pt x="420147" y="187833"/>
                  </a:cubicBezTo>
                  <a:cubicBezTo>
                    <a:pt x="421385" y="185833"/>
                    <a:pt x="417290" y="184023"/>
                    <a:pt x="411098" y="183832"/>
                  </a:cubicBezTo>
                  <a:close/>
                  <a:moveTo>
                    <a:pt x="435387" y="182213"/>
                  </a:moveTo>
                  <a:cubicBezTo>
                    <a:pt x="434435" y="181261"/>
                    <a:pt x="433006" y="181356"/>
                    <a:pt x="432244" y="182594"/>
                  </a:cubicBezTo>
                  <a:lnTo>
                    <a:pt x="431196" y="183261"/>
                  </a:lnTo>
                  <a:lnTo>
                    <a:pt x="428719" y="184785"/>
                  </a:lnTo>
                  <a:cubicBezTo>
                    <a:pt x="425767" y="186309"/>
                    <a:pt x="425195" y="188214"/>
                    <a:pt x="427576" y="189166"/>
                  </a:cubicBezTo>
                  <a:cubicBezTo>
                    <a:pt x="429863" y="190119"/>
                    <a:pt x="435863" y="191548"/>
                    <a:pt x="435863" y="190405"/>
                  </a:cubicBezTo>
                  <a:cubicBezTo>
                    <a:pt x="435863" y="189262"/>
                    <a:pt x="441578" y="188309"/>
                    <a:pt x="443388" y="187928"/>
                  </a:cubicBezTo>
                  <a:cubicBezTo>
                    <a:pt x="445198" y="187547"/>
                    <a:pt x="444721" y="183642"/>
                    <a:pt x="442245" y="184404"/>
                  </a:cubicBezTo>
                  <a:lnTo>
                    <a:pt x="440149" y="184499"/>
                  </a:lnTo>
                  <a:cubicBezTo>
                    <a:pt x="438911" y="184595"/>
                    <a:pt x="437578" y="183547"/>
                    <a:pt x="436435" y="182880"/>
                  </a:cubicBezTo>
                  <a:close/>
                  <a:moveTo>
                    <a:pt x="387381" y="177737"/>
                  </a:moveTo>
                  <a:cubicBezTo>
                    <a:pt x="385667" y="176974"/>
                    <a:pt x="383380" y="177641"/>
                    <a:pt x="382238" y="179165"/>
                  </a:cubicBezTo>
                  <a:lnTo>
                    <a:pt x="382428" y="180594"/>
                  </a:lnTo>
                  <a:lnTo>
                    <a:pt x="382714" y="183547"/>
                  </a:lnTo>
                  <a:cubicBezTo>
                    <a:pt x="378904" y="184595"/>
                    <a:pt x="376903" y="186023"/>
                    <a:pt x="378142" y="186880"/>
                  </a:cubicBezTo>
                  <a:cubicBezTo>
                    <a:pt x="379380" y="187738"/>
                    <a:pt x="382618" y="187547"/>
                    <a:pt x="383095" y="185928"/>
                  </a:cubicBezTo>
                  <a:cubicBezTo>
                    <a:pt x="383476" y="184404"/>
                    <a:pt x="389476" y="183928"/>
                    <a:pt x="390143" y="183261"/>
                  </a:cubicBezTo>
                  <a:lnTo>
                    <a:pt x="389953" y="182880"/>
                  </a:lnTo>
                  <a:cubicBezTo>
                    <a:pt x="389381" y="181642"/>
                    <a:pt x="387857" y="180689"/>
                    <a:pt x="387667" y="179546"/>
                  </a:cubicBezTo>
                  <a:close/>
                  <a:moveTo>
                    <a:pt x="355472" y="171069"/>
                  </a:moveTo>
                  <a:lnTo>
                    <a:pt x="356329" y="176308"/>
                  </a:lnTo>
                  <a:cubicBezTo>
                    <a:pt x="356615" y="178213"/>
                    <a:pt x="355758" y="178498"/>
                    <a:pt x="353663" y="177355"/>
                  </a:cubicBezTo>
                  <a:lnTo>
                    <a:pt x="352519" y="176689"/>
                  </a:lnTo>
                  <a:cubicBezTo>
                    <a:pt x="350519" y="176689"/>
                    <a:pt x="350233" y="177927"/>
                    <a:pt x="351948" y="179451"/>
                  </a:cubicBezTo>
                  <a:cubicBezTo>
                    <a:pt x="353567" y="180975"/>
                    <a:pt x="360901" y="178879"/>
                    <a:pt x="361949" y="176593"/>
                  </a:cubicBezTo>
                  <a:cubicBezTo>
                    <a:pt x="362997" y="174307"/>
                    <a:pt x="360140" y="171831"/>
                    <a:pt x="355472" y="171069"/>
                  </a:cubicBezTo>
                  <a:close/>
                  <a:moveTo>
                    <a:pt x="301085" y="162782"/>
                  </a:moveTo>
                  <a:lnTo>
                    <a:pt x="298132" y="166211"/>
                  </a:lnTo>
                  <a:lnTo>
                    <a:pt x="296417" y="168212"/>
                  </a:lnTo>
                  <a:cubicBezTo>
                    <a:pt x="297751" y="172879"/>
                    <a:pt x="300132" y="177260"/>
                    <a:pt x="301656" y="177927"/>
                  </a:cubicBezTo>
                  <a:cubicBezTo>
                    <a:pt x="303180" y="178689"/>
                    <a:pt x="306228" y="176308"/>
                    <a:pt x="304704" y="174974"/>
                  </a:cubicBezTo>
                  <a:cubicBezTo>
                    <a:pt x="303180" y="173641"/>
                    <a:pt x="299751" y="168783"/>
                    <a:pt x="301275" y="167926"/>
                  </a:cubicBezTo>
                  <a:cubicBezTo>
                    <a:pt x="302704" y="167068"/>
                    <a:pt x="308609" y="168497"/>
                    <a:pt x="308990" y="167068"/>
                  </a:cubicBezTo>
                  <a:cubicBezTo>
                    <a:pt x="309371" y="165640"/>
                    <a:pt x="305752" y="163735"/>
                    <a:pt x="301085" y="162782"/>
                  </a:cubicBezTo>
                  <a:close/>
                  <a:moveTo>
                    <a:pt x="229552" y="156020"/>
                  </a:moveTo>
                  <a:cubicBezTo>
                    <a:pt x="227742" y="157067"/>
                    <a:pt x="222884" y="158782"/>
                    <a:pt x="222027" y="157924"/>
                  </a:cubicBezTo>
                  <a:cubicBezTo>
                    <a:pt x="221170" y="157067"/>
                    <a:pt x="216598" y="155924"/>
                    <a:pt x="217455" y="157448"/>
                  </a:cubicBezTo>
                  <a:cubicBezTo>
                    <a:pt x="218312" y="158877"/>
                    <a:pt x="218598" y="162401"/>
                    <a:pt x="216883" y="163163"/>
                  </a:cubicBezTo>
                  <a:cubicBezTo>
                    <a:pt x="215169" y="163925"/>
                    <a:pt x="204977" y="164021"/>
                    <a:pt x="203167" y="164021"/>
                  </a:cubicBezTo>
                  <a:cubicBezTo>
                    <a:pt x="201358" y="164116"/>
                    <a:pt x="197071" y="165830"/>
                    <a:pt x="198119" y="167735"/>
                  </a:cubicBezTo>
                  <a:cubicBezTo>
                    <a:pt x="199167" y="169640"/>
                    <a:pt x="205739" y="171069"/>
                    <a:pt x="207930" y="170688"/>
                  </a:cubicBezTo>
                  <a:cubicBezTo>
                    <a:pt x="210121" y="170307"/>
                    <a:pt x="216502" y="167735"/>
                    <a:pt x="218122" y="166878"/>
                  </a:cubicBezTo>
                  <a:cubicBezTo>
                    <a:pt x="219741" y="166021"/>
                    <a:pt x="220503" y="162211"/>
                    <a:pt x="221170" y="162782"/>
                  </a:cubicBezTo>
                  <a:cubicBezTo>
                    <a:pt x="221932" y="163258"/>
                    <a:pt x="224599" y="163449"/>
                    <a:pt x="225551" y="163163"/>
                  </a:cubicBezTo>
                  <a:cubicBezTo>
                    <a:pt x="226504" y="162878"/>
                    <a:pt x="229266" y="162878"/>
                    <a:pt x="229456" y="163830"/>
                  </a:cubicBezTo>
                  <a:cubicBezTo>
                    <a:pt x="229647" y="164878"/>
                    <a:pt x="228694" y="167926"/>
                    <a:pt x="226694" y="168021"/>
                  </a:cubicBezTo>
                  <a:cubicBezTo>
                    <a:pt x="224694" y="168116"/>
                    <a:pt x="219836" y="168973"/>
                    <a:pt x="219646" y="169736"/>
                  </a:cubicBezTo>
                  <a:lnTo>
                    <a:pt x="219836" y="170021"/>
                  </a:lnTo>
                  <a:lnTo>
                    <a:pt x="221265" y="172212"/>
                  </a:lnTo>
                  <a:cubicBezTo>
                    <a:pt x="222979" y="174498"/>
                    <a:pt x="224884" y="175546"/>
                    <a:pt x="225456" y="174688"/>
                  </a:cubicBezTo>
                  <a:cubicBezTo>
                    <a:pt x="226027" y="173831"/>
                    <a:pt x="230695" y="172783"/>
                    <a:pt x="233362" y="172688"/>
                  </a:cubicBezTo>
                  <a:lnTo>
                    <a:pt x="235171" y="173546"/>
                  </a:lnTo>
                  <a:cubicBezTo>
                    <a:pt x="236600" y="174212"/>
                    <a:pt x="237553" y="176308"/>
                    <a:pt x="237648" y="177737"/>
                  </a:cubicBezTo>
                  <a:cubicBezTo>
                    <a:pt x="237838" y="179927"/>
                    <a:pt x="238600" y="180594"/>
                    <a:pt x="241363" y="180689"/>
                  </a:cubicBezTo>
                  <a:lnTo>
                    <a:pt x="243172" y="180784"/>
                  </a:lnTo>
                  <a:cubicBezTo>
                    <a:pt x="245554" y="181642"/>
                    <a:pt x="248602" y="181261"/>
                    <a:pt x="249935" y="179927"/>
                  </a:cubicBezTo>
                  <a:cubicBezTo>
                    <a:pt x="251269" y="178594"/>
                    <a:pt x="256031" y="175546"/>
                    <a:pt x="257746" y="176308"/>
                  </a:cubicBezTo>
                  <a:cubicBezTo>
                    <a:pt x="259460" y="177070"/>
                    <a:pt x="265270" y="178213"/>
                    <a:pt x="266699" y="177832"/>
                  </a:cubicBezTo>
                  <a:cubicBezTo>
                    <a:pt x="268033" y="177451"/>
                    <a:pt x="269366" y="170212"/>
                    <a:pt x="267080" y="171545"/>
                  </a:cubicBezTo>
                  <a:cubicBezTo>
                    <a:pt x="264794" y="172974"/>
                    <a:pt x="273557" y="175831"/>
                    <a:pt x="274891" y="177737"/>
                  </a:cubicBezTo>
                  <a:cubicBezTo>
                    <a:pt x="276129" y="179641"/>
                    <a:pt x="283273" y="180689"/>
                    <a:pt x="284987" y="177927"/>
                  </a:cubicBezTo>
                  <a:lnTo>
                    <a:pt x="284511" y="173164"/>
                  </a:lnTo>
                  <a:cubicBezTo>
                    <a:pt x="284035" y="168878"/>
                    <a:pt x="280701" y="170783"/>
                    <a:pt x="278415" y="170116"/>
                  </a:cubicBezTo>
                  <a:lnTo>
                    <a:pt x="274319" y="168878"/>
                  </a:lnTo>
                  <a:cubicBezTo>
                    <a:pt x="275367" y="165354"/>
                    <a:pt x="274795" y="162211"/>
                    <a:pt x="273081" y="161830"/>
                  </a:cubicBezTo>
                  <a:cubicBezTo>
                    <a:pt x="271366" y="161544"/>
                    <a:pt x="267366" y="164116"/>
                    <a:pt x="267271" y="164306"/>
                  </a:cubicBezTo>
                  <a:cubicBezTo>
                    <a:pt x="267080" y="164497"/>
                    <a:pt x="268414" y="168212"/>
                    <a:pt x="268604" y="170307"/>
                  </a:cubicBezTo>
                  <a:cubicBezTo>
                    <a:pt x="268699" y="172403"/>
                    <a:pt x="266890" y="173164"/>
                    <a:pt x="264413" y="171831"/>
                  </a:cubicBezTo>
                  <a:lnTo>
                    <a:pt x="263937" y="170307"/>
                  </a:lnTo>
                  <a:cubicBezTo>
                    <a:pt x="262984" y="167449"/>
                    <a:pt x="262413" y="168307"/>
                    <a:pt x="260317" y="169450"/>
                  </a:cubicBezTo>
                  <a:cubicBezTo>
                    <a:pt x="258889" y="170212"/>
                    <a:pt x="256031" y="170307"/>
                    <a:pt x="254507" y="169640"/>
                  </a:cubicBezTo>
                  <a:lnTo>
                    <a:pt x="249459" y="167449"/>
                  </a:lnTo>
                  <a:cubicBezTo>
                    <a:pt x="245458" y="169831"/>
                    <a:pt x="240696" y="171831"/>
                    <a:pt x="238981" y="171831"/>
                  </a:cubicBezTo>
                  <a:lnTo>
                    <a:pt x="238981" y="171736"/>
                  </a:lnTo>
                  <a:cubicBezTo>
                    <a:pt x="238600" y="167640"/>
                    <a:pt x="229837" y="166973"/>
                    <a:pt x="232790" y="161449"/>
                  </a:cubicBezTo>
                  <a:lnTo>
                    <a:pt x="233647" y="159829"/>
                  </a:lnTo>
                  <a:cubicBezTo>
                    <a:pt x="233266" y="156686"/>
                    <a:pt x="231361" y="154876"/>
                    <a:pt x="229552" y="156020"/>
                  </a:cubicBezTo>
                  <a:close/>
                  <a:moveTo>
                    <a:pt x="68580" y="147065"/>
                  </a:moveTo>
                  <a:cubicBezTo>
                    <a:pt x="71056" y="146399"/>
                    <a:pt x="77343" y="149923"/>
                    <a:pt x="79438" y="150685"/>
                  </a:cubicBezTo>
                  <a:cubicBezTo>
                    <a:pt x="81534" y="151447"/>
                    <a:pt x="80581" y="151447"/>
                    <a:pt x="77438" y="150685"/>
                  </a:cubicBezTo>
                  <a:cubicBezTo>
                    <a:pt x="74295" y="149923"/>
                    <a:pt x="66103" y="147637"/>
                    <a:pt x="68580" y="147065"/>
                  </a:cubicBezTo>
                  <a:close/>
                  <a:moveTo>
                    <a:pt x="578071" y="143923"/>
                  </a:moveTo>
                  <a:cubicBezTo>
                    <a:pt x="576547" y="144494"/>
                    <a:pt x="573881" y="146399"/>
                    <a:pt x="574262" y="147256"/>
                  </a:cubicBezTo>
                  <a:cubicBezTo>
                    <a:pt x="574643" y="148114"/>
                    <a:pt x="574357" y="149923"/>
                    <a:pt x="573023" y="149447"/>
                  </a:cubicBezTo>
                  <a:lnTo>
                    <a:pt x="571785" y="149257"/>
                  </a:lnTo>
                  <a:cubicBezTo>
                    <a:pt x="571499" y="149257"/>
                    <a:pt x="570356" y="150400"/>
                    <a:pt x="570547" y="150686"/>
                  </a:cubicBezTo>
                  <a:lnTo>
                    <a:pt x="571214" y="151638"/>
                  </a:lnTo>
                  <a:cubicBezTo>
                    <a:pt x="572166" y="152495"/>
                    <a:pt x="574166" y="153733"/>
                    <a:pt x="575500" y="154400"/>
                  </a:cubicBezTo>
                  <a:cubicBezTo>
                    <a:pt x="576833" y="155067"/>
                    <a:pt x="581786" y="157353"/>
                    <a:pt x="584072" y="156686"/>
                  </a:cubicBezTo>
                  <a:cubicBezTo>
                    <a:pt x="586263" y="155829"/>
                    <a:pt x="585787" y="152209"/>
                    <a:pt x="583977" y="152781"/>
                  </a:cubicBezTo>
                  <a:cubicBezTo>
                    <a:pt x="582167" y="153353"/>
                    <a:pt x="580739" y="152114"/>
                    <a:pt x="580739" y="150114"/>
                  </a:cubicBezTo>
                  <a:cubicBezTo>
                    <a:pt x="580739" y="148114"/>
                    <a:pt x="579500" y="143351"/>
                    <a:pt x="578071" y="143923"/>
                  </a:cubicBezTo>
                  <a:close/>
                  <a:moveTo>
                    <a:pt x="463200" y="139446"/>
                  </a:moveTo>
                  <a:lnTo>
                    <a:pt x="462152" y="140208"/>
                  </a:lnTo>
                  <a:cubicBezTo>
                    <a:pt x="461771" y="140494"/>
                    <a:pt x="462343" y="141541"/>
                    <a:pt x="462057" y="142208"/>
                  </a:cubicBezTo>
                  <a:lnTo>
                    <a:pt x="460057" y="146971"/>
                  </a:lnTo>
                  <a:cubicBezTo>
                    <a:pt x="455675" y="146304"/>
                    <a:pt x="449579" y="146113"/>
                    <a:pt x="446341" y="146495"/>
                  </a:cubicBezTo>
                  <a:lnTo>
                    <a:pt x="444055" y="147923"/>
                  </a:lnTo>
                  <a:cubicBezTo>
                    <a:pt x="443674" y="148209"/>
                    <a:pt x="443674" y="149542"/>
                    <a:pt x="444055" y="149828"/>
                  </a:cubicBezTo>
                  <a:lnTo>
                    <a:pt x="444912" y="150400"/>
                  </a:lnTo>
                  <a:cubicBezTo>
                    <a:pt x="446245" y="150876"/>
                    <a:pt x="454723" y="148304"/>
                    <a:pt x="457390" y="149352"/>
                  </a:cubicBezTo>
                  <a:cubicBezTo>
                    <a:pt x="460057" y="150400"/>
                    <a:pt x="463105" y="147923"/>
                    <a:pt x="464152" y="143828"/>
                  </a:cubicBezTo>
                  <a:lnTo>
                    <a:pt x="467200" y="140970"/>
                  </a:lnTo>
                  <a:lnTo>
                    <a:pt x="467486" y="140684"/>
                  </a:lnTo>
                  <a:cubicBezTo>
                    <a:pt x="466629" y="139446"/>
                    <a:pt x="464724" y="138970"/>
                    <a:pt x="463200" y="139446"/>
                  </a:cubicBezTo>
                  <a:close/>
                  <a:moveTo>
                    <a:pt x="865917" y="135433"/>
                  </a:moveTo>
                  <a:cubicBezTo>
                    <a:pt x="863560" y="134636"/>
                    <a:pt x="861012" y="134398"/>
                    <a:pt x="859821" y="135541"/>
                  </a:cubicBezTo>
                  <a:cubicBezTo>
                    <a:pt x="857535" y="137922"/>
                    <a:pt x="858202" y="140208"/>
                    <a:pt x="861345" y="140779"/>
                  </a:cubicBezTo>
                  <a:cubicBezTo>
                    <a:pt x="864488" y="141256"/>
                    <a:pt x="871727" y="140779"/>
                    <a:pt x="870870" y="138684"/>
                  </a:cubicBezTo>
                  <a:cubicBezTo>
                    <a:pt x="870442" y="137588"/>
                    <a:pt x="868275" y="136231"/>
                    <a:pt x="865917" y="135433"/>
                  </a:cubicBezTo>
                  <a:close/>
                  <a:moveTo>
                    <a:pt x="943736" y="133540"/>
                  </a:moveTo>
                  <a:cubicBezTo>
                    <a:pt x="943070" y="134017"/>
                    <a:pt x="943070" y="136017"/>
                    <a:pt x="945260" y="136970"/>
                  </a:cubicBezTo>
                  <a:cubicBezTo>
                    <a:pt x="947451" y="138017"/>
                    <a:pt x="953737" y="141161"/>
                    <a:pt x="954595" y="141827"/>
                  </a:cubicBezTo>
                  <a:cubicBezTo>
                    <a:pt x="955452" y="142399"/>
                    <a:pt x="963167" y="141351"/>
                    <a:pt x="964787" y="140684"/>
                  </a:cubicBezTo>
                  <a:cubicBezTo>
                    <a:pt x="966406" y="140017"/>
                    <a:pt x="967739" y="139065"/>
                    <a:pt x="967739" y="138589"/>
                  </a:cubicBezTo>
                  <a:cubicBezTo>
                    <a:pt x="967739" y="138113"/>
                    <a:pt x="964215" y="136207"/>
                    <a:pt x="960119" y="135350"/>
                  </a:cubicBezTo>
                  <a:cubicBezTo>
                    <a:pt x="956024" y="134588"/>
                    <a:pt x="944403" y="133064"/>
                    <a:pt x="943736" y="133540"/>
                  </a:cubicBezTo>
                  <a:close/>
                  <a:moveTo>
                    <a:pt x="983932" y="133350"/>
                  </a:moveTo>
                  <a:cubicBezTo>
                    <a:pt x="981598" y="133898"/>
                    <a:pt x="978693" y="135207"/>
                    <a:pt x="972883" y="137827"/>
                  </a:cubicBezTo>
                  <a:cubicBezTo>
                    <a:pt x="980408" y="140208"/>
                    <a:pt x="985170" y="139255"/>
                    <a:pt x="991552" y="133445"/>
                  </a:cubicBezTo>
                  <a:cubicBezTo>
                    <a:pt x="988028" y="133016"/>
                    <a:pt x="986265" y="132802"/>
                    <a:pt x="983932" y="133350"/>
                  </a:cubicBezTo>
                  <a:close/>
                  <a:moveTo>
                    <a:pt x="926877" y="132207"/>
                  </a:moveTo>
                  <a:lnTo>
                    <a:pt x="920686" y="134017"/>
                  </a:lnTo>
                  <a:lnTo>
                    <a:pt x="915352" y="135446"/>
                  </a:lnTo>
                  <a:cubicBezTo>
                    <a:pt x="916018" y="138398"/>
                    <a:pt x="919447" y="140303"/>
                    <a:pt x="923162" y="139827"/>
                  </a:cubicBezTo>
                  <a:cubicBezTo>
                    <a:pt x="926782" y="139255"/>
                    <a:pt x="936307" y="137255"/>
                    <a:pt x="936307" y="136588"/>
                  </a:cubicBezTo>
                  <a:cubicBezTo>
                    <a:pt x="936307" y="135826"/>
                    <a:pt x="931925" y="133921"/>
                    <a:pt x="926877" y="132207"/>
                  </a:cubicBezTo>
                  <a:close/>
                  <a:moveTo>
                    <a:pt x="1303496" y="130873"/>
                  </a:moveTo>
                  <a:cubicBezTo>
                    <a:pt x="1301400" y="130778"/>
                    <a:pt x="1290542" y="135255"/>
                    <a:pt x="1288922" y="136493"/>
                  </a:cubicBezTo>
                  <a:lnTo>
                    <a:pt x="1290161" y="137922"/>
                  </a:lnTo>
                  <a:cubicBezTo>
                    <a:pt x="1290637" y="138398"/>
                    <a:pt x="1293113" y="138208"/>
                    <a:pt x="1294352" y="137731"/>
                  </a:cubicBezTo>
                  <a:lnTo>
                    <a:pt x="1296733" y="136779"/>
                  </a:lnTo>
                  <a:cubicBezTo>
                    <a:pt x="1299400" y="135541"/>
                    <a:pt x="1305877" y="134398"/>
                    <a:pt x="1306353" y="133255"/>
                  </a:cubicBezTo>
                  <a:cubicBezTo>
                    <a:pt x="1306925" y="132016"/>
                    <a:pt x="1305591" y="130969"/>
                    <a:pt x="1303496" y="130873"/>
                  </a:cubicBezTo>
                  <a:close/>
                  <a:moveTo>
                    <a:pt x="1063561" y="130207"/>
                  </a:moveTo>
                  <a:cubicBezTo>
                    <a:pt x="1060703" y="129540"/>
                    <a:pt x="1060989" y="131540"/>
                    <a:pt x="1059941" y="133064"/>
                  </a:cubicBezTo>
                  <a:lnTo>
                    <a:pt x="1058893" y="134588"/>
                  </a:lnTo>
                  <a:cubicBezTo>
                    <a:pt x="1055655" y="135446"/>
                    <a:pt x="1052988" y="135636"/>
                    <a:pt x="1052893" y="134969"/>
                  </a:cubicBezTo>
                  <a:cubicBezTo>
                    <a:pt x="1052797" y="134303"/>
                    <a:pt x="1051274" y="132207"/>
                    <a:pt x="1050226" y="131254"/>
                  </a:cubicBezTo>
                  <a:cubicBezTo>
                    <a:pt x="1049178" y="130207"/>
                    <a:pt x="1045654" y="128968"/>
                    <a:pt x="1045368" y="131254"/>
                  </a:cubicBezTo>
                  <a:cubicBezTo>
                    <a:pt x="1045082" y="133540"/>
                    <a:pt x="1055941" y="141541"/>
                    <a:pt x="1059370" y="140970"/>
                  </a:cubicBezTo>
                  <a:cubicBezTo>
                    <a:pt x="1062894" y="140303"/>
                    <a:pt x="1072991" y="138398"/>
                    <a:pt x="1074324" y="138017"/>
                  </a:cubicBezTo>
                  <a:cubicBezTo>
                    <a:pt x="1075658" y="137636"/>
                    <a:pt x="1080515" y="137636"/>
                    <a:pt x="1081754" y="138779"/>
                  </a:cubicBezTo>
                  <a:cubicBezTo>
                    <a:pt x="1083087" y="140017"/>
                    <a:pt x="1087659" y="142780"/>
                    <a:pt x="1088135" y="141161"/>
                  </a:cubicBezTo>
                  <a:cubicBezTo>
                    <a:pt x="1088516" y="139637"/>
                    <a:pt x="1091469" y="136303"/>
                    <a:pt x="1093469" y="137731"/>
                  </a:cubicBezTo>
                  <a:cubicBezTo>
                    <a:pt x="1095565" y="139160"/>
                    <a:pt x="1101661" y="140875"/>
                    <a:pt x="1103090" y="138779"/>
                  </a:cubicBezTo>
                  <a:cubicBezTo>
                    <a:pt x="1104518" y="136684"/>
                    <a:pt x="1117663" y="138017"/>
                    <a:pt x="1119092" y="138208"/>
                  </a:cubicBezTo>
                  <a:cubicBezTo>
                    <a:pt x="1120520" y="138398"/>
                    <a:pt x="1121854" y="138113"/>
                    <a:pt x="1122044" y="137731"/>
                  </a:cubicBezTo>
                  <a:cubicBezTo>
                    <a:pt x="1122235" y="137255"/>
                    <a:pt x="1120711" y="134207"/>
                    <a:pt x="1118330" y="132016"/>
                  </a:cubicBezTo>
                  <a:lnTo>
                    <a:pt x="1115758" y="130397"/>
                  </a:lnTo>
                  <a:cubicBezTo>
                    <a:pt x="1113377" y="128873"/>
                    <a:pt x="1110900" y="133445"/>
                    <a:pt x="1107471" y="130397"/>
                  </a:cubicBezTo>
                  <a:cubicBezTo>
                    <a:pt x="1106042" y="129159"/>
                    <a:pt x="1100327" y="129159"/>
                    <a:pt x="1101375" y="134017"/>
                  </a:cubicBezTo>
                  <a:lnTo>
                    <a:pt x="1101566" y="134683"/>
                  </a:lnTo>
                  <a:cubicBezTo>
                    <a:pt x="1100613" y="135636"/>
                    <a:pt x="1098803" y="135826"/>
                    <a:pt x="1097470" y="135160"/>
                  </a:cubicBezTo>
                  <a:lnTo>
                    <a:pt x="1096327" y="134493"/>
                  </a:lnTo>
                  <a:lnTo>
                    <a:pt x="1095279" y="133826"/>
                  </a:lnTo>
                  <a:cubicBezTo>
                    <a:pt x="1094136" y="133064"/>
                    <a:pt x="1090707" y="131445"/>
                    <a:pt x="1087469" y="130207"/>
                  </a:cubicBezTo>
                  <a:cubicBezTo>
                    <a:pt x="1084230" y="128968"/>
                    <a:pt x="1075658" y="133540"/>
                    <a:pt x="1074229" y="132588"/>
                  </a:cubicBezTo>
                  <a:cubicBezTo>
                    <a:pt x="1072800" y="131731"/>
                    <a:pt x="1068133" y="134303"/>
                    <a:pt x="1067276" y="134303"/>
                  </a:cubicBezTo>
                  <a:lnTo>
                    <a:pt x="1066514" y="134112"/>
                  </a:lnTo>
                  <a:cubicBezTo>
                    <a:pt x="1066133" y="134017"/>
                    <a:pt x="1065847" y="133636"/>
                    <a:pt x="1065561" y="133350"/>
                  </a:cubicBezTo>
                  <a:cubicBezTo>
                    <a:pt x="1064894" y="132302"/>
                    <a:pt x="1064513" y="130397"/>
                    <a:pt x="1063561" y="130207"/>
                  </a:cubicBezTo>
                  <a:close/>
                  <a:moveTo>
                    <a:pt x="1035748" y="130207"/>
                  </a:moveTo>
                  <a:lnTo>
                    <a:pt x="1035367" y="130683"/>
                  </a:lnTo>
                  <a:lnTo>
                    <a:pt x="1033366" y="132969"/>
                  </a:lnTo>
                  <a:cubicBezTo>
                    <a:pt x="1031366" y="135731"/>
                    <a:pt x="1030700" y="138684"/>
                    <a:pt x="1031747" y="139541"/>
                  </a:cubicBezTo>
                  <a:cubicBezTo>
                    <a:pt x="1032700" y="140303"/>
                    <a:pt x="1038605" y="140303"/>
                    <a:pt x="1039653" y="139446"/>
                  </a:cubicBezTo>
                  <a:cubicBezTo>
                    <a:pt x="1040701" y="138493"/>
                    <a:pt x="1040320" y="136207"/>
                    <a:pt x="1038701" y="134303"/>
                  </a:cubicBezTo>
                  <a:lnTo>
                    <a:pt x="1037843" y="132683"/>
                  </a:lnTo>
                  <a:lnTo>
                    <a:pt x="1037558" y="132207"/>
                  </a:lnTo>
                  <a:cubicBezTo>
                    <a:pt x="1038129" y="131350"/>
                    <a:pt x="1037272" y="130397"/>
                    <a:pt x="1035748" y="130207"/>
                  </a:cubicBezTo>
                  <a:close/>
                  <a:moveTo>
                    <a:pt x="1354550" y="129635"/>
                  </a:moveTo>
                  <a:cubicBezTo>
                    <a:pt x="1352264" y="131254"/>
                    <a:pt x="1344644" y="129826"/>
                    <a:pt x="1343977" y="131826"/>
                  </a:cubicBezTo>
                  <a:lnTo>
                    <a:pt x="1343786" y="133731"/>
                  </a:lnTo>
                  <a:lnTo>
                    <a:pt x="1343691" y="134588"/>
                  </a:lnTo>
                  <a:cubicBezTo>
                    <a:pt x="1344072" y="135160"/>
                    <a:pt x="1346739" y="135064"/>
                    <a:pt x="1349692" y="134493"/>
                  </a:cubicBezTo>
                  <a:lnTo>
                    <a:pt x="1350930" y="135255"/>
                  </a:lnTo>
                  <a:cubicBezTo>
                    <a:pt x="1353502" y="136874"/>
                    <a:pt x="1354931" y="136684"/>
                    <a:pt x="1357312" y="134969"/>
                  </a:cubicBezTo>
                  <a:cubicBezTo>
                    <a:pt x="1359884" y="133159"/>
                    <a:pt x="1357407" y="132493"/>
                    <a:pt x="1356931" y="131254"/>
                  </a:cubicBezTo>
                  <a:lnTo>
                    <a:pt x="1356455" y="130016"/>
                  </a:lnTo>
                  <a:cubicBezTo>
                    <a:pt x="1357693" y="128206"/>
                    <a:pt x="1356836" y="128016"/>
                    <a:pt x="1354550" y="129635"/>
                  </a:cubicBezTo>
                  <a:close/>
                  <a:moveTo>
                    <a:pt x="764952" y="128873"/>
                  </a:moveTo>
                  <a:cubicBezTo>
                    <a:pt x="764190" y="128683"/>
                    <a:pt x="761428" y="129064"/>
                    <a:pt x="760666" y="129540"/>
                  </a:cubicBezTo>
                  <a:cubicBezTo>
                    <a:pt x="759904" y="130016"/>
                    <a:pt x="757999" y="131445"/>
                    <a:pt x="758189" y="132874"/>
                  </a:cubicBezTo>
                  <a:lnTo>
                    <a:pt x="757968" y="133631"/>
                  </a:lnTo>
                  <a:lnTo>
                    <a:pt x="757808" y="133636"/>
                  </a:lnTo>
                  <a:cubicBezTo>
                    <a:pt x="757713" y="137541"/>
                    <a:pt x="757046" y="140017"/>
                    <a:pt x="756380" y="139065"/>
                  </a:cubicBezTo>
                  <a:lnTo>
                    <a:pt x="757968" y="133631"/>
                  </a:lnTo>
                  <a:lnTo>
                    <a:pt x="763714" y="133445"/>
                  </a:lnTo>
                  <a:cubicBezTo>
                    <a:pt x="764000" y="133445"/>
                    <a:pt x="764476" y="133064"/>
                    <a:pt x="764571" y="132779"/>
                  </a:cubicBezTo>
                  <a:lnTo>
                    <a:pt x="765238" y="131636"/>
                  </a:lnTo>
                  <a:cubicBezTo>
                    <a:pt x="765905" y="130302"/>
                    <a:pt x="765714" y="129064"/>
                    <a:pt x="764952" y="128873"/>
                  </a:cubicBezTo>
                  <a:close/>
                  <a:moveTo>
                    <a:pt x="1318259" y="126682"/>
                  </a:moveTo>
                  <a:lnTo>
                    <a:pt x="1313021" y="128111"/>
                  </a:lnTo>
                  <a:lnTo>
                    <a:pt x="1312259" y="128302"/>
                  </a:lnTo>
                  <a:cubicBezTo>
                    <a:pt x="1311306" y="128588"/>
                    <a:pt x="1310449" y="129635"/>
                    <a:pt x="1310258" y="130683"/>
                  </a:cubicBezTo>
                  <a:lnTo>
                    <a:pt x="1310163" y="131636"/>
                  </a:lnTo>
                  <a:cubicBezTo>
                    <a:pt x="1310068" y="132302"/>
                    <a:pt x="1310068" y="133064"/>
                    <a:pt x="1310163" y="133731"/>
                  </a:cubicBezTo>
                  <a:lnTo>
                    <a:pt x="1310449" y="135350"/>
                  </a:lnTo>
                  <a:cubicBezTo>
                    <a:pt x="1314259" y="136684"/>
                    <a:pt x="1320355" y="136684"/>
                    <a:pt x="1323879" y="135350"/>
                  </a:cubicBezTo>
                  <a:lnTo>
                    <a:pt x="1327118" y="134493"/>
                  </a:lnTo>
                  <a:lnTo>
                    <a:pt x="1329023" y="134017"/>
                  </a:lnTo>
                  <a:cubicBezTo>
                    <a:pt x="1331309" y="134207"/>
                    <a:pt x="1331975" y="133445"/>
                    <a:pt x="1330642" y="132302"/>
                  </a:cubicBezTo>
                  <a:cubicBezTo>
                    <a:pt x="1329213" y="131159"/>
                    <a:pt x="1321212" y="129635"/>
                    <a:pt x="1318259" y="126682"/>
                  </a:cubicBezTo>
                  <a:close/>
                  <a:moveTo>
                    <a:pt x="1445037" y="126492"/>
                  </a:moveTo>
                  <a:cubicBezTo>
                    <a:pt x="1444085" y="126301"/>
                    <a:pt x="1441418" y="127825"/>
                    <a:pt x="1439989" y="129349"/>
                  </a:cubicBezTo>
                  <a:cubicBezTo>
                    <a:pt x="1438655" y="130873"/>
                    <a:pt x="1428844" y="129540"/>
                    <a:pt x="1424654" y="130969"/>
                  </a:cubicBezTo>
                  <a:lnTo>
                    <a:pt x="1420558" y="128016"/>
                  </a:lnTo>
                  <a:cubicBezTo>
                    <a:pt x="1420082" y="127635"/>
                    <a:pt x="1418748" y="127730"/>
                    <a:pt x="1418081" y="128016"/>
                  </a:cubicBezTo>
                  <a:cubicBezTo>
                    <a:pt x="1416653" y="128683"/>
                    <a:pt x="1415033" y="129445"/>
                    <a:pt x="1414367" y="130492"/>
                  </a:cubicBezTo>
                  <a:cubicBezTo>
                    <a:pt x="1413795" y="131350"/>
                    <a:pt x="1413795" y="133159"/>
                    <a:pt x="1414462" y="133921"/>
                  </a:cubicBezTo>
                  <a:cubicBezTo>
                    <a:pt x="1415319" y="134779"/>
                    <a:pt x="1415795" y="137160"/>
                    <a:pt x="1418939" y="135160"/>
                  </a:cubicBezTo>
                  <a:lnTo>
                    <a:pt x="1423415" y="132493"/>
                  </a:lnTo>
                  <a:cubicBezTo>
                    <a:pt x="1425701" y="135826"/>
                    <a:pt x="1428273" y="137255"/>
                    <a:pt x="1429130" y="135541"/>
                  </a:cubicBezTo>
                  <a:lnTo>
                    <a:pt x="1430369" y="134303"/>
                  </a:lnTo>
                  <a:lnTo>
                    <a:pt x="1431035" y="133636"/>
                  </a:lnTo>
                  <a:cubicBezTo>
                    <a:pt x="1432559" y="133445"/>
                    <a:pt x="1437798" y="132779"/>
                    <a:pt x="1442751" y="132207"/>
                  </a:cubicBezTo>
                  <a:lnTo>
                    <a:pt x="1446180" y="129635"/>
                  </a:lnTo>
                  <a:lnTo>
                    <a:pt x="1446847" y="129159"/>
                  </a:lnTo>
                  <a:cubicBezTo>
                    <a:pt x="1446752" y="127921"/>
                    <a:pt x="1445990" y="126682"/>
                    <a:pt x="1445037" y="126492"/>
                  </a:cubicBezTo>
                  <a:close/>
                  <a:moveTo>
                    <a:pt x="1485423" y="126301"/>
                  </a:moveTo>
                  <a:cubicBezTo>
                    <a:pt x="1470469" y="128302"/>
                    <a:pt x="1469611" y="129254"/>
                    <a:pt x="1476089" y="136112"/>
                  </a:cubicBezTo>
                  <a:cubicBezTo>
                    <a:pt x="1479041" y="133064"/>
                    <a:pt x="1482089" y="129826"/>
                    <a:pt x="1485423" y="126301"/>
                  </a:cubicBezTo>
                  <a:close/>
                  <a:moveTo>
                    <a:pt x="38861" y="126301"/>
                  </a:moveTo>
                  <a:cubicBezTo>
                    <a:pt x="41243" y="124492"/>
                    <a:pt x="46386" y="129445"/>
                    <a:pt x="47434" y="131540"/>
                  </a:cubicBezTo>
                  <a:cubicBezTo>
                    <a:pt x="48577" y="133731"/>
                    <a:pt x="47339" y="134493"/>
                    <a:pt x="44672" y="133350"/>
                  </a:cubicBezTo>
                  <a:cubicBezTo>
                    <a:pt x="42100" y="132207"/>
                    <a:pt x="34670" y="134969"/>
                    <a:pt x="33527" y="133159"/>
                  </a:cubicBezTo>
                  <a:cubicBezTo>
                    <a:pt x="32384" y="131350"/>
                    <a:pt x="31622" y="126587"/>
                    <a:pt x="34670" y="127254"/>
                  </a:cubicBezTo>
                  <a:lnTo>
                    <a:pt x="36766" y="126778"/>
                  </a:lnTo>
                  <a:close/>
                  <a:moveTo>
                    <a:pt x="1457324" y="126016"/>
                  </a:moveTo>
                  <a:cubicBezTo>
                    <a:pt x="1457134" y="125921"/>
                    <a:pt x="1455324" y="126682"/>
                    <a:pt x="1454562" y="127349"/>
                  </a:cubicBezTo>
                  <a:cubicBezTo>
                    <a:pt x="1454181" y="127730"/>
                    <a:pt x="1454372" y="128968"/>
                    <a:pt x="1454753" y="129254"/>
                  </a:cubicBezTo>
                  <a:cubicBezTo>
                    <a:pt x="1456086" y="129921"/>
                    <a:pt x="1457991" y="130016"/>
                    <a:pt x="1459039" y="130873"/>
                  </a:cubicBezTo>
                  <a:cubicBezTo>
                    <a:pt x="1463135" y="134207"/>
                    <a:pt x="1464754" y="134398"/>
                    <a:pt x="1467040" y="131445"/>
                  </a:cubicBezTo>
                  <a:lnTo>
                    <a:pt x="1468183" y="130016"/>
                  </a:lnTo>
                  <a:cubicBezTo>
                    <a:pt x="1469516" y="127063"/>
                    <a:pt x="1466373" y="126873"/>
                    <a:pt x="1461230" y="129635"/>
                  </a:cubicBezTo>
                  <a:close/>
                  <a:moveTo>
                    <a:pt x="79724" y="125349"/>
                  </a:moveTo>
                  <a:cubicBezTo>
                    <a:pt x="81153" y="126110"/>
                    <a:pt x="78962" y="129730"/>
                    <a:pt x="79914" y="130492"/>
                  </a:cubicBezTo>
                  <a:cubicBezTo>
                    <a:pt x="80867" y="131254"/>
                    <a:pt x="82486" y="133826"/>
                    <a:pt x="80867" y="134111"/>
                  </a:cubicBezTo>
                  <a:lnTo>
                    <a:pt x="79724" y="134302"/>
                  </a:lnTo>
                  <a:lnTo>
                    <a:pt x="77057" y="134874"/>
                  </a:lnTo>
                  <a:cubicBezTo>
                    <a:pt x="75723" y="136778"/>
                    <a:pt x="74009" y="137445"/>
                    <a:pt x="73247" y="136493"/>
                  </a:cubicBezTo>
                  <a:cubicBezTo>
                    <a:pt x="72390" y="135540"/>
                    <a:pt x="73342" y="128492"/>
                    <a:pt x="74676" y="126873"/>
                  </a:cubicBezTo>
                  <a:cubicBezTo>
                    <a:pt x="76009" y="125253"/>
                    <a:pt x="78200" y="124586"/>
                    <a:pt x="79724" y="125349"/>
                  </a:cubicBezTo>
                  <a:close/>
                  <a:moveTo>
                    <a:pt x="278796" y="123349"/>
                  </a:moveTo>
                  <a:cubicBezTo>
                    <a:pt x="279653" y="125158"/>
                    <a:pt x="290036" y="130969"/>
                    <a:pt x="291655" y="130873"/>
                  </a:cubicBezTo>
                  <a:cubicBezTo>
                    <a:pt x="293274" y="130778"/>
                    <a:pt x="286606" y="125539"/>
                    <a:pt x="283273" y="123634"/>
                  </a:cubicBezTo>
                  <a:cubicBezTo>
                    <a:pt x="279939" y="121634"/>
                    <a:pt x="277939" y="121539"/>
                    <a:pt x="278796" y="123349"/>
                  </a:cubicBezTo>
                  <a:close/>
                  <a:moveTo>
                    <a:pt x="221741" y="120301"/>
                  </a:moveTo>
                  <a:cubicBezTo>
                    <a:pt x="220884" y="120205"/>
                    <a:pt x="220122" y="123825"/>
                    <a:pt x="220122" y="125349"/>
                  </a:cubicBezTo>
                  <a:cubicBezTo>
                    <a:pt x="220122" y="126873"/>
                    <a:pt x="223075" y="128111"/>
                    <a:pt x="226599" y="128111"/>
                  </a:cubicBezTo>
                  <a:cubicBezTo>
                    <a:pt x="230218" y="128111"/>
                    <a:pt x="236219" y="124015"/>
                    <a:pt x="234695" y="123730"/>
                  </a:cubicBezTo>
                  <a:lnTo>
                    <a:pt x="233552" y="123920"/>
                  </a:lnTo>
                  <a:cubicBezTo>
                    <a:pt x="231266" y="124396"/>
                    <a:pt x="228409" y="126301"/>
                    <a:pt x="226980" y="125730"/>
                  </a:cubicBezTo>
                  <a:cubicBezTo>
                    <a:pt x="224789" y="124873"/>
                    <a:pt x="223741" y="122301"/>
                    <a:pt x="222027" y="120587"/>
                  </a:cubicBezTo>
                  <a:close/>
                  <a:moveTo>
                    <a:pt x="7429" y="118967"/>
                  </a:moveTo>
                  <a:cubicBezTo>
                    <a:pt x="8096" y="119729"/>
                    <a:pt x="8287" y="121538"/>
                    <a:pt x="8192" y="122872"/>
                  </a:cubicBezTo>
                  <a:cubicBezTo>
                    <a:pt x="8096" y="124205"/>
                    <a:pt x="13240" y="125539"/>
                    <a:pt x="16193" y="125158"/>
                  </a:cubicBezTo>
                  <a:lnTo>
                    <a:pt x="18955" y="124777"/>
                  </a:lnTo>
                  <a:lnTo>
                    <a:pt x="21241" y="124396"/>
                  </a:lnTo>
                  <a:cubicBezTo>
                    <a:pt x="23813" y="124015"/>
                    <a:pt x="26003" y="124967"/>
                    <a:pt x="26003" y="126586"/>
                  </a:cubicBezTo>
                  <a:cubicBezTo>
                    <a:pt x="26003" y="128206"/>
                    <a:pt x="22670" y="132111"/>
                    <a:pt x="18669" y="130682"/>
                  </a:cubicBezTo>
                  <a:cubicBezTo>
                    <a:pt x="14669" y="129254"/>
                    <a:pt x="2381" y="125158"/>
                    <a:pt x="0" y="124015"/>
                  </a:cubicBezTo>
                  <a:lnTo>
                    <a:pt x="953" y="122205"/>
                  </a:lnTo>
                  <a:lnTo>
                    <a:pt x="1905" y="120395"/>
                  </a:lnTo>
                  <a:cubicBezTo>
                    <a:pt x="4286" y="118871"/>
                    <a:pt x="6858" y="118205"/>
                    <a:pt x="7429" y="118967"/>
                  </a:cubicBezTo>
                  <a:close/>
                  <a:moveTo>
                    <a:pt x="1087850" y="118777"/>
                  </a:moveTo>
                  <a:cubicBezTo>
                    <a:pt x="1085945" y="120777"/>
                    <a:pt x="1086230" y="121634"/>
                    <a:pt x="1088516" y="120682"/>
                  </a:cubicBezTo>
                  <a:cubicBezTo>
                    <a:pt x="1090802" y="119729"/>
                    <a:pt x="1095755" y="119063"/>
                    <a:pt x="1095946" y="120587"/>
                  </a:cubicBezTo>
                  <a:cubicBezTo>
                    <a:pt x="1096136" y="122111"/>
                    <a:pt x="1101661" y="120301"/>
                    <a:pt x="1102709" y="119539"/>
                  </a:cubicBezTo>
                  <a:cubicBezTo>
                    <a:pt x="1103852" y="118777"/>
                    <a:pt x="1089755" y="116872"/>
                    <a:pt x="1087850" y="118777"/>
                  </a:cubicBezTo>
                  <a:close/>
                  <a:moveTo>
                    <a:pt x="653795" y="117634"/>
                  </a:moveTo>
                  <a:cubicBezTo>
                    <a:pt x="651605" y="117729"/>
                    <a:pt x="645128" y="120872"/>
                    <a:pt x="645128" y="121920"/>
                  </a:cubicBezTo>
                  <a:cubicBezTo>
                    <a:pt x="645128" y="122968"/>
                    <a:pt x="644461" y="123634"/>
                    <a:pt x="643699" y="123349"/>
                  </a:cubicBezTo>
                  <a:lnTo>
                    <a:pt x="642937" y="123158"/>
                  </a:lnTo>
                  <a:lnTo>
                    <a:pt x="641508" y="122682"/>
                  </a:lnTo>
                  <a:cubicBezTo>
                    <a:pt x="639889" y="122206"/>
                    <a:pt x="638174" y="122968"/>
                    <a:pt x="637698" y="124301"/>
                  </a:cubicBezTo>
                  <a:lnTo>
                    <a:pt x="638079" y="125349"/>
                  </a:lnTo>
                  <a:lnTo>
                    <a:pt x="639889" y="129730"/>
                  </a:lnTo>
                  <a:cubicBezTo>
                    <a:pt x="642460" y="135255"/>
                    <a:pt x="644461" y="137541"/>
                    <a:pt x="644270" y="134683"/>
                  </a:cubicBezTo>
                  <a:cubicBezTo>
                    <a:pt x="644080" y="131826"/>
                    <a:pt x="650176" y="124873"/>
                    <a:pt x="653129" y="123444"/>
                  </a:cubicBezTo>
                  <a:lnTo>
                    <a:pt x="656748" y="123634"/>
                  </a:lnTo>
                  <a:lnTo>
                    <a:pt x="658843" y="123730"/>
                  </a:lnTo>
                  <a:cubicBezTo>
                    <a:pt x="661701" y="122015"/>
                    <a:pt x="662749" y="119824"/>
                    <a:pt x="661034" y="118967"/>
                  </a:cubicBezTo>
                  <a:cubicBezTo>
                    <a:pt x="659320" y="118110"/>
                    <a:pt x="655986" y="117634"/>
                    <a:pt x="653795" y="117634"/>
                  </a:cubicBezTo>
                  <a:close/>
                  <a:moveTo>
                    <a:pt x="1145095" y="116681"/>
                  </a:moveTo>
                  <a:cubicBezTo>
                    <a:pt x="1143666" y="116967"/>
                    <a:pt x="1141571" y="119063"/>
                    <a:pt x="1143857" y="120015"/>
                  </a:cubicBezTo>
                  <a:cubicBezTo>
                    <a:pt x="1146143" y="120967"/>
                    <a:pt x="1145666" y="126778"/>
                    <a:pt x="1144904" y="126301"/>
                  </a:cubicBezTo>
                  <a:cubicBezTo>
                    <a:pt x="1144047" y="125825"/>
                    <a:pt x="1142142" y="126682"/>
                    <a:pt x="1142142" y="127921"/>
                  </a:cubicBezTo>
                  <a:cubicBezTo>
                    <a:pt x="1142047" y="129635"/>
                    <a:pt x="1127474" y="135064"/>
                    <a:pt x="1127474" y="138017"/>
                  </a:cubicBezTo>
                  <a:cubicBezTo>
                    <a:pt x="1127474" y="140970"/>
                    <a:pt x="1128712" y="142208"/>
                    <a:pt x="1130141" y="140875"/>
                  </a:cubicBezTo>
                  <a:lnTo>
                    <a:pt x="1131188" y="140684"/>
                  </a:lnTo>
                  <a:lnTo>
                    <a:pt x="1134046" y="140113"/>
                  </a:lnTo>
                  <a:cubicBezTo>
                    <a:pt x="1136713" y="141446"/>
                    <a:pt x="1139856" y="141732"/>
                    <a:pt x="1140999" y="140684"/>
                  </a:cubicBezTo>
                  <a:cubicBezTo>
                    <a:pt x="1142142" y="139732"/>
                    <a:pt x="1145952" y="137541"/>
                    <a:pt x="1146524" y="137731"/>
                  </a:cubicBezTo>
                  <a:cubicBezTo>
                    <a:pt x="1147190" y="137922"/>
                    <a:pt x="1151572" y="138970"/>
                    <a:pt x="1154715" y="139732"/>
                  </a:cubicBezTo>
                  <a:cubicBezTo>
                    <a:pt x="1157954" y="140494"/>
                    <a:pt x="1168907" y="139065"/>
                    <a:pt x="1170812" y="141922"/>
                  </a:cubicBezTo>
                  <a:lnTo>
                    <a:pt x="1173289" y="139255"/>
                  </a:lnTo>
                  <a:lnTo>
                    <a:pt x="1176146" y="136207"/>
                  </a:lnTo>
                  <a:cubicBezTo>
                    <a:pt x="1181099" y="135350"/>
                    <a:pt x="1184052" y="133921"/>
                    <a:pt x="1182719" y="133064"/>
                  </a:cubicBezTo>
                  <a:cubicBezTo>
                    <a:pt x="1181385" y="132207"/>
                    <a:pt x="1177861" y="130683"/>
                    <a:pt x="1177385" y="131445"/>
                  </a:cubicBezTo>
                  <a:cubicBezTo>
                    <a:pt x="1176908" y="132207"/>
                    <a:pt x="1174527" y="133731"/>
                    <a:pt x="1173765" y="133731"/>
                  </a:cubicBezTo>
                  <a:cubicBezTo>
                    <a:pt x="1173003" y="133826"/>
                    <a:pt x="1170622" y="133445"/>
                    <a:pt x="1171289" y="132779"/>
                  </a:cubicBezTo>
                  <a:cubicBezTo>
                    <a:pt x="1171955" y="132207"/>
                    <a:pt x="1172813" y="130492"/>
                    <a:pt x="1172146" y="129921"/>
                  </a:cubicBezTo>
                  <a:cubicBezTo>
                    <a:pt x="1171479" y="129349"/>
                    <a:pt x="1168526" y="128588"/>
                    <a:pt x="1167669" y="129730"/>
                  </a:cubicBezTo>
                  <a:cubicBezTo>
                    <a:pt x="1166717" y="130873"/>
                    <a:pt x="1162716" y="132779"/>
                    <a:pt x="1160811" y="131350"/>
                  </a:cubicBezTo>
                  <a:cubicBezTo>
                    <a:pt x="1158906" y="129921"/>
                    <a:pt x="1153191" y="133540"/>
                    <a:pt x="1151667" y="133064"/>
                  </a:cubicBezTo>
                  <a:cubicBezTo>
                    <a:pt x="1150143" y="132683"/>
                    <a:pt x="1152334" y="126873"/>
                    <a:pt x="1152429" y="124206"/>
                  </a:cubicBezTo>
                  <a:lnTo>
                    <a:pt x="1153001" y="121920"/>
                  </a:lnTo>
                  <a:lnTo>
                    <a:pt x="1153477" y="119824"/>
                  </a:lnTo>
                  <a:cubicBezTo>
                    <a:pt x="1154715" y="117729"/>
                    <a:pt x="1154620" y="116491"/>
                    <a:pt x="1153191" y="117157"/>
                  </a:cubicBezTo>
                  <a:cubicBezTo>
                    <a:pt x="1151762" y="117824"/>
                    <a:pt x="1146524" y="116396"/>
                    <a:pt x="1145095" y="116681"/>
                  </a:cubicBezTo>
                  <a:close/>
                  <a:moveTo>
                    <a:pt x="2449225" y="115925"/>
                  </a:moveTo>
                  <a:lnTo>
                    <a:pt x="2449829" y="116586"/>
                  </a:lnTo>
                  <a:cubicBezTo>
                    <a:pt x="2449639" y="117157"/>
                    <a:pt x="2446972" y="116967"/>
                    <a:pt x="2446305" y="117729"/>
                  </a:cubicBezTo>
                  <a:lnTo>
                    <a:pt x="2445423" y="119823"/>
                  </a:lnTo>
                  <a:lnTo>
                    <a:pt x="2442675" y="117780"/>
                  </a:lnTo>
                  <a:close/>
                  <a:moveTo>
                    <a:pt x="1202054" y="115919"/>
                  </a:moveTo>
                  <a:cubicBezTo>
                    <a:pt x="1199387" y="116396"/>
                    <a:pt x="1192339" y="118777"/>
                    <a:pt x="1191577" y="120110"/>
                  </a:cubicBezTo>
                  <a:lnTo>
                    <a:pt x="1191672" y="120110"/>
                  </a:lnTo>
                  <a:cubicBezTo>
                    <a:pt x="1194149" y="121158"/>
                    <a:pt x="1196720" y="122872"/>
                    <a:pt x="1199197" y="122777"/>
                  </a:cubicBezTo>
                  <a:cubicBezTo>
                    <a:pt x="1202150" y="122587"/>
                    <a:pt x="1205007" y="120872"/>
                    <a:pt x="1207769" y="119634"/>
                  </a:cubicBezTo>
                  <a:cubicBezTo>
                    <a:pt x="1208627" y="119253"/>
                    <a:pt x="1209770" y="117920"/>
                    <a:pt x="1209484" y="117443"/>
                  </a:cubicBezTo>
                  <a:lnTo>
                    <a:pt x="1209008" y="116491"/>
                  </a:lnTo>
                  <a:cubicBezTo>
                    <a:pt x="1207865" y="115729"/>
                    <a:pt x="1204721" y="115443"/>
                    <a:pt x="1202054" y="115919"/>
                  </a:cubicBezTo>
                  <a:close/>
                  <a:moveTo>
                    <a:pt x="1237773" y="115586"/>
                  </a:moveTo>
                  <a:cubicBezTo>
                    <a:pt x="1236773" y="115276"/>
                    <a:pt x="1235535" y="115490"/>
                    <a:pt x="1235106" y="117062"/>
                  </a:cubicBezTo>
                  <a:lnTo>
                    <a:pt x="1233677" y="117253"/>
                  </a:lnTo>
                  <a:lnTo>
                    <a:pt x="1227677" y="118205"/>
                  </a:lnTo>
                  <a:cubicBezTo>
                    <a:pt x="1229486" y="121063"/>
                    <a:pt x="1231296" y="124111"/>
                    <a:pt x="1231582" y="124873"/>
                  </a:cubicBezTo>
                  <a:cubicBezTo>
                    <a:pt x="1231868" y="125730"/>
                    <a:pt x="1230915" y="128111"/>
                    <a:pt x="1228629" y="128206"/>
                  </a:cubicBezTo>
                  <a:cubicBezTo>
                    <a:pt x="1226343" y="128397"/>
                    <a:pt x="1218056" y="129635"/>
                    <a:pt x="1215199" y="130778"/>
                  </a:cubicBezTo>
                  <a:lnTo>
                    <a:pt x="1212151" y="129159"/>
                  </a:lnTo>
                  <a:lnTo>
                    <a:pt x="1209579" y="127730"/>
                  </a:lnTo>
                  <a:cubicBezTo>
                    <a:pt x="1206436" y="126587"/>
                    <a:pt x="1203102" y="127254"/>
                    <a:pt x="1202245" y="129349"/>
                  </a:cubicBezTo>
                  <a:cubicBezTo>
                    <a:pt x="1201388" y="131350"/>
                    <a:pt x="1192434" y="128873"/>
                    <a:pt x="1189196" y="129635"/>
                  </a:cubicBezTo>
                  <a:lnTo>
                    <a:pt x="1186719" y="131159"/>
                  </a:lnTo>
                  <a:lnTo>
                    <a:pt x="1185671" y="131826"/>
                  </a:lnTo>
                  <a:cubicBezTo>
                    <a:pt x="1185957" y="134398"/>
                    <a:pt x="1187386" y="136303"/>
                    <a:pt x="1188815" y="136207"/>
                  </a:cubicBezTo>
                  <a:cubicBezTo>
                    <a:pt x="1190243" y="136017"/>
                    <a:pt x="1195387" y="136684"/>
                    <a:pt x="1198149" y="136874"/>
                  </a:cubicBezTo>
                  <a:cubicBezTo>
                    <a:pt x="1200911" y="136970"/>
                    <a:pt x="1206341" y="134398"/>
                    <a:pt x="1206055" y="136779"/>
                  </a:cubicBezTo>
                  <a:lnTo>
                    <a:pt x="1205674" y="138684"/>
                  </a:lnTo>
                  <a:lnTo>
                    <a:pt x="1205579" y="139351"/>
                  </a:lnTo>
                  <a:cubicBezTo>
                    <a:pt x="1205769" y="140113"/>
                    <a:pt x="1207293" y="140589"/>
                    <a:pt x="1209008" y="140398"/>
                  </a:cubicBezTo>
                  <a:lnTo>
                    <a:pt x="1209198" y="139827"/>
                  </a:lnTo>
                  <a:lnTo>
                    <a:pt x="1209770" y="138303"/>
                  </a:lnTo>
                  <a:cubicBezTo>
                    <a:pt x="1209865" y="136303"/>
                    <a:pt x="1211294" y="135446"/>
                    <a:pt x="1213103" y="136398"/>
                  </a:cubicBezTo>
                  <a:cubicBezTo>
                    <a:pt x="1215008" y="137255"/>
                    <a:pt x="1224629" y="136874"/>
                    <a:pt x="1226629" y="136017"/>
                  </a:cubicBezTo>
                  <a:cubicBezTo>
                    <a:pt x="1228629" y="135160"/>
                    <a:pt x="1229867" y="135636"/>
                    <a:pt x="1229391" y="137065"/>
                  </a:cubicBezTo>
                  <a:cubicBezTo>
                    <a:pt x="1228915" y="138493"/>
                    <a:pt x="1231582" y="139446"/>
                    <a:pt x="1236630" y="134588"/>
                  </a:cubicBezTo>
                  <a:lnTo>
                    <a:pt x="1243964" y="138017"/>
                  </a:lnTo>
                  <a:cubicBezTo>
                    <a:pt x="1244155" y="138113"/>
                    <a:pt x="1245203" y="137065"/>
                    <a:pt x="1245679" y="136398"/>
                  </a:cubicBezTo>
                  <a:lnTo>
                    <a:pt x="1246917" y="135064"/>
                  </a:lnTo>
                  <a:cubicBezTo>
                    <a:pt x="1248917" y="132874"/>
                    <a:pt x="1250632" y="132969"/>
                    <a:pt x="1250727" y="135255"/>
                  </a:cubicBezTo>
                  <a:cubicBezTo>
                    <a:pt x="1250822" y="137541"/>
                    <a:pt x="1256156" y="142113"/>
                    <a:pt x="1262062" y="138874"/>
                  </a:cubicBezTo>
                  <a:lnTo>
                    <a:pt x="1266824" y="136493"/>
                  </a:lnTo>
                  <a:lnTo>
                    <a:pt x="1269491" y="135160"/>
                  </a:lnTo>
                  <a:cubicBezTo>
                    <a:pt x="1272635" y="135636"/>
                    <a:pt x="1277873" y="135826"/>
                    <a:pt x="1281017" y="135731"/>
                  </a:cubicBezTo>
                  <a:cubicBezTo>
                    <a:pt x="1284160" y="135636"/>
                    <a:pt x="1286065" y="129159"/>
                    <a:pt x="1282731" y="129445"/>
                  </a:cubicBezTo>
                  <a:lnTo>
                    <a:pt x="1279873" y="130302"/>
                  </a:lnTo>
                  <a:lnTo>
                    <a:pt x="1275016" y="131731"/>
                  </a:lnTo>
                  <a:cubicBezTo>
                    <a:pt x="1273397" y="128873"/>
                    <a:pt x="1269110" y="127540"/>
                    <a:pt x="1265491" y="128873"/>
                  </a:cubicBezTo>
                  <a:lnTo>
                    <a:pt x="1263205" y="131445"/>
                  </a:lnTo>
                  <a:cubicBezTo>
                    <a:pt x="1262633" y="132112"/>
                    <a:pt x="1260252" y="132493"/>
                    <a:pt x="1259966" y="132207"/>
                  </a:cubicBezTo>
                  <a:lnTo>
                    <a:pt x="1256632" y="128778"/>
                  </a:lnTo>
                  <a:cubicBezTo>
                    <a:pt x="1251965" y="129635"/>
                    <a:pt x="1245203" y="129730"/>
                    <a:pt x="1241869" y="128968"/>
                  </a:cubicBezTo>
                  <a:lnTo>
                    <a:pt x="1240440" y="126111"/>
                  </a:lnTo>
                  <a:lnTo>
                    <a:pt x="1240059" y="125254"/>
                  </a:lnTo>
                  <a:cubicBezTo>
                    <a:pt x="1239297" y="124492"/>
                    <a:pt x="1237773" y="123349"/>
                    <a:pt x="1236630" y="122777"/>
                  </a:cubicBezTo>
                  <a:cubicBezTo>
                    <a:pt x="1235487" y="122111"/>
                    <a:pt x="1237964" y="118300"/>
                    <a:pt x="1239011" y="117253"/>
                  </a:cubicBezTo>
                  <a:cubicBezTo>
                    <a:pt x="1239535" y="116729"/>
                    <a:pt x="1238773" y="115895"/>
                    <a:pt x="1237773" y="115586"/>
                  </a:cubicBezTo>
                  <a:close/>
                  <a:moveTo>
                    <a:pt x="1585150" y="115538"/>
                  </a:moveTo>
                  <a:cubicBezTo>
                    <a:pt x="1583531" y="115157"/>
                    <a:pt x="1578578" y="115443"/>
                    <a:pt x="1578387" y="117348"/>
                  </a:cubicBezTo>
                  <a:lnTo>
                    <a:pt x="1577911" y="118967"/>
                  </a:lnTo>
                  <a:lnTo>
                    <a:pt x="1577435" y="120587"/>
                  </a:lnTo>
                  <a:cubicBezTo>
                    <a:pt x="1576482" y="122396"/>
                    <a:pt x="1584007" y="121729"/>
                    <a:pt x="1585436" y="119824"/>
                  </a:cubicBezTo>
                  <a:cubicBezTo>
                    <a:pt x="1586960" y="117920"/>
                    <a:pt x="1586769" y="115919"/>
                    <a:pt x="1585150" y="115538"/>
                  </a:cubicBezTo>
                  <a:close/>
                  <a:moveTo>
                    <a:pt x="59650" y="114514"/>
                  </a:moveTo>
                  <a:cubicBezTo>
                    <a:pt x="60840" y="113966"/>
                    <a:pt x="62769" y="114347"/>
                    <a:pt x="66389" y="115252"/>
                  </a:cubicBezTo>
                  <a:lnTo>
                    <a:pt x="68198" y="115728"/>
                  </a:lnTo>
                  <a:cubicBezTo>
                    <a:pt x="70675" y="115633"/>
                    <a:pt x="72675" y="116490"/>
                    <a:pt x="72675" y="116871"/>
                  </a:cubicBezTo>
                  <a:cubicBezTo>
                    <a:pt x="72770" y="117252"/>
                    <a:pt x="71151" y="118205"/>
                    <a:pt x="69151" y="118871"/>
                  </a:cubicBezTo>
                  <a:cubicBezTo>
                    <a:pt x="67151" y="119633"/>
                    <a:pt x="61817" y="122300"/>
                    <a:pt x="61436" y="122872"/>
                  </a:cubicBezTo>
                  <a:cubicBezTo>
                    <a:pt x="61055" y="123443"/>
                    <a:pt x="60959" y="125253"/>
                    <a:pt x="62102" y="125729"/>
                  </a:cubicBezTo>
                  <a:lnTo>
                    <a:pt x="63245" y="125920"/>
                  </a:lnTo>
                  <a:lnTo>
                    <a:pt x="64388" y="126110"/>
                  </a:lnTo>
                  <a:cubicBezTo>
                    <a:pt x="66103" y="126110"/>
                    <a:pt x="67913" y="128111"/>
                    <a:pt x="68484" y="130492"/>
                  </a:cubicBezTo>
                  <a:cubicBezTo>
                    <a:pt x="69056" y="132873"/>
                    <a:pt x="61340" y="137540"/>
                    <a:pt x="60769" y="138588"/>
                  </a:cubicBezTo>
                  <a:cubicBezTo>
                    <a:pt x="60197" y="139636"/>
                    <a:pt x="57340" y="141541"/>
                    <a:pt x="55816" y="139636"/>
                  </a:cubicBezTo>
                  <a:lnTo>
                    <a:pt x="54863" y="137921"/>
                  </a:lnTo>
                  <a:cubicBezTo>
                    <a:pt x="54387" y="137064"/>
                    <a:pt x="54863" y="135731"/>
                    <a:pt x="54292" y="134969"/>
                  </a:cubicBezTo>
                  <a:cubicBezTo>
                    <a:pt x="53054" y="133444"/>
                    <a:pt x="49053" y="135254"/>
                    <a:pt x="49244" y="131063"/>
                  </a:cubicBezTo>
                  <a:cubicBezTo>
                    <a:pt x="49434" y="127063"/>
                    <a:pt x="53911" y="128777"/>
                    <a:pt x="54768" y="126777"/>
                  </a:cubicBezTo>
                  <a:cubicBezTo>
                    <a:pt x="55816" y="124301"/>
                    <a:pt x="56768" y="121824"/>
                    <a:pt x="57340" y="119348"/>
                  </a:cubicBezTo>
                  <a:cubicBezTo>
                    <a:pt x="58006" y="116538"/>
                    <a:pt x="58459" y="115061"/>
                    <a:pt x="59650" y="114514"/>
                  </a:cubicBezTo>
                  <a:close/>
                  <a:moveTo>
                    <a:pt x="1766601" y="109347"/>
                  </a:moveTo>
                  <a:cubicBezTo>
                    <a:pt x="1765839" y="108109"/>
                    <a:pt x="1761934" y="108395"/>
                    <a:pt x="1758029" y="110014"/>
                  </a:cubicBezTo>
                  <a:lnTo>
                    <a:pt x="1756695" y="112300"/>
                  </a:lnTo>
                  <a:lnTo>
                    <a:pt x="1755743" y="113919"/>
                  </a:lnTo>
                  <a:cubicBezTo>
                    <a:pt x="1758029" y="117062"/>
                    <a:pt x="1761934" y="118300"/>
                    <a:pt x="1764410" y="116776"/>
                  </a:cubicBezTo>
                  <a:cubicBezTo>
                    <a:pt x="1766887" y="115443"/>
                    <a:pt x="1767363" y="110680"/>
                    <a:pt x="1766601" y="109347"/>
                  </a:cubicBezTo>
                  <a:close/>
                  <a:moveTo>
                    <a:pt x="634174" y="106299"/>
                  </a:moveTo>
                  <a:cubicBezTo>
                    <a:pt x="631412" y="105346"/>
                    <a:pt x="624363" y="105156"/>
                    <a:pt x="623696" y="107442"/>
                  </a:cubicBezTo>
                  <a:cubicBezTo>
                    <a:pt x="622934" y="109728"/>
                    <a:pt x="632840" y="109156"/>
                    <a:pt x="635031" y="108775"/>
                  </a:cubicBezTo>
                  <a:cubicBezTo>
                    <a:pt x="637317" y="108299"/>
                    <a:pt x="636841" y="107251"/>
                    <a:pt x="634174" y="106299"/>
                  </a:cubicBezTo>
                  <a:close/>
                  <a:moveTo>
                    <a:pt x="112109" y="105061"/>
                  </a:moveTo>
                  <a:cubicBezTo>
                    <a:pt x="113347" y="105632"/>
                    <a:pt x="114776" y="107918"/>
                    <a:pt x="115252" y="110109"/>
                  </a:cubicBezTo>
                  <a:lnTo>
                    <a:pt x="113156" y="111252"/>
                  </a:lnTo>
                  <a:lnTo>
                    <a:pt x="110680" y="112300"/>
                  </a:lnTo>
                  <a:cubicBezTo>
                    <a:pt x="107822" y="112966"/>
                    <a:pt x="104965" y="111919"/>
                    <a:pt x="104489" y="109823"/>
                  </a:cubicBezTo>
                  <a:cubicBezTo>
                    <a:pt x="104012" y="107728"/>
                    <a:pt x="97250" y="110299"/>
                    <a:pt x="96488" y="109918"/>
                  </a:cubicBezTo>
                  <a:cubicBezTo>
                    <a:pt x="95726" y="109538"/>
                    <a:pt x="94487" y="107442"/>
                    <a:pt x="95726" y="106490"/>
                  </a:cubicBezTo>
                  <a:cubicBezTo>
                    <a:pt x="96964" y="105442"/>
                    <a:pt x="102679" y="104204"/>
                    <a:pt x="105822" y="105728"/>
                  </a:cubicBezTo>
                  <a:lnTo>
                    <a:pt x="111061" y="105156"/>
                  </a:lnTo>
                  <a:close/>
                  <a:moveTo>
                    <a:pt x="1076229" y="104870"/>
                  </a:moveTo>
                  <a:cubicBezTo>
                    <a:pt x="1074610" y="105442"/>
                    <a:pt x="1073562" y="107061"/>
                    <a:pt x="1073943" y="108395"/>
                  </a:cubicBezTo>
                  <a:lnTo>
                    <a:pt x="1074800" y="109252"/>
                  </a:lnTo>
                  <a:cubicBezTo>
                    <a:pt x="1075372" y="109918"/>
                    <a:pt x="1077848" y="109823"/>
                    <a:pt x="1077944" y="110299"/>
                  </a:cubicBezTo>
                  <a:lnTo>
                    <a:pt x="1078706" y="114967"/>
                  </a:lnTo>
                  <a:cubicBezTo>
                    <a:pt x="1081658" y="113062"/>
                    <a:pt x="1086707" y="109156"/>
                    <a:pt x="1087564" y="108204"/>
                  </a:cubicBezTo>
                  <a:cubicBezTo>
                    <a:pt x="1088421" y="107251"/>
                    <a:pt x="1085183" y="107156"/>
                    <a:pt x="1080325" y="108109"/>
                  </a:cubicBezTo>
                  <a:lnTo>
                    <a:pt x="1076610" y="105156"/>
                  </a:lnTo>
                  <a:close/>
                  <a:moveTo>
                    <a:pt x="963358" y="103965"/>
                  </a:moveTo>
                  <a:cubicBezTo>
                    <a:pt x="961120" y="103132"/>
                    <a:pt x="959167" y="103156"/>
                    <a:pt x="960024" y="104680"/>
                  </a:cubicBezTo>
                  <a:lnTo>
                    <a:pt x="958976" y="106204"/>
                  </a:lnTo>
                  <a:lnTo>
                    <a:pt x="957166" y="108871"/>
                  </a:lnTo>
                  <a:cubicBezTo>
                    <a:pt x="957547" y="111157"/>
                    <a:pt x="958500" y="112871"/>
                    <a:pt x="959262" y="112681"/>
                  </a:cubicBezTo>
                  <a:cubicBezTo>
                    <a:pt x="960024" y="112490"/>
                    <a:pt x="963453" y="116491"/>
                    <a:pt x="965644" y="116110"/>
                  </a:cubicBezTo>
                  <a:cubicBezTo>
                    <a:pt x="967739" y="115729"/>
                    <a:pt x="969073" y="112204"/>
                    <a:pt x="968406" y="108395"/>
                  </a:cubicBezTo>
                  <a:cubicBezTo>
                    <a:pt x="968121" y="106489"/>
                    <a:pt x="965597" y="104799"/>
                    <a:pt x="963358" y="103965"/>
                  </a:cubicBezTo>
                  <a:close/>
                  <a:moveTo>
                    <a:pt x="865727" y="101060"/>
                  </a:moveTo>
                  <a:cubicBezTo>
                    <a:pt x="864012" y="100965"/>
                    <a:pt x="861916" y="101917"/>
                    <a:pt x="860583" y="102965"/>
                  </a:cubicBezTo>
                  <a:lnTo>
                    <a:pt x="859726" y="103632"/>
                  </a:lnTo>
                  <a:cubicBezTo>
                    <a:pt x="859631" y="105061"/>
                    <a:pt x="869251" y="108490"/>
                    <a:pt x="872966" y="109252"/>
                  </a:cubicBezTo>
                  <a:cubicBezTo>
                    <a:pt x="876680" y="109918"/>
                    <a:pt x="876395" y="108966"/>
                    <a:pt x="872299" y="106966"/>
                  </a:cubicBezTo>
                  <a:lnTo>
                    <a:pt x="870775" y="103156"/>
                  </a:lnTo>
                  <a:cubicBezTo>
                    <a:pt x="870299" y="102108"/>
                    <a:pt x="867441" y="101155"/>
                    <a:pt x="865727" y="101060"/>
                  </a:cubicBezTo>
                  <a:close/>
                  <a:moveTo>
                    <a:pt x="1313973" y="99155"/>
                  </a:moveTo>
                  <a:lnTo>
                    <a:pt x="1307782" y="103251"/>
                  </a:lnTo>
                  <a:cubicBezTo>
                    <a:pt x="1301019" y="100774"/>
                    <a:pt x="1296257" y="100489"/>
                    <a:pt x="1297304" y="102775"/>
                  </a:cubicBezTo>
                  <a:cubicBezTo>
                    <a:pt x="1298352" y="105061"/>
                    <a:pt x="1304924" y="107347"/>
                    <a:pt x="1306163" y="105632"/>
                  </a:cubicBezTo>
                  <a:lnTo>
                    <a:pt x="1307591" y="105156"/>
                  </a:lnTo>
                  <a:cubicBezTo>
                    <a:pt x="1310163" y="104299"/>
                    <a:pt x="1313116" y="104299"/>
                    <a:pt x="1315688" y="103632"/>
                  </a:cubicBezTo>
                  <a:cubicBezTo>
                    <a:pt x="1316450" y="103441"/>
                    <a:pt x="1317593" y="101822"/>
                    <a:pt x="1317307" y="101632"/>
                  </a:cubicBezTo>
                  <a:cubicBezTo>
                    <a:pt x="1316354" y="100584"/>
                    <a:pt x="1314164" y="99060"/>
                    <a:pt x="1313973" y="99155"/>
                  </a:cubicBezTo>
                  <a:close/>
                  <a:moveTo>
                    <a:pt x="1271015" y="98870"/>
                  </a:moveTo>
                  <a:cubicBezTo>
                    <a:pt x="1269682" y="99727"/>
                    <a:pt x="1267205" y="102489"/>
                    <a:pt x="1268063" y="103537"/>
                  </a:cubicBezTo>
                  <a:cubicBezTo>
                    <a:pt x="1268920" y="104775"/>
                    <a:pt x="1275302" y="103727"/>
                    <a:pt x="1277302" y="102489"/>
                  </a:cubicBezTo>
                  <a:cubicBezTo>
                    <a:pt x="1279302" y="101346"/>
                    <a:pt x="1279493" y="99822"/>
                    <a:pt x="1277778" y="99060"/>
                  </a:cubicBezTo>
                  <a:cubicBezTo>
                    <a:pt x="1276064" y="98393"/>
                    <a:pt x="1272349" y="98012"/>
                    <a:pt x="1271015" y="98870"/>
                  </a:cubicBezTo>
                  <a:close/>
                  <a:moveTo>
                    <a:pt x="1769649" y="98012"/>
                  </a:moveTo>
                  <a:cubicBezTo>
                    <a:pt x="1770030" y="96203"/>
                    <a:pt x="1768411" y="97060"/>
                    <a:pt x="1766030" y="100013"/>
                  </a:cubicBezTo>
                  <a:lnTo>
                    <a:pt x="1766792" y="101727"/>
                  </a:lnTo>
                  <a:lnTo>
                    <a:pt x="1767935" y="104204"/>
                  </a:lnTo>
                  <a:cubicBezTo>
                    <a:pt x="1771554" y="106204"/>
                    <a:pt x="1774793" y="106299"/>
                    <a:pt x="1775078" y="104489"/>
                  </a:cubicBezTo>
                  <a:cubicBezTo>
                    <a:pt x="1775364" y="102584"/>
                    <a:pt x="1769173" y="99822"/>
                    <a:pt x="1769649" y="98012"/>
                  </a:cubicBezTo>
                  <a:close/>
                  <a:moveTo>
                    <a:pt x="1402556" y="96964"/>
                  </a:moveTo>
                  <a:cubicBezTo>
                    <a:pt x="1401889" y="96393"/>
                    <a:pt x="1399127" y="99155"/>
                    <a:pt x="1397888" y="100870"/>
                  </a:cubicBezTo>
                  <a:lnTo>
                    <a:pt x="1398365" y="101917"/>
                  </a:lnTo>
                  <a:lnTo>
                    <a:pt x="1399507" y="104489"/>
                  </a:lnTo>
                  <a:cubicBezTo>
                    <a:pt x="1402365" y="107823"/>
                    <a:pt x="1405604" y="108775"/>
                    <a:pt x="1406651" y="106585"/>
                  </a:cubicBezTo>
                  <a:cubicBezTo>
                    <a:pt x="1407699" y="104489"/>
                    <a:pt x="1409414" y="99060"/>
                    <a:pt x="1408175" y="98965"/>
                  </a:cubicBezTo>
                  <a:cubicBezTo>
                    <a:pt x="1406937" y="98870"/>
                    <a:pt x="1403222" y="97536"/>
                    <a:pt x="1402556" y="96964"/>
                  </a:cubicBezTo>
                  <a:close/>
                  <a:moveTo>
                    <a:pt x="1751361" y="96679"/>
                  </a:moveTo>
                  <a:cubicBezTo>
                    <a:pt x="1749742" y="98298"/>
                    <a:pt x="1749170" y="100108"/>
                    <a:pt x="1750028" y="100679"/>
                  </a:cubicBezTo>
                  <a:cubicBezTo>
                    <a:pt x="1751075" y="101346"/>
                    <a:pt x="1751075" y="104489"/>
                    <a:pt x="1750123" y="105156"/>
                  </a:cubicBezTo>
                  <a:cubicBezTo>
                    <a:pt x="1749170" y="105823"/>
                    <a:pt x="1749075" y="106871"/>
                    <a:pt x="1749837" y="107442"/>
                  </a:cubicBezTo>
                  <a:cubicBezTo>
                    <a:pt x="1750599" y="108109"/>
                    <a:pt x="1753742" y="106775"/>
                    <a:pt x="1754504" y="104013"/>
                  </a:cubicBezTo>
                  <a:lnTo>
                    <a:pt x="1759648" y="104775"/>
                  </a:lnTo>
                  <a:lnTo>
                    <a:pt x="1761553" y="105061"/>
                  </a:lnTo>
                  <a:cubicBezTo>
                    <a:pt x="1760696" y="102775"/>
                    <a:pt x="1757648" y="99536"/>
                    <a:pt x="1754790" y="97917"/>
                  </a:cubicBezTo>
                  <a:lnTo>
                    <a:pt x="1751932" y="96869"/>
                  </a:lnTo>
                  <a:close/>
                  <a:moveTo>
                    <a:pt x="1667827" y="94012"/>
                  </a:moveTo>
                  <a:cubicBezTo>
                    <a:pt x="1666874" y="94774"/>
                    <a:pt x="1662302" y="95250"/>
                    <a:pt x="1661255" y="94774"/>
                  </a:cubicBezTo>
                  <a:cubicBezTo>
                    <a:pt x="1660207" y="94297"/>
                    <a:pt x="1658778" y="95536"/>
                    <a:pt x="1658111" y="97441"/>
                  </a:cubicBezTo>
                  <a:cubicBezTo>
                    <a:pt x="1657349" y="99346"/>
                    <a:pt x="1657349" y="105251"/>
                    <a:pt x="1659731" y="105823"/>
                  </a:cubicBezTo>
                  <a:cubicBezTo>
                    <a:pt x="1662112" y="106394"/>
                    <a:pt x="1663636" y="100774"/>
                    <a:pt x="1663922" y="100393"/>
                  </a:cubicBezTo>
                  <a:cubicBezTo>
                    <a:pt x="1664207" y="99917"/>
                    <a:pt x="1666303" y="100108"/>
                    <a:pt x="1668017" y="101727"/>
                  </a:cubicBezTo>
                  <a:lnTo>
                    <a:pt x="1671065" y="100013"/>
                  </a:lnTo>
                  <a:lnTo>
                    <a:pt x="1673161" y="98774"/>
                  </a:lnTo>
                  <a:cubicBezTo>
                    <a:pt x="1676304" y="98203"/>
                    <a:pt x="1677352" y="97060"/>
                    <a:pt x="1675637" y="96107"/>
                  </a:cubicBezTo>
                  <a:cubicBezTo>
                    <a:pt x="1673923" y="95155"/>
                    <a:pt x="1668684" y="93345"/>
                    <a:pt x="1667827" y="94012"/>
                  </a:cubicBezTo>
                  <a:close/>
                  <a:moveTo>
                    <a:pt x="349376" y="93726"/>
                  </a:moveTo>
                  <a:cubicBezTo>
                    <a:pt x="346519" y="92964"/>
                    <a:pt x="342423" y="94488"/>
                    <a:pt x="340137" y="96964"/>
                  </a:cubicBezTo>
                  <a:lnTo>
                    <a:pt x="339185" y="99346"/>
                  </a:lnTo>
                  <a:lnTo>
                    <a:pt x="338232" y="101822"/>
                  </a:lnTo>
                  <a:cubicBezTo>
                    <a:pt x="335374" y="103251"/>
                    <a:pt x="337375" y="104108"/>
                    <a:pt x="342614" y="103918"/>
                  </a:cubicBezTo>
                  <a:lnTo>
                    <a:pt x="345947" y="101251"/>
                  </a:lnTo>
                  <a:cubicBezTo>
                    <a:pt x="347186" y="100298"/>
                    <a:pt x="346614" y="98012"/>
                    <a:pt x="347471" y="96679"/>
                  </a:cubicBezTo>
                  <a:close/>
                  <a:moveTo>
                    <a:pt x="1895951" y="92773"/>
                  </a:moveTo>
                  <a:lnTo>
                    <a:pt x="1894236" y="94393"/>
                  </a:lnTo>
                  <a:cubicBezTo>
                    <a:pt x="1892617" y="95917"/>
                    <a:pt x="1891855" y="97155"/>
                    <a:pt x="1893855" y="98679"/>
                  </a:cubicBezTo>
                  <a:lnTo>
                    <a:pt x="1895665" y="100108"/>
                  </a:lnTo>
                  <a:cubicBezTo>
                    <a:pt x="1894807" y="101727"/>
                    <a:pt x="1894522" y="103632"/>
                    <a:pt x="1895189" y="104299"/>
                  </a:cubicBezTo>
                  <a:cubicBezTo>
                    <a:pt x="1895760" y="104965"/>
                    <a:pt x="1896427" y="105632"/>
                    <a:pt x="1895951" y="104108"/>
                  </a:cubicBezTo>
                  <a:cubicBezTo>
                    <a:pt x="1895474" y="102394"/>
                    <a:pt x="1905380" y="102965"/>
                    <a:pt x="1905190" y="105918"/>
                  </a:cubicBezTo>
                  <a:cubicBezTo>
                    <a:pt x="1904999" y="108775"/>
                    <a:pt x="1904904" y="108204"/>
                    <a:pt x="1904809" y="104584"/>
                  </a:cubicBezTo>
                  <a:lnTo>
                    <a:pt x="1905761" y="102584"/>
                  </a:lnTo>
                  <a:lnTo>
                    <a:pt x="1906619" y="100679"/>
                  </a:lnTo>
                  <a:cubicBezTo>
                    <a:pt x="1908905" y="98679"/>
                    <a:pt x="1908905" y="96774"/>
                    <a:pt x="1906523" y="96393"/>
                  </a:cubicBezTo>
                  <a:cubicBezTo>
                    <a:pt x="1904142" y="96012"/>
                    <a:pt x="1897570" y="93536"/>
                    <a:pt x="1895951" y="92773"/>
                  </a:cubicBezTo>
                  <a:close/>
                  <a:moveTo>
                    <a:pt x="1846135" y="92392"/>
                  </a:moveTo>
                  <a:lnTo>
                    <a:pt x="1840420" y="92488"/>
                  </a:lnTo>
                  <a:cubicBezTo>
                    <a:pt x="1839848" y="92488"/>
                    <a:pt x="1838515" y="94393"/>
                    <a:pt x="1838705" y="94583"/>
                  </a:cubicBezTo>
                  <a:cubicBezTo>
                    <a:pt x="1839563" y="95440"/>
                    <a:pt x="1840896" y="96393"/>
                    <a:pt x="1842134" y="96488"/>
                  </a:cubicBezTo>
                  <a:lnTo>
                    <a:pt x="1843277" y="96583"/>
                  </a:lnTo>
                  <a:cubicBezTo>
                    <a:pt x="1844706" y="95821"/>
                    <a:pt x="1845373" y="96203"/>
                    <a:pt x="1844897" y="97536"/>
                  </a:cubicBezTo>
                  <a:lnTo>
                    <a:pt x="1845087" y="98679"/>
                  </a:lnTo>
                  <a:lnTo>
                    <a:pt x="1845468" y="100774"/>
                  </a:lnTo>
                  <a:cubicBezTo>
                    <a:pt x="1846325" y="103061"/>
                    <a:pt x="1847278" y="104870"/>
                    <a:pt x="1847564" y="104870"/>
                  </a:cubicBezTo>
                  <a:cubicBezTo>
                    <a:pt x="1847944" y="104870"/>
                    <a:pt x="1848707" y="100584"/>
                    <a:pt x="1848707" y="98584"/>
                  </a:cubicBezTo>
                  <a:cubicBezTo>
                    <a:pt x="1848707" y="96583"/>
                    <a:pt x="1850897" y="96298"/>
                    <a:pt x="1853469" y="97917"/>
                  </a:cubicBezTo>
                  <a:lnTo>
                    <a:pt x="1854898" y="98203"/>
                  </a:lnTo>
                  <a:lnTo>
                    <a:pt x="1856231" y="98393"/>
                  </a:lnTo>
                  <a:cubicBezTo>
                    <a:pt x="1857851" y="97917"/>
                    <a:pt x="1858994" y="97060"/>
                    <a:pt x="1858708" y="96393"/>
                  </a:cubicBezTo>
                  <a:cubicBezTo>
                    <a:pt x="1858422" y="95726"/>
                    <a:pt x="1852136" y="93631"/>
                    <a:pt x="1846135" y="92392"/>
                  </a:cubicBezTo>
                  <a:close/>
                  <a:moveTo>
                    <a:pt x="2045969" y="90868"/>
                  </a:moveTo>
                  <a:cubicBezTo>
                    <a:pt x="2043969" y="90868"/>
                    <a:pt x="2039683" y="91345"/>
                    <a:pt x="2040254" y="91821"/>
                  </a:cubicBezTo>
                  <a:cubicBezTo>
                    <a:pt x="2040826" y="92392"/>
                    <a:pt x="2041873" y="94488"/>
                    <a:pt x="2039683" y="93916"/>
                  </a:cubicBezTo>
                  <a:cubicBezTo>
                    <a:pt x="2037492" y="93440"/>
                    <a:pt x="2034444" y="93536"/>
                    <a:pt x="2035397" y="94774"/>
                  </a:cubicBezTo>
                  <a:cubicBezTo>
                    <a:pt x="2036349" y="96107"/>
                    <a:pt x="2044064" y="95345"/>
                    <a:pt x="2046065" y="93726"/>
                  </a:cubicBezTo>
                  <a:cubicBezTo>
                    <a:pt x="2048065" y="92107"/>
                    <a:pt x="2047969" y="90868"/>
                    <a:pt x="2045969" y="90868"/>
                  </a:cubicBezTo>
                  <a:close/>
                  <a:moveTo>
                    <a:pt x="2001583" y="90011"/>
                  </a:moveTo>
                  <a:cubicBezTo>
                    <a:pt x="1999487" y="90011"/>
                    <a:pt x="1995392" y="92964"/>
                    <a:pt x="1994058" y="95155"/>
                  </a:cubicBezTo>
                  <a:lnTo>
                    <a:pt x="1993772" y="97346"/>
                  </a:lnTo>
                  <a:cubicBezTo>
                    <a:pt x="1993582" y="98679"/>
                    <a:pt x="1994630" y="100774"/>
                    <a:pt x="1995868" y="101346"/>
                  </a:cubicBezTo>
                  <a:lnTo>
                    <a:pt x="1997868" y="102298"/>
                  </a:lnTo>
                  <a:cubicBezTo>
                    <a:pt x="2001869" y="102870"/>
                    <a:pt x="2003964" y="102298"/>
                    <a:pt x="2002535" y="101060"/>
                  </a:cubicBezTo>
                  <a:cubicBezTo>
                    <a:pt x="2001297" y="100013"/>
                    <a:pt x="2001678" y="94488"/>
                    <a:pt x="2003011" y="92869"/>
                  </a:cubicBezTo>
                  <a:cubicBezTo>
                    <a:pt x="2004345" y="91345"/>
                    <a:pt x="2003678" y="90011"/>
                    <a:pt x="2001583" y="90011"/>
                  </a:cubicBezTo>
                  <a:close/>
                  <a:moveTo>
                    <a:pt x="130587" y="88297"/>
                  </a:moveTo>
                  <a:lnTo>
                    <a:pt x="130873" y="88297"/>
                  </a:lnTo>
                  <a:cubicBezTo>
                    <a:pt x="134112" y="88583"/>
                    <a:pt x="137445" y="87059"/>
                    <a:pt x="140589" y="89345"/>
                  </a:cubicBezTo>
                  <a:lnTo>
                    <a:pt x="141636" y="90107"/>
                  </a:lnTo>
                  <a:cubicBezTo>
                    <a:pt x="144494" y="89440"/>
                    <a:pt x="147256" y="89916"/>
                    <a:pt x="147732" y="91155"/>
                  </a:cubicBezTo>
                  <a:cubicBezTo>
                    <a:pt x="148209" y="92298"/>
                    <a:pt x="152209" y="95155"/>
                    <a:pt x="154400" y="95060"/>
                  </a:cubicBezTo>
                  <a:lnTo>
                    <a:pt x="155543" y="95822"/>
                  </a:lnTo>
                  <a:lnTo>
                    <a:pt x="156781" y="96584"/>
                  </a:lnTo>
                  <a:cubicBezTo>
                    <a:pt x="157257" y="98393"/>
                    <a:pt x="156305" y="99917"/>
                    <a:pt x="154686" y="100013"/>
                  </a:cubicBezTo>
                  <a:lnTo>
                    <a:pt x="153257" y="99917"/>
                  </a:lnTo>
                  <a:lnTo>
                    <a:pt x="152304" y="99822"/>
                  </a:lnTo>
                  <a:cubicBezTo>
                    <a:pt x="151352" y="99822"/>
                    <a:pt x="145446" y="99156"/>
                    <a:pt x="145351" y="97727"/>
                  </a:cubicBezTo>
                  <a:cubicBezTo>
                    <a:pt x="145256" y="96298"/>
                    <a:pt x="142684" y="95536"/>
                    <a:pt x="139827" y="95917"/>
                  </a:cubicBezTo>
                  <a:cubicBezTo>
                    <a:pt x="136874" y="96298"/>
                    <a:pt x="133350" y="90964"/>
                    <a:pt x="132778" y="91345"/>
                  </a:cubicBezTo>
                  <a:lnTo>
                    <a:pt x="132111" y="91345"/>
                  </a:lnTo>
                  <a:lnTo>
                    <a:pt x="131349" y="91440"/>
                  </a:lnTo>
                  <a:cubicBezTo>
                    <a:pt x="130492" y="91155"/>
                    <a:pt x="130111" y="89726"/>
                    <a:pt x="130587" y="88297"/>
                  </a:cubicBezTo>
                  <a:close/>
                  <a:moveTo>
                    <a:pt x="341756" y="84391"/>
                  </a:moveTo>
                  <a:lnTo>
                    <a:pt x="341566" y="84772"/>
                  </a:lnTo>
                  <a:lnTo>
                    <a:pt x="341185" y="85630"/>
                  </a:lnTo>
                  <a:cubicBezTo>
                    <a:pt x="341280" y="86678"/>
                    <a:pt x="342232" y="88201"/>
                    <a:pt x="343090" y="88963"/>
                  </a:cubicBezTo>
                  <a:cubicBezTo>
                    <a:pt x="344138" y="89725"/>
                    <a:pt x="353281" y="90868"/>
                    <a:pt x="352996" y="93059"/>
                  </a:cubicBezTo>
                  <a:cubicBezTo>
                    <a:pt x="352710" y="95250"/>
                    <a:pt x="353281" y="95821"/>
                    <a:pt x="354043" y="94393"/>
                  </a:cubicBezTo>
                  <a:cubicBezTo>
                    <a:pt x="354901" y="92964"/>
                    <a:pt x="354615" y="88297"/>
                    <a:pt x="351757" y="86773"/>
                  </a:cubicBezTo>
                  <a:lnTo>
                    <a:pt x="349281" y="85725"/>
                  </a:lnTo>
                  <a:lnTo>
                    <a:pt x="347567" y="84963"/>
                  </a:lnTo>
                  <a:cubicBezTo>
                    <a:pt x="345471" y="84487"/>
                    <a:pt x="342804" y="84296"/>
                    <a:pt x="341756" y="84391"/>
                  </a:cubicBezTo>
                  <a:close/>
                  <a:moveTo>
                    <a:pt x="104965" y="84010"/>
                  </a:moveTo>
                  <a:lnTo>
                    <a:pt x="105346" y="84486"/>
                  </a:lnTo>
                  <a:cubicBezTo>
                    <a:pt x="108394" y="87915"/>
                    <a:pt x="112394" y="88963"/>
                    <a:pt x="117442" y="88486"/>
                  </a:cubicBezTo>
                  <a:lnTo>
                    <a:pt x="122014" y="87820"/>
                  </a:lnTo>
                  <a:cubicBezTo>
                    <a:pt x="123538" y="91058"/>
                    <a:pt x="122014" y="92297"/>
                    <a:pt x="118681" y="90582"/>
                  </a:cubicBezTo>
                  <a:lnTo>
                    <a:pt x="115252" y="94297"/>
                  </a:lnTo>
                  <a:lnTo>
                    <a:pt x="113632" y="96011"/>
                  </a:lnTo>
                  <a:cubicBezTo>
                    <a:pt x="109918" y="93725"/>
                    <a:pt x="106108" y="90677"/>
                    <a:pt x="105250" y="89439"/>
                  </a:cubicBezTo>
                  <a:cubicBezTo>
                    <a:pt x="104298" y="88106"/>
                    <a:pt x="103155" y="84200"/>
                    <a:pt x="104965" y="84010"/>
                  </a:cubicBezTo>
                  <a:close/>
                  <a:moveTo>
                    <a:pt x="819911" y="82105"/>
                  </a:moveTo>
                  <a:cubicBezTo>
                    <a:pt x="819435" y="82296"/>
                    <a:pt x="818102" y="85154"/>
                    <a:pt x="818102" y="86201"/>
                  </a:cubicBezTo>
                  <a:cubicBezTo>
                    <a:pt x="818102" y="87344"/>
                    <a:pt x="821435" y="87916"/>
                    <a:pt x="825531" y="87439"/>
                  </a:cubicBezTo>
                  <a:lnTo>
                    <a:pt x="828008" y="88392"/>
                  </a:lnTo>
                  <a:lnTo>
                    <a:pt x="831437" y="89630"/>
                  </a:lnTo>
                  <a:cubicBezTo>
                    <a:pt x="834199" y="88582"/>
                    <a:pt x="837247" y="87249"/>
                    <a:pt x="838104" y="86773"/>
                  </a:cubicBezTo>
                  <a:lnTo>
                    <a:pt x="838390" y="86201"/>
                  </a:lnTo>
                  <a:cubicBezTo>
                    <a:pt x="838580" y="85725"/>
                    <a:pt x="838104" y="84582"/>
                    <a:pt x="837723" y="84487"/>
                  </a:cubicBezTo>
                  <a:cubicBezTo>
                    <a:pt x="836199" y="84106"/>
                    <a:pt x="834485" y="83915"/>
                    <a:pt x="832865" y="84011"/>
                  </a:cubicBezTo>
                  <a:lnTo>
                    <a:pt x="825436" y="84296"/>
                  </a:lnTo>
                  <a:cubicBezTo>
                    <a:pt x="822864" y="82963"/>
                    <a:pt x="820387" y="82010"/>
                    <a:pt x="819911" y="82105"/>
                  </a:cubicBezTo>
                  <a:close/>
                  <a:moveTo>
                    <a:pt x="1229296" y="79343"/>
                  </a:moveTo>
                  <a:cubicBezTo>
                    <a:pt x="1225581" y="79057"/>
                    <a:pt x="1223200" y="81534"/>
                    <a:pt x="1224152" y="84868"/>
                  </a:cubicBezTo>
                  <a:lnTo>
                    <a:pt x="1228343" y="84011"/>
                  </a:lnTo>
                  <a:lnTo>
                    <a:pt x="1230344" y="83629"/>
                  </a:lnTo>
                  <a:cubicBezTo>
                    <a:pt x="1232439" y="83725"/>
                    <a:pt x="1235678" y="84582"/>
                    <a:pt x="1237487" y="85439"/>
                  </a:cubicBezTo>
                  <a:cubicBezTo>
                    <a:pt x="1239297" y="86296"/>
                    <a:pt x="1233106" y="79629"/>
                    <a:pt x="1229296" y="79343"/>
                  </a:cubicBezTo>
                  <a:close/>
                  <a:moveTo>
                    <a:pt x="1917333" y="78213"/>
                  </a:moveTo>
                  <a:lnTo>
                    <a:pt x="1922561" y="78950"/>
                  </a:lnTo>
                  <a:lnTo>
                    <a:pt x="1931770" y="79990"/>
                  </a:lnTo>
                  <a:lnTo>
                    <a:pt x="1928526" y="81820"/>
                  </a:lnTo>
                  <a:lnTo>
                    <a:pt x="1927416" y="82215"/>
                  </a:lnTo>
                  <a:close/>
                  <a:moveTo>
                    <a:pt x="1187957" y="77629"/>
                  </a:moveTo>
                  <a:lnTo>
                    <a:pt x="1186433" y="77819"/>
                  </a:lnTo>
                  <a:lnTo>
                    <a:pt x="1185671" y="77914"/>
                  </a:lnTo>
                  <a:cubicBezTo>
                    <a:pt x="1185005" y="78581"/>
                    <a:pt x="1185576" y="80486"/>
                    <a:pt x="1187005" y="82010"/>
                  </a:cubicBezTo>
                  <a:lnTo>
                    <a:pt x="1185100" y="84296"/>
                  </a:lnTo>
                  <a:lnTo>
                    <a:pt x="1184474" y="85043"/>
                  </a:lnTo>
                  <a:lnTo>
                    <a:pt x="1182040" y="85606"/>
                  </a:lnTo>
                  <a:cubicBezTo>
                    <a:pt x="1179504" y="85272"/>
                    <a:pt x="1177290" y="84486"/>
                    <a:pt x="1177480" y="84391"/>
                  </a:cubicBezTo>
                  <a:cubicBezTo>
                    <a:pt x="1177861" y="84201"/>
                    <a:pt x="1179956" y="85725"/>
                    <a:pt x="1182147" y="87821"/>
                  </a:cubicBezTo>
                  <a:lnTo>
                    <a:pt x="1184474" y="85043"/>
                  </a:lnTo>
                  <a:lnTo>
                    <a:pt x="1188529" y="84106"/>
                  </a:lnTo>
                  <a:cubicBezTo>
                    <a:pt x="1190720" y="80677"/>
                    <a:pt x="1190434" y="77724"/>
                    <a:pt x="1187957" y="77629"/>
                  </a:cubicBezTo>
                  <a:close/>
                  <a:moveTo>
                    <a:pt x="1395412" y="77153"/>
                  </a:moveTo>
                  <a:lnTo>
                    <a:pt x="1395221" y="79820"/>
                  </a:lnTo>
                  <a:lnTo>
                    <a:pt x="1395221" y="80867"/>
                  </a:lnTo>
                  <a:cubicBezTo>
                    <a:pt x="1395221" y="82582"/>
                    <a:pt x="1397317" y="84106"/>
                    <a:pt x="1399793" y="84106"/>
                  </a:cubicBezTo>
                  <a:cubicBezTo>
                    <a:pt x="1402270" y="84106"/>
                    <a:pt x="1408842" y="83725"/>
                    <a:pt x="1409223" y="83344"/>
                  </a:cubicBezTo>
                  <a:cubicBezTo>
                    <a:pt x="1409604" y="82963"/>
                    <a:pt x="1409794" y="81343"/>
                    <a:pt x="1408747" y="80486"/>
                  </a:cubicBezTo>
                  <a:lnTo>
                    <a:pt x="1407604" y="79915"/>
                  </a:lnTo>
                  <a:cubicBezTo>
                    <a:pt x="1407032" y="79629"/>
                    <a:pt x="1405699" y="79534"/>
                    <a:pt x="1405127" y="79915"/>
                  </a:cubicBezTo>
                  <a:lnTo>
                    <a:pt x="1401794" y="82296"/>
                  </a:lnTo>
                  <a:cubicBezTo>
                    <a:pt x="1400365" y="80105"/>
                    <a:pt x="1397507" y="77724"/>
                    <a:pt x="1395412" y="77153"/>
                  </a:cubicBezTo>
                  <a:close/>
                  <a:moveTo>
                    <a:pt x="1879472" y="76962"/>
                  </a:moveTo>
                  <a:cubicBezTo>
                    <a:pt x="1878806" y="77533"/>
                    <a:pt x="1885092" y="83629"/>
                    <a:pt x="1889283" y="83344"/>
                  </a:cubicBezTo>
                  <a:cubicBezTo>
                    <a:pt x="1893474" y="83058"/>
                    <a:pt x="1894331" y="81724"/>
                    <a:pt x="1891188" y="80391"/>
                  </a:cubicBezTo>
                  <a:cubicBezTo>
                    <a:pt x="1888045" y="79057"/>
                    <a:pt x="1880139" y="76390"/>
                    <a:pt x="1879472" y="76962"/>
                  </a:cubicBezTo>
                  <a:close/>
                  <a:moveTo>
                    <a:pt x="1546288" y="76200"/>
                  </a:moveTo>
                  <a:cubicBezTo>
                    <a:pt x="1543716" y="77819"/>
                    <a:pt x="1541906" y="79629"/>
                    <a:pt x="1542192" y="80105"/>
                  </a:cubicBezTo>
                  <a:cubicBezTo>
                    <a:pt x="1542478" y="80677"/>
                    <a:pt x="1547050" y="81915"/>
                    <a:pt x="1551907" y="82296"/>
                  </a:cubicBezTo>
                  <a:lnTo>
                    <a:pt x="1556289" y="81915"/>
                  </a:lnTo>
                  <a:cubicBezTo>
                    <a:pt x="1556765" y="81915"/>
                    <a:pt x="1557623" y="80867"/>
                    <a:pt x="1557527" y="80391"/>
                  </a:cubicBezTo>
                  <a:cubicBezTo>
                    <a:pt x="1557337" y="79534"/>
                    <a:pt x="1556861" y="78105"/>
                    <a:pt x="1556098" y="77914"/>
                  </a:cubicBezTo>
                  <a:cubicBezTo>
                    <a:pt x="1552955" y="77248"/>
                    <a:pt x="1549240" y="78962"/>
                    <a:pt x="1546478" y="76390"/>
                  </a:cubicBezTo>
                  <a:close/>
                  <a:moveTo>
                    <a:pt x="1660397" y="76009"/>
                  </a:moveTo>
                  <a:lnTo>
                    <a:pt x="1657444" y="79153"/>
                  </a:lnTo>
                  <a:lnTo>
                    <a:pt x="1657064" y="79534"/>
                  </a:lnTo>
                  <a:cubicBezTo>
                    <a:pt x="1652777" y="78105"/>
                    <a:pt x="1650872" y="78010"/>
                    <a:pt x="1652777" y="79438"/>
                  </a:cubicBezTo>
                  <a:cubicBezTo>
                    <a:pt x="1654682" y="80867"/>
                    <a:pt x="1660873" y="82582"/>
                    <a:pt x="1661731" y="83248"/>
                  </a:cubicBezTo>
                  <a:cubicBezTo>
                    <a:pt x="1662588" y="83820"/>
                    <a:pt x="1666589" y="84582"/>
                    <a:pt x="1668208" y="83248"/>
                  </a:cubicBezTo>
                  <a:lnTo>
                    <a:pt x="1668303" y="81724"/>
                  </a:lnTo>
                  <a:lnTo>
                    <a:pt x="1668494" y="79057"/>
                  </a:lnTo>
                  <a:cubicBezTo>
                    <a:pt x="1665731" y="79629"/>
                    <a:pt x="1662112" y="78296"/>
                    <a:pt x="1660397" y="76009"/>
                  </a:cubicBezTo>
                  <a:close/>
                  <a:moveTo>
                    <a:pt x="203453" y="75724"/>
                  </a:moveTo>
                  <a:cubicBezTo>
                    <a:pt x="201834" y="74390"/>
                    <a:pt x="194214" y="77819"/>
                    <a:pt x="192499" y="78581"/>
                  </a:cubicBezTo>
                  <a:cubicBezTo>
                    <a:pt x="190690" y="79343"/>
                    <a:pt x="186689" y="82487"/>
                    <a:pt x="187737" y="83915"/>
                  </a:cubicBezTo>
                  <a:cubicBezTo>
                    <a:pt x="188880" y="85344"/>
                    <a:pt x="191928" y="88868"/>
                    <a:pt x="192404" y="89249"/>
                  </a:cubicBezTo>
                  <a:cubicBezTo>
                    <a:pt x="192880" y="89535"/>
                    <a:pt x="194976" y="89630"/>
                    <a:pt x="196214" y="88773"/>
                  </a:cubicBezTo>
                  <a:lnTo>
                    <a:pt x="196595" y="87821"/>
                  </a:lnTo>
                  <a:cubicBezTo>
                    <a:pt x="197167" y="86392"/>
                    <a:pt x="195928" y="83820"/>
                    <a:pt x="199262" y="84296"/>
                  </a:cubicBezTo>
                  <a:cubicBezTo>
                    <a:pt x="200500" y="84487"/>
                    <a:pt x="201167" y="86678"/>
                    <a:pt x="202405" y="87630"/>
                  </a:cubicBezTo>
                  <a:lnTo>
                    <a:pt x="203167" y="88201"/>
                  </a:lnTo>
                  <a:cubicBezTo>
                    <a:pt x="204977" y="88392"/>
                    <a:pt x="206406" y="83629"/>
                    <a:pt x="206406" y="81724"/>
                  </a:cubicBezTo>
                  <a:cubicBezTo>
                    <a:pt x="206406" y="79820"/>
                    <a:pt x="205072" y="77153"/>
                    <a:pt x="203453" y="75724"/>
                  </a:cubicBezTo>
                  <a:close/>
                  <a:moveTo>
                    <a:pt x="1735454" y="74581"/>
                  </a:moveTo>
                  <a:cubicBezTo>
                    <a:pt x="1734788" y="75152"/>
                    <a:pt x="1742693" y="81058"/>
                    <a:pt x="1745646" y="80581"/>
                  </a:cubicBezTo>
                  <a:cubicBezTo>
                    <a:pt x="1748599" y="80200"/>
                    <a:pt x="1749837" y="79248"/>
                    <a:pt x="1748313" y="78676"/>
                  </a:cubicBezTo>
                  <a:cubicBezTo>
                    <a:pt x="1746789" y="78010"/>
                    <a:pt x="1742122" y="77438"/>
                    <a:pt x="1740693" y="76771"/>
                  </a:cubicBezTo>
                  <a:cubicBezTo>
                    <a:pt x="1739264" y="76105"/>
                    <a:pt x="1736121" y="74009"/>
                    <a:pt x="1735454" y="74581"/>
                  </a:cubicBezTo>
                  <a:close/>
                  <a:moveTo>
                    <a:pt x="167544" y="74295"/>
                  </a:moveTo>
                  <a:cubicBezTo>
                    <a:pt x="170307" y="74676"/>
                    <a:pt x="177355" y="76200"/>
                    <a:pt x="178498" y="76867"/>
                  </a:cubicBezTo>
                  <a:lnTo>
                    <a:pt x="178498" y="77533"/>
                  </a:lnTo>
                  <a:lnTo>
                    <a:pt x="178498" y="78295"/>
                  </a:lnTo>
                  <a:cubicBezTo>
                    <a:pt x="177546" y="79057"/>
                    <a:pt x="172688" y="80772"/>
                    <a:pt x="167735" y="82105"/>
                  </a:cubicBezTo>
                  <a:lnTo>
                    <a:pt x="168116" y="87153"/>
                  </a:lnTo>
                  <a:cubicBezTo>
                    <a:pt x="168116" y="87439"/>
                    <a:pt x="166497" y="88201"/>
                    <a:pt x="165735" y="88106"/>
                  </a:cubicBezTo>
                  <a:cubicBezTo>
                    <a:pt x="164782" y="87915"/>
                    <a:pt x="163163" y="87058"/>
                    <a:pt x="163258" y="86582"/>
                  </a:cubicBezTo>
                  <a:cubicBezTo>
                    <a:pt x="163639" y="84486"/>
                    <a:pt x="165068" y="82391"/>
                    <a:pt x="164973" y="80391"/>
                  </a:cubicBezTo>
                  <a:lnTo>
                    <a:pt x="164973" y="78390"/>
                  </a:lnTo>
                  <a:cubicBezTo>
                    <a:pt x="163544" y="75819"/>
                    <a:pt x="164687" y="73914"/>
                    <a:pt x="167544" y="74295"/>
                  </a:cubicBezTo>
                  <a:close/>
                  <a:moveTo>
                    <a:pt x="785526" y="73247"/>
                  </a:moveTo>
                  <a:cubicBezTo>
                    <a:pt x="785002" y="72866"/>
                    <a:pt x="788241" y="76533"/>
                    <a:pt x="791503" y="80557"/>
                  </a:cubicBezTo>
                  <a:lnTo>
                    <a:pt x="792893" y="82704"/>
                  </a:lnTo>
                  <a:lnTo>
                    <a:pt x="789145" y="81820"/>
                  </a:lnTo>
                  <a:cubicBezTo>
                    <a:pt x="787812" y="81534"/>
                    <a:pt x="786288" y="84296"/>
                    <a:pt x="788193" y="86201"/>
                  </a:cubicBezTo>
                  <a:cubicBezTo>
                    <a:pt x="790098" y="88106"/>
                    <a:pt x="796670" y="92107"/>
                    <a:pt x="797623" y="90011"/>
                  </a:cubicBezTo>
                  <a:lnTo>
                    <a:pt x="792893" y="82704"/>
                  </a:lnTo>
                  <a:lnTo>
                    <a:pt x="796004" y="83439"/>
                  </a:lnTo>
                  <a:cubicBezTo>
                    <a:pt x="797337" y="82487"/>
                    <a:pt x="799433" y="82296"/>
                    <a:pt x="799814" y="82487"/>
                  </a:cubicBezTo>
                  <a:cubicBezTo>
                    <a:pt x="800195" y="82772"/>
                    <a:pt x="798861" y="80391"/>
                    <a:pt x="796766" y="77343"/>
                  </a:cubicBezTo>
                  <a:cubicBezTo>
                    <a:pt x="794765" y="74295"/>
                    <a:pt x="796956" y="75533"/>
                    <a:pt x="797147" y="76771"/>
                  </a:cubicBezTo>
                  <a:cubicBezTo>
                    <a:pt x="797147" y="78010"/>
                    <a:pt x="791717" y="78676"/>
                    <a:pt x="790670" y="77724"/>
                  </a:cubicBezTo>
                  <a:cubicBezTo>
                    <a:pt x="789527" y="76771"/>
                    <a:pt x="786574" y="74009"/>
                    <a:pt x="785526" y="73247"/>
                  </a:cubicBezTo>
                  <a:close/>
                  <a:moveTo>
                    <a:pt x="935450" y="69723"/>
                  </a:moveTo>
                  <a:cubicBezTo>
                    <a:pt x="933259" y="70580"/>
                    <a:pt x="933354" y="72390"/>
                    <a:pt x="935640" y="73628"/>
                  </a:cubicBezTo>
                  <a:cubicBezTo>
                    <a:pt x="937926" y="74866"/>
                    <a:pt x="943070" y="76009"/>
                    <a:pt x="943165" y="74009"/>
                  </a:cubicBezTo>
                  <a:cubicBezTo>
                    <a:pt x="943260" y="72104"/>
                    <a:pt x="937640" y="68771"/>
                    <a:pt x="935450" y="69723"/>
                  </a:cubicBezTo>
                  <a:close/>
                  <a:moveTo>
                    <a:pt x="715231" y="69532"/>
                  </a:moveTo>
                  <a:cubicBezTo>
                    <a:pt x="712945" y="69628"/>
                    <a:pt x="707707" y="70295"/>
                    <a:pt x="707040" y="71533"/>
                  </a:cubicBezTo>
                  <a:cubicBezTo>
                    <a:pt x="706278" y="72771"/>
                    <a:pt x="702658" y="74866"/>
                    <a:pt x="703325" y="75438"/>
                  </a:cubicBezTo>
                  <a:cubicBezTo>
                    <a:pt x="703992" y="76105"/>
                    <a:pt x="711898" y="73723"/>
                    <a:pt x="714565" y="72104"/>
                  </a:cubicBezTo>
                  <a:cubicBezTo>
                    <a:pt x="717232" y="70580"/>
                    <a:pt x="717518" y="69437"/>
                    <a:pt x="715231" y="69532"/>
                  </a:cubicBezTo>
                  <a:close/>
                  <a:moveTo>
                    <a:pt x="1069466" y="69151"/>
                  </a:moveTo>
                  <a:lnTo>
                    <a:pt x="1066990" y="69532"/>
                  </a:lnTo>
                  <a:cubicBezTo>
                    <a:pt x="1065085" y="69818"/>
                    <a:pt x="1062894" y="70390"/>
                    <a:pt x="1061656" y="71533"/>
                  </a:cubicBezTo>
                  <a:lnTo>
                    <a:pt x="1058322" y="74486"/>
                  </a:lnTo>
                  <a:cubicBezTo>
                    <a:pt x="1055179" y="78105"/>
                    <a:pt x="1052607" y="81820"/>
                    <a:pt x="1052702" y="82867"/>
                  </a:cubicBezTo>
                  <a:lnTo>
                    <a:pt x="1053274" y="83629"/>
                  </a:lnTo>
                  <a:cubicBezTo>
                    <a:pt x="1053560" y="84011"/>
                    <a:pt x="1054893" y="84201"/>
                    <a:pt x="1055560" y="84011"/>
                  </a:cubicBezTo>
                  <a:lnTo>
                    <a:pt x="1056893" y="83534"/>
                  </a:lnTo>
                  <a:cubicBezTo>
                    <a:pt x="1058322" y="82677"/>
                    <a:pt x="1059751" y="82867"/>
                    <a:pt x="1059941" y="84106"/>
                  </a:cubicBezTo>
                  <a:cubicBezTo>
                    <a:pt x="1060132" y="85249"/>
                    <a:pt x="1062132" y="88297"/>
                    <a:pt x="1063751" y="88392"/>
                  </a:cubicBezTo>
                  <a:lnTo>
                    <a:pt x="1064990" y="88201"/>
                  </a:lnTo>
                  <a:cubicBezTo>
                    <a:pt x="1066895" y="87916"/>
                    <a:pt x="1069752" y="87725"/>
                    <a:pt x="1070228" y="86773"/>
                  </a:cubicBezTo>
                  <a:lnTo>
                    <a:pt x="1071276" y="84772"/>
                  </a:lnTo>
                  <a:cubicBezTo>
                    <a:pt x="1068990" y="84296"/>
                    <a:pt x="1065561" y="82582"/>
                    <a:pt x="1063751" y="80867"/>
                  </a:cubicBezTo>
                  <a:cubicBezTo>
                    <a:pt x="1061941" y="79248"/>
                    <a:pt x="1064894" y="75152"/>
                    <a:pt x="1066895" y="76200"/>
                  </a:cubicBezTo>
                  <a:cubicBezTo>
                    <a:pt x="1068990" y="77343"/>
                    <a:pt x="1073848" y="75914"/>
                    <a:pt x="1074515" y="73628"/>
                  </a:cubicBezTo>
                  <a:cubicBezTo>
                    <a:pt x="1075181" y="71342"/>
                    <a:pt x="1072895" y="69247"/>
                    <a:pt x="1069466" y="69151"/>
                  </a:cubicBezTo>
                  <a:close/>
                  <a:moveTo>
                    <a:pt x="500824" y="69151"/>
                  </a:moveTo>
                  <a:cubicBezTo>
                    <a:pt x="496823" y="67818"/>
                    <a:pt x="495490" y="70580"/>
                    <a:pt x="497776" y="75438"/>
                  </a:cubicBezTo>
                  <a:lnTo>
                    <a:pt x="493204" y="79153"/>
                  </a:lnTo>
                  <a:lnTo>
                    <a:pt x="492823" y="79438"/>
                  </a:lnTo>
                  <a:cubicBezTo>
                    <a:pt x="493585" y="80772"/>
                    <a:pt x="495680" y="81629"/>
                    <a:pt x="497490" y="81343"/>
                  </a:cubicBezTo>
                  <a:lnTo>
                    <a:pt x="498062" y="80581"/>
                  </a:lnTo>
                  <a:lnTo>
                    <a:pt x="499681" y="78486"/>
                  </a:lnTo>
                  <a:cubicBezTo>
                    <a:pt x="501014" y="76009"/>
                    <a:pt x="504348" y="73438"/>
                    <a:pt x="506920" y="72771"/>
                  </a:cubicBezTo>
                  <a:lnTo>
                    <a:pt x="503491" y="70866"/>
                  </a:lnTo>
                  <a:close/>
                  <a:moveTo>
                    <a:pt x="1318164" y="68389"/>
                  </a:moveTo>
                  <a:lnTo>
                    <a:pt x="1314640" y="71247"/>
                  </a:lnTo>
                  <a:cubicBezTo>
                    <a:pt x="1311115" y="69151"/>
                    <a:pt x="1307306" y="71628"/>
                    <a:pt x="1305972" y="76771"/>
                  </a:cubicBezTo>
                  <a:lnTo>
                    <a:pt x="1304829" y="80963"/>
                  </a:lnTo>
                  <a:lnTo>
                    <a:pt x="1304543" y="82010"/>
                  </a:lnTo>
                  <a:cubicBezTo>
                    <a:pt x="1304067" y="83058"/>
                    <a:pt x="1305877" y="84868"/>
                    <a:pt x="1308544" y="86201"/>
                  </a:cubicBezTo>
                  <a:lnTo>
                    <a:pt x="1308639" y="86106"/>
                  </a:lnTo>
                  <a:lnTo>
                    <a:pt x="1311401" y="82582"/>
                  </a:lnTo>
                  <a:cubicBezTo>
                    <a:pt x="1316354" y="81724"/>
                    <a:pt x="1320164" y="80867"/>
                    <a:pt x="1319879" y="80581"/>
                  </a:cubicBezTo>
                  <a:lnTo>
                    <a:pt x="1319593" y="80391"/>
                  </a:lnTo>
                  <a:lnTo>
                    <a:pt x="1315783" y="78200"/>
                  </a:lnTo>
                  <a:cubicBezTo>
                    <a:pt x="1318164" y="76295"/>
                    <a:pt x="1320926" y="72962"/>
                    <a:pt x="1321784" y="70866"/>
                  </a:cubicBezTo>
                  <a:lnTo>
                    <a:pt x="1320355" y="69056"/>
                  </a:lnTo>
                  <a:cubicBezTo>
                    <a:pt x="1319974" y="68580"/>
                    <a:pt x="1318450" y="68199"/>
                    <a:pt x="1318164" y="68389"/>
                  </a:cubicBezTo>
                  <a:close/>
                  <a:moveTo>
                    <a:pt x="1273778" y="68104"/>
                  </a:moveTo>
                  <a:cubicBezTo>
                    <a:pt x="1270348" y="67437"/>
                    <a:pt x="1268253" y="67628"/>
                    <a:pt x="1269110" y="68389"/>
                  </a:cubicBezTo>
                  <a:cubicBezTo>
                    <a:pt x="1269968" y="69056"/>
                    <a:pt x="1265586" y="72009"/>
                    <a:pt x="1264538" y="70390"/>
                  </a:cubicBezTo>
                  <a:cubicBezTo>
                    <a:pt x="1263490" y="68771"/>
                    <a:pt x="1261205" y="67913"/>
                    <a:pt x="1259395" y="68485"/>
                  </a:cubicBezTo>
                  <a:cubicBezTo>
                    <a:pt x="1257585" y="69056"/>
                    <a:pt x="1261871" y="72866"/>
                    <a:pt x="1262919" y="73533"/>
                  </a:cubicBezTo>
                  <a:cubicBezTo>
                    <a:pt x="1263967" y="74200"/>
                    <a:pt x="1267110" y="76486"/>
                    <a:pt x="1267205" y="77533"/>
                  </a:cubicBezTo>
                  <a:cubicBezTo>
                    <a:pt x="1267301" y="78581"/>
                    <a:pt x="1271777" y="80581"/>
                    <a:pt x="1278159" y="79820"/>
                  </a:cubicBezTo>
                  <a:lnTo>
                    <a:pt x="1276349" y="77343"/>
                  </a:lnTo>
                  <a:cubicBezTo>
                    <a:pt x="1274159" y="74390"/>
                    <a:pt x="1274444" y="71628"/>
                    <a:pt x="1273873" y="68675"/>
                  </a:cubicBezTo>
                  <a:close/>
                  <a:moveTo>
                    <a:pt x="969168" y="68104"/>
                  </a:moveTo>
                  <a:cubicBezTo>
                    <a:pt x="967168" y="67151"/>
                    <a:pt x="959072" y="71056"/>
                    <a:pt x="960024" y="72104"/>
                  </a:cubicBezTo>
                  <a:cubicBezTo>
                    <a:pt x="961072" y="73152"/>
                    <a:pt x="963262" y="73438"/>
                    <a:pt x="965072" y="72771"/>
                  </a:cubicBezTo>
                  <a:cubicBezTo>
                    <a:pt x="966787" y="72009"/>
                    <a:pt x="971073" y="68961"/>
                    <a:pt x="969168" y="68104"/>
                  </a:cubicBezTo>
                  <a:close/>
                  <a:moveTo>
                    <a:pt x="670750" y="67723"/>
                  </a:moveTo>
                  <a:lnTo>
                    <a:pt x="671131" y="71723"/>
                  </a:lnTo>
                  <a:cubicBezTo>
                    <a:pt x="671226" y="72771"/>
                    <a:pt x="673226" y="73914"/>
                    <a:pt x="673131" y="74866"/>
                  </a:cubicBezTo>
                  <a:lnTo>
                    <a:pt x="672845" y="76200"/>
                  </a:lnTo>
                  <a:cubicBezTo>
                    <a:pt x="671512" y="77819"/>
                    <a:pt x="675227" y="79915"/>
                    <a:pt x="681227" y="80963"/>
                  </a:cubicBezTo>
                  <a:lnTo>
                    <a:pt x="683894" y="76009"/>
                  </a:lnTo>
                  <a:lnTo>
                    <a:pt x="684561" y="74676"/>
                  </a:lnTo>
                  <a:cubicBezTo>
                    <a:pt x="685799" y="72580"/>
                    <a:pt x="685514" y="71152"/>
                    <a:pt x="684085" y="71628"/>
                  </a:cubicBezTo>
                  <a:cubicBezTo>
                    <a:pt x="682656" y="72104"/>
                    <a:pt x="679037" y="72390"/>
                    <a:pt x="678846" y="71342"/>
                  </a:cubicBezTo>
                  <a:cubicBezTo>
                    <a:pt x="678656" y="70295"/>
                    <a:pt x="674750" y="67056"/>
                    <a:pt x="670750" y="67723"/>
                  </a:cubicBezTo>
                  <a:close/>
                  <a:moveTo>
                    <a:pt x="1163192" y="67628"/>
                  </a:moveTo>
                  <a:cubicBezTo>
                    <a:pt x="1161764" y="65818"/>
                    <a:pt x="1160621" y="67342"/>
                    <a:pt x="1160525" y="70866"/>
                  </a:cubicBezTo>
                  <a:lnTo>
                    <a:pt x="1160716" y="73533"/>
                  </a:lnTo>
                  <a:cubicBezTo>
                    <a:pt x="1160811" y="74295"/>
                    <a:pt x="1162526" y="75533"/>
                    <a:pt x="1162621" y="75533"/>
                  </a:cubicBezTo>
                  <a:lnTo>
                    <a:pt x="1166717" y="73247"/>
                  </a:lnTo>
                  <a:cubicBezTo>
                    <a:pt x="1171765" y="71533"/>
                    <a:pt x="1164621" y="69342"/>
                    <a:pt x="1163192" y="67628"/>
                  </a:cubicBezTo>
                  <a:close/>
                  <a:moveTo>
                    <a:pt x="633221" y="67246"/>
                  </a:moveTo>
                  <a:cubicBezTo>
                    <a:pt x="631602" y="66580"/>
                    <a:pt x="630840" y="68675"/>
                    <a:pt x="631602" y="71914"/>
                  </a:cubicBezTo>
                  <a:lnTo>
                    <a:pt x="632269" y="74200"/>
                  </a:lnTo>
                  <a:lnTo>
                    <a:pt x="632459" y="74771"/>
                  </a:lnTo>
                  <a:cubicBezTo>
                    <a:pt x="633126" y="75247"/>
                    <a:pt x="638746" y="74771"/>
                    <a:pt x="644842" y="73723"/>
                  </a:cubicBezTo>
                  <a:lnTo>
                    <a:pt x="644937" y="72009"/>
                  </a:lnTo>
                  <a:lnTo>
                    <a:pt x="645223" y="67628"/>
                  </a:lnTo>
                  <a:cubicBezTo>
                    <a:pt x="641699" y="68580"/>
                    <a:pt x="634936" y="67913"/>
                    <a:pt x="633221" y="67246"/>
                  </a:cubicBezTo>
                  <a:close/>
                  <a:moveTo>
                    <a:pt x="1108995" y="66865"/>
                  </a:moveTo>
                  <a:cubicBezTo>
                    <a:pt x="1108805" y="65532"/>
                    <a:pt x="1106709" y="66199"/>
                    <a:pt x="1104423" y="68294"/>
                  </a:cubicBezTo>
                  <a:lnTo>
                    <a:pt x="1102423" y="69628"/>
                  </a:lnTo>
                  <a:lnTo>
                    <a:pt x="1097851" y="72580"/>
                  </a:lnTo>
                  <a:cubicBezTo>
                    <a:pt x="1099946" y="76105"/>
                    <a:pt x="1102232" y="79534"/>
                    <a:pt x="1102804" y="80200"/>
                  </a:cubicBezTo>
                  <a:cubicBezTo>
                    <a:pt x="1103375" y="80867"/>
                    <a:pt x="1106519" y="82105"/>
                    <a:pt x="1107852" y="82487"/>
                  </a:cubicBezTo>
                  <a:cubicBezTo>
                    <a:pt x="1109186" y="82772"/>
                    <a:pt x="1107852" y="79057"/>
                    <a:pt x="1107852" y="78200"/>
                  </a:cubicBezTo>
                  <a:lnTo>
                    <a:pt x="1108328" y="77914"/>
                  </a:lnTo>
                  <a:lnTo>
                    <a:pt x="1111186" y="76200"/>
                  </a:lnTo>
                  <a:cubicBezTo>
                    <a:pt x="1115186" y="74009"/>
                    <a:pt x="1116996" y="72104"/>
                    <a:pt x="1115186" y="71914"/>
                  </a:cubicBezTo>
                  <a:cubicBezTo>
                    <a:pt x="1113472" y="71533"/>
                    <a:pt x="1109186" y="68199"/>
                    <a:pt x="1108995" y="66865"/>
                  </a:cubicBezTo>
                  <a:close/>
                  <a:moveTo>
                    <a:pt x="591407" y="66675"/>
                  </a:moveTo>
                  <a:lnTo>
                    <a:pt x="590644" y="67342"/>
                  </a:lnTo>
                  <a:lnTo>
                    <a:pt x="586168" y="71152"/>
                  </a:lnTo>
                  <a:cubicBezTo>
                    <a:pt x="579881" y="71342"/>
                    <a:pt x="574452" y="72104"/>
                    <a:pt x="574166" y="72771"/>
                  </a:cubicBezTo>
                  <a:cubicBezTo>
                    <a:pt x="573881" y="73438"/>
                    <a:pt x="575024" y="75629"/>
                    <a:pt x="577595" y="75629"/>
                  </a:cubicBezTo>
                  <a:lnTo>
                    <a:pt x="579310" y="75629"/>
                  </a:lnTo>
                  <a:cubicBezTo>
                    <a:pt x="581405" y="75629"/>
                    <a:pt x="583596" y="75533"/>
                    <a:pt x="585692" y="75629"/>
                  </a:cubicBezTo>
                  <a:cubicBezTo>
                    <a:pt x="592168" y="76105"/>
                    <a:pt x="592168" y="76105"/>
                    <a:pt x="593693" y="71723"/>
                  </a:cubicBezTo>
                  <a:lnTo>
                    <a:pt x="594074" y="70580"/>
                  </a:lnTo>
                  <a:cubicBezTo>
                    <a:pt x="595312" y="68771"/>
                    <a:pt x="594074" y="67056"/>
                    <a:pt x="591407" y="66675"/>
                  </a:cubicBezTo>
                  <a:close/>
                  <a:moveTo>
                    <a:pt x="534352" y="66484"/>
                  </a:moveTo>
                  <a:cubicBezTo>
                    <a:pt x="529113" y="67151"/>
                    <a:pt x="526065" y="71628"/>
                    <a:pt x="526637" y="73152"/>
                  </a:cubicBezTo>
                  <a:cubicBezTo>
                    <a:pt x="527113" y="74676"/>
                    <a:pt x="529970" y="73438"/>
                    <a:pt x="532923" y="70485"/>
                  </a:cubicBezTo>
                  <a:lnTo>
                    <a:pt x="537686" y="71438"/>
                  </a:lnTo>
                  <a:cubicBezTo>
                    <a:pt x="538067" y="71533"/>
                    <a:pt x="539400" y="70009"/>
                    <a:pt x="539400" y="69342"/>
                  </a:cubicBezTo>
                  <a:cubicBezTo>
                    <a:pt x="539400" y="68675"/>
                    <a:pt x="538257" y="67723"/>
                    <a:pt x="537304" y="67437"/>
                  </a:cubicBezTo>
                  <a:close/>
                  <a:moveTo>
                    <a:pt x="2456783" y="66294"/>
                  </a:moveTo>
                  <a:cubicBezTo>
                    <a:pt x="2457259" y="69056"/>
                    <a:pt x="2450115" y="72390"/>
                    <a:pt x="2450115" y="73057"/>
                  </a:cubicBezTo>
                  <a:lnTo>
                    <a:pt x="2450496" y="73247"/>
                  </a:lnTo>
                  <a:lnTo>
                    <a:pt x="2454211" y="75533"/>
                  </a:lnTo>
                  <a:cubicBezTo>
                    <a:pt x="2451734" y="77629"/>
                    <a:pt x="2451163" y="79343"/>
                    <a:pt x="2452973" y="79343"/>
                  </a:cubicBezTo>
                  <a:cubicBezTo>
                    <a:pt x="2454878" y="79438"/>
                    <a:pt x="2457640" y="71056"/>
                    <a:pt x="2457068" y="67532"/>
                  </a:cubicBezTo>
                  <a:cubicBezTo>
                    <a:pt x="2456497" y="64103"/>
                    <a:pt x="2456402" y="63532"/>
                    <a:pt x="2456783" y="66294"/>
                  </a:cubicBezTo>
                  <a:close/>
                  <a:moveTo>
                    <a:pt x="1678400" y="66104"/>
                  </a:moveTo>
                  <a:cubicBezTo>
                    <a:pt x="1675828" y="65151"/>
                    <a:pt x="1669827" y="65151"/>
                    <a:pt x="1672970" y="68008"/>
                  </a:cubicBezTo>
                  <a:cubicBezTo>
                    <a:pt x="1676114" y="70866"/>
                    <a:pt x="1689734" y="72009"/>
                    <a:pt x="1690687" y="72676"/>
                  </a:cubicBezTo>
                  <a:cubicBezTo>
                    <a:pt x="1691639" y="73438"/>
                    <a:pt x="1692592" y="73819"/>
                    <a:pt x="1692878" y="73628"/>
                  </a:cubicBezTo>
                  <a:cubicBezTo>
                    <a:pt x="1693163" y="73438"/>
                    <a:pt x="1693259" y="72009"/>
                    <a:pt x="1692687" y="70961"/>
                  </a:cubicBezTo>
                  <a:cubicBezTo>
                    <a:pt x="1692115" y="69913"/>
                    <a:pt x="1689448" y="67913"/>
                    <a:pt x="1688210" y="68771"/>
                  </a:cubicBezTo>
                  <a:cubicBezTo>
                    <a:pt x="1686972" y="69628"/>
                    <a:pt x="1681067" y="67056"/>
                    <a:pt x="1678400" y="66104"/>
                  </a:cubicBezTo>
                  <a:close/>
                  <a:moveTo>
                    <a:pt x="1571243" y="66008"/>
                  </a:moveTo>
                  <a:cubicBezTo>
                    <a:pt x="1570196" y="65818"/>
                    <a:pt x="1566195" y="66484"/>
                    <a:pt x="1564385" y="66865"/>
                  </a:cubicBezTo>
                  <a:cubicBezTo>
                    <a:pt x="1562576" y="67246"/>
                    <a:pt x="1560575" y="73247"/>
                    <a:pt x="1561909" y="74771"/>
                  </a:cubicBezTo>
                  <a:cubicBezTo>
                    <a:pt x="1563242" y="76295"/>
                    <a:pt x="1566671" y="76009"/>
                    <a:pt x="1569624" y="74200"/>
                  </a:cubicBezTo>
                  <a:lnTo>
                    <a:pt x="1571243" y="71818"/>
                  </a:lnTo>
                  <a:lnTo>
                    <a:pt x="1572386" y="70199"/>
                  </a:lnTo>
                  <a:cubicBezTo>
                    <a:pt x="1572767" y="68008"/>
                    <a:pt x="1572291" y="66104"/>
                    <a:pt x="1571243" y="66008"/>
                  </a:cubicBezTo>
                  <a:close/>
                  <a:moveTo>
                    <a:pt x="1253108" y="65913"/>
                  </a:moveTo>
                  <a:cubicBezTo>
                    <a:pt x="1251775" y="65151"/>
                    <a:pt x="1248822" y="66294"/>
                    <a:pt x="1246631" y="68485"/>
                  </a:cubicBezTo>
                  <a:cubicBezTo>
                    <a:pt x="1244440" y="70675"/>
                    <a:pt x="1236249" y="67246"/>
                    <a:pt x="1235773" y="67151"/>
                  </a:cubicBezTo>
                  <a:lnTo>
                    <a:pt x="1235487" y="67342"/>
                  </a:lnTo>
                  <a:cubicBezTo>
                    <a:pt x="1234535" y="67818"/>
                    <a:pt x="1233201" y="68294"/>
                    <a:pt x="1233011" y="68961"/>
                  </a:cubicBezTo>
                  <a:cubicBezTo>
                    <a:pt x="1232820" y="69723"/>
                    <a:pt x="1233773" y="71342"/>
                    <a:pt x="1234344" y="71342"/>
                  </a:cubicBezTo>
                  <a:lnTo>
                    <a:pt x="1237964" y="71723"/>
                  </a:lnTo>
                  <a:cubicBezTo>
                    <a:pt x="1241869" y="72580"/>
                    <a:pt x="1247965" y="72676"/>
                    <a:pt x="1251680" y="72104"/>
                  </a:cubicBezTo>
                  <a:lnTo>
                    <a:pt x="1255109" y="71152"/>
                  </a:lnTo>
                  <a:lnTo>
                    <a:pt x="1255585" y="71056"/>
                  </a:lnTo>
                  <a:cubicBezTo>
                    <a:pt x="1256252" y="69342"/>
                    <a:pt x="1254442" y="66580"/>
                    <a:pt x="1253108" y="65913"/>
                  </a:cubicBezTo>
                  <a:close/>
                  <a:moveTo>
                    <a:pt x="1138332" y="65818"/>
                  </a:moveTo>
                  <a:cubicBezTo>
                    <a:pt x="1135284" y="65722"/>
                    <a:pt x="1132808" y="67151"/>
                    <a:pt x="1132808" y="68961"/>
                  </a:cubicBezTo>
                  <a:cubicBezTo>
                    <a:pt x="1132808" y="70771"/>
                    <a:pt x="1135284" y="75152"/>
                    <a:pt x="1138332" y="74771"/>
                  </a:cubicBezTo>
                  <a:cubicBezTo>
                    <a:pt x="1141380" y="74390"/>
                    <a:pt x="1141380" y="65913"/>
                    <a:pt x="1138332" y="65818"/>
                  </a:cubicBezTo>
                  <a:close/>
                  <a:moveTo>
                    <a:pt x="1792604" y="65246"/>
                  </a:moveTo>
                  <a:cubicBezTo>
                    <a:pt x="1792509" y="65151"/>
                    <a:pt x="1789556" y="65913"/>
                    <a:pt x="1789556" y="66199"/>
                  </a:cubicBezTo>
                  <a:lnTo>
                    <a:pt x="1789937" y="69247"/>
                  </a:lnTo>
                  <a:cubicBezTo>
                    <a:pt x="1787461" y="69247"/>
                    <a:pt x="1778412" y="67532"/>
                    <a:pt x="1776031" y="68389"/>
                  </a:cubicBezTo>
                  <a:cubicBezTo>
                    <a:pt x="1773650" y="69247"/>
                    <a:pt x="1772221" y="71056"/>
                    <a:pt x="1772792" y="72485"/>
                  </a:cubicBezTo>
                  <a:cubicBezTo>
                    <a:pt x="1773364" y="73914"/>
                    <a:pt x="1776793" y="75438"/>
                    <a:pt x="1778317" y="75343"/>
                  </a:cubicBezTo>
                  <a:cubicBezTo>
                    <a:pt x="1779841" y="75247"/>
                    <a:pt x="1784222" y="74676"/>
                    <a:pt x="1784508" y="74295"/>
                  </a:cubicBezTo>
                  <a:lnTo>
                    <a:pt x="1784889" y="74200"/>
                  </a:lnTo>
                  <a:lnTo>
                    <a:pt x="1788318" y="73342"/>
                  </a:lnTo>
                  <a:cubicBezTo>
                    <a:pt x="1791747" y="76200"/>
                    <a:pt x="1794605" y="79438"/>
                    <a:pt x="1794605" y="80486"/>
                  </a:cubicBezTo>
                  <a:cubicBezTo>
                    <a:pt x="1794605" y="81534"/>
                    <a:pt x="1798319" y="80963"/>
                    <a:pt x="1799177" y="79915"/>
                  </a:cubicBezTo>
                  <a:lnTo>
                    <a:pt x="1799843" y="78867"/>
                  </a:lnTo>
                  <a:cubicBezTo>
                    <a:pt x="1800510" y="77819"/>
                    <a:pt x="1801177" y="75819"/>
                    <a:pt x="1801748" y="75819"/>
                  </a:cubicBezTo>
                  <a:cubicBezTo>
                    <a:pt x="1803844" y="75914"/>
                    <a:pt x="1807082" y="74295"/>
                    <a:pt x="1807654" y="77724"/>
                  </a:cubicBezTo>
                  <a:cubicBezTo>
                    <a:pt x="1807749" y="78486"/>
                    <a:pt x="1808797" y="79248"/>
                    <a:pt x="1809654" y="79724"/>
                  </a:cubicBezTo>
                  <a:cubicBezTo>
                    <a:pt x="1810130" y="80010"/>
                    <a:pt x="1811369" y="79724"/>
                    <a:pt x="1811845" y="79343"/>
                  </a:cubicBezTo>
                  <a:cubicBezTo>
                    <a:pt x="1812321" y="78962"/>
                    <a:pt x="1812893" y="77819"/>
                    <a:pt x="1812607" y="77629"/>
                  </a:cubicBezTo>
                  <a:cubicBezTo>
                    <a:pt x="1808797" y="74486"/>
                    <a:pt x="1808321" y="70009"/>
                    <a:pt x="1805273" y="66580"/>
                  </a:cubicBezTo>
                  <a:cubicBezTo>
                    <a:pt x="1801748" y="62579"/>
                    <a:pt x="1796129" y="70580"/>
                    <a:pt x="1792604" y="65246"/>
                  </a:cubicBezTo>
                  <a:close/>
                  <a:moveTo>
                    <a:pt x="1200245" y="64770"/>
                  </a:moveTo>
                  <a:cubicBezTo>
                    <a:pt x="1195006" y="64579"/>
                    <a:pt x="1181766" y="64579"/>
                    <a:pt x="1181766" y="65532"/>
                  </a:cubicBezTo>
                  <a:cubicBezTo>
                    <a:pt x="1181576" y="66389"/>
                    <a:pt x="1189005" y="69151"/>
                    <a:pt x="1192053" y="69151"/>
                  </a:cubicBezTo>
                  <a:cubicBezTo>
                    <a:pt x="1195101" y="69151"/>
                    <a:pt x="1196816" y="71342"/>
                    <a:pt x="1195768" y="74009"/>
                  </a:cubicBezTo>
                  <a:lnTo>
                    <a:pt x="1195292" y="75914"/>
                  </a:lnTo>
                  <a:lnTo>
                    <a:pt x="1195196" y="76486"/>
                  </a:lnTo>
                  <a:cubicBezTo>
                    <a:pt x="1195673" y="77248"/>
                    <a:pt x="1197482" y="77533"/>
                    <a:pt x="1199197" y="77153"/>
                  </a:cubicBezTo>
                  <a:lnTo>
                    <a:pt x="1199292" y="76676"/>
                  </a:lnTo>
                  <a:lnTo>
                    <a:pt x="1199578" y="74390"/>
                  </a:lnTo>
                  <a:cubicBezTo>
                    <a:pt x="1199483" y="72104"/>
                    <a:pt x="1200911" y="70485"/>
                    <a:pt x="1202816" y="70675"/>
                  </a:cubicBezTo>
                  <a:cubicBezTo>
                    <a:pt x="1204626" y="70866"/>
                    <a:pt x="1209103" y="69913"/>
                    <a:pt x="1209293" y="68961"/>
                  </a:cubicBezTo>
                  <a:cubicBezTo>
                    <a:pt x="1209389" y="68008"/>
                    <a:pt x="1205483" y="64961"/>
                    <a:pt x="1200245" y="64770"/>
                  </a:cubicBezTo>
                  <a:close/>
                  <a:moveTo>
                    <a:pt x="1299400" y="64675"/>
                  </a:moveTo>
                  <a:cubicBezTo>
                    <a:pt x="1298352" y="66008"/>
                    <a:pt x="1293113" y="67056"/>
                    <a:pt x="1292065" y="66199"/>
                  </a:cubicBezTo>
                  <a:cubicBezTo>
                    <a:pt x="1291018" y="65341"/>
                    <a:pt x="1290351" y="66580"/>
                    <a:pt x="1290637" y="68961"/>
                  </a:cubicBezTo>
                  <a:cubicBezTo>
                    <a:pt x="1290923" y="71342"/>
                    <a:pt x="1299876" y="73152"/>
                    <a:pt x="1304639" y="72580"/>
                  </a:cubicBezTo>
                  <a:lnTo>
                    <a:pt x="1304734" y="69818"/>
                  </a:lnTo>
                  <a:lnTo>
                    <a:pt x="1304829" y="67628"/>
                  </a:lnTo>
                  <a:cubicBezTo>
                    <a:pt x="1303019" y="64484"/>
                    <a:pt x="1300638" y="63151"/>
                    <a:pt x="1299400" y="64675"/>
                  </a:cubicBezTo>
                  <a:close/>
                  <a:moveTo>
                    <a:pt x="2110454" y="64579"/>
                  </a:moveTo>
                  <a:cubicBezTo>
                    <a:pt x="2114264" y="64865"/>
                    <a:pt x="2117407" y="66675"/>
                    <a:pt x="2117407" y="68579"/>
                  </a:cubicBezTo>
                  <a:cubicBezTo>
                    <a:pt x="2117407" y="70484"/>
                    <a:pt x="2117693" y="75247"/>
                    <a:pt x="2117978" y="75342"/>
                  </a:cubicBezTo>
                  <a:cubicBezTo>
                    <a:pt x="2118264" y="75437"/>
                    <a:pt x="2121503" y="73437"/>
                    <a:pt x="2124646" y="70675"/>
                  </a:cubicBezTo>
                  <a:lnTo>
                    <a:pt x="2126932" y="74866"/>
                  </a:lnTo>
                  <a:cubicBezTo>
                    <a:pt x="2128361" y="77438"/>
                    <a:pt x="2124741" y="79438"/>
                    <a:pt x="2121026" y="79914"/>
                  </a:cubicBezTo>
                  <a:lnTo>
                    <a:pt x="2119979" y="80105"/>
                  </a:lnTo>
                  <a:cubicBezTo>
                    <a:pt x="2119026" y="81057"/>
                    <a:pt x="2117216" y="80295"/>
                    <a:pt x="2116073" y="78485"/>
                  </a:cubicBezTo>
                  <a:lnTo>
                    <a:pt x="2114549" y="77152"/>
                  </a:lnTo>
                  <a:lnTo>
                    <a:pt x="2113597" y="76390"/>
                  </a:lnTo>
                  <a:cubicBezTo>
                    <a:pt x="2111787" y="76200"/>
                    <a:pt x="2108549" y="76295"/>
                    <a:pt x="2106358" y="76580"/>
                  </a:cubicBezTo>
                  <a:cubicBezTo>
                    <a:pt x="2104262" y="76866"/>
                    <a:pt x="2103119" y="70484"/>
                    <a:pt x="2105501" y="71151"/>
                  </a:cubicBezTo>
                  <a:lnTo>
                    <a:pt x="2107406" y="71627"/>
                  </a:lnTo>
                  <a:lnTo>
                    <a:pt x="2109501" y="72199"/>
                  </a:lnTo>
                  <a:cubicBezTo>
                    <a:pt x="2112549" y="72961"/>
                    <a:pt x="2114073" y="72008"/>
                    <a:pt x="2112835" y="70294"/>
                  </a:cubicBezTo>
                  <a:lnTo>
                    <a:pt x="2112168" y="68960"/>
                  </a:lnTo>
                  <a:close/>
                  <a:moveTo>
                    <a:pt x="1221866" y="64484"/>
                  </a:moveTo>
                  <a:cubicBezTo>
                    <a:pt x="1221200" y="64008"/>
                    <a:pt x="1218628" y="64389"/>
                    <a:pt x="1216247" y="65246"/>
                  </a:cubicBezTo>
                  <a:lnTo>
                    <a:pt x="1215294" y="66580"/>
                  </a:lnTo>
                  <a:cubicBezTo>
                    <a:pt x="1214723" y="67437"/>
                    <a:pt x="1217104" y="69437"/>
                    <a:pt x="1216723" y="70675"/>
                  </a:cubicBezTo>
                  <a:cubicBezTo>
                    <a:pt x="1216247" y="72199"/>
                    <a:pt x="1211008" y="70675"/>
                    <a:pt x="1212341" y="74104"/>
                  </a:cubicBezTo>
                  <a:lnTo>
                    <a:pt x="1212627" y="74866"/>
                  </a:lnTo>
                  <a:cubicBezTo>
                    <a:pt x="1214627" y="75247"/>
                    <a:pt x="1224533" y="72104"/>
                    <a:pt x="1227010" y="69437"/>
                  </a:cubicBezTo>
                  <a:cubicBezTo>
                    <a:pt x="1229486" y="66865"/>
                    <a:pt x="1228534" y="65818"/>
                    <a:pt x="1224819" y="67342"/>
                  </a:cubicBezTo>
                  <a:lnTo>
                    <a:pt x="1222438" y="65056"/>
                  </a:lnTo>
                  <a:close/>
                  <a:moveTo>
                    <a:pt x="449389" y="63437"/>
                  </a:moveTo>
                  <a:cubicBezTo>
                    <a:pt x="446531" y="63437"/>
                    <a:pt x="439388" y="64008"/>
                    <a:pt x="439768" y="64579"/>
                  </a:cubicBezTo>
                  <a:cubicBezTo>
                    <a:pt x="440054" y="65246"/>
                    <a:pt x="437768" y="66389"/>
                    <a:pt x="436435" y="66199"/>
                  </a:cubicBezTo>
                  <a:cubicBezTo>
                    <a:pt x="435196" y="66008"/>
                    <a:pt x="433482" y="67246"/>
                    <a:pt x="432625" y="68961"/>
                  </a:cubicBezTo>
                  <a:cubicBezTo>
                    <a:pt x="431768" y="70580"/>
                    <a:pt x="438721" y="71533"/>
                    <a:pt x="439197" y="71628"/>
                  </a:cubicBezTo>
                  <a:cubicBezTo>
                    <a:pt x="439673" y="71723"/>
                    <a:pt x="444626" y="71628"/>
                    <a:pt x="449389" y="71247"/>
                  </a:cubicBezTo>
                  <a:lnTo>
                    <a:pt x="449008" y="68961"/>
                  </a:lnTo>
                  <a:lnTo>
                    <a:pt x="448341" y="65246"/>
                  </a:lnTo>
                  <a:cubicBezTo>
                    <a:pt x="451770" y="64294"/>
                    <a:pt x="452151" y="63437"/>
                    <a:pt x="449389" y="63437"/>
                  </a:cubicBezTo>
                  <a:close/>
                  <a:moveTo>
                    <a:pt x="1733549" y="63151"/>
                  </a:moveTo>
                  <a:cubicBezTo>
                    <a:pt x="1732121" y="63246"/>
                    <a:pt x="1730787" y="64389"/>
                    <a:pt x="1729358" y="64865"/>
                  </a:cubicBezTo>
                  <a:cubicBezTo>
                    <a:pt x="1727930" y="65341"/>
                    <a:pt x="1726882" y="61150"/>
                    <a:pt x="1725358" y="64484"/>
                  </a:cubicBezTo>
                  <a:cubicBezTo>
                    <a:pt x="1724786" y="65722"/>
                    <a:pt x="1725548" y="67246"/>
                    <a:pt x="1725167" y="68580"/>
                  </a:cubicBezTo>
                  <a:lnTo>
                    <a:pt x="1724786" y="70199"/>
                  </a:lnTo>
                  <a:cubicBezTo>
                    <a:pt x="1723643" y="72199"/>
                    <a:pt x="1724786" y="73057"/>
                    <a:pt x="1727358" y="72104"/>
                  </a:cubicBezTo>
                  <a:cubicBezTo>
                    <a:pt x="1729835" y="71152"/>
                    <a:pt x="1736788" y="66865"/>
                    <a:pt x="1738883" y="66104"/>
                  </a:cubicBezTo>
                  <a:lnTo>
                    <a:pt x="1737931" y="64198"/>
                  </a:lnTo>
                  <a:cubicBezTo>
                    <a:pt x="1737550" y="63437"/>
                    <a:pt x="1734978" y="63055"/>
                    <a:pt x="1733549" y="63151"/>
                  </a:cubicBezTo>
                  <a:close/>
                  <a:moveTo>
                    <a:pt x="1648205" y="63151"/>
                  </a:moveTo>
                  <a:cubicBezTo>
                    <a:pt x="1645919" y="63246"/>
                    <a:pt x="1640014" y="65532"/>
                    <a:pt x="1642967" y="67913"/>
                  </a:cubicBezTo>
                  <a:lnTo>
                    <a:pt x="1644967" y="69342"/>
                  </a:lnTo>
                  <a:cubicBezTo>
                    <a:pt x="1645538" y="69723"/>
                    <a:pt x="1647062" y="69723"/>
                    <a:pt x="1647062" y="69913"/>
                  </a:cubicBezTo>
                  <a:lnTo>
                    <a:pt x="1647062" y="71152"/>
                  </a:lnTo>
                  <a:cubicBezTo>
                    <a:pt x="1646777" y="72485"/>
                    <a:pt x="1648586" y="73152"/>
                    <a:pt x="1651158" y="72580"/>
                  </a:cubicBezTo>
                  <a:lnTo>
                    <a:pt x="1653444" y="72104"/>
                  </a:lnTo>
                  <a:cubicBezTo>
                    <a:pt x="1654587" y="71818"/>
                    <a:pt x="1656302" y="71914"/>
                    <a:pt x="1656778" y="71342"/>
                  </a:cubicBezTo>
                  <a:lnTo>
                    <a:pt x="1657444" y="70390"/>
                  </a:lnTo>
                  <a:cubicBezTo>
                    <a:pt x="1657540" y="68961"/>
                    <a:pt x="1655635" y="68389"/>
                    <a:pt x="1654873" y="68675"/>
                  </a:cubicBezTo>
                  <a:cubicBezTo>
                    <a:pt x="1654111" y="68961"/>
                    <a:pt x="1653349" y="68294"/>
                    <a:pt x="1653158" y="67246"/>
                  </a:cubicBezTo>
                  <a:cubicBezTo>
                    <a:pt x="1652968" y="66199"/>
                    <a:pt x="1650586" y="63055"/>
                    <a:pt x="1648205" y="63151"/>
                  </a:cubicBezTo>
                  <a:close/>
                  <a:moveTo>
                    <a:pt x="1096136" y="62865"/>
                  </a:moveTo>
                  <a:cubicBezTo>
                    <a:pt x="1094898" y="62389"/>
                    <a:pt x="1092041" y="62484"/>
                    <a:pt x="1092517" y="64103"/>
                  </a:cubicBezTo>
                  <a:cubicBezTo>
                    <a:pt x="1093088" y="65818"/>
                    <a:pt x="1086516" y="66199"/>
                    <a:pt x="1085849" y="65056"/>
                  </a:cubicBezTo>
                  <a:cubicBezTo>
                    <a:pt x="1085087" y="64008"/>
                    <a:pt x="1083563" y="64008"/>
                    <a:pt x="1082420" y="65151"/>
                  </a:cubicBezTo>
                  <a:cubicBezTo>
                    <a:pt x="1081277" y="66199"/>
                    <a:pt x="1086897" y="70390"/>
                    <a:pt x="1087564" y="71533"/>
                  </a:cubicBezTo>
                  <a:lnTo>
                    <a:pt x="1088516" y="72295"/>
                  </a:lnTo>
                  <a:cubicBezTo>
                    <a:pt x="1089278" y="72962"/>
                    <a:pt x="1090612" y="73533"/>
                    <a:pt x="1091564" y="73342"/>
                  </a:cubicBezTo>
                  <a:cubicBezTo>
                    <a:pt x="1092326" y="73247"/>
                    <a:pt x="1093660" y="71914"/>
                    <a:pt x="1093469" y="71342"/>
                  </a:cubicBezTo>
                  <a:lnTo>
                    <a:pt x="1092231" y="67437"/>
                  </a:lnTo>
                  <a:cubicBezTo>
                    <a:pt x="1095660" y="65437"/>
                    <a:pt x="1097470" y="63341"/>
                    <a:pt x="1096136" y="62865"/>
                  </a:cubicBezTo>
                  <a:close/>
                  <a:moveTo>
                    <a:pt x="1814321" y="62198"/>
                  </a:moveTo>
                  <a:cubicBezTo>
                    <a:pt x="1813559" y="61341"/>
                    <a:pt x="1810988" y="67342"/>
                    <a:pt x="1813464" y="69532"/>
                  </a:cubicBezTo>
                  <a:cubicBezTo>
                    <a:pt x="1815940" y="71723"/>
                    <a:pt x="1818417" y="74771"/>
                    <a:pt x="1818893" y="76295"/>
                  </a:cubicBezTo>
                  <a:cubicBezTo>
                    <a:pt x="1819369" y="77819"/>
                    <a:pt x="1825370" y="80010"/>
                    <a:pt x="1827085" y="80391"/>
                  </a:cubicBezTo>
                  <a:lnTo>
                    <a:pt x="1831371" y="85249"/>
                  </a:lnTo>
                  <a:cubicBezTo>
                    <a:pt x="1831847" y="85820"/>
                    <a:pt x="1834229" y="86296"/>
                    <a:pt x="1834610" y="86011"/>
                  </a:cubicBezTo>
                  <a:cubicBezTo>
                    <a:pt x="1836229" y="84582"/>
                    <a:pt x="1838324" y="82963"/>
                    <a:pt x="1838515" y="81248"/>
                  </a:cubicBezTo>
                  <a:lnTo>
                    <a:pt x="1839086" y="76581"/>
                  </a:lnTo>
                  <a:cubicBezTo>
                    <a:pt x="1838896" y="70771"/>
                    <a:pt x="1837086" y="66484"/>
                    <a:pt x="1834990" y="67151"/>
                  </a:cubicBezTo>
                  <a:cubicBezTo>
                    <a:pt x="1832990" y="67818"/>
                    <a:pt x="1828418" y="68389"/>
                    <a:pt x="1828418" y="67246"/>
                  </a:cubicBezTo>
                  <a:cubicBezTo>
                    <a:pt x="1828418" y="66199"/>
                    <a:pt x="1826418" y="63627"/>
                    <a:pt x="1823942" y="64675"/>
                  </a:cubicBezTo>
                  <a:cubicBezTo>
                    <a:pt x="1821465" y="65627"/>
                    <a:pt x="1814988" y="63055"/>
                    <a:pt x="1814321" y="62198"/>
                  </a:cubicBezTo>
                  <a:close/>
                  <a:moveTo>
                    <a:pt x="1855469" y="61817"/>
                  </a:moveTo>
                  <a:cubicBezTo>
                    <a:pt x="1853755" y="61436"/>
                    <a:pt x="1852136" y="67056"/>
                    <a:pt x="1852802" y="69532"/>
                  </a:cubicBezTo>
                  <a:lnTo>
                    <a:pt x="1854993" y="71247"/>
                  </a:lnTo>
                  <a:cubicBezTo>
                    <a:pt x="1855755" y="71914"/>
                    <a:pt x="1856136" y="72962"/>
                    <a:pt x="1856612" y="73819"/>
                  </a:cubicBezTo>
                  <a:lnTo>
                    <a:pt x="1858898" y="77724"/>
                  </a:lnTo>
                  <a:cubicBezTo>
                    <a:pt x="1861184" y="75438"/>
                    <a:pt x="1863565" y="74390"/>
                    <a:pt x="1864232" y="75438"/>
                  </a:cubicBezTo>
                  <a:cubicBezTo>
                    <a:pt x="1864899" y="76486"/>
                    <a:pt x="1861756" y="80010"/>
                    <a:pt x="1859946" y="80010"/>
                  </a:cubicBezTo>
                  <a:cubicBezTo>
                    <a:pt x="1858232" y="80010"/>
                    <a:pt x="1856803" y="80200"/>
                    <a:pt x="1856707" y="80486"/>
                  </a:cubicBezTo>
                  <a:cubicBezTo>
                    <a:pt x="1856707" y="80772"/>
                    <a:pt x="1857851" y="81534"/>
                    <a:pt x="1859375" y="81534"/>
                  </a:cubicBezTo>
                  <a:cubicBezTo>
                    <a:pt x="1860898" y="81629"/>
                    <a:pt x="1867280" y="82296"/>
                    <a:pt x="1870328" y="82772"/>
                  </a:cubicBezTo>
                  <a:lnTo>
                    <a:pt x="1869471" y="78296"/>
                  </a:lnTo>
                  <a:cubicBezTo>
                    <a:pt x="1868900" y="75247"/>
                    <a:pt x="1868995" y="72390"/>
                    <a:pt x="1874615" y="73438"/>
                  </a:cubicBezTo>
                  <a:lnTo>
                    <a:pt x="1875281" y="73533"/>
                  </a:lnTo>
                  <a:cubicBezTo>
                    <a:pt x="1876043" y="73152"/>
                    <a:pt x="1878044" y="72199"/>
                    <a:pt x="1879663" y="71628"/>
                  </a:cubicBezTo>
                  <a:cubicBezTo>
                    <a:pt x="1881282" y="70961"/>
                    <a:pt x="1884235" y="67628"/>
                    <a:pt x="1883187" y="67056"/>
                  </a:cubicBezTo>
                  <a:cubicBezTo>
                    <a:pt x="1882139" y="66484"/>
                    <a:pt x="1876901" y="65056"/>
                    <a:pt x="1873948" y="65056"/>
                  </a:cubicBezTo>
                  <a:cubicBezTo>
                    <a:pt x="1870995" y="65056"/>
                    <a:pt x="1867852" y="70961"/>
                    <a:pt x="1866994" y="70580"/>
                  </a:cubicBezTo>
                  <a:lnTo>
                    <a:pt x="1866804" y="70104"/>
                  </a:lnTo>
                  <a:cubicBezTo>
                    <a:pt x="1865756" y="68008"/>
                    <a:pt x="1865375" y="65627"/>
                    <a:pt x="1863851" y="63817"/>
                  </a:cubicBezTo>
                  <a:lnTo>
                    <a:pt x="1862994" y="62770"/>
                  </a:lnTo>
                  <a:cubicBezTo>
                    <a:pt x="1860518" y="62674"/>
                    <a:pt x="1857184" y="62198"/>
                    <a:pt x="1855469" y="61817"/>
                  </a:cubicBezTo>
                  <a:close/>
                  <a:moveTo>
                    <a:pt x="411955" y="61436"/>
                  </a:moveTo>
                  <a:lnTo>
                    <a:pt x="410527" y="63151"/>
                  </a:lnTo>
                  <a:lnTo>
                    <a:pt x="408812" y="65341"/>
                  </a:lnTo>
                  <a:cubicBezTo>
                    <a:pt x="405478" y="67437"/>
                    <a:pt x="404526" y="69723"/>
                    <a:pt x="406621" y="70580"/>
                  </a:cubicBezTo>
                  <a:lnTo>
                    <a:pt x="407955" y="70295"/>
                  </a:lnTo>
                  <a:lnTo>
                    <a:pt x="411765" y="69532"/>
                  </a:lnTo>
                  <a:cubicBezTo>
                    <a:pt x="415766" y="68199"/>
                    <a:pt x="421576" y="65627"/>
                    <a:pt x="424624" y="63817"/>
                  </a:cubicBezTo>
                  <a:lnTo>
                    <a:pt x="427576" y="67056"/>
                  </a:lnTo>
                  <a:lnTo>
                    <a:pt x="427672" y="67246"/>
                  </a:lnTo>
                  <a:cubicBezTo>
                    <a:pt x="429672" y="66294"/>
                    <a:pt x="430434" y="64484"/>
                    <a:pt x="429481" y="63151"/>
                  </a:cubicBezTo>
                  <a:lnTo>
                    <a:pt x="428434" y="63055"/>
                  </a:lnTo>
                  <a:lnTo>
                    <a:pt x="422623" y="62579"/>
                  </a:lnTo>
                  <a:cubicBezTo>
                    <a:pt x="417480" y="58769"/>
                    <a:pt x="412622" y="58293"/>
                    <a:pt x="411955" y="61436"/>
                  </a:cubicBezTo>
                  <a:close/>
                  <a:moveTo>
                    <a:pt x="1546193" y="59150"/>
                  </a:moveTo>
                  <a:cubicBezTo>
                    <a:pt x="1544192" y="59436"/>
                    <a:pt x="1534858" y="64484"/>
                    <a:pt x="1532096" y="66294"/>
                  </a:cubicBezTo>
                  <a:cubicBezTo>
                    <a:pt x="1529238" y="68199"/>
                    <a:pt x="1526952" y="69913"/>
                    <a:pt x="1526952" y="70295"/>
                  </a:cubicBezTo>
                  <a:cubicBezTo>
                    <a:pt x="1526952" y="70580"/>
                    <a:pt x="1528571" y="71438"/>
                    <a:pt x="1530286" y="71247"/>
                  </a:cubicBezTo>
                  <a:lnTo>
                    <a:pt x="1531810" y="71533"/>
                  </a:lnTo>
                  <a:lnTo>
                    <a:pt x="1533429" y="71818"/>
                  </a:lnTo>
                  <a:cubicBezTo>
                    <a:pt x="1535239" y="72580"/>
                    <a:pt x="1536763" y="72295"/>
                    <a:pt x="1536858" y="71342"/>
                  </a:cubicBezTo>
                  <a:cubicBezTo>
                    <a:pt x="1536953" y="70295"/>
                    <a:pt x="1539811" y="68389"/>
                    <a:pt x="1542764" y="69342"/>
                  </a:cubicBezTo>
                  <a:cubicBezTo>
                    <a:pt x="1545716" y="70295"/>
                    <a:pt x="1551907" y="65341"/>
                    <a:pt x="1550098" y="65627"/>
                  </a:cubicBezTo>
                  <a:cubicBezTo>
                    <a:pt x="1548383" y="65913"/>
                    <a:pt x="1543526" y="66389"/>
                    <a:pt x="1542478" y="66294"/>
                  </a:cubicBezTo>
                  <a:lnTo>
                    <a:pt x="1542097" y="65818"/>
                  </a:lnTo>
                  <a:cubicBezTo>
                    <a:pt x="1541811" y="65437"/>
                    <a:pt x="1542002" y="64389"/>
                    <a:pt x="1542478" y="63913"/>
                  </a:cubicBezTo>
                  <a:cubicBezTo>
                    <a:pt x="1542859" y="63437"/>
                    <a:pt x="1543811" y="63246"/>
                    <a:pt x="1544573" y="63151"/>
                  </a:cubicBezTo>
                  <a:cubicBezTo>
                    <a:pt x="1547812" y="62960"/>
                    <a:pt x="1547717" y="61150"/>
                    <a:pt x="1546573" y="59626"/>
                  </a:cubicBezTo>
                  <a:close/>
                  <a:moveTo>
                    <a:pt x="1576196" y="57531"/>
                  </a:moveTo>
                  <a:cubicBezTo>
                    <a:pt x="1571434" y="60103"/>
                    <a:pt x="1570005" y="61817"/>
                    <a:pt x="1572958" y="61531"/>
                  </a:cubicBezTo>
                  <a:cubicBezTo>
                    <a:pt x="1575911" y="61150"/>
                    <a:pt x="1581435" y="67246"/>
                    <a:pt x="1584007" y="67628"/>
                  </a:cubicBezTo>
                  <a:lnTo>
                    <a:pt x="1584959" y="66865"/>
                  </a:lnTo>
                  <a:cubicBezTo>
                    <a:pt x="1586483" y="65437"/>
                    <a:pt x="1586960" y="63246"/>
                    <a:pt x="1587436" y="61246"/>
                  </a:cubicBezTo>
                  <a:cubicBezTo>
                    <a:pt x="1587531" y="60865"/>
                    <a:pt x="1585245" y="59817"/>
                    <a:pt x="1584007" y="59722"/>
                  </a:cubicBezTo>
                  <a:cubicBezTo>
                    <a:pt x="1583054" y="59626"/>
                    <a:pt x="1581340" y="61150"/>
                    <a:pt x="1581054" y="60960"/>
                  </a:cubicBezTo>
                  <a:close/>
                  <a:moveTo>
                    <a:pt x="2309812" y="57245"/>
                  </a:moveTo>
                  <a:cubicBezTo>
                    <a:pt x="2308574" y="58769"/>
                    <a:pt x="2305621" y="62865"/>
                    <a:pt x="2305621" y="63341"/>
                  </a:cubicBezTo>
                  <a:cubicBezTo>
                    <a:pt x="2305621" y="63722"/>
                    <a:pt x="2308002" y="64579"/>
                    <a:pt x="2310669" y="64198"/>
                  </a:cubicBezTo>
                  <a:cubicBezTo>
                    <a:pt x="2313336" y="63913"/>
                    <a:pt x="2316479" y="59531"/>
                    <a:pt x="2314860" y="57721"/>
                  </a:cubicBezTo>
                  <a:cubicBezTo>
                    <a:pt x="2313241" y="55912"/>
                    <a:pt x="2311050" y="55721"/>
                    <a:pt x="2309812" y="57245"/>
                  </a:cubicBezTo>
                  <a:close/>
                  <a:moveTo>
                    <a:pt x="326802" y="55626"/>
                  </a:moveTo>
                  <a:cubicBezTo>
                    <a:pt x="323659" y="55436"/>
                    <a:pt x="324897" y="56959"/>
                    <a:pt x="329564" y="58864"/>
                  </a:cubicBezTo>
                  <a:lnTo>
                    <a:pt x="331565" y="61055"/>
                  </a:lnTo>
                  <a:lnTo>
                    <a:pt x="333469" y="63246"/>
                  </a:lnTo>
                  <a:cubicBezTo>
                    <a:pt x="333946" y="66675"/>
                    <a:pt x="335755" y="68104"/>
                    <a:pt x="337470" y="66389"/>
                  </a:cubicBezTo>
                  <a:cubicBezTo>
                    <a:pt x="339185" y="64675"/>
                    <a:pt x="329945" y="55816"/>
                    <a:pt x="326802" y="55626"/>
                  </a:cubicBezTo>
                  <a:close/>
                  <a:moveTo>
                    <a:pt x="1111091" y="51435"/>
                  </a:moveTo>
                  <a:cubicBezTo>
                    <a:pt x="1118330" y="56102"/>
                    <a:pt x="1125759" y="57340"/>
                    <a:pt x="1134522" y="55912"/>
                  </a:cubicBezTo>
                  <a:cubicBezTo>
                    <a:pt x="1126807" y="55816"/>
                    <a:pt x="1121092" y="48006"/>
                    <a:pt x="1111091" y="51435"/>
                  </a:cubicBezTo>
                  <a:close/>
                  <a:moveTo>
                    <a:pt x="2122074" y="50482"/>
                  </a:moveTo>
                  <a:cubicBezTo>
                    <a:pt x="2124836" y="53244"/>
                    <a:pt x="2124074" y="57340"/>
                    <a:pt x="2120359" y="59626"/>
                  </a:cubicBezTo>
                  <a:lnTo>
                    <a:pt x="2121883" y="63722"/>
                  </a:lnTo>
                  <a:lnTo>
                    <a:pt x="2121979" y="63912"/>
                  </a:lnTo>
                  <a:cubicBezTo>
                    <a:pt x="2118835" y="65055"/>
                    <a:pt x="2116835" y="62007"/>
                    <a:pt x="2117597" y="57054"/>
                  </a:cubicBezTo>
                  <a:lnTo>
                    <a:pt x="2119788" y="53816"/>
                  </a:lnTo>
                  <a:close/>
                  <a:moveTo>
                    <a:pt x="340327" y="50482"/>
                  </a:moveTo>
                  <a:lnTo>
                    <a:pt x="337851" y="50578"/>
                  </a:lnTo>
                  <a:lnTo>
                    <a:pt x="337184" y="50578"/>
                  </a:lnTo>
                  <a:cubicBezTo>
                    <a:pt x="336232" y="51245"/>
                    <a:pt x="335946" y="52578"/>
                    <a:pt x="336422" y="53530"/>
                  </a:cubicBezTo>
                  <a:cubicBezTo>
                    <a:pt x="336994" y="54483"/>
                    <a:pt x="346233" y="64484"/>
                    <a:pt x="350138" y="64484"/>
                  </a:cubicBezTo>
                  <a:cubicBezTo>
                    <a:pt x="354043" y="64389"/>
                    <a:pt x="355758" y="63627"/>
                    <a:pt x="354043" y="62674"/>
                  </a:cubicBezTo>
                  <a:cubicBezTo>
                    <a:pt x="352234" y="61722"/>
                    <a:pt x="347947" y="58007"/>
                    <a:pt x="347852" y="56388"/>
                  </a:cubicBezTo>
                  <a:cubicBezTo>
                    <a:pt x="347757" y="54769"/>
                    <a:pt x="342899" y="50578"/>
                    <a:pt x="340327" y="50482"/>
                  </a:cubicBezTo>
                  <a:close/>
                  <a:moveTo>
                    <a:pt x="274700" y="49721"/>
                  </a:moveTo>
                  <a:cubicBezTo>
                    <a:pt x="272319" y="50006"/>
                    <a:pt x="267271" y="53816"/>
                    <a:pt x="266985" y="55150"/>
                  </a:cubicBezTo>
                  <a:lnTo>
                    <a:pt x="267080" y="56293"/>
                  </a:lnTo>
                  <a:cubicBezTo>
                    <a:pt x="267080" y="56483"/>
                    <a:pt x="268890" y="56959"/>
                    <a:pt x="269176" y="56769"/>
                  </a:cubicBezTo>
                  <a:cubicBezTo>
                    <a:pt x="270128" y="55912"/>
                    <a:pt x="270700" y="54864"/>
                    <a:pt x="271462" y="53912"/>
                  </a:cubicBezTo>
                  <a:lnTo>
                    <a:pt x="271843" y="53435"/>
                  </a:lnTo>
                  <a:cubicBezTo>
                    <a:pt x="272700" y="52959"/>
                    <a:pt x="273652" y="53435"/>
                    <a:pt x="273843" y="54483"/>
                  </a:cubicBezTo>
                  <a:cubicBezTo>
                    <a:pt x="274033" y="55626"/>
                    <a:pt x="277177" y="57626"/>
                    <a:pt x="280320" y="56293"/>
                  </a:cubicBezTo>
                  <a:lnTo>
                    <a:pt x="282606" y="54769"/>
                  </a:lnTo>
                  <a:lnTo>
                    <a:pt x="283654" y="54102"/>
                  </a:lnTo>
                  <a:cubicBezTo>
                    <a:pt x="283939" y="52578"/>
                    <a:pt x="283749" y="51530"/>
                    <a:pt x="282987" y="51816"/>
                  </a:cubicBezTo>
                  <a:cubicBezTo>
                    <a:pt x="282320" y="52102"/>
                    <a:pt x="280034" y="52102"/>
                    <a:pt x="279367" y="51911"/>
                  </a:cubicBezTo>
                  <a:cubicBezTo>
                    <a:pt x="278701" y="51816"/>
                    <a:pt x="277939" y="50292"/>
                    <a:pt x="278320" y="49911"/>
                  </a:cubicBezTo>
                  <a:cubicBezTo>
                    <a:pt x="278701" y="49530"/>
                    <a:pt x="277081" y="49435"/>
                    <a:pt x="274700" y="49721"/>
                  </a:cubicBezTo>
                  <a:close/>
                  <a:moveTo>
                    <a:pt x="191833" y="49625"/>
                  </a:moveTo>
                  <a:cubicBezTo>
                    <a:pt x="193547" y="48958"/>
                    <a:pt x="195833" y="49625"/>
                    <a:pt x="196786" y="51053"/>
                  </a:cubicBezTo>
                  <a:lnTo>
                    <a:pt x="196310" y="51720"/>
                  </a:lnTo>
                  <a:lnTo>
                    <a:pt x="194405" y="54387"/>
                  </a:lnTo>
                  <a:cubicBezTo>
                    <a:pt x="191452" y="57626"/>
                    <a:pt x="189261" y="58959"/>
                    <a:pt x="189547" y="57435"/>
                  </a:cubicBezTo>
                  <a:cubicBezTo>
                    <a:pt x="189833" y="55911"/>
                    <a:pt x="185356" y="54197"/>
                    <a:pt x="185070" y="53625"/>
                  </a:cubicBezTo>
                  <a:cubicBezTo>
                    <a:pt x="184689" y="53054"/>
                    <a:pt x="185261" y="51149"/>
                    <a:pt x="187070" y="50577"/>
                  </a:cubicBezTo>
                  <a:lnTo>
                    <a:pt x="188023" y="51053"/>
                  </a:lnTo>
                  <a:cubicBezTo>
                    <a:pt x="189833" y="52006"/>
                    <a:pt x="190976" y="53625"/>
                    <a:pt x="191642" y="50387"/>
                  </a:cubicBezTo>
                  <a:close/>
                  <a:moveTo>
                    <a:pt x="1432750" y="47625"/>
                  </a:moveTo>
                  <a:cubicBezTo>
                    <a:pt x="1431988" y="47339"/>
                    <a:pt x="1427797" y="48768"/>
                    <a:pt x="1425701" y="51911"/>
                  </a:cubicBezTo>
                  <a:lnTo>
                    <a:pt x="1426559" y="54197"/>
                  </a:lnTo>
                  <a:lnTo>
                    <a:pt x="1427892" y="57626"/>
                  </a:lnTo>
                  <a:cubicBezTo>
                    <a:pt x="1428749" y="61531"/>
                    <a:pt x="1436846" y="67532"/>
                    <a:pt x="1435226" y="69532"/>
                  </a:cubicBezTo>
                  <a:cubicBezTo>
                    <a:pt x="1433607" y="71533"/>
                    <a:pt x="1433417" y="72962"/>
                    <a:pt x="1434940" y="72485"/>
                  </a:cubicBezTo>
                  <a:cubicBezTo>
                    <a:pt x="1436369" y="72104"/>
                    <a:pt x="1436369" y="67342"/>
                    <a:pt x="1435607" y="65818"/>
                  </a:cubicBezTo>
                  <a:cubicBezTo>
                    <a:pt x="1434845" y="64294"/>
                    <a:pt x="1441894" y="62103"/>
                    <a:pt x="1443704" y="61150"/>
                  </a:cubicBezTo>
                  <a:lnTo>
                    <a:pt x="1443799" y="60103"/>
                  </a:lnTo>
                  <a:lnTo>
                    <a:pt x="1444180" y="56959"/>
                  </a:lnTo>
                  <a:cubicBezTo>
                    <a:pt x="1446942" y="55150"/>
                    <a:pt x="1449419" y="52959"/>
                    <a:pt x="1449704" y="52006"/>
                  </a:cubicBezTo>
                  <a:lnTo>
                    <a:pt x="1449323" y="51721"/>
                  </a:lnTo>
                  <a:cubicBezTo>
                    <a:pt x="1448847" y="51340"/>
                    <a:pt x="1447704" y="51530"/>
                    <a:pt x="1446847" y="51435"/>
                  </a:cubicBezTo>
                  <a:cubicBezTo>
                    <a:pt x="1445894" y="51435"/>
                    <a:pt x="1444465" y="51625"/>
                    <a:pt x="1444180" y="51245"/>
                  </a:cubicBezTo>
                  <a:lnTo>
                    <a:pt x="1441703" y="48196"/>
                  </a:lnTo>
                  <a:cubicBezTo>
                    <a:pt x="1437512" y="48196"/>
                    <a:pt x="1433512" y="47911"/>
                    <a:pt x="1432750" y="47625"/>
                  </a:cubicBezTo>
                  <a:close/>
                  <a:moveTo>
                    <a:pt x="2044160" y="46196"/>
                  </a:moveTo>
                  <a:cubicBezTo>
                    <a:pt x="2042350" y="46101"/>
                    <a:pt x="2035492" y="47434"/>
                    <a:pt x="2032348" y="48768"/>
                  </a:cubicBezTo>
                  <a:lnTo>
                    <a:pt x="2034349" y="52578"/>
                  </a:lnTo>
                  <a:lnTo>
                    <a:pt x="2035111" y="54007"/>
                  </a:lnTo>
                  <a:cubicBezTo>
                    <a:pt x="2036254" y="53816"/>
                    <a:pt x="2038635" y="53435"/>
                    <a:pt x="2040540" y="53054"/>
                  </a:cubicBezTo>
                  <a:cubicBezTo>
                    <a:pt x="2042445" y="52673"/>
                    <a:pt x="2047398" y="49339"/>
                    <a:pt x="2047398" y="48196"/>
                  </a:cubicBezTo>
                  <a:cubicBezTo>
                    <a:pt x="2047398" y="47149"/>
                    <a:pt x="2045969" y="46196"/>
                    <a:pt x="2044160" y="46196"/>
                  </a:cubicBezTo>
                  <a:close/>
                  <a:moveTo>
                    <a:pt x="224313" y="39433"/>
                  </a:moveTo>
                  <a:cubicBezTo>
                    <a:pt x="221932" y="39148"/>
                    <a:pt x="217741" y="39338"/>
                    <a:pt x="215074" y="39719"/>
                  </a:cubicBezTo>
                  <a:lnTo>
                    <a:pt x="212978" y="40576"/>
                  </a:lnTo>
                  <a:lnTo>
                    <a:pt x="212216" y="40862"/>
                  </a:lnTo>
                  <a:cubicBezTo>
                    <a:pt x="212216" y="43053"/>
                    <a:pt x="212883" y="44387"/>
                    <a:pt x="213645" y="43815"/>
                  </a:cubicBezTo>
                  <a:cubicBezTo>
                    <a:pt x="214502" y="43243"/>
                    <a:pt x="217645" y="44196"/>
                    <a:pt x="219741" y="46768"/>
                  </a:cubicBezTo>
                  <a:cubicBezTo>
                    <a:pt x="221836" y="49339"/>
                    <a:pt x="226123" y="56579"/>
                    <a:pt x="223741" y="56388"/>
                  </a:cubicBezTo>
                  <a:lnTo>
                    <a:pt x="222694" y="56769"/>
                  </a:lnTo>
                  <a:lnTo>
                    <a:pt x="221551" y="57245"/>
                  </a:lnTo>
                  <a:cubicBezTo>
                    <a:pt x="220598" y="58293"/>
                    <a:pt x="221074" y="60007"/>
                    <a:pt x="222694" y="61055"/>
                  </a:cubicBezTo>
                  <a:lnTo>
                    <a:pt x="223551" y="60770"/>
                  </a:lnTo>
                  <a:lnTo>
                    <a:pt x="226504" y="59912"/>
                  </a:lnTo>
                  <a:cubicBezTo>
                    <a:pt x="229361" y="58483"/>
                    <a:pt x="232219" y="58007"/>
                    <a:pt x="232885" y="58769"/>
                  </a:cubicBezTo>
                  <a:cubicBezTo>
                    <a:pt x="233552" y="59626"/>
                    <a:pt x="235933" y="63055"/>
                    <a:pt x="236791" y="64294"/>
                  </a:cubicBezTo>
                  <a:cubicBezTo>
                    <a:pt x="237648" y="65532"/>
                    <a:pt x="243839" y="60865"/>
                    <a:pt x="240982" y="56864"/>
                  </a:cubicBezTo>
                  <a:lnTo>
                    <a:pt x="235362" y="55531"/>
                  </a:lnTo>
                  <a:lnTo>
                    <a:pt x="234981" y="55436"/>
                  </a:lnTo>
                  <a:cubicBezTo>
                    <a:pt x="235171" y="53816"/>
                    <a:pt x="238315" y="54102"/>
                    <a:pt x="242029" y="56102"/>
                  </a:cubicBezTo>
                  <a:lnTo>
                    <a:pt x="245554" y="57626"/>
                  </a:lnTo>
                  <a:lnTo>
                    <a:pt x="246982" y="58293"/>
                  </a:lnTo>
                  <a:cubicBezTo>
                    <a:pt x="248887" y="58483"/>
                    <a:pt x="250602" y="58388"/>
                    <a:pt x="250792" y="58103"/>
                  </a:cubicBezTo>
                  <a:cubicBezTo>
                    <a:pt x="250983" y="57817"/>
                    <a:pt x="250507" y="56674"/>
                    <a:pt x="249364" y="56007"/>
                  </a:cubicBezTo>
                  <a:cubicBezTo>
                    <a:pt x="248221" y="55436"/>
                    <a:pt x="248030" y="53626"/>
                    <a:pt x="251269" y="53435"/>
                  </a:cubicBezTo>
                  <a:lnTo>
                    <a:pt x="253840" y="53912"/>
                  </a:lnTo>
                  <a:cubicBezTo>
                    <a:pt x="254412" y="54007"/>
                    <a:pt x="255460" y="54007"/>
                    <a:pt x="255555" y="53721"/>
                  </a:cubicBezTo>
                  <a:lnTo>
                    <a:pt x="255841" y="53149"/>
                  </a:lnTo>
                  <a:cubicBezTo>
                    <a:pt x="255841" y="52388"/>
                    <a:pt x="253650" y="49721"/>
                    <a:pt x="250983" y="47054"/>
                  </a:cubicBezTo>
                  <a:lnTo>
                    <a:pt x="248030" y="45148"/>
                  </a:lnTo>
                  <a:lnTo>
                    <a:pt x="247649" y="44958"/>
                  </a:lnTo>
                  <a:cubicBezTo>
                    <a:pt x="246506" y="45244"/>
                    <a:pt x="243934" y="45911"/>
                    <a:pt x="241934" y="46482"/>
                  </a:cubicBezTo>
                  <a:lnTo>
                    <a:pt x="240220" y="45053"/>
                  </a:lnTo>
                  <a:lnTo>
                    <a:pt x="237934" y="43148"/>
                  </a:lnTo>
                  <a:cubicBezTo>
                    <a:pt x="234790" y="40672"/>
                    <a:pt x="229742" y="42863"/>
                    <a:pt x="228980" y="44101"/>
                  </a:cubicBezTo>
                  <a:cubicBezTo>
                    <a:pt x="228218" y="45339"/>
                    <a:pt x="224789" y="46577"/>
                    <a:pt x="221265" y="46958"/>
                  </a:cubicBezTo>
                  <a:lnTo>
                    <a:pt x="222979" y="42672"/>
                  </a:lnTo>
                  <a:close/>
                  <a:moveTo>
                    <a:pt x="2280285" y="37528"/>
                  </a:moveTo>
                  <a:cubicBezTo>
                    <a:pt x="2281904" y="36956"/>
                    <a:pt x="2286095" y="44005"/>
                    <a:pt x="2286666" y="45719"/>
                  </a:cubicBezTo>
                  <a:cubicBezTo>
                    <a:pt x="2287333" y="47434"/>
                    <a:pt x="2286095" y="47910"/>
                    <a:pt x="2283904" y="46767"/>
                  </a:cubicBezTo>
                  <a:lnTo>
                    <a:pt x="2282285" y="45433"/>
                  </a:lnTo>
                  <a:lnTo>
                    <a:pt x="2281332" y="44576"/>
                  </a:lnTo>
                  <a:cubicBezTo>
                    <a:pt x="2280856" y="43243"/>
                    <a:pt x="2279332" y="41814"/>
                    <a:pt x="2277903" y="41433"/>
                  </a:cubicBezTo>
                  <a:cubicBezTo>
                    <a:pt x="2276475" y="40957"/>
                    <a:pt x="2278761" y="38194"/>
                    <a:pt x="2280285" y="37528"/>
                  </a:cubicBezTo>
                  <a:close/>
                  <a:moveTo>
                    <a:pt x="2189511" y="36861"/>
                  </a:moveTo>
                  <a:lnTo>
                    <a:pt x="2186654" y="38861"/>
                  </a:lnTo>
                  <a:cubicBezTo>
                    <a:pt x="2186178" y="39147"/>
                    <a:pt x="2185130" y="39624"/>
                    <a:pt x="2184939" y="39433"/>
                  </a:cubicBezTo>
                  <a:cubicBezTo>
                    <a:pt x="2183415" y="38195"/>
                    <a:pt x="2181510" y="36671"/>
                    <a:pt x="2179700" y="38480"/>
                  </a:cubicBezTo>
                  <a:lnTo>
                    <a:pt x="2178557" y="39624"/>
                  </a:lnTo>
                  <a:cubicBezTo>
                    <a:pt x="2178557" y="42386"/>
                    <a:pt x="2181891" y="44386"/>
                    <a:pt x="2185987" y="44005"/>
                  </a:cubicBezTo>
                  <a:lnTo>
                    <a:pt x="2188749" y="43338"/>
                  </a:lnTo>
                  <a:lnTo>
                    <a:pt x="2189797" y="43052"/>
                  </a:lnTo>
                  <a:cubicBezTo>
                    <a:pt x="2190559" y="41624"/>
                    <a:pt x="2190464" y="38861"/>
                    <a:pt x="2189511" y="36861"/>
                  </a:cubicBezTo>
                  <a:close/>
                  <a:moveTo>
                    <a:pt x="1919858" y="34480"/>
                  </a:moveTo>
                  <a:cubicBezTo>
                    <a:pt x="1918525" y="32956"/>
                    <a:pt x="1915667" y="33623"/>
                    <a:pt x="1913381" y="36004"/>
                  </a:cubicBezTo>
                  <a:lnTo>
                    <a:pt x="1912976" y="38555"/>
                  </a:lnTo>
                  <a:lnTo>
                    <a:pt x="1912619" y="38767"/>
                  </a:lnTo>
                  <a:lnTo>
                    <a:pt x="1912858" y="39300"/>
                  </a:lnTo>
                  <a:lnTo>
                    <a:pt x="1912560" y="41183"/>
                  </a:lnTo>
                  <a:cubicBezTo>
                    <a:pt x="1912976" y="42981"/>
                    <a:pt x="1913905" y="44339"/>
                    <a:pt x="1914810" y="43720"/>
                  </a:cubicBezTo>
                  <a:lnTo>
                    <a:pt x="1913857" y="41529"/>
                  </a:lnTo>
                  <a:lnTo>
                    <a:pt x="1912858" y="39300"/>
                  </a:lnTo>
                  <a:lnTo>
                    <a:pt x="1912976" y="38555"/>
                  </a:lnTo>
                  <a:close/>
                  <a:moveTo>
                    <a:pt x="2072830" y="34195"/>
                  </a:moveTo>
                  <a:cubicBezTo>
                    <a:pt x="2075307" y="34004"/>
                    <a:pt x="2079974" y="38767"/>
                    <a:pt x="2080165" y="39814"/>
                  </a:cubicBezTo>
                  <a:lnTo>
                    <a:pt x="2078260" y="40005"/>
                  </a:lnTo>
                  <a:lnTo>
                    <a:pt x="2077498" y="40100"/>
                  </a:lnTo>
                  <a:cubicBezTo>
                    <a:pt x="2076736" y="40481"/>
                    <a:pt x="2072164" y="44291"/>
                    <a:pt x="2070735" y="43053"/>
                  </a:cubicBezTo>
                  <a:cubicBezTo>
                    <a:pt x="2069306" y="41910"/>
                    <a:pt x="2068735" y="40005"/>
                    <a:pt x="2069497" y="38767"/>
                  </a:cubicBezTo>
                  <a:cubicBezTo>
                    <a:pt x="2070259" y="37623"/>
                    <a:pt x="2070259" y="34290"/>
                    <a:pt x="2072830" y="34195"/>
                  </a:cubicBezTo>
                  <a:close/>
                  <a:moveTo>
                    <a:pt x="1929860" y="33242"/>
                  </a:moveTo>
                  <a:cubicBezTo>
                    <a:pt x="1928145" y="33718"/>
                    <a:pt x="1928050" y="36290"/>
                    <a:pt x="1929764" y="38862"/>
                  </a:cubicBezTo>
                  <a:lnTo>
                    <a:pt x="1931479" y="40957"/>
                  </a:lnTo>
                  <a:cubicBezTo>
                    <a:pt x="1932050" y="41624"/>
                    <a:pt x="1934241" y="42196"/>
                    <a:pt x="1934527" y="42005"/>
                  </a:cubicBezTo>
                  <a:cubicBezTo>
                    <a:pt x="1935479" y="41148"/>
                    <a:pt x="1936432" y="39910"/>
                    <a:pt x="1936336" y="38862"/>
                  </a:cubicBezTo>
                  <a:cubicBezTo>
                    <a:pt x="1936146" y="37719"/>
                    <a:pt x="1934717" y="36671"/>
                    <a:pt x="1934051" y="35528"/>
                  </a:cubicBezTo>
                  <a:lnTo>
                    <a:pt x="1933955" y="35338"/>
                  </a:lnTo>
                  <a:cubicBezTo>
                    <a:pt x="1935003" y="34766"/>
                    <a:pt x="1937003" y="35433"/>
                    <a:pt x="1938337" y="36862"/>
                  </a:cubicBezTo>
                  <a:lnTo>
                    <a:pt x="1938908" y="34195"/>
                  </a:lnTo>
                  <a:lnTo>
                    <a:pt x="1939099" y="33528"/>
                  </a:lnTo>
                  <a:cubicBezTo>
                    <a:pt x="1937670" y="32575"/>
                    <a:pt x="1931669" y="32766"/>
                    <a:pt x="1929860" y="33242"/>
                  </a:cubicBezTo>
                  <a:close/>
                  <a:moveTo>
                    <a:pt x="1875186" y="32956"/>
                  </a:moveTo>
                  <a:cubicBezTo>
                    <a:pt x="1873853" y="32480"/>
                    <a:pt x="1864994" y="32195"/>
                    <a:pt x="1862994" y="33147"/>
                  </a:cubicBezTo>
                  <a:cubicBezTo>
                    <a:pt x="1860994" y="34099"/>
                    <a:pt x="1859470" y="34957"/>
                    <a:pt x="1859565" y="35052"/>
                  </a:cubicBezTo>
                  <a:cubicBezTo>
                    <a:pt x="1859660" y="35147"/>
                    <a:pt x="1862423" y="37338"/>
                    <a:pt x="1865375" y="39624"/>
                  </a:cubicBezTo>
                  <a:lnTo>
                    <a:pt x="1869090" y="35052"/>
                  </a:lnTo>
                  <a:lnTo>
                    <a:pt x="1869471" y="34480"/>
                  </a:lnTo>
                  <a:cubicBezTo>
                    <a:pt x="1870233" y="34004"/>
                    <a:pt x="1871281" y="34290"/>
                    <a:pt x="1871662" y="35052"/>
                  </a:cubicBezTo>
                  <a:cubicBezTo>
                    <a:pt x="1872138" y="35814"/>
                    <a:pt x="1873853" y="37433"/>
                    <a:pt x="1874519" y="36766"/>
                  </a:cubicBezTo>
                  <a:cubicBezTo>
                    <a:pt x="1875186" y="36195"/>
                    <a:pt x="1876615" y="33623"/>
                    <a:pt x="1875186" y="32956"/>
                  </a:cubicBezTo>
                  <a:close/>
                  <a:moveTo>
                    <a:pt x="2111883" y="32670"/>
                  </a:moveTo>
                  <a:cubicBezTo>
                    <a:pt x="2112931" y="33051"/>
                    <a:pt x="2117217" y="33623"/>
                    <a:pt x="2119122" y="33528"/>
                  </a:cubicBezTo>
                  <a:cubicBezTo>
                    <a:pt x="2121027" y="33432"/>
                    <a:pt x="2127694" y="35433"/>
                    <a:pt x="2129409" y="35147"/>
                  </a:cubicBezTo>
                  <a:cubicBezTo>
                    <a:pt x="2131123" y="34956"/>
                    <a:pt x="2133314" y="33718"/>
                    <a:pt x="2132838" y="36480"/>
                  </a:cubicBezTo>
                  <a:cubicBezTo>
                    <a:pt x="2132361" y="39243"/>
                    <a:pt x="2137124" y="45434"/>
                    <a:pt x="2136838" y="45720"/>
                  </a:cubicBezTo>
                  <a:cubicBezTo>
                    <a:pt x="2136552" y="46005"/>
                    <a:pt x="2134267" y="46767"/>
                    <a:pt x="2132552" y="47434"/>
                  </a:cubicBezTo>
                  <a:lnTo>
                    <a:pt x="2132266" y="49434"/>
                  </a:lnTo>
                  <a:lnTo>
                    <a:pt x="2132076" y="50482"/>
                  </a:lnTo>
                  <a:cubicBezTo>
                    <a:pt x="2130266" y="51530"/>
                    <a:pt x="2126742" y="51054"/>
                    <a:pt x="2124170" y="49529"/>
                  </a:cubicBezTo>
                  <a:cubicBezTo>
                    <a:pt x="2121598" y="48005"/>
                    <a:pt x="2115121" y="51339"/>
                    <a:pt x="2114359" y="50292"/>
                  </a:cubicBezTo>
                  <a:cubicBezTo>
                    <a:pt x="2113597" y="49149"/>
                    <a:pt x="2108168" y="43338"/>
                    <a:pt x="2104739" y="39147"/>
                  </a:cubicBezTo>
                  <a:lnTo>
                    <a:pt x="2109216" y="34480"/>
                  </a:lnTo>
                  <a:lnTo>
                    <a:pt x="2109882" y="33813"/>
                  </a:lnTo>
                  <a:cubicBezTo>
                    <a:pt x="2109978" y="32766"/>
                    <a:pt x="2110835" y="32289"/>
                    <a:pt x="2111883" y="32670"/>
                  </a:cubicBezTo>
                  <a:close/>
                  <a:moveTo>
                    <a:pt x="1850802" y="32195"/>
                  </a:moveTo>
                  <a:cubicBezTo>
                    <a:pt x="1849088" y="32861"/>
                    <a:pt x="1842992" y="33909"/>
                    <a:pt x="1840515" y="34290"/>
                  </a:cubicBezTo>
                  <a:lnTo>
                    <a:pt x="1843468" y="36671"/>
                  </a:lnTo>
                  <a:cubicBezTo>
                    <a:pt x="1844801" y="37719"/>
                    <a:pt x="1845373" y="39529"/>
                    <a:pt x="1846421" y="40862"/>
                  </a:cubicBezTo>
                  <a:lnTo>
                    <a:pt x="1846706" y="41243"/>
                  </a:lnTo>
                  <a:cubicBezTo>
                    <a:pt x="1847468" y="41434"/>
                    <a:pt x="1848992" y="39910"/>
                    <a:pt x="1850135" y="37814"/>
                  </a:cubicBezTo>
                  <a:lnTo>
                    <a:pt x="1853374" y="37052"/>
                  </a:lnTo>
                  <a:lnTo>
                    <a:pt x="1854040" y="36957"/>
                  </a:lnTo>
                  <a:cubicBezTo>
                    <a:pt x="1854040" y="33718"/>
                    <a:pt x="1852517" y="31528"/>
                    <a:pt x="1850802" y="32195"/>
                  </a:cubicBezTo>
                  <a:close/>
                  <a:moveTo>
                    <a:pt x="322040" y="32195"/>
                  </a:moveTo>
                  <a:cubicBezTo>
                    <a:pt x="318801" y="32766"/>
                    <a:pt x="315753" y="34195"/>
                    <a:pt x="312705" y="35338"/>
                  </a:cubicBezTo>
                  <a:lnTo>
                    <a:pt x="312515" y="35338"/>
                  </a:lnTo>
                  <a:cubicBezTo>
                    <a:pt x="312610" y="36100"/>
                    <a:pt x="313467" y="37147"/>
                    <a:pt x="314515" y="37719"/>
                  </a:cubicBezTo>
                  <a:cubicBezTo>
                    <a:pt x="315467" y="38290"/>
                    <a:pt x="321849" y="38290"/>
                    <a:pt x="326040" y="36957"/>
                  </a:cubicBezTo>
                  <a:lnTo>
                    <a:pt x="325468" y="36004"/>
                  </a:lnTo>
                  <a:cubicBezTo>
                    <a:pt x="324706" y="34480"/>
                    <a:pt x="322897" y="32004"/>
                    <a:pt x="322040" y="32195"/>
                  </a:cubicBezTo>
                  <a:close/>
                  <a:moveTo>
                    <a:pt x="2183129" y="32003"/>
                  </a:moveTo>
                  <a:cubicBezTo>
                    <a:pt x="2183511" y="33051"/>
                    <a:pt x="2185701" y="34766"/>
                    <a:pt x="2187225" y="34004"/>
                  </a:cubicBezTo>
                  <a:cubicBezTo>
                    <a:pt x="2188749" y="33242"/>
                    <a:pt x="2193702" y="31813"/>
                    <a:pt x="2193988" y="33146"/>
                  </a:cubicBezTo>
                  <a:cubicBezTo>
                    <a:pt x="2194274" y="34480"/>
                    <a:pt x="2195417" y="37718"/>
                    <a:pt x="2196274" y="37814"/>
                  </a:cubicBezTo>
                  <a:cubicBezTo>
                    <a:pt x="2197036" y="37909"/>
                    <a:pt x="2199417" y="36480"/>
                    <a:pt x="2200560" y="35337"/>
                  </a:cubicBezTo>
                  <a:cubicBezTo>
                    <a:pt x="2201703" y="34194"/>
                    <a:pt x="2208752" y="33432"/>
                    <a:pt x="2211038" y="33146"/>
                  </a:cubicBezTo>
                  <a:cubicBezTo>
                    <a:pt x="2213324" y="32956"/>
                    <a:pt x="2217134" y="38290"/>
                    <a:pt x="2218182" y="38957"/>
                  </a:cubicBezTo>
                  <a:cubicBezTo>
                    <a:pt x="2219229" y="39624"/>
                    <a:pt x="2221229" y="41052"/>
                    <a:pt x="2219420" y="42386"/>
                  </a:cubicBezTo>
                  <a:cubicBezTo>
                    <a:pt x="2217610" y="43719"/>
                    <a:pt x="2218467" y="50006"/>
                    <a:pt x="2216372" y="51434"/>
                  </a:cubicBezTo>
                  <a:cubicBezTo>
                    <a:pt x="2214276" y="52863"/>
                    <a:pt x="2207799" y="56007"/>
                    <a:pt x="2207704" y="54292"/>
                  </a:cubicBezTo>
                  <a:lnTo>
                    <a:pt x="2207323" y="53435"/>
                  </a:lnTo>
                  <a:lnTo>
                    <a:pt x="2206847" y="52387"/>
                  </a:lnTo>
                  <a:cubicBezTo>
                    <a:pt x="2205894" y="51339"/>
                    <a:pt x="2204180" y="51053"/>
                    <a:pt x="2202941" y="51911"/>
                  </a:cubicBezTo>
                  <a:lnTo>
                    <a:pt x="2202370" y="52863"/>
                  </a:lnTo>
                  <a:lnTo>
                    <a:pt x="2201608" y="54006"/>
                  </a:lnTo>
                  <a:cubicBezTo>
                    <a:pt x="2201322" y="55435"/>
                    <a:pt x="2199512" y="56007"/>
                    <a:pt x="2197512" y="55149"/>
                  </a:cubicBezTo>
                  <a:lnTo>
                    <a:pt x="2195417" y="56578"/>
                  </a:lnTo>
                  <a:cubicBezTo>
                    <a:pt x="2194940" y="56959"/>
                    <a:pt x="2192464" y="55911"/>
                    <a:pt x="2191321" y="55054"/>
                  </a:cubicBezTo>
                  <a:lnTo>
                    <a:pt x="2189130" y="53530"/>
                  </a:lnTo>
                  <a:cubicBezTo>
                    <a:pt x="2186463" y="51244"/>
                    <a:pt x="2182463" y="50101"/>
                    <a:pt x="2180272" y="51053"/>
                  </a:cubicBezTo>
                  <a:cubicBezTo>
                    <a:pt x="2177986" y="51911"/>
                    <a:pt x="2175509" y="58864"/>
                    <a:pt x="2171699" y="59435"/>
                  </a:cubicBezTo>
                  <a:lnTo>
                    <a:pt x="2168556" y="58674"/>
                  </a:lnTo>
                  <a:lnTo>
                    <a:pt x="2161508" y="56864"/>
                  </a:lnTo>
                  <a:cubicBezTo>
                    <a:pt x="2156364" y="60293"/>
                    <a:pt x="2151507" y="62198"/>
                    <a:pt x="2150649" y="60959"/>
                  </a:cubicBezTo>
                  <a:cubicBezTo>
                    <a:pt x="2149792" y="59721"/>
                    <a:pt x="2145982" y="57149"/>
                    <a:pt x="2145982" y="56197"/>
                  </a:cubicBezTo>
                  <a:cubicBezTo>
                    <a:pt x="2145982" y="55149"/>
                    <a:pt x="2149697" y="51244"/>
                    <a:pt x="2154650" y="49529"/>
                  </a:cubicBezTo>
                  <a:lnTo>
                    <a:pt x="2156936" y="50768"/>
                  </a:lnTo>
                  <a:lnTo>
                    <a:pt x="2161412" y="53244"/>
                  </a:lnTo>
                  <a:cubicBezTo>
                    <a:pt x="2162270" y="51244"/>
                    <a:pt x="2156459" y="44767"/>
                    <a:pt x="2153411" y="45338"/>
                  </a:cubicBezTo>
                  <a:cubicBezTo>
                    <a:pt x="2150363" y="45910"/>
                    <a:pt x="2148458" y="45529"/>
                    <a:pt x="2149125" y="44481"/>
                  </a:cubicBezTo>
                  <a:lnTo>
                    <a:pt x="2149982" y="44291"/>
                  </a:lnTo>
                  <a:cubicBezTo>
                    <a:pt x="2151602" y="44005"/>
                    <a:pt x="2153411" y="44195"/>
                    <a:pt x="2155126" y="44195"/>
                  </a:cubicBezTo>
                  <a:lnTo>
                    <a:pt x="2156745" y="44195"/>
                  </a:lnTo>
                  <a:cubicBezTo>
                    <a:pt x="2158365" y="44195"/>
                    <a:pt x="2160174" y="43815"/>
                    <a:pt x="2160746" y="43243"/>
                  </a:cubicBezTo>
                  <a:lnTo>
                    <a:pt x="2160746" y="42957"/>
                  </a:lnTo>
                  <a:lnTo>
                    <a:pt x="2160841" y="41624"/>
                  </a:lnTo>
                  <a:cubicBezTo>
                    <a:pt x="2160841" y="39719"/>
                    <a:pt x="2158936" y="38099"/>
                    <a:pt x="2156745" y="38099"/>
                  </a:cubicBezTo>
                  <a:cubicBezTo>
                    <a:pt x="2154459" y="38099"/>
                    <a:pt x="2148554" y="37909"/>
                    <a:pt x="2148554" y="37623"/>
                  </a:cubicBezTo>
                  <a:cubicBezTo>
                    <a:pt x="2148458" y="37337"/>
                    <a:pt x="2150078" y="36290"/>
                    <a:pt x="2152173" y="35909"/>
                  </a:cubicBezTo>
                  <a:lnTo>
                    <a:pt x="2154078" y="35813"/>
                  </a:lnTo>
                  <a:lnTo>
                    <a:pt x="2156650" y="35718"/>
                  </a:lnTo>
                  <a:cubicBezTo>
                    <a:pt x="2159793" y="35813"/>
                    <a:pt x="2163508" y="38099"/>
                    <a:pt x="2164841" y="40957"/>
                  </a:cubicBezTo>
                  <a:lnTo>
                    <a:pt x="2166461" y="43433"/>
                  </a:lnTo>
                  <a:cubicBezTo>
                    <a:pt x="2166842" y="44005"/>
                    <a:pt x="2168937" y="44386"/>
                    <a:pt x="2169699" y="44005"/>
                  </a:cubicBezTo>
                  <a:cubicBezTo>
                    <a:pt x="2170461" y="43624"/>
                    <a:pt x="2171319" y="41909"/>
                    <a:pt x="2170937" y="41433"/>
                  </a:cubicBezTo>
                  <a:lnTo>
                    <a:pt x="2168937" y="39147"/>
                  </a:lnTo>
                  <a:cubicBezTo>
                    <a:pt x="2169128" y="36194"/>
                    <a:pt x="2171699" y="34861"/>
                    <a:pt x="2174557" y="36194"/>
                  </a:cubicBezTo>
                  <a:cubicBezTo>
                    <a:pt x="2177415" y="37433"/>
                    <a:pt x="2182844" y="31051"/>
                    <a:pt x="2183129" y="32003"/>
                  </a:cubicBezTo>
                  <a:close/>
                  <a:moveTo>
                    <a:pt x="2222373" y="31623"/>
                  </a:moveTo>
                  <a:lnTo>
                    <a:pt x="2223421" y="31718"/>
                  </a:lnTo>
                  <a:cubicBezTo>
                    <a:pt x="2225707" y="34004"/>
                    <a:pt x="2229802" y="35909"/>
                    <a:pt x="2232565" y="35909"/>
                  </a:cubicBezTo>
                  <a:cubicBezTo>
                    <a:pt x="2235327" y="36004"/>
                    <a:pt x="2246090" y="37243"/>
                    <a:pt x="2249424" y="36957"/>
                  </a:cubicBezTo>
                  <a:cubicBezTo>
                    <a:pt x="2252758" y="36766"/>
                    <a:pt x="2260092" y="33528"/>
                    <a:pt x="2261235" y="35242"/>
                  </a:cubicBezTo>
                  <a:cubicBezTo>
                    <a:pt x="2262283" y="37052"/>
                    <a:pt x="2269712" y="35338"/>
                    <a:pt x="2272284" y="37338"/>
                  </a:cubicBezTo>
                  <a:lnTo>
                    <a:pt x="2274094" y="39529"/>
                  </a:lnTo>
                  <a:cubicBezTo>
                    <a:pt x="2274379" y="39910"/>
                    <a:pt x="2273998" y="40957"/>
                    <a:pt x="2273522" y="41338"/>
                  </a:cubicBezTo>
                  <a:lnTo>
                    <a:pt x="2273046" y="41719"/>
                  </a:lnTo>
                  <a:cubicBezTo>
                    <a:pt x="2272093" y="41815"/>
                    <a:pt x="2269617" y="41053"/>
                    <a:pt x="2267521" y="40100"/>
                  </a:cubicBezTo>
                  <a:cubicBezTo>
                    <a:pt x="2265426" y="39052"/>
                    <a:pt x="2254567" y="40386"/>
                    <a:pt x="2248662" y="45529"/>
                  </a:cubicBezTo>
                  <a:lnTo>
                    <a:pt x="2242375" y="49911"/>
                  </a:lnTo>
                  <a:cubicBezTo>
                    <a:pt x="2242375" y="49911"/>
                    <a:pt x="2241232" y="48863"/>
                    <a:pt x="2240661" y="48292"/>
                  </a:cubicBezTo>
                  <a:cubicBezTo>
                    <a:pt x="2239042" y="46958"/>
                    <a:pt x="2231993" y="44672"/>
                    <a:pt x="2230183" y="45434"/>
                  </a:cubicBezTo>
                  <a:cubicBezTo>
                    <a:pt x="2227231" y="46672"/>
                    <a:pt x="2225992" y="46672"/>
                    <a:pt x="2225135" y="43624"/>
                  </a:cubicBezTo>
                  <a:cubicBezTo>
                    <a:pt x="2224278" y="40767"/>
                    <a:pt x="2222468" y="38005"/>
                    <a:pt x="2220849" y="35242"/>
                  </a:cubicBezTo>
                  <a:cubicBezTo>
                    <a:pt x="2219801" y="33432"/>
                    <a:pt x="2219325" y="31718"/>
                    <a:pt x="2222373" y="31623"/>
                  </a:cubicBezTo>
                  <a:close/>
                  <a:moveTo>
                    <a:pt x="1579340" y="30671"/>
                  </a:moveTo>
                  <a:cubicBezTo>
                    <a:pt x="1578292" y="31147"/>
                    <a:pt x="1580768" y="36100"/>
                    <a:pt x="1582673" y="37529"/>
                  </a:cubicBezTo>
                  <a:cubicBezTo>
                    <a:pt x="1584483" y="38957"/>
                    <a:pt x="1586007" y="38481"/>
                    <a:pt x="1585912" y="36481"/>
                  </a:cubicBezTo>
                  <a:lnTo>
                    <a:pt x="1586007" y="34862"/>
                  </a:lnTo>
                  <a:lnTo>
                    <a:pt x="1586293" y="31909"/>
                  </a:lnTo>
                  <a:cubicBezTo>
                    <a:pt x="1583435" y="30766"/>
                    <a:pt x="1580387" y="30194"/>
                    <a:pt x="1579340" y="30671"/>
                  </a:cubicBezTo>
                  <a:close/>
                  <a:moveTo>
                    <a:pt x="1774507" y="30575"/>
                  </a:moveTo>
                  <a:cubicBezTo>
                    <a:pt x="1772507" y="31718"/>
                    <a:pt x="1770887" y="32385"/>
                    <a:pt x="1769173" y="30671"/>
                  </a:cubicBezTo>
                  <a:cubicBezTo>
                    <a:pt x="1767268" y="28861"/>
                    <a:pt x="1766601" y="30766"/>
                    <a:pt x="1765553" y="31337"/>
                  </a:cubicBezTo>
                  <a:cubicBezTo>
                    <a:pt x="1763363" y="32480"/>
                    <a:pt x="1765553" y="33242"/>
                    <a:pt x="1765744" y="34290"/>
                  </a:cubicBezTo>
                  <a:lnTo>
                    <a:pt x="1766696" y="39053"/>
                  </a:lnTo>
                  <a:cubicBezTo>
                    <a:pt x="1771459" y="41338"/>
                    <a:pt x="1778126" y="40672"/>
                    <a:pt x="1781555" y="37624"/>
                  </a:cubicBezTo>
                  <a:lnTo>
                    <a:pt x="1782984" y="34195"/>
                  </a:lnTo>
                  <a:cubicBezTo>
                    <a:pt x="1783651" y="32766"/>
                    <a:pt x="1784032" y="32195"/>
                    <a:pt x="1782603" y="31147"/>
                  </a:cubicBezTo>
                  <a:cubicBezTo>
                    <a:pt x="1781269" y="30099"/>
                    <a:pt x="1780603" y="29432"/>
                    <a:pt x="1778793" y="30861"/>
                  </a:cubicBezTo>
                  <a:cubicBezTo>
                    <a:pt x="1778126" y="31337"/>
                    <a:pt x="1775459" y="30099"/>
                    <a:pt x="1774507" y="30575"/>
                  </a:cubicBezTo>
                  <a:close/>
                  <a:moveTo>
                    <a:pt x="1798034" y="30385"/>
                  </a:moveTo>
                  <a:cubicBezTo>
                    <a:pt x="1793176" y="31051"/>
                    <a:pt x="1788223" y="32861"/>
                    <a:pt x="1786889" y="34290"/>
                  </a:cubicBezTo>
                  <a:lnTo>
                    <a:pt x="1787175" y="34480"/>
                  </a:lnTo>
                  <a:lnTo>
                    <a:pt x="1790032" y="36957"/>
                  </a:lnTo>
                  <a:cubicBezTo>
                    <a:pt x="1793652" y="39529"/>
                    <a:pt x="1797653" y="41053"/>
                    <a:pt x="1799081" y="40196"/>
                  </a:cubicBezTo>
                  <a:lnTo>
                    <a:pt x="1799272" y="39338"/>
                  </a:lnTo>
                  <a:lnTo>
                    <a:pt x="1799462" y="38481"/>
                  </a:lnTo>
                  <a:cubicBezTo>
                    <a:pt x="1798605" y="37338"/>
                    <a:pt x="1799367" y="36386"/>
                    <a:pt x="1801082" y="36195"/>
                  </a:cubicBezTo>
                  <a:lnTo>
                    <a:pt x="1802606" y="35814"/>
                  </a:lnTo>
                  <a:lnTo>
                    <a:pt x="1803558" y="35528"/>
                  </a:lnTo>
                  <a:cubicBezTo>
                    <a:pt x="1804415" y="34766"/>
                    <a:pt x="1804320" y="33242"/>
                    <a:pt x="1803463" y="32099"/>
                  </a:cubicBezTo>
                  <a:lnTo>
                    <a:pt x="1802320" y="31718"/>
                  </a:lnTo>
                  <a:close/>
                  <a:moveTo>
                    <a:pt x="2199513" y="24479"/>
                  </a:moveTo>
                  <a:cubicBezTo>
                    <a:pt x="2201418" y="24955"/>
                    <a:pt x="2205418" y="27432"/>
                    <a:pt x="2203799" y="28765"/>
                  </a:cubicBezTo>
                  <a:cubicBezTo>
                    <a:pt x="2202085" y="30099"/>
                    <a:pt x="2192940" y="26289"/>
                    <a:pt x="2190750" y="26479"/>
                  </a:cubicBezTo>
                  <a:cubicBezTo>
                    <a:pt x="2188559" y="26574"/>
                    <a:pt x="2187892" y="25717"/>
                    <a:pt x="2189321" y="24574"/>
                  </a:cubicBezTo>
                  <a:cubicBezTo>
                    <a:pt x="2190750" y="23431"/>
                    <a:pt x="2197608" y="24003"/>
                    <a:pt x="2199513" y="24479"/>
                  </a:cubicBezTo>
                  <a:close/>
                  <a:moveTo>
                    <a:pt x="1948242" y="23146"/>
                  </a:moveTo>
                  <a:cubicBezTo>
                    <a:pt x="1950338" y="22574"/>
                    <a:pt x="1956815" y="22098"/>
                    <a:pt x="1956910" y="23527"/>
                  </a:cubicBezTo>
                  <a:cubicBezTo>
                    <a:pt x="1957006" y="24956"/>
                    <a:pt x="1955862" y="27623"/>
                    <a:pt x="1954243" y="26956"/>
                  </a:cubicBezTo>
                  <a:cubicBezTo>
                    <a:pt x="1952529" y="26194"/>
                    <a:pt x="1946623" y="26765"/>
                    <a:pt x="1945861" y="25813"/>
                  </a:cubicBezTo>
                  <a:cubicBezTo>
                    <a:pt x="1945099" y="24860"/>
                    <a:pt x="1946147" y="23717"/>
                    <a:pt x="1948242" y="23146"/>
                  </a:cubicBezTo>
                  <a:close/>
                  <a:moveTo>
                    <a:pt x="203929" y="21622"/>
                  </a:moveTo>
                  <a:cubicBezTo>
                    <a:pt x="203644" y="19812"/>
                    <a:pt x="203167" y="20669"/>
                    <a:pt x="202977" y="23527"/>
                  </a:cubicBezTo>
                  <a:cubicBezTo>
                    <a:pt x="202691" y="26384"/>
                    <a:pt x="194500" y="30861"/>
                    <a:pt x="193928" y="32004"/>
                  </a:cubicBezTo>
                  <a:lnTo>
                    <a:pt x="194309" y="32671"/>
                  </a:lnTo>
                  <a:cubicBezTo>
                    <a:pt x="194690" y="33338"/>
                    <a:pt x="196690" y="34004"/>
                    <a:pt x="197357" y="33718"/>
                  </a:cubicBezTo>
                  <a:lnTo>
                    <a:pt x="200215" y="32575"/>
                  </a:lnTo>
                  <a:cubicBezTo>
                    <a:pt x="203167" y="30956"/>
                    <a:pt x="207263" y="28289"/>
                    <a:pt x="209359" y="26670"/>
                  </a:cubicBezTo>
                  <a:lnTo>
                    <a:pt x="204787" y="22479"/>
                  </a:lnTo>
                  <a:close/>
                  <a:moveTo>
                    <a:pt x="1374266" y="20669"/>
                  </a:moveTo>
                  <a:cubicBezTo>
                    <a:pt x="1371694" y="21526"/>
                    <a:pt x="1370742" y="23717"/>
                    <a:pt x="1372266" y="25527"/>
                  </a:cubicBezTo>
                  <a:cubicBezTo>
                    <a:pt x="1373790" y="27337"/>
                    <a:pt x="1383410" y="24765"/>
                    <a:pt x="1386363" y="23813"/>
                  </a:cubicBezTo>
                  <a:lnTo>
                    <a:pt x="1386839" y="22479"/>
                  </a:lnTo>
                  <a:lnTo>
                    <a:pt x="1387411" y="20860"/>
                  </a:lnTo>
                  <a:cubicBezTo>
                    <a:pt x="1385887" y="18955"/>
                    <a:pt x="1376838" y="19907"/>
                    <a:pt x="1374266" y="20669"/>
                  </a:cubicBezTo>
                  <a:close/>
                  <a:moveTo>
                    <a:pt x="864488" y="20288"/>
                  </a:moveTo>
                  <a:cubicBezTo>
                    <a:pt x="858202" y="21717"/>
                    <a:pt x="855630" y="24193"/>
                    <a:pt x="866965" y="24193"/>
                  </a:cubicBezTo>
                  <a:lnTo>
                    <a:pt x="870484" y="24105"/>
                  </a:lnTo>
                  <a:lnTo>
                    <a:pt x="871822" y="26289"/>
                  </a:lnTo>
                  <a:lnTo>
                    <a:pt x="871028" y="26970"/>
                  </a:lnTo>
                  <a:lnTo>
                    <a:pt x="867132" y="27349"/>
                  </a:lnTo>
                  <a:lnTo>
                    <a:pt x="859269" y="28257"/>
                  </a:lnTo>
                  <a:lnTo>
                    <a:pt x="858202" y="27337"/>
                  </a:lnTo>
                  <a:cubicBezTo>
                    <a:pt x="854106" y="28575"/>
                    <a:pt x="850296" y="29432"/>
                    <a:pt x="849915" y="29337"/>
                  </a:cubicBezTo>
                  <a:lnTo>
                    <a:pt x="859269" y="28257"/>
                  </a:lnTo>
                  <a:lnTo>
                    <a:pt x="863726" y="32099"/>
                  </a:lnTo>
                  <a:cubicBezTo>
                    <a:pt x="864488" y="32766"/>
                    <a:pt x="865631" y="33338"/>
                    <a:pt x="866774" y="33623"/>
                  </a:cubicBezTo>
                  <a:lnTo>
                    <a:pt x="867346" y="33814"/>
                  </a:lnTo>
                  <a:cubicBezTo>
                    <a:pt x="868203" y="33433"/>
                    <a:pt x="868393" y="32385"/>
                    <a:pt x="867727" y="31528"/>
                  </a:cubicBezTo>
                  <a:cubicBezTo>
                    <a:pt x="867060" y="30671"/>
                    <a:pt x="868679" y="28384"/>
                    <a:pt x="870489" y="27432"/>
                  </a:cubicBezTo>
                  <a:lnTo>
                    <a:pt x="871028" y="26970"/>
                  </a:lnTo>
                  <a:lnTo>
                    <a:pt x="876899" y="26399"/>
                  </a:lnTo>
                  <a:lnTo>
                    <a:pt x="876204" y="29432"/>
                  </a:lnTo>
                  <a:cubicBezTo>
                    <a:pt x="878776" y="29623"/>
                    <a:pt x="884395" y="30956"/>
                    <a:pt x="883062" y="32099"/>
                  </a:cubicBezTo>
                  <a:cubicBezTo>
                    <a:pt x="881729" y="33242"/>
                    <a:pt x="882872" y="36004"/>
                    <a:pt x="885348" y="33718"/>
                  </a:cubicBezTo>
                  <a:cubicBezTo>
                    <a:pt x="887729" y="31432"/>
                    <a:pt x="882967" y="26003"/>
                    <a:pt x="883919" y="25717"/>
                  </a:cubicBezTo>
                  <a:lnTo>
                    <a:pt x="876899" y="26399"/>
                  </a:lnTo>
                  <a:lnTo>
                    <a:pt x="877252" y="24860"/>
                  </a:lnTo>
                  <a:cubicBezTo>
                    <a:pt x="878681" y="23813"/>
                    <a:pt x="885158" y="23431"/>
                    <a:pt x="886015" y="23717"/>
                  </a:cubicBezTo>
                  <a:lnTo>
                    <a:pt x="870484" y="24105"/>
                  </a:lnTo>
                  <a:lnTo>
                    <a:pt x="870013" y="23336"/>
                  </a:lnTo>
                  <a:close/>
                  <a:moveTo>
                    <a:pt x="1681352" y="19907"/>
                  </a:moveTo>
                  <a:lnTo>
                    <a:pt x="1681448" y="20003"/>
                  </a:lnTo>
                  <a:cubicBezTo>
                    <a:pt x="1682210" y="21431"/>
                    <a:pt x="1682781" y="23336"/>
                    <a:pt x="1684210" y="24193"/>
                  </a:cubicBezTo>
                  <a:cubicBezTo>
                    <a:pt x="1685639" y="25051"/>
                    <a:pt x="1685924" y="28575"/>
                    <a:pt x="1689639" y="26098"/>
                  </a:cubicBezTo>
                  <a:lnTo>
                    <a:pt x="1691258" y="25051"/>
                  </a:lnTo>
                  <a:cubicBezTo>
                    <a:pt x="1695449" y="24574"/>
                    <a:pt x="1696402" y="23431"/>
                    <a:pt x="1693354" y="22384"/>
                  </a:cubicBezTo>
                  <a:cubicBezTo>
                    <a:pt x="1690306" y="21336"/>
                    <a:pt x="1682400" y="19526"/>
                    <a:pt x="1681352" y="19907"/>
                  </a:cubicBezTo>
                  <a:close/>
                  <a:moveTo>
                    <a:pt x="2095214" y="18478"/>
                  </a:moveTo>
                  <a:lnTo>
                    <a:pt x="2100548" y="19145"/>
                  </a:lnTo>
                  <a:lnTo>
                    <a:pt x="2102929" y="19430"/>
                  </a:lnTo>
                  <a:cubicBezTo>
                    <a:pt x="2104929" y="20764"/>
                    <a:pt x="2104262" y="22478"/>
                    <a:pt x="2101500" y="23336"/>
                  </a:cubicBezTo>
                  <a:lnTo>
                    <a:pt x="2099119" y="23050"/>
                  </a:lnTo>
                  <a:lnTo>
                    <a:pt x="2095595" y="22764"/>
                  </a:lnTo>
                  <a:cubicBezTo>
                    <a:pt x="2091499" y="21240"/>
                    <a:pt x="2091308" y="19335"/>
                    <a:pt x="2095214" y="18478"/>
                  </a:cubicBezTo>
                  <a:close/>
                  <a:moveTo>
                    <a:pt x="1586483" y="18383"/>
                  </a:moveTo>
                  <a:lnTo>
                    <a:pt x="1586102" y="19336"/>
                  </a:lnTo>
                  <a:cubicBezTo>
                    <a:pt x="1585245" y="21717"/>
                    <a:pt x="1584483" y="20574"/>
                    <a:pt x="1582959" y="19812"/>
                  </a:cubicBezTo>
                  <a:cubicBezTo>
                    <a:pt x="1581911" y="19336"/>
                    <a:pt x="1579244" y="19336"/>
                    <a:pt x="1578863" y="19812"/>
                  </a:cubicBezTo>
                  <a:lnTo>
                    <a:pt x="1577720" y="21336"/>
                  </a:lnTo>
                  <a:cubicBezTo>
                    <a:pt x="1579435" y="22384"/>
                    <a:pt x="1583150" y="25717"/>
                    <a:pt x="1585912" y="28765"/>
                  </a:cubicBezTo>
                  <a:lnTo>
                    <a:pt x="1588579" y="31432"/>
                  </a:lnTo>
                  <a:lnTo>
                    <a:pt x="1589436" y="32290"/>
                  </a:lnTo>
                  <a:cubicBezTo>
                    <a:pt x="1590674" y="33052"/>
                    <a:pt x="1592675" y="32671"/>
                    <a:pt x="1592865" y="32480"/>
                  </a:cubicBezTo>
                  <a:cubicBezTo>
                    <a:pt x="1593056" y="32290"/>
                    <a:pt x="1592484" y="30385"/>
                    <a:pt x="1591627" y="28194"/>
                  </a:cubicBezTo>
                  <a:cubicBezTo>
                    <a:pt x="1590769" y="26003"/>
                    <a:pt x="1592865" y="20193"/>
                    <a:pt x="1592008" y="19526"/>
                  </a:cubicBezTo>
                  <a:cubicBezTo>
                    <a:pt x="1591151" y="18859"/>
                    <a:pt x="1587817" y="17526"/>
                    <a:pt x="1586483" y="18383"/>
                  </a:cubicBezTo>
                  <a:close/>
                  <a:moveTo>
                    <a:pt x="601979" y="16954"/>
                  </a:moveTo>
                  <a:cubicBezTo>
                    <a:pt x="604170" y="17430"/>
                    <a:pt x="607313" y="19240"/>
                    <a:pt x="609028" y="20859"/>
                  </a:cubicBezTo>
                  <a:lnTo>
                    <a:pt x="608837" y="22288"/>
                  </a:lnTo>
                  <a:cubicBezTo>
                    <a:pt x="608647" y="23526"/>
                    <a:pt x="606075" y="24574"/>
                    <a:pt x="604360" y="25431"/>
                  </a:cubicBezTo>
                  <a:lnTo>
                    <a:pt x="603313" y="25717"/>
                  </a:lnTo>
                  <a:cubicBezTo>
                    <a:pt x="600455" y="25526"/>
                    <a:pt x="596264" y="25145"/>
                    <a:pt x="594073" y="24955"/>
                  </a:cubicBezTo>
                  <a:lnTo>
                    <a:pt x="592835" y="23431"/>
                  </a:lnTo>
                  <a:lnTo>
                    <a:pt x="591025" y="21050"/>
                  </a:lnTo>
                  <a:cubicBezTo>
                    <a:pt x="588454" y="19335"/>
                    <a:pt x="587692" y="17716"/>
                    <a:pt x="589311" y="17335"/>
                  </a:cubicBezTo>
                  <a:cubicBezTo>
                    <a:pt x="590930" y="17049"/>
                    <a:pt x="596455" y="18192"/>
                    <a:pt x="598264" y="17335"/>
                  </a:cubicBezTo>
                  <a:lnTo>
                    <a:pt x="600074" y="17144"/>
                  </a:lnTo>
                  <a:close/>
                  <a:moveTo>
                    <a:pt x="1638204" y="11811"/>
                  </a:moveTo>
                  <a:cubicBezTo>
                    <a:pt x="1639156" y="11715"/>
                    <a:pt x="1641157" y="12478"/>
                    <a:pt x="1642490" y="13620"/>
                  </a:cubicBezTo>
                  <a:cubicBezTo>
                    <a:pt x="1643824" y="14763"/>
                    <a:pt x="1647729" y="14573"/>
                    <a:pt x="1648872" y="14668"/>
                  </a:cubicBezTo>
                  <a:cubicBezTo>
                    <a:pt x="1650110" y="14859"/>
                    <a:pt x="1652301" y="16954"/>
                    <a:pt x="1650872" y="17812"/>
                  </a:cubicBezTo>
                  <a:cubicBezTo>
                    <a:pt x="1649443" y="18573"/>
                    <a:pt x="1645919" y="18002"/>
                    <a:pt x="1644681" y="17145"/>
                  </a:cubicBezTo>
                  <a:cubicBezTo>
                    <a:pt x="1643538" y="16287"/>
                    <a:pt x="1638870" y="19621"/>
                    <a:pt x="1638108" y="21050"/>
                  </a:cubicBezTo>
                  <a:cubicBezTo>
                    <a:pt x="1637346" y="22574"/>
                    <a:pt x="1639252" y="27051"/>
                    <a:pt x="1638013" y="28003"/>
                  </a:cubicBezTo>
                  <a:cubicBezTo>
                    <a:pt x="1636775" y="28861"/>
                    <a:pt x="1632584" y="30861"/>
                    <a:pt x="1631917" y="30004"/>
                  </a:cubicBezTo>
                  <a:cubicBezTo>
                    <a:pt x="1631155" y="29242"/>
                    <a:pt x="1628583" y="27337"/>
                    <a:pt x="1627917" y="27813"/>
                  </a:cubicBezTo>
                  <a:cubicBezTo>
                    <a:pt x="1627250" y="28289"/>
                    <a:pt x="1624583" y="29337"/>
                    <a:pt x="1624964" y="27908"/>
                  </a:cubicBezTo>
                  <a:cubicBezTo>
                    <a:pt x="1625345" y="26479"/>
                    <a:pt x="1627441" y="22764"/>
                    <a:pt x="1628965" y="22098"/>
                  </a:cubicBezTo>
                  <a:cubicBezTo>
                    <a:pt x="1630488" y="21526"/>
                    <a:pt x="1630774" y="16002"/>
                    <a:pt x="1628679" y="15240"/>
                  </a:cubicBezTo>
                  <a:cubicBezTo>
                    <a:pt x="1626583" y="14478"/>
                    <a:pt x="1626202" y="13144"/>
                    <a:pt x="1627917" y="12192"/>
                  </a:cubicBezTo>
                  <a:cubicBezTo>
                    <a:pt x="1629536" y="11239"/>
                    <a:pt x="1635441" y="10192"/>
                    <a:pt x="1637251" y="11906"/>
                  </a:cubicBezTo>
                  <a:close/>
                  <a:moveTo>
                    <a:pt x="2038635" y="10954"/>
                  </a:moveTo>
                  <a:cubicBezTo>
                    <a:pt x="2038730" y="10954"/>
                    <a:pt x="2039016" y="12097"/>
                    <a:pt x="2038730" y="12382"/>
                  </a:cubicBezTo>
                  <a:lnTo>
                    <a:pt x="2035968" y="14764"/>
                  </a:lnTo>
                  <a:cubicBezTo>
                    <a:pt x="2038349" y="16097"/>
                    <a:pt x="2041112" y="17907"/>
                    <a:pt x="2041969" y="18859"/>
                  </a:cubicBezTo>
                  <a:cubicBezTo>
                    <a:pt x="2042826" y="19812"/>
                    <a:pt x="2038445" y="22574"/>
                    <a:pt x="2036635" y="24289"/>
                  </a:cubicBezTo>
                  <a:lnTo>
                    <a:pt x="2037206" y="25717"/>
                  </a:lnTo>
                  <a:lnTo>
                    <a:pt x="2037873" y="27241"/>
                  </a:lnTo>
                  <a:cubicBezTo>
                    <a:pt x="2040635" y="27718"/>
                    <a:pt x="2043588" y="28194"/>
                    <a:pt x="2044541" y="28384"/>
                  </a:cubicBezTo>
                  <a:lnTo>
                    <a:pt x="2044541" y="28480"/>
                  </a:lnTo>
                  <a:cubicBezTo>
                    <a:pt x="2044445" y="29432"/>
                    <a:pt x="2044255" y="30385"/>
                    <a:pt x="2043969" y="31337"/>
                  </a:cubicBezTo>
                  <a:cubicBezTo>
                    <a:pt x="2043874" y="31528"/>
                    <a:pt x="2043302" y="31718"/>
                    <a:pt x="2042921" y="31718"/>
                  </a:cubicBezTo>
                  <a:lnTo>
                    <a:pt x="2040445" y="31623"/>
                  </a:lnTo>
                  <a:cubicBezTo>
                    <a:pt x="2037206" y="31623"/>
                    <a:pt x="2034539" y="30099"/>
                    <a:pt x="2034539" y="28289"/>
                  </a:cubicBezTo>
                  <a:cubicBezTo>
                    <a:pt x="2034539" y="26479"/>
                    <a:pt x="2033111" y="21431"/>
                    <a:pt x="2031396" y="21336"/>
                  </a:cubicBezTo>
                  <a:cubicBezTo>
                    <a:pt x="2029682" y="21240"/>
                    <a:pt x="2024633" y="22003"/>
                    <a:pt x="2024443" y="23241"/>
                  </a:cubicBezTo>
                  <a:cubicBezTo>
                    <a:pt x="2024252" y="24384"/>
                    <a:pt x="2022633" y="27337"/>
                    <a:pt x="2021490" y="26194"/>
                  </a:cubicBezTo>
                  <a:cubicBezTo>
                    <a:pt x="2020442" y="25051"/>
                    <a:pt x="2019776" y="22860"/>
                    <a:pt x="2019966" y="21431"/>
                  </a:cubicBezTo>
                  <a:cubicBezTo>
                    <a:pt x="2020157" y="20002"/>
                    <a:pt x="2016347" y="16954"/>
                    <a:pt x="2015299" y="16954"/>
                  </a:cubicBezTo>
                  <a:lnTo>
                    <a:pt x="2015013" y="16573"/>
                  </a:lnTo>
                  <a:lnTo>
                    <a:pt x="2014346" y="15811"/>
                  </a:lnTo>
                  <a:cubicBezTo>
                    <a:pt x="2014061" y="14764"/>
                    <a:pt x="2014632" y="13621"/>
                    <a:pt x="2015489" y="13335"/>
                  </a:cubicBezTo>
                  <a:cubicBezTo>
                    <a:pt x="2016347" y="13049"/>
                    <a:pt x="2019204" y="13811"/>
                    <a:pt x="2020538" y="14478"/>
                  </a:cubicBezTo>
                  <a:cubicBezTo>
                    <a:pt x="2021871" y="15145"/>
                    <a:pt x="2027015" y="17335"/>
                    <a:pt x="2028920" y="18002"/>
                  </a:cubicBezTo>
                  <a:cubicBezTo>
                    <a:pt x="2030920" y="18573"/>
                    <a:pt x="2034539" y="13049"/>
                    <a:pt x="2034635" y="11811"/>
                  </a:cubicBezTo>
                  <a:lnTo>
                    <a:pt x="2035301" y="11239"/>
                  </a:lnTo>
                  <a:cubicBezTo>
                    <a:pt x="2035968" y="10763"/>
                    <a:pt x="2037492" y="10954"/>
                    <a:pt x="2038635" y="10954"/>
                  </a:cubicBezTo>
                  <a:close/>
                  <a:moveTo>
                    <a:pt x="2146172" y="10858"/>
                  </a:moveTo>
                  <a:cubicBezTo>
                    <a:pt x="2148554" y="11429"/>
                    <a:pt x="2146934" y="13239"/>
                    <a:pt x="2146648" y="14859"/>
                  </a:cubicBezTo>
                  <a:lnTo>
                    <a:pt x="2146363" y="17811"/>
                  </a:lnTo>
                  <a:cubicBezTo>
                    <a:pt x="2144648" y="20954"/>
                    <a:pt x="2143124" y="22383"/>
                    <a:pt x="2142839" y="21050"/>
                  </a:cubicBezTo>
                  <a:lnTo>
                    <a:pt x="2142648" y="20097"/>
                  </a:lnTo>
                  <a:lnTo>
                    <a:pt x="2142457" y="19145"/>
                  </a:lnTo>
                  <a:cubicBezTo>
                    <a:pt x="2142267" y="17811"/>
                    <a:pt x="2141600" y="17049"/>
                    <a:pt x="2140934" y="17430"/>
                  </a:cubicBezTo>
                  <a:cubicBezTo>
                    <a:pt x="2140362" y="17811"/>
                    <a:pt x="2138267" y="18097"/>
                    <a:pt x="2137314" y="17240"/>
                  </a:cubicBezTo>
                  <a:lnTo>
                    <a:pt x="2137505" y="16763"/>
                  </a:lnTo>
                  <a:cubicBezTo>
                    <a:pt x="2138076" y="15240"/>
                    <a:pt x="2139314" y="13906"/>
                    <a:pt x="2139886" y="12382"/>
                  </a:cubicBezTo>
                  <a:cubicBezTo>
                    <a:pt x="2141124" y="9334"/>
                    <a:pt x="2144363" y="10477"/>
                    <a:pt x="2146172" y="10858"/>
                  </a:cubicBezTo>
                  <a:close/>
                  <a:moveTo>
                    <a:pt x="1105661" y="10668"/>
                  </a:moveTo>
                  <a:cubicBezTo>
                    <a:pt x="1106424" y="10477"/>
                    <a:pt x="1107662" y="10382"/>
                    <a:pt x="1108043" y="10763"/>
                  </a:cubicBezTo>
                  <a:lnTo>
                    <a:pt x="1111186" y="13239"/>
                  </a:lnTo>
                  <a:cubicBezTo>
                    <a:pt x="1111472" y="16954"/>
                    <a:pt x="1111281" y="20383"/>
                    <a:pt x="1110710" y="20955"/>
                  </a:cubicBezTo>
                  <a:lnTo>
                    <a:pt x="1110138" y="21431"/>
                  </a:lnTo>
                  <a:lnTo>
                    <a:pt x="1106614" y="24288"/>
                  </a:lnTo>
                  <a:cubicBezTo>
                    <a:pt x="1101756" y="25908"/>
                    <a:pt x="1097470" y="27051"/>
                    <a:pt x="1097184" y="26765"/>
                  </a:cubicBezTo>
                  <a:cubicBezTo>
                    <a:pt x="1096803" y="26479"/>
                    <a:pt x="1092326" y="25527"/>
                    <a:pt x="1090993" y="25336"/>
                  </a:cubicBezTo>
                  <a:cubicBezTo>
                    <a:pt x="1089659" y="25146"/>
                    <a:pt x="1088421" y="22669"/>
                    <a:pt x="1088326" y="19716"/>
                  </a:cubicBezTo>
                  <a:lnTo>
                    <a:pt x="1088612" y="16954"/>
                  </a:lnTo>
                  <a:lnTo>
                    <a:pt x="1088897" y="14096"/>
                  </a:lnTo>
                  <a:cubicBezTo>
                    <a:pt x="1092803" y="14478"/>
                    <a:pt x="1096422" y="14954"/>
                    <a:pt x="1096803" y="15049"/>
                  </a:cubicBezTo>
                  <a:cubicBezTo>
                    <a:pt x="1097184" y="15144"/>
                    <a:pt x="1098137" y="16383"/>
                    <a:pt x="1096708" y="17240"/>
                  </a:cubicBezTo>
                  <a:cubicBezTo>
                    <a:pt x="1095279" y="18097"/>
                    <a:pt x="1093089" y="21717"/>
                    <a:pt x="1095946" y="23050"/>
                  </a:cubicBezTo>
                  <a:lnTo>
                    <a:pt x="1097946" y="22669"/>
                  </a:lnTo>
                  <a:cubicBezTo>
                    <a:pt x="1100613" y="22193"/>
                    <a:pt x="1103566" y="16287"/>
                    <a:pt x="1104518" y="12001"/>
                  </a:cubicBezTo>
                  <a:cubicBezTo>
                    <a:pt x="1104614" y="11525"/>
                    <a:pt x="1105185" y="10858"/>
                    <a:pt x="1105661" y="10668"/>
                  </a:cubicBezTo>
                  <a:close/>
                  <a:moveTo>
                    <a:pt x="1599152" y="9144"/>
                  </a:moveTo>
                  <a:cubicBezTo>
                    <a:pt x="1596675" y="7906"/>
                    <a:pt x="1590293" y="10573"/>
                    <a:pt x="1591817" y="12382"/>
                  </a:cubicBezTo>
                  <a:cubicBezTo>
                    <a:pt x="1593341" y="14097"/>
                    <a:pt x="1599152" y="19145"/>
                    <a:pt x="1599342" y="20574"/>
                  </a:cubicBezTo>
                  <a:cubicBezTo>
                    <a:pt x="1599437" y="22003"/>
                    <a:pt x="1597723" y="26098"/>
                    <a:pt x="1597342" y="27813"/>
                  </a:cubicBezTo>
                  <a:lnTo>
                    <a:pt x="1598961" y="28384"/>
                  </a:lnTo>
                  <a:lnTo>
                    <a:pt x="1601247" y="29146"/>
                  </a:lnTo>
                  <a:cubicBezTo>
                    <a:pt x="1605533" y="29528"/>
                    <a:pt x="1606010" y="27241"/>
                    <a:pt x="1602200" y="24098"/>
                  </a:cubicBezTo>
                  <a:lnTo>
                    <a:pt x="1601819" y="21907"/>
                  </a:lnTo>
                  <a:cubicBezTo>
                    <a:pt x="1601342" y="19240"/>
                    <a:pt x="1603247" y="16288"/>
                    <a:pt x="1604009" y="13525"/>
                  </a:cubicBezTo>
                  <a:lnTo>
                    <a:pt x="1604200" y="12763"/>
                  </a:lnTo>
                  <a:cubicBezTo>
                    <a:pt x="1603914" y="12001"/>
                    <a:pt x="1601723" y="10382"/>
                    <a:pt x="1599152" y="9144"/>
                  </a:cubicBezTo>
                  <a:close/>
                  <a:moveTo>
                    <a:pt x="1269491" y="7048"/>
                  </a:moveTo>
                  <a:cubicBezTo>
                    <a:pt x="1270634" y="7334"/>
                    <a:pt x="1273873" y="10763"/>
                    <a:pt x="1275302" y="13335"/>
                  </a:cubicBezTo>
                  <a:cubicBezTo>
                    <a:pt x="1276730" y="15906"/>
                    <a:pt x="1271301" y="22002"/>
                    <a:pt x="1269682" y="20097"/>
                  </a:cubicBezTo>
                  <a:lnTo>
                    <a:pt x="1270158" y="19335"/>
                  </a:lnTo>
                  <a:lnTo>
                    <a:pt x="1271111" y="17716"/>
                  </a:lnTo>
                  <a:cubicBezTo>
                    <a:pt x="1270063" y="17335"/>
                    <a:pt x="1263205" y="18573"/>
                    <a:pt x="1261014" y="19335"/>
                  </a:cubicBezTo>
                  <a:cubicBezTo>
                    <a:pt x="1258824" y="20097"/>
                    <a:pt x="1256061" y="19907"/>
                    <a:pt x="1254823" y="18859"/>
                  </a:cubicBezTo>
                  <a:cubicBezTo>
                    <a:pt x="1253585" y="17811"/>
                    <a:pt x="1256442" y="12668"/>
                    <a:pt x="1257776" y="10287"/>
                  </a:cubicBezTo>
                  <a:cubicBezTo>
                    <a:pt x="1259204" y="7905"/>
                    <a:pt x="1268349" y="6762"/>
                    <a:pt x="1269491" y="7048"/>
                  </a:cubicBezTo>
                  <a:close/>
                  <a:moveTo>
                    <a:pt x="500062" y="6381"/>
                  </a:moveTo>
                  <a:cubicBezTo>
                    <a:pt x="502920" y="6763"/>
                    <a:pt x="504063" y="8477"/>
                    <a:pt x="502634" y="10192"/>
                  </a:cubicBezTo>
                  <a:cubicBezTo>
                    <a:pt x="501110" y="11906"/>
                    <a:pt x="505015" y="17907"/>
                    <a:pt x="503872" y="20097"/>
                  </a:cubicBezTo>
                  <a:lnTo>
                    <a:pt x="502063" y="20860"/>
                  </a:lnTo>
                  <a:cubicBezTo>
                    <a:pt x="500062" y="21717"/>
                    <a:pt x="495871" y="21907"/>
                    <a:pt x="494824" y="20955"/>
                  </a:cubicBezTo>
                  <a:lnTo>
                    <a:pt x="491395" y="17716"/>
                  </a:lnTo>
                  <a:cubicBezTo>
                    <a:pt x="486918" y="18097"/>
                    <a:pt x="484537" y="17621"/>
                    <a:pt x="486251" y="16478"/>
                  </a:cubicBezTo>
                  <a:cubicBezTo>
                    <a:pt x="487870" y="15430"/>
                    <a:pt x="494824" y="14287"/>
                    <a:pt x="496919" y="13716"/>
                  </a:cubicBezTo>
                  <a:cubicBezTo>
                    <a:pt x="498919" y="13144"/>
                    <a:pt x="497205" y="6096"/>
                    <a:pt x="500062" y="6381"/>
                  </a:cubicBezTo>
                  <a:close/>
                  <a:moveTo>
                    <a:pt x="479011" y="5429"/>
                  </a:moveTo>
                  <a:cubicBezTo>
                    <a:pt x="482536" y="5429"/>
                    <a:pt x="489965" y="10001"/>
                    <a:pt x="489298" y="10572"/>
                  </a:cubicBezTo>
                  <a:cubicBezTo>
                    <a:pt x="488727" y="11049"/>
                    <a:pt x="485774" y="12287"/>
                    <a:pt x="485298" y="11239"/>
                  </a:cubicBezTo>
                  <a:cubicBezTo>
                    <a:pt x="484822" y="10192"/>
                    <a:pt x="474154" y="12382"/>
                    <a:pt x="473582" y="9905"/>
                  </a:cubicBezTo>
                  <a:cubicBezTo>
                    <a:pt x="473011" y="7429"/>
                    <a:pt x="475487" y="5429"/>
                    <a:pt x="479011" y="5429"/>
                  </a:cubicBezTo>
                  <a:close/>
                  <a:moveTo>
                    <a:pt x="1451705" y="5238"/>
                  </a:moveTo>
                  <a:cubicBezTo>
                    <a:pt x="1452371" y="5810"/>
                    <a:pt x="1454276" y="8667"/>
                    <a:pt x="1454372" y="10477"/>
                  </a:cubicBezTo>
                  <a:cubicBezTo>
                    <a:pt x="1454562" y="12287"/>
                    <a:pt x="1449323" y="15430"/>
                    <a:pt x="1449990" y="16192"/>
                  </a:cubicBezTo>
                  <a:cubicBezTo>
                    <a:pt x="1450657" y="16859"/>
                    <a:pt x="1446942" y="18954"/>
                    <a:pt x="1444275" y="18859"/>
                  </a:cubicBezTo>
                  <a:lnTo>
                    <a:pt x="1442751" y="16859"/>
                  </a:lnTo>
                  <a:lnTo>
                    <a:pt x="1441418" y="14954"/>
                  </a:lnTo>
                  <a:cubicBezTo>
                    <a:pt x="1438655" y="14859"/>
                    <a:pt x="1437227" y="13525"/>
                    <a:pt x="1438084" y="11906"/>
                  </a:cubicBezTo>
                  <a:lnTo>
                    <a:pt x="1439036" y="10477"/>
                  </a:lnTo>
                  <a:lnTo>
                    <a:pt x="1439513" y="9715"/>
                  </a:lnTo>
                  <a:cubicBezTo>
                    <a:pt x="1440370" y="9048"/>
                    <a:pt x="1442751" y="8382"/>
                    <a:pt x="1444847" y="8096"/>
                  </a:cubicBezTo>
                  <a:cubicBezTo>
                    <a:pt x="1446942" y="7810"/>
                    <a:pt x="1451038" y="4667"/>
                    <a:pt x="1451705" y="5238"/>
                  </a:cubicBezTo>
                  <a:close/>
                  <a:moveTo>
                    <a:pt x="1544097" y="4667"/>
                  </a:moveTo>
                  <a:lnTo>
                    <a:pt x="1544192" y="5048"/>
                  </a:lnTo>
                  <a:lnTo>
                    <a:pt x="1544478" y="5905"/>
                  </a:lnTo>
                  <a:cubicBezTo>
                    <a:pt x="1544288" y="7048"/>
                    <a:pt x="1540859" y="9905"/>
                    <a:pt x="1539335" y="10667"/>
                  </a:cubicBezTo>
                  <a:cubicBezTo>
                    <a:pt x="1537906" y="11429"/>
                    <a:pt x="1536668" y="13620"/>
                    <a:pt x="1536668" y="15525"/>
                  </a:cubicBezTo>
                  <a:cubicBezTo>
                    <a:pt x="1536668" y="17430"/>
                    <a:pt x="1536477" y="22859"/>
                    <a:pt x="1536191" y="22955"/>
                  </a:cubicBezTo>
                  <a:cubicBezTo>
                    <a:pt x="1535906" y="23050"/>
                    <a:pt x="1533715" y="21526"/>
                    <a:pt x="1531810" y="19430"/>
                  </a:cubicBezTo>
                  <a:lnTo>
                    <a:pt x="1532096" y="17811"/>
                  </a:lnTo>
                  <a:cubicBezTo>
                    <a:pt x="1532762" y="14287"/>
                    <a:pt x="1534477" y="10953"/>
                    <a:pt x="1534953" y="7238"/>
                  </a:cubicBezTo>
                  <a:lnTo>
                    <a:pt x="1535239" y="5238"/>
                  </a:lnTo>
                  <a:cubicBezTo>
                    <a:pt x="1539049" y="4762"/>
                    <a:pt x="1543049" y="4476"/>
                    <a:pt x="1544097" y="4667"/>
                  </a:cubicBezTo>
                  <a:close/>
                  <a:moveTo>
                    <a:pt x="1759648" y="4191"/>
                  </a:moveTo>
                  <a:lnTo>
                    <a:pt x="1759838" y="4477"/>
                  </a:lnTo>
                  <a:lnTo>
                    <a:pt x="1762886" y="7429"/>
                  </a:lnTo>
                  <a:cubicBezTo>
                    <a:pt x="1767078" y="6953"/>
                    <a:pt x="1771840" y="7620"/>
                    <a:pt x="1773650" y="8858"/>
                  </a:cubicBezTo>
                  <a:lnTo>
                    <a:pt x="1774126" y="10382"/>
                  </a:lnTo>
                  <a:lnTo>
                    <a:pt x="1774793" y="12287"/>
                  </a:lnTo>
                  <a:cubicBezTo>
                    <a:pt x="1774507" y="15240"/>
                    <a:pt x="1775269" y="17145"/>
                    <a:pt x="1776507" y="16669"/>
                  </a:cubicBezTo>
                  <a:cubicBezTo>
                    <a:pt x="1777745" y="16097"/>
                    <a:pt x="1781174" y="14859"/>
                    <a:pt x="1782222" y="14478"/>
                  </a:cubicBezTo>
                  <a:cubicBezTo>
                    <a:pt x="1783270" y="14097"/>
                    <a:pt x="1788032" y="14192"/>
                    <a:pt x="1789937" y="15526"/>
                  </a:cubicBezTo>
                  <a:lnTo>
                    <a:pt x="1789557" y="16192"/>
                  </a:lnTo>
                  <a:lnTo>
                    <a:pt x="1788413" y="18574"/>
                  </a:lnTo>
                  <a:cubicBezTo>
                    <a:pt x="1786128" y="21050"/>
                    <a:pt x="1782889" y="22098"/>
                    <a:pt x="1781174" y="20955"/>
                  </a:cubicBezTo>
                  <a:cubicBezTo>
                    <a:pt x="1779460" y="19812"/>
                    <a:pt x="1774316" y="17621"/>
                    <a:pt x="1772221" y="15430"/>
                  </a:cubicBezTo>
                  <a:lnTo>
                    <a:pt x="1768506" y="18002"/>
                  </a:lnTo>
                  <a:lnTo>
                    <a:pt x="1767173" y="18955"/>
                  </a:lnTo>
                  <a:cubicBezTo>
                    <a:pt x="1763077" y="17621"/>
                    <a:pt x="1760029" y="17526"/>
                    <a:pt x="1760410" y="18764"/>
                  </a:cubicBezTo>
                  <a:cubicBezTo>
                    <a:pt x="1760791" y="20003"/>
                    <a:pt x="1756124" y="21431"/>
                    <a:pt x="1749456" y="19336"/>
                  </a:cubicBezTo>
                  <a:lnTo>
                    <a:pt x="1745075" y="15145"/>
                  </a:lnTo>
                  <a:cubicBezTo>
                    <a:pt x="1744599" y="14668"/>
                    <a:pt x="1741836" y="14954"/>
                    <a:pt x="1741836" y="15145"/>
                  </a:cubicBezTo>
                  <a:lnTo>
                    <a:pt x="1740979" y="18764"/>
                  </a:lnTo>
                  <a:cubicBezTo>
                    <a:pt x="1737359" y="21145"/>
                    <a:pt x="1731263" y="21050"/>
                    <a:pt x="1730025" y="20383"/>
                  </a:cubicBezTo>
                  <a:cubicBezTo>
                    <a:pt x="1728787" y="19621"/>
                    <a:pt x="1727358" y="18097"/>
                    <a:pt x="1726882" y="16954"/>
                  </a:cubicBezTo>
                  <a:cubicBezTo>
                    <a:pt x="1726406" y="15812"/>
                    <a:pt x="1723739" y="11716"/>
                    <a:pt x="1721929" y="10668"/>
                  </a:cubicBezTo>
                  <a:lnTo>
                    <a:pt x="1719738" y="11906"/>
                  </a:lnTo>
                  <a:cubicBezTo>
                    <a:pt x="1719357" y="12097"/>
                    <a:pt x="1717928" y="11620"/>
                    <a:pt x="1717643" y="11144"/>
                  </a:cubicBezTo>
                  <a:lnTo>
                    <a:pt x="1717357" y="10668"/>
                  </a:lnTo>
                  <a:cubicBezTo>
                    <a:pt x="1717738" y="9906"/>
                    <a:pt x="1720119" y="8287"/>
                    <a:pt x="1722691" y="7144"/>
                  </a:cubicBezTo>
                  <a:cubicBezTo>
                    <a:pt x="1725263" y="6001"/>
                    <a:pt x="1732597" y="7811"/>
                    <a:pt x="1730978" y="8191"/>
                  </a:cubicBezTo>
                  <a:lnTo>
                    <a:pt x="1729930" y="8477"/>
                  </a:lnTo>
                  <a:cubicBezTo>
                    <a:pt x="1727073" y="9239"/>
                    <a:pt x="1727073" y="10858"/>
                    <a:pt x="1728882" y="12287"/>
                  </a:cubicBezTo>
                  <a:cubicBezTo>
                    <a:pt x="1730120" y="13240"/>
                    <a:pt x="1733169" y="12192"/>
                    <a:pt x="1733264" y="14954"/>
                  </a:cubicBezTo>
                  <a:lnTo>
                    <a:pt x="1733264" y="15621"/>
                  </a:lnTo>
                  <a:cubicBezTo>
                    <a:pt x="1735074" y="16288"/>
                    <a:pt x="1737169" y="15812"/>
                    <a:pt x="1737836" y="14573"/>
                  </a:cubicBezTo>
                  <a:lnTo>
                    <a:pt x="1738217" y="13335"/>
                  </a:lnTo>
                  <a:cubicBezTo>
                    <a:pt x="1738407" y="12763"/>
                    <a:pt x="1738407" y="11716"/>
                    <a:pt x="1737931" y="11430"/>
                  </a:cubicBezTo>
                  <a:cubicBezTo>
                    <a:pt x="1734502" y="8858"/>
                    <a:pt x="1738312" y="9430"/>
                    <a:pt x="1739265" y="8191"/>
                  </a:cubicBezTo>
                  <a:lnTo>
                    <a:pt x="1741646" y="4953"/>
                  </a:lnTo>
                  <a:cubicBezTo>
                    <a:pt x="1744503" y="5905"/>
                    <a:pt x="1748218" y="7811"/>
                    <a:pt x="1749837" y="9334"/>
                  </a:cubicBezTo>
                  <a:lnTo>
                    <a:pt x="1749456" y="12001"/>
                  </a:lnTo>
                  <a:lnTo>
                    <a:pt x="1749075" y="14478"/>
                  </a:lnTo>
                  <a:cubicBezTo>
                    <a:pt x="1753457" y="13716"/>
                    <a:pt x="1757362" y="12763"/>
                    <a:pt x="1757743" y="12287"/>
                  </a:cubicBezTo>
                  <a:cubicBezTo>
                    <a:pt x="1758124" y="11906"/>
                    <a:pt x="1758886" y="9715"/>
                    <a:pt x="1757743" y="9144"/>
                  </a:cubicBezTo>
                  <a:cubicBezTo>
                    <a:pt x="1756600" y="8572"/>
                    <a:pt x="1756505" y="6001"/>
                    <a:pt x="1759648" y="4191"/>
                  </a:cubicBezTo>
                  <a:close/>
                  <a:moveTo>
                    <a:pt x="1415700" y="3619"/>
                  </a:moveTo>
                  <a:cubicBezTo>
                    <a:pt x="1418462" y="3048"/>
                    <a:pt x="1422082" y="8477"/>
                    <a:pt x="1420177" y="8191"/>
                  </a:cubicBezTo>
                  <a:lnTo>
                    <a:pt x="1418843" y="7810"/>
                  </a:lnTo>
                  <a:lnTo>
                    <a:pt x="1417700" y="7524"/>
                  </a:lnTo>
                  <a:cubicBezTo>
                    <a:pt x="1416557" y="7048"/>
                    <a:pt x="1414176" y="7620"/>
                    <a:pt x="1412366" y="8858"/>
                  </a:cubicBezTo>
                  <a:cubicBezTo>
                    <a:pt x="1410556" y="10096"/>
                    <a:pt x="1404175" y="9525"/>
                    <a:pt x="1402270" y="9620"/>
                  </a:cubicBezTo>
                  <a:cubicBezTo>
                    <a:pt x="1400460" y="9525"/>
                    <a:pt x="1393983" y="9810"/>
                    <a:pt x="1392935" y="8858"/>
                  </a:cubicBezTo>
                  <a:cubicBezTo>
                    <a:pt x="1391887" y="7810"/>
                    <a:pt x="1394078" y="6953"/>
                    <a:pt x="1397983" y="6953"/>
                  </a:cubicBezTo>
                  <a:cubicBezTo>
                    <a:pt x="1401793" y="6953"/>
                    <a:pt x="1412938" y="4191"/>
                    <a:pt x="1415700" y="3619"/>
                  </a:cubicBezTo>
                  <a:close/>
                  <a:moveTo>
                    <a:pt x="319563" y="667"/>
                  </a:moveTo>
                  <a:lnTo>
                    <a:pt x="319754" y="762"/>
                  </a:lnTo>
                  <a:lnTo>
                    <a:pt x="324135" y="3620"/>
                  </a:lnTo>
                  <a:cubicBezTo>
                    <a:pt x="329374" y="1143"/>
                    <a:pt x="333660" y="572"/>
                    <a:pt x="333660" y="2191"/>
                  </a:cubicBezTo>
                  <a:cubicBezTo>
                    <a:pt x="333565" y="3810"/>
                    <a:pt x="329850" y="6572"/>
                    <a:pt x="326707" y="7430"/>
                  </a:cubicBezTo>
                  <a:lnTo>
                    <a:pt x="323754" y="8096"/>
                  </a:lnTo>
                  <a:cubicBezTo>
                    <a:pt x="323659" y="8096"/>
                    <a:pt x="323373" y="6858"/>
                    <a:pt x="322897" y="6382"/>
                  </a:cubicBezTo>
                  <a:lnTo>
                    <a:pt x="321278" y="4858"/>
                  </a:lnTo>
                  <a:cubicBezTo>
                    <a:pt x="319373" y="3239"/>
                    <a:pt x="318611" y="1429"/>
                    <a:pt x="319563" y="667"/>
                  </a:cubicBezTo>
                  <a:close/>
                  <a:moveTo>
                    <a:pt x="384809" y="0"/>
                  </a:moveTo>
                  <a:lnTo>
                    <a:pt x="388048" y="3620"/>
                  </a:lnTo>
                  <a:cubicBezTo>
                    <a:pt x="389191" y="4858"/>
                    <a:pt x="391191" y="5715"/>
                    <a:pt x="393001" y="6382"/>
                  </a:cubicBezTo>
                  <a:cubicBezTo>
                    <a:pt x="397001" y="7811"/>
                    <a:pt x="395572" y="10192"/>
                    <a:pt x="394429" y="12192"/>
                  </a:cubicBezTo>
                  <a:cubicBezTo>
                    <a:pt x="393668" y="13621"/>
                    <a:pt x="390905" y="8096"/>
                    <a:pt x="389953" y="12763"/>
                  </a:cubicBezTo>
                  <a:lnTo>
                    <a:pt x="389572" y="14478"/>
                  </a:lnTo>
                  <a:cubicBezTo>
                    <a:pt x="388238" y="16192"/>
                    <a:pt x="391191" y="17336"/>
                    <a:pt x="396049" y="16954"/>
                  </a:cubicBezTo>
                  <a:lnTo>
                    <a:pt x="395763" y="22384"/>
                  </a:lnTo>
                  <a:lnTo>
                    <a:pt x="395763" y="22765"/>
                  </a:lnTo>
                  <a:cubicBezTo>
                    <a:pt x="398049" y="23336"/>
                    <a:pt x="402716" y="24955"/>
                    <a:pt x="406050" y="26289"/>
                  </a:cubicBezTo>
                  <a:lnTo>
                    <a:pt x="407574" y="24289"/>
                  </a:lnTo>
                  <a:cubicBezTo>
                    <a:pt x="410431" y="20574"/>
                    <a:pt x="404431" y="21717"/>
                    <a:pt x="403002" y="20098"/>
                  </a:cubicBezTo>
                  <a:lnTo>
                    <a:pt x="402240" y="19240"/>
                  </a:lnTo>
                  <a:cubicBezTo>
                    <a:pt x="400906" y="18383"/>
                    <a:pt x="404431" y="17336"/>
                    <a:pt x="409860" y="16859"/>
                  </a:cubicBezTo>
                  <a:lnTo>
                    <a:pt x="411289" y="11335"/>
                  </a:lnTo>
                  <a:lnTo>
                    <a:pt x="411765" y="9334"/>
                  </a:lnTo>
                  <a:cubicBezTo>
                    <a:pt x="416146" y="7715"/>
                    <a:pt x="419480" y="8954"/>
                    <a:pt x="419290" y="12001"/>
                  </a:cubicBezTo>
                  <a:lnTo>
                    <a:pt x="418337" y="14668"/>
                  </a:lnTo>
                  <a:lnTo>
                    <a:pt x="417194" y="17907"/>
                  </a:lnTo>
                  <a:cubicBezTo>
                    <a:pt x="420623" y="17812"/>
                    <a:pt x="424433" y="17812"/>
                    <a:pt x="425671" y="18097"/>
                  </a:cubicBezTo>
                  <a:lnTo>
                    <a:pt x="426052" y="19240"/>
                  </a:lnTo>
                  <a:lnTo>
                    <a:pt x="426243" y="19812"/>
                  </a:lnTo>
                  <a:cubicBezTo>
                    <a:pt x="426719" y="20383"/>
                    <a:pt x="429958" y="22288"/>
                    <a:pt x="433387" y="24003"/>
                  </a:cubicBezTo>
                  <a:lnTo>
                    <a:pt x="437006" y="24765"/>
                  </a:lnTo>
                  <a:lnTo>
                    <a:pt x="437292" y="24860"/>
                  </a:lnTo>
                  <a:cubicBezTo>
                    <a:pt x="437578" y="24955"/>
                    <a:pt x="438435" y="24098"/>
                    <a:pt x="439102" y="22955"/>
                  </a:cubicBezTo>
                  <a:cubicBezTo>
                    <a:pt x="439768" y="21812"/>
                    <a:pt x="445960" y="21717"/>
                    <a:pt x="447579" y="20383"/>
                  </a:cubicBezTo>
                  <a:cubicBezTo>
                    <a:pt x="449198" y="19050"/>
                    <a:pt x="453008" y="14859"/>
                    <a:pt x="452056" y="14478"/>
                  </a:cubicBezTo>
                  <a:cubicBezTo>
                    <a:pt x="451103" y="14002"/>
                    <a:pt x="449865" y="10096"/>
                    <a:pt x="452437" y="7144"/>
                  </a:cubicBezTo>
                  <a:lnTo>
                    <a:pt x="456437" y="9144"/>
                  </a:lnTo>
                  <a:lnTo>
                    <a:pt x="457294" y="9525"/>
                  </a:lnTo>
                  <a:cubicBezTo>
                    <a:pt x="458342" y="9811"/>
                    <a:pt x="459295" y="9144"/>
                    <a:pt x="459485" y="8096"/>
                  </a:cubicBezTo>
                  <a:lnTo>
                    <a:pt x="459199" y="7239"/>
                  </a:lnTo>
                  <a:lnTo>
                    <a:pt x="458914" y="6287"/>
                  </a:lnTo>
                  <a:cubicBezTo>
                    <a:pt x="458818" y="5334"/>
                    <a:pt x="459962" y="4572"/>
                    <a:pt x="461390" y="4763"/>
                  </a:cubicBezTo>
                  <a:lnTo>
                    <a:pt x="462057" y="5429"/>
                  </a:lnTo>
                  <a:cubicBezTo>
                    <a:pt x="463295" y="6667"/>
                    <a:pt x="464057" y="8191"/>
                    <a:pt x="464915" y="9715"/>
                  </a:cubicBezTo>
                  <a:lnTo>
                    <a:pt x="465962" y="11430"/>
                  </a:lnTo>
                  <a:cubicBezTo>
                    <a:pt x="467010" y="13430"/>
                    <a:pt x="469105" y="13716"/>
                    <a:pt x="470534" y="12287"/>
                  </a:cubicBezTo>
                  <a:cubicBezTo>
                    <a:pt x="471963" y="10763"/>
                    <a:pt x="477392" y="11906"/>
                    <a:pt x="476725" y="13240"/>
                  </a:cubicBezTo>
                  <a:cubicBezTo>
                    <a:pt x="476059" y="14573"/>
                    <a:pt x="477773" y="21336"/>
                    <a:pt x="483393" y="25717"/>
                  </a:cubicBezTo>
                  <a:lnTo>
                    <a:pt x="490251" y="27622"/>
                  </a:lnTo>
                  <a:lnTo>
                    <a:pt x="491489" y="28004"/>
                  </a:lnTo>
                  <a:cubicBezTo>
                    <a:pt x="492537" y="29051"/>
                    <a:pt x="492346" y="30575"/>
                    <a:pt x="491108" y="31432"/>
                  </a:cubicBezTo>
                  <a:lnTo>
                    <a:pt x="489775" y="31718"/>
                  </a:lnTo>
                  <a:lnTo>
                    <a:pt x="488155" y="32004"/>
                  </a:lnTo>
                  <a:cubicBezTo>
                    <a:pt x="486250" y="31909"/>
                    <a:pt x="483965" y="32575"/>
                    <a:pt x="483107" y="33433"/>
                  </a:cubicBezTo>
                  <a:lnTo>
                    <a:pt x="483202" y="34195"/>
                  </a:lnTo>
                  <a:cubicBezTo>
                    <a:pt x="483298" y="34862"/>
                    <a:pt x="484917" y="35909"/>
                    <a:pt x="485584" y="35814"/>
                  </a:cubicBezTo>
                  <a:lnTo>
                    <a:pt x="489870" y="35052"/>
                  </a:lnTo>
                  <a:cubicBezTo>
                    <a:pt x="494537" y="34004"/>
                    <a:pt x="497966" y="32480"/>
                    <a:pt x="497395" y="31718"/>
                  </a:cubicBezTo>
                  <a:cubicBezTo>
                    <a:pt x="496823" y="30956"/>
                    <a:pt x="497871" y="28861"/>
                    <a:pt x="501586" y="29718"/>
                  </a:cubicBezTo>
                  <a:lnTo>
                    <a:pt x="502824" y="28861"/>
                  </a:lnTo>
                  <a:lnTo>
                    <a:pt x="504253" y="27908"/>
                  </a:lnTo>
                  <a:cubicBezTo>
                    <a:pt x="504443" y="24860"/>
                    <a:pt x="505491" y="23431"/>
                    <a:pt x="506539" y="24670"/>
                  </a:cubicBezTo>
                  <a:cubicBezTo>
                    <a:pt x="507587" y="25908"/>
                    <a:pt x="511396" y="28289"/>
                    <a:pt x="512635" y="27051"/>
                  </a:cubicBezTo>
                  <a:cubicBezTo>
                    <a:pt x="513873" y="25813"/>
                    <a:pt x="521302" y="24384"/>
                    <a:pt x="523112" y="23622"/>
                  </a:cubicBezTo>
                  <a:cubicBezTo>
                    <a:pt x="524922" y="22860"/>
                    <a:pt x="528637" y="19907"/>
                    <a:pt x="526065" y="19907"/>
                  </a:cubicBezTo>
                  <a:cubicBezTo>
                    <a:pt x="523493" y="19907"/>
                    <a:pt x="517778" y="17336"/>
                    <a:pt x="518254" y="15907"/>
                  </a:cubicBezTo>
                  <a:cubicBezTo>
                    <a:pt x="518731" y="14573"/>
                    <a:pt x="520731" y="11335"/>
                    <a:pt x="521112" y="12573"/>
                  </a:cubicBezTo>
                  <a:lnTo>
                    <a:pt x="521779" y="13049"/>
                  </a:lnTo>
                  <a:lnTo>
                    <a:pt x="522826" y="13811"/>
                  </a:lnTo>
                  <a:cubicBezTo>
                    <a:pt x="524255" y="14383"/>
                    <a:pt x="526160" y="14002"/>
                    <a:pt x="527018" y="12954"/>
                  </a:cubicBezTo>
                  <a:lnTo>
                    <a:pt x="526732" y="12287"/>
                  </a:lnTo>
                  <a:lnTo>
                    <a:pt x="526065" y="10858"/>
                  </a:lnTo>
                  <a:cubicBezTo>
                    <a:pt x="524446" y="8954"/>
                    <a:pt x="523969" y="7144"/>
                    <a:pt x="525113" y="6858"/>
                  </a:cubicBezTo>
                  <a:cubicBezTo>
                    <a:pt x="526160" y="6572"/>
                    <a:pt x="530446" y="7048"/>
                    <a:pt x="533018" y="7525"/>
                  </a:cubicBezTo>
                  <a:cubicBezTo>
                    <a:pt x="535590" y="8096"/>
                    <a:pt x="541877" y="10192"/>
                    <a:pt x="539305" y="10573"/>
                  </a:cubicBezTo>
                  <a:lnTo>
                    <a:pt x="537781" y="10668"/>
                  </a:lnTo>
                  <a:lnTo>
                    <a:pt x="536162" y="10763"/>
                  </a:lnTo>
                  <a:cubicBezTo>
                    <a:pt x="534161" y="10763"/>
                    <a:pt x="532637" y="11049"/>
                    <a:pt x="532637" y="11525"/>
                  </a:cubicBezTo>
                  <a:cubicBezTo>
                    <a:pt x="532637" y="12001"/>
                    <a:pt x="533875" y="12954"/>
                    <a:pt x="534828" y="13430"/>
                  </a:cubicBezTo>
                  <a:cubicBezTo>
                    <a:pt x="535780" y="13906"/>
                    <a:pt x="540734" y="14668"/>
                    <a:pt x="543591" y="14478"/>
                  </a:cubicBezTo>
                  <a:lnTo>
                    <a:pt x="545020" y="11239"/>
                  </a:lnTo>
                  <a:cubicBezTo>
                    <a:pt x="545496" y="10287"/>
                    <a:pt x="546544" y="9144"/>
                    <a:pt x="547687" y="8668"/>
                  </a:cubicBezTo>
                  <a:cubicBezTo>
                    <a:pt x="549020" y="8096"/>
                    <a:pt x="551116" y="8477"/>
                    <a:pt x="552354" y="7715"/>
                  </a:cubicBezTo>
                  <a:lnTo>
                    <a:pt x="554259" y="6477"/>
                  </a:lnTo>
                  <a:cubicBezTo>
                    <a:pt x="556069" y="6953"/>
                    <a:pt x="557117" y="8954"/>
                    <a:pt x="556450" y="10858"/>
                  </a:cubicBezTo>
                  <a:lnTo>
                    <a:pt x="553497" y="10668"/>
                  </a:lnTo>
                  <a:cubicBezTo>
                    <a:pt x="549116" y="10287"/>
                    <a:pt x="550163" y="12954"/>
                    <a:pt x="550163" y="14859"/>
                  </a:cubicBezTo>
                  <a:cubicBezTo>
                    <a:pt x="550259" y="17526"/>
                    <a:pt x="552449" y="17431"/>
                    <a:pt x="554450" y="16478"/>
                  </a:cubicBezTo>
                  <a:lnTo>
                    <a:pt x="555783" y="15812"/>
                  </a:lnTo>
                  <a:cubicBezTo>
                    <a:pt x="557117" y="16002"/>
                    <a:pt x="559021" y="16573"/>
                    <a:pt x="560069" y="17240"/>
                  </a:cubicBezTo>
                  <a:cubicBezTo>
                    <a:pt x="561117" y="17907"/>
                    <a:pt x="565213" y="18193"/>
                    <a:pt x="565308" y="15716"/>
                  </a:cubicBezTo>
                  <a:lnTo>
                    <a:pt x="565594" y="14097"/>
                  </a:lnTo>
                  <a:cubicBezTo>
                    <a:pt x="565880" y="12763"/>
                    <a:pt x="560641" y="12287"/>
                    <a:pt x="564832" y="10763"/>
                  </a:cubicBezTo>
                  <a:cubicBezTo>
                    <a:pt x="565403" y="10573"/>
                    <a:pt x="567022" y="12001"/>
                    <a:pt x="568070" y="12763"/>
                  </a:cubicBezTo>
                  <a:lnTo>
                    <a:pt x="569499" y="13716"/>
                  </a:lnTo>
                  <a:cubicBezTo>
                    <a:pt x="571309" y="14954"/>
                    <a:pt x="571690" y="17431"/>
                    <a:pt x="570261" y="19240"/>
                  </a:cubicBezTo>
                  <a:cubicBezTo>
                    <a:pt x="568832" y="21050"/>
                    <a:pt x="568261" y="27337"/>
                    <a:pt x="572547" y="28765"/>
                  </a:cubicBezTo>
                  <a:cubicBezTo>
                    <a:pt x="576738" y="30194"/>
                    <a:pt x="588644" y="26479"/>
                    <a:pt x="589883" y="27908"/>
                  </a:cubicBezTo>
                  <a:cubicBezTo>
                    <a:pt x="591121" y="29432"/>
                    <a:pt x="595312" y="32956"/>
                    <a:pt x="596550" y="32480"/>
                  </a:cubicBezTo>
                  <a:cubicBezTo>
                    <a:pt x="597788" y="32004"/>
                    <a:pt x="602170" y="30861"/>
                    <a:pt x="603503" y="29908"/>
                  </a:cubicBezTo>
                  <a:lnTo>
                    <a:pt x="604456" y="28480"/>
                  </a:lnTo>
                  <a:lnTo>
                    <a:pt x="605408" y="27051"/>
                  </a:lnTo>
                  <a:cubicBezTo>
                    <a:pt x="608075" y="26098"/>
                    <a:pt x="611028" y="24574"/>
                    <a:pt x="611885" y="23622"/>
                  </a:cubicBezTo>
                  <a:cubicBezTo>
                    <a:pt x="612743" y="22670"/>
                    <a:pt x="609695" y="19240"/>
                    <a:pt x="610266" y="16954"/>
                  </a:cubicBezTo>
                  <a:cubicBezTo>
                    <a:pt x="610837" y="14668"/>
                    <a:pt x="614933" y="11049"/>
                    <a:pt x="618553" y="13240"/>
                  </a:cubicBezTo>
                  <a:lnTo>
                    <a:pt x="622934" y="9430"/>
                  </a:lnTo>
                  <a:lnTo>
                    <a:pt x="623982" y="8477"/>
                  </a:lnTo>
                  <a:cubicBezTo>
                    <a:pt x="628554" y="10001"/>
                    <a:pt x="630364" y="12192"/>
                    <a:pt x="628078" y="13240"/>
                  </a:cubicBezTo>
                  <a:cubicBezTo>
                    <a:pt x="625792" y="14288"/>
                    <a:pt x="629697" y="17907"/>
                    <a:pt x="631126" y="17240"/>
                  </a:cubicBezTo>
                  <a:cubicBezTo>
                    <a:pt x="632459" y="16478"/>
                    <a:pt x="639222" y="15907"/>
                    <a:pt x="641889" y="17526"/>
                  </a:cubicBezTo>
                  <a:cubicBezTo>
                    <a:pt x="644461" y="19050"/>
                    <a:pt x="646366" y="26384"/>
                    <a:pt x="647509" y="26384"/>
                  </a:cubicBezTo>
                  <a:cubicBezTo>
                    <a:pt x="648652" y="26384"/>
                    <a:pt x="655224" y="28194"/>
                    <a:pt x="656558" y="30194"/>
                  </a:cubicBezTo>
                  <a:cubicBezTo>
                    <a:pt x="657891" y="32290"/>
                    <a:pt x="659034" y="40386"/>
                    <a:pt x="660463" y="39053"/>
                  </a:cubicBezTo>
                  <a:cubicBezTo>
                    <a:pt x="661891" y="37719"/>
                    <a:pt x="666368" y="34290"/>
                    <a:pt x="667606" y="32956"/>
                  </a:cubicBezTo>
                  <a:cubicBezTo>
                    <a:pt x="668845" y="31623"/>
                    <a:pt x="668464" y="26765"/>
                    <a:pt x="668559" y="24955"/>
                  </a:cubicBezTo>
                  <a:cubicBezTo>
                    <a:pt x="668654" y="23146"/>
                    <a:pt x="673131" y="18859"/>
                    <a:pt x="674464" y="17907"/>
                  </a:cubicBezTo>
                  <a:cubicBezTo>
                    <a:pt x="675798" y="17050"/>
                    <a:pt x="674655" y="10763"/>
                    <a:pt x="675989" y="10763"/>
                  </a:cubicBezTo>
                  <a:cubicBezTo>
                    <a:pt x="677417" y="10668"/>
                    <a:pt x="681894" y="14573"/>
                    <a:pt x="682847" y="19431"/>
                  </a:cubicBezTo>
                  <a:lnTo>
                    <a:pt x="680846" y="22193"/>
                  </a:lnTo>
                  <a:lnTo>
                    <a:pt x="677322" y="27051"/>
                  </a:lnTo>
                  <a:cubicBezTo>
                    <a:pt x="681227" y="27146"/>
                    <a:pt x="687800" y="26479"/>
                    <a:pt x="691895" y="25527"/>
                  </a:cubicBezTo>
                  <a:lnTo>
                    <a:pt x="691705" y="23241"/>
                  </a:lnTo>
                  <a:cubicBezTo>
                    <a:pt x="691610" y="22479"/>
                    <a:pt x="689514" y="21907"/>
                    <a:pt x="688562" y="21050"/>
                  </a:cubicBezTo>
                  <a:cubicBezTo>
                    <a:pt x="687800" y="20383"/>
                    <a:pt x="686752" y="19526"/>
                    <a:pt x="686847" y="18859"/>
                  </a:cubicBezTo>
                  <a:cubicBezTo>
                    <a:pt x="686942" y="18193"/>
                    <a:pt x="688085" y="17240"/>
                    <a:pt x="688943" y="16954"/>
                  </a:cubicBezTo>
                  <a:lnTo>
                    <a:pt x="692181" y="16097"/>
                  </a:lnTo>
                  <a:cubicBezTo>
                    <a:pt x="696562" y="15240"/>
                    <a:pt x="699230" y="16859"/>
                    <a:pt x="697991" y="19717"/>
                  </a:cubicBezTo>
                  <a:lnTo>
                    <a:pt x="696943" y="21717"/>
                  </a:lnTo>
                  <a:lnTo>
                    <a:pt x="695896" y="23813"/>
                  </a:lnTo>
                  <a:cubicBezTo>
                    <a:pt x="694181" y="26670"/>
                    <a:pt x="695039" y="28956"/>
                    <a:pt x="697801" y="28861"/>
                  </a:cubicBezTo>
                  <a:cubicBezTo>
                    <a:pt x="700563" y="28765"/>
                    <a:pt x="708088" y="29813"/>
                    <a:pt x="709993" y="30099"/>
                  </a:cubicBezTo>
                  <a:cubicBezTo>
                    <a:pt x="711993" y="30289"/>
                    <a:pt x="717327" y="28480"/>
                    <a:pt x="717803" y="27622"/>
                  </a:cubicBezTo>
                  <a:lnTo>
                    <a:pt x="717518" y="27146"/>
                  </a:lnTo>
                  <a:lnTo>
                    <a:pt x="713517" y="19431"/>
                  </a:lnTo>
                  <a:cubicBezTo>
                    <a:pt x="718756" y="18288"/>
                    <a:pt x="723899" y="16383"/>
                    <a:pt x="724947" y="15145"/>
                  </a:cubicBezTo>
                  <a:cubicBezTo>
                    <a:pt x="725900" y="14002"/>
                    <a:pt x="731233" y="12573"/>
                    <a:pt x="733996" y="14954"/>
                  </a:cubicBezTo>
                  <a:cubicBezTo>
                    <a:pt x="736758" y="17336"/>
                    <a:pt x="748093" y="16954"/>
                    <a:pt x="748188" y="14478"/>
                  </a:cubicBezTo>
                  <a:lnTo>
                    <a:pt x="748664" y="12192"/>
                  </a:lnTo>
                  <a:cubicBezTo>
                    <a:pt x="748760" y="11525"/>
                    <a:pt x="750283" y="10668"/>
                    <a:pt x="751141" y="10668"/>
                  </a:cubicBezTo>
                  <a:cubicBezTo>
                    <a:pt x="753617" y="10573"/>
                    <a:pt x="753998" y="11430"/>
                    <a:pt x="752189" y="12859"/>
                  </a:cubicBezTo>
                  <a:cubicBezTo>
                    <a:pt x="750188" y="14478"/>
                    <a:pt x="750950" y="15812"/>
                    <a:pt x="752665" y="17240"/>
                  </a:cubicBezTo>
                  <a:cubicBezTo>
                    <a:pt x="754570" y="18859"/>
                    <a:pt x="756284" y="19907"/>
                    <a:pt x="758951" y="17907"/>
                  </a:cubicBezTo>
                  <a:cubicBezTo>
                    <a:pt x="761428" y="16097"/>
                    <a:pt x="764381" y="16097"/>
                    <a:pt x="766762" y="18193"/>
                  </a:cubicBezTo>
                  <a:cubicBezTo>
                    <a:pt x="768191" y="19526"/>
                    <a:pt x="772953" y="18288"/>
                    <a:pt x="771429" y="21526"/>
                  </a:cubicBezTo>
                  <a:lnTo>
                    <a:pt x="770858" y="22765"/>
                  </a:lnTo>
                  <a:cubicBezTo>
                    <a:pt x="767333" y="23527"/>
                    <a:pt x="764571" y="25146"/>
                    <a:pt x="764571" y="26289"/>
                  </a:cubicBezTo>
                  <a:cubicBezTo>
                    <a:pt x="764571" y="27432"/>
                    <a:pt x="765333" y="31337"/>
                    <a:pt x="766190" y="30385"/>
                  </a:cubicBezTo>
                  <a:lnTo>
                    <a:pt x="766476" y="29718"/>
                  </a:lnTo>
                  <a:lnTo>
                    <a:pt x="767143" y="28289"/>
                  </a:lnTo>
                  <a:cubicBezTo>
                    <a:pt x="767714" y="26765"/>
                    <a:pt x="771048" y="23717"/>
                    <a:pt x="774572" y="21431"/>
                  </a:cubicBezTo>
                  <a:lnTo>
                    <a:pt x="776668" y="18859"/>
                  </a:lnTo>
                  <a:cubicBezTo>
                    <a:pt x="777811" y="17431"/>
                    <a:pt x="776191" y="14002"/>
                    <a:pt x="780287" y="15049"/>
                  </a:cubicBezTo>
                  <a:cubicBezTo>
                    <a:pt x="782954" y="15716"/>
                    <a:pt x="785431" y="17716"/>
                    <a:pt x="784574" y="20574"/>
                  </a:cubicBezTo>
                  <a:cubicBezTo>
                    <a:pt x="784193" y="21812"/>
                    <a:pt x="782859" y="22860"/>
                    <a:pt x="782478" y="24003"/>
                  </a:cubicBezTo>
                  <a:lnTo>
                    <a:pt x="782002" y="25622"/>
                  </a:lnTo>
                  <a:cubicBezTo>
                    <a:pt x="782002" y="27527"/>
                    <a:pt x="784288" y="28384"/>
                    <a:pt x="787050" y="27622"/>
                  </a:cubicBezTo>
                  <a:cubicBezTo>
                    <a:pt x="789812" y="26861"/>
                    <a:pt x="789336" y="20479"/>
                    <a:pt x="790289" y="18859"/>
                  </a:cubicBezTo>
                  <a:cubicBezTo>
                    <a:pt x="791241" y="17336"/>
                    <a:pt x="791717" y="12763"/>
                    <a:pt x="792765" y="12573"/>
                  </a:cubicBezTo>
                  <a:lnTo>
                    <a:pt x="793432" y="12763"/>
                  </a:lnTo>
                  <a:cubicBezTo>
                    <a:pt x="794099" y="12954"/>
                    <a:pt x="794860" y="13716"/>
                    <a:pt x="794860" y="14192"/>
                  </a:cubicBezTo>
                  <a:lnTo>
                    <a:pt x="794956" y="18383"/>
                  </a:lnTo>
                  <a:cubicBezTo>
                    <a:pt x="794956" y="23336"/>
                    <a:pt x="797051" y="27146"/>
                    <a:pt x="799718" y="26861"/>
                  </a:cubicBezTo>
                  <a:lnTo>
                    <a:pt x="801242" y="27527"/>
                  </a:lnTo>
                  <a:lnTo>
                    <a:pt x="802576" y="28099"/>
                  </a:lnTo>
                  <a:cubicBezTo>
                    <a:pt x="803243" y="30004"/>
                    <a:pt x="804576" y="30956"/>
                    <a:pt x="805529" y="30194"/>
                  </a:cubicBezTo>
                  <a:cubicBezTo>
                    <a:pt x="806386" y="29432"/>
                    <a:pt x="808958" y="27718"/>
                    <a:pt x="809243" y="27908"/>
                  </a:cubicBezTo>
                  <a:cubicBezTo>
                    <a:pt x="809529" y="28004"/>
                    <a:pt x="812672" y="29908"/>
                    <a:pt x="815435" y="31813"/>
                  </a:cubicBezTo>
                  <a:lnTo>
                    <a:pt x="816482" y="31337"/>
                  </a:lnTo>
                  <a:cubicBezTo>
                    <a:pt x="820864" y="29337"/>
                    <a:pt x="816197" y="27622"/>
                    <a:pt x="815530" y="25717"/>
                  </a:cubicBezTo>
                  <a:lnTo>
                    <a:pt x="815244" y="24860"/>
                  </a:lnTo>
                  <a:cubicBezTo>
                    <a:pt x="814768" y="23813"/>
                    <a:pt x="812291" y="24003"/>
                    <a:pt x="809720" y="25241"/>
                  </a:cubicBezTo>
                  <a:cubicBezTo>
                    <a:pt x="807243" y="26479"/>
                    <a:pt x="801909" y="22193"/>
                    <a:pt x="804100" y="19621"/>
                  </a:cubicBezTo>
                  <a:cubicBezTo>
                    <a:pt x="806291" y="16954"/>
                    <a:pt x="818006" y="20098"/>
                    <a:pt x="819245" y="18859"/>
                  </a:cubicBezTo>
                  <a:lnTo>
                    <a:pt x="820673" y="18193"/>
                  </a:lnTo>
                  <a:lnTo>
                    <a:pt x="821912" y="17621"/>
                  </a:lnTo>
                  <a:cubicBezTo>
                    <a:pt x="823626" y="17526"/>
                    <a:pt x="825055" y="18479"/>
                    <a:pt x="825150" y="19812"/>
                  </a:cubicBezTo>
                  <a:lnTo>
                    <a:pt x="824864" y="20955"/>
                  </a:lnTo>
                  <a:cubicBezTo>
                    <a:pt x="824388" y="22574"/>
                    <a:pt x="821150" y="22479"/>
                    <a:pt x="821816" y="25432"/>
                  </a:cubicBezTo>
                  <a:lnTo>
                    <a:pt x="822769" y="29813"/>
                  </a:lnTo>
                  <a:cubicBezTo>
                    <a:pt x="826007" y="30099"/>
                    <a:pt x="830198" y="31432"/>
                    <a:pt x="832103" y="32575"/>
                  </a:cubicBezTo>
                  <a:lnTo>
                    <a:pt x="834199" y="32956"/>
                  </a:lnTo>
                  <a:lnTo>
                    <a:pt x="835532" y="33242"/>
                  </a:lnTo>
                  <a:cubicBezTo>
                    <a:pt x="837152" y="33052"/>
                    <a:pt x="838580" y="32099"/>
                    <a:pt x="838580" y="31051"/>
                  </a:cubicBezTo>
                  <a:lnTo>
                    <a:pt x="838199" y="30194"/>
                  </a:lnTo>
                  <a:lnTo>
                    <a:pt x="837914" y="29432"/>
                  </a:lnTo>
                  <a:cubicBezTo>
                    <a:pt x="836294" y="27908"/>
                    <a:pt x="837247" y="27146"/>
                    <a:pt x="840200" y="27813"/>
                  </a:cubicBezTo>
                  <a:lnTo>
                    <a:pt x="841247" y="28480"/>
                  </a:lnTo>
                  <a:cubicBezTo>
                    <a:pt x="843247" y="29813"/>
                    <a:pt x="845438" y="30194"/>
                    <a:pt x="846295" y="28289"/>
                  </a:cubicBezTo>
                  <a:cubicBezTo>
                    <a:pt x="846772" y="27241"/>
                    <a:pt x="845057" y="24860"/>
                    <a:pt x="843629" y="24193"/>
                  </a:cubicBezTo>
                  <a:lnTo>
                    <a:pt x="840581" y="22860"/>
                  </a:lnTo>
                  <a:cubicBezTo>
                    <a:pt x="836866" y="21146"/>
                    <a:pt x="835342" y="19526"/>
                    <a:pt x="837152" y="19336"/>
                  </a:cubicBezTo>
                  <a:cubicBezTo>
                    <a:pt x="838961" y="19145"/>
                    <a:pt x="844010" y="17431"/>
                    <a:pt x="843343" y="16192"/>
                  </a:cubicBezTo>
                  <a:cubicBezTo>
                    <a:pt x="842676" y="14954"/>
                    <a:pt x="843438" y="9715"/>
                    <a:pt x="847058" y="8001"/>
                  </a:cubicBezTo>
                  <a:cubicBezTo>
                    <a:pt x="850677" y="6287"/>
                    <a:pt x="861440" y="10001"/>
                    <a:pt x="862583" y="9430"/>
                  </a:cubicBezTo>
                  <a:cubicBezTo>
                    <a:pt x="863631" y="8763"/>
                    <a:pt x="869727" y="8191"/>
                    <a:pt x="872680" y="7715"/>
                  </a:cubicBezTo>
                  <a:lnTo>
                    <a:pt x="872394" y="11335"/>
                  </a:lnTo>
                  <a:lnTo>
                    <a:pt x="872394" y="11811"/>
                  </a:lnTo>
                  <a:cubicBezTo>
                    <a:pt x="873156" y="12287"/>
                    <a:pt x="877347" y="13525"/>
                    <a:pt x="881538" y="14383"/>
                  </a:cubicBezTo>
                  <a:cubicBezTo>
                    <a:pt x="885729" y="15335"/>
                    <a:pt x="898588" y="14478"/>
                    <a:pt x="900207" y="13716"/>
                  </a:cubicBezTo>
                  <a:lnTo>
                    <a:pt x="900969" y="11906"/>
                  </a:lnTo>
                  <a:lnTo>
                    <a:pt x="901445" y="10954"/>
                  </a:lnTo>
                  <a:cubicBezTo>
                    <a:pt x="906017" y="10478"/>
                    <a:pt x="908589" y="11144"/>
                    <a:pt x="907256" y="12382"/>
                  </a:cubicBezTo>
                  <a:cubicBezTo>
                    <a:pt x="905922" y="13716"/>
                    <a:pt x="905922" y="19050"/>
                    <a:pt x="909351" y="22384"/>
                  </a:cubicBezTo>
                  <a:lnTo>
                    <a:pt x="911066" y="26098"/>
                  </a:lnTo>
                  <a:cubicBezTo>
                    <a:pt x="911256" y="26670"/>
                    <a:pt x="912304" y="27432"/>
                    <a:pt x="912685" y="27337"/>
                  </a:cubicBezTo>
                  <a:lnTo>
                    <a:pt x="914971" y="26765"/>
                  </a:lnTo>
                  <a:cubicBezTo>
                    <a:pt x="917447" y="26003"/>
                    <a:pt x="920400" y="26289"/>
                    <a:pt x="921543" y="27241"/>
                  </a:cubicBezTo>
                  <a:cubicBezTo>
                    <a:pt x="922781" y="28289"/>
                    <a:pt x="926877" y="27432"/>
                    <a:pt x="928496" y="28289"/>
                  </a:cubicBezTo>
                  <a:cubicBezTo>
                    <a:pt x="930211" y="29146"/>
                    <a:pt x="930878" y="24003"/>
                    <a:pt x="929735" y="23050"/>
                  </a:cubicBezTo>
                  <a:cubicBezTo>
                    <a:pt x="928687" y="22193"/>
                    <a:pt x="925067" y="19621"/>
                    <a:pt x="926115" y="18193"/>
                  </a:cubicBezTo>
                  <a:lnTo>
                    <a:pt x="926306" y="16859"/>
                  </a:lnTo>
                  <a:lnTo>
                    <a:pt x="926877" y="13335"/>
                  </a:lnTo>
                  <a:cubicBezTo>
                    <a:pt x="929735" y="14192"/>
                    <a:pt x="931544" y="15812"/>
                    <a:pt x="930973" y="17050"/>
                  </a:cubicBezTo>
                  <a:lnTo>
                    <a:pt x="931925" y="17907"/>
                  </a:lnTo>
                  <a:lnTo>
                    <a:pt x="933259" y="19145"/>
                  </a:lnTo>
                  <a:lnTo>
                    <a:pt x="941825" y="20117"/>
                  </a:lnTo>
                  <a:lnTo>
                    <a:pt x="942008" y="20339"/>
                  </a:lnTo>
                  <a:lnTo>
                    <a:pt x="939926" y="20193"/>
                  </a:lnTo>
                  <a:lnTo>
                    <a:pt x="938116" y="20955"/>
                  </a:lnTo>
                  <a:cubicBezTo>
                    <a:pt x="937259" y="21336"/>
                    <a:pt x="936974" y="22860"/>
                    <a:pt x="936878" y="23908"/>
                  </a:cubicBezTo>
                  <a:lnTo>
                    <a:pt x="936688" y="25527"/>
                  </a:lnTo>
                  <a:cubicBezTo>
                    <a:pt x="936783" y="27622"/>
                    <a:pt x="940022" y="28861"/>
                    <a:pt x="943927" y="28289"/>
                  </a:cubicBezTo>
                  <a:cubicBezTo>
                    <a:pt x="945880" y="27955"/>
                    <a:pt x="945499" y="25574"/>
                    <a:pt x="944106" y="22895"/>
                  </a:cubicBezTo>
                  <a:lnTo>
                    <a:pt x="942008" y="20339"/>
                  </a:lnTo>
                  <a:lnTo>
                    <a:pt x="946689" y="20669"/>
                  </a:lnTo>
                  <a:lnTo>
                    <a:pt x="941825" y="20117"/>
                  </a:lnTo>
                  <a:lnTo>
                    <a:pt x="938212" y="15716"/>
                  </a:lnTo>
                  <a:lnTo>
                    <a:pt x="941545" y="14668"/>
                  </a:lnTo>
                  <a:cubicBezTo>
                    <a:pt x="942689" y="14288"/>
                    <a:pt x="944117" y="14859"/>
                    <a:pt x="945356" y="14573"/>
                  </a:cubicBezTo>
                  <a:cubicBezTo>
                    <a:pt x="947165" y="14097"/>
                    <a:pt x="952499" y="15335"/>
                    <a:pt x="953452" y="16573"/>
                  </a:cubicBezTo>
                  <a:lnTo>
                    <a:pt x="954118" y="17431"/>
                  </a:lnTo>
                  <a:cubicBezTo>
                    <a:pt x="955166" y="18193"/>
                    <a:pt x="956214" y="17621"/>
                    <a:pt x="956214" y="16192"/>
                  </a:cubicBezTo>
                  <a:cubicBezTo>
                    <a:pt x="956309" y="14764"/>
                    <a:pt x="966215" y="13811"/>
                    <a:pt x="972121" y="12859"/>
                  </a:cubicBezTo>
                  <a:lnTo>
                    <a:pt x="977074" y="16573"/>
                  </a:lnTo>
                  <a:cubicBezTo>
                    <a:pt x="978407" y="17621"/>
                    <a:pt x="983075" y="17526"/>
                    <a:pt x="984313" y="16573"/>
                  </a:cubicBezTo>
                  <a:cubicBezTo>
                    <a:pt x="986980" y="14383"/>
                    <a:pt x="988694" y="15049"/>
                    <a:pt x="989742" y="17050"/>
                  </a:cubicBezTo>
                  <a:lnTo>
                    <a:pt x="990314" y="18002"/>
                  </a:lnTo>
                  <a:cubicBezTo>
                    <a:pt x="989266" y="19526"/>
                    <a:pt x="986694" y="20003"/>
                    <a:pt x="984599" y="19240"/>
                  </a:cubicBezTo>
                  <a:cubicBezTo>
                    <a:pt x="982503" y="18383"/>
                    <a:pt x="973931" y="19907"/>
                    <a:pt x="971549" y="20288"/>
                  </a:cubicBezTo>
                  <a:cubicBezTo>
                    <a:pt x="969168" y="20669"/>
                    <a:pt x="962501" y="22574"/>
                    <a:pt x="962977" y="23431"/>
                  </a:cubicBezTo>
                  <a:cubicBezTo>
                    <a:pt x="963358" y="24289"/>
                    <a:pt x="966501" y="25337"/>
                    <a:pt x="969263" y="25813"/>
                  </a:cubicBezTo>
                  <a:cubicBezTo>
                    <a:pt x="972026" y="26289"/>
                    <a:pt x="982693" y="28765"/>
                    <a:pt x="987170" y="28861"/>
                  </a:cubicBezTo>
                  <a:lnTo>
                    <a:pt x="988408" y="24003"/>
                  </a:lnTo>
                  <a:lnTo>
                    <a:pt x="988694" y="23050"/>
                  </a:lnTo>
                  <a:cubicBezTo>
                    <a:pt x="988599" y="21717"/>
                    <a:pt x="989266" y="20764"/>
                    <a:pt x="990218" y="20764"/>
                  </a:cubicBezTo>
                  <a:cubicBezTo>
                    <a:pt x="991171" y="20860"/>
                    <a:pt x="993171" y="21622"/>
                    <a:pt x="992695" y="22574"/>
                  </a:cubicBezTo>
                  <a:cubicBezTo>
                    <a:pt x="992123" y="23527"/>
                    <a:pt x="993266" y="26765"/>
                    <a:pt x="996600" y="27337"/>
                  </a:cubicBezTo>
                  <a:cubicBezTo>
                    <a:pt x="999934" y="27908"/>
                    <a:pt x="1008602" y="27813"/>
                    <a:pt x="1008602" y="25813"/>
                  </a:cubicBezTo>
                  <a:cubicBezTo>
                    <a:pt x="1008602" y="23813"/>
                    <a:pt x="1006697" y="20003"/>
                    <a:pt x="1004410" y="19717"/>
                  </a:cubicBezTo>
                  <a:cubicBezTo>
                    <a:pt x="1002125" y="19431"/>
                    <a:pt x="996029" y="18002"/>
                    <a:pt x="995647" y="16954"/>
                  </a:cubicBezTo>
                  <a:cubicBezTo>
                    <a:pt x="995362" y="16002"/>
                    <a:pt x="1001934" y="14097"/>
                    <a:pt x="1006411" y="13621"/>
                  </a:cubicBezTo>
                  <a:lnTo>
                    <a:pt x="1008316" y="11716"/>
                  </a:lnTo>
                  <a:lnTo>
                    <a:pt x="1013078" y="6858"/>
                  </a:lnTo>
                  <a:cubicBezTo>
                    <a:pt x="1020603" y="7429"/>
                    <a:pt x="1025937" y="8763"/>
                    <a:pt x="1024985" y="9811"/>
                  </a:cubicBezTo>
                  <a:cubicBezTo>
                    <a:pt x="1024032" y="10858"/>
                    <a:pt x="1021460" y="13049"/>
                    <a:pt x="1020889" y="14002"/>
                  </a:cubicBezTo>
                  <a:cubicBezTo>
                    <a:pt x="1020317" y="14954"/>
                    <a:pt x="1019460" y="18002"/>
                    <a:pt x="1016507" y="18764"/>
                  </a:cubicBezTo>
                  <a:cubicBezTo>
                    <a:pt x="1013555" y="19526"/>
                    <a:pt x="1014221" y="27813"/>
                    <a:pt x="1016983" y="27622"/>
                  </a:cubicBezTo>
                  <a:cubicBezTo>
                    <a:pt x="1019746" y="27432"/>
                    <a:pt x="1022984" y="21526"/>
                    <a:pt x="1023460" y="21812"/>
                  </a:cubicBezTo>
                  <a:cubicBezTo>
                    <a:pt x="1023937" y="22098"/>
                    <a:pt x="1026128" y="21812"/>
                    <a:pt x="1027175" y="21146"/>
                  </a:cubicBezTo>
                  <a:cubicBezTo>
                    <a:pt x="1028223" y="20574"/>
                    <a:pt x="1028128" y="16954"/>
                    <a:pt x="1029461" y="16954"/>
                  </a:cubicBezTo>
                  <a:cubicBezTo>
                    <a:pt x="1030795" y="16954"/>
                    <a:pt x="1034605" y="17621"/>
                    <a:pt x="1034986" y="18479"/>
                  </a:cubicBezTo>
                  <a:lnTo>
                    <a:pt x="1034795" y="18955"/>
                  </a:lnTo>
                  <a:lnTo>
                    <a:pt x="1033938" y="20764"/>
                  </a:lnTo>
                  <a:cubicBezTo>
                    <a:pt x="1032700" y="22670"/>
                    <a:pt x="1032128" y="25146"/>
                    <a:pt x="1032605" y="26289"/>
                  </a:cubicBezTo>
                  <a:cubicBezTo>
                    <a:pt x="1033081" y="27432"/>
                    <a:pt x="1033747" y="29623"/>
                    <a:pt x="1034605" y="28194"/>
                  </a:cubicBezTo>
                  <a:lnTo>
                    <a:pt x="1035843" y="27337"/>
                  </a:lnTo>
                  <a:cubicBezTo>
                    <a:pt x="1037367" y="26289"/>
                    <a:pt x="1039462" y="26003"/>
                    <a:pt x="1040987" y="25051"/>
                  </a:cubicBezTo>
                  <a:cubicBezTo>
                    <a:pt x="1042987" y="23908"/>
                    <a:pt x="1043177" y="22479"/>
                    <a:pt x="1041558" y="20764"/>
                  </a:cubicBezTo>
                  <a:lnTo>
                    <a:pt x="1040701" y="19907"/>
                  </a:lnTo>
                  <a:cubicBezTo>
                    <a:pt x="1040606" y="18479"/>
                    <a:pt x="1041272" y="17240"/>
                    <a:pt x="1042225" y="17145"/>
                  </a:cubicBezTo>
                  <a:cubicBezTo>
                    <a:pt x="1043177" y="17050"/>
                    <a:pt x="1046987" y="17526"/>
                    <a:pt x="1048416" y="17050"/>
                  </a:cubicBezTo>
                  <a:cubicBezTo>
                    <a:pt x="1049940" y="16573"/>
                    <a:pt x="1055369" y="16478"/>
                    <a:pt x="1056798" y="18764"/>
                  </a:cubicBezTo>
                  <a:cubicBezTo>
                    <a:pt x="1058227" y="21050"/>
                    <a:pt x="1064037" y="26670"/>
                    <a:pt x="1066704" y="26194"/>
                  </a:cubicBezTo>
                  <a:cubicBezTo>
                    <a:pt x="1069371" y="25717"/>
                    <a:pt x="1069562" y="19812"/>
                    <a:pt x="1067847" y="20669"/>
                  </a:cubicBezTo>
                  <a:lnTo>
                    <a:pt x="1066418" y="20764"/>
                  </a:lnTo>
                  <a:cubicBezTo>
                    <a:pt x="1063751" y="20860"/>
                    <a:pt x="1060513" y="21812"/>
                    <a:pt x="1060418" y="17621"/>
                  </a:cubicBezTo>
                  <a:lnTo>
                    <a:pt x="1060322" y="15430"/>
                  </a:lnTo>
                  <a:cubicBezTo>
                    <a:pt x="1057846" y="12859"/>
                    <a:pt x="1058417" y="9525"/>
                    <a:pt x="1061560" y="8191"/>
                  </a:cubicBezTo>
                  <a:lnTo>
                    <a:pt x="1063466" y="13049"/>
                  </a:lnTo>
                  <a:lnTo>
                    <a:pt x="1064704" y="16192"/>
                  </a:lnTo>
                  <a:cubicBezTo>
                    <a:pt x="1068419" y="13335"/>
                    <a:pt x="1072610" y="12478"/>
                    <a:pt x="1074038" y="14478"/>
                  </a:cubicBezTo>
                  <a:cubicBezTo>
                    <a:pt x="1075467" y="16383"/>
                    <a:pt x="1080325" y="19907"/>
                    <a:pt x="1081277" y="22003"/>
                  </a:cubicBezTo>
                  <a:cubicBezTo>
                    <a:pt x="1082135" y="24098"/>
                    <a:pt x="1089945" y="25813"/>
                    <a:pt x="1091374" y="26575"/>
                  </a:cubicBezTo>
                  <a:cubicBezTo>
                    <a:pt x="1092707" y="27337"/>
                    <a:pt x="1090231" y="30480"/>
                    <a:pt x="1091088" y="31147"/>
                  </a:cubicBezTo>
                  <a:cubicBezTo>
                    <a:pt x="1091945" y="31813"/>
                    <a:pt x="1094708" y="33052"/>
                    <a:pt x="1095279" y="32385"/>
                  </a:cubicBezTo>
                  <a:cubicBezTo>
                    <a:pt x="1095851" y="31718"/>
                    <a:pt x="1099565" y="30289"/>
                    <a:pt x="1101470" y="31337"/>
                  </a:cubicBezTo>
                  <a:lnTo>
                    <a:pt x="1101566" y="32480"/>
                  </a:lnTo>
                  <a:lnTo>
                    <a:pt x="1101851" y="35719"/>
                  </a:lnTo>
                  <a:cubicBezTo>
                    <a:pt x="1103756" y="34576"/>
                    <a:pt x="1105757" y="34290"/>
                    <a:pt x="1106328" y="35052"/>
                  </a:cubicBezTo>
                  <a:cubicBezTo>
                    <a:pt x="1106804" y="35814"/>
                    <a:pt x="1108519" y="36671"/>
                    <a:pt x="1109376" y="36290"/>
                  </a:cubicBezTo>
                  <a:cubicBezTo>
                    <a:pt x="1110329" y="35814"/>
                    <a:pt x="1112138" y="33242"/>
                    <a:pt x="1110329" y="32195"/>
                  </a:cubicBezTo>
                  <a:cubicBezTo>
                    <a:pt x="1108519" y="31147"/>
                    <a:pt x="1105757" y="26861"/>
                    <a:pt x="1109090" y="25717"/>
                  </a:cubicBezTo>
                  <a:lnTo>
                    <a:pt x="1111757" y="25241"/>
                  </a:lnTo>
                  <a:lnTo>
                    <a:pt x="1114901" y="24670"/>
                  </a:lnTo>
                  <a:cubicBezTo>
                    <a:pt x="1118330" y="23908"/>
                    <a:pt x="1122330" y="23336"/>
                    <a:pt x="1123664" y="23336"/>
                  </a:cubicBezTo>
                  <a:cubicBezTo>
                    <a:pt x="1124997" y="23336"/>
                    <a:pt x="1123283" y="26575"/>
                    <a:pt x="1123949" y="27432"/>
                  </a:cubicBezTo>
                  <a:cubicBezTo>
                    <a:pt x="1124616" y="28289"/>
                    <a:pt x="1128617" y="30289"/>
                    <a:pt x="1130998" y="31528"/>
                  </a:cubicBezTo>
                  <a:lnTo>
                    <a:pt x="1128426" y="34004"/>
                  </a:lnTo>
                  <a:cubicBezTo>
                    <a:pt x="1127759" y="34671"/>
                    <a:pt x="1128331" y="37338"/>
                    <a:pt x="1128617" y="37338"/>
                  </a:cubicBezTo>
                  <a:lnTo>
                    <a:pt x="1136713" y="38100"/>
                  </a:lnTo>
                  <a:cubicBezTo>
                    <a:pt x="1135951" y="43529"/>
                    <a:pt x="1136999" y="46577"/>
                    <a:pt x="1138999" y="44863"/>
                  </a:cubicBezTo>
                  <a:cubicBezTo>
                    <a:pt x="1140999" y="43148"/>
                    <a:pt x="1145381" y="37624"/>
                    <a:pt x="1143857" y="38005"/>
                  </a:cubicBezTo>
                  <a:cubicBezTo>
                    <a:pt x="1142333" y="38386"/>
                    <a:pt x="1138808" y="38195"/>
                    <a:pt x="1137284" y="37338"/>
                  </a:cubicBezTo>
                  <a:cubicBezTo>
                    <a:pt x="1135856" y="36481"/>
                    <a:pt x="1132046" y="32956"/>
                    <a:pt x="1133379" y="32385"/>
                  </a:cubicBezTo>
                  <a:cubicBezTo>
                    <a:pt x="1134808" y="31718"/>
                    <a:pt x="1137189" y="29146"/>
                    <a:pt x="1136237" y="27813"/>
                  </a:cubicBezTo>
                  <a:cubicBezTo>
                    <a:pt x="1135284" y="26384"/>
                    <a:pt x="1130807" y="24003"/>
                    <a:pt x="1131284" y="22955"/>
                  </a:cubicBezTo>
                  <a:cubicBezTo>
                    <a:pt x="1131760" y="22003"/>
                    <a:pt x="1133760" y="19336"/>
                    <a:pt x="1134427" y="19336"/>
                  </a:cubicBezTo>
                  <a:lnTo>
                    <a:pt x="1134808" y="19621"/>
                  </a:lnTo>
                  <a:lnTo>
                    <a:pt x="1137094" y="21431"/>
                  </a:lnTo>
                  <a:cubicBezTo>
                    <a:pt x="1139666" y="23527"/>
                    <a:pt x="1142142" y="24670"/>
                    <a:pt x="1142523" y="23813"/>
                  </a:cubicBezTo>
                  <a:cubicBezTo>
                    <a:pt x="1142904" y="22955"/>
                    <a:pt x="1144714" y="21526"/>
                    <a:pt x="1145762" y="22288"/>
                  </a:cubicBezTo>
                  <a:cubicBezTo>
                    <a:pt x="1146809" y="23050"/>
                    <a:pt x="1150143" y="24479"/>
                    <a:pt x="1151286" y="23908"/>
                  </a:cubicBezTo>
                  <a:cubicBezTo>
                    <a:pt x="1152524" y="23431"/>
                    <a:pt x="1156525" y="19907"/>
                    <a:pt x="1157192" y="17526"/>
                  </a:cubicBezTo>
                  <a:cubicBezTo>
                    <a:pt x="1157858" y="15049"/>
                    <a:pt x="1153953" y="8668"/>
                    <a:pt x="1155953" y="8572"/>
                  </a:cubicBezTo>
                  <a:cubicBezTo>
                    <a:pt x="1157954" y="8477"/>
                    <a:pt x="1163192" y="10192"/>
                    <a:pt x="1163764" y="12478"/>
                  </a:cubicBezTo>
                  <a:cubicBezTo>
                    <a:pt x="1164431" y="14764"/>
                    <a:pt x="1176527" y="14859"/>
                    <a:pt x="1176718" y="13335"/>
                  </a:cubicBezTo>
                  <a:lnTo>
                    <a:pt x="1176337" y="12097"/>
                  </a:lnTo>
                  <a:lnTo>
                    <a:pt x="1176051" y="11049"/>
                  </a:lnTo>
                  <a:cubicBezTo>
                    <a:pt x="1174908" y="9811"/>
                    <a:pt x="1175099" y="8858"/>
                    <a:pt x="1176527" y="8858"/>
                  </a:cubicBezTo>
                  <a:cubicBezTo>
                    <a:pt x="1177956" y="8858"/>
                    <a:pt x="1181576" y="9334"/>
                    <a:pt x="1181004" y="9811"/>
                  </a:cubicBezTo>
                  <a:cubicBezTo>
                    <a:pt x="1180433" y="10382"/>
                    <a:pt x="1181290" y="10763"/>
                    <a:pt x="1184052" y="9525"/>
                  </a:cubicBezTo>
                  <a:cubicBezTo>
                    <a:pt x="1186814" y="8382"/>
                    <a:pt x="1196054" y="6953"/>
                    <a:pt x="1197006" y="8287"/>
                  </a:cubicBezTo>
                  <a:cubicBezTo>
                    <a:pt x="1197863" y="9620"/>
                    <a:pt x="1199483" y="13716"/>
                    <a:pt x="1198340" y="14097"/>
                  </a:cubicBezTo>
                  <a:cubicBezTo>
                    <a:pt x="1197197" y="14573"/>
                    <a:pt x="1195673" y="16097"/>
                    <a:pt x="1197673" y="16478"/>
                  </a:cubicBezTo>
                  <a:lnTo>
                    <a:pt x="1198816" y="17240"/>
                  </a:lnTo>
                  <a:cubicBezTo>
                    <a:pt x="1199578" y="17716"/>
                    <a:pt x="1199483" y="19050"/>
                    <a:pt x="1199578" y="20003"/>
                  </a:cubicBezTo>
                  <a:cubicBezTo>
                    <a:pt x="1199578" y="20098"/>
                    <a:pt x="1198149" y="20574"/>
                    <a:pt x="1197863" y="20383"/>
                  </a:cubicBezTo>
                  <a:cubicBezTo>
                    <a:pt x="1195006" y="18193"/>
                    <a:pt x="1191672" y="17716"/>
                    <a:pt x="1189577" y="20383"/>
                  </a:cubicBezTo>
                  <a:cubicBezTo>
                    <a:pt x="1188053" y="22384"/>
                    <a:pt x="1192434" y="24955"/>
                    <a:pt x="1197292" y="25051"/>
                  </a:cubicBezTo>
                  <a:lnTo>
                    <a:pt x="1205579" y="25241"/>
                  </a:lnTo>
                  <a:cubicBezTo>
                    <a:pt x="1206626" y="20574"/>
                    <a:pt x="1207960" y="16383"/>
                    <a:pt x="1208531" y="16002"/>
                  </a:cubicBezTo>
                  <a:cubicBezTo>
                    <a:pt x="1209103" y="15621"/>
                    <a:pt x="1211103" y="15049"/>
                    <a:pt x="1211675" y="15716"/>
                  </a:cubicBezTo>
                  <a:cubicBezTo>
                    <a:pt x="1212246" y="16383"/>
                    <a:pt x="1211865" y="19050"/>
                    <a:pt x="1211198" y="20669"/>
                  </a:cubicBezTo>
                  <a:cubicBezTo>
                    <a:pt x="1210532" y="22288"/>
                    <a:pt x="1211960" y="27813"/>
                    <a:pt x="1212913" y="26384"/>
                  </a:cubicBezTo>
                  <a:cubicBezTo>
                    <a:pt x="1213961" y="24860"/>
                    <a:pt x="1219104" y="23813"/>
                    <a:pt x="1221009" y="23813"/>
                  </a:cubicBezTo>
                  <a:cubicBezTo>
                    <a:pt x="1223009" y="23813"/>
                    <a:pt x="1227772" y="25432"/>
                    <a:pt x="1229391" y="23431"/>
                  </a:cubicBezTo>
                  <a:cubicBezTo>
                    <a:pt x="1231010" y="21431"/>
                    <a:pt x="1237106" y="16192"/>
                    <a:pt x="1237487" y="18193"/>
                  </a:cubicBezTo>
                  <a:cubicBezTo>
                    <a:pt x="1237868" y="20288"/>
                    <a:pt x="1240916" y="25241"/>
                    <a:pt x="1243393" y="25908"/>
                  </a:cubicBezTo>
                  <a:cubicBezTo>
                    <a:pt x="1245869" y="26575"/>
                    <a:pt x="1249870" y="21907"/>
                    <a:pt x="1251775" y="22765"/>
                  </a:cubicBezTo>
                  <a:cubicBezTo>
                    <a:pt x="1253585" y="23622"/>
                    <a:pt x="1259776" y="24955"/>
                    <a:pt x="1261586" y="24955"/>
                  </a:cubicBezTo>
                  <a:cubicBezTo>
                    <a:pt x="1263395" y="24955"/>
                    <a:pt x="1269110" y="26384"/>
                    <a:pt x="1267491" y="28004"/>
                  </a:cubicBezTo>
                  <a:lnTo>
                    <a:pt x="1266443" y="28194"/>
                  </a:lnTo>
                  <a:cubicBezTo>
                    <a:pt x="1265396" y="28384"/>
                    <a:pt x="1263395" y="26956"/>
                    <a:pt x="1262919" y="27241"/>
                  </a:cubicBezTo>
                  <a:lnTo>
                    <a:pt x="1261109" y="28480"/>
                  </a:lnTo>
                  <a:cubicBezTo>
                    <a:pt x="1259490" y="30289"/>
                    <a:pt x="1260252" y="32861"/>
                    <a:pt x="1262824" y="34195"/>
                  </a:cubicBezTo>
                  <a:lnTo>
                    <a:pt x="1264919" y="35052"/>
                  </a:lnTo>
                  <a:lnTo>
                    <a:pt x="1266634" y="35814"/>
                  </a:lnTo>
                  <a:cubicBezTo>
                    <a:pt x="1269301" y="36671"/>
                    <a:pt x="1272254" y="35719"/>
                    <a:pt x="1273206" y="33814"/>
                  </a:cubicBezTo>
                  <a:lnTo>
                    <a:pt x="1274349" y="31909"/>
                  </a:lnTo>
                  <a:lnTo>
                    <a:pt x="1275016" y="30956"/>
                  </a:lnTo>
                  <a:cubicBezTo>
                    <a:pt x="1275968" y="30099"/>
                    <a:pt x="1277873" y="28575"/>
                    <a:pt x="1279111" y="27622"/>
                  </a:cubicBezTo>
                  <a:cubicBezTo>
                    <a:pt x="1280350" y="26670"/>
                    <a:pt x="1283493" y="24193"/>
                    <a:pt x="1284350" y="25432"/>
                  </a:cubicBezTo>
                  <a:cubicBezTo>
                    <a:pt x="1285207" y="26670"/>
                    <a:pt x="1286636" y="31242"/>
                    <a:pt x="1285493" y="32766"/>
                  </a:cubicBezTo>
                  <a:cubicBezTo>
                    <a:pt x="1284350" y="34290"/>
                    <a:pt x="1291875" y="38386"/>
                    <a:pt x="1292923" y="37338"/>
                  </a:cubicBezTo>
                  <a:cubicBezTo>
                    <a:pt x="1293971" y="36290"/>
                    <a:pt x="1296923" y="34480"/>
                    <a:pt x="1297495" y="32956"/>
                  </a:cubicBezTo>
                  <a:cubicBezTo>
                    <a:pt x="1298066" y="31432"/>
                    <a:pt x="1304353" y="30861"/>
                    <a:pt x="1305686" y="30289"/>
                  </a:cubicBezTo>
                  <a:cubicBezTo>
                    <a:pt x="1307020" y="29718"/>
                    <a:pt x="1312163" y="28480"/>
                    <a:pt x="1314068" y="28861"/>
                  </a:cubicBezTo>
                  <a:lnTo>
                    <a:pt x="1314926" y="28289"/>
                  </a:lnTo>
                  <a:lnTo>
                    <a:pt x="1316354" y="27337"/>
                  </a:lnTo>
                  <a:cubicBezTo>
                    <a:pt x="1317307" y="25622"/>
                    <a:pt x="1320355" y="23336"/>
                    <a:pt x="1323212" y="22288"/>
                  </a:cubicBezTo>
                  <a:lnTo>
                    <a:pt x="1324641" y="23241"/>
                  </a:lnTo>
                  <a:lnTo>
                    <a:pt x="1328261" y="25622"/>
                  </a:lnTo>
                  <a:cubicBezTo>
                    <a:pt x="1331785" y="24384"/>
                    <a:pt x="1335309" y="23908"/>
                    <a:pt x="1336166" y="24574"/>
                  </a:cubicBezTo>
                  <a:cubicBezTo>
                    <a:pt x="1337023" y="25241"/>
                    <a:pt x="1341024" y="25432"/>
                    <a:pt x="1342453" y="23527"/>
                  </a:cubicBezTo>
                  <a:cubicBezTo>
                    <a:pt x="1343882" y="21622"/>
                    <a:pt x="1352073" y="24860"/>
                    <a:pt x="1353502" y="24860"/>
                  </a:cubicBezTo>
                  <a:cubicBezTo>
                    <a:pt x="1355026" y="24955"/>
                    <a:pt x="1357979" y="22288"/>
                    <a:pt x="1353311" y="19050"/>
                  </a:cubicBezTo>
                  <a:lnTo>
                    <a:pt x="1350359" y="19145"/>
                  </a:lnTo>
                  <a:lnTo>
                    <a:pt x="1346168" y="19240"/>
                  </a:lnTo>
                  <a:cubicBezTo>
                    <a:pt x="1342357" y="18193"/>
                    <a:pt x="1337881" y="16669"/>
                    <a:pt x="1336261" y="15716"/>
                  </a:cubicBezTo>
                  <a:cubicBezTo>
                    <a:pt x="1334642" y="14764"/>
                    <a:pt x="1325975" y="18764"/>
                    <a:pt x="1321403" y="19621"/>
                  </a:cubicBezTo>
                  <a:lnTo>
                    <a:pt x="1318831" y="16097"/>
                  </a:lnTo>
                  <a:lnTo>
                    <a:pt x="1316640" y="13145"/>
                  </a:lnTo>
                  <a:cubicBezTo>
                    <a:pt x="1314735" y="14668"/>
                    <a:pt x="1312259" y="14954"/>
                    <a:pt x="1311211" y="13716"/>
                  </a:cubicBezTo>
                  <a:cubicBezTo>
                    <a:pt x="1310068" y="12573"/>
                    <a:pt x="1313402" y="9239"/>
                    <a:pt x="1315878" y="11049"/>
                  </a:cubicBezTo>
                  <a:cubicBezTo>
                    <a:pt x="1318450" y="12859"/>
                    <a:pt x="1326641" y="14097"/>
                    <a:pt x="1328737" y="14383"/>
                  </a:cubicBezTo>
                  <a:cubicBezTo>
                    <a:pt x="1330737" y="14668"/>
                    <a:pt x="1341119" y="15240"/>
                    <a:pt x="1347501" y="16192"/>
                  </a:cubicBezTo>
                  <a:lnTo>
                    <a:pt x="1353026" y="12478"/>
                  </a:lnTo>
                  <a:lnTo>
                    <a:pt x="1354264" y="11716"/>
                  </a:lnTo>
                  <a:cubicBezTo>
                    <a:pt x="1358169" y="13525"/>
                    <a:pt x="1361027" y="15716"/>
                    <a:pt x="1360646" y="16573"/>
                  </a:cubicBezTo>
                  <a:cubicBezTo>
                    <a:pt x="1360265" y="17431"/>
                    <a:pt x="1359884" y="19812"/>
                    <a:pt x="1360741" y="20003"/>
                  </a:cubicBezTo>
                  <a:cubicBezTo>
                    <a:pt x="1361598" y="20288"/>
                    <a:pt x="1365218" y="20003"/>
                    <a:pt x="1366932" y="19240"/>
                  </a:cubicBezTo>
                  <a:lnTo>
                    <a:pt x="1367123" y="17336"/>
                  </a:lnTo>
                  <a:cubicBezTo>
                    <a:pt x="1367218" y="16288"/>
                    <a:pt x="1368361" y="14573"/>
                    <a:pt x="1369218" y="14478"/>
                  </a:cubicBezTo>
                  <a:lnTo>
                    <a:pt x="1372171" y="14192"/>
                  </a:lnTo>
                  <a:cubicBezTo>
                    <a:pt x="1373695" y="12382"/>
                    <a:pt x="1375886" y="11049"/>
                    <a:pt x="1376933" y="11144"/>
                  </a:cubicBezTo>
                  <a:lnTo>
                    <a:pt x="1377695" y="11525"/>
                  </a:lnTo>
                  <a:cubicBezTo>
                    <a:pt x="1380743" y="13049"/>
                    <a:pt x="1382363" y="12478"/>
                    <a:pt x="1382458" y="9430"/>
                  </a:cubicBezTo>
                  <a:cubicBezTo>
                    <a:pt x="1382458" y="8763"/>
                    <a:pt x="1382077" y="7811"/>
                    <a:pt x="1382553" y="7429"/>
                  </a:cubicBezTo>
                  <a:cubicBezTo>
                    <a:pt x="1383220" y="6763"/>
                    <a:pt x="1384363" y="6001"/>
                    <a:pt x="1385315" y="6096"/>
                  </a:cubicBezTo>
                  <a:cubicBezTo>
                    <a:pt x="1386173" y="6191"/>
                    <a:pt x="1387125" y="7144"/>
                    <a:pt x="1387601" y="7811"/>
                  </a:cubicBezTo>
                  <a:lnTo>
                    <a:pt x="1388363" y="9239"/>
                  </a:lnTo>
                  <a:cubicBezTo>
                    <a:pt x="1388935" y="10763"/>
                    <a:pt x="1391507" y="13430"/>
                    <a:pt x="1394173" y="15049"/>
                  </a:cubicBezTo>
                  <a:cubicBezTo>
                    <a:pt x="1396840" y="16669"/>
                    <a:pt x="1403698" y="23717"/>
                    <a:pt x="1406080" y="25051"/>
                  </a:cubicBezTo>
                  <a:lnTo>
                    <a:pt x="1406842" y="24670"/>
                  </a:lnTo>
                  <a:cubicBezTo>
                    <a:pt x="1408652" y="23622"/>
                    <a:pt x="1410938" y="20288"/>
                    <a:pt x="1410652" y="20098"/>
                  </a:cubicBezTo>
                  <a:cubicBezTo>
                    <a:pt x="1406937" y="17526"/>
                    <a:pt x="1409509" y="15430"/>
                    <a:pt x="1411890" y="14764"/>
                  </a:cubicBezTo>
                  <a:lnTo>
                    <a:pt x="1418081" y="13049"/>
                  </a:lnTo>
                  <a:cubicBezTo>
                    <a:pt x="1425320" y="12668"/>
                    <a:pt x="1431988" y="12573"/>
                    <a:pt x="1433036" y="12954"/>
                  </a:cubicBezTo>
                  <a:cubicBezTo>
                    <a:pt x="1433988" y="13335"/>
                    <a:pt x="1435988" y="16954"/>
                    <a:pt x="1435226" y="20193"/>
                  </a:cubicBezTo>
                  <a:lnTo>
                    <a:pt x="1430178" y="16573"/>
                  </a:lnTo>
                  <a:lnTo>
                    <a:pt x="1427797" y="14954"/>
                  </a:lnTo>
                  <a:cubicBezTo>
                    <a:pt x="1425797" y="17336"/>
                    <a:pt x="1424463" y="21336"/>
                    <a:pt x="1424844" y="23717"/>
                  </a:cubicBezTo>
                  <a:cubicBezTo>
                    <a:pt x="1425130" y="26194"/>
                    <a:pt x="1433702" y="27622"/>
                    <a:pt x="1433226" y="27146"/>
                  </a:cubicBezTo>
                  <a:cubicBezTo>
                    <a:pt x="1432750" y="26670"/>
                    <a:pt x="1434845" y="24955"/>
                    <a:pt x="1439513" y="24765"/>
                  </a:cubicBezTo>
                  <a:cubicBezTo>
                    <a:pt x="1444180" y="24670"/>
                    <a:pt x="1451609" y="26289"/>
                    <a:pt x="1452181" y="25717"/>
                  </a:cubicBezTo>
                  <a:cubicBezTo>
                    <a:pt x="1452848" y="25146"/>
                    <a:pt x="1454086" y="22670"/>
                    <a:pt x="1452276" y="22288"/>
                  </a:cubicBezTo>
                  <a:cubicBezTo>
                    <a:pt x="1450466" y="21907"/>
                    <a:pt x="1452276" y="17526"/>
                    <a:pt x="1455515" y="16478"/>
                  </a:cubicBezTo>
                  <a:lnTo>
                    <a:pt x="1458086" y="14859"/>
                  </a:lnTo>
                  <a:cubicBezTo>
                    <a:pt x="1458848" y="14383"/>
                    <a:pt x="1460753" y="14192"/>
                    <a:pt x="1461420" y="14668"/>
                  </a:cubicBezTo>
                  <a:cubicBezTo>
                    <a:pt x="1462182" y="15145"/>
                    <a:pt x="1462849" y="16954"/>
                    <a:pt x="1462373" y="17240"/>
                  </a:cubicBezTo>
                  <a:cubicBezTo>
                    <a:pt x="1458658" y="20288"/>
                    <a:pt x="1458753" y="21812"/>
                    <a:pt x="1464278" y="23336"/>
                  </a:cubicBezTo>
                  <a:lnTo>
                    <a:pt x="1467040" y="24098"/>
                  </a:lnTo>
                  <a:cubicBezTo>
                    <a:pt x="1469231" y="26861"/>
                    <a:pt x="1472469" y="28004"/>
                    <a:pt x="1474279" y="26670"/>
                  </a:cubicBezTo>
                  <a:cubicBezTo>
                    <a:pt x="1476089" y="25337"/>
                    <a:pt x="1483613" y="28004"/>
                    <a:pt x="1484756" y="29623"/>
                  </a:cubicBezTo>
                  <a:cubicBezTo>
                    <a:pt x="1485899" y="31242"/>
                    <a:pt x="1490281" y="34671"/>
                    <a:pt x="1490567" y="32861"/>
                  </a:cubicBezTo>
                  <a:cubicBezTo>
                    <a:pt x="1490757" y="31051"/>
                    <a:pt x="1492662" y="26003"/>
                    <a:pt x="1493996" y="27527"/>
                  </a:cubicBezTo>
                  <a:cubicBezTo>
                    <a:pt x="1495329" y="29051"/>
                    <a:pt x="1499139" y="32004"/>
                    <a:pt x="1499901" y="32195"/>
                  </a:cubicBezTo>
                  <a:cubicBezTo>
                    <a:pt x="1500663" y="32385"/>
                    <a:pt x="1502759" y="31718"/>
                    <a:pt x="1502759" y="30385"/>
                  </a:cubicBezTo>
                  <a:lnTo>
                    <a:pt x="1502663" y="29242"/>
                  </a:lnTo>
                  <a:lnTo>
                    <a:pt x="1502568" y="28480"/>
                  </a:lnTo>
                  <a:cubicBezTo>
                    <a:pt x="1502282" y="27718"/>
                    <a:pt x="1502568" y="25717"/>
                    <a:pt x="1503044" y="24193"/>
                  </a:cubicBezTo>
                  <a:lnTo>
                    <a:pt x="1503406" y="23252"/>
                  </a:lnTo>
                  <a:lnTo>
                    <a:pt x="1503425" y="23241"/>
                  </a:lnTo>
                  <a:lnTo>
                    <a:pt x="1503997" y="21717"/>
                  </a:lnTo>
                  <a:lnTo>
                    <a:pt x="1503406" y="23252"/>
                  </a:lnTo>
                  <a:lnTo>
                    <a:pt x="1500949" y="24765"/>
                  </a:lnTo>
                  <a:cubicBezTo>
                    <a:pt x="1499901" y="24003"/>
                    <a:pt x="1498377" y="22193"/>
                    <a:pt x="1498472" y="22193"/>
                  </a:cubicBezTo>
                  <a:lnTo>
                    <a:pt x="1501806" y="19907"/>
                  </a:lnTo>
                  <a:cubicBezTo>
                    <a:pt x="1499425" y="18288"/>
                    <a:pt x="1496758" y="16764"/>
                    <a:pt x="1495996" y="16478"/>
                  </a:cubicBezTo>
                  <a:cubicBezTo>
                    <a:pt x="1495234" y="16288"/>
                    <a:pt x="1494377" y="15145"/>
                    <a:pt x="1495519" y="14383"/>
                  </a:cubicBezTo>
                  <a:cubicBezTo>
                    <a:pt x="1496567" y="13621"/>
                    <a:pt x="1502568" y="13240"/>
                    <a:pt x="1505807" y="15716"/>
                  </a:cubicBezTo>
                  <a:cubicBezTo>
                    <a:pt x="1508950" y="18193"/>
                    <a:pt x="1513998" y="28384"/>
                    <a:pt x="1514379" y="29813"/>
                  </a:cubicBezTo>
                  <a:cubicBezTo>
                    <a:pt x="1514760" y="31242"/>
                    <a:pt x="1523237" y="31813"/>
                    <a:pt x="1523523" y="29813"/>
                  </a:cubicBezTo>
                  <a:cubicBezTo>
                    <a:pt x="1523809" y="27908"/>
                    <a:pt x="1518951" y="24670"/>
                    <a:pt x="1517808" y="24098"/>
                  </a:cubicBezTo>
                  <a:cubicBezTo>
                    <a:pt x="1516570" y="23527"/>
                    <a:pt x="1517618" y="19621"/>
                    <a:pt x="1517236" y="18669"/>
                  </a:cubicBezTo>
                  <a:cubicBezTo>
                    <a:pt x="1516856" y="17716"/>
                    <a:pt x="1514093" y="16002"/>
                    <a:pt x="1512474" y="14859"/>
                  </a:cubicBezTo>
                  <a:lnTo>
                    <a:pt x="1513903" y="12859"/>
                  </a:lnTo>
                  <a:cubicBezTo>
                    <a:pt x="1514284" y="12382"/>
                    <a:pt x="1512950" y="11144"/>
                    <a:pt x="1512760" y="10192"/>
                  </a:cubicBezTo>
                  <a:cubicBezTo>
                    <a:pt x="1512569" y="9525"/>
                    <a:pt x="1512665" y="8572"/>
                    <a:pt x="1513141" y="8191"/>
                  </a:cubicBezTo>
                  <a:lnTo>
                    <a:pt x="1513522" y="7906"/>
                  </a:lnTo>
                  <a:cubicBezTo>
                    <a:pt x="1514569" y="8096"/>
                    <a:pt x="1517427" y="9525"/>
                    <a:pt x="1519999" y="10858"/>
                  </a:cubicBezTo>
                  <a:cubicBezTo>
                    <a:pt x="1522475" y="12287"/>
                    <a:pt x="1529619" y="15907"/>
                    <a:pt x="1527905" y="16192"/>
                  </a:cubicBezTo>
                  <a:cubicBezTo>
                    <a:pt x="1526190" y="16383"/>
                    <a:pt x="1522190" y="17716"/>
                    <a:pt x="1522190" y="18669"/>
                  </a:cubicBezTo>
                  <a:cubicBezTo>
                    <a:pt x="1522190" y="19621"/>
                    <a:pt x="1524476" y="22574"/>
                    <a:pt x="1527238" y="22670"/>
                  </a:cubicBezTo>
                  <a:cubicBezTo>
                    <a:pt x="1530000" y="22860"/>
                    <a:pt x="1533334" y="28575"/>
                    <a:pt x="1534286" y="28480"/>
                  </a:cubicBezTo>
                  <a:lnTo>
                    <a:pt x="1534382" y="28194"/>
                  </a:lnTo>
                  <a:lnTo>
                    <a:pt x="1536286" y="24193"/>
                  </a:lnTo>
                  <a:cubicBezTo>
                    <a:pt x="1540954" y="23336"/>
                    <a:pt x="1545145" y="21050"/>
                    <a:pt x="1545621" y="19145"/>
                  </a:cubicBezTo>
                  <a:cubicBezTo>
                    <a:pt x="1546193" y="17240"/>
                    <a:pt x="1549717" y="13240"/>
                    <a:pt x="1551431" y="13716"/>
                  </a:cubicBezTo>
                  <a:cubicBezTo>
                    <a:pt x="1553146" y="14097"/>
                    <a:pt x="1556575" y="16002"/>
                    <a:pt x="1555432" y="17050"/>
                  </a:cubicBezTo>
                  <a:cubicBezTo>
                    <a:pt x="1554289" y="18097"/>
                    <a:pt x="1548860" y="19336"/>
                    <a:pt x="1547812" y="20003"/>
                  </a:cubicBezTo>
                  <a:lnTo>
                    <a:pt x="1547812" y="20669"/>
                  </a:lnTo>
                  <a:cubicBezTo>
                    <a:pt x="1547812" y="21431"/>
                    <a:pt x="1548764" y="22288"/>
                    <a:pt x="1549622" y="22860"/>
                  </a:cubicBezTo>
                  <a:cubicBezTo>
                    <a:pt x="1550193" y="23241"/>
                    <a:pt x="1551241" y="22955"/>
                    <a:pt x="1552098" y="22955"/>
                  </a:cubicBezTo>
                  <a:lnTo>
                    <a:pt x="1553717" y="22955"/>
                  </a:lnTo>
                  <a:cubicBezTo>
                    <a:pt x="1557051" y="22955"/>
                    <a:pt x="1557146" y="24003"/>
                    <a:pt x="1553813" y="25241"/>
                  </a:cubicBezTo>
                  <a:lnTo>
                    <a:pt x="1552860" y="26384"/>
                  </a:lnTo>
                  <a:cubicBezTo>
                    <a:pt x="1551431" y="28194"/>
                    <a:pt x="1551527" y="31147"/>
                    <a:pt x="1549622" y="32480"/>
                  </a:cubicBezTo>
                  <a:lnTo>
                    <a:pt x="1546097" y="35052"/>
                  </a:lnTo>
                  <a:cubicBezTo>
                    <a:pt x="1548669" y="36195"/>
                    <a:pt x="1551527" y="35909"/>
                    <a:pt x="1552574" y="34576"/>
                  </a:cubicBezTo>
                  <a:cubicBezTo>
                    <a:pt x="1553527" y="33147"/>
                    <a:pt x="1557242" y="31051"/>
                    <a:pt x="1557527" y="34290"/>
                  </a:cubicBezTo>
                  <a:lnTo>
                    <a:pt x="1558099" y="36671"/>
                  </a:lnTo>
                  <a:cubicBezTo>
                    <a:pt x="1558194" y="37147"/>
                    <a:pt x="1560194" y="37433"/>
                    <a:pt x="1561337" y="37529"/>
                  </a:cubicBezTo>
                  <a:cubicBezTo>
                    <a:pt x="1561814" y="37529"/>
                    <a:pt x="1562480" y="36671"/>
                    <a:pt x="1562861" y="36195"/>
                  </a:cubicBezTo>
                  <a:cubicBezTo>
                    <a:pt x="1564481" y="34290"/>
                    <a:pt x="1557718" y="32290"/>
                    <a:pt x="1562671" y="30575"/>
                  </a:cubicBezTo>
                  <a:lnTo>
                    <a:pt x="1565623" y="29623"/>
                  </a:lnTo>
                  <a:cubicBezTo>
                    <a:pt x="1569434" y="29242"/>
                    <a:pt x="1572767" y="26384"/>
                    <a:pt x="1572958" y="23146"/>
                  </a:cubicBezTo>
                  <a:cubicBezTo>
                    <a:pt x="1573148" y="19907"/>
                    <a:pt x="1563433" y="15526"/>
                    <a:pt x="1563242" y="17716"/>
                  </a:cubicBezTo>
                  <a:cubicBezTo>
                    <a:pt x="1562957" y="19812"/>
                    <a:pt x="1562004" y="22955"/>
                    <a:pt x="1561623" y="20479"/>
                  </a:cubicBezTo>
                  <a:cubicBezTo>
                    <a:pt x="1561147" y="17907"/>
                    <a:pt x="1563052" y="10668"/>
                    <a:pt x="1566576" y="11430"/>
                  </a:cubicBezTo>
                  <a:cubicBezTo>
                    <a:pt x="1570100" y="12287"/>
                    <a:pt x="1579149" y="15716"/>
                    <a:pt x="1579911" y="15812"/>
                  </a:cubicBezTo>
                  <a:cubicBezTo>
                    <a:pt x="1580673" y="15907"/>
                    <a:pt x="1582007" y="15240"/>
                    <a:pt x="1581054" y="13906"/>
                  </a:cubicBezTo>
                  <a:lnTo>
                    <a:pt x="1581435" y="13335"/>
                  </a:lnTo>
                  <a:lnTo>
                    <a:pt x="1582483" y="11906"/>
                  </a:lnTo>
                  <a:cubicBezTo>
                    <a:pt x="1584197" y="10573"/>
                    <a:pt x="1585436" y="8858"/>
                    <a:pt x="1585245" y="8096"/>
                  </a:cubicBezTo>
                  <a:cubicBezTo>
                    <a:pt x="1585055" y="7334"/>
                    <a:pt x="1585340" y="4381"/>
                    <a:pt x="1586769" y="4096"/>
                  </a:cubicBezTo>
                  <a:cubicBezTo>
                    <a:pt x="1588198" y="3905"/>
                    <a:pt x="1592960" y="5048"/>
                    <a:pt x="1594484" y="6096"/>
                  </a:cubicBezTo>
                  <a:cubicBezTo>
                    <a:pt x="1596008" y="7144"/>
                    <a:pt x="1600485" y="4858"/>
                    <a:pt x="1601057" y="5524"/>
                  </a:cubicBezTo>
                  <a:cubicBezTo>
                    <a:pt x="1601533" y="6191"/>
                    <a:pt x="1603533" y="7620"/>
                    <a:pt x="1604295" y="7144"/>
                  </a:cubicBezTo>
                  <a:cubicBezTo>
                    <a:pt x="1605057" y="6572"/>
                    <a:pt x="1606962" y="7144"/>
                    <a:pt x="1607057" y="8287"/>
                  </a:cubicBezTo>
                  <a:lnTo>
                    <a:pt x="1607343" y="9144"/>
                  </a:lnTo>
                  <a:cubicBezTo>
                    <a:pt x="1607724" y="10287"/>
                    <a:pt x="1609248" y="11144"/>
                    <a:pt x="1610391" y="12097"/>
                  </a:cubicBezTo>
                  <a:lnTo>
                    <a:pt x="1612582" y="13906"/>
                  </a:lnTo>
                  <a:cubicBezTo>
                    <a:pt x="1615915" y="14478"/>
                    <a:pt x="1620011" y="15145"/>
                    <a:pt x="1621631" y="15430"/>
                  </a:cubicBezTo>
                  <a:cubicBezTo>
                    <a:pt x="1623250" y="15716"/>
                    <a:pt x="1628107" y="18764"/>
                    <a:pt x="1628679" y="21241"/>
                  </a:cubicBezTo>
                  <a:lnTo>
                    <a:pt x="1624298" y="20764"/>
                  </a:lnTo>
                  <a:lnTo>
                    <a:pt x="1622107" y="20479"/>
                  </a:lnTo>
                  <a:cubicBezTo>
                    <a:pt x="1619726" y="19812"/>
                    <a:pt x="1619059" y="20574"/>
                    <a:pt x="1620773" y="22193"/>
                  </a:cubicBezTo>
                  <a:cubicBezTo>
                    <a:pt x="1622393" y="23813"/>
                    <a:pt x="1618011" y="28384"/>
                    <a:pt x="1618582" y="28956"/>
                  </a:cubicBezTo>
                  <a:cubicBezTo>
                    <a:pt x="1619154" y="29528"/>
                    <a:pt x="1622773" y="30194"/>
                    <a:pt x="1625345" y="29432"/>
                  </a:cubicBezTo>
                  <a:cubicBezTo>
                    <a:pt x="1627917" y="28670"/>
                    <a:pt x="1631727" y="34862"/>
                    <a:pt x="1633442" y="35338"/>
                  </a:cubicBezTo>
                  <a:cubicBezTo>
                    <a:pt x="1635251" y="35814"/>
                    <a:pt x="1641157" y="34099"/>
                    <a:pt x="1642776" y="30480"/>
                  </a:cubicBezTo>
                  <a:lnTo>
                    <a:pt x="1642871" y="27337"/>
                  </a:lnTo>
                  <a:cubicBezTo>
                    <a:pt x="1645634" y="24860"/>
                    <a:pt x="1650396" y="23813"/>
                    <a:pt x="1653349" y="25146"/>
                  </a:cubicBezTo>
                  <a:cubicBezTo>
                    <a:pt x="1656302" y="26479"/>
                    <a:pt x="1667351" y="29337"/>
                    <a:pt x="1668208" y="27241"/>
                  </a:cubicBezTo>
                  <a:cubicBezTo>
                    <a:pt x="1668970" y="25051"/>
                    <a:pt x="1661921" y="21241"/>
                    <a:pt x="1661350" y="19621"/>
                  </a:cubicBezTo>
                  <a:lnTo>
                    <a:pt x="1661159" y="18002"/>
                  </a:lnTo>
                  <a:cubicBezTo>
                    <a:pt x="1661159" y="17621"/>
                    <a:pt x="1662493" y="16669"/>
                    <a:pt x="1662683" y="16669"/>
                  </a:cubicBezTo>
                  <a:lnTo>
                    <a:pt x="1668875" y="19240"/>
                  </a:lnTo>
                  <a:cubicBezTo>
                    <a:pt x="1672970" y="15907"/>
                    <a:pt x="1675637" y="13906"/>
                    <a:pt x="1674780" y="14764"/>
                  </a:cubicBezTo>
                  <a:cubicBezTo>
                    <a:pt x="1673923" y="15621"/>
                    <a:pt x="1674304" y="19717"/>
                    <a:pt x="1678400" y="21146"/>
                  </a:cubicBezTo>
                  <a:lnTo>
                    <a:pt x="1679257" y="16002"/>
                  </a:lnTo>
                  <a:cubicBezTo>
                    <a:pt x="1679352" y="15430"/>
                    <a:pt x="1680971" y="14859"/>
                    <a:pt x="1681924" y="14478"/>
                  </a:cubicBezTo>
                  <a:lnTo>
                    <a:pt x="1685924" y="12763"/>
                  </a:lnTo>
                  <a:cubicBezTo>
                    <a:pt x="1690496" y="13906"/>
                    <a:pt x="1696021" y="14383"/>
                    <a:pt x="1698307" y="14002"/>
                  </a:cubicBezTo>
                  <a:cubicBezTo>
                    <a:pt x="1700593" y="13525"/>
                    <a:pt x="1706689" y="16192"/>
                    <a:pt x="1707451" y="16002"/>
                  </a:cubicBezTo>
                  <a:cubicBezTo>
                    <a:pt x="1708213" y="15907"/>
                    <a:pt x="1711928" y="14954"/>
                    <a:pt x="1713928" y="14478"/>
                  </a:cubicBezTo>
                  <a:cubicBezTo>
                    <a:pt x="1715928" y="14002"/>
                    <a:pt x="1722596" y="16859"/>
                    <a:pt x="1724691" y="18002"/>
                  </a:cubicBezTo>
                  <a:lnTo>
                    <a:pt x="1720310" y="18859"/>
                  </a:lnTo>
                  <a:lnTo>
                    <a:pt x="1718690" y="19240"/>
                  </a:lnTo>
                  <a:cubicBezTo>
                    <a:pt x="1717357" y="21146"/>
                    <a:pt x="1716500" y="21146"/>
                    <a:pt x="1716785" y="19336"/>
                  </a:cubicBezTo>
                  <a:cubicBezTo>
                    <a:pt x="1717071" y="17431"/>
                    <a:pt x="1710785" y="20383"/>
                    <a:pt x="1709832" y="20193"/>
                  </a:cubicBezTo>
                  <a:cubicBezTo>
                    <a:pt x="1708880" y="20003"/>
                    <a:pt x="1705641" y="21526"/>
                    <a:pt x="1704974" y="24098"/>
                  </a:cubicBezTo>
                  <a:lnTo>
                    <a:pt x="1710118" y="25051"/>
                  </a:lnTo>
                  <a:lnTo>
                    <a:pt x="1712309" y="25432"/>
                  </a:lnTo>
                  <a:cubicBezTo>
                    <a:pt x="1714785" y="25337"/>
                    <a:pt x="1717166" y="25813"/>
                    <a:pt x="1717452" y="26479"/>
                  </a:cubicBezTo>
                  <a:cubicBezTo>
                    <a:pt x="1717738" y="27146"/>
                    <a:pt x="1719833" y="27146"/>
                    <a:pt x="1721167" y="25146"/>
                  </a:cubicBezTo>
                  <a:cubicBezTo>
                    <a:pt x="1722596" y="23050"/>
                    <a:pt x="1727739" y="20479"/>
                    <a:pt x="1727358" y="22479"/>
                  </a:cubicBezTo>
                  <a:cubicBezTo>
                    <a:pt x="1726977" y="24479"/>
                    <a:pt x="1734502" y="25813"/>
                    <a:pt x="1735264" y="26479"/>
                  </a:cubicBezTo>
                  <a:lnTo>
                    <a:pt x="1735835" y="27241"/>
                  </a:lnTo>
                  <a:lnTo>
                    <a:pt x="1736216" y="27813"/>
                  </a:lnTo>
                  <a:cubicBezTo>
                    <a:pt x="1736502" y="28480"/>
                    <a:pt x="1737264" y="28384"/>
                    <a:pt x="1737931" y="27622"/>
                  </a:cubicBezTo>
                  <a:lnTo>
                    <a:pt x="1738407" y="26956"/>
                  </a:lnTo>
                  <a:lnTo>
                    <a:pt x="1738788" y="26384"/>
                  </a:lnTo>
                  <a:cubicBezTo>
                    <a:pt x="1739169" y="25717"/>
                    <a:pt x="1743932" y="22955"/>
                    <a:pt x="1749456" y="20098"/>
                  </a:cubicBezTo>
                  <a:lnTo>
                    <a:pt x="1752885" y="27051"/>
                  </a:lnTo>
                  <a:lnTo>
                    <a:pt x="1753457" y="28289"/>
                  </a:lnTo>
                  <a:cubicBezTo>
                    <a:pt x="1756695" y="28765"/>
                    <a:pt x="1759553" y="28956"/>
                    <a:pt x="1759838" y="28670"/>
                  </a:cubicBezTo>
                  <a:cubicBezTo>
                    <a:pt x="1760124" y="28384"/>
                    <a:pt x="1761362" y="26956"/>
                    <a:pt x="1761839" y="26194"/>
                  </a:cubicBezTo>
                  <a:cubicBezTo>
                    <a:pt x="1762315" y="25337"/>
                    <a:pt x="1765172" y="22955"/>
                    <a:pt x="1769554" y="22860"/>
                  </a:cubicBezTo>
                  <a:cubicBezTo>
                    <a:pt x="1773935" y="22765"/>
                    <a:pt x="1785556" y="25527"/>
                    <a:pt x="1786699" y="25051"/>
                  </a:cubicBezTo>
                  <a:lnTo>
                    <a:pt x="1787461" y="24193"/>
                  </a:lnTo>
                  <a:lnTo>
                    <a:pt x="1788032" y="23527"/>
                  </a:lnTo>
                  <a:cubicBezTo>
                    <a:pt x="1789366" y="23336"/>
                    <a:pt x="1791271" y="23717"/>
                    <a:pt x="1792128" y="24384"/>
                  </a:cubicBezTo>
                  <a:lnTo>
                    <a:pt x="1792414" y="25241"/>
                  </a:lnTo>
                  <a:lnTo>
                    <a:pt x="1792795" y="26194"/>
                  </a:lnTo>
                  <a:cubicBezTo>
                    <a:pt x="1792604" y="27813"/>
                    <a:pt x="1794033" y="28480"/>
                    <a:pt x="1795938" y="27622"/>
                  </a:cubicBezTo>
                  <a:lnTo>
                    <a:pt x="1797557" y="27241"/>
                  </a:lnTo>
                  <a:lnTo>
                    <a:pt x="1799081" y="26861"/>
                  </a:lnTo>
                  <a:cubicBezTo>
                    <a:pt x="1800891" y="26670"/>
                    <a:pt x="1804511" y="25908"/>
                    <a:pt x="1807082" y="25146"/>
                  </a:cubicBezTo>
                  <a:cubicBezTo>
                    <a:pt x="1809654" y="24384"/>
                    <a:pt x="1816226" y="17907"/>
                    <a:pt x="1816798" y="21622"/>
                  </a:cubicBezTo>
                  <a:lnTo>
                    <a:pt x="1815560" y="22860"/>
                  </a:lnTo>
                  <a:cubicBezTo>
                    <a:pt x="1810702" y="27813"/>
                    <a:pt x="1817750" y="32195"/>
                    <a:pt x="1816036" y="36862"/>
                  </a:cubicBezTo>
                  <a:cubicBezTo>
                    <a:pt x="1816036" y="36957"/>
                    <a:pt x="1817465" y="37719"/>
                    <a:pt x="1818036" y="37624"/>
                  </a:cubicBezTo>
                  <a:cubicBezTo>
                    <a:pt x="1819084" y="37433"/>
                    <a:pt x="1820513" y="36766"/>
                    <a:pt x="1820703" y="36195"/>
                  </a:cubicBezTo>
                  <a:cubicBezTo>
                    <a:pt x="1820989" y="34862"/>
                    <a:pt x="1820798" y="33433"/>
                    <a:pt x="1820322" y="32195"/>
                  </a:cubicBezTo>
                  <a:lnTo>
                    <a:pt x="1818512" y="26956"/>
                  </a:lnTo>
                  <a:cubicBezTo>
                    <a:pt x="1822132" y="26003"/>
                    <a:pt x="1826037" y="25241"/>
                    <a:pt x="1827180" y="25241"/>
                  </a:cubicBezTo>
                  <a:cubicBezTo>
                    <a:pt x="1828323" y="25337"/>
                    <a:pt x="1831276" y="26194"/>
                    <a:pt x="1828037" y="26956"/>
                  </a:cubicBezTo>
                  <a:lnTo>
                    <a:pt x="1826894" y="27718"/>
                  </a:lnTo>
                  <a:cubicBezTo>
                    <a:pt x="1826228" y="28194"/>
                    <a:pt x="1826132" y="29528"/>
                    <a:pt x="1826228" y="30480"/>
                  </a:cubicBezTo>
                  <a:cubicBezTo>
                    <a:pt x="1826228" y="30861"/>
                    <a:pt x="1827847" y="31528"/>
                    <a:pt x="1828132" y="31337"/>
                  </a:cubicBezTo>
                  <a:cubicBezTo>
                    <a:pt x="1833181" y="28861"/>
                    <a:pt x="1839372" y="28480"/>
                    <a:pt x="1843944" y="25432"/>
                  </a:cubicBezTo>
                  <a:lnTo>
                    <a:pt x="1847278" y="23146"/>
                  </a:lnTo>
                  <a:cubicBezTo>
                    <a:pt x="1848326" y="24193"/>
                    <a:pt x="1851564" y="27051"/>
                    <a:pt x="1854612" y="29528"/>
                  </a:cubicBezTo>
                  <a:lnTo>
                    <a:pt x="1858898" y="29242"/>
                  </a:lnTo>
                  <a:cubicBezTo>
                    <a:pt x="1859946" y="29146"/>
                    <a:pt x="1861851" y="28480"/>
                    <a:pt x="1861946" y="28099"/>
                  </a:cubicBezTo>
                  <a:lnTo>
                    <a:pt x="1862042" y="24003"/>
                  </a:lnTo>
                  <a:cubicBezTo>
                    <a:pt x="1864232" y="25717"/>
                    <a:pt x="1867471" y="26956"/>
                    <a:pt x="1869185" y="26765"/>
                  </a:cubicBezTo>
                  <a:lnTo>
                    <a:pt x="1869185" y="26479"/>
                  </a:lnTo>
                  <a:cubicBezTo>
                    <a:pt x="1869471" y="20860"/>
                    <a:pt x="1873090" y="24955"/>
                    <a:pt x="1875281" y="25051"/>
                  </a:cubicBezTo>
                  <a:cubicBezTo>
                    <a:pt x="1876139" y="25051"/>
                    <a:pt x="1877186" y="25337"/>
                    <a:pt x="1877853" y="24955"/>
                  </a:cubicBezTo>
                  <a:cubicBezTo>
                    <a:pt x="1878806" y="24574"/>
                    <a:pt x="1879948" y="23717"/>
                    <a:pt x="1880044" y="23050"/>
                  </a:cubicBezTo>
                  <a:cubicBezTo>
                    <a:pt x="1880139" y="22288"/>
                    <a:pt x="1879186" y="21241"/>
                    <a:pt x="1878329" y="20860"/>
                  </a:cubicBezTo>
                  <a:cubicBezTo>
                    <a:pt x="1876424" y="20098"/>
                    <a:pt x="1872233" y="22193"/>
                    <a:pt x="1872614" y="18669"/>
                  </a:cubicBezTo>
                  <a:cubicBezTo>
                    <a:pt x="1872995" y="14859"/>
                    <a:pt x="1877567" y="16097"/>
                    <a:pt x="1879282" y="17240"/>
                  </a:cubicBezTo>
                  <a:cubicBezTo>
                    <a:pt x="1881758" y="18955"/>
                    <a:pt x="1882520" y="17812"/>
                    <a:pt x="1884044" y="16669"/>
                  </a:cubicBezTo>
                  <a:lnTo>
                    <a:pt x="1885854" y="15430"/>
                  </a:lnTo>
                  <a:cubicBezTo>
                    <a:pt x="1888426" y="14192"/>
                    <a:pt x="1889664" y="12668"/>
                    <a:pt x="1888616" y="12001"/>
                  </a:cubicBezTo>
                  <a:cubicBezTo>
                    <a:pt x="1887569" y="11430"/>
                    <a:pt x="1884806" y="9525"/>
                    <a:pt x="1884997" y="9239"/>
                  </a:cubicBezTo>
                  <a:cubicBezTo>
                    <a:pt x="1885187" y="8954"/>
                    <a:pt x="1886711" y="8382"/>
                    <a:pt x="1888045" y="8668"/>
                  </a:cubicBezTo>
                  <a:cubicBezTo>
                    <a:pt x="1889378" y="8858"/>
                    <a:pt x="1893569" y="10573"/>
                    <a:pt x="1894236" y="11906"/>
                  </a:cubicBezTo>
                  <a:cubicBezTo>
                    <a:pt x="1894903" y="13240"/>
                    <a:pt x="1898618" y="16573"/>
                    <a:pt x="1898998" y="17336"/>
                  </a:cubicBezTo>
                  <a:cubicBezTo>
                    <a:pt x="1899380" y="18097"/>
                    <a:pt x="1898903" y="20193"/>
                    <a:pt x="1897284" y="20193"/>
                  </a:cubicBezTo>
                  <a:lnTo>
                    <a:pt x="1895855" y="20003"/>
                  </a:lnTo>
                  <a:cubicBezTo>
                    <a:pt x="1893855" y="19717"/>
                    <a:pt x="1892045" y="18955"/>
                    <a:pt x="1890045" y="18859"/>
                  </a:cubicBezTo>
                  <a:cubicBezTo>
                    <a:pt x="1889378" y="18859"/>
                    <a:pt x="1888331" y="20003"/>
                    <a:pt x="1887950" y="20764"/>
                  </a:cubicBezTo>
                  <a:lnTo>
                    <a:pt x="1887759" y="21241"/>
                  </a:lnTo>
                  <a:cubicBezTo>
                    <a:pt x="1888235" y="22003"/>
                    <a:pt x="1889759" y="23527"/>
                    <a:pt x="1891093" y="24670"/>
                  </a:cubicBezTo>
                  <a:cubicBezTo>
                    <a:pt x="1892426" y="25813"/>
                    <a:pt x="1898713" y="23336"/>
                    <a:pt x="1900808" y="23431"/>
                  </a:cubicBezTo>
                  <a:lnTo>
                    <a:pt x="1902809" y="23622"/>
                  </a:lnTo>
                  <a:lnTo>
                    <a:pt x="1903761" y="23717"/>
                  </a:lnTo>
                  <a:cubicBezTo>
                    <a:pt x="1904714" y="24003"/>
                    <a:pt x="1907285" y="23908"/>
                    <a:pt x="1909476" y="23527"/>
                  </a:cubicBezTo>
                  <a:cubicBezTo>
                    <a:pt x="1911667" y="23050"/>
                    <a:pt x="1919001" y="23431"/>
                    <a:pt x="1921668" y="23717"/>
                  </a:cubicBezTo>
                  <a:cubicBezTo>
                    <a:pt x="1924335" y="24003"/>
                    <a:pt x="1930812" y="19050"/>
                    <a:pt x="1931288" y="19240"/>
                  </a:cubicBezTo>
                  <a:lnTo>
                    <a:pt x="1931288" y="19526"/>
                  </a:lnTo>
                  <a:lnTo>
                    <a:pt x="1931574" y="21907"/>
                  </a:lnTo>
                  <a:cubicBezTo>
                    <a:pt x="1931860" y="25337"/>
                    <a:pt x="1933098" y="27051"/>
                    <a:pt x="1934336" y="25813"/>
                  </a:cubicBezTo>
                  <a:cubicBezTo>
                    <a:pt x="1935575" y="24574"/>
                    <a:pt x="1939765" y="22384"/>
                    <a:pt x="1941194" y="23813"/>
                  </a:cubicBezTo>
                  <a:lnTo>
                    <a:pt x="1941861" y="25432"/>
                  </a:lnTo>
                  <a:cubicBezTo>
                    <a:pt x="1942147" y="26194"/>
                    <a:pt x="1939670" y="27718"/>
                    <a:pt x="1940051" y="28480"/>
                  </a:cubicBezTo>
                  <a:lnTo>
                    <a:pt x="1941004" y="30956"/>
                  </a:lnTo>
                  <a:cubicBezTo>
                    <a:pt x="1942242" y="33718"/>
                    <a:pt x="1943671" y="37147"/>
                    <a:pt x="1944052" y="38576"/>
                  </a:cubicBezTo>
                  <a:cubicBezTo>
                    <a:pt x="1944433" y="40005"/>
                    <a:pt x="1946528" y="43053"/>
                    <a:pt x="1947671" y="42100"/>
                  </a:cubicBezTo>
                  <a:cubicBezTo>
                    <a:pt x="1948814" y="41148"/>
                    <a:pt x="1950434" y="35719"/>
                    <a:pt x="1954148" y="35052"/>
                  </a:cubicBezTo>
                  <a:lnTo>
                    <a:pt x="1957292" y="36576"/>
                  </a:lnTo>
                  <a:lnTo>
                    <a:pt x="1958530" y="37147"/>
                  </a:lnTo>
                  <a:cubicBezTo>
                    <a:pt x="1958530" y="38862"/>
                    <a:pt x="1958435" y="41624"/>
                    <a:pt x="1958339" y="43148"/>
                  </a:cubicBezTo>
                  <a:cubicBezTo>
                    <a:pt x="1958244" y="44672"/>
                    <a:pt x="1961578" y="46577"/>
                    <a:pt x="1961387" y="44577"/>
                  </a:cubicBezTo>
                  <a:cubicBezTo>
                    <a:pt x="1961292" y="42577"/>
                    <a:pt x="1967198" y="39433"/>
                    <a:pt x="1966817" y="37529"/>
                  </a:cubicBezTo>
                  <a:cubicBezTo>
                    <a:pt x="1966436" y="35528"/>
                    <a:pt x="1973103" y="32861"/>
                    <a:pt x="1974341" y="34385"/>
                  </a:cubicBezTo>
                  <a:cubicBezTo>
                    <a:pt x="1975675" y="35909"/>
                    <a:pt x="1981676" y="40196"/>
                    <a:pt x="1984057" y="39814"/>
                  </a:cubicBezTo>
                  <a:cubicBezTo>
                    <a:pt x="1986533" y="39433"/>
                    <a:pt x="1991867" y="37052"/>
                    <a:pt x="1990819" y="36576"/>
                  </a:cubicBezTo>
                  <a:cubicBezTo>
                    <a:pt x="1989867" y="36004"/>
                    <a:pt x="1986629" y="32766"/>
                    <a:pt x="1988343" y="32099"/>
                  </a:cubicBezTo>
                  <a:cubicBezTo>
                    <a:pt x="1990057" y="31432"/>
                    <a:pt x="1993391" y="30956"/>
                    <a:pt x="1993963" y="31813"/>
                  </a:cubicBezTo>
                  <a:cubicBezTo>
                    <a:pt x="1994630" y="32766"/>
                    <a:pt x="1997487" y="35147"/>
                    <a:pt x="1998630" y="34766"/>
                  </a:cubicBezTo>
                  <a:lnTo>
                    <a:pt x="1998630" y="34576"/>
                  </a:lnTo>
                  <a:lnTo>
                    <a:pt x="1998154" y="31623"/>
                  </a:lnTo>
                  <a:cubicBezTo>
                    <a:pt x="1998440" y="28384"/>
                    <a:pt x="1999202" y="24765"/>
                    <a:pt x="1999868" y="23431"/>
                  </a:cubicBezTo>
                  <a:cubicBezTo>
                    <a:pt x="2000535" y="22098"/>
                    <a:pt x="2003964" y="19050"/>
                    <a:pt x="2005202" y="20860"/>
                  </a:cubicBezTo>
                  <a:lnTo>
                    <a:pt x="2006440" y="21717"/>
                  </a:lnTo>
                  <a:lnTo>
                    <a:pt x="2008155" y="22860"/>
                  </a:lnTo>
                  <a:cubicBezTo>
                    <a:pt x="2010536" y="23146"/>
                    <a:pt x="2013108" y="24193"/>
                    <a:pt x="2013870" y="25146"/>
                  </a:cubicBezTo>
                  <a:cubicBezTo>
                    <a:pt x="2014537" y="26098"/>
                    <a:pt x="2015585" y="29051"/>
                    <a:pt x="2014537" y="29528"/>
                  </a:cubicBezTo>
                  <a:lnTo>
                    <a:pt x="2014251" y="29337"/>
                  </a:lnTo>
                  <a:lnTo>
                    <a:pt x="2010251" y="26575"/>
                  </a:lnTo>
                  <a:cubicBezTo>
                    <a:pt x="2006440" y="28765"/>
                    <a:pt x="2003869" y="31337"/>
                    <a:pt x="2004345" y="32290"/>
                  </a:cubicBezTo>
                  <a:cubicBezTo>
                    <a:pt x="2004821" y="33242"/>
                    <a:pt x="2007679" y="36290"/>
                    <a:pt x="2009107" y="37052"/>
                  </a:cubicBezTo>
                  <a:cubicBezTo>
                    <a:pt x="2010536" y="37814"/>
                    <a:pt x="2017299" y="35528"/>
                    <a:pt x="2021109" y="34480"/>
                  </a:cubicBezTo>
                  <a:lnTo>
                    <a:pt x="2022633" y="35147"/>
                  </a:lnTo>
                  <a:lnTo>
                    <a:pt x="2025776" y="36481"/>
                  </a:lnTo>
                  <a:cubicBezTo>
                    <a:pt x="2029205" y="37814"/>
                    <a:pt x="2031110" y="39529"/>
                    <a:pt x="2030063" y="40291"/>
                  </a:cubicBezTo>
                  <a:lnTo>
                    <a:pt x="2029872" y="41148"/>
                  </a:lnTo>
                  <a:lnTo>
                    <a:pt x="2029682" y="42005"/>
                  </a:lnTo>
                  <a:cubicBezTo>
                    <a:pt x="2030348" y="43053"/>
                    <a:pt x="2031777" y="43624"/>
                    <a:pt x="2032825" y="43243"/>
                  </a:cubicBezTo>
                  <a:cubicBezTo>
                    <a:pt x="2033873" y="42863"/>
                    <a:pt x="2036825" y="40386"/>
                    <a:pt x="2039492" y="37909"/>
                  </a:cubicBezTo>
                  <a:lnTo>
                    <a:pt x="2041683" y="35528"/>
                  </a:lnTo>
                  <a:lnTo>
                    <a:pt x="2044445" y="32480"/>
                  </a:lnTo>
                  <a:cubicBezTo>
                    <a:pt x="2048255" y="34099"/>
                    <a:pt x="2052637" y="35147"/>
                    <a:pt x="2054351" y="34862"/>
                  </a:cubicBezTo>
                  <a:cubicBezTo>
                    <a:pt x="2055971" y="34576"/>
                    <a:pt x="2061781" y="36195"/>
                    <a:pt x="2063210" y="37052"/>
                  </a:cubicBezTo>
                  <a:cubicBezTo>
                    <a:pt x="2064543" y="37909"/>
                    <a:pt x="2062924" y="43624"/>
                    <a:pt x="2062162" y="45720"/>
                  </a:cubicBezTo>
                  <a:lnTo>
                    <a:pt x="2066448" y="46291"/>
                  </a:lnTo>
                  <a:lnTo>
                    <a:pt x="2069401" y="46672"/>
                  </a:lnTo>
                  <a:cubicBezTo>
                    <a:pt x="2072258" y="48673"/>
                    <a:pt x="2075878" y="50482"/>
                    <a:pt x="2077402" y="50673"/>
                  </a:cubicBezTo>
                  <a:cubicBezTo>
                    <a:pt x="2078926" y="50863"/>
                    <a:pt x="2082450" y="48578"/>
                    <a:pt x="2081402" y="46768"/>
                  </a:cubicBezTo>
                  <a:lnTo>
                    <a:pt x="2081593" y="45244"/>
                  </a:lnTo>
                  <a:lnTo>
                    <a:pt x="2081783" y="43434"/>
                  </a:lnTo>
                  <a:cubicBezTo>
                    <a:pt x="2083212" y="41338"/>
                    <a:pt x="2084927" y="40005"/>
                    <a:pt x="2085593" y="40481"/>
                  </a:cubicBezTo>
                  <a:cubicBezTo>
                    <a:pt x="2086165" y="40957"/>
                    <a:pt x="2089498" y="42672"/>
                    <a:pt x="2091785" y="43624"/>
                  </a:cubicBezTo>
                  <a:cubicBezTo>
                    <a:pt x="2093975" y="44672"/>
                    <a:pt x="2092070" y="51245"/>
                    <a:pt x="2095594" y="51054"/>
                  </a:cubicBezTo>
                  <a:lnTo>
                    <a:pt x="2096738" y="49054"/>
                  </a:lnTo>
                  <a:lnTo>
                    <a:pt x="2097785" y="47149"/>
                  </a:lnTo>
                  <a:cubicBezTo>
                    <a:pt x="2097309" y="43243"/>
                    <a:pt x="2097595" y="41338"/>
                    <a:pt x="2098452" y="43053"/>
                  </a:cubicBezTo>
                  <a:cubicBezTo>
                    <a:pt x="2099214" y="44672"/>
                    <a:pt x="2102643" y="47720"/>
                    <a:pt x="2104739" y="49625"/>
                  </a:cubicBezTo>
                  <a:lnTo>
                    <a:pt x="2104072" y="52006"/>
                  </a:lnTo>
                  <a:cubicBezTo>
                    <a:pt x="2103119" y="55436"/>
                    <a:pt x="2098071" y="56388"/>
                    <a:pt x="2096738" y="59817"/>
                  </a:cubicBezTo>
                  <a:cubicBezTo>
                    <a:pt x="2096261" y="60865"/>
                    <a:pt x="2093404" y="61246"/>
                    <a:pt x="2091975" y="62198"/>
                  </a:cubicBezTo>
                  <a:cubicBezTo>
                    <a:pt x="2091594" y="62389"/>
                    <a:pt x="2093499" y="64389"/>
                    <a:pt x="2093118" y="64961"/>
                  </a:cubicBezTo>
                  <a:lnTo>
                    <a:pt x="2092261" y="66008"/>
                  </a:lnTo>
                  <a:cubicBezTo>
                    <a:pt x="2090546" y="66675"/>
                    <a:pt x="2086927" y="66199"/>
                    <a:pt x="2084069" y="64961"/>
                  </a:cubicBezTo>
                  <a:cubicBezTo>
                    <a:pt x="2081212" y="63627"/>
                    <a:pt x="2074259" y="59531"/>
                    <a:pt x="2073401" y="60198"/>
                  </a:cubicBezTo>
                  <a:cubicBezTo>
                    <a:pt x="2072544" y="60865"/>
                    <a:pt x="2067591" y="61817"/>
                    <a:pt x="2063400" y="61436"/>
                  </a:cubicBezTo>
                  <a:cubicBezTo>
                    <a:pt x="2059209" y="60960"/>
                    <a:pt x="2048255" y="60674"/>
                    <a:pt x="2048065" y="61627"/>
                  </a:cubicBezTo>
                  <a:cubicBezTo>
                    <a:pt x="2047874" y="62579"/>
                    <a:pt x="2045779" y="65437"/>
                    <a:pt x="2044160" y="64484"/>
                  </a:cubicBezTo>
                  <a:cubicBezTo>
                    <a:pt x="2042540" y="63532"/>
                    <a:pt x="2037111" y="62389"/>
                    <a:pt x="2035111" y="63817"/>
                  </a:cubicBezTo>
                  <a:lnTo>
                    <a:pt x="2035301" y="64008"/>
                  </a:lnTo>
                  <a:lnTo>
                    <a:pt x="2036635" y="65627"/>
                  </a:lnTo>
                  <a:cubicBezTo>
                    <a:pt x="2036730" y="67628"/>
                    <a:pt x="2034635" y="69151"/>
                    <a:pt x="2032063" y="69151"/>
                  </a:cubicBezTo>
                  <a:lnTo>
                    <a:pt x="2029872" y="69437"/>
                  </a:lnTo>
                  <a:lnTo>
                    <a:pt x="2028824" y="69532"/>
                  </a:lnTo>
                  <a:cubicBezTo>
                    <a:pt x="2027681" y="70199"/>
                    <a:pt x="2025776" y="70866"/>
                    <a:pt x="2024538" y="70961"/>
                  </a:cubicBezTo>
                  <a:cubicBezTo>
                    <a:pt x="2023300" y="71056"/>
                    <a:pt x="2019680" y="70485"/>
                    <a:pt x="2020919" y="69437"/>
                  </a:cubicBezTo>
                  <a:cubicBezTo>
                    <a:pt x="2022157" y="68389"/>
                    <a:pt x="2023109" y="65341"/>
                    <a:pt x="2021300" y="64389"/>
                  </a:cubicBezTo>
                  <a:cubicBezTo>
                    <a:pt x="2019490" y="63437"/>
                    <a:pt x="2012251" y="61817"/>
                    <a:pt x="2010251" y="63437"/>
                  </a:cubicBezTo>
                  <a:cubicBezTo>
                    <a:pt x="2008250" y="65056"/>
                    <a:pt x="2001773" y="68675"/>
                    <a:pt x="2000916" y="67342"/>
                  </a:cubicBezTo>
                  <a:cubicBezTo>
                    <a:pt x="1999964" y="66104"/>
                    <a:pt x="1996725" y="63913"/>
                    <a:pt x="1995106" y="64389"/>
                  </a:cubicBezTo>
                  <a:cubicBezTo>
                    <a:pt x="1993391" y="64865"/>
                    <a:pt x="1989486" y="67246"/>
                    <a:pt x="1988819" y="69151"/>
                  </a:cubicBezTo>
                  <a:cubicBezTo>
                    <a:pt x="1988153" y="71056"/>
                    <a:pt x="1985200" y="75819"/>
                    <a:pt x="1983866" y="76105"/>
                  </a:cubicBezTo>
                  <a:cubicBezTo>
                    <a:pt x="1982533" y="76295"/>
                    <a:pt x="1978437" y="75438"/>
                    <a:pt x="1979009" y="73438"/>
                  </a:cubicBezTo>
                  <a:cubicBezTo>
                    <a:pt x="1979580" y="71438"/>
                    <a:pt x="1980342" y="65818"/>
                    <a:pt x="1979485" y="65532"/>
                  </a:cubicBezTo>
                  <a:cubicBezTo>
                    <a:pt x="1978532" y="65151"/>
                    <a:pt x="1976627" y="63817"/>
                    <a:pt x="1977675" y="63437"/>
                  </a:cubicBezTo>
                  <a:cubicBezTo>
                    <a:pt x="1978628" y="63055"/>
                    <a:pt x="1979104" y="60674"/>
                    <a:pt x="1976342" y="58960"/>
                  </a:cubicBezTo>
                  <a:cubicBezTo>
                    <a:pt x="1973675" y="57245"/>
                    <a:pt x="1965673" y="57055"/>
                    <a:pt x="1964435" y="62103"/>
                  </a:cubicBezTo>
                  <a:lnTo>
                    <a:pt x="1957482" y="68771"/>
                  </a:lnTo>
                  <a:lnTo>
                    <a:pt x="1956815" y="69342"/>
                  </a:lnTo>
                  <a:cubicBezTo>
                    <a:pt x="1956434" y="70199"/>
                    <a:pt x="1955863" y="72485"/>
                    <a:pt x="1955672" y="74390"/>
                  </a:cubicBezTo>
                  <a:cubicBezTo>
                    <a:pt x="1955386" y="76295"/>
                    <a:pt x="1948719" y="74295"/>
                    <a:pt x="1951005" y="71914"/>
                  </a:cubicBezTo>
                  <a:lnTo>
                    <a:pt x="1952815" y="69723"/>
                  </a:lnTo>
                  <a:lnTo>
                    <a:pt x="1954529" y="67723"/>
                  </a:lnTo>
                  <a:cubicBezTo>
                    <a:pt x="1956434" y="65246"/>
                    <a:pt x="1956434" y="63151"/>
                    <a:pt x="1954720" y="63151"/>
                  </a:cubicBezTo>
                  <a:cubicBezTo>
                    <a:pt x="1952910" y="63151"/>
                    <a:pt x="1948052" y="64770"/>
                    <a:pt x="1947481" y="66770"/>
                  </a:cubicBezTo>
                  <a:cubicBezTo>
                    <a:pt x="1946909" y="68771"/>
                    <a:pt x="1944242" y="74771"/>
                    <a:pt x="1943194" y="75914"/>
                  </a:cubicBezTo>
                  <a:cubicBezTo>
                    <a:pt x="1942147" y="77153"/>
                    <a:pt x="1939765" y="76676"/>
                    <a:pt x="1942432" y="74009"/>
                  </a:cubicBezTo>
                  <a:cubicBezTo>
                    <a:pt x="1945100" y="71438"/>
                    <a:pt x="1940528" y="64198"/>
                    <a:pt x="1938623" y="64770"/>
                  </a:cubicBezTo>
                  <a:cubicBezTo>
                    <a:pt x="1936718" y="65246"/>
                    <a:pt x="1931860" y="64579"/>
                    <a:pt x="1929193" y="64294"/>
                  </a:cubicBezTo>
                  <a:cubicBezTo>
                    <a:pt x="1926621" y="64008"/>
                    <a:pt x="1918811" y="63246"/>
                    <a:pt x="1919287" y="64198"/>
                  </a:cubicBezTo>
                  <a:cubicBezTo>
                    <a:pt x="1919763" y="65151"/>
                    <a:pt x="1921954" y="67246"/>
                    <a:pt x="1923573" y="67628"/>
                  </a:cubicBezTo>
                  <a:cubicBezTo>
                    <a:pt x="1925192" y="67913"/>
                    <a:pt x="1928717" y="68485"/>
                    <a:pt x="1927573" y="69056"/>
                  </a:cubicBezTo>
                  <a:cubicBezTo>
                    <a:pt x="1926431" y="69628"/>
                    <a:pt x="1922716" y="70009"/>
                    <a:pt x="1921573" y="68961"/>
                  </a:cubicBezTo>
                  <a:cubicBezTo>
                    <a:pt x="1920430" y="67818"/>
                    <a:pt x="1920144" y="72104"/>
                    <a:pt x="1920906" y="72580"/>
                  </a:cubicBezTo>
                  <a:cubicBezTo>
                    <a:pt x="1921763" y="73152"/>
                    <a:pt x="1926145" y="73533"/>
                    <a:pt x="1928621" y="73819"/>
                  </a:cubicBezTo>
                  <a:cubicBezTo>
                    <a:pt x="1931098" y="74104"/>
                    <a:pt x="1937289" y="79534"/>
                    <a:pt x="1937003" y="80581"/>
                  </a:cubicBezTo>
                  <a:lnTo>
                    <a:pt x="1931770" y="79990"/>
                  </a:lnTo>
                  <a:lnTo>
                    <a:pt x="1932241" y="79724"/>
                  </a:lnTo>
                  <a:lnTo>
                    <a:pt x="1931955" y="78867"/>
                  </a:lnTo>
                  <a:cubicBezTo>
                    <a:pt x="1930431" y="78200"/>
                    <a:pt x="1925192" y="75343"/>
                    <a:pt x="1920430" y="72390"/>
                  </a:cubicBezTo>
                  <a:lnTo>
                    <a:pt x="1915667" y="77343"/>
                  </a:lnTo>
                  <a:lnTo>
                    <a:pt x="1913979" y="76882"/>
                  </a:lnTo>
                  <a:lnTo>
                    <a:pt x="1909857" y="75247"/>
                  </a:lnTo>
                  <a:lnTo>
                    <a:pt x="1911476" y="76200"/>
                  </a:lnTo>
                  <a:lnTo>
                    <a:pt x="1913979" y="76882"/>
                  </a:lnTo>
                  <a:lnTo>
                    <a:pt x="1917333" y="78213"/>
                  </a:lnTo>
                  <a:lnTo>
                    <a:pt x="1900332" y="75819"/>
                  </a:lnTo>
                  <a:lnTo>
                    <a:pt x="1901570" y="78391"/>
                  </a:lnTo>
                  <a:cubicBezTo>
                    <a:pt x="1902904" y="81153"/>
                    <a:pt x="1905476" y="79534"/>
                    <a:pt x="1907381" y="78010"/>
                  </a:cubicBezTo>
                  <a:lnTo>
                    <a:pt x="1907571" y="77914"/>
                  </a:lnTo>
                  <a:cubicBezTo>
                    <a:pt x="1907952" y="78010"/>
                    <a:pt x="1909857" y="78676"/>
                    <a:pt x="1911667" y="79343"/>
                  </a:cubicBezTo>
                  <a:cubicBezTo>
                    <a:pt x="1913477" y="80105"/>
                    <a:pt x="1917953" y="84201"/>
                    <a:pt x="1920715" y="86392"/>
                  </a:cubicBezTo>
                  <a:lnTo>
                    <a:pt x="1924240" y="83344"/>
                  </a:lnTo>
                  <a:lnTo>
                    <a:pt x="1927416" y="82215"/>
                  </a:lnTo>
                  <a:lnTo>
                    <a:pt x="1933860" y="84772"/>
                  </a:lnTo>
                  <a:lnTo>
                    <a:pt x="1935003" y="86106"/>
                  </a:lnTo>
                  <a:lnTo>
                    <a:pt x="1935765" y="86963"/>
                  </a:lnTo>
                  <a:cubicBezTo>
                    <a:pt x="1937194" y="87535"/>
                    <a:pt x="1939194" y="87344"/>
                    <a:pt x="1940051" y="86392"/>
                  </a:cubicBezTo>
                  <a:lnTo>
                    <a:pt x="1939956" y="85630"/>
                  </a:lnTo>
                  <a:lnTo>
                    <a:pt x="1939385" y="79820"/>
                  </a:lnTo>
                  <a:cubicBezTo>
                    <a:pt x="1944433" y="81058"/>
                    <a:pt x="1947386" y="83534"/>
                    <a:pt x="1945766" y="85439"/>
                  </a:cubicBezTo>
                  <a:lnTo>
                    <a:pt x="1945671" y="86773"/>
                  </a:lnTo>
                  <a:lnTo>
                    <a:pt x="1945576" y="88392"/>
                  </a:lnTo>
                  <a:cubicBezTo>
                    <a:pt x="1946433" y="90392"/>
                    <a:pt x="1945671" y="92107"/>
                    <a:pt x="1943957" y="92202"/>
                  </a:cubicBezTo>
                  <a:cubicBezTo>
                    <a:pt x="1942147" y="92297"/>
                    <a:pt x="1937480" y="93440"/>
                    <a:pt x="1938718" y="94297"/>
                  </a:cubicBezTo>
                  <a:lnTo>
                    <a:pt x="1939289" y="94774"/>
                  </a:lnTo>
                  <a:lnTo>
                    <a:pt x="1939575" y="94964"/>
                  </a:lnTo>
                  <a:cubicBezTo>
                    <a:pt x="1939861" y="95250"/>
                    <a:pt x="1939099" y="95536"/>
                    <a:pt x="1937956" y="95631"/>
                  </a:cubicBezTo>
                  <a:cubicBezTo>
                    <a:pt x="1936813" y="95726"/>
                    <a:pt x="1932527" y="93536"/>
                    <a:pt x="1931003" y="94964"/>
                  </a:cubicBezTo>
                  <a:cubicBezTo>
                    <a:pt x="1929479" y="96393"/>
                    <a:pt x="1926621" y="101155"/>
                    <a:pt x="1928526" y="102013"/>
                  </a:cubicBezTo>
                  <a:cubicBezTo>
                    <a:pt x="1930431" y="102870"/>
                    <a:pt x="1937098" y="103727"/>
                    <a:pt x="1939385" y="102108"/>
                  </a:cubicBezTo>
                  <a:cubicBezTo>
                    <a:pt x="1941671" y="100393"/>
                    <a:pt x="1943576" y="96298"/>
                    <a:pt x="1943290" y="99060"/>
                  </a:cubicBezTo>
                  <a:cubicBezTo>
                    <a:pt x="1943004" y="101822"/>
                    <a:pt x="1953767" y="103632"/>
                    <a:pt x="1954815" y="101917"/>
                  </a:cubicBezTo>
                  <a:lnTo>
                    <a:pt x="1956815" y="100965"/>
                  </a:lnTo>
                  <a:lnTo>
                    <a:pt x="1958149" y="100393"/>
                  </a:lnTo>
                  <a:cubicBezTo>
                    <a:pt x="1961578" y="101632"/>
                    <a:pt x="1963673" y="100965"/>
                    <a:pt x="1962816" y="98965"/>
                  </a:cubicBezTo>
                  <a:cubicBezTo>
                    <a:pt x="1961959" y="96964"/>
                    <a:pt x="1959101" y="93536"/>
                    <a:pt x="1958149" y="95059"/>
                  </a:cubicBezTo>
                  <a:lnTo>
                    <a:pt x="1958149" y="96393"/>
                  </a:lnTo>
                  <a:cubicBezTo>
                    <a:pt x="1958054" y="98965"/>
                    <a:pt x="1955672" y="99250"/>
                    <a:pt x="1953958" y="98107"/>
                  </a:cubicBezTo>
                  <a:lnTo>
                    <a:pt x="1952053" y="96869"/>
                  </a:lnTo>
                  <a:cubicBezTo>
                    <a:pt x="1951672" y="94393"/>
                    <a:pt x="1951767" y="90297"/>
                    <a:pt x="1952243" y="87916"/>
                  </a:cubicBezTo>
                  <a:lnTo>
                    <a:pt x="1953005" y="85725"/>
                  </a:lnTo>
                  <a:lnTo>
                    <a:pt x="1953767" y="83629"/>
                  </a:lnTo>
                  <a:cubicBezTo>
                    <a:pt x="1955006" y="81439"/>
                    <a:pt x="1957196" y="81248"/>
                    <a:pt x="1958720" y="83248"/>
                  </a:cubicBezTo>
                  <a:cubicBezTo>
                    <a:pt x="1960244" y="85249"/>
                    <a:pt x="1968531" y="82296"/>
                    <a:pt x="1970436" y="82391"/>
                  </a:cubicBezTo>
                  <a:lnTo>
                    <a:pt x="1971103" y="83153"/>
                  </a:lnTo>
                  <a:lnTo>
                    <a:pt x="1974341" y="86773"/>
                  </a:lnTo>
                  <a:cubicBezTo>
                    <a:pt x="1978342" y="85249"/>
                    <a:pt x="1982628" y="83629"/>
                    <a:pt x="1984057" y="83058"/>
                  </a:cubicBezTo>
                  <a:cubicBezTo>
                    <a:pt x="1985486" y="82487"/>
                    <a:pt x="1988057" y="80486"/>
                    <a:pt x="1987772" y="79343"/>
                  </a:cubicBezTo>
                  <a:cubicBezTo>
                    <a:pt x="1987486" y="78296"/>
                    <a:pt x="1987486" y="76962"/>
                    <a:pt x="1988629" y="78581"/>
                  </a:cubicBezTo>
                  <a:cubicBezTo>
                    <a:pt x="1989772" y="80200"/>
                    <a:pt x="1995011" y="83344"/>
                    <a:pt x="1997582" y="82201"/>
                  </a:cubicBezTo>
                  <a:lnTo>
                    <a:pt x="1996915" y="78581"/>
                  </a:lnTo>
                  <a:lnTo>
                    <a:pt x="1996154" y="74581"/>
                  </a:lnTo>
                  <a:cubicBezTo>
                    <a:pt x="2000059" y="72866"/>
                    <a:pt x="2005774" y="72104"/>
                    <a:pt x="2009012" y="72771"/>
                  </a:cubicBezTo>
                  <a:lnTo>
                    <a:pt x="2009679" y="69913"/>
                  </a:lnTo>
                  <a:lnTo>
                    <a:pt x="2010822" y="64770"/>
                  </a:lnTo>
                  <a:cubicBezTo>
                    <a:pt x="2014918" y="66199"/>
                    <a:pt x="2018823" y="69437"/>
                    <a:pt x="2019585" y="72104"/>
                  </a:cubicBezTo>
                  <a:cubicBezTo>
                    <a:pt x="2020347" y="74771"/>
                    <a:pt x="2013965" y="79534"/>
                    <a:pt x="2015489" y="80772"/>
                  </a:cubicBezTo>
                  <a:lnTo>
                    <a:pt x="2017585" y="80867"/>
                  </a:lnTo>
                  <a:cubicBezTo>
                    <a:pt x="2023205" y="81153"/>
                    <a:pt x="2024919" y="82391"/>
                    <a:pt x="2025300" y="86392"/>
                  </a:cubicBezTo>
                  <a:lnTo>
                    <a:pt x="2025395" y="87630"/>
                  </a:lnTo>
                  <a:cubicBezTo>
                    <a:pt x="2025681" y="89535"/>
                    <a:pt x="2027300" y="89725"/>
                    <a:pt x="2029015" y="88106"/>
                  </a:cubicBezTo>
                  <a:cubicBezTo>
                    <a:pt x="2030729" y="86487"/>
                    <a:pt x="2038444" y="85154"/>
                    <a:pt x="2040254" y="84296"/>
                  </a:cubicBezTo>
                  <a:cubicBezTo>
                    <a:pt x="2042064" y="83439"/>
                    <a:pt x="2047874" y="82677"/>
                    <a:pt x="2047874" y="81153"/>
                  </a:cubicBezTo>
                  <a:cubicBezTo>
                    <a:pt x="2047874" y="79534"/>
                    <a:pt x="2046350" y="76105"/>
                    <a:pt x="2044445" y="75343"/>
                  </a:cubicBezTo>
                  <a:cubicBezTo>
                    <a:pt x="2042540" y="74676"/>
                    <a:pt x="2039207" y="71628"/>
                    <a:pt x="2042445" y="70675"/>
                  </a:cubicBezTo>
                  <a:cubicBezTo>
                    <a:pt x="2045684" y="69723"/>
                    <a:pt x="2054065" y="68389"/>
                    <a:pt x="2053589" y="69913"/>
                  </a:cubicBezTo>
                  <a:cubicBezTo>
                    <a:pt x="2053018" y="71342"/>
                    <a:pt x="2054828" y="76200"/>
                    <a:pt x="2058542" y="77819"/>
                  </a:cubicBezTo>
                  <a:cubicBezTo>
                    <a:pt x="2062257" y="79438"/>
                    <a:pt x="2075782" y="75914"/>
                    <a:pt x="2076830" y="76771"/>
                  </a:cubicBezTo>
                  <a:cubicBezTo>
                    <a:pt x="2077878" y="77533"/>
                    <a:pt x="2081974" y="77724"/>
                    <a:pt x="2083212" y="75152"/>
                  </a:cubicBezTo>
                  <a:cubicBezTo>
                    <a:pt x="2084450" y="72676"/>
                    <a:pt x="2091499" y="67723"/>
                    <a:pt x="2093690" y="68389"/>
                  </a:cubicBezTo>
                  <a:cubicBezTo>
                    <a:pt x="2095976" y="69056"/>
                    <a:pt x="2099023" y="75533"/>
                    <a:pt x="2100262" y="76676"/>
                  </a:cubicBezTo>
                  <a:cubicBezTo>
                    <a:pt x="2101500" y="77724"/>
                    <a:pt x="2103691" y="82391"/>
                    <a:pt x="2102167" y="84677"/>
                  </a:cubicBezTo>
                  <a:lnTo>
                    <a:pt x="2102548" y="87058"/>
                  </a:lnTo>
                  <a:cubicBezTo>
                    <a:pt x="2102643" y="88011"/>
                    <a:pt x="2102929" y="89059"/>
                    <a:pt x="2103500" y="89821"/>
                  </a:cubicBezTo>
                  <a:cubicBezTo>
                    <a:pt x="2103786" y="90202"/>
                    <a:pt x="2105119" y="90202"/>
                    <a:pt x="2105786" y="90106"/>
                  </a:cubicBezTo>
                  <a:lnTo>
                    <a:pt x="2106453" y="90011"/>
                  </a:lnTo>
                  <a:cubicBezTo>
                    <a:pt x="2107025" y="89440"/>
                    <a:pt x="2108072" y="87725"/>
                    <a:pt x="2108739" y="86201"/>
                  </a:cubicBezTo>
                  <a:cubicBezTo>
                    <a:pt x="2109406" y="84677"/>
                    <a:pt x="2110549" y="80963"/>
                    <a:pt x="2112930" y="82487"/>
                  </a:cubicBezTo>
                  <a:cubicBezTo>
                    <a:pt x="2115216" y="83915"/>
                    <a:pt x="2122360" y="86582"/>
                    <a:pt x="2123408" y="84963"/>
                  </a:cubicBezTo>
                  <a:cubicBezTo>
                    <a:pt x="2124455" y="83344"/>
                    <a:pt x="2127599" y="81248"/>
                    <a:pt x="2128361" y="80010"/>
                  </a:cubicBezTo>
                  <a:cubicBezTo>
                    <a:pt x="2129123" y="78867"/>
                    <a:pt x="2133028" y="76867"/>
                    <a:pt x="2133885" y="75914"/>
                  </a:cubicBezTo>
                  <a:cubicBezTo>
                    <a:pt x="2134742" y="74866"/>
                    <a:pt x="2134933" y="71914"/>
                    <a:pt x="2134076" y="72009"/>
                  </a:cubicBezTo>
                  <a:cubicBezTo>
                    <a:pt x="2133218" y="72104"/>
                    <a:pt x="2131028" y="71723"/>
                    <a:pt x="2131123" y="70961"/>
                  </a:cubicBezTo>
                  <a:cubicBezTo>
                    <a:pt x="2131218" y="70295"/>
                    <a:pt x="2133695" y="69247"/>
                    <a:pt x="2135790" y="68961"/>
                  </a:cubicBezTo>
                  <a:cubicBezTo>
                    <a:pt x="2137981" y="68580"/>
                    <a:pt x="2145982" y="68008"/>
                    <a:pt x="2146744" y="68580"/>
                  </a:cubicBezTo>
                  <a:cubicBezTo>
                    <a:pt x="2147601" y="69151"/>
                    <a:pt x="2150554" y="70009"/>
                    <a:pt x="2151411" y="69056"/>
                  </a:cubicBezTo>
                  <a:cubicBezTo>
                    <a:pt x="2152268" y="68008"/>
                    <a:pt x="2157412" y="67246"/>
                    <a:pt x="2161031" y="67056"/>
                  </a:cubicBezTo>
                  <a:cubicBezTo>
                    <a:pt x="2164651" y="66865"/>
                    <a:pt x="2173414" y="63627"/>
                    <a:pt x="2174652" y="65151"/>
                  </a:cubicBezTo>
                  <a:cubicBezTo>
                    <a:pt x="2175890" y="66770"/>
                    <a:pt x="2184749" y="63913"/>
                    <a:pt x="2184749" y="65627"/>
                  </a:cubicBezTo>
                  <a:lnTo>
                    <a:pt x="2185034" y="66865"/>
                  </a:lnTo>
                  <a:cubicBezTo>
                    <a:pt x="2185415" y="68389"/>
                    <a:pt x="2185796" y="70961"/>
                    <a:pt x="2186749" y="71152"/>
                  </a:cubicBezTo>
                  <a:lnTo>
                    <a:pt x="2190940" y="72009"/>
                  </a:lnTo>
                  <a:cubicBezTo>
                    <a:pt x="2190559" y="69437"/>
                    <a:pt x="2191702" y="65627"/>
                    <a:pt x="2193607" y="63532"/>
                  </a:cubicBezTo>
                  <a:lnTo>
                    <a:pt x="2195607" y="61817"/>
                  </a:lnTo>
                  <a:lnTo>
                    <a:pt x="2195893" y="61531"/>
                  </a:lnTo>
                  <a:cubicBezTo>
                    <a:pt x="2197226" y="61913"/>
                    <a:pt x="2200370" y="62293"/>
                    <a:pt x="2202941" y="62389"/>
                  </a:cubicBezTo>
                  <a:lnTo>
                    <a:pt x="2205227" y="62198"/>
                  </a:lnTo>
                  <a:cubicBezTo>
                    <a:pt x="2206751" y="62103"/>
                    <a:pt x="2209037" y="60770"/>
                    <a:pt x="2209514" y="61150"/>
                  </a:cubicBezTo>
                  <a:lnTo>
                    <a:pt x="2214752" y="65913"/>
                  </a:lnTo>
                  <a:cubicBezTo>
                    <a:pt x="2217419" y="62103"/>
                    <a:pt x="2221134" y="60103"/>
                    <a:pt x="2222944" y="61341"/>
                  </a:cubicBezTo>
                  <a:cubicBezTo>
                    <a:pt x="2224754" y="62579"/>
                    <a:pt x="2230754" y="57340"/>
                    <a:pt x="2229230" y="56102"/>
                  </a:cubicBezTo>
                  <a:cubicBezTo>
                    <a:pt x="2227706" y="54769"/>
                    <a:pt x="2227802" y="50197"/>
                    <a:pt x="2233421" y="49149"/>
                  </a:cubicBezTo>
                  <a:lnTo>
                    <a:pt x="2236184" y="53435"/>
                  </a:lnTo>
                  <a:lnTo>
                    <a:pt x="2238470" y="57055"/>
                  </a:lnTo>
                  <a:cubicBezTo>
                    <a:pt x="2237327" y="61627"/>
                    <a:pt x="2233517" y="65722"/>
                    <a:pt x="2230088" y="66104"/>
                  </a:cubicBezTo>
                  <a:cubicBezTo>
                    <a:pt x="2226659" y="66484"/>
                    <a:pt x="2223134" y="74295"/>
                    <a:pt x="2225135" y="75724"/>
                  </a:cubicBezTo>
                  <a:lnTo>
                    <a:pt x="2226468" y="75438"/>
                  </a:lnTo>
                  <a:lnTo>
                    <a:pt x="2229230" y="74866"/>
                  </a:lnTo>
                  <a:cubicBezTo>
                    <a:pt x="2229040" y="72390"/>
                    <a:pt x="2229897" y="69913"/>
                    <a:pt x="2231135" y="69247"/>
                  </a:cubicBezTo>
                  <a:lnTo>
                    <a:pt x="2232088" y="69437"/>
                  </a:lnTo>
                  <a:lnTo>
                    <a:pt x="2233421" y="69628"/>
                  </a:lnTo>
                  <a:cubicBezTo>
                    <a:pt x="2235041" y="70675"/>
                    <a:pt x="2236279" y="70675"/>
                    <a:pt x="2236279" y="69628"/>
                  </a:cubicBezTo>
                  <a:cubicBezTo>
                    <a:pt x="2236279" y="68580"/>
                    <a:pt x="2237517" y="65056"/>
                    <a:pt x="2238755" y="64770"/>
                  </a:cubicBezTo>
                  <a:cubicBezTo>
                    <a:pt x="2239994" y="64389"/>
                    <a:pt x="2241994" y="68580"/>
                    <a:pt x="2242280" y="70771"/>
                  </a:cubicBezTo>
                  <a:lnTo>
                    <a:pt x="2243423" y="71247"/>
                  </a:lnTo>
                  <a:lnTo>
                    <a:pt x="2244851" y="71818"/>
                  </a:lnTo>
                  <a:cubicBezTo>
                    <a:pt x="2247328" y="71152"/>
                    <a:pt x="2250471" y="70199"/>
                    <a:pt x="2251900" y="69818"/>
                  </a:cubicBezTo>
                  <a:cubicBezTo>
                    <a:pt x="2253329" y="69437"/>
                    <a:pt x="2256186" y="67723"/>
                    <a:pt x="2254281" y="66961"/>
                  </a:cubicBezTo>
                  <a:cubicBezTo>
                    <a:pt x="2252376" y="66294"/>
                    <a:pt x="2248376" y="63055"/>
                    <a:pt x="2250281" y="61627"/>
                  </a:cubicBezTo>
                  <a:lnTo>
                    <a:pt x="2251614" y="60198"/>
                  </a:lnTo>
                  <a:cubicBezTo>
                    <a:pt x="2252186" y="59626"/>
                    <a:pt x="2252090" y="58007"/>
                    <a:pt x="2251424" y="57531"/>
                  </a:cubicBezTo>
                  <a:lnTo>
                    <a:pt x="2250757" y="56959"/>
                  </a:lnTo>
                  <a:cubicBezTo>
                    <a:pt x="2249328" y="56959"/>
                    <a:pt x="2247137" y="56769"/>
                    <a:pt x="2245994" y="56579"/>
                  </a:cubicBezTo>
                  <a:cubicBezTo>
                    <a:pt x="2244851" y="56293"/>
                    <a:pt x="2242756" y="55245"/>
                    <a:pt x="2244089" y="55150"/>
                  </a:cubicBezTo>
                  <a:cubicBezTo>
                    <a:pt x="2245423" y="55054"/>
                    <a:pt x="2249138" y="53721"/>
                    <a:pt x="2249804" y="53149"/>
                  </a:cubicBezTo>
                  <a:cubicBezTo>
                    <a:pt x="2250471" y="52578"/>
                    <a:pt x="2253710" y="54769"/>
                    <a:pt x="2255329" y="55626"/>
                  </a:cubicBezTo>
                  <a:cubicBezTo>
                    <a:pt x="2256948" y="56579"/>
                    <a:pt x="2261234" y="58674"/>
                    <a:pt x="2259806" y="59436"/>
                  </a:cubicBezTo>
                  <a:cubicBezTo>
                    <a:pt x="2258377" y="60198"/>
                    <a:pt x="2256281" y="62484"/>
                    <a:pt x="2258282" y="62865"/>
                  </a:cubicBezTo>
                  <a:cubicBezTo>
                    <a:pt x="2260282" y="63341"/>
                    <a:pt x="2264378" y="68961"/>
                    <a:pt x="2266568" y="68961"/>
                  </a:cubicBezTo>
                  <a:cubicBezTo>
                    <a:pt x="2268759" y="68961"/>
                    <a:pt x="2274950" y="67723"/>
                    <a:pt x="2275141" y="66294"/>
                  </a:cubicBezTo>
                  <a:cubicBezTo>
                    <a:pt x="2275331" y="64865"/>
                    <a:pt x="2275903" y="62674"/>
                    <a:pt x="2276093" y="64675"/>
                  </a:cubicBezTo>
                  <a:cubicBezTo>
                    <a:pt x="2276284" y="66675"/>
                    <a:pt x="2283237" y="64008"/>
                    <a:pt x="2284952" y="64865"/>
                  </a:cubicBezTo>
                  <a:cubicBezTo>
                    <a:pt x="2286666" y="65627"/>
                    <a:pt x="2292286" y="67151"/>
                    <a:pt x="2293238" y="66199"/>
                  </a:cubicBezTo>
                  <a:cubicBezTo>
                    <a:pt x="2294191" y="65246"/>
                    <a:pt x="2297239" y="62960"/>
                    <a:pt x="2297620" y="63913"/>
                  </a:cubicBezTo>
                  <a:cubicBezTo>
                    <a:pt x="2298001" y="64770"/>
                    <a:pt x="2299239" y="66865"/>
                    <a:pt x="2299620" y="66770"/>
                  </a:cubicBezTo>
                  <a:cubicBezTo>
                    <a:pt x="2300096" y="66770"/>
                    <a:pt x="2302097" y="60770"/>
                    <a:pt x="2303906" y="53816"/>
                  </a:cubicBezTo>
                  <a:lnTo>
                    <a:pt x="2309526" y="48578"/>
                  </a:lnTo>
                  <a:lnTo>
                    <a:pt x="2311241" y="47054"/>
                  </a:lnTo>
                  <a:cubicBezTo>
                    <a:pt x="2311812" y="44387"/>
                    <a:pt x="2313812" y="42481"/>
                    <a:pt x="2315527" y="42863"/>
                  </a:cubicBezTo>
                  <a:cubicBezTo>
                    <a:pt x="2317241" y="43243"/>
                    <a:pt x="2320670" y="40672"/>
                    <a:pt x="2319718" y="39814"/>
                  </a:cubicBezTo>
                  <a:cubicBezTo>
                    <a:pt x="2318765" y="39053"/>
                    <a:pt x="2316479" y="36766"/>
                    <a:pt x="2316575" y="36576"/>
                  </a:cubicBezTo>
                  <a:cubicBezTo>
                    <a:pt x="2316670" y="36386"/>
                    <a:pt x="2318861" y="36957"/>
                    <a:pt x="2321051" y="38100"/>
                  </a:cubicBezTo>
                  <a:lnTo>
                    <a:pt x="2322671" y="37719"/>
                  </a:lnTo>
                  <a:cubicBezTo>
                    <a:pt x="2324671" y="37338"/>
                    <a:pt x="2326576" y="34099"/>
                    <a:pt x="2326766" y="38671"/>
                  </a:cubicBezTo>
                  <a:lnTo>
                    <a:pt x="2326766" y="39148"/>
                  </a:lnTo>
                  <a:cubicBezTo>
                    <a:pt x="2328290" y="39624"/>
                    <a:pt x="2332862" y="39814"/>
                    <a:pt x="2336958" y="39624"/>
                  </a:cubicBezTo>
                  <a:lnTo>
                    <a:pt x="2336577" y="42291"/>
                  </a:lnTo>
                  <a:cubicBezTo>
                    <a:pt x="2336101" y="46006"/>
                    <a:pt x="2331148" y="43624"/>
                    <a:pt x="2328195" y="44101"/>
                  </a:cubicBezTo>
                  <a:lnTo>
                    <a:pt x="2326195" y="44482"/>
                  </a:lnTo>
                  <a:cubicBezTo>
                    <a:pt x="2323337" y="45053"/>
                    <a:pt x="2322004" y="45911"/>
                    <a:pt x="2323242" y="46482"/>
                  </a:cubicBezTo>
                  <a:cubicBezTo>
                    <a:pt x="2324385" y="46958"/>
                    <a:pt x="2326290" y="49339"/>
                    <a:pt x="2323909" y="50197"/>
                  </a:cubicBezTo>
                  <a:cubicBezTo>
                    <a:pt x="2321432" y="51054"/>
                    <a:pt x="2317432" y="53721"/>
                    <a:pt x="2320004" y="54388"/>
                  </a:cubicBezTo>
                  <a:cubicBezTo>
                    <a:pt x="2322575" y="55054"/>
                    <a:pt x="2324480" y="60865"/>
                    <a:pt x="2324957" y="61627"/>
                  </a:cubicBezTo>
                  <a:cubicBezTo>
                    <a:pt x="2325338" y="62293"/>
                    <a:pt x="2327719" y="62103"/>
                    <a:pt x="2329052" y="60960"/>
                  </a:cubicBezTo>
                  <a:lnTo>
                    <a:pt x="2329243" y="59436"/>
                  </a:lnTo>
                  <a:lnTo>
                    <a:pt x="2329338" y="58769"/>
                  </a:lnTo>
                  <a:cubicBezTo>
                    <a:pt x="2329624" y="57531"/>
                    <a:pt x="2333339" y="56864"/>
                    <a:pt x="2337434" y="57340"/>
                  </a:cubicBezTo>
                  <a:cubicBezTo>
                    <a:pt x="2341530" y="57721"/>
                    <a:pt x="2351246" y="63151"/>
                    <a:pt x="2352198" y="61722"/>
                  </a:cubicBezTo>
                  <a:lnTo>
                    <a:pt x="2352389" y="60865"/>
                  </a:lnTo>
                  <a:cubicBezTo>
                    <a:pt x="2353151" y="57626"/>
                    <a:pt x="2355818" y="55721"/>
                    <a:pt x="2358485" y="56864"/>
                  </a:cubicBezTo>
                  <a:cubicBezTo>
                    <a:pt x="2359913" y="57531"/>
                    <a:pt x="2360866" y="58960"/>
                    <a:pt x="2362295" y="59531"/>
                  </a:cubicBezTo>
                  <a:cubicBezTo>
                    <a:pt x="2364485" y="60293"/>
                    <a:pt x="2368200" y="61436"/>
                    <a:pt x="2368962" y="60770"/>
                  </a:cubicBezTo>
                  <a:cubicBezTo>
                    <a:pt x="2371820" y="58198"/>
                    <a:pt x="2375249" y="59436"/>
                    <a:pt x="2378392" y="58864"/>
                  </a:cubicBezTo>
                  <a:lnTo>
                    <a:pt x="2381249" y="58388"/>
                  </a:lnTo>
                  <a:cubicBezTo>
                    <a:pt x="2384297" y="58579"/>
                    <a:pt x="2387726" y="58198"/>
                    <a:pt x="2388774" y="57721"/>
                  </a:cubicBezTo>
                  <a:lnTo>
                    <a:pt x="2389441" y="57055"/>
                  </a:lnTo>
                  <a:lnTo>
                    <a:pt x="2391251" y="55150"/>
                  </a:lnTo>
                  <a:cubicBezTo>
                    <a:pt x="2393346" y="55912"/>
                    <a:pt x="2397442" y="56102"/>
                    <a:pt x="2400204" y="55626"/>
                  </a:cubicBezTo>
                  <a:cubicBezTo>
                    <a:pt x="2403062" y="55054"/>
                    <a:pt x="2411729" y="56864"/>
                    <a:pt x="2413158" y="57055"/>
                  </a:cubicBezTo>
                  <a:lnTo>
                    <a:pt x="2414492" y="57817"/>
                  </a:lnTo>
                  <a:lnTo>
                    <a:pt x="2417635" y="59531"/>
                  </a:lnTo>
                  <a:cubicBezTo>
                    <a:pt x="2422112" y="60484"/>
                    <a:pt x="2427065" y="59531"/>
                    <a:pt x="2428493" y="57436"/>
                  </a:cubicBezTo>
                  <a:cubicBezTo>
                    <a:pt x="2429922" y="55340"/>
                    <a:pt x="2442019" y="53721"/>
                    <a:pt x="2447258" y="52388"/>
                  </a:cubicBezTo>
                  <a:lnTo>
                    <a:pt x="2448496" y="58483"/>
                  </a:lnTo>
                  <a:lnTo>
                    <a:pt x="2448591" y="58769"/>
                  </a:lnTo>
                  <a:cubicBezTo>
                    <a:pt x="2450496" y="58864"/>
                    <a:pt x="2453544" y="59341"/>
                    <a:pt x="2455449" y="59912"/>
                  </a:cubicBezTo>
                  <a:cubicBezTo>
                    <a:pt x="2457354" y="60484"/>
                    <a:pt x="2462498" y="62198"/>
                    <a:pt x="2462783" y="60674"/>
                  </a:cubicBezTo>
                  <a:lnTo>
                    <a:pt x="2463545" y="59817"/>
                  </a:lnTo>
                  <a:lnTo>
                    <a:pt x="2464117" y="59150"/>
                  </a:lnTo>
                  <a:cubicBezTo>
                    <a:pt x="2465641" y="58960"/>
                    <a:pt x="2466974" y="59531"/>
                    <a:pt x="2467070" y="60293"/>
                  </a:cubicBezTo>
                  <a:lnTo>
                    <a:pt x="2466974" y="60960"/>
                  </a:lnTo>
                  <a:cubicBezTo>
                    <a:pt x="2466593" y="62960"/>
                    <a:pt x="2466308" y="64865"/>
                    <a:pt x="2465736" y="66770"/>
                  </a:cubicBezTo>
                  <a:lnTo>
                    <a:pt x="2465260" y="68199"/>
                  </a:lnTo>
                  <a:cubicBezTo>
                    <a:pt x="2463831" y="70675"/>
                    <a:pt x="2464212" y="71914"/>
                    <a:pt x="2466117" y="70961"/>
                  </a:cubicBezTo>
                  <a:cubicBezTo>
                    <a:pt x="2468117" y="69913"/>
                    <a:pt x="2472594" y="67818"/>
                    <a:pt x="2472880" y="67913"/>
                  </a:cubicBezTo>
                  <a:cubicBezTo>
                    <a:pt x="2473166" y="68008"/>
                    <a:pt x="2474023" y="71342"/>
                    <a:pt x="2474880" y="74866"/>
                  </a:cubicBezTo>
                  <a:lnTo>
                    <a:pt x="2468975" y="76486"/>
                  </a:lnTo>
                  <a:lnTo>
                    <a:pt x="2466974" y="77057"/>
                  </a:lnTo>
                  <a:cubicBezTo>
                    <a:pt x="2470117" y="80581"/>
                    <a:pt x="2473832" y="82105"/>
                    <a:pt x="2475166" y="80486"/>
                  </a:cubicBezTo>
                  <a:cubicBezTo>
                    <a:pt x="2476499" y="78867"/>
                    <a:pt x="2482119" y="81058"/>
                    <a:pt x="2480976" y="82010"/>
                  </a:cubicBezTo>
                  <a:cubicBezTo>
                    <a:pt x="2479833" y="82963"/>
                    <a:pt x="2483453" y="86868"/>
                    <a:pt x="2484691" y="88011"/>
                  </a:cubicBezTo>
                  <a:lnTo>
                    <a:pt x="2486024" y="88868"/>
                  </a:lnTo>
                  <a:cubicBezTo>
                    <a:pt x="2487739" y="90011"/>
                    <a:pt x="2490501" y="90678"/>
                    <a:pt x="2491263" y="92202"/>
                  </a:cubicBezTo>
                  <a:lnTo>
                    <a:pt x="2492216" y="93916"/>
                  </a:lnTo>
                  <a:cubicBezTo>
                    <a:pt x="2491454" y="96393"/>
                    <a:pt x="2489167" y="98203"/>
                    <a:pt x="2487263" y="97917"/>
                  </a:cubicBezTo>
                  <a:cubicBezTo>
                    <a:pt x="2485358" y="97726"/>
                    <a:pt x="2488120" y="93345"/>
                    <a:pt x="2488025" y="92678"/>
                  </a:cubicBezTo>
                  <a:lnTo>
                    <a:pt x="2487644" y="92583"/>
                  </a:lnTo>
                  <a:cubicBezTo>
                    <a:pt x="2486882" y="92297"/>
                    <a:pt x="2485643" y="92107"/>
                    <a:pt x="2485262" y="92488"/>
                  </a:cubicBezTo>
                  <a:cubicBezTo>
                    <a:pt x="2483738" y="93726"/>
                    <a:pt x="2482786" y="95536"/>
                    <a:pt x="2480976" y="96583"/>
                  </a:cubicBezTo>
                  <a:cubicBezTo>
                    <a:pt x="2479547" y="97346"/>
                    <a:pt x="2476595" y="95631"/>
                    <a:pt x="2475928" y="98393"/>
                  </a:cubicBezTo>
                  <a:cubicBezTo>
                    <a:pt x="2475261" y="101060"/>
                    <a:pt x="2476595" y="103061"/>
                    <a:pt x="2479166" y="104584"/>
                  </a:cubicBezTo>
                  <a:cubicBezTo>
                    <a:pt x="2479452" y="104775"/>
                    <a:pt x="2479833" y="104965"/>
                    <a:pt x="2480214" y="105061"/>
                  </a:cubicBezTo>
                  <a:cubicBezTo>
                    <a:pt x="2482691" y="105442"/>
                    <a:pt x="2487263" y="103822"/>
                    <a:pt x="2485834" y="108013"/>
                  </a:cubicBezTo>
                  <a:cubicBezTo>
                    <a:pt x="2485548" y="108966"/>
                    <a:pt x="2480405" y="109538"/>
                    <a:pt x="2477833" y="109061"/>
                  </a:cubicBezTo>
                  <a:lnTo>
                    <a:pt x="2474785" y="108490"/>
                  </a:lnTo>
                  <a:cubicBezTo>
                    <a:pt x="2471451" y="106585"/>
                    <a:pt x="2468498" y="106489"/>
                    <a:pt x="2468308" y="108299"/>
                  </a:cubicBezTo>
                  <a:cubicBezTo>
                    <a:pt x="2468117" y="110109"/>
                    <a:pt x="2467546" y="114871"/>
                    <a:pt x="2467355" y="115062"/>
                  </a:cubicBezTo>
                  <a:cubicBezTo>
                    <a:pt x="2467165" y="115157"/>
                    <a:pt x="2465641" y="114681"/>
                    <a:pt x="2464307" y="113538"/>
                  </a:cubicBezTo>
                  <a:cubicBezTo>
                    <a:pt x="2462974" y="112490"/>
                    <a:pt x="2458783" y="109633"/>
                    <a:pt x="2458307" y="109918"/>
                  </a:cubicBezTo>
                  <a:cubicBezTo>
                    <a:pt x="2457830" y="110204"/>
                    <a:pt x="2456211" y="112490"/>
                    <a:pt x="2455640" y="114109"/>
                  </a:cubicBezTo>
                  <a:lnTo>
                    <a:pt x="2449225" y="115925"/>
                  </a:lnTo>
                  <a:lnTo>
                    <a:pt x="2446781" y="113252"/>
                  </a:lnTo>
                  <a:lnTo>
                    <a:pt x="2444495" y="112776"/>
                  </a:lnTo>
                  <a:cubicBezTo>
                    <a:pt x="2442305" y="110871"/>
                    <a:pt x="2439066" y="111347"/>
                    <a:pt x="2437352" y="113824"/>
                  </a:cubicBezTo>
                  <a:lnTo>
                    <a:pt x="2442675" y="117780"/>
                  </a:lnTo>
                  <a:lnTo>
                    <a:pt x="2434113" y="120205"/>
                  </a:lnTo>
                  <a:cubicBezTo>
                    <a:pt x="2431541" y="122111"/>
                    <a:pt x="2435923" y="125254"/>
                    <a:pt x="2439161" y="124778"/>
                  </a:cubicBezTo>
                  <a:lnTo>
                    <a:pt x="2442114" y="123825"/>
                  </a:lnTo>
                  <a:cubicBezTo>
                    <a:pt x="2443257" y="123444"/>
                    <a:pt x="2444209" y="122301"/>
                    <a:pt x="2444781" y="121348"/>
                  </a:cubicBezTo>
                  <a:lnTo>
                    <a:pt x="2445423" y="119823"/>
                  </a:lnTo>
                  <a:lnTo>
                    <a:pt x="2448115" y="121825"/>
                  </a:lnTo>
                  <a:lnTo>
                    <a:pt x="2447543" y="124015"/>
                  </a:lnTo>
                  <a:cubicBezTo>
                    <a:pt x="2447448" y="124492"/>
                    <a:pt x="2448782" y="125444"/>
                    <a:pt x="2449734" y="125825"/>
                  </a:cubicBezTo>
                  <a:lnTo>
                    <a:pt x="2450210" y="126016"/>
                  </a:lnTo>
                  <a:cubicBezTo>
                    <a:pt x="2451163" y="125635"/>
                    <a:pt x="2453734" y="124206"/>
                    <a:pt x="2456116" y="122872"/>
                  </a:cubicBezTo>
                  <a:cubicBezTo>
                    <a:pt x="2458497" y="121539"/>
                    <a:pt x="2463164" y="118777"/>
                    <a:pt x="2463259" y="120301"/>
                  </a:cubicBezTo>
                  <a:cubicBezTo>
                    <a:pt x="2463355" y="121920"/>
                    <a:pt x="2472499" y="120015"/>
                    <a:pt x="2475452" y="119824"/>
                  </a:cubicBezTo>
                  <a:cubicBezTo>
                    <a:pt x="2478404" y="119729"/>
                    <a:pt x="2485453" y="127349"/>
                    <a:pt x="2485453" y="128588"/>
                  </a:cubicBezTo>
                  <a:cubicBezTo>
                    <a:pt x="2485453" y="129826"/>
                    <a:pt x="2489930" y="130873"/>
                    <a:pt x="2490215" y="131921"/>
                  </a:cubicBezTo>
                  <a:lnTo>
                    <a:pt x="2489930" y="132016"/>
                  </a:lnTo>
                  <a:cubicBezTo>
                    <a:pt x="2484786" y="133921"/>
                    <a:pt x="2488501" y="136779"/>
                    <a:pt x="2488596" y="139351"/>
                  </a:cubicBezTo>
                  <a:lnTo>
                    <a:pt x="2488691" y="140303"/>
                  </a:lnTo>
                  <a:cubicBezTo>
                    <a:pt x="2488406" y="141732"/>
                    <a:pt x="2487072" y="142208"/>
                    <a:pt x="2485834" y="141256"/>
                  </a:cubicBezTo>
                  <a:cubicBezTo>
                    <a:pt x="2484596" y="140303"/>
                    <a:pt x="2478309" y="140017"/>
                    <a:pt x="2474975" y="142875"/>
                  </a:cubicBezTo>
                  <a:lnTo>
                    <a:pt x="2471546" y="144589"/>
                  </a:lnTo>
                  <a:lnTo>
                    <a:pt x="2468594" y="146018"/>
                  </a:lnTo>
                  <a:cubicBezTo>
                    <a:pt x="2464783" y="146685"/>
                    <a:pt x="2459926" y="146780"/>
                    <a:pt x="2457925" y="146209"/>
                  </a:cubicBezTo>
                  <a:cubicBezTo>
                    <a:pt x="2455925" y="145637"/>
                    <a:pt x="2452211" y="148685"/>
                    <a:pt x="2454020" y="150495"/>
                  </a:cubicBezTo>
                  <a:cubicBezTo>
                    <a:pt x="2455925" y="152305"/>
                    <a:pt x="2459259" y="162401"/>
                    <a:pt x="2459069" y="163258"/>
                  </a:cubicBezTo>
                  <a:lnTo>
                    <a:pt x="2458592" y="163925"/>
                  </a:lnTo>
                  <a:cubicBezTo>
                    <a:pt x="2457354" y="165640"/>
                    <a:pt x="2457354" y="166592"/>
                    <a:pt x="2459926" y="167830"/>
                  </a:cubicBezTo>
                  <a:lnTo>
                    <a:pt x="2464117" y="169926"/>
                  </a:lnTo>
                  <a:cubicBezTo>
                    <a:pt x="2462212" y="170974"/>
                    <a:pt x="2459450" y="172212"/>
                    <a:pt x="2457925" y="172593"/>
                  </a:cubicBezTo>
                  <a:cubicBezTo>
                    <a:pt x="2457211" y="172783"/>
                    <a:pt x="2454663" y="174307"/>
                    <a:pt x="2452223" y="175855"/>
                  </a:cubicBezTo>
                  <a:lnTo>
                    <a:pt x="2450616" y="176936"/>
                  </a:lnTo>
                  <a:lnTo>
                    <a:pt x="2447314" y="175698"/>
                  </a:lnTo>
                  <a:lnTo>
                    <a:pt x="2447353" y="174784"/>
                  </a:lnTo>
                  <a:lnTo>
                    <a:pt x="2450115" y="174212"/>
                  </a:lnTo>
                  <a:cubicBezTo>
                    <a:pt x="2452115" y="173831"/>
                    <a:pt x="2453449" y="173641"/>
                    <a:pt x="2452496" y="172021"/>
                  </a:cubicBezTo>
                  <a:cubicBezTo>
                    <a:pt x="2452020" y="171069"/>
                    <a:pt x="2450496" y="170402"/>
                    <a:pt x="2449258" y="169926"/>
                  </a:cubicBezTo>
                  <a:lnTo>
                    <a:pt x="2447924" y="169450"/>
                  </a:lnTo>
                  <a:cubicBezTo>
                    <a:pt x="2445924" y="169354"/>
                    <a:pt x="2445638" y="168497"/>
                    <a:pt x="2447258" y="167640"/>
                  </a:cubicBezTo>
                  <a:cubicBezTo>
                    <a:pt x="2448877" y="166783"/>
                    <a:pt x="2450020" y="162973"/>
                    <a:pt x="2446686" y="160877"/>
                  </a:cubicBezTo>
                  <a:lnTo>
                    <a:pt x="2447448" y="157448"/>
                  </a:lnTo>
                  <a:lnTo>
                    <a:pt x="2447543" y="156781"/>
                  </a:lnTo>
                  <a:cubicBezTo>
                    <a:pt x="2446591" y="155829"/>
                    <a:pt x="2444305" y="155067"/>
                    <a:pt x="2442495" y="154876"/>
                  </a:cubicBezTo>
                  <a:cubicBezTo>
                    <a:pt x="2440685" y="154781"/>
                    <a:pt x="2436399" y="158305"/>
                    <a:pt x="2435542" y="159258"/>
                  </a:cubicBezTo>
                  <a:cubicBezTo>
                    <a:pt x="2434685" y="160211"/>
                    <a:pt x="2433827" y="162973"/>
                    <a:pt x="2435066" y="163830"/>
                  </a:cubicBezTo>
                  <a:cubicBezTo>
                    <a:pt x="2436399" y="164592"/>
                    <a:pt x="2437542" y="167354"/>
                    <a:pt x="2433256" y="167164"/>
                  </a:cubicBezTo>
                  <a:cubicBezTo>
                    <a:pt x="2428970" y="166973"/>
                    <a:pt x="2420111" y="171736"/>
                    <a:pt x="2420778" y="172212"/>
                  </a:cubicBezTo>
                  <a:cubicBezTo>
                    <a:pt x="2421445" y="172688"/>
                    <a:pt x="2423540" y="173450"/>
                    <a:pt x="2424017" y="172688"/>
                  </a:cubicBezTo>
                  <a:cubicBezTo>
                    <a:pt x="2424493" y="171926"/>
                    <a:pt x="2427350" y="169069"/>
                    <a:pt x="2428112" y="170307"/>
                  </a:cubicBezTo>
                  <a:cubicBezTo>
                    <a:pt x="2428874" y="171545"/>
                    <a:pt x="2432684" y="174117"/>
                    <a:pt x="2434589" y="172974"/>
                  </a:cubicBezTo>
                  <a:cubicBezTo>
                    <a:pt x="2436494" y="171831"/>
                    <a:pt x="2443162" y="171069"/>
                    <a:pt x="2441828" y="173641"/>
                  </a:cubicBezTo>
                  <a:lnTo>
                    <a:pt x="2447314" y="175698"/>
                  </a:lnTo>
                  <a:lnTo>
                    <a:pt x="2447162" y="179261"/>
                  </a:lnTo>
                  <a:lnTo>
                    <a:pt x="2450616" y="176936"/>
                  </a:lnTo>
                  <a:lnTo>
                    <a:pt x="2454020" y="178213"/>
                  </a:lnTo>
                  <a:cubicBezTo>
                    <a:pt x="2457354" y="178117"/>
                    <a:pt x="2450496" y="179832"/>
                    <a:pt x="2449163" y="181737"/>
                  </a:cubicBezTo>
                  <a:cubicBezTo>
                    <a:pt x="2447829" y="183642"/>
                    <a:pt x="2441352" y="185356"/>
                    <a:pt x="2441257" y="183261"/>
                  </a:cubicBezTo>
                  <a:cubicBezTo>
                    <a:pt x="2441162" y="181070"/>
                    <a:pt x="2434780" y="180213"/>
                    <a:pt x="2434780" y="182118"/>
                  </a:cubicBezTo>
                  <a:lnTo>
                    <a:pt x="2434208" y="183642"/>
                  </a:lnTo>
                  <a:lnTo>
                    <a:pt x="2434018" y="184213"/>
                  </a:lnTo>
                  <a:cubicBezTo>
                    <a:pt x="2432303" y="184404"/>
                    <a:pt x="2430779" y="184023"/>
                    <a:pt x="2430589" y="183261"/>
                  </a:cubicBezTo>
                  <a:lnTo>
                    <a:pt x="2430494" y="182594"/>
                  </a:lnTo>
                  <a:cubicBezTo>
                    <a:pt x="2430303" y="180594"/>
                    <a:pt x="2428589" y="176213"/>
                    <a:pt x="2427731" y="176308"/>
                  </a:cubicBezTo>
                  <a:cubicBezTo>
                    <a:pt x="2425255" y="176498"/>
                    <a:pt x="2421159" y="174688"/>
                    <a:pt x="2421445" y="179165"/>
                  </a:cubicBezTo>
                  <a:lnTo>
                    <a:pt x="2421445" y="179546"/>
                  </a:lnTo>
                  <a:cubicBezTo>
                    <a:pt x="2419826" y="180022"/>
                    <a:pt x="2415349" y="180975"/>
                    <a:pt x="2411634" y="181642"/>
                  </a:cubicBezTo>
                  <a:cubicBezTo>
                    <a:pt x="2407824" y="182308"/>
                    <a:pt x="2396680" y="190119"/>
                    <a:pt x="2396489" y="188786"/>
                  </a:cubicBezTo>
                  <a:lnTo>
                    <a:pt x="2395727" y="188214"/>
                  </a:lnTo>
                  <a:lnTo>
                    <a:pt x="2394680" y="187452"/>
                  </a:lnTo>
                  <a:cubicBezTo>
                    <a:pt x="2393060" y="187071"/>
                    <a:pt x="2392203" y="187642"/>
                    <a:pt x="2392775" y="188690"/>
                  </a:cubicBezTo>
                  <a:lnTo>
                    <a:pt x="2393060" y="189738"/>
                  </a:lnTo>
                  <a:lnTo>
                    <a:pt x="2393251" y="190405"/>
                  </a:lnTo>
                  <a:cubicBezTo>
                    <a:pt x="2393156" y="191643"/>
                    <a:pt x="2391727" y="192596"/>
                    <a:pt x="2390012" y="192691"/>
                  </a:cubicBezTo>
                  <a:cubicBezTo>
                    <a:pt x="2388298" y="192786"/>
                    <a:pt x="2383250" y="192500"/>
                    <a:pt x="2384678" y="191738"/>
                  </a:cubicBezTo>
                  <a:cubicBezTo>
                    <a:pt x="2386107" y="190976"/>
                    <a:pt x="2387822" y="187166"/>
                    <a:pt x="2385345" y="184785"/>
                  </a:cubicBezTo>
                  <a:lnTo>
                    <a:pt x="2383916" y="184690"/>
                  </a:lnTo>
                  <a:cubicBezTo>
                    <a:pt x="2382202" y="184595"/>
                    <a:pt x="2380392" y="185928"/>
                    <a:pt x="2378678" y="186880"/>
                  </a:cubicBezTo>
                  <a:lnTo>
                    <a:pt x="2377344" y="187642"/>
                  </a:lnTo>
                  <a:cubicBezTo>
                    <a:pt x="2375725" y="188881"/>
                    <a:pt x="2375344" y="190119"/>
                    <a:pt x="2376296" y="190405"/>
                  </a:cubicBezTo>
                  <a:cubicBezTo>
                    <a:pt x="2377344" y="190690"/>
                    <a:pt x="2379725" y="192214"/>
                    <a:pt x="2378582" y="192976"/>
                  </a:cubicBezTo>
                  <a:lnTo>
                    <a:pt x="2377916" y="192881"/>
                  </a:lnTo>
                  <a:cubicBezTo>
                    <a:pt x="2372010" y="192310"/>
                    <a:pt x="2374582" y="199834"/>
                    <a:pt x="2368486" y="199263"/>
                  </a:cubicBezTo>
                  <a:lnTo>
                    <a:pt x="2365057" y="198977"/>
                  </a:lnTo>
                  <a:cubicBezTo>
                    <a:pt x="2361152" y="198882"/>
                    <a:pt x="2357627" y="198406"/>
                    <a:pt x="2357246" y="197929"/>
                  </a:cubicBezTo>
                  <a:cubicBezTo>
                    <a:pt x="2356770" y="197453"/>
                    <a:pt x="2352865" y="199168"/>
                    <a:pt x="2351150" y="200215"/>
                  </a:cubicBezTo>
                  <a:cubicBezTo>
                    <a:pt x="2349436" y="201358"/>
                    <a:pt x="2342578" y="199454"/>
                    <a:pt x="2340578" y="199739"/>
                  </a:cubicBezTo>
                  <a:cubicBezTo>
                    <a:pt x="2338577" y="200025"/>
                    <a:pt x="2332672" y="199358"/>
                    <a:pt x="2331815" y="199454"/>
                  </a:cubicBezTo>
                  <a:cubicBezTo>
                    <a:pt x="2330957" y="199549"/>
                    <a:pt x="2328862" y="200215"/>
                    <a:pt x="2329433" y="200787"/>
                  </a:cubicBezTo>
                  <a:cubicBezTo>
                    <a:pt x="2330005" y="201358"/>
                    <a:pt x="2330005" y="203454"/>
                    <a:pt x="2327243" y="203454"/>
                  </a:cubicBezTo>
                  <a:lnTo>
                    <a:pt x="2325242" y="203359"/>
                  </a:lnTo>
                  <a:cubicBezTo>
                    <a:pt x="2323052" y="203263"/>
                    <a:pt x="2321528" y="203359"/>
                    <a:pt x="2320956" y="205835"/>
                  </a:cubicBezTo>
                  <a:lnTo>
                    <a:pt x="2320194" y="208788"/>
                  </a:lnTo>
                  <a:cubicBezTo>
                    <a:pt x="2316479" y="209169"/>
                    <a:pt x="2311431" y="209359"/>
                    <a:pt x="2309145" y="209169"/>
                  </a:cubicBezTo>
                  <a:cubicBezTo>
                    <a:pt x="2306764" y="208979"/>
                    <a:pt x="2301049" y="211264"/>
                    <a:pt x="2300763" y="209931"/>
                  </a:cubicBezTo>
                  <a:cubicBezTo>
                    <a:pt x="2300477" y="208597"/>
                    <a:pt x="2299144" y="205835"/>
                    <a:pt x="2298191" y="206502"/>
                  </a:cubicBezTo>
                  <a:cubicBezTo>
                    <a:pt x="2297239" y="207264"/>
                    <a:pt x="2296191" y="210788"/>
                    <a:pt x="2298287" y="212407"/>
                  </a:cubicBezTo>
                  <a:lnTo>
                    <a:pt x="2299430" y="214122"/>
                  </a:lnTo>
                  <a:lnTo>
                    <a:pt x="2300477" y="215837"/>
                  </a:lnTo>
                  <a:cubicBezTo>
                    <a:pt x="2301049" y="218313"/>
                    <a:pt x="2302763" y="218884"/>
                    <a:pt x="2304383" y="217075"/>
                  </a:cubicBezTo>
                  <a:cubicBezTo>
                    <a:pt x="2306002" y="215265"/>
                    <a:pt x="2312860" y="217361"/>
                    <a:pt x="2311907" y="217646"/>
                  </a:cubicBezTo>
                  <a:cubicBezTo>
                    <a:pt x="2310955" y="218027"/>
                    <a:pt x="2310479" y="220599"/>
                    <a:pt x="2312384" y="222980"/>
                  </a:cubicBezTo>
                  <a:lnTo>
                    <a:pt x="2313241" y="225362"/>
                  </a:lnTo>
                  <a:lnTo>
                    <a:pt x="2314003" y="227457"/>
                  </a:lnTo>
                  <a:cubicBezTo>
                    <a:pt x="2311812" y="227171"/>
                    <a:pt x="2309526" y="227457"/>
                    <a:pt x="2309050" y="228124"/>
                  </a:cubicBezTo>
                  <a:cubicBezTo>
                    <a:pt x="2308574" y="228790"/>
                    <a:pt x="2305907" y="229076"/>
                    <a:pt x="2304383" y="227171"/>
                  </a:cubicBezTo>
                  <a:cubicBezTo>
                    <a:pt x="2302859" y="225266"/>
                    <a:pt x="2295334" y="228409"/>
                    <a:pt x="2294286" y="228314"/>
                  </a:cubicBezTo>
                  <a:cubicBezTo>
                    <a:pt x="2293238" y="228124"/>
                    <a:pt x="2289809" y="225742"/>
                    <a:pt x="2289047" y="223361"/>
                  </a:cubicBezTo>
                  <a:lnTo>
                    <a:pt x="2292191" y="221837"/>
                  </a:lnTo>
                  <a:lnTo>
                    <a:pt x="2293238" y="221361"/>
                  </a:lnTo>
                  <a:cubicBezTo>
                    <a:pt x="2294096" y="220504"/>
                    <a:pt x="2293429" y="217361"/>
                    <a:pt x="2291810" y="214408"/>
                  </a:cubicBezTo>
                  <a:lnTo>
                    <a:pt x="2289333" y="212598"/>
                  </a:lnTo>
                  <a:lnTo>
                    <a:pt x="2286476" y="210503"/>
                  </a:lnTo>
                  <a:cubicBezTo>
                    <a:pt x="2282380" y="209074"/>
                    <a:pt x="2277617" y="207550"/>
                    <a:pt x="2275903" y="207264"/>
                  </a:cubicBezTo>
                  <a:cubicBezTo>
                    <a:pt x="2274188" y="206883"/>
                    <a:pt x="2268092" y="208312"/>
                    <a:pt x="2266187" y="208883"/>
                  </a:cubicBezTo>
                  <a:cubicBezTo>
                    <a:pt x="2264378" y="209455"/>
                    <a:pt x="2262092" y="212598"/>
                    <a:pt x="2265235" y="214693"/>
                  </a:cubicBezTo>
                  <a:lnTo>
                    <a:pt x="2258663" y="216598"/>
                  </a:lnTo>
                  <a:lnTo>
                    <a:pt x="2255710" y="217456"/>
                  </a:lnTo>
                  <a:cubicBezTo>
                    <a:pt x="2251900" y="218599"/>
                    <a:pt x="2249519" y="218313"/>
                    <a:pt x="2250566" y="216789"/>
                  </a:cubicBezTo>
                  <a:cubicBezTo>
                    <a:pt x="2251614" y="215265"/>
                    <a:pt x="2249233" y="211741"/>
                    <a:pt x="2242946" y="212598"/>
                  </a:cubicBezTo>
                  <a:lnTo>
                    <a:pt x="2243613" y="218694"/>
                  </a:lnTo>
                  <a:cubicBezTo>
                    <a:pt x="2243708" y="219265"/>
                    <a:pt x="2241613" y="220218"/>
                    <a:pt x="2240279" y="220599"/>
                  </a:cubicBezTo>
                  <a:lnTo>
                    <a:pt x="2236565" y="221647"/>
                  </a:lnTo>
                  <a:cubicBezTo>
                    <a:pt x="2232469" y="222695"/>
                    <a:pt x="2228087" y="224790"/>
                    <a:pt x="2226944" y="226314"/>
                  </a:cubicBezTo>
                  <a:cubicBezTo>
                    <a:pt x="2225801" y="227743"/>
                    <a:pt x="2223039" y="233648"/>
                    <a:pt x="2225325" y="233077"/>
                  </a:cubicBezTo>
                  <a:cubicBezTo>
                    <a:pt x="2227516" y="232505"/>
                    <a:pt x="2232945" y="226123"/>
                    <a:pt x="2235231" y="222504"/>
                  </a:cubicBezTo>
                  <a:lnTo>
                    <a:pt x="2240089" y="226886"/>
                  </a:lnTo>
                  <a:cubicBezTo>
                    <a:pt x="2240470" y="227266"/>
                    <a:pt x="2242280" y="226504"/>
                    <a:pt x="2243423" y="226219"/>
                  </a:cubicBezTo>
                  <a:lnTo>
                    <a:pt x="2246566" y="225647"/>
                  </a:lnTo>
                  <a:cubicBezTo>
                    <a:pt x="2250185" y="224980"/>
                    <a:pt x="2253233" y="226219"/>
                    <a:pt x="2253329" y="228505"/>
                  </a:cubicBezTo>
                  <a:cubicBezTo>
                    <a:pt x="2253424" y="230696"/>
                    <a:pt x="2260187" y="232696"/>
                    <a:pt x="2261996" y="232315"/>
                  </a:cubicBezTo>
                  <a:cubicBezTo>
                    <a:pt x="2263901" y="231838"/>
                    <a:pt x="2267426" y="228124"/>
                    <a:pt x="2265425" y="225171"/>
                  </a:cubicBezTo>
                  <a:lnTo>
                    <a:pt x="2264568" y="222218"/>
                  </a:lnTo>
                  <a:lnTo>
                    <a:pt x="2263139" y="217456"/>
                  </a:lnTo>
                  <a:cubicBezTo>
                    <a:pt x="2269140" y="214598"/>
                    <a:pt x="2275712" y="212788"/>
                    <a:pt x="2277713" y="213455"/>
                  </a:cubicBezTo>
                  <a:lnTo>
                    <a:pt x="2277236" y="215455"/>
                  </a:lnTo>
                  <a:lnTo>
                    <a:pt x="2276951" y="216503"/>
                  </a:lnTo>
                  <a:cubicBezTo>
                    <a:pt x="2276284" y="217551"/>
                    <a:pt x="2276284" y="218408"/>
                    <a:pt x="2276951" y="218408"/>
                  </a:cubicBezTo>
                  <a:cubicBezTo>
                    <a:pt x="2277617" y="218408"/>
                    <a:pt x="2281142" y="217456"/>
                    <a:pt x="2283428" y="216694"/>
                  </a:cubicBezTo>
                  <a:lnTo>
                    <a:pt x="2285523" y="221551"/>
                  </a:lnTo>
                  <a:lnTo>
                    <a:pt x="2286761" y="224314"/>
                  </a:lnTo>
                  <a:cubicBezTo>
                    <a:pt x="2285999" y="226504"/>
                    <a:pt x="2285618" y="228600"/>
                    <a:pt x="2285999" y="228981"/>
                  </a:cubicBezTo>
                  <a:cubicBezTo>
                    <a:pt x="2286380" y="229362"/>
                    <a:pt x="2285523" y="230600"/>
                    <a:pt x="2283332" y="230791"/>
                  </a:cubicBezTo>
                  <a:cubicBezTo>
                    <a:pt x="2281142" y="230981"/>
                    <a:pt x="2274284" y="236220"/>
                    <a:pt x="2269140" y="237363"/>
                  </a:cubicBezTo>
                  <a:lnTo>
                    <a:pt x="2263806" y="235648"/>
                  </a:lnTo>
                  <a:lnTo>
                    <a:pt x="2261234" y="234791"/>
                  </a:lnTo>
                  <a:cubicBezTo>
                    <a:pt x="2261615" y="237458"/>
                    <a:pt x="2260568" y="238887"/>
                    <a:pt x="2258948" y="238030"/>
                  </a:cubicBezTo>
                  <a:cubicBezTo>
                    <a:pt x="2257329" y="237172"/>
                    <a:pt x="2252948" y="236696"/>
                    <a:pt x="2253805" y="239458"/>
                  </a:cubicBezTo>
                  <a:lnTo>
                    <a:pt x="2253995" y="241459"/>
                  </a:lnTo>
                  <a:cubicBezTo>
                    <a:pt x="2254091" y="242125"/>
                    <a:pt x="2253043" y="243459"/>
                    <a:pt x="2252281" y="243554"/>
                  </a:cubicBezTo>
                  <a:cubicBezTo>
                    <a:pt x="2251328" y="243745"/>
                    <a:pt x="2249233" y="243173"/>
                    <a:pt x="2249138" y="242697"/>
                  </a:cubicBezTo>
                  <a:lnTo>
                    <a:pt x="2248852" y="240982"/>
                  </a:lnTo>
                  <a:cubicBezTo>
                    <a:pt x="2247233" y="240316"/>
                    <a:pt x="2243994" y="239935"/>
                    <a:pt x="2241518" y="240316"/>
                  </a:cubicBezTo>
                  <a:cubicBezTo>
                    <a:pt x="2239136" y="240601"/>
                    <a:pt x="2236850" y="245554"/>
                    <a:pt x="2234755" y="245173"/>
                  </a:cubicBezTo>
                  <a:cubicBezTo>
                    <a:pt x="2232659" y="244792"/>
                    <a:pt x="2227230" y="245364"/>
                    <a:pt x="2227706" y="247174"/>
                  </a:cubicBezTo>
                  <a:cubicBezTo>
                    <a:pt x="2228183" y="248983"/>
                    <a:pt x="2227802" y="253174"/>
                    <a:pt x="2223515" y="252222"/>
                  </a:cubicBezTo>
                  <a:cubicBezTo>
                    <a:pt x="2219229" y="251174"/>
                    <a:pt x="2208561" y="248507"/>
                    <a:pt x="2208942" y="249841"/>
                  </a:cubicBezTo>
                  <a:cubicBezTo>
                    <a:pt x="2209323" y="251174"/>
                    <a:pt x="2205323" y="253651"/>
                    <a:pt x="2199322" y="252984"/>
                  </a:cubicBezTo>
                  <a:cubicBezTo>
                    <a:pt x="2193321" y="252222"/>
                    <a:pt x="2179796" y="262509"/>
                    <a:pt x="2181510" y="261938"/>
                  </a:cubicBezTo>
                  <a:cubicBezTo>
                    <a:pt x="2183225" y="261461"/>
                    <a:pt x="2187225" y="261938"/>
                    <a:pt x="2188178" y="262509"/>
                  </a:cubicBezTo>
                  <a:cubicBezTo>
                    <a:pt x="2189130" y="263080"/>
                    <a:pt x="2193416" y="260795"/>
                    <a:pt x="2195417" y="259556"/>
                  </a:cubicBezTo>
                  <a:cubicBezTo>
                    <a:pt x="2197417" y="258318"/>
                    <a:pt x="2205608" y="260223"/>
                    <a:pt x="2207037" y="260128"/>
                  </a:cubicBezTo>
                  <a:cubicBezTo>
                    <a:pt x="2208466" y="260032"/>
                    <a:pt x="2210847" y="254508"/>
                    <a:pt x="2211704" y="254794"/>
                  </a:cubicBezTo>
                  <a:cubicBezTo>
                    <a:pt x="2212562" y="255175"/>
                    <a:pt x="2214467" y="257461"/>
                    <a:pt x="2214943" y="258699"/>
                  </a:cubicBezTo>
                  <a:cubicBezTo>
                    <a:pt x="2215419" y="259937"/>
                    <a:pt x="2210180" y="263271"/>
                    <a:pt x="2209037" y="263842"/>
                  </a:cubicBezTo>
                  <a:cubicBezTo>
                    <a:pt x="2207894" y="264414"/>
                    <a:pt x="2203132" y="264890"/>
                    <a:pt x="2199989" y="265366"/>
                  </a:cubicBezTo>
                  <a:cubicBezTo>
                    <a:pt x="2196845" y="265843"/>
                    <a:pt x="2189987" y="270510"/>
                    <a:pt x="2191511" y="270605"/>
                  </a:cubicBezTo>
                  <a:cubicBezTo>
                    <a:pt x="2193035" y="270796"/>
                    <a:pt x="2202560" y="271272"/>
                    <a:pt x="2210276" y="272224"/>
                  </a:cubicBezTo>
                  <a:lnTo>
                    <a:pt x="2212657" y="276701"/>
                  </a:lnTo>
                  <a:cubicBezTo>
                    <a:pt x="2212943" y="277178"/>
                    <a:pt x="2212562" y="278321"/>
                    <a:pt x="2212085" y="278511"/>
                  </a:cubicBezTo>
                  <a:cubicBezTo>
                    <a:pt x="2211038" y="278892"/>
                    <a:pt x="2209418" y="279368"/>
                    <a:pt x="2208656" y="278987"/>
                  </a:cubicBezTo>
                  <a:lnTo>
                    <a:pt x="2205227" y="277178"/>
                  </a:lnTo>
                  <a:cubicBezTo>
                    <a:pt x="2201227" y="274701"/>
                    <a:pt x="2197798" y="273844"/>
                    <a:pt x="2197512" y="275272"/>
                  </a:cubicBezTo>
                  <a:cubicBezTo>
                    <a:pt x="2197322" y="276701"/>
                    <a:pt x="2195131" y="280035"/>
                    <a:pt x="2193226" y="279082"/>
                  </a:cubicBezTo>
                  <a:lnTo>
                    <a:pt x="2191988" y="279368"/>
                  </a:lnTo>
                  <a:lnTo>
                    <a:pt x="2190559" y="279749"/>
                  </a:lnTo>
                  <a:cubicBezTo>
                    <a:pt x="2189225" y="281559"/>
                    <a:pt x="2187797" y="282702"/>
                    <a:pt x="2187416" y="282416"/>
                  </a:cubicBezTo>
                  <a:cubicBezTo>
                    <a:pt x="2187035" y="282130"/>
                    <a:pt x="2185034" y="280702"/>
                    <a:pt x="2183701" y="279273"/>
                  </a:cubicBezTo>
                  <a:cubicBezTo>
                    <a:pt x="2182367" y="277844"/>
                    <a:pt x="2175319" y="279178"/>
                    <a:pt x="2173795" y="279940"/>
                  </a:cubicBezTo>
                  <a:cubicBezTo>
                    <a:pt x="2172271" y="280797"/>
                    <a:pt x="2166651" y="285369"/>
                    <a:pt x="2164079" y="287179"/>
                  </a:cubicBezTo>
                  <a:cubicBezTo>
                    <a:pt x="2161508" y="288988"/>
                    <a:pt x="2153888" y="292132"/>
                    <a:pt x="2153411" y="290227"/>
                  </a:cubicBezTo>
                  <a:cubicBezTo>
                    <a:pt x="2153030" y="288322"/>
                    <a:pt x="2145220" y="288131"/>
                    <a:pt x="2143410" y="288893"/>
                  </a:cubicBezTo>
                  <a:cubicBezTo>
                    <a:pt x="2141696" y="289655"/>
                    <a:pt x="2138267" y="291084"/>
                    <a:pt x="2136171" y="288226"/>
                  </a:cubicBezTo>
                  <a:lnTo>
                    <a:pt x="2132361" y="291179"/>
                  </a:lnTo>
                  <a:lnTo>
                    <a:pt x="2130170" y="292894"/>
                  </a:lnTo>
                  <a:cubicBezTo>
                    <a:pt x="2127313" y="293751"/>
                    <a:pt x="2123408" y="295942"/>
                    <a:pt x="2121407" y="297561"/>
                  </a:cubicBezTo>
                  <a:cubicBezTo>
                    <a:pt x="2119407" y="299180"/>
                    <a:pt x="2111406" y="296323"/>
                    <a:pt x="2110073" y="296608"/>
                  </a:cubicBezTo>
                  <a:lnTo>
                    <a:pt x="2109787" y="297275"/>
                  </a:lnTo>
                  <a:lnTo>
                    <a:pt x="2109501" y="298037"/>
                  </a:lnTo>
                  <a:cubicBezTo>
                    <a:pt x="2110168" y="299085"/>
                    <a:pt x="2111787" y="300323"/>
                    <a:pt x="2112930" y="300799"/>
                  </a:cubicBezTo>
                  <a:cubicBezTo>
                    <a:pt x="2114073" y="301276"/>
                    <a:pt x="2117407" y="303276"/>
                    <a:pt x="2116169" y="303657"/>
                  </a:cubicBezTo>
                  <a:cubicBezTo>
                    <a:pt x="2114930" y="304038"/>
                    <a:pt x="2111692" y="305848"/>
                    <a:pt x="2110549" y="306514"/>
                  </a:cubicBezTo>
                  <a:lnTo>
                    <a:pt x="2109501" y="304514"/>
                  </a:lnTo>
                  <a:cubicBezTo>
                    <a:pt x="2108644" y="302800"/>
                    <a:pt x="2105786" y="301752"/>
                    <a:pt x="2104643" y="300038"/>
                  </a:cubicBezTo>
                  <a:lnTo>
                    <a:pt x="2103215" y="297751"/>
                  </a:lnTo>
                  <a:cubicBezTo>
                    <a:pt x="2100643" y="296608"/>
                    <a:pt x="2098547" y="294894"/>
                    <a:pt x="2098738" y="293941"/>
                  </a:cubicBezTo>
                  <a:lnTo>
                    <a:pt x="2098833" y="293084"/>
                  </a:lnTo>
                  <a:cubicBezTo>
                    <a:pt x="2098928" y="291941"/>
                    <a:pt x="2098452" y="290703"/>
                    <a:pt x="2097881" y="289655"/>
                  </a:cubicBezTo>
                  <a:cubicBezTo>
                    <a:pt x="2097785" y="289465"/>
                    <a:pt x="2095880" y="289370"/>
                    <a:pt x="2095499" y="289750"/>
                  </a:cubicBezTo>
                  <a:cubicBezTo>
                    <a:pt x="2094261" y="290798"/>
                    <a:pt x="2092261" y="292798"/>
                    <a:pt x="2092642" y="293275"/>
                  </a:cubicBezTo>
                  <a:lnTo>
                    <a:pt x="2096738" y="298132"/>
                  </a:lnTo>
                  <a:cubicBezTo>
                    <a:pt x="2091975" y="299085"/>
                    <a:pt x="2087308" y="300704"/>
                    <a:pt x="2086451" y="301657"/>
                  </a:cubicBezTo>
                  <a:cubicBezTo>
                    <a:pt x="2085498" y="302609"/>
                    <a:pt x="2082260" y="305371"/>
                    <a:pt x="2080736" y="304514"/>
                  </a:cubicBezTo>
                  <a:cubicBezTo>
                    <a:pt x="2079211" y="303752"/>
                    <a:pt x="2074449" y="302228"/>
                    <a:pt x="2074925" y="303562"/>
                  </a:cubicBezTo>
                  <a:cubicBezTo>
                    <a:pt x="2075402" y="304895"/>
                    <a:pt x="2075402" y="306800"/>
                    <a:pt x="2074259" y="305276"/>
                  </a:cubicBezTo>
                  <a:cubicBezTo>
                    <a:pt x="2073020" y="303847"/>
                    <a:pt x="2064638" y="304895"/>
                    <a:pt x="2060352" y="303847"/>
                  </a:cubicBezTo>
                  <a:lnTo>
                    <a:pt x="2060733" y="309086"/>
                  </a:lnTo>
                  <a:cubicBezTo>
                    <a:pt x="2060733" y="309467"/>
                    <a:pt x="2059495" y="310420"/>
                    <a:pt x="2059209" y="310324"/>
                  </a:cubicBezTo>
                  <a:lnTo>
                    <a:pt x="2055971" y="309563"/>
                  </a:lnTo>
                  <a:cubicBezTo>
                    <a:pt x="2052732" y="310610"/>
                    <a:pt x="2047112" y="312420"/>
                    <a:pt x="2043398" y="313658"/>
                  </a:cubicBezTo>
                  <a:lnTo>
                    <a:pt x="2039873" y="313658"/>
                  </a:lnTo>
                  <a:lnTo>
                    <a:pt x="2037682" y="313658"/>
                  </a:lnTo>
                  <a:cubicBezTo>
                    <a:pt x="2035111" y="311944"/>
                    <a:pt x="2032825" y="311467"/>
                    <a:pt x="2032634" y="312515"/>
                  </a:cubicBezTo>
                  <a:cubicBezTo>
                    <a:pt x="2032444" y="313563"/>
                    <a:pt x="2030539" y="316706"/>
                    <a:pt x="2029015" y="316516"/>
                  </a:cubicBezTo>
                  <a:cubicBezTo>
                    <a:pt x="2027491" y="316230"/>
                    <a:pt x="2021395" y="316230"/>
                    <a:pt x="2020442" y="317278"/>
                  </a:cubicBezTo>
                  <a:cubicBezTo>
                    <a:pt x="2019490" y="318325"/>
                    <a:pt x="2014918" y="320421"/>
                    <a:pt x="2012918" y="319088"/>
                  </a:cubicBezTo>
                  <a:cubicBezTo>
                    <a:pt x="2011013" y="317659"/>
                    <a:pt x="2013203" y="312896"/>
                    <a:pt x="2013870" y="312706"/>
                  </a:cubicBezTo>
                  <a:cubicBezTo>
                    <a:pt x="2014442" y="312515"/>
                    <a:pt x="2016061" y="310801"/>
                    <a:pt x="2014918" y="309277"/>
                  </a:cubicBezTo>
                  <a:cubicBezTo>
                    <a:pt x="2013870" y="307753"/>
                    <a:pt x="2009584" y="306038"/>
                    <a:pt x="2008060" y="308896"/>
                  </a:cubicBezTo>
                  <a:lnTo>
                    <a:pt x="2006917" y="311277"/>
                  </a:lnTo>
                  <a:cubicBezTo>
                    <a:pt x="2006631" y="311848"/>
                    <a:pt x="2006822" y="313182"/>
                    <a:pt x="2006631" y="313182"/>
                  </a:cubicBezTo>
                  <a:lnTo>
                    <a:pt x="1999582" y="313944"/>
                  </a:lnTo>
                  <a:cubicBezTo>
                    <a:pt x="1993772" y="317754"/>
                    <a:pt x="1988153" y="320897"/>
                    <a:pt x="1987105" y="320802"/>
                  </a:cubicBezTo>
                  <a:lnTo>
                    <a:pt x="1986819" y="320421"/>
                  </a:lnTo>
                  <a:lnTo>
                    <a:pt x="1984247" y="316992"/>
                  </a:lnTo>
                  <a:cubicBezTo>
                    <a:pt x="1982342" y="319183"/>
                    <a:pt x="1980532" y="319849"/>
                    <a:pt x="1980056" y="318516"/>
                  </a:cubicBezTo>
                  <a:cubicBezTo>
                    <a:pt x="1979580" y="317182"/>
                    <a:pt x="1979390" y="312991"/>
                    <a:pt x="1980818" y="312801"/>
                  </a:cubicBezTo>
                  <a:cubicBezTo>
                    <a:pt x="1982247" y="312611"/>
                    <a:pt x="1981676" y="311182"/>
                    <a:pt x="1976627" y="310134"/>
                  </a:cubicBezTo>
                  <a:lnTo>
                    <a:pt x="1972151" y="310610"/>
                  </a:lnTo>
                  <a:lnTo>
                    <a:pt x="1967388" y="311087"/>
                  </a:lnTo>
                  <a:cubicBezTo>
                    <a:pt x="1962340" y="312325"/>
                    <a:pt x="1959006" y="314134"/>
                    <a:pt x="1960149" y="315182"/>
                  </a:cubicBezTo>
                  <a:cubicBezTo>
                    <a:pt x="1961292" y="316230"/>
                    <a:pt x="1967960" y="316897"/>
                    <a:pt x="1970627" y="316897"/>
                  </a:cubicBezTo>
                  <a:cubicBezTo>
                    <a:pt x="1973294" y="316992"/>
                    <a:pt x="1976342" y="320897"/>
                    <a:pt x="1973865" y="320707"/>
                  </a:cubicBezTo>
                  <a:cubicBezTo>
                    <a:pt x="1971389" y="320612"/>
                    <a:pt x="1965959" y="326136"/>
                    <a:pt x="1963483" y="327279"/>
                  </a:cubicBezTo>
                  <a:cubicBezTo>
                    <a:pt x="1961006" y="328422"/>
                    <a:pt x="1953672" y="330613"/>
                    <a:pt x="1952624" y="329374"/>
                  </a:cubicBezTo>
                  <a:cubicBezTo>
                    <a:pt x="1951577" y="328231"/>
                    <a:pt x="1948052" y="325279"/>
                    <a:pt x="1947767" y="326136"/>
                  </a:cubicBezTo>
                  <a:cubicBezTo>
                    <a:pt x="1947481" y="326993"/>
                    <a:pt x="1945195" y="329755"/>
                    <a:pt x="1943004" y="331184"/>
                  </a:cubicBezTo>
                  <a:cubicBezTo>
                    <a:pt x="1940813" y="332613"/>
                    <a:pt x="1932241" y="329851"/>
                    <a:pt x="1930431" y="329660"/>
                  </a:cubicBezTo>
                  <a:lnTo>
                    <a:pt x="1929479" y="330327"/>
                  </a:lnTo>
                  <a:cubicBezTo>
                    <a:pt x="1926907" y="332137"/>
                    <a:pt x="1924811" y="333756"/>
                    <a:pt x="1920715" y="333756"/>
                  </a:cubicBezTo>
                  <a:cubicBezTo>
                    <a:pt x="1917668" y="333756"/>
                    <a:pt x="1914143" y="337280"/>
                    <a:pt x="1911762" y="336709"/>
                  </a:cubicBezTo>
                  <a:lnTo>
                    <a:pt x="1907000" y="335661"/>
                  </a:lnTo>
                  <a:cubicBezTo>
                    <a:pt x="1902618" y="337947"/>
                    <a:pt x="1898713" y="339185"/>
                    <a:pt x="1898427" y="338423"/>
                  </a:cubicBezTo>
                  <a:cubicBezTo>
                    <a:pt x="1898141" y="337661"/>
                    <a:pt x="1894427" y="336613"/>
                    <a:pt x="1891569" y="339185"/>
                  </a:cubicBezTo>
                  <a:lnTo>
                    <a:pt x="1889093" y="339566"/>
                  </a:lnTo>
                  <a:lnTo>
                    <a:pt x="1886521" y="339947"/>
                  </a:lnTo>
                  <a:cubicBezTo>
                    <a:pt x="1882711" y="338614"/>
                    <a:pt x="1880139" y="338233"/>
                    <a:pt x="1880806" y="339090"/>
                  </a:cubicBezTo>
                  <a:cubicBezTo>
                    <a:pt x="1881473" y="340042"/>
                    <a:pt x="1881092" y="341376"/>
                    <a:pt x="1878996" y="340709"/>
                  </a:cubicBezTo>
                  <a:lnTo>
                    <a:pt x="1877091" y="340423"/>
                  </a:lnTo>
                  <a:cubicBezTo>
                    <a:pt x="1876519" y="340328"/>
                    <a:pt x="1875567" y="340995"/>
                    <a:pt x="1875091" y="341566"/>
                  </a:cubicBezTo>
                  <a:lnTo>
                    <a:pt x="1874519" y="342233"/>
                  </a:lnTo>
                  <a:cubicBezTo>
                    <a:pt x="1873757" y="344138"/>
                    <a:pt x="1872424" y="344710"/>
                    <a:pt x="1871567" y="343471"/>
                  </a:cubicBezTo>
                  <a:cubicBezTo>
                    <a:pt x="1870709" y="342233"/>
                    <a:pt x="1867566" y="340328"/>
                    <a:pt x="1865852" y="341281"/>
                  </a:cubicBezTo>
                  <a:cubicBezTo>
                    <a:pt x="1864137" y="342329"/>
                    <a:pt x="1859184" y="346615"/>
                    <a:pt x="1858898" y="348901"/>
                  </a:cubicBezTo>
                  <a:cubicBezTo>
                    <a:pt x="1858613" y="351091"/>
                    <a:pt x="1853374" y="356997"/>
                    <a:pt x="1852707" y="358235"/>
                  </a:cubicBezTo>
                  <a:cubicBezTo>
                    <a:pt x="1852040" y="359473"/>
                    <a:pt x="1854803" y="362617"/>
                    <a:pt x="1856422" y="361474"/>
                  </a:cubicBezTo>
                  <a:lnTo>
                    <a:pt x="1857851" y="361188"/>
                  </a:lnTo>
                  <a:lnTo>
                    <a:pt x="1859184" y="360902"/>
                  </a:lnTo>
                  <a:cubicBezTo>
                    <a:pt x="1860803" y="361379"/>
                    <a:pt x="1861565" y="362712"/>
                    <a:pt x="1860803" y="363855"/>
                  </a:cubicBezTo>
                  <a:lnTo>
                    <a:pt x="1860041" y="364807"/>
                  </a:lnTo>
                  <a:cubicBezTo>
                    <a:pt x="1859946" y="364998"/>
                    <a:pt x="1858898" y="364712"/>
                    <a:pt x="1858803" y="364903"/>
                  </a:cubicBezTo>
                  <a:lnTo>
                    <a:pt x="1858136" y="365950"/>
                  </a:lnTo>
                  <a:cubicBezTo>
                    <a:pt x="1857565" y="367189"/>
                    <a:pt x="1858422" y="368332"/>
                    <a:pt x="1860041" y="368617"/>
                  </a:cubicBezTo>
                  <a:lnTo>
                    <a:pt x="1861470" y="368427"/>
                  </a:lnTo>
                  <a:cubicBezTo>
                    <a:pt x="1863851" y="368141"/>
                    <a:pt x="1866423" y="367760"/>
                    <a:pt x="1868233" y="366808"/>
                  </a:cubicBezTo>
                  <a:cubicBezTo>
                    <a:pt x="1869090" y="366331"/>
                    <a:pt x="1867947" y="363569"/>
                    <a:pt x="1868900" y="362903"/>
                  </a:cubicBezTo>
                  <a:lnTo>
                    <a:pt x="1871186" y="361283"/>
                  </a:lnTo>
                  <a:cubicBezTo>
                    <a:pt x="1874329" y="360045"/>
                    <a:pt x="1876329" y="361855"/>
                    <a:pt x="1875757" y="365284"/>
                  </a:cubicBezTo>
                  <a:lnTo>
                    <a:pt x="1880425" y="365855"/>
                  </a:lnTo>
                  <a:lnTo>
                    <a:pt x="1883473" y="366236"/>
                  </a:lnTo>
                  <a:cubicBezTo>
                    <a:pt x="1887092" y="365188"/>
                    <a:pt x="1889188" y="362807"/>
                    <a:pt x="1888045" y="360997"/>
                  </a:cubicBezTo>
                  <a:cubicBezTo>
                    <a:pt x="1886902" y="359188"/>
                    <a:pt x="1881663" y="355568"/>
                    <a:pt x="1878139" y="355759"/>
                  </a:cubicBezTo>
                  <a:lnTo>
                    <a:pt x="1875662" y="356521"/>
                  </a:lnTo>
                  <a:lnTo>
                    <a:pt x="1872900" y="357378"/>
                  </a:lnTo>
                  <a:cubicBezTo>
                    <a:pt x="1869566" y="359283"/>
                    <a:pt x="1867090" y="359473"/>
                    <a:pt x="1867471" y="357759"/>
                  </a:cubicBezTo>
                  <a:cubicBezTo>
                    <a:pt x="1867852" y="356045"/>
                    <a:pt x="1869757" y="353187"/>
                    <a:pt x="1871090" y="351568"/>
                  </a:cubicBezTo>
                  <a:cubicBezTo>
                    <a:pt x="1872424" y="349853"/>
                    <a:pt x="1877567" y="345948"/>
                    <a:pt x="1878520" y="346520"/>
                  </a:cubicBezTo>
                  <a:cubicBezTo>
                    <a:pt x="1879472" y="347091"/>
                    <a:pt x="1882520" y="347663"/>
                    <a:pt x="1883092" y="347281"/>
                  </a:cubicBezTo>
                  <a:cubicBezTo>
                    <a:pt x="1883663" y="346900"/>
                    <a:pt x="1886902" y="347281"/>
                    <a:pt x="1888902" y="348996"/>
                  </a:cubicBezTo>
                  <a:lnTo>
                    <a:pt x="1891093" y="349472"/>
                  </a:lnTo>
                  <a:cubicBezTo>
                    <a:pt x="1896332" y="350711"/>
                    <a:pt x="1897284" y="352234"/>
                    <a:pt x="1893093" y="355473"/>
                  </a:cubicBezTo>
                  <a:cubicBezTo>
                    <a:pt x="1892712" y="355759"/>
                    <a:pt x="1893284" y="357664"/>
                    <a:pt x="1894046" y="358140"/>
                  </a:cubicBezTo>
                  <a:cubicBezTo>
                    <a:pt x="1894712" y="358616"/>
                    <a:pt x="1896808" y="358521"/>
                    <a:pt x="1897284" y="358045"/>
                  </a:cubicBezTo>
                  <a:cubicBezTo>
                    <a:pt x="1899570" y="355759"/>
                    <a:pt x="1903856" y="354616"/>
                    <a:pt x="1903475" y="350711"/>
                  </a:cubicBezTo>
                  <a:lnTo>
                    <a:pt x="1903380" y="349853"/>
                  </a:lnTo>
                  <a:cubicBezTo>
                    <a:pt x="1904714" y="348901"/>
                    <a:pt x="1907190" y="347663"/>
                    <a:pt x="1908809" y="346996"/>
                  </a:cubicBezTo>
                  <a:cubicBezTo>
                    <a:pt x="1910429" y="346424"/>
                    <a:pt x="1919858" y="341376"/>
                    <a:pt x="1926621" y="337756"/>
                  </a:cubicBezTo>
                  <a:lnTo>
                    <a:pt x="1934432" y="340709"/>
                  </a:lnTo>
                  <a:cubicBezTo>
                    <a:pt x="1939004" y="342424"/>
                    <a:pt x="1943099" y="342424"/>
                    <a:pt x="1946719" y="338995"/>
                  </a:cubicBezTo>
                  <a:cubicBezTo>
                    <a:pt x="1947481" y="338328"/>
                    <a:pt x="1948624" y="337661"/>
                    <a:pt x="1949767" y="337471"/>
                  </a:cubicBezTo>
                  <a:cubicBezTo>
                    <a:pt x="1952148" y="337090"/>
                    <a:pt x="1954720" y="337185"/>
                    <a:pt x="1957101" y="336709"/>
                  </a:cubicBezTo>
                  <a:lnTo>
                    <a:pt x="1959101" y="336328"/>
                  </a:lnTo>
                  <a:cubicBezTo>
                    <a:pt x="1960530" y="334899"/>
                    <a:pt x="1961959" y="334708"/>
                    <a:pt x="1962340" y="335947"/>
                  </a:cubicBezTo>
                  <a:cubicBezTo>
                    <a:pt x="1962721" y="337185"/>
                    <a:pt x="1967102" y="339090"/>
                    <a:pt x="1970055" y="338804"/>
                  </a:cubicBezTo>
                  <a:lnTo>
                    <a:pt x="1970055" y="338518"/>
                  </a:lnTo>
                  <a:lnTo>
                    <a:pt x="1969769" y="334423"/>
                  </a:lnTo>
                  <a:cubicBezTo>
                    <a:pt x="1973198" y="334899"/>
                    <a:pt x="1976437" y="334708"/>
                    <a:pt x="1976913" y="333946"/>
                  </a:cubicBezTo>
                  <a:cubicBezTo>
                    <a:pt x="1977389" y="333184"/>
                    <a:pt x="1979104" y="331756"/>
                    <a:pt x="1980437" y="332518"/>
                  </a:cubicBezTo>
                  <a:cubicBezTo>
                    <a:pt x="1981676" y="333280"/>
                    <a:pt x="1987390" y="334423"/>
                    <a:pt x="1990915" y="333756"/>
                  </a:cubicBezTo>
                  <a:cubicBezTo>
                    <a:pt x="1994439" y="333089"/>
                    <a:pt x="2004345" y="330422"/>
                    <a:pt x="2005393" y="329470"/>
                  </a:cubicBezTo>
                  <a:lnTo>
                    <a:pt x="2006440" y="328803"/>
                  </a:lnTo>
                  <a:lnTo>
                    <a:pt x="2007584" y="328136"/>
                  </a:lnTo>
                  <a:cubicBezTo>
                    <a:pt x="2008917" y="327565"/>
                    <a:pt x="2009774" y="327946"/>
                    <a:pt x="2009489" y="328898"/>
                  </a:cubicBezTo>
                  <a:lnTo>
                    <a:pt x="2009393" y="329851"/>
                  </a:lnTo>
                  <a:lnTo>
                    <a:pt x="2009298" y="330994"/>
                  </a:lnTo>
                  <a:cubicBezTo>
                    <a:pt x="2009965" y="332232"/>
                    <a:pt x="2011013" y="332994"/>
                    <a:pt x="2011679" y="332708"/>
                  </a:cubicBezTo>
                  <a:cubicBezTo>
                    <a:pt x="2012346" y="332422"/>
                    <a:pt x="2014156" y="330803"/>
                    <a:pt x="2014442" y="330137"/>
                  </a:cubicBezTo>
                  <a:lnTo>
                    <a:pt x="2014823" y="329565"/>
                  </a:lnTo>
                  <a:lnTo>
                    <a:pt x="2014918" y="329279"/>
                  </a:lnTo>
                  <a:cubicBezTo>
                    <a:pt x="2015394" y="329184"/>
                    <a:pt x="2018252" y="328422"/>
                    <a:pt x="2021204" y="327565"/>
                  </a:cubicBezTo>
                  <a:cubicBezTo>
                    <a:pt x="2024157" y="326803"/>
                    <a:pt x="2031586" y="323374"/>
                    <a:pt x="2032539" y="324136"/>
                  </a:cubicBezTo>
                  <a:cubicBezTo>
                    <a:pt x="2033587" y="324898"/>
                    <a:pt x="2037778" y="326707"/>
                    <a:pt x="2039016" y="325946"/>
                  </a:cubicBezTo>
                  <a:cubicBezTo>
                    <a:pt x="2040254" y="325183"/>
                    <a:pt x="2045303" y="323755"/>
                    <a:pt x="2047303" y="324517"/>
                  </a:cubicBezTo>
                  <a:cubicBezTo>
                    <a:pt x="2049398" y="325279"/>
                    <a:pt x="2053685" y="328231"/>
                    <a:pt x="2052256" y="328993"/>
                  </a:cubicBezTo>
                  <a:cubicBezTo>
                    <a:pt x="2050827" y="329755"/>
                    <a:pt x="2057971" y="331661"/>
                    <a:pt x="2060923" y="332327"/>
                  </a:cubicBezTo>
                  <a:lnTo>
                    <a:pt x="2063495" y="333089"/>
                  </a:lnTo>
                  <a:cubicBezTo>
                    <a:pt x="2065781" y="333756"/>
                    <a:pt x="2067972" y="334994"/>
                    <a:pt x="2070163" y="334994"/>
                  </a:cubicBezTo>
                  <a:cubicBezTo>
                    <a:pt x="2072354" y="334994"/>
                    <a:pt x="2074640" y="333661"/>
                    <a:pt x="2076926" y="333280"/>
                  </a:cubicBezTo>
                  <a:cubicBezTo>
                    <a:pt x="2081402" y="332422"/>
                    <a:pt x="2081307" y="332613"/>
                    <a:pt x="2079688" y="330898"/>
                  </a:cubicBezTo>
                  <a:lnTo>
                    <a:pt x="2076926" y="328041"/>
                  </a:lnTo>
                  <a:cubicBezTo>
                    <a:pt x="2072544" y="327374"/>
                    <a:pt x="2068258" y="327374"/>
                    <a:pt x="2067305" y="327946"/>
                  </a:cubicBezTo>
                  <a:cubicBezTo>
                    <a:pt x="2066448" y="328517"/>
                    <a:pt x="2062638" y="329089"/>
                    <a:pt x="2060923" y="327660"/>
                  </a:cubicBezTo>
                  <a:lnTo>
                    <a:pt x="2064067" y="324612"/>
                  </a:lnTo>
                  <a:lnTo>
                    <a:pt x="2065496" y="323279"/>
                  </a:lnTo>
                  <a:cubicBezTo>
                    <a:pt x="2065972" y="320897"/>
                    <a:pt x="2066924" y="319564"/>
                    <a:pt x="2067496" y="320421"/>
                  </a:cubicBezTo>
                  <a:cubicBezTo>
                    <a:pt x="2068163" y="321278"/>
                    <a:pt x="2071020" y="321564"/>
                    <a:pt x="2072925" y="319849"/>
                  </a:cubicBezTo>
                  <a:cubicBezTo>
                    <a:pt x="2074830" y="318135"/>
                    <a:pt x="2081688" y="319468"/>
                    <a:pt x="2082926" y="320516"/>
                  </a:cubicBezTo>
                  <a:cubicBezTo>
                    <a:pt x="2084165" y="321659"/>
                    <a:pt x="2088356" y="323945"/>
                    <a:pt x="2088546" y="322326"/>
                  </a:cubicBezTo>
                  <a:cubicBezTo>
                    <a:pt x="2088641" y="320707"/>
                    <a:pt x="2091975" y="316230"/>
                    <a:pt x="2095594" y="316325"/>
                  </a:cubicBezTo>
                  <a:lnTo>
                    <a:pt x="2096071" y="317278"/>
                  </a:lnTo>
                  <a:lnTo>
                    <a:pt x="2097119" y="319373"/>
                  </a:lnTo>
                  <a:cubicBezTo>
                    <a:pt x="2098833" y="319088"/>
                    <a:pt x="2101310" y="318897"/>
                    <a:pt x="2102643" y="318992"/>
                  </a:cubicBezTo>
                  <a:cubicBezTo>
                    <a:pt x="2103977" y="319088"/>
                    <a:pt x="2105119" y="324612"/>
                    <a:pt x="2105882" y="326326"/>
                  </a:cubicBezTo>
                  <a:cubicBezTo>
                    <a:pt x="2106644" y="328041"/>
                    <a:pt x="2112549" y="328136"/>
                    <a:pt x="2114645" y="327565"/>
                  </a:cubicBezTo>
                  <a:cubicBezTo>
                    <a:pt x="2116740" y="326993"/>
                    <a:pt x="2121503" y="324707"/>
                    <a:pt x="2118074" y="324326"/>
                  </a:cubicBezTo>
                  <a:lnTo>
                    <a:pt x="2116169" y="324707"/>
                  </a:lnTo>
                  <a:cubicBezTo>
                    <a:pt x="2111501" y="325564"/>
                    <a:pt x="2112454" y="321945"/>
                    <a:pt x="2110739" y="320612"/>
                  </a:cubicBezTo>
                  <a:cubicBezTo>
                    <a:pt x="2107977" y="318421"/>
                    <a:pt x="2111692" y="318040"/>
                    <a:pt x="2112454" y="316897"/>
                  </a:cubicBezTo>
                  <a:lnTo>
                    <a:pt x="2114359" y="313849"/>
                  </a:lnTo>
                  <a:cubicBezTo>
                    <a:pt x="2118169" y="314039"/>
                    <a:pt x="2121979" y="313658"/>
                    <a:pt x="2122741" y="312896"/>
                  </a:cubicBezTo>
                  <a:cubicBezTo>
                    <a:pt x="2123503" y="312134"/>
                    <a:pt x="2126932" y="310801"/>
                    <a:pt x="2127884" y="311944"/>
                  </a:cubicBezTo>
                  <a:cubicBezTo>
                    <a:pt x="2128837" y="313087"/>
                    <a:pt x="2134171" y="315754"/>
                    <a:pt x="2137409" y="314801"/>
                  </a:cubicBezTo>
                  <a:lnTo>
                    <a:pt x="2139791" y="313277"/>
                  </a:lnTo>
                  <a:cubicBezTo>
                    <a:pt x="2141791" y="312039"/>
                    <a:pt x="2142172" y="312896"/>
                    <a:pt x="2143601" y="313563"/>
                  </a:cubicBezTo>
                  <a:cubicBezTo>
                    <a:pt x="2144648" y="314039"/>
                    <a:pt x="2146934" y="313754"/>
                    <a:pt x="2147792" y="313087"/>
                  </a:cubicBezTo>
                  <a:lnTo>
                    <a:pt x="2149125" y="312039"/>
                  </a:lnTo>
                  <a:cubicBezTo>
                    <a:pt x="2149982" y="310420"/>
                    <a:pt x="2151125" y="306038"/>
                    <a:pt x="2151697" y="302419"/>
                  </a:cubicBezTo>
                  <a:lnTo>
                    <a:pt x="2156650" y="303943"/>
                  </a:lnTo>
                  <a:lnTo>
                    <a:pt x="2158269" y="304419"/>
                  </a:lnTo>
                  <a:cubicBezTo>
                    <a:pt x="2159031" y="307848"/>
                    <a:pt x="2161222" y="309753"/>
                    <a:pt x="2163222" y="308610"/>
                  </a:cubicBezTo>
                  <a:lnTo>
                    <a:pt x="2164937" y="307753"/>
                  </a:lnTo>
                  <a:lnTo>
                    <a:pt x="2166270" y="306991"/>
                  </a:lnTo>
                  <a:cubicBezTo>
                    <a:pt x="2167699" y="306324"/>
                    <a:pt x="2171223" y="305657"/>
                    <a:pt x="2174081" y="305371"/>
                  </a:cubicBezTo>
                  <a:cubicBezTo>
                    <a:pt x="2176843" y="305086"/>
                    <a:pt x="2184558" y="303371"/>
                    <a:pt x="2185320" y="302990"/>
                  </a:cubicBezTo>
                  <a:cubicBezTo>
                    <a:pt x="2186082" y="302609"/>
                    <a:pt x="2188368" y="302990"/>
                    <a:pt x="2188463" y="304609"/>
                  </a:cubicBezTo>
                  <a:cubicBezTo>
                    <a:pt x="2188559" y="306229"/>
                    <a:pt x="2196655" y="304419"/>
                    <a:pt x="2200846" y="303276"/>
                  </a:cubicBezTo>
                  <a:cubicBezTo>
                    <a:pt x="2205037" y="302133"/>
                    <a:pt x="2218562" y="300228"/>
                    <a:pt x="2217134" y="298513"/>
                  </a:cubicBezTo>
                  <a:cubicBezTo>
                    <a:pt x="2215705" y="296799"/>
                    <a:pt x="2221706" y="298609"/>
                    <a:pt x="2223230" y="298895"/>
                  </a:cubicBezTo>
                  <a:cubicBezTo>
                    <a:pt x="2224754" y="299180"/>
                    <a:pt x="2229707" y="298132"/>
                    <a:pt x="2229707" y="296132"/>
                  </a:cubicBezTo>
                  <a:lnTo>
                    <a:pt x="2230469" y="294704"/>
                  </a:lnTo>
                  <a:lnTo>
                    <a:pt x="2230945" y="293846"/>
                  </a:lnTo>
                  <a:cubicBezTo>
                    <a:pt x="2232755" y="293465"/>
                    <a:pt x="2236088" y="293751"/>
                    <a:pt x="2238279" y="294513"/>
                  </a:cubicBezTo>
                  <a:cubicBezTo>
                    <a:pt x="2240470" y="295275"/>
                    <a:pt x="2248090" y="298990"/>
                    <a:pt x="2251043" y="300133"/>
                  </a:cubicBezTo>
                  <a:lnTo>
                    <a:pt x="2251233" y="296228"/>
                  </a:lnTo>
                  <a:cubicBezTo>
                    <a:pt x="2251233" y="295942"/>
                    <a:pt x="2253995" y="295656"/>
                    <a:pt x="2255424" y="295656"/>
                  </a:cubicBezTo>
                  <a:cubicBezTo>
                    <a:pt x="2256377" y="295656"/>
                    <a:pt x="2257805" y="296799"/>
                    <a:pt x="2258091" y="296608"/>
                  </a:cubicBezTo>
                  <a:lnTo>
                    <a:pt x="2260187" y="295180"/>
                  </a:lnTo>
                  <a:cubicBezTo>
                    <a:pt x="2262092" y="296037"/>
                    <a:pt x="2263044" y="297751"/>
                    <a:pt x="2262377" y="298990"/>
                  </a:cubicBezTo>
                  <a:cubicBezTo>
                    <a:pt x="2261711" y="300228"/>
                    <a:pt x="2257615" y="301276"/>
                    <a:pt x="2255043" y="301371"/>
                  </a:cubicBezTo>
                  <a:cubicBezTo>
                    <a:pt x="2252471" y="301466"/>
                    <a:pt x="2247137" y="304990"/>
                    <a:pt x="2246661" y="304609"/>
                  </a:cubicBezTo>
                  <a:cubicBezTo>
                    <a:pt x="2246185" y="304229"/>
                    <a:pt x="2241899" y="304609"/>
                    <a:pt x="2238279" y="305657"/>
                  </a:cubicBezTo>
                  <a:lnTo>
                    <a:pt x="2238089" y="308324"/>
                  </a:lnTo>
                  <a:lnTo>
                    <a:pt x="2237708" y="314325"/>
                  </a:lnTo>
                  <a:cubicBezTo>
                    <a:pt x="2236469" y="315944"/>
                    <a:pt x="2237231" y="318040"/>
                    <a:pt x="2239327" y="318992"/>
                  </a:cubicBezTo>
                  <a:lnTo>
                    <a:pt x="2240851" y="315944"/>
                  </a:lnTo>
                  <a:lnTo>
                    <a:pt x="2242851" y="311848"/>
                  </a:lnTo>
                  <a:cubicBezTo>
                    <a:pt x="2248090" y="309277"/>
                    <a:pt x="2253900" y="307372"/>
                    <a:pt x="2255805" y="307562"/>
                  </a:cubicBezTo>
                  <a:cubicBezTo>
                    <a:pt x="2257710" y="307753"/>
                    <a:pt x="2262854" y="307848"/>
                    <a:pt x="2263235" y="305943"/>
                  </a:cubicBezTo>
                  <a:lnTo>
                    <a:pt x="2275184" y="305943"/>
                  </a:lnTo>
                  <a:lnTo>
                    <a:pt x="2270188" y="300609"/>
                  </a:lnTo>
                  <a:cubicBezTo>
                    <a:pt x="2270855" y="299847"/>
                    <a:pt x="2271427" y="296704"/>
                    <a:pt x="2271522" y="295370"/>
                  </a:cubicBezTo>
                  <a:cubicBezTo>
                    <a:pt x="2271522" y="294132"/>
                    <a:pt x="2281142" y="293180"/>
                    <a:pt x="2282285" y="292608"/>
                  </a:cubicBezTo>
                  <a:cubicBezTo>
                    <a:pt x="2283523" y="292037"/>
                    <a:pt x="2285524" y="292322"/>
                    <a:pt x="2286857" y="293275"/>
                  </a:cubicBezTo>
                  <a:lnTo>
                    <a:pt x="2286903" y="293730"/>
                  </a:lnTo>
                  <a:lnTo>
                    <a:pt x="2287047" y="293561"/>
                  </a:lnTo>
                  <a:lnTo>
                    <a:pt x="2286952" y="292608"/>
                  </a:lnTo>
                  <a:cubicBezTo>
                    <a:pt x="2285618" y="291655"/>
                    <a:pt x="2285142" y="290036"/>
                    <a:pt x="2285809" y="288893"/>
                  </a:cubicBezTo>
                  <a:cubicBezTo>
                    <a:pt x="2286476" y="287750"/>
                    <a:pt x="2288857" y="285655"/>
                    <a:pt x="2289714" y="286607"/>
                  </a:cubicBezTo>
                  <a:cubicBezTo>
                    <a:pt x="2290476" y="287655"/>
                    <a:pt x="2293619" y="290417"/>
                    <a:pt x="2294667" y="290131"/>
                  </a:cubicBezTo>
                  <a:cubicBezTo>
                    <a:pt x="2295715" y="289846"/>
                    <a:pt x="2300192" y="287274"/>
                    <a:pt x="2303144" y="285464"/>
                  </a:cubicBezTo>
                  <a:cubicBezTo>
                    <a:pt x="2306097" y="283655"/>
                    <a:pt x="2315908" y="286607"/>
                    <a:pt x="2316575" y="286512"/>
                  </a:cubicBezTo>
                  <a:cubicBezTo>
                    <a:pt x="2317241" y="286512"/>
                    <a:pt x="2319146" y="285083"/>
                    <a:pt x="2319146" y="283083"/>
                  </a:cubicBezTo>
                  <a:cubicBezTo>
                    <a:pt x="2319242" y="281083"/>
                    <a:pt x="2327147" y="283750"/>
                    <a:pt x="2329910" y="283083"/>
                  </a:cubicBezTo>
                  <a:lnTo>
                    <a:pt x="2332577" y="282512"/>
                  </a:lnTo>
                  <a:lnTo>
                    <a:pt x="2335720" y="281845"/>
                  </a:lnTo>
                  <a:cubicBezTo>
                    <a:pt x="2338958" y="282797"/>
                    <a:pt x="2342197" y="283655"/>
                    <a:pt x="2342959" y="283750"/>
                  </a:cubicBezTo>
                  <a:cubicBezTo>
                    <a:pt x="2343721" y="283845"/>
                    <a:pt x="2345054" y="283178"/>
                    <a:pt x="2344197" y="282035"/>
                  </a:cubicBezTo>
                  <a:lnTo>
                    <a:pt x="2344007" y="280988"/>
                  </a:lnTo>
                  <a:lnTo>
                    <a:pt x="2343816" y="280225"/>
                  </a:lnTo>
                  <a:cubicBezTo>
                    <a:pt x="2344578" y="279273"/>
                    <a:pt x="2346769" y="278130"/>
                    <a:pt x="2348769" y="277844"/>
                  </a:cubicBezTo>
                  <a:cubicBezTo>
                    <a:pt x="2350769" y="277463"/>
                    <a:pt x="2356103" y="277273"/>
                    <a:pt x="2356770" y="277939"/>
                  </a:cubicBezTo>
                  <a:cubicBezTo>
                    <a:pt x="2357437" y="278701"/>
                    <a:pt x="2359628" y="279940"/>
                    <a:pt x="2360485" y="279273"/>
                  </a:cubicBezTo>
                  <a:cubicBezTo>
                    <a:pt x="2361342" y="278606"/>
                    <a:pt x="2364485" y="277939"/>
                    <a:pt x="2365819" y="279178"/>
                  </a:cubicBezTo>
                  <a:cubicBezTo>
                    <a:pt x="2367152" y="280511"/>
                    <a:pt x="2364104" y="286321"/>
                    <a:pt x="2363342" y="287179"/>
                  </a:cubicBezTo>
                  <a:cubicBezTo>
                    <a:pt x="2362580" y="288036"/>
                    <a:pt x="2358389" y="289465"/>
                    <a:pt x="2355627" y="288131"/>
                  </a:cubicBezTo>
                  <a:lnTo>
                    <a:pt x="2352960" y="286893"/>
                  </a:lnTo>
                  <a:lnTo>
                    <a:pt x="2352865" y="286798"/>
                  </a:lnTo>
                  <a:cubicBezTo>
                    <a:pt x="2352484" y="287083"/>
                    <a:pt x="2349341" y="287941"/>
                    <a:pt x="2345912" y="288703"/>
                  </a:cubicBezTo>
                  <a:cubicBezTo>
                    <a:pt x="2342483" y="289465"/>
                    <a:pt x="2335434" y="292989"/>
                    <a:pt x="2337720" y="293465"/>
                  </a:cubicBezTo>
                  <a:lnTo>
                    <a:pt x="2339149" y="292894"/>
                  </a:lnTo>
                  <a:cubicBezTo>
                    <a:pt x="2341816" y="291846"/>
                    <a:pt x="2343816" y="290893"/>
                    <a:pt x="2345912" y="293465"/>
                  </a:cubicBezTo>
                  <a:cubicBezTo>
                    <a:pt x="2347626" y="295561"/>
                    <a:pt x="2349817" y="295846"/>
                    <a:pt x="2352198" y="293751"/>
                  </a:cubicBezTo>
                  <a:lnTo>
                    <a:pt x="2352484" y="293561"/>
                  </a:lnTo>
                  <a:cubicBezTo>
                    <a:pt x="2353817" y="294037"/>
                    <a:pt x="2356294" y="294989"/>
                    <a:pt x="2358104" y="295656"/>
                  </a:cubicBezTo>
                  <a:cubicBezTo>
                    <a:pt x="2359913" y="296323"/>
                    <a:pt x="2363628" y="298609"/>
                    <a:pt x="2362295" y="299275"/>
                  </a:cubicBezTo>
                  <a:cubicBezTo>
                    <a:pt x="2360961" y="299942"/>
                    <a:pt x="2359056" y="302133"/>
                    <a:pt x="2360199" y="303181"/>
                  </a:cubicBezTo>
                  <a:cubicBezTo>
                    <a:pt x="2361247" y="304229"/>
                    <a:pt x="2364866" y="305276"/>
                    <a:pt x="2366581" y="304038"/>
                  </a:cubicBezTo>
                  <a:cubicBezTo>
                    <a:pt x="2368295" y="302800"/>
                    <a:pt x="2373725" y="301180"/>
                    <a:pt x="2374106" y="303752"/>
                  </a:cubicBezTo>
                  <a:cubicBezTo>
                    <a:pt x="2374487" y="306324"/>
                    <a:pt x="2382297" y="307372"/>
                    <a:pt x="2381726" y="303562"/>
                  </a:cubicBezTo>
                  <a:cubicBezTo>
                    <a:pt x="2381154" y="299752"/>
                    <a:pt x="2384393" y="288703"/>
                    <a:pt x="2390298" y="287369"/>
                  </a:cubicBezTo>
                  <a:cubicBezTo>
                    <a:pt x="2396204" y="286036"/>
                    <a:pt x="2412872" y="287464"/>
                    <a:pt x="2414111" y="285750"/>
                  </a:cubicBezTo>
                  <a:cubicBezTo>
                    <a:pt x="2415349" y="284131"/>
                    <a:pt x="2425922" y="283559"/>
                    <a:pt x="2426017" y="284988"/>
                  </a:cubicBezTo>
                  <a:lnTo>
                    <a:pt x="2426588" y="286131"/>
                  </a:lnTo>
                  <a:cubicBezTo>
                    <a:pt x="2427065" y="287083"/>
                    <a:pt x="2428970" y="288703"/>
                    <a:pt x="2429160" y="288607"/>
                  </a:cubicBezTo>
                  <a:lnTo>
                    <a:pt x="2431637" y="287369"/>
                  </a:lnTo>
                  <a:cubicBezTo>
                    <a:pt x="2434494" y="287560"/>
                    <a:pt x="2435732" y="286131"/>
                    <a:pt x="2434399" y="284226"/>
                  </a:cubicBezTo>
                  <a:lnTo>
                    <a:pt x="2433161" y="282512"/>
                  </a:lnTo>
                  <a:lnTo>
                    <a:pt x="2432780" y="282035"/>
                  </a:lnTo>
                  <a:cubicBezTo>
                    <a:pt x="2432399" y="281559"/>
                    <a:pt x="2433542" y="280702"/>
                    <a:pt x="2435351" y="280130"/>
                  </a:cubicBezTo>
                  <a:cubicBezTo>
                    <a:pt x="2437161" y="279559"/>
                    <a:pt x="2441162" y="275463"/>
                    <a:pt x="2439542" y="272415"/>
                  </a:cubicBezTo>
                  <a:lnTo>
                    <a:pt x="2435732" y="275654"/>
                  </a:lnTo>
                  <a:lnTo>
                    <a:pt x="2435256" y="276034"/>
                  </a:lnTo>
                  <a:cubicBezTo>
                    <a:pt x="2433256" y="275368"/>
                    <a:pt x="2431922" y="273939"/>
                    <a:pt x="2432303" y="272891"/>
                  </a:cubicBezTo>
                  <a:lnTo>
                    <a:pt x="2432684" y="271939"/>
                  </a:lnTo>
                  <a:cubicBezTo>
                    <a:pt x="2434208" y="268224"/>
                    <a:pt x="2438875" y="270605"/>
                    <a:pt x="2441447" y="268986"/>
                  </a:cubicBezTo>
                  <a:cubicBezTo>
                    <a:pt x="2444972" y="266795"/>
                    <a:pt x="2450496" y="267938"/>
                    <a:pt x="2453163" y="263842"/>
                  </a:cubicBezTo>
                  <a:lnTo>
                    <a:pt x="2453925" y="262604"/>
                  </a:lnTo>
                  <a:cubicBezTo>
                    <a:pt x="2455735" y="264128"/>
                    <a:pt x="2456402" y="265938"/>
                    <a:pt x="2455354" y="266605"/>
                  </a:cubicBezTo>
                  <a:cubicBezTo>
                    <a:pt x="2454306" y="267271"/>
                    <a:pt x="2450401" y="269653"/>
                    <a:pt x="2449067" y="270415"/>
                  </a:cubicBezTo>
                  <a:cubicBezTo>
                    <a:pt x="2447734" y="271177"/>
                    <a:pt x="2451830" y="274891"/>
                    <a:pt x="2452782" y="274034"/>
                  </a:cubicBezTo>
                  <a:lnTo>
                    <a:pt x="2453830" y="273463"/>
                  </a:lnTo>
                  <a:lnTo>
                    <a:pt x="2455068" y="272701"/>
                  </a:lnTo>
                  <a:cubicBezTo>
                    <a:pt x="2456687" y="272129"/>
                    <a:pt x="2458307" y="271081"/>
                    <a:pt x="2458688" y="270320"/>
                  </a:cubicBezTo>
                  <a:cubicBezTo>
                    <a:pt x="2459069" y="269557"/>
                    <a:pt x="2460974" y="267367"/>
                    <a:pt x="2462498" y="267176"/>
                  </a:cubicBezTo>
                  <a:lnTo>
                    <a:pt x="2463641" y="267462"/>
                  </a:lnTo>
                  <a:lnTo>
                    <a:pt x="2467260" y="268414"/>
                  </a:lnTo>
                  <a:cubicBezTo>
                    <a:pt x="2468975" y="267176"/>
                    <a:pt x="2469260" y="265557"/>
                    <a:pt x="2467832" y="264795"/>
                  </a:cubicBezTo>
                  <a:cubicBezTo>
                    <a:pt x="2466403" y="264033"/>
                    <a:pt x="2463069" y="261652"/>
                    <a:pt x="2463545" y="261271"/>
                  </a:cubicBezTo>
                  <a:cubicBezTo>
                    <a:pt x="2464022" y="260890"/>
                    <a:pt x="2466974" y="261271"/>
                    <a:pt x="2469165" y="263080"/>
                  </a:cubicBezTo>
                  <a:cubicBezTo>
                    <a:pt x="2471356" y="264795"/>
                    <a:pt x="2479833" y="262318"/>
                    <a:pt x="2480976" y="262985"/>
                  </a:cubicBezTo>
                  <a:lnTo>
                    <a:pt x="2490806" y="263070"/>
                  </a:lnTo>
                  <a:lnTo>
                    <a:pt x="2489644" y="262413"/>
                  </a:lnTo>
                  <a:lnTo>
                    <a:pt x="2486882" y="261937"/>
                  </a:lnTo>
                  <a:lnTo>
                    <a:pt x="2486310" y="261842"/>
                  </a:lnTo>
                  <a:cubicBezTo>
                    <a:pt x="2485929" y="260413"/>
                    <a:pt x="2486501" y="259079"/>
                    <a:pt x="2487358" y="258889"/>
                  </a:cubicBezTo>
                  <a:lnTo>
                    <a:pt x="2488120" y="258984"/>
                  </a:lnTo>
                  <a:lnTo>
                    <a:pt x="2490120" y="259270"/>
                  </a:lnTo>
                  <a:cubicBezTo>
                    <a:pt x="2492121" y="259746"/>
                    <a:pt x="2504122" y="261651"/>
                    <a:pt x="2506218" y="262985"/>
                  </a:cubicBezTo>
                  <a:cubicBezTo>
                    <a:pt x="2508313" y="264318"/>
                    <a:pt x="2511171" y="264223"/>
                    <a:pt x="2512599" y="262794"/>
                  </a:cubicBezTo>
                  <a:cubicBezTo>
                    <a:pt x="2513933" y="261366"/>
                    <a:pt x="2518600" y="258032"/>
                    <a:pt x="2518600" y="259746"/>
                  </a:cubicBezTo>
                  <a:cubicBezTo>
                    <a:pt x="2518600" y="261461"/>
                    <a:pt x="2517552" y="266033"/>
                    <a:pt x="2516314" y="266318"/>
                  </a:cubicBezTo>
                  <a:cubicBezTo>
                    <a:pt x="2515076" y="266604"/>
                    <a:pt x="2508123" y="269176"/>
                    <a:pt x="2504122" y="271176"/>
                  </a:cubicBezTo>
                  <a:lnTo>
                    <a:pt x="2503551" y="265366"/>
                  </a:lnTo>
                  <a:cubicBezTo>
                    <a:pt x="2503551" y="265176"/>
                    <a:pt x="2502027" y="264794"/>
                    <a:pt x="2501836" y="264890"/>
                  </a:cubicBezTo>
                  <a:lnTo>
                    <a:pt x="2499074" y="267747"/>
                  </a:lnTo>
                  <a:lnTo>
                    <a:pt x="2492200" y="263859"/>
                  </a:lnTo>
                  <a:lnTo>
                    <a:pt x="2493549" y="267748"/>
                  </a:lnTo>
                  <a:lnTo>
                    <a:pt x="2494692" y="271177"/>
                  </a:lnTo>
                  <a:cubicBezTo>
                    <a:pt x="2498883" y="270224"/>
                    <a:pt x="2502883" y="270034"/>
                    <a:pt x="2503455" y="270510"/>
                  </a:cubicBezTo>
                  <a:lnTo>
                    <a:pt x="2503646" y="271081"/>
                  </a:lnTo>
                  <a:lnTo>
                    <a:pt x="2504693" y="275368"/>
                  </a:lnTo>
                  <a:cubicBezTo>
                    <a:pt x="2507360" y="273558"/>
                    <a:pt x="2510123" y="272034"/>
                    <a:pt x="2510694" y="271939"/>
                  </a:cubicBezTo>
                  <a:cubicBezTo>
                    <a:pt x="2511361" y="271843"/>
                    <a:pt x="2512408" y="272605"/>
                    <a:pt x="2511742" y="273653"/>
                  </a:cubicBezTo>
                  <a:lnTo>
                    <a:pt x="2511456" y="274701"/>
                  </a:lnTo>
                  <a:lnTo>
                    <a:pt x="2510789" y="276606"/>
                  </a:lnTo>
                  <a:cubicBezTo>
                    <a:pt x="2512980" y="277178"/>
                    <a:pt x="2516028" y="277082"/>
                    <a:pt x="2517552" y="276415"/>
                  </a:cubicBezTo>
                  <a:cubicBezTo>
                    <a:pt x="2519076" y="275654"/>
                    <a:pt x="2522886" y="276320"/>
                    <a:pt x="2522219" y="279559"/>
                  </a:cubicBezTo>
                  <a:lnTo>
                    <a:pt x="2518695" y="279654"/>
                  </a:lnTo>
                  <a:lnTo>
                    <a:pt x="2513552" y="279845"/>
                  </a:lnTo>
                  <a:cubicBezTo>
                    <a:pt x="2509932" y="282416"/>
                    <a:pt x="2506598" y="285464"/>
                    <a:pt x="2505932" y="286798"/>
                  </a:cubicBezTo>
                  <a:lnTo>
                    <a:pt x="2506408" y="287179"/>
                  </a:lnTo>
                  <a:cubicBezTo>
                    <a:pt x="2507551" y="288226"/>
                    <a:pt x="2509265" y="288893"/>
                    <a:pt x="2510884" y="289750"/>
                  </a:cubicBezTo>
                  <a:cubicBezTo>
                    <a:pt x="2510980" y="289846"/>
                    <a:pt x="2511551" y="289370"/>
                    <a:pt x="2511742" y="289084"/>
                  </a:cubicBezTo>
                  <a:cubicBezTo>
                    <a:pt x="2512980" y="287655"/>
                    <a:pt x="2516123" y="288988"/>
                    <a:pt x="2516981" y="285750"/>
                  </a:cubicBezTo>
                  <a:cubicBezTo>
                    <a:pt x="2517838" y="282416"/>
                    <a:pt x="2520505" y="288036"/>
                    <a:pt x="2523553" y="286417"/>
                  </a:cubicBezTo>
                  <a:lnTo>
                    <a:pt x="2525363" y="285464"/>
                  </a:lnTo>
                  <a:cubicBezTo>
                    <a:pt x="2528696" y="285845"/>
                    <a:pt x="2531649" y="285274"/>
                    <a:pt x="2531840" y="284226"/>
                  </a:cubicBezTo>
                  <a:cubicBezTo>
                    <a:pt x="2532030" y="283083"/>
                    <a:pt x="2535078" y="281464"/>
                    <a:pt x="2538221" y="283273"/>
                  </a:cubicBezTo>
                  <a:cubicBezTo>
                    <a:pt x="2541269" y="284988"/>
                    <a:pt x="2546603" y="292798"/>
                    <a:pt x="2546317" y="294418"/>
                  </a:cubicBezTo>
                  <a:cubicBezTo>
                    <a:pt x="2546032" y="296037"/>
                    <a:pt x="2540983" y="297751"/>
                    <a:pt x="2541460" y="298513"/>
                  </a:cubicBezTo>
                  <a:lnTo>
                    <a:pt x="2541746" y="299275"/>
                  </a:lnTo>
                  <a:lnTo>
                    <a:pt x="2543174" y="303657"/>
                  </a:lnTo>
                  <a:cubicBezTo>
                    <a:pt x="2537840" y="305562"/>
                    <a:pt x="2532983" y="306705"/>
                    <a:pt x="2532316" y="306133"/>
                  </a:cubicBezTo>
                  <a:cubicBezTo>
                    <a:pt x="2531649" y="305657"/>
                    <a:pt x="2530316" y="303466"/>
                    <a:pt x="2531649" y="303276"/>
                  </a:cubicBezTo>
                  <a:cubicBezTo>
                    <a:pt x="2532983" y="303086"/>
                    <a:pt x="2536792" y="301657"/>
                    <a:pt x="2535554" y="300609"/>
                  </a:cubicBezTo>
                  <a:cubicBezTo>
                    <a:pt x="2534411" y="299561"/>
                    <a:pt x="2532411" y="295942"/>
                    <a:pt x="2534030" y="294989"/>
                  </a:cubicBezTo>
                  <a:cubicBezTo>
                    <a:pt x="2535650" y="294037"/>
                    <a:pt x="2539555" y="290703"/>
                    <a:pt x="2539745" y="289560"/>
                  </a:cubicBezTo>
                  <a:lnTo>
                    <a:pt x="2539174" y="288988"/>
                  </a:lnTo>
                  <a:lnTo>
                    <a:pt x="2538507" y="288417"/>
                  </a:lnTo>
                  <a:cubicBezTo>
                    <a:pt x="2537078" y="288417"/>
                    <a:pt x="2534792" y="289370"/>
                    <a:pt x="2533459" y="290513"/>
                  </a:cubicBezTo>
                  <a:cubicBezTo>
                    <a:pt x="2532125" y="291655"/>
                    <a:pt x="2527553" y="293941"/>
                    <a:pt x="2526601" y="293846"/>
                  </a:cubicBezTo>
                  <a:cubicBezTo>
                    <a:pt x="2525648" y="293656"/>
                    <a:pt x="2522124" y="294132"/>
                    <a:pt x="2521933" y="295561"/>
                  </a:cubicBezTo>
                  <a:cubicBezTo>
                    <a:pt x="2521743" y="296989"/>
                    <a:pt x="2519648" y="300990"/>
                    <a:pt x="2517838" y="300323"/>
                  </a:cubicBezTo>
                  <a:cubicBezTo>
                    <a:pt x="2516028" y="299656"/>
                    <a:pt x="2512218" y="297180"/>
                    <a:pt x="2513171" y="296418"/>
                  </a:cubicBezTo>
                  <a:cubicBezTo>
                    <a:pt x="2514123" y="295656"/>
                    <a:pt x="2514980" y="293180"/>
                    <a:pt x="2512028" y="293561"/>
                  </a:cubicBezTo>
                  <a:cubicBezTo>
                    <a:pt x="2509170" y="293941"/>
                    <a:pt x="2501359" y="292513"/>
                    <a:pt x="2500883" y="289655"/>
                  </a:cubicBezTo>
                  <a:cubicBezTo>
                    <a:pt x="2500312" y="286798"/>
                    <a:pt x="2505932" y="280702"/>
                    <a:pt x="2505836" y="280225"/>
                  </a:cubicBezTo>
                  <a:cubicBezTo>
                    <a:pt x="2505741" y="279749"/>
                    <a:pt x="2503741" y="278511"/>
                    <a:pt x="2501455" y="278606"/>
                  </a:cubicBezTo>
                  <a:lnTo>
                    <a:pt x="2501455" y="278797"/>
                  </a:lnTo>
                  <a:lnTo>
                    <a:pt x="2501169" y="283273"/>
                  </a:lnTo>
                  <a:cubicBezTo>
                    <a:pt x="2496883" y="285750"/>
                    <a:pt x="2494216" y="289370"/>
                    <a:pt x="2495359" y="291274"/>
                  </a:cubicBezTo>
                  <a:lnTo>
                    <a:pt x="2495835" y="293180"/>
                  </a:lnTo>
                  <a:cubicBezTo>
                    <a:pt x="2496502" y="295561"/>
                    <a:pt x="2495645" y="297180"/>
                    <a:pt x="2491834" y="296894"/>
                  </a:cubicBezTo>
                  <a:cubicBezTo>
                    <a:pt x="2490692" y="296799"/>
                    <a:pt x="2489072" y="297847"/>
                    <a:pt x="2488310" y="298704"/>
                  </a:cubicBezTo>
                  <a:cubicBezTo>
                    <a:pt x="2488025" y="299085"/>
                    <a:pt x="2488882" y="300704"/>
                    <a:pt x="2489739" y="301180"/>
                  </a:cubicBezTo>
                  <a:lnTo>
                    <a:pt x="2492216" y="302609"/>
                  </a:lnTo>
                  <a:cubicBezTo>
                    <a:pt x="2495454" y="304038"/>
                    <a:pt x="2498216" y="302895"/>
                    <a:pt x="2498312" y="300038"/>
                  </a:cubicBezTo>
                  <a:lnTo>
                    <a:pt x="2498788" y="297751"/>
                  </a:lnTo>
                  <a:lnTo>
                    <a:pt x="2498883" y="297275"/>
                  </a:lnTo>
                  <a:cubicBezTo>
                    <a:pt x="2500598" y="296989"/>
                    <a:pt x="2502217" y="297466"/>
                    <a:pt x="2502503" y="298228"/>
                  </a:cubicBezTo>
                  <a:lnTo>
                    <a:pt x="2502312" y="298895"/>
                  </a:lnTo>
                  <a:lnTo>
                    <a:pt x="2501931" y="300799"/>
                  </a:lnTo>
                  <a:cubicBezTo>
                    <a:pt x="2501169" y="303276"/>
                    <a:pt x="2502217" y="305371"/>
                    <a:pt x="2504217" y="305371"/>
                  </a:cubicBezTo>
                  <a:cubicBezTo>
                    <a:pt x="2506217" y="305371"/>
                    <a:pt x="2510599" y="306610"/>
                    <a:pt x="2507456" y="308134"/>
                  </a:cubicBezTo>
                  <a:cubicBezTo>
                    <a:pt x="2504312" y="309658"/>
                    <a:pt x="2497835" y="315373"/>
                    <a:pt x="2495454" y="314230"/>
                  </a:cubicBezTo>
                  <a:lnTo>
                    <a:pt x="2493740" y="312991"/>
                  </a:lnTo>
                  <a:lnTo>
                    <a:pt x="2490215" y="310420"/>
                  </a:lnTo>
                  <a:cubicBezTo>
                    <a:pt x="2486786" y="312134"/>
                    <a:pt x="2483643" y="312991"/>
                    <a:pt x="2483167" y="312420"/>
                  </a:cubicBezTo>
                  <a:lnTo>
                    <a:pt x="2483072" y="311848"/>
                  </a:lnTo>
                  <a:lnTo>
                    <a:pt x="2482691" y="309563"/>
                  </a:lnTo>
                  <a:cubicBezTo>
                    <a:pt x="2483357" y="306991"/>
                    <a:pt x="2482214" y="304419"/>
                    <a:pt x="2480119" y="303752"/>
                  </a:cubicBezTo>
                  <a:cubicBezTo>
                    <a:pt x="2478023" y="303181"/>
                    <a:pt x="2472308" y="304990"/>
                    <a:pt x="2470975" y="306038"/>
                  </a:cubicBezTo>
                  <a:cubicBezTo>
                    <a:pt x="2469546" y="307086"/>
                    <a:pt x="2463736" y="306038"/>
                    <a:pt x="2462688" y="306705"/>
                  </a:cubicBezTo>
                  <a:lnTo>
                    <a:pt x="2462593" y="307372"/>
                  </a:lnTo>
                  <a:cubicBezTo>
                    <a:pt x="2462498" y="308038"/>
                    <a:pt x="2463545" y="309372"/>
                    <a:pt x="2464307" y="309467"/>
                  </a:cubicBezTo>
                  <a:lnTo>
                    <a:pt x="2465831" y="309848"/>
                  </a:lnTo>
                  <a:cubicBezTo>
                    <a:pt x="2467927" y="309753"/>
                    <a:pt x="2469641" y="310705"/>
                    <a:pt x="2469641" y="312134"/>
                  </a:cubicBezTo>
                  <a:cubicBezTo>
                    <a:pt x="2469641" y="313468"/>
                    <a:pt x="2466593" y="317373"/>
                    <a:pt x="2462879" y="317563"/>
                  </a:cubicBezTo>
                  <a:cubicBezTo>
                    <a:pt x="2459164" y="317659"/>
                    <a:pt x="2447924" y="316992"/>
                    <a:pt x="2447353" y="318516"/>
                  </a:cubicBezTo>
                  <a:lnTo>
                    <a:pt x="2446210" y="319564"/>
                  </a:lnTo>
                  <a:cubicBezTo>
                    <a:pt x="2444876" y="320707"/>
                    <a:pt x="2442876" y="322136"/>
                    <a:pt x="2441257" y="322136"/>
                  </a:cubicBezTo>
                  <a:cubicBezTo>
                    <a:pt x="2438018" y="322136"/>
                    <a:pt x="2439638" y="319564"/>
                    <a:pt x="2439257" y="318135"/>
                  </a:cubicBezTo>
                  <a:lnTo>
                    <a:pt x="2438304" y="314230"/>
                  </a:lnTo>
                  <a:cubicBezTo>
                    <a:pt x="2436494" y="316325"/>
                    <a:pt x="2431446" y="316039"/>
                    <a:pt x="2427065" y="313563"/>
                  </a:cubicBezTo>
                  <a:lnTo>
                    <a:pt x="2426207" y="308896"/>
                  </a:lnTo>
                  <a:cubicBezTo>
                    <a:pt x="2426112" y="308420"/>
                    <a:pt x="2423540" y="307562"/>
                    <a:pt x="2423350" y="307753"/>
                  </a:cubicBezTo>
                  <a:cubicBezTo>
                    <a:pt x="2422397" y="308610"/>
                    <a:pt x="2421635" y="309753"/>
                    <a:pt x="2421254" y="310801"/>
                  </a:cubicBezTo>
                  <a:lnTo>
                    <a:pt x="2420969" y="311753"/>
                  </a:lnTo>
                  <a:cubicBezTo>
                    <a:pt x="2421159" y="312991"/>
                    <a:pt x="2420873" y="314230"/>
                    <a:pt x="2420397" y="314611"/>
                  </a:cubicBezTo>
                  <a:cubicBezTo>
                    <a:pt x="2419921" y="314992"/>
                    <a:pt x="2416587" y="315563"/>
                    <a:pt x="2414015" y="314992"/>
                  </a:cubicBezTo>
                  <a:lnTo>
                    <a:pt x="2413539" y="317659"/>
                  </a:lnTo>
                  <a:lnTo>
                    <a:pt x="2413158" y="319945"/>
                  </a:lnTo>
                  <a:cubicBezTo>
                    <a:pt x="2412968" y="322897"/>
                    <a:pt x="2410682" y="324326"/>
                    <a:pt x="2408015" y="322897"/>
                  </a:cubicBezTo>
                  <a:cubicBezTo>
                    <a:pt x="2405348" y="321564"/>
                    <a:pt x="2398109" y="319088"/>
                    <a:pt x="2398013" y="320516"/>
                  </a:cubicBezTo>
                  <a:lnTo>
                    <a:pt x="2398394" y="321373"/>
                  </a:lnTo>
                  <a:lnTo>
                    <a:pt x="2399823" y="325088"/>
                  </a:lnTo>
                  <a:cubicBezTo>
                    <a:pt x="2397061" y="324993"/>
                    <a:pt x="2394299" y="324993"/>
                    <a:pt x="2393632" y="325183"/>
                  </a:cubicBezTo>
                  <a:cubicBezTo>
                    <a:pt x="2392965" y="325374"/>
                    <a:pt x="2390393" y="325279"/>
                    <a:pt x="2390489" y="324040"/>
                  </a:cubicBezTo>
                  <a:cubicBezTo>
                    <a:pt x="2390584" y="322802"/>
                    <a:pt x="2389727" y="319088"/>
                    <a:pt x="2388965" y="318135"/>
                  </a:cubicBezTo>
                  <a:lnTo>
                    <a:pt x="2388107" y="318040"/>
                  </a:lnTo>
                  <a:cubicBezTo>
                    <a:pt x="2387155" y="317945"/>
                    <a:pt x="2385726" y="318611"/>
                    <a:pt x="2385250" y="319278"/>
                  </a:cubicBezTo>
                  <a:cubicBezTo>
                    <a:pt x="2384774" y="320135"/>
                    <a:pt x="2385536" y="321469"/>
                    <a:pt x="2385059" y="322326"/>
                  </a:cubicBezTo>
                  <a:cubicBezTo>
                    <a:pt x="2384393" y="323564"/>
                    <a:pt x="2383345" y="325088"/>
                    <a:pt x="2382107" y="325374"/>
                  </a:cubicBezTo>
                  <a:cubicBezTo>
                    <a:pt x="2380678" y="325660"/>
                    <a:pt x="2378582" y="324898"/>
                    <a:pt x="2377249" y="324040"/>
                  </a:cubicBezTo>
                  <a:lnTo>
                    <a:pt x="2376201" y="323469"/>
                  </a:lnTo>
                  <a:cubicBezTo>
                    <a:pt x="2375534" y="322231"/>
                    <a:pt x="2375820" y="320802"/>
                    <a:pt x="2376963" y="320326"/>
                  </a:cubicBezTo>
                  <a:lnTo>
                    <a:pt x="2378011" y="319849"/>
                  </a:lnTo>
                  <a:lnTo>
                    <a:pt x="2378678" y="319564"/>
                  </a:lnTo>
                  <a:cubicBezTo>
                    <a:pt x="2379440" y="319183"/>
                    <a:pt x="2378297" y="318040"/>
                    <a:pt x="2376201" y="317087"/>
                  </a:cubicBezTo>
                  <a:cubicBezTo>
                    <a:pt x="2374106" y="316039"/>
                    <a:pt x="2367629" y="317945"/>
                    <a:pt x="2368676" y="320040"/>
                  </a:cubicBezTo>
                  <a:cubicBezTo>
                    <a:pt x="2369724" y="322136"/>
                    <a:pt x="2371248" y="327565"/>
                    <a:pt x="2369153" y="326898"/>
                  </a:cubicBezTo>
                  <a:cubicBezTo>
                    <a:pt x="2367057" y="326231"/>
                    <a:pt x="2363247" y="328422"/>
                    <a:pt x="2361628" y="325660"/>
                  </a:cubicBezTo>
                  <a:cubicBezTo>
                    <a:pt x="2359913" y="322897"/>
                    <a:pt x="2349722" y="321755"/>
                    <a:pt x="2348198" y="324136"/>
                  </a:cubicBezTo>
                  <a:lnTo>
                    <a:pt x="2346007" y="325088"/>
                  </a:lnTo>
                  <a:lnTo>
                    <a:pt x="2344483" y="325755"/>
                  </a:lnTo>
                  <a:cubicBezTo>
                    <a:pt x="2340959" y="324612"/>
                    <a:pt x="2338863" y="325660"/>
                    <a:pt x="2339816" y="328136"/>
                  </a:cubicBezTo>
                  <a:cubicBezTo>
                    <a:pt x="2340768" y="330613"/>
                    <a:pt x="2339149" y="335566"/>
                    <a:pt x="2337530" y="334518"/>
                  </a:cubicBezTo>
                  <a:cubicBezTo>
                    <a:pt x="2335910" y="333565"/>
                    <a:pt x="2329814" y="336137"/>
                    <a:pt x="2328195" y="335851"/>
                  </a:cubicBezTo>
                  <a:cubicBezTo>
                    <a:pt x="2326576" y="335566"/>
                    <a:pt x="2320099" y="335661"/>
                    <a:pt x="2318099" y="336995"/>
                  </a:cubicBezTo>
                  <a:cubicBezTo>
                    <a:pt x="2316098" y="338328"/>
                    <a:pt x="2313241" y="344710"/>
                    <a:pt x="2314955" y="344614"/>
                  </a:cubicBezTo>
                  <a:cubicBezTo>
                    <a:pt x="2316670" y="344519"/>
                    <a:pt x="2325433" y="342900"/>
                    <a:pt x="2331338" y="341471"/>
                  </a:cubicBezTo>
                  <a:lnTo>
                    <a:pt x="2336863" y="340900"/>
                  </a:lnTo>
                  <a:lnTo>
                    <a:pt x="2339054" y="340709"/>
                  </a:lnTo>
                  <a:cubicBezTo>
                    <a:pt x="2341911" y="341376"/>
                    <a:pt x="2347626" y="340709"/>
                    <a:pt x="2351722" y="339280"/>
                  </a:cubicBezTo>
                  <a:cubicBezTo>
                    <a:pt x="2355818" y="337852"/>
                    <a:pt x="2365343" y="330803"/>
                    <a:pt x="2366200" y="331280"/>
                  </a:cubicBezTo>
                  <a:cubicBezTo>
                    <a:pt x="2367057" y="331756"/>
                    <a:pt x="2367629" y="333470"/>
                    <a:pt x="2365343" y="334042"/>
                  </a:cubicBezTo>
                  <a:cubicBezTo>
                    <a:pt x="2362961" y="334613"/>
                    <a:pt x="2363819" y="340233"/>
                    <a:pt x="2366105" y="340519"/>
                  </a:cubicBezTo>
                  <a:cubicBezTo>
                    <a:pt x="2368391" y="340805"/>
                    <a:pt x="2378297" y="336899"/>
                    <a:pt x="2383154" y="335375"/>
                  </a:cubicBezTo>
                  <a:lnTo>
                    <a:pt x="2386964" y="332422"/>
                  </a:lnTo>
                  <a:lnTo>
                    <a:pt x="2389727" y="330327"/>
                  </a:lnTo>
                  <a:cubicBezTo>
                    <a:pt x="2391822" y="334708"/>
                    <a:pt x="2395061" y="337375"/>
                    <a:pt x="2396775" y="336423"/>
                  </a:cubicBezTo>
                  <a:cubicBezTo>
                    <a:pt x="2398490" y="335471"/>
                    <a:pt x="2402681" y="331946"/>
                    <a:pt x="2402109" y="330803"/>
                  </a:cubicBezTo>
                  <a:cubicBezTo>
                    <a:pt x="2401538" y="329660"/>
                    <a:pt x="2403347" y="327565"/>
                    <a:pt x="2407824" y="329755"/>
                  </a:cubicBezTo>
                  <a:lnTo>
                    <a:pt x="2415349" y="330137"/>
                  </a:lnTo>
                  <a:lnTo>
                    <a:pt x="2416968" y="330232"/>
                  </a:lnTo>
                  <a:cubicBezTo>
                    <a:pt x="2418778" y="330422"/>
                    <a:pt x="2422493" y="330613"/>
                    <a:pt x="2425160" y="330708"/>
                  </a:cubicBezTo>
                  <a:cubicBezTo>
                    <a:pt x="2427827" y="330708"/>
                    <a:pt x="2432018" y="324517"/>
                    <a:pt x="2432113" y="324326"/>
                  </a:cubicBezTo>
                  <a:cubicBezTo>
                    <a:pt x="2432303" y="324231"/>
                    <a:pt x="2435066" y="324231"/>
                    <a:pt x="2437352" y="324993"/>
                  </a:cubicBezTo>
                  <a:lnTo>
                    <a:pt x="2439352" y="326041"/>
                  </a:lnTo>
                  <a:lnTo>
                    <a:pt x="2442209" y="327470"/>
                  </a:lnTo>
                  <a:cubicBezTo>
                    <a:pt x="2445733" y="327850"/>
                    <a:pt x="2449734" y="326041"/>
                    <a:pt x="2451258" y="323469"/>
                  </a:cubicBezTo>
                  <a:lnTo>
                    <a:pt x="2454687" y="322707"/>
                  </a:lnTo>
                  <a:lnTo>
                    <a:pt x="2455449" y="322516"/>
                  </a:lnTo>
                  <a:cubicBezTo>
                    <a:pt x="2456687" y="321850"/>
                    <a:pt x="2459926" y="322802"/>
                    <a:pt x="2462593" y="324707"/>
                  </a:cubicBezTo>
                  <a:lnTo>
                    <a:pt x="2464403" y="326898"/>
                  </a:lnTo>
                  <a:lnTo>
                    <a:pt x="2466879" y="329755"/>
                  </a:lnTo>
                  <a:cubicBezTo>
                    <a:pt x="2468308" y="329851"/>
                    <a:pt x="2469546" y="328898"/>
                    <a:pt x="2469546" y="327565"/>
                  </a:cubicBezTo>
                  <a:cubicBezTo>
                    <a:pt x="2469546" y="326231"/>
                    <a:pt x="2472118" y="321850"/>
                    <a:pt x="2475261" y="320707"/>
                  </a:cubicBezTo>
                  <a:lnTo>
                    <a:pt x="2477833" y="320802"/>
                  </a:lnTo>
                  <a:cubicBezTo>
                    <a:pt x="2480690" y="320897"/>
                    <a:pt x="2483167" y="319849"/>
                    <a:pt x="2485548" y="319945"/>
                  </a:cubicBezTo>
                  <a:lnTo>
                    <a:pt x="2487929" y="320135"/>
                  </a:lnTo>
                  <a:cubicBezTo>
                    <a:pt x="2490501" y="322136"/>
                    <a:pt x="2492882" y="322897"/>
                    <a:pt x="2493073" y="321755"/>
                  </a:cubicBezTo>
                  <a:cubicBezTo>
                    <a:pt x="2493263" y="320612"/>
                    <a:pt x="2494692" y="319278"/>
                    <a:pt x="2495835" y="321278"/>
                  </a:cubicBezTo>
                  <a:cubicBezTo>
                    <a:pt x="2496978" y="323183"/>
                    <a:pt x="2496788" y="330232"/>
                    <a:pt x="2498407" y="332232"/>
                  </a:cubicBezTo>
                  <a:cubicBezTo>
                    <a:pt x="2500026" y="334232"/>
                    <a:pt x="2508027" y="333089"/>
                    <a:pt x="2507075" y="332137"/>
                  </a:cubicBezTo>
                  <a:cubicBezTo>
                    <a:pt x="2506122" y="331184"/>
                    <a:pt x="2505836" y="329279"/>
                    <a:pt x="2508217" y="329660"/>
                  </a:cubicBezTo>
                  <a:cubicBezTo>
                    <a:pt x="2510599" y="330041"/>
                    <a:pt x="2508599" y="324517"/>
                    <a:pt x="2505741" y="323279"/>
                  </a:cubicBezTo>
                  <a:lnTo>
                    <a:pt x="2502883" y="325469"/>
                  </a:lnTo>
                  <a:lnTo>
                    <a:pt x="2502693" y="325660"/>
                  </a:lnTo>
                  <a:cubicBezTo>
                    <a:pt x="2501836" y="325279"/>
                    <a:pt x="2502788" y="323469"/>
                    <a:pt x="2504789" y="321469"/>
                  </a:cubicBezTo>
                  <a:cubicBezTo>
                    <a:pt x="2506789" y="319468"/>
                    <a:pt x="2516028" y="323279"/>
                    <a:pt x="2517171" y="325183"/>
                  </a:cubicBezTo>
                  <a:lnTo>
                    <a:pt x="2519743" y="322516"/>
                  </a:lnTo>
                  <a:lnTo>
                    <a:pt x="2520219" y="322040"/>
                  </a:lnTo>
                  <a:cubicBezTo>
                    <a:pt x="2522315" y="322421"/>
                    <a:pt x="2523743" y="323374"/>
                    <a:pt x="2523362" y="324231"/>
                  </a:cubicBezTo>
                  <a:cubicBezTo>
                    <a:pt x="2523077" y="325088"/>
                    <a:pt x="2523839" y="326993"/>
                    <a:pt x="2525839" y="326326"/>
                  </a:cubicBezTo>
                  <a:cubicBezTo>
                    <a:pt x="2527934" y="325660"/>
                    <a:pt x="2529934" y="330613"/>
                    <a:pt x="2524505" y="335661"/>
                  </a:cubicBezTo>
                  <a:lnTo>
                    <a:pt x="2515933" y="334518"/>
                  </a:lnTo>
                  <a:cubicBezTo>
                    <a:pt x="2515361" y="334423"/>
                    <a:pt x="2514028" y="335756"/>
                    <a:pt x="2513933" y="336423"/>
                  </a:cubicBezTo>
                  <a:lnTo>
                    <a:pt x="2513933" y="337185"/>
                  </a:lnTo>
                  <a:cubicBezTo>
                    <a:pt x="2514980" y="337947"/>
                    <a:pt x="2516981" y="338804"/>
                    <a:pt x="2518314" y="339185"/>
                  </a:cubicBezTo>
                  <a:cubicBezTo>
                    <a:pt x="2519743" y="339471"/>
                    <a:pt x="2523839" y="340042"/>
                    <a:pt x="2524315" y="339852"/>
                  </a:cubicBezTo>
                  <a:cubicBezTo>
                    <a:pt x="2524791" y="339662"/>
                    <a:pt x="2526220" y="339757"/>
                    <a:pt x="2526410" y="340423"/>
                  </a:cubicBezTo>
                  <a:cubicBezTo>
                    <a:pt x="2526601" y="341090"/>
                    <a:pt x="2523172" y="345281"/>
                    <a:pt x="2519552" y="349187"/>
                  </a:cubicBezTo>
                  <a:lnTo>
                    <a:pt x="2515171" y="350711"/>
                  </a:lnTo>
                  <a:cubicBezTo>
                    <a:pt x="2511361" y="352044"/>
                    <a:pt x="2511361" y="353378"/>
                    <a:pt x="2511075" y="355759"/>
                  </a:cubicBezTo>
                  <a:lnTo>
                    <a:pt x="2510980" y="356425"/>
                  </a:lnTo>
                  <a:cubicBezTo>
                    <a:pt x="2509075" y="356997"/>
                    <a:pt x="2507170" y="356997"/>
                    <a:pt x="2506789" y="356330"/>
                  </a:cubicBezTo>
                  <a:cubicBezTo>
                    <a:pt x="2506313" y="355663"/>
                    <a:pt x="2505550" y="351949"/>
                    <a:pt x="2504789" y="348139"/>
                  </a:cubicBezTo>
                  <a:lnTo>
                    <a:pt x="2511266" y="347853"/>
                  </a:lnTo>
                  <a:lnTo>
                    <a:pt x="2512408" y="347853"/>
                  </a:lnTo>
                  <a:cubicBezTo>
                    <a:pt x="2514218" y="344805"/>
                    <a:pt x="2510884" y="341186"/>
                    <a:pt x="2504884" y="339757"/>
                  </a:cubicBezTo>
                  <a:lnTo>
                    <a:pt x="2503169" y="346234"/>
                  </a:lnTo>
                  <a:cubicBezTo>
                    <a:pt x="2503074" y="346710"/>
                    <a:pt x="2500979" y="346996"/>
                    <a:pt x="2499836" y="346996"/>
                  </a:cubicBezTo>
                  <a:lnTo>
                    <a:pt x="2496121" y="347091"/>
                  </a:lnTo>
                  <a:cubicBezTo>
                    <a:pt x="2491739" y="347091"/>
                    <a:pt x="2488691" y="348520"/>
                    <a:pt x="2489167" y="350425"/>
                  </a:cubicBezTo>
                  <a:cubicBezTo>
                    <a:pt x="2489644" y="352330"/>
                    <a:pt x="2490787" y="356902"/>
                    <a:pt x="2490501" y="357092"/>
                  </a:cubicBezTo>
                  <a:cubicBezTo>
                    <a:pt x="2490215" y="357283"/>
                    <a:pt x="2486977" y="355473"/>
                    <a:pt x="2484024" y="352806"/>
                  </a:cubicBezTo>
                  <a:lnTo>
                    <a:pt x="2480976" y="350806"/>
                  </a:lnTo>
                  <a:lnTo>
                    <a:pt x="2479547" y="349853"/>
                  </a:lnTo>
                  <a:cubicBezTo>
                    <a:pt x="2477261" y="349567"/>
                    <a:pt x="2474975" y="349472"/>
                    <a:pt x="2474499" y="349758"/>
                  </a:cubicBezTo>
                  <a:cubicBezTo>
                    <a:pt x="2474023" y="350044"/>
                    <a:pt x="2473451" y="351758"/>
                    <a:pt x="2474308" y="352901"/>
                  </a:cubicBezTo>
                  <a:lnTo>
                    <a:pt x="2475452" y="353282"/>
                  </a:lnTo>
                  <a:lnTo>
                    <a:pt x="2476785" y="353758"/>
                  </a:lnTo>
                  <a:cubicBezTo>
                    <a:pt x="2479166" y="353568"/>
                    <a:pt x="2479547" y="354711"/>
                    <a:pt x="2477547" y="356235"/>
                  </a:cubicBezTo>
                  <a:cubicBezTo>
                    <a:pt x="2475547" y="357759"/>
                    <a:pt x="2468022" y="352806"/>
                    <a:pt x="2466784" y="354521"/>
                  </a:cubicBezTo>
                  <a:cubicBezTo>
                    <a:pt x="2465546" y="356235"/>
                    <a:pt x="2465069" y="361093"/>
                    <a:pt x="2462879" y="360997"/>
                  </a:cubicBezTo>
                  <a:cubicBezTo>
                    <a:pt x="2460592" y="360807"/>
                    <a:pt x="2450306" y="355663"/>
                    <a:pt x="2449258" y="355378"/>
                  </a:cubicBezTo>
                  <a:lnTo>
                    <a:pt x="2448782" y="355663"/>
                  </a:lnTo>
                  <a:cubicBezTo>
                    <a:pt x="2448305" y="355949"/>
                    <a:pt x="2447924" y="356997"/>
                    <a:pt x="2448115" y="357473"/>
                  </a:cubicBezTo>
                  <a:lnTo>
                    <a:pt x="2449353" y="360807"/>
                  </a:lnTo>
                  <a:cubicBezTo>
                    <a:pt x="2450591" y="364712"/>
                    <a:pt x="2449734" y="366617"/>
                    <a:pt x="2447353" y="364998"/>
                  </a:cubicBezTo>
                  <a:cubicBezTo>
                    <a:pt x="2445067" y="363379"/>
                    <a:pt x="2438114" y="364141"/>
                    <a:pt x="2439542" y="366998"/>
                  </a:cubicBezTo>
                  <a:lnTo>
                    <a:pt x="2434018" y="368141"/>
                  </a:lnTo>
                  <a:lnTo>
                    <a:pt x="2432589" y="368427"/>
                  </a:lnTo>
                  <a:cubicBezTo>
                    <a:pt x="2430875" y="369380"/>
                    <a:pt x="2429446" y="368237"/>
                    <a:pt x="2429255" y="365950"/>
                  </a:cubicBezTo>
                  <a:lnTo>
                    <a:pt x="2427922" y="364522"/>
                  </a:lnTo>
                  <a:lnTo>
                    <a:pt x="2427065" y="363569"/>
                  </a:lnTo>
                  <a:cubicBezTo>
                    <a:pt x="2424112" y="363664"/>
                    <a:pt x="2421445" y="364617"/>
                    <a:pt x="2421254" y="365760"/>
                  </a:cubicBezTo>
                  <a:cubicBezTo>
                    <a:pt x="2421064" y="366903"/>
                    <a:pt x="2419159" y="370522"/>
                    <a:pt x="2417921" y="368998"/>
                  </a:cubicBezTo>
                  <a:cubicBezTo>
                    <a:pt x="2416682" y="367474"/>
                    <a:pt x="2414111" y="362521"/>
                    <a:pt x="2411729" y="359855"/>
                  </a:cubicBezTo>
                  <a:lnTo>
                    <a:pt x="2409348" y="357664"/>
                  </a:lnTo>
                  <a:lnTo>
                    <a:pt x="2409158" y="357473"/>
                  </a:lnTo>
                  <a:cubicBezTo>
                    <a:pt x="2407253" y="358426"/>
                    <a:pt x="2406395" y="360140"/>
                    <a:pt x="2407348" y="361188"/>
                  </a:cubicBezTo>
                  <a:lnTo>
                    <a:pt x="2408491" y="361664"/>
                  </a:lnTo>
                  <a:cubicBezTo>
                    <a:pt x="2409539" y="362140"/>
                    <a:pt x="2411063" y="361664"/>
                    <a:pt x="2412206" y="361950"/>
                  </a:cubicBezTo>
                  <a:cubicBezTo>
                    <a:pt x="2412777" y="362045"/>
                    <a:pt x="2413444" y="363093"/>
                    <a:pt x="2413253" y="363569"/>
                  </a:cubicBezTo>
                  <a:lnTo>
                    <a:pt x="2412968" y="364426"/>
                  </a:lnTo>
                  <a:cubicBezTo>
                    <a:pt x="2412206" y="365188"/>
                    <a:pt x="2410015" y="366046"/>
                    <a:pt x="2408110" y="366331"/>
                  </a:cubicBezTo>
                  <a:cubicBezTo>
                    <a:pt x="2406205" y="366617"/>
                    <a:pt x="2400680" y="366046"/>
                    <a:pt x="2400109" y="364712"/>
                  </a:cubicBezTo>
                  <a:cubicBezTo>
                    <a:pt x="2399537" y="363379"/>
                    <a:pt x="2396870" y="361188"/>
                    <a:pt x="2395727" y="362998"/>
                  </a:cubicBezTo>
                  <a:cubicBezTo>
                    <a:pt x="2394584" y="364807"/>
                    <a:pt x="2391346" y="369189"/>
                    <a:pt x="2391060" y="366331"/>
                  </a:cubicBezTo>
                  <a:lnTo>
                    <a:pt x="2390012" y="365284"/>
                  </a:lnTo>
                  <a:lnTo>
                    <a:pt x="2388679" y="364046"/>
                  </a:lnTo>
                  <a:cubicBezTo>
                    <a:pt x="2386012" y="363760"/>
                    <a:pt x="2382011" y="363664"/>
                    <a:pt x="2379725" y="363855"/>
                  </a:cubicBezTo>
                  <a:lnTo>
                    <a:pt x="2377630" y="363950"/>
                  </a:lnTo>
                  <a:cubicBezTo>
                    <a:pt x="2374677" y="364046"/>
                    <a:pt x="2372867" y="364046"/>
                    <a:pt x="2371439" y="360712"/>
                  </a:cubicBezTo>
                  <a:lnTo>
                    <a:pt x="2370105" y="357568"/>
                  </a:lnTo>
                  <a:cubicBezTo>
                    <a:pt x="2364676" y="356425"/>
                    <a:pt x="2359723" y="355854"/>
                    <a:pt x="2359056" y="356140"/>
                  </a:cubicBezTo>
                  <a:cubicBezTo>
                    <a:pt x="2358389" y="356425"/>
                    <a:pt x="2357627" y="358045"/>
                    <a:pt x="2358675" y="358902"/>
                  </a:cubicBezTo>
                  <a:lnTo>
                    <a:pt x="2359628" y="359759"/>
                  </a:lnTo>
                  <a:lnTo>
                    <a:pt x="2361437" y="361283"/>
                  </a:lnTo>
                  <a:cubicBezTo>
                    <a:pt x="2363723" y="363283"/>
                    <a:pt x="2362961" y="364712"/>
                    <a:pt x="2359723" y="364522"/>
                  </a:cubicBezTo>
                  <a:cubicBezTo>
                    <a:pt x="2356484" y="364331"/>
                    <a:pt x="2352674" y="370237"/>
                    <a:pt x="2354008" y="369951"/>
                  </a:cubicBezTo>
                  <a:cubicBezTo>
                    <a:pt x="2355437" y="369570"/>
                    <a:pt x="2359628" y="370618"/>
                    <a:pt x="2357246" y="373666"/>
                  </a:cubicBezTo>
                  <a:cubicBezTo>
                    <a:pt x="2354960" y="376618"/>
                    <a:pt x="2351912" y="382905"/>
                    <a:pt x="2349626" y="381000"/>
                  </a:cubicBezTo>
                  <a:lnTo>
                    <a:pt x="2346674" y="380047"/>
                  </a:lnTo>
                  <a:lnTo>
                    <a:pt x="2344102" y="379286"/>
                  </a:lnTo>
                  <a:cubicBezTo>
                    <a:pt x="2340863" y="377666"/>
                    <a:pt x="2338673" y="377666"/>
                    <a:pt x="2339244" y="379286"/>
                  </a:cubicBezTo>
                  <a:cubicBezTo>
                    <a:pt x="2339720" y="380905"/>
                    <a:pt x="2338482" y="383953"/>
                    <a:pt x="2335434" y="382714"/>
                  </a:cubicBezTo>
                  <a:cubicBezTo>
                    <a:pt x="2332386" y="381476"/>
                    <a:pt x="2324195" y="379762"/>
                    <a:pt x="2324576" y="381762"/>
                  </a:cubicBezTo>
                  <a:cubicBezTo>
                    <a:pt x="2324957" y="383762"/>
                    <a:pt x="2323623" y="388239"/>
                    <a:pt x="2320956" y="387096"/>
                  </a:cubicBezTo>
                  <a:cubicBezTo>
                    <a:pt x="2318289" y="385953"/>
                    <a:pt x="2307621" y="383000"/>
                    <a:pt x="2304002" y="381000"/>
                  </a:cubicBezTo>
                  <a:lnTo>
                    <a:pt x="2301239" y="378619"/>
                  </a:lnTo>
                  <a:lnTo>
                    <a:pt x="2299239" y="376904"/>
                  </a:lnTo>
                  <a:cubicBezTo>
                    <a:pt x="2296667" y="376618"/>
                    <a:pt x="2294667" y="376142"/>
                    <a:pt x="2294762" y="375666"/>
                  </a:cubicBezTo>
                  <a:cubicBezTo>
                    <a:pt x="2294858" y="375285"/>
                    <a:pt x="2294286" y="373094"/>
                    <a:pt x="2292857" y="371094"/>
                  </a:cubicBezTo>
                  <a:lnTo>
                    <a:pt x="2295810" y="370427"/>
                  </a:lnTo>
                  <a:cubicBezTo>
                    <a:pt x="2297620" y="370046"/>
                    <a:pt x="2300096" y="371665"/>
                    <a:pt x="2302287" y="372237"/>
                  </a:cubicBezTo>
                  <a:lnTo>
                    <a:pt x="2303049" y="372428"/>
                  </a:lnTo>
                  <a:cubicBezTo>
                    <a:pt x="2308288" y="373094"/>
                    <a:pt x="2311907" y="374332"/>
                    <a:pt x="2311145" y="375095"/>
                  </a:cubicBezTo>
                  <a:cubicBezTo>
                    <a:pt x="2310383" y="375856"/>
                    <a:pt x="2304954" y="372904"/>
                    <a:pt x="2303430" y="373761"/>
                  </a:cubicBezTo>
                  <a:lnTo>
                    <a:pt x="2303240" y="374713"/>
                  </a:lnTo>
                  <a:lnTo>
                    <a:pt x="2303049" y="375571"/>
                  </a:lnTo>
                  <a:cubicBezTo>
                    <a:pt x="2304192" y="376618"/>
                    <a:pt x="2309526" y="377666"/>
                    <a:pt x="2314860" y="377857"/>
                  </a:cubicBezTo>
                  <a:lnTo>
                    <a:pt x="2319718" y="377762"/>
                  </a:lnTo>
                  <a:lnTo>
                    <a:pt x="2319908" y="377762"/>
                  </a:lnTo>
                  <a:cubicBezTo>
                    <a:pt x="2315813" y="375475"/>
                    <a:pt x="2309240" y="372237"/>
                    <a:pt x="2305145" y="370522"/>
                  </a:cubicBezTo>
                  <a:lnTo>
                    <a:pt x="2304764" y="370141"/>
                  </a:lnTo>
                  <a:cubicBezTo>
                    <a:pt x="2302478" y="367951"/>
                    <a:pt x="2300382" y="365284"/>
                    <a:pt x="2297429" y="364046"/>
                  </a:cubicBezTo>
                  <a:cubicBezTo>
                    <a:pt x="2296286" y="363569"/>
                    <a:pt x="2293048" y="366522"/>
                    <a:pt x="2290762" y="367855"/>
                  </a:cubicBezTo>
                  <a:lnTo>
                    <a:pt x="2289428" y="368617"/>
                  </a:lnTo>
                  <a:lnTo>
                    <a:pt x="2286186" y="369288"/>
                  </a:lnTo>
                  <a:lnTo>
                    <a:pt x="2286190" y="369284"/>
                  </a:lnTo>
                  <a:cubicBezTo>
                    <a:pt x="2286476" y="367951"/>
                    <a:pt x="2285047" y="366427"/>
                    <a:pt x="2283047" y="365760"/>
                  </a:cubicBezTo>
                  <a:lnTo>
                    <a:pt x="2282475" y="366236"/>
                  </a:lnTo>
                  <a:lnTo>
                    <a:pt x="2280570" y="367760"/>
                  </a:lnTo>
                  <a:lnTo>
                    <a:pt x="2273161" y="371980"/>
                  </a:lnTo>
                  <a:lnTo>
                    <a:pt x="2269616" y="372713"/>
                  </a:lnTo>
                  <a:cubicBezTo>
                    <a:pt x="2267140" y="373571"/>
                    <a:pt x="2265997" y="375285"/>
                    <a:pt x="2266568" y="376618"/>
                  </a:cubicBezTo>
                  <a:cubicBezTo>
                    <a:pt x="2267140" y="377952"/>
                    <a:pt x="2271998" y="377762"/>
                    <a:pt x="2273426" y="376999"/>
                  </a:cubicBezTo>
                  <a:lnTo>
                    <a:pt x="2281875" y="372369"/>
                  </a:lnTo>
                  <a:lnTo>
                    <a:pt x="2286095" y="372523"/>
                  </a:lnTo>
                  <a:lnTo>
                    <a:pt x="2285809" y="373856"/>
                  </a:lnTo>
                  <a:lnTo>
                    <a:pt x="2285618" y="374618"/>
                  </a:lnTo>
                  <a:cubicBezTo>
                    <a:pt x="2285333" y="375380"/>
                    <a:pt x="2286476" y="376142"/>
                    <a:pt x="2288000" y="376238"/>
                  </a:cubicBezTo>
                  <a:lnTo>
                    <a:pt x="2288476" y="375666"/>
                  </a:lnTo>
                  <a:lnTo>
                    <a:pt x="2289428" y="374713"/>
                  </a:lnTo>
                  <a:cubicBezTo>
                    <a:pt x="2290000" y="372808"/>
                    <a:pt x="2290857" y="372523"/>
                    <a:pt x="2291333" y="373856"/>
                  </a:cubicBezTo>
                  <a:lnTo>
                    <a:pt x="2291905" y="374523"/>
                  </a:lnTo>
                  <a:lnTo>
                    <a:pt x="2292476" y="375190"/>
                  </a:lnTo>
                  <a:cubicBezTo>
                    <a:pt x="2293524" y="375761"/>
                    <a:pt x="2294381" y="376809"/>
                    <a:pt x="2294477" y="377666"/>
                  </a:cubicBezTo>
                  <a:cubicBezTo>
                    <a:pt x="2294477" y="378523"/>
                    <a:pt x="2292191" y="380429"/>
                    <a:pt x="2290476" y="381381"/>
                  </a:cubicBezTo>
                  <a:cubicBezTo>
                    <a:pt x="2288762" y="382238"/>
                    <a:pt x="2283904" y="382810"/>
                    <a:pt x="2283713" y="380714"/>
                  </a:cubicBezTo>
                  <a:lnTo>
                    <a:pt x="2281523" y="379190"/>
                  </a:lnTo>
                  <a:lnTo>
                    <a:pt x="2278570" y="377190"/>
                  </a:lnTo>
                  <a:cubicBezTo>
                    <a:pt x="2276760" y="378714"/>
                    <a:pt x="2273807" y="380333"/>
                    <a:pt x="2272093" y="380714"/>
                  </a:cubicBezTo>
                  <a:cubicBezTo>
                    <a:pt x="2270378" y="381095"/>
                    <a:pt x="2264759" y="381571"/>
                    <a:pt x="2263139" y="380333"/>
                  </a:cubicBezTo>
                  <a:lnTo>
                    <a:pt x="2262854" y="380524"/>
                  </a:lnTo>
                  <a:lnTo>
                    <a:pt x="2260187" y="382143"/>
                  </a:lnTo>
                  <a:cubicBezTo>
                    <a:pt x="2257329" y="384334"/>
                    <a:pt x="2255900" y="387287"/>
                    <a:pt x="2257139" y="388620"/>
                  </a:cubicBezTo>
                  <a:cubicBezTo>
                    <a:pt x="2258377" y="389954"/>
                    <a:pt x="2259044" y="394716"/>
                    <a:pt x="2255996" y="396335"/>
                  </a:cubicBezTo>
                  <a:cubicBezTo>
                    <a:pt x="2252948" y="397955"/>
                    <a:pt x="2243613" y="394716"/>
                    <a:pt x="2243327" y="396049"/>
                  </a:cubicBezTo>
                  <a:cubicBezTo>
                    <a:pt x="2243137" y="397383"/>
                    <a:pt x="2243994" y="401193"/>
                    <a:pt x="2245899" y="401193"/>
                  </a:cubicBezTo>
                  <a:cubicBezTo>
                    <a:pt x="2247804" y="401193"/>
                    <a:pt x="2252852" y="401669"/>
                    <a:pt x="2252567" y="402241"/>
                  </a:cubicBezTo>
                  <a:cubicBezTo>
                    <a:pt x="2252376" y="402812"/>
                    <a:pt x="2247328" y="404050"/>
                    <a:pt x="2241803" y="404813"/>
                  </a:cubicBezTo>
                  <a:lnTo>
                    <a:pt x="2240089" y="397288"/>
                  </a:lnTo>
                  <a:lnTo>
                    <a:pt x="2239708" y="395764"/>
                  </a:lnTo>
                  <a:lnTo>
                    <a:pt x="2235315" y="389921"/>
                  </a:lnTo>
                  <a:lnTo>
                    <a:pt x="2235440" y="388497"/>
                  </a:lnTo>
                  <a:lnTo>
                    <a:pt x="2240756" y="391382"/>
                  </a:lnTo>
                  <a:cubicBezTo>
                    <a:pt x="2242470" y="390715"/>
                    <a:pt x="2247518" y="388525"/>
                    <a:pt x="2248280" y="388334"/>
                  </a:cubicBezTo>
                  <a:cubicBezTo>
                    <a:pt x="2248947" y="388144"/>
                    <a:pt x="2250185" y="386048"/>
                    <a:pt x="2249328" y="384238"/>
                  </a:cubicBezTo>
                  <a:cubicBezTo>
                    <a:pt x="2248471" y="382429"/>
                    <a:pt x="2243423" y="378238"/>
                    <a:pt x="2240089" y="379190"/>
                  </a:cubicBezTo>
                  <a:cubicBezTo>
                    <a:pt x="2238422" y="379667"/>
                    <a:pt x="2236732" y="382715"/>
                    <a:pt x="2235624" y="386394"/>
                  </a:cubicBezTo>
                  <a:lnTo>
                    <a:pt x="2235440" y="388497"/>
                  </a:lnTo>
                  <a:lnTo>
                    <a:pt x="2234088" y="387763"/>
                  </a:lnTo>
                  <a:lnTo>
                    <a:pt x="2232088" y="385381"/>
                  </a:lnTo>
                  <a:lnTo>
                    <a:pt x="2230469" y="383476"/>
                  </a:lnTo>
                  <a:lnTo>
                    <a:pt x="2235315" y="389921"/>
                  </a:lnTo>
                  <a:lnTo>
                    <a:pt x="2234660" y="397383"/>
                  </a:lnTo>
                  <a:lnTo>
                    <a:pt x="2232469" y="393192"/>
                  </a:lnTo>
                  <a:cubicBezTo>
                    <a:pt x="2231707" y="391668"/>
                    <a:pt x="2230469" y="390239"/>
                    <a:pt x="2229040" y="389096"/>
                  </a:cubicBezTo>
                  <a:lnTo>
                    <a:pt x="2224182" y="385000"/>
                  </a:lnTo>
                  <a:cubicBezTo>
                    <a:pt x="2221039" y="388144"/>
                    <a:pt x="2218277" y="390906"/>
                    <a:pt x="2218086" y="391096"/>
                  </a:cubicBezTo>
                  <a:cubicBezTo>
                    <a:pt x="2217896" y="391382"/>
                    <a:pt x="2219324" y="392906"/>
                    <a:pt x="2221610" y="393954"/>
                  </a:cubicBezTo>
                  <a:cubicBezTo>
                    <a:pt x="2223896" y="395097"/>
                    <a:pt x="2228659" y="398812"/>
                    <a:pt x="2227230" y="399859"/>
                  </a:cubicBezTo>
                  <a:cubicBezTo>
                    <a:pt x="2225801" y="400907"/>
                    <a:pt x="2215133" y="397859"/>
                    <a:pt x="2211228" y="398907"/>
                  </a:cubicBezTo>
                  <a:cubicBezTo>
                    <a:pt x="2207323" y="399955"/>
                    <a:pt x="2196179" y="401574"/>
                    <a:pt x="2195131" y="399383"/>
                  </a:cubicBezTo>
                  <a:cubicBezTo>
                    <a:pt x="2194083" y="397192"/>
                    <a:pt x="2200655" y="393573"/>
                    <a:pt x="2200370" y="392621"/>
                  </a:cubicBezTo>
                  <a:cubicBezTo>
                    <a:pt x="2200084" y="391668"/>
                    <a:pt x="2198274" y="388144"/>
                    <a:pt x="2197417" y="388811"/>
                  </a:cubicBezTo>
                  <a:cubicBezTo>
                    <a:pt x="2196560" y="389572"/>
                    <a:pt x="2191416" y="393192"/>
                    <a:pt x="2187320" y="396240"/>
                  </a:cubicBezTo>
                  <a:lnTo>
                    <a:pt x="2187035" y="399479"/>
                  </a:lnTo>
                  <a:lnTo>
                    <a:pt x="2186558" y="404146"/>
                  </a:lnTo>
                  <a:cubicBezTo>
                    <a:pt x="2182844" y="407003"/>
                    <a:pt x="2177033" y="408622"/>
                    <a:pt x="2173700" y="407670"/>
                  </a:cubicBezTo>
                  <a:cubicBezTo>
                    <a:pt x="2170366" y="406717"/>
                    <a:pt x="2161317" y="407575"/>
                    <a:pt x="2158936" y="406337"/>
                  </a:cubicBezTo>
                  <a:cubicBezTo>
                    <a:pt x="2156555" y="405003"/>
                    <a:pt x="2149792" y="409004"/>
                    <a:pt x="2147696" y="408432"/>
                  </a:cubicBezTo>
                  <a:cubicBezTo>
                    <a:pt x="2145601" y="407861"/>
                    <a:pt x="2142934" y="405955"/>
                    <a:pt x="2142267" y="409099"/>
                  </a:cubicBezTo>
                  <a:cubicBezTo>
                    <a:pt x="2141600" y="412242"/>
                    <a:pt x="2145696" y="419957"/>
                    <a:pt x="2144648" y="419671"/>
                  </a:cubicBezTo>
                  <a:cubicBezTo>
                    <a:pt x="2143505" y="419386"/>
                    <a:pt x="2139029" y="420243"/>
                    <a:pt x="2136838" y="422338"/>
                  </a:cubicBezTo>
                  <a:lnTo>
                    <a:pt x="2135600" y="424720"/>
                  </a:lnTo>
                  <a:lnTo>
                    <a:pt x="2134838" y="426148"/>
                  </a:lnTo>
                  <a:cubicBezTo>
                    <a:pt x="2135504" y="428339"/>
                    <a:pt x="2134742" y="430244"/>
                    <a:pt x="2133314" y="430244"/>
                  </a:cubicBezTo>
                  <a:cubicBezTo>
                    <a:pt x="2131790" y="430244"/>
                    <a:pt x="2127313" y="429958"/>
                    <a:pt x="2127408" y="429578"/>
                  </a:cubicBezTo>
                  <a:cubicBezTo>
                    <a:pt x="2127503" y="429196"/>
                    <a:pt x="2129218" y="427863"/>
                    <a:pt x="2130647" y="426911"/>
                  </a:cubicBezTo>
                  <a:cubicBezTo>
                    <a:pt x="2132075" y="425958"/>
                    <a:pt x="2130075" y="422720"/>
                    <a:pt x="2128361" y="422243"/>
                  </a:cubicBezTo>
                  <a:lnTo>
                    <a:pt x="2128170" y="422434"/>
                  </a:lnTo>
                  <a:lnTo>
                    <a:pt x="2126646" y="424720"/>
                  </a:lnTo>
                  <a:cubicBezTo>
                    <a:pt x="2123693" y="425767"/>
                    <a:pt x="2119979" y="426148"/>
                    <a:pt x="2118455" y="425482"/>
                  </a:cubicBezTo>
                  <a:cubicBezTo>
                    <a:pt x="2116835" y="424815"/>
                    <a:pt x="2112644" y="422624"/>
                    <a:pt x="2112168" y="422529"/>
                  </a:cubicBezTo>
                  <a:cubicBezTo>
                    <a:pt x="2111692" y="422434"/>
                    <a:pt x="2109882" y="423863"/>
                    <a:pt x="2109215" y="425672"/>
                  </a:cubicBezTo>
                  <a:cubicBezTo>
                    <a:pt x="2108548" y="427482"/>
                    <a:pt x="2102548" y="427291"/>
                    <a:pt x="2102834" y="425577"/>
                  </a:cubicBezTo>
                  <a:cubicBezTo>
                    <a:pt x="2103119" y="423958"/>
                    <a:pt x="2101881" y="419195"/>
                    <a:pt x="2099881" y="418909"/>
                  </a:cubicBezTo>
                  <a:cubicBezTo>
                    <a:pt x="2097785" y="418529"/>
                    <a:pt x="2088927" y="424053"/>
                    <a:pt x="2090356" y="424243"/>
                  </a:cubicBezTo>
                  <a:cubicBezTo>
                    <a:pt x="2091785" y="424434"/>
                    <a:pt x="2093690" y="427196"/>
                    <a:pt x="2088356" y="429482"/>
                  </a:cubicBezTo>
                  <a:lnTo>
                    <a:pt x="2089213" y="432245"/>
                  </a:lnTo>
                  <a:cubicBezTo>
                    <a:pt x="2089975" y="434530"/>
                    <a:pt x="2089784" y="435864"/>
                    <a:pt x="2087689" y="434721"/>
                  </a:cubicBezTo>
                  <a:lnTo>
                    <a:pt x="2083403" y="432530"/>
                  </a:lnTo>
                  <a:cubicBezTo>
                    <a:pt x="2078354" y="431387"/>
                    <a:pt x="2072925" y="429482"/>
                    <a:pt x="2071306" y="428244"/>
                  </a:cubicBezTo>
                  <a:lnTo>
                    <a:pt x="2070068" y="426911"/>
                  </a:lnTo>
                  <a:cubicBezTo>
                    <a:pt x="2069782" y="426530"/>
                    <a:pt x="2070068" y="425482"/>
                    <a:pt x="2070544" y="425101"/>
                  </a:cubicBezTo>
                  <a:lnTo>
                    <a:pt x="2071020" y="424720"/>
                  </a:lnTo>
                  <a:cubicBezTo>
                    <a:pt x="2071973" y="424624"/>
                    <a:pt x="2074068" y="424910"/>
                    <a:pt x="2075687" y="425387"/>
                  </a:cubicBezTo>
                  <a:cubicBezTo>
                    <a:pt x="2077307" y="425863"/>
                    <a:pt x="2080640" y="425863"/>
                    <a:pt x="2079307" y="424148"/>
                  </a:cubicBezTo>
                  <a:cubicBezTo>
                    <a:pt x="2077878" y="422434"/>
                    <a:pt x="2081307" y="418338"/>
                    <a:pt x="2079593" y="418338"/>
                  </a:cubicBezTo>
                  <a:cubicBezTo>
                    <a:pt x="2077878" y="418338"/>
                    <a:pt x="2073401" y="417386"/>
                    <a:pt x="2076259" y="416147"/>
                  </a:cubicBezTo>
                  <a:cubicBezTo>
                    <a:pt x="2079116" y="415004"/>
                    <a:pt x="2075021" y="409861"/>
                    <a:pt x="2073973" y="410528"/>
                  </a:cubicBezTo>
                  <a:cubicBezTo>
                    <a:pt x="2072925" y="411194"/>
                    <a:pt x="2069401" y="413290"/>
                    <a:pt x="2068448" y="413861"/>
                  </a:cubicBezTo>
                  <a:cubicBezTo>
                    <a:pt x="2067496" y="414433"/>
                    <a:pt x="2063114" y="411575"/>
                    <a:pt x="2062448" y="414147"/>
                  </a:cubicBezTo>
                  <a:lnTo>
                    <a:pt x="2061114" y="415862"/>
                  </a:lnTo>
                  <a:lnTo>
                    <a:pt x="2057685" y="420529"/>
                  </a:lnTo>
                  <a:cubicBezTo>
                    <a:pt x="2060733" y="420433"/>
                    <a:pt x="2062448" y="420719"/>
                    <a:pt x="2061495" y="421196"/>
                  </a:cubicBezTo>
                  <a:cubicBezTo>
                    <a:pt x="2060543" y="421672"/>
                    <a:pt x="2057590" y="424434"/>
                    <a:pt x="2057971" y="425577"/>
                  </a:cubicBezTo>
                  <a:cubicBezTo>
                    <a:pt x="2058447" y="426720"/>
                    <a:pt x="2063400" y="427577"/>
                    <a:pt x="2064353" y="427672"/>
                  </a:cubicBezTo>
                  <a:lnTo>
                    <a:pt x="2064734" y="428149"/>
                  </a:lnTo>
                  <a:lnTo>
                    <a:pt x="2065019" y="428530"/>
                  </a:lnTo>
                  <a:cubicBezTo>
                    <a:pt x="2064638" y="429768"/>
                    <a:pt x="2060543" y="430816"/>
                    <a:pt x="2056066" y="430816"/>
                  </a:cubicBezTo>
                  <a:lnTo>
                    <a:pt x="2051875" y="430816"/>
                  </a:lnTo>
                  <a:lnTo>
                    <a:pt x="2051018" y="430816"/>
                  </a:lnTo>
                  <a:cubicBezTo>
                    <a:pt x="2050065" y="430816"/>
                    <a:pt x="2046922" y="430244"/>
                    <a:pt x="2044064" y="429578"/>
                  </a:cubicBezTo>
                  <a:lnTo>
                    <a:pt x="2045493" y="426339"/>
                  </a:lnTo>
                  <a:lnTo>
                    <a:pt x="2045779" y="425577"/>
                  </a:lnTo>
                  <a:cubicBezTo>
                    <a:pt x="2043874" y="424053"/>
                    <a:pt x="2040921" y="422720"/>
                    <a:pt x="2039207" y="422529"/>
                  </a:cubicBezTo>
                  <a:cubicBezTo>
                    <a:pt x="2037587" y="422338"/>
                    <a:pt x="2031777" y="423863"/>
                    <a:pt x="2028634" y="424529"/>
                  </a:cubicBezTo>
                  <a:lnTo>
                    <a:pt x="2025872" y="424434"/>
                  </a:lnTo>
                  <a:cubicBezTo>
                    <a:pt x="2023014" y="424339"/>
                    <a:pt x="2020919" y="425005"/>
                    <a:pt x="2019299" y="426815"/>
                  </a:cubicBezTo>
                  <a:lnTo>
                    <a:pt x="2018252" y="428054"/>
                  </a:lnTo>
                  <a:cubicBezTo>
                    <a:pt x="2017299" y="429482"/>
                    <a:pt x="2014156" y="432149"/>
                    <a:pt x="2011394" y="434054"/>
                  </a:cubicBezTo>
                  <a:cubicBezTo>
                    <a:pt x="2008536" y="435959"/>
                    <a:pt x="1999011" y="437007"/>
                    <a:pt x="1998821" y="436912"/>
                  </a:cubicBezTo>
                  <a:cubicBezTo>
                    <a:pt x="1998630" y="436816"/>
                    <a:pt x="1999202" y="435197"/>
                    <a:pt x="2001297" y="434054"/>
                  </a:cubicBezTo>
                  <a:lnTo>
                    <a:pt x="2002916" y="432911"/>
                  </a:lnTo>
                  <a:cubicBezTo>
                    <a:pt x="2003964" y="432149"/>
                    <a:pt x="2005488" y="430816"/>
                    <a:pt x="2005202" y="430149"/>
                  </a:cubicBezTo>
                  <a:lnTo>
                    <a:pt x="2004059" y="427672"/>
                  </a:lnTo>
                  <a:cubicBezTo>
                    <a:pt x="2002916" y="429196"/>
                    <a:pt x="1998440" y="429673"/>
                    <a:pt x="1994248" y="428815"/>
                  </a:cubicBezTo>
                  <a:lnTo>
                    <a:pt x="1994820" y="434054"/>
                  </a:lnTo>
                  <a:lnTo>
                    <a:pt x="1994820" y="434149"/>
                  </a:lnTo>
                  <a:cubicBezTo>
                    <a:pt x="1992534" y="434435"/>
                    <a:pt x="1989486" y="434340"/>
                    <a:pt x="1988153" y="433959"/>
                  </a:cubicBezTo>
                  <a:cubicBezTo>
                    <a:pt x="1986819" y="433578"/>
                    <a:pt x="1984343" y="434626"/>
                    <a:pt x="1986629" y="435483"/>
                  </a:cubicBezTo>
                  <a:lnTo>
                    <a:pt x="1987105" y="436721"/>
                  </a:lnTo>
                  <a:cubicBezTo>
                    <a:pt x="1987772" y="438531"/>
                    <a:pt x="1987867" y="441103"/>
                    <a:pt x="1986819" y="442722"/>
                  </a:cubicBezTo>
                  <a:lnTo>
                    <a:pt x="1983009" y="448151"/>
                  </a:lnTo>
                  <a:cubicBezTo>
                    <a:pt x="1976818" y="445103"/>
                    <a:pt x="1971865" y="444913"/>
                    <a:pt x="1972055" y="447675"/>
                  </a:cubicBezTo>
                  <a:lnTo>
                    <a:pt x="1972817" y="449389"/>
                  </a:lnTo>
                  <a:lnTo>
                    <a:pt x="1973294" y="450532"/>
                  </a:lnTo>
                  <a:cubicBezTo>
                    <a:pt x="1972817" y="451295"/>
                    <a:pt x="1971389" y="451675"/>
                    <a:pt x="1970150" y="451295"/>
                  </a:cubicBezTo>
                  <a:lnTo>
                    <a:pt x="1969388" y="450628"/>
                  </a:lnTo>
                  <a:cubicBezTo>
                    <a:pt x="1968912" y="450247"/>
                    <a:pt x="1969484" y="449294"/>
                    <a:pt x="1969293" y="448628"/>
                  </a:cubicBezTo>
                  <a:lnTo>
                    <a:pt x="1968245" y="445008"/>
                  </a:lnTo>
                  <a:cubicBezTo>
                    <a:pt x="1964911" y="446722"/>
                    <a:pt x="1962054" y="446437"/>
                    <a:pt x="1961864" y="444437"/>
                  </a:cubicBezTo>
                  <a:cubicBezTo>
                    <a:pt x="1961673" y="442436"/>
                    <a:pt x="1958720" y="439103"/>
                    <a:pt x="1955577" y="441198"/>
                  </a:cubicBezTo>
                  <a:lnTo>
                    <a:pt x="1954815" y="443198"/>
                  </a:lnTo>
                  <a:cubicBezTo>
                    <a:pt x="1953196" y="447675"/>
                    <a:pt x="1953005" y="448628"/>
                    <a:pt x="1949481" y="447294"/>
                  </a:cubicBezTo>
                  <a:lnTo>
                    <a:pt x="1947386" y="446532"/>
                  </a:lnTo>
                  <a:cubicBezTo>
                    <a:pt x="1945290" y="445294"/>
                    <a:pt x="1943671" y="443674"/>
                    <a:pt x="1943671" y="442913"/>
                  </a:cubicBezTo>
                  <a:lnTo>
                    <a:pt x="1944052" y="442341"/>
                  </a:lnTo>
                  <a:lnTo>
                    <a:pt x="1944147" y="442150"/>
                  </a:lnTo>
                  <a:cubicBezTo>
                    <a:pt x="1945004" y="442246"/>
                    <a:pt x="1946909" y="442436"/>
                    <a:pt x="1948338" y="442722"/>
                  </a:cubicBezTo>
                  <a:cubicBezTo>
                    <a:pt x="1949767" y="443008"/>
                    <a:pt x="1950624" y="438150"/>
                    <a:pt x="1951577" y="436912"/>
                  </a:cubicBezTo>
                  <a:lnTo>
                    <a:pt x="1951196" y="436436"/>
                  </a:lnTo>
                  <a:cubicBezTo>
                    <a:pt x="1950053" y="435102"/>
                    <a:pt x="1948338" y="434054"/>
                    <a:pt x="1946528" y="433292"/>
                  </a:cubicBezTo>
                  <a:cubicBezTo>
                    <a:pt x="1946147" y="433102"/>
                    <a:pt x="1944623" y="434721"/>
                    <a:pt x="1943671" y="435483"/>
                  </a:cubicBezTo>
                  <a:lnTo>
                    <a:pt x="1941956" y="436816"/>
                  </a:lnTo>
                  <a:cubicBezTo>
                    <a:pt x="1940051" y="438245"/>
                    <a:pt x="1939004" y="437769"/>
                    <a:pt x="1939575" y="435769"/>
                  </a:cubicBezTo>
                  <a:cubicBezTo>
                    <a:pt x="1940147" y="433768"/>
                    <a:pt x="1934717" y="429863"/>
                    <a:pt x="1933384" y="429673"/>
                  </a:cubicBezTo>
                  <a:cubicBezTo>
                    <a:pt x="1932050" y="429482"/>
                    <a:pt x="1927764" y="429958"/>
                    <a:pt x="1929383" y="431387"/>
                  </a:cubicBezTo>
                  <a:cubicBezTo>
                    <a:pt x="1931003" y="432721"/>
                    <a:pt x="1926621" y="436150"/>
                    <a:pt x="1924144" y="436626"/>
                  </a:cubicBezTo>
                  <a:lnTo>
                    <a:pt x="1921954" y="437388"/>
                  </a:lnTo>
                  <a:cubicBezTo>
                    <a:pt x="1921192" y="437674"/>
                    <a:pt x="1920525" y="439103"/>
                    <a:pt x="1920620" y="439864"/>
                  </a:cubicBezTo>
                  <a:lnTo>
                    <a:pt x="1920715" y="440531"/>
                  </a:lnTo>
                  <a:cubicBezTo>
                    <a:pt x="1921954" y="441007"/>
                    <a:pt x="1925288" y="441007"/>
                    <a:pt x="1928050" y="440531"/>
                  </a:cubicBezTo>
                  <a:cubicBezTo>
                    <a:pt x="1930907" y="440055"/>
                    <a:pt x="1936908" y="440722"/>
                    <a:pt x="1935098" y="442436"/>
                  </a:cubicBezTo>
                  <a:lnTo>
                    <a:pt x="1934051" y="444151"/>
                  </a:lnTo>
                  <a:lnTo>
                    <a:pt x="1932146" y="447294"/>
                  </a:lnTo>
                  <a:cubicBezTo>
                    <a:pt x="1930145" y="445580"/>
                    <a:pt x="1925954" y="445675"/>
                    <a:pt x="1923002" y="447389"/>
                  </a:cubicBezTo>
                  <a:lnTo>
                    <a:pt x="1921287" y="450056"/>
                  </a:lnTo>
                  <a:lnTo>
                    <a:pt x="1920620" y="451009"/>
                  </a:lnTo>
                  <a:cubicBezTo>
                    <a:pt x="1918144" y="451295"/>
                    <a:pt x="1916144" y="451009"/>
                    <a:pt x="1916144" y="450342"/>
                  </a:cubicBezTo>
                  <a:cubicBezTo>
                    <a:pt x="1916144" y="449675"/>
                    <a:pt x="1916715" y="446818"/>
                    <a:pt x="1917096" y="445389"/>
                  </a:cubicBezTo>
                  <a:cubicBezTo>
                    <a:pt x="1917477" y="443960"/>
                    <a:pt x="1914905" y="440055"/>
                    <a:pt x="1910619" y="439579"/>
                  </a:cubicBezTo>
                  <a:lnTo>
                    <a:pt x="1908143" y="442150"/>
                  </a:lnTo>
                  <a:cubicBezTo>
                    <a:pt x="1907476" y="442817"/>
                    <a:pt x="1907857" y="444246"/>
                    <a:pt x="1907095" y="444913"/>
                  </a:cubicBezTo>
                  <a:lnTo>
                    <a:pt x="1905666" y="446056"/>
                  </a:lnTo>
                  <a:cubicBezTo>
                    <a:pt x="1903761" y="446818"/>
                    <a:pt x="1900618" y="446437"/>
                    <a:pt x="1898618" y="445103"/>
                  </a:cubicBezTo>
                  <a:lnTo>
                    <a:pt x="1897475" y="443484"/>
                  </a:lnTo>
                  <a:lnTo>
                    <a:pt x="1896808" y="442531"/>
                  </a:lnTo>
                  <a:cubicBezTo>
                    <a:pt x="1897094" y="439864"/>
                    <a:pt x="1896332" y="438912"/>
                    <a:pt x="1894998" y="440341"/>
                  </a:cubicBezTo>
                  <a:cubicBezTo>
                    <a:pt x="1893665" y="441770"/>
                    <a:pt x="1892617" y="446437"/>
                    <a:pt x="1894998" y="447961"/>
                  </a:cubicBezTo>
                  <a:cubicBezTo>
                    <a:pt x="1897379" y="449485"/>
                    <a:pt x="1904618" y="453199"/>
                    <a:pt x="1904904" y="452438"/>
                  </a:cubicBezTo>
                  <a:cubicBezTo>
                    <a:pt x="1905190" y="451675"/>
                    <a:pt x="1907000" y="451866"/>
                    <a:pt x="1908047" y="454628"/>
                  </a:cubicBezTo>
                  <a:cubicBezTo>
                    <a:pt x="1909095" y="457390"/>
                    <a:pt x="1902999" y="459010"/>
                    <a:pt x="1903380" y="458629"/>
                  </a:cubicBezTo>
                  <a:cubicBezTo>
                    <a:pt x="1903761" y="458248"/>
                    <a:pt x="1902618" y="456343"/>
                    <a:pt x="1899665" y="455295"/>
                  </a:cubicBezTo>
                  <a:cubicBezTo>
                    <a:pt x="1896713" y="454247"/>
                    <a:pt x="1886807" y="446341"/>
                    <a:pt x="1885187" y="444532"/>
                  </a:cubicBezTo>
                  <a:cubicBezTo>
                    <a:pt x="1883568" y="442817"/>
                    <a:pt x="1876901" y="444913"/>
                    <a:pt x="1877853" y="445198"/>
                  </a:cubicBezTo>
                  <a:cubicBezTo>
                    <a:pt x="1878806" y="445389"/>
                    <a:pt x="1880996" y="447484"/>
                    <a:pt x="1879472" y="448913"/>
                  </a:cubicBezTo>
                  <a:lnTo>
                    <a:pt x="1878044" y="449675"/>
                  </a:lnTo>
                  <a:cubicBezTo>
                    <a:pt x="1877282" y="450056"/>
                    <a:pt x="1874424" y="446722"/>
                    <a:pt x="1873853" y="444817"/>
                  </a:cubicBezTo>
                  <a:cubicBezTo>
                    <a:pt x="1873662" y="444246"/>
                    <a:pt x="1872710" y="443865"/>
                    <a:pt x="1872614" y="443293"/>
                  </a:cubicBezTo>
                  <a:cubicBezTo>
                    <a:pt x="1871471" y="439103"/>
                    <a:pt x="1867280" y="445103"/>
                    <a:pt x="1866614" y="442246"/>
                  </a:cubicBezTo>
                  <a:cubicBezTo>
                    <a:pt x="1866232" y="440626"/>
                    <a:pt x="1868233" y="438721"/>
                    <a:pt x="1868900" y="436816"/>
                  </a:cubicBezTo>
                  <a:cubicBezTo>
                    <a:pt x="1869090" y="436436"/>
                    <a:pt x="1868328" y="435483"/>
                    <a:pt x="1867661" y="435197"/>
                  </a:cubicBezTo>
                  <a:cubicBezTo>
                    <a:pt x="1866994" y="434912"/>
                    <a:pt x="1865375" y="434912"/>
                    <a:pt x="1865280" y="435102"/>
                  </a:cubicBezTo>
                  <a:cubicBezTo>
                    <a:pt x="1864232" y="437674"/>
                    <a:pt x="1862423" y="439483"/>
                    <a:pt x="1858994" y="440150"/>
                  </a:cubicBezTo>
                  <a:cubicBezTo>
                    <a:pt x="1858803" y="440246"/>
                    <a:pt x="1858898" y="441960"/>
                    <a:pt x="1859279" y="442817"/>
                  </a:cubicBezTo>
                  <a:lnTo>
                    <a:pt x="1859851" y="444151"/>
                  </a:lnTo>
                  <a:cubicBezTo>
                    <a:pt x="1859660" y="446151"/>
                    <a:pt x="1859089" y="447104"/>
                    <a:pt x="1858422" y="446151"/>
                  </a:cubicBezTo>
                  <a:cubicBezTo>
                    <a:pt x="1857755" y="445198"/>
                    <a:pt x="1854993" y="443484"/>
                    <a:pt x="1853469" y="444437"/>
                  </a:cubicBezTo>
                  <a:lnTo>
                    <a:pt x="1853564" y="444722"/>
                  </a:lnTo>
                  <a:cubicBezTo>
                    <a:pt x="1854136" y="446627"/>
                    <a:pt x="1854803" y="448437"/>
                    <a:pt x="1855565" y="450247"/>
                  </a:cubicBezTo>
                  <a:lnTo>
                    <a:pt x="1857374" y="454438"/>
                  </a:lnTo>
                  <a:cubicBezTo>
                    <a:pt x="1853755" y="454057"/>
                    <a:pt x="1850897" y="453485"/>
                    <a:pt x="1850993" y="453104"/>
                  </a:cubicBezTo>
                  <a:lnTo>
                    <a:pt x="1850802" y="452818"/>
                  </a:lnTo>
                  <a:cubicBezTo>
                    <a:pt x="1848611" y="448723"/>
                    <a:pt x="1841658" y="451104"/>
                    <a:pt x="1839467" y="447675"/>
                  </a:cubicBezTo>
                  <a:lnTo>
                    <a:pt x="1837372" y="444341"/>
                  </a:lnTo>
                  <a:cubicBezTo>
                    <a:pt x="1833943" y="441579"/>
                    <a:pt x="1830704" y="439293"/>
                    <a:pt x="1830228" y="439388"/>
                  </a:cubicBezTo>
                  <a:cubicBezTo>
                    <a:pt x="1829752" y="439388"/>
                    <a:pt x="1828799" y="440436"/>
                    <a:pt x="1829085" y="441579"/>
                  </a:cubicBezTo>
                  <a:cubicBezTo>
                    <a:pt x="1829371" y="442722"/>
                    <a:pt x="1828132" y="445198"/>
                    <a:pt x="1825656" y="444627"/>
                  </a:cubicBezTo>
                  <a:lnTo>
                    <a:pt x="1824989" y="447199"/>
                  </a:lnTo>
                  <a:lnTo>
                    <a:pt x="1824608" y="448723"/>
                  </a:lnTo>
                  <a:cubicBezTo>
                    <a:pt x="1824418" y="450818"/>
                    <a:pt x="1822989" y="452056"/>
                    <a:pt x="1821370" y="451485"/>
                  </a:cubicBezTo>
                  <a:cubicBezTo>
                    <a:pt x="1819751" y="450913"/>
                    <a:pt x="1815845" y="449675"/>
                    <a:pt x="1815560" y="449866"/>
                  </a:cubicBezTo>
                  <a:cubicBezTo>
                    <a:pt x="1815274" y="450056"/>
                    <a:pt x="1815369" y="451199"/>
                    <a:pt x="1816322" y="452056"/>
                  </a:cubicBezTo>
                  <a:cubicBezTo>
                    <a:pt x="1817274" y="452914"/>
                    <a:pt x="1819846" y="456057"/>
                    <a:pt x="1818227" y="455771"/>
                  </a:cubicBezTo>
                  <a:cubicBezTo>
                    <a:pt x="1816607" y="455390"/>
                    <a:pt x="1812131" y="455105"/>
                    <a:pt x="1811369" y="455676"/>
                  </a:cubicBezTo>
                  <a:cubicBezTo>
                    <a:pt x="1810607" y="456343"/>
                    <a:pt x="1806987" y="457390"/>
                    <a:pt x="1806987" y="455486"/>
                  </a:cubicBezTo>
                  <a:lnTo>
                    <a:pt x="1807749" y="454628"/>
                  </a:lnTo>
                  <a:lnTo>
                    <a:pt x="1808797" y="453485"/>
                  </a:lnTo>
                  <a:cubicBezTo>
                    <a:pt x="1808321" y="452438"/>
                    <a:pt x="1807559" y="451199"/>
                    <a:pt x="1807178" y="450532"/>
                  </a:cubicBezTo>
                  <a:cubicBezTo>
                    <a:pt x="1806797" y="449961"/>
                    <a:pt x="1800891" y="452152"/>
                    <a:pt x="1796890" y="453580"/>
                  </a:cubicBezTo>
                  <a:cubicBezTo>
                    <a:pt x="1792890" y="455009"/>
                    <a:pt x="1784889" y="463963"/>
                    <a:pt x="1783365" y="464725"/>
                  </a:cubicBezTo>
                  <a:cubicBezTo>
                    <a:pt x="1781841" y="465487"/>
                    <a:pt x="1780889" y="462153"/>
                    <a:pt x="1783556" y="461486"/>
                  </a:cubicBezTo>
                  <a:lnTo>
                    <a:pt x="1783556" y="460820"/>
                  </a:lnTo>
                  <a:cubicBezTo>
                    <a:pt x="1783556" y="458343"/>
                    <a:pt x="1788985" y="456914"/>
                    <a:pt x="1784984" y="453771"/>
                  </a:cubicBezTo>
                  <a:lnTo>
                    <a:pt x="1781841" y="451390"/>
                  </a:lnTo>
                  <a:cubicBezTo>
                    <a:pt x="1784032" y="448532"/>
                    <a:pt x="1783936" y="446151"/>
                    <a:pt x="1781651" y="446151"/>
                  </a:cubicBezTo>
                  <a:cubicBezTo>
                    <a:pt x="1779365" y="446151"/>
                    <a:pt x="1773364" y="448437"/>
                    <a:pt x="1773745" y="451295"/>
                  </a:cubicBezTo>
                  <a:lnTo>
                    <a:pt x="1774411" y="451390"/>
                  </a:lnTo>
                  <a:cubicBezTo>
                    <a:pt x="1778222" y="451866"/>
                    <a:pt x="1779079" y="453390"/>
                    <a:pt x="1778698" y="456247"/>
                  </a:cubicBezTo>
                  <a:lnTo>
                    <a:pt x="1778412" y="458343"/>
                  </a:lnTo>
                  <a:cubicBezTo>
                    <a:pt x="1778507" y="460820"/>
                    <a:pt x="1777269" y="462534"/>
                    <a:pt x="1775650" y="462343"/>
                  </a:cubicBezTo>
                  <a:cubicBezTo>
                    <a:pt x="1774031" y="462058"/>
                    <a:pt x="1771173" y="457581"/>
                    <a:pt x="1765077" y="458153"/>
                  </a:cubicBezTo>
                  <a:lnTo>
                    <a:pt x="1761077" y="454247"/>
                  </a:lnTo>
                  <a:cubicBezTo>
                    <a:pt x="1760791" y="453962"/>
                    <a:pt x="1758886" y="454342"/>
                    <a:pt x="1758886" y="454533"/>
                  </a:cubicBezTo>
                  <a:lnTo>
                    <a:pt x="1757648" y="461677"/>
                  </a:lnTo>
                  <a:cubicBezTo>
                    <a:pt x="1750028" y="463296"/>
                    <a:pt x="1744503" y="465677"/>
                    <a:pt x="1745265" y="467011"/>
                  </a:cubicBezTo>
                  <a:cubicBezTo>
                    <a:pt x="1746122" y="468344"/>
                    <a:pt x="1740407" y="469773"/>
                    <a:pt x="1740122" y="468725"/>
                  </a:cubicBezTo>
                  <a:cubicBezTo>
                    <a:pt x="1739931" y="467678"/>
                    <a:pt x="1737455" y="466249"/>
                    <a:pt x="1735359" y="468249"/>
                  </a:cubicBezTo>
                  <a:cubicBezTo>
                    <a:pt x="1733264" y="470249"/>
                    <a:pt x="1727644" y="470821"/>
                    <a:pt x="1728120" y="468725"/>
                  </a:cubicBezTo>
                  <a:cubicBezTo>
                    <a:pt x="1728596" y="466630"/>
                    <a:pt x="1728311" y="461200"/>
                    <a:pt x="1725834" y="463677"/>
                  </a:cubicBezTo>
                  <a:cubicBezTo>
                    <a:pt x="1723357" y="466154"/>
                    <a:pt x="1713832" y="472440"/>
                    <a:pt x="1709832" y="473964"/>
                  </a:cubicBezTo>
                  <a:lnTo>
                    <a:pt x="1706117" y="475012"/>
                  </a:lnTo>
                  <a:cubicBezTo>
                    <a:pt x="1705546" y="475107"/>
                    <a:pt x="1703927" y="473964"/>
                    <a:pt x="1703831" y="473392"/>
                  </a:cubicBezTo>
                  <a:cubicBezTo>
                    <a:pt x="1703736" y="472630"/>
                    <a:pt x="1704689" y="471106"/>
                    <a:pt x="1705260" y="471106"/>
                  </a:cubicBezTo>
                  <a:lnTo>
                    <a:pt x="1708118" y="470821"/>
                  </a:lnTo>
                  <a:cubicBezTo>
                    <a:pt x="1712023" y="470916"/>
                    <a:pt x="1714594" y="470059"/>
                    <a:pt x="1713928" y="469011"/>
                  </a:cubicBezTo>
                  <a:cubicBezTo>
                    <a:pt x="1713261" y="467963"/>
                    <a:pt x="1714023" y="464344"/>
                    <a:pt x="1716690" y="462724"/>
                  </a:cubicBezTo>
                  <a:lnTo>
                    <a:pt x="1713452" y="458248"/>
                  </a:lnTo>
                  <a:lnTo>
                    <a:pt x="1708403" y="451295"/>
                  </a:lnTo>
                  <a:cubicBezTo>
                    <a:pt x="1703165" y="454533"/>
                    <a:pt x="1699164" y="458438"/>
                    <a:pt x="1699640" y="460057"/>
                  </a:cubicBezTo>
                  <a:cubicBezTo>
                    <a:pt x="1700117" y="461677"/>
                    <a:pt x="1701069" y="466154"/>
                    <a:pt x="1700783" y="466249"/>
                  </a:cubicBezTo>
                  <a:cubicBezTo>
                    <a:pt x="1700498" y="466344"/>
                    <a:pt x="1698593" y="465391"/>
                    <a:pt x="1697259" y="463772"/>
                  </a:cubicBezTo>
                  <a:lnTo>
                    <a:pt x="1695830" y="462439"/>
                  </a:lnTo>
                  <a:lnTo>
                    <a:pt x="1694878" y="461581"/>
                  </a:lnTo>
                  <a:cubicBezTo>
                    <a:pt x="1693544" y="460915"/>
                    <a:pt x="1691735" y="461010"/>
                    <a:pt x="1690973" y="461867"/>
                  </a:cubicBezTo>
                  <a:lnTo>
                    <a:pt x="1690782" y="462724"/>
                  </a:lnTo>
                  <a:lnTo>
                    <a:pt x="1690401" y="463963"/>
                  </a:lnTo>
                  <a:cubicBezTo>
                    <a:pt x="1690401" y="465963"/>
                    <a:pt x="1689734" y="466344"/>
                    <a:pt x="1689068" y="464725"/>
                  </a:cubicBezTo>
                  <a:cubicBezTo>
                    <a:pt x="1688401" y="463105"/>
                    <a:pt x="1681352" y="462820"/>
                    <a:pt x="1679352" y="463487"/>
                  </a:cubicBezTo>
                  <a:cubicBezTo>
                    <a:pt x="1677352" y="464153"/>
                    <a:pt x="1673542" y="467487"/>
                    <a:pt x="1672208" y="466439"/>
                  </a:cubicBezTo>
                  <a:cubicBezTo>
                    <a:pt x="1670970" y="465391"/>
                    <a:pt x="1667541" y="468725"/>
                    <a:pt x="1667446" y="469963"/>
                  </a:cubicBezTo>
                  <a:cubicBezTo>
                    <a:pt x="1667351" y="471202"/>
                    <a:pt x="1664493" y="473012"/>
                    <a:pt x="1662112" y="473678"/>
                  </a:cubicBezTo>
                  <a:cubicBezTo>
                    <a:pt x="1659731" y="474345"/>
                    <a:pt x="1651730" y="473773"/>
                    <a:pt x="1649539" y="472630"/>
                  </a:cubicBezTo>
                  <a:lnTo>
                    <a:pt x="1648205" y="475202"/>
                  </a:lnTo>
                  <a:cubicBezTo>
                    <a:pt x="1647729" y="476155"/>
                    <a:pt x="1648967" y="477774"/>
                    <a:pt x="1649444" y="479107"/>
                  </a:cubicBezTo>
                  <a:lnTo>
                    <a:pt x="1649539" y="479488"/>
                  </a:lnTo>
                  <a:cubicBezTo>
                    <a:pt x="1649444" y="480250"/>
                    <a:pt x="1648586" y="480917"/>
                    <a:pt x="1647539" y="481013"/>
                  </a:cubicBezTo>
                  <a:cubicBezTo>
                    <a:pt x="1646491" y="481013"/>
                    <a:pt x="1643157" y="481774"/>
                    <a:pt x="1642490" y="482060"/>
                  </a:cubicBezTo>
                  <a:cubicBezTo>
                    <a:pt x="1641823" y="482346"/>
                    <a:pt x="1639442" y="481679"/>
                    <a:pt x="1638680" y="479774"/>
                  </a:cubicBezTo>
                  <a:cubicBezTo>
                    <a:pt x="1637918" y="477869"/>
                    <a:pt x="1633632" y="474250"/>
                    <a:pt x="1631156" y="476536"/>
                  </a:cubicBezTo>
                  <a:lnTo>
                    <a:pt x="1628869" y="478060"/>
                  </a:lnTo>
                  <a:lnTo>
                    <a:pt x="1627822" y="478726"/>
                  </a:lnTo>
                  <a:cubicBezTo>
                    <a:pt x="1626012" y="478822"/>
                    <a:pt x="1624393" y="478346"/>
                    <a:pt x="1624202" y="477679"/>
                  </a:cubicBezTo>
                  <a:lnTo>
                    <a:pt x="1624412" y="474184"/>
                  </a:lnTo>
                  <a:lnTo>
                    <a:pt x="1624869" y="474821"/>
                  </a:lnTo>
                  <a:cubicBezTo>
                    <a:pt x="1626965" y="475583"/>
                    <a:pt x="1628869" y="474821"/>
                    <a:pt x="1628679" y="472345"/>
                  </a:cubicBezTo>
                  <a:lnTo>
                    <a:pt x="1628584" y="469963"/>
                  </a:lnTo>
                  <a:lnTo>
                    <a:pt x="1624475" y="471945"/>
                  </a:lnTo>
                  <a:lnTo>
                    <a:pt x="1624107" y="466344"/>
                  </a:lnTo>
                  <a:lnTo>
                    <a:pt x="1622202" y="466534"/>
                  </a:lnTo>
                  <a:lnTo>
                    <a:pt x="1621059" y="466630"/>
                  </a:lnTo>
                  <a:cubicBezTo>
                    <a:pt x="1619726" y="465963"/>
                    <a:pt x="1618487" y="466058"/>
                    <a:pt x="1618392" y="467011"/>
                  </a:cubicBezTo>
                  <a:cubicBezTo>
                    <a:pt x="1618297" y="467868"/>
                    <a:pt x="1622011" y="469201"/>
                    <a:pt x="1622869" y="469678"/>
                  </a:cubicBezTo>
                  <a:lnTo>
                    <a:pt x="1622202" y="471106"/>
                  </a:lnTo>
                  <a:lnTo>
                    <a:pt x="1623228" y="472536"/>
                  </a:lnTo>
                  <a:lnTo>
                    <a:pt x="1613153" y="472821"/>
                  </a:lnTo>
                  <a:cubicBezTo>
                    <a:pt x="1609439" y="471678"/>
                    <a:pt x="1597056" y="473583"/>
                    <a:pt x="1593532" y="474250"/>
                  </a:cubicBezTo>
                  <a:lnTo>
                    <a:pt x="1592579" y="470440"/>
                  </a:lnTo>
                  <a:lnTo>
                    <a:pt x="1592389" y="469868"/>
                  </a:lnTo>
                  <a:cubicBezTo>
                    <a:pt x="1591817" y="469297"/>
                    <a:pt x="1590769" y="469678"/>
                    <a:pt x="1590007" y="470725"/>
                  </a:cubicBezTo>
                  <a:lnTo>
                    <a:pt x="1582170" y="472375"/>
                  </a:lnTo>
                  <a:lnTo>
                    <a:pt x="1581213" y="471394"/>
                  </a:lnTo>
                  <a:lnTo>
                    <a:pt x="1581697" y="469035"/>
                  </a:lnTo>
                  <a:cubicBezTo>
                    <a:pt x="1581269" y="467035"/>
                    <a:pt x="1580245" y="464963"/>
                    <a:pt x="1578863" y="465011"/>
                  </a:cubicBezTo>
                  <a:cubicBezTo>
                    <a:pt x="1577482" y="465059"/>
                    <a:pt x="1577792" y="466964"/>
                    <a:pt x="1578899" y="469023"/>
                  </a:cubicBezTo>
                  <a:lnTo>
                    <a:pt x="1581213" y="471394"/>
                  </a:lnTo>
                  <a:lnTo>
                    <a:pt x="1580959" y="472630"/>
                  </a:lnTo>
                  <a:lnTo>
                    <a:pt x="1582170" y="472375"/>
                  </a:lnTo>
                  <a:lnTo>
                    <a:pt x="1583721" y="473964"/>
                  </a:lnTo>
                  <a:cubicBezTo>
                    <a:pt x="1587245" y="475297"/>
                    <a:pt x="1594103" y="478441"/>
                    <a:pt x="1592865" y="479774"/>
                  </a:cubicBezTo>
                  <a:cubicBezTo>
                    <a:pt x="1591627" y="481108"/>
                    <a:pt x="1594484" y="484822"/>
                    <a:pt x="1594294" y="485394"/>
                  </a:cubicBezTo>
                  <a:cubicBezTo>
                    <a:pt x="1594103" y="485965"/>
                    <a:pt x="1592198" y="487108"/>
                    <a:pt x="1590579" y="486537"/>
                  </a:cubicBezTo>
                  <a:lnTo>
                    <a:pt x="1590103" y="485584"/>
                  </a:lnTo>
                  <a:lnTo>
                    <a:pt x="1588960" y="483584"/>
                  </a:lnTo>
                  <a:cubicBezTo>
                    <a:pt x="1587912" y="480250"/>
                    <a:pt x="1585531" y="480917"/>
                    <a:pt x="1583816" y="485108"/>
                  </a:cubicBezTo>
                  <a:lnTo>
                    <a:pt x="1582197" y="487871"/>
                  </a:lnTo>
                  <a:cubicBezTo>
                    <a:pt x="1580768" y="490347"/>
                    <a:pt x="1576196" y="490347"/>
                    <a:pt x="1574577" y="488061"/>
                  </a:cubicBezTo>
                  <a:cubicBezTo>
                    <a:pt x="1573625" y="486632"/>
                    <a:pt x="1572291" y="485204"/>
                    <a:pt x="1572101" y="483680"/>
                  </a:cubicBezTo>
                  <a:lnTo>
                    <a:pt x="1571434" y="479393"/>
                  </a:lnTo>
                  <a:cubicBezTo>
                    <a:pt x="1567719" y="480441"/>
                    <a:pt x="1565719" y="482632"/>
                    <a:pt x="1566862" y="484251"/>
                  </a:cubicBezTo>
                  <a:lnTo>
                    <a:pt x="1566767" y="485489"/>
                  </a:lnTo>
                  <a:cubicBezTo>
                    <a:pt x="1566576" y="487013"/>
                    <a:pt x="1565433" y="488537"/>
                    <a:pt x="1564290" y="489871"/>
                  </a:cubicBezTo>
                  <a:lnTo>
                    <a:pt x="1563528" y="490728"/>
                  </a:lnTo>
                  <a:cubicBezTo>
                    <a:pt x="1562004" y="491299"/>
                    <a:pt x="1560194" y="490728"/>
                    <a:pt x="1559432" y="489395"/>
                  </a:cubicBezTo>
                  <a:lnTo>
                    <a:pt x="1559718" y="488347"/>
                  </a:lnTo>
                  <a:lnTo>
                    <a:pt x="1560290" y="486251"/>
                  </a:lnTo>
                  <a:cubicBezTo>
                    <a:pt x="1561718" y="483489"/>
                    <a:pt x="1559242" y="481203"/>
                    <a:pt x="1554765" y="481203"/>
                  </a:cubicBezTo>
                  <a:lnTo>
                    <a:pt x="1551431" y="481298"/>
                  </a:lnTo>
                  <a:lnTo>
                    <a:pt x="1545145" y="481489"/>
                  </a:lnTo>
                  <a:cubicBezTo>
                    <a:pt x="1545907" y="485680"/>
                    <a:pt x="1545335" y="488823"/>
                    <a:pt x="1543907" y="488632"/>
                  </a:cubicBezTo>
                  <a:cubicBezTo>
                    <a:pt x="1542478" y="488347"/>
                    <a:pt x="1537906" y="487299"/>
                    <a:pt x="1536668" y="486918"/>
                  </a:cubicBezTo>
                  <a:cubicBezTo>
                    <a:pt x="1535429" y="486537"/>
                    <a:pt x="1531048" y="485204"/>
                    <a:pt x="1529619" y="484822"/>
                  </a:cubicBezTo>
                  <a:cubicBezTo>
                    <a:pt x="1528190" y="484441"/>
                    <a:pt x="1523714" y="484061"/>
                    <a:pt x="1523428" y="485204"/>
                  </a:cubicBezTo>
                  <a:cubicBezTo>
                    <a:pt x="1523237" y="486346"/>
                    <a:pt x="1519999" y="488823"/>
                    <a:pt x="1516951" y="488156"/>
                  </a:cubicBezTo>
                  <a:lnTo>
                    <a:pt x="1515332" y="485584"/>
                  </a:lnTo>
                  <a:cubicBezTo>
                    <a:pt x="1513427" y="482537"/>
                    <a:pt x="1513141" y="482727"/>
                    <a:pt x="1510283" y="485775"/>
                  </a:cubicBezTo>
                  <a:lnTo>
                    <a:pt x="1509617" y="486442"/>
                  </a:lnTo>
                  <a:cubicBezTo>
                    <a:pt x="1508759" y="487108"/>
                    <a:pt x="1506854" y="486918"/>
                    <a:pt x="1505426" y="486061"/>
                  </a:cubicBezTo>
                  <a:lnTo>
                    <a:pt x="1505330" y="485204"/>
                  </a:lnTo>
                  <a:lnTo>
                    <a:pt x="1505044" y="483013"/>
                  </a:lnTo>
                  <a:cubicBezTo>
                    <a:pt x="1503044" y="481965"/>
                    <a:pt x="1501044" y="480155"/>
                    <a:pt x="1500568" y="479107"/>
                  </a:cubicBezTo>
                  <a:cubicBezTo>
                    <a:pt x="1500092" y="478060"/>
                    <a:pt x="1498282" y="476345"/>
                    <a:pt x="1497425" y="477964"/>
                  </a:cubicBezTo>
                  <a:cubicBezTo>
                    <a:pt x="1496567" y="479488"/>
                    <a:pt x="1493424" y="483680"/>
                    <a:pt x="1492948" y="482632"/>
                  </a:cubicBezTo>
                  <a:cubicBezTo>
                    <a:pt x="1492472" y="481584"/>
                    <a:pt x="1490662" y="479870"/>
                    <a:pt x="1489805" y="480441"/>
                  </a:cubicBezTo>
                  <a:lnTo>
                    <a:pt x="1489900" y="480631"/>
                  </a:lnTo>
                  <a:lnTo>
                    <a:pt x="1492376" y="485870"/>
                  </a:lnTo>
                  <a:cubicBezTo>
                    <a:pt x="1487519" y="488061"/>
                    <a:pt x="1482565" y="490156"/>
                    <a:pt x="1481423" y="490538"/>
                  </a:cubicBezTo>
                  <a:cubicBezTo>
                    <a:pt x="1480280" y="490918"/>
                    <a:pt x="1478851" y="494824"/>
                    <a:pt x="1477898" y="496348"/>
                  </a:cubicBezTo>
                  <a:lnTo>
                    <a:pt x="1475517" y="496157"/>
                  </a:lnTo>
                  <a:cubicBezTo>
                    <a:pt x="1472850" y="495871"/>
                    <a:pt x="1471707" y="496729"/>
                    <a:pt x="1471612" y="499015"/>
                  </a:cubicBezTo>
                  <a:cubicBezTo>
                    <a:pt x="1471612" y="499396"/>
                    <a:pt x="1468183" y="500443"/>
                    <a:pt x="1467802" y="500063"/>
                  </a:cubicBezTo>
                  <a:lnTo>
                    <a:pt x="1462468" y="495300"/>
                  </a:lnTo>
                  <a:cubicBezTo>
                    <a:pt x="1459801" y="499205"/>
                    <a:pt x="1457134" y="501967"/>
                    <a:pt x="1456467" y="501396"/>
                  </a:cubicBezTo>
                  <a:cubicBezTo>
                    <a:pt x="1455800" y="500920"/>
                    <a:pt x="1456657" y="497872"/>
                    <a:pt x="1459991" y="495871"/>
                  </a:cubicBezTo>
                  <a:lnTo>
                    <a:pt x="1459039" y="492062"/>
                  </a:lnTo>
                  <a:cubicBezTo>
                    <a:pt x="1458372" y="489395"/>
                    <a:pt x="1461515" y="490252"/>
                    <a:pt x="1463325" y="489775"/>
                  </a:cubicBezTo>
                  <a:cubicBezTo>
                    <a:pt x="1464563" y="489490"/>
                    <a:pt x="1466373" y="488442"/>
                    <a:pt x="1466468" y="487680"/>
                  </a:cubicBezTo>
                  <a:cubicBezTo>
                    <a:pt x="1466754" y="484822"/>
                    <a:pt x="1463706" y="485489"/>
                    <a:pt x="1461992" y="485775"/>
                  </a:cubicBezTo>
                  <a:lnTo>
                    <a:pt x="1460086" y="485965"/>
                  </a:lnTo>
                  <a:cubicBezTo>
                    <a:pt x="1458182" y="486918"/>
                    <a:pt x="1454753" y="488251"/>
                    <a:pt x="1452562" y="489013"/>
                  </a:cubicBezTo>
                  <a:cubicBezTo>
                    <a:pt x="1450371" y="489680"/>
                    <a:pt x="1443608" y="491109"/>
                    <a:pt x="1443513" y="492538"/>
                  </a:cubicBezTo>
                  <a:cubicBezTo>
                    <a:pt x="1443418" y="493966"/>
                    <a:pt x="1442370" y="497776"/>
                    <a:pt x="1441418" y="497586"/>
                  </a:cubicBezTo>
                  <a:lnTo>
                    <a:pt x="1440941" y="497300"/>
                  </a:lnTo>
                  <a:lnTo>
                    <a:pt x="1438274" y="495871"/>
                  </a:lnTo>
                  <a:cubicBezTo>
                    <a:pt x="1435322" y="494252"/>
                    <a:pt x="1432178" y="492919"/>
                    <a:pt x="1431416" y="492823"/>
                  </a:cubicBezTo>
                  <a:cubicBezTo>
                    <a:pt x="1430654" y="492728"/>
                    <a:pt x="1428654" y="493300"/>
                    <a:pt x="1428844" y="494062"/>
                  </a:cubicBezTo>
                  <a:cubicBezTo>
                    <a:pt x="1429035" y="494919"/>
                    <a:pt x="1427225" y="498634"/>
                    <a:pt x="1424368" y="499586"/>
                  </a:cubicBezTo>
                  <a:cubicBezTo>
                    <a:pt x="1421510" y="500539"/>
                    <a:pt x="1412081" y="501777"/>
                    <a:pt x="1410652" y="501110"/>
                  </a:cubicBezTo>
                  <a:cubicBezTo>
                    <a:pt x="1409223" y="500443"/>
                    <a:pt x="1405127" y="500348"/>
                    <a:pt x="1405985" y="501491"/>
                  </a:cubicBezTo>
                  <a:cubicBezTo>
                    <a:pt x="1406842" y="502634"/>
                    <a:pt x="1409032" y="507111"/>
                    <a:pt x="1407985" y="507873"/>
                  </a:cubicBezTo>
                  <a:lnTo>
                    <a:pt x="1406556" y="508349"/>
                  </a:lnTo>
                  <a:lnTo>
                    <a:pt x="1405604" y="508635"/>
                  </a:lnTo>
                  <a:cubicBezTo>
                    <a:pt x="1404270" y="508540"/>
                    <a:pt x="1400365" y="505206"/>
                    <a:pt x="1397031" y="501396"/>
                  </a:cubicBezTo>
                  <a:lnTo>
                    <a:pt x="1397126" y="496824"/>
                  </a:lnTo>
                  <a:lnTo>
                    <a:pt x="1397126" y="496157"/>
                  </a:lnTo>
                  <a:cubicBezTo>
                    <a:pt x="1397412" y="495014"/>
                    <a:pt x="1399031" y="494157"/>
                    <a:pt x="1400746" y="494157"/>
                  </a:cubicBezTo>
                  <a:cubicBezTo>
                    <a:pt x="1402460" y="494157"/>
                    <a:pt x="1407890" y="493205"/>
                    <a:pt x="1405699" y="491966"/>
                  </a:cubicBezTo>
                  <a:cubicBezTo>
                    <a:pt x="1403508" y="490728"/>
                    <a:pt x="1397603" y="487680"/>
                    <a:pt x="1395983" y="486918"/>
                  </a:cubicBezTo>
                  <a:cubicBezTo>
                    <a:pt x="1394459" y="486156"/>
                    <a:pt x="1389506" y="485013"/>
                    <a:pt x="1388078" y="485775"/>
                  </a:cubicBezTo>
                  <a:cubicBezTo>
                    <a:pt x="1386649" y="486537"/>
                    <a:pt x="1381410" y="488061"/>
                    <a:pt x="1379886" y="488632"/>
                  </a:cubicBezTo>
                  <a:cubicBezTo>
                    <a:pt x="1378457" y="489109"/>
                    <a:pt x="1375695" y="492633"/>
                    <a:pt x="1374933" y="493300"/>
                  </a:cubicBezTo>
                  <a:cubicBezTo>
                    <a:pt x="1374076" y="493966"/>
                    <a:pt x="1369599" y="492538"/>
                    <a:pt x="1367694" y="491966"/>
                  </a:cubicBezTo>
                  <a:lnTo>
                    <a:pt x="1365789" y="493300"/>
                  </a:lnTo>
                  <a:lnTo>
                    <a:pt x="1363884" y="494633"/>
                  </a:lnTo>
                  <a:cubicBezTo>
                    <a:pt x="1364836" y="495967"/>
                    <a:pt x="1365789" y="497872"/>
                    <a:pt x="1365980" y="498920"/>
                  </a:cubicBezTo>
                  <a:cubicBezTo>
                    <a:pt x="1366170" y="499872"/>
                    <a:pt x="1362169" y="500634"/>
                    <a:pt x="1360931" y="500824"/>
                  </a:cubicBezTo>
                  <a:cubicBezTo>
                    <a:pt x="1359598" y="501015"/>
                    <a:pt x="1355788" y="503968"/>
                    <a:pt x="1354550" y="505492"/>
                  </a:cubicBezTo>
                  <a:cubicBezTo>
                    <a:pt x="1353407" y="506921"/>
                    <a:pt x="1347120" y="505015"/>
                    <a:pt x="1345882" y="505396"/>
                  </a:cubicBezTo>
                  <a:lnTo>
                    <a:pt x="1345120" y="506063"/>
                  </a:lnTo>
                  <a:lnTo>
                    <a:pt x="1340262" y="510254"/>
                  </a:lnTo>
                  <a:cubicBezTo>
                    <a:pt x="1334261" y="508540"/>
                    <a:pt x="1325689" y="506635"/>
                    <a:pt x="1321307" y="505968"/>
                  </a:cubicBezTo>
                  <a:lnTo>
                    <a:pt x="1319212" y="501587"/>
                  </a:lnTo>
                  <a:lnTo>
                    <a:pt x="1318259" y="499681"/>
                  </a:lnTo>
                  <a:cubicBezTo>
                    <a:pt x="1312830" y="499015"/>
                    <a:pt x="1307020" y="498538"/>
                    <a:pt x="1305305" y="498729"/>
                  </a:cubicBezTo>
                  <a:cubicBezTo>
                    <a:pt x="1303686" y="498920"/>
                    <a:pt x="1299019" y="500158"/>
                    <a:pt x="1300257" y="501682"/>
                  </a:cubicBezTo>
                  <a:cubicBezTo>
                    <a:pt x="1301495" y="503206"/>
                    <a:pt x="1303400" y="508063"/>
                    <a:pt x="1302162" y="509588"/>
                  </a:cubicBezTo>
                  <a:cubicBezTo>
                    <a:pt x="1300924" y="511112"/>
                    <a:pt x="1297304" y="512921"/>
                    <a:pt x="1296733" y="510349"/>
                  </a:cubicBezTo>
                  <a:cubicBezTo>
                    <a:pt x="1296161" y="507778"/>
                    <a:pt x="1287113" y="510349"/>
                    <a:pt x="1286255" y="510064"/>
                  </a:cubicBezTo>
                  <a:lnTo>
                    <a:pt x="1286255" y="509778"/>
                  </a:lnTo>
                  <a:lnTo>
                    <a:pt x="1286541" y="505492"/>
                  </a:lnTo>
                  <a:cubicBezTo>
                    <a:pt x="1284541" y="502063"/>
                    <a:pt x="1280350" y="500824"/>
                    <a:pt x="1277111" y="502634"/>
                  </a:cubicBezTo>
                  <a:cubicBezTo>
                    <a:pt x="1273873" y="504539"/>
                    <a:pt x="1274825" y="515017"/>
                    <a:pt x="1273111" y="515017"/>
                  </a:cubicBezTo>
                  <a:cubicBezTo>
                    <a:pt x="1271396" y="515017"/>
                    <a:pt x="1266634" y="513016"/>
                    <a:pt x="1264634" y="511873"/>
                  </a:cubicBezTo>
                  <a:cubicBezTo>
                    <a:pt x="1262729" y="510730"/>
                    <a:pt x="1265110" y="505778"/>
                    <a:pt x="1267301" y="506349"/>
                  </a:cubicBezTo>
                  <a:lnTo>
                    <a:pt x="1269396" y="506635"/>
                  </a:lnTo>
                  <a:cubicBezTo>
                    <a:pt x="1269586" y="506635"/>
                    <a:pt x="1270444" y="504920"/>
                    <a:pt x="1270539" y="504063"/>
                  </a:cubicBezTo>
                  <a:cubicBezTo>
                    <a:pt x="1270730" y="502444"/>
                    <a:pt x="1271015" y="500729"/>
                    <a:pt x="1267682" y="500443"/>
                  </a:cubicBezTo>
                  <a:cubicBezTo>
                    <a:pt x="1265396" y="500253"/>
                    <a:pt x="1263300" y="498824"/>
                    <a:pt x="1261014" y="498538"/>
                  </a:cubicBezTo>
                  <a:lnTo>
                    <a:pt x="1259109" y="498348"/>
                  </a:lnTo>
                  <a:cubicBezTo>
                    <a:pt x="1256918" y="499015"/>
                    <a:pt x="1255775" y="500539"/>
                    <a:pt x="1256632" y="501777"/>
                  </a:cubicBezTo>
                  <a:lnTo>
                    <a:pt x="1256918" y="503015"/>
                  </a:lnTo>
                  <a:lnTo>
                    <a:pt x="1258347" y="510254"/>
                  </a:lnTo>
                  <a:cubicBezTo>
                    <a:pt x="1260728" y="513397"/>
                    <a:pt x="1261586" y="517017"/>
                    <a:pt x="1260157" y="518160"/>
                  </a:cubicBezTo>
                  <a:cubicBezTo>
                    <a:pt x="1258728" y="519303"/>
                    <a:pt x="1253870" y="517588"/>
                    <a:pt x="1254823" y="516064"/>
                  </a:cubicBezTo>
                  <a:lnTo>
                    <a:pt x="1254918" y="514731"/>
                  </a:lnTo>
                  <a:lnTo>
                    <a:pt x="1254918" y="514255"/>
                  </a:lnTo>
                  <a:cubicBezTo>
                    <a:pt x="1252918" y="513683"/>
                    <a:pt x="1250727" y="512350"/>
                    <a:pt x="1249870" y="511397"/>
                  </a:cubicBezTo>
                  <a:cubicBezTo>
                    <a:pt x="1249108" y="510445"/>
                    <a:pt x="1244440" y="509778"/>
                    <a:pt x="1243679" y="511302"/>
                  </a:cubicBezTo>
                  <a:cubicBezTo>
                    <a:pt x="1243012" y="512826"/>
                    <a:pt x="1239107" y="516826"/>
                    <a:pt x="1236725" y="516922"/>
                  </a:cubicBezTo>
                  <a:cubicBezTo>
                    <a:pt x="1234344" y="517017"/>
                    <a:pt x="1229963" y="511302"/>
                    <a:pt x="1231296" y="511969"/>
                  </a:cubicBezTo>
                  <a:lnTo>
                    <a:pt x="1232153" y="512255"/>
                  </a:lnTo>
                  <a:lnTo>
                    <a:pt x="1233201" y="512636"/>
                  </a:lnTo>
                  <a:cubicBezTo>
                    <a:pt x="1234344" y="513016"/>
                    <a:pt x="1235868" y="512921"/>
                    <a:pt x="1236535" y="512540"/>
                  </a:cubicBezTo>
                  <a:lnTo>
                    <a:pt x="1236440" y="512445"/>
                  </a:lnTo>
                  <a:lnTo>
                    <a:pt x="1235297" y="509873"/>
                  </a:lnTo>
                  <a:cubicBezTo>
                    <a:pt x="1233963" y="506825"/>
                    <a:pt x="1230629" y="505778"/>
                    <a:pt x="1227962" y="507587"/>
                  </a:cubicBezTo>
                  <a:cubicBezTo>
                    <a:pt x="1225295" y="509302"/>
                    <a:pt x="1217961" y="512921"/>
                    <a:pt x="1218437" y="510921"/>
                  </a:cubicBezTo>
                  <a:cubicBezTo>
                    <a:pt x="1218914" y="509016"/>
                    <a:pt x="1224533" y="505206"/>
                    <a:pt x="1222438" y="504158"/>
                  </a:cubicBezTo>
                  <a:lnTo>
                    <a:pt x="1219580" y="504063"/>
                  </a:lnTo>
                  <a:lnTo>
                    <a:pt x="1217294" y="503968"/>
                  </a:lnTo>
                  <a:cubicBezTo>
                    <a:pt x="1214818" y="501682"/>
                    <a:pt x="1212246" y="500634"/>
                    <a:pt x="1211675" y="501587"/>
                  </a:cubicBezTo>
                  <a:cubicBezTo>
                    <a:pt x="1211103" y="502539"/>
                    <a:pt x="1208531" y="505015"/>
                    <a:pt x="1207769" y="503968"/>
                  </a:cubicBezTo>
                  <a:cubicBezTo>
                    <a:pt x="1207007" y="502920"/>
                    <a:pt x="1204721" y="500443"/>
                    <a:pt x="1204436" y="500634"/>
                  </a:cubicBezTo>
                  <a:cubicBezTo>
                    <a:pt x="1204055" y="500824"/>
                    <a:pt x="1203483" y="502063"/>
                    <a:pt x="1203959" y="502920"/>
                  </a:cubicBezTo>
                  <a:cubicBezTo>
                    <a:pt x="1204340" y="503777"/>
                    <a:pt x="1203102" y="505873"/>
                    <a:pt x="1200149" y="505301"/>
                  </a:cubicBezTo>
                  <a:lnTo>
                    <a:pt x="1198244" y="503206"/>
                  </a:lnTo>
                  <a:lnTo>
                    <a:pt x="1197387" y="502253"/>
                  </a:lnTo>
                  <a:cubicBezTo>
                    <a:pt x="1196339" y="501301"/>
                    <a:pt x="1195101" y="501015"/>
                    <a:pt x="1194625" y="501491"/>
                  </a:cubicBezTo>
                  <a:cubicBezTo>
                    <a:pt x="1194149" y="501967"/>
                    <a:pt x="1192625" y="504349"/>
                    <a:pt x="1191958" y="505396"/>
                  </a:cubicBezTo>
                  <a:cubicBezTo>
                    <a:pt x="1191291" y="506444"/>
                    <a:pt x="1187481" y="509016"/>
                    <a:pt x="1185481" y="507587"/>
                  </a:cubicBezTo>
                  <a:cubicBezTo>
                    <a:pt x="1183481" y="506158"/>
                    <a:pt x="1178337" y="503206"/>
                    <a:pt x="1178147" y="503777"/>
                  </a:cubicBezTo>
                  <a:cubicBezTo>
                    <a:pt x="1177861" y="504444"/>
                    <a:pt x="1173956" y="504539"/>
                    <a:pt x="1170431" y="501491"/>
                  </a:cubicBezTo>
                  <a:lnTo>
                    <a:pt x="1165859" y="502920"/>
                  </a:lnTo>
                  <a:lnTo>
                    <a:pt x="1164812" y="503301"/>
                  </a:lnTo>
                  <a:cubicBezTo>
                    <a:pt x="1164335" y="505587"/>
                    <a:pt x="1163192" y="508825"/>
                    <a:pt x="1162240" y="510540"/>
                  </a:cubicBezTo>
                  <a:lnTo>
                    <a:pt x="1160906" y="510826"/>
                  </a:lnTo>
                  <a:lnTo>
                    <a:pt x="1158049" y="511397"/>
                  </a:lnTo>
                  <a:cubicBezTo>
                    <a:pt x="1152620" y="510921"/>
                    <a:pt x="1149476" y="509683"/>
                    <a:pt x="1151286" y="508635"/>
                  </a:cubicBezTo>
                  <a:cubicBezTo>
                    <a:pt x="1153001" y="507492"/>
                    <a:pt x="1159668" y="504634"/>
                    <a:pt x="1159668" y="503682"/>
                  </a:cubicBezTo>
                  <a:lnTo>
                    <a:pt x="1159573" y="503682"/>
                  </a:lnTo>
                  <a:cubicBezTo>
                    <a:pt x="1154620" y="503206"/>
                    <a:pt x="1154239" y="500443"/>
                    <a:pt x="1154239" y="497300"/>
                  </a:cubicBezTo>
                  <a:cubicBezTo>
                    <a:pt x="1154239" y="497014"/>
                    <a:pt x="1152048" y="496253"/>
                    <a:pt x="1151096" y="496538"/>
                  </a:cubicBezTo>
                  <a:cubicBezTo>
                    <a:pt x="1150334" y="496729"/>
                    <a:pt x="1149476" y="498062"/>
                    <a:pt x="1149572" y="498824"/>
                  </a:cubicBezTo>
                  <a:cubicBezTo>
                    <a:pt x="1149667" y="499681"/>
                    <a:pt x="1151191" y="500348"/>
                    <a:pt x="1151381" y="501301"/>
                  </a:cubicBezTo>
                  <a:lnTo>
                    <a:pt x="1151572" y="502444"/>
                  </a:lnTo>
                  <a:cubicBezTo>
                    <a:pt x="1151191" y="503777"/>
                    <a:pt x="1150143" y="505873"/>
                    <a:pt x="1149286" y="507016"/>
                  </a:cubicBezTo>
                  <a:cubicBezTo>
                    <a:pt x="1148429" y="508254"/>
                    <a:pt x="1148619" y="511683"/>
                    <a:pt x="1149191" y="512731"/>
                  </a:cubicBezTo>
                  <a:cubicBezTo>
                    <a:pt x="1149667" y="513779"/>
                    <a:pt x="1149857" y="517588"/>
                    <a:pt x="1151667" y="517398"/>
                  </a:cubicBezTo>
                  <a:cubicBezTo>
                    <a:pt x="1153572" y="517207"/>
                    <a:pt x="1159763" y="515303"/>
                    <a:pt x="1162526" y="514350"/>
                  </a:cubicBezTo>
                  <a:cubicBezTo>
                    <a:pt x="1165288" y="513302"/>
                    <a:pt x="1174718" y="519208"/>
                    <a:pt x="1173860" y="519970"/>
                  </a:cubicBezTo>
                  <a:cubicBezTo>
                    <a:pt x="1173003" y="520637"/>
                    <a:pt x="1169479" y="520732"/>
                    <a:pt x="1168145" y="519684"/>
                  </a:cubicBezTo>
                  <a:lnTo>
                    <a:pt x="1167098" y="518541"/>
                  </a:lnTo>
                  <a:lnTo>
                    <a:pt x="1166431" y="517779"/>
                  </a:lnTo>
                  <a:cubicBezTo>
                    <a:pt x="1164335" y="517779"/>
                    <a:pt x="1160240" y="518446"/>
                    <a:pt x="1157382" y="519303"/>
                  </a:cubicBezTo>
                  <a:lnTo>
                    <a:pt x="1155001" y="520446"/>
                  </a:lnTo>
                  <a:lnTo>
                    <a:pt x="1149381" y="523304"/>
                  </a:lnTo>
                  <a:cubicBezTo>
                    <a:pt x="1145952" y="520160"/>
                    <a:pt x="1142809" y="518160"/>
                    <a:pt x="1142333" y="519017"/>
                  </a:cubicBezTo>
                  <a:cubicBezTo>
                    <a:pt x="1141856" y="519779"/>
                    <a:pt x="1139570" y="520255"/>
                    <a:pt x="1138332" y="518350"/>
                  </a:cubicBezTo>
                  <a:cubicBezTo>
                    <a:pt x="1136999" y="516446"/>
                    <a:pt x="1128998" y="516255"/>
                    <a:pt x="1128998" y="514350"/>
                  </a:cubicBezTo>
                  <a:cubicBezTo>
                    <a:pt x="1128998" y="512445"/>
                    <a:pt x="1128712" y="507587"/>
                    <a:pt x="1128426" y="507587"/>
                  </a:cubicBezTo>
                  <a:cubicBezTo>
                    <a:pt x="1128140" y="507587"/>
                    <a:pt x="1127283" y="509397"/>
                    <a:pt x="1127283" y="511873"/>
                  </a:cubicBezTo>
                  <a:lnTo>
                    <a:pt x="1126140" y="512350"/>
                  </a:lnTo>
                  <a:cubicBezTo>
                    <a:pt x="1122140" y="514159"/>
                    <a:pt x="1125283" y="519113"/>
                    <a:pt x="1122616" y="519303"/>
                  </a:cubicBezTo>
                  <a:cubicBezTo>
                    <a:pt x="1118330" y="519779"/>
                    <a:pt x="1119187" y="522541"/>
                    <a:pt x="1117377" y="523970"/>
                  </a:cubicBezTo>
                  <a:lnTo>
                    <a:pt x="1115377" y="525589"/>
                  </a:lnTo>
                  <a:cubicBezTo>
                    <a:pt x="1110805" y="525399"/>
                    <a:pt x="1110900" y="522922"/>
                    <a:pt x="1115567" y="520065"/>
                  </a:cubicBezTo>
                  <a:lnTo>
                    <a:pt x="1119473" y="517779"/>
                  </a:lnTo>
                  <a:lnTo>
                    <a:pt x="1121759" y="516446"/>
                  </a:lnTo>
                  <a:cubicBezTo>
                    <a:pt x="1120806" y="515017"/>
                    <a:pt x="1119473" y="512636"/>
                    <a:pt x="1118996" y="511207"/>
                  </a:cubicBezTo>
                  <a:cubicBezTo>
                    <a:pt x="1118520" y="509778"/>
                    <a:pt x="1113281" y="508159"/>
                    <a:pt x="1111757" y="509302"/>
                  </a:cubicBezTo>
                  <a:cubicBezTo>
                    <a:pt x="1110233" y="510445"/>
                    <a:pt x="1104995" y="513493"/>
                    <a:pt x="1103756" y="512636"/>
                  </a:cubicBezTo>
                  <a:cubicBezTo>
                    <a:pt x="1102518" y="511873"/>
                    <a:pt x="1097565" y="510730"/>
                    <a:pt x="1096041" y="512350"/>
                  </a:cubicBezTo>
                  <a:lnTo>
                    <a:pt x="1095565" y="514064"/>
                  </a:lnTo>
                  <a:cubicBezTo>
                    <a:pt x="1095279" y="514921"/>
                    <a:pt x="1097375" y="516160"/>
                    <a:pt x="1097851" y="517398"/>
                  </a:cubicBezTo>
                  <a:cubicBezTo>
                    <a:pt x="1098041" y="518065"/>
                    <a:pt x="1097184" y="519589"/>
                    <a:pt x="1096422" y="519779"/>
                  </a:cubicBezTo>
                  <a:cubicBezTo>
                    <a:pt x="1095565" y="520065"/>
                    <a:pt x="1093184" y="519208"/>
                    <a:pt x="1093184" y="519017"/>
                  </a:cubicBezTo>
                  <a:lnTo>
                    <a:pt x="1093850" y="515398"/>
                  </a:lnTo>
                  <a:cubicBezTo>
                    <a:pt x="1090421" y="515017"/>
                    <a:pt x="1086611" y="514350"/>
                    <a:pt x="1085183" y="513969"/>
                  </a:cubicBezTo>
                  <a:lnTo>
                    <a:pt x="1084992" y="515683"/>
                  </a:lnTo>
                  <a:lnTo>
                    <a:pt x="1084706" y="518350"/>
                  </a:lnTo>
                  <a:cubicBezTo>
                    <a:pt x="1082420" y="517684"/>
                    <a:pt x="1079753" y="516350"/>
                    <a:pt x="1078610" y="515398"/>
                  </a:cubicBezTo>
                  <a:lnTo>
                    <a:pt x="1076896" y="517017"/>
                  </a:lnTo>
                  <a:lnTo>
                    <a:pt x="1074800" y="518922"/>
                  </a:lnTo>
                  <a:cubicBezTo>
                    <a:pt x="1071562" y="518636"/>
                    <a:pt x="1068133" y="518446"/>
                    <a:pt x="1067180" y="518636"/>
                  </a:cubicBezTo>
                  <a:lnTo>
                    <a:pt x="1067180" y="518827"/>
                  </a:lnTo>
                  <a:lnTo>
                    <a:pt x="1066704" y="524828"/>
                  </a:lnTo>
                  <a:cubicBezTo>
                    <a:pt x="1060513" y="526637"/>
                    <a:pt x="1053941" y="526351"/>
                    <a:pt x="1052035" y="524161"/>
                  </a:cubicBezTo>
                  <a:lnTo>
                    <a:pt x="1051559" y="524351"/>
                  </a:lnTo>
                  <a:lnTo>
                    <a:pt x="1045368" y="526828"/>
                  </a:lnTo>
                  <a:cubicBezTo>
                    <a:pt x="1044511" y="523018"/>
                    <a:pt x="1045939" y="520446"/>
                    <a:pt x="1048511" y="521017"/>
                  </a:cubicBezTo>
                  <a:lnTo>
                    <a:pt x="1048987" y="518350"/>
                  </a:lnTo>
                  <a:cubicBezTo>
                    <a:pt x="1049368" y="516255"/>
                    <a:pt x="1049368" y="514159"/>
                    <a:pt x="1048892" y="512064"/>
                  </a:cubicBezTo>
                  <a:lnTo>
                    <a:pt x="1048702" y="511112"/>
                  </a:lnTo>
                  <a:cubicBezTo>
                    <a:pt x="1047368" y="510254"/>
                    <a:pt x="1046225" y="510445"/>
                    <a:pt x="1046225" y="511492"/>
                  </a:cubicBezTo>
                  <a:lnTo>
                    <a:pt x="1046225" y="512540"/>
                  </a:lnTo>
                  <a:lnTo>
                    <a:pt x="1046225" y="512921"/>
                  </a:lnTo>
                  <a:cubicBezTo>
                    <a:pt x="1045273" y="513302"/>
                    <a:pt x="1043177" y="513397"/>
                    <a:pt x="1041558" y="513112"/>
                  </a:cubicBezTo>
                  <a:lnTo>
                    <a:pt x="1041463" y="512636"/>
                  </a:lnTo>
                  <a:lnTo>
                    <a:pt x="1041082" y="511016"/>
                  </a:lnTo>
                  <a:cubicBezTo>
                    <a:pt x="1040225" y="509111"/>
                    <a:pt x="1039367" y="508825"/>
                    <a:pt x="1039081" y="510349"/>
                  </a:cubicBezTo>
                  <a:lnTo>
                    <a:pt x="1038796" y="511778"/>
                  </a:lnTo>
                  <a:cubicBezTo>
                    <a:pt x="1038034" y="515112"/>
                    <a:pt x="1034605" y="513779"/>
                    <a:pt x="1032795" y="513493"/>
                  </a:cubicBezTo>
                  <a:lnTo>
                    <a:pt x="1031462" y="513207"/>
                  </a:lnTo>
                  <a:cubicBezTo>
                    <a:pt x="1030604" y="511112"/>
                    <a:pt x="1030318" y="508540"/>
                    <a:pt x="1030985" y="507397"/>
                  </a:cubicBezTo>
                  <a:cubicBezTo>
                    <a:pt x="1031557" y="506254"/>
                    <a:pt x="1033081" y="504254"/>
                    <a:pt x="1033557" y="502730"/>
                  </a:cubicBezTo>
                  <a:cubicBezTo>
                    <a:pt x="1034033" y="501205"/>
                    <a:pt x="1038224" y="499872"/>
                    <a:pt x="1036224" y="498824"/>
                  </a:cubicBezTo>
                  <a:cubicBezTo>
                    <a:pt x="1034319" y="497776"/>
                    <a:pt x="1029556" y="496253"/>
                    <a:pt x="1029652" y="497586"/>
                  </a:cubicBezTo>
                  <a:cubicBezTo>
                    <a:pt x="1029652" y="498920"/>
                    <a:pt x="1029176" y="502730"/>
                    <a:pt x="1027461" y="502730"/>
                  </a:cubicBezTo>
                  <a:cubicBezTo>
                    <a:pt x="1025747" y="502730"/>
                    <a:pt x="1020889" y="502253"/>
                    <a:pt x="1021460" y="501777"/>
                  </a:cubicBezTo>
                  <a:cubicBezTo>
                    <a:pt x="1022032" y="501301"/>
                    <a:pt x="1019651" y="499015"/>
                    <a:pt x="1015174" y="497681"/>
                  </a:cubicBezTo>
                  <a:lnTo>
                    <a:pt x="1010983" y="497110"/>
                  </a:lnTo>
                  <a:lnTo>
                    <a:pt x="1009459" y="496919"/>
                  </a:lnTo>
                  <a:cubicBezTo>
                    <a:pt x="1006887" y="498538"/>
                    <a:pt x="1006125" y="500634"/>
                    <a:pt x="1007744" y="501587"/>
                  </a:cubicBezTo>
                  <a:cubicBezTo>
                    <a:pt x="1010030" y="502634"/>
                    <a:pt x="1010030" y="508349"/>
                    <a:pt x="1008602" y="509588"/>
                  </a:cubicBezTo>
                  <a:lnTo>
                    <a:pt x="1003720" y="513807"/>
                  </a:lnTo>
                  <a:lnTo>
                    <a:pt x="1005554" y="512921"/>
                  </a:lnTo>
                  <a:cubicBezTo>
                    <a:pt x="1005554" y="511397"/>
                    <a:pt x="1008316" y="512730"/>
                    <a:pt x="1011745" y="515969"/>
                  </a:cubicBezTo>
                  <a:lnTo>
                    <a:pt x="1014031" y="518064"/>
                  </a:lnTo>
                  <a:lnTo>
                    <a:pt x="1014507" y="518541"/>
                  </a:lnTo>
                  <a:cubicBezTo>
                    <a:pt x="1015365" y="518826"/>
                    <a:pt x="1015365" y="520160"/>
                    <a:pt x="1014507" y="521493"/>
                  </a:cubicBezTo>
                  <a:cubicBezTo>
                    <a:pt x="1013555" y="522827"/>
                    <a:pt x="1007078" y="521398"/>
                    <a:pt x="1005649" y="521589"/>
                  </a:cubicBezTo>
                  <a:cubicBezTo>
                    <a:pt x="1004220" y="521684"/>
                    <a:pt x="1000220" y="522636"/>
                    <a:pt x="998696" y="522160"/>
                  </a:cubicBezTo>
                  <a:cubicBezTo>
                    <a:pt x="997172" y="521684"/>
                    <a:pt x="993457" y="523494"/>
                    <a:pt x="992695" y="522636"/>
                  </a:cubicBezTo>
                  <a:cubicBezTo>
                    <a:pt x="991933" y="521779"/>
                    <a:pt x="991457" y="518445"/>
                    <a:pt x="994505" y="518255"/>
                  </a:cubicBezTo>
                  <a:lnTo>
                    <a:pt x="1000233" y="515490"/>
                  </a:lnTo>
                  <a:lnTo>
                    <a:pt x="997553" y="512350"/>
                  </a:lnTo>
                  <a:cubicBezTo>
                    <a:pt x="997076" y="511873"/>
                    <a:pt x="995171" y="511778"/>
                    <a:pt x="994219" y="512064"/>
                  </a:cubicBezTo>
                  <a:cubicBezTo>
                    <a:pt x="992790" y="512445"/>
                    <a:pt x="991837" y="515398"/>
                    <a:pt x="990504" y="511683"/>
                  </a:cubicBezTo>
                  <a:lnTo>
                    <a:pt x="988504" y="506539"/>
                  </a:lnTo>
                  <a:cubicBezTo>
                    <a:pt x="982122" y="502063"/>
                    <a:pt x="977645" y="500253"/>
                    <a:pt x="978503" y="502539"/>
                  </a:cubicBezTo>
                  <a:lnTo>
                    <a:pt x="979455" y="503587"/>
                  </a:lnTo>
                  <a:cubicBezTo>
                    <a:pt x="980979" y="505206"/>
                    <a:pt x="983456" y="506349"/>
                    <a:pt x="984694" y="508159"/>
                  </a:cubicBezTo>
                  <a:lnTo>
                    <a:pt x="985456" y="509206"/>
                  </a:lnTo>
                  <a:cubicBezTo>
                    <a:pt x="985265" y="511016"/>
                    <a:pt x="984408" y="512921"/>
                    <a:pt x="983456" y="513397"/>
                  </a:cubicBezTo>
                  <a:lnTo>
                    <a:pt x="982503" y="513683"/>
                  </a:lnTo>
                  <a:cubicBezTo>
                    <a:pt x="980979" y="514064"/>
                    <a:pt x="979074" y="513969"/>
                    <a:pt x="977931" y="514731"/>
                  </a:cubicBezTo>
                  <a:cubicBezTo>
                    <a:pt x="975931" y="515969"/>
                    <a:pt x="973835" y="516541"/>
                    <a:pt x="972787" y="514636"/>
                  </a:cubicBezTo>
                  <a:lnTo>
                    <a:pt x="972216" y="513588"/>
                  </a:lnTo>
                  <a:cubicBezTo>
                    <a:pt x="973454" y="512064"/>
                    <a:pt x="973168" y="509683"/>
                    <a:pt x="971549" y="508349"/>
                  </a:cubicBezTo>
                  <a:cubicBezTo>
                    <a:pt x="970025" y="506921"/>
                    <a:pt x="964691" y="503587"/>
                    <a:pt x="965263" y="505968"/>
                  </a:cubicBezTo>
                  <a:cubicBezTo>
                    <a:pt x="965834" y="508254"/>
                    <a:pt x="966977" y="513493"/>
                    <a:pt x="966691" y="513588"/>
                  </a:cubicBezTo>
                  <a:cubicBezTo>
                    <a:pt x="966406" y="513683"/>
                    <a:pt x="964310" y="512159"/>
                    <a:pt x="962786" y="509968"/>
                  </a:cubicBezTo>
                  <a:cubicBezTo>
                    <a:pt x="961262" y="507778"/>
                    <a:pt x="958405" y="501491"/>
                    <a:pt x="960024" y="501301"/>
                  </a:cubicBezTo>
                  <a:lnTo>
                    <a:pt x="961167" y="501015"/>
                  </a:lnTo>
                  <a:lnTo>
                    <a:pt x="961548" y="500920"/>
                  </a:lnTo>
                  <a:cubicBezTo>
                    <a:pt x="961929" y="500539"/>
                    <a:pt x="961262" y="499681"/>
                    <a:pt x="959929" y="499205"/>
                  </a:cubicBezTo>
                  <a:cubicBezTo>
                    <a:pt x="958691" y="498729"/>
                    <a:pt x="955071" y="500443"/>
                    <a:pt x="954976" y="504349"/>
                  </a:cubicBezTo>
                  <a:lnTo>
                    <a:pt x="948404" y="503396"/>
                  </a:lnTo>
                  <a:lnTo>
                    <a:pt x="946499" y="503111"/>
                  </a:lnTo>
                  <a:cubicBezTo>
                    <a:pt x="947356" y="505396"/>
                    <a:pt x="948975" y="507778"/>
                    <a:pt x="950118" y="508254"/>
                  </a:cubicBezTo>
                  <a:cubicBezTo>
                    <a:pt x="951356" y="508825"/>
                    <a:pt x="952404" y="511302"/>
                    <a:pt x="951166" y="510635"/>
                  </a:cubicBezTo>
                  <a:cubicBezTo>
                    <a:pt x="949928" y="509968"/>
                    <a:pt x="946880" y="511302"/>
                    <a:pt x="945737" y="513016"/>
                  </a:cubicBezTo>
                  <a:cubicBezTo>
                    <a:pt x="944593" y="514636"/>
                    <a:pt x="938879" y="518636"/>
                    <a:pt x="938593" y="520255"/>
                  </a:cubicBezTo>
                  <a:lnTo>
                    <a:pt x="939450" y="521208"/>
                  </a:lnTo>
                  <a:lnTo>
                    <a:pt x="940212" y="521970"/>
                  </a:lnTo>
                  <a:cubicBezTo>
                    <a:pt x="942308" y="521970"/>
                    <a:pt x="944975" y="521684"/>
                    <a:pt x="946118" y="521208"/>
                  </a:cubicBezTo>
                  <a:cubicBezTo>
                    <a:pt x="947260" y="520827"/>
                    <a:pt x="951547" y="520255"/>
                    <a:pt x="951642" y="521494"/>
                  </a:cubicBezTo>
                  <a:cubicBezTo>
                    <a:pt x="951737" y="522732"/>
                    <a:pt x="950880" y="525494"/>
                    <a:pt x="949547" y="525018"/>
                  </a:cubicBezTo>
                  <a:cubicBezTo>
                    <a:pt x="948118" y="524542"/>
                    <a:pt x="943641" y="526066"/>
                    <a:pt x="941641" y="527875"/>
                  </a:cubicBezTo>
                  <a:lnTo>
                    <a:pt x="939545" y="528256"/>
                  </a:lnTo>
                  <a:cubicBezTo>
                    <a:pt x="937545" y="528542"/>
                    <a:pt x="935259" y="526637"/>
                    <a:pt x="932973" y="526447"/>
                  </a:cubicBezTo>
                  <a:cubicBezTo>
                    <a:pt x="927258" y="525875"/>
                    <a:pt x="921543" y="527113"/>
                    <a:pt x="915923" y="524447"/>
                  </a:cubicBezTo>
                  <a:cubicBezTo>
                    <a:pt x="912494" y="522827"/>
                    <a:pt x="905636" y="520637"/>
                    <a:pt x="903160" y="518255"/>
                  </a:cubicBezTo>
                  <a:cubicBezTo>
                    <a:pt x="899255" y="514540"/>
                    <a:pt x="890110" y="515017"/>
                    <a:pt x="887729" y="519017"/>
                  </a:cubicBezTo>
                  <a:lnTo>
                    <a:pt x="885348" y="523018"/>
                  </a:lnTo>
                  <a:cubicBezTo>
                    <a:pt x="881062" y="523494"/>
                    <a:pt x="878966" y="523208"/>
                    <a:pt x="880681" y="522351"/>
                  </a:cubicBezTo>
                  <a:cubicBezTo>
                    <a:pt x="882395" y="521494"/>
                    <a:pt x="885062" y="519017"/>
                    <a:pt x="883919" y="517970"/>
                  </a:cubicBezTo>
                  <a:lnTo>
                    <a:pt x="883348" y="517970"/>
                  </a:lnTo>
                  <a:cubicBezTo>
                    <a:pt x="880014" y="517970"/>
                    <a:pt x="875633" y="517017"/>
                    <a:pt x="873442" y="518446"/>
                  </a:cubicBezTo>
                  <a:cubicBezTo>
                    <a:pt x="868965" y="521303"/>
                    <a:pt x="867631" y="517588"/>
                    <a:pt x="867441" y="516541"/>
                  </a:cubicBezTo>
                  <a:lnTo>
                    <a:pt x="867060" y="514064"/>
                  </a:lnTo>
                  <a:cubicBezTo>
                    <a:pt x="868298" y="511207"/>
                    <a:pt x="869918" y="508063"/>
                    <a:pt x="870775" y="507016"/>
                  </a:cubicBezTo>
                  <a:cubicBezTo>
                    <a:pt x="871632" y="506063"/>
                    <a:pt x="874394" y="504158"/>
                    <a:pt x="874966" y="505111"/>
                  </a:cubicBezTo>
                  <a:cubicBezTo>
                    <a:pt x="875537" y="506063"/>
                    <a:pt x="876776" y="509683"/>
                    <a:pt x="875918" y="510254"/>
                  </a:cubicBezTo>
                  <a:cubicBezTo>
                    <a:pt x="874966" y="510826"/>
                    <a:pt x="872299" y="512636"/>
                    <a:pt x="872489" y="512826"/>
                  </a:cubicBezTo>
                  <a:cubicBezTo>
                    <a:pt x="872680" y="513016"/>
                    <a:pt x="874489" y="513302"/>
                    <a:pt x="876204" y="512731"/>
                  </a:cubicBezTo>
                  <a:cubicBezTo>
                    <a:pt x="877918" y="512255"/>
                    <a:pt x="881347" y="508730"/>
                    <a:pt x="879824" y="506158"/>
                  </a:cubicBezTo>
                  <a:cubicBezTo>
                    <a:pt x="878204" y="503587"/>
                    <a:pt x="874394" y="498538"/>
                    <a:pt x="874585" y="500253"/>
                  </a:cubicBezTo>
                  <a:cubicBezTo>
                    <a:pt x="874775" y="501967"/>
                    <a:pt x="867441" y="499015"/>
                    <a:pt x="865060" y="498253"/>
                  </a:cubicBezTo>
                  <a:lnTo>
                    <a:pt x="864869" y="500634"/>
                  </a:lnTo>
                  <a:lnTo>
                    <a:pt x="864583" y="504063"/>
                  </a:lnTo>
                  <a:cubicBezTo>
                    <a:pt x="861631" y="505968"/>
                    <a:pt x="858106" y="508540"/>
                    <a:pt x="856773" y="509778"/>
                  </a:cubicBezTo>
                  <a:lnTo>
                    <a:pt x="857154" y="510349"/>
                  </a:lnTo>
                  <a:lnTo>
                    <a:pt x="858678" y="512540"/>
                  </a:lnTo>
                  <a:cubicBezTo>
                    <a:pt x="859726" y="511016"/>
                    <a:pt x="862869" y="509873"/>
                    <a:pt x="865631" y="510064"/>
                  </a:cubicBezTo>
                  <a:lnTo>
                    <a:pt x="864774" y="512826"/>
                  </a:lnTo>
                  <a:lnTo>
                    <a:pt x="863250" y="517493"/>
                  </a:lnTo>
                  <a:cubicBezTo>
                    <a:pt x="863917" y="522637"/>
                    <a:pt x="862297" y="528923"/>
                    <a:pt x="859631" y="531400"/>
                  </a:cubicBezTo>
                  <a:lnTo>
                    <a:pt x="856678" y="532257"/>
                  </a:lnTo>
                  <a:lnTo>
                    <a:pt x="854201" y="533019"/>
                  </a:lnTo>
                  <a:cubicBezTo>
                    <a:pt x="855344" y="531400"/>
                    <a:pt x="855249" y="528733"/>
                    <a:pt x="853916" y="527113"/>
                  </a:cubicBezTo>
                  <a:lnTo>
                    <a:pt x="852582" y="527018"/>
                  </a:lnTo>
                  <a:cubicBezTo>
                    <a:pt x="850868" y="526923"/>
                    <a:pt x="849153" y="528352"/>
                    <a:pt x="847248" y="529018"/>
                  </a:cubicBezTo>
                  <a:lnTo>
                    <a:pt x="845438" y="529590"/>
                  </a:lnTo>
                  <a:cubicBezTo>
                    <a:pt x="843438" y="529971"/>
                    <a:pt x="838485" y="529876"/>
                    <a:pt x="834485" y="529399"/>
                  </a:cubicBezTo>
                  <a:lnTo>
                    <a:pt x="830770" y="530257"/>
                  </a:lnTo>
                  <a:lnTo>
                    <a:pt x="826579" y="531305"/>
                  </a:lnTo>
                  <a:cubicBezTo>
                    <a:pt x="825626" y="526732"/>
                    <a:pt x="824960" y="523494"/>
                    <a:pt x="825055" y="524065"/>
                  </a:cubicBezTo>
                  <a:lnTo>
                    <a:pt x="826293" y="525018"/>
                  </a:lnTo>
                  <a:cubicBezTo>
                    <a:pt x="827627" y="526066"/>
                    <a:pt x="828484" y="529876"/>
                    <a:pt x="832008" y="526732"/>
                  </a:cubicBezTo>
                  <a:cubicBezTo>
                    <a:pt x="832865" y="525971"/>
                    <a:pt x="833818" y="525304"/>
                    <a:pt x="834675" y="524542"/>
                  </a:cubicBezTo>
                  <a:cubicBezTo>
                    <a:pt x="836580" y="522922"/>
                    <a:pt x="841819" y="525971"/>
                    <a:pt x="841438" y="522065"/>
                  </a:cubicBezTo>
                  <a:cubicBezTo>
                    <a:pt x="841057" y="517779"/>
                    <a:pt x="836199" y="520351"/>
                    <a:pt x="833341" y="519970"/>
                  </a:cubicBezTo>
                  <a:lnTo>
                    <a:pt x="830484" y="519493"/>
                  </a:lnTo>
                  <a:cubicBezTo>
                    <a:pt x="827436" y="521398"/>
                    <a:pt x="824007" y="524161"/>
                    <a:pt x="822864" y="525685"/>
                  </a:cubicBezTo>
                  <a:lnTo>
                    <a:pt x="822388" y="526161"/>
                  </a:lnTo>
                  <a:lnTo>
                    <a:pt x="819149" y="529685"/>
                  </a:lnTo>
                  <a:cubicBezTo>
                    <a:pt x="817054" y="527113"/>
                    <a:pt x="816958" y="524732"/>
                    <a:pt x="818959" y="524256"/>
                  </a:cubicBezTo>
                  <a:lnTo>
                    <a:pt x="820102" y="523494"/>
                  </a:lnTo>
                  <a:lnTo>
                    <a:pt x="820864" y="523018"/>
                  </a:lnTo>
                  <a:cubicBezTo>
                    <a:pt x="820959" y="521875"/>
                    <a:pt x="817339" y="519208"/>
                    <a:pt x="812958" y="517017"/>
                  </a:cubicBezTo>
                  <a:lnTo>
                    <a:pt x="811434" y="517970"/>
                  </a:lnTo>
                  <a:lnTo>
                    <a:pt x="808005" y="519970"/>
                  </a:lnTo>
                  <a:cubicBezTo>
                    <a:pt x="804481" y="519684"/>
                    <a:pt x="802290" y="517684"/>
                    <a:pt x="803052" y="515398"/>
                  </a:cubicBezTo>
                  <a:cubicBezTo>
                    <a:pt x="803909" y="513207"/>
                    <a:pt x="795813" y="513016"/>
                    <a:pt x="795813" y="515112"/>
                  </a:cubicBezTo>
                  <a:cubicBezTo>
                    <a:pt x="795813" y="517207"/>
                    <a:pt x="796956" y="523304"/>
                    <a:pt x="798289" y="523494"/>
                  </a:cubicBezTo>
                  <a:cubicBezTo>
                    <a:pt x="799623" y="523684"/>
                    <a:pt x="805243" y="525304"/>
                    <a:pt x="807910" y="525589"/>
                  </a:cubicBezTo>
                  <a:lnTo>
                    <a:pt x="808481" y="522637"/>
                  </a:lnTo>
                  <a:lnTo>
                    <a:pt x="808577" y="522161"/>
                  </a:lnTo>
                  <a:cubicBezTo>
                    <a:pt x="810291" y="521875"/>
                    <a:pt x="811910" y="522351"/>
                    <a:pt x="812101" y="523113"/>
                  </a:cubicBezTo>
                  <a:lnTo>
                    <a:pt x="812006" y="523780"/>
                  </a:lnTo>
                  <a:cubicBezTo>
                    <a:pt x="811625" y="526066"/>
                    <a:pt x="811339" y="528352"/>
                    <a:pt x="810672" y="530638"/>
                  </a:cubicBezTo>
                  <a:cubicBezTo>
                    <a:pt x="809910" y="533305"/>
                    <a:pt x="807338" y="533876"/>
                    <a:pt x="803719" y="532257"/>
                  </a:cubicBezTo>
                  <a:cubicBezTo>
                    <a:pt x="803052" y="531971"/>
                    <a:pt x="801433" y="532162"/>
                    <a:pt x="801433" y="531876"/>
                  </a:cubicBezTo>
                  <a:lnTo>
                    <a:pt x="799718" y="525399"/>
                  </a:lnTo>
                  <a:cubicBezTo>
                    <a:pt x="794384" y="527780"/>
                    <a:pt x="790574" y="528352"/>
                    <a:pt x="791051" y="526637"/>
                  </a:cubicBezTo>
                  <a:cubicBezTo>
                    <a:pt x="791527" y="524923"/>
                    <a:pt x="791622" y="519970"/>
                    <a:pt x="789622" y="519970"/>
                  </a:cubicBezTo>
                  <a:cubicBezTo>
                    <a:pt x="787622" y="519970"/>
                    <a:pt x="782192" y="520732"/>
                    <a:pt x="782668" y="521684"/>
                  </a:cubicBezTo>
                  <a:cubicBezTo>
                    <a:pt x="783145" y="522637"/>
                    <a:pt x="780764" y="526732"/>
                    <a:pt x="776096" y="528733"/>
                  </a:cubicBezTo>
                  <a:lnTo>
                    <a:pt x="773048" y="527590"/>
                  </a:lnTo>
                  <a:cubicBezTo>
                    <a:pt x="771905" y="527971"/>
                    <a:pt x="771524" y="527018"/>
                    <a:pt x="771524" y="526447"/>
                  </a:cubicBezTo>
                  <a:lnTo>
                    <a:pt x="771524" y="525875"/>
                  </a:lnTo>
                  <a:cubicBezTo>
                    <a:pt x="772001" y="525304"/>
                    <a:pt x="773334" y="524637"/>
                    <a:pt x="774382" y="524542"/>
                  </a:cubicBezTo>
                  <a:cubicBezTo>
                    <a:pt x="775525" y="524447"/>
                    <a:pt x="778478" y="522446"/>
                    <a:pt x="776763" y="520541"/>
                  </a:cubicBezTo>
                  <a:lnTo>
                    <a:pt x="775334" y="520351"/>
                  </a:lnTo>
                  <a:lnTo>
                    <a:pt x="767238" y="519398"/>
                  </a:lnTo>
                  <a:cubicBezTo>
                    <a:pt x="758189" y="518636"/>
                    <a:pt x="751522" y="517112"/>
                    <a:pt x="752474" y="515874"/>
                  </a:cubicBezTo>
                  <a:cubicBezTo>
                    <a:pt x="753427" y="514636"/>
                    <a:pt x="758666" y="513302"/>
                    <a:pt x="759428" y="512731"/>
                  </a:cubicBezTo>
                  <a:cubicBezTo>
                    <a:pt x="760189" y="512064"/>
                    <a:pt x="761618" y="507492"/>
                    <a:pt x="762952" y="508635"/>
                  </a:cubicBezTo>
                  <a:cubicBezTo>
                    <a:pt x="764285" y="509778"/>
                    <a:pt x="764952" y="515683"/>
                    <a:pt x="765809" y="516160"/>
                  </a:cubicBezTo>
                  <a:lnTo>
                    <a:pt x="766381" y="515969"/>
                  </a:lnTo>
                  <a:cubicBezTo>
                    <a:pt x="767333" y="515683"/>
                    <a:pt x="768762" y="514921"/>
                    <a:pt x="768857" y="514350"/>
                  </a:cubicBezTo>
                  <a:lnTo>
                    <a:pt x="769048" y="509968"/>
                  </a:lnTo>
                  <a:cubicBezTo>
                    <a:pt x="768953" y="505206"/>
                    <a:pt x="768667" y="501205"/>
                    <a:pt x="768286" y="501205"/>
                  </a:cubicBezTo>
                  <a:cubicBezTo>
                    <a:pt x="768000" y="501205"/>
                    <a:pt x="766857" y="502158"/>
                    <a:pt x="766571" y="503301"/>
                  </a:cubicBezTo>
                  <a:cubicBezTo>
                    <a:pt x="766285" y="504444"/>
                    <a:pt x="764381" y="508159"/>
                    <a:pt x="763333" y="506921"/>
                  </a:cubicBezTo>
                  <a:cubicBezTo>
                    <a:pt x="762285" y="505778"/>
                    <a:pt x="758951" y="508349"/>
                    <a:pt x="757046" y="510730"/>
                  </a:cubicBezTo>
                  <a:cubicBezTo>
                    <a:pt x="755141" y="513112"/>
                    <a:pt x="747616" y="510921"/>
                    <a:pt x="745331" y="512540"/>
                  </a:cubicBezTo>
                  <a:lnTo>
                    <a:pt x="745616" y="515493"/>
                  </a:lnTo>
                  <a:lnTo>
                    <a:pt x="745902" y="518922"/>
                  </a:lnTo>
                  <a:cubicBezTo>
                    <a:pt x="748664" y="518446"/>
                    <a:pt x="750760" y="518350"/>
                    <a:pt x="750664" y="518827"/>
                  </a:cubicBezTo>
                  <a:cubicBezTo>
                    <a:pt x="750569" y="519303"/>
                    <a:pt x="747426" y="520065"/>
                    <a:pt x="744283" y="520446"/>
                  </a:cubicBezTo>
                  <a:lnTo>
                    <a:pt x="746093" y="523304"/>
                  </a:lnTo>
                  <a:lnTo>
                    <a:pt x="746664" y="524161"/>
                  </a:lnTo>
                  <a:cubicBezTo>
                    <a:pt x="749426" y="524161"/>
                    <a:pt x="752665" y="523494"/>
                    <a:pt x="753712" y="522827"/>
                  </a:cubicBezTo>
                  <a:cubicBezTo>
                    <a:pt x="754760" y="522161"/>
                    <a:pt x="758951" y="521113"/>
                    <a:pt x="760666" y="522351"/>
                  </a:cubicBezTo>
                  <a:cubicBezTo>
                    <a:pt x="762476" y="523589"/>
                    <a:pt x="766285" y="528447"/>
                    <a:pt x="764857" y="528256"/>
                  </a:cubicBezTo>
                  <a:cubicBezTo>
                    <a:pt x="763523" y="528066"/>
                    <a:pt x="760285" y="527018"/>
                    <a:pt x="759332" y="526828"/>
                  </a:cubicBezTo>
                  <a:cubicBezTo>
                    <a:pt x="758380" y="526542"/>
                    <a:pt x="754475" y="528352"/>
                    <a:pt x="752951" y="529209"/>
                  </a:cubicBezTo>
                  <a:cubicBezTo>
                    <a:pt x="751427" y="530066"/>
                    <a:pt x="747426" y="529876"/>
                    <a:pt x="744664" y="529304"/>
                  </a:cubicBezTo>
                  <a:lnTo>
                    <a:pt x="742949" y="528352"/>
                  </a:lnTo>
                  <a:cubicBezTo>
                    <a:pt x="739235" y="526351"/>
                    <a:pt x="736187" y="527113"/>
                    <a:pt x="735615" y="529780"/>
                  </a:cubicBezTo>
                  <a:lnTo>
                    <a:pt x="734567" y="534829"/>
                  </a:lnTo>
                  <a:cubicBezTo>
                    <a:pt x="731614" y="533495"/>
                    <a:pt x="730281" y="531495"/>
                    <a:pt x="731519" y="530542"/>
                  </a:cubicBezTo>
                  <a:cubicBezTo>
                    <a:pt x="732758" y="529495"/>
                    <a:pt x="735425" y="525399"/>
                    <a:pt x="733805" y="524256"/>
                  </a:cubicBezTo>
                  <a:cubicBezTo>
                    <a:pt x="732186" y="523113"/>
                    <a:pt x="727900" y="521113"/>
                    <a:pt x="726947" y="521780"/>
                  </a:cubicBezTo>
                  <a:cubicBezTo>
                    <a:pt x="726090" y="522446"/>
                    <a:pt x="720470" y="524828"/>
                    <a:pt x="716660" y="525399"/>
                  </a:cubicBezTo>
                  <a:cubicBezTo>
                    <a:pt x="712850" y="525971"/>
                    <a:pt x="704659" y="520827"/>
                    <a:pt x="705611" y="520541"/>
                  </a:cubicBezTo>
                  <a:cubicBezTo>
                    <a:pt x="706564" y="520255"/>
                    <a:pt x="708850" y="519303"/>
                    <a:pt x="708755" y="518922"/>
                  </a:cubicBezTo>
                  <a:cubicBezTo>
                    <a:pt x="708659" y="518541"/>
                    <a:pt x="706278" y="518446"/>
                    <a:pt x="703992" y="518636"/>
                  </a:cubicBezTo>
                  <a:lnTo>
                    <a:pt x="703325" y="517970"/>
                  </a:lnTo>
                  <a:cubicBezTo>
                    <a:pt x="700944" y="515683"/>
                    <a:pt x="698944" y="516160"/>
                    <a:pt x="697801" y="518255"/>
                  </a:cubicBezTo>
                  <a:lnTo>
                    <a:pt x="695324" y="522827"/>
                  </a:lnTo>
                  <a:cubicBezTo>
                    <a:pt x="689609" y="525494"/>
                    <a:pt x="684561" y="525589"/>
                    <a:pt x="684085" y="523113"/>
                  </a:cubicBezTo>
                  <a:cubicBezTo>
                    <a:pt x="683704" y="520637"/>
                    <a:pt x="679132" y="514445"/>
                    <a:pt x="677131" y="513112"/>
                  </a:cubicBezTo>
                  <a:cubicBezTo>
                    <a:pt x="675131" y="511778"/>
                    <a:pt x="668654" y="509206"/>
                    <a:pt x="667702" y="510635"/>
                  </a:cubicBezTo>
                  <a:cubicBezTo>
                    <a:pt x="666845" y="512064"/>
                    <a:pt x="662939" y="515112"/>
                    <a:pt x="662368" y="512064"/>
                  </a:cubicBezTo>
                  <a:cubicBezTo>
                    <a:pt x="661891" y="509016"/>
                    <a:pt x="655700" y="501872"/>
                    <a:pt x="655033" y="500634"/>
                  </a:cubicBezTo>
                  <a:cubicBezTo>
                    <a:pt x="654272" y="499396"/>
                    <a:pt x="654272" y="495776"/>
                    <a:pt x="655414" y="496443"/>
                  </a:cubicBezTo>
                  <a:cubicBezTo>
                    <a:pt x="656462" y="497205"/>
                    <a:pt x="660272" y="499110"/>
                    <a:pt x="661510" y="499205"/>
                  </a:cubicBezTo>
                  <a:cubicBezTo>
                    <a:pt x="662749" y="499300"/>
                    <a:pt x="665606" y="501015"/>
                    <a:pt x="665606" y="502063"/>
                  </a:cubicBezTo>
                  <a:cubicBezTo>
                    <a:pt x="665511" y="503111"/>
                    <a:pt x="668559" y="503968"/>
                    <a:pt x="670083" y="501682"/>
                  </a:cubicBezTo>
                  <a:lnTo>
                    <a:pt x="671512" y="499777"/>
                  </a:lnTo>
                  <a:cubicBezTo>
                    <a:pt x="671797" y="499396"/>
                    <a:pt x="672941" y="499396"/>
                    <a:pt x="673703" y="499205"/>
                  </a:cubicBezTo>
                  <a:lnTo>
                    <a:pt x="677227" y="498538"/>
                  </a:lnTo>
                  <a:cubicBezTo>
                    <a:pt x="681132" y="497872"/>
                    <a:pt x="685037" y="497967"/>
                    <a:pt x="686085" y="498824"/>
                  </a:cubicBezTo>
                  <a:cubicBezTo>
                    <a:pt x="687037" y="499681"/>
                    <a:pt x="690181" y="497491"/>
                    <a:pt x="690466" y="497681"/>
                  </a:cubicBezTo>
                  <a:cubicBezTo>
                    <a:pt x="690752" y="497872"/>
                    <a:pt x="692181" y="499205"/>
                    <a:pt x="692943" y="499967"/>
                  </a:cubicBezTo>
                  <a:cubicBezTo>
                    <a:pt x="693800" y="500729"/>
                    <a:pt x="697515" y="496729"/>
                    <a:pt x="695229" y="495109"/>
                  </a:cubicBezTo>
                  <a:cubicBezTo>
                    <a:pt x="692943" y="493490"/>
                    <a:pt x="689133" y="490728"/>
                    <a:pt x="691800" y="492442"/>
                  </a:cubicBezTo>
                  <a:cubicBezTo>
                    <a:pt x="694372" y="494157"/>
                    <a:pt x="704183" y="493681"/>
                    <a:pt x="704183" y="495300"/>
                  </a:cubicBezTo>
                  <a:cubicBezTo>
                    <a:pt x="704183" y="496919"/>
                    <a:pt x="705706" y="499205"/>
                    <a:pt x="707612" y="497110"/>
                  </a:cubicBezTo>
                  <a:cubicBezTo>
                    <a:pt x="709516" y="495014"/>
                    <a:pt x="717327" y="492442"/>
                    <a:pt x="718089" y="495014"/>
                  </a:cubicBezTo>
                  <a:cubicBezTo>
                    <a:pt x="718851" y="497491"/>
                    <a:pt x="726185" y="500253"/>
                    <a:pt x="726471" y="498729"/>
                  </a:cubicBezTo>
                  <a:cubicBezTo>
                    <a:pt x="726662" y="497110"/>
                    <a:pt x="729424" y="493205"/>
                    <a:pt x="731710" y="493205"/>
                  </a:cubicBezTo>
                  <a:cubicBezTo>
                    <a:pt x="733996" y="493300"/>
                    <a:pt x="739330" y="494157"/>
                    <a:pt x="739139" y="495109"/>
                  </a:cubicBezTo>
                  <a:cubicBezTo>
                    <a:pt x="738949" y="496157"/>
                    <a:pt x="739235" y="498729"/>
                    <a:pt x="740187" y="498729"/>
                  </a:cubicBezTo>
                  <a:cubicBezTo>
                    <a:pt x="741139" y="498729"/>
                    <a:pt x="744187" y="498634"/>
                    <a:pt x="745902" y="499110"/>
                  </a:cubicBezTo>
                  <a:lnTo>
                    <a:pt x="747331" y="499586"/>
                  </a:lnTo>
                  <a:lnTo>
                    <a:pt x="748760" y="500063"/>
                  </a:lnTo>
                  <a:cubicBezTo>
                    <a:pt x="750283" y="500729"/>
                    <a:pt x="752379" y="500348"/>
                    <a:pt x="753331" y="499110"/>
                  </a:cubicBezTo>
                  <a:cubicBezTo>
                    <a:pt x="754284" y="497967"/>
                    <a:pt x="758570" y="494443"/>
                    <a:pt x="759237" y="492823"/>
                  </a:cubicBezTo>
                  <a:cubicBezTo>
                    <a:pt x="759904" y="491204"/>
                    <a:pt x="756380" y="487299"/>
                    <a:pt x="754760" y="487966"/>
                  </a:cubicBezTo>
                  <a:cubicBezTo>
                    <a:pt x="753141" y="488632"/>
                    <a:pt x="747712" y="489204"/>
                    <a:pt x="746474" y="487680"/>
                  </a:cubicBezTo>
                  <a:cubicBezTo>
                    <a:pt x="745235" y="486156"/>
                    <a:pt x="741139" y="483394"/>
                    <a:pt x="740378" y="485013"/>
                  </a:cubicBezTo>
                  <a:cubicBezTo>
                    <a:pt x="739520" y="486632"/>
                    <a:pt x="735996" y="491204"/>
                    <a:pt x="735615" y="489013"/>
                  </a:cubicBezTo>
                  <a:cubicBezTo>
                    <a:pt x="735234" y="486823"/>
                    <a:pt x="732948" y="483394"/>
                    <a:pt x="731138" y="485299"/>
                  </a:cubicBezTo>
                  <a:cubicBezTo>
                    <a:pt x="729329" y="487204"/>
                    <a:pt x="725709" y="492252"/>
                    <a:pt x="723423" y="491204"/>
                  </a:cubicBezTo>
                  <a:cubicBezTo>
                    <a:pt x="721137" y="490156"/>
                    <a:pt x="718851" y="487204"/>
                    <a:pt x="721232" y="488537"/>
                  </a:cubicBezTo>
                  <a:cubicBezTo>
                    <a:pt x="723614" y="489871"/>
                    <a:pt x="723042" y="482251"/>
                    <a:pt x="721042" y="482155"/>
                  </a:cubicBezTo>
                  <a:cubicBezTo>
                    <a:pt x="718946" y="482060"/>
                    <a:pt x="712374" y="481584"/>
                    <a:pt x="710850" y="480631"/>
                  </a:cubicBezTo>
                  <a:cubicBezTo>
                    <a:pt x="709326" y="479584"/>
                    <a:pt x="703992" y="482917"/>
                    <a:pt x="702373" y="483680"/>
                  </a:cubicBezTo>
                  <a:cubicBezTo>
                    <a:pt x="700754" y="484441"/>
                    <a:pt x="692753" y="485870"/>
                    <a:pt x="685418" y="483108"/>
                  </a:cubicBezTo>
                  <a:lnTo>
                    <a:pt x="681037" y="493490"/>
                  </a:lnTo>
                  <a:lnTo>
                    <a:pt x="680560" y="494729"/>
                  </a:lnTo>
                  <a:cubicBezTo>
                    <a:pt x="678560" y="496253"/>
                    <a:pt x="676179" y="496348"/>
                    <a:pt x="675131" y="494919"/>
                  </a:cubicBezTo>
                  <a:cubicBezTo>
                    <a:pt x="674083" y="493490"/>
                    <a:pt x="674369" y="489013"/>
                    <a:pt x="675131" y="485489"/>
                  </a:cubicBezTo>
                  <a:lnTo>
                    <a:pt x="671893" y="484727"/>
                  </a:lnTo>
                  <a:lnTo>
                    <a:pt x="667892" y="483775"/>
                  </a:lnTo>
                  <a:cubicBezTo>
                    <a:pt x="663797" y="482441"/>
                    <a:pt x="659225" y="482441"/>
                    <a:pt x="657701" y="483870"/>
                  </a:cubicBezTo>
                  <a:cubicBezTo>
                    <a:pt x="656177" y="485299"/>
                    <a:pt x="650652" y="487871"/>
                    <a:pt x="649604" y="487108"/>
                  </a:cubicBezTo>
                  <a:cubicBezTo>
                    <a:pt x="648556" y="486346"/>
                    <a:pt x="644270" y="484918"/>
                    <a:pt x="641794" y="485489"/>
                  </a:cubicBezTo>
                  <a:cubicBezTo>
                    <a:pt x="639317" y="485965"/>
                    <a:pt x="632459" y="487966"/>
                    <a:pt x="632459" y="488728"/>
                  </a:cubicBezTo>
                  <a:cubicBezTo>
                    <a:pt x="632459" y="489490"/>
                    <a:pt x="631316" y="492538"/>
                    <a:pt x="629983" y="492633"/>
                  </a:cubicBezTo>
                  <a:cubicBezTo>
                    <a:pt x="628649" y="492728"/>
                    <a:pt x="624935" y="492157"/>
                    <a:pt x="625125" y="491204"/>
                  </a:cubicBezTo>
                  <a:lnTo>
                    <a:pt x="625506" y="490823"/>
                  </a:lnTo>
                  <a:cubicBezTo>
                    <a:pt x="626649" y="489775"/>
                    <a:pt x="628173" y="488918"/>
                    <a:pt x="629030" y="487775"/>
                  </a:cubicBezTo>
                  <a:cubicBezTo>
                    <a:pt x="629506" y="487108"/>
                    <a:pt x="629506" y="485584"/>
                    <a:pt x="628935" y="485108"/>
                  </a:cubicBezTo>
                  <a:cubicBezTo>
                    <a:pt x="628268" y="484537"/>
                    <a:pt x="625792" y="484346"/>
                    <a:pt x="625697" y="484537"/>
                  </a:cubicBezTo>
                  <a:lnTo>
                    <a:pt x="622934" y="489204"/>
                  </a:lnTo>
                  <a:cubicBezTo>
                    <a:pt x="618267" y="487775"/>
                    <a:pt x="611600" y="486823"/>
                    <a:pt x="608075" y="487299"/>
                  </a:cubicBezTo>
                  <a:cubicBezTo>
                    <a:pt x="604551" y="487680"/>
                    <a:pt x="595979" y="492157"/>
                    <a:pt x="594169" y="491299"/>
                  </a:cubicBezTo>
                  <a:cubicBezTo>
                    <a:pt x="592359" y="490347"/>
                    <a:pt x="586358" y="493395"/>
                    <a:pt x="585025" y="494538"/>
                  </a:cubicBezTo>
                  <a:lnTo>
                    <a:pt x="583596" y="494824"/>
                  </a:lnTo>
                  <a:cubicBezTo>
                    <a:pt x="581119" y="495300"/>
                    <a:pt x="578834" y="494824"/>
                    <a:pt x="576833" y="493014"/>
                  </a:cubicBezTo>
                  <a:cubicBezTo>
                    <a:pt x="574262" y="490728"/>
                    <a:pt x="578548" y="490538"/>
                    <a:pt x="578071" y="489013"/>
                  </a:cubicBezTo>
                  <a:lnTo>
                    <a:pt x="577881" y="488347"/>
                  </a:lnTo>
                  <a:cubicBezTo>
                    <a:pt x="577691" y="487489"/>
                    <a:pt x="575405" y="486823"/>
                    <a:pt x="572928" y="486823"/>
                  </a:cubicBezTo>
                  <a:cubicBezTo>
                    <a:pt x="570452" y="486823"/>
                    <a:pt x="563498" y="488061"/>
                    <a:pt x="563498" y="489585"/>
                  </a:cubicBezTo>
                  <a:cubicBezTo>
                    <a:pt x="563498" y="491109"/>
                    <a:pt x="557688" y="489966"/>
                    <a:pt x="556736" y="489395"/>
                  </a:cubicBezTo>
                  <a:cubicBezTo>
                    <a:pt x="555783" y="488823"/>
                    <a:pt x="548830" y="491014"/>
                    <a:pt x="542258" y="493776"/>
                  </a:cubicBezTo>
                  <a:lnTo>
                    <a:pt x="538067" y="486632"/>
                  </a:lnTo>
                  <a:lnTo>
                    <a:pt x="537876" y="486346"/>
                  </a:lnTo>
                  <a:cubicBezTo>
                    <a:pt x="536638" y="486442"/>
                    <a:pt x="533685" y="487585"/>
                    <a:pt x="531208" y="488823"/>
                  </a:cubicBezTo>
                  <a:cubicBezTo>
                    <a:pt x="528732" y="490061"/>
                    <a:pt x="520541" y="491395"/>
                    <a:pt x="519969" y="492062"/>
                  </a:cubicBezTo>
                  <a:cubicBezTo>
                    <a:pt x="519397" y="492728"/>
                    <a:pt x="516254" y="493966"/>
                    <a:pt x="514444" y="493205"/>
                  </a:cubicBezTo>
                  <a:cubicBezTo>
                    <a:pt x="512635" y="492442"/>
                    <a:pt x="507110" y="491014"/>
                    <a:pt x="506539" y="491966"/>
                  </a:cubicBezTo>
                  <a:cubicBezTo>
                    <a:pt x="506063" y="492823"/>
                    <a:pt x="503872" y="494729"/>
                    <a:pt x="503681" y="493014"/>
                  </a:cubicBezTo>
                  <a:cubicBezTo>
                    <a:pt x="503491" y="491299"/>
                    <a:pt x="502157" y="487204"/>
                    <a:pt x="501395" y="487204"/>
                  </a:cubicBezTo>
                  <a:lnTo>
                    <a:pt x="501110" y="487489"/>
                  </a:lnTo>
                  <a:lnTo>
                    <a:pt x="499204" y="489585"/>
                  </a:lnTo>
                  <a:cubicBezTo>
                    <a:pt x="497299" y="492062"/>
                    <a:pt x="497966" y="494824"/>
                    <a:pt x="500824" y="495871"/>
                  </a:cubicBezTo>
                  <a:lnTo>
                    <a:pt x="495871" y="496919"/>
                  </a:lnTo>
                  <a:cubicBezTo>
                    <a:pt x="495204" y="497014"/>
                    <a:pt x="493775" y="495490"/>
                    <a:pt x="493108" y="494538"/>
                  </a:cubicBezTo>
                  <a:lnTo>
                    <a:pt x="491870" y="492919"/>
                  </a:lnTo>
                  <a:cubicBezTo>
                    <a:pt x="490537" y="490728"/>
                    <a:pt x="488632" y="489585"/>
                    <a:pt x="487489" y="490252"/>
                  </a:cubicBezTo>
                  <a:cubicBezTo>
                    <a:pt x="486441" y="491014"/>
                    <a:pt x="481488" y="492728"/>
                    <a:pt x="479107" y="492538"/>
                  </a:cubicBezTo>
                  <a:cubicBezTo>
                    <a:pt x="476725" y="492442"/>
                    <a:pt x="468915" y="491585"/>
                    <a:pt x="467105" y="490918"/>
                  </a:cubicBezTo>
                  <a:cubicBezTo>
                    <a:pt x="465295" y="490252"/>
                    <a:pt x="459009" y="488918"/>
                    <a:pt x="459676" y="490252"/>
                  </a:cubicBezTo>
                  <a:cubicBezTo>
                    <a:pt x="460343" y="491585"/>
                    <a:pt x="460247" y="493871"/>
                    <a:pt x="458533" y="493014"/>
                  </a:cubicBezTo>
                  <a:cubicBezTo>
                    <a:pt x="456723" y="492157"/>
                    <a:pt x="450818" y="490156"/>
                    <a:pt x="447007" y="491109"/>
                  </a:cubicBezTo>
                  <a:cubicBezTo>
                    <a:pt x="443293" y="492062"/>
                    <a:pt x="430434" y="492538"/>
                    <a:pt x="426529" y="489680"/>
                  </a:cubicBezTo>
                  <a:lnTo>
                    <a:pt x="422528" y="494443"/>
                  </a:lnTo>
                  <a:cubicBezTo>
                    <a:pt x="422528" y="494443"/>
                    <a:pt x="420909" y="493966"/>
                    <a:pt x="420909" y="493681"/>
                  </a:cubicBezTo>
                  <a:lnTo>
                    <a:pt x="421099" y="491204"/>
                  </a:lnTo>
                  <a:cubicBezTo>
                    <a:pt x="419480" y="489013"/>
                    <a:pt x="417290" y="486346"/>
                    <a:pt x="416337" y="485204"/>
                  </a:cubicBezTo>
                  <a:cubicBezTo>
                    <a:pt x="415385" y="484061"/>
                    <a:pt x="411479" y="485299"/>
                    <a:pt x="411289" y="483965"/>
                  </a:cubicBezTo>
                  <a:lnTo>
                    <a:pt x="411384" y="482822"/>
                  </a:lnTo>
                  <a:lnTo>
                    <a:pt x="411384" y="482060"/>
                  </a:lnTo>
                  <a:cubicBezTo>
                    <a:pt x="411860" y="481298"/>
                    <a:pt x="410908" y="480441"/>
                    <a:pt x="409289" y="480250"/>
                  </a:cubicBezTo>
                  <a:lnTo>
                    <a:pt x="408812" y="480727"/>
                  </a:lnTo>
                  <a:cubicBezTo>
                    <a:pt x="407383" y="482251"/>
                    <a:pt x="406145" y="484061"/>
                    <a:pt x="405383" y="485870"/>
                  </a:cubicBezTo>
                  <a:lnTo>
                    <a:pt x="404812" y="487394"/>
                  </a:lnTo>
                  <a:cubicBezTo>
                    <a:pt x="404907" y="489585"/>
                    <a:pt x="403954" y="490633"/>
                    <a:pt x="402716" y="489680"/>
                  </a:cubicBezTo>
                  <a:cubicBezTo>
                    <a:pt x="401478" y="488728"/>
                    <a:pt x="397858" y="487108"/>
                    <a:pt x="397096" y="487871"/>
                  </a:cubicBezTo>
                  <a:cubicBezTo>
                    <a:pt x="396335" y="488632"/>
                    <a:pt x="393096" y="492728"/>
                    <a:pt x="390619" y="495014"/>
                  </a:cubicBezTo>
                  <a:cubicBezTo>
                    <a:pt x="388143" y="497396"/>
                    <a:pt x="377380" y="494824"/>
                    <a:pt x="375094" y="493776"/>
                  </a:cubicBezTo>
                  <a:lnTo>
                    <a:pt x="372903" y="492919"/>
                  </a:lnTo>
                  <a:lnTo>
                    <a:pt x="372236" y="492633"/>
                  </a:lnTo>
                  <a:cubicBezTo>
                    <a:pt x="370998" y="492728"/>
                    <a:pt x="369760" y="493681"/>
                    <a:pt x="369474" y="494729"/>
                  </a:cubicBezTo>
                  <a:cubicBezTo>
                    <a:pt x="369283" y="495776"/>
                    <a:pt x="364616" y="498157"/>
                    <a:pt x="359758" y="497586"/>
                  </a:cubicBezTo>
                  <a:cubicBezTo>
                    <a:pt x="354901" y="497110"/>
                    <a:pt x="339089" y="500348"/>
                    <a:pt x="334803" y="499872"/>
                  </a:cubicBezTo>
                  <a:cubicBezTo>
                    <a:pt x="330517" y="499396"/>
                    <a:pt x="319753" y="495490"/>
                    <a:pt x="319658" y="495395"/>
                  </a:cubicBezTo>
                  <a:cubicBezTo>
                    <a:pt x="319468" y="495300"/>
                    <a:pt x="318801" y="495109"/>
                    <a:pt x="318420" y="495395"/>
                  </a:cubicBezTo>
                  <a:cubicBezTo>
                    <a:pt x="318134" y="495681"/>
                    <a:pt x="315658" y="497586"/>
                    <a:pt x="313753" y="499110"/>
                  </a:cubicBezTo>
                  <a:cubicBezTo>
                    <a:pt x="311848" y="500634"/>
                    <a:pt x="296322" y="503111"/>
                    <a:pt x="293845" y="502920"/>
                  </a:cubicBezTo>
                  <a:cubicBezTo>
                    <a:pt x="291274" y="502730"/>
                    <a:pt x="284987" y="501587"/>
                    <a:pt x="283654" y="501587"/>
                  </a:cubicBezTo>
                  <a:cubicBezTo>
                    <a:pt x="282415" y="501587"/>
                    <a:pt x="279749" y="502634"/>
                    <a:pt x="280511" y="502920"/>
                  </a:cubicBezTo>
                  <a:cubicBezTo>
                    <a:pt x="281368" y="503111"/>
                    <a:pt x="284035" y="504254"/>
                    <a:pt x="283558" y="504634"/>
                  </a:cubicBezTo>
                  <a:cubicBezTo>
                    <a:pt x="282987" y="505015"/>
                    <a:pt x="280701" y="505301"/>
                    <a:pt x="279272" y="505301"/>
                  </a:cubicBezTo>
                  <a:cubicBezTo>
                    <a:pt x="277843" y="505301"/>
                    <a:pt x="274224" y="503682"/>
                    <a:pt x="273081" y="504158"/>
                  </a:cubicBezTo>
                  <a:cubicBezTo>
                    <a:pt x="271938" y="504634"/>
                    <a:pt x="266604" y="505015"/>
                    <a:pt x="264223" y="504539"/>
                  </a:cubicBezTo>
                  <a:cubicBezTo>
                    <a:pt x="261841" y="503968"/>
                    <a:pt x="253650" y="502253"/>
                    <a:pt x="250126" y="504063"/>
                  </a:cubicBezTo>
                  <a:lnTo>
                    <a:pt x="246792" y="505111"/>
                  </a:lnTo>
                  <a:cubicBezTo>
                    <a:pt x="245173" y="505682"/>
                    <a:pt x="241172" y="505206"/>
                    <a:pt x="241077" y="504634"/>
                  </a:cubicBezTo>
                  <a:cubicBezTo>
                    <a:pt x="239553" y="498920"/>
                    <a:pt x="236029" y="500539"/>
                    <a:pt x="231933" y="502539"/>
                  </a:cubicBezTo>
                  <a:cubicBezTo>
                    <a:pt x="230885" y="503015"/>
                    <a:pt x="228123" y="502730"/>
                    <a:pt x="227742" y="502253"/>
                  </a:cubicBezTo>
                  <a:cubicBezTo>
                    <a:pt x="226694" y="500443"/>
                    <a:pt x="227456" y="499300"/>
                    <a:pt x="230409" y="498920"/>
                  </a:cubicBezTo>
                  <a:lnTo>
                    <a:pt x="232123" y="498729"/>
                  </a:lnTo>
                  <a:cubicBezTo>
                    <a:pt x="233552" y="497396"/>
                    <a:pt x="231076" y="496729"/>
                    <a:pt x="226504" y="497110"/>
                  </a:cubicBezTo>
                  <a:lnTo>
                    <a:pt x="231838" y="491966"/>
                  </a:lnTo>
                  <a:lnTo>
                    <a:pt x="233362" y="490538"/>
                  </a:lnTo>
                  <a:cubicBezTo>
                    <a:pt x="233076" y="486251"/>
                    <a:pt x="231647" y="483965"/>
                    <a:pt x="230314" y="485394"/>
                  </a:cubicBezTo>
                  <a:cubicBezTo>
                    <a:pt x="228885" y="486918"/>
                    <a:pt x="225075" y="489680"/>
                    <a:pt x="224027" y="489299"/>
                  </a:cubicBezTo>
                  <a:cubicBezTo>
                    <a:pt x="222979" y="488823"/>
                    <a:pt x="221265" y="487013"/>
                    <a:pt x="221551" y="485680"/>
                  </a:cubicBezTo>
                  <a:cubicBezTo>
                    <a:pt x="221741" y="484346"/>
                    <a:pt x="219169" y="480822"/>
                    <a:pt x="216979" y="478822"/>
                  </a:cubicBezTo>
                  <a:lnTo>
                    <a:pt x="219550" y="475964"/>
                  </a:lnTo>
                  <a:cubicBezTo>
                    <a:pt x="220217" y="475297"/>
                    <a:pt x="218979" y="472535"/>
                    <a:pt x="217741" y="471868"/>
                  </a:cubicBezTo>
                  <a:lnTo>
                    <a:pt x="215550" y="470821"/>
                  </a:lnTo>
                  <a:cubicBezTo>
                    <a:pt x="212597" y="470440"/>
                    <a:pt x="210216" y="470916"/>
                    <a:pt x="210406" y="471868"/>
                  </a:cubicBezTo>
                  <a:cubicBezTo>
                    <a:pt x="210502" y="472821"/>
                    <a:pt x="209359" y="475297"/>
                    <a:pt x="207358" y="474726"/>
                  </a:cubicBezTo>
                  <a:cubicBezTo>
                    <a:pt x="205358" y="474155"/>
                    <a:pt x="198786" y="473488"/>
                    <a:pt x="196976" y="472726"/>
                  </a:cubicBezTo>
                  <a:cubicBezTo>
                    <a:pt x="195166" y="471964"/>
                    <a:pt x="187356" y="473678"/>
                    <a:pt x="185070" y="473773"/>
                  </a:cubicBezTo>
                  <a:cubicBezTo>
                    <a:pt x="182784" y="473869"/>
                    <a:pt x="177259" y="472535"/>
                    <a:pt x="178402" y="472345"/>
                  </a:cubicBezTo>
                  <a:lnTo>
                    <a:pt x="179164" y="471868"/>
                  </a:lnTo>
                  <a:cubicBezTo>
                    <a:pt x="180022" y="471297"/>
                    <a:pt x="180688" y="470440"/>
                    <a:pt x="180879" y="469582"/>
                  </a:cubicBezTo>
                  <a:lnTo>
                    <a:pt x="181260" y="468344"/>
                  </a:lnTo>
                  <a:cubicBezTo>
                    <a:pt x="182212" y="466915"/>
                    <a:pt x="183070" y="466534"/>
                    <a:pt x="183260" y="467487"/>
                  </a:cubicBezTo>
                  <a:cubicBezTo>
                    <a:pt x="183451" y="468535"/>
                    <a:pt x="185070" y="471297"/>
                    <a:pt x="186403" y="470821"/>
                  </a:cubicBezTo>
                  <a:cubicBezTo>
                    <a:pt x="187737" y="470345"/>
                    <a:pt x="190499" y="468249"/>
                    <a:pt x="189547" y="467487"/>
                  </a:cubicBezTo>
                  <a:cubicBezTo>
                    <a:pt x="188594" y="466630"/>
                    <a:pt x="187165" y="464153"/>
                    <a:pt x="188308" y="463677"/>
                  </a:cubicBezTo>
                  <a:cubicBezTo>
                    <a:pt x="189451" y="463201"/>
                    <a:pt x="192880" y="463772"/>
                    <a:pt x="192690" y="466154"/>
                  </a:cubicBezTo>
                  <a:lnTo>
                    <a:pt x="197738" y="465772"/>
                  </a:lnTo>
                  <a:lnTo>
                    <a:pt x="207073" y="465106"/>
                  </a:lnTo>
                  <a:cubicBezTo>
                    <a:pt x="217455" y="465296"/>
                    <a:pt x="227075" y="463963"/>
                    <a:pt x="228313" y="462058"/>
                  </a:cubicBezTo>
                  <a:cubicBezTo>
                    <a:pt x="229552" y="460153"/>
                    <a:pt x="241363" y="459010"/>
                    <a:pt x="240220" y="456629"/>
                  </a:cubicBezTo>
                  <a:cubicBezTo>
                    <a:pt x="238981" y="454247"/>
                    <a:pt x="244887" y="449580"/>
                    <a:pt x="245173" y="450818"/>
                  </a:cubicBezTo>
                  <a:cubicBezTo>
                    <a:pt x="245458" y="452056"/>
                    <a:pt x="249554" y="454438"/>
                    <a:pt x="253078" y="451771"/>
                  </a:cubicBezTo>
                  <a:lnTo>
                    <a:pt x="255650" y="449675"/>
                  </a:lnTo>
                  <a:lnTo>
                    <a:pt x="256031" y="449294"/>
                  </a:lnTo>
                  <a:cubicBezTo>
                    <a:pt x="255745" y="448437"/>
                    <a:pt x="254507" y="445961"/>
                    <a:pt x="253364" y="443865"/>
                  </a:cubicBezTo>
                  <a:cubicBezTo>
                    <a:pt x="252126" y="441770"/>
                    <a:pt x="245363" y="436531"/>
                    <a:pt x="244125" y="436531"/>
                  </a:cubicBezTo>
                  <a:cubicBezTo>
                    <a:pt x="242887" y="436531"/>
                    <a:pt x="237934" y="435388"/>
                    <a:pt x="238124" y="433864"/>
                  </a:cubicBezTo>
                  <a:cubicBezTo>
                    <a:pt x="238315" y="432435"/>
                    <a:pt x="236981" y="428054"/>
                    <a:pt x="234600" y="427863"/>
                  </a:cubicBezTo>
                  <a:lnTo>
                    <a:pt x="232600" y="426625"/>
                  </a:lnTo>
                  <a:lnTo>
                    <a:pt x="230885" y="425577"/>
                  </a:lnTo>
                  <a:cubicBezTo>
                    <a:pt x="229933" y="423100"/>
                    <a:pt x="229456" y="423005"/>
                    <a:pt x="229647" y="425387"/>
                  </a:cubicBezTo>
                  <a:cubicBezTo>
                    <a:pt x="229933" y="427672"/>
                    <a:pt x="223741" y="429196"/>
                    <a:pt x="225837" y="430625"/>
                  </a:cubicBezTo>
                  <a:cubicBezTo>
                    <a:pt x="227932" y="432054"/>
                    <a:pt x="231076" y="437293"/>
                    <a:pt x="228599" y="439483"/>
                  </a:cubicBezTo>
                  <a:cubicBezTo>
                    <a:pt x="226123" y="441674"/>
                    <a:pt x="212407" y="443198"/>
                    <a:pt x="212407" y="441579"/>
                  </a:cubicBezTo>
                  <a:cubicBezTo>
                    <a:pt x="212407" y="439864"/>
                    <a:pt x="211264" y="435102"/>
                    <a:pt x="209835" y="434530"/>
                  </a:cubicBezTo>
                  <a:cubicBezTo>
                    <a:pt x="208406" y="433959"/>
                    <a:pt x="203834" y="432721"/>
                    <a:pt x="204406" y="433959"/>
                  </a:cubicBezTo>
                  <a:cubicBezTo>
                    <a:pt x="204977" y="435102"/>
                    <a:pt x="204977" y="438340"/>
                    <a:pt x="203263" y="438340"/>
                  </a:cubicBezTo>
                  <a:cubicBezTo>
                    <a:pt x="201548" y="438340"/>
                    <a:pt x="196786" y="439293"/>
                    <a:pt x="196595" y="440341"/>
                  </a:cubicBezTo>
                  <a:cubicBezTo>
                    <a:pt x="196405" y="441388"/>
                    <a:pt x="194595" y="443960"/>
                    <a:pt x="192880" y="443484"/>
                  </a:cubicBezTo>
                  <a:lnTo>
                    <a:pt x="191452" y="443579"/>
                  </a:lnTo>
                  <a:lnTo>
                    <a:pt x="190023" y="443674"/>
                  </a:lnTo>
                  <a:cubicBezTo>
                    <a:pt x="187832" y="444722"/>
                    <a:pt x="185927" y="443198"/>
                    <a:pt x="185832" y="440436"/>
                  </a:cubicBezTo>
                  <a:lnTo>
                    <a:pt x="186118" y="438436"/>
                  </a:lnTo>
                  <a:lnTo>
                    <a:pt x="187165" y="431578"/>
                  </a:lnTo>
                  <a:cubicBezTo>
                    <a:pt x="182117" y="432625"/>
                    <a:pt x="177736" y="433483"/>
                    <a:pt x="177355" y="433483"/>
                  </a:cubicBezTo>
                  <a:cubicBezTo>
                    <a:pt x="176974" y="433483"/>
                    <a:pt x="176688" y="432245"/>
                    <a:pt x="177355" y="430721"/>
                  </a:cubicBezTo>
                  <a:cubicBezTo>
                    <a:pt x="178021" y="429196"/>
                    <a:pt x="190118" y="429292"/>
                    <a:pt x="189451" y="430721"/>
                  </a:cubicBezTo>
                  <a:lnTo>
                    <a:pt x="189737" y="431768"/>
                  </a:lnTo>
                  <a:cubicBezTo>
                    <a:pt x="190118" y="433292"/>
                    <a:pt x="191261" y="434816"/>
                    <a:pt x="192499" y="435959"/>
                  </a:cubicBezTo>
                  <a:cubicBezTo>
                    <a:pt x="192785" y="436245"/>
                    <a:pt x="196119" y="435102"/>
                    <a:pt x="196119" y="434626"/>
                  </a:cubicBezTo>
                  <a:lnTo>
                    <a:pt x="196024" y="431482"/>
                  </a:lnTo>
                  <a:cubicBezTo>
                    <a:pt x="199072" y="430530"/>
                    <a:pt x="202215" y="428911"/>
                    <a:pt x="203072" y="427958"/>
                  </a:cubicBezTo>
                  <a:lnTo>
                    <a:pt x="204025" y="427101"/>
                  </a:lnTo>
                  <a:lnTo>
                    <a:pt x="205358" y="425958"/>
                  </a:lnTo>
                  <a:cubicBezTo>
                    <a:pt x="206977" y="424815"/>
                    <a:pt x="210692" y="423005"/>
                    <a:pt x="213645" y="421957"/>
                  </a:cubicBezTo>
                  <a:lnTo>
                    <a:pt x="216312" y="420910"/>
                  </a:lnTo>
                  <a:lnTo>
                    <a:pt x="220217" y="419386"/>
                  </a:lnTo>
                  <a:cubicBezTo>
                    <a:pt x="224884" y="419290"/>
                    <a:pt x="230885" y="419862"/>
                    <a:pt x="233457" y="420624"/>
                  </a:cubicBezTo>
                  <a:lnTo>
                    <a:pt x="235648" y="419290"/>
                  </a:lnTo>
                  <a:lnTo>
                    <a:pt x="238315" y="417671"/>
                  </a:lnTo>
                  <a:cubicBezTo>
                    <a:pt x="240696" y="415766"/>
                    <a:pt x="242220" y="412813"/>
                    <a:pt x="241648" y="411194"/>
                  </a:cubicBezTo>
                  <a:cubicBezTo>
                    <a:pt x="241077" y="409575"/>
                    <a:pt x="241363" y="407194"/>
                    <a:pt x="243553" y="409194"/>
                  </a:cubicBezTo>
                  <a:lnTo>
                    <a:pt x="248221" y="407956"/>
                  </a:lnTo>
                  <a:lnTo>
                    <a:pt x="253459" y="406622"/>
                  </a:lnTo>
                  <a:cubicBezTo>
                    <a:pt x="252793" y="410242"/>
                    <a:pt x="253745" y="412147"/>
                    <a:pt x="255555" y="410908"/>
                  </a:cubicBezTo>
                  <a:cubicBezTo>
                    <a:pt x="257365" y="409670"/>
                    <a:pt x="261365" y="412337"/>
                    <a:pt x="259079" y="412909"/>
                  </a:cubicBezTo>
                  <a:cubicBezTo>
                    <a:pt x="256793" y="413480"/>
                    <a:pt x="257650" y="418147"/>
                    <a:pt x="259936" y="417290"/>
                  </a:cubicBezTo>
                  <a:lnTo>
                    <a:pt x="261841" y="417481"/>
                  </a:lnTo>
                  <a:cubicBezTo>
                    <a:pt x="265556" y="417766"/>
                    <a:pt x="265080" y="414909"/>
                    <a:pt x="266509" y="414147"/>
                  </a:cubicBezTo>
                  <a:lnTo>
                    <a:pt x="268985" y="412813"/>
                  </a:lnTo>
                  <a:cubicBezTo>
                    <a:pt x="273271" y="412623"/>
                    <a:pt x="276415" y="411766"/>
                    <a:pt x="275938" y="410908"/>
                  </a:cubicBezTo>
                  <a:cubicBezTo>
                    <a:pt x="275462" y="410051"/>
                    <a:pt x="276891" y="405955"/>
                    <a:pt x="280320" y="403860"/>
                  </a:cubicBezTo>
                  <a:lnTo>
                    <a:pt x="281082" y="401288"/>
                  </a:lnTo>
                  <a:cubicBezTo>
                    <a:pt x="282035" y="398050"/>
                    <a:pt x="283939" y="398431"/>
                    <a:pt x="286416" y="398526"/>
                  </a:cubicBezTo>
                  <a:cubicBezTo>
                    <a:pt x="288607" y="398621"/>
                    <a:pt x="291845" y="397478"/>
                    <a:pt x="291845" y="401003"/>
                  </a:cubicBezTo>
                  <a:cubicBezTo>
                    <a:pt x="291845" y="401574"/>
                    <a:pt x="293369" y="402431"/>
                    <a:pt x="294322" y="402622"/>
                  </a:cubicBezTo>
                  <a:lnTo>
                    <a:pt x="295846" y="402907"/>
                  </a:lnTo>
                  <a:cubicBezTo>
                    <a:pt x="297751" y="402146"/>
                    <a:pt x="298513" y="401288"/>
                    <a:pt x="297465" y="400907"/>
                  </a:cubicBezTo>
                  <a:lnTo>
                    <a:pt x="296608" y="400526"/>
                  </a:lnTo>
                  <a:lnTo>
                    <a:pt x="295846" y="400240"/>
                  </a:lnTo>
                  <a:cubicBezTo>
                    <a:pt x="295084" y="399859"/>
                    <a:pt x="295750" y="398716"/>
                    <a:pt x="297370" y="397669"/>
                  </a:cubicBezTo>
                  <a:cubicBezTo>
                    <a:pt x="298989" y="396621"/>
                    <a:pt x="311181" y="395573"/>
                    <a:pt x="311562" y="395002"/>
                  </a:cubicBezTo>
                  <a:cubicBezTo>
                    <a:pt x="311943" y="394430"/>
                    <a:pt x="314800" y="393192"/>
                    <a:pt x="316515" y="394716"/>
                  </a:cubicBezTo>
                  <a:lnTo>
                    <a:pt x="318229" y="395859"/>
                  </a:lnTo>
                  <a:cubicBezTo>
                    <a:pt x="320420" y="397192"/>
                    <a:pt x="323659" y="398050"/>
                    <a:pt x="324992" y="399764"/>
                  </a:cubicBezTo>
                  <a:lnTo>
                    <a:pt x="326135" y="401288"/>
                  </a:lnTo>
                  <a:cubicBezTo>
                    <a:pt x="325659" y="404241"/>
                    <a:pt x="326326" y="406622"/>
                    <a:pt x="327564" y="406717"/>
                  </a:cubicBezTo>
                  <a:cubicBezTo>
                    <a:pt x="328897" y="406813"/>
                    <a:pt x="332422" y="406717"/>
                    <a:pt x="332612" y="406432"/>
                  </a:cubicBezTo>
                  <a:cubicBezTo>
                    <a:pt x="332803" y="406146"/>
                    <a:pt x="332326" y="405098"/>
                    <a:pt x="331088" y="404622"/>
                  </a:cubicBezTo>
                  <a:cubicBezTo>
                    <a:pt x="329850" y="404146"/>
                    <a:pt x="329088" y="401003"/>
                    <a:pt x="331755" y="398716"/>
                  </a:cubicBezTo>
                  <a:cubicBezTo>
                    <a:pt x="334327" y="396430"/>
                    <a:pt x="333089" y="387667"/>
                    <a:pt x="330421" y="387096"/>
                  </a:cubicBezTo>
                  <a:cubicBezTo>
                    <a:pt x="327754" y="386524"/>
                    <a:pt x="322801" y="391382"/>
                    <a:pt x="321468" y="390049"/>
                  </a:cubicBezTo>
                  <a:cubicBezTo>
                    <a:pt x="320135" y="388715"/>
                    <a:pt x="317468" y="384238"/>
                    <a:pt x="319658" y="384048"/>
                  </a:cubicBezTo>
                  <a:cubicBezTo>
                    <a:pt x="321849" y="383857"/>
                    <a:pt x="325945" y="383000"/>
                    <a:pt x="324992" y="382429"/>
                  </a:cubicBezTo>
                  <a:cubicBezTo>
                    <a:pt x="324040" y="381857"/>
                    <a:pt x="321658" y="378809"/>
                    <a:pt x="323944" y="378047"/>
                  </a:cubicBezTo>
                  <a:cubicBezTo>
                    <a:pt x="326230" y="377190"/>
                    <a:pt x="331850" y="376238"/>
                    <a:pt x="333184" y="376333"/>
                  </a:cubicBezTo>
                  <a:cubicBezTo>
                    <a:pt x="334517" y="376428"/>
                    <a:pt x="340804" y="376047"/>
                    <a:pt x="344423" y="375571"/>
                  </a:cubicBezTo>
                  <a:lnTo>
                    <a:pt x="347662" y="375475"/>
                  </a:lnTo>
                  <a:lnTo>
                    <a:pt x="348710" y="375475"/>
                  </a:lnTo>
                  <a:cubicBezTo>
                    <a:pt x="349948" y="376618"/>
                    <a:pt x="349948" y="378238"/>
                    <a:pt x="348710" y="379095"/>
                  </a:cubicBezTo>
                  <a:lnTo>
                    <a:pt x="347471" y="379571"/>
                  </a:lnTo>
                  <a:lnTo>
                    <a:pt x="346423" y="379952"/>
                  </a:lnTo>
                  <a:cubicBezTo>
                    <a:pt x="344804" y="380524"/>
                    <a:pt x="344995" y="381476"/>
                    <a:pt x="346804" y="381953"/>
                  </a:cubicBezTo>
                  <a:cubicBezTo>
                    <a:pt x="348614" y="382429"/>
                    <a:pt x="360901" y="381381"/>
                    <a:pt x="361187" y="382143"/>
                  </a:cubicBezTo>
                  <a:cubicBezTo>
                    <a:pt x="361473" y="382905"/>
                    <a:pt x="355948" y="384715"/>
                    <a:pt x="354234" y="385858"/>
                  </a:cubicBezTo>
                  <a:cubicBezTo>
                    <a:pt x="352519" y="387001"/>
                    <a:pt x="353567" y="391478"/>
                    <a:pt x="354424" y="392621"/>
                  </a:cubicBezTo>
                  <a:cubicBezTo>
                    <a:pt x="355282" y="393763"/>
                    <a:pt x="359282" y="395859"/>
                    <a:pt x="361378" y="394621"/>
                  </a:cubicBezTo>
                  <a:cubicBezTo>
                    <a:pt x="363473" y="393382"/>
                    <a:pt x="368521" y="390049"/>
                    <a:pt x="368236" y="388525"/>
                  </a:cubicBezTo>
                  <a:cubicBezTo>
                    <a:pt x="367950" y="387001"/>
                    <a:pt x="370331" y="382333"/>
                    <a:pt x="369950" y="381286"/>
                  </a:cubicBezTo>
                  <a:cubicBezTo>
                    <a:pt x="369569" y="380238"/>
                    <a:pt x="359758" y="380905"/>
                    <a:pt x="358520" y="381286"/>
                  </a:cubicBezTo>
                  <a:cubicBezTo>
                    <a:pt x="357282" y="381667"/>
                    <a:pt x="356996" y="379762"/>
                    <a:pt x="355377" y="378809"/>
                  </a:cubicBezTo>
                  <a:cubicBezTo>
                    <a:pt x="353663" y="377857"/>
                    <a:pt x="359663" y="374713"/>
                    <a:pt x="360901" y="374047"/>
                  </a:cubicBezTo>
                  <a:cubicBezTo>
                    <a:pt x="362140" y="373380"/>
                    <a:pt x="365664" y="372428"/>
                    <a:pt x="365950" y="373666"/>
                  </a:cubicBezTo>
                  <a:cubicBezTo>
                    <a:pt x="366236" y="374904"/>
                    <a:pt x="372141" y="374332"/>
                    <a:pt x="373665" y="372999"/>
                  </a:cubicBezTo>
                  <a:lnTo>
                    <a:pt x="374427" y="371284"/>
                  </a:lnTo>
                  <a:lnTo>
                    <a:pt x="375379" y="368998"/>
                  </a:lnTo>
                  <a:cubicBezTo>
                    <a:pt x="378427" y="368903"/>
                    <a:pt x="382809" y="368617"/>
                    <a:pt x="385190" y="368332"/>
                  </a:cubicBezTo>
                  <a:cubicBezTo>
                    <a:pt x="387571" y="368046"/>
                    <a:pt x="393477" y="369189"/>
                    <a:pt x="395287" y="368903"/>
                  </a:cubicBezTo>
                  <a:cubicBezTo>
                    <a:pt x="397096" y="368713"/>
                    <a:pt x="402240" y="369189"/>
                    <a:pt x="402812" y="369284"/>
                  </a:cubicBezTo>
                  <a:cubicBezTo>
                    <a:pt x="403478" y="369380"/>
                    <a:pt x="405002" y="370237"/>
                    <a:pt x="403859" y="370713"/>
                  </a:cubicBezTo>
                  <a:cubicBezTo>
                    <a:pt x="402716" y="371189"/>
                    <a:pt x="400525" y="372618"/>
                    <a:pt x="401192" y="373189"/>
                  </a:cubicBezTo>
                  <a:cubicBezTo>
                    <a:pt x="401859" y="373761"/>
                    <a:pt x="405288" y="373951"/>
                    <a:pt x="407288" y="372428"/>
                  </a:cubicBezTo>
                  <a:cubicBezTo>
                    <a:pt x="409289" y="370904"/>
                    <a:pt x="416908" y="367474"/>
                    <a:pt x="416623" y="366522"/>
                  </a:cubicBezTo>
                  <a:cubicBezTo>
                    <a:pt x="416337" y="365474"/>
                    <a:pt x="416527" y="363664"/>
                    <a:pt x="417861" y="364807"/>
                  </a:cubicBezTo>
                  <a:cubicBezTo>
                    <a:pt x="419194" y="365855"/>
                    <a:pt x="423290" y="368141"/>
                    <a:pt x="424433" y="367570"/>
                  </a:cubicBezTo>
                  <a:lnTo>
                    <a:pt x="425957" y="368141"/>
                  </a:lnTo>
                  <a:lnTo>
                    <a:pt x="427386" y="368713"/>
                  </a:lnTo>
                  <a:cubicBezTo>
                    <a:pt x="429100" y="368998"/>
                    <a:pt x="433672" y="369094"/>
                    <a:pt x="437387" y="368998"/>
                  </a:cubicBezTo>
                  <a:lnTo>
                    <a:pt x="440816" y="369284"/>
                  </a:lnTo>
                  <a:cubicBezTo>
                    <a:pt x="445293" y="369665"/>
                    <a:pt x="446436" y="372046"/>
                    <a:pt x="444436" y="376238"/>
                  </a:cubicBezTo>
                  <a:lnTo>
                    <a:pt x="443960" y="377285"/>
                  </a:lnTo>
                  <a:cubicBezTo>
                    <a:pt x="444150" y="379476"/>
                    <a:pt x="446817" y="380047"/>
                    <a:pt x="449770" y="378428"/>
                  </a:cubicBezTo>
                  <a:cubicBezTo>
                    <a:pt x="452722" y="376809"/>
                    <a:pt x="458628" y="372808"/>
                    <a:pt x="458438" y="371951"/>
                  </a:cubicBezTo>
                  <a:cubicBezTo>
                    <a:pt x="458247" y="371094"/>
                    <a:pt x="459866" y="369380"/>
                    <a:pt x="462152" y="369284"/>
                  </a:cubicBezTo>
                  <a:lnTo>
                    <a:pt x="462057" y="366713"/>
                  </a:lnTo>
                  <a:lnTo>
                    <a:pt x="461962" y="364807"/>
                  </a:lnTo>
                  <a:cubicBezTo>
                    <a:pt x="462247" y="361855"/>
                    <a:pt x="463581" y="360712"/>
                    <a:pt x="464819" y="362236"/>
                  </a:cubicBezTo>
                  <a:cubicBezTo>
                    <a:pt x="466057" y="363760"/>
                    <a:pt x="470725" y="367951"/>
                    <a:pt x="473106" y="368808"/>
                  </a:cubicBezTo>
                  <a:cubicBezTo>
                    <a:pt x="475392" y="369761"/>
                    <a:pt x="484631" y="372618"/>
                    <a:pt x="488155" y="373761"/>
                  </a:cubicBezTo>
                  <a:cubicBezTo>
                    <a:pt x="491680" y="374809"/>
                    <a:pt x="502252" y="374809"/>
                    <a:pt x="502919" y="373951"/>
                  </a:cubicBezTo>
                  <a:lnTo>
                    <a:pt x="503110" y="373094"/>
                  </a:lnTo>
                  <a:cubicBezTo>
                    <a:pt x="503205" y="372618"/>
                    <a:pt x="502443" y="371570"/>
                    <a:pt x="501967" y="371475"/>
                  </a:cubicBezTo>
                  <a:lnTo>
                    <a:pt x="500347" y="371284"/>
                  </a:lnTo>
                  <a:cubicBezTo>
                    <a:pt x="498443" y="371284"/>
                    <a:pt x="495299" y="370713"/>
                    <a:pt x="493299" y="369951"/>
                  </a:cubicBezTo>
                  <a:cubicBezTo>
                    <a:pt x="491299" y="369189"/>
                    <a:pt x="490442" y="364236"/>
                    <a:pt x="492823" y="365093"/>
                  </a:cubicBezTo>
                  <a:lnTo>
                    <a:pt x="494823" y="364903"/>
                  </a:lnTo>
                  <a:lnTo>
                    <a:pt x="497204" y="364712"/>
                  </a:lnTo>
                  <a:cubicBezTo>
                    <a:pt x="499681" y="364998"/>
                    <a:pt x="502538" y="365760"/>
                    <a:pt x="503491" y="366522"/>
                  </a:cubicBezTo>
                  <a:cubicBezTo>
                    <a:pt x="504443" y="367284"/>
                    <a:pt x="507587" y="368046"/>
                    <a:pt x="508158" y="366617"/>
                  </a:cubicBezTo>
                  <a:cubicBezTo>
                    <a:pt x="508729" y="365188"/>
                    <a:pt x="514921" y="364712"/>
                    <a:pt x="516159" y="364331"/>
                  </a:cubicBezTo>
                  <a:cubicBezTo>
                    <a:pt x="517397" y="363950"/>
                    <a:pt x="520636" y="361759"/>
                    <a:pt x="521969" y="362426"/>
                  </a:cubicBezTo>
                  <a:lnTo>
                    <a:pt x="523207" y="362998"/>
                  </a:lnTo>
                  <a:cubicBezTo>
                    <a:pt x="524541" y="363664"/>
                    <a:pt x="526160" y="364998"/>
                    <a:pt x="527303" y="364807"/>
                  </a:cubicBezTo>
                  <a:lnTo>
                    <a:pt x="528827" y="364522"/>
                  </a:lnTo>
                  <a:cubicBezTo>
                    <a:pt x="530542" y="362998"/>
                    <a:pt x="530637" y="361093"/>
                    <a:pt x="529018" y="360331"/>
                  </a:cubicBezTo>
                  <a:cubicBezTo>
                    <a:pt x="527494" y="359569"/>
                    <a:pt x="523874" y="356616"/>
                    <a:pt x="524541" y="355378"/>
                  </a:cubicBezTo>
                  <a:cubicBezTo>
                    <a:pt x="525208" y="354139"/>
                    <a:pt x="527875" y="350234"/>
                    <a:pt x="530066" y="349853"/>
                  </a:cubicBezTo>
                  <a:cubicBezTo>
                    <a:pt x="532161" y="349472"/>
                    <a:pt x="538543" y="349472"/>
                    <a:pt x="539400" y="350615"/>
                  </a:cubicBezTo>
                  <a:cubicBezTo>
                    <a:pt x="540257" y="351758"/>
                    <a:pt x="543115" y="354521"/>
                    <a:pt x="543782" y="354044"/>
                  </a:cubicBezTo>
                  <a:cubicBezTo>
                    <a:pt x="544353" y="353568"/>
                    <a:pt x="545020" y="351568"/>
                    <a:pt x="544163" y="350425"/>
                  </a:cubicBezTo>
                  <a:cubicBezTo>
                    <a:pt x="543305" y="349377"/>
                    <a:pt x="546544" y="347091"/>
                    <a:pt x="546163" y="346805"/>
                  </a:cubicBezTo>
                  <a:cubicBezTo>
                    <a:pt x="545782" y="346520"/>
                    <a:pt x="543686" y="345376"/>
                    <a:pt x="542162" y="344233"/>
                  </a:cubicBezTo>
                  <a:cubicBezTo>
                    <a:pt x="540638" y="343090"/>
                    <a:pt x="538352" y="339662"/>
                    <a:pt x="540543" y="339280"/>
                  </a:cubicBezTo>
                  <a:cubicBezTo>
                    <a:pt x="542734" y="338899"/>
                    <a:pt x="548830" y="339471"/>
                    <a:pt x="549211" y="338138"/>
                  </a:cubicBezTo>
                  <a:cubicBezTo>
                    <a:pt x="549592" y="336804"/>
                    <a:pt x="551211" y="334518"/>
                    <a:pt x="551973" y="336709"/>
                  </a:cubicBezTo>
                  <a:cubicBezTo>
                    <a:pt x="552640" y="338899"/>
                    <a:pt x="560736" y="339376"/>
                    <a:pt x="561689" y="340900"/>
                  </a:cubicBezTo>
                  <a:lnTo>
                    <a:pt x="562546" y="342519"/>
                  </a:lnTo>
                  <a:cubicBezTo>
                    <a:pt x="562927" y="343186"/>
                    <a:pt x="564260" y="344043"/>
                    <a:pt x="565118" y="344043"/>
                  </a:cubicBezTo>
                  <a:cubicBezTo>
                    <a:pt x="565975" y="344043"/>
                    <a:pt x="567404" y="343090"/>
                    <a:pt x="567594" y="342424"/>
                  </a:cubicBezTo>
                  <a:lnTo>
                    <a:pt x="568546" y="338995"/>
                  </a:lnTo>
                  <a:cubicBezTo>
                    <a:pt x="569309" y="335185"/>
                    <a:pt x="567022" y="331946"/>
                    <a:pt x="563403" y="331756"/>
                  </a:cubicBezTo>
                  <a:cubicBezTo>
                    <a:pt x="559879" y="331565"/>
                    <a:pt x="553211" y="326231"/>
                    <a:pt x="554450" y="324898"/>
                  </a:cubicBezTo>
                  <a:lnTo>
                    <a:pt x="558069" y="326422"/>
                  </a:lnTo>
                  <a:lnTo>
                    <a:pt x="564561" y="324459"/>
                  </a:lnTo>
                  <a:lnTo>
                    <a:pt x="555403" y="322040"/>
                  </a:lnTo>
                  <a:cubicBezTo>
                    <a:pt x="552545" y="320706"/>
                    <a:pt x="540544" y="318611"/>
                    <a:pt x="538924" y="315849"/>
                  </a:cubicBezTo>
                  <a:lnTo>
                    <a:pt x="535876" y="316801"/>
                  </a:lnTo>
                  <a:cubicBezTo>
                    <a:pt x="531971" y="318039"/>
                    <a:pt x="538543" y="319563"/>
                    <a:pt x="536638" y="321183"/>
                  </a:cubicBezTo>
                  <a:lnTo>
                    <a:pt x="535019" y="322611"/>
                  </a:lnTo>
                  <a:cubicBezTo>
                    <a:pt x="533019" y="323850"/>
                    <a:pt x="530447" y="325659"/>
                    <a:pt x="529304" y="326707"/>
                  </a:cubicBezTo>
                  <a:cubicBezTo>
                    <a:pt x="528161" y="327755"/>
                    <a:pt x="523875" y="330231"/>
                    <a:pt x="521684" y="329565"/>
                  </a:cubicBezTo>
                  <a:cubicBezTo>
                    <a:pt x="519493" y="328898"/>
                    <a:pt x="515779" y="330517"/>
                    <a:pt x="517017" y="331755"/>
                  </a:cubicBezTo>
                  <a:cubicBezTo>
                    <a:pt x="518255" y="332994"/>
                    <a:pt x="521113" y="337947"/>
                    <a:pt x="520065" y="338804"/>
                  </a:cubicBezTo>
                  <a:cubicBezTo>
                    <a:pt x="519017" y="339661"/>
                    <a:pt x="514636" y="340423"/>
                    <a:pt x="512540" y="338804"/>
                  </a:cubicBezTo>
                  <a:lnTo>
                    <a:pt x="510826" y="337185"/>
                  </a:lnTo>
                  <a:cubicBezTo>
                    <a:pt x="510445" y="336804"/>
                    <a:pt x="510921" y="335851"/>
                    <a:pt x="510730" y="335184"/>
                  </a:cubicBezTo>
                  <a:lnTo>
                    <a:pt x="510064" y="332613"/>
                  </a:lnTo>
                  <a:cubicBezTo>
                    <a:pt x="507587" y="333184"/>
                    <a:pt x="506254" y="332613"/>
                    <a:pt x="507111" y="331470"/>
                  </a:cubicBezTo>
                  <a:cubicBezTo>
                    <a:pt x="507873" y="330327"/>
                    <a:pt x="505777" y="328898"/>
                    <a:pt x="503206" y="329565"/>
                  </a:cubicBezTo>
                  <a:lnTo>
                    <a:pt x="500539" y="329374"/>
                  </a:lnTo>
                  <a:lnTo>
                    <a:pt x="500158" y="329374"/>
                  </a:lnTo>
                  <a:cubicBezTo>
                    <a:pt x="499491" y="329374"/>
                    <a:pt x="497395" y="327374"/>
                    <a:pt x="495490" y="324897"/>
                  </a:cubicBezTo>
                  <a:lnTo>
                    <a:pt x="496252" y="323754"/>
                  </a:lnTo>
                  <a:lnTo>
                    <a:pt x="498062" y="321087"/>
                  </a:lnTo>
                  <a:cubicBezTo>
                    <a:pt x="496824" y="318897"/>
                    <a:pt x="493871" y="318135"/>
                    <a:pt x="491395" y="319373"/>
                  </a:cubicBezTo>
                  <a:lnTo>
                    <a:pt x="489109" y="320802"/>
                  </a:lnTo>
                  <a:lnTo>
                    <a:pt x="488537" y="321183"/>
                  </a:lnTo>
                  <a:cubicBezTo>
                    <a:pt x="488251" y="321563"/>
                    <a:pt x="488823" y="323183"/>
                    <a:pt x="489775" y="324612"/>
                  </a:cubicBezTo>
                  <a:cubicBezTo>
                    <a:pt x="490728" y="326040"/>
                    <a:pt x="491966" y="330422"/>
                    <a:pt x="490633" y="331088"/>
                  </a:cubicBezTo>
                  <a:cubicBezTo>
                    <a:pt x="489299" y="331755"/>
                    <a:pt x="491776" y="336899"/>
                    <a:pt x="491966" y="338042"/>
                  </a:cubicBezTo>
                  <a:cubicBezTo>
                    <a:pt x="492157" y="339090"/>
                    <a:pt x="493585" y="344043"/>
                    <a:pt x="494728" y="346519"/>
                  </a:cubicBezTo>
                  <a:cubicBezTo>
                    <a:pt x="495871" y="348996"/>
                    <a:pt x="493776" y="355949"/>
                    <a:pt x="488251" y="354711"/>
                  </a:cubicBezTo>
                  <a:lnTo>
                    <a:pt x="483679" y="354711"/>
                  </a:lnTo>
                  <a:lnTo>
                    <a:pt x="479107" y="354711"/>
                  </a:lnTo>
                  <a:cubicBezTo>
                    <a:pt x="473773" y="355854"/>
                    <a:pt x="472345" y="354425"/>
                    <a:pt x="475964" y="351472"/>
                  </a:cubicBezTo>
                  <a:cubicBezTo>
                    <a:pt x="479584" y="348519"/>
                    <a:pt x="477488" y="337947"/>
                    <a:pt x="476440" y="339947"/>
                  </a:cubicBezTo>
                  <a:cubicBezTo>
                    <a:pt x="475393" y="341947"/>
                    <a:pt x="470916" y="346233"/>
                    <a:pt x="469106" y="344709"/>
                  </a:cubicBezTo>
                  <a:cubicBezTo>
                    <a:pt x="467296" y="343280"/>
                    <a:pt x="461200" y="340995"/>
                    <a:pt x="459295" y="342900"/>
                  </a:cubicBezTo>
                  <a:lnTo>
                    <a:pt x="459391" y="344233"/>
                  </a:lnTo>
                  <a:lnTo>
                    <a:pt x="459486" y="345662"/>
                  </a:lnTo>
                  <a:cubicBezTo>
                    <a:pt x="461391" y="347091"/>
                    <a:pt x="463963" y="348519"/>
                    <a:pt x="465296" y="348900"/>
                  </a:cubicBezTo>
                  <a:cubicBezTo>
                    <a:pt x="466630" y="349281"/>
                    <a:pt x="467106" y="352044"/>
                    <a:pt x="463963" y="354044"/>
                  </a:cubicBezTo>
                  <a:cubicBezTo>
                    <a:pt x="460819" y="355949"/>
                    <a:pt x="454628" y="362426"/>
                    <a:pt x="453866" y="361950"/>
                  </a:cubicBezTo>
                  <a:lnTo>
                    <a:pt x="453390" y="361378"/>
                  </a:lnTo>
                  <a:cubicBezTo>
                    <a:pt x="452056" y="359759"/>
                    <a:pt x="451294" y="357282"/>
                    <a:pt x="449580" y="356806"/>
                  </a:cubicBezTo>
                  <a:lnTo>
                    <a:pt x="447770" y="356330"/>
                  </a:lnTo>
                  <a:cubicBezTo>
                    <a:pt x="445103" y="357378"/>
                    <a:pt x="439960" y="359187"/>
                    <a:pt x="436340" y="360426"/>
                  </a:cubicBezTo>
                  <a:lnTo>
                    <a:pt x="435769" y="355568"/>
                  </a:lnTo>
                  <a:cubicBezTo>
                    <a:pt x="435578" y="353853"/>
                    <a:pt x="432149" y="353949"/>
                    <a:pt x="430816" y="355663"/>
                  </a:cubicBezTo>
                  <a:cubicBezTo>
                    <a:pt x="428530" y="358616"/>
                    <a:pt x="426244" y="358235"/>
                    <a:pt x="423005" y="356711"/>
                  </a:cubicBezTo>
                  <a:lnTo>
                    <a:pt x="421767" y="356044"/>
                  </a:lnTo>
                  <a:cubicBezTo>
                    <a:pt x="419671" y="356330"/>
                    <a:pt x="418719" y="356044"/>
                    <a:pt x="419671" y="355473"/>
                  </a:cubicBezTo>
                  <a:cubicBezTo>
                    <a:pt x="420624" y="354901"/>
                    <a:pt x="422529" y="351472"/>
                    <a:pt x="421386" y="349662"/>
                  </a:cubicBezTo>
                  <a:lnTo>
                    <a:pt x="420624" y="347853"/>
                  </a:lnTo>
                  <a:lnTo>
                    <a:pt x="420243" y="346900"/>
                  </a:lnTo>
                  <a:cubicBezTo>
                    <a:pt x="420529" y="345090"/>
                    <a:pt x="421767" y="344328"/>
                    <a:pt x="423005" y="345186"/>
                  </a:cubicBezTo>
                  <a:cubicBezTo>
                    <a:pt x="424243" y="346043"/>
                    <a:pt x="428911" y="346805"/>
                    <a:pt x="430816" y="344805"/>
                  </a:cubicBezTo>
                  <a:cubicBezTo>
                    <a:pt x="432625" y="342900"/>
                    <a:pt x="439769" y="345281"/>
                    <a:pt x="438436" y="346138"/>
                  </a:cubicBezTo>
                  <a:cubicBezTo>
                    <a:pt x="437102" y="346900"/>
                    <a:pt x="434721" y="349472"/>
                    <a:pt x="436721" y="349758"/>
                  </a:cubicBezTo>
                  <a:cubicBezTo>
                    <a:pt x="438626" y="350043"/>
                    <a:pt x="444722" y="348043"/>
                    <a:pt x="447008" y="347948"/>
                  </a:cubicBezTo>
                  <a:cubicBezTo>
                    <a:pt x="449294" y="347853"/>
                    <a:pt x="453771" y="343662"/>
                    <a:pt x="453199" y="342614"/>
                  </a:cubicBezTo>
                  <a:cubicBezTo>
                    <a:pt x="452628" y="341566"/>
                    <a:pt x="452723" y="337661"/>
                    <a:pt x="455104" y="337756"/>
                  </a:cubicBezTo>
                  <a:cubicBezTo>
                    <a:pt x="457486" y="337756"/>
                    <a:pt x="465772" y="337947"/>
                    <a:pt x="468820" y="338328"/>
                  </a:cubicBezTo>
                  <a:cubicBezTo>
                    <a:pt x="471868" y="338709"/>
                    <a:pt x="480060" y="335851"/>
                    <a:pt x="482346" y="338137"/>
                  </a:cubicBezTo>
                  <a:lnTo>
                    <a:pt x="482251" y="333375"/>
                  </a:lnTo>
                  <a:lnTo>
                    <a:pt x="482155" y="330517"/>
                  </a:lnTo>
                  <a:cubicBezTo>
                    <a:pt x="478345" y="330327"/>
                    <a:pt x="473678" y="331184"/>
                    <a:pt x="471773" y="332422"/>
                  </a:cubicBezTo>
                  <a:lnTo>
                    <a:pt x="469963" y="330612"/>
                  </a:lnTo>
                  <a:lnTo>
                    <a:pt x="469582" y="330231"/>
                  </a:lnTo>
                  <a:cubicBezTo>
                    <a:pt x="470535" y="328898"/>
                    <a:pt x="470725" y="326612"/>
                    <a:pt x="470154" y="325088"/>
                  </a:cubicBezTo>
                  <a:cubicBezTo>
                    <a:pt x="469487" y="323564"/>
                    <a:pt x="471964" y="318706"/>
                    <a:pt x="471773" y="317563"/>
                  </a:cubicBezTo>
                  <a:lnTo>
                    <a:pt x="471011" y="317087"/>
                  </a:lnTo>
                  <a:cubicBezTo>
                    <a:pt x="470249" y="316706"/>
                    <a:pt x="468154" y="316896"/>
                    <a:pt x="467773" y="317373"/>
                  </a:cubicBezTo>
                  <a:lnTo>
                    <a:pt x="466915" y="318420"/>
                  </a:lnTo>
                  <a:cubicBezTo>
                    <a:pt x="466249" y="319849"/>
                    <a:pt x="465391" y="321563"/>
                    <a:pt x="464915" y="322135"/>
                  </a:cubicBezTo>
                  <a:cubicBezTo>
                    <a:pt x="464439" y="322802"/>
                    <a:pt x="461867" y="323850"/>
                    <a:pt x="459772" y="322897"/>
                  </a:cubicBezTo>
                  <a:lnTo>
                    <a:pt x="459486" y="321754"/>
                  </a:lnTo>
                  <a:lnTo>
                    <a:pt x="458724" y="318516"/>
                  </a:lnTo>
                  <a:cubicBezTo>
                    <a:pt x="456819" y="315372"/>
                    <a:pt x="455581" y="314610"/>
                    <a:pt x="456057" y="316896"/>
                  </a:cubicBezTo>
                  <a:cubicBezTo>
                    <a:pt x="456533" y="319087"/>
                    <a:pt x="453199" y="324897"/>
                    <a:pt x="455676" y="325659"/>
                  </a:cubicBezTo>
                  <a:cubicBezTo>
                    <a:pt x="458152" y="326421"/>
                    <a:pt x="464058" y="328803"/>
                    <a:pt x="463105" y="329279"/>
                  </a:cubicBezTo>
                  <a:cubicBezTo>
                    <a:pt x="462153" y="329755"/>
                    <a:pt x="458438" y="330993"/>
                    <a:pt x="456819" y="331088"/>
                  </a:cubicBezTo>
                  <a:lnTo>
                    <a:pt x="455295" y="331374"/>
                  </a:lnTo>
                  <a:cubicBezTo>
                    <a:pt x="452723" y="331946"/>
                    <a:pt x="451485" y="330993"/>
                    <a:pt x="451390" y="328612"/>
                  </a:cubicBezTo>
                  <a:lnTo>
                    <a:pt x="451390" y="328041"/>
                  </a:lnTo>
                  <a:cubicBezTo>
                    <a:pt x="449199" y="327564"/>
                    <a:pt x="445103" y="327183"/>
                    <a:pt x="442341" y="327183"/>
                  </a:cubicBezTo>
                  <a:cubicBezTo>
                    <a:pt x="439483" y="327183"/>
                    <a:pt x="430530" y="325850"/>
                    <a:pt x="428720" y="324230"/>
                  </a:cubicBezTo>
                  <a:cubicBezTo>
                    <a:pt x="426910" y="322611"/>
                    <a:pt x="420052" y="318801"/>
                    <a:pt x="420910" y="320611"/>
                  </a:cubicBezTo>
                  <a:cubicBezTo>
                    <a:pt x="421767" y="322421"/>
                    <a:pt x="423196" y="326612"/>
                    <a:pt x="422529" y="326612"/>
                  </a:cubicBezTo>
                  <a:cubicBezTo>
                    <a:pt x="421957" y="326517"/>
                    <a:pt x="419862" y="325088"/>
                    <a:pt x="418528" y="323564"/>
                  </a:cubicBezTo>
                  <a:cubicBezTo>
                    <a:pt x="417195" y="322040"/>
                    <a:pt x="413004" y="321563"/>
                    <a:pt x="414337" y="322611"/>
                  </a:cubicBezTo>
                  <a:cubicBezTo>
                    <a:pt x="415671" y="323754"/>
                    <a:pt x="418052" y="328136"/>
                    <a:pt x="416528" y="329850"/>
                  </a:cubicBezTo>
                  <a:cubicBezTo>
                    <a:pt x="415004" y="331660"/>
                    <a:pt x="408527" y="328136"/>
                    <a:pt x="407670" y="326421"/>
                  </a:cubicBezTo>
                  <a:cubicBezTo>
                    <a:pt x="406813" y="324612"/>
                    <a:pt x="400621" y="326136"/>
                    <a:pt x="399859" y="325088"/>
                  </a:cubicBezTo>
                  <a:lnTo>
                    <a:pt x="400145" y="324326"/>
                  </a:lnTo>
                  <a:lnTo>
                    <a:pt x="400717" y="322611"/>
                  </a:lnTo>
                  <a:cubicBezTo>
                    <a:pt x="402241" y="320421"/>
                    <a:pt x="400812" y="319278"/>
                    <a:pt x="397669" y="320230"/>
                  </a:cubicBezTo>
                  <a:cubicBezTo>
                    <a:pt x="394525" y="321183"/>
                    <a:pt x="390049" y="326993"/>
                    <a:pt x="388620" y="326993"/>
                  </a:cubicBezTo>
                  <a:cubicBezTo>
                    <a:pt x="387191" y="326993"/>
                    <a:pt x="382619" y="326136"/>
                    <a:pt x="382429" y="325183"/>
                  </a:cubicBezTo>
                  <a:cubicBezTo>
                    <a:pt x="382238" y="324135"/>
                    <a:pt x="378523" y="319849"/>
                    <a:pt x="374904" y="318420"/>
                  </a:cubicBezTo>
                  <a:lnTo>
                    <a:pt x="374142" y="323564"/>
                  </a:lnTo>
                  <a:lnTo>
                    <a:pt x="374047" y="324135"/>
                  </a:lnTo>
                  <a:cubicBezTo>
                    <a:pt x="371951" y="324517"/>
                    <a:pt x="368522" y="324326"/>
                    <a:pt x="366427" y="323659"/>
                  </a:cubicBezTo>
                  <a:cubicBezTo>
                    <a:pt x="364331" y="322992"/>
                    <a:pt x="364903" y="318230"/>
                    <a:pt x="369189" y="317563"/>
                  </a:cubicBezTo>
                  <a:lnTo>
                    <a:pt x="369094" y="313277"/>
                  </a:lnTo>
                  <a:lnTo>
                    <a:pt x="369094" y="311658"/>
                  </a:lnTo>
                  <a:cubicBezTo>
                    <a:pt x="369094" y="309848"/>
                    <a:pt x="370427" y="307848"/>
                    <a:pt x="372046" y="307276"/>
                  </a:cubicBezTo>
                  <a:cubicBezTo>
                    <a:pt x="373666" y="306705"/>
                    <a:pt x="384619" y="308514"/>
                    <a:pt x="383857" y="310134"/>
                  </a:cubicBezTo>
                  <a:lnTo>
                    <a:pt x="382905" y="310324"/>
                  </a:lnTo>
                  <a:cubicBezTo>
                    <a:pt x="380905" y="310800"/>
                    <a:pt x="378619" y="310229"/>
                    <a:pt x="376523" y="310515"/>
                  </a:cubicBezTo>
                  <a:cubicBezTo>
                    <a:pt x="375666" y="310610"/>
                    <a:pt x="374523" y="311753"/>
                    <a:pt x="374428" y="312420"/>
                  </a:cubicBezTo>
                  <a:lnTo>
                    <a:pt x="374428" y="313182"/>
                  </a:lnTo>
                  <a:cubicBezTo>
                    <a:pt x="375380" y="313944"/>
                    <a:pt x="377380" y="314896"/>
                    <a:pt x="378809" y="315372"/>
                  </a:cubicBezTo>
                  <a:cubicBezTo>
                    <a:pt x="380238" y="315753"/>
                    <a:pt x="385191" y="319087"/>
                    <a:pt x="387572" y="319754"/>
                  </a:cubicBezTo>
                  <a:cubicBezTo>
                    <a:pt x="389953" y="320421"/>
                    <a:pt x="394906" y="316611"/>
                    <a:pt x="394811" y="315944"/>
                  </a:cubicBezTo>
                  <a:lnTo>
                    <a:pt x="394430" y="315372"/>
                  </a:lnTo>
                  <a:cubicBezTo>
                    <a:pt x="394335" y="315182"/>
                    <a:pt x="393287" y="315372"/>
                    <a:pt x="392716" y="315563"/>
                  </a:cubicBezTo>
                  <a:lnTo>
                    <a:pt x="390144" y="315944"/>
                  </a:lnTo>
                  <a:cubicBezTo>
                    <a:pt x="387096" y="315658"/>
                    <a:pt x="385667" y="314896"/>
                    <a:pt x="387191" y="314134"/>
                  </a:cubicBezTo>
                  <a:cubicBezTo>
                    <a:pt x="388620" y="313372"/>
                    <a:pt x="391763" y="309657"/>
                    <a:pt x="390144" y="307943"/>
                  </a:cubicBezTo>
                  <a:lnTo>
                    <a:pt x="388620" y="306419"/>
                  </a:lnTo>
                  <a:lnTo>
                    <a:pt x="386429" y="304228"/>
                  </a:lnTo>
                  <a:cubicBezTo>
                    <a:pt x="387667" y="301942"/>
                    <a:pt x="390620" y="298608"/>
                    <a:pt x="393001" y="296894"/>
                  </a:cubicBezTo>
                  <a:lnTo>
                    <a:pt x="395764" y="299561"/>
                  </a:lnTo>
                  <a:lnTo>
                    <a:pt x="396240" y="300037"/>
                  </a:lnTo>
                  <a:cubicBezTo>
                    <a:pt x="397859" y="299847"/>
                    <a:pt x="401574" y="298418"/>
                    <a:pt x="404431" y="296799"/>
                  </a:cubicBezTo>
                  <a:cubicBezTo>
                    <a:pt x="407384" y="295179"/>
                    <a:pt x="409289" y="289179"/>
                    <a:pt x="410908" y="292417"/>
                  </a:cubicBezTo>
                  <a:lnTo>
                    <a:pt x="408051" y="294608"/>
                  </a:lnTo>
                  <a:cubicBezTo>
                    <a:pt x="406432" y="295846"/>
                    <a:pt x="404717" y="296894"/>
                    <a:pt x="403574" y="298323"/>
                  </a:cubicBezTo>
                  <a:lnTo>
                    <a:pt x="402907" y="299180"/>
                  </a:lnTo>
                  <a:cubicBezTo>
                    <a:pt x="403193" y="300609"/>
                    <a:pt x="404908" y="301752"/>
                    <a:pt x="406813" y="301656"/>
                  </a:cubicBezTo>
                  <a:lnTo>
                    <a:pt x="407575" y="300894"/>
                  </a:lnTo>
                  <a:lnTo>
                    <a:pt x="409003" y="299370"/>
                  </a:lnTo>
                  <a:cubicBezTo>
                    <a:pt x="409956" y="297370"/>
                    <a:pt x="412242" y="296513"/>
                    <a:pt x="414052" y="297370"/>
                  </a:cubicBezTo>
                  <a:lnTo>
                    <a:pt x="415480" y="297846"/>
                  </a:lnTo>
                  <a:lnTo>
                    <a:pt x="418719" y="298894"/>
                  </a:lnTo>
                  <a:cubicBezTo>
                    <a:pt x="422434" y="298989"/>
                    <a:pt x="424815" y="295655"/>
                    <a:pt x="424053" y="291560"/>
                  </a:cubicBezTo>
                  <a:lnTo>
                    <a:pt x="421195" y="289464"/>
                  </a:lnTo>
                  <a:cubicBezTo>
                    <a:pt x="420148" y="288702"/>
                    <a:pt x="418243" y="288036"/>
                    <a:pt x="418147" y="287274"/>
                  </a:cubicBezTo>
                  <a:cubicBezTo>
                    <a:pt x="417957" y="284416"/>
                    <a:pt x="420910" y="285559"/>
                    <a:pt x="422719" y="285273"/>
                  </a:cubicBezTo>
                  <a:lnTo>
                    <a:pt x="423481" y="285178"/>
                  </a:lnTo>
                  <a:cubicBezTo>
                    <a:pt x="427577" y="285273"/>
                    <a:pt x="430625" y="286988"/>
                    <a:pt x="430339" y="288988"/>
                  </a:cubicBezTo>
                  <a:cubicBezTo>
                    <a:pt x="430054" y="290988"/>
                    <a:pt x="433197" y="297561"/>
                    <a:pt x="434911" y="295655"/>
                  </a:cubicBezTo>
                  <a:lnTo>
                    <a:pt x="435769" y="299466"/>
                  </a:lnTo>
                  <a:lnTo>
                    <a:pt x="436531" y="302895"/>
                  </a:lnTo>
                  <a:cubicBezTo>
                    <a:pt x="439102" y="302418"/>
                    <a:pt x="444055" y="302990"/>
                    <a:pt x="447580" y="304133"/>
                  </a:cubicBezTo>
                  <a:cubicBezTo>
                    <a:pt x="451104" y="305276"/>
                    <a:pt x="461486" y="309276"/>
                    <a:pt x="462915" y="310419"/>
                  </a:cubicBezTo>
                  <a:cubicBezTo>
                    <a:pt x="464344" y="311562"/>
                    <a:pt x="467677" y="311181"/>
                    <a:pt x="469201" y="307943"/>
                  </a:cubicBezTo>
                  <a:lnTo>
                    <a:pt x="469201" y="305467"/>
                  </a:lnTo>
                  <a:lnTo>
                    <a:pt x="469297" y="303371"/>
                  </a:lnTo>
                  <a:cubicBezTo>
                    <a:pt x="465106" y="303276"/>
                    <a:pt x="460534" y="303561"/>
                    <a:pt x="459200" y="303942"/>
                  </a:cubicBezTo>
                  <a:cubicBezTo>
                    <a:pt x="457867" y="304323"/>
                    <a:pt x="457962" y="299466"/>
                    <a:pt x="459486" y="300418"/>
                  </a:cubicBezTo>
                  <a:cubicBezTo>
                    <a:pt x="460915" y="301371"/>
                    <a:pt x="466725" y="295751"/>
                    <a:pt x="468916" y="292227"/>
                  </a:cubicBezTo>
                  <a:lnTo>
                    <a:pt x="471487" y="291846"/>
                  </a:lnTo>
                  <a:lnTo>
                    <a:pt x="476349" y="291249"/>
                  </a:lnTo>
                  <a:lnTo>
                    <a:pt x="469297" y="293465"/>
                  </a:lnTo>
                  <a:lnTo>
                    <a:pt x="469487" y="298323"/>
                  </a:lnTo>
                  <a:lnTo>
                    <a:pt x="469487" y="298608"/>
                  </a:lnTo>
                  <a:cubicBezTo>
                    <a:pt x="469868" y="299370"/>
                    <a:pt x="471202" y="299942"/>
                    <a:pt x="472440" y="299942"/>
                  </a:cubicBezTo>
                  <a:cubicBezTo>
                    <a:pt x="473678" y="299942"/>
                    <a:pt x="477869" y="301847"/>
                    <a:pt x="478631" y="304038"/>
                  </a:cubicBezTo>
                  <a:cubicBezTo>
                    <a:pt x="479298" y="306228"/>
                    <a:pt x="485013" y="310229"/>
                    <a:pt x="485584" y="310134"/>
                  </a:cubicBezTo>
                  <a:cubicBezTo>
                    <a:pt x="486156" y="310038"/>
                    <a:pt x="487966" y="308514"/>
                    <a:pt x="486632" y="307848"/>
                  </a:cubicBezTo>
                  <a:cubicBezTo>
                    <a:pt x="485299" y="307086"/>
                    <a:pt x="482917" y="304514"/>
                    <a:pt x="484537" y="303752"/>
                  </a:cubicBezTo>
                  <a:cubicBezTo>
                    <a:pt x="486156" y="302895"/>
                    <a:pt x="488918" y="300323"/>
                    <a:pt x="486251" y="300323"/>
                  </a:cubicBezTo>
                  <a:cubicBezTo>
                    <a:pt x="483584" y="300323"/>
                    <a:pt x="478250" y="298323"/>
                    <a:pt x="479298" y="296132"/>
                  </a:cubicBezTo>
                  <a:cubicBezTo>
                    <a:pt x="480346" y="293846"/>
                    <a:pt x="491680" y="294132"/>
                    <a:pt x="494538" y="293560"/>
                  </a:cubicBezTo>
                  <a:lnTo>
                    <a:pt x="495109" y="292036"/>
                  </a:lnTo>
                  <a:lnTo>
                    <a:pt x="496062" y="289655"/>
                  </a:lnTo>
                  <a:cubicBezTo>
                    <a:pt x="493395" y="289560"/>
                    <a:pt x="490061" y="289369"/>
                    <a:pt x="488728" y="289179"/>
                  </a:cubicBezTo>
                  <a:lnTo>
                    <a:pt x="487775" y="288702"/>
                  </a:lnTo>
                  <a:cubicBezTo>
                    <a:pt x="487299" y="288417"/>
                    <a:pt x="487394" y="287369"/>
                    <a:pt x="487585" y="286797"/>
                  </a:cubicBezTo>
                  <a:lnTo>
                    <a:pt x="487775" y="286321"/>
                  </a:lnTo>
                  <a:cubicBezTo>
                    <a:pt x="488442" y="286035"/>
                    <a:pt x="490156" y="285273"/>
                    <a:pt x="491395" y="284797"/>
                  </a:cubicBezTo>
                  <a:cubicBezTo>
                    <a:pt x="492728" y="284321"/>
                    <a:pt x="497110" y="284892"/>
                    <a:pt x="497110" y="286702"/>
                  </a:cubicBezTo>
                  <a:lnTo>
                    <a:pt x="497967" y="287845"/>
                  </a:lnTo>
                  <a:cubicBezTo>
                    <a:pt x="498824" y="288988"/>
                    <a:pt x="501205" y="289369"/>
                    <a:pt x="502444" y="290417"/>
                  </a:cubicBezTo>
                  <a:lnTo>
                    <a:pt x="503015" y="290893"/>
                  </a:lnTo>
                  <a:cubicBezTo>
                    <a:pt x="502729" y="292131"/>
                    <a:pt x="501872" y="292988"/>
                    <a:pt x="501301" y="292798"/>
                  </a:cubicBezTo>
                  <a:cubicBezTo>
                    <a:pt x="500634" y="292608"/>
                    <a:pt x="498157" y="294227"/>
                    <a:pt x="496538" y="296703"/>
                  </a:cubicBezTo>
                  <a:cubicBezTo>
                    <a:pt x="494919" y="299180"/>
                    <a:pt x="490728" y="306705"/>
                    <a:pt x="491966" y="306324"/>
                  </a:cubicBezTo>
                  <a:cubicBezTo>
                    <a:pt x="493204" y="305943"/>
                    <a:pt x="497300" y="303942"/>
                    <a:pt x="499777" y="302895"/>
                  </a:cubicBezTo>
                  <a:cubicBezTo>
                    <a:pt x="502348" y="301847"/>
                    <a:pt x="508159" y="304228"/>
                    <a:pt x="508254" y="304514"/>
                  </a:cubicBezTo>
                  <a:cubicBezTo>
                    <a:pt x="508349" y="304895"/>
                    <a:pt x="511969" y="304419"/>
                    <a:pt x="515588" y="301275"/>
                  </a:cubicBezTo>
                  <a:lnTo>
                    <a:pt x="515493" y="298894"/>
                  </a:lnTo>
                  <a:lnTo>
                    <a:pt x="515207" y="293846"/>
                  </a:lnTo>
                  <a:cubicBezTo>
                    <a:pt x="519779" y="292608"/>
                    <a:pt x="523113" y="293084"/>
                    <a:pt x="522541" y="294989"/>
                  </a:cubicBezTo>
                  <a:cubicBezTo>
                    <a:pt x="521970" y="296799"/>
                    <a:pt x="521589" y="300132"/>
                    <a:pt x="523494" y="296608"/>
                  </a:cubicBezTo>
                  <a:lnTo>
                    <a:pt x="527875" y="297942"/>
                  </a:lnTo>
                  <a:lnTo>
                    <a:pt x="530352" y="298704"/>
                  </a:lnTo>
                  <a:cubicBezTo>
                    <a:pt x="533400" y="299561"/>
                    <a:pt x="536067" y="299275"/>
                    <a:pt x="536257" y="298132"/>
                  </a:cubicBezTo>
                  <a:cubicBezTo>
                    <a:pt x="536448" y="296894"/>
                    <a:pt x="537496" y="296894"/>
                    <a:pt x="537972" y="300894"/>
                  </a:cubicBezTo>
                  <a:cubicBezTo>
                    <a:pt x="538448" y="304895"/>
                    <a:pt x="550259" y="306324"/>
                    <a:pt x="549497" y="303847"/>
                  </a:cubicBezTo>
                  <a:lnTo>
                    <a:pt x="550545" y="302609"/>
                  </a:lnTo>
                  <a:cubicBezTo>
                    <a:pt x="551974" y="300894"/>
                    <a:pt x="554926" y="299370"/>
                    <a:pt x="557498" y="298989"/>
                  </a:cubicBezTo>
                  <a:lnTo>
                    <a:pt x="559689" y="298704"/>
                  </a:lnTo>
                  <a:cubicBezTo>
                    <a:pt x="562356" y="299751"/>
                    <a:pt x="561118" y="300990"/>
                    <a:pt x="556831" y="301466"/>
                  </a:cubicBezTo>
                  <a:lnTo>
                    <a:pt x="560451" y="305847"/>
                  </a:lnTo>
                  <a:cubicBezTo>
                    <a:pt x="561022" y="306514"/>
                    <a:pt x="561784" y="307752"/>
                    <a:pt x="561499" y="307943"/>
                  </a:cubicBezTo>
                  <a:cubicBezTo>
                    <a:pt x="559879" y="309372"/>
                    <a:pt x="558451" y="311086"/>
                    <a:pt x="560832" y="312229"/>
                  </a:cubicBezTo>
                  <a:lnTo>
                    <a:pt x="564070" y="313658"/>
                  </a:lnTo>
                  <a:cubicBezTo>
                    <a:pt x="564642" y="311277"/>
                    <a:pt x="566071" y="309467"/>
                    <a:pt x="567214" y="309657"/>
                  </a:cubicBezTo>
                  <a:cubicBezTo>
                    <a:pt x="568357" y="309848"/>
                    <a:pt x="572167" y="309562"/>
                    <a:pt x="572452" y="308419"/>
                  </a:cubicBezTo>
                  <a:cubicBezTo>
                    <a:pt x="572738" y="307181"/>
                    <a:pt x="574929" y="303847"/>
                    <a:pt x="576453" y="304800"/>
                  </a:cubicBezTo>
                  <a:cubicBezTo>
                    <a:pt x="577977" y="305657"/>
                    <a:pt x="582263" y="307752"/>
                    <a:pt x="583025" y="307562"/>
                  </a:cubicBezTo>
                  <a:lnTo>
                    <a:pt x="583025" y="307371"/>
                  </a:lnTo>
                  <a:lnTo>
                    <a:pt x="582549" y="303942"/>
                  </a:lnTo>
                  <a:cubicBezTo>
                    <a:pt x="585692" y="302133"/>
                    <a:pt x="589216" y="299656"/>
                    <a:pt x="590264" y="298227"/>
                  </a:cubicBezTo>
                  <a:lnTo>
                    <a:pt x="593503" y="300323"/>
                  </a:lnTo>
                  <a:lnTo>
                    <a:pt x="596074" y="301942"/>
                  </a:lnTo>
                  <a:cubicBezTo>
                    <a:pt x="600265" y="303180"/>
                    <a:pt x="603504" y="303085"/>
                    <a:pt x="603313" y="301656"/>
                  </a:cubicBezTo>
                  <a:cubicBezTo>
                    <a:pt x="603123" y="300228"/>
                    <a:pt x="604171" y="295751"/>
                    <a:pt x="606266" y="295370"/>
                  </a:cubicBezTo>
                  <a:lnTo>
                    <a:pt x="607885" y="296227"/>
                  </a:lnTo>
                  <a:lnTo>
                    <a:pt x="609886" y="297275"/>
                  </a:lnTo>
                  <a:cubicBezTo>
                    <a:pt x="610171" y="299751"/>
                    <a:pt x="609790" y="302704"/>
                    <a:pt x="609219" y="303657"/>
                  </a:cubicBezTo>
                  <a:cubicBezTo>
                    <a:pt x="608552" y="304609"/>
                    <a:pt x="613791" y="307371"/>
                    <a:pt x="615220" y="308514"/>
                  </a:cubicBezTo>
                  <a:cubicBezTo>
                    <a:pt x="616648" y="309657"/>
                    <a:pt x="621792" y="312229"/>
                    <a:pt x="621792" y="310324"/>
                  </a:cubicBezTo>
                  <a:cubicBezTo>
                    <a:pt x="621792" y="308419"/>
                    <a:pt x="622649" y="305276"/>
                    <a:pt x="623602" y="306800"/>
                  </a:cubicBezTo>
                  <a:cubicBezTo>
                    <a:pt x="624649" y="308229"/>
                    <a:pt x="632650" y="309086"/>
                    <a:pt x="634555" y="309753"/>
                  </a:cubicBezTo>
                  <a:cubicBezTo>
                    <a:pt x="636460" y="310324"/>
                    <a:pt x="641413" y="311277"/>
                    <a:pt x="641128" y="310324"/>
                  </a:cubicBezTo>
                  <a:cubicBezTo>
                    <a:pt x="640842" y="309372"/>
                    <a:pt x="637889" y="307181"/>
                    <a:pt x="639223" y="306514"/>
                  </a:cubicBezTo>
                  <a:cubicBezTo>
                    <a:pt x="640556" y="305943"/>
                    <a:pt x="644366" y="305562"/>
                    <a:pt x="645223" y="306705"/>
                  </a:cubicBezTo>
                  <a:cubicBezTo>
                    <a:pt x="646081" y="307943"/>
                    <a:pt x="650653" y="310705"/>
                    <a:pt x="652272" y="311086"/>
                  </a:cubicBezTo>
                  <a:cubicBezTo>
                    <a:pt x="653891" y="311562"/>
                    <a:pt x="655606" y="313467"/>
                    <a:pt x="652558" y="314420"/>
                  </a:cubicBezTo>
                  <a:cubicBezTo>
                    <a:pt x="649510" y="315468"/>
                    <a:pt x="649795" y="321849"/>
                    <a:pt x="652462" y="321183"/>
                  </a:cubicBezTo>
                  <a:cubicBezTo>
                    <a:pt x="655129" y="320421"/>
                    <a:pt x="658082" y="328517"/>
                    <a:pt x="655225" y="327469"/>
                  </a:cubicBezTo>
                  <a:lnTo>
                    <a:pt x="652558" y="327374"/>
                  </a:lnTo>
                  <a:lnTo>
                    <a:pt x="650367" y="327279"/>
                  </a:lnTo>
                  <a:cubicBezTo>
                    <a:pt x="647795" y="327469"/>
                    <a:pt x="645319" y="326612"/>
                    <a:pt x="644938" y="325278"/>
                  </a:cubicBezTo>
                  <a:cubicBezTo>
                    <a:pt x="644557" y="323945"/>
                    <a:pt x="641223" y="320992"/>
                    <a:pt x="640651" y="320611"/>
                  </a:cubicBezTo>
                  <a:cubicBezTo>
                    <a:pt x="640080" y="320135"/>
                    <a:pt x="637794" y="319944"/>
                    <a:pt x="637032" y="321373"/>
                  </a:cubicBezTo>
                  <a:cubicBezTo>
                    <a:pt x="636270" y="322802"/>
                    <a:pt x="635222" y="326612"/>
                    <a:pt x="636270" y="326993"/>
                  </a:cubicBezTo>
                  <a:cubicBezTo>
                    <a:pt x="637318" y="327374"/>
                    <a:pt x="638746" y="328898"/>
                    <a:pt x="637127" y="329565"/>
                  </a:cubicBezTo>
                  <a:cubicBezTo>
                    <a:pt x="635508" y="330136"/>
                    <a:pt x="636079" y="335756"/>
                    <a:pt x="634651" y="335756"/>
                  </a:cubicBezTo>
                  <a:cubicBezTo>
                    <a:pt x="633222" y="335756"/>
                    <a:pt x="630460" y="333851"/>
                    <a:pt x="631507" y="331565"/>
                  </a:cubicBezTo>
                  <a:lnTo>
                    <a:pt x="632079" y="329374"/>
                  </a:lnTo>
                  <a:cubicBezTo>
                    <a:pt x="632269" y="328803"/>
                    <a:pt x="631031" y="327564"/>
                    <a:pt x="630174" y="327469"/>
                  </a:cubicBezTo>
                  <a:cubicBezTo>
                    <a:pt x="629221" y="327374"/>
                    <a:pt x="627697" y="327850"/>
                    <a:pt x="627126" y="328517"/>
                  </a:cubicBezTo>
                  <a:lnTo>
                    <a:pt x="626364" y="329374"/>
                  </a:lnTo>
                  <a:cubicBezTo>
                    <a:pt x="625221" y="330041"/>
                    <a:pt x="623316" y="330327"/>
                    <a:pt x="621982" y="330041"/>
                  </a:cubicBezTo>
                  <a:cubicBezTo>
                    <a:pt x="620744" y="329850"/>
                    <a:pt x="616648" y="329946"/>
                    <a:pt x="615791" y="330612"/>
                  </a:cubicBezTo>
                  <a:cubicBezTo>
                    <a:pt x="615029" y="331279"/>
                    <a:pt x="612457" y="334708"/>
                    <a:pt x="610362" y="335946"/>
                  </a:cubicBezTo>
                  <a:cubicBezTo>
                    <a:pt x="608362" y="337280"/>
                    <a:pt x="601694" y="338709"/>
                    <a:pt x="601694" y="337470"/>
                  </a:cubicBezTo>
                  <a:lnTo>
                    <a:pt x="601027" y="336804"/>
                  </a:lnTo>
                  <a:cubicBezTo>
                    <a:pt x="600361" y="336137"/>
                    <a:pt x="598741" y="336232"/>
                    <a:pt x="597884" y="335661"/>
                  </a:cubicBezTo>
                  <a:cubicBezTo>
                    <a:pt x="597313" y="335375"/>
                    <a:pt x="596932" y="334042"/>
                    <a:pt x="597122" y="333851"/>
                  </a:cubicBezTo>
                  <a:lnTo>
                    <a:pt x="600456" y="331851"/>
                  </a:lnTo>
                  <a:cubicBezTo>
                    <a:pt x="601027" y="328422"/>
                    <a:pt x="602647" y="324326"/>
                    <a:pt x="604075" y="322611"/>
                  </a:cubicBezTo>
                  <a:cubicBezTo>
                    <a:pt x="605504" y="320897"/>
                    <a:pt x="612838" y="317754"/>
                    <a:pt x="613981" y="316325"/>
                  </a:cubicBezTo>
                  <a:lnTo>
                    <a:pt x="613981" y="314801"/>
                  </a:lnTo>
                  <a:lnTo>
                    <a:pt x="613981" y="314039"/>
                  </a:lnTo>
                  <a:cubicBezTo>
                    <a:pt x="613029" y="313182"/>
                    <a:pt x="611695" y="312896"/>
                    <a:pt x="611124" y="313277"/>
                  </a:cubicBezTo>
                  <a:cubicBezTo>
                    <a:pt x="610552" y="313658"/>
                    <a:pt x="606933" y="315753"/>
                    <a:pt x="604552" y="317182"/>
                  </a:cubicBezTo>
                  <a:lnTo>
                    <a:pt x="602837" y="318801"/>
                  </a:lnTo>
                  <a:cubicBezTo>
                    <a:pt x="601027" y="320516"/>
                    <a:pt x="599980" y="322707"/>
                    <a:pt x="598170" y="324421"/>
                  </a:cubicBezTo>
                  <a:cubicBezTo>
                    <a:pt x="597027" y="325564"/>
                    <a:pt x="594550" y="325755"/>
                    <a:pt x="593693" y="326898"/>
                  </a:cubicBezTo>
                  <a:lnTo>
                    <a:pt x="592741" y="328041"/>
                  </a:lnTo>
                  <a:cubicBezTo>
                    <a:pt x="592836" y="330231"/>
                    <a:pt x="590074" y="330327"/>
                    <a:pt x="586740" y="328231"/>
                  </a:cubicBezTo>
                  <a:lnTo>
                    <a:pt x="583311" y="330231"/>
                  </a:lnTo>
                  <a:lnTo>
                    <a:pt x="582644" y="330612"/>
                  </a:lnTo>
                  <a:cubicBezTo>
                    <a:pt x="581692" y="330517"/>
                    <a:pt x="580739" y="328898"/>
                    <a:pt x="580739" y="328326"/>
                  </a:cubicBezTo>
                  <a:lnTo>
                    <a:pt x="583777" y="325378"/>
                  </a:lnTo>
                  <a:lnTo>
                    <a:pt x="577024" y="328231"/>
                  </a:lnTo>
                  <a:cubicBezTo>
                    <a:pt x="575119" y="328613"/>
                    <a:pt x="574833" y="335947"/>
                    <a:pt x="576547" y="335947"/>
                  </a:cubicBezTo>
                  <a:cubicBezTo>
                    <a:pt x="578262" y="335947"/>
                    <a:pt x="582263" y="337280"/>
                    <a:pt x="581119" y="338899"/>
                  </a:cubicBezTo>
                  <a:lnTo>
                    <a:pt x="581501" y="339566"/>
                  </a:lnTo>
                  <a:cubicBezTo>
                    <a:pt x="582072" y="340519"/>
                    <a:pt x="584072" y="341757"/>
                    <a:pt x="584834" y="341566"/>
                  </a:cubicBezTo>
                  <a:lnTo>
                    <a:pt x="587406" y="340805"/>
                  </a:lnTo>
                  <a:cubicBezTo>
                    <a:pt x="590073" y="339376"/>
                    <a:pt x="596264" y="339852"/>
                    <a:pt x="601122" y="341947"/>
                  </a:cubicBezTo>
                  <a:lnTo>
                    <a:pt x="602741" y="346615"/>
                  </a:lnTo>
                  <a:cubicBezTo>
                    <a:pt x="603122" y="347758"/>
                    <a:pt x="605313" y="348424"/>
                    <a:pt x="606075" y="349663"/>
                  </a:cubicBezTo>
                  <a:lnTo>
                    <a:pt x="606646" y="350425"/>
                  </a:lnTo>
                  <a:cubicBezTo>
                    <a:pt x="606266" y="351568"/>
                    <a:pt x="607123" y="352044"/>
                    <a:pt x="608552" y="351282"/>
                  </a:cubicBezTo>
                  <a:lnTo>
                    <a:pt x="609980" y="350711"/>
                  </a:lnTo>
                  <a:cubicBezTo>
                    <a:pt x="610171" y="350615"/>
                    <a:pt x="611314" y="351568"/>
                    <a:pt x="611314" y="352044"/>
                  </a:cubicBezTo>
                  <a:cubicBezTo>
                    <a:pt x="611218" y="356521"/>
                    <a:pt x="616838" y="355187"/>
                    <a:pt x="617505" y="354521"/>
                  </a:cubicBezTo>
                  <a:lnTo>
                    <a:pt x="621791" y="350996"/>
                  </a:lnTo>
                  <a:cubicBezTo>
                    <a:pt x="622744" y="353949"/>
                    <a:pt x="621791" y="356045"/>
                    <a:pt x="619791" y="355663"/>
                  </a:cubicBezTo>
                  <a:cubicBezTo>
                    <a:pt x="617791" y="355282"/>
                    <a:pt x="618743" y="358902"/>
                    <a:pt x="621125" y="359092"/>
                  </a:cubicBezTo>
                  <a:lnTo>
                    <a:pt x="623410" y="359473"/>
                  </a:lnTo>
                  <a:cubicBezTo>
                    <a:pt x="624363" y="359664"/>
                    <a:pt x="625982" y="360521"/>
                    <a:pt x="625982" y="360426"/>
                  </a:cubicBezTo>
                  <a:lnTo>
                    <a:pt x="629221" y="355854"/>
                  </a:lnTo>
                  <a:cubicBezTo>
                    <a:pt x="634936" y="356425"/>
                    <a:pt x="639127" y="357664"/>
                    <a:pt x="638651" y="358616"/>
                  </a:cubicBezTo>
                  <a:cubicBezTo>
                    <a:pt x="638079" y="359569"/>
                    <a:pt x="638936" y="361950"/>
                    <a:pt x="641794" y="361759"/>
                  </a:cubicBezTo>
                  <a:cubicBezTo>
                    <a:pt x="644651" y="361474"/>
                    <a:pt x="652081" y="361950"/>
                    <a:pt x="652366" y="363188"/>
                  </a:cubicBezTo>
                  <a:cubicBezTo>
                    <a:pt x="652652" y="364426"/>
                    <a:pt x="656081" y="366808"/>
                    <a:pt x="659510" y="366046"/>
                  </a:cubicBezTo>
                  <a:lnTo>
                    <a:pt x="656177" y="362807"/>
                  </a:lnTo>
                  <a:lnTo>
                    <a:pt x="654843" y="361474"/>
                  </a:lnTo>
                  <a:cubicBezTo>
                    <a:pt x="654938" y="358997"/>
                    <a:pt x="657129" y="357283"/>
                    <a:pt x="659606" y="357759"/>
                  </a:cubicBezTo>
                  <a:lnTo>
                    <a:pt x="661796" y="358616"/>
                  </a:lnTo>
                  <a:cubicBezTo>
                    <a:pt x="662939" y="359092"/>
                    <a:pt x="667226" y="357188"/>
                    <a:pt x="667511" y="355949"/>
                  </a:cubicBezTo>
                  <a:lnTo>
                    <a:pt x="669226" y="349282"/>
                  </a:lnTo>
                  <a:cubicBezTo>
                    <a:pt x="672274" y="352520"/>
                    <a:pt x="675417" y="355473"/>
                    <a:pt x="676084" y="355854"/>
                  </a:cubicBezTo>
                  <a:cubicBezTo>
                    <a:pt x="676751" y="356235"/>
                    <a:pt x="679513" y="356235"/>
                    <a:pt x="680560" y="354997"/>
                  </a:cubicBezTo>
                  <a:cubicBezTo>
                    <a:pt x="681608" y="353663"/>
                    <a:pt x="685133" y="351091"/>
                    <a:pt x="686180" y="351949"/>
                  </a:cubicBezTo>
                  <a:cubicBezTo>
                    <a:pt x="687228" y="352711"/>
                    <a:pt x="691229" y="353949"/>
                    <a:pt x="693514" y="353378"/>
                  </a:cubicBezTo>
                  <a:lnTo>
                    <a:pt x="695324" y="352711"/>
                  </a:lnTo>
                  <a:lnTo>
                    <a:pt x="696562" y="352234"/>
                  </a:lnTo>
                  <a:cubicBezTo>
                    <a:pt x="697801" y="351472"/>
                    <a:pt x="697991" y="350044"/>
                    <a:pt x="696848" y="349091"/>
                  </a:cubicBezTo>
                  <a:lnTo>
                    <a:pt x="695610" y="348615"/>
                  </a:lnTo>
                  <a:lnTo>
                    <a:pt x="694086" y="348043"/>
                  </a:lnTo>
                  <a:cubicBezTo>
                    <a:pt x="691133" y="347472"/>
                    <a:pt x="689990" y="346234"/>
                    <a:pt x="691514" y="345091"/>
                  </a:cubicBezTo>
                  <a:cubicBezTo>
                    <a:pt x="693133" y="344043"/>
                    <a:pt x="697706" y="342900"/>
                    <a:pt x="698753" y="344614"/>
                  </a:cubicBezTo>
                  <a:cubicBezTo>
                    <a:pt x="699801" y="346329"/>
                    <a:pt x="703230" y="349948"/>
                    <a:pt x="704183" y="349187"/>
                  </a:cubicBezTo>
                  <a:lnTo>
                    <a:pt x="705135" y="348615"/>
                  </a:lnTo>
                  <a:lnTo>
                    <a:pt x="705421" y="348424"/>
                  </a:lnTo>
                  <a:lnTo>
                    <a:pt x="707385" y="348888"/>
                  </a:lnTo>
                  <a:lnTo>
                    <a:pt x="706373" y="350520"/>
                  </a:lnTo>
                  <a:lnTo>
                    <a:pt x="706278" y="352330"/>
                  </a:lnTo>
                  <a:cubicBezTo>
                    <a:pt x="706468" y="354330"/>
                    <a:pt x="707231" y="357283"/>
                    <a:pt x="708088" y="358902"/>
                  </a:cubicBezTo>
                  <a:lnTo>
                    <a:pt x="712088" y="357854"/>
                  </a:lnTo>
                  <a:lnTo>
                    <a:pt x="717518" y="356521"/>
                  </a:lnTo>
                  <a:lnTo>
                    <a:pt x="711646" y="349893"/>
                  </a:lnTo>
                  <a:lnTo>
                    <a:pt x="722375" y="352425"/>
                  </a:lnTo>
                  <a:lnTo>
                    <a:pt x="724661" y="352615"/>
                  </a:lnTo>
                  <a:cubicBezTo>
                    <a:pt x="725328" y="352711"/>
                    <a:pt x="726471" y="351568"/>
                    <a:pt x="726852" y="350901"/>
                  </a:cubicBezTo>
                  <a:cubicBezTo>
                    <a:pt x="727138" y="350520"/>
                    <a:pt x="726757" y="349377"/>
                    <a:pt x="726281" y="349091"/>
                  </a:cubicBezTo>
                  <a:cubicBezTo>
                    <a:pt x="724376" y="348043"/>
                    <a:pt x="721042" y="347472"/>
                    <a:pt x="720375" y="346043"/>
                  </a:cubicBezTo>
                  <a:cubicBezTo>
                    <a:pt x="718470" y="342043"/>
                    <a:pt x="713041" y="341376"/>
                    <a:pt x="710279" y="338328"/>
                  </a:cubicBezTo>
                  <a:cubicBezTo>
                    <a:pt x="709993" y="337947"/>
                    <a:pt x="707707" y="338138"/>
                    <a:pt x="707040" y="338614"/>
                  </a:cubicBezTo>
                  <a:cubicBezTo>
                    <a:pt x="706373" y="339090"/>
                    <a:pt x="706183" y="340519"/>
                    <a:pt x="706564" y="341281"/>
                  </a:cubicBezTo>
                  <a:lnTo>
                    <a:pt x="707040" y="342138"/>
                  </a:lnTo>
                  <a:cubicBezTo>
                    <a:pt x="708183" y="342900"/>
                    <a:pt x="711231" y="345472"/>
                    <a:pt x="713803" y="347948"/>
                  </a:cubicBezTo>
                  <a:lnTo>
                    <a:pt x="710216" y="348280"/>
                  </a:lnTo>
                  <a:lnTo>
                    <a:pt x="707897" y="345662"/>
                  </a:lnTo>
                  <a:cubicBezTo>
                    <a:pt x="705802" y="343376"/>
                    <a:pt x="701039" y="337852"/>
                    <a:pt x="699039" y="337852"/>
                  </a:cubicBezTo>
                  <a:cubicBezTo>
                    <a:pt x="696943" y="337852"/>
                    <a:pt x="691324" y="336899"/>
                    <a:pt x="691038" y="335756"/>
                  </a:cubicBezTo>
                  <a:cubicBezTo>
                    <a:pt x="690847" y="334613"/>
                    <a:pt x="688085" y="331470"/>
                    <a:pt x="685799" y="332613"/>
                  </a:cubicBezTo>
                  <a:cubicBezTo>
                    <a:pt x="683513" y="333756"/>
                    <a:pt x="678084" y="338518"/>
                    <a:pt x="677703" y="340519"/>
                  </a:cubicBezTo>
                  <a:lnTo>
                    <a:pt x="678751" y="341566"/>
                  </a:lnTo>
                  <a:cubicBezTo>
                    <a:pt x="680465" y="343281"/>
                    <a:pt x="682370" y="341852"/>
                    <a:pt x="683894" y="340614"/>
                  </a:cubicBezTo>
                  <a:lnTo>
                    <a:pt x="684085" y="340423"/>
                  </a:lnTo>
                  <a:cubicBezTo>
                    <a:pt x="685514" y="340995"/>
                    <a:pt x="684180" y="343281"/>
                    <a:pt x="681227" y="345567"/>
                  </a:cubicBezTo>
                  <a:lnTo>
                    <a:pt x="680846" y="347853"/>
                  </a:lnTo>
                  <a:lnTo>
                    <a:pt x="679894" y="352996"/>
                  </a:lnTo>
                  <a:cubicBezTo>
                    <a:pt x="676084" y="351663"/>
                    <a:pt x="670655" y="349663"/>
                    <a:pt x="667797" y="348710"/>
                  </a:cubicBezTo>
                  <a:lnTo>
                    <a:pt x="667797" y="345948"/>
                  </a:lnTo>
                  <a:cubicBezTo>
                    <a:pt x="667797" y="344233"/>
                    <a:pt x="667892" y="342519"/>
                    <a:pt x="668273" y="340900"/>
                  </a:cubicBezTo>
                  <a:lnTo>
                    <a:pt x="669131" y="336995"/>
                  </a:lnTo>
                  <a:cubicBezTo>
                    <a:pt x="665892" y="335375"/>
                    <a:pt x="662654" y="333565"/>
                    <a:pt x="661796" y="332899"/>
                  </a:cubicBezTo>
                  <a:cubicBezTo>
                    <a:pt x="660939" y="332232"/>
                    <a:pt x="661130" y="329755"/>
                    <a:pt x="662463" y="329755"/>
                  </a:cubicBezTo>
                  <a:cubicBezTo>
                    <a:pt x="663797" y="329755"/>
                    <a:pt x="667606" y="329470"/>
                    <a:pt x="667892" y="329089"/>
                  </a:cubicBezTo>
                  <a:cubicBezTo>
                    <a:pt x="668178" y="328708"/>
                    <a:pt x="667606" y="327374"/>
                    <a:pt x="665987" y="326803"/>
                  </a:cubicBezTo>
                  <a:lnTo>
                    <a:pt x="664654" y="326041"/>
                  </a:lnTo>
                  <a:lnTo>
                    <a:pt x="663701" y="325564"/>
                  </a:lnTo>
                  <a:cubicBezTo>
                    <a:pt x="662749" y="324326"/>
                    <a:pt x="663225" y="322231"/>
                    <a:pt x="664749" y="320897"/>
                  </a:cubicBezTo>
                  <a:cubicBezTo>
                    <a:pt x="666273" y="319564"/>
                    <a:pt x="668559" y="315278"/>
                    <a:pt x="664939" y="315944"/>
                  </a:cubicBezTo>
                  <a:lnTo>
                    <a:pt x="662368" y="316230"/>
                  </a:lnTo>
                  <a:lnTo>
                    <a:pt x="661701" y="316325"/>
                  </a:lnTo>
                  <a:cubicBezTo>
                    <a:pt x="660844" y="315944"/>
                    <a:pt x="659606" y="313658"/>
                    <a:pt x="659034" y="311372"/>
                  </a:cubicBezTo>
                  <a:cubicBezTo>
                    <a:pt x="658462" y="309086"/>
                    <a:pt x="662272" y="305181"/>
                    <a:pt x="663987" y="308229"/>
                  </a:cubicBezTo>
                  <a:lnTo>
                    <a:pt x="666273" y="310324"/>
                  </a:lnTo>
                  <a:lnTo>
                    <a:pt x="667511" y="311563"/>
                  </a:lnTo>
                  <a:cubicBezTo>
                    <a:pt x="669131" y="310039"/>
                    <a:pt x="671416" y="308324"/>
                    <a:pt x="672464" y="307753"/>
                  </a:cubicBezTo>
                  <a:lnTo>
                    <a:pt x="673512" y="307276"/>
                  </a:lnTo>
                  <a:cubicBezTo>
                    <a:pt x="674274" y="306991"/>
                    <a:pt x="681037" y="301371"/>
                    <a:pt x="681418" y="300895"/>
                  </a:cubicBezTo>
                  <a:lnTo>
                    <a:pt x="681894" y="300323"/>
                  </a:lnTo>
                  <a:cubicBezTo>
                    <a:pt x="682942" y="299561"/>
                    <a:pt x="682370" y="298704"/>
                    <a:pt x="680465" y="298513"/>
                  </a:cubicBezTo>
                  <a:cubicBezTo>
                    <a:pt x="678560" y="298323"/>
                    <a:pt x="673798" y="297085"/>
                    <a:pt x="674274" y="296228"/>
                  </a:cubicBezTo>
                  <a:cubicBezTo>
                    <a:pt x="674750" y="295275"/>
                    <a:pt x="677989" y="292417"/>
                    <a:pt x="680084" y="292417"/>
                  </a:cubicBezTo>
                  <a:cubicBezTo>
                    <a:pt x="682180" y="292417"/>
                    <a:pt x="687323" y="293846"/>
                    <a:pt x="686847" y="295656"/>
                  </a:cubicBezTo>
                  <a:lnTo>
                    <a:pt x="687514" y="296132"/>
                  </a:lnTo>
                  <a:lnTo>
                    <a:pt x="689705" y="297561"/>
                  </a:lnTo>
                  <a:cubicBezTo>
                    <a:pt x="690466" y="299752"/>
                    <a:pt x="692467" y="302705"/>
                    <a:pt x="694277" y="304229"/>
                  </a:cubicBezTo>
                  <a:lnTo>
                    <a:pt x="695991" y="304419"/>
                  </a:lnTo>
                  <a:lnTo>
                    <a:pt x="697610" y="304609"/>
                  </a:lnTo>
                  <a:cubicBezTo>
                    <a:pt x="699610" y="303466"/>
                    <a:pt x="702754" y="302800"/>
                    <a:pt x="704468" y="303086"/>
                  </a:cubicBezTo>
                  <a:cubicBezTo>
                    <a:pt x="706183" y="303371"/>
                    <a:pt x="710660" y="303086"/>
                    <a:pt x="709612" y="301371"/>
                  </a:cubicBezTo>
                  <a:lnTo>
                    <a:pt x="709040" y="300038"/>
                  </a:lnTo>
                  <a:cubicBezTo>
                    <a:pt x="708469" y="298799"/>
                    <a:pt x="708088" y="297561"/>
                    <a:pt x="707802" y="296228"/>
                  </a:cubicBezTo>
                  <a:lnTo>
                    <a:pt x="707612" y="295561"/>
                  </a:lnTo>
                  <a:cubicBezTo>
                    <a:pt x="707707" y="294799"/>
                    <a:pt x="709802" y="292322"/>
                    <a:pt x="712183" y="290131"/>
                  </a:cubicBezTo>
                  <a:cubicBezTo>
                    <a:pt x="714565" y="287941"/>
                    <a:pt x="725328" y="289941"/>
                    <a:pt x="726757" y="290036"/>
                  </a:cubicBezTo>
                  <a:cubicBezTo>
                    <a:pt x="728185" y="290131"/>
                    <a:pt x="728090" y="292132"/>
                    <a:pt x="723518" y="292227"/>
                  </a:cubicBezTo>
                  <a:lnTo>
                    <a:pt x="719422" y="291846"/>
                  </a:lnTo>
                  <a:cubicBezTo>
                    <a:pt x="715898" y="291560"/>
                    <a:pt x="713136" y="292703"/>
                    <a:pt x="712088" y="294894"/>
                  </a:cubicBezTo>
                  <a:cubicBezTo>
                    <a:pt x="711422" y="296228"/>
                    <a:pt x="713327" y="298323"/>
                    <a:pt x="714089" y="300133"/>
                  </a:cubicBezTo>
                  <a:lnTo>
                    <a:pt x="714374" y="300704"/>
                  </a:lnTo>
                  <a:cubicBezTo>
                    <a:pt x="714851" y="301752"/>
                    <a:pt x="717041" y="301752"/>
                    <a:pt x="719232" y="300704"/>
                  </a:cubicBezTo>
                  <a:lnTo>
                    <a:pt x="721328" y="300323"/>
                  </a:lnTo>
                  <a:lnTo>
                    <a:pt x="723709" y="299942"/>
                  </a:lnTo>
                  <a:cubicBezTo>
                    <a:pt x="726947" y="300133"/>
                    <a:pt x="729329" y="298799"/>
                    <a:pt x="729138" y="296989"/>
                  </a:cubicBezTo>
                  <a:lnTo>
                    <a:pt x="729710" y="295846"/>
                  </a:lnTo>
                  <a:lnTo>
                    <a:pt x="730186" y="294989"/>
                  </a:lnTo>
                  <a:cubicBezTo>
                    <a:pt x="731805" y="294418"/>
                    <a:pt x="733805" y="294704"/>
                    <a:pt x="734758" y="295656"/>
                  </a:cubicBezTo>
                  <a:lnTo>
                    <a:pt x="734662" y="296418"/>
                  </a:lnTo>
                  <a:lnTo>
                    <a:pt x="733615" y="302228"/>
                  </a:lnTo>
                  <a:cubicBezTo>
                    <a:pt x="736187" y="304514"/>
                    <a:pt x="739520" y="304609"/>
                    <a:pt x="741044" y="302609"/>
                  </a:cubicBezTo>
                  <a:cubicBezTo>
                    <a:pt x="742568" y="300609"/>
                    <a:pt x="750093" y="304324"/>
                    <a:pt x="751427" y="304229"/>
                  </a:cubicBezTo>
                  <a:lnTo>
                    <a:pt x="752379" y="303752"/>
                  </a:lnTo>
                  <a:cubicBezTo>
                    <a:pt x="753808" y="302990"/>
                    <a:pt x="754665" y="301276"/>
                    <a:pt x="756094" y="300990"/>
                  </a:cubicBezTo>
                  <a:cubicBezTo>
                    <a:pt x="758856" y="300323"/>
                    <a:pt x="762476" y="301085"/>
                    <a:pt x="764476" y="299942"/>
                  </a:cubicBezTo>
                  <a:lnTo>
                    <a:pt x="766285" y="298799"/>
                  </a:lnTo>
                  <a:cubicBezTo>
                    <a:pt x="766952" y="296037"/>
                    <a:pt x="767810" y="293275"/>
                    <a:pt x="768191" y="292703"/>
                  </a:cubicBezTo>
                  <a:cubicBezTo>
                    <a:pt x="768572" y="292132"/>
                    <a:pt x="772096" y="293275"/>
                    <a:pt x="773429" y="293561"/>
                  </a:cubicBezTo>
                  <a:cubicBezTo>
                    <a:pt x="774668" y="293846"/>
                    <a:pt x="778097" y="294704"/>
                    <a:pt x="778097" y="294894"/>
                  </a:cubicBezTo>
                  <a:cubicBezTo>
                    <a:pt x="778097" y="294989"/>
                    <a:pt x="777335" y="295561"/>
                    <a:pt x="776287" y="295751"/>
                  </a:cubicBezTo>
                  <a:cubicBezTo>
                    <a:pt x="775239" y="295942"/>
                    <a:pt x="771905" y="297466"/>
                    <a:pt x="771620" y="298799"/>
                  </a:cubicBezTo>
                  <a:cubicBezTo>
                    <a:pt x="771334" y="300038"/>
                    <a:pt x="776477" y="303276"/>
                    <a:pt x="776763" y="304229"/>
                  </a:cubicBezTo>
                  <a:cubicBezTo>
                    <a:pt x="777049" y="305181"/>
                    <a:pt x="779620" y="307467"/>
                    <a:pt x="783431" y="306514"/>
                  </a:cubicBezTo>
                  <a:lnTo>
                    <a:pt x="783812" y="310896"/>
                  </a:lnTo>
                  <a:cubicBezTo>
                    <a:pt x="784097" y="313563"/>
                    <a:pt x="786288" y="313468"/>
                    <a:pt x="788098" y="312420"/>
                  </a:cubicBezTo>
                  <a:lnTo>
                    <a:pt x="788764" y="312039"/>
                  </a:lnTo>
                  <a:cubicBezTo>
                    <a:pt x="788288" y="310420"/>
                    <a:pt x="786574" y="308038"/>
                    <a:pt x="785050" y="306800"/>
                  </a:cubicBezTo>
                  <a:cubicBezTo>
                    <a:pt x="783526" y="305562"/>
                    <a:pt x="785431" y="301276"/>
                    <a:pt x="786288" y="302419"/>
                  </a:cubicBezTo>
                  <a:cubicBezTo>
                    <a:pt x="787241" y="303562"/>
                    <a:pt x="790955" y="306514"/>
                    <a:pt x="791622" y="305467"/>
                  </a:cubicBezTo>
                  <a:cubicBezTo>
                    <a:pt x="792384" y="304419"/>
                    <a:pt x="795337" y="302419"/>
                    <a:pt x="796004" y="304324"/>
                  </a:cubicBezTo>
                  <a:lnTo>
                    <a:pt x="796670" y="304800"/>
                  </a:lnTo>
                  <a:cubicBezTo>
                    <a:pt x="797718" y="305562"/>
                    <a:pt x="800004" y="306705"/>
                    <a:pt x="800290" y="306514"/>
                  </a:cubicBezTo>
                  <a:lnTo>
                    <a:pt x="802290" y="304800"/>
                  </a:lnTo>
                  <a:cubicBezTo>
                    <a:pt x="802671" y="302133"/>
                    <a:pt x="803433" y="298323"/>
                    <a:pt x="803814" y="296228"/>
                  </a:cubicBezTo>
                  <a:lnTo>
                    <a:pt x="803243" y="294418"/>
                  </a:lnTo>
                  <a:lnTo>
                    <a:pt x="802576" y="292322"/>
                  </a:lnTo>
                  <a:cubicBezTo>
                    <a:pt x="800861" y="290227"/>
                    <a:pt x="801337" y="286988"/>
                    <a:pt x="803719" y="285083"/>
                  </a:cubicBezTo>
                  <a:lnTo>
                    <a:pt x="807719" y="287083"/>
                  </a:lnTo>
                  <a:lnTo>
                    <a:pt x="810101" y="288322"/>
                  </a:lnTo>
                  <a:cubicBezTo>
                    <a:pt x="814101" y="287941"/>
                    <a:pt x="816863" y="286226"/>
                    <a:pt x="816292" y="284416"/>
                  </a:cubicBezTo>
                  <a:cubicBezTo>
                    <a:pt x="815720" y="282607"/>
                    <a:pt x="823816" y="278416"/>
                    <a:pt x="823531" y="279845"/>
                  </a:cubicBezTo>
                  <a:cubicBezTo>
                    <a:pt x="823150" y="281273"/>
                    <a:pt x="824293" y="285750"/>
                    <a:pt x="827341" y="283655"/>
                  </a:cubicBezTo>
                  <a:lnTo>
                    <a:pt x="827341" y="282512"/>
                  </a:lnTo>
                  <a:lnTo>
                    <a:pt x="827436" y="279654"/>
                  </a:lnTo>
                  <a:cubicBezTo>
                    <a:pt x="829817" y="277939"/>
                    <a:pt x="832389" y="275654"/>
                    <a:pt x="833056" y="274415"/>
                  </a:cubicBezTo>
                  <a:cubicBezTo>
                    <a:pt x="833722" y="273177"/>
                    <a:pt x="832580" y="271653"/>
                    <a:pt x="829246" y="273463"/>
                  </a:cubicBezTo>
                  <a:lnTo>
                    <a:pt x="824864" y="270415"/>
                  </a:lnTo>
                  <a:lnTo>
                    <a:pt x="822483" y="268796"/>
                  </a:lnTo>
                  <a:cubicBezTo>
                    <a:pt x="817911" y="268891"/>
                    <a:pt x="812482" y="269176"/>
                    <a:pt x="810481" y="269462"/>
                  </a:cubicBezTo>
                  <a:cubicBezTo>
                    <a:pt x="808481" y="269748"/>
                    <a:pt x="801909" y="267748"/>
                    <a:pt x="800480" y="268129"/>
                  </a:cubicBezTo>
                  <a:cubicBezTo>
                    <a:pt x="798956" y="268414"/>
                    <a:pt x="794194" y="267081"/>
                    <a:pt x="796004" y="263652"/>
                  </a:cubicBezTo>
                  <a:lnTo>
                    <a:pt x="795908" y="261366"/>
                  </a:lnTo>
                  <a:lnTo>
                    <a:pt x="795908" y="259271"/>
                  </a:lnTo>
                  <a:cubicBezTo>
                    <a:pt x="794289" y="256794"/>
                    <a:pt x="789241" y="256032"/>
                    <a:pt x="784669" y="257461"/>
                  </a:cubicBezTo>
                  <a:lnTo>
                    <a:pt x="786097" y="262604"/>
                  </a:lnTo>
                  <a:cubicBezTo>
                    <a:pt x="786193" y="263080"/>
                    <a:pt x="784002" y="264795"/>
                    <a:pt x="783050" y="264605"/>
                  </a:cubicBezTo>
                  <a:cubicBezTo>
                    <a:pt x="779716" y="264128"/>
                    <a:pt x="782002" y="263080"/>
                    <a:pt x="782859" y="262128"/>
                  </a:cubicBezTo>
                  <a:cubicBezTo>
                    <a:pt x="783145" y="261842"/>
                    <a:pt x="782764" y="260890"/>
                    <a:pt x="782478" y="260699"/>
                  </a:cubicBezTo>
                  <a:cubicBezTo>
                    <a:pt x="781716" y="260413"/>
                    <a:pt x="780764" y="260318"/>
                    <a:pt x="780002" y="260509"/>
                  </a:cubicBezTo>
                  <a:cubicBezTo>
                    <a:pt x="779335" y="260699"/>
                    <a:pt x="778763" y="261366"/>
                    <a:pt x="778478" y="261938"/>
                  </a:cubicBezTo>
                  <a:lnTo>
                    <a:pt x="775620" y="267938"/>
                  </a:lnTo>
                  <a:cubicBezTo>
                    <a:pt x="774477" y="267938"/>
                    <a:pt x="771143" y="268129"/>
                    <a:pt x="768191" y="268319"/>
                  </a:cubicBezTo>
                  <a:cubicBezTo>
                    <a:pt x="765238" y="268510"/>
                    <a:pt x="762095" y="264128"/>
                    <a:pt x="762380" y="265938"/>
                  </a:cubicBezTo>
                  <a:cubicBezTo>
                    <a:pt x="762666" y="267748"/>
                    <a:pt x="756570" y="264986"/>
                    <a:pt x="755618" y="264605"/>
                  </a:cubicBezTo>
                  <a:lnTo>
                    <a:pt x="755141" y="264795"/>
                  </a:lnTo>
                  <a:cubicBezTo>
                    <a:pt x="751998" y="265938"/>
                    <a:pt x="748093" y="268891"/>
                    <a:pt x="745997" y="268224"/>
                  </a:cubicBezTo>
                  <a:lnTo>
                    <a:pt x="742568" y="266986"/>
                  </a:lnTo>
                  <a:cubicBezTo>
                    <a:pt x="739520" y="267462"/>
                    <a:pt x="735043" y="267748"/>
                    <a:pt x="732662" y="267653"/>
                  </a:cubicBezTo>
                  <a:cubicBezTo>
                    <a:pt x="730281" y="267557"/>
                    <a:pt x="721804" y="264033"/>
                    <a:pt x="718184" y="261842"/>
                  </a:cubicBezTo>
                  <a:lnTo>
                    <a:pt x="719137" y="257556"/>
                  </a:lnTo>
                  <a:lnTo>
                    <a:pt x="719994" y="253460"/>
                  </a:lnTo>
                  <a:cubicBezTo>
                    <a:pt x="716946" y="249364"/>
                    <a:pt x="713231" y="247650"/>
                    <a:pt x="711803" y="249650"/>
                  </a:cubicBezTo>
                  <a:lnTo>
                    <a:pt x="711612" y="251650"/>
                  </a:lnTo>
                  <a:cubicBezTo>
                    <a:pt x="711422" y="254222"/>
                    <a:pt x="711041" y="256318"/>
                    <a:pt x="708374" y="257937"/>
                  </a:cubicBezTo>
                  <a:lnTo>
                    <a:pt x="704373" y="260318"/>
                  </a:lnTo>
                  <a:cubicBezTo>
                    <a:pt x="707326" y="261366"/>
                    <a:pt x="710660" y="262604"/>
                    <a:pt x="711803" y="262985"/>
                  </a:cubicBezTo>
                  <a:cubicBezTo>
                    <a:pt x="712850" y="263366"/>
                    <a:pt x="708469" y="265557"/>
                    <a:pt x="701992" y="264890"/>
                  </a:cubicBezTo>
                  <a:lnTo>
                    <a:pt x="695991" y="264795"/>
                  </a:lnTo>
                  <a:cubicBezTo>
                    <a:pt x="695134" y="264795"/>
                    <a:pt x="693610" y="263747"/>
                    <a:pt x="693514" y="263176"/>
                  </a:cubicBezTo>
                  <a:lnTo>
                    <a:pt x="693229" y="258794"/>
                  </a:lnTo>
                  <a:cubicBezTo>
                    <a:pt x="689800" y="259747"/>
                    <a:pt x="684752" y="260604"/>
                    <a:pt x="681989" y="260699"/>
                  </a:cubicBezTo>
                  <a:lnTo>
                    <a:pt x="680465" y="261842"/>
                  </a:lnTo>
                  <a:cubicBezTo>
                    <a:pt x="677131" y="264319"/>
                    <a:pt x="674179" y="266605"/>
                    <a:pt x="669702" y="263462"/>
                  </a:cubicBezTo>
                  <a:lnTo>
                    <a:pt x="669416" y="263271"/>
                  </a:lnTo>
                  <a:cubicBezTo>
                    <a:pt x="667892" y="265462"/>
                    <a:pt x="664844" y="265843"/>
                    <a:pt x="662654" y="264128"/>
                  </a:cubicBezTo>
                  <a:cubicBezTo>
                    <a:pt x="660463" y="262414"/>
                    <a:pt x="652938" y="262318"/>
                    <a:pt x="653795" y="260604"/>
                  </a:cubicBezTo>
                  <a:cubicBezTo>
                    <a:pt x="654653" y="258985"/>
                    <a:pt x="661796" y="259366"/>
                    <a:pt x="663511" y="259080"/>
                  </a:cubicBezTo>
                  <a:cubicBezTo>
                    <a:pt x="665225" y="258889"/>
                    <a:pt x="669893" y="258223"/>
                    <a:pt x="668845" y="257080"/>
                  </a:cubicBezTo>
                  <a:cubicBezTo>
                    <a:pt x="667797" y="255937"/>
                    <a:pt x="665892" y="252413"/>
                    <a:pt x="666654" y="251746"/>
                  </a:cubicBezTo>
                  <a:cubicBezTo>
                    <a:pt x="667511" y="251079"/>
                    <a:pt x="667226" y="247745"/>
                    <a:pt x="663987" y="245936"/>
                  </a:cubicBezTo>
                  <a:lnTo>
                    <a:pt x="663416" y="246412"/>
                  </a:lnTo>
                  <a:lnTo>
                    <a:pt x="657605" y="250793"/>
                  </a:lnTo>
                  <a:cubicBezTo>
                    <a:pt x="658081" y="247079"/>
                    <a:pt x="657510" y="245459"/>
                    <a:pt x="656367" y="247174"/>
                  </a:cubicBezTo>
                  <a:lnTo>
                    <a:pt x="654938" y="248603"/>
                  </a:lnTo>
                  <a:lnTo>
                    <a:pt x="653510" y="250031"/>
                  </a:lnTo>
                  <a:cubicBezTo>
                    <a:pt x="653986" y="251650"/>
                    <a:pt x="652843" y="253746"/>
                    <a:pt x="651128" y="254508"/>
                  </a:cubicBezTo>
                  <a:lnTo>
                    <a:pt x="650271" y="254127"/>
                  </a:lnTo>
                  <a:lnTo>
                    <a:pt x="644366" y="251555"/>
                  </a:lnTo>
                  <a:cubicBezTo>
                    <a:pt x="638079" y="253174"/>
                    <a:pt x="630840" y="255365"/>
                    <a:pt x="628364" y="256604"/>
                  </a:cubicBezTo>
                  <a:lnTo>
                    <a:pt x="627792" y="256222"/>
                  </a:lnTo>
                  <a:cubicBezTo>
                    <a:pt x="625792" y="254698"/>
                    <a:pt x="624554" y="252603"/>
                    <a:pt x="623030" y="250698"/>
                  </a:cubicBezTo>
                  <a:lnTo>
                    <a:pt x="622839" y="250412"/>
                  </a:lnTo>
                  <a:cubicBezTo>
                    <a:pt x="622268" y="250126"/>
                    <a:pt x="620743" y="250126"/>
                    <a:pt x="619505" y="250412"/>
                  </a:cubicBezTo>
                  <a:lnTo>
                    <a:pt x="618648" y="251079"/>
                  </a:lnTo>
                  <a:cubicBezTo>
                    <a:pt x="616838" y="252508"/>
                    <a:pt x="615124" y="252793"/>
                    <a:pt x="613314" y="251174"/>
                  </a:cubicBezTo>
                  <a:cubicBezTo>
                    <a:pt x="611600" y="249746"/>
                    <a:pt x="608933" y="248412"/>
                    <a:pt x="611790" y="246126"/>
                  </a:cubicBezTo>
                  <a:cubicBezTo>
                    <a:pt x="614647" y="243840"/>
                    <a:pt x="611218" y="243268"/>
                    <a:pt x="610171" y="242506"/>
                  </a:cubicBezTo>
                  <a:lnTo>
                    <a:pt x="608266" y="240982"/>
                  </a:lnTo>
                  <a:cubicBezTo>
                    <a:pt x="605313" y="240887"/>
                    <a:pt x="601408" y="240601"/>
                    <a:pt x="599503" y="240221"/>
                  </a:cubicBezTo>
                  <a:cubicBezTo>
                    <a:pt x="597598" y="239839"/>
                    <a:pt x="593597" y="238125"/>
                    <a:pt x="594836" y="237268"/>
                  </a:cubicBezTo>
                  <a:lnTo>
                    <a:pt x="595121" y="236411"/>
                  </a:lnTo>
                  <a:lnTo>
                    <a:pt x="595407" y="235648"/>
                  </a:lnTo>
                  <a:cubicBezTo>
                    <a:pt x="594740" y="234601"/>
                    <a:pt x="592645" y="233839"/>
                    <a:pt x="590930" y="233839"/>
                  </a:cubicBezTo>
                  <a:lnTo>
                    <a:pt x="590930" y="234029"/>
                  </a:lnTo>
                  <a:cubicBezTo>
                    <a:pt x="590454" y="238125"/>
                    <a:pt x="583501" y="240697"/>
                    <a:pt x="587311" y="246031"/>
                  </a:cubicBezTo>
                  <a:lnTo>
                    <a:pt x="588263" y="247364"/>
                  </a:lnTo>
                  <a:cubicBezTo>
                    <a:pt x="586454" y="250126"/>
                    <a:pt x="583310" y="252222"/>
                    <a:pt x="581310" y="251936"/>
                  </a:cubicBezTo>
                  <a:cubicBezTo>
                    <a:pt x="579310" y="251650"/>
                    <a:pt x="571690" y="252793"/>
                    <a:pt x="568070" y="253270"/>
                  </a:cubicBezTo>
                  <a:lnTo>
                    <a:pt x="564260" y="249746"/>
                  </a:lnTo>
                  <a:lnTo>
                    <a:pt x="563213" y="248793"/>
                  </a:lnTo>
                  <a:cubicBezTo>
                    <a:pt x="561022" y="248507"/>
                    <a:pt x="559593" y="246793"/>
                    <a:pt x="560165" y="245078"/>
                  </a:cubicBezTo>
                  <a:cubicBezTo>
                    <a:pt x="560736" y="243364"/>
                    <a:pt x="559784" y="240125"/>
                    <a:pt x="556831" y="241649"/>
                  </a:cubicBezTo>
                  <a:cubicBezTo>
                    <a:pt x="553973" y="243268"/>
                    <a:pt x="546925" y="238506"/>
                    <a:pt x="547496" y="237934"/>
                  </a:cubicBezTo>
                  <a:lnTo>
                    <a:pt x="548163" y="237744"/>
                  </a:lnTo>
                  <a:cubicBezTo>
                    <a:pt x="550163" y="237172"/>
                    <a:pt x="554164" y="239078"/>
                    <a:pt x="553878" y="235553"/>
                  </a:cubicBezTo>
                  <a:cubicBezTo>
                    <a:pt x="553592" y="232124"/>
                    <a:pt x="550925" y="234410"/>
                    <a:pt x="548735" y="234410"/>
                  </a:cubicBezTo>
                  <a:cubicBezTo>
                    <a:pt x="544353" y="234505"/>
                    <a:pt x="539591" y="233934"/>
                    <a:pt x="536162" y="230600"/>
                  </a:cubicBezTo>
                  <a:lnTo>
                    <a:pt x="535209" y="229648"/>
                  </a:lnTo>
                  <a:cubicBezTo>
                    <a:pt x="532066" y="229171"/>
                    <a:pt x="530161" y="229457"/>
                    <a:pt x="531018" y="230219"/>
                  </a:cubicBezTo>
                  <a:cubicBezTo>
                    <a:pt x="531875" y="230981"/>
                    <a:pt x="532637" y="232886"/>
                    <a:pt x="531304" y="233077"/>
                  </a:cubicBezTo>
                  <a:cubicBezTo>
                    <a:pt x="529970" y="233267"/>
                    <a:pt x="526446" y="234315"/>
                    <a:pt x="526637" y="234887"/>
                  </a:cubicBezTo>
                  <a:lnTo>
                    <a:pt x="526922" y="235363"/>
                  </a:lnTo>
                  <a:lnTo>
                    <a:pt x="528827" y="238411"/>
                  </a:lnTo>
                  <a:cubicBezTo>
                    <a:pt x="533685" y="237934"/>
                    <a:pt x="535209" y="238792"/>
                    <a:pt x="532161" y="240316"/>
                  </a:cubicBezTo>
                  <a:lnTo>
                    <a:pt x="530351" y="241268"/>
                  </a:lnTo>
                  <a:lnTo>
                    <a:pt x="528732" y="242125"/>
                  </a:lnTo>
                  <a:cubicBezTo>
                    <a:pt x="529399" y="243268"/>
                    <a:pt x="530446" y="245936"/>
                    <a:pt x="530923" y="247840"/>
                  </a:cubicBezTo>
                  <a:cubicBezTo>
                    <a:pt x="531399" y="249841"/>
                    <a:pt x="525589" y="255841"/>
                    <a:pt x="523493" y="257746"/>
                  </a:cubicBezTo>
                  <a:lnTo>
                    <a:pt x="520064" y="255079"/>
                  </a:lnTo>
                  <a:lnTo>
                    <a:pt x="518636" y="253937"/>
                  </a:lnTo>
                  <a:cubicBezTo>
                    <a:pt x="515492" y="254032"/>
                    <a:pt x="511777" y="254889"/>
                    <a:pt x="510444" y="255841"/>
                  </a:cubicBezTo>
                  <a:cubicBezTo>
                    <a:pt x="509111" y="256699"/>
                    <a:pt x="503015" y="254794"/>
                    <a:pt x="501395" y="254698"/>
                  </a:cubicBezTo>
                  <a:cubicBezTo>
                    <a:pt x="499871" y="254603"/>
                    <a:pt x="494061" y="254508"/>
                    <a:pt x="492156" y="254889"/>
                  </a:cubicBezTo>
                  <a:cubicBezTo>
                    <a:pt x="490251" y="255175"/>
                    <a:pt x="483107" y="252413"/>
                    <a:pt x="479297" y="252222"/>
                  </a:cubicBezTo>
                  <a:lnTo>
                    <a:pt x="477583" y="253270"/>
                  </a:lnTo>
                  <a:lnTo>
                    <a:pt x="473296" y="255746"/>
                  </a:lnTo>
                  <a:cubicBezTo>
                    <a:pt x="471963" y="253270"/>
                    <a:pt x="473487" y="251555"/>
                    <a:pt x="476725" y="251841"/>
                  </a:cubicBezTo>
                  <a:cubicBezTo>
                    <a:pt x="479869" y="252127"/>
                    <a:pt x="482917" y="246507"/>
                    <a:pt x="480726" y="246983"/>
                  </a:cubicBezTo>
                  <a:cubicBezTo>
                    <a:pt x="478535" y="247459"/>
                    <a:pt x="481774" y="242125"/>
                    <a:pt x="481869" y="241173"/>
                  </a:cubicBezTo>
                  <a:cubicBezTo>
                    <a:pt x="481964" y="240221"/>
                    <a:pt x="475487" y="236791"/>
                    <a:pt x="473868" y="236029"/>
                  </a:cubicBezTo>
                  <a:cubicBezTo>
                    <a:pt x="472153" y="235267"/>
                    <a:pt x="465772" y="236696"/>
                    <a:pt x="463676" y="236125"/>
                  </a:cubicBezTo>
                  <a:cubicBezTo>
                    <a:pt x="461581" y="235458"/>
                    <a:pt x="457104" y="231172"/>
                    <a:pt x="456247" y="230791"/>
                  </a:cubicBezTo>
                  <a:cubicBezTo>
                    <a:pt x="455390" y="230410"/>
                    <a:pt x="449484" y="231934"/>
                    <a:pt x="446245" y="232886"/>
                  </a:cubicBezTo>
                  <a:lnTo>
                    <a:pt x="445865" y="228409"/>
                  </a:lnTo>
                  <a:cubicBezTo>
                    <a:pt x="445769" y="227171"/>
                    <a:pt x="441483" y="226028"/>
                    <a:pt x="439006" y="225171"/>
                  </a:cubicBezTo>
                  <a:cubicBezTo>
                    <a:pt x="438340" y="224980"/>
                    <a:pt x="436340" y="225742"/>
                    <a:pt x="436054" y="226314"/>
                  </a:cubicBezTo>
                  <a:cubicBezTo>
                    <a:pt x="435768" y="227076"/>
                    <a:pt x="436530" y="228124"/>
                    <a:pt x="437006" y="229076"/>
                  </a:cubicBezTo>
                  <a:lnTo>
                    <a:pt x="437101" y="229267"/>
                  </a:lnTo>
                  <a:cubicBezTo>
                    <a:pt x="437673" y="229267"/>
                    <a:pt x="439768" y="230029"/>
                    <a:pt x="441673" y="230886"/>
                  </a:cubicBezTo>
                  <a:lnTo>
                    <a:pt x="440626" y="232600"/>
                  </a:lnTo>
                  <a:cubicBezTo>
                    <a:pt x="440245" y="233077"/>
                    <a:pt x="437673" y="233077"/>
                    <a:pt x="436435" y="232696"/>
                  </a:cubicBezTo>
                  <a:cubicBezTo>
                    <a:pt x="434244" y="232029"/>
                    <a:pt x="432053" y="229743"/>
                    <a:pt x="430243" y="230029"/>
                  </a:cubicBezTo>
                  <a:lnTo>
                    <a:pt x="426148" y="230600"/>
                  </a:lnTo>
                  <a:cubicBezTo>
                    <a:pt x="421385" y="232124"/>
                    <a:pt x="418432" y="234410"/>
                    <a:pt x="419671" y="235744"/>
                  </a:cubicBezTo>
                  <a:lnTo>
                    <a:pt x="421004" y="236982"/>
                  </a:lnTo>
                  <a:lnTo>
                    <a:pt x="422433" y="238315"/>
                  </a:lnTo>
                  <a:cubicBezTo>
                    <a:pt x="424243" y="239744"/>
                    <a:pt x="425195" y="241363"/>
                    <a:pt x="424528" y="241745"/>
                  </a:cubicBezTo>
                  <a:cubicBezTo>
                    <a:pt x="423767" y="242221"/>
                    <a:pt x="419861" y="243459"/>
                    <a:pt x="419004" y="242506"/>
                  </a:cubicBezTo>
                  <a:lnTo>
                    <a:pt x="418623" y="241268"/>
                  </a:lnTo>
                  <a:cubicBezTo>
                    <a:pt x="417385" y="237649"/>
                    <a:pt x="415385" y="235172"/>
                    <a:pt x="410050" y="235363"/>
                  </a:cubicBezTo>
                  <a:cubicBezTo>
                    <a:pt x="409098" y="235363"/>
                    <a:pt x="408241" y="232886"/>
                    <a:pt x="406907" y="231934"/>
                  </a:cubicBezTo>
                  <a:cubicBezTo>
                    <a:pt x="406241" y="231457"/>
                    <a:pt x="404336" y="231267"/>
                    <a:pt x="403573" y="231648"/>
                  </a:cubicBezTo>
                  <a:lnTo>
                    <a:pt x="402812" y="232124"/>
                  </a:lnTo>
                  <a:cubicBezTo>
                    <a:pt x="402716" y="233363"/>
                    <a:pt x="404050" y="235363"/>
                    <a:pt x="405860" y="236696"/>
                  </a:cubicBezTo>
                  <a:cubicBezTo>
                    <a:pt x="407669" y="238030"/>
                    <a:pt x="411955" y="243364"/>
                    <a:pt x="411003" y="245459"/>
                  </a:cubicBezTo>
                  <a:lnTo>
                    <a:pt x="409574" y="247364"/>
                  </a:lnTo>
                  <a:lnTo>
                    <a:pt x="409574" y="247459"/>
                  </a:lnTo>
                  <a:cubicBezTo>
                    <a:pt x="407955" y="247459"/>
                    <a:pt x="406812" y="246793"/>
                    <a:pt x="407193" y="245936"/>
                  </a:cubicBezTo>
                  <a:lnTo>
                    <a:pt x="406907" y="245269"/>
                  </a:lnTo>
                  <a:lnTo>
                    <a:pt x="406431" y="243935"/>
                  </a:lnTo>
                  <a:cubicBezTo>
                    <a:pt x="405097" y="241745"/>
                    <a:pt x="403764" y="241173"/>
                    <a:pt x="403383" y="242697"/>
                  </a:cubicBezTo>
                  <a:cubicBezTo>
                    <a:pt x="403002" y="244221"/>
                    <a:pt x="401573" y="246602"/>
                    <a:pt x="401002" y="244983"/>
                  </a:cubicBezTo>
                  <a:cubicBezTo>
                    <a:pt x="400430" y="243364"/>
                    <a:pt x="395572" y="242888"/>
                    <a:pt x="395953" y="242316"/>
                  </a:cubicBezTo>
                  <a:cubicBezTo>
                    <a:pt x="396430" y="241745"/>
                    <a:pt x="395572" y="240125"/>
                    <a:pt x="393001" y="240411"/>
                  </a:cubicBezTo>
                  <a:cubicBezTo>
                    <a:pt x="390429" y="240601"/>
                    <a:pt x="388524" y="235267"/>
                    <a:pt x="387381" y="236220"/>
                  </a:cubicBezTo>
                  <a:cubicBezTo>
                    <a:pt x="386238" y="237077"/>
                    <a:pt x="382618" y="238411"/>
                    <a:pt x="380904" y="237934"/>
                  </a:cubicBezTo>
                  <a:cubicBezTo>
                    <a:pt x="379190" y="237458"/>
                    <a:pt x="375665" y="235458"/>
                    <a:pt x="376713" y="234315"/>
                  </a:cubicBezTo>
                  <a:cubicBezTo>
                    <a:pt x="377666" y="233172"/>
                    <a:pt x="378142" y="228981"/>
                    <a:pt x="375284" y="227647"/>
                  </a:cubicBezTo>
                  <a:cubicBezTo>
                    <a:pt x="372427" y="226314"/>
                    <a:pt x="363092" y="228409"/>
                    <a:pt x="361664" y="228029"/>
                  </a:cubicBezTo>
                  <a:cubicBezTo>
                    <a:pt x="360235" y="227743"/>
                    <a:pt x="356520" y="226314"/>
                    <a:pt x="356520" y="225742"/>
                  </a:cubicBezTo>
                  <a:cubicBezTo>
                    <a:pt x="356520" y="225171"/>
                    <a:pt x="355663" y="223647"/>
                    <a:pt x="354710" y="223552"/>
                  </a:cubicBezTo>
                  <a:lnTo>
                    <a:pt x="353853" y="223742"/>
                  </a:lnTo>
                  <a:cubicBezTo>
                    <a:pt x="351186" y="224409"/>
                    <a:pt x="348614" y="225266"/>
                    <a:pt x="345947" y="225838"/>
                  </a:cubicBezTo>
                  <a:cubicBezTo>
                    <a:pt x="345280" y="226028"/>
                    <a:pt x="343756" y="225457"/>
                    <a:pt x="343756" y="225266"/>
                  </a:cubicBezTo>
                  <a:lnTo>
                    <a:pt x="343566" y="220504"/>
                  </a:lnTo>
                  <a:cubicBezTo>
                    <a:pt x="341566" y="222695"/>
                    <a:pt x="337375" y="223742"/>
                    <a:pt x="334231" y="222885"/>
                  </a:cubicBezTo>
                  <a:cubicBezTo>
                    <a:pt x="331088" y="222028"/>
                    <a:pt x="322135" y="222313"/>
                    <a:pt x="321754" y="222123"/>
                  </a:cubicBezTo>
                  <a:cubicBezTo>
                    <a:pt x="321373" y="221932"/>
                    <a:pt x="320801" y="220028"/>
                    <a:pt x="321944" y="218694"/>
                  </a:cubicBezTo>
                  <a:cubicBezTo>
                    <a:pt x="323087" y="217361"/>
                    <a:pt x="323944" y="211455"/>
                    <a:pt x="320611" y="209550"/>
                  </a:cubicBezTo>
                  <a:lnTo>
                    <a:pt x="317658" y="214503"/>
                  </a:lnTo>
                  <a:lnTo>
                    <a:pt x="315753" y="217741"/>
                  </a:lnTo>
                  <a:cubicBezTo>
                    <a:pt x="310800" y="220218"/>
                    <a:pt x="305561" y="221742"/>
                    <a:pt x="304132" y="221075"/>
                  </a:cubicBezTo>
                  <a:cubicBezTo>
                    <a:pt x="302704" y="220408"/>
                    <a:pt x="297655" y="219456"/>
                    <a:pt x="296227" y="220408"/>
                  </a:cubicBezTo>
                  <a:cubicBezTo>
                    <a:pt x="294703" y="221456"/>
                    <a:pt x="288035" y="217837"/>
                    <a:pt x="284416" y="217170"/>
                  </a:cubicBezTo>
                  <a:lnTo>
                    <a:pt x="283082" y="214027"/>
                  </a:lnTo>
                  <a:lnTo>
                    <a:pt x="282796" y="213265"/>
                  </a:lnTo>
                  <a:cubicBezTo>
                    <a:pt x="281273" y="212407"/>
                    <a:pt x="279939" y="212693"/>
                    <a:pt x="279749" y="213931"/>
                  </a:cubicBezTo>
                  <a:cubicBezTo>
                    <a:pt x="279558" y="215074"/>
                    <a:pt x="277177" y="215551"/>
                    <a:pt x="274891" y="213170"/>
                  </a:cubicBezTo>
                  <a:lnTo>
                    <a:pt x="274319" y="218504"/>
                  </a:lnTo>
                  <a:lnTo>
                    <a:pt x="274224" y="218980"/>
                  </a:lnTo>
                  <a:cubicBezTo>
                    <a:pt x="273271" y="219456"/>
                    <a:pt x="271176" y="220028"/>
                    <a:pt x="269652" y="220123"/>
                  </a:cubicBezTo>
                  <a:cubicBezTo>
                    <a:pt x="268128" y="220218"/>
                    <a:pt x="263651" y="220408"/>
                    <a:pt x="263175" y="220408"/>
                  </a:cubicBezTo>
                  <a:lnTo>
                    <a:pt x="262069" y="220528"/>
                  </a:lnTo>
                  <a:lnTo>
                    <a:pt x="264508" y="224504"/>
                  </a:lnTo>
                  <a:cubicBezTo>
                    <a:pt x="264985" y="226790"/>
                    <a:pt x="253364" y="228695"/>
                    <a:pt x="251459" y="228790"/>
                  </a:cubicBezTo>
                  <a:cubicBezTo>
                    <a:pt x="249554" y="228790"/>
                    <a:pt x="245935" y="224980"/>
                    <a:pt x="245649" y="223742"/>
                  </a:cubicBezTo>
                  <a:lnTo>
                    <a:pt x="246220" y="223170"/>
                  </a:lnTo>
                  <a:cubicBezTo>
                    <a:pt x="246887" y="222599"/>
                    <a:pt x="248887" y="222123"/>
                    <a:pt x="249459" y="222504"/>
                  </a:cubicBezTo>
                  <a:lnTo>
                    <a:pt x="251745" y="223837"/>
                  </a:lnTo>
                  <a:cubicBezTo>
                    <a:pt x="254317" y="226028"/>
                    <a:pt x="258984" y="223742"/>
                    <a:pt x="259746" y="222504"/>
                  </a:cubicBezTo>
                  <a:lnTo>
                    <a:pt x="261679" y="220571"/>
                  </a:lnTo>
                  <a:lnTo>
                    <a:pt x="257936" y="220980"/>
                  </a:lnTo>
                  <a:cubicBezTo>
                    <a:pt x="256031" y="221266"/>
                    <a:pt x="249935" y="215741"/>
                    <a:pt x="246411" y="214313"/>
                  </a:cubicBezTo>
                  <a:lnTo>
                    <a:pt x="243077" y="214313"/>
                  </a:lnTo>
                  <a:lnTo>
                    <a:pt x="238696" y="214408"/>
                  </a:lnTo>
                  <a:cubicBezTo>
                    <a:pt x="236410" y="212122"/>
                    <a:pt x="233838" y="213646"/>
                    <a:pt x="232981" y="217741"/>
                  </a:cubicBezTo>
                  <a:lnTo>
                    <a:pt x="227647" y="212788"/>
                  </a:lnTo>
                  <a:lnTo>
                    <a:pt x="224694" y="210121"/>
                  </a:lnTo>
                  <a:cubicBezTo>
                    <a:pt x="221265" y="211169"/>
                    <a:pt x="217169" y="211836"/>
                    <a:pt x="215740" y="211646"/>
                  </a:cubicBezTo>
                  <a:lnTo>
                    <a:pt x="215264" y="210979"/>
                  </a:lnTo>
                  <a:lnTo>
                    <a:pt x="214883" y="210312"/>
                  </a:lnTo>
                  <a:cubicBezTo>
                    <a:pt x="215455" y="209169"/>
                    <a:pt x="216979" y="207169"/>
                    <a:pt x="218312" y="206026"/>
                  </a:cubicBezTo>
                  <a:cubicBezTo>
                    <a:pt x="219646" y="204883"/>
                    <a:pt x="225551" y="207740"/>
                    <a:pt x="227361" y="207836"/>
                  </a:cubicBezTo>
                  <a:lnTo>
                    <a:pt x="229075" y="207645"/>
                  </a:lnTo>
                  <a:cubicBezTo>
                    <a:pt x="229647" y="207550"/>
                    <a:pt x="230504" y="206692"/>
                    <a:pt x="230504" y="206216"/>
                  </a:cubicBezTo>
                  <a:lnTo>
                    <a:pt x="230409" y="205264"/>
                  </a:lnTo>
                  <a:cubicBezTo>
                    <a:pt x="229837" y="204311"/>
                    <a:pt x="225361" y="200978"/>
                    <a:pt x="220503" y="197929"/>
                  </a:cubicBezTo>
                  <a:lnTo>
                    <a:pt x="215931" y="203454"/>
                  </a:lnTo>
                  <a:cubicBezTo>
                    <a:pt x="215740" y="203740"/>
                    <a:pt x="214026" y="203549"/>
                    <a:pt x="213645" y="203168"/>
                  </a:cubicBezTo>
                  <a:lnTo>
                    <a:pt x="208311" y="198406"/>
                  </a:lnTo>
                  <a:cubicBezTo>
                    <a:pt x="206215" y="202025"/>
                    <a:pt x="202405" y="204025"/>
                    <a:pt x="199738" y="202882"/>
                  </a:cubicBezTo>
                  <a:cubicBezTo>
                    <a:pt x="197071" y="201644"/>
                    <a:pt x="189070" y="200025"/>
                    <a:pt x="187927" y="200596"/>
                  </a:cubicBezTo>
                  <a:cubicBezTo>
                    <a:pt x="186689" y="201168"/>
                    <a:pt x="184213" y="204121"/>
                    <a:pt x="186022" y="205168"/>
                  </a:cubicBezTo>
                  <a:cubicBezTo>
                    <a:pt x="187832" y="206216"/>
                    <a:pt x="190499" y="210121"/>
                    <a:pt x="186403" y="210503"/>
                  </a:cubicBezTo>
                  <a:lnTo>
                    <a:pt x="185641" y="209740"/>
                  </a:lnTo>
                  <a:lnTo>
                    <a:pt x="181831" y="205835"/>
                  </a:lnTo>
                  <a:cubicBezTo>
                    <a:pt x="177450" y="207740"/>
                    <a:pt x="171735" y="209740"/>
                    <a:pt x="169163" y="210312"/>
                  </a:cubicBezTo>
                  <a:lnTo>
                    <a:pt x="168782" y="208597"/>
                  </a:lnTo>
                  <a:lnTo>
                    <a:pt x="167925" y="205073"/>
                  </a:lnTo>
                  <a:cubicBezTo>
                    <a:pt x="164401" y="203168"/>
                    <a:pt x="162972" y="202216"/>
                    <a:pt x="164686" y="202882"/>
                  </a:cubicBezTo>
                  <a:cubicBezTo>
                    <a:pt x="166401" y="203549"/>
                    <a:pt x="171354" y="204311"/>
                    <a:pt x="171830" y="202882"/>
                  </a:cubicBezTo>
                  <a:lnTo>
                    <a:pt x="171354" y="202501"/>
                  </a:lnTo>
                  <a:lnTo>
                    <a:pt x="168592" y="200596"/>
                  </a:lnTo>
                  <a:cubicBezTo>
                    <a:pt x="165258" y="198787"/>
                    <a:pt x="159924" y="196120"/>
                    <a:pt x="156781" y="194786"/>
                  </a:cubicBezTo>
                  <a:lnTo>
                    <a:pt x="153542" y="194120"/>
                  </a:lnTo>
                  <a:lnTo>
                    <a:pt x="153161" y="194024"/>
                  </a:lnTo>
                  <a:cubicBezTo>
                    <a:pt x="152875" y="193643"/>
                    <a:pt x="151447" y="194786"/>
                    <a:pt x="149923" y="196405"/>
                  </a:cubicBezTo>
                  <a:cubicBezTo>
                    <a:pt x="148494" y="198025"/>
                    <a:pt x="142969" y="200311"/>
                    <a:pt x="144398" y="201358"/>
                  </a:cubicBezTo>
                  <a:cubicBezTo>
                    <a:pt x="145827" y="202406"/>
                    <a:pt x="136588" y="203835"/>
                    <a:pt x="132397" y="203835"/>
                  </a:cubicBezTo>
                  <a:lnTo>
                    <a:pt x="132968" y="200025"/>
                  </a:lnTo>
                  <a:cubicBezTo>
                    <a:pt x="133159" y="198787"/>
                    <a:pt x="134397" y="197739"/>
                    <a:pt x="134968" y="196501"/>
                  </a:cubicBezTo>
                  <a:lnTo>
                    <a:pt x="136397" y="193548"/>
                  </a:lnTo>
                  <a:cubicBezTo>
                    <a:pt x="133635" y="190976"/>
                    <a:pt x="130873" y="189452"/>
                    <a:pt x="130206" y="190214"/>
                  </a:cubicBezTo>
                  <a:cubicBezTo>
                    <a:pt x="129539" y="190976"/>
                    <a:pt x="129730" y="194786"/>
                    <a:pt x="132206" y="197072"/>
                  </a:cubicBezTo>
                  <a:lnTo>
                    <a:pt x="128396" y="199834"/>
                  </a:lnTo>
                  <a:lnTo>
                    <a:pt x="126396" y="201263"/>
                  </a:lnTo>
                  <a:cubicBezTo>
                    <a:pt x="124300" y="204311"/>
                    <a:pt x="121443" y="204692"/>
                    <a:pt x="120014" y="202121"/>
                  </a:cubicBezTo>
                  <a:cubicBezTo>
                    <a:pt x="118585" y="199549"/>
                    <a:pt x="122014" y="191357"/>
                    <a:pt x="121252" y="189452"/>
                  </a:cubicBezTo>
                  <a:cubicBezTo>
                    <a:pt x="120490" y="187547"/>
                    <a:pt x="116585" y="182213"/>
                    <a:pt x="112394" y="184690"/>
                  </a:cubicBezTo>
                  <a:lnTo>
                    <a:pt x="113442" y="188976"/>
                  </a:lnTo>
                  <a:lnTo>
                    <a:pt x="113823" y="190690"/>
                  </a:lnTo>
                  <a:cubicBezTo>
                    <a:pt x="110965" y="193357"/>
                    <a:pt x="107441" y="194310"/>
                    <a:pt x="105822" y="192881"/>
                  </a:cubicBezTo>
                  <a:cubicBezTo>
                    <a:pt x="104298" y="191357"/>
                    <a:pt x="98678" y="188214"/>
                    <a:pt x="97249" y="189357"/>
                  </a:cubicBezTo>
                  <a:lnTo>
                    <a:pt x="96773" y="190881"/>
                  </a:lnTo>
                  <a:lnTo>
                    <a:pt x="95821" y="194310"/>
                  </a:lnTo>
                  <a:cubicBezTo>
                    <a:pt x="93058" y="193453"/>
                    <a:pt x="91058" y="192310"/>
                    <a:pt x="91344" y="191738"/>
                  </a:cubicBezTo>
                  <a:cubicBezTo>
                    <a:pt x="91630" y="191167"/>
                    <a:pt x="87724" y="189547"/>
                    <a:pt x="83724" y="189643"/>
                  </a:cubicBezTo>
                  <a:cubicBezTo>
                    <a:pt x="79723" y="189738"/>
                    <a:pt x="76771" y="181356"/>
                    <a:pt x="76294" y="182404"/>
                  </a:cubicBezTo>
                  <a:lnTo>
                    <a:pt x="76009" y="183356"/>
                  </a:lnTo>
                  <a:lnTo>
                    <a:pt x="75723" y="184309"/>
                  </a:lnTo>
                  <a:cubicBezTo>
                    <a:pt x="75532" y="185738"/>
                    <a:pt x="72961" y="184975"/>
                    <a:pt x="69913" y="182594"/>
                  </a:cubicBezTo>
                  <a:cubicBezTo>
                    <a:pt x="66865" y="180213"/>
                    <a:pt x="56197" y="176879"/>
                    <a:pt x="55816" y="178498"/>
                  </a:cubicBezTo>
                  <a:cubicBezTo>
                    <a:pt x="55435" y="180118"/>
                    <a:pt x="53434" y="183547"/>
                    <a:pt x="51910" y="182785"/>
                  </a:cubicBezTo>
                  <a:lnTo>
                    <a:pt x="50482" y="183166"/>
                  </a:lnTo>
                  <a:cubicBezTo>
                    <a:pt x="43719" y="184213"/>
                    <a:pt x="42004" y="183547"/>
                    <a:pt x="42100" y="178879"/>
                  </a:cubicBezTo>
                  <a:cubicBezTo>
                    <a:pt x="42100" y="177260"/>
                    <a:pt x="43052" y="175736"/>
                    <a:pt x="43433" y="174117"/>
                  </a:cubicBezTo>
                  <a:lnTo>
                    <a:pt x="44005" y="171545"/>
                  </a:lnTo>
                  <a:cubicBezTo>
                    <a:pt x="44576" y="168402"/>
                    <a:pt x="43338" y="166592"/>
                    <a:pt x="41242" y="167545"/>
                  </a:cubicBezTo>
                  <a:cubicBezTo>
                    <a:pt x="39147" y="168497"/>
                    <a:pt x="35813" y="172403"/>
                    <a:pt x="36480" y="174784"/>
                  </a:cubicBezTo>
                  <a:lnTo>
                    <a:pt x="36861" y="176689"/>
                  </a:lnTo>
                  <a:cubicBezTo>
                    <a:pt x="36956" y="177165"/>
                    <a:pt x="36099" y="178213"/>
                    <a:pt x="35623" y="178308"/>
                  </a:cubicBezTo>
                  <a:cubicBezTo>
                    <a:pt x="34480" y="178308"/>
                    <a:pt x="32289" y="177927"/>
                    <a:pt x="32289" y="177737"/>
                  </a:cubicBezTo>
                  <a:lnTo>
                    <a:pt x="32479" y="174498"/>
                  </a:lnTo>
                  <a:cubicBezTo>
                    <a:pt x="29336" y="173926"/>
                    <a:pt x="27145" y="173069"/>
                    <a:pt x="27526" y="172688"/>
                  </a:cubicBezTo>
                  <a:cubicBezTo>
                    <a:pt x="27907" y="172307"/>
                    <a:pt x="25621" y="170307"/>
                    <a:pt x="21526" y="169259"/>
                  </a:cubicBezTo>
                  <a:lnTo>
                    <a:pt x="17811" y="168212"/>
                  </a:lnTo>
                  <a:cubicBezTo>
                    <a:pt x="16287" y="167735"/>
                    <a:pt x="15239" y="171831"/>
                    <a:pt x="13715" y="168497"/>
                  </a:cubicBezTo>
                  <a:cubicBezTo>
                    <a:pt x="13429" y="167926"/>
                    <a:pt x="15049" y="166402"/>
                    <a:pt x="16192" y="165925"/>
                  </a:cubicBezTo>
                  <a:cubicBezTo>
                    <a:pt x="18192" y="164973"/>
                    <a:pt x="20573" y="164021"/>
                    <a:pt x="22764" y="163830"/>
                  </a:cubicBezTo>
                  <a:cubicBezTo>
                    <a:pt x="25431" y="163639"/>
                    <a:pt x="26669" y="163163"/>
                    <a:pt x="26479" y="160877"/>
                  </a:cubicBezTo>
                  <a:lnTo>
                    <a:pt x="26479" y="160496"/>
                  </a:lnTo>
                  <a:cubicBezTo>
                    <a:pt x="27336" y="160115"/>
                    <a:pt x="30574" y="160211"/>
                    <a:pt x="33718" y="160877"/>
                  </a:cubicBezTo>
                  <a:cubicBezTo>
                    <a:pt x="36861" y="161544"/>
                    <a:pt x="45243" y="163639"/>
                    <a:pt x="45433" y="163544"/>
                  </a:cubicBezTo>
                  <a:cubicBezTo>
                    <a:pt x="45624" y="163449"/>
                    <a:pt x="46957" y="162211"/>
                    <a:pt x="46481" y="161354"/>
                  </a:cubicBezTo>
                  <a:cubicBezTo>
                    <a:pt x="46100" y="160496"/>
                    <a:pt x="46195" y="158496"/>
                    <a:pt x="47910" y="159544"/>
                  </a:cubicBezTo>
                  <a:cubicBezTo>
                    <a:pt x="49624" y="160591"/>
                    <a:pt x="54863" y="162878"/>
                    <a:pt x="51720" y="163354"/>
                  </a:cubicBezTo>
                  <a:lnTo>
                    <a:pt x="50672" y="164021"/>
                  </a:lnTo>
                  <a:cubicBezTo>
                    <a:pt x="49910" y="164497"/>
                    <a:pt x="49434" y="166021"/>
                    <a:pt x="49720" y="166688"/>
                  </a:cubicBezTo>
                  <a:lnTo>
                    <a:pt x="50005" y="167354"/>
                  </a:lnTo>
                  <a:cubicBezTo>
                    <a:pt x="51434" y="167640"/>
                    <a:pt x="53720" y="167354"/>
                    <a:pt x="55054" y="166783"/>
                  </a:cubicBezTo>
                  <a:cubicBezTo>
                    <a:pt x="56387" y="166211"/>
                    <a:pt x="58673" y="161830"/>
                    <a:pt x="57244" y="158401"/>
                  </a:cubicBezTo>
                  <a:lnTo>
                    <a:pt x="56006" y="155353"/>
                  </a:lnTo>
                  <a:cubicBezTo>
                    <a:pt x="55720" y="154686"/>
                    <a:pt x="55816" y="153733"/>
                    <a:pt x="56197" y="153353"/>
                  </a:cubicBezTo>
                  <a:cubicBezTo>
                    <a:pt x="56578" y="153067"/>
                    <a:pt x="57911" y="153162"/>
                    <a:pt x="58578" y="153448"/>
                  </a:cubicBezTo>
                  <a:cubicBezTo>
                    <a:pt x="60673" y="154210"/>
                    <a:pt x="58578" y="157924"/>
                    <a:pt x="62769" y="157543"/>
                  </a:cubicBezTo>
                  <a:lnTo>
                    <a:pt x="65150" y="157353"/>
                  </a:lnTo>
                  <a:cubicBezTo>
                    <a:pt x="68484" y="157448"/>
                    <a:pt x="70103" y="158401"/>
                    <a:pt x="68865" y="159448"/>
                  </a:cubicBezTo>
                  <a:cubicBezTo>
                    <a:pt x="67627" y="160496"/>
                    <a:pt x="65531" y="163735"/>
                    <a:pt x="68103" y="163163"/>
                  </a:cubicBezTo>
                  <a:cubicBezTo>
                    <a:pt x="70579" y="162592"/>
                    <a:pt x="77056" y="162211"/>
                    <a:pt x="77342" y="163354"/>
                  </a:cubicBezTo>
                  <a:cubicBezTo>
                    <a:pt x="77628" y="164497"/>
                    <a:pt x="78961" y="167449"/>
                    <a:pt x="79819" y="167449"/>
                  </a:cubicBezTo>
                  <a:lnTo>
                    <a:pt x="80104" y="167164"/>
                  </a:lnTo>
                  <a:lnTo>
                    <a:pt x="82200" y="164782"/>
                  </a:lnTo>
                  <a:cubicBezTo>
                    <a:pt x="84962" y="161449"/>
                    <a:pt x="87915" y="160211"/>
                    <a:pt x="88867" y="162020"/>
                  </a:cubicBezTo>
                  <a:cubicBezTo>
                    <a:pt x="89820" y="163735"/>
                    <a:pt x="94297" y="167164"/>
                    <a:pt x="96868" y="165830"/>
                  </a:cubicBezTo>
                  <a:cubicBezTo>
                    <a:pt x="99440" y="164497"/>
                    <a:pt x="107346" y="167068"/>
                    <a:pt x="108013" y="166592"/>
                  </a:cubicBezTo>
                  <a:lnTo>
                    <a:pt x="108679" y="166116"/>
                  </a:lnTo>
                  <a:lnTo>
                    <a:pt x="109727" y="165354"/>
                  </a:lnTo>
                  <a:cubicBezTo>
                    <a:pt x="110870" y="164592"/>
                    <a:pt x="114966" y="164021"/>
                    <a:pt x="118871" y="164021"/>
                  </a:cubicBezTo>
                  <a:lnTo>
                    <a:pt x="118871" y="160401"/>
                  </a:lnTo>
                  <a:lnTo>
                    <a:pt x="118966" y="156781"/>
                  </a:lnTo>
                  <a:cubicBezTo>
                    <a:pt x="121824" y="157258"/>
                    <a:pt x="126301" y="158877"/>
                    <a:pt x="128968" y="160306"/>
                  </a:cubicBezTo>
                  <a:lnTo>
                    <a:pt x="124967" y="162592"/>
                  </a:lnTo>
                  <a:cubicBezTo>
                    <a:pt x="124586" y="162878"/>
                    <a:pt x="126015" y="166021"/>
                    <a:pt x="127348" y="167354"/>
                  </a:cubicBezTo>
                  <a:cubicBezTo>
                    <a:pt x="129158" y="169164"/>
                    <a:pt x="130968" y="167926"/>
                    <a:pt x="132682" y="166688"/>
                  </a:cubicBezTo>
                  <a:lnTo>
                    <a:pt x="132968" y="166497"/>
                  </a:lnTo>
                  <a:cubicBezTo>
                    <a:pt x="134302" y="167164"/>
                    <a:pt x="137064" y="168116"/>
                    <a:pt x="139064" y="168497"/>
                  </a:cubicBezTo>
                  <a:cubicBezTo>
                    <a:pt x="141160" y="168973"/>
                    <a:pt x="147160" y="169450"/>
                    <a:pt x="148018" y="168688"/>
                  </a:cubicBezTo>
                  <a:cubicBezTo>
                    <a:pt x="148970" y="167926"/>
                    <a:pt x="152304" y="166783"/>
                    <a:pt x="153828" y="167545"/>
                  </a:cubicBezTo>
                  <a:lnTo>
                    <a:pt x="155257" y="168021"/>
                  </a:lnTo>
                  <a:cubicBezTo>
                    <a:pt x="162972" y="170879"/>
                    <a:pt x="162877" y="170879"/>
                    <a:pt x="166210" y="164306"/>
                  </a:cubicBezTo>
                  <a:lnTo>
                    <a:pt x="167068" y="162592"/>
                  </a:lnTo>
                  <a:cubicBezTo>
                    <a:pt x="168496" y="160877"/>
                    <a:pt x="171259" y="160020"/>
                    <a:pt x="173354" y="160591"/>
                  </a:cubicBezTo>
                  <a:cubicBezTo>
                    <a:pt x="175450" y="161163"/>
                    <a:pt x="180022" y="163354"/>
                    <a:pt x="177831" y="163544"/>
                  </a:cubicBezTo>
                  <a:cubicBezTo>
                    <a:pt x="175545" y="163830"/>
                    <a:pt x="169735" y="165545"/>
                    <a:pt x="170782" y="166688"/>
                  </a:cubicBezTo>
                  <a:cubicBezTo>
                    <a:pt x="171925" y="167735"/>
                    <a:pt x="174783" y="169640"/>
                    <a:pt x="175259" y="168783"/>
                  </a:cubicBezTo>
                  <a:cubicBezTo>
                    <a:pt x="175735" y="168021"/>
                    <a:pt x="177926" y="167735"/>
                    <a:pt x="179450" y="169259"/>
                  </a:cubicBezTo>
                  <a:cubicBezTo>
                    <a:pt x="180974" y="170783"/>
                    <a:pt x="186213" y="174879"/>
                    <a:pt x="187070" y="174117"/>
                  </a:cubicBezTo>
                  <a:cubicBezTo>
                    <a:pt x="187927" y="173450"/>
                    <a:pt x="192214" y="170497"/>
                    <a:pt x="194976" y="168307"/>
                  </a:cubicBezTo>
                  <a:lnTo>
                    <a:pt x="190785" y="165830"/>
                  </a:lnTo>
                  <a:cubicBezTo>
                    <a:pt x="189070" y="164878"/>
                    <a:pt x="187451" y="163830"/>
                    <a:pt x="186022" y="162687"/>
                  </a:cubicBezTo>
                  <a:lnTo>
                    <a:pt x="185546" y="162306"/>
                  </a:lnTo>
                  <a:cubicBezTo>
                    <a:pt x="185737" y="161354"/>
                    <a:pt x="186308" y="160687"/>
                    <a:pt x="186784" y="160687"/>
                  </a:cubicBezTo>
                  <a:cubicBezTo>
                    <a:pt x="187261" y="160687"/>
                    <a:pt x="190309" y="160591"/>
                    <a:pt x="192404" y="160591"/>
                  </a:cubicBezTo>
                  <a:cubicBezTo>
                    <a:pt x="194500" y="160591"/>
                    <a:pt x="198595" y="157163"/>
                    <a:pt x="198500" y="156305"/>
                  </a:cubicBezTo>
                  <a:cubicBezTo>
                    <a:pt x="198405" y="155448"/>
                    <a:pt x="195928" y="154114"/>
                    <a:pt x="193166" y="155924"/>
                  </a:cubicBezTo>
                  <a:cubicBezTo>
                    <a:pt x="190404" y="157734"/>
                    <a:pt x="177926" y="150876"/>
                    <a:pt x="175545" y="152400"/>
                  </a:cubicBezTo>
                  <a:cubicBezTo>
                    <a:pt x="173164" y="153924"/>
                    <a:pt x="165639" y="154686"/>
                    <a:pt x="166115" y="154114"/>
                  </a:cubicBezTo>
                  <a:cubicBezTo>
                    <a:pt x="166496" y="153543"/>
                    <a:pt x="166306" y="151066"/>
                    <a:pt x="164591" y="150019"/>
                  </a:cubicBezTo>
                  <a:cubicBezTo>
                    <a:pt x="162877" y="148971"/>
                    <a:pt x="155828" y="150304"/>
                    <a:pt x="153637" y="149352"/>
                  </a:cubicBezTo>
                  <a:cubicBezTo>
                    <a:pt x="151447" y="148495"/>
                    <a:pt x="145732" y="150590"/>
                    <a:pt x="147160" y="151638"/>
                  </a:cubicBezTo>
                  <a:cubicBezTo>
                    <a:pt x="148684" y="152590"/>
                    <a:pt x="147256" y="154210"/>
                    <a:pt x="140779" y="153067"/>
                  </a:cubicBezTo>
                  <a:lnTo>
                    <a:pt x="135730" y="157067"/>
                  </a:lnTo>
                  <a:lnTo>
                    <a:pt x="135254" y="157448"/>
                  </a:lnTo>
                  <a:cubicBezTo>
                    <a:pt x="133730" y="156972"/>
                    <a:pt x="131254" y="156686"/>
                    <a:pt x="129730" y="156972"/>
                  </a:cubicBezTo>
                  <a:cubicBezTo>
                    <a:pt x="128206" y="157163"/>
                    <a:pt x="124396" y="155353"/>
                    <a:pt x="124681" y="152971"/>
                  </a:cubicBezTo>
                  <a:lnTo>
                    <a:pt x="124015" y="151066"/>
                  </a:lnTo>
                  <a:lnTo>
                    <a:pt x="123348" y="148971"/>
                  </a:lnTo>
                  <a:cubicBezTo>
                    <a:pt x="123157" y="146685"/>
                    <a:pt x="122872" y="144780"/>
                    <a:pt x="122586" y="144780"/>
                  </a:cubicBezTo>
                  <a:cubicBezTo>
                    <a:pt x="122300" y="144780"/>
                    <a:pt x="121348" y="145637"/>
                    <a:pt x="120871" y="146685"/>
                  </a:cubicBezTo>
                  <a:cubicBezTo>
                    <a:pt x="120395" y="147733"/>
                    <a:pt x="118490" y="151829"/>
                    <a:pt x="117823" y="153448"/>
                  </a:cubicBezTo>
                  <a:cubicBezTo>
                    <a:pt x="117157" y="155067"/>
                    <a:pt x="114490" y="160211"/>
                    <a:pt x="114585" y="158496"/>
                  </a:cubicBezTo>
                  <a:cubicBezTo>
                    <a:pt x="114680" y="156877"/>
                    <a:pt x="113251" y="153448"/>
                    <a:pt x="112585" y="152019"/>
                  </a:cubicBezTo>
                  <a:cubicBezTo>
                    <a:pt x="111918" y="150590"/>
                    <a:pt x="114680" y="146113"/>
                    <a:pt x="114490" y="144875"/>
                  </a:cubicBezTo>
                  <a:cubicBezTo>
                    <a:pt x="114394" y="143637"/>
                    <a:pt x="112108" y="141827"/>
                    <a:pt x="111251" y="143732"/>
                  </a:cubicBezTo>
                  <a:cubicBezTo>
                    <a:pt x="110394" y="145637"/>
                    <a:pt x="107536" y="150495"/>
                    <a:pt x="106965" y="150590"/>
                  </a:cubicBezTo>
                  <a:cubicBezTo>
                    <a:pt x="106393" y="150686"/>
                    <a:pt x="104869" y="150304"/>
                    <a:pt x="105060" y="149447"/>
                  </a:cubicBezTo>
                  <a:lnTo>
                    <a:pt x="105155" y="148685"/>
                  </a:lnTo>
                  <a:lnTo>
                    <a:pt x="105346" y="146209"/>
                  </a:lnTo>
                  <a:cubicBezTo>
                    <a:pt x="105822" y="143637"/>
                    <a:pt x="104584" y="141256"/>
                    <a:pt x="102583" y="141065"/>
                  </a:cubicBezTo>
                  <a:cubicBezTo>
                    <a:pt x="100583" y="140875"/>
                    <a:pt x="96011" y="144113"/>
                    <a:pt x="95630" y="145351"/>
                  </a:cubicBezTo>
                  <a:cubicBezTo>
                    <a:pt x="95249" y="146495"/>
                    <a:pt x="98011" y="150019"/>
                    <a:pt x="100678" y="150400"/>
                  </a:cubicBezTo>
                  <a:cubicBezTo>
                    <a:pt x="103345" y="150781"/>
                    <a:pt x="104393" y="156115"/>
                    <a:pt x="101917" y="155162"/>
                  </a:cubicBezTo>
                  <a:lnTo>
                    <a:pt x="99916" y="155257"/>
                  </a:lnTo>
                  <a:cubicBezTo>
                    <a:pt x="95725" y="155448"/>
                    <a:pt x="92868" y="154876"/>
                    <a:pt x="91820" y="151066"/>
                  </a:cubicBezTo>
                  <a:lnTo>
                    <a:pt x="91534" y="149923"/>
                  </a:lnTo>
                  <a:cubicBezTo>
                    <a:pt x="89534" y="148685"/>
                    <a:pt x="88772" y="147161"/>
                    <a:pt x="89820" y="146495"/>
                  </a:cubicBezTo>
                  <a:cubicBezTo>
                    <a:pt x="90868" y="145828"/>
                    <a:pt x="93154" y="143542"/>
                    <a:pt x="91915" y="143065"/>
                  </a:cubicBezTo>
                  <a:cubicBezTo>
                    <a:pt x="90677" y="142589"/>
                    <a:pt x="89058" y="139827"/>
                    <a:pt x="90391" y="137636"/>
                  </a:cubicBezTo>
                  <a:cubicBezTo>
                    <a:pt x="91725" y="135446"/>
                    <a:pt x="97821" y="134303"/>
                    <a:pt x="97249" y="136874"/>
                  </a:cubicBezTo>
                  <a:lnTo>
                    <a:pt x="101536" y="136207"/>
                  </a:lnTo>
                  <a:lnTo>
                    <a:pt x="105727" y="135541"/>
                  </a:lnTo>
                  <a:cubicBezTo>
                    <a:pt x="110489" y="134112"/>
                    <a:pt x="113728" y="131826"/>
                    <a:pt x="112966" y="130588"/>
                  </a:cubicBezTo>
                  <a:cubicBezTo>
                    <a:pt x="112204" y="129349"/>
                    <a:pt x="109156" y="127159"/>
                    <a:pt x="107917" y="128588"/>
                  </a:cubicBezTo>
                  <a:cubicBezTo>
                    <a:pt x="106679" y="130016"/>
                    <a:pt x="101821" y="129064"/>
                    <a:pt x="102869" y="127921"/>
                  </a:cubicBezTo>
                  <a:lnTo>
                    <a:pt x="103631" y="126778"/>
                  </a:lnTo>
                  <a:cubicBezTo>
                    <a:pt x="104488" y="125444"/>
                    <a:pt x="106203" y="123444"/>
                    <a:pt x="105631" y="122587"/>
                  </a:cubicBezTo>
                  <a:cubicBezTo>
                    <a:pt x="104393" y="120682"/>
                    <a:pt x="102393" y="121729"/>
                    <a:pt x="100488" y="122777"/>
                  </a:cubicBezTo>
                  <a:lnTo>
                    <a:pt x="99535" y="123254"/>
                  </a:lnTo>
                  <a:cubicBezTo>
                    <a:pt x="97630" y="122777"/>
                    <a:pt x="95154" y="122111"/>
                    <a:pt x="93916" y="121729"/>
                  </a:cubicBezTo>
                  <a:lnTo>
                    <a:pt x="92963" y="120872"/>
                  </a:lnTo>
                  <a:lnTo>
                    <a:pt x="91820" y="119729"/>
                  </a:lnTo>
                  <a:cubicBezTo>
                    <a:pt x="89725" y="119063"/>
                    <a:pt x="89439" y="117920"/>
                    <a:pt x="91249" y="117253"/>
                  </a:cubicBezTo>
                  <a:cubicBezTo>
                    <a:pt x="92963" y="116586"/>
                    <a:pt x="99059" y="116396"/>
                    <a:pt x="100774" y="117634"/>
                  </a:cubicBezTo>
                  <a:cubicBezTo>
                    <a:pt x="102488" y="118872"/>
                    <a:pt x="107346" y="115633"/>
                    <a:pt x="107727" y="115824"/>
                  </a:cubicBezTo>
                  <a:cubicBezTo>
                    <a:pt x="108013" y="116014"/>
                    <a:pt x="109822" y="117729"/>
                    <a:pt x="110965" y="119063"/>
                  </a:cubicBezTo>
                  <a:cubicBezTo>
                    <a:pt x="112108" y="120396"/>
                    <a:pt x="118109" y="118491"/>
                    <a:pt x="119443" y="118967"/>
                  </a:cubicBezTo>
                  <a:lnTo>
                    <a:pt x="120395" y="119729"/>
                  </a:lnTo>
                  <a:cubicBezTo>
                    <a:pt x="123348" y="121825"/>
                    <a:pt x="125920" y="123730"/>
                    <a:pt x="126777" y="118491"/>
                  </a:cubicBezTo>
                  <a:lnTo>
                    <a:pt x="126872" y="118015"/>
                  </a:lnTo>
                  <a:cubicBezTo>
                    <a:pt x="128491" y="117729"/>
                    <a:pt x="130587" y="118015"/>
                    <a:pt x="131539" y="118777"/>
                  </a:cubicBezTo>
                  <a:lnTo>
                    <a:pt x="131730" y="119539"/>
                  </a:lnTo>
                  <a:lnTo>
                    <a:pt x="132016" y="120872"/>
                  </a:lnTo>
                  <a:cubicBezTo>
                    <a:pt x="131920" y="122396"/>
                    <a:pt x="131825" y="125158"/>
                    <a:pt x="131825" y="126873"/>
                  </a:cubicBezTo>
                  <a:cubicBezTo>
                    <a:pt x="131825" y="128588"/>
                    <a:pt x="127158" y="131254"/>
                    <a:pt x="126872" y="130016"/>
                  </a:cubicBezTo>
                  <a:cubicBezTo>
                    <a:pt x="126586" y="128778"/>
                    <a:pt x="124300" y="125539"/>
                    <a:pt x="122491" y="125730"/>
                  </a:cubicBezTo>
                  <a:cubicBezTo>
                    <a:pt x="120681" y="125921"/>
                    <a:pt x="119538" y="129730"/>
                    <a:pt x="123824" y="133826"/>
                  </a:cubicBezTo>
                  <a:lnTo>
                    <a:pt x="128491" y="136017"/>
                  </a:lnTo>
                  <a:cubicBezTo>
                    <a:pt x="130111" y="136779"/>
                    <a:pt x="132873" y="136779"/>
                    <a:pt x="134873" y="133445"/>
                  </a:cubicBezTo>
                  <a:lnTo>
                    <a:pt x="137064" y="129921"/>
                  </a:lnTo>
                  <a:cubicBezTo>
                    <a:pt x="135540" y="127635"/>
                    <a:pt x="136397" y="125254"/>
                    <a:pt x="138969" y="124682"/>
                  </a:cubicBezTo>
                  <a:lnTo>
                    <a:pt x="139445" y="127349"/>
                  </a:lnTo>
                  <a:lnTo>
                    <a:pt x="139731" y="129349"/>
                  </a:lnTo>
                  <a:cubicBezTo>
                    <a:pt x="139636" y="132112"/>
                    <a:pt x="141826" y="134017"/>
                    <a:pt x="144684" y="133636"/>
                  </a:cubicBezTo>
                  <a:lnTo>
                    <a:pt x="146970" y="133255"/>
                  </a:lnTo>
                  <a:cubicBezTo>
                    <a:pt x="148494" y="132969"/>
                    <a:pt x="150780" y="131921"/>
                    <a:pt x="151256" y="132302"/>
                  </a:cubicBezTo>
                  <a:lnTo>
                    <a:pt x="156590" y="136970"/>
                  </a:lnTo>
                  <a:cubicBezTo>
                    <a:pt x="159162" y="133159"/>
                    <a:pt x="162686" y="130588"/>
                    <a:pt x="164401" y="131350"/>
                  </a:cubicBezTo>
                  <a:cubicBezTo>
                    <a:pt x="166020" y="132112"/>
                    <a:pt x="164401" y="136874"/>
                    <a:pt x="164782" y="137636"/>
                  </a:cubicBezTo>
                  <a:cubicBezTo>
                    <a:pt x="165163" y="138398"/>
                    <a:pt x="167449" y="141065"/>
                    <a:pt x="167449" y="139541"/>
                  </a:cubicBezTo>
                  <a:cubicBezTo>
                    <a:pt x="167449" y="138017"/>
                    <a:pt x="171163" y="133826"/>
                    <a:pt x="175640" y="132397"/>
                  </a:cubicBezTo>
                  <a:lnTo>
                    <a:pt x="175926" y="138398"/>
                  </a:lnTo>
                  <a:lnTo>
                    <a:pt x="176021" y="141922"/>
                  </a:lnTo>
                  <a:cubicBezTo>
                    <a:pt x="179545" y="140779"/>
                    <a:pt x="181927" y="138684"/>
                    <a:pt x="181355" y="137160"/>
                  </a:cubicBezTo>
                  <a:cubicBezTo>
                    <a:pt x="180784" y="135636"/>
                    <a:pt x="182308" y="131826"/>
                    <a:pt x="183260" y="130492"/>
                  </a:cubicBezTo>
                  <a:cubicBezTo>
                    <a:pt x="184213" y="129254"/>
                    <a:pt x="178593" y="125635"/>
                    <a:pt x="177640" y="123444"/>
                  </a:cubicBezTo>
                  <a:lnTo>
                    <a:pt x="178402" y="122872"/>
                  </a:lnTo>
                  <a:cubicBezTo>
                    <a:pt x="182117" y="120205"/>
                    <a:pt x="179450" y="118396"/>
                    <a:pt x="177164" y="117634"/>
                  </a:cubicBezTo>
                  <a:lnTo>
                    <a:pt x="173068" y="116205"/>
                  </a:lnTo>
                  <a:cubicBezTo>
                    <a:pt x="170973" y="119443"/>
                    <a:pt x="168401" y="120967"/>
                    <a:pt x="167353" y="119729"/>
                  </a:cubicBezTo>
                  <a:cubicBezTo>
                    <a:pt x="166306" y="118396"/>
                    <a:pt x="162400" y="115538"/>
                    <a:pt x="161067" y="116300"/>
                  </a:cubicBezTo>
                  <a:cubicBezTo>
                    <a:pt x="159638" y="117062"/>
                    <a:pt x="153542" y="114871"/>
                    <a:pt x="148875" y="112204"/>
                  </a:cubicBezTo>
                  <a:lnTo>
                    <a:pt x="144779" y="109538"/>
                  </a:lnTo>
                  <a:cubicBezTo>
                    <a:pt x="144493" y="109347"/>
                    <a:pt x="144684" y="108109"/>
                    <a:pt x="145160" y="107632"/>
                  </a:cubicBezTo>
                  <a:cubicBezTo>
                    <a:pt x="145541" y="107156"/>
                    <a:pt x="146779" y="106680"/>
                    <a:pt x="147256" y="106871"/>
                  </a:cubicBezTo>
                  <a:lnTo>
                    <a:pt x="150399" y="108013"/>
                  </a:lnTo>
                  <a:cubicBezTo>
                    <a:pt x="153828" y="107442"/>
                    <a:pt x="157162" y="107442"/>
                    <a:pt x="157828" y="108013"/>
                  </a:cubicBezTo>
                  <a:lnTo>
                    <a:pt x="158495" y="108490"/>
                  </a:lnTo>
                  <a:cubicBezTo>
                    <a:pt x="160305" y="109728"/>
                    <a:pt x="161734" y="112300"/>
                    <a:pt x="164686" y="110490"/>
                  </a:cubicBezTo>
                  <a:lnTo>
                    <a:pt x="167925" y="108490"/>
                  </a:lnTo>
                  <a:cubicBezTo>
                    <a:pt x="167258" y="105251"/>
                    <a:pt x="166401" y="102965"/>
                    <a:pt x="165829" y="103251"/>
                  </a:cubicBezTo>
                  <a:cubicBezTo>
                    <a:pt x="165353" y="103632"/>
                    <a:pt x="163543" y="104108"/>
                    <a:pt x="162877" y="103441"/>
                  </a:cubicBezTo>
                  <a:lnTo>
                    <a:pt x="162781" y="102870"/>
                  </a:lnTo>
                  <a:lnTo>
                    <a:pt x="162305" y="98298"/>
                  </a:lnTo>
                  <a:cubicBezTo>
                    <a:pt x="165353" y="94202"/>
                    <a:pt x="167830" y="90488"/>
                    <a:pt x="167830" y="89916"/>
                  </a:cubicBezTo>
                  <a:cubicBezTo>
                    <a:pt x="167830" y="89345"/>
                    <a:pt x="169068" y="87154"/>
                    <a:pt x="170497" y="86392"/>
                  </a:cubicBezTo>
                  <a:lnTo>
                    <a:pt x="171925" y="85820"/>
                  </a:lnTo>
                  <a:lnTo>
                    <a:pt x="172592" y="85534"/>
                  </a:lnTo>
                  <a:cubicBezTo>
                    <a:pt x="173640" y="85725"/>
                    <a:pt x="174402" y="86582"/>
                    <a:pt x="174402" y="87535"/>
                  </a:cubicBezTo>
                  <a:lnTo>
                    <a:pt x="173926" y="88106"/>
                  </a:lnTo>
                  <a:cubicBezTo>
                    <a:pt x="172497" y="89821"/>
                    <a:pt x="172211" y="91059"/>
                    <a:pt x="174878" y="92107"/>
                  </a:cubicBezTo>
                  <a:cubicBezTo>
                    <a:pt x="176116" y="92583"/>
                    <a:pt x="177355" y="93345"/>
                    <a:pt x="178021" y="94297"/>
                  </a:cubicBezTo>
                  <a:cubicBezTo>
                    <a:pt x="179164" y="95821"/>
                    <a:pt x="173259" y="97155"/>
                    <a:pt x="177545" y="98965"/>
                  </a:cubicBezTo>
                  <a:lnTo>
                    <a:pt x="179641" y="99822"/>
                  </a:lnTo>
                  <a:cubicBezTo>
                    <a:pt x="182498" y="100584"/>
                    <a:pt x="185070" y="100203"/>
                    <a:pt x="185356" y="98965"/>
                  </a:cubicBezTo>
                  <a:cubicBezTo>
                    <a:pt x="185641" y="97726"/>
                    <a:pt x="187070" y="94774"/>
                    <a:pt x="187832" y="94774"/>
                  </a:cubicBezTo>
                  <a:lnTo>
                    <a:pt x="188118" y="95059"/>
                  </a:lnTo>
                  <a:lnTo>
                    <a:pt x="189261" y="96393"/>
                  </a:lnTo>
                  <a:cubicBezTo>
                    <a:pt x="191452" y="97250"/>
                    <a:pt x="193166" y="97250"/>
                    <a:pt x="193166" y="96393"/>
                  </a:cubicBezTo>
                  <a:cubicBezTo>
                    <a:pt x="193166" y="95536"/>
                    <a:pt x="190023" y="92678"/>
                    <a:pt x="186308" y="92773"/>
                  </a:cubicBezTo>
                  <a:lnTo>
                    <a:pt x="184308" y="91345"/>
                  </a:lnTo>
                  <a:cubicBezTo>
                    <a:pt x="182498" y="90106"/>
                    <a:pt x="180498" y="88582"/>
                    <a:pt x="178974" y="87154"/>
                  </a:cubicBezTo>
                  <a:cubicBezTo>
                    <a:pt x="175545" y="83725"/>
                    <a:pt x="181831" y="84487"/>
                    <a:pt x="182689" y="82963"/>
                  </a:cubicBezTo>
                  <a:lnTo>
                    <a:pt x="184403" y="80105"/>
                  </a:lnTo>
                  <a:cubicBezTo>
                    <a:pt x="185070" y="76486"/>
                    <a:pt x="184879" y="72199"/>
                    <a:pt x="183927" y="70580"/>
                  </a:cubicBezTo>
                  <a:lnTo>
                    <a:pt x="182403" y="69628"/>
                  </a:lnTo>
                  <a:cubicBezTo>
                    <a:pt x="181641" y="69151"/>
                    <a:pt x="179355" y="69628"/>
                    <a:pt x="178212" y="70199"/>
                  </a:cubicBezTo>
                  <a:lnTo>
                    <a:pt x="176783" y="70866"/>
                  </a:lnTo>
                  <a:cubicBezTo>
                    <a:pt x="175450" y="72199"/>
                    <a:pt x="173735" y="71818"/>
                    <a:pt x="172973" y="70104"/>
                  </a:cubicBezTo>
                  <a:lnTo>
                    <a:pt x="171640" y="69247"/>
                  </a:lnTo>
                  <a:cubicBezTo>
                    <a:pt x="171068" y="68866"/>
                    <a:pt x="168877" y="70199"/>
                    <a:pt x="167353" y="70390"/>
                  </a:cubicBezTo>
                  <a:cubicBezTo>
                    <a:pt x="166496" y="70485"/>
                    <a:pt x="165544" y="69628"/>
                    <a:pt x="164591" y="69628"/>
                  </a:cubicBezTo>
                  <a:cubicBezTo>
                    <a:pt x="163162" y="69532"/>
                    <a:pt x="161638" y="69818"/>
                    <a:pt x="160210" y="70009"/>
                  </a:cubicBezTo>
                  <a:lnTo>
                    <a:pt x="156495" y="70390"/>
                  </a:lnTo>
                  <a:cubicBezTo>
                    <a:pt x="152494" y="70866"/>
                    <a:pt x="147541" y="71342"/>
                    <a:pt x="145446" y="71533"/>
                  </a:cubicBezTo>
                  <a:cubicBezTo>
                    <a:pt x="143350" y="71723"/>
                    <a:pt x="134302" y="68961"/>
                    <a:pt x="129920" y="68294"/>
                  </a:cubicBezTo>
                  <a:lnTo>
                    <a:pt x="126491" y="66770"/>
                  </a:lnTo>
                  <a:cubicBezTo>
                    <a:pt x="122205" y="64865"/>
                    <a:pt x="120109" y="65437"/>
                    <a:pt x="118776" y="69056"/>
                  </a:cubicBezTo>
                  <a:cubicBezTo>
                    <a:pt x="118490" y="69628"/>
                    <a:pt x="118300" y="70675"/>
                    <a:pt x="117823" y="70771"/>
                  </a:cubicBezTo>
                  <a:cubicBezTo>
                    <a:pt x="116776" y="70961"/>
                    <a:pt x="115442" y="70961"/>
                    <a:pt x="114394" y="70675"/>
                  </a:cubicBezTo>
                  <a:cubicBezTo>
                    <a:pt x="113918" y="70580"/>
                    <a:pt x="113442" y="69437"/>
                    <a:pt x="113632" y="68961"/>
                  </a:cubicBezTo>
                  <a:cubicBezTo>
                    <a:pt x="116109" y="63913"/>
                    <a:pt x="121252" y="60484"/>
                    <a:pt x="125634" y="56674"/>
                  </a:cubicBezTo>
                  <a:cubicBezTo>
                    <a:pt x="126301" y="56102"/>
                    <a:pt x="130301" y="55245"/>
                    <a:pt x="131730" y="58388"/>
                  </a:cubicBezTo>
                  <a:lnTo>
                    <a:pt x="132873" y="60770"/>
                  </a:lnTo>
                  <a:cubicBezTo>
                    <a:pt x="135540" y="63246"/>
                    <a:pt x="137826" y="63151"/>
                    <a:pt x="137921" y="60674"/>
                  </a:cubicBezTo>
                  <a:cubicBezTo>
                    <a:pt x="138016" y="58103"/>
                    <a:pt x="145351" y="58769"/>
                    <a:pt x="143350" y="61436"/>
                  </a:cubicBezTo>
                  <a:lnTo>
                    <a:pt x="142112" y="63817"/>
                  </a:lnTo>
                  <a:cubicBezTo>
                    <a:pt x="141731" y="64579"/>
                    <a:pt x="143065" y="66008"/>
                    <a:pt x="144017" y="66865"/>
                  </a:cubicBezTo>
                  <a:cubicBezTo>
                    <a:pt x="144303" y="67056"/>
                    <a:pt x="146970" y="66104"/>
                    <a:pt x="146970" y="65818"/>
                  </a:cubicBezTo>
                  <a:cubicBezTo>
                    <a:pt x="146589" y="62770"/>
                    <a:pt x="147160" y="60579"/>
                    <a:pt x="151637" y="60103"/>
                  </a:cubicBezTo>
                  <a:cubicBezTo>
                    <a:pt x="154685" y="59722"/>
                    <a:pt x="156209" y="55912"/>
                    <a:pt x="160686" y="57817"/>
                  </a:cubicBezTo>
                  <a:lnTo>
                    <a:pt x="162781" y="58674"/>
                  </a:lnTo>
                  <a:cubicBezTo>
                    <a:pt x="166115" y="58388"/>
                    <a:pt x="169449" y="58007"/>
                    <a:pt x="170116" y="57912"/>
                  </a:cubicBezTo>
                  <a:cubicBezTo>
                    <a:pt x="170878" y="57817"/>
                    <a:pt x="172687" y="56483"/>
                    <a:pt x="172497" y="55436"/>
                  </a:cubicBezTo>
                  <a:lnTo>
                    <a:pt x="171925" y="54673"/>
                  </a:lnTo>
                  <a:lnTo>
                    <a:pt x="170497" y="52864"/>
                  </a:lnTo>
                  <a:cubicBezTo>
                    <a:pt x="167830" y="50006"/>
                    <a:pt x="169163" y="48958"/>
                    <a:pt x="173449" y="50482"/>
                  </a:cubicBezTo>
                  <a:cubicBezTo>
                    <a:pt x="177736" y="52006"/>
                    <a:pt x="183736" y="57626"/>
                    <a:pt x="184975" y="57340"/>
                  </a:cubicBezTo>
                  <a:cubicBezTo>
                    <a:pt x="186213" y="56959"/>
                    <a:pt x="188499" y="59246"/>
                    <a:pt x="188499" y="59912"/>
                  </a:cubicBezTo>
                  <a:cubicBezTo>
                    <a:pt x="188499" y="60579"/>
                    <a:pt x="189642" y="60770"/>
                    <a:pt x="191071" y="58579"/>
                  </a:cubicBezTo>
                  <a:cubicBezTo>
                    <a:pt x="192499" y="56388"/>
                    <a:pt x="200119" y="53721"/>
                    <a:pt x="200024" y="52864"/>
                  </a:cubicBezTo>
                  <a:lnTo>
                    <a:pt x="199834" y="52197"/>
                  </a:lnTo>
                  <a:lnTo>
                    <a:pt x="199453" y="51054"/>
                  </a:lnTo>
                  <a:cubicBezTo>
                    <a:pt x="199357" y="49530"/>
                    <a:pt x="201453" y="49911"/>
                    <a:pt x="204120" y="51816"/>
                  </a:cubicBezTo>
                  <a:cubicBezTo>
                    <a:pt x="206787" y="53721"/>
                    <a:pt x="215740" y="55912"/>
                    <a:pt x="215931" y="55150"/>
                  </a:cubicBezTo>
                  <a:cubicBezTo>
                    <a:pt x="216121" y="54388"/>
                    <a:pt x="217360" y="51435"/>
                    <a:pt x="217455" y="49435"/>
                  </a:cubicBezTo>
                  <a:lnTo>
                    <a:pt x="215931" y="48768"/>
                  </a:lnTo>
                  <a:cubicBezTo>
                    <a:pt x="214312" y="48006"/>
                    <a:pt x="211930" y="48292"/>
                    <a:pt x="209835" y="48196"/>
                  </a:cubicBezTo>
                  <a:cubicBezTo>
                    <a:pt x="208120" y="48101"/>
                    <a:pt x="205930" y="48578"/>
                    <a:pt x="204882" y="47815"/>
                  </a:cubicBezTo>
                  <a:lnTo>
                    <a:pt x="202691" y="46291"/>
                  </a:lnTo>
                  <a:cubicBezTo>
                    <a:pt x="200786" y="44101"/>
                    <a:pt x="198024" y="42863"/>
                    <a:pt x="196405" y="43339"/>
                  </a:cubicBezTo>
                  <a:cubicBezTo>
                    <a:pt x="194881" y="43910"/>
                    <a:pt x="188880" y="43624"/>
                    <a:pt x="186880" y="44958"/>
                  </a:cubicBezTo>
                  <a:lnTo>
                    <a:pt x="183165" y="43339"/>
                  </a:lnTo>
                  <a:lnTo>
                    <a:pt x="177640" y="40957"/>
                  </a:lnTo>
                  <a:cubicBezTo>
                    <a:pt x="172592" y="37624"/>
                    <a:pt x="168973" y="33052"/>
                    <a:pt x="169735" y="30766"/>
                  </a:cubicBezTo>
                  <a:lnTo>
                    <a:pt x="170116" y="28670"/>
                  </a:lnTo>
                  <a:cubicBezTo>
                    <a:pt x="170211" y="28194"/>
                    <a:pt x="169258" y="27241"/>
                    <a:pt x="168782" y="27241"/>
                  </a:cubicBezTo>
                  <a:cubicBezTo>
                    <a:pt x="167639" y="27241"/>
                    <a:pt x="165544" y="27622"/>
                    <a:pt x="165448" y="28004"/>
                  </a:cubicBezTo>
                  <a:lnTo>
                    <a:pt x="164686" y="33242"/>
                  </a:lnTo>
                  <a:cubicBezTo>
                    <a:pt x="160686" y="31718"/>
                    <a:pt x="156400" y="30099"/>
                    <a:pt x="155161" y="29813"/>
                  </a:cubicBezTo>
                  <a:cubicBezTo>
                    <a:pt x="153923" y="29528"/>
                    <a:pt x="149923" y="28194"/>
                    <a:pt x="149446" y="27622"/>
                  </a:cubicBezTo>
                  <a:lnTo>
                    <a:pt x="149637" y="27146"/>
                  </a:lnTo>
                  <a:cubicBezTo>
                    <a:pt x="150304" y="25051"/>
                    <a:pt x="147351" y="21526"/>
                    <a:pt x="151637" y="21050"/>
                  </a:cubicBezTo>
                  <a:lnTo>
                    <a:pt x="157638" y="20288"/>
                  </a:lnTo>
                  <a:cubicBezTo>
                    <a:pt x="156590" y="24003"/>
                    <a:pt x="155542" y="25527"/>
                    <a:pt x="155352" y="23813"/>
                  </a:cubicBezTo>
                  <a:cubicBezTo>
                    <a:pt x="155161" y="22098"/>
                    <a:pt x="162115" y="24670"/>
                    <a:pt x="164210" y="25051"/>
                  </a:cubicBezTo>
                  <a:lnTo>
                    <a:pt x="165544" y="23527"/>
                  </a:lnTo>
                  <a:lnTo>
                    <a:pt x="166972" y="22003"/>
                  </a:lnTo>
                  <a:cubicBezTo>
                    <a:pt x="168401" y="20288"/>
                    <a:pt x="170592" y="18859"/>
                    <a:pt x="171925" y="18859"/>
                  </a:cubicBezTo>
                  <a:cubicBezTo>
                    <a:pt x="173259" y="18764"/>
                    <a:pt x="175926" y="16383"/>
                    <a:pt x="175450" y="13525"/>
                  </a:cubicBezTo>
                  <a:lnTo>
                    <a:pt x="179831" y="12478"/>
                  </a:lnTo>
                  <a:cubicBezTo>
                    <a:pt x="184403" y="11430"/>
                    <a:pt x="185451" y="13811"/>
                    <a:pt x="186689" y="16478"/>
                  </a:cubicBezTo>
                  <a:cubicBezTo>
                    <a:pt x="187070" y="17336"/>
                    <a:pt x="188404" y="18002"/>
                    <a:pt x="189356" y="18669"/>
                  </a:cubicBezTo>
                  <a:lnTo>
                    <a:pt x="189642" y="18859"/>
                  </a:lnTo>
                  <a:cubicBezTo>
                    <a:pt x="190118" y="18859"/>
                    <a:pt x="192214" y="17812"/>
                    <a:pt x="194214" y="16478"/>
                  </a:cubicBezTo>
                  <a:cubicBezTo>
                    <a:pt x="196214" y="15240"/>
                    <a:pt x="199929" y="8572"/>
                    <a:pt x="200786" y="8382"/>
                  </a:cubicBezTo>
                  <a:lnTo>
                    <a:pt x="201548" y="8382"/>
                  </a:lnTo>
                  <a:lnTo>
                    <a:pt x="203644" y="8287"/>
                  </a:lnTo>
                  <a:cubicBezTo>
                    <a:pt x="206596" y="8287"/>
                    <a:pt x="208406" y="9144"/>
                    <a:pt x="207549" y="10096"/>
                  </a:cubicBezTo>
                  <a:lnTo>
                    <a:pt x="207168" y="10763"/>
                  </a:lnTo>
                  <a:cubicBezTo>
                    <a:pt x="206787" y="11335"/>
                    <a:pt x="206311" y="12001"/>
                    <a:pt x="206311" y="12573"/>
                  </a:cubicBezTo>
                  <a:lnTo>
                    <a:pt x="206501" y="14097"/>
                  </a:lnTo>
                  <a:cubicBezTo>
                    <a:pt x="207549" y="15526"/>
                    <a:pt x="208882" y="16288"/>
                    <a:pt x="209454" y="16002"/>
                  </a:cubicBezTo>
                  <a:cubicBezTo>
                    <a:pt x="210121" y="15621"/>
                    <a:pt x="213454" y="12478"/>
                    <a:pt x="216121" y="10001"/>
                  </a:cubicBezTo>
                  <a:cubicBezTo>
                    <a:pt x="218693" y="7525"/>
                    <a:pt x="228504" y="6287"/>
                    <a:pt x="227266" y="7525"/>
                  </a:cubicBezTo>
                  <a:lnTo>
                    <a:pt x="225742" y="8096"/>
                  </a:lnTo>
                  <a:cubicBezTo>
                    <a:pt x="224027" y="8763"/>
                    <a:pt x="221455" y="8191"/>
                    <a:pt x="221646" y="10858"/>
                  </a:cubicBezTo>
                  <a:lnTo>
                    <a:pt x="221836" y="12573"/>
                  </a:lnTo>
                  <a:cubicBezTo>
                    <a:pt x="221741" y="14859"/>
                    <a:pt x="223265" y="16859"/>
                    <a:pt x="225170" y="16859"/>
                  </a:cubicBezTo>
                  <a:lnTo>
                    <a:pt x="226789" y="16764"/>
                  </a:lnTo>
                  <a:lnTo>
                    <a:pt x="227551" y="16669"/>
                  </a:lnTo>
                  <a:cubicBezTo>
                    <a:pt x="228313" y="16383"/>
                    <a:pt x="228694" y="15049"/>
                    <a:pt x="228218" y="13906"/>
                  </a:cubicBezTo>
                  <a:cubicBezTo>
                    <a:pt x="227742" y="12668"/>
                    <a:pt x="232600" y="11430"/>
                    <a:pt x="235457" y="11811"/>
                  </a:cubicBezTo>
                  <a:lnTo>
                    <a:pt x="237838" y="12668"/>
                  </a:lnTo>
                  <a:lnTo>
                    <a:pt x="240696" y="13621"/>
                  </a:lnTo>
                  <a:cubicBezTo>
                    <a:pt x="238981" y="15335"/>
                    <a:pt x="237076" y="17240"/>
                    <a:pt x="236410" y="17716"/>
                  </a:cubicBezTo>
                  <a:cubicBezTo>
                    <a:pt x="235743" y="18193"/>
                    <a:pt x="236124" y="20764"/>
                    <a:pt x="238124" y="21336"/>
                  </a:cubicBezTo>
                  <a:cubicBezTo>
                    <a:pt x="240029" y="21907"/>
                    <a:pt x="245268" y="17240"/>
                    <a:pt x="245268" y="15621"/>
                  </a:cubicBezTo>
                  <a:cubicBezTo>
                    <a:pt x="245268" y="14002"/>
                    <a:pt x="246030" y="8858"/>
                    <a:pt x="247840" y="8763"/>
                  </a:cubicBezTo>
                  <a:cubicBezTo>
                    <a:pt x="249649" y="8668"/>
                    <a:pt x="254888" y="10382"/>
                    <a:pt x="254221" y="12954"/>
                  </a:cubicBezTo>
                  <a:cubicBezTo>
                    <a:pt x="253555" y="15526"/>
                    <a:pt x="249078" y="23146"/>
                    <a:pt x="244792" y="24289"/>
                  </a:cubicBezTo>
                  <a:lnTo>
                    <a:pt x="244506" y="28670"/>
                  </a:lnTo>
                  <a:cubicBezTo>
                    <a:pt x="244411" y="29813"/>
                    <a:pt x="242220" y="31242"/>
                    <a:pt x="242506" y="32004"/>
                  </a:cubicBezTo>
                  <a:cubicBezTo>
                    <a:pt x="243363" y="34099"/>
                    <a:pt x="245077" y="35909"/>
                    <a:pt x="246601" y="37719"/>
                  </a:cubicBezTo>
                  <a:cubicBezTo>
                    <a:pt x="246792" y="38005"/>
                    <a:pt x="248221" y="37814"/>
                    <a:pt x="248983" y="37529"/>
                  </a:cubicBezTo>
                  <a:cubicBezTo>
                    <a:pt x="249268" y="37433"/>
                    <a:pt x="249364" y="36576"/>
                    <a:pt x="249268" y="36100"/>
                  </a:cubicBezTo>
                  <a:lnTo>
                    <a:pt x="247554" y="29528"/>
                  </a:lnTo>
                  <a:cubicBezTo>
                    <a:pt x="251745" y="27146"/>
                    <a:pt x="256317" y="24574"/>
                    <a:pt x="257746" y="23717"/>
                  </a:cubicBezTo>
                  <a:lnTo>
                    <a:pt x="252697" y="17431"/>
                  </a:lnTo>
                  <a:cubicBezTo>
                    <a:pt x="258984" y="16288"/>
                    <a:pt x="265651" y="13811"/>
                    <a:pt x="267652" y="11811"/>
                  </a:cubicBezTo>
                  <a:lnTo>
                    <a:pt x="271176" y="13811"/>
                  </a:lnTo>
                  <a:cubicBezTo>
                    <a:pt x="275557" y="16288"/>
                    <a:pt x="269366" y="17621"/>
                    <a:pt x="270700" y="19621"/>
                  </a:cubicBezTo>
                  <a:lnTo>
                    <a:pt x="271271" y="20383"/>
                  </a:lnTo>
                  <a:cubicBezTo>
                    <a:pt x="271176" y="21526"/>
                    <a:pt x="273462" y="20383"/>
                    <a:pt x="276224" y="17812"/>
                  </a:cubicBezTo>
                  <a:lnTo>
                    <a:pt x="275843" y="14764"/>
                  </a:lnTo>
                  <a:lnTo>
                    <a:pt x="275462" y="11621"/>
                  </a:lnTo>
                  <a:cubicBezTo>
                    <a:pt x="271747" y="10954"/>
                    <a:pt x="267461" y="9906"/>
                    <a:pt x="266032" y="9334"/>
                  </a:cubicBezTo>
                  <a:cubicBezTo>
                    <a:pt x="264508" y="8858"/>
                    <a:pt x="260032" y="6287"/>
                    <a:pt x="262699" y="6287"/>
                  </a:cubicBezTo>
                  <a:cubicBezTo>
                    <a:pt x="265366" y="6287"/>
                    <a:pt x="278891" y="9049"/>
                    <a:pt x="288797" y="12382"/>
                  </a:cubicBezTo>
                  <a:lnTo>
                    <a:pt x="296989" y="16669"/>
                  </a:lnTo>
                  <a:cubicBezTo>
                    <a:pt x="297274" y="16859"/>
                    <a:pt x="298894" y="16192"/>
                    <a:pt x="298989" y="15812"/>
                  </a:cubicBezTo>
                  <a:lnTo>
                    <a:pt x="299084" y="14859"/>
                  </a:lnTo>
                  <a:cubicBezTo>
                    <a:pt x="298703" y="13906"/>
                    <a:pt x="297465" y="12192"/>
                    <a:pt x="296322" y="11049"/>
                  </a:cubicBezTo>
                  <a:cubicBezTo>
                    <a:pt x="295179" y="9906"/>
                    <a:pt x="294417" y="6191"/>
                    <a:pt x="294893" y="6191"/>
                  </a:cubicBezTo>
                  <a:cubicBezTo>
                    <a:pt x="295369" y="6191"/>
                    <a:pt x="297941" y="7334"/>
                    <a:pt x="299561" y="8763"/>
                  </a:cubicBezTo>
                  <a:lnTo>
                    <a:pt x="300479" y="8124"/>
                  </a:lnTo>
                  <a:lnTo>
                    <a:pt x="302133" y="4667"/>
                  </a:lnTo>
                  <a:cubicBezTo>
                    <a:pt x="304895" y="3620"/>
                    <a:pt x="308705" y="4572"/>
                    <a:pt x="307372" y="6001"/>
                  </a:cubicBezTo>
                  <a:cubicBezTo>
                    <a:pt x="306038" y="7429"/>
                    <a:pt x="304705" y="7429"/>
                    <a:pt x="304324" y="6096"/>
                  </a:cubicBezTo>
                  <a:lnTo>
                    <a:pt x="304099" y="6249"/>
                  </a:lnTo>
                  <a:lnTo>
                    <a:pt x="307847" y="12763"/>
                  </a:lnTo>
                  <a:cubicBezTo>
                    <a:pt x="309752" y="15240"/>
                    <a:pt x="322325" y="19907"/>
                    <a:pt x="327088" y="20955"/>
                  </a:cubicBezTo>
                  <a:lnTo>
                    <a:pt x="325183" y="25908"/>
                  </a:lnTo>
                  <a:cubicBezTo>
                    <a:pt x="325088" y="26098"/>
                    <a:pt x="327088" y="27146"/>
                    <a:pt x="328040" y="27051"/>
                  </a:cubicBezTo>
                  <a:cubicBezTo>
                    <a:pt x="328802" y="26956"/>
                    <a:pt x="329660" y="25908"/>
                    <a:pt x="330136" y="25146"/>
                  </a:cubicBezTo>
                  <a:cubicBezTo>
                    <a:pt x="330421" y="24574"/>
                    <a:pt x="330326" y="23717"/>
                    <a:pt x="330136" y="23050"/>
                  </a:cubicBezTo>
                  <a:cubicBezTo>
                    <a:pt x="329755" y="21717"/>
                    <a:pt x="328136" y="19907"/>
                    <a:pt x="328707" y="19050"/>
                  </a:cubicBezTo>
                  <a:lnTo>
                    <a:pt x="329850" y="17336"/>
                  </a:lnTo>
                  <a:cubicBezTo>
                    <a:pt x="332136" y="16002"/>
                    <a:pt x="335660" y="15145"/>
                    <a:pt x="337851" y="15430"/>
                  </a:cubicBezTo>
                  <a:cubicBezTo>
                    <a:pt x="340042" y="15716"/>
                    <a:pt x="345376" y="18955"/>
                    <a:pt x="345757" y="20669"/>
                  </a:cubicBezTo>
                  <a:lnTo>
                    <a:pt x="342709" y="20955"/>
                  </a:lnTo>
                  <a:lnTo>
                    <a:pt x="341851" y="21050"/>
                  </a:lnTo>
                  <a:cubicBezTo>
                    <a:pt x="341090" y="22574"/>
                    <a:pt x="341280" y="24098"/>
                    <a:pt x="342328" y="24384"/>
                  </a:cubicBezTo>
                  <a:cubicBezTo>
                    <a:pt x="343375" y="24765"/>
                    <a:pt x="346138" y="24384"/>
                    <a:pt x="348138" y="24003"/>
                  </a:cubicBezTo>
                  <a:cubicBezTo>
                    <a:pt x="350138" y="23717"/>
                    <a:pt x="355663" y="23908"/>
                    <a:pt x="355663" y="22955"/>
                  </a:cubicBezTo>
                  <a:cubicBezTo>
                    <a:pt x="355663" y="22003"/>
                    <a:pt x="353091" y="20098"/>
                    <a:pt x="349852" y="20764"/>
                  </a:cubicBezTo>
                  <a:lnTo>
                    <a:pt x="348805" y="19907"/>
                  </a:lnTo>
                  <a:cubicBezTo>
                    <a:pt x="346804" y="18193"/>
                    <a:pt x="348710" y="14192"/>
                    <a:pt x="351472" y="12954"/>
                  </a:cubicBezTo>
                  <a:cubicBezTo>
                    <a:pt x="352139" y="12668"/>
                    <a:pt x="352996" y="12478"/>
                    <a:pt x="353758" y="12478"/>
                  </a:cubicBezTo>
                  <a:cubicBezTo>
                    <a:pt x="354996" y="12478"/>
                    <a:pt x="356329" y="12382"/>
                    <a:pt x="357472" y="12668"/>
                  </a:cubicBezTo>
                  <a:cubicBezTo>
                    <a:pt x="359377" y="13145"/>
                    <a:pt x="361092" y="14097"/>
                    <a:pt x="362997" y="14478"/>
                  </a:cubicBezTo>
                  <a:lnTo>
                    <a:pt x="364521" y="14764"/>
                  </a:lnTo>
                  <a:cubicBezTo>
                    <a:pt x="366902" y="14668"/>
                    <a:pt x="368807" y="15526"/>
                    <a:pt x="368807" y="16669"/>
                  </a:cubicBezTo>
                  <a:cubicBezTo>
                    <a:pt x="368807" y="17907"/>
                    <a:pt x="368617" y="20764"/>
                    <a:pt x="368426" y="20764"/>
                  </a:cubicBezTo>
                  <a:cubicBezTo>
                    <a:pt x="368236" y="20669"/>
                    <a:pt x="367188" y="21526"/>
                    <a:pt x="366617" y="22670"/>
                  </a:cubicBezTo>
                  <a:cubicBezTo>
                    <a:pt x="366045" y="23813"/>
                    <a:pt x="368045" y="26479"/>
                    <a:pt x="370045" y="27908"/>
                  </a:cubicBezTo>
                  <a:cubicBezTo>
                    <a:pt x="372046" y="29337"/>
                    <a:pt x="380237" y="26384"/>
                    <a:pt x="379475" y="24479"/>
                  </a:cubicBezTo>
                  <a:cubicBezTo>
                    <a:pt x="378713" y="22574"/>
                    <a:pt x="371093" y="23908"/>
                    <a:pt x="370617" y="23908"/>
                  </a:cubicBezTo>
                  <a:cubicBezTo>
                    <a:pt x="370141" y="23908"/>
                    <a:pt x="368902" y="23527"/>
                    <a:pt x="368902" y="22955"/>
                  </a:cubicBezTo>
                  <a:cubicBezTo>
                    <a:pt x="368902" y="22384"/>
                    <a:pt x="371189" y="20193"/>
                    <a:pt x="374046" y="19240"/>
                  </a:cubicBezTo>
                  <a:cubicBezTo>
                    <a:pt x="376903" y="18383"/>
                    <a:pt x="383762" y="12097"/>
                    <a:pt x="382047" y="7715"/>
                  </a:cubicBezTo>
                  <a:lnTo>
                    <a:pt x="375379" y="12097"/>
                  </a:lnTo>
                  <a:lnTo>
                    <a:pt x="374427" y="12668"/>
                  </a:lnTo>
                  <a:cubicBezTo>
                    <a:pt x="371474" y="11430"/>
                    <a:pt x="366617" y="11049"/>
                    <a:pt x="363854" y="11811"/>
                  </a:cubicBezTo>
                  <a:lnTo>
                    <a:pt x="361949" y="11811"/>
                  </a:lnTo>
                  <a:cubicBezTo>
                    <a:pt x="359377" y="11430"/>
                    <a:pt x="357187" y="9334"/>
                    <a:pt x="354615" y="8668"/>
                  </a:cubicBezTo>
                  <a:lnTo>
                    <a:pt x="352900" y="8287"/>
                  </a:lnTo>
                  <a:cubicBezTo>
                    <a:pt x="350615" y="9049"/>
                    <a:pt x="348138" y="9239"/>
                    <a:pt x="347186" y="8763"/>
                  </a:cubicBezTo>
                  <a:cubicBezTo>
                    <a:pt x="346233" y="8287"/>
                    <a:pt x="344709" y="5239"/>
                    <a:pt x="345947" y="2762"/>
                  </a:cubicBezTo>
                  <a:lnTo>
                    <a:pt x="349376" y="5810"/>
                  </a:lnTo>
                  <a:lnTo>
                    <a:pt x="350043" y="6382"/>
                  </a:lnTo>
                  <a:cubicBezTo>
                    <a:pt x="351472" y="6287"/>
                    <a:pt x="354234" y="6382"/>
                    <a:pt x="356234" y="6477"/>
                  </a:cubicBezTo>
                  <a:cubicBezTo>
                    <a:pt x="358139" y="6572"/>
                    <a:pt x="364521" y="7525"/>
                    <a:pt x="366140" y="6287"/>
                  </a:cubicBezTo>
                  <a:lnTo>
                    <a:pt x="366807" y="4953"/>
                  </a:lnTo>
                  <a:lnTo>
                    <a:pt x="367664" y="3048"/>
                  </a:lnTo>
                  <a:cubicBezTo>
                    <a:pt x="369283" y="1619"/>
                    <a:pt x="371474" y="857"/>
                    <a:pt x="372427" y="1238"/>
                  </a:cubicBezTo>
                  <a:cubicBezTo>
                    <a:pt x="373474" y="1714"/>
                    <a:pt x="376427" y="857"/>
                    <a:pt x="376808" y="1524"/>
                  </a:cubicBezTo>
                  <a:cubicBezTo>
                    <a:pt x="377094" y="2191"/>
                    <a:pt x="378904" y="3905"/>
                    <a:pt x="379666" y="3238"/>
                  </a:cubicBezTo>
                  <a:cubicBezTo>
                    <a:pt x="380428" y="2572"/>
                    <a:pt x="383571" y="571"/>
                    <a:pt x="384809" y="0"/>
                  </a:cubicBezTo>
                  <a:close/>
                </a:path>
              </a:pathLst>
            </a:custGeom>
            <a:gradFill>
              <a:gsLst>
                <a:gs pos="0">
                  <a:srgbClr val="2F8929">
                    <a:alpha val="0"/>
                  </a:srgbClr>
                </a:gs>
                <a:gs pos="100000">
                  <a:srgbClr val="2F8929"/>
                </a:gs>
              </a:gsLst>
              <a:lin ang="30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C49EBB30-FD26-EE37-5295-51B53D2D614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00545" y="1909136"/>
              <a:ext cx="1694696" cy="4001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marL="0" marR="0" lvl="0" indent="0" algn="ctr" defTabSz="815975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kern="1200" cap="none" spc="0" normalizeH="0" baseline="0" noProof="0" dirty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63F00"/>
                  </a:solidFill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挂艾草与菖蒲</a:t>
              </a:r>
              <a:endParaRPr kumimoji="0" lang="zh-CN" altLang="en-US" sz="2000" b="1" i="0" u="none" strike="noStrike" kern="1200" cap="none" spc="0" normalizeH="0" baseline="0" noProof="0" dirty="0">
                <a:solidFill>
                  <a:srgbClr val="063F00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58CF7F8-C819-F31A-8877-8E8FC7F2E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5253" y="1685374"/>
              <a:ext cx="1333699" cy="651883"/>
            </a:xfrm>
            <a:prstGeom prst="rect">
              <a:avLst/>
            </a:prstGeom>
          </p:spPr>
        </p:pic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147EDE9-11C1-4F3D-AF29-22669F58D6F1}"/>
              </a:ext>
            </a:extLst>
          </p:cNvPr>
          <p:cNvSpPr/>
          <p:nvPr/>
        </p:nvSpPr>
        <p:spPr>
          <a:xfrm>
            <a:off x="1127124" y="1688741"/>
            <a:ext cx="4392613" cy="3776164"/>
          </a:xfrm>
          <a:custGeom>
            <a:avLst/>
            <a:gdLst>
              <a:gd name="connsiteX0" fmla="*/ 1739900 w 3479800"/>
              <a:gd name="connsiteY0" fmla="*/ 0 h 2991453"/>
              <a:gd name="connsiteX1" fmla="*/ 3165475 w 3479800"/>
              <a:gd name="connsiteY1" fmla="*/ 230414 h 2991453"/>
              <a:gd name="connsiteX2" fmla="*/ 3290847 w 3479800"/>
              <a:gd name="connsiteY2" fmla="*/ 230414 h 2991453"/>
              <a:gd name="connsiteX3" fmla="*/ 3479800 w 3479800"/>
              <a:gd name="connsiteY3" fmla="*/ 419367 h 2991453"/>
              <a:gd name="connsiteX4" fmla="*/ 3479800 w 3479800"/>
              <a:gd name="connsiteY4" fmla="*/ 2572086 h 2991453"/>
              <a:gd name="connsiteX5" fmla="*/ 3290847 w 3479800"/>
              <a:gd name="connsiteY5" fmla="*/ 2761039 h 2991453"/>
              <a:gd name="connsiteX6" fmla="*/ 3165475 w 3479800"/>
              <a:gd name="connsiteY6" fmla="*/ 2761039 h 2991453"/>
              <a:gd name="connsiteX7" fmla="*/ 1739900 w 3479800"/>
              <a:gd name="connsiteY7" fmla="*/ 2991453 h 2991453"/>
              <a:gd name="connsiteX8" fmla="*/ 314325 w 3479800"/>
              <a:gd name="connsiteY8" fmla="*/ 2761039 h 2991453"/>
              <a:gd name="connsiteX9" fmla="*/ 188953 w 3479800"/>
              <a:gd name="connsiteY9" fmla="*/ 2761039 h 2991453"/>
              <a:gd name="connsiteX10" fmla="*/ 0 w 3479800"/>
              <a:gd name="connsiteY10" fmla="*/ 2572086 h 2991453"/>
              <a:gd name="connsiteX11" fmla="*/ 0 w 3479800"/>
              <a:gd name="connsiteY11" fmla="*/ 419367 h 2991453"/>
              <a:gd name="connsiteX12" fmla="*/ 188953 w 3479800"/>
              <a:gd name="connsiteY12" fmla="*/ 230414 h 2991453"/>
              <a:gd name="connsiteX13" fmla="*/ 314325 w 3479800"/>
              <a:gd name="connsiteY13" fmla="*/ 230414 h 2991453"/>
              <a:gd name="connsiteX14" fmla="*/ 1739900 w 3479800"/>
              <a:gd name="connsiteY14" fmla="*/ 0 h 299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9800" h="2991453">
                <a:moveTo>
                  <a:pt x="1739900" y="0"/>
                </a:moveTo>
                <a:cubicBezTo>
                  <a:pt x="1739900" y="127254"/>
                  <a:pt x="2378153" y="230414"/>
                  <a:pt x="3165475" y="230414"/>
                </a:cubicBezTo>
                <a:lnTo>
                  <a:pt x="3290847" y="230414"/>
                </a:lnTo>
                <a:cubicBezTo>
                  <a:pt x="3395203" y="230414"/>
                  <a:pt x="3479800" y="315011"/>
                  <a:pt x="3479800" y="419367"/>
                </a:cubicBezTo>
                <a:lnTo>
                  <a:pt x="3479800" y="2572086"/>
                </a:lnTo>
                <a:cubicBezTo>
                  <a:pt x="3479800" y="2676442"/>
                  <a:pt x="3395203" y="2761039"/>
                  <a:pt x="3290847" y="2761039"/>
                </a:cubicBezTo>
                <a:lnTo>
                  <a:pt x="3165475" y="2761039"/>
                </a:lnTo>
                <a:cubicBezTo>
                  <a:pt x="2378153" y="2761039"/>
                  <a:pt x="1739900" y="2864199"/>
                  <a:pt x="1739900" y="2991453"/>
                </a:cubicBezTo>
                <a:cubicBezTo>
                  <a:pt x="1739900" y="2864199"/>
                  <a:pt x="1101647" y="2761039"/>
                  <a:pt x="314325" y="2761039"/>
                </a:cubicBezTo>
                <a:lnTo>
                  <a:pt x="188953" y="2761039"/>
                </a:lnTo>
                <a:cubicBezTo>
                  <a:pt x="84597" y="2761039"/>
                  <a:pt x="0" y="2676442"/>
                  <a:pt x="0" y="2572086"/>
                </a:cubicBezTo>
                <a:lnTo>
                  <a:pt x="0" y="419367"/>
                </a:lnTo>
                <a:cubicBezTo>
                  <a:pt x="0" y="315011"/>
                  <a:pt x="84597" y="230414"/>
                  <a:pt x="188953" y="230414"/>
                </a:cubicBezTo>
                <a:lnTo>
                  <a:pt x="314325" y="230414"/>
                </a:lnTo>
                <a:cubicBezTo>
                  <a:pt x="1101647" y="230414"/>
                  <a:pt x="1739900" y="127254"/>
                  <a:pt x="1739900" y="0"/>
                </a:cubicBezTo>
                <a:close/>
              </a:path>
            </a:pathLst>
          </a:custGeom>
          <a:blipFill dpi="0" rotWithShape="0">
            <a:blip r:embed="rId8"/>
            <a:srcRect/>
            <a:tile tx="-1390650" ty="0" sx="100000" sy="100000" flip="none" algn="tl"/>
          </a:blipFill>
          <a:ln w="25400" cap="rnd">
            <a:noFill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43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9.10.14"/>
  <p:tag name="AS_TITLE" val="Aspose.Slides for .NET 2.0"/>
  <p:tag name="AS_VERSION" val="19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wr5y5y3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宋体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宋体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宋体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宋体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1619</Words>
  <Application>Microsoft Office PowerPoint</Application>
  <PresentationFormat>宽屏</PresentationFormat>
  <Paragraphs>109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阿里巴巴普惠体 2.0 45 Light</vt:lpstr>
      <vt:lpstr>阿里巴巴普惠体 2.0 55 Regular</vt:lpstr>
      <vt:lpstr>等线</vt:lpstr>
      <vt:lpstr>等线 Light</vt:lpstr>
      <vt:lpstr>演示夏行楷</vt:lpstr>
      <vt:lpstr>Arial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传统佳节端午节主题班会ppt模板</dc:title>
  <dc:creator>51PPT模板网</dc:creator>
  <cp:keywords>www.51pptmoban.com</cp:keywords>
  <dc:description>www.51pptmoban.com</dc:description>
  <cp:lastModifiedBy>Win user</cp:lastModifiedBy>
  <cp:revision>116</cp:revision>
  <dcterms:created xsi:type="dcterms:W3CDTF">2020-05-27T01:03:00Z</dcterms:created>
  <dcterms:modified xsi:type="dcterms:W3CDTF">2022-05-26T14:59:36Z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2946E9D7E42B4D4A8FDA1780C2315573</vt:lpwstr>
  </property>
  <property fmtid="{D5CDD505-2E9C-101B-9397-08002B2CF9AE}" pid="3" name="KSOProductBuildVer">
    <vt:lpwstr>2052-11.1.0.10723</vt:lpwstr>
  </property>
</Properties>
</file>